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7" r:id="rId4"/>
  </p:sldMasterIdLst>
  <p:notesMasterIdLst>
    <p:notesMasterId r:id="rId76"/>
  </p:notesMasterIdLst>
  <p:sldIdLst>
    <p:sldId id="256" r:id="rId5"/>
    <p:sldId id="388" r:id="rId6"/>
    <p:sldId id="263" r:id="rId7"/>
    <p:sldId id="309" r:id="rId8"/>
    <p:sldId id="315" r:id="rId9"/>
    <p:sldId id="316" r:id="rId10"/>
    <p:sldId id="258" r:id="rId11"/>
    <p:sldId id="313" r:id="rId12"/>
    <p:sldId id="320" r:id="rId13"/>
    <p:sldId id="321" r:id="rId14"/>
    <p:sldId id="322" r:id="rId15"/>
    <p:sldId id="324" r:id="rId16"/>
    <p:sldId id="325" r:id="rId17"/>
    <p:sldId id="317" r:id="rId18"/>
    <p:sldId id="319" r:id="rId19"/>
    <p:sldId id="347" r:id="rId20"/>
    <p:sldId id="279" r:id="rId21"/>
    <p:sldId id="330" r:id="rId22"/>
    <p:sldId id="328" r:id="rId23"/>
    <p:sldId id="332" r:id="rId24"/>
    <p:sldId id="327" r:id="rId25"/>
    <p:sldId id="334" r:id="rId26"/>
    <p:sldId id="333" r:id="rId27"/>
    <p:sldId id="339" r:id="rId28"/>
    <p:sldId id="340" r:id="rId29"/>
    <p:sldId id="341" r:id="rId30"/>
    <p:sldId id="342" r:id="rId31"/>
    <p:sldId id="343" r:id="rId32"/>
    <p:sldId id="344" r:id="rId33"/>
    <p:sldId id="331" r:id="rId34"/>
    <p:sldId id="335" r:id="rId35"/>
    <p:sldId id="336" r:id="rId36"/>
    <p:sldId id="337" r:id="rId37"/>
    <p:sldId id="350" r:id="rId38"/>
    <p:sldId id="351" r:id="rId39"/>
    <p:sldId id="352" r:id="rId40"/>
    <p:sldId id="353" r:id="rId41"/>
    <p:sldId id="354" r:id="rId42"/>
    <p:sldId id="355" r:id="rId43"/>
    <p:sldId id="356" r:id="rId44"/>
    <p:sldId id="357" r:id="rId45"/>
    <p:sldId id="358" r:id="rId46"/>
    <p:sldId id="359" r:id="rId47"/>
    <p:sldId id="360" r:id="rId48"/>
    <p:sldId id="361" r:id="rId49"/>
    <p:sldId id="362" r:id="rId50"/>
    <p:sldId id="363" r:id="rId51"/>
    <p:sldId id="364" r:id="rId52"/>
    <p:sldId id="365" r:id="rId53"/>
    <p:sldId id="366" r:id="rId54"/>
    <p:sldId id="367" r:id="rId55"/>
    <p:sldId id="368" r:id="rId56"/>
    <p:sldId id="369" r:id="rId57"/>
    <p:sldId id="370" r:id="rId58"/>
    <p:sldId id="371" r:id="rId59"/>
    <p:sldId id="372" r:id="rId60"/>
    <p:sldId id="373" r:id="rId61"/>
    <p:sldId id="374" r:id="rId62"/>
    <p:sldId id="375" r:id="rId63"/>
    <p:sldId id="376" r:id="rId64"/>
    <p:sldId id="377" r:id="rId65"/>
    <p:sldId id="378" r:id="rId66"/>
    <p:sldId id="379" r:id="rId67"/>
    <p:sldId id="380" r:id="rId68"/>
    <p:sldId id="381" r:id="rId69"/>
    <p:sldId id="382" r:id="rId70"/>
    <p:sldId id="383" r:id="rId71"/>
    <p:sldId id="384" r:id="rId72"/>
    <p:sldId id="385" r:id="rId73"/>
    <p:sldId id="386" r:id="rId74"/>
    <p:sldId id="387" r:id="rId7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ïté Roux" initials="MR" lastIdx="1" clrIdx="0">
    <p:extLst>
      <p:ext uri="{19B8F6BF-5375-455C-9EA6-DF929625EA0E}">
        <p15:presenceInfo xmlns:p15="http://schemas.microsoft.com/office/powerpoint/2012/main" userId="S-1-5-21-116659660-2524593236-2569697501-284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97C4A13-87B2-497F-BF07-49B9233832BC}">
  <a:tblStyle styleId="{197C4A13-87B2-497F-BF07-49B9233832B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959" autoAdjust="0"/>
    <p:restoredTop sz="94660"/>
  </p:normalViewPr>
  <p:slideViewPr>
    <p:cSldViewPr snapToGrid="0">
      <p:cViewPr varScale="1">
        <p:scale>
          <a:sx n="141" d="100"/>
          <a:sy n="141" d="100"/>
        </p:scale>
        <p:origin x="816" y="11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slide" Target="slides/slide59.xml"/><Relationship Id="rId68" Type="http://schemas.openxmlformats.org/officeDocument/2006/relationships/slide" Target="slides/slide64.xml"/><Relationship Id="rId76" Type="http://schemas.openxmlformats.org/officeDocument/2006/relationships/notesMaster" Target="notesMasters/notesMaster1.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viewProps" Target="viewProps.xml"/><Relationship Id="rId5" Type="http://schemas.openxmlformats.org/officeDocument/2006/relationships/slide" Target="slides/slide1.xml"/><Relationship Id="rId61" Type="http://schemas.openxmlformats.org/officeDocument/2006/relationships/slide" Target="slides/slide57.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commentAuthors" Target="commentAuthor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981827959"/>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9"/>
        <p:cNvGrpSpPr/>
        <p:nvPr/>
      </p:nvGrpSpPr>
      <p:grpSpPr>
        <a:xfrm>
          <a:off x="0" y="0"/>
          <a:ext cx="0" cy="0"/>
          <a:chOff x="0" y="0"/>
          <a:chExt cx="0" cy="0"/>
        </a:xfrm>
      </p:grpSpPr>
      <p:sp>
        <p:nvSpPr>
          <p:cNvPr id="3490" name="Google Shape;349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1" name="Google Shape;349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635172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3986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48817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14411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29815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72797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94578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560818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07172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487896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21937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4"/>
        <p:cNvGrpSpPr/>
        <p:nvPr/>
      </p:nvGrpSpPr>
      <p:grpSpPr>
        <a:xfrm>
          <a:off x="0" y="0"/>
          <a:ext cx="0" cy="0"/>
          <a:chOff x="0" y="0"/>
          <a:chExt cx="0" cy="0"/>
        </a:xfrm>
      </p:grpSpPr>
      <p:sp>
        <p:nvSpPr>
          <p:cNvPr id="4965" name="Google Shape;4965;ga1b8fd2b4f_2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6" name="Google Shape;4966;ga1b8fd2b4f_2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95806274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2"/>
        <p:cNvGrpSpPr/>
        <p:nvPr/>
      </p:nvGrpSpPr>
      <p:grpSpPr>
        <a:xfrm>
          <a:off x="0" y="0"/>
          <a:ext cx="0" cy="0"/>
          <a:chOff x="0" y="0"/>
          <a:chExt cx="0" cy="0"/>
        </a:xfrm>
      </p:grpSpPr>
      <p:sp>
        <p:nvSpPr>
          <p:cNvPr id="5843" name="Google Shape;5843;ga37ea234e9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4" name="Google Shape;5844;ga37ea234e9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501442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757230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70144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52272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4"/>
        <p:cNvGrpSpPr/>
        <p:nvPr/>
      </p:nvGrpSpPr>
      <p:grpSpPr>
        <a:xfrm>
          <a:off x="0" y="0"/>
          <a:ext cx="0" cy="0"/>
          <a:chOff x="0" y="0"/>
          <a:chExt cx="0" cy="0"/>
        </a:xfrm>
      </p:grpSpPr>
      <p:sp>
        <p:nvSpPr>
          <p:cNvPr id="4965" name="Google Shape;4965;ga1b8fd2b4f_2_5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6" name="Google Shape;4966;ga1b8fd2b4f_2_55: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817488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929193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5"/>
        <p:cNvGrpSpPr/>
        <p:nvPr/>
      </p:nvGrpSpPr>
      <p:grpSpPr>
        <a:xfrm>
          <a:off x="0" y="0"/>
          <a:ext cx="0" cy="0"/>
          <a:chOff x="0" y="0"/>
          <a:chExt cx="0" cy="0"/>
        </a:xfrm>
      </p:grpSpPr>
      <p:sp>
        <p:nvSpPr>
          <p:cNvPr id="3816" name="Google Shape;3816;g9bac3c455c_0_2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7" name="Google Shape;3817;g9bac3c455c_0_21: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144698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3"/>
        <p:cNvGrpSpPr/>
        <p:nvPr/>
      </p:nvGrpSpPr>
      <p:grpSpPr>
        <a:xfrm>
          <a:off x="0" y="0"/>
          <a:ext cx="0" cy="0"/>
          <a:chOff x="0" y="0"/>
          <a:chExt cx="0" cy="0"/>
        </a:xfrm>
      </p:grpSpPr>
      <p:sp>
        <p:nvSpPr>
          <p:cNvPr id="5294" name="Google Shape;5294;ga37ea234e9_0_60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5" name="Google Shape;5295;ga37ea234e9_0_606: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359415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875426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4"/>
        <p:cNvGrpSpPr/>
        <p:nvPr/>
      </p:nvGrpSpPr>
      <p:grpSpPr>
        <a:xfrm>
          <a:off x="0" y="0"/>
          <a:ext cx="0" cy="0"/>
          <a:chOff x="0" y="0"/>
          <a:chExt cx="0" cy="0"/>
        </a:xfrm>
      </p:grpSpPr>
      <p:sp>
        <p:nvSpPr>
          <p:cNvPr id="5405" name="Google Shape;5405;ga1b8fd2b4f_2_1020: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6" name="Google Shape;5406;ga1b8fd2b4f_2_1020: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31802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5290102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7"/>
        <p:cNvGrpSpPr/>
        <p:nvPr/>
      </p:nvGrpSpPr>
      <p:grpSpPr>
        <a:xfrm>
          <a:off x="0" y="0"/>
          <a:ext cx="0" cy="0"/>
          <a:chOff x="0" y="0"/>
          <a:chExt cx="0" cy="0"/>
        </a:xfrm>
      </p:grpSpPr>
      <p:sp>
        <p:nvSpPr>
          <p:cNvPr id="4738" name="Google Shape;4738;g9bac3c455c_0_615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9" name="Google Shape;4739;g9bac3c455c_0_6154: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8800139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5"/>
        <p:cNvGrpSpPr/>
        <p:nvPr/>
      </p:nvGrpSpPr>
      <p:grpSpPr>
        <a:xfrm>
          <a:off x="0" y="0"/>
          <a:ext cx="0" cy="0"/>
          <a:chOff x="0" y="0"/>
          <a:chExt cx="0" cy="0"/>
        </a:xfrm>
      </p:grpSpPr>
      <p:sp>
        <p:nvSpPr>
          <p:cNvPr id="5926" name="Google Shape;5926;ga37ea234e9_0_36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7" name="Google Shape;5927;ga37ea234e9_0_366: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r-FR" dirty="0" smtClean="0"/>
              <a:t>Attention ! Toutes les 45X ne sont pas concernées, il s’agit spécifiquement des zones</a:t>
            </a:r>
            <a:r>
              <a:rPr lang="fr-FR" baseline="0" dirty="0" smtClean="0"/>
              <a:t> 456 et/ou 452</a:t>
            </a:r>
            <a:endParaRPr dirty="0"/>
          </a:p>
        </p:txBody>
      </p:sp>
    </p:spTree>
    <p:extLst>
      <p:ext uri="{BB962C8B-B14F-4D97-AF65-F5344CB8AC3E}">
        <p14:creationId xmlns:p14="http://schemas.microsoft.com/office/powerpoint/2010/main" val="258868687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3"/>
        <p:cNvGrpSpPr/>
        <p:nvPr/>
      </p:nvGrpSpPr>
      <p:grpSpPr>
        <a:xfrm>
          <a:off x="0" y="0"/>
          <a:ext cx="0" cy="0"/>
          <a:chOff x="0" y="0"/>
          <a:chExt cx="0" cy="0"/>
        </a:xfrm>
      </p:grpSpPr>
      <p:sp>
        <p:nvSpPr>
          <p:cNvPr id="5294" name="Google Shape;5294;ga37ea234e9_0_60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5" name="Google Shape;5295;ga37ea234e9_0_606: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r-FR" dirty="0"/>
              <a:t>« </a:t>
            </a:r>
            <a:r>
              <a:rPr lang="fr-FR">
                <a:solidFill>
                  <a:schemeClr val="tx1">
                    <a:lumMod val="75000"/>
                  </a:schemeClr>
                </a:solidFill>
              </a:rPr>
              <a:t>L’URL enregistrée en $u est actif sous l’intitulé du $b</a:t>
            </a:r>
            <a:r>
              <a:rPr lang="fr-FR" dirty="0"/>
              <a:t> </a:t>
            </a:r>
            <a:r>
              <a:rPr lang="fr-FR"/>
              <a:t>»</a:t>
            </a:r>
            <a:endParaRPr/>
          </a:p>
        </p:txBody>
      </p:sp>
    </p:spTree>
    <p:extLst>
      <p:ext uri="{BB962C8B-B14F-4D97-AF65-F5344CB8AC3E}">
        <p14:creationId xmlns:p14="http://schemas.microsoft.com/office/powerpoint/2010/main" val="415406505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3"/>
        <p:cNvGrpSpPr/>
        <p:nvPr/>
      </p:nvGrpSpPr>
      <p:grpSpPr>
        <a:xfrm>
          <a:off x="0" y="0"/>
          <a:ext cx="0" cy="0"/>
          <a:chOff x="0" y="0"/>
          <a:chExt cx="0" cy="0"/>
        </a:xfrm>
      </p:grpSpPr>
      <p:sp>
        <p:nvSpPr>
          <p:cNvPr id="5294" name="Google Shape;5294;ga37ea234e9_0_606: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5" name="Google Shape;5295;ga37ea234e9_0_606: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056372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7"/>
        <p:cNvGrpSpPr/>
        <p:nvPr/>
      </p:nvGrpSpPr>
      <p:grpSpPr>
        <a:xfrm>
          <a:off x="0" y="0"/>
          <a:ext cx="0" cy="0"/>
          <a:chOff x="0" y="0"/>
          <a:chExt cx="0" cy="0"/>
        </a:xfrm>
      </p:grpSpPr>
      <p:sp>
        <p:nvSpPr>
          <p:cNvPr id="4738" name="Google Shape;4738;g9bac3c455c_0_615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9" name="Google Shape;4739;g9bac3c455c_0_6154: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indent="0">
              <a:buNone/>
            </a:pPr>
            <a:endParaRPr dirty="0"/>
          </a:p>
        </p:txBody>
      </p:sp>
    </p:spTree>
    <p:extLst>
      <p:ext uri="{BB962C8B-B14F-4D97-AF65-F5344CB8AC3E}">
        <p14:creationId xmlns:p14="http://schemas.microsoft.com/office/powerpoint/2010/main" val="381960076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7"/>
        <p:cNvGrpSpPr/>
        <p:nvPr/>
      </p:nvGrpSpPr>
      <p:grpSpPr>
        <a:xfrm>
          <a:off x="0" y="0"/>
          <a:ext cx="0" cy="0"/>
          <a:chOff x="0" y="0"/>
          <a:chExt cx="0" cy="0"/>
        </a:xfrm>
      </p:grpSpPr>
      <p:sp>
        <p:nvSpPr>
          <p:cNvPr id="4738" name="Google Shape;4738;g9bac3c455c_0_615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9" name="Google Shape;4739;g9bac3c455c_0_6154: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r-FR" sz="1400" b="1" dirty="0" smtClean="0"/>
              <a:t>Là où on voit que c’est intéressant : h, i , j</a:t>
            </a:r>
          </a:p>
          <a:p>
            <a:pPr marL="0" lvl="0" indent="0" algn="l" rtl="0">
              <a:spcBef>
                <a:spcPts val="0"/>
              </a:spcBef>
              <a:spcAft>
                <a:spcPts val="0"/>
              </a:spcAft>
              <a:buNone/>
            </a:pPr>
            <a:r>
              <a:rPr lang="fr-FR" sz="1400" b="1" dirty="0" smtClean="0"/>
              <a:t>Demeure notice</a:t>
            </a:r>
            <a:r>
              <a:rPr lang="fr-FR" sz="1400" b="1" baseline="0" dirty="0" smtClean="0"/>
              <a:t> de ressource électronique in </a:t>
            </a:r>
            <a:r>
              <a:rPr lang="fr-FR" sz="1400" b="1" baseline="0" dirty="0" err="1" smtClean="0"/>
              <a:t>Sudoc</a:t>
            </a:r>
            <a:r>
              <a:rPr lang="fr-FR" sz="1400" b="1" baseline="0" dirty="0" smtClean="0"/>
              <a:t> (si besoin -&gt;demande </a:t>
            </a:r>
            <a:r>
              <a:rPr lang="fr-FR" sz="1400" b="1" baseline="0" dirty="0" err="1" smtClean="0"/>
              <a:t>Cidemis</a:t>
            </a:r>
            <a:r>
              <a:rPr lang="fr-FR" sz="1400" b="1" baseline="0" dirty="0" smtClean="0"/>
              <a:t>)</a:t>
            </a:r>
          </a:p>
          <a:p>
            <a:pPr marL="0" lvl="0" indent="0" algn="l" rtl="0">
              <a:spcBef>
                <a:spcPts val="0"/>
              </a:spcBef>
              <a:spcAft>
                <a:spcPts val="0"/>
              </a:spcAft>
              <a:buNone/>
            </a:pPr>
            <a:endParaRPr lang="fr-FR" sz="1400" b="1" dirty="0" smtClean="0"/>
          </a:p>
          <a:p>
            <a:pPr marL="0" lvl="0" indent="0" algn="l" rtl="0">
              <a:spcBef>
                <a:spcPts val="0"/>
              </a:spcBef>
              <a:spcAft>
                <a:spcPts val="0"/>
              </a:spcAft>
              <a:buNone/>
            </a:pPr>
            <a:r>
              <a:rPr lang="fr-FR" sz="1400" b="1" dirty="0" smtClean="0"/>
              <a:t>A noter :</a:t>
            </a:r>
          </a:p>
          <a:p>
            <a:pPr marL="0" lvl="0" indent="0" algn="l" rtl="0">
              <a:spcBef>
                <a:spcPts val="0"/>
              </a:spcBef>
              <a:spcAft>
                <a:spcPts val="0"/>
              </a:spcAft>
              <a:buNone/>
            </a:pPr>
            <a:r>
              <a:rPr lang="fr-FR" sz="1400" b="1" dirty="0" smtClean="0"/>
              <a:t>Sous-zone $x (ISSN) indexée dans </a:t>
            </a:r>
            <a:r>
              <a:rPr lang="fr-FR" sz="1400" b="1" dirty="0" err="1" smtClean="0"/>
              <a:t>winnie</a:t>
            </a:r>
            <a:r>
              <a:rPr lang="fr-FR" sz="1400" b="1" dirty="0" smtClean="0"/>
              <a:t> (pas PSI) : </a:t>
            </a:r>
            <a:r>
              <a:rPr lang="fr-FR" sz="1400" b="1" dirty="0" err="1" smtClean="0"/>
              <a:t>che</a:t>
            </a:r>
            <a:r>
              <a:rPr lang="fr-FR" sz="1400" b="1" dirty="0" smtClean="0"/>
              <a:t> ISL</a:t>
            </a:r>
            <a:r>
              <a:rPr lang="fr-FR" sz="1400" b="1" baseline="0" dirty="0" smtClean="0"/>
              <a:t>: </a:t>
            </a:r>
            <a:r>
              <a:rPr lang="fr-FR" sz="1400" b="1" dirty="0" smtClean="0"/>
              <a:t>Retours</a:t>
            </a:r>
            <a:r>
              <a:rPr lang="fr-FR" sz="1400" b="1" baseline="0" dirty="0" smtClean="0"/>
              <a:t> attendus sur l’intérêt de cet index</a:t>
            </a:r>
          </a:p>
          <a:p>
            <a:pPr marL="0" lvl="0" indent="0" algn="l" rtl="0">
              <a:spcBef>
                <a:spcPts val="0"/>
              </a:spcBef>
              <a:spcAft>
                <a:spcPts val="0"/>
              </a:spcAft>
              <a:buNone/>
            </a:pPr>
            <a:endParaRPr lang="fr-FR" sz="1400" b="1" baseline="0" dirty="0" smtClean="0"/>
          </a:p>
          <a:p>
            <a:pPr marL="0" indent="0">
              <a:buNone/>
            </a:pPr>
            <a:r>
              <a:rPr lang="fr-FR" sz="1400" b="1" baseline="0" dirty="0" smtClean="0"/>
              <a:t>Autant de 325 que de reproductions</a:t>
            </a:r>
          </a:p>
          <a:p>
            <a:pPr marL="0" indent="0">
              <a:buNone/>
            </a:pPr>
            <a:endParaRPr lang="fr-FR" sz="1400" b="1" baseline="0" dirty="0" smtClean="0"/>
          </a:p>
          <a:p>
            <a:pPr marL="0" indent="0">
              <a:buNone/>
            </a:pPr>
            <a:r>
              <a:rPr lang="fr-FR" sz="1400" b="1" baseline="0" dirty="0" smtClean="0"/>
              <a:t>+ Import direct de ISSN France à partir de 2022 ( notamment pour les périodiques reproduits disponibles sur </a:t>
            </a:r>
            <a:r>
              <a:rPr lang="fr-FR" sz="1400" b="1" baseline="0" dirty="0" err="1" smtClean="0"/>
              <a:t>Gallica</a:t>
            </a:r>
            <a:r>
              <a:rPr lang="fr-FR" sz="1400" b="1" baseline="0" dirty="0" smtClean="0"/>
              <a:t>)</a:t>
            </a:r>
          </a:p>
        </p:txBody>
      </p:sp>
    </p:spTree>
    <p:extLst>
      <p:ext uri="{BB962C8B-B14F-4D97-AF65-F5344CB8AC3E}">
        <p14:creationId xmlns:p14="http://schemas.microsoft.com/office/powerpoint/2010/main" val="323817169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7"/>
        <p:cNvGrpSpPr/>
        <p:nvPr/>
      </p:nvGrpSpPr>
      <p:grpSpPr>
        <a:xfrm>
          <a:off x="0" y="0"/>
          <a:ext cx="0" cy="0"/>
          <a:chOff x="0" y="0"/>
          <a:chExt cx="0" cy="0"/>
        </a:xfrm>
      </p:grpSpPr>
      <p:sp>
        <p:nvSpPr>
          <p:cNvPr id="4738" name="Google Shape;4738;g9bac3c455c_0_615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9" name="Google Shape;4739;g9bac3c455c_0_6154: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indent="0">
              <a:buNone/>
            </a:pPr>
            <a:r>
              <a:rPr lang="fr-FR" sz="1400" b="1" dirty="0"/>
              <a:t>NB : </a:t>
            </a:r>
            <a:r>
              <a:rPr lang="fr-FR" sz="1400" b="1" dirty="0" smtClean="0"/>
              <a:t>Dans </a:t>
            </a:r>
            <a:r>
              <a:rPr lang="fr-FR" sz="1400" b="1" baseline="0" dirty="0" smtClean="0"/>
              <a:t>les </a:t>
            </a:r>
            <a:r>
              <a:rPr lang="fr-FR" sz="1400" b="1" dirty="0"/>
              <a:t>données </a:t>
            </a:r>
            <a:r>
              <a:rPr lang="fr-FR" sz="1400" b="1" dirty="0" err="1"/>
              <a:t>Kbart</a:t>
            </a:r>
            <a:r>
              <a:rPr lang="fr-FR" sz="1400" b="1" dirty="0"/>
              <a:t>, l’embargo est exprimé en jours / pas possible car seulement 2 positions, donc 365 &gt; 12 </a:t>
            </a:r>
            <a:r>
              <a:rPr lang="fr-FR" sz="1400" b="1" dirty="0" smtClean="0"/>
              <a:t>mois</a:t>
            </a:r>
          </a:p>
          <a:p>
            <a:pPr marL="0" indent="0">
              <a:buNone/>
            </a:pPr>
            <a:endParaRPr lang="fr-FR" sz="1400" b="1" dirty="0" smtClean="0"/>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fr-FR" sz="1400" b="1" dirty="0" smtClean="0"/>
              <a:t>dans la notice de la ressource électronique, on trouvera l’information qui mentionne </a:t>
            </a:r>
            <a:r>
              <a:rPr lang="fr-FR" sz="1400" b="1" smtClean="0"/>
              <a:t>l’embargo dans la </a:t>
            </a:r>
            <a:r>
              <a:rPr lang="fr-FR" sz="1400" b="1" dirty="0" smtClean="0"/>
              <a:t>zone 371</a:t>
            </a:r>
            <a:endParaRPr lang="fr-FR" sz="1400" b="1" baseline="0" dirty="0" smtClean="0"/>
          </a:p>
          <a:p>
            <a:pPr marL="0" indent="0">
              <a:buNone/>
            </a:pPr>
            <a:endParaRPr sz="1400" b="1" dirty="0"/>
          </a:p>
        </p:txBody>
      </p:sp>
    </p:spTree>
    <p:extLst>
      <p:ext uri="{BB962C8B-B14F-4D97-AF65-F5344CB8AC3E}">
        <p14:creationId xmlns:p14="http://schemas.microsoft.com/office/powerpoint/2010/main" val="234028456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2"/>
        <p:cNvGrpSpPr/>
        <p:nvPr/>
      </p:nvGrpSpPr>
      <p:grpSpPr>
        <a:xfrm>
          <a:off x="0" y="0"/>
          <a:ext cx="0" cy="0"/>
          <a:chOff x="0" y="0"/>
          <a:chExt cx="0" cy="0"/>
        </a:xfrm>
      </p:grpSpPr>
      <p:sp>
        <p:nvSpPr>
          <p:cNvPr id="5843" name="Google Shape;5843;ga37ea234e9_0_9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4" name="Google Shape;5844;ga37ea234e9_0_95: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0965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5"/>
        <p:cNvGrpSpPr/>
        <p:nvPr/>
      </p:nvGrpSpPr>
      <p:grpSpPr>
        <a:xfrm>
          <a:off x="0" y="0"/>
          <a:ext cx="0" cy="0"/>
          <a:chOff x="0" y="0"/>
          <a:chExt cx="0" cy="0"/>
        </a:xfrm>
      </p:grpSpPr>
      <p:sp>
        <p:nvSpPr>
          <p:cNvPr id="3816" name="Google Shape;3816;g9bac3c455c_0_21: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7" name="Google Shape;3817;g9bac3c455c_0_21: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72724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99292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54319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20895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176400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860165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712661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657993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098650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060467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538819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572506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4"/>
        <p:cNvGrpSpPr/>
        <p:nvPr/>
      </p:nvGrpSpPr>
      <p:grpSpPr>
        <a:xfrm>
          <a:off x="0" y="0"/>
          <a:ext cx="0" cy="0"/>
          <a:chOff x="0" y="0"/>
          <a:chExt cx="0" cy="0"/>
        </a:xfrm>
      </p:grpSpPr>
      <p:sp>
        <p:nvSpPr>
          <p:cNvPr id="4965" name="Google Shape;4965;ga1b8fd2b4f_2_5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6" name="Google Shape;4966;ga1b8fd2b4f_2_55: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42163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611523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9bac3c455c_0_12: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9bac3c455c_0_12: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757291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4"/>
        <p:cNvGrpSpPr/>
        <p:nvPr/>
      </p:nvGrpSpPr>
      <p:grpSpPr>
        <a:xfrm>
          <a:off x="0" y="0"/>
          <a:ext cx="0" cy="0"/>
          <a:chOff x="0" y="0"/>
          <a:chExt cx="0" cy="0"/>
        </a:xfrm>
      </p:grpSpPr>
      <p:sp>
        <p:nvSpPr>
          <p:cNvPr id="4965" name="Google Shape;4965;ga1b8fd2b4f_2_55: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6" name="Google Shape;4966;ga1b8fd2b4f_2_55: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23220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90488" y="744538"/>
            <a:ext cx="6616700" cy="3722687"/>
          </a:xfrm>
        </p:spPr>
      </p:sp>
      <p:sp>
        <p:nvSpPr>
          <p:cNvPr id="3" name="Espace réservé des commentaires 2"/>
          <p:cNvSpPr>
            <a:spLocks noGrp="1"/>
          </p:cNvSpPr>
          <p:nvPr>
            <p:ph type="body" idx="1"/>
          </p:nvPr>
        </p:nvSpPr>
        <p:spPr/>
        <p:txBody>
          <a:bodyPr/>
          <a:lstStyle/>
          <a:p>
            <a:r>
              <a:rPr lang="fr-FR" dirty="0" smtClean="0"/>
              <a:t>Cas type de 015 : l’ANRT. Ouvre la voie pour enregistrer</a:t>
            </a:r>
            <a:r>
              <a:rPr lang="fr-FR" baseline="0" dirty="0" smtClean="0"/>
              <a:t> des points d’accès 71X à partir de données fournies en 214, si l’établissement le souhaite</a:t>
            </a:r>
            <a:endParaRPr lang="fr-FR" dirty="0"/>
          </a:p>
        </p:txBody>
      </p:sp>
    </p:spTree>
    <p:extLst>
      <p:ext uri="{BB962C8B-B14F-4D97-AF65-F5344CB8AC3E}">
        <p14:creationId xmlns:p14="http://schemas.microsoft.com/office/powerpoint/2010/main" val="31428559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90488" y="744538"/>
            <a:ext cx="6616700" cy="3722687"/>
          </a:xfrm>
        </p:spPr>
      </p:sp>
      <p:sp>
        <p:nvSpPr>
          <p:cNvPr id="3" name="Espace réservé des commentaires 2"/>
          <p:cNvSpPr>
            <a:spLocks noGrp="1"/>
          </p:cNvSpPr>
          <p:nvPr>
            <p:ph type="body" idx="1"/>
          </p:nvPr>
        </p:nvSpPr>
        <p:spPr/>
        <p:txBody>
          <a:bodyPr/>
          <a:lstStyle/>
          <a:p>
            <a:r>
              <a:rPr lang="fr-FR" smtClean="0"/>
              <a:t>Le code de fonction 385 </a:t>
            </a:r>
            <a:r>
              <a:rPr lang="fr-FR" dirty="0" smtClean="0"/>
              <a:t>demand</a:t>
            </a:r>
            <a:r>
              <a:rPr lang="fr-FR" baseline="0" dirty="0" smtClean="0"/>
              <a:t>e 2 </a:t>
            </a:r>
            <a:r>
              <a:rPr lang="fr-FR" baseline="0" smtClean="0"/>
              <a:t>attributions successives</a:t>
            </a:r>
            <a:endParaRPr lang="fr-FR" dirty="0"/>
          </a:p>
        </p:txBody>
      </p:sp>
    </p:spTree>
    <p:extLst>
      <p:ext uri="{BB962C8B-B14F-4D97-AF65-F5344CB8AC3E}">
        <p14:creationId xmlns:p14="http://schemas.microsoft.com/office/powerpoint/2010/main" val="404634659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3"/>
        <p:cNvGrpSpPr/>
        <p:nvPr/>
      </p:nvGrpSpPr>
      <p:grpSpPr>
        <a:xfrm>
          <a:off x="0" y="0"/>
          <a:ext cx="0" cy="0"/>
          <a:chOff x="0" y="0"/>
          <a:chExt cx="0" cy="0"/>
        </a:xfrm>
      </p:grpSpPr>
      <p:sp>
        <p:nvSpPr>
          <p:cNvPr id="6504" name="Google Shape;6504;ga37ea234e9_0_1649: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5" name="Google Shape;6505;ga37ea234e9_0_1649: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10024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90488" y="744538"/>
            <a:ext cx="6616700" cy="3722687"/>
          </a:xfrm>
        </p:spPr>
      </p:sp>
      <p:sp>
        <p:nvSpPr>
          <p:cNvPr id="3" name="Espace réservé des commentaires 2"/>
          <p:cNvSpPr>
            <a:spLocks noGrp="1"/>
          </p:cNvSpPr>
          <p:nvPr>
            <p:ph type="body" idx="1"/>
          </p:nvPr>
        </p:nvSpPr>
        <p:spPr/>
        <p:txBody>
          <a:bodyPr/>
          <a:lstStyle/>
          <a:p>
            <a:r>
              <a:rPr lang="fr-FR" dirty="0" smtClean="0"/>
              <a:t>On prépare d’autres codes à présenter au CFU qui correspondront</a:t>
            </a:r>
            <a:r>
              <a:rPr lang="fr-FR" baseline="0" dirty="0" smtClean="0"/>
              <a:t> à des demandes françaises (tibétain) alors que ces codes ont été demandés par l’Italie</a:t>
            </a:r>
            <a:endParaRPr lang="fr-FR" dirty="0"/>
          </a:p>
        </p:txBody>
      </p:sp>
    </p:spTree>
    <p:extLst>
      <p:ext uri="{BB962C8B-B14F-4D97-AF65-F5344CB8AC3E}">
        <p14:creationId xmlns:p14="http://schemas.microsoft.com/office/powerpoint/2010/main" val="14093784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6"/>
        <p:cNvGrpSpPr/>
        <p:nvPr/>
      </p:nvGrpSpPr>
      <p:grpSpPr>
        <a:xfrm>
          <a:off x="0" y="0"/>
          <a:ext cx="0" cy="0"/>
          <a:chOff x="0" y="0"/>
          <a:chExt cx="0" cy="0"/>
        </a:xfrm>
      </p:grpSpPr>
      <p:sp>
        <p:nvSpPr>
          <p:cNvPr id="7287" name="Google Shape;7287;ga37ea234e9_0_2688: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8" name="Google Shape;7288;ga37ea234e9_0_2688: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64177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6"/>
        <p:cNvGrpSpPr/>
        <p:nvPr/>
      </p:nvGrpSpPr>
      <p:grpSpPr>
        <a:xfrm>
          <a:off x="0" y="0"/>
          <a:ext cx="0" cy="0"/>
          <a:chOff x="0" y="0"/>
          <a:chExt cx="0" cy="0"/>
        </a:xfrm>
      </p:grpSpPr>
      <p:sp>
        <p:nvSpPr>
          <p:cNvPr id="7407" name="Google Shape;7407;ga37ea234e9_0_2944:notes"/>
          <p:cNvSpPr>
            <a:spLocks noGrp="1" noRot="1" noChangeAspect="1"/>
          </p:cNvSpPr>
          <p:nvPr>
            <p:ph type="sldImg" idx="2"/>
          </p:nvPr>
        </p:nvSpPr>
        <p:spPr>
          <a:xfrm>
            <a:off x="90488" y="744538"/>
            <a:ext cx="6616700" cy="3722687"/>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8" name="Google Shape;7408;ga37ea234e9_0_2944:notes"/>
          <p:cNvSpPr txBox="1">
            <a:spLocks noGrp="1"/>
          </p:cNvSpPr>
          <p:nvPr>
            <p:ph type="body" idx="1"/>
          </p:nvPr>
        </p:nvSpPr>
        <p:spPr>
          <a:xfrm>
            <a:off x="679768" y="4715153"/>
            <a:ext cx="5438140" cy="44669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63761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5"/>
        <p:cNvGrpSpPr/>
        <p:nvPr/>
      </p:nvGrpSpPr>
      <p:grpSpPr>
        <a:xfrm>
          <a:off x="0" y="0"/>
          <a:ext cx="0" cy="0"/>
          <a:chOff x="0" y="0"/>
          <a:chExt cx="0" cy="0"/>
        </a:xfrm>
      </p:grpSpPr>
      <p:sp>
        <p:nvSpPr>
          <p:cNvPr id="3816" name="Google Shape;3816;g9bac3c455c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7" name="Google Shape;3817;g9bac3c455c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141870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5"/>
        <p:cNvGrpSpPr/>
        <p:nvPr/>
      </p:nvGrpSpPr>
      <p:grpSpPr>
        <a:xfrm>
          <a:off x="0" y="0"/>
          <a:ext cx="0" cy="0"/>
          <a:chOff x="0" y="0"/>
          <a:chExt cx="0" cy="0"/>
        </a:xfrm>
      </p:grpSpPr>
      <p:sp>
        <p:nvSpPr>
          <p:cNvPr id="6166" name="Google Shape;6166;ga37ea234e9_0_1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7" name="Google Shape;6167;ga37ea234e9_0_1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73785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04"/>
        <p:cNvGrpSpPr/>
        <p:nvPr/>
      </p:nvGrpSpPr>
      <p:grpSpPr>
        <a:xfrm>
          <a:off x="0" y="0"/>
          <a:ext cx="0" cy="0"/>
          <a:chOff x="0" y="0"/>
          <a:chExt cx="0" cy="0"/>
        </a:xfrm>
      </p:grpSpPr>
      <p:sp>
        <p:nvSpPr>
          <p:cNvPr id="5405" name="Google Shape;5405;ga1b8fd2b4f_2_1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6" name="Google Shape;5406;ga1b8fd2b4f_2_1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949180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5"/>
        <p:cNvGrpSpPr/>
        <p:nvPr/>
      </p:nvGrpSpPr>
      <p:grpSpPr>
        <a:xfrm>
          <a:off x="0" y="0"/>
          <a:ext cx="0" cy="0"/>
          <a:chOff x="0" y="0"/>
          <a:chExt cx="0" cy="0"/>
        </a:xfrm>
      </p:grpSpPr>
      <p:sp>
        <p:nvSpPr>
          <p:cNvPr id="3816" name="Google Shape;3816;g9bac3c455c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7" name="Google Shape;3817;g9bac3c455c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2212341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s://slack-redir.net/link?url=https://www.freepik.com/"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00350" y="-102000"/>
            <a:ext cx="9261397" cy="5294476"/>
            <a:chOff x="-100350" y="-102000"/>
            <a:chExt cx="9261397" cy="5294476"/>
          </a:xfrm>
        </p:grpSpPr>
        <p:sp>
          <p:nvSpPr>
            <p:cNvPr id="10" name="Google Shape;10;p2"/>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Google Shape;73;p2"/>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txBox="1">
            <a:spLocks noGrp="1"/>
          </p:cNvSpPr>
          <p:nvPr>
            <p:ph type="ctrTitle"/>
          </p:nvPr>
        </p:nvSpPr>
        <p:spPr>
          <a:xfrm>
            <a:off x="980625" y="1090925"/>
            <a:ext cx="3412800" cy="21690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7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75" name="Google Shape;75;p2"/>
          <p:cNvSpPr txBox="1">
            <a:spLocks noGrp="1"/>
          </p:cNvSpPr>
          <p:nvPr>
            <p:ph type="subTitle" idx="1"/>
          </p:nvPr>
        </p:nvSpPr>
        <p:spPr>
          <a:xfrm>
            <a:off x="1314825" y="3259963"/>
            <a:ext cx="27444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000">
                <a:solidFill>
                  <a:schemeClr val="l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title and description" userDrawn="1">
  <p:cSld name="1_Section title and description">
    <p:spTree>
      <p:nvGrpSpPr>
        <p:cNvPr id="1" name="Shape 657"/>
        <p:cNvGrpSpPr/>
        <p:nvPr/>
      </p:nvGrpSpPr>
      <p:grpSpPr>
        <a:xfrm>
          <a:off x="0" y="0"/>
          <a:ext cx="0" cy="0"/>
          <a:chOff x="0" y="0"/>
          <a:chExt cx="0" cy="0"/>
        </a:xfrm>
      </p:grpSpPr>
      <p:grpSp>
        <p:nvGrpSpPr>
          <p:cNvPr id="658" name="Google Shape;658;p9"/>
          <p:cNvGrpSpPr/>
          <p:nvPr/>
        </p:nvGrpSpPr>
        <p:grpSpPr>
          <a:xfrm>
            <a:off x="-100350" y="-102000"/>
            <a:ext cx="9261397" cy="5294476"/>
            <a:chOff x="-100350" y="-102000"/>
            <a:chExt cx="9261397" cy="5294476"/>
          </a:xfrm>
        </p:grpSpPr>
        <p:sp>
          <p:nvSpPr>
            <p:cNvPr id="659" name="Google Shape;659;p9"/>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9"/>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9"/>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9"/>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9"/>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9"/>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9"/>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9"/>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9"/>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9"/>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9"/>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9"/>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9"/>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9"/>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9"/>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9"/>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9"/>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9"/>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9"/>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9"/>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9"/>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9"/>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9"/>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9"/>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9"/>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9"/>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9"/>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9"/>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9"/>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9"/>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9"/>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9"/>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9"/>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9"/>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9"/>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9"/>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9"/>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9"/>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9"/>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9"/>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9"/>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9"/>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9"/>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9"/>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9"/>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9"/>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9"/>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9"/>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 name="Google Shape;722;p9"/>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9"/>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Clr>
                <a:schemeClr val="lt1"/>
              </a:buClr>
              <a:buSzPts val="1600"/>
              <a:buNone/>
              <a:defRPr>
                <a:solidFill>
                  <a:schemeClr val="lt1"/>
                </a:solidFill>
              </a:defRPr>
            </a:lvl1pPr>
            <a:lvl2pPr lvl="1">
              <a:lnSpc>
                <a:spcPct val="100000"/>
              </a:lnSpc>
              <a:spcBef>
                <a:spcPts val="0"/>
              </a:spcBef>
              <a:spcAft>
                <a:spcPts val="0"/>
              </a:spcAft>
              <a:buClr>
                <a:schemeClr val="lt1"/>
              </a:buClr>
              <a:buSzPts val="1600"/>
              <a:buNone/>
              <a:defRPr>
                <a:solidFill>
                  <a:schemeClr val="lt1"/>
                </a:solidFill>
              </a:defRPr>
            </a:lvl2pPr>
            <a:lvl3pPr lvl="2">
              <a:lnSpc>
                <a:spcPct val="100000"/>
              </a:lnSpc>
              <a:spcBef>
                <a:spcPts val="0"/>
              </a:spcBef>
              <a:spcAft>
                <a:spcPts val="0"/>
              </a:spcAft>
              <a:buClr>
                <a:schemeClr val="lt1"/>
              </a:buClr>
              <a:buSzPts val="1600"/>
              <a:buNone/>
              <a:defRPr>
                <a:solidFill>
                  <a:schemeClr val="lt1"/>
                </a:solidFill>
              </a:defRPr>
            </a:lvl3pPr>
            <a:lvl4pPr lvl="3">
              <a:lnSpc>
                <a:spcPct val="100000"/>
              </a:lnSpc>
              <a:spcBef>
                <a:spcPts val="0"/>
              </a:spcBef>
              <a:spcAft>
                <a:spcPts val="0"/>
              </a:spcAft>
              <a:buClr>
                <a:schemeClr val="lt1"/>
              </a:buClr>
              <a:buSzPts val="1600"/>
              <a:buNone/>
              <a:defRPr>
                <a:solidFill>
                  <a:schemeClr val="lt1"/>
                </a:solidFill>
              </a:defRPr>
            </a:lvl4pPr>
            <a:lvl5pPr lvl="4">
              <a:lnSpc>
                <a:spcPct val="100000"/>
              </a:lnSpc>
              <a:spcBef>
                <a:spcPts val="0"/>
              </a:spcBef>
              <a:spcAft>
                <a:spcPts val="0"/>
              </a:spcAft>
              <a:buClr>
                <a:schemeClr val="lt1"/>
              </a:buClr>
              <a:buSzPts val="1600"/>
              <a:buNone/>
              <a:defRPr>
                <a:solidFill>
                  <a:schemeClr val="lt1"/>
                </a:solidFill>
              </a:defRPr>
            </a:lvl5pPr>
            <a:lvl6pPr lvl="5">
              <a:lnSpc>
                <a:spcPct val="100000"/>
              </a:lnSpc>
              <a:spcBef>
                <a:spcPts val="0"/>
              </a:spcBef>
              <a:spcAft>
                <a:spcPts val="0"/>
              </a:spcAft>
              <a:buClr>
                <a:schemeClr val="lt1"/>
              </a:buClr>
              <a:buSzPts val="1600"/>
              <a:buNone/>
              <a:defRPr>
                <a:solidFill>
                  <a:schemeClr val="lt1"/>
                </a:solidFill>
              </a:defRPr>
            </a:lvl6pPr>
            <a:lvl7pPr lvl="6">
              <a:lnSpc>
                <a:spcPct val="100000"/>
              </a:lnSpc>
              <a:spcBef>
                <a:spcPts val="0"/>
              </a:spcBef>
              <a:spcAft>
                <a:spcPts val="0"/>
              </a:spcAft>
              <a:buClr>
                <a:schemeClr val="lt1"/>
              </a:buClr>
              <a:buSzPts val="1600"/>
              <a:buNone/>
              <a:defRPr>
                <a:solidFill>
                  <a:schemeClr val="lt1"/>
                </a:solidFill>
              </a:defRPr>
            </a:lvl7pPr>
            <a:lvl8pPr lvl="7">
              <a:lnSpc>
                <a:spcPct val="100000"/>
              </a:lnSpc>
              <a:spcBef>
                <a:spcPts val="0"/>
              </a:spcBef>
              <a:spcAft>
                <a:spcPts val="0"/>
              </a:spcAft>
              <a:buClr>
                <a:schemeClr val="lt1"/>
              </a:buClr>
              <a:buSzPts val="1600"/>
              <a:buNone/>
              <a:defRPr>
                <a:solidFill>
                  <a:schemeClr val="lt1"/>
                </a:solidFill>
              </a:defRPr>
            </a:lvl8pPr>
            <a:lvl9pPr lvl="8">
              <a:lnSpc>
                <a:spcPct val="100000"/>
              </a:lnSpc>
              <a:spcBef>
                <a:spcPts val="0"/>
              </a:spcBef>
              <a:spcAft>
                <a:spcPts val="0"/>
              </a:spcAft>
              <a:buClr>
                <a:schemeClr val="lt1"/>
              </a:buClr>
              <a:buSzPts val="1600"/>
              <a:buNone/>
              <a:defRPr>
                <a:solidFill>
                  <a:schemeClr val="lt1"/>
                </a:solidFill>
              </a:defRPr>
            </a:lvl9pPr>
          </a:lstStyle>
          <a:p>
            <a:endParaRPr/>
          </a:p>
        </p:txBody>
      </p:sp>
      <p:sp>
        <p:nvSpPr>
          <p:cNvPr id="725" name="Google Shape;725;p9"/>
          <p:cNvSpPr txBox="1">
            <a:spLocks noGrp="1"/>
          </p:cNvSpPr>
          <p:nvPr>
            <p:ph type="title" idx="2" hasCustomPrompt="1"/>
          </p:nvPr>
        </p:nvSpPr>
        <p:spPr>
          <a:xfrm>
            <a:off x="4276700" y="1670488"/>
            <a:ext cx="13119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grpSp>
        <p:nvGrpSpPr>
          <p:cNvPr id="726" name="Google Shape;726;p9"/>
          <p:cNvGrpSpPr/>
          <p:nvPr/>
        </p:nvGrpSpPr>
        <p:grpSpPr>
          <a:xfrm>
            <a:off x="-1166812" y="0"/>
            <a:ext cx="11477625" cy="584925"/>
            <a:chOff x="-1166812" y="0"/>
            <a:chExt cx="11477625" cy="584925"/>
          </a:xfrm>
        </p:grpSpPr>
        <p:grpSp>
          <p:nvGrpSpPr>
            <p:cNvPr id="727" name="Google Shape;727;p9"/>
            <p:cNvGrpSpPr/>
            <p:nvPr/>
          </p:nvGrpSpPr>
          <p:grpSpPr>
            <a:xfrm>
              <a:off x="6484938" y="0"/>
              <a:ext cx="3825875" cy="584925"/>
              <a:chOff x="1866050" y="2421075"/>
              <a:chExt cx="3825875" cy="584925"/>
            </a:xfrm>
          </p:grpSpPr>
          <p:sp>
            <p:nvSpPr>
              <p:cNvPr id="728" name="Google Shape;728;p9"/>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9"/>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9"/>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9"/>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9"/>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9"/>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9"/>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9"/>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9"/>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9"/>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9"/>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9"/>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9"/>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9"/>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9"/>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9"/>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9"/>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9"/>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9"/>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9"/>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9"/>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9"/>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9"/>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9"/>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9"/>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9"/>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9"/>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9"/>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9"/>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9"/>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9"/>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9"/>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9"/>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9"/>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9"/>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9"/>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9"/>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9"/>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9"/>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9"/>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9"/>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9"/>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9"/>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9"/>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9"/>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9"/>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9"/>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9"/>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9"/>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9"/>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9"/>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9"/>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9"/>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9"/>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9"/>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 name="Google Shape;783;p9"/>
            <p:cNvGrpSpPr/>
            <p:nvPr/>
          </p:nvGrpSpPr>
          <p:grpSpPr>
            <a:xfrm flipH="1">
              <a:off x="2659063" y="0"/>
              <a:ext cx="3825875" cy="584925"/>
              <a:chOff x="1866050" y="2421075"/>
              <a:chExt cx="3825875" cy="584925"/>
            </a:xfrm>
          </p:grpSpPr>
          <p:sp>
            <p:nvSpPr>
              <p:cNvPr id="784" name="Google Shape;784;p9"/>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9"/>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9"/>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9"/>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9"/>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9"/>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9"/>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9"/>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9"/>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9"/>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9"/>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9"/>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9"/>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9"/>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9"/>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9"/>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9"/>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9"/>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9"/>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9"/>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9"/>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9"/>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9"/>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9"/>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9"/>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9"/>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9"/>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9"/>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9"/>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9"/>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9"/>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9"/>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9"/>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9"/>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9"/>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9"/>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9"/>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9"/>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9"/>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9"/>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9"/>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9"/>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9"/>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9"/>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9"/>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9"/>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9"/>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9"/>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9"/>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9"/>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9"/>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9"/>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9"/>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9"/>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9"/>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 name="Google Shape;839;p9"/>
            <p:cNvGrpSpPr/>
            <p:nvPr/>
          </p:nvGrpSpPr>
          <p:grpSpPr>
            <a:xfrm>
              <a:off x="-1166812" y="0"/>
              <a:ext cx="3825875" cy="584925"/>
              <a:chOff x="1866050" y="2421075"/>
              <a:chExt cx="3825875" cy="584925"/>
            </a:xfrm>
          </p:grpSpPr>
          <p:sp>
            <p:nvSpPr>
              <p:cNvPr id="840" name="Google Shape;840;p9"/>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9"/>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9"/>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9"/>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9"/>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9"/>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9"/>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9"/>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9"/>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9"/>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9"/>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9"/>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9"/>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9"/>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9"/>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9"/>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9"/>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9"/>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9"/>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9"/>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9"/>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9"/>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9"/>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9"/>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9"/>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9"/>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9"/>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9"/>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9"/>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9"/>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9"/>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9"/>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9"/>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9"/>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9"/>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9"/>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9"/>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9"/>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9"/>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9"/>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9"/>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9"/>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9"/>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9"/>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9"/>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9"/>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9"/>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9"/>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9"/>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9"/>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9"/>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9"/>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9"/>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9"/>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9"/>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5" name="Google Shape;895;p9"/>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0050719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90"/>
        <p:cNvGrpSpPr/>
        <p:nvPr/>
      </p:nvGrpSpPr>
      <p:grpSpPr>
        <a:xfrm>
          <a:off x="0" y="0"/>
          <a:ext cx="0" cy="0"/>
          <a:chOff x="0" y="0"/>
          <a:chExt cx="0" cy="0"/>
        </a:xfrm>
      </p:grpSpPr>
      <p:grpSp>
        <p:nvGrpSpPr>
          <p:cNvPr id="591" name="Google Shape;591;p8"/>
          <p:cNvGrpSpPr/>
          <p:nvPr/>
        </p:nvGrpSpPr>
        <p:grpSpPr>
          <a:xfrm>
            <a:off x="-100350" y="-102000"/>
            <a:ext cx="9261397" cy="5294476"/>
            <a:chOff x="-100350" y="-102000"/>
            <a:chExt cx="9261397" cy="5294476"/>
          </a:xfrm>
        </p:grpSpPr>
        <p:sp>
          <p:nvSpPr>
            <p:cNvPr id="592" name="Google Shape;592;p8"/>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8"/>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8"/>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8"/>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8"/>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8"/>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8"/>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8"/>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8"/>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8"/>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8"/>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8"/>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 name="Google Shape;655;p8"/>
          <p:cNvSpPr txBox="1">
            <a:spLocks noGrp="1"/>
          </p:cNvSpPr>
          <p:nvPr>
            <p:ph type="title"/>
          </p:nvPr>
        </p:nvSpPr>
        <p:spPr>
          <a:xfrm>
            <a:off x="2912675" y="1386975"/>
            <a:ext cx="4040100" cy="2444100"/>
          </a:xfrm>
          <a:prstGeom prst="rect">
            <a:avLst/>
          </a:prstGeom>
        </p:spPr>
        <p:txBody>
          <a:bodyPr spcFirstLastPara="1" wrap="square" lIns="0" tIns="0" rIns="0" bIns="0" anchor="ctr" anchorCtr="0">
            <a:noAutofit/>
          </a:bodyPr>
          <a:lstStyle>
            <a:lvl1pPr lvl="0">
              <a:spcBef>
                <a:spcPts val="0"/>
              </a:spcBef>
              <a:spcAft>
                <a:spcPts val="0"/>
              </a:spcAft>
              <a:buSzPts val="4800"/>
              <a:buNone/>
              <a:defRPr sz="7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56" name="Google Shape;656;p8"/>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8150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1204"/>
        <p:cNvGrpSpPr/>
        <p:nvPr/>
      </p:nvGrpSpPr>
      <p:grpSpPr>
        <a:xfrm>
          <a:off x="0" y="0"/>
          <a:ext cx="0" cy="0"/>
          <a:chOff x="0" y="0"/>
          <a:chExt cx="0" cy="0"/>
        </a:xfrm>
      </p:grpSpPr>
      <p:grpSp>
        <p:nvGrpSpPr>
          <p:cNvPr id="1205" name="Google Shape;1205;p13"/>
          <p:cNvGrpSpPr/>
          <p:nvPr/>
        </p:nvGrpSpPr>
        <p:grpSpPr>
          <a:xfrm>
            <a:off x="-100350" y="-102000"/>
            <a:ext cx="9261397" cy="5294476"/>
            <a:chOff x="-100350" y="-102000"/>
            <a:chExt cx="9261397" cy="5294476"/>
          </a:xfrm>
        </p:grpSpPr>
        <p:sp>
          <p:nvSpPr>
            <p:cNvPr id="1206" name="Google Shape;1206;p13"/>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3"/>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3"/>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3"/>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3"/>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3"/>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3"/>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3"/>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3"/>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3"/>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3"/>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3"/>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3"/>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3"/>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3"/>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3"/>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3"/>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3"/>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3"/>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3"/>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3"/>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3"/>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3"/>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3"/>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3"/>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3"/>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3"/>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3"/>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3"/>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3"/>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3"/>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3"/>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3"/>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3"/>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3"/>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3"/>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3"/>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3"/>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3"/>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3"/>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3"/>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3"/>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3"/>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3"/>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3"/>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3"/>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3"/>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3"/>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3"/>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3"/>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3"/>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3"/>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3"/>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3"/>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3"/>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3"/>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3"/>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3"/>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3"/>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3"/>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3"/>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3"/>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3"/>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 name="Google Shape;1269;p13"/>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3"/>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271" name="Google Shape;1271;p13"/>
          <p:cNvSpPr txBox="1">
            <a:spLocks noGrp="1"/>
          </p:cNvSpPr>
          <p:nvPr>
            <p:ph type="subTitle" idx="1"/>
          </p:nvPr>
        </p:nvSpPr>
        <p:spPr>
          <a:xfrm>
            <a:off x="1563425" y="1741324"/>
            <a:ext cx="4172700" cy="23433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1600"/>
              <a:buChar char="●"/>
              <a:defRPr>
                <a:solidFill>
                  <a:schemeClr val="lt1"/>
                </a:solidFill>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a:endParaRPr/>
          </a:p>
        </p:txBody>
      </p:sp>
      <p:sp>
        <p:nvSpPr>
          <p:cNvPr id="1272" name="Google Shape;1272;p13"/>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64013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85"/>
        <p:cNvGrpSpPr/>
        <p:nvPr/>
      </p:nvGrpSpPr>
      <p:grpSpPr>
        <a:xfrm>
          <a:off x="0" y="0"/>
          <a:ext cx="0" cy="0"/>
          <a:chOff x="0" y="0"/>
          <a:chExt cx="0" cy="0"/>
        </a:xfrm>
      </p:grpSpPr>
      <p:grpSp>
        <p:nvGrpSpPr>
          <p:cNvPr id="2186" name="Google Shape;2186;p22"/>
          <p:cNvGrpSpPr/>
          <p:nvPr/>
        </p:nvGrpSpPr>
        <p:grpSpPr>
          <a:xfrm>
            <a:off x="-100350" y="-102000"/>
            <a:ext cx="9261397" cy="5294476"/>
            <a:chOff x="-100350" y="-102000"/>
            <a:chExt cx="9261397" cy="5294476"/>
          </a:xfrm>
        </p:grpSpPr>
        <p:sp>
          <p:nvSpPr>
            <p:cNvPr id="2187" name="Google Shape;2187;p22"/>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2"/>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2"/>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2"/>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2"/>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2"/>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2"/>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2"/>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2"/>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2"/>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2"/>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2"/>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2"/>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2"/>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2"/>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2"/>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2"/>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2"/>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2"/>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2"/>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2"/>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2"/>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2"/>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2"/>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2"/>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2"/>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2"/>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2"/>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2"/>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2"/>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2"/>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2"/>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2"/>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2"/>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2"/>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2"/>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2"/>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2"/>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2"/>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2"/>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2"/>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2"/>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2"/>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2"/>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2"/>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2"/>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2"/>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2"/>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2"/>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2"/>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2"/>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2"/>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2"/>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2"/>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2"/>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2"/>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2"/>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2"/>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2"/>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2"/>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2"/>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2"/>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2"/>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 name="Google Shape;2250;p22"/>
          <p:cNvGrpSpPr/>
          <p:nvPr/>
        </p:nvGrpSpPr>
        <p:grpSpPr>
          <a:xfrm>
            <a:off x="7980921" y="-177155"/>
            <a:ext cx="1308360" cy="1328384"/>
            <a:chOff x="7980921" y="-177155"/>
            <a:chExt cx="1308360" cy="1328384"/>
          </a:xfrm>
        </p:grpSpPr>
        <p:grpSp>
          <p:nvGrpSpPr>
            <p:cNvPr id="2251" name="Google Shape;2251;p22"/>
            <p:cNvGrpSpPr/>
            <p:nvPr/>
          </p:nvGrpSpPr>
          <p:grpSpPr>
            <a:xfrm rot="9378747" flipH="1">
              <a:off x="8394791" y="259367"/>
              <a:ext cx="779415" cy="736319"/>
              <a:chOff x="2137750" y="2545775"/>
              <a:chExt cx="600900" cy="567675"/>
            </a:xfrm>
          </p:grpSpPr>
          <p:sp>
            <p:nvSpPr>
              <p:cNvPr id="2252" name="Google Shape;2252;p22"/>
              <p:cNvSpPr/>
              <p:nvPr/>
            </p:nvSpPr>
            <p:spPr>
              <a:xfrm>
                <a:off x="2346600" y="2651200"/>
                <a:ext cx="392050" cy="462250"/>
              </a:xfrm>
              <a:custGeom>
                <a:avLst/>
                <a:gdLst/>
                <a:ahLst/>
                <a:cxnLst/>
                <a:rect l="l" t="t" r="r" b="b"/>
                <a:pathLst>
                  <a:path w="15682" h="18490" extrusionOk="0">
                    <a:moveTo>
                      <a:pt x="229" y="1"/>
                    </a:moveTo>
                    <a:lnTo>
                      <a:pt x="1" y="160"/>
                    </a:lnTo>
                    <a:cubicBezTo>
                      <a:pt x="1781" y="2671"/>
                      <a:pt x="4178" y="4703"/>
                      <a:pt x="6483" y="6666"/>
                    </a:cubicBezTo>
                    <a:cubicBezTo>
                      <a:pt x="7236" y="7305"/>
                      <a:pt x="8012" y="7967"/>
                      <a:pt x="8743" y="8629"/>
                    </a:cubicBezTo>
                    <a:cubicBezTo>
                      <a:pt x="11162" y="10820"/>
                      <a:pt x="14495" y="14221"/>
                      <a:pt x="15408" y="18489"/>
                    </a:cubicBezTo>
                    <a:lnTo>
                      <a:pt x="15681" y="18421"/>
                    </a:lnTo>
                    <a:cubicBezTo>
                      <a:pt x="14768" y="14061"/>
                      <a:pt x="11390" y="10637"/>
                      <a:pt x="8925" y="8423"/>
                    </a:cubicBezTo>
                    <a:cubicBezTo>
                      <a:pt x="8195" y="7761"/>
                      <a:pt x="7419" y="7099"/>
                      <a:pt x="6665" y="6460"/>
                    </a:cubicBezTo>
                    <a:cubicBezTo>
                      <a:pt x="4360" y="4497"/>
                      <a:pt x="1986" y="2466"/>
                      <a:pt x="2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2"/>
              <p:cNvSpPr/>
              <p:nvPr/>
            </p:nvSpPr>
            <p:spPr>
              <a:xfrm>
                <a:off x="2245025" y="2704275"/>
                <a:ext cx="302475" cy="148950"/>
              </a:xfrm>
              <a:custGeom>
                <a:avLst/>
                <a:gdLst/>
                <a:ahLst/>
                <a:cxnLst/>
                <a:rect l="l" t="t" r="r" b="b"/>
                <a:pathLst>
                  <a:path w="12099" h="5958" extrusionOk="0">
                    <a:moveTo>
                      <a:pt x="229" y="0"/>
                    </a:moveTo>
                    <a:lnTo>
                      <a:pt x="1" y="183"/>
                    </a:lnTo>
                    <a:cubicBezTo>
                      <a:pt x="2945" y="3767"/>
                      <a:pt x="7442" y="5935"/>
                      <a:pt x="12075" y="5958"/>
                    </a:cubicBezTo>
                    <a:lnTo>
                      <a:pt x="12098" y="5684"/>
                    </a:lnTo>
                    <a:cubicBezTo>
                      <a:pt x="7533" y="5661"/>
                      <a:pt x="3105" y="3538"/>
                      <a:pt x="2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2"/>
              <p:cNvSpPr/>
              <p:nvPr/>
            </p:nvSpPr>
            <p:spPr>
              <a:xfrm>
                <a:off x="2137750" y="2608925"/>
                <a:ext cx="140400" cy="130750"/>
              </a:xfrm>
              <a:custGeom>
                <a:avLst/>
                <a:gdLst/>
                <a:ahLst/>
                <a:cxnLst/>
                <a:rect l="l" t="t" r="r" b="b"/>
                <a:pathLst>
                  <a:path w="5616" h="5230" extrusionOk="0">
                    <a:moveTo>
                      <a:pt x="1488" y="0"/>
                    </a:moveTo>
                    <a:cubicBezTo>
                      <a:pt x="1387" y="0"/>
                      <a:pt x="1293" y="30"/>
                      <a:pt x="1210" y="94"/>
                    </a:cubicBezTo>
                    <a:cubicBezTo>
                      <a:pt x="0" y="1030"/>
                      <a:pt x="5615" y="5230"/>
                      <a:pt x="5615" y="5230"/>
                    </a:cubicBezTo>
                    <a:cubicBezTo>
                      <a:pt x="5615" y="5230"/>
                      <a:pt x="2833" y="0"/>
                      <a:pt x="1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2"/>
              <p:cNvSpPr/>
              <p:nvPr/>
            </p:nvSpPr>
            <p:spPr>
              <a:xfrm>
                <a:off x="2204150" y="2780875"/>
                <a:ext cx="175000" cy="37925"/>
              </a:xfrm>
              <a:custGeom>
                <a:avLst/>
                <a:gdLst/>
                <a:ahLst/>
                <a:cxnLst/>
                <a:rect l="l" t="t" r="r" b="b"/>
                <a:pathLst>
                  <a:path w="7000" h="1517" extrusionOk="0">
                    <a:moveTo>
                      <a:pt x="1197" y="0"/>
                    </a:moveTo>
                    <a:cubicBezTo>
                      <a:pt x="465" y="0"/>
                      <a:pt x="0" y="163"/>
                      <a:pt x="106" y="611"/>
                    </a:cubicBezTo>
                    <a:cubicBezTo>
                      <a:pt x="273" y="1316"/>
                      <a:pt x="1562" y="1517"/>
                      <a:pt x="2982" y="1517"/>
                    </a:cubicBezTo>
                    <a:cubicBezTo>
                      <a:pt x="4875" y="1517"/>
                      <a:pt x="7000" y="1159"/>
                      <a:pt x="7000" y="1159"/>
                    </a:cubicBezTo>
                    <a:cubicBezTo>
                      <a:pt x="7000" y="1159"/>
                      <a:pt x="3148" y="0"/>
                      <a:pt x="1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2"/>
              <p:cNvSpPr/>
              <p:nvPr/>
            </p:nvSpPr>
            <p:spPr>
              <a:xfrm>
                <a:off x="2257575" y="2545775"/>
                <a:ext cx="138700" cy="163650"/>
              </a:xfrm>
              <a:custGeom>
                <a:avLst/>
                <a:gdLst/>
                <a:ahLst/>
                <a:cxnLst/>
                <a:rect l="l" t="t" r="r" b="b"/>
                <a:pathLst>
                  <a:path w="5548" h="6546" extrusionOk="0">
                    <a:moveTo>
                      <a:pt x="1539" y="0"/>
                    </a:moveTo>
                    <a:cubicBezTo>
                      <a:pt x="1497" y="0"/>
                      <a:pt x="1456" y="6"/>
                      <a:pt x="1416" y="18"/>
                    </a:cubicBezTo>
                    <a:cubicBezTo>
                      <a:pt x="1" y="429"/>
                      <a:pt x="4041" y="5610"/>
                      <a:pt x="5547" y="6546"/>
                    </a:cubicBezTo>
                    <a:cubicBezTo>
                      <a:pt x="5547" y="6546"/>
                      <a:pt x="2964" y="0"/>
                      <a:pt x="15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2"/>
              <p:cNvSpPr/>
              <p:nvPr/>
            </p:nvSpPr>
            <p:spPr>
              <a:xfrm>
                <a:off x="2287825" y="2709300"/>
                <a:ext cx="127275" cy="112550"/>
              </a:xfrm>
              <a:custGeom>
                <a:avLst/>
                <a:gdLst/>
                <a:ahLst/>
                <a:cxnLst/>
                <a:rect l="l" t="t" r="r" b="b"/>
                <a:pathLst>
                  <a:path w="5091" h="4502" extrusionOk="0">
                    <a:moveTo>
                      <a:pt x="1536" y="1"/>
                    </a:moveTo>
                    <a:cubicBezTo>
                      <a:pt x="1511" y="1"/>
                      <a:pt x="1486" y="2"/>
                      <a:pt x="1461" y="5"/>
                    </a:cubicBezTo>
                    <a:cubicBezTo>
                      <a:pt x="1" y="187"/>
                      <a:pt x="5091" y="4501"/>
                      <a:pt x="5091" y="4501"/>
                    </a:cubicBezTo>
                    <a:cubicBezTo>
                      <a:pt x="5091" y="4501"/>
                      <a:pt x="2995" y="1"/>
                      <a:pt x="15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 name="Google Shape;2258;p22"/>
            <p:cNvGrpSpPr/>
            <p:nvPr/>
          </p:nvGrpSpPr>
          <p:grpSpPr>
            <a:xfrm rot="-9535276" flipH="1">
              <a:off x="8168070" y="-61630"/>
              <a:ext cx="779423" cy="736327"/>
              <a:chOff x="2137750" y="2545775"/>
              <a:chExt cx="600900" cy="567675"/>
            </a:xfrm>
          </p:grpSpPr>
          <p:sp>
            <p:nvSpPr>
              <p:cNvPr id="2259" name="Google Shape;2259;p22"/>
              <p:cNvSpPr/>
              <p:nvPr/>
            </p:nvSpPr>
            <p:spPr>
              <a:xfrm>
                <a:off x="2346600" y="2651200"/>
                <a:ext cx="392050" cy="462250"/>
              </a:xfrm>
              <a:custGeom>
                <a:avLst/>
                <a:gdLst/>
                <a:ahLst/>
                <a:cxnLst/>
                <a:rect l="l" t="t" r="r" b="b"/>
                <a:pathLst>
                  <a:path w="15682" h="18490" extrusionOk="0">
                    <a:moveTo>
                      <a:pt x="229" y="1"/>
                    </a:moveTo>
                    <a:lnTo>
                      <a:pt x="1" y="160"/>
                    </a:lnTo>
                    <a:cubicBezTo>
                      <a:pt x="1781" y="2671"/>
                      <a:pt x="4178" y="4703"/>
                      <a:pt x="6483" y="6666"/>
                    </a:cubicBezTo>
                    <a:cubicBezTo>
                      <a:pt x="7236" y="7305"/>
                      <a:pt x="8012" y="7967"/>
                      <a:pt x="8743" y="8629"/>
                    </a:cubicBezTo>
                    <a:cubicBezTo>
                      <a:pt x="11162" y="10820"/>
                      <a:pt x="14495" y="14221"/>
                      <a:pt x="15408" y="18489"/>
                    </a:cubicBezTo>
                    <a:lnTo>
                      <a:pt x="15681" y="18421"/>
                    </a:lnTo>
                    <a:cubicBezTo>
                      <a:pt x="14768" y="14061"/>
                      <a:pt x="11390" y="10637"/>
                      <a:pt x="8925" y="8423"/>
                    </a:cubicBezTo>
                    <a:cubicBezTo>
                      <a:pt x="8195" y="7761"/>
                      <a:pt x="7419" y="7099"/>
                      <a:pt x="6665" y="6460"/>
                    </a:cubicBezTo>
                    <a:cubicBezTo>
                      <a:pt x="4360" y="4497"/>
                      <a:pt x="1986" y="2466"/>
                      <a:pt x="2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2"/>
              <p:cNvSpPr/>
              <p:nvPr/>
            </p:nvSpPr>
            <p:spPr>
              <a:xfrm>
                <a:off x="2245025" y="2704275"/>
                <a:ext cx="302475" cy="148950"/>
              </a:xfrm>
              <a:custGeom>
                <a:avLst/>
                <a:gdLst/>
                <a:ahLst/>
                <a:cxnLst/>
                <a:rect l="l" t="t" r="r" b="b"/>
                <a:pathLst>
                  <a:path w="12099" h="5958" extrusionOk="0">
                    <a:moveTo>
                      <a:pt x="229" y="0"/>
                    </a:moveTo>
                    <a:lnTo>
                      <a:pt x="1" y="183"/>
                    </a:lnTo>
                    <a:cubicBezTo>
                      <a:pt x="2945" y="3767"/>
                      <a:pt x="7442" y="5935"/>
                      <a:pt x="12075" y="5958"/>
                    </a:cubicBezTo>
                    <a:lnTo>
                      <a:pt x="12098" y="5684"/>
                    </a:lnTo>
                    <a:cubicBezTo>
                      <a:pt x="7533" y="5661"/>
                      <a:pt x="3105" y="3538"/>
                      <a:pt x="2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2"/>
              <p:cNvSpPr/>
              <p:nvPr/>
            </p:nvSpPr>
            <p:spPr>
              <a:xfrm>
                <a:off x="2137750" y="2608925"/>
                <a:ext cx="140400" cy="130750"/>
              </a:xfrm>
              <a:custGeom>
                <a:avLst/>
                <a:gdLst/>
                <a:ahLst/>
                <a:cxnLst/>
                <a:rect l="l" t="t" r="r" b="b"/>
                <a:pathLst>
                  <a:path w="5616" h="5230" extrusionOk="0">
                    <a:moveTo>
                      <a:pt x="1488" y="0"/>
                    </a:moveTo>
                    <a:cubicBezTo>
                      <a:pt x="1387" y="0"/>
                      <a:pt x="1293" y="30"/>
                      <a:pt x="1210" y="94"/>
                    </a:cubicBezTo>
                    <a:cubicBezTo>
                      <a:pt x="0" y="1030"/>
                      <a:pt x="5615" y="5230"/>
                      <a:pt x="5615" y="5230"/>
                    </a:cubicBezTo>
                    <a:cubicBezTo>
                      <a:pt x="5615" y="5230"/>
                      <a:pt x="2833" y="0"/>
                      <a:pt x="1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2"/>
              <p:cNvSpPr/>
              <p:nvPr/>
            </p:nvSpPr>
            <p:spPr>
              <a:xfrm>
                <a:off x="2204150" y="2780875"/>
                <a:ext cx="175000" cy="37925"/>
              </a:xfrm>
              <a:custGeom>
                <a:avLst/>
                <a:gdLst/>
                <a:ahLst/>
                <a:cxnLst/>
                <a:rect l="l" t="t" r="r" b="b"/>
                <a:pathLst>
                  <a:path w="7000" h="1517" extrusionOk="0">
                    <a:moveTo>
                      <a:pt x="1197" y="0"/>
                    </a:moveTo>
                    <a:cubicBezTo>
                      <a:pt x="465" y="0"/>
                      <a:pt x="0" y="163"/>
                      <a:pt x="106" y="611"/>
                    </a:cubicBezTo>
                    <a:cubicBezTo>
                      <a:pt x="273" y="1316"/>
                      <a:pt x="1562" y="1517"/>
                      <a:pt x="2982" y="1517"/>
                    </a:cubicBezTo>
                    <a:cubicBezTo>
                      <a:pt x="4875" y="1517"/>
                      <a:pt x="7000" y="1159"/>
                      <a:pt x="7000" y="1159"/>
                    </a:cubicBezTo>
                    <a:cubicBezTo>
                      <a:pt x="7000" y="1159"/>
                      <a:pt x="3148" y="0"/>
                      <a:pt x="1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2"/>
              <p:cNvSpPr/>
              <p:nvPr/>
            </p:nvSpPr>
            <p:spPr>
              <a:xfrm>
                <a:off x="2257575" y="2545775"/>
                <a:ext cx="138700" cy="163650"/>
              </a:xfrm>
              <a:custGeom>
                <a:avLst/>
                <a:gdLst/>
                <a:ahLst/>
                <a:cxnLst/>
                <a:rect l="l" t="t" r="r" b="b"/>
                <a:pathLst>
                  <a:path w="5548" h="6546" extrusionOk="0">
                    <a:moveTo>
                      <a:pt x="1539" y="0"/>
                    </a:moveTo>
                    <a:cubicBezTo>
                      <a:pt x="1497" y="0"/>
                      <a:pt x="1456" y="6"/>
                      <a:pt x="1416" y="18"/>
                    </a:cubicBezTo>
                    <a:cubicBezTo>
                      <a:pt x="1" y="429"/>
                      <a:pt x="4041" y="5610"/>
                      <a:pt x="5547" y="6546"/>
                    </a:cubicBezTo>
                    <a:cubicBezTo>
                      <a:pt x="5547" y="6546"/>
                      <a:pt x="2964" y="0"/>
                      <a:pt x="15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2"/>
              <p:cNvSpPr/>
              <p:nvPr/>
            </p:nvSpPr>
            <p:spPr>
              <a:xfrm>
                <a:off x="2287825" y="2709300"/>
                <a:ext cx="127275" cy="112550"/>
              </a:xfrm>
              <a:custGeom>
                <a:avLst/>
                <a:gdLst/>
                <a:ahLst/>
                <a:cxnLst/>
                <a:rect l="l" t="t" r="r" b="b"/>
                <a:pathLst>
                  <a:path w="5091" h="4502" extrusionOk="0">
                    <a:moveTo>
                      <a:pt x="1536" y="1"/>
                    </a:moveTo>
                    <a:cubicBezTo>
                      <a:pt x="1511" y="1"/>
                      <a:pt x="1486" y="2"/>
                      <a:pt x="1461" y="5"/>
                    </a:cubicBezTo>
                    <a:cubicBezTo>
                      <a:pt x="1" y="187"/>
                      <a:pt x="5091" y="4501"/>
                      <a:pt x="5091" y="4501"/>
                    </a:cubicBezTo>
                    <a:cubicBezTo>
                      <a:pt x="5091" y="4501"/>
                      <a:pt x="2995" y="1"/>
                      <a:pt x="15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22"/>
            <p:cNvGrpSpPr/>
            <p:nvPr/>
          </p:nvGrpSpPr>
          <p:grpSpPr>
            <a:xfrm rot="-4977524">
              <a:off x="8038175" y="-98378"/>
              <a:ext cx="1193849" cy="1170842"/>
              <a:chOff x="3113300" y="3279250"/>
              <a:chExt cx="553925" cy="543250"/>
            </a:xfrm>
          </p:grpSpPr>
          <p:sp>
            <p:nvSpPr>
              <p:cNvPr id="2266" name="Google Shape;2266;p22"/>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2"/>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2"/>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2"/>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2"/>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2"/>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2"/>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2"/>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2"/>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2"/>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 name="Google Shape;2276;p22"/>
            <p:cNvGrpSpPr/>
            <p:nvPr/>
          </p:nvGrpSpPr>
          <p:grpSpPr>
            <a:xfrm rot="2700000">
              <a:off x="8709157" y="212202"/>
              <a:ext cx="293142" cy="267145"/>
              <a:chOff x="1755775" y="808575"/>
              <a:chExt cx="146025" cy="133075"/>
            </a:xfrm>
          </p:grpSpPr>
          <p:sp>
            <p:nvSpPr>
              <p:cNvPr id="2277" name="Google Shape;2277;p22"/>
              <p:cNvSpPr/>
              <p:nvPr/>
            </p:nvSpPr>
            <p:spPr>
              <a:xfrm>
                <a:off x="1791500" y="878125"/>
                <a:ext cx="67675" cy="63525"/>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2"/>
              <p:cNvSpPr/>
              <p:nvPr/>
            </p:nvSpPr>
            <p:spPr>
              <a:xfrm>
                <a:off x="1834100" y="809200"/>
                <a:ext cx="67700" cy="63975"/>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2"/>
              <p:cNvSpPr/>
              <p:nvPr/>
            </p:nvSpPr>
            <p:spPr>
              <a:xfrm>
                <a:off x="1755775" y="808575"/>
                <a:ext cx="67700" cy="63350"/>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80" name="Google Shape;2280;p22"/>
          <p:cNvSpPr txBox="1">
            <a:spLocks noGrp="1"/>
          </p:cNvSpPr>
          <p:nvPr>
            <p:ph type="title"/>
          </p:nvPr>
        </p:nvSpPr>
        <p:spPr>
          <a:xfrm>
            <a:off x="1433175" y="402550"/>
            <a:ext cx="6990900" cy="572700"/>
          </a:xfrm>
          <a:prstGeom prst="rect">
            <a:avLst/>
          </a:prstGeom>
        </p:spPr>
        <p:txBody>
          <a:bodyPr spcFirstLastPara="1" wrap="square" lIns="0" tIns="0" rIns="0" bIns="0" anchor="ctr" anchorCtr="0">
            <a:noAutofit/>
          </a:bodyPr>
          <a:lstStyle>
            <a:lvl1pPr lvl="0" rtl="0">
              <a:spcBef>
                <a:spcPts val="0"/>
              </a:spcBef>
              <a:spcAft>
                <a:spcPts val="0"/>
              </a:spcAft>
              <a:buSzPts val="3600"/>
              <a:buNone/>
              <a:defRPr>
                <a:solidFill>
                  <a:schemeClr val="accent2"/>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281" name="Google Shape;2281;p22"/>
          <p:cNvSpPr txBox="1">
            <a:spLocks noGrp="1"/>
          </p:cNvSpPr>
          <p:nvPr>
            <p:ph type="subTitle" idx="1"/>
          </p:nvPr>
        </p:nvSpPr>
        <p:spPr>
          <a:xfrm>
            <a:off x="1745500" y="2080100"/>
            <a:ext cx="1166400" cy="24744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2282" name="Google Shape;2282;p22"/>
          <p:cNvSpPr txBox="1">
            <a:spLocks noGrp="1"/>
          </p:cNvSpPr>
          <p:nvPr>
            <p:ph type="subTitle" idx="2"/>
          </p:nvPr>
        </p:nvSpPr>
        <p:spPr>
          <a:xfrm>
            <a:off x="1825288" y="1347813"/>
            <a:ext cx="24885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2283" name="Google Shape;2283;p22"/>
          <p:cNvSpPr txBox="1">
            <a:spLocks noGrp="1"/>
          </p:cNvSpPr>
          <p:nvPr>
            <p:ph type="subTitle" idx="3"/>
          </p:nvPr>
        </p:nvSpPr>
        <p:spPr>
          <a:xfrm>
            <a:off x="3227200" y="2080100"/>
            <a:ext cx="1166400" cy="2474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2284" name="Google Shape;2284;p22"/>
          <p:cNvSpPr txBox="1">
            <a:spLocks noGrp="1"/>
          </p:cNvSpPr>
          <p:nvPr>
            <p:ph type="subTitle" idx="4"/>
          </p:nvPr>
        </p:nvSpPr>
        <p:spPr>
          <a:xfrm>
            <a:off x="5452925" y="2080100"/>
            <a:ext cx="2488500" cy="2474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accen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2285" name="Google Shape;2285;p22"/>
          <p:cNvSpPr txBox="1">
            <a:spLocks noGrp="1"/>
          </p:cNvSpPr>
          <p:nvPr>
            <p:ph type="subTitle" idx="5"/>
          </p:nvPr>
        </p:nvSpPr>
        <p:spPr>
          <a:xfrm>
            <a:off x="5452913" y="1347825"/>
            <a:ext cx="2488500" cy="407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dk1"/>
              </a:buClr>
              <a:buSzPts val="2000"/>
              <a:buFont typeface="Crushed"/>
              <a:buNone/>
              <a:defRPr sz="2000">
                <a:solidFill>
                  <a:schemeClr val="dk1"/>
                </a:solidFill>
                <a:latin typeface="Crushed"/>
                <a:ea typeface="Crushed"/>
                <a:cs typeface="Crushed"/>
                <a:sym typeface="Crushed"/>
              </a:defRPr>
            </a:lvl1pPr>
            <a:lvl2pPr lvl="1"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2pPr>
            <a:lvl3pPr lvl="2"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3pPr>
            <a:lvl4pPr lvl="3"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4pPr>
            <a:lvl5pPr lvl="4"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5pPr>
            <a:lvl6pPr lvl="5"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6pPr>
            <a:lvl7pPr lvl="6"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7pPr>
            <a:lvl8pPr lvl="7"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8pPr>
            <a:lvl9pPr lvl="8" algn="ctr" rtl="0">
              <a:lnSpc>
                <a:spcPct val="100000"/>
              </a:lnSpc>
              <a:spcBef>
                <a:spcPts val="0"/>
              </a:spcBef>
              <a:spcAft>
                <a:spcPts val="0"/>
              </a:spcAft>
              <a:buSzPts val="2000"/>
              <a:buFont typeface="Secular One"/>
              <a:buNone/>
              <a:defRPr sz="2000">
                <a:latin typeface="Secular One"/>
                <a:ea typeface="Secular One"/>
                <a:cs typeface="Secular One"/>
                <a:sym typeface="Secular One"/>
              </a:defRPr>
            </a:lvl9pPr>
          </a:lstStyle>
          <a:p>
            <a:endParaRPr/>
          </a:p>
        </p:txBody>
      </p:sp>
      <p:sp>
        <p:nvSpPr>
          <p:cNvPr id="2286" name="Google Shape;2286;p22"/>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2"/>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603407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134"/>
        <p:cNvGrpSpPr/>
        <p:nvPr/>
      </p:nvGrpSpPr>
      <p:grpSpPr>
        <a:xfrm>
          <a:off x="0" y="0"/>
          <a:ext cx="0" cy="0"/>
          <a:chOff x="0" y="0"/>
          <a:chExt cx="0" cy="0"/>
        </a:xfrm>
      </p:grpSpPr>
      <p:grpSp>
        <p:nvGrpSpPr>
          <p:cNvPr id="1135" name="Google Shape;1135;p11"/>
          <p:cNvGrpSpPr/>
          <p:nvPr/>
        </p:nvGrpSpPr>
        <p:grpSpPr>
          <a:xfrm>
            <a:off x="-100350" y="-102000"/>
            <a:ext cx="9261397" cy="5294476"/>
            <a:chOff x="-100350" y="-102000"/>
            <a:chExt cx="9261397" cy="5294476"/>
          </a:xfrm>
        </p:grpSpPr>
        <p:sp>
          <p:nvSpPr>
            <p:cNvPr id="1136" name="Google Shape;1136;p11"/>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1"/>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1"/>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1"/>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1"/>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1"/>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1"/>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1"/>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1"/>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1"/>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1"/>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1"/>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1"/>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1"/>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1"/>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1"/>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1"/>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1"/>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1"/>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1"/>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1"/>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1"/>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1"/>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1"/>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1"/>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1"/>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1"/>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1"/>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1"/>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1"/>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1"/>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1"/>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1"/>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1"/>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1"/>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1"/>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1"/>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1"/>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1"/>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1"/>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1"/>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1"/>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1"/>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1"/>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1"/>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1"/>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1"/>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1"/>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1"/>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1"/>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1"/>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1"/>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1"/>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1"/>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1"/>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1"/>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1"/>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1"/>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1"/>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1"/>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1"/>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1"/>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1"/>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 name="Google Shape;1199;p11"/>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1"/>
          <p:cNvSpPr txBox="1">
            <a:spLocks noGrp="1"/>
          </p:cNvSpPr>
          <p:nvPr>
            <p:ph type="title" hasCustomPrompt="1"/>
          </p:nvPr>
        </p:nvSpPr>
        <p:spPr>
          <a:xfrm>
            <a:off x="2477150" y="1840175"/>
            <a:ext cx="4911000" cy="1079400"/>
          </a:xfrm>
          <a:prstGeom prst="rect">
            <a:avLst/>
          </a:prstGeom>
        </p:spPr>
        <p:txBody>
          <a:bodyPr spcFirstLastPara="1" wrap="square" lIns="0" tIns="0" rIns="0" bIns="0" anchor="ctr" anchorCtr="0">
            <a:noAutofit/>
          </a:bodyPr>
          <a:lstStyle>
            <a:lvl1pPr lvl="0" algn="ctr">
              <a:spcBef>
                <a:spcPts val="0"/>
              </a:spcBef>
              <a:spcAft>
                <a:spcPts val="0"/>
              </a:spcAft>
              <a:buSzPts val="4800"/>
              <a:buNone/>
              <a:defRPr sz="7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r>
              <a:t>xx%</a:t>
            </a:r>
          </a:p>
        </p:txBody>
      </p:sp>
      <p:sp>
        <p:nvSpPr>
          <p:cNvPr id="1201" name="Google Shape;1201;p11"/>
          <p:cNvSpPr txBox="1">
            <a:spLocks noGrp="1"/>
          </p:cNvSpPr>
          <p:nvPr>
            <p:ph type="subTitle" idx="1"/>
          </p:nvPr>
        </p:nvSpPr>
        <p:spPr>
          <a:xfrm>
            <a:off x="2477150" y="2919650"/>
            <a:ext cx="4911000" cy="383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solidFill>
                  <a:schemeClr val="lt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02" name="Google Shape;1202;p11"/>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53810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anks" userDrawn="1">
  <p:cSld name="Thanks">
    <p:spTree>
      <p:nvGrpSpPr>
        <p:cNvPr id="1" name="Shape 3344"/>
        <p:cNvGrpSpPr/>
        <p:nvPr/>
      </p:nvGrpSpPr>
      <p:grpSpPr>
        <a:xfrm>
          <a:off x="0" y="0"/>
          <a:ext cx="0" cy="0"/>
          <a:chOff x="0" y="0"/>
          <a:chExt cx="0" cy="0"/>
        </a:xfrm>
      </p:grpSpPr>
      <p:grpSp>
        <p:nvGrpSpPr>
          <p:cNvPr id="3345" name="Google Shape;3345;p28"/>
          <p:cNvGrpSpPr/>
          <p:nvPr/>
        </p:nvGrpSpPr>
        <p:grpSpPr>
          <a:xfrm>
            <a:off x="-100350" y="-102000"/>
            <a:ext cx="9261397" cy="5294476"/>
            <a:chOff x="-100350" y="-102000"/>
            <a:chExt cx="9261397" cy="5294476"/>
          </a:xfrm>
        </p:grpSpPr>
        <p:sp>
          <p:nvSpPr>
            <p:cNvPr id="3346" name="Google Shape;3346;p28"/>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28"/>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28"/>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28"/>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28"/>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28"/>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28"/>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28"/>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28"/>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28"/>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28"/>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28"/>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28"/>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28"/>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28"/>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28"/>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28"/>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28"/>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28"/>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28"/>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28"/>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28"/>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28"/>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28"/>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28"/>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28"/>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28"/>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28"/>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28"/>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28"/>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28"/>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28"/>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28"/>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28"/>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28"/>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28"/>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28"/>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28"/>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28"/>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28"/>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28"/>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28"/>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28"/>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28"/>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28"/>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28"/>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28"/>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28"/>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28"/>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28"/>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28"/>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28"/>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28"/>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28"/>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28"/>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28"/>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28"/>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28"/>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28"/>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28"/>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28"/>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28"/>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28"/>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9" name="Google Shape;3409;p28"/>
          <p:cNvSpPr/>
          <p:nvPr/>
        </p:nvSpPr>
        <p:spPr>
          <a:xfrm>
            <a:off x="3758750" y="444675"/>
            <a:ext cx="4723200" cy="42543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28"/>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28"/>
          <p:cNvSpPr txBox="1">
            <a:spLocks noGrp="1"/>
          </p:cNvSpPr>
          <p:nvPr>
            <p:ph type="subTitle" idx="1"/>
          </p:nvPr>
        </p:nvSpPr>
        <p:spPr>
          <a:xfrm>
            <a:off x="4748063" y="2294653"/>
            <a:ext cx="2744400" cy="260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800"/>
              <a:buNone/>
              <a:defRPr>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13" name="Google Shape;3413;p28"/>
          <p:cNvSpPr txBox="1">
            <a:spLocks noGrp="1"/>
          </p:cNvSpPr>
          <p:nvPr>
            <p:ph type="subTitle" idx="2"/>
          </p:nvPr>
        </p:nvSpPr>
        <p:spPr>
          <a:xfrm>
            <a:off x="4953113" y="2555175"/>
            <a:ext cx="2334300" cy="79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800"/>
              <a:buNone/>
              <a:defRPr>
                <a:solidFill>
                  <a:schemeClr val="l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14" name="Google Shape;3414;p28"/>
          <p:cNvSpPr txBox="1"/>
          <p:nvPr/>
        </p:nvSpPr>
        <p:spPr>
          <a:xfrm>
            <a:off x="4364213" y="3438775"/>
            <a:ext cx="3512100" cy="599400"/>
          </a:xfrm>
          <a:prstGeom prst="rect">
            <a:avLst/>
          </a:prstGeom>
          <a:noFill/>
          <a:ln>
            <a:noFill/>
          </a:ln>
        </p:spPr>
        <p:txBody>
          <a:bodyPr spcFirstLastPara="1" wrap="square" lIns="0" tIns="0" rIns="0" bIns="0" anchor="ctr" anchorCtr="0">
            <a:noAutofit/>
          </a:bodyPr>
          <a:lstStyle/>
          <a:p>
            <a:pPr marL="0" lvl="0" indent="0" algn="ctr" rtl="0">
              <a:spcBef>
                <a:spcPts val="300"/>
              </a:spcBef>
              <a:spcAft>
                <a:spcPts val="0"/>
              </a:spcAft>
              <a:buNone/>
            </a:pPr>
            <a:r>
              <a:rPr lang="en" sz="1200">
                <a:solidFill>
                  <a:schemeClr val="lt1"/>
                </a:solidFill>
                <a:latin typeface="Source Sans Pro"/>
                <a:ea typeface="Source Sans Pro"/>
                <a:cs typeface="Source Sans Pro"/>
                <a:sym typeface="Source Sans Pro"/>
              </a:rPr>
              <a:t>CREDITS: This presentation template was created by </a:t>
            </a:r>
            <a:r>
              <a:rPr lang="en" sz="1200" b="1">
                <a:solidFill>
                  <a:schemeClr val="dk1"/>
                </a:solidFill>
                <a:uFill>
                  <a:noFill/>
                </a:uFill>
                <a:latin typeface="Source Sans Pro"/>
                <a:ea typeface="Source Sans Pro"/>
                <a:cs typeface="Source Sans Pro"/>
                <a:sym typeface="Source Sans Pro"/>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lt1"/>
                </a:solidFill>
                <a:latin typeface="Source Sans Pro"/>
                <a:ea typeface="Source Sans Pro"/>
                <a:cs typeface="Source Sans Pro"/>
                <a:sym typeface="Source Sans Pro"/>
              </a:rPr>
              <a:t>, including icons by </a:t>
            </a:r>
            <a:r>
              <a:rPr lang="en" sz="1200" b="1">
                <a:solidFill>
                  <a:schemeClr val="dk1"/>
                </a:solidFill>
                <a:uFill>
                  <a:noFill/>
                </a:uFill>
                <a:latin typeface="Source Sans Pro"/>
                <a:ea typeface="Source Sans Pro"/>
                <a:cs typeface="Source Sans Pro"/>
                <a:sym typeface="Source Sans Pro"/>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lt1"/>
                </a:solidFill>
                <a:latin typeface="Source Sans Pro"/>
                <a:ea typeface="Source Sans Pro"/>
                <a:cs typeface="Source Sans Pro"/>
                <a:sym typeface="Source Sans Pro"/>
              </a:rPr>
              <a:t>, infographics &amp; images by </a:t>
            </a:r>
            <a:r>
              <a:rPr lang="en" sz="1200" b="1">
                <a:solidFill>
                  <a:schemeClr val="dk1"/>
                </a:solidFill>
                <a:uFill>
                  <a:noFill/>
                </a:uFill>
                <a:latin typeface="Source Sans Pro"/>
                <a:ea typeface="Source Sans Pro"/>
                <a:cs typeface="Source Sans Pro"/>
                <a:sym typeface="Source Sans Pro"/>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b="1">
              <a:solidFill>
                <a:schemeClr val="dk1"/>
              </a:solidFill>
              <a:latin typeface="Source Sans Pro"/>
              <a:ea typeface="Source Sans Pro"/>
              <a:cs typeface="Source Sans Pro"/>
              <a:sym typeface="Source Sans Pro"/>
            </a:endParaRPr>
          </a:p>
        </p:txBody>
      </p:sp>
      <p:sp>
        <p:nvSpPr>
          <p:cNvPr id="3415" name="Google Shape;3415;p28"/>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78092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6"/>
        <p:cNvGrpSpPr/>
        <p:nvPr/>
      </p:nvGrpSpPr>
      <p:grpSpPr>
        <a:xfrm>
          <a:off x="0" y="0"/>
          <a:ext cx="0" cy="0"/>
          <a:chOff x="0" y="0"/>
          <a:chExt cx="0" cy="0"/>
        </a:xfrm>
      </p:grpSpPr>
      <p:grpSp>
        <p:nvGrpSpPr>
          <p:cNvPr id="77" name="Google Shape;77;p3"/>
          <p:cNvGrpSpPr/>
          <p:nvPr/>
        </p:nvGrpSpPr>
        <p:grpSpPr>
          <a:xfrm>
            <a:off x="-100350" y="-102000"/>
            <a:ext cx="9261397" cy="5294476"/>
            <a:chOff x="-100350" y="-102000"/>
            <a:chExt cx="9261397" cy="5294476"/>
          </a:xfrm>
        </p:grpSpPr>
        <p:sp>
          <p:nvSpPr>
            <p:cNvPr id="78" name="Google Shape;78;p3"/>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3"/>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lvl1pPr lvl="0" rtl="0">
              <a:spcBef>
                <a:spcPts val="0"/>
              </a:spcBef>
              <a:spcAft>
                <a:spcPts val="0"/>
              </a:spcAft>
              <a:buSzPts val="4200"/>
              <a:buNone/>
              <a:defRPr sz="50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43" name="Google Shape;143;p3"/>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None/>
              <a:defRPr>
                <a:solidFill>
                  <a:schemeClr val="lt1"/>
                </a:solidFill>
              </a:defRPr>
            </a:lvl1pPr>
            <a:lvl2pPr lvl="1" rtl="0">
              <a:lnSpc>
                <a:spcPct val="100000"/>
              </a:lnSpc>
              <a:spcBef>
                <a:spcPts val="0"/>
              </a:spcBef>
              <a:spcAft>
                <a:spcPts val="0"/>
              </a:spcAft>
              <a:buClr>
                <a:schemeClr val="lt1"/>
              </a:buClr>
              <a:buSzPts val="1600"/>
              <a:buNone/>
              <a:defRPr>
                <a:solidFill>
                  <a:schemeClr val="lt1"/>
                </a:solidFill>
              </a:defRPr>
            </a:lvl2pPr>
            <a:lvl3pPr lvl="2" rtl="0">
              <a:lnSpc>
                <a:spcPct val="100000"/>
              </a:lnSpc>
              <a:spcBef>
                <a:spcPts val="0"/>
              </a:spcBef>
              <a:spcAft>
                <a:spcPts val="0"/>
              </a:spcAft>
              <a:buClr>
                <a:schemeClr val="lt1"/>
              </a:buClr>
              <a:buSzPts val="1600"/>
              <a:buNone/>
              <a:defRPr>
                <a:solidFill>
                  <a:schemeClr val="lt1"/>
                </a:solidFill>
              </a:defRPr>
            </a:lvl3pPr>
            <a:lvl4pPr lvl="3" rtl="0">
              <a:lnSpc>
                <a:spcPct val="100000"/>
              </a:lnSpc>
              <a:spcBef>
                <a:spcPts val="0"/>
              </a:spcBef>
              <a:spcAft>
                <a:spcPts val="0"/>
              </a:spcAft>
              <a:buClr>
                <a:schemeClr val="lt1"/>
              </a:buClr>
              <a:buSzPts val="1600"/>
              <a:buNone/>
              <a:defRPr>
                <a:solidFill>
                  <a:schemeClr val="lt1"/>
                </a:solidFill>
              </a:defRPr>
            </a:lvl4pPr>
            <a:lvl5pPr lvl="4" rtl="0">
              <a:lnSpc>
                <a:spcPct val="100000"/>
              </a:lnSpc>
              <a:spcBef>
                <a:spcPts val="0"/>
              </a:spcBef>
              <a:spcAft>
                <a:spcPts val="0"/>
              </a:spcAft>
              <a:buClr>
                <a:schemeClr val="lt1"/>
              </a:buClr>
              <a:buSzPts val="1600"/>
              <a:buNone/>
              <a:defRPr>
                <a:solidFill>
                  <a:schemeClr val="lt1"/>
                </a:solidFill>
              </a:defRPr>
            </a:lvl5pPr>
            <a:lvl6pPr lvl="5" rtl="0">
              <a:lnSpc>
                <a:spcPct val="100000"/>
              </a:lnSpc>
              <a:spcBef>
                <a:spcPts val="0"/>
              </a:spcBef>
              <a:spcAft>
                <a:spcPts val="0"/>
              </a:spcAft>
              <a:buClr>
                <a:schemeClr val="lt1"/>
              </a:buClr>
              <a:buSzPts val="1600"/>
              <a:buNone/>
              <a:defRPr>
                <a:solidFill>
                  <a:schemeClr val="lt1"/>
                </a:solidFill>
              </a:defRPr>
            </a:lvl6pPr>
            <a:lvl7pPr lvl="6" rtl="0">
              <a:lnSpc>
                <a:spcPct val="100000"/>
              </a:lnSpc>
              <a:spcBef>
                <a:spcPts val="0"/>
              </a:spcBef>
              <a:spcAft>
                <a:spcPts val="0"/>
              </a:spcAft>
              <a:buClr>
                <a:schemeClr val="lt1"/>
              </a:buClr>
              <a:buSzPts val="1600"/>
              <a:buNone/>
              <a:defRPr>
                <a:solidFill>
                  <a:schemeClr val="lt1"/>
                </a:solidFill>
              </a:defRPr>
            </a:lvl7pPr>
            <a:lvl8pPr lvl="7" rtl="0">
              <a:lnSpc>
                <a:spcPct val="100000"/>
              </a:lnSpc>
              <a:spcBef>
                <a:spcPts val="0"/>
              </a:spcBef>
              <a:spcAft>
                <a:spcPts val="0"/>
              </a:spcAft>
              <a:buClr>
                <a:schemeClr val="lt1"/>
              </a:buClr>
              <a:buSzPts val="1600"/>
              <a:buNone/>
              <a:defRPr>
                <a:solidFill>
                  <a:schemeClr val="lt1"/>
                </a:solidFill>
              </a:defRPr>
            </a:lvl8pPr>
            <a:lvl9pPr lvl="8" rtl="0">
              <a:lnSpc>
                <a:spcPct val="100000"/>
              </a:lnSpc>
              <a:spcBef>
                <a:spcPts val="0"/>
              </a:spcBef>
              <a:spcAft>
                <a:spcPts val="0"/>
              </a:spcAft>
              <a:buClr>
                <a:schemeClr val="lt1"/>
              </a:buClr>
              <a:buSzPts val="1600"/>
              <a:buNone/>
              <a:defRPr>
                <a:solidFill>
                  <a:schemeClr val="lt1"/>
                </a:solidFill>
              </a:defRPr>
            </a:lvl9pPr>
          </a:lstStyle>
          <a:p>
            <a:endParaRPr/>
          </a:p>
        </p:txBody>
      </p:sp>
      <p:sp>
        <p:nvSpPr>
          <p:cNvPr id="144" name="Google Shape;144;p3"/>
          <p:cNvSpPr txBox="1">
            <a:spLocks noGrp="1"/>
          </p:cNvSpPr>
          <p:nvPr>
            <p:ph type="title" idx="2" hasCustomPrompt="1"/>
          </p:nvPr>
        </p:nvSpPr>
        <p:spPr>
          <a:xfrm>
            <a:off x="4276700" y="1670488"/>
            <a:ext cx="13119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grpSp>
        <p:nvGrpSpPr>
          <p:cNvPr id="145" name="Google Shape;145;p3"/>
          <p:cNvGrpSpPr/>
          <p:nvPr/>
        </p:nvGrpSpPr>
        <p:grpSpPr>
          <a:xfrm>
            <a:off x="-1166812" y="0"/>
            <a:ext cx="11477625" cy="584925"/>
            <a:chOff x="-1166812" y="0"/>
            <a:chExt cx="11477625" cy="584925"/>
          </a:xfrm>
        </p:grpSpPr>
        <p:grpSp>
          <p:nvGrpSpPr>
            <p:cNvPr id="146" name="Google Shape;146;p3"/>
            <p:cNvGrpSpPr/>
            <p:nvPr/>
          </p:nvGrpSpPr>
          <p:grpSpPr>
            <a:xfrm>
              <a:off x="6484938" y="0"/>
              <a:ext cx="3825875" cy="584925"/>
              <a:chOff x="1866050" y="2421075"/>
              <a:chExt cx="3825875" cy="584925"/>
            </a:xfrm>
          </p:grpSpPr>
          <p:sp>
            <p:nvSpPr>
              <p:cNvPr id="147" name="Google Shape;147;p3"/>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02;p3"/>
            <p:cNvGrpSpPr/>
            <p:nvPr/>
          </p:nvGrpSpPr>
          <p:grpSpPr>
            <a:xfrm flipH="1">
              <a:off x="2659063" y="0"/>
              <a:ext cx="3825875" cy="584925"/>
              <a:chOff x="1866050" y="2421075"/>
              <a:chExt cx="3825875" cy="584925"/>
            </a:xfrm>
          </p:grpSpPr>
          <p:sp>
            <p:nvSpPr>
              <p:cNvPr id="203" name="Google Shape;203;p3"/>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3"/>
            <p:cNvGrpSpPr/>
            <p:nvPr/>
          </p:nvGrpSpPr>
          <p:grpSpPr>
            <a:xfrm>
              <a:off x="-1166812" y="0"/>
              <a:ext cx="3825875" cy="584925"/>
              <a:chOff x="1866050" y="2421075"/>
              <a:chExt cx="3825875" cy="584925"/>
            </a:xfrm>
          </p:grpSpPr>
          <p:sp>
            <p:nvSpPr>
              <p:cNvPr id="259" name="Google Shape;259;p3"/>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4" name="Google Shape;314;p3"/>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15"/>
        <p:cNvGrpSpPr/>
        <p:nvPr/>
      </p:nvGrpSpPr>
      <p:grpSpPr>
        <a:xfrm>
          <a:off x="0" y="0"/>
          <a:ext cx="0" cy="0"/>
          <a:chOff x="0" y="0"/>
          <a:chExt cx="0" cy="0"/>
        </a:xfrm>
      </p:grpSpPr>
      <p:grpSp>
        <p:nvGrpSpPr>
          <p:cNvPr id="316" name="Google Shape;316;p4"/>
          <p:cNvGrpSpPr/>
          <p:nvPr/>
        </p:nvGrpSpPr>
        <p:grpSpPr>
          <a:xfrm>
            <a:off x="-100350" y="-102000"/>
            <a:ext cx="9261397" cy="5294476"/>
            <a:chOff x="-100350" y="-102000"/>
            <a:chExt cx="9261397" cy="5294476"/>
          </a:xfrm>
        </p:grpSpPr>
        <p:sp>
          <p:nvSpPr>
            <p:cNvPr id="317" name="Google Shape;317;p4"/>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 name="Google Shape;380;p4"/>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lvl1pPr lvl="0">
              <a:spcBef>
                <a:spcPts val="0"/>
              </a:spcBef>
              <a:spcAft>
                <a:spcPts val="0"/>
              </a:spcAft>
              <a:buSzPts val="3600"/>
              <a:buNone/>
              <a:defRPr>
                <a:solidFill>
                  <a:schemeClr val="accent2"/>
                </a:solidFill>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381" name="Google Shape;381;p4"/>
          <p:cNvSpPr txBox="1">
            <a:spLocks noGrp="1"/>
          </p:cNvSpPr>
          <p:nvPr>
            <p:ph type="body" idx="1"/>
          </p:nvPr>
        </p:nvSpPr>
        <p:spPr>
          <a:xfrm>
            <a:off x="720000" y="1259800"/>
            <a:ext cx="7704000" cy="3343800"/>
          </a:xfrm>
          <a:prstGeom prst="rect">
            <a:avLst/>
          </a:prstGeom>
        </p:spPr>
        <p:txBody>
          <a:bodyPr spcFirstLastPara="1" wrap="square" lIns="0" tIns="0" rIns="0" bIns="0" anchor="ctr" anchorCtr="0">
            <a:noAutofit/>
          </a:bodyPr>
          <a:lstStyle>
            <a:lvl1pPr marL="457200" lvl="0" indent="-304800">
              <a:lnSpc>
                <a:spcPct val="100000"/>
              </a:lnSpc>
              <a:spcBef>
                <a:spcPts val="0"/>
              </a:spcBef>
              <a:spcAft>
                <a:spcPts val="0"/>
              </a:spcAft>
              <a:buClr>
                <a:schemeClr val="accent1"/>
              </a:buClr>
              <a:buSzPts val="1200"/>
              <a:buChar char="●"/>
              <a:defRPr sz="1200">
                <a:latin typeface="Source Sans Pro"/>
                <a:ea typeface="Source Sans Pro"/>
                <a:cs typeface="Source Sans Pro"/>
                <a:sym typeface="Source Sans Pro"/>
              </a:defRPr>
            </a:lvl1pPr>
            <a:lvl2pPr marL="914400" lvl="1" indent="-304800">
              <a:spcBef>
                <a:spcPts val="1600"/>
              </a:spcBef>
              <a:spcAft>
                <a:spcPts val="0"/>
              </a:spcAft>
              <a:buClr>
                <a:srgbClr val="434343"/>
              </a:buClr>
              <a:buSzPts val="1200"/>
              <a:buFont typeface="Roboto Condensed Light"/>
              <a:buChar char="○"/>
              <a:defRPr/>
            </a:lvl2pPr>
            <a:lvl3pPr marL="1371600" lvl="2" indent="-304800">
              <a:spcBef>
                <a:spcPts val="1600"/>
              </a:spcBef>
              <a:spcAft>
                <a:spcPts val="0"/>
              </a:spcAft>
              <a:buClr>
                <a:srgbClr val="434343"/>
              </a:buClr>
              <a:buSzPts val="1200"/>
              <a:buFont typeface="Roboto Condensed Light"/>
              <a:buChar char="■"/>
              <a:defRPr/>
            </a:lvl3pPr>
            <a:lvl4pPr marL="1828800" lvl="3" indent="-304800">
              <a:spcBef>
                <a:spcPts val="1600"/>
              </a:spcBef>
              <a:spcAft>
                <a:spcPts val="0"/>
              </a:spcAft>
              <a:buClr>
                <a:srgbClr val="434343"/>
              </a:buClr>
              <a:buSzPts val="1200"/>
              <a:buFont typeface="Roboto Condensed Light"/>
              <a:buChar char="●"/>
              <a:defRPr/>
            </a:lvl4pPr>
            <a:lvl5pPr marL="2286000" lvl="4" indent="-304800">
              <a:spcBef>
                <a:spcPts val="1600"/>
              </a:spcBef>
              <a:spcAft>
                <a:spcPts val="0"/>
              </a:spcAft>
              <a:buClr>
                <a:srgbClr val="434343"/>
              </a:buClr>
              <a:buSzPts val="1200"/>
              <a:buFont typeface="Roboto Condensed Light"/>
              <a:buChar char="○"/>
              <a:defRPr/>
            </a:lvl5pPr>
            <a:lvl6pPr marL="2743200" lvl="5" indent="-304800">
              <a:spcBef>
                <a:spcPts val="1600"/>
              </a:spcBef>
              <a:spcAft>
                <a:spcPts val="0"/>
              </a:spcAft>
              <a:buClr>
                <a:srgbClr val="434343"/>
              </a:buClr>
              <a:buSzPts val="1200"/>
              <a:buFont typeface="Roboto Condensed Light"/>
              <a:buChar char="■"/>
              <a:defRPr/>
            </a:lvl6pPr>
            <a:lvl7pPr marL="3200400" lvl="6" indent="-304800">
              <a:spcBef>
                <a:spcPts val="1600"/>
              </a:spcBef>
              <a:spcAft>
                <a:spcPts val="0"/>
              </a:spcAft>
              <a:buClr>
                <a:srgbClr val="434343"/>
              </a:buClr>
              <a:buSzPts val="1200"/>
              <a:buFont typeface="Roboto Condensed Light"/>
              <a:buChar char="●"/>
              <a:defRPr/>
            </a:lvl7pPr>
            <a:lvl8pPr marL="3657600" lvl="7" indent="-304800">
              <a:spcBef>
                <a:spcPts val="1600"/>
              </a:spcBef>
              <a:spcAft>
                <a:spcPts val="0"/>
              </a:spcAft>
              <a:buClr>
                <a:srgbClr val="434343"/>
              </a:buClr>
              <a:buSzPts val="1200"/>
              <a:buFont typeface="Roboto Condensed Light"/>
              <a:buChar char="○"/>
              <a:defRPr/>
            </a:lvl8pPr>
            <a:lvl9pPr marL="4114800" lvl="8" indent="-304800">
              <a:spcBef>
                <a:spcPts val="1600"/>
              </a:spcBef>
              <a:spcAft>
                <a:spcPts val="1600"/>
              </a:spcAft>
              <a:buClr>
                <a:srgbClr val="434343"/>
              </a:buClr>
              <a:buSzPts val="1200"/>
              <a:buFont typeface="Roboto Condensed Light"/>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21"/>
        <p:cNvGrpSpPr/>
        <p:nvPr/>
      </p:nvGrpSpPr>
      <p:grpSpPr>
        <a:xfrm>
          <a:off x="0" y="0"/>
          <a:ext cx="0" cy="0"/>
          <a:chOff x="0" y="0"/>
          <a:chExt cx="0" cy="0"/>
        </a:xfrm>
      </p:grpSpPr>
      <p:grpSp>
        <p:nvGrpSpPr>
          <p:cNvPr id="522" name="Google Shape;522;p7"/>
          <p:cNvGrpSpPr/>
          <p:nvPr/>
        </p:nvGrpSpPr>
        <p:grpSpPr>
          <a:xfrm>
            <a:off x="-100350" y="-102000"/>
            <a:ext cx="9261397" cy="5294476"/>
            <a:chOff x="-100350" y="-102000"/>
            <a:chExt cx="9261397" cy="5294476"/>
          </a:xfrm>
        </p:grpSpPr>
        <p:sp>
          <p:nvSpPr>
            <p:cNvPr id="523" name="Google Shape;523;p7"/>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7"/>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 name="Google Shape;586;p7"/>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txBox="1">
            <a:spLocks noGrp="1"/>
          </p:cNvSpPr>
          <p:nvPr>
            <p:ph type="title"/>
          </p:nvPr>
        </p:nvSpPr>
        <p:spPr>
          <a:xfrm>
            <a:off x="1709119" y="1804638"/>
            <a:ext cx="3287400" cy="755700"/>
          </a:xfrm>
          <a:prstGeom prst="rect">
            <a:avLst/>
          </a:prstGeom>
        </p:spPr>
        <p:txBody>
          <a:bodyPr spcFirstLastPara="1" wrap="square" lIns="0" tIns="0" rIns="0" bIns="0" anchor="ctr" anchorCtr="0">
            <a:noAutofit/>
          </a:bodyPr>
          <a:lstStyle>
            <a:lvl1pPr lvl="0">
              <a:spcBef>
                <a:spcPts val="0"/>
              </a:spcBef>
              <a:spcAft>
                <a:spcPts val="0"/>
              </a:spcAft>
              <a:buSzPts val="2400"/>
              <a:buNone/>
              <a:defRPr sz="6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88" name="Google Shape;588;p7"/>
          <p:cNvSpPr txBox="1">
            <a:spLocks noGrp="1"/>
          </p:cNvSpPr>
          <p:nvPr>
            <p:ph type="subTitle" idx="1"/>
          </p:nvPr>
        </p:nvSpPr>
        <p:spPr>
          <a:xfrm>
            <a:off x="1709119" y="2560338"/>
            <a:ext cx="3287400" cy="9393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solidFill>
                  <a:schemeClr val="lt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589" name="Google Shape;589;p7"/>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57"/>
        <p:cNvGrpSpPr/>
        <p:nvPr/>
      </p:nvGrpSpPr>
      <p:grpSpPr>
        <a:xfrm>
          <a:off x="0" y="0"/>
          <a:ext cx="0" cy="0"/>
          <a:chOff x="0" y="0"/>
          <a:chExt cx="0" cy="0"/>
        </a:xfrm>
      </p:grpSpPr>
      <p:grpSp>
        <p:nvGrpSpPr>
          <p:cNvPr id="658" name="Google Shape;658;p9"/>
          <p:cNvGrpSpPr/>
          <p:nvPr/>
        </p:nvGrpSpPr>
        <p:grpSpPr>
          <a:xfrm>
            <a:off x="-100350" y="-102000"/>
            <a:ext cx="9261397" cy="5294476"/>
            <a:chOff x="-100350" y="-102000"/>
            <a:chExt cx="9261397" cy="5294476"/>
          </a:xfrm>
        </p:grpSpPr>
        <p:sp>
          <p:nvSpPr>
            <p:cNvPr id="659" name="Google Shape;659;p9"/>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9"/>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9"/>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9"/>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9"/>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9"/>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9"/>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9"/>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9"/>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9"/>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9"/>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9"/>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9"/>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9"/>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9"/>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9"/>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9"/>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9"/>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9"/>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9"/>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9"/>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9"/>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9"/>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9"/>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9"/>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9"/>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9"/>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9"/>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9"/>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9"/>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9"/>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9"/>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9"/>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9"/>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9"/>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9"/>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9"/>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9"/>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9"/>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9"/>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9"/>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9"/>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9"/>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9"/>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9"/>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9"/>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9"/>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9"/>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9"/>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9"/>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9"/>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9"/>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9"/>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9"/>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9"/>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9"/>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9"/>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 name="Google Shape;722;p9"/>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9"/>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lvl1pPr lvl="0">
              <a:spcBef>
                <a:spcPts val="0"/>
              </a:spcBef>
              <a:spcAft>
                <a:spcPts val="0"/>
              </a:spcAft>
              <a:buSzPts val="4200"/>
              <a:buNone/>
              <a:defRPr sz="5000"/>
            </a:lvl1pPr>
            <a:lvl2pPr lvl="1">
              <a:spcBef>
                <a:spcPts val="0"/>
              </a:spcBef>
              <a:spcAft>
                <a:spcPts val="0"/>
              </a:spcAft>
              <a:buSzPts val="4200"/>
              <a:buNone/>
              <a:defRPr sz="4200"/>
            </a:lvl2pPr>
            <a:lvl3pPr lvl="2">
              <a:spcBef>
                <a:spcPts val="0"/>
              </a:spcBef>
              <a:spcAft>
                <a:spcPts val="0"/>
              </a:spcAft>
              <a:buSzPts val="4200"/>
              <a:buNone/>
              <a:defRPr sz="4200"/>
            </a:lvl3pPr>
            <a:lvl4pPr lvl="3">
              <a:spcBef>
                <a:spcPts val="0"/>
              </a:spcBef>
              <a:spcAft>
                <a:spcPts val="0"/>
              </a:spcAft>
              <a:buSzPts val="4200"/>
              <a:buNone/>
              <a:defRPr sz="4200"/>
            </a:lvl4pPr>
            <a:lvl5pPr lvl="4">
              <a:spcBef>
                <a:spcPts val="0"/>
              </a:spcBef>
              <a:spcAft>
                <a:spcPts val="0"/>
              </a:spcAft>
              <a:buSzPts val="4200"/>
              <a:buNone/>
              <a:defRPr sz="4200"/>
            </a:lvl5pPr>
            <a:lvl6pPr lvl="5">
              <a:spcBef>
                <a:spcPts val="0"/>
              </a:spcBef>
              <a:spcAft>
                <a:spcPts val="0"/>
              </a:spcAft>
              <a:buSzPts val="4200"/>
              <a:buNone/>
              <a:defRPr sz="4200"/>
            </a:lvl6pPr>
            <a:lvl7pPr lvl="6">
              <a:spcBef>
                <a:spcPts val="0"/>
              </a:spcBef>
              <a:spcAft>
                <a:spcPts val="0"/>
              </a:spcAft>
              <a:buSzPts val="4200"/>
              <a:buNone/>
              <a:defRPr sz="4200"/>
            </a:lvl7pPr>
            <a:lvl8pPr lvl="7">
              <a:spcBef>
                <a:spcPts val="0"/>
              </a:spcBef>
              <a:spcAft>
                <a:spcPts val="0"/>
              </a:spcAft>
              <a:buSzPts val="4200"/>
              <a:buNone/>
              <a:defRPr sz="4200"/>
            </a:lvl8pPr>
            <a:lvl9pPr lvl="8">
              <a:spcBef>
                <a:spcPts val="0"/>
              </a:spcBef>
              <a:spcAft>
                <a:spcPts val="0"/>
              </a:spcAft>
              <a:buSzPts val="4200"/>
              <a:buNone/>
              <a:defRPr sz="4200"/>
            </a:lvl9pPr>
          </a:lstStyle>
          <a:p>
            <a:endParaRPr/>
          </a:p>
        </p:txBody>
      </p:sp>
      <p:sp>
        <p:nvSpPr>
          <p:cNvPr id="724" name="Google Shape;724;p9"/>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Clr>
                <a:schemeClr val="lt1"/>
              </a:buClr>
              <a:buSzPts val="1600"/>
              <a:buNone/>
              <a:defRPr>
                <a:solidFill>
                  <a:schemeClr val="lt1"/>
                </a:solidFill>
              </a:defRPr>
            </a:lvl1pPr>
            <a:lvl2pPr lvl="1">
              <a:lnSpc>
                <a:spcPct val="100000"/>
              </a:lnSpc>
              <a:spcBef>
                <a:spcPts val="0"/>
              </a:spcBef>
              <a:spcAft>
                <a:spcPts val="0"/>
              </a:spcAft>
              <a:buClr>
                <a:schemeClr val="lt1"/>
              </a:buClr>
              <a:buSzPts val="1600"/>
              <a:buNone/>
              <a:defRPr>
                <a:solidFill>
                  <a:schemeClr val="lt1"/>
                </a:solidFill>
              </a:defRPr>
            </a:lvl2pPr>
            <a:lvl3pPr lvl="2">
              <a:lnSpc>
                <a:spcPct val="100000"/>
              </a:lnSpc>
              <a:spcBef>
                <a:spcPts val="0"/>
              </a:spcBef>
              <a:spcAft>
                <a:spcPts val="0"/>
              </a:spcAft>
              <a:buClr>
                <a:schemeClr val="lt1"/>
              </a:buClr>
              <a:buSzPts val="1600"/>
              <a:buNone/>
              <a:defRPr>
                <a:solidFill>
                  <a:schemeClr val="lt1"/>
                </a:solidFill>
              </a:defRPr>
            </a:lvl3pPr>
            <a:lvl4pPr lvl="3">
              <a:lnSpc>
                <a:spcPct val="100000"/>
              </a:lnSpc>
              <a:spcBef>
                <a:spcPts val="0"/>
              </a:spcBef>
              <a:spcAft>
                <a:spcPts val="0"/>
              </a:spcAft>
              <a:buClr>
                <a:schemeClr val="lt1"/>
              </a:buClr>
              <a:buSzPts val="1600"/>
              <a:buNone/>
              <a:defRPr>
                <a:solidFill>
                  <a:schemeClr val="lt1"/>
                </a:solidFill>
              </a:defRPr>
            </a:lvl4pPr>
            <a:lvl5pPr lvl="4">
              <a:lnSpc>
                <a:spcPct val="100000"/>
              </a:lnSpc>
              <a:spcBef>
                <a:spcPts val="0"/>
              </a:spcBef>
              <a:spcAft>
                <a:spcPts val="0"/>
              </a:spcAft>
              <a:buClr>
                <a:schemeClr val="lt1"/>
              </a:buClr>
              <a:buSzPts val="1600"/>
              <a:buNone/>
              <a:defRPr>
                <a:solidFill>
                  <a:schemeClr val="lt1"/>
                </a:solidFill>
              </a:defRPr>
            </a:lvl5pPr>
            <a:lvl6pPr lvl="5">
              <a:lnSpc>
                <a:spcPct val="100000"/>
              </a:lnSpc>
              <a:spcBef>
                <a:spcPts val="0"/>
              </a:spcBef>
              <a:spcAft>
                <a:spcPts val="0"/>
              </a:spcAft>
              <a:buClr>
                <a:schemeClr val="lt1"/>
              </a:buClr>
              <a:buSzPts val="1600"/>
              <a:buNone/>
              <a:defRPr>
                <a:solidFill>
                  <a:schemeClr val="lt1"/>
                </a:solidFill>
              </a:defRPr>
            </a:lvl6pPr>
            <a:lvl7pPr lvl="6">
              <a:lnSpc>
                <a:spcPct val="100000"/>
              </a:lnSpc>
              <a:spcBef>
                <a:spcPts val="0"/>
              </a:spcBef>
              <a:spcAft>
                <a:spcPts val="0"/>
              </a:spcAft>
              <a:buClr>
                <a:schemeClr val="lt1"/>
              </a:buClr>
              <a:buSzPts val="1600"/>
              <a:buNone/>
              <a:defRPr>
                <a:solidFill>
                  <a:schemeClr val="lt1"/>
                </a:solidFill>
              </a:defRPr>
            </a:lvl7pPr>
            <a:lvl8pPr lvl="7">
              <a:lnSpc>
                <a:spcPct val="100000"/>
              </a:lnSpc>
              <a:spcBef>
                <a:spcPts val="0"/>
              </a:spcBef>
              <a:spcAft>
                <a:spcPts val="0"/>
              </a:spcAft>
              <a:buClr>
                <a:schemeClr val="lt1"/>
              </a:buClr>
              <a:buSzPts val="1600"/>
              <a:buNone/>
              <a:defRPr>
                <a:solidFill>
                  <a:schemeClr val="lt1"/>
                </a:solidFill>
              </a:defRPr>
            </a:lvl8pPr>
            <a:lvl9pPr lvl="8">
              <a:lnSpc>
                <a:spcPct val="100000"/>
              </a:lnSpc>
              <a:spcBef>
                <a:spcPts val="0"/>
              </a:spcBef>
              <a:spcAft>
                <a:spcPts val="0"/>
              </a:spcAft>
              <a:buClr>
                <a:schemeClr val="lt1"/>
              </a:buClr>
              <a:buSzPts val="1600"/>
              <a:buNone/>
              <a:defRPr>
                <a:solidFill>
                  <a:schemeClr val="lt1"/>
                </a:solidFill>
              </a:defRPr>
            </a:lvl9pPr>
          </a:lstStyle>
          <a:p>
            <a:endParaRPr/>
          </a:p>
        </p:txBody>
      </p:sp>
      <p:sp>
        <p:nvSpPr>
          <p:cNvPr id="725" name="Google Shape;725;p9"/>
          <p:cNvSpPr txBox="1">
            <a:spLocks noGrp="1"/>
          </p:cNvSpPr>
          <p:nvPr>
            <p:ph type="title" idx="2" hasCustomPrompt="1"/>
          </p:nvPr>
        </p:nvSpPr>
        <p:spPr>
          <a:xfrm>
            <a:off x="4276700" y="1670488"/>
            <a:ext cx="13119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grpSp>
        <p:nvGrpSpPr>
          <p:cNvPr id="726" name="Google Shape;726;p9"/>
          <p:cNvGrpSpPr/>
          <p:nvPr/>
        </p:nvGrpSpPr>
        <p:grpSpPr>
          <a:xfrm>
            <a:off x="-1166812" y="0"/>
            <a:ext cx="11477625" cy="584925"/>
            <a:chOff x="-1166812" y="0"/>
            <a:chExt cx="11477625" cy="584925"/>
          </a:xfrm>
        </p:grpSpPr>
        <p:grpSp>
          <p:nvGrpSpPr>
            <p:cNvPr id="727" name="Google Shape;727;p9"/>
            <p:cNvGrpSpPr/>
            <p:nvPr/>
          </p:nvGrpSpPr>
          <p:grpSpPr>
            <a:xfrm>
              <a:off x="6484938" y="0"/>
              <a:ext cx="3825875" cy="584925"/>
              <a:chOff x="1866050" y="2421075"/>
              <a:chExt cx="3825875" cy="584925"/>
            </a:xfrm>
          </p:grpSpPr>
          <p:sp>
            <p:nvSpPr>
              <p:cNvPr id="728" name="Google Shape;728;p9"/>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9"/>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9"/>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9"/>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9"/>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9"/>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9"/>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9"/>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9"/>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9"/>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9"/>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9"/>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9"/>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9"/>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9"/>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9"/>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9"/>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9"/>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9"/>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9"/>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9"/>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9"/>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9"/>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9"/>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9"/>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9"/>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9"/>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9"/>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9"/>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9"/>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9"/>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9"/>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9"/>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9"/>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9"/>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9"/>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9"/>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9"/>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9"/>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9"/>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9"/>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9"/>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9"/>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9"/>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9"/>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9"/>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9"/>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9"/>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9"/>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9"/>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9"/>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9"/>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9"/>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9"/>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9"/>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 name="Google Shape;783;p9"/>
            <p:cNvGrpSpPr/>
            <p:nvPr/>
          </p:nvGrpSpPr>
          <p:grpSpPr>
            <a:xfrm flipH="1">
              <a:off x="2659063" y="0"/>
              <a:ext cx="3825875" cy="584925"/>
              <a:chOff x="1866050" y="2421075"/>
              <a:chExt cx="3825875" cy="584925"/>
            </a:xfrm>
          </p:grpSpPr>
          <p:sp>
            <p:nvSpPr>
              <p:cNvPr id="784" name="Google Shape;784;p9"/>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9"/>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9"/>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9"/>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9"/>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9"/>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9"/>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9"/>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9"/>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9"/>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9"/>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9"/>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9"/>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9"/>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9"/>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9"/>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9"/>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9"/>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9"/>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9"/>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9"/>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9"/>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9"/>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9"/>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9"/>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9"/>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9"/>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9"/>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9"/>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9"/>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9"/>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9"/>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9"/>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9"/>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9"/>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9"/>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9"/>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9"/>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9"/>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9"/>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9"/>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9"/>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9"/>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9"/>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9"/>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9"/>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9"/>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9"/>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9"/>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9"/>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9"/>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9"/>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9"/>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9"/>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9"/>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 name="Google Shape;839;p9"/>
            <p:cNvGrpSpPr/>
            <p:nvPr/>
          </p:nvGrpSpPr>
          <p:grpSpPr>
            <a:xfrm>
              <a:off x="-1166812" y="0"/>
              <a:ext cx="3825875" cy="584925"/>
              <a:chOff x="1866050" y="2421075"/>
              <a:chExt cx="3825875" cy="584925"/>
            </a:xfrm>
          </p:grpSpPr>
          <p:sp>
            <p:nvSpPr>
              <p:cNvPr id="840" name="Google Shape;840;p9"/>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9"/>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9"/>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9"/>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9"/>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9"/>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9"/>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9"/>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9"/>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9"/>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9"/>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9"/>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9"/>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9"/>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9"/>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9"/>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9"/>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9"/>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9"/>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9"/>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9"/>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9"/>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9"/>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9"/>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9"/>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9"/>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9"/>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9"/>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9"/>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9"/>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9"/>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9"/>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9"/>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9"/>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9"/>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9"/>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9"/>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9"/>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9"/>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9"/>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9"/>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9"/>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9"/>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9"/>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9"/>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9"/>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9"/>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9"/>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9"/>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9"/>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9"/>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9"/>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9"/>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9"/>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9"/>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5" name="Google Shape;895;p9"/>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203"/>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1">
  <p:cSld name="CUSTOM_6">
    <p:spTree>
      <p:nvGrpSpPr>
        <p:cNvPr id="1" name="Shape 1946"/>
        <p:cNvGrpSpPr/>
        <p:nvPr/>
      </p:nvGrpSpPr>
      <p:grpSpPr>
        <a:xfrm>
          <a:off x="0" y="0"/>
          <a:ext cx="0" cy="0"/>
          <a:chOff x="0" y="0"/>
          <a:chExt cx="0" cy="0"/>
        </a:xfrm>
      </p:grpSpPr>
      <p:grpSp>
        <p:nvGrpSpPr>
          <p:cNvPr id="1947" name="Google Shape;1947;p21"/>
          <p:cNvGrpSpPr/>
          <p:nvPr/>
        </p:nvGrpSpPr>
        <p:grpSpPr>
          <a:xfrm>
            <a:off x="-100350" y="-102000"/>
            <a:ext cx="9261397" cy="5294476"/>
            <a:chOff x="-100350" y="-102000"/>
            <a:chExt cx="9261397" cy="5294476"/>
          </a:xfrm>
        </p:grpSpPr>
        <p:sp>
          <p:nvSpPr>
            <p:cNvPr id="1948" name="Google Shape;1948;p21"/>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1"/>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1"/>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1"/>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1"/>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1"/>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1"/>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1"/>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1"/>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1"/>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1"/>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1"/>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1"/>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1"/>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1"/>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1"/>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1"/>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1"/>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1"/>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1"/>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1"/>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1"/>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1"/>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1"/>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1"/>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1"/>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1"/>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1"/>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1"/>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1"/>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1"/>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1"/>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1"/>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1"/>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1"/>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1"/>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1"/>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1"/>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1"/>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1"/>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1"/>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1"/>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1"/>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1"/>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1"/>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1"/>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1"/>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1"/>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1"/>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1"/>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1"/>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1"/>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1"/>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1"/>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1"/>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1" name="Google Shape;2011;p21"/>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1"/>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lvl1pPr lvl="0" rtl="0">
              <a:spcBef>
                <a:spcPts val="0"/>
              </a:spcBef>
              <a:spcAft>
                <a:spcPts val="0"/>
              </a:spcAft>
              <a:buSzPts val="4200"/>
              <a:buNone/>
              <a:defRPr sz="50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2013" name="Google Shape;2013;p21"/>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None/>
              <a:defRPr>
                <a:solidFill>
                  <a:schemeClr val="lt1"/>
                </a:solidFill>
              </a:defRPr>
            </a:lvl1pPr>
            <a:lvl2pPr lvl="1" rtl="0">
              <a:lnSpc>
                <a:spcPct val="100000"/>
              </a:lnSpc>
              <a:spcBef>
                <a:spcPts val="0"/>
              </a:spcBef>
              <a:spcAft>
                <a:spcPts val="0"/>
              </a:spcAft>
              <a:buClr>
                <a:schemeClr val="lt1"/>
              </a:buClr>
              <a:buSzPts val="1600"/>
              <a:buNone/>
              <a:defRPr>
                <a:solidFill>
                  <a:schemeClr val="lt1"/>
                </a:solidFill>
              </a:defRPr>
            </a:lvl2pPr>
            <a:lvl3pPr lvl="2" rtl="0">
              <a:lnSpc>
                <a:spcPct val="100000"/>
              </a:lnSpc>
              <a:spcBef>
                <a:spcPts val="0"/>
              </a:spcBef>
              <a:spcAft>
                <a:spcPts val="0"/>
              </a:spcAft>
              <a:buClr>
                <a:schemeClr val="lt1"/>
              </a:buClr>
              <a:buSzPts val="1600"/>
              <a:buNone/>
              <a:defRPr>
                <a:solidFill>
                  <a:schemeClr val="lt1"/>
                </a:solidFill>
              </a:defRPr>
            </a:lvl3pPr>
            <a:lvl4pPr lvl="3" rtl="0">
              <a:lnSpc>
                <a:spcPct val="100000"/>
              </a:lnSpc>
              <a:spcBef>
                <a:spcPts val="0"/>
              </a:spcBef>
              <a:spcAft>
                <a:spcPts val="0"/>
              </a:spcAft>
              <a:buClr>
                <a:schemeClr val="lt1"/>
              </a:buClr>
              <a:buSzPts val="1600"/>
              <a:buNone/>
              <a:defRPr>
                <a:solidFill>
                  <a:schemeClr val="lt1"/>
                </a:solidFill>
              </a:defRPr>
            </a:lvl4pPr>
            <a:lvl5pPr lvl="4" rtl="0">
              <a:lnSpc>
                <a:spcPct val="100000"/>
              </a:lnSpc>
              <a:spcBef>
                <a:spcPts val="0"/>
              </a:spcBef>
              <a:spcAft>
                <a:spcPts val="0"/>
              </a:spcAft>
              <a:buClr>
                <a:schemeClr val="lt1"/>
              </a:buClr>
              <a:buSzPts val="1600"/>
              <a:buNone/>
              <a:defRPr>
                <a:solidFill>
                  <a:schemeClr val="lt1"/>
                </a:solidFill>
              </a:defRPr>
            </a:lvl5pPr>
            <a:lvl6pPr lvl="5" rtl="0">
              <a:lnSpc>
                <a:spcPct val="100000"/>
              </a:lnSpc>
              <a:spcBef>
                <a:spcPts val="0"/>
              </a:spcBef>
              <a:spcAft>
                <a:spcPts val="0"/>
              </a:spcAft>
              <a:buClr>
                <a:schemeClr val="lt1"/>
              </a:buClr>
              <a:buSzPts val="1600"/>
              <a:buNone/>
              <a:defRPr>
                <a:solidFill>
                  <a:schemeClr val="lt1"/>
                </a:solidFill>
              </a:defRPr>
            </a:lvl6pPr>
            <a:lvl7pPr lvl="6" rtl="0">
              <a:lnSpc>
                <a:spcPct val="100000"/>
              </a:lnSpc>
              <a:spcBef>
                <a:spcPts val="0"/>
              </a:spcBef>
              <a:spcAft>
                <a:spcPts val="0"/>
              </a:spcAft>
              <a:buClr>
                <a:schemeClr val="lt1"/>
              </a:buClr>
              <a:buSzPts val="1600"/>
              <a:buNone/>
              <a:defRPr>
                <a:solidFill>
                  <a:schemeClr val="lt1"/>
                </a:solidFill>
              </a:defRPr>
            </a:lvl7pPr>
            <a:lvl8pPr lvl="7" rtl="0">
              <a:lnSpc>
                <a:spcPct val="100000"/>
              </a:lnSpc>
              <a:spcBef>
                <a:spcPts val="0"/>
              </a:spcBef>
              <a:spcAft>
                <a:spcPts val="0"/>
              </a:spcAft>
              <a:buClr>
                <a:schemeClr val="lt1"/>
              </a:buClr>
              <a:buSzPts val="1600"/>
              <a:buNone/>
              <a:defRPr>
                <a:solidFill>
                  <a:schemeClr val="lt1"/>
                </a:solidFill>
              </a:defRPr>
            </a:lvl8pPr>
            <a:lvl9pPr lvl="8" rtl="0">
              <a:lnSpc>
                <a:spcPct val="100000"/>
              </a:lnSpc>
              <a:spcBef>
                <a:spcPts val="0"/>
              </a:spcBef>
              <a:spcAft>
                <a:spcPts val="0"/>
              </a:spcAft>
              <a:buClr>
                <a:schemeClr val="lt1"/>
              </a:buClr>
              <a:buSzPts val="1600"/>
              <a:buNone/>
              <a:defRPr>
                <a:solidFill>
                  <a:schemeClr val="lt1"/>
                </a:solidFill>
              </a:defRPr>
            </a:lvl9pPr>
          </a:lstStyle>
          <a:p>
            <a:endParaRPr/>
          </a:p>
        </p:txBody>
      </p:sp>
      <p:sp>
        <p:nvSpPr>
          <p:cNvPr id="2014" name="Google Shape;2014;p21"/>
          <p:cNvSpPr txBox="1">
            <a:spLocks noGrp="1"/>
          </p:cNvSpPr>
          <p:nvPr>
            <p:ph type="title" idx="2" hasCustomPrompt="1"/>
          </p:nvPr>
        </p:nvSpPr>
        <p:spPr>
          <a:xfrm>
            <a:off x="4276700" y="1670488"/>
            <a:ext cx="13119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grpSp>
        <p:nvGrpSpPr>
          <p:cNvPr id="2015" name="Google Shape;2015;p21"/>
          <p:cNvGrpSpPr/>
          <p:nvPr/>
        </p:nvGrpSpPr>
        <p:grpSpPr>
          <a:xfrm>
            <a:off x="-1166812" y="0"/>
            <a:ext cx="11477625" cy="584925"/>
            <a:chOff x="-1166812" y="0"/>
            <a:chExt cx="11477625" cy="584925"/>
          </a:xfrm>
        </p:grpSpPr>
        <p:grpSp>
          <p:nvGrpSpPr>
            <p:cNvPr id="2016" name="Google Shape;2016;p21"/>
            <p:cNvGrpSpPr/>
            <p:nvPr/>
          </p:nvGrpSpPr>
          <p:grpSpPr>
            <a:xfrm>
              <a:off x="6484938" y="0"/>
              <a:ext cx="3825875" cy="584925"/>
              <a:chOff x="1866050" y="2421075"/>
              <a:chExt cx="3825875" cy="584925"/>
            </a:xfrm>
          </p:grpSpPr>
          <p:sp>
            <p:nvSpPr>
              <p:cNvPr id="2017" name="Google Shape;2017;p21"/>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1"/>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1"/>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1"/>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1"/>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1"/>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1"/>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1"/>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1"/>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1"/>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1"/>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1"/>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1"/>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1"/>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1"/>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1"/>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1"/>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1"/>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1"/>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1"/>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1"/>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1"/>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1"/>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1"/>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1"/>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1"/>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1"/>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1"/>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1"/>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1"/>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1"/>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1"/>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1"/>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1"/>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1"/>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1"/>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1"/>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1"/>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1"/>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1"/>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1"/>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1"/>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1"/>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1"/>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1"/>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1"/>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1"/>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1"/>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1"/>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1"/>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1"/>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1"/>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1"/>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1"/>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1"/>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 name="Google Shape;2072;p21"/>
            <p:cNvGrpSpPr/>
            <p:nvPr/>
          </p:nvGrpSpPr>
          <p:grpSpPr>
            <a:xfrm flipH="1">
              <a:off x="2659063" y="0"/>
              <a:ext cx="3825875" cy="584925"/>
              <a:chOff x="1866050" y="2421075"/>
              <a:chExt cx="3825875" cy="584925"/>
            </a:xfrm>
          </p:grpSpPr>
          <p:sp>
            <p:nvSpPr>
              <p:cNvPr id="2073" name="Google Shape;2073;p21"/>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1"/>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1"/>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1"/>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1"/>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1"/>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1"/>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1"/>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1"/>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1"/>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1"/>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1"/>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1"/>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1"/>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1"/>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1"/>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1"/>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1"/>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1"/>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1"/>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1"/>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1"/>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1"/>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1"/>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1"/>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1"/>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1"/>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1"/>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1"/>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1"/>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1"/>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1"/>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1"/>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1"/>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1"/>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1"/>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1"/>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1"/>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1"/>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1"/>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1"/>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1"/>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1"/>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1"/>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1"/>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1"/>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1"/>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1"/>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1"/>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1"/>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1"/>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1"/>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1"/>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1"/>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1"/>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21"/>
            <p:cNvGrpSpPr/>
            <p:nvPr/>
          </p:nvGrpSpPr>
          <p:grpSpPr>
            <a:xfrm>
              <a:off x="-1166812" y="0"/>
              <a:ext cx="3825875" cy="584925"/>
              <a:chOff x="1866050" y="2421075"/>
              <a:chExt cx="3825875" cy="584925"/>
            </a:xfrm>
          </p:grpSpPr>
          <p:sp>
            <p:nvSpPr>
              <p:cNvPr id="2129" name="Google Shape;2129;p21"/>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1"/>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1"/>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1"/>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1"/>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1"/>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1"/>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1"/>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1"/>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1"/>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1"/>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1"/>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1"/>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1"/>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1"/>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1"/>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1"/>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1"/>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1"/>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1"/>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1"/>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1"/>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1"/>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1"/>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1"/>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1"/>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1"/>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1"/>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1"/>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1"/>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1"/>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1"/>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1"/>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1"/>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1"/>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1"/>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1"/>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1"/>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1"/>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1"/>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1"/>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1"/>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1"/>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1"/>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1"/>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1"/>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1"/>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1"/>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1"/>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1"/>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1"/>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1"/>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1"/>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1"/>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1"/>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184" name="Google Shape;2184;p21"/>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header 2">
  <p:cSld name="CUSTOM_10">
    <p:spTree>
      <p:nvGrpSpPr>
        <p:cNvPr id="1" name="Shape 2525"/>
        <p:cNvGrpSpPr/>
        <p:nvPr/>
      </p:nvGrpSpPr>
      <p:grpSpPr>
        <a:xfrm>
          <a:off x="0" y="0"/>
          <a:ext cx="0" cy="0"/>
          <a:chOff x="0" y="0"/>
          <a:chExt cx="0" cy="0"/>
        </a:xfrm>
      </p:grpSpPr>
      <p:grpSp>
        <p:nvGrpSpPr>
          <p:cNvPr id="2526" name="Google Shape;2526;p24"/>
          <p:cNvGrpSpPr/>
          <p:nvPr/>
        </p:nvGrpSpPr>
        <p:grpSpPr>
          <a:xfrm>
            <a:off x="-100350" y="-102000"/>
            <a:ext cx="9261397" cy="5294476"/>
            <a:chOff x="-100350" y="-102000"/>
            <a:chExt cx="9261397" cy="5294476"/>
          </a:xfrm>
        </p:grpSpPr>
        <p:sp>
          <p:nvSpPr>
            <p:cNvPr id="2527" name="Google Shape;2527;p24"/>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4"/>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4"/>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4"/>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4"/>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4"/>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4"/>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4"/>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4"/>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4"/>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4"/>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4"/>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4"/>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4"/>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4"/>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4"/>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4"/>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4"/>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4"/>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4"/>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4"/>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4"/>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4"/>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4"/>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4"/>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4"/>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4"/>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4"/>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4"/>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4"/>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4"/>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4"/>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4"/>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4"/>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4"/>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4"/>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4"/>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4"/>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4"/>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4"/>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4"/>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4"/>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4"/>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4"/>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4"/>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4"/>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4"/>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4"/>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4"/>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4"/>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4"/>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4"/>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4"/>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4"/>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4"/>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4"/>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4"/>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4"/>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4"/>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4"/>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4"/>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4"/>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4"/>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0" name="Google Shape;2590;p24"/>
          <p:cNvSpPr/>
          <p:nvPr/>
        </p:nvSpPr>
        <p:spPr>
          <a:xfrm>
            <a:off x="0" y="4748825"/>
            <a:ext cx="9144000" cy="394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4"/>
          <p:cNvSpPr txBox="1">
            <a:spLocks noGrp="1"/>
          </p:cNvSpPr>
          <p:nvPr>
            <p:ph type="title"/>
          </p:nvPr>
        </p:nvSpPr>
        <p:spPr>
          <a:xfrm>
            <a:off x="2910050" y="2381503"/>
            <a:ext cx="4045200" cy="783600"/>
          </a:xfrm>
          <a:prstGeom prst="rect">
            <a:avLst/>
          </a:prstGeom>
        </p:spPr>
        <p:txBody>
          <a:bodyPr spcFirstLastPara="1" wrap="square" lIns="0" tIns="0" rIns="0" bIns="0" anchor="ctr" anchorCtr="0">
            <a:noAutofit/>
          </a:bodyPr>
          <a:lstStyle>
            <a:lvl1pPr lvl="0" rtl="0">
              <a:spcBef>
                <a:spcPts val="0"/>
              </a:spcBef>
              <a:spcAft>
                <a:spcPts val="0"/>
              </a:spcAft>
              <a:buSzPts val="4200"/>
              <a:buNone/>
              <a:defRPr sz="50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2592" name="Google Shape;2592;p24"/>
          <p:cNvSpPr txBox="1">
            <a:spLocks noGrp="1"/>
          </p:cNvSpPr>
          <p:nvPr>
            <p:ph type="subTitle" idx="1"/>
          </p:nvPr>
        </p:nvSpPr>
        <p:spPr>
          <a:xfrm>
            <a:off x="2910050" y="3165063"/>
            <a:ext cx="4045200" cy="38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None/>
              <a:defRPr>
                <a:solidFill>
                  <a:schemeClr val="lt1"/>
                </a:solidFill>
              </a:defRPr>
            </a:lvl1pPr>
            <a:lvl2pPr lvl="1" rtl="0">
              <a:lnSpc>
                <a:spcPct val="100000"/>
              </a:lnSpc>
              <a:spcBef>
                <a:spcPts val="0"/>
              </a:spcBef>
              <a:spcAft>
                <a:spcPts val="0"/>
              </a:spcAft>
              <a:buClr>
                <a:schemeClr val="lt1"/>
              </a:buClr>
              <a:buSzPts val="1600"/>
              <a:buNone/>
              <a:defRPr>
                <a:solidFill>
                  <a:schemeClr val="lt1"/>
                </a:solidFill>
              </a:defRPr>
            </a:lvl2pPr>
            <a:lvl3pPr lvl="2" rtl="0">
              <a:lnSpc>
                <a:spcPct val="100000"/>
              </a:lnSpc>
              <a:spcBef>
                <a:spcPts val="0"/>
              </a:spcBef>
              <a:spcAft>
                <a:spcPts val="0"/>
              </a:spcAft>
              <a:buClr>
                <a:schemeClr val="lt1"/>
              </a:buClr>
              <a:buSzPts val="1600"/>
              <a:buNone/>
              <a:defRPr>
                <a:solidFill>
                  <a:schemeClr val="lt1"/>
                </a:solidFill>
              </a:defRPr>
            </a:lvl3pPr>
            <a:lvl4pPr lvl="3" rtl="0">
              <a:lnSpc>
                <a:spcPct val="100000"/>
              </a:lnSpc>
              <a:spcBef>
                <a:spcPts val="0"/>
              </a:spcBef>
              <a:spcAft>
                <a:spcPts val="0"/>
              </a:spcAft>
              <a:buClr>
                <a:schemeClr val="lt1"/>
              </a:buClr>
              <a:buSzPts val="1600"/>
              <a:buNone/>
              <a:defRPr>
                <a:solidFill>
                  <a:schemeClr val="lt1"/>
                </a:solidFill>
              </a:defRPr>
            </a:lvl4pPr>
            <a:lvl5pPr lvl="4" rtl="0">
              <a:lnSpc>
                <a:spcPct val="100000"/>
              </a:lnSpc>
              <a:spcBef>
                <a:spcPts val="0"/>
              </a:spcBef>
              <a:spcAft>
                <a:spcPts val="0"/>
              </a:spcAft>
              <a:buClr>
                <a:schemeClr val="lt1"/>
              </a:buClr>
              <a:buSzPts val="1600"/>
              <a:buNone/>
              <a:defRPr>
                <a:solidFill>
                  <a:schemeClr val="lt1"/>
                </a:solidFill>
              </a:defRPr>
            </a:lvl5pPr>
            <a:lvl6pPr lvl="5" rtl="0">
              <a:lnSpc>
                <a:spcPct val="100000"/>
              </a:lnSpc>
              <a:spcBef>
                <a:spcPts val="0"/>
              </a:spcBef>
              <a:spcAft>
                <a:spcPts val="0"/>
              </a:spcAft>
              <a:buClr>
                <a:schemeClr val="lt1"/>
              </a:buClr>
              <a:buSzPts val="1600"/>
              <a:buNone/>
              <a:defRPr>
                <a:solidFill>
                  <a:schemeClr val="lt1"/>
                </a:solidFill>
              </a:defRPr>
            </a:lvl6pPr>
            <a:lvl7pPr lvl="6" rtl="0">
              <a:lnSpc>
                <a:spcPct val="100000"/>
              </a:lnSpc>
              <a:spcBef>
                <a:spcPts val="0"/>
              </a:spcBef>
              <a:spcAft>
                <a:spcPts val="0"/>
              </a:spcAft>
              <a:buClr>
                <a:schemeClr val="lt1"/>
              </a:buClr>
              <a:buSzPts val="1600"/>
              <a:buNone/>
              <a:defRPr>
                <a:solidFill>
                  <a:schemeClr val="lt1"/>
                </a:solidFill>
              </a:defRPr>
            </a:lvl7pPr>
            <a:lvl8pPr lvl="7" rtl="0">
              <a:lnSpc>
                <a:spcPct val="100000"/>
              </a:lnSpc>
              <a:spcBef>
                <a:spcPts val="0"/>
              </a:spcBef>
              <a:spcAft>
                <a:spcPts val="0"/>
              </a:spcAft>
              <a:buClr>
                <a:schemeClr val="lt1"/>
              </a:buClr>
              <a:buSzPts val="1600"/>
              <a:buNone/>
              <a:defRPr>
                <a:solidFill>
                  <a:schemeClr val="lt1"/>
                </a:solidFill>
              </a:defRPr>
            </a:lvl8pPr>
            <a:lvl9pPr lvl="8" rtl="0">
              <a:lnSpc>
                <a:spcPct val="100000"/>
              </a:lnSpc>
              <a:spcBef>
                <a:spcPts val="0"/>
              </a:spcBef>
              <a:spcAft>
                <a:spcPts val="0"/>
              </a:spcAft>
              <a:buClr>
                <a:schemeClr val="lt1"/>
              </a:buClr>
              <a:buSzPts val="1600"/>
              <a:buNone/>
              <a:defRPr>
                <a:solidFill>
                  <a:schemeClr val="lt1"/>
                </a:solidFill>
              </a:defRPr>
            </a:lvl9pPr>
          </a:lstStyle>
          <a:p>
            <a:endParaRPr/>
          </a:p>
        </p:txBody>
      </p:sp>
      <p:sp>
        <p:nvSpPr>
          <p:cNvPr id="2593" name="Google Shape;2593;p24"/>
          <p:cNvSpPr txBox="1">
            <a:spLocks noGrp="1"/>
          </p:cNvSpPr>
          <p:nvPr>
            <p:ph type="title" idx="2" hasCustomPrompt="1"/>
          </p:nvPr>
        </p:nvSpPr>
        <p:spPr>
          <a:xfrm>
            <a:off x="4276700" y="1670488"/>
            <a:ext cx="1311900" cy="711000"/>
          </a:xfrm>
          <a:prstGeom prst="rect">
            <a:avLst/>
          </a:prstGeom>
        </p:spPr>
        <p:txBody>
          <a:bodyPr spcFirstLastPara="1" wrap="square" lIns="0" tIns="0" rIns="0" bIns="0" anchor="ctr" anchorCtr="0">
            <a:noAutofit/>
          </a:bodyPr>
          <a:lstStyle>
            <a:lvl1pPr lvl="0" rtl="0">
              <a:spcBef>
                <a:spcPts val="0"/>
              </a:spcBef>
              <a:spcAft>
                <a:spcPts val="0"/>
              </a:spcAft>
              <a:buSzPts val="4800"/>
              <a:buNone/>
              <a:defRPr sz="60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grpSp>
        <p:nvGrpSpPr>
          <p:cNvPr id="2594" name="Google Shape;2594;p24"/>
          <p:cNvGrpSpPr/>
          <p:nvPr/>
        </p:nvGrpSpPr>
        <p:grpSpPr>
          <a:xfrm>
            <a:off x="-1166812" y="0"/>
            <a:ext cx="11477625" cy="584925"/>
            <a:chOff x="-1166812" y="0"/>
            <a:chExt cx="11477625" cy="584925"/>
          </a:xfrm>
        </p:grpSpPr>
        <p:grpSp>
          <p:nvGrpSpPr>
            <p:cNvPr id="2595" name="Google Shape;2595;p24"/>
            <p:cNvGrpSpPr/>
            <p:nvPr/>
          </p:nvGrpSpPr>
          <p:grpSpPr>
            <a:xfrm>
              <a:off x="6484938" y="0"/>
              <a:ext cx="3825875" cy="584925"/>
              <a:chOff x="1866050" y="2421075"/>
              <a:chExt cx="3825875" cy="584925"/>
            </a:xfrm>
          </p:grpSpPr>
          <p:sp>
            <p:nvSpPr>
              <p:cNvPr id="2596" name="Google Shape;2596;p24"/>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4"/>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4"/>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4"/>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4"/>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4"/>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4"/>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4"/>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4"/>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4"/>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4"/>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4"/>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4"/>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4"/>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4"/>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4"/>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4"/>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4"/>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4"/>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4"/>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4"/>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4"/>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4"/>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4"/>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4"/>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4"/>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4"/>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4"/>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4"/>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4"/>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4"/>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4"/>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4"/>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4"/>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4"/>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4"/>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4"/>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4"/>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4"/>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4"/>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4"/>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4"/>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4"/>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4"/>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4"/>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4"/>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4"/>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4"/>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4"/>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4"/>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4"/>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4"/>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4"/>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4"/>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4"/>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24"/>
            <p:cNvGrpSpPr/>
            <p:nvPr/>
          </p:nvGrpSpPr>
          <p:grpSpPr>
            <a:xfrm flipH="1">
              <a:off x="2659063" y="0"/>
              <a:ext cx="3825875" cy="584925"/>
              <a:chOff x="1866050" y="2421075"/>
              <a:chExt cx="3825875" cy="584925"/>
            </a:xfrm>
          </p:grpSpPr>
          <p:sp>
            <p:nvSpPr>
              <p:cNvPr id="2652" name="Google Shape;2652;p24"/>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4"/>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4"/>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4"/>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4"/>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4"/>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4"/>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4"/>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4"/>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4"/>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4"/>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4"/>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4"/>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4"/>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4"/>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4"/>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4"/>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4"/>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4"/>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4"/>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4"/>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4"/>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4"/>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4"/>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4"/>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4"/>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4"/>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4"/>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4"/>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4"/>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4"/>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4"/>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4"/>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4"/>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4"/>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4"/>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4"/>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4"/>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4"/>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4"/>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4"/>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4"/>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4"/>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4"/>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4"/>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4"/>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4"/>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4"/>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4"/>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4"/>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4"/>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4"/>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4"/>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4"/>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4"/>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7" name="Google Shape;2707;p24"/>
            <p:cNvGrpSpPr/>
            <p:nvPr/>
          </p:nvGrpSpPr>
          <p:grpSpPr>
            <a:xfrm>
              <a:off x="-1166812" y="0"/>
              <a:ext cx="3825875" cy="584925"/>
              <a:chOff x="1866050" y="2421075"/>
              <a:chExt cx="3825875" cy="584925"/>
            </a:xfrm>
          </p:grpSpPr>
          <p:sp>
            <p:nvSpPr>
              <p:cNvPr id="2708" name="Google Shape;2708;p24"/>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4"/>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4"/>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4"/>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4"/>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4"/>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4"/>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4"/>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4"/>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4"/>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4"/>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4"/>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4"/>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4"/>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4"/>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4"/>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4"/>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4"/>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4"/>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4"/>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4"/>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4"/>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4"/>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4"/>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4"/>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4"/>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4"/>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4"/>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4"/>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4"/>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4"/>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4"/>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4"/>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4"/>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4"/>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4"/>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4"/>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4"/>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4"/>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4"/>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4"/>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4"/>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4"/>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4"/>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4"/>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4"/>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4"/>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4"/>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4"/>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4"/>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4"/>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4"/>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4"/>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4"/>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4"/>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63" name="Google Shape;2763;p24"/>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870"/>
        <p:cNvGrpSpPr/>
        <p:nvPr/>
      </p:nvGrpSpPr>
      <p:grpSpPr>
        <a:xfrm>
          <a:off x="0" y="0"/>
          <a:ext cx="0" cy="0"/>
          <a:chOff x="0" y="0"/>
          <a:chExt cx="0" cy="0"/>
        </a:xfrm>
      </p:grpSpPr>
      <p:grpSp>
        <p:nvGrpSpPr>
          <p:cNvPr id="2871" name="Google Shape;2871;p26"/>
          <p:cNvGrpSpPr/>
          <p:nvPr/>
        </p:nvGrpSpPr>
        <p:grpSpPr>
          <a:xfrm>
            <a:off x="-100350" y="-102000"/>
            <a:ext cx="9261397" cy="5294476"/>
            <a:chOff x="-100350" y="-102000"/>
            <a:chExt cx="9261397" cy="5294476"/>
          </a:xfrm>
        </p:grpSpPr>
        <p:sp>
          <p:nvSpPr>
            <p:cNvPr id="2872" name="Google Shape;2872;p26"/>
            <p:cNvSpPr/>
            <p:nvPr/>
          </p:nvSpPr>
          <p:spPr>
            <a:xfrm>
              <a:off x="908579"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6"/>
            <p:cNvSpPr/>
            <p:nvPr/>
          </p:nvSpPr>
          <p:spPr>
            <a:xfrm>
              <a:off x="159465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6"/>
            <p:cNvSpPr/>
            <p:nvPr/>
          </p:nvSpPr>
          <p:spPr>
            <a:xfrm>
              <a:off x="7323950"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6"/>
            <p:cNvSpPr/>
            <p:nvPr/>
          </p:nvSpPr>
          <p:spPr>
            <a:xfrm>
              <a:off x="7816704" y="1760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26"/>
            <p:cNvSpPr/>
            <p:nvPr/>
          </p:nvSpPr>
          <p:spPr>
            <a:xfrm>
              <a:off x="6642150" y="382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26"/>
            <p:cNvSpPr/>
            <p:nvPr/>
          </p:nvSpPr>
          <p:spPr>
            <a:xfrm>
              <a:off x="5328325" y="41072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26"/>
            <p:cNvSpPr/>
            <p:nvPr/>
          </p:nvSpPr>
          <p:spPr>
            <a:xfrm>
              <a:off x="2181929" y="36721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26"/>
            <p:cNvSpPr/>
            <p:nvPr/>
          </p:nvSpPr>
          <p:spPr>
            <a:xfrm>
              <a:off x="1127700" y="5952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26"/>
            <p:cNvSpPr/>
            <p:nvPr/>
          </p:nvSpPr>
          <p:spPr>
            <a:xfrm>
              <a:off x="6964479" y="3611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6"/>
            <p:cNvSpPr/>
            <p:nvPr/>
          </p:nvSpPr>
          <p:spPr>
            <a:xfrm>
              <a:off x="8106000" y="36059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26"/>
            <p:cNvSpPr/>
            <p:nvPr/>
          </p:nvSpPr>
          <p:spPr>
            <a:xfrm>
              <a:off x="5934600" y="3139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26"/>
            <p:cNvSpPr/>
            <p:nvPr/>
          </p:nvSpPr>
          <p:spPr>
            <a:xfrm>
              <a:off x="2442604" y="22718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6"/>
            <p:cNvSpPr/>
            <p:nvPr/>
          </p:nvSpPr>
          <p:spPr>
            <a:xfrm>
              <a:off x="5089554" y="8481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26"/>
            <p:cNvSpPr/>
            <p:nvPr/>
          </p:nvSpPr>
          <p:spPr>
            <a:xfrm>
              <a:off x="17904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26"/>
            <p:cNvSpPr/>
            <p:nvPr/>
          </p:nvSpPr>
          <p:spPr>
            <a:xfrm>
              <a:off x="8174554" y="460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26"/>
            <p:cNvSpPr/>
            <p:nvPr/>
          </p:nvSpPr>
          <p:spPr>
            <a:xfrm>
              <a:off x="524200" y="2475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6"/>
            <p:cNvSpPr/>
            <p:nvPr/>
          </p:nvSpPr>
          <p:spPr>
            <a:xfrm>
              <a:off x="6837950" y="25203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26"/>
            <p:cNvSpPr/>
            <p:nvPr/>
          </p:nvSpPr>
          <p:spPr>
            <a:xfrm>
              <a:off x="6710704" y="27932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26"/>
            <p:cNvSpPr/>
            <p:nvPr/>
          </p:nvSpPr>
          <p:spPr>
            <a:xfrm>
              <a:off x="8707575" y="23789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6"/>
            <p:cNvSpPr/>
            <p:nvPr/>
          </p:nvSpPr>
          <p:spPr>
            <a:xfrm>
              <a:off x="18796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26"/>
            <p:cNvSpPr/>
            <p:nvPr/>
          </p:nvSpPr>
          <p:spPr>
            <a:xfrm>
              <a:off x="1221779"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6"/>
            <p:cNvSpPr/>
            <p:nvPr/>
          </p:nvSpPr>
          <p:spPr>
            <a:xfrm>
              <a:off x="8424004" y="349506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6"/>
            <p:cNvSpPr/>
            <p:nvPr/>
          </p:nvSpPr>
          <p:spPr>
            <a:xfrm>
              <a:off x="8424000" y="4024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6"/>
            <p:cNvSpPr/>
            <p:nvPr/>
          </p:nvSpPr>
          <p:spPr>
            <a:xfrm>
              <a:off x="8301804" y="40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6"/>
            <p:cNvSpPr/>
            <p:nvPr/>
          </p:nvSpPr>
          <p:spPr>
            <a:xfrm>
              <a:off x="377729" y="24451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6"/>
            <p:cNvSpPr/>
            <p:nvPr/>
          </p:nvSpPr>
          <p:spPr>
            <a:xfrm>
              <a:off x="1025975"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6"/>
            <p:cNvSpPr/>
            <p:nvPr/>
          </p:nvSpPr>
          <p:spPr>
            <a:xfrm>
              <a:off x="1323504" y="188704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6"/>
            <p:cNvSpPr/>
            <p:nvPr/>
          </p:nvSpPr>
          <p:spPr>
            <a:xfrm>
              <a:off x="2113375" y="11567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6"/>
            <p:cNvSpPr/>
            <p:nvPr/>
          </p:nvSpPr>
          <p:spPr>
            <a:xfrm>
              <a:off x="2383904" y="1044910"/>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6"/>
            <p:cNvSpPr/>
            <p:nvPr/>
          </p:nvSpPr>
          <p:spPr>
            <a:xfrm>
              <a:off x="287080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6"/>
            <p:cNvSpPr/>
            <p:nvPr/>
          </p:nvSpPr>
          <p:spPr>
            <a:xfrm>
              <a:off x="3007904" y="5952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6"/>
            <p:cNvSpPr/>
            <p:nvPr/>
          </p:nvSpPr>
          <p:spPr>
            <a:xfrm>
              <a:off x="3793225" y="39058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6"/>
            <p:cNvSpPr/>
            <p:nvPr/>
          </p:nvSpPr>
          <p:spPr>
            <a:xfrm>
              <a:off x="3793229" y="373248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6"/>
            <p:cNvSpPr/>
            <p:nvPr/>
          </p:nvSpPr>
          <p:spPr>
            <a:xfrm>
              <a:off x="3066600" y="1567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6"/>
            <p:cNvSpPr/>
            <p:nvPr/>
          </p:nvSpPr>
          <p:spPr>
            <a:xfrm>
              <a:off x="3447729" y="15073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6"/>
            <p:cNvSpPr/>
            <p:nvPr/>
          </p:nvSpPr>
          <p:spPr>
            <a:xfrm>
              <a:off x="5089554" y="38920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6"/>
            <p:cNvSpPr/>
            <p:nvPr/>
          </p:nvSpPr>
          <p:spPr>
            <a:xfrm>
              <a:off x="3506425" y="27269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6"/>
            <p:cNvSpPr/>
            <p:nvPr/>
          </p:nvSpPr>
          <p:spPr>
            <a:xfrm>
              <a:off x="3447729" y="2713135"/>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6"/>
            <p:cNvSpPr/>
            <p:nvPr/>
          </p:nvSpPr>
          <p:spPr>
            <a:xfrm>
              <a:off x="5089554" y="4663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6"/>
            <p:cNvSpPr/>
            <p:nvPr/>
          </p:nvSpPr>
          <p:spPr>
            <a:xfrm>
              <a:off x="4194600" y="1820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6"/>
            <p:cNvSpPr/>
            <p:nvPr/>
          </p:nvSpPr>
          <p:spPr>
            <a:xfrm>
              <a:off x="5455575" y="19473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6"/>
            <p:cNvSpPr/>
            <p:nvPr/>
          </p:nvSpPr>
          <p:spPr>
            <a:xfrm>
              <a:off x="6363950" y="134955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6"/>
            <p:cNvSpPr/>
            <p:nvPr/>
          </p:nvSpPr>
          <p:spPr>
            <a:xfrm>
              <a:off x="6559750" y="270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6"/>
            <p:cNvSpPr/>
            <p:nvPr/>
          </p:nvSpPr>
          <p:spPr>
            <a:xfrm>
              <a:off x="3169225" y="4724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6"/>
            <p:cNvSpPr/>
            <p:nvPr/>
          </p:nvSpPr>
          <p:spPr>
            <a:xfrm>
              <a:off x="5396879" y="1820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6"/>
            <p:cNvSpPr/>
            <p:nvPr/>
          </p:nvSpPr>
          <p:spPr>
            <a:xfrm>
              <a:off x="59346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6"/>
            <p:cNvSpPr/>
            <p:nvPr/>
          </p:nvSpPr>
          <p:spPr>
            <a:xfrm>
              <a:off x="4129225" y="781863"/>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6"/>
            <p:cNvSpPr/>
            <p:nvPr/>
          </p:nvSpPr>
          <p:spPr>
            <a:xfrm>
              <a:off x="4390404" y="6615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6"/>
            <p:cNvSpPr/>
            <p:nvPr/>
          </p:nvSpPr>
          <p:spPr>
            <a:xfrm>
              <a:off x="5148250"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6"/>
            <p:cNvSpPr/>
            <p:nvPr/>
          </p:nvSpPr>
          <p:spPr>
            <a:xfrm>
              <a:off x="377725" y="-1020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6"/>
            <p:cNvSpPr/>
            <p:nvPr/>
          </p:nvSpPr>
          <p:spPr>
            <a:xfrm>
              <a:off x="-100350" y="46638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6"/>
            <p:cNvSpPr/>
            <p:nvPr/>
          </p:nvSpPr>
          <p:spPr>
            <a:xfrm>
              <a:off x="8838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6"/>
            <p:cNvSpPr/>
            <p:nvPr/>
          </p:nvSpPr>
          <p:spPr>
            <a:xfrm>
              <a:off x="7194000" y="45071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6"/>
            <p:cNvSpPr/>
            <p:nvPr/>
          </p:nvSpPr>
          <p:spPr>
            <a:xfrm>
              <a:off x="9033804" y="41734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6"/>
            <p:cNvSpPr/>
            <p:nvPr/>
          </p:nvSpPr>
          <p:spPr>
            <a:xfrm>
              <a:off x="2675000" y="3495038"/>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6"/>
            <p:cNvSpPr/>
            <p:nvPr/>
          </p:nvSpPr>
          <p:spPr>
            <a:xfrm>
              <a:off x="4626600" y="29197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6"/>
            <p:cNvSpPr/>
            <p:nvPr/>
          </p:nvSpPr>
          <p:spPr>
            <a:xfrm>
              <a:off x="4822404" y="279322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6"/>
            <p:cNvSpPr/>
            <p:nvPr/>
          </p:nvSpPr>
          <p:spPr>
            <a:xfrm>
              <a:off x="-100350" y="1044900"/>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6"/>
            <p:cNvSpPr/>
            <p:nvPr/>
          </p:nvSpPr>
          <p:spPr>
            <a:xfrm>
              <a:off x="8965250" y="14411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6"/>
            <p:cNvSpPr/>
            <p:nvPr/>
          </p:nvSpPr>
          <p:spPr>
            <a:xfrm>
              <a:off x="8906554" y="1415797"/>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6"/>
            <p:cNvSpPr/>
            <p:nvPr/>
          </p:nvSpPr>
          <p:spPr>
            <a:xfrm>
              <a:off x="181925" y="401862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6"/>
            <p:cNvSpPr/>
            <p:nvPr/>
          </p:nvSpPr>
          <p:spPr>
            <a:xfrm>
              <a:off x="592754" y="4084872"/>
              <a:ext cx="58695" cy="60315"/>
            </a:xfrm>
            <a:custGeom>
              <a:avLst/>
              <a:gdLst/>
              <a:ahLst/>
              <a:cxnLst/>
              <a:rect l="l" t="t" r="r" b="b"/>
              <a:pathLst>
                <a:path w="1667" h="1713" extrusionOk="0">
                  <a:moveTo>
                    <a:pt x="982" y="1"/>
                  </a:moveTo>
                  <a:lnTo>
                    <a:pt x="594" y="457"/>
                  </a:lnTo>
                  <a:lnTo>
                    <a:pt x="0" y="412"/>
                  </a:lnTo>
                  <a:lnTo>
                    <a:pt x="320" y="914"/>
                  </a:lnTo>
                  <a:lnTo>
                    <a:pt x="92" y="1485"/>
                  </a:lnTo>
                  <a:lnTo>
                    <a:pt x="662" y="1325"/>
                  </a:lnTo>
                  <a:lnTo>
                    <a:pt x="1119" y="1713"/>
                  </a:lnTo>
                  <a:lnTo>
                    <a:pt x="1164" y="1119"/>
                  </a:lnTo>
                  <a:lnTo>
                    <a:pt x="1667" y="800"/>
                  </a:lnTo>
                  <a:lnTo>
                    <a:pt x="1119" y="572"/>
                  </a:lnTo>
                  <a:lnTo>
                    <a:pt x="9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6"/>
            <p:cNvSpPr/>
            <p:nvPr/>
          </p:nvSpPr>
          <p:spPr>
            <a:xfrm>
              <a:off x="720000" y="4999675"/>
              <a:ext cx="195797" cy="192801"/>
            </a:xfrm>
            <a:custGeom>
              <a:avLst/>
              <a:gdLst/>
              <a:ahLst/>
              <a:cxnLst/>
              <a:rect l="l" t="t" r="r" b="b"/>
              <a:pathLst>
                <a:path w="5251" h="5171" extrusionOk="0">
                  <a:moveTo>
                    <a:pt x="2637" y="1"/>
                  </a:moveTo>
                  <a:cubicBezTo>
                    <a:pt x="2586" y="1"/>
                    <a:pt x="2534" y="29"/>
                    <a:pt x="2534" y="86"/>
                  </a:cubicBezTo>
                  <a:lnTo>
                    <a:pt x="2534" y="2369"/>
                  </a:lnTo>
                  <a:cubicBezTo>
                    <a:pt x="2215" y="2049"/>
                    <a:pt x="1895" y="1753"/>
                    <a:pt x="1598" y="1433"/>
                  </a:cubicBezTo>
                  <a:cubicBezTo>
                    <a:pt x="1572" y="1412"/>
                    <a:pt x="1544" y="1403"/>
                    <a:pt x="1518" y="1403"/>
                  </a:cubicBezTo>
                  <a:cubicBezTo>
                    <a:pt x="1433" y="1403"/>
                    <a:pt x="1369" y="1500"/>
                    <a:pt x="1439" y="1570"/>
                  </a:cubicBezTo>
                  <a:cubicBezTo>
                    <a:pt x="1758" y="1890"/>
                    <a:pt x="2078" y="2209"/>
                    <a:pt x="2397" y="2506"/>
                  </a:cubicBezTo>
                  <a:lnTo>
                    <a:pt x="138" y="2506"/>
                  </a:lnTo>
                  <a:cubicBezTo>
                    <a:pt x="1" y="2506"/>
                    <a:pt x="1" y="2711"/>
                    <a:pt x="138" y="2711"/>
                  </a:cubicBezTo>
                  <a:lnTo>
                    <a:pt x="2397" y="2711"/>
                  </a:lnTo>
                  <a:cubicBezTo>
                    <a:pt x="2101" y="3031"/>
                    <a:pt x="1781" y="3350"/>
                    <a:pt x="1484" y="3670"/>
                  </a:cubicBezTo>
                  <a:cubicBezTo>
                    <a:pt x="1414" y="3740"/>
                    <a:pt x="1479" y="3837"/>
                    <a:pt x="1554" y="3837"/>
                  </a:cubicBezTo>
                  <a:cubicBezTo>
                    <a:pt x="1576" y="3837"/>
                    <a:pt x="1600" y="3828"/>
                    <a:pt x="1621" y="3807"/>
                  </a:cubicBezTo>
                  <a:lnTo>
                    <a:pt x="2534" y="2848"/>
                  </a:lnTo>
                  <a:lnTo>
                    <a:pt x="2534" y="5085"/>
                  </a:lnTo>
                  <a:cubicBezTo>
                    <a:pt x="2534" y="5142"/>
                    <a:pt x="2586" y="5171"/>
                    <a:pt x="2637" y="5171"/>
                  </a:cubicBezTo>
                  <a:cubicBezTo>
                    <a:pt x="2688" y="5171"/>
                    <a:pt x="2740" y="5142"/>
                    <a:pt x="2740" y="5085"/>
                  </a:cubicBezTo>
                  <a:lnTo>
                    <a:pt x="2740" y="2848"/>
                  </a:lnTo>
                  <a:cubicBezTo>
                    <a:pt x="3105" y="3191"/>
                    <a:pt x="3470" y="3556"/>
                    <a:pt x="3835" y="3921"/>
                  </a:cubicBezTo>
                  <a:cubicBezTo>
                    <a:pt x="3855" y="3940"/>
                    <a:pt x="3877" y="3948"/>
                    <a:pt x="3900" y="3948"/>
                  </a:cubicBezTo>
                  <a:cubicBezTo>
                    <a:pt x="3983" y="3948"/>
                    <a:pt x="4067" y="3838"/>
                    <a:pt x="3995" y="3784"/>
                  </a:cubicBezTo>
                  <a:cubicBezTo>
                    <a:pt x="3630" y="3419"/>
                    <a:pt x="3265" y="3054"/>
                    <a:pt x="2899" y="2711"/>
                  </a:cubicBezTo>
                  <a:lnTo>
                    <a:pt x="5114" y="2711"/>
                  </a:lnTo>
                  <a:cubicBezTo>
                    <a:pt x="5250" y="2711"/>
                    <a:pt x="5250" y="2506"/>
                    <a:pt x="5114" y="2506"/>
                  </a:cubicBezTo>
                  <a:lnTo>
                    <a:pt x="2877" y="2506"/>
                  </a:lnTo>
                  <a:cubicBezTo>
                    <a:pt x="3242" y="2141"/>
                    <a:pt x="3584" y="1775"/>
                    <a:pt x="3949" y="1410"/>
                  </a:cubicBezTo>
                  <a:cubicBezTo>
                    <a:pt x="4020" y="1340"/>
                    <a:pt x="3955" y="1243"/>
                    <a:pt x="3880" y="1243"/>
                  </a:cubicBezTo>
                  <a:cubicBezTo>
                    <a:pt x="3857" y="1243"/>
                    <a:pt x="3834" y="1252"/>
                    <a:pt x="3812" y="1273"/>
                  </a:cubicBezTo>
                  <a:cubicBezTo>
                    <a:pt x="3447" y="1638"/>
                    <a:pt x="3105" y="2004"/>
                    <a:pt x="2740" y="2369"/>
                  </a:cubicBezTo>
                  <a:lnTo>
                    <a:pt x="2740" y="86"/>
                  </a:lnTo>
                  <a:cubicBezTo>
                    <a:pt x="2740" y="29"/>
                    <a:pt x="2688" y="1"/>
                    <a:pt x="2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5" name="Google Shape;2935;p26"/>
          <p:cNvSpPr txBox="1">
            <a:spLocks noGrp="1"/>
          </p:cNvSpPr>
          <p:nvPr>
            <p:ph type="subTitle" idx="1"/>
          </p:nvPr>
        </p:nvSpPr>
        <p:spPr>
          <a:xfrm>
            <a:off x="1299600" y="3036525"/>
            <a:ext cx="2750400" cy="120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Clr>
                <a:schemeClr val="lt1"/>
              </a:buClr>
              <a:buSzPts val="1600"/>
              <a:buChar char="●"/>
              <a:defRPr>
                <a:solidFill>
                  <a:schemeClr val="lt1"/>
                </a:solidFill>
              </a:defRPr>
            </a:lvl1pPr>
            <a:lvl2pPr lvl="1" algn="ctr" rtl="0">
              <a:lnSpc>
                <a:spcPct val="100000"/>
              </a:lnSpc>
              <a:spcBef>
                <a:spcPts val="0"/>
              </a:spcBef>
              <a:spcAft>
                <a:spcPts val="0"/>
              </a:spcAft>
              <a:buClr>
                <a:schemeClr val="lt1"/>
              </a:buClr>
              <a:buSzPts val="1600"/>
              <a:buChar char="○"/>
              <a:defRPr>
                <a:solidFill>
                  <a:schemeClr val="lt1"/>
                </a:solidFill>
              </a:defRPr>
            </a:lvl2pPr>
            <a:lvl3pPr lvl="2" algn="ctr" rtl="0">
              <a:lnSpc>
                <a:spcPct val="100000"/>
              </a:lnSpc>
              <a:spcBef>
                <a:spcPts val="0"/>
              </a:spcBef>
              <a:spcAft>
                <a:spcPts val="0"/>
              </a:spcAft>
              <a:buClr>
                <a:schemeClr val="lt1"/>
              </a:buClr>
              <a:buSzPts val="1600"/>
              <a:buChar char="■"/>
              <a:defRPr>
                <a:solidFill>
                  <a:schemeClr val="lt1"/>
                </a:solidFill>
              </a:defRPr>
            </a:lvl3pPr>
            <a:lvl4pPr lvl="3" algn="ctr" rtl="0">
              <a:lnSpc>
                <a:spcPct val="100000"/>
              </a:lnSpc>
              <a:spcBef>
                <a:spcPts val="0"/>
              </a:spcBef>
              <a:spcAft>
                <a:spcPts val="0"/>
              </a:spcAft>
              <a:buClr>
                <a:schemeClr val="lt1"/>
              </a:buClr>
              <a:buSzPts val="1600"/>
              <a:buChar char="●"/>
              <a:defRPr>
                <a:solidFill>
                  <a:schemeClr val="lt1"/>
                </a:solidFill>
              </a:defRPr>
            </a:lvl4pPr>
            <a:lvl5pPr lvl="4" algn="ctr" rtl="0">
              <a:lnSpc>
                <a:spcPct val="100000"/>
              </a:lnSpc>
              <a:spcBef>
                <a:spcPts val="0"/>
              </a:spcBef>
              <a:spcAft>
                <a:spcPts val="0"/>
              </a:spcAft>
              <a:buClr>
                <a:schemeClr val="lt1"/>
              </a:buClr>
              <a:buSzPts val="1600"/>
              <a:buChar char="○"/>
              <a:defRPr>
                <a:solidFill>
                  <a:schemeClr val="lt1"/>
                </a:solidFill>
              </a:defRPr>
            </a:lvl5pPr>
            <a:lvl6pPr lvl="5" algn="ctr" rtl="0">
              <a:lnSpc>
                <a:spcPct val="100000"/>
              </a:lnSpc>
              <a:spcBef>
                <a:spcPts val="0"/>
              </a:spcBef>
              <a:spcAft>
                <a:spcPts val="0"/>
              </a:spcAft>
              <a:buClr>
                <a:schemeClr val="lt1"/>
              </a:buClr>
              <a:buSzPts val="1600"/>
              <a:buChar char="■"/>
              <a:defRPr>
                <a:solidFill>
                  <a:schemeClr val="lt1"/>
                </a:solidFill>
              </a:defRPr>
            </a:lvl6pPr>
            <a:lvl7pPr lvl="6" algn="ctr" rtl="0">
              <a:lnSpc>
                <a:spcPct val="100000"/>
              </a:lnSpc>
              <a:spcBef>
                <a:spcPts val="0"/>
              </a:spcBef>
              <a:spcAft>
                <a:spcPts val="0"/>
              </a:spcAft>
              <a:buClr>
                <a:schemeClr val="lt1"/>
              </a:buClr>
              <a:buSzPts val="1600"/>
              <a:buChar char="●"/>
              <a:defRPr>
                <a:solidFill>
                  <a:schemeClr val="lt1"/>
                </a:solidFill>
              </a:defRPr>
            </a:lvl7pPr>
            <a:lvl8pPr lvl="7" algn="ctr" rtl="0">
              <a:lnSpc>
                <a:spcPct val="100000"/>
              </a:lnSpc>
              <a:spcBef>
                <a:spcPts val="0"/>
              </a:spcBef>
              <a:spcAft>
                <a:spcPts val="0"/>
              </a:spcAft>
              <a:buClr>
                <a:schemeClr val="lt1"/>
              </a:buClr>
              <a:buSzPts val="1600"/>
              <a:buChar char="○"/>
              <a:defRPr>
                <a:solidFill>
                  <a:schemeClr val="lt1"/>
                </a:solidFill>
              </a:defRPr>
            </a:lvl8pPr>
            <a:lvl9pPr lvl="8" algn="ctr" rtl="0">
              <a:lnSpc>
                <a:spcPct val="100000"/>
              </a:lnSpc>
              <a:spcBef>
                <a:spcPts val="0"/>
              </a:spcBef>
              <a:spcAft>
                <a:spcPts val="0"/>
              </a:spcAft>
              <a:buClr>
                <a:schemeClr val="lt1"/>
              </a:buClr>
              <a:buSzPts val="1600"/>
              <a:buChar char="■"/>
              <a:defRPr>
                <a:solidFill>
                  <a:schemeClr val="lt1"/>
                </a:solidFill>
              </a:defRPr>
            </a:lvl9pPr>
          </a:lstStyle>
          <a:p>
            <a:endParaRPr/>
          </a:p>
        </p:txBody>
      </p:sp>
      <p:sp>
        <p:nvSpPr>
          <p:cNvPr id="2936" name="Google Shape;2936;p26"/>
          <p:cNvSpPr txBox="1">
            <a:spLocks noGrp="1"/>
          </p:cNvSpPr>
          <p:nvPr>
            <p:ph type="title"/>
          </p:nvPr>
        </p:nvSpPr>
        <p:spPr>
          <a:xfrm>
            <a:off x="1299563" y="1862625"/>
            <a:ext cx="2750400" cy="1173900"/>
          </a:xfrm>
          <a:prstGeom prst="rect">
            <a:avLst/>
          </a:prstGeom>
        </p:spPr>
        <p:txBody>
          <a:bodyPr spcFirstLastPara="1" wrap="square" lIns="0" tIns="0" rIns="0" bIns="0" anchor="ctr" anchorCtr="0">
            <a:noAutofit/>
          </a:bodyPr>
          <a:lstStyle>
            <a:lvl1pPr lvl="0" rtl="0">
              <a:spcBef>
                <a:spcPts val="0"/>
              </a:spcBef>
              <a:spcAft>
                <a:spcPts val="0"/>
              </a:spcAft>
              <a:buSzPts val="4200"/>
              <a:buNone/>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grpSp>
        <p:nvGrpSpPr>
          <p:cNvPr id="2937" name="Google Shape;2937;p26"/>
          <p:cNvGrpSpPr/>
          <p:nvPr/>
        </p:nvGrpSpPr>
        <p:grpSpPr>
          <a:xfrm>
            <a:off x="-1166812" y="0"/>
            <a:ext cx="11477625" cy="584925"/>
            <a:chOff x="-1166812" y="0"/>
            <a:chExt cx="11477625" cy="584925"/>
          </a:xfrm>
        </p:grpSpPr>
        <p:grpSp>
          <p:nvGrpSpPr>
            <p:cNvPr id="2938" name="Google Shape;2938;p26"/>
            <p:cNvGrpSpPr/>
            <p:nvPr/>
          </p:nvGrpSpPr>
          <p:grpSpPr>
            <a:xfrm>
              <a:off x="6484938" y="0"/>
              <a:ext cx="3825875" cy="584925"/>
              <a:chOff x="1866050" y="2421075"/>
              <a:chExt cx="3825875" cy="584925"/>
            </a:xfrm>
          </p:grpSpPr>
          <p:sp>
            <p:nvSpPr>
              <p:cNvPr id="2939" name="Google Shape;2939;p26"/>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6"/>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6"/>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6"/>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6"/>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6"/>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6"/>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6"/>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6"/>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6"/>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6"/>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6"/>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6"/>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6"/>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6"/>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6"/>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6"/>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6"/>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6"/>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6"/>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6"/>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6"/>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6"/>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6"/>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6"/>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6"/>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6"/>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6"/>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6"/>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6"/>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6"/>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6"/>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6"/>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6"/>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6"/>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6"/>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6"/>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6"/>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6"/>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6"/>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6"/>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6"/>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6"/>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6"/>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6"/>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6"/>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6"/>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6"/>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6"/>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6"/>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6"/>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6"/>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6"/>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6"/>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6"/>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4" name="Google Shape;2994;p26"/>
            <p:cNvGrpSpPr/>
            <p:nvPr/>
          </p:nvGrpSpPr>
          <p:grpSpPr>
            <a:xfrm flipH="1">
              <a:off x="2659063" y="0"/>
              <a:ext cx="3825875" cy="584925"/>
              <a:chOff x="1866050" y="2421075"/>
              <a:chExt cx="3825875" cy="584925"/>
            </a:xfrm>
          </p:grpSpPr>
          <p:sp>
            <p:nvSpPr>
              <p:cNvPr id="2995" name="Google Shape;2995;p26"/>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6"/>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6"/>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6"/>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6"/>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6"/>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6"/>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6"/>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6"/>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6"/>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6"/>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6"/>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6"/>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6"/>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6"/>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6"/>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6"/>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6"/>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6"/>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6"/>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6"/>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6"/>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6"/>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6"/>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6"/>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6"/>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6"/>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6"/>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6"/>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6"/>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6"/>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6"/>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6"/>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6"/>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6"/>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6"/>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6"/>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6"/>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6"/>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6"/>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6"/>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6"/>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6"/>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6"/>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26"/>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26"/>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6"/>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6"/>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6"/>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6"/>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6"/>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26"/>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26"/>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26"/>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26"/>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 name="Google Shape;3050;p26"/>
            <p:cNvGrpSpPr/>
            <p:nvPr/>
          </p:nvGrpSpPr>
          <p:grpSpPr>
            <a:xfrm>
              <a:off x="-1166812" y="0"/>
              <a:ext cx="3825875" cy="584925"/>
              <a:chOff x="1866050" y="2421075"/>
              <a:chExt cx="3825875" cy="584925"/>
            </a:xfrm>
          </p:grpSpPr>
          <p:sp>
            <p:nvSpPr>
              <p:cNvPr id="3051" name="Google Shape;3051;p26"/>
              <p:cNvSpPr/>
              <p:nvPr/>
            </p:nvSpPr>
            <p:spPr>
              <a:xfrm>
                <a:off x="1866050" y="2421075"/>
                <a:ext cx="3825875" cy="349650"/>
              </a:xfrm>
              <a:custGeom>
                <a:avLst/>
                <a:gdLst/>
                <a:ahLst/>
                <a:cxnLst/>
                <a:rect l="l" t="t" r="r" b="b"/>
                <a:pathLst>
                  <a:path w="153035" h="13986" fill="none" extrusionOk="0">
                    <a:moveTo>
                      <a:pt x="153034" y="3535"/>
                    </a:moveTo>
                    <a:cubicBezTo>
                      <a:pt x="153034" y="3535"/>
                      <a:pt x="147420" y="5063"/>
                      <a:pt x="142658" y="3535"/>
                    </a:cubicBezTo>
                    <a:cubicBezTo>
                      <a:pt x="137921" y="2031"/>
                      <a:pt x="135741" y="1354"/>
                      <a:pt x="132708" y="3535"/>
                    </a:cubicBezTo>
                    <a:cubicBezTo>
                      <a:pt x="129701" y="5715"/>
                      <a:pt x="124287" y="10602"/>
                      <a:pt x="117269" y="10251"/>
                    </a:cubicBezTo>
                    <a:cubicBezTo>
                      <a:pt x="110227" y="9926"/>
                      <a:pt x="106492" y="7795"/>
                      <a:pt x="100753" y="9074"/>
                    </a:cubicBezTo>
                    <a:cubicBezTo>
                      <a:pt x="95039" y="10377"/>
                      <a:pt x="96066" y="13810"/>
                      <a:pt x="88272" y="11855"/>
                    </a:cubicBezTo>
                    <a:cubicBezTo>
                      <a:pt x="80477" y="9926"/>
                      <a:pt x="72006" y="6743"/>
                      <a:pt x="62131" y="7394"/>
                    </a:cubicBezTo>
                    <a:cubicBezTo>
                      <a:pt x="52257" y="8071"/>
                      <a:pt x="42507" y="13986"/>
                      <a:pt x="37144" y="11855"/>
                    </a:cubicBezTo>
                    <a:cubicBezTo>
                      <a:pt x="31755" y="9750"/>
                      <a:pt x="25865" y="853"/>
                      <a:pt x="21179" y="3384"/>
                    </a:cubicBezTo>
                    <a:cubicBezTo>
                      <a:pt x="16467" y="5891"/>
                      <a:pt x="8898" y="9926"/>
                      <a:pt x="4888" y="8422"/>
                    </a:cubicBezTo>
                    <a:cubicBezTo>
                      <a:pt x="853" y="6893"/>
                      <a:pt x="1" y="5966"/>
                      <a:pt x="1" y="5966"/>
                    </a:cubicBezTo>
                    <a:cubicBezTo>
                      <a:pt x="1" y="5966"/>
                      <a:pt x="17520" y="2708"/>
                      <a:pt x="22131" y="6743"/>
                    </a:cubicBezTo>
                    <a:cubicBezTo>
                      <a:pt x="26718" y="10753"/>
                      <a:pt x="26216" y="12282"/>
                      <a:pt x="24036" y="11780"/>
                    </a:cubicBezTo>
                    <a:cubicBezTo>
                      <a:pt x="21855" y="11279"/>
                      <a:pt x="23184" y="6066"/>
                      <a:pt x="26542" y="5715"/>
                    </a:cubicBezTo>
                    <a:cubicBezTo>
                      <a:pt x="29901" y="5389"/>
                      <a:pt x="42332" y="10928"/>
                      <a:pt x="47871" y="11279"/>
                    </a:cubicBezTo>
                    <a:cubicBezTo>
                      <a:pt x="53435" y="11605"/>
                      <a:pt x="58948" y="9074"/>
                      <a:pt x="58948" y="9074"/>
                    </a:cubicBezTo>
                    <a:cubicBezTo>
                      <a:pt x="58948" y="9074"/>
                      <a:pt x="82056" y="3134"/>
                      <a:pt x="90853" y="8297"/>
                    </a:cubicBezTo>
                    <a:cubicBezTo>
                      <a:pt x="99625" y="13459"/>
                      <a:pt x="104337" y="11780"/>
                      <a:pt x="112382" y="9249"/>
                    </a:cubicBezTo>
                    <a:cubicBezTo>
                      <a:pt x="120452" y="6743"/>
                      <a:pt x="123635" y="4888"/>
                      <a:pt x="130202" y="4713"/>
                    </a:cubicBezTo>
                    <a:cubicBezTo>
                      <a:pt x="136743" y="4537"/>
                      <a:pt x="144112" y="4963"/>
                      <a:pt x="148072" y="2482"/>
                    </a:cubicBezTo>
                    <a:lnTo>
                      <a:pt x="152032" y="1"/>
                    </a:lnTo>
                  </a:path>
                </a:pathLst>
              </a:custGeom>
              <a:noFill/>
              <a:ln w="12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26"/>
              <p:cNvSpPr/>
              <p:nvPr/>
            </p:nvSpPr>
            <p:spPr>
              <a:xfrm>
                <a:off x="2390500" y="2789425"/>
                <a:ext cx="146000" cy="214425"/>
              </a:xfrm>
              <a:custGeom>
                <a:avLst/>
                <a:gdLst/>
                <a:ahLst/>
                <a:cxnLst/>
                <a:rect l="l" t="t" r="r" b="b"/>
                <a:pathLst>
                  <a:path w="5840" h="8577" extrusionOk="0">
                    <a:moveTo>
                      <a:pt x="3203" y="0"/>
                    </a:moveTo>
                    <a:cubicBezTo>
                      <a:pt x="2758" y="0"/>
                      <a:pt x="2310" y="157"/>
                      <a:pt x="1955" y="480"/>
                    </a:cubicBezTo>
                    <a:cubicBezTo>
                      <a:pt x="978" y="1357"/>
                      <a:pt x="326" y="2560"/>
                      <a:pt x="151" y="3964"/>
                    </a:cubicBezTo>
                    <a:cubicBezTo>
                      <a:pt x="0" y="5367"/>
                      <a:pt x="351" y="6695"/>
                      <a:pt x="1103" y="7748"/>
                    </a:cubicBezTo>
                    <a:cubicBezTo>
                      <a:pt x="1462" y="8294"/>
                      <a:pt x="2052" y="8576"/>
                      <a:pt x="2646" y="8576"/>
                    </a:cubicBezTo>
                    <a:cubicBezTo>
                      <a:pt x="3088" y="8576"/>
                      <a:pt x="3532" y="8420"/>
                      <a:pt x="3885" y="8099"/>
                    </a:cubicBezTo>
                    <a:cubicBezTo>
                      <a:pt x="4862" y="7222"/>
                      <a:pt x="5514" y="5994"/>
                      <a:pt x="5690" y="4615"/>
                    </a:cubicBezTo>
                    <a:cubicBezTo>
                      <a:pt x="5840" y="3212"/>
                      <a:pt x="5489" y="1883"/>
                      <a:pt x="4737" y="806"/>
                    </a:cubicBezTo>
                    <a:cubicBezTo>
                      <a:pt x="4380" y="277"/>
                      <a:pt x="3794" y="0"/>
                      <a:pt x="3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26"/>
              <p:cNvSpPr/>
              <p:nvPr/>
            </p:nvSpPr>
            <p:spPr>
              <a:xfrm>
                <a:off x="2454400" y="2736875"/>
                <a:ext cx="50775" cy="62675"/>
              </a:xfrm>
              <a:custGeom>
                <a:avLst/>
                <a:gdLst/>
                <a:ahLst/>
                <a:cxnLst/>
                <a:rect l="l" t="t" r="r" b="b"/>
                <a:pathLst>
                  <a:path w="2031" h="2507" extrusionOk="0">
                    <a:moveTo>
                      <a:pt x="577" y="0"/>
                    </a:moveTo>
                    <a:cubicBezTo>
                      <a:pt x="427" y="0"/>
                      <a:pt x="276" y="101"/>
                      <a:pt x="251" y="276"/>
                    </a:cubicBezTo>
                    <a:lnTo>
                      <a:pt x="1" y="2306"/>
                    </a:lnTo>
                    <a:lnTo>
                      <a:pt x="1780" y="2507"/>
                    </a:lnTo>
                    <a:lnTo>
                      <a:pt x="2006" y="477"/>
                    </a:lnTo>
                    <a:cubicBezTo>
                      <a:pt x="2031" y="326"/>
                      <a:pt x="1905" y="151"/>
                      <a:pt x="1730" y="151"/>
                    </a:cubicBezTo>
                    <a:lnTo>
                      <a:pt x="57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6"/>
              <p:cNvSpPr/>
              <p:nvPr/>
            </p:nvSpPr>
            <p:spPr>
              <a:xfrm>
                <a:off x="2470075" y="2726175"/>
                <a:ext cx="26950" cy="25175"/>
              </a:xfrm>
              <a:custGeom>
                <a:avLst/>
                <a:gdLst/>
                <a:ahLst/>
                <a:cxnLst/>
                <a:rect l="l" t="t" r="r" b="b"/>
                <a:pathLst>
                  <a:path w="1078" h="1007" extrusionOk="0">
                    <a:moveTo>
                      <a:pt x="532" y="175"/>
                    </a:moveTo>
                    <a:cubicBezTo>
                      <a:pt x="547" y="175"/>
                      <a:pt x="562" y="176"/>
                      <a:pt x="577" y="178"/>
                    </a:cubicBezTo>
                    <a:cubicBezTo>
                      <a:pt x="752" y="203"/>
                      <a:pt x="877" y="353"/>
                      <a:pt x="852" y="554"/>
                    </a:cubicBezTo>
                    <a:cubicBezTo>
                      <a:pt x="829" y="714"/>
                      <a:pt x="702" y="833"/>
                      <a:pt x="546" y="833"/>
                    </a:cubicBezTo>
                    <a:cubicBezTo>
                      <a:pt x="531" y="833"/>
                      <a:pt x="517" y="832"/>
                      <a:pt x="501" y="829"/>
                    </a:cubicBezTo>
                    <a:cubicBezTo>
                      <a:pt x="326" y="804"/>
                      <a:pt x="201" y="654"/>
                      <a:pt x="201" y="453"/>
                    </a:cubicBezTo>
                    <a:cubicBezTo>
                      <a:pt x="224" y="293"/>
                      <a:pt x="372" y="175"/>
                      <a:pt x="532" y="175"/>
                    </a:cubicBezTo>
                    <a:close/>
                    <a:moveTo>
                      <a:pt x="555" y="0"/>
                    </a:moveTo>
                    <a:cubicBezTo>
                      <a:pt x="298" y="0"/>
                      <a:pt x="73" y="193"/>
                      <a:pt x="25" y="453"/>
                    </a:cubicBezTo>
                    <a:cubicBezTo>
                      <a:pt x="0" y="729"/>
                      <a:pt x="201" y="980"/>
                      <a:pt x="476" y="1005"/>
                    </a:cubicBezTo>
                    <a:cubicBezTo>
                      <a:pt x="492" y="1006"/>
                      <a:pt x="508" y="1007"/>
                      <a:pt x="523" y="1007"/>
                    </a:cubicBezTo>
                    <a:cubicBezTo>
                      <a:pt x="780" y="1007"/>
                      <a:pt x="1004" y="814"/>
                      <a:pt x="1028" y="554"/>
                    </a:cubicBezTo>
                    <a:cubicBezTo>
                      <a:pt x="1078" y="278"/>
                      <a:pt x="877" y="27"/>
                      <a:pt x="602" y="2"/>
                    </a:cubicBezTo>
                    <a:cubicBezTo>
                      <a:pt x="586" y="1"/>
                      <a:pt x="571" y="0"/>
                      <a:pt x="5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26"/>
              <p:cNvSpPr/>
              <p:nvPr/>
            </p:nvSpPr>
            <p:spPr>
              <a:xfrm>
                <a:off x="2441250" y="2820000"/>
                <a:ext cx="56400" cy="53600"/>
              </a:xfrm>
              <a:custGeom>
                <a:avLst/>
                <a:gdLst/>
                <a:ahLst/>
                <a:cxnLst/>
                <a:rect l="l" t="t" r="r" b="b"/>
                <a:pathLst>
                  <a:path w="2256" h="2144" extrusionOk="0">
                    <a:moveTo>
                      <a:pt x="1121" y="0"/>
                    </a:moveTo>
                    <a:cubicBezTo>
                      <a:pt x="595" y="0"/>
                      <a:pt x="122" y="404"/>
                      <a:pt x="76" y="936"/>
                    </a:cubicBezTo>
                    <a:cubicBezTo>
                      <a:pt x="0" y="1538"/>
                      <a:pt x="426" y="2064"/>
                      <a:pt x="1003" y="2139"/>
                    </a:cubicBezTo>
                    <a:cubicBezTo>
                      <a:pt x="1035" y="2142"/>
                      <a:pt x="1068" y="2143"/>
                      <a:pt x="1100" y="2143"/>
                    </a:cubicBezTo>
                    <a:cubicBezTo>
                      <a:pt x="1637" y="2143"/>
                      <a:pt x="2110" y="1754"/>
                      <a:pt x="2181" y="1187"/>
                    </a:cubicBezTo>
                    <a:cubicBezTo>
                      <a:pt x="2256" y="610"/>
                      <a:pt x="1830" y="84"/>
                      <a:pt x="1253" y="9"/>
                    </a:cubicBezTo>
                    <a:cubicBezTo>
                      <a:pt x="1209" y="3"/>
                      <a:pt x="1165"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26"/>
              <p:cNvSpPr/>
              <p:nvPr/>
            </p:nvSpPr>
            <p:spPr>
              <a:xfrm>
                <a:off x="2507025" y="2913575"/>
                <a:ext cx="2550" cy="9425"/>
              </a:xfrm>
              <a:custGeom>
                <a:avLst/>
                <a:gdLst/>
                <a:ahLst/>
                <a:cxnLst/>
                <a:rect l="l" t="t" r="r" b="b"/>
                <a:pathLst>
                  <a:path w="102" h="377" fill="none" extrusionOk="0">
                    <a:moveTo>
                      <a:pt x="1" y="376"/>
                    </a:moveTo>
                    <a:cubicBezTo>
                      <a:pt x="51" y="201"/>
                      <a:pt x="51" y="201"/>
                      <a:pt x="101"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6"/>
              <p:cNvSpPr/>
              <p:nvPr/>
            </p:nvSpPr>
            <p:spPr>
              <a:xfrm>
                <a:off x="2459425" y="2946775"/>
                <a:ext cx="36350" cy="32600"/>
              </a:xfrm>
              <a:custGeom>
                <a:avLst/>
                <a:gdLst/>
                <a:ahLst/>
                <a:cxnLst/>
                <a:rect l="l" t="t" r="r" b="b"/>
                <a:pathLst>
                  <a:path w="1454" h="1304" fill="none" extrusionOk="0">
                    <a:moveTo>
                      <a:pt x="0" y="1304"/>
                    </a:moveTo>
                    <a:cubicBezTo>
                      <a:pt x="0" y="1304"/>
                      <a:pt x="827" y="1003"/>
                      <a:pt x="1454"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26"/>
              <p:cNvSpPr/>
              <p:nvPr/>
            </p:nvSpPr>
            <p:spPr>
              <a:xfrm>
                <a:off x="4097275" y="2796250"/>
                <a:ext cx="153525" cy="209750"/>
              </a:xfrm>
              <a:custGeom>
                <a:avLst/>
                <a:gdLst/>
                <a:ahLst/>
                <a:cxnLst/>
                <a:rect l="l" t="t" r="r" b="b"/>
                <a:pathLst>
                  <a:path w="6141" h="8390" extrusionOk="0">
                    <a:moveTo>
                      <a:pt x="2373" y="0"/>
                    </a:moveTo>
                    <a:cubicBezTo>
                      <a:pt x="1661" y="0"/>
                      <a:pt x="976" y="409"/>
                      <a:pt x="652" y="1109"/>
                    </a:cubicBezTo>
                    <a:cubicBezTo>
                      <a:pt x="126" y="2287"/>
                      <a:pt x="0" y="3666"/>
                      <a:pt x="401" y="5019"/>
                    </a:cubicBezTo>
                    <a:cubicBezTo>
                      <a:pt x="802" y="6347"/>
                      <a:pt x="1680" y="7425"/>
                      <a:pt x="2782" y="8102"/>
                    </a:cubicBezTo>
                    <a:cubicBezTo>
                      <a:pt x="3092" y="8297"/>
                      <a:pt x="3436" y="8390"/>
                      <a:pt x="3776" y="8390"/>
                    </a:cubicBezTo>
                    <a:cubicBezTo>
                      <a:pt x="4479" y="8390"/>
                      <a:pt x="5160" y="7993"/>
                      <a:pt x="5464" y="7300"/>
                    </a:cubicBezTo>
                    <a:cubicBezTo>
                      <a:pt x="6015" y="6097"/>
                      <a:pt x="6141" y="4743"/>
                      <a:pt x="5740" y="3390"/>
                    </a:cubicBezTo>
                    <a:cubicBezTo>
                      <a:pt x="5314" y="2036"/>
                      <a:pt x="4461" y="984"/>
                      <a:pt x="3359" y="282"/>
                    </a:cubicBezTo>
                    <a:cubicBezTo>
                      <a:pt x="3047" y="90"/>
                      <a:pt x="2707" y="0"/>
                      <a:pt x="2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26"/>
              <p:cNvSpPr/>
              <p:nvPr/>
            </p:nvSpPr>
            <p:spPr>
              <a:xfrm>
                <a:off x="4108550" y="2744075"/>
                <a:ext cx="58925" cy="66750"/>
              </a:xfrm>
              <a:custGeom>
                <a:avLst/>
                <a:gdLst/>
                <a:ahLst/>
                <a:cxnLst/>
                <a:rect l="l" t="t" r="r" b="b"/>
                <a:pathLst>
                  <a:path w="2357" h="2670" extrusionOk="0">
                    <a:moveTo>
                      <a:pt x="1460" y="0"/>
                    </a:moveTo>
                    <a:cubicBezTo>
                      <a:pt x="1433" y="0"/>
                      <a:pt x="1406" y="4"/>
                      <a:pt x="1379" y="13"/>
                    </a:cubicBezTo>
                    <a:lnTo>
                      <a:pt x="276" y="339"/>
                    </a:lnTo>
                    <a:cubicBezTo>
                      <a:pt x="101" y="389"/>
                      <a:pt x="0" y="565"/>
                      <a:pt x="51" y="740"/>
                    </a:cubicBezTo>
                    <a:lnTo>
                      <a:pt x="652" y="2670"/>
                    </a:lnTo>
                    <a:lnTo>
                      <a:pt x="2356" y="2169"/>
                    </a:lnTo>
                    <a:lnTo>
                      <a:pt x="1755" y="214"/>
                    </a:lnTo>
                    <a:cubicBezTo>
                      <a:pt x="1714" y="90"/>
                      <a:pt x="1587" y="0"/>
                      <a:pt x="14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6"/>
              <p:cNvSpPr/>
              <p:nvPr/>
            </p:nvSpPr>
            <p:spPr>
              <a:xfrm>
                <a:off x="4114825" y="2735775"/>
                <a:ext cx="28200" cy="25425"/>
              </a:xfrm>
              <a:custGeom>
                <a:avLst/>
                <a:gdLst/>
                <a:ahLst/>
                <a:cxnLst/>
                <a:rect l="l" t="t" r="r" b="b"/>
                <a:pathLst>
                  <a:path w="1128" h="1017" extrusionOk="0">
                    <a:moveTo>
                      <a:pt x="567" y="182"/>
                    </a:moveTo>
                    <a:cubicBezTo>
                      <a:pt x="709" y="182"/>
                      <a:pt x="836" y="275"/>
                      <a:pt x="877" y="420"/>
                    </a:cubicBezTo>
                    <a:cubicBezTo>
                      <a:pt x="927" y="596"/>
                      <a:pt x="827" y="771"/>
                      <a:pt x="652" y="821"/>
                    </a:cubicBezTo>
                    <a:cubicBezTo>
                      <a:pt x="625" y="830"/>
                      <a:pt x="598" y="834"/>
                      <a:pt x="570" y="834"/>
                    </a:cubicBezTo>
                    <a:cubicBezTo>
                      <a:pt x="436" y="834"/>
                      <a:pt x="292" y="741"/>
                      <a:pt x="251" y="596"/>
                    </a:cubicBezTo>
                    <a:cubicBezTo>
                      <a:pt x="201" y="445"/>
                      <a:pt x="301" y="245"/>
                      <a:pt x="476" y="195"/>
                    </a:cubicBezTo>
                    <a:cubicBezTo>
                      <a:pt x="507" y="186"/>
                      <a:pt x="537" y="182"/>
                      <a:pt x="567" y="182"/>
                    </a:cubicBezTo>
                    <a:close/>
                    <a:moveTo>
                      <a:pt x="560" y="0"/>
                    </a:moveTo>
                    <a:cubicBezTo>
                      <a:pt x="515" y="0"/>
                      <a:pt x="470" y="6"/>
                      <a:pt x="426" y="19"/>
                    </a:cubicBezTo>
                    <a:cubicBezTo>
                      <a:pt x="150" y="120"/>
                      <a:pt x="0" y="395"/>
                      <a:pt x="75" y="646"/>
                    </a:cubicBezTo>
                    <a:cubicBezTo>
                      <a:pt x="158" y="874"/>
                      <a:pt x="361" y="1016"/>
                      <a:pt x="570" y="1016"/>
                    </a:cubicBezTo>
                    <a:cubicBezTo>
                      <a:pt x="614" y="1016"/>
                      <a:pt x="658" y="1010"/>
                      <a:pt x="702" y="997"/>
                    </a:cubicBezTo>
                    <a:cubicBezTo>
                      <a:pt x="978" y="922"/>
                      <a:pt x="1128" y="621"/>
                      <a:pt x="1053" y="370"/>
                    </a:cubicBezTo>
                    <a:cubicBezTo>
                      <a:pt x="991" y="142"/>
                      <a:pt x="774" y="0"/>
                      <a:pt x="5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26"/>
              <p:cNvSpPr/>
              <p:nvPr/>
            </p:nvSpPr>
            <p:spPr>
              <a:xfrm>
                <a:off x="4129225" y="2826525"/>
                <a:ext cx="59550" cy="53175"/>
              </a:xfrm>
              <a:custGeom>
                <a:avLst/>
                <a:gdLst/>
                <a:ahLst/>
                <a:cxnLst/>
                <a:rect l="l" t="t" r="r" b="b"/>
                <a:pathLst>
                  <a:path w="2382" h="2127" extrusionOk="0">
                    <a:moveTo>
                      <a:pt x="1210" y="1"/>
                    </a:moveTo>
                    <a:cubicBezTo>
                      <a:pt x="1108" y="1"/>
                      <a:pt x="1004" y="16"/>
                      <a:pt x="903" y="49"/>
                    </a:cubicBezTo>
                    <a:cubicBezTo>
                      <a:pt x="326" y="224"/>
                      <a:pt x="1" y="800"/>
                      <a:pt x="176" y="1377"/>
                    </a:cubicBezTo>
                    <a:cubicBezTo>
                      <a:pt x="319" y="1827"/>
                      <a:pt x="746" y="2126"/>
                      <a:pt x="1197" y="2126"/>
                    </a:cubicBezTo>
                    <a:cubicBezTo>
                      <a:pt x="1299" y="2126"/>
                      <a:pt x="1403" y="2111"/>
                      <a:pt x="1504" y="2079"/>
                    </a:cubicBezTo>
                    <a:cubicBezTo>
                      <a:pt x="2081" y="1903"/>
                      <a:pt x="2381" y="1327"/>
                      <a:pt x="2231" y="750"/>
                    </a:cubicBezTo>
                    <a:cubicBezTo>
                      <a:pt x="2088" y="301"/>
                      <a:pt x="1661"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26"/>
              <p:cNvSpPr/>
              <p:nvPr/>
            </p:nvSpPr>
            <p:spPr>
              <a:xfrm>
                <a:off x="4222575" y="2897900"/>
                <a:ext cx="1925" cy="10050"/>
              </a:xfrm>
              <a:custGeom>
                <a:avLst/>
                <a:gdLst/>
                <a:ahLst/>
                <a:cxnLst/>
                <a:rect l="l" t="t" r="r" b="b"/>
                <a:pathLst>
                  <a:path w="77" h="402" fill="none" extrusionOk="0">
                    <a:moveTo>
                      <a:pt x="76" y="402"/>
                    </a:moveTo>
                    <a:cubicBezTo>
                      <a:pt x="51" y="226"/>
                      <a:pt x="51" y="201"/>
                      <a:pt x="1" y="1"/>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6"/>
              <p:cNvSpPr/>
              <p:nvPr/>
            </p:nvSpPr>
            <p:spPr>
              <a:xfrm>
                <a:off x="4203150" y="2934250"/>
                <a:ext cx="20700" cy="44500"/>
              </a:xfrm>
              <a:custGeom>
                <a:avLst/>
                <a:gdLst/>
                <a:ahLst/>
                <a:cxnLst/>
                <a:rect l="l" t="t" r="r" b="b"/>
                <a:pathLst>
                  <a:path w="828" h="1780" fill="none" extrusionOk="0">
                    <a:moveTo>
                      <a:pt x="1" y="1780"/>
                    </a:moveTo>
                    <a:cubicBezTo>
                      <a:pt x="1" y="1780"/>
                      <a:pt x="653" y="1153"/>
                      <a:pt x="828" y="0"/>
                    </a:cubicBezTo>
                  </a:path>
                </a:pathLst>
              </a:custGeom>
              <a:noFill/>
              <a:ln w="13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26"/>
              <p:cNvSpPr/>
              <p:nvPr/>
            </p:nvSpPr>
            <p:spPr>
              <a:xfrm>
                <a:off x="3654275" y="2713675"/>
                <a:ext cx="141025" cy="214975"/>
              </a:xfrm>
              <a:custGeom>
                <a:avLst/>
                <a:gdLst/>
                <a:ahLst/>
                <a:cxnLst/>
                <a:rect l="l" t="t" r="r" b="b"/>
                <a:pathLst>
                  <a:path w="5641" h="8599" extrusionOk="0">
                    <a:moveTo>
                      <a:pt x="2769" y="1"/>
                    </a:moveTo>
                    <a:cubicBezTo>
                      <a:pt x="2237" y="1"/>
                      <a:pt x="1703" y="226"/>
                      <a:pt x="1329" y="678"/>
                    </a:cubicBezTo>
                    <a:cubicBezTo>
                      <a:pt x="502" y="1655"/>
                      <a:pt x="1" y="2959"/>
                      <a:pt x="26" y="4362"/>
                    </a:cubicBezTo>
                    <a:cubicBezTo>
                      <a:pt x="76" y="5766"/>
                      <a:pt x="627" y="7019"/>
                      <a:pt x="1505" y="7996"/>
                    </a:cubicBezTo>
                    <a:cubicBezTo>
                      <a:pt x="1870" y="8397"/>
                      <a:pt x="2370" y="8598"/>
                      <a:pt x="2872" y="8598"/>
                    </a:cubicBezTo>
                    <a:cubicBezTo>
                      <a:pt x="3404" y="8598"/>
                      <a:pt x="3938" y="8372"/>
                      <a:pt x="4312" y="7921"/>
                    </a:cubicBezTo>
                    <a:cubicBezTo>
                      <a:pt x="5139" y="6918"/>
                      <a:pt x="5640" y="5640"/>
                      <a:pt x="5590" y="4237"/>
                    </a:cubicBezTo>
                    <a:cubicBezTo>
                      <a:pt x="5565" y="2833"/>
                      <a:pt x="5013" y="1555"/>
                      <a:pt x="4136" y="603"/>
                    </a:cubicBezTo>
                    <a:cubicBezTo>
                      <a:pt x="3771" y="201"/>
                      <a:pt x="3271" y="1"/>
                      <a:pt x="2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26"/>
              <p:cNvSpPr/>
              <p:nvPr/>
            </p:nvSpPr>
            <p:spPr>
              <a:xfrm>
                <a:off x="3700025" y="2661675"/>
                <a:ext cx="45775" cy="59550"/>
              </a:xfrm>
              <a:custGeom>
                <a:avLst/>
                <a:gdLst/>
                <a:ahLst/>
                <a:cxnLst/>
                <a:rect l="l" t="t" r="r" b="b"/>
                <a:pathLst>
                  <a:path w="1831" h="2382" extrusionOk="0">
                    <a:moveTo>
                      <a:pt x="1479" y="1"/>
                    </a:moveTo>
                    <a:lnTo>
                      <a:pt x="326" y="26"/>
                    </a:lnTo>
                    <a:cubicBezTo>
                      <a:pt x="151" y="26"/>
                      <a:pt x="0" y="176"/>
                      <a:pt x="26" y="352"/>
                    </a:cubicBezTo>
                    <a:lnTo>
                      <a:pt x="76" y="2382"/>
                    </a:lnTo>
                    <a:lnTo>
                      <a:pt x="1830" y="2332"/>
                    </a:lnTo>
                    <a:lnTo>
                      <a:pt x="1780" y="302"/>
                    </a:lnTo>
                    <a:cubicBezTo>
                      <a:pt x="1780" y="126"/>
                      <a:pt x="1630" y="1"/>
                      <a:pt x="14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26"/>
              <p:cNvSpPr/>
              <p:nvPr/>
            </p:nvSpPr>
            <p:spPr>
              <a:xfrm>
                <a:off x="3709425" y="2649150"/>
                <a:ext cx="25700" cy="25150"/>
              </a:xfrm>
              <a:custGeom>
                <a:avLst/>
                <a:gdLst/>
                <a:ahLst/>
                <a:cxnLst/>
                <a:rect l="l" t="t" r="r" b="b"/>
                <a:pathLst>
                  <a:path w="1028" h="1006" extrusionOk="0">
                    <a:moveTo>
                      <a:pt x="502" y="176"/>
                    </a:moveTo>
                    <a:cubicBezTo>
                      <a:pt x="702" y="176"/>
                      <a:pt x="828" y="326"/>
                      <a:pt x="853" y="502"/>
                    </a:cubicBezTo>
                    <a:cubicBezTo>
                      <a:pt x="853" y="677"/>
                      <a:pt x="702" y="828"/>
                      <a:pt x="527" y="828"/>
                    </a:cubicBezTo>
                    <a:cubicBezTo>
                      <a:pt x="351" y="828"/>
                      <a:pt x="201" y="702"/>
                      <a:pt x="201" y="527"/>
                    </a:cubicBezTo>
                    <a:cubicBezTo>
                      <a:pt x="201" y="352"/>
                      <a:pt x="326" y="201"/>
                      <a:pt x="502" y="176"/>
                    </a:cubicBezTo>
                    <a:close/>
                    <a:moveTo>
                      <a:pt x="502" y="1"/>
                    </a:moveTo>
                    <a:cubicBezTo>
                      <a:pt x="226" y="26"/>
                      <a:pt x="0" y="251"/>
                      <a:pt x="25" y="527"/>
                    </a:cubicBezTo>
                    <a:cubicBezTo>
                      <a:pt x="25" y="789"/>
                      <a:pt x="229" y="1005"/>
                      <a:pt x="485" y="1005"/>
                    </a:cubicBezTo>
                    <a:cubicBezTo>
                      <a:pt x="499" y="1005"/>
                      <a:pt x="513" y="1004"/>
                      <a:pt x="527" y="1003"/>
                    </a:cubicBezTo>
                    <a:cubicBezTo>
                      <a:pt x="802" y="1003"/>
                      <a:pt x="1028" y="778"/>
                      <a:pt x="1028" y="502"/>
                    </a:cubicBezTo>
                    <a:cubicBezTo>
                      <a:pt x="1028" y="226"/>
                      <a:pt x="777" y="1"/>
                      <a:pt x="5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6"/>
              <p:cNvSpPr/>
              <p:nvPr/>
            </p:nvSpPr>
            <p:spPr>
              <a:xfrm>
                <a:off x="3696275" y="2744375"/>
                <a:ext cx="54525" cy="53300"/>
              </a:xfrm>
              <a:custGeom>
                <a:avLst/>
                <a:gdLst/>
                <a:ahLst/>
                <a:cxnLst/>
                <a:rect l="l" t="t" r="r" b="b"/>
                <a:pathLst>
                  <a:path w="2181" h="2132" extrusionOk="0">
                    <a:moveTo>
                      <a:pt x="1121" y="0"/>
                    </a:moveTo>
                    <a:cubicBezTo>
                      <a:pt x="1107" y="0"/>
                      <a:pt x="1092" y="1"/>
                      <a:pt x="1078" y="1"/>
                    </a:cubicBezTo>
                    <a:cubicBezTo>
                      <a:pt x="476" y="1"/>
                      <a:pt x="0" y="502"/>
                      <a:pt x="25" y="1079"/>
                    </a:cubicBezTo>
                    <a:cubicBezTo>
                      <a:pt x="50" y="1680"/>
                      <a:pt x="526" y="2132"/>
                      <a:pt x="1103" y="2132"/>
                    </a:cubicBezTo>
                    <a:cubicBezTo>
                      <a:pt x="1704" y="2106"/>
                      <a:pt x="2181" y="1630"/>
                      <a:pt x="2156" y="1029"/>
                    </a:cubicBezTo>
                    <a:cubicBezTo>
                      <a:pt x="2131" y="467"/>
                      <a:pt x="1678"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26"/>
              <p:cNvSpPr/>
              <p:nvPr/>
            </p:nvSpPr>
            <p:spPr>
              <a:xfrm>
                <a:off x="3771450" y="2830850"/>
                <a:ext cx="1275" cy="10050"/>
              </a:xfrm>
              <a:custGeom>
                <a:avLst/>
                <a:gdLst/>
                <a:ahLst/>
                <a:cxnLst/>
                <a:rect l="l" t="t" r="r" b="b"/>
                <a:pathLst>
                  <a:path w="51" h="402" fill="none" extrusionOk="0">
                    <a:moveTo>
                      <a:pt x="1" y="402"/>
                    </a:moveTo>
                    <a:cubicBezTo>
                      <a:pt x="26" y="226"/>
                      <a:pt x="26" y="226"/>
                      <a:pt x="51" y="1"/>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26"/>
              <p:cNvSpPr/>
              <p:nvPr/>
            </p:nvSpPr>
            <p:spPr>
              <a:xfrm>
                <a:off x="3731975" y="2865950"/>
                <a:ext cx="31975" cy="37625"/>
              </a:xfrm>
              <a:custGeom>
                <a:avLst/>
                <a:gdLst/>
                <a:ahLst/>
                <a:cxnLst/>
                <a:rect l="l" t="t" r="r" b="b"/>
                <a:pathLst>
                  <a:path w="1279" h="1505" fill="none" extrusionOk="0">
                    <a:moveTo>
                      <a:pt x="1" y="1504"/>
                    </a:moveTo>
                    <a:cubicBezTo>
                      <a:pt x="1" y="1504"/>
                      <a:pt x="803" y="1078"/>
                      <a:pt x="1279" y="0"/>
                    </a:cubicBezTo>
                  </a:path>
                </a:pathLst>
              </a:custGeom>
              <a:noFill/>
              <a:ln w="13150" cap="flat" cmpd="sng">
                <a:solidFill>
                  <a:schemeClr val="dk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6"/>
              <p:cNvSpPr/>
              <p:nvPr/>
            </p:nvSpPr>
            <p:spPr>
              <a:xfrm>
                <a:off x="2916175" y="2797175"/>
                <a:ext cx="138500" cy="188775"/>
              </a:xfrm>
              <a:custGeom>
                <a:avLst/>
                <a:gdLst/>
                <a:ahLst/>
                <a:cxnLst/>
                <a:rect l="l" t="t" r="r" b="b"/>
                <a:pathLst>
                  <a:path w="5540" h="7551" extrusionOk="0">
                    <a:moveTo>
                      <a:pt x="2131" y="1"/>
                    </a:moveTo>
                    <a:cubicBezTo>
                      <a:pt x="1511" y="1"/>
                      <a:pt x="912" y="352"/>
                      <a:pt x="628" y="972"/>
                    </a:cubicBezTo>
                    <a:cubicBezTo>
                      <a:pt x="126" y="2050"/>
                      <a:pt x="1" y="3278"/>
                      <a:pt x="377" y="4481"/>
                    </a:cubicBezTo>
                    <a:cubicBezTo>
                      <a:pt x="728" y="5684"/>
                      <a:pt x="1505" y="6661"/>
                      <a:pt x="2482" y="7288"/>
                    </a:cubicBezTo>
                    <a:cubicBezTo>
                      <a:pt x="2767" y="7467"/>
                      <a:pt x="3078" y="7551"/>
                      <a:pt x="3383" y="7551"/>
                    </a:cubicBezTo>
                    <a:cubicBezTo>
                      <a:pt x="4018" y="7551"/>
                      <a:pt x="4625" y="7187"/>
                      <a:pt x="4913" y="6561"/>
                    </a:cubicBezTo>
                    <a:cubicBezTo>
                      <a:pt x="5414" y="5508"/>
                      <a:pt x="5540" y="4280"/>
                      <a:pt x="5164" y="3052"/>
                    </a:cubicBezTo>
                    <a:cubicBezTo>
                      <a:pt x="4813" y="1849"/>
                      <a:pt x="4036" y="872"/>
                      <a:pt x="3034" y="270"/>
                    </a:cubicBezTo>
                    <a:cubicBezTo>
                      <a:pt x="2751" y="87"/>
                      <a:pt x="2438" y="1"/>
                      <a:pt x="2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26"/>
              <p:cNvSpPr/>
              <p:nvPr/>
            </p:nvSpPr>
            <p:spPr>
              <a:xfrm>
                <a:off x="2927475" y="2749900"/>
                <a:ext cx="52650" cy="60300"/>
              </a:xfrm>
              <a:custGeom>
                <a:avLst/>
                <a:gdLst/>
                <a:ahLst/>
                <a:cxnLst/>
                <a:rect l="l" t="t" r="r" b="b"/>
                <a:pathLst>
                  <a:path w="2106" h="2412" extrusionOk="0">
                    <a:moveTo>
                      <a:pt x="1285" y="1"/>
                    </a:moveTo>
                    <a:cubicBezTo>
                      <a:pt x="1266" y="1"/>
                      <a:pt x="1247" y="3"/>
                      <a:pt x="1228" y="6"/>
                    </a:cubicBezTo>
                    <a:lnTo>
                      <a:pt x="226" y="306"/>
                    </a:lnTo>
                    <a:cubicBezTo>
                      <a:pt x="100" y="357"/>
                      <a:pt x="0" y="507"/>
                      <a:pt x="50" y="657"/>
                    </a:cubicBezTo>
                    <a:lnTo>
                      <a:pt x="577" y="2412"/>
                    </a:lnTo>
                    <a:lnTo>
                      <a:pt x="2105" y="1961"/>
                    </a:lnTo>
                    <a:lnTo>
                      <a:pt x="1579" y="206"/>
                    </a:lnTo>
                    <a:cubicBezTo>
                      <a:pt x="1535" y="75"/>
                      <a:pt x="1415" y="1"/>
                      <a:pt x="12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26"/>
              <p:cNvSpPr/>
              <p:nvPr/>
            </p:nvSpPr>
            <p:spPr>
              <a:xfrm>
                <a:off x="2933100" y="2742650"/>
                <a:ext cx="25100" cy="22725"/>
              </a:xfrm>
              <a:custGeom>
                <a:avLst/>
                <a:gdLst/>
                <a:ahLst/>
                <a:cxnLst/>
                <a:rect l="l" t="t" r="r" b="b"/>
                <a:pathLst>
                  <a:path w="1004" h="909" extrusionOk="0">
                    <a:moveTo>
                      <a:pt x="508" y="157"/>
                    </a:moveTo>
                    <a:cubicBezTo>
                      <a:pt x="635" y="157"/>
                      <a:pt x="757" y="247"/>
                      <a:pt x="778" y="371"/>
                    </a:cubicBezTo>
                    <a:cubicBezTo>
                      <a:pt x="828" y="521"/>
                      <a:pt x="753" y="697"/>
                      <a:pt x="602" y="722"/>
                    </a:cubicBezTo>
                    <a:cubicBezTo>
                      <a:pt x="566" y="732"/>
                      <a:pt x="530" y="737"/>
                      <a:pt x="496" y="737"/>
                    </a:cubicBezTo>
                    <a:cubicBezTo>
                      <a:pt x="368" y="737"/>
                      <a:pt x="266" y="665"/>
                      <a:pt x="226" y="546"/>
                    </a:cubicBezTo>
                    <a:cubicBezTo>
                      <a:pt x="176" y="371"/>
                      <a:pt x="276" y="221"/>
                      <a:pt x="427" y="170"/>
                    </a:cubicBezTo>
                    <a:cubicBezTo>
                      <a:pt x="453" y="162"/>
                      <a:pt x="481" y="157"/>
                      <a:pt x="508" y="157"/>
                    </a:cubicBezTo>
                    <a:close/>
                    <a:moveTo>
                      <a:pt x="509" y="0"/>
                    </a:moveTo>
                    <a:cubicBezTo>
                      <a:pt x="465" y="0"/>
                      <a:pt x="421" y="7"/>
                      <a:pt x="377" y="20"/>
                    </a:cubicBezTo>
                    <a:cubicBezTo>
                      <a:pt x="151" y="95"/>
                      <a:pt x="1" y="346"/>
                      <a:pt x="76" y="571"/>
                    </a:cubicBezTo>
                    <a:cubicBezTo>
                      <a:pt x="140" y="785"/>
                      <a:pt x="332" y="908"/>
                      <a:pt x="527" y="908"/>
                    </a:cubicBezTo>
                    <a:cubicBezTo>
                      <a:pt x="561" y="908"/>
                      <a:pt x="594" y="905"/>
                      <a:pt x="627" y="897"/>
                    </a:cubicBezTo>
                    <a:cubicBezTo>
                      <a:pt x="878" y="822"/>
                      <a:pt x="1003" y="571"/>
                      <a:pt x="953" y="321"/>
                    </a:cubicBezTo>
                    <a:cubicBezTo>
                      <a:pt x="891" y="135"/>
                      <a:pt x="710" y="0"/>
                      <a:pt x="5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26"/>
              <p:cNvSpPr/>
              <p:nvPr/>
            </p:nvSpPr>
            <p:spPr>
              <a:xfrm>
                <a:off x="2945625" y="2824250"/>
                <a:ext cx="53925" cy="47750"/>
              </a:xfrm>
              <a:custGeom>
                <a:avLst/>
                <a:gdLst/>
                <a:ahLst/>
                <a:cxnLst/>
                <a:rect l="l" t="t" r="r" b="b"/>
                <a:pathLst>
                  <a:path w="2157" h="1910" extrusionOk="0">
                    <a:moveTo>
                      <a:pt x="1067" y="0"/>
                    </a:moveTo>
                    <a:cubicBezTo>
                      <a:pt x="979" y="0"/>
                      <a:pt x="891" y="13"/>
                      <a:pt x="803" y="39"/>
                    </a:cubicBezTo>
                    <a:cubicBezTo>
                      <a:pt x="302" y="190"/>
                      <a:pt x="1" y="716"/>
                      <a:pt x="151" y="1242"/>
                    </a:cubicBezTo>
                    <a:cubicBezTo>
                      <a:pt x="274" y="1651"/>
                      <a:pt x="663" y="1910"/>
                      <a:pt x="1075" y="1910"/>
                    </a:cubicBezTo>
                    <a:cubicBezTo>
                      <a:pt x="1168" y="1910"/>
                      <a:pt x="1262" y="1897"/>
                      <a:pt x="1354" y="1869"/>
                    </a:cubicBezTo>
                    <a:cubicBezTo>
                      <a:pt x="1856" y="1718"/>
                      <a:pt x="2156" y="1192"/>
                      <a:pt x="2006" y="691"/>
                    </a:cubicBezTo>
                    <a:cubicBezTo>
                      <a:pt x="1861" y="277"/>
                      <a:pt x="1478" y="0"/>
                      <a:pt x="1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6"/>
              <p:cNvSpPr/>
              <p:nvPr/>
            </p:nvSpPr>
            <p:spPr>
              <a:xfrm>
                <a:off x="3028975" y="2889125"/>
                <a:ext cx="1900" cy="8800"/>
              </a:xfrm>
              <a:custGeom>
                <a:avLst/>
                <a:gdLst/>
                <a:ahLst/>
                <a:cxnLst/>
                <a:rect l="l" t="t" r="r" b="b"/>
                <a:pathLst>
                  <a:path w="76" h="352" fill="none" extrusionOk="0">
                    <a:moveTo>
                      <a:pt x="75" y="352"/>
                    </a:moveTo>
                    <a:cubicBezTo>
                      <a:pt x="50" y="176"/>
                      <a:pt x="50" y="176"/>
                      <a:pt x="0"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26"/>
              <p:cNvSpPr/>
              <p:nvPr/>
            </p:nvSpPr>
            <p:spPr>
              <a:xfrm>
                <a:off x="3011425" y="2921075"/>
                <a:ext cx="18825" cy="40750"/>
              </a:xfrm>
              <a:custGeom>
                <a:avLst/>
                <a:gdLst/>
                <a:ahLst/>
                <a:cxnLst/>
                <a:rect l="l" t="t" r="r" b="b"/>
                <a:pathLst>
                  <a:path w="753" h="1630" fill="none" extrusionOk="0">
                    <a:moveTo>
                      <a:pt x="0" y="1630"/>
                    </a:moveTo>
                    <a:cubicBezTo>
                      <a:pt x="0" y="1630"/>
                      <a:pt x="577" y="1054"/>
                      <a:pt x="752" y="1"/>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26"/>
              <p:cNvSpPr/>
              <p:nvPr/>
            </p:nvSpPr>
            <p:spPr>
              <a:xfrm>
                <a:off x="3340375" y="2689950"/>
                <a:ext cx="134100" cy="191925"/>
              </a:xfrm>
              <a:custGeom>
                <a:avLst/>
                <a:gdLst/>
                <a:ahLst/>
                <a:cxnLst/>
                <a:rect l="l" t="t" r="r" b="b"/>
                <a:pathLst>
                  <a:path w="5364" h="7677" extrusionOk="0">
                    <a:moveTo>
                      <a:pt x="3034" y="0"/>
                    </a:moveTo>
                    <a:cubicBezTo>
                      <a:pt x="2658" y="0"/>
                      <a:pt x="2277" y="123"/>
                      <a:pt x="1955" y="374"/>
                    </a:cubicBezTo>
                    <a:cubicBezTo>
                      <a:pt x="1053" y="1126"/>
                      <a:pt x="427" y="2178"/>
                      <a:pt x="201" y="3431"/>
                    </a:cubicBezTo>
                    <a:cubicBezTo>
                      <a:pt x="0" y="4684"/>
                      <a:pt x="276" y="5887"/>
                      <a:pt x="903" y="6890"/>
                    </a:cubicBezTo>
                    <a:cubicBezTo>
                      <a:pt x="1218" y="7400"/>
                      <a:pt x="1766" y="7677"/>
                      <a:pt x="2328" y="7677"/>
                    </a:cubicBezTo>
                    <a:cubicBezTo>
                      <a:pt x="2705" y="7677"/>
                      <a:pt x="3087" y="7552"/>
                      <a:pt x="3409" y="7291"/>
                    </a:cubicBezTo>
                    <a:cubicBezTo>
                      <a:pt x="4311" y="6539"/>
                      <a:pt x="4938" y="5486"/>
                      <a:pt x="5163" y="4233"/>
                    </a:cubicBezTo>
                    <a:cubicBezTo>
                      <a:pt x="5364" y="3005"/>
                      <a:pt x="5088" y="1777"/>
                      <a:pt x="4462" y="800"/>
                    </a:cubicBezTo>
                    <a:cubicBezTo>
                      <a:pt x="4146" y="274"/>
                      <a:pt x="3597" y="0"/>
                      <a:pt x="303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6"/>
              <p:cNvSpPr/>
              <p:nvPr/>
            </p:nvSpPr>
            <p:spPr>
              <a:xfrm>
                <a:off x="3403650" y="2642800"/>
                <a:ext cx="47025" cy="57125"/>
              </a:xfrm>
              <a:custGeom>
                <a:avLst/>
                <a:gdLst/>
                <a:ahLst/>
                <a:cxnLst/>
                <a:rect l="l" t="t" r="r" b="b"/>
                <a:pathLst>
                  <a:path w="1881" h="2285" extrusionOk="0">
                    <a:moveTo>
                      <a:pt x="557" y="0"/>
                    </a:moveTo>
                    <a:cubicBezTo>
                      <a:pt x="427" y="0"/>
                      <a:pt x="324" y="95"/>
                      <a:pt x="302" y="230"/>
                    </a:cubicBezTo>
                    <a:lnTo>
                      <a:pt x="1" y="2034"/>
                    </a:lnTo>
                    <a:lnTo>
                      <a:pt x="1580" y="2285"/>
                    </a:lnTo>
                    <a:lnTo>
                      <a:pt x="1855" y="480"/>
                    </a:lnTo>
                    <a:cubicBezTo>
                      <a:pt x="1880" y="330"/>
                      <a:pt x="1780" y="179"/>
                      <a:pt x="1630" y="154"/>
                    </a:cubicBezTo>
                    <a:lnTo>
                      <a:pt x="602" y="4"/>
                    </a:lnTo>
                    <a:cubicBezTo>
                      <a:pt x="587" y="1"/>
                      <a:pt x="572" y="0"/>
                      <a:pt x="5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26"/>
              <p:cNvSpPr/>
              <p:nvPr/>
            </p:nvSpPr>
            <p:spPr>
              <a:xfrm>
                <a:off x="3419325" y="2633425"/>
                <a:ext cx="24450" cy="22725"/>
              </a:xfrm>
              <a:custGeom>
                <a:avLst/>
                <a:gdLst/>
                <a:ahLst/>
                <a:cxnLst/>
                <a:rect l="l" t="t" r="r" b="b"/>
                <a:pathLst>
                  <a:path w="978" h="909" extrusionOk="0">
                    <a:moveTo>
                      <a:pt x="473" y="167"/>
                    </a:moveTo>
                    <a:cubicBezTo>
                      <a:pt x="499" y="167"/>
                      <a:pt x="525" y="171"/>
                      <a:pt x="552" y="178"/>
                    </a:cubicBezTo>
                    <a:cubicBezTo>
                      <a:pt x="702" y="204"/>
                      <a:pt x="802" y="354"/>
                      <a:pt x="777" y="504"/>
                    </a:cubicBezTo>
                    <a:cubicBezTo>
                      <a:pt x="754" y="642"/>
                      <a:pt x="627" y="758"/>
                      <a:pt x="490" y="758"/>
                    </a:cubicBezTo>
                    <a:cubicBezTo>
                      <a:pt x="477" y="758"/>
                      <a:pt x="464" y="757"/>
                      <a:pt x="451" y="755"/>
                    </a:cubicBezTo>
                    <a:cubicBezTo>
                      <a:pt x="301" y="705"/>
                      <a:pt x="176" y="554"/>
                      <a:pt x="201" y="404"/>
                    </a:cubicBezTo>
                    <a:cubicBezTo>
                      <a:pt x="222" y="277"/>
                      <a:pt x="333" y="167"/>
                      <a:pt x="473" y="167"/>
                    </a:cubicBezTo>
                    <a:close/>
                    <a:moveTo>
                      <a:pt x="523" y="0"/>
                    </a:moveTo>
                    <a:cubicBezTo>
                      <a:pt x="294" y="0"/>
                      <a:pt x="97" y="147"/>
                      <a:pt x="50" y="379"/>
                    </a:cubicBezTo>
                    <a:cubicBezTo>
                      <a:pt x="0" y="630"/>
                      <a:pt x="176" y="855"/>
                      <a:pt x="426" y="905"/>
                    </a:cubicBezTo>
                    <a:cubicBezTo>
                      <a:pt x="445" y="907"/>
                      <a:pt x="463" y="908"/>
                      <a:pt x="481" y="908"/>
                    </a:cubicBezTo>
                    <a:cubicBezTo>
                      <a:pt x="709" y="908"/>
                      <a:pt x="906" y="762"/>
                      <a:pt x="953" y="529"/>
                    </a:cubicBezTo>
                    <a:cubicBezTo>
                      <a:pt x="978" y="279"/>
                      <a:pt x="827" y="53"/>
                      <a:pt x="577" y="3"/>
                    </a:cubicBezTo>
                    <a:cubicBezTo>
                      <a:pt x="559" y="1"/>
                      <a:pt x="541" y="0"/>
                      <a:pt x="5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26"/>
              <p:cNvSpPr/>
              <p:nvPr/>
            </p:nvSpPr>
            <p:spPr>
              <a:xfrm>
                <a:off x="3388625" y="2717200"/>
                <a:ext cx="52025" cy="48150"/>
              </a:xfrm>
              <a:custGeom>
                <a:avLst/>
                <a:gdLst/>
                <a:ahLst/>
                <a:cxnLst/>
                <a:rect l="l" t="t" r="r" b="b"/>
                <a:pathLst>
                  <a:path w="2081" h="1926" extrusionOk="0">
                    <a:moveTo>
                      <a:pt x="1061" y="0"/>
                    </a:moveTo>
                    <a:cubicBezTo>
                      <a:pt x="590" y="0"/>
                      <a:pt x="169" y="334"/>
                      <a:pt x="101" y="812"/>
                    </a:cubicBezTo>
                    <a:cubicBezTo>
                      <a:pt x="0" y="1339"/>
                      <a:pt x="376" y="1815"/>
                      <a:pt x="877" y="1915"/>
                    </a:cubicBezTo>
                    <a:cubicBezTo>
                      <a:pt x="925" y="1922"/>
                      <a:pt x="973" y="1925"/>
                      <a:pt x="1020" y="1925"/>
                    </a:cubicBezTo>
                    <a:cubicBezTo>
                      <a:pt x="1491" y="1925"/>
                      <a:pt x="1912" y="1592"/>
                      <a:pt x="1980" y="1113"/>
                    </a:cubicBezTo>
                    <a:cubicBezTo>
                      <a:pt x="2080" y="587"/>
                      <a:pt x="1730" y="111"/>
                      <a:pt x="1203" y="10"/>
                    </a:cubicBezTo>
                    <a:cubicBezTo>
                      <a:pt x="1156" y="4"/>
                      <a:pt x="1108" y="0"/>
                      <a:pt x="10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26"/>
              <p:cNvSpPr/>
              <p:nvPr/>
            </p:nvSpPr>
            <p:spPr>
              <a:xfrm>
                <a:off x="3445625" y="2802675"/>
                <a:ext cx="2550" cy="8775"/>
              </a:xfrm>
              <a:custGeom>
                <a:avLst/>
                <a:gdLst/>
                <a:ahLst/>
                <a:cxnLst/>
                <a:rect l="l" t="t" r="r" b="b"/>
                <a:pathLst>
                  <a:path w="102" h="351" fill="none" extrusionOk="0">
                    <a:moveTo>
                      <a:pt x="1" y="351"/>
                    </a:moveTo>
                    <a:cubicBezTo>
                      <a:pt x="51" y="201"/>
                      <a:pt x="51" y="175"/>
                      <a:pt x="101" y="0"/>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6"/>
              <p:cNvSpPr/>
              <p:nvPr/>
            </p:nvSpPr>
            <p:spPr>
              <a:xfrm>
                <a:off x="3400525" y="2832100"/>
                <a:ext cx="33850" cy="28225"/>
              </a:xfrm>
              <a:custGeom>
                <a:avLst/>
                <a:gdLst/>
                <a:ahLst/>
                <a:cxnLst/>
                <a:rect l="l" t="t" r="r" b="b"/>
                <a:pathLst>
                  <a:path w="1354" h="1129" fill="none" extrusionOk="0">
                    <a:moveTo>
                      <a:pt x="0" y="1129"/>
                    </a:moveTo>
                    <a:cubicBezTo>
                      <a:pt x="0" y="1129"/>
                      <a:pt x="752" y="878"/>
                      <a:pt x="1354" y="1"/>
                    </a:cubicBezTo>
                  </a:path>
                </a:pathLst>
              </a:custGeom>
              <a:noFill/>
              <a:ln w="131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6"/>
              <p:cNvSpPr/>
              <p:nvPr/>
            </p:nvSpPr>
            <p:spPr>
              <a:xfrm>
                <a:off x="4451900" y="2743300"/>
                <a:ext cx="137250" cy="189725"/>
              </a:xfrm>
              <a:custGeom>
                <a:avLst/>
                <a:gdLst/>
                <a:ahLst/>
                <a:cxnLst/>
                <a:rect l="l" t="t" r="r" b="b"/>
                <a:pathLst>
                  <a:path w="5490" h="7589" extrusionOk="0">
                    <a:moveTo>
                      <a:pt x="3270" y="0"/>
                    </a:moveTo>
                    <a:cubicBezTo>
                      <a:pt x="2946" y="0"/>
                      <a:pt x="2619" y="94"/>
                      <a:pt x="2332" y="295"/>
                    </a:cubicBezTo>
                    <a:cubicBezTo>
                      <a:pt x="1354" y="946"/>
                      <a:pt x="627" y="1949"/>
                      <a:pt x="327" y="3177"/>
                    </a:cubicBezTo>
                    <a:cubicBezTo>
                      <a:pt x="1" y="4405"/>
                      <a:pt x="176" y="5633"/>
                      <a:pt x="703" y="6661"/>
                    </a:cubicBezTo>
                    <a:cubicBezTo>
                      <a:pt x="1011" y="7261"/>
                      <a:pt x="1602" y="7588"/>
                      <a:pt x="2205" y="7588"/>
                    </a:cubicBezTo>
                    <a:cubicBezTo>
                      <a:pt x="2534" y="7588"/>
                      <a:pt x="2867" y="7491"/>
                      <a:pt x="3159" y="7287"/>
                    </a:cubicBezTo>
                    <a:cubicBezTo>
                      <a:pt x="4136" y="6636"/>
                      <a:pt x="4863" y="5633"/>
                      <a:pt x="5164" y="4405"/>
                    </a:cubicBezTo>
                    <a:cubicBezTo>
                      <a:pt x="5490" y="3177"/>
                      <a:pt x="5314" y="1949"/>
                      <a:pt x="4788" y="921"/>
                    </a:cubicBezTo>
                    <a:cubicBezTo>
                      <a:pt x="4477" y="333"/>
                      <a:pt x="3878" y="0"/>
                      <a:pt x="327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6"/>
              <p:cNvSpPr/>
              <p:nvPr/>
            </p:nvSpPr>
            <p:spPr>
              <a:xfrm>
                <a:off x="4524600" y="2696450"/>
                <a:ext cx="50775" cy="59250"/>
              </a:xfrm>
              <a:custGeom>
                <a:avLst/>
                <a:gdLst/>
                <a:ahLst/>
                <a:cxnLst/>
                <a:rect l="l" t="t" r="r" b="b"/>
                <a:pathLst>
                  <a:path w="2031" h="2370" extrusionOk="0">
                    <a:moveTo>
                      <a:pt x="723" y="0"/>
                    </a:moveTo>
                    <a:cubicBezTo>
                      <a:pt x="602" y="0"/>
                      <a:pt x="492" y="90"/>
                      <a:pt x="451" y="214"/>
                    </a:cubicBezTo>
                    <a:lnTo>
                      <a:pt x="0" y="1993"/>
                    </a:lnTo>
                    <a:lnTo>
                      <a:pt x="1554" y="2369"/>
                    </a:lnTo>
                    <a:lnTo>
                      <a:pt x="2005" y="590"/>
                    </a:lnTo>
                    <a:cubicBezTo>
                      <a:pt x="2030" y="439"/>
                      <a:pt x="1955" y="289"/>
                      <a:pt x="1805" y="264"/>
                    </a:cubicBezTo>
                    <a:lnTo>
                      <a:pt x="802" y="13"/>
                    </a:lnTo>
                    <a:cubicBezTo>
                      <a:pt x="775" y="5"/>
                      <a:pt x="749" y="0"/>
                      <a:pt x="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6"/>
              <p:cNvSpPr/>
              <p:nvPr/>
            </p:nvSpPr>
            <p:spPr>
              <a:xfrm>
                <a:off x="4544650" y="2688375"/>
                <a:ext cx="25075" cy="22700"/>
              </a:xfrm>
              <a:custGeom>
                <a:avLst/>
                <a:gdLst/>
                <a:ahLst/>
                <a:cxnLst/>
                <a:rect l="l" t="t" r="r" b="b"/>
                <a:pathLst>
                  <a:path w="1003" h="908" extrusionOk="0">
                    <a:moveTo>
                      <a:pt x="505" y="157"/>
                    </a:moveTo>
                    <a:cubicBezTo>
                      <a:pt x="520" y="157"/>
                      <a:pt x="536" y="158"/>
                      <a:pt x="552" y="161"/>
                    </a:cubicBezTo>
                    <a:cubicBezTo>
                      <a:pt x="727" y="211"/>
                      <a:pt x="802" y="361"/>
                      <a:pt x="777" y="537"/>
                    </a:cubicBezTo>
                    <a:cubicBezTo>
                      <a:pt x="736" y="661"/>
                      <a:pt x="627" y="750"/>
                      <a:pt x="506" y="750"/>
                    </a:cubicBezTo>
                    <a:cubicBezTo>
                      <a:pt x="479" y="750"/>
                      <a:pt x="453" y="746"/>
                      <a:pt x="426" y="737"/>
                    </a:cubicBezTo>
                    <a:cubicBezTo>
                      <a:pt x="276" y="687"/>
                      <a:pt x="176" y="537"/>
                      <a:pt x="201" y="387"/>
                    </a:cubicBezTo>
                    <a:cubicBezTo>
                      <a:pt x="246" y="252"/>
                      <a:pt x="371" y="157"/>
                      <a:pt x="505" y="157"/>
                    </a:cubicBezTo>
                    <a:close/>
                    <a:moveTo>
                      <a:pt x="505" y="1"/>
                    </a:moveTo>
                    <a:cubicBezTo>
                      <a:pt x="295" y="1"/>
                      <a:pt x="116" y="140"/>
                      <a:pt x="50" y="336"/>
                    </a:cubicBezTo>
                    <a:cubicBezTo>
                      <a:pt x="0" y="587"/>
                      <a:pt x="125" y="838"/>
                      <a:pt x="376" y="888"/>
                    </a:cubicBezTo>
                    <a:cubicBezTo>
                      <a:pt x="420" y="901"/>
                      <a:pt x="464" y="907"/>
                      <a:pt x="507" y="907"/>
                    </a:cubicBezTo>
                    <a:cubicBezTo>
                      <a:pt x="708" y="907"/>
                      <a:pt x="886" y="769"/>
                      <a:pt x="927" y="562"/>
                    </a:cubicBezTo>
                    <a:cubicBezTo>
                      <a:pt x="1003" y="336"/>
                      <a:pt x="852" y="86"/>
                      <a:pt x="602" y="11"/>
                    </a:cubicBezTo>
                    <a:cubicBezTo>
                      <a:pt x="569" y="4"/>
                      <a:pt x="537" y="1"/>
                      <a:pt x="5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6"/>
              <p:cNvSpPr/>
              <p:nvPr/>
            </p:nvSpPr>
            <p:spPr>
              <a:xfrm>
                <a:off x="4505175" y="2770625"/>
                <a:ext cx="52650" cy="47800"/>
              </a:xfrm>
              <a:custGeom>
                <a:avLst/>
                <a:gdLst/>
                <a:ahLst/>
                <a:cxnLst/>
                <a:rect l="l" t="t" r="r" b="b"/>
                <a:pathLst>
                  <a:path w="2106" h="1912" extrusionOk="0">
                    <a:moveTo>
                      <a:pt x="1063" y="0"/>
                    </a:moveTo>
                    <a:cubicBezTo>
                      <a:pt x="625" y="0"/>
                      <a:pt x="232" y="281"/>
                      <a:pt x="125" y="706"/>
                    </a:cubicBezTo>
                    <a:cubicBezTo>
                      <a:pt x="0" y="1232"/>
                      <a:pt x="301" y="1758"/>
                      <a:pt x="827" y="1884"/>
                    </a:cubicBezTo>
                    <a:cubicBezTo>
                      <a:pt x="904" y="1903"/>
                      <a:pt x="981" y="1912"/>
                      <a:pt x="1057" y="1912"/>
                    </a:cubicBezTo>
                    <a:cubicBezTo>
                      <a:pt x="1480" y="1912"/>
                      <a:pt x="1874" y="1628"/>
                      <a:pt x="1980" y="1182"/>
                    </a:cubicBezTo>
                    <a:cubicBezTo>
                      <a:pt x="2105" y="681"/>
                      <a:pt x="1805" y="154"/>
                      <a:pt x="1303" y="29"/>
                    </a:cubicBezTo>
                    <a:cubicBezTo>
                      <a:pt x="1223" y="10"/>
                      <a:pt x="1142" y="0"/>
                      <a:pt x="1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26"/>
              <p:cNvSpPr/>
              <p:nvPr/>
            </p:nvSpPr>
            <p:spPr>
              <a:xfrm>
                <a:off x="4555925" y="2858425"/>
                <a:ext cx="3775" cy="8175"/>
              </a:xfrm>
              <a:custGeom>
                <a:avLst/>
                <a:gdLst/>
                <a:ahLst/>
                <a:cxnLst/>
                <a:rect l="l" t="t" r="r" b="b"/>
                <a:pathLst>
                  <a:path w="151" h="327" fill="none" extrusionOk="0">
                    <a:moveTo>
                      <a:pt x="0" y="326"/>
                    </a:moveTo>
                    <a:cubicBezTo>
                      <a:pt x="75" y="176"/>
                      <a:pt x="75" y="176"/>
                      <a:pt x="151"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26"/>
              <p:cNvSpPr/>
              <p:nvPr/>
            </p:nvSpPr>
            <p:spPr>
              <a:xfrm>
                <a:off x="4507050" y="2886625"/>
                <a:ext cx="36350" cy="25075"/>
              </a:xfrm>
              <a:custGeom>
                <a:avLst/>
                <a:gdLst/>
                <a:ahLst/>
                <a:cxnLst/>
                <a:rect l="l" t="t" r="r" b="b"/>
                <a:pathLst>
                  <a:path w="1454" h="1003" fill="none" extrusionOk="0">
                    <a:moveTo>
                      <a:pt x="0" y="1003"/>
                    </a:moveTo>
                    <a:cubicBezTo>
                      <a:pt x="0" y="1003"/>
                      <a:pt x="777" y="802"/>
                      <a:pt x="1454" y="0"/>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6"/>
              <p:cNvSpPr/>
              <p:nvPr/>
            </p:nvSpPr>
            <p:spPr>
              <a:xfrm>
                <a:off x="5459425" y="2581625"/>
                <a:ext cx="137250" cy="190200"/>
              </a:xfrm>
              <a:custGeom>
                <a:avLst/>
                <a:gdLst/>
                <a:ahLst/>
                <a:cxnLst/>
                <a:rect l="l" t="t" r="r" b="b"/>
                <a:pathLst>
                  <a:path w="5490" h="7608" extrusionOk="0">
                    <a:moveTo>
                      <a:pt x="3270" y="1"/>
                    </a:moveTo>
                    <a:cubicBezTo>
                      <a:pt x="2946" y="1"/>
                      <a:pt x="2619" y="95"/>
                      <a:pt x="2332" y="296"/>
                    </a:cubicBezTo>
                    <a:cubicBezTo>
                      <a:pt x="1379" y="972"/>
                      <a:pt x="627" y="1975"/>
                      <a:pt x="327" y="3178"/>
                    </a:cubicBezTo>
                    <a:cubicBezTo>
                      <a:pt x="1" y="4406"/>
                      <a:pt x="176" y="5634"/>
                      <a:pt x="703" y="6687"/>
                    </a:cubicBezTo>
                    <a:cubicBezTo>
                      <a:pt x="1013" y="7275"/>
                      <a:pt x="1612" y="7608"/>
                      <a:pt x="2220" y="7608"/>
                    </a:cubicBezTo>
                    <a:cubicBezTo>
                      <a:pt x="2544" y="7608"/>
                      <a:pt x="2871" y="7514"/>
                      <a:pt x="3159" y="7313"/>
                    </a:cubicBezTo>
                    <a:cubicBezTo>
                      <a:pt x="4136" y="6636"/>
                      <a:pt x="4863" y="5634"/>
                      <a:pt x="5164" y="4431"/>
                    </a:cubicBezTo>
                    <a:cubicBezTo>
                      <a:pt x="5490" y="3203"/>
                      <a:pt x="5314" y="1975"/>
                      <a:pt x="4788" y="922"/>
                    </a:cubicBezTo>
                    <a:cubicBezTo>
                      <a:pt x="4477" y="333"/>
                      <a:pt x="3878" y="1"/>
                      <a:pt x="32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6"/>
              <p:cNvSpPr/>
              <p:nvPr/>
            </p:nvSpPr>
            <p:spPr>
              <a:xfrm>
                <a:off x="5532125" y="2535000"/>
                <a:ext cx="50775" cy="59675"/>
              </a:xfrm>
              <a:custGeom>
                <a:avLst/>
                <a:gdLst/>
                <a:ahLst/>
                <a:cxnLst/>
                <a:rect l="l" t="t" r="r" b="b"/>
                <a:pathLst>
                  <a:path w="2031" h="2387" extrusionOk="0">
                    <a:moveTo>
                      <a:pt x="745" y="0"/>
                    </a:moveTo>
                    <a:cubicBezTo>
                      <a:pt x="615" y="0"/>
                      <a:pt x="495" y="74"/>
                      <a:pt x="451" y="206"/>
                    </a:cubicBezTo>
                    <a:lnTo>
                      <a:pt x="0" y="1985"/>
                    </a:lnTo>
                    <a:lnTo>
                      <a:pt x="1554" y="2386"/>
                    </a:lnTo>
                    <a:lnTo>
                      <a:pt x="2005" y="607"/>
                    </a:lnTo>
                    <a:cubicBezTo>
                      <a:pt x="2030" y="456"/>
                      <a:pt x="1955" y="306"/>
                      <a:pt x="1805" y="256"/>
                    </a:cubicBezTo>
                    <a:lnTo>
                      <a:pt x="802" y="5"/>
                    </a:lnTo>
                    <a:cubicBezTo>
                      <a:pt x="783" y="2"/>
                      <a:pt x="764" y="0"/>
                      <a:pt x="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6"/>
              <p:cNvSpPr/>
              <p:nvPr/>
            </p:nvSpPr>
            <p:spPr>
              <a:xfrm>
                <a:off x="5552175" y="2527125"/>
                <a:ext cx="25075" cy="22675"/>
              </a:xfrm>
              <a:custGeom>
                <a:avLst/>
                <a:gdLst/>
                <a:ahLst/>
                <a:cxnLst/>
                <a:rect l="l" t="t" r="r" b="b"/>
                <a:pathLst>
                  <a:path w="1003" h="907" extrusionOk="0">
                    <a:moveTo>
                      <a:pt x="486" y="157"/>
                    </a:moveTo>
                    <a:cubicBezTo>
                      <a:pt x="515" y="157"/>
                      <a:pt x="545" y="161"/>
                      <a:pt x="577" y="170"/>
                    </a:cubicBezTo>
                    <a:cubicBezTo>
                      <a:pt x="727" y="195"/>
                      <a:pt x="827" y="370"/>
                      <a:pt x="777" y="521"/>
                    </a:cubicBezTo>
                    <a:cubicBezTo>
                      <a:pt x="736" y="644"/>
                      <a:pt x="627" y="734"/>
                      <a:pt x="506" y="734"/>
                    </a:cubicBezTo>
                    <a:cubicBezTo>
                      <a:pt x="479" y="734"/>
                      <a:pt x="453" y="730"/>
                      <a:pt x="426" y="721"/>
                    </a:cubicBezTo>
                    <a:cubicBezTo>
                      <a:pt x="276" y="696"/>
                      <a:pt x="176" y="521"/>
                      <a:pt x="201" y="370"/>
                    </a:cubicBezTo>
                    <a:cubicBezTo>
                      <a:pt x="242" y="247"/>
                      <a:pt x="351" y="157"/>
                      <a:pt x="486" y="157"/>
                    </a:cubicBezTo>
                    <a:close/>
                    <a:moveTo>
                      <a:pt x="473" y="0"/>
                    </a:moveTo>
                    <a:cubicBezTo>
                      <a:pt x="277" y="0"/>
                      <a:pt x="112" y="139"/>
                      <a:pt x="50" y="345"/>
                    </a:cubicBezTo>
                    <a:cubicBezTo>
                      <a:pt x="0" y="571"/>
                      <a:pt x="150" y="821"/>
                      <a:pt x="376" y="897"/>
                    </a:cubicBezTo>
                    <a:cubicBezTo>
                      <a:pt x="409" y="903"/>
                      <a:pt x="441" y="906"/>
                      <a:pt x="474" y="906"/>
                    </a:cubicBezTo>
                    <a:cubicBezTo>
                      <a:pt x="689" y="906"/>
                      <a:pt x="884" y="767"/>
                      <a:pt x="927" y="571"/>
                    </a:cubicBezTo>
                    <a:cubicBezTo>
                      <a:pt x="1003" y="320"/>
                      <a:pt x="852" y="70"/>
                      <a:pt x="602" y="19"/>
                    </a:cubicBezTo>
                    <a:cubicBezTo>
                      <a:pt x="558" y="6"/>
                      <a:pt x="515" y="0"/>
                      <a:pt x="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6"/>
              <p:cNvSpPr/>
              <p:nvPr/>
            </p:nvSpPr>
            <p:spPr>
              <a:xfrm>
                <a:off x="5512700" y="2608975"/>
                <a:ext cx="53275" cy="47800"/>
              </a:xfrm>
              <a:custGeom>
                <a:avLst/>
                <a:gdLst/>
                <a:ahLst/>
                <a:cxnLst/>
                <a:rect l="l" t="t" r="r" b="b"/>
                <a:pathLst>
                  <a:path w="2131" h="1912" extrusionOk="0">
                    <a:moveTo>
                      <a:pt x="1064" y="0"/>
                    </a:moveTo>
                    <a:cubicBezTo>
                      <a:pt x="626" y="0"/>
                      <a:pt x="232" y="284"/>
                      <a:pt x="125" y="730"/>
                    </a:cubicBezTo>
                    <a:cubicBezTo>
                      <a:pt x="0" y="1232"/>
                      <a:pt x="301" y="1758"/>
                      <a:pt x="827" y="1883"/>
                    </a:cubicBezTo>
                    <a:cubicBezTo>
                      <a:pt x="904" y="1902"/>
                      <a:pt x="981" y="1912"/>
                      <a:pt x="1057" y="1912"/>
                    </a:cubicBezTo>
                    <a:cubicBezTo>
                      <a:pt x="1480" y="1912"/>
                      <a:pt x="1874" y="1628"/>
                      <a:pt x="1980" y="1182"/>
                    </a:cubicBezTo>
                    <a:cubicBezTo>
                      <a:pt x="2130" y="680"/>
                      <a:pt x="1805" y="154"/>
                      <a:pt x="1303" y="29"/>
                    </a:cubicBezTo>
                    <a:cubicBezTo>
                      <a:pt x="1223" y="10"/>
                      <a:pt x="1143" y="0"/>
                      <a:pt x="1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6"/>
              <p:cNvSpPr/>
              <p:nvPr/>
            </p:nvSpPr>
            <p:spPr>
              <a:xfrm>
                <a:off x="5564075" y="2696775"/>
                <a:ext cx="3150" cy="8800"/>
              </a:xfrm>
              <a:custGeom>
                <a:avLst/>
                <a:gdLst/>
                <a:ahLst/>
                <a:cxnLst/>
                <a:rect l="l" t="t" r="r" b="b"/>
                <a:pathLst>
                  <a:path w="126" h="352" fill="none" extrusionOk="0">
                    <a:moveTo>
                      <a:pt x="0" y="351"/>
                    </a:moveTo>
                    <a:cubicBezTo>
                      <a:pt x="75" y="201"/>
                      <a:pt x="50" y="176"/>
                      <a:pt x="126"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26"/>
              <p:cNvSpPr/>
              <p:nvPr/>
            </p:nvSpPr>
            <p:spPr>
              <a:xfrm>
                <a:off x="5514575" y="2724975"/>
                <a:ext cx="36350" cy="25075"/>
              </a:xfrm>
              <a:custGeom>
                <a:avLst/>
                <a:gdLst/>
                <a:ahLst/>
                <a:cxnLst/>
                <a:rect l="l" t="t" r="r" b="b"/>
                <a:pathLst>
                  <a:path w="1454" h="1003" fill="none" extrusionOk="0">
                    <a:moveTo>
                      <a:pt x="0" y="1003"/>
                    </a:moveTo>
                    <a:cubicBezTo>
                      <a:pt x="0" y="1003"/>
                      <a:pt x="777" y="827"/>
                      <a:pt x="1454" y="0"/>
                    </a:cubicBezTo>
                  </a:path>
                </a:pathLst>
              </a:custGeom>
              <a:noFill/>
              <a:ln w="131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26"/>
              <p:cNvSpPr/>
              <p:nvPr/>
            </p:nvSpPr>
            <p:spPr>
              <a:xfrm>
                <a:off x="2039000" y="2713575"/>
                <a:ext cx="149775" cy="212525"/>
              </a:xfrm>
              <a:custGeom>
                <a:avLst/>
                <a:gdLst/>
                <a:ahLst/>
                <a:cxnLst/>
                <a:rect l="l" t="t" r="r" b="b"/>
                <a:pathLst>
                  <a:path w="5991" h="8501" extrusionOk="0">
                    <a:moveTo>
                      <a:pt x="2550" y="0"/>
                    </a:moveTo>
                    <a:cubicBezTo>
                      <a:pt x="1911" y="0"/>
                      <a:pt x="1284" y="327"/>
                      <a:pt x="927" y="932"/>
                    </a:cubicBezTo>
                    <a:cubicBezTo>
                      <a:pt x="276" y="2035"/>
                      <a:pt x="0" y="3389"/>
                      <a:pt x="251" y="4767"/>
                    </a:cubicBezTo>
                    <a:cubicBezTo>
                      <a:pt x="526" y="6145"/>
                      <a:pt x="1278" y="7323"/>
                      <a:pt x="2306" y="8100"/>
                    </a:cubicBezTo>
                    <a:cubicBezTo>
                      <a:pt x="2644" y="8371"/>
                      <a:pt x="3047" y="8500"/>
                      <a:pt x="3446" y="8500"/>
                    </a:cubicBezTo>
                    <a:cubicBezTo>
                      <a:pt x="4081" y="8500"/>
                      <a:pt x="4709" y="8174"/>
                      <a:pt x="5063" y="7574"/>
                    </a:cubicBezTo>
                    <a:cubicBezTo>
                      <a:pt x="5714" y="6446"/>
                      <a:pt x="5990" y="5093"/>
                      <a:pt x="5739" y="3714"/>
                    </a:cubicBezTo>
                    <a:cubicBezTo>
                      <a:pt x="5464" y="2361"/>
                      <a:pt x="4712" y="1183"/>
                      <a:pt x="3684" y="381"/>
                    </a:cubicBezTo>
                    <a:cubicBezTo>
                      <a:pt x="3341" y="124"/>
                      <a:pt x="2943" y="0"/>
                      <a:pt x="2550"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26"/>
              <p:cNvSpPr/>
              <p:nvPr/>
            </p:nvSpPr>
            <p:spPr>
              <a:xfrm>
                <a:off x="2064050" y="2660325"/>
                <a:ext cx="53900" cy="64675"/>
              </a:xfrm>
              <a:custGeom>
                <a:avLst/>
                <a:gdLst/>
                <a:ahLst/>
                <a:cxnLst/>
                <a:rect l="l" t="t" r="r" b="b"/>
                <a:pathLst>
                  <a:path w="2156" h="2587" extrusionOk="0">
                    <a:moveTo>
                      <a:pt x="1457" y="1"/>
                    </a:moveTo>
                    <a:cubicBezTo>
                      <a:pt x="1440" y="1"/>
                      <a:pt x="1422" y="2"/>
                      <a:pt x="1404" y="5"/>
                    </a:cubicBezTo>
                    <a:lnTo>
                      <a:pt x="276" y="230"/>
                    </a:lnTo>
                    <a:cubicBezTo>
                      <a:pt x="101" y="255"/>
                      <a:pt x="1" y="431"/>
                      <a:pt x="26" y="581"/>
                    </a:cubicBezTo>
                    <a:lnTo>
                      <a:pt x="427" y="2586"/>
                    </a:lnTo>
                    <a:lnTo>
                      <a:pt x="2156" y="2260"/>
                    </a:lnTo>
                    <a:lnTo>
                      <a:pt x="1780" y="255"/>
                    </a:lnTo>
                    <a:cubicBezTo>
                      <a:pt x="1735" y="98"/>
                      <a:pt x="1609" y="1"/>
                      <a:pt x="14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6"/>
              <p:cNvSpPr/>
              <p:nvPr/>
            </p:nvSpPr>
            <p:spPr>
              <a:xfrm>
                <a:off x="2071575" y="2650825"/>
                <a:ext cx="27600" cy="24875"/>
              </a:xfrm>
              <a:custGeom>
                <a:avLst/>
                <a:gdLst/>
                <a:ahLst/>
                <a:cxnLst/>
                <a:rect l="l" t="t" r="r" b="b"/>
                <a:pathLst>
                  <a:path w="1104" h="995" extrusionOk="0">
                    <a:moveTo>
                      <a:pt x="530" y="180"/>
                    </a:moveTo>
                    <a:cubicBezTo>
                      <a:pt x="686" y="180"/>
                      <a:pt x="830" y="277"/>
                      <a:pt x="852" y="435"/>
                    </a:cubicBezTo>
                    <a:cubicBezTo>
                      <a:pt x="903" y="610"/>
                      <a:pt x="777" y="786"/>
                      <a:pt x="602" y="811"/>
                    </a:cubicBezTo>
                    <a:cubicBezTo>
                      <a:pt x="575" y="818"/>
                      <a:pt x="549" y="822"/>
                      <a:pt x="523" y="822"/>
                    </a:cubicBezTo>
                    <a:cubicBezTo>
                      <a:pt x="377" y="822"/>
                      <a:pt x="247" y="709"/>
                      <a:pt x="226" y="560"/>
                    </a:cubicBezTo>
                    <a:cubicBezTo>
                      <a:pt x="201" y="385"/>
                      <a:pt x="301" y="209"/>
                      <a:pt x="476" y="184"/>
                    </a:cubicBezTo>
                    <a:cubicBezTo>
                      <a:pt x="494" y="182"/>
                      <a:pt x="512" y="180"/>
                      <a:pt x="530" y="180"/>
                    </a:cubicBezTo>
                    <a:close/>
                    <a:moveTo>
                      <a:pt x="545" y="0"/>
                    </a:moveTo>
                    <a:cubicBezTo>
                      <a:pt x="514" y="0"/>
                      <a:pt x="483" y="3"/>
                      <a:pt x="451" y="9"/>
                    </a:cubicBezTo>
                    <a:cubicBezTo>
                      <a:pt x="176" y="59"/>
                      <a:pt x="0" y="335"/>
                      <a:pt x="50" y="585"/>
                    </a:cubicBezTo>
                    <a:cubicBezTo>
                      <a:pt x="95" y="829"/>
                      <a:pt x="316" y="995"/>
                      <a:pt x="540" y="995"/>
                    </a:cubicBezTo>
                    <a:cubicBezTo>
                      <a:pt x="569" y="995"/>
                      <a:pt x="598" y="992"/>
                      <a:pt x="627" y="986"/>
                    </a:cubicBezTo>
                    <a:cubicBezTo>
                      <a:pt x="903" y="936"/>
                      <a:pt x="1103" y="686"/>
                      <a:pt x="1028" y="410"/>
                    </a:cubicBezTo>
                    <a:cubicBezTo>
                      <a:pt x="983" y="166"/>
                      <a:pt x="782" y="0"/>
                      <a:pt x="5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26"/>
              <p:cNvSpPr/>
              <p:nvPr/>
            </p:nvSpPr>
            <p:spPr>
              <a:xfrm>
                <a:off x="2075325" y="2744000"/>
                <a:ext cx="57675" cy="53025"/>
              </a:xfrm>
              <a:custGeom>
                <a:avLst/>
                <a:gdLst/>
                <a:ahLst/>
                <a:cxnLst/>
                <a:rect l="l" t="t" r="r" b="b"/>
                <a:pathLst>
                  <a:path w="2307" h="2121" extrusionOk="0">
                    <a:moveTo>
                      <a:pt x="1140" y="0"/>
                    </a:moveTo>
                    <a:cubicBezTo>
                      <a:pt x="1078" y="0"/>
                      <a:pt x="1016" y="5"/>
                      <a:pt x="953" y="16"/>
                    </a:cubicBezTo>
                    <a:cubicBezTo>
                      <a:pt x="377" y="116"/>
                      <a:pt x="1" y="693"/>
                      <a:pt x="126" y="1269"/>
                    </a:cubicBezTo>
                    <a:cubicBezTo>
                      <a:pt x="213" y="1771"/>
                      <a:pt x="642" y="2121"/>
                      <a:pt x="1131" y="2121"/>
                    </a:cubicBezTo>
                    <a:cubicBezTo>
                      <a:pt x="1205" y="2121"/>
                      <a:pt x="1279" y="2113"/>
                      <a:pt x="1354" y="2096"/>
                    </a:cubicBezTo>
                    <a:cubicBezTo>
                      <a:pt x="1931" y="1996"/>
                      <a:pt x="2306" y="1445"/>
                      <a:pt x="2206" y="868"/>
                    </a:cubicBezTo>
                    <a:cubicBezTo>
                      <a:pt x="2117" y="355"/>
                      <a:pt x="1649" y="0"/>
                      <a:pt x="1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26"/>
              <p:cNvSpPr/>
              <p:nvPr/>
            </p:nvSpPr>
            <p:spPr>
              <a:xfrm>
                <a:off x="2162425" y="2822075"/>
                <a:ext cx="1275" cy="9425"/>
              </a:xfrm>
              <a:custGeom>
                <a:avLst/>
                <a:gdLst/>
                <a:ahLst/>
                <a:cxnLst/>
                <a:rect l="l" t="t" r="r" b="b"/>
                <a:pathLst>
                  <a:path w="51" h="377" fill="none" extrusionOk="0">
                    <a:moveTo>
                      <a:pt x="25" y="377"/>
                    </a:moveTo>
                    <a:cubicBezTo>
                      <a:pt x="51" y="201"/>
                      <a:pt x="25" y="201"/>
                      <a:pt x="0"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6"/>
              <p:cNvSpPr/>
              <p:nvPr/>
            </p:nvSpPr>
            <p:spPr>
              <a:xfrm>
                <a:off x="2134850" y="2857800"/>
                <a:ext cx="25100" cy="42625"/>
              </a:xfrm>
              <a:custGeom>
                <a:avLst/>
                <a:gdLst/>
                <a:ahLst/>
                <a:cxnLst/>
                <a:rect l="l" t="t" r="r" b="b"/>
                <a:pathLst>
                  <a:path w="1004" h="1705" fill="none" extrusionOk="0">
                    <a:moveTo>
                      <a:pt x="1" y="1705"/>
                    </a:moveTo>
                    <a:cubicBezTo>
                      <a:pt x="1" y="1705"/>
                      <a:pt x="702" y="1128"/>
                      <a:pt x="1003" y="1"/>
                    </a:cubicBezTo>
                  </a:path>
                </a:pathLst>
              </a:custGeom>
              <a:noFill/>
              <a:ln w="13150" cap="flat" cmpd="sng">
                <a:solidFill>
                  <a:schemeClr val="accent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6"/>
              <p:cNvSpPr/>
              <p:nvPr/>
            </p:nvSpPr>
            <p:spPr>
              <a:xfrm>
                <a:off x="4958175" y="2686150"/>
                <a:ext cx="150400" cy="213000"/>
              </a:xfrm>
              <a:custGeom>
                <a:avLst/>
                <a:gdLst/>
                <a:ahLst/>
                <a:cxnLst/>
                <a:rect l="l" t="t" r="r" b="b"/>
                <a:pathLst>
                  <a:path w="6016" h="8520" extrusionOk="0">
                    <a:moveTo>
                      <a:pt x="2550" y="0"/>
                    </a:moveTo>
                    <a:cubicBezTo>
                      <a:pt x="1910" y="0"/>
                      <a:pt x="1282" y="327"/>
                      <a:pt x="928" y="927"/>
                    </a:cubicBezTo>
                    <a:cubicBezTo>
                      <a:pt x="276" y="2054"/>
                      <a:pt x="1" y="3408"/>
                      <a:pt x="276" y="4786"/>
                    </a:cubicBezTo>
                    <a:cubicBezTo>
                      <a:pt x="552" y="6165"/>
                      <a:pt x="1304" y="7318"/>
                      <a:pt x="2331" y="8120"/>
                    </a:cubicBezTo>
                    <a:cubicBezTo>
                      <a:pt x="2670" y="8391"/>
                      <a:pt x="3072" y="8520"/>
                      <a:pt x="3472" y="8520"/>
                    </a:cubicBezTo>
                    <a:cubicBezTo>
                      <a:pt x="4107" y="8520"/>
                      <a:pt x="4734" y="8193"/>
                      <a:pt x="5088" y="7593"/>
                    </a:cubicBezTo>
                    <a:cubicBezTo>
                      <a:pt x="5740" y="6466"/>
                      <a:pt x="6016" y="5112"/>
                      <a:pt x="5740" y="3734"/>
                    </a:cubicBezTo>
                    <a:cubicBezTo>
                      <a:pt x="5489" y="2355"/>
                      <a:pt x="4737" y="1202"/>
                      <a:pt x="3710" y="400"/>
                    </a:cubicBezTo>
                    <a:cubicBezTo>
                      <a:pt x="3362" y="129"/>
                      <a:pt x="2953" y="0"/>
                      <a:pt x="2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6"/>
              <p:cNvSpPr/>
              <p:nvPr/>
            </p:nvSpPr>
            <p:spPr>
              <a:xfrm>
                <a:off x="4983875" y="2633200"/>
                <a:ext cx="53900" cy="64850"/>
              </a:xfrm>
              <a:custGeom>
                <a:avLst/>
                <a:gdLst/>
                <a:ahLst/>
                <a:cxnLst/>
                <a:rect l="l" t="t" r="r" b="b"/>
                <a:pathLst>
                  <a:path w="2156" h="2594" extrusionOk="0">
                    <a:moveTo>
                      <a:pt x="1482" y="1"/>
                    </a:moveTo>
                    <a:cubicBezTo>
                      <a:pt x="1457" y="1"/>
                      <a:pt x="1430" y="4"/>
                      <a:pt x="1404" y="12"/>
                    </a:cubicBezTo>
                    <a:lnTo>
                      <a:pt x="276" y="213"/>
                    </a:lnTo>
                    <a:cubicBezTo>
                      <a:pt x="100" y="263"/>
                      <a:pt x="0" y="413"/>
                      <a:pt x="25" y="589"/>
                    </a:cubicBezTo>
                    <a:lnTo>
                      <a:pt x="401" y="2594"/>
                    </a:lnTo>
                    <a:lnTo>
                      <a:pt x="2156" y="2243"/>
                    </a:lnTo>
                    <a:lnTo>
                      <a:pt x="1755" y="238"/>
                    </a:lnTo>
                    <a:cubicBezTo>
                      <a:pt x="1733" y="110"/>
                      <a:pt x="1622" y="1"/>
                      <a:pt x="14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6"/>
              <p:cNvSpPr/>
              <p:nvPr/>
            </p:nvSpPr>
            <p:spPr>
              <a:xfrm>
                <a:off x="4990750" y="2623250"/>
                <a:ext cx="27600" cy="25525"/>
              </a:xfrm>
              <a:custGeom>
                <a:avLst/>
                <a:gdLst/>
                <a:ahLst/>
                <a:cxnLst/>
                <a:rect l="l" t="t" r="r" b="b"/>
                <a:pathLst>
                  <a:path w="1104" h="1021" extrusionOk="0">
                    <a:moveTo>
                      <a:pt x="547" y="181"/>
                    </a:moveTo>
                    <a:cubicBezTo>
                      <a:pt x="707" y="181"/>
                      <a:pt x="855" y="300"/>
                      <a:pt x="878" y="460"/>
                    </a:cubicBezTo>
                    <a:cubicBezTo>
                      <a:pt x="903" y="636"/>
                      <a:pt x="803" y="786"/>
                      <a:pt x="627" y="836"/>
                    </a:cubicBezTo>
                    <a:cubicBezTo>
                      <a:pt x="612" y="838"/>
                      <a:pt x="597" y="839"/>
                      <a:pt x="582" y="839"/>
                    </a:cubicBezTo>
                    <a:cubicBezTo>
                      <a:pt x="423" y="839"/>
                      <a:pt x="274" y="721"/>
                      <a:pt x="251" y="560"/>
                    </a:cubicBezTo>
                    <a:cubicBezTo>
                      <a:pt x="201" y="385"/>
                      <a:pt x="327" y="235"/>
                      <a:pt x="502" y="184"/>
                    </a:cubicBezTo>
                    <a:cubicBezTo>
                      <a:pt x="517" y="182"/>
                      <a:pt x="532" y="181"/>
                      <a:pt x="547" y="181"/>
                    </a:cubicBezTo>
                    <a:close/>
                    <a:moveTo>
                      <a:pt x="564" y="1"/>
                    </a:moveTo>
                    <a:cubicBezTo>
                      <a:pt x="535" y="1"/>
                      <a:pt x="506" y="3"/>
                      <a:pt x="477" y="9"/>
                    </a:cubicBezTo>
                    <a:cubicBezTo>
                      <a:pt x="201" y="59"/>
                      <a:pt x="1" y="335"/>
                      <a:pt x="76" y="611"/>
                    </a:cubicBezTo>
                    <a:cubicBezTo>
                      <a:pt x="120" y="855"/>
                      <a:pt x="322" y="1020"/>
                      <a:pt x="559" y="1020"/>
                    </a:cubicBezTo>
                    <a:cubicBezTo>
                      <a:pt x="590" y="1020"/>
                      <a:pt x="621" y="1017"/>
                      <a:pt x="652" y="1012"/>
                    </a:cubicBezTo>
                    <a:cubicBezTo>
                      <a:pt x="928" y="961"/>
                      <a:pt x="1104" y="686"/>
                      <a:pt x="1053" y="410"/>
                    </a:cubicBezTo>
                    <a:cubicBezTo>
                      <a:pt x="1009" y="166"/>
                      <a:pt x="788" y="1"/>
                      <a:pt x="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6"/>
              <p:cNvSpPr/>
              <p:nvPr/>
            </p:nvSpPr>
            <p:spPr>
              <a:xfrm>
                <a:off x="4995150" y="2716425"/>
                <a:ext cx="57675" cy="53450"/>
              </a:xfrm>
              <a:custGeom>
                <a:avLst/>
                <a:gdLst/>
                <a:ahLst/>
                <a:cxnLst/>
                <a:rect l="l" t="t" r="r" b="b"/>
                <a:pathLst>
                  <a:path w="2307" h="2138" extrusionOk="0">
                    <a:moveTo>
                      <a:pt x="1139" y="0"/>
                    </a:moveTo>
                    <a:cubicBezTo>
                      <a:pt x="1078" y="0"/>
                      <a:pt x="1015" y="6"/>
                      <a:pt x="953" y="16"/>
                    </a:cubicBezTo>
                    <a:cubicBezTo>
                      <a:pt x="376" y="142"/>
                      <a:pt x="0" y="693"/>
                      <a:pt x="101" y="1270"/>
                    </a:cubicBezTo>
                    <a:cubicBezTo>
                      <a:pt x="212" y="1783"/>
                      <a:pt x="662" y="2138"/>
                      <a:pt x="1167" y="2138"/>
                    </a:cubicBezTo>
                    <a:cubicBezTo>
                      <a:pt x="1229" y="2138"/>
                      <a:pt x="1291" y="2133"/>
                      <a:pt x="1354" y="2122"/>
                    </a:cubicBezTo>
                    <a:cubicBezTo>
                      <a:pt x="1930" y="1996"/>
                      <a:pt x="2306" y="1445"/>
                      <a:pt x="2206" y="869"/>
                    </a:cubicBezTo>
                    <a:cubicBezTo>
                      <a:pt x="2094" y="355"/>
                      <a:pt x="1644"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6"/>
              <p:cNvSpPr/>
              <p:nvPr/>
            </p:nvSpPr>
            <p:spPr>
              <a:xfrm>
                <a:off x="5082250" y="2794525"/>
                <a:ext cx="650" cy="10050"/>
              </a:xfrm>
              <a:custGeom>
                <a:avLst/>
                <a:gdLst/>
                <a:ahLst/>
                <a:cxnLst/>
                <a:rect l="l" t="t" r="r" b="b"/>
                <a:pathLst>
                  <a:path w="26" h="402" fill="none" extrusionOk="0">
                    <a:moveTo>
                      <a:pt x="25" y="401"/>
                    </a:moveTo>
                    <a:cubicBezTo>
                      <a:pt x="25" y="226"/>
                      <a:pt x="25" y="201"/>
                      <a:pt x="0" y="0"/>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6"/>
              <p:cNvSpPr/>
              <p:nvPr/>
            </p:nvSpPr>
            <p:spPr>
              <a:xfrm>
                <a:off x="5054675" y="2830225"/>
                <a:ext cx="25075" cy="42650"/>
              </a:xfrm>
              <a:custGeom>
                <a:avLst/>
                <a:gdLst/>
                <a:ahLst/>
                <a:cxnLst/>
                <a:rect l="l" t="t" r="r" b="b"/>
                <a:pathLst>
                  <a:path w="1003" h="1706" fill="none" extrusionOk="0">
                    <a:moveTo>
                      <a:pt x="0" y="1705"/>
                    </a:moveTo>
                    <a:cubicBezTo>
                      <a:pt x="0" y="1705"/>
                      <a:pt x="702" y="1154"/>
                      <a:pt x="1003" y="1"/>
                    </a:cubicBezTo>
                  </a:path>
                </a:pathLst>
              </a:custGeom>
              <a:noFill/>
              <a:ln w="13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06" name="Google Shape;3106;p26"/>
          <p:cNvSpPr/>
          <p:nvPr/>
        </p:nvSpPr>
        <p:spPr>
          <a:xfrm>
            <a:off x="127400" y="449700"/>
            <a:ext cx="594000" cy="4244100"/>
          </a:xfrm>
          <a:prstGeom prst="roundRect">
            <a:avLst>
              <a:gd name="adj" fmla="val 3309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85900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12975"/>
            <a:ext cx="7704000" cy="572700"/>
          </a:xfrm>
          <a:prstGeom prst="rect">
            <a:avLst/>
          </a:prstGeom>
          <a:noFill/>
          <a:ln>
            <a:noFill/>
          </a:ln>
        </p:spPr>
        <p:txBody>
          <a:bodyPr spcFirstLastPara="1" wrap="square" lIns="0" tIns="0" rIns="0" bIns="0" anchor="ctr" anchorCtr="0">
            <a:noAutofit/>
          </a:bodyPr>
          <a:lstStyle>
            <a:lvl1pPr lvl="0" algn="ctr">
              <a:spcBef>
                <a:spcPts val="0"/>
              </a:spcBef>
              <a:spcAft>
                <a:spcPts val="0"/>
              </a:spcAft>
              <a:buClr>
                <a:schemeClr val="dk1"/>
              </a:buClr>
              <a:buSzPts val="3600"/>
              <a:buFont typeface="Crushed"/>
              <a:buNone/>
              <a:defRPr sz="3600">
                <a:solidFill>
                  <a:schemeClr val="dk1"/>
                </a:solidFill>
                <a:latin typeface="Crushed"/>
                <a:ea typeface="Crushed"/>
                <a:cs typeface="Crushed"/>
                <a:sym typeface="Crushed"/>
              </a:defRPr>
            </a:lvl1pPr>
            <a:lvl2pPr lvl="1">
              <a:spcBef>
                <a:spcPts val="0"/>
              </a:spcBef>
              <a:spcAft>
                <a:spcPts val="0"/>
              </a:spcAft>
              <a:buClr>
                <a:schemeClr val="dk1"/>
              </a:buClr>
              <a:buSzPts val="3600"/>
              <a:buNone/>
              <a:defRPr sz="3600">
                <a:solidFill>
                  <a:schemeClr val="dk1"/>
                </a:solidFill>
              </a:defRPr>
            </a:lvl2pPr>
            <a:lvl3pPr lvl="2">
              <a:spcBef>
                <a:spcPts val="0"/>
              </a:spcBef>
              <a:spcAft>
                <a:spcPts val="0"/>
              </a:spcAft>
              <a:buClr>
                <a:schemeClr val="dk1"/>
              </a:buClr>
              <a:buSzPts val="3600"/>
              <a:buNone/>
              <a:defRPr sz="3600">
                <a:solidFill>
                  <a:schemeClr val="dk1"/>
                </a:solidFill>
              </a:defRPr>
            </a:lvl3pPr>
            <a:lvl4pPr lvl="3">
              <a:spcBef>
                <a:spcPts val="0"/>
              </a:spcBef>
              <a:spcAft>
                <a:spcPts val="0"/>
              </a:spcAft>
              <a:buClr>
                <a:schemeClr val="dk1"/>
              </a:buClr>
              <a:buSzPts val="3600"/>
              <a:buNone/>
              <a:defRPr sz="3600">
                <a:solidFill>
                  <a:schemeClr val="dk1"/>
                </a:solidFill>
              </a:defRPr>
            </a:lvl4pPr>
            <a:lvl5pPr lvl="4">
              <a:spcBef>
                <a:spcPts val="0"/>
              </a:spcBef>
              <a:spcAft>
                <a:spcPts val="0"/>
              </a:spcAft>
              <a:buClr>
                <a:schemeClr val="dk1"/>
              </a:buClr>
              <a:buSzPts val="3600"/>
              <a:buNone/>
              <a:defRPr sz="3600">
                <a:solidFill>
                  <a:schemeClr val="dk1"/>
                </a:solidFill>
              </a:defRPr>
            </a:lvl5pPr>
            <a:lvl6pPr lvl="5">
              <a:spcBef>
                <a:spcPts val="0"/>
              </a:spcBef>
              <a:spcAft>
                <a:spcPts val="0"/>
              </a:spcAft>
              <a:buClr>
                <a:schemeClr val="dk1"/>
              </a:buClr>
              <a:buSzPts val="3600"/>
              <a:buNone/>
              <a:defRPr sz="3600">
                <a:solidFill>
                  <a:schemeClr val="dk1"/>
                </a:solidFill>
              </a:defRPr>
            </a:lvl6pPr>
            <a:lvl7pPr lvl="6">
              <a:spcBef>
                <a:spcPts val="0"/>
              </a:spcBef>
              <a:spcAft>
                <a:spcPts val="0"/>
              </a:spcAft>
              <a:buClr>
                <a:schemeClr val="dk1"/>
              </a:buClr>
              <a:buSzPts val="3600"/>
              <a:buNone/>
              <a:defRPr sz="3600">
                <a:solidFill>
                  <a:schemeClr val="dk1"/>
                </a:solidFill>
              </a:defRPr>
            </a:lvl7pPr>
            <a:lvl8pPr lvl="7">
              <a:spcBef>
                <a:spcPts val="0"/>
              </a:spcBef>
              <a:spcAft>
                <a:spcPts val="0"/>
              </a:spcAft>
              <a:buClr>
                <a:schemeClr val="dk1"/>
              </a:buClr>
              <a:buSzPts val="3600"/>
              <a:buNone/>
              <a:defRPr sz="3600">
                <a:solidFill>
                  <a:schemeClr val="dk1"/>
                </a:solidFill>
              </a:defRPr>
            </a:lvl8pPr>
            <a:lvl9pPr lvl="8">
              <a:spcBef>
                <a:spcPts val="0"/>
              </a:spcBef>
              <a:spcAft>
                <a:spcPts val="0"/>
              </a:spcAft>
              <a:buClr>
                <a:schemeClr val="dk1"/>
              </a:buClr>
              <a:buSzPts val="3600"/>
              <a:buNone/>
              <a:defRPr sz="3600">
                <a:solidFill>
                  <a:schemeClr val="dk1"/>
                </a:solidFill>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ctr" anchorCtr="0">
            <a:noAutofit/>
          </a:bodyPr>
          <a:lstStyle>
            <a:lvl1pPr marL="457200" lvl="0" indent="-330200">
              <a:lnSpc>
                <a:spcPct val="115000"/>
              </a:lnSpc>
              <a:spcBef>
                <a:spcPts val="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1pPr>
            <a:lvl2pPr marL="914400" lvl="1"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2pPr>
            <a:lvl3pPr marL="1371600" lvl="2"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3pPr>
            <a:lvl4pPr marL="1828800" lvl="3"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4pPr>
            <a:lvl5pPr marL="2286000" lvl="4"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5pPr>
            <a:lvl6pPr marL="2743200" lvl="5"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6pPr>
            <a:lvl7pPr marL="3200400" lvl="6"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7pPr>
            <a:lvl8pPr marL="3657600" lvl="7" indent="-330200">
              <a:lnSpc>
                <a:spcPct val="115000"/>
              </a:lnSpc>
              <a:spcBef>
                <a:spcPts val="1600"/>
              </a:spcBef>
              <a:spcAft>
                <a:spcPts val="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8pPr>
            <a:lvl9pPr marL="4114800" lvl="8" indent="-330200">
              <a:lnSpc>
                <a:spcPct val="115000"/>
              </a:lnSpc>
              <a:spcBef>
                <a:spcPts val="1600"/>
              </a:spcBef>
              <a:spcAft>
                <a:spcPts val="1600"/>
              </a:spcAft>
              <a:buClr>
                <a:schemeClr val="dk2"/>
              </a:buClr>
              <a:buSzPts val="1600"/>
              <a:buFont typeface="Source Sans Pro"/>
              <a:buChar char="■"/>
              <a:defRPr sz="1600">
                <a:solidFill>
                  <a:schemeClr val="dk2"/>
                </a:solidFill>
                <a:latin typeface="Source Sans Pro"/>
                <a:ea typeface="Source Sans Pro"/>
                <a:cs typeface="Source Sans Pro"/>
                <a:sym typeface="Source Sans Pr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3" r:id="rId4"/>
    <p:sldLayoutId id="2147483655" r:id="rId5"/>
    <p:sldLayoutId id="2147483658" r:id="rId6"/>
    <p:sldLayoutId id="2147483667" r:id="rId7"/>
    <p:sldLayoutId id="2147483670" r:id="rId8"/>
    <p:sldLayoutId id="2147483679" r:id="rId9"/>
    <p:sldLayoutId id="2147483680" r:id="rId10"/>
    <p:sldLayoutId id="2147483681" r:id="rId11"/>
    <p:sldLayoutId id="2147483682" r:id="rId12"/>
    <p:sldLayoutId id="2147483683" r:id="rId13"/>
    <p:sldLayoutId id="2147483684" r:id="rId14"/>
    <p:sldLayoutId id="2147483685"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8.xm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4.xml"/><Relationship Id="rId5" Type="http://schemas.openxmlformats.org/officeDocument/2006/relationships/image" Target="../media/image2.png"/><Relationship Id="rId4" Type="http://schemas.openxmlformats.org/officeDocument/2006/relationships/slide" Target="slide3.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hyperlink" Target="http://documentation.abes.fr/sudoc/formats/unmb/zones/GM_B338_Enregistrer_des_financements_doc_diff.pdf" TargetMode="External"/><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hyperlink" Target="https://cordis.europa.eu/projects/fr" TargetMode="External"/><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image" Target="../media/image13.png"/><Relationship Id="rId4" Type="http://schemas.openxmlformats.org/officeDocument/2006/relationships/hyperlink" Target="https://data.europa.eu/" TargetMode="External"/></Relationships>
</file>

<file path=ppt/slides/_rels/slide27.xml.rels><?xml version="1.0" encoding="UTF-8" standalone="yes"?>
<Relationships xmlns="http://schemas.openxmlformats.org/package/2006/relationships"><Relationship Id="rId3" Type="http://schemas.openxmlformats.org/officeDocument/2006/relationships/hyperlink" Target="https://www.data.gouv.fr/fr/organizations/agence-nationale-de-la-recherche/" TargetMode="External"/><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14.png"/></Relationships>
</file>

<file path=ppt/slides/_rels/slide28.xml.rels><?xml version="1.0" encoding="UTF-8" standalone="yes"?>
<Relationships xmlns="http://schemas.openxmlformats.org/package/2006/relationships"><Relationship Id="rId3" Type="http://schemas.openxmlformats.org/officeDocument/2006/relationships/hyperlink" Target="https://scanr.enseignementsup-recherche.gouv.fr/recherche/projects" TargetMode="External"/><Relationship Id="rId2" Type="http://schemas.openxmlformats.org/officeDocument/2006/relationships/notesSlide" Target="../notesSlides/notesSlide18.xml"/><Relationship Id="rId1" Type="http://schemas.openxmlformats.org/officeDocument/2006/relationships/slideLayout" Target="../slideLayouts/slideLayout3.xml"/><Relationship Id="rId5" Type="http://schemas.openxmlformats.org/officeDocument/2006/relationships/image" Target="../media/image15.png"/><Relationship Id="rId4" Type="http://schemas.openxmlformats.org/officeDocument/2006/relationships/hyperlink" Target="https://www.data.gouv.fr/fr/datasets/export-des-financements-exposes-dans-scanr/"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5.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hyperlink" Target="pica3://rackham.sudoc.abes.fr:1035,1,1116018/?\zoe+\12+|031269370|" TargetMode="External"/><Relationship Id="rId5" Type="http://schemas.openxmlformats.org/officeDocument/2006/relationships/hyperlink" Target="pica3://rackham.sudoc.abes.fr:1035,1,1116018/?\zoe+\12+|026372061|" TargetMode="External"/><Relationship Id="rId4"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hyperlink" Target="https://cordis.europa.eu/project/id/633396" TargetMode="External"/><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17.png"/></Relationships>
</file>

<file path=ppt/slides/_rels/slide3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image" Target="../media/image20.png"/></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10.xml"/><Relationship Id="rId4" Type="http://schemas.openxmlformats.org/officeDocument/2006/relationships/image" Target="../media/image2.png"/></Relationships>
</file>

<file path=ppt/slides/_rels/slide3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11.xml"/><Relationship Id="rId5" Type="http://schemas.openxmlformats.org/officeDocument/2006/relationships/image" Target="../media/image2.png"/><Relationship Id="rId4" Type="http://schemas.openxmlformats.org/officeDocument/2006/relationships/slide" Target="slide4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hyperlink" Target="https://bibliotheque-numerique.inha.fr/idurl/1/47853" TargetMode="External"/><Relationship Id="rId2" Type="http://schemas.openxmlformats.org/officeDocument/2006/relationships/notesSlide" Target="../notesSlides/notesSlide28.xml"/><Relationship Id="rId1" Type="http://schemas.openxmlformats.org/officeDocument/2006/relationships/slideLayout" Target="../slideLayouts/slideLayout3.xml"/><Relationship Id="rId5" Type="http://schemas.openxmlformats.org/officeDocument/2006/relationships/image" Target="../media/image23.png"/><Relationship Id="rId4" Type="http://schemas.openxmlformats.org/officeDocument/2006/relationships/image" Target="../media/image22.png"/></Relationships>
</file>

<file path=ppt/slides/_rels/slide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2.xml"/><Relationship Id="rId5" Type="http://schemas.openxmlformats.org/officeDocument/2006/relationships/slide" Target="slide41.xml"/><Relationship Id="rId4" Type="http://schemas.openxmlformats.org/officeDocument/2006/relationships/image" Target="../media/image2.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0.xml"/><Relationship Id="rId1" Type="http://schemas.openxmlformats.org/officeDocument/2006/relationships/slideLayout" Target="../slideLayouts/slideLayout12.xml"/><Relationship Id="rId5" Type="http://schemas.openxmlformats.org/officeDocument/2006/relationships/slide" Target="slide41.xml"/><Relationship Id="rId4" Type="http://schemas.openxmlformats.org/officeDocument/2006/relationships/image" Target="../media/image2.png"/></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22.png"/><Relationship Id="rId2" Type="http://schemas.openxmlformats.org/officeDocument/2006/relationships/notesSlide" Target="../notesSlides/notesSlide31.xml"/><Relationship Id="rId1" Type="http://schemas.openxmlformats.org/officeDocument/2006/relationships/slideLayout" Target="../slideLayouts/slideLayout13.xml"/><Relationship Id="rId6" Type="http://schemas.openxmlformats.org/officeDocument/2006/relationships/image" Target="../media/image23.png"/><Relationship Id="rId5" Type="http://schemas.openxmlformats.org/officeDocument/2006/relationships/slide" Target="slide41.xml"/><Relationship Id="rId4" Type="http://schemas.openxmlformats.org/officeDocument/2006/relationships/image" Target="../media/image2.png"/></Relationships>
</file>

<file path=ppt/slides/_rels/slide45.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1.png"/><Relationship Id="rId7" Type="http://schemas.openxmlformats.org/officeDocument/2006/relationships/image" Target="../media/image25.png"/><Relationship Id="rId2" Type="http://schemas.openxmlformats.org/officeDocument/2006/relationships/notesSlide" Target="../notesSlides/notesSlide32.xml"/><Relationship Id="rId1" Type="http://schemas.openxmlformats.org/officeDocument/2006/relationships/slideLayout" Target="../slideLayouts/slideLayout11.xml"/><Relationship Id="rId6" Type="http://schemas.openxmlformats.org/officeDocument/2006/relationships/image" Target="../media/image24.png"/><Relationship Id="rId11" Type="http://schemas.openxmlformats.org/officeDocument/2006/relationships/image" Target="../media/image23.png"/><Relationship Id="rId5" Type="http://schemas.openxmlformats.org/officeDocument/2006/relationships/image" Target="../media/image2.png"/><Relationship Id="rId10" Type="http://schemas.openxmlformats.org/officeDocument/2006/relationships/image" Target="../media/image22.png"/><Relationship Id="rId4" Type="http://schemas.openxmlformats.org/officeDocument/2006/relationships/slide" Target="slide41.xml"/><Relationship Id="rId9" Type="http://schemas.openxmlformats.org/officeDocument/2006/relationships/image" Target="../media/image27.png"/></Relationships>
</file>

<file path=ppt/slides/_rels/slide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3.xml"/><Relationship Id="rId1" Type="http://schemas.openxmlformats.org/officeDocument/2006/relationships/slideLayout" Target="../slideLayouts/slideLayout11.xml"/><Relationship Id="rId6" Type="http://schemas.openxmlformats.org/officeDocument/2006/relationships/image" Target="../media/image28.png"/><Relationship Id="rId5" Type="http://schemas.openxmlformats.org/officeDocument/2006/relationships/image" Target="../media/image2.png"/><Relationship Id="rId4" Type="http://schemas.openxmlformats.org/officeDocument/2006/relationships/slide" Target="slide41.xml"/></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4.xml"/><Relationship Id="rId1" Type="http://schemas.openxmlformats.org/officeDocument/2006/relationships/slideLayout" Target="../slideLayouts/slideLayout12.xml"/><Relationship Id="rId6" Type="http://schemas.openxmlformats.org/officeDocument/2006/relationships/hyperlink" Target="pica3://nacarat.sudoc.abes.fr:1040-1055,1,263872/?\zoe+\12+|240168208|" TargetMode="External"/><Relationship Id="rId5" Type="http://schemas.openxmlformats.org/officeDocument/2006/relationships/slide" Target="slide41.xml"/><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22.png"/><Relationship Id="rId2" Type="http://schemas.openxmlformats.org/officeDocument/2006/relationships/notesSlide" Target="../notesSlides/notesSlide35.xml"/><Relationship Id="rId1" Type="http://schemas.openxmlformats.org/officeDocument/2006/relationships/slideLayout" Target="../slideLayouts/slideLayout12.xml"/><Relationship Id="rId6" Type="http://schemas.openxmlformats.org/officeDocument/2006/relationships/hyperlink" Target="pica3://nacarat.sudoc.abes.fr:1040-1055,1,263872/?\zoe+\12+|240168208|" TargetMode="External"/><Relationship Id="rId5" Type="http://schemas.openxmlformats.org/officeDocument/2006/relationships/slide" Target="slide41.xml"/><Relationship Id="rId4" Type="http://schemas.openxmlformats.org/officeDocument/2006/relationships/image" Target="../media/image2.png"/></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6.xml"/><Relationship Id="rId1" Type="http://schemas.openxmlformats.org/officeDocument/2006/relationships/slideLayout" Target="../slideLayouts/slideLayout12.xml"/><Relationship Id="rId6" Type="http://schemas.openxmlformats.org/officeDocument/2006/relationships/hyperlink" Target="pica3://nacarat.sudoc.abes.fr:1040-1055,1,263872/?\zoe+\12+|114929432|" TargetMode="External"/><Relationship Id="rId5" Type="http://schemas.openxmlformats.org/officeDocument/2006/relationships/slide" Target="slide41.xml"/><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7.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8.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9.xml"/><Relationship Id="rId1" Type="http://schemas.openxmlformats.org/officeDocument/2006/relationships/slideLayout" Target="../slideLayouts/slideLayout10.xml"/><Relationship Id="rId4" Type="http://schemas.openxmlformats.org/officeDocument/2006/relationships/image" Target="../media/image2.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1.xml"/><Relationship Id="rId1" Type="http://schemas.openxmlformats.org/officeDocument/2006/relationships/slideLayout" Target="../slideLayouts/slideLayout10.xml"/><Relationship Id="rId4" Type="http://schemas.openxmlformats.org/officeDocument/2006/relationships/image" Target="../media/image2.png"/></Relationships>
</file>

<file path=ppt/slides/_rels/slide6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2.xml"/><Relationship Id="rId1" Type="http://schemas.openxmlformats.org/officeDocument/2006/relationships/slideLayout" Target="../slideLayouts/slideLayout10.xml"/><Relationship Id="rId4" Type="http://schemas.openxmlformats.org/officeDocument/2006/relationships/image" Target="../media/image2.png"/></Relationships>
</file>

<file path=ppt/slides/_rels/slide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3.xml"/><Relationship Id="rId1" Type="http://schemas.openxmlformats.org/officeDocument/2006/relationships/slideLayout" Target="../slideLayouts/slideLayout10.xml"/><Relationship Id="rId4" Type="http://schemas.openxmlformats.org/officeDocument/2006/relationships/image" Target="../media/image2.png"/></Relationships>
</file>

<file path=ppt/slides/_rels/slide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68.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1.png"/><Relationship Id="rId7" Type="http://schemas.openxmlformats.org/officeDocument/2006/relationships/slide" Target="slide41.xml"/><Relationship Id="rId2" Type="http://schemas.openxmlformats.org/officeDocument/2006/relationships/notesSlide" Target="../notesSlides/notesSlide54.xml"/><Relationship Id="rId1" Type="http://schemas.openxmlformats.org/officeDocument/2006/relationships/slideLayout" Target="../slideLayouts/slideLayout14.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png"/></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5.xml"/><Relationship Id="rId1" Type="http://schemas.openxmlformats.org/officeDocument/2006/relationships/slideLayout" Target="../slideLayouts/slideLayout10.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4.xml"/><Relationship Id="rId5" Type="http://schemas.openxmlformats.org/officeDocument/2006/relationships/image" Target="../media/image2.png"/><Relationship Id="rId4" Type="http://schemas.openxmlformats.org/officeDocument/2006/relationships/slide" Target="slide3.xml"/></Relationships>
</file>

<file path=ppt/slides/_rels/slide70.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56.xml"/><Relationship Id="rId1" Type="http://schemas.openxmlformats.org/officeDocument/2006/relationships/slideLayout" Target="../slideLayouts/slideLayout9.xml"/><Relationship Id="rId5" Type="http://schemas.openxmlformats.org/officeDocument/2006/relationships/image" Target="../media/image2.png"/><Relationship Id="rId4" Type="http://schemas.openxmlformats.org/officeDocument/2006/relationships/image" Target="../media/image1.png"/></Relationships>
</file>

<file path=ppt/slides/_rels/slide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7.xml"/><Relationship Id="rId1" Type="http://schemas.openxmlformats.org/officeDocument/2006/relationships/slideLayout" Target="../slideLayouts/slideLayout15.xml"/><Relationship Id="rId6" Type="http://schemas.openxmlformats.org/officeDocument/2006/relationships/image" Target="../media/image31.png"/><Relationship Id="rId5" Type="http://schemas.openxmlformats.org/officeDocument/2006/relationships/slide" Target="slide41.xml"/><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492"/>
        <p:cNvGrpSpPr/>
        <p:nvPr/>
      </p:nvGrpSpPr>
      <p:grpSpPr>
        <a:xfrm>
          <a:off x="0" y="0"/>
          <a:ext cx="0" cy="0"/>
          <a:chOff x="0" y="0"/>
          <a:chExt cx="0" cy="0"/>
        </a:xfrm>
      </p:grpSpPr>
      <p:grpSp>
        <p:nvGrpSpPr>
          <p:cNvPr id="3493" name="Google Shape;3493;p32"/>
          <p:cNvGrpSpPr/>
          <p:nvPr/>
        </p:nvGrpSpPr>
        <p:grpSpPr>
          <a:xfrm>
            <a:off x="7371888" y="4260588"/>
            <a:ext cx="406875" cy="629425"/>
            <a:chOff x="6691975" y="660275"/>
            <a:chExt cx="406875" cy="629425"/>
          </a:xfrm>
        </p:grpSpPr>
        <p:sp>
          <p:nvSpPr>
            <p:cNvPr id="3494" name="Google Shape;3494;p32"/>
            <p:cNvSpPr/>
            <p:nvPr/>
          </p:nvSpPr>
          <p:spPr>
            <a:xfrm>
              <a:off x="6828925" y="697950"/>
              <a:ext cx="77050" cy="261925"/>
            </a:xfrm>
            <a:custGeom>
              <a:avLst/>
              <a:gdLst/>
              <a:ahLst/>
              <a:cxnLst/>
              <a:rect l="l" t="t" r="r" b="b"/>
              <a:pathLst>
                <a:path w="3082" h="10477" extrusionOk="0">
                  <a:moveTo>
                    <a:pt x="1667" y="388"/>
                  </a:moveTo>
                  <a:cubicBezTo>
                    <a:pt x="1689" y="388"/>
                    <a:pt x="1712" y="388"/>
                    <a:pt x="1735" y="411"/>
                  </a:cubicBezTo>
                  <a:cubicBezTo>
                    <a:pt x="2351" y="913"/>
                    <a:pt x="2374" y="4930"/>
                    <a:pt x="2192" y="8011"/>
                  </a:cubicBezTo>
                  <a:cubicBezTo>
                    <a:pt x="1438" y="4633"/>
                    <a:pt x="868" y="616"/>
                    <a:pt x="1621" y="388"/>
                  </a:cubicBezTo>
                  <a:close/>
                  <a:moveTo>
                    <a:pt x="1681" y="1"/>
                  </a:moveTo>
                  <a:cubicBezTo>
                    <a:pt x="1631" y="1"/>
                    <a:pt x="1580" y="8"/>
                    <a:pt x="1530" y="23"/>
                  </a:cubicBezTo>
                  <a:cubicBezTo>
                    <a:pt x="0" y="479"/>
                    <a:pt x="1758" y="7852"/>
                    <a:pt x="2123" y="9335"/>
                  </a:cubicBezTo>
                  <a:lnTo>
                    <a:pt x="2420" y="10477"/>
                  </a:lnTo>
                  <a:lnTo>
                    <a:pt x="2511" y="9313"/>
                  </a:lnTo>
                  <a:cubicBezTo>
                    <a:pt x="2557" y="8445"/>
                    <a:pt x="3082" y="1004"/>
                    <a:pt x="1986" y="114"/>
                  </a:cubicBezTo>
                  <a:cubicBezTo>
                    <a:pt x="1893" y="36"/>
                    <a:pt x="1788" y="1"/>
                    <a:pt x="16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2"/>
            <p:cNvSpPr/>
            <p:nvPr/>
          </p:nvSpPr>
          <p:spPr>
            <a:xfrm>
              <a:off x="6899100" y="707275"/>
              <a:ext cx="113600" cy="241200"/>
            </a:xfrm>
            <a:custGeom>
              <a:avLst/>
              <a:gdLst/>
              <a:ahLst/>
              <a:cxnLst/>
              <a:rect l="l" t="t" r="r" b="b"/>
              <a:pathLst>
                <a:path w="4544" h="9648" extrusionOk="0">
                  <a:moveTo>
                    <a:pt x="3037" y="380"/>
                  </a:moveTo>
                  <a:cubicBezTo>
                    <a:pt x="3196" y="380"/>
                    <a:pt x="3242" y="449"/>
                    <a:pt x="3288" y="494"/>
                  </a:cubicBezTo>
                  <a:cubicBezTo>
                    <a:pt x="3835" y="1293"/>
                    <a:pt x="1964" y="5356"/>
                    <a:pt x="412" y="8141"/>
                  </a:cubicBezTo>
                  <a:cubicBezTo>
                    <a:pt x="549" y="5539"/>
                    <a:pt x="1119" y="700"/>
                    <a:pt x="2900" y="403"/>
                  </a:cubicBezTo>
                  <a:cubicBezTo>
                    <a:pt x="2945" y="380"/>
                    <a:pt x="2991" y="380"/>
                    <a:pt x="3037" y="380"/>
                  </a:cubicBezTo>
                  <a:close/>
                  <a:moveTo>
                    <a:pt x="3011" y="0"/>
                  </a:moveTo>
                  <a:cubicBezTo>
                    <a:pt x="2955" y="0"/>
                    <a:pt x="2895" y="5"/>
                    <a:pt x="2831" y="15"/>
                  </a:cubicBezTo>
                  <a:cubicBezTo>
                    <a:pt x="161" y="471"/>
                    <a:pt x="24" y="8574"/>
                    <a:pt x="24" y="8917"/>
                  </a:cubicBezTo>
                  <a:lnTo>
                    <a:pt x="1" y="9647"/>
                  </a:lnTo>
                  <a:lnTo>
                    <a:pt x="366" y="9008"/>
                  </a:lnTo>
                  <a:cubicBezTo>
                    <a:pt x="800" y="8255"/>
                    <a:pt x="4543" y="1635"/>
                    <a:pt x="3607" y="289"/>
                  </a:cubicBezTo>
                  <a:cubicBezTo>
                    <a:pt x="3510" y="153"/>
                    <a:pt x="3330" y="0"/>
                    <a:pt x="30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2"/>
            <p:cNvSpPr/>
            <p:nvPr/>
          </p:nvSpPr>
          <p:spPr>
            <a:xfrm>
              <a:off x="6747900" y="660275"/>
              <a:ext cx="105575" cy="261950"/>
            </a:xfrm>
            <a:custGeom>
              <a:avLst/>
              <a:gdLst/>
              <a:ahLst/>
              <a:cxnLst/>
              <a:rect l="l" t="t" r="r" b="b"/>
              <a:pathLst>
                <a:path w="4223" h="10478" extrusionOk="0">
                  <a:moveTo>
                    <a:pt x="1986" y="5844"/>
                  </a:moveTo>
                  <a:cubicBezTo>
                    <a:pt x="2009" y="5844"/>
                    <a:pt x="2054" y="5844"/>
                    <a:pt x="2100" y="5866"/>
                  </a:cubicBezTo>
                  <a:cubicBezTo>
                    <a:pt x="2123" y="5866"/>
                    <a:pt x="2146" y="5889"/>
                    <a:pt x="2169" y="5889"/>
                  </a:cubicBezTo>
                  <a:cubicBezTo>
                    <a:pt x="2123" y="5981"/>
                    <a:pt x="2077" y="6072"/>
                    <a:pt x="2032" y="6140"/>
                  </a:cubicBezTo>
                  <a:cubicBezTo>
                    <a:pt x="1826" y="6437"/>
                    <a:pt x="1507" y="6711"/>
                    <a:pt x="1141" y="6711"/>
                  </a:cubicBezTo>
                  <a:cubicBezTo>
                    <a:pt x="1210" y="6506"/>
                    <a:pt x="1301" y="6300"/>
                    <a:pt x="1438" y="6140"/>
                  </a:cubicBezTo>
                  <a:cubicBezTo>
                    <a:pt x="1575" y="5981"/>
                    <a:pt x="1780" y="5844"/>
                    <a:pt x="1986" y="5844"/>
                  </a:cubicBezTo>
                  <a:close/>
                  <a:moveTo>
                    <a:pt x="1689" y="0"/>
                  </a:moveTo>
                  <a:cubicBezTo>
                    <a:pt x="1004" y="46"/>
                    <a:pt x="388" y="525"/>
                    <a:pt x="183" y="1187"/>
                  </a:cubicBezTo>
                  <a:cubicBezTo>
                    <a:pt x="0" y="1826"/>
                    <a:pt x="228" y="2580"/>
                    <a:pt x="776" y="2990"/>
                  </a:cubicBezTo>
                  <a:cubicBezTo>
                    <a:pt x="913" y="3105"/>
                    <a:pt x="1050" y="3173"/>
                    <a:pt x="1187" y="3242"/>
                  </a:cubicBezTo>
                  <a:cubicBezTo>
                    <a:pt x="1278" y="3287"/>
                    <a:pt x="1347" y="3356"/>
                    <a:pt x="1438" y="3401"/>
                  </a:cubicBezTo>
                  <a:cubicBezTo>
                    <a:pt x="1849" y="3675"/>
                    <a:pt x="2146" y="4132"/>
                    <a:pt x="2260" y="4657"/>
                  </a:cubicBezTo>
                  <a:cubicBezTo>
                    <a:pt x="2328" y="4953"/>
                    <a:pt x="2328" y="5250"/>
                    <a:pt x="2283" y="5524"/>
                  </a:cubicBezTo>
                  <a:cubicBezTo>
                    <a:pt x="2260" y="5524"/>
                    <a:pt x="2237" y="5501"/>
                    <a:pt x="2214" y="5501"/>
                  </a:cubicBezTo>
                  <a:cubicBezTo>
                    <a:pt x="2140" y="5481"/>
                    <a:pt x="2066" y="5471"/>
                    <a:pt x="1992" y="5471"/>
                  </a:cubicBezTo>
                  <a:cubicBezTo>
                    <a:pt x="1660" y="5471"/>
                    <a:pt x="1347" y="5665"/>
                    <a:pt x="1141" y="5889"/>
                  </a:cubicBezTo>
                  <a:cubicBezTo>
                    <a:pt x="913" y="6163"/>
                    <a:pt x="799" y="6528"/>
                    <a:pt x="708" y="6825"/>
                  </a:cubicBezTo>
                  <a:lnTo>
                    <a:pt x="662" y="7031"/>
                  </a:lnTo>
                  <a:lnTo>
                    <a:pt x="845" y="7076"/>
                  </a:lnTo>
                  <a:cubicBezTo>
                    <a:pt x="930" y="7095"/>
                    <a:pt x="1014" y="7104"/>
                    <a:pt x="1097" y="7104"/>
                  </a:cubicBezTo>
                  <a:cubicBezTo>
                    <a:pt x="1614" y="7104"/>
                    <a:pt x="2073" y="6759"/>
                    <a:pt x="2328" y="6346"/>
                  </a:cubicBezTo>
                  <a:cubicBezTo>
                    <a:pt x="2374" y="6277"/>
                    <a:pt x="2420" y="6209"/>
                    <a:pt x="2465" y="6140"/>
                  </a:cubicBezTo>
                  <a:cubicBezTo>
                    <a:pt x="2511" y="6209"/>
                    <a:pt x="2557" y="6277"/>
                    <a:pt x="2602" y="6369"/>
                  </a:cubicBezTo>
                  <a:cubicBezTo>
                    <a:pt x="3378" y="7601"/>
                    <a:pt x="3789" y="9016"/>
                    <a:pt x="3835" y="10477"/>
                  </a:cubicBezTo>
                  <a:lnTo>
                    <a:pt x="4223" y="10454"/>
                  </a:lnTo>
                  <a:cubicBezTo>
                    <a:pt x="4177" y="8948"/>
                    <a:pt x="3721" y="7464"/>
                    <a:pt x="2922" y="6163"/>
                  </a:cubicBezTo>
                  <a:cubicBezTo>
                    <a:pt x="2830" y="6026"/>
                    <a:pt x="2739" y="5866"/>
                    <a:pt x="2602" y="5752"/>
                  </a:cubicBezTo>
                  <a:cubicBezTo>
                    <a:pt x="2716" y="5387"/>
                    <a:pt x="2716" y="4976"/>
                    <a:pt x="2648" y="4565"/>
                  </a:cubicBezTo>
                  <a:cubicBezTo>
                    <a:pt x="2511" y="3949"/>
                    <a:pt x="2146" y="3401"/>
                    <a:pt x="1644" y="3082"/>
                  </a:cubicBezTo>
                  <a:cubicBezTo>
                    <a:pt x="1552" y="3013"/>
                    <a:pt x="1461" y="2968"/>
                    <a:pt x="1370" y="2922"/>
                  </a:cubicBezTo>
                  <a:cubicBezTo>
                    <a:pt x="1233" y="2853"/>
                    <a:pt x="1119" y="2785"/>
                    <a:pt x="1004" y="2694"/>
                  </a:cubicBezTo>
                  <a:cubicBezTo>
                    <a:pt x="594" y="2374"/>
                    <a:pt x="411" y="1781"/>
                    <a:pt x="548" y="1301"/>
                  </a:cubicBezTo>
                  <a:cubicBezTo>
                    <a:pt x="708" y="799"/>
                    <a:pt x="1187" y="411"/>
                    <a:pt x="1712" y="388"/>
                  </a:cubicBezTo>
                  <a:lnTo>
                    <a:pt x="16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2"/>
            <p:cNvSpPr/>
            <p:nvPr/>
          </p:nvSpPr>
          <p:spPr>
            <a:xfrm>
              <a:off x="6937350" y="707450"/>
              <a:ext cx="161500" cy="214775"/>
            </a:xfrm>
            <a:custGeom>
              <a:avLst/>
              <a:gdLst/>
              <a:ahLst/>
              <a:cxnLst/>
              <a:rect l="l" t="t" r="r" b="b"/>
              <a:pathLst>
                <a:path w="6460" h="8591" extrusionOk="0">
                  <a:moveTo>
                    <a:pt x="3561" y="4733"/>
                  </a:moveTo>
                  <a:cubicBezTo>
                    <a:pt x="3629" y="4733"/>
                    <a:pt x="3698" y="4755"/>
                    <a:pt x="3766" y="4755"/>
                  </a:cubicBezTo>
                  <a:cubicBezTo>
                    <a:pt x="3926" y="4801"/>
                    <a:pt x="4086" y="4892"/>
                    <a:pt x="4086" y="5007"/>
                  </a:cubicBezTo>
                  <a:cubicBezTo>
                    <a:pt x="4086" y="5121"/>
                    <a:pt x="3835" y="5189"/>
                    <a:pt x="3607" y="5189"/>
                  </a:cubicBezTo>
                  <a:lnTo>
                    <a:pt x="3492" y="5189"/>
                  </a:lnTo>
                  <a:cubicBezTo>
                    <a:pt x="3492" y="5189"/>
                    <a:pt x="3492" y="5166"/>
                    <a:pt x="3492" y="5121"/>
                  </a:cubicBezTo>
                  <a:cubicBezTo>
                    <a:pt x="3492" y="4984"/>
                    <a:pt x="3515" y="4847"/>
                    <a:pt x="3561" y="4733"/>
                  </a:cubicBezTo>
                  <a:close/>
                  <a:moveTo>
                    <a:pt x="5282" y="1"/>
                  </a:moveTo>
                  <a:cubicBezTo>
                    <a:pt x="5202" y="1"/>
                    <a:pt x="5122" y="11"/>
                    <a:pt x="5044" y="31"/>
                  </a:cubicBezTo>
                  <a:lnTo>
                    <a:pt x="5136" y="396"/>
                  </a:lnTo>
                  <a:cubicBezTo>
                    <a:pt x="5177" y="384"/>
                    <a:pt x="5220" y="378"/>
                    <a:pt x="5264" y="378"/>
                  </a:cubicBezTo>
                  <a:cubicBezTo>
                    <a:pt x="5390" y="378"/>
                    <a:pt x="5525" y="425"/>
                    <a:pt x="5661" y="510"/>
                  </a:cubicBezTo>
                  <a:cubicBezTo>
                    <a:pt x="5866" y="670"/>
                    <a:pt x="6026" y="944"/>
                    <a:pt x="6026" y="1195"/>
                  </a:cubicBezTo>
                  <a:cubicBezTo>
                    <a:pt x="6072" y="1788"/>
                    <a:pt x="5615" y="2268"/>
                    <a:pt x="5341" y="2519"/>
                  </a:cubicBezTo>
                  <a:cubicBezTo>
                    <a:pt x="5136" y="2701"/>
                    <a:pt x="4908" y="2861"/>
                    <a:pt x="4656" y="3044"/>
                  </a:cubicBezTo>
                  <a:cubicBezTo>
                    <a:pt x="4428" y="3203"/>
                    <a:pt x="4200" y="3363"/>
                    <a:pt x="3972" y="3546"/>
                  </a:cubicBezTo>
                  <a:cubicBezTo>
                    <a:pt x="3698" y="3774"/>
                    <a:pt x="3470" y="4048"/>
                    <a:pt x="3333" y="4322"/>
                  </a:cubicBezTo>
                  <a:lnTo>
                    <a:pt x="3310" y="4322"/>
                  </a:lnTo>
                  <a:cubicBezTo>
                    <a:pt x="2351" y="4322"/>
                    <a:pt x="1484" y="4915"/>
                    <a:pt x="1004" y="5577"/>
                  </a:cubicBezTo>
                  <a:cubicBezTo>
                    <a:pt x="297" y="6513"/>
                    <a:pt x="91" y="7654"/>
                    <a:pt x="0" y="8544"/>
                  </a:cubicBezTo>
                  <a:lnTo>
                    <a:pt x="365" y="8590"/>
                  </a:lnTo>
                  <a:cubicBezTo>
                    <a:pt x="479" y="7746"/>
                    <a:pt x="662" y="6650"/>
                    <a:pt x="1301" y="5805"/>
                  </a:cubicBezTo>
                  <a:cubicBezTo>
                    <a:pt x="1780" y="5166"/>
                    <a:pt x="2488" y="4778"/>
                    <a:pt x="3173" y="4710"/>
                  </a:cubicBezTo>
                  <a:lnTo>
                    <a:pt x="3173" y="4710"/>
                  </a:lnTo>
                  <a:cubicBezTo>
                    <a:pt x="3127" y="4847"/>
                    <a:pt x="3104" y="4984"/>
                    <a:pt x="3104" y="5121"/>
                  </a:cubicBezTo>
                  <a:cubicBezTo>
                    <a:pt x="3104" y="5212"/>
                    <a:pt x="3104" y="5303"/>
                    <a:pt x="3173" y="5395"/>
                  </a:cubicBezTo>
                  <a:cubicBezTo>
                    <a:pt x="3287" y="5577"/>
                    <a:pt x="3515" y="5577"/>
                    <a:pt x="3607" y="5577"/>
                  </a:cubicBezTo>
                  <a:cubicBezTo>
                    <a:pt x="4109" y="5577"/>
                    <a:pt x="4451" y="5349"/>
                    <a:pt x="4474" y="5029"/>
                  </a:cubicBezTo>
                  <a:cubicBezTo>
                    <a:pt x="4497" y="4687"/>
                    <a:pt x="4154" y="4459"/>
                    <a:pt x="3858" y="4390"/>
                  </a:cubicBezTo>
                  <a:cubicBezTo>
                    <a:pt x="3835" y="4390"/>
                    <a:pt x="3789" y="4367"/>
                    <a:pt x="3743" y="4367"/>
                  </a:cubicBezTo>
                  <a:cubicBezTo>
                    <a:pt x="3903" y="4139"/>
                    <a:pt x="4086" y="3957"/>
                    <a:pt x="4223" y="3820"/>
                  </a:cubicBezTo>
                  <a:cubicBezTo>
                    <a:pt x="4428" y="3660"/>
                    <a:pt x="4656" y="3500"/>
                    <a:pt x="4862" y="3340"/>
                  </a:cubicBezTo>
                  <a:cubicBezTo>
                    <a:pt x="5113" y="3181"/>
                    <a:pt x="5364" y="2998"/>
                    <a:pt x="5592" y="2793"/>
                  </a:cubicBezTo>
                  <a:cubicBezTo>
                    <a:pt x="5912" y="2519"/>
                    <a:pt x="6460" y="1925"/>
                    <a:pt x="6414" y="1172"/>
                  </a:cubicBezTo>
                  <a:cubicBezTo>
                    <a:pt x="6391" y="807"/>
                    <a:pt x="6186" y="442"/>
                    <a:pt x="5866" y="213"/>
                  </a:cubicBezTo>
                  <a:cubicBezTo>
                    <a:pt x="5686" y="66"/>
                    <a:pt x="5483" y="1"/>
                    <a:pt x="5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2"/>
            <p:cNvSpPr/>
            <p:nvPr/>
          </p:nvSpPr>
          <p:spPr>
            <a:xfrm>
              <a:off x="6691975" y="897650"/>
              <a:ext cx="382350" cy="392050"/>
            </a:xfrm>
            <a:custGeom>
              <a:avLst/>
              <a:gdLst/>
              <a:ahLst/>
              <a:cxnLst/>
              <a:rect l="l" t="t" r="r" b="b"/>
              <a:pathLst>
                <a:path w="15294" h="15682" extrusionOk="0">
                  <a:moveTo>
                    <a:pt x="1256" y="1"/>
                  </a:moveTo>
                  <a:lnTo>
                    <a:pt x="0" y="13125"/>
                  </a:lnTo>
                  <a:lnTo>
                    <a:pt x="14380" y="15682"/>
                  </a:lnTo>
                  <a:lnTo>
                    <a:pt x="15293" y="503"/>
                  </a:lnTo>
                  <a:lnTo>
                    <a:pt x="125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2"/>
            <p:cNvSpPr/>
            <p:nvPr/>
          </p:nvSpPr>
          <p:spPr>
            <a:xfrm>
              <a:off x="6757025" y="1160725"/>
              <a:ext cx="25700" cy="20550"/>
            </a:xfrm>
            <a:custGeom>
              <a:avLst/>
              <a:gdLst/>
              <a:ahLst/>
              <a:cxnLst/>
              <a:rect l="l" t="t" r="r" b="b"/>
              <a:pathLst>
                <a:path w="1028" h="822" extrusionOk="0">
                  <a:moveTo>
                    <a:pt x="525" y="0"/>
                  </a:moveTo>
                  <a:cubicBezTo>
                    <a:pt x="0" y="0"/>
                    <a:pt x="0" y="822"/>
                    <a:pt x="525" y="822"/>
                  </a:cubicBezTo>
                  <a:cubicBezTo>
                    <a:pt x="1027" y="822"/>
                    <a:pt x="1027" y="0"/>
                    <a:pt x="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2"/>
            <p:cNvSpPr/>
            <p:nvPr/>
          </p:nvSpPr>
          <p:spPr>
            <a:xfrm>
              <a:off x="6761025" y="1050000"/>
              <a:ext cx="27400" cy="20000"/>
            </a:xfrm>
            <a:custGeom>
              <a:avLst/>
              <a:gdLst/>
              <a:ahLst/>
              <a:cxnLst/>
              <a:rect l="l" t="t" r="r" b="b"/>
              <a:pathLst>
                <a:path w="1096" h="800" extrusionOk="0">
                  <a:moveTo>
                    <a:pt x="502" y="1"/>
                  </a:moveTo>
                  <a:cubicBezTo>
                    <a:pt x="0" y="1"/>
                    <a:pt x="0" y="800"/>
                    <a:pt x="502" y="800"/>
                  </a:cubicBezTo>
                  <a:lnTo>
                    <a:pt x="594" y="800"/>
                  </a:lnTo>
                  <a:cubicBezTo>
                    <a:pt x="1096" y="800"/>
                    <a:pt x="1096"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2"/>
            <p:cNvSpPr/>
            <p:nvPr/>
          </p:nvSpPr>
          <p:spPr>
            <a:xfrm>
              <a:off x="6863725" y="1107650"/>
              <a:ext cx="26275" cy="20000"/>
            </a:xfrm>
            <a:custGeom>
              <a:avLst/>
              <a:gdLst/>
              <a:ahLst/>
              <a:cxnLst/>
              <a:rect l="l" t="t" r="r" b="b"/>
              <a:pathLst>
                <a:path w="1051" h="800" extrusionOk="0">
                  <a:moveTo>
                    <a:pt x="526" y="0"/>
                  </a:moveTo>
                  <a:cubicBezTo>
                    <a:pt x="23" y="0"/>
                    <a:pt x="1" y="799"/>
                    <a:pt x="526" y="799"/>
                  </a:cubicBezTo>
                  <a:cubicBezTo>
                    <a:pt x="1051" y="799"/>
                    <a:pt x="1051"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2"/>
            <p:cNvSpPr/>
            <p:nvPr/>
          </p:nvSpPr>
          <p:spPr>
            <a:xfrm>
              <a:off x="6777000" y="935750"/>
              <a:ext cx="20000" cy="21425"/>
            </a:xfrm>
            <a:custGeom>
              <a:avLst/>
              <a:gdLst/>
              <a:ahLst/>
              <a:cxnLst/>
              <a:rect l="l" t="t" r="r" b="b"/>
              <a:pathLst>
                <a:path w="800" h="857" extrusionOk="0">
                  <a:moveTo>
                    <a:pt x="400" y="0"/>
                  </a:moveTo>
                  <a:cubicBezTo>
                    <a:pt x="200" y="0"/>
                    <a:pt x="0" y="131"/>
                    <a:pt x="0" y="394"/>
                  </a:cubicBezTo>
                  <a:lnTo>
                    <a:pt x="0" y="462"/>
                  </a:lnTo>
                  <a:cubicBezTo>
                    <a:pt x="0" y="725"/>
                    <a:pt x="200" y="856"/>
                    <a:pt x="400" y="856"/>
                  </a:cubicBezTo>
                  <a:cubicBezTo>
                    <a:pt x="599" y="856"/>
                    <a:pt x="799" y="725"/>
                    <a:pt x="799" y="462"/>
                  </a:cubicBezTo>
                  <a:lnTo>
                    <a:pt x="799" y="394"/>
                  </a:lnTo>
                  <a:cubicBezTo>
                    <a:pt x="799" y="131"/>
                    <a:pt x="599" y="0"/>
                    <a:pt x="4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2"/>
            <p:cNvSpPr/>
            <p:nvPr/>
          </p:nvSpPr>
          <p:spPr>
            <a:xfrm>
              <a:off x="6854600" y="1034600"/>
              <a:ext cx="27425" cy="20575"/>
            </a:xfrm>
            <a:custGeom>
              <a:avLst/>
              <a:gdLst/>
              <a:ahLst/>
              <a:cxnLst/>
              <a:rect l="l" t="t" r="r" b="b"/>
              <a:pathLst>
                <a:path w="1097" h="823" extrusionOk="0">
                  <a:moveTo>
                    <a:pt x="503" y="1"/>
                  </a:moveTo>
                  <a:cubicBezTo>
                    <a:pt x="0" y="1"/>
                    <a:pt x="0" y="822"/>
                    <a:pt x="503" y="822"/>
                  </a:cubicBezTo>
                  <a:lnTo>
                    <a:pt x="594" y="822"/>
                  </a:lnTo>
                  <a:cubicBezTo>
                    <a:pt x="1096" y="822"/>
                    <a:pt x="1096" y="1"/>
                    <a:pt x="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2"/>
            <p:cNvSpPr/>
            <p:nvPr/>
          </p:nvSpPr>
          <p:spPr>
            <a:xfrm>
              <a:off x="6988125" y="946725"/>
              <a:ext cx="26275" cy="20000"/>
            </a:xfrm>
            <a:custGeom>
              <a:avLst/>
              <a:gdLst/>
              <a:ahLst/>
              <a:cxnLst/>
              <a:rect l="l" t="t" r="r" b="b"/>
              <a:pathLst>
                <a:path w="1051" h="800" extrusionOk="0">
                  <a:moveTo>
                    <a:pt x="526" y="1"/>
                  </a:moveTo>
                  <a:cubicBezTo>
                    <a:pt x="1" y="1"/>
                    <a:pt x="1" y="800"/>
                    <a:pt x="526" y="800"/>
                  </a:cubicBezTo>
                  <a:cubicBezTo>
                    <a:pt x="1051" y="800"/>
                    <a:pt x="1051" y="1"/>
                    <a:pt x="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2"/>
            <p:cNvSpPr/>
            <p:nvPr/>
          </p:nvSpPr>
          <p:spPr>
            <a:xfrm>
              <a:off x="6994825" y="1114975"/>
              <a:ext cx="30050" cy="21950"/>
            </a:xfrm>
            <a:custGeom>
              <a:avLst/>
              <a:gdLst/>
              <a:ahLst/>
              <a:cxnLst/>
              <a:rect l="l" t="t" r="r" b="b"/>
              <a:pathLst>
                <a:path w="1202" h="878" extrusionOk="0">
                  <a:moveTo>
                    <a:pt x="615" y="1"/>
                  </a:moveTo>
                  <a:cubicBezTo>
                    <a:pt x="525" y="1"/>
                    <a:pt x="432" y="36"/>
                    <a:pt x="349" y="118"/>
                  </a:cubicBezTo>
                  <a:lnTo>
                    <a:pt x="280" y="209"/>
                  </a:lnTo>
                  <a:cubicBezTo>
                    <a:pt x="0" y="490"/>
                    <a:pt x="271" y="878"/>
                    <a:pt x="577" y="878"/>
                  </a:cubicBezTo>
                  <a:cubicBezTo>
                    <a:pt x="670" y="878"/>
                    <a:pt x="766" y="842"/>
                    <a:pt x="851" y="757"/>
                  </a:cubicBezTo>
                  <a:lnTo>
                    <a:pt x="919" y="689"/>
                  </a:lnTo>
                  <a:cubicBezTo>
                    <a:pt x="1202" y="406"/>
                    <a:pt x="924" y="1"/>
                    <a:pt x="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2"/>
            <p:cNvSpPr/>
            <p:nvPr/>
          </p:nvSpPr>
          <p:spPr>
            <a:xfrm>
              <a:off x="6856300" y="1208650"/>
              <a:ext cx="25725" cy="20000"/>
            </a:xfrm>
            <a:custGeom>
              <a:avLst/>
              <a:gdLst/>
              <a:ahLst/>
              <a:cxnLst/>
              <a:rect l="l" t="t" r="r" b="b"/>
              <a:pathLst>
                <a:path w="1029" h="800" extrusionOk="0">
                  <a:moveTo>
                    <a:pt x="526" y="0"/>
                  </a:moveTo>
                  <a:cubicBezTo>
                    <a:pt x="1" y="0"/>
                    <a:pt x="1" y="799"/>
                    <a:pt x="526" y="799"/>
                  </a:cubicBezTo>
                  <a:cubicBezTo>
                    <a:pt x="1028" y="799"/>
                    <a:pt x="1028"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2"/>
            <p:cNvSpPr/>
            <p:nvPr/>
          </p:nvSpPr>
          <p:spPr>
            <a:xfrm>
              <a:off x="6990400" y="1233750"/>
              <a:ext cx="25700" cy="20000"/>
            </a:xfrm>
            <a:custGeom>
              <a:avLst/>
              <a:gdLst/>
              <a:ahLst/>
              <a:cxnLst/>
              <a:rect l="l" t="t" r="r" b="b"/>
              <a:pathLst>
                <a:path w="1028" h="800" extrusionOk="0">
                  <a:moveTo>
                    <a:pt x="503" y="1"/>
                  </a:moveTo>
                  <a:cubicBezTo>
                    <a:pt x="1" y="1"/>
                    <a:pt x="1" y="800"/>
                    <a:pt x="503" y="800"/>
                  </a:cubicBezTo>
                  <a:cubicBezTo>
                    <a:pt x="1028" y="800"/>
                    <a:pt x="1028" y="1"/>
                    <a:pt x="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2"/>
            <p:cNvSpPr/>
            <p:nvPr/>
          </p:nvSpPr>
          <p:spPr>
            <a:xfrm>
              <a:off x="6934475" y="1036900"/>
              <a:ext cx="26275" cy="19975"/>
            </a:xfrm>
            <a:custGeom>
              <a:avLst/>
              <a:gdLst/>
              <a:ahLst/>
              <a:cxnLst/>
              <a:rect l="l" t="t" r="r" b="b"/>
              <a:pathLst>
                <a:path w="1051" h="799" extrusionOk="0">
                  <a:moveTo>
                    <a:pt x="526" y="0"/>
                  </a:moveTo>
                  <a:cubicBezTo>
                    <a:pt x="1" y="0"/>
                    <a:pt x="1" y="799"/>
                    <a:pt x="526" y="799"/>
                  </a:cubicBezTo>
                  <a:cubicBezTo>
                    <a:pt x="1051" y="799"/>
                    <a:pt x="1051"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2"/>
            <p:cNvSpPr/>
            <p:nvPr/>
          </p:nvSpPr>
          <p:spPr>
            <a:xfrm>
              <a:off x="7028650" y="1007775"/>
              <a:ext cx="25700" cy="20575"/>
            </a:xfrm>
            <a:custGeom>
              <a:avLst/>
              <a:gdLst/>
              <a:ahLst/>
              <a:cxnLst/>
              <a:rect l="l" t="t" r="r" b="b"/>
              <a:pathLst>
                <a:path w="1028" h="823" extrusionOk="0">
                  <a:moveTo>
                    <a:pt x="502" y="1"/>
                  </a:moveTo>
                  <a:cubicBezTo>
                    <a:pt x="0" y="1"/>
                    <a:pt x="0" y="823"/>
                    <a:pt x="502" y="823"/>
                  </a:cubicBezTo>
                  <a:cubicBezTo>
                    <a:pt x="1027" y="823"/>
                    <a:pt x="1027" y="1"/>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2"/>
            <p:cNvSpPr/>
            <p:nvPr/>
          </p:nvSpPr>
          <p:spPr>
            <a:xfrm>
              <a:off x="6814075" y="937025"/>
              <a:ext cx="26275" cy="20575"/>
            </a:xfrm>
            <a:custGeom>
              <a:avLst/>
              <a:gdLst/>
              <a:ahLst/>
              <a:cxnLst/>
              <a:rect l="l" t="t" r="r" b="b"/>
              <a:pathLst>
                <a:path w="1051" h="823" extrusionOk="0">
                  <a:moveTo>
                    <a:pt x="526" y="1"/>
                  </a:moveTo>
                  <a:cubicBezTo>
                    <a:pt x="1" y="1"/>
                    <a:pt x="1" y="822"/>
                    <a:pt x="526" y="822"/>
                  </a:cubicBezTo>
                  <a:cubicBezTo>
                    <a:pt x="1051" y="822"/>
                    <a:pt x="1051" y="1"/>
                    <a:pt x="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2"/>
            <p:cNvSpPr/>
            <p:nvPr/>
          </p:nvSpPr>
          <p:spPr>
            <a:xfrm>
              <a:off x="6703375" y="1105375"/>
              <a:ext cx="25700" cy="19975"/>
            </a:xfrm>
            <a:custGeom>
              <a:avLst/>
              <a:gdLst/>
              <a:ahLst/>
              <a:cxnLst/>
              <a:rect l="l" t="t" r="r" b="b"/>
              <a:pathLst>
                <a:path w="1028" h="799" extrusionOk="0">
                  <a:moveTo>
                    <a:pt x="526" y="0"/>
                  </a:moveTo>
                  <a:cubicBezTo>
                    <a:pt x="1" y="0"/>
                    <a:pt x="1" y="799"/>
                    <a:pt x="526" y="799"/>
                  </a:cubicBezTo>
                  <a:cubicBezTo>
                    <a:pt x="1028" y="799"/>
                    <a:pt x="1028"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2"/>
            <p:cNvSpPr/>
            <p:nvPr/>
          </p:nvSpPr>
          <p:spPr>
            <a:xfrm>
              <a:off x="6747325" y="1206925"/>
              <a:ext cx="26275" cy="20000"/>
            </a:xfrm>
            <a:custGeom>
              <a:avLst/>
              <a:gdLst/>
              <a:ahLst/>
              <a:cxnLst/>
              <a:rect l="l" t="t" r="r" b="b"/>
              <a:pathLst>
                <a:path w="1051" h="800" extrusionOk="0">
                  <a:moveTo>
                    <a:pt x="525" y="1"/>
                  </a:moveTo>
                  <a:cubicBezTo>
                    <a:pt x="0" y="1"/>
                    <a:pt x="0" y="800"/>
                    <a:pt x="525" y="800"/>
                  </a:cubicBezTo>
                  <a:cubicBezTo>
                    <a:pt x="1027" y="800"/>
                    <a:pt x="1050"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2"/>
            <p:cNvSpPr/>
            <p:nvPr/>
          </p:nvSpPr>
          <p:spPr>
            <a:xfrm>
              <a:off x="6938475" y="1163000"/>
              <a:ext cx="26275" cy="20000"/>
            </a:xfrm>
            <a:custGeom>
              <a:avLst/>
              <a:gdLst/>
              <a:ahLst/>
              <a:cxnLst/>
              <a:rect l="l" t="t" r="r" b="b"/>
              <a:pathLst>
                <a:path w="1051" h="800" extrusionOk="0">
                  <a:moveTo>
                    <a:pt x="526" y="0"/>
                  </a:moveTo>
                  <a:cubicBezTo>
                    <a:pt x="1" y="0"/>
                    <a:pt x="1" y="799"/>
                    <a:pt x="526" y="799"/>
                  </a:cubicBezTo>
                  <a:cubicBezTo>
                    <a:pt x="1028" y="799"/>
                    <a:pt x="1051"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2"/>
            <p:cNvSpPr/>
            <p:nvPr/>
          </p:nvSpPr>
          <p:spPr>
            <a:xfrm>
              <a:off x="6948175" y="1218350"/>
              <a:ext cx="25700" cy="20000"/>
            </a:xfrm>
            <a:custGeom>
              <a:avLst/>
              <a:gdLst/>
              <a:ahLst/>
              <a:cxnLst/>
              <a:rect l="l" t="t" r="r" b="b"/>
              <a:pathLst>
                <a:path w="1028" h="800" extrusionOk="0">
                  <a:moveTo>
                    <a:pt x="526" y="0"/>
                  </a:moveTo>
                  <a:cubicBezTo>
                    <a:pt x="1" y="0"/>
                    <a:pt x="1" y="799"/>
                    <a:pt x="526" y="799"/>
                  </a:cubicBezTo>
                  <a:cubicBezTo>
                    <a:pt x="1028" y="799"/>
                    <a:pt x="1028"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2"/>
            <p:cNvSpPr/>
            <p:nvPr/>
          </p:nvSpPr>
          <p:spPr>
            <a:xfrm>
              <a:off x="7024650" y="1176125"/>
              <a:ext cx="25700" cy="20000"/>
            </a:xfrm>
            <a:custGeom>
              <a:avLst/>
              <a:gdLst/>
              <a:ahLst/>
              <a:cxnLst/>
              <a:rect l="l" t="t" r="r" b="b"/>
              <a:pathLst>
                <a:path w="1028" h="800" extrusionOk="0">
                  <a:moveTo>
                    <a:pt x="525" y="0"/>
                  </a:moveTo>
                  <a:cubicBezTo>
                    <a:pt x="0" y="0"/>
                    <a:pt x="0" y="799"/>
                    <a:pt x="525" y="799"/>
                  </a:cubicBezTo>
                  <a:cubicBezTo>
                    <a:pt x="1028" y="799"/>
                    <a:pt x="1028" y="0"/>
                    <a:pt x="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2"/>
            <p:cNvSpPr/>
            <p:nvPr/>
          </p:nvSpPr>
          <p:spPr>
            <a:xfrm>
              <a:off x="6948175" y="996375"/>
              <a:ext cx="25700" cy="20575"/>
            </a:xfrm>
            <a:custGeom>
              <a:avLst/>
              <a:gdLst/>
              <a:ahLst/>
              <a:cxnLst/>
              <a:rect l="l" t="t" r="r" b="b"/>
              <a:pathLst>
                <a:path w="1028" h="823" extrusionOk="0">
                  <a:moveTo>
                    <a:pt x="526" y="0"/>
                  </a:moveTo>
                  <a:cubicBezTo>
                    <a:pt x="1" y="0"/>
                    <a:pt x="1" y="822"/>
                    <a:pt x="526" y="822"/>
                  </a:cubicBezTo>
                  <a:cubicBezTo>
                    <a:pt x="1028" y="822"/>
                    <a:pt x="1028" y="0"/>
                    <a:pt x="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2"/>
            <p:cNvSpPr/>
            <p:nvPr/>
          </p:nvSpPr>
          <p:spPr>
            <a:xfrm>
              <a:off x="7026350" y="919900"/>
              <a:ext cx="26275" cy="20575"/>
            </a:xfrm>
            <a:custGeom>
              <a:avLst/>
              <a:gdLst/>
              <a:ahLst/>
              <a:cxnLst/>
              <a:rect l="l" t="t" r="r" b="b"/>
              <a:pathLst>
                <a:path w="1051" h="823" extrusionOk="0">
                  <a:moveTo>
                    <a:pt x="526" y="1"/>
                  </a:moveTo>
                  <a:cubicBezTo>
                    <a:pt x="1" y="1"/>
                    <a:pt x="1" y="823"/>
                    <a:pt x="526" y="823"/>
                  </a:cubicBezTo>
                  <a:cubicBezTo>
                    <a:pt x="1051" y="823"/>
                    <a:pt x="1051" y="1"/>
                    <a:pt x="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8" name="Google Shape;3518;p32"/>
          <p:cNvSpPr/>
          <p:nvPr/>
        </p:nvSpPr>
        <p:spPr>
          <a:xfrm>
            <a:off x="395637" y="540000"/>
            <a:ext cx="4582800" cy="4063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2"/>
          <p:cNvSpPr txBox="1">
            <a:spLocks noGrp="1"/>
          </p:cNvSpPr>
          <p:nvPr>
            <p:ph type="ctrTitle"/>
          </p:nvPr>
        </p:nvSpPr>
        <p:spPr>
          <a:xfrm>
            <a:off x="980625" y="795413"/>
            <a:ext cx="3412800" cy="2169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4400" dirty="0" smtClean="0"/>
              <a:t>Vos étrennes Unimarc 2021</a:t>
            </a:r>
            <a:endParaRPr sz="4400" dirty="0">
              <a:solidFill>
                <a:schemeClr val="accent1"/>
              </a:solidFill>
            </a:endParaRPr>
          </a:p>
        </p:txBody>
      </p:sp>
      <p:sp>
        <p:nvSpPr>
          <p:cNvPr id="3520" name="Google Shape;3520;p32"/>
          <p:cNvSpPr txBox="1">
            <a:spLocks noGrp="1"/>
          </p:cNvSpPr>
          <p:nvPr>
            <p:ph type="subTitle" idx="1"/>
          </p:nvPr>
        </p:nvSpPr>
        <p:spPr>
          <a:xfrm>
            <a:off x="978386" y="2964450"/>
            <a:ext cx="3439741" cy="79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dirty="0" smtClean="0"/>
              <a:t>Zones B/029, B/338, </a:t>
            </a:r>
            <a:br>
              <a:rPr lang="fr-FR" dirty="0" smtClean="0"/>
            </a:br>
            <a:r>
              <a:rPr lang="fr-FR" dirty="0" smtClean="0"/>
              <a:t>B/325 </a:t>
            </a:r>
            <a:r>
              <a:rPr lang="fr-FR" dirty="0"/>
              <a:t>- </a:t>
            </a:r>
            <a:r>
              <a:rPr lang="fr-FR" dirty="0" smtClean="0"/>
              <a:t>B/371 et </a:t>
            </a:r>
            <a:r>
              <a:rPr lang="fr-FR" dirty="0"/>
              <a:t>référentiels</a:t>
            </a:r>
          </a:p>
          <a:p>
            <a:pPr marL="0" lvl="0" indent="0" algn="ctr" rtl="0">
              <a:spcBef>
                <a:spcPts val="0"/>
              </a:spcBef>
              <a:spcAft>
                <a:spcPts val="0"/>
              </a:spcAft>
              <a:buNone/>
            </a:pPr>
            <a:endParaRPr dirty="0"/>
          </a:p>
        </p:txBody>
      </p:sp>
      <p:grpSp>
        <p:nvGrpSpPr>
          <p:cNvPr id="3521" name="Google Shape;3521;p32"/>
          <p:cNvGrpSpPr/>
          <p:nvPr/>
        </p:nvGrpSpPr>
        <p:grpSpPr>
          <a:xfrm>
            <a:off x="6657475" y="94600"/>
            <a:ext cx="2235799" cy="5062261"/>
            <a:chOff x="6657475" y="399400"/>
            <a:chExt cx="2235799" cy="5062261"/>
          </a:xfrm>
        </p:grpSpPr>
        <p:sp>
          <p:nvSpPr>
            <p:cNvPr id="3522" name="Google Shape;3522;p32"/>
            <p:cNvSpPr/>
            <p:nvPr/>
          </p:nvSpPr>
          <p:spPr>
            <a:xfrm>
              <a:off x="7752375" y="4467350"/>
              <a:ext cx="149781" cy="994310"/>
            </a:xfrm>
            <a:custGeom>
              <a:avLst/>
              <a:gdLst/>
              <a:ahLst/>
              <a:cxnLst/>
              <a:rect l="l" t="t" r="r" b="b"/>
              <a:pathLst>
                <a:path w="4813" h="21730" extrusionOk="0">
                  <a:moveTo>
                    <a:pt x="1" y="0"/>
                  </a:moveTo>
                  <a:lnTo>
                    <a:pt x="1254" y="21730"/>
                  </a:lnTo>
                  <a:lnTo>
                    <a:pt x="3560" y="21730"/>
                  </a:lnTo>
                  <a:lnTo>
                    <a:pt x="48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2"/>
            <p:cNvSpPr/>
            <p:nvPr/>
          </p:nvSpPr>
          <p:spPr>
            <a:xfrm>
              <a:off x="6657475" y="3090126"/>
              <a:ext cx="2235799" cy="1741382"/>
            </a:xfrm>
            <a:custGeom>
              <a:avLst/>
              <a:gdLst/>
              <a:ahLst/>
              <a:cxnLst/>
              <a:rect l="l" t="t" r="r" b="b"/>
              <a:pathLst>
                <a:path w="71856" h="55966" extrusionOk="0">
                  <a:moveTo>
                    <a:pt x="42833" y="0"/>
                  </a:moveTo>
                  <a:cubicBezTo>
                    <a:pt x="41981" y="0"/>
                    <a:pt x="13785" y="8547"/>
                    <a:pt x="13785" y="8547"/>
                  </a:cubicBezTo>
                  <a:lnTo>
                    <a:pt x="1" y="53660"/>
                  </a:lnTo>
                  <a:lnTo>
                    <a:pt x="12758" y="43234"/>
                  </a:lnTo>
                  <a:lnTo>
                    <a:pt x="13384" y="50753"/>
                  </a:lnTo>
                  <a:lnTo>
                    <a:pt x="20678" y="45114"/>
                  </a:lnTo>
                  <a:lnTo>
                    <a:pt x="25289" y="55139"/>
                  </a:lnTo>
                  <a:lnTo>
                    <a:pt x="32808" y="45740"/>
                  </a:lnTo>
                  <a:lnTo>
                    <a:pt x="38021" y="52206"/>
                  </a:lnTo>
                  <a:lnTo>
                    <a:pt x="43234" y="44487"/>
                  </a:lnTo>
                  <a:lnTo>
                    <a:pt x="51605" y="55966"/>
                  </a:lnTo>
                  <a:lnTo>
                    <a:pt x="54111" y="45114"/>
                  </a:lnTo>
                  <a:lnTo>
                    <a:pt x="60578" y="50953"/>
                  </a:lnTo>
                  <a:lnTo>
                    <a:pt x="62658" y="43635"/>
                  </a:lnTo>
                  <a:lnTo>
                    <a:pt x="71856" y="52833"/>
                  </a:lnTo>
                  <a:cubicBezTo>
                    <a:pt x="71856" y="52833"/>
                    <a:pt x="62257" y="10853"/>
                    <a:pt x="61630" y="10652"/>
                  </a:cubicBezTo>
                  <a:cubicBezTo>
                    <a:pt x="61004" y="10427"/>
                    <a:pt x="43660" y="0"/>
                    <a:pt x="42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2"/>
            <p:cNvSpPr/>
            <p:nvPr/>
          </p:nvSpPr>
          <p:spPr>
            <a:xfrm>
              <a:off x="6924202" y="2244767"/>
              <a:ext cx="1774146" cy="1547193"/>
            </a:xfrm>
            <a:custGeom>
              <a:avLst/>
              <a:gdLst/>
              <a:ahLst/>
              <a:cxnLst/>
              <a:rect l="l" t="t" r="r" b="b"/>
              <a:pathLst>
                <a:path w="57019" h="49725" extrusionOk="0">
                  <a:moveTo>
                    <a:pt x="16717" y="0"/>
                  </a:moveTo>
                  <a:cubicBezTo>
                    <a:pt x="16717" y="627"/>
                    <a:pt x="0" y="47620"/>
                    <a:pt x="0" y="47620"/>
                  </a:cubicBezTo>
                  <a:lnTo>
                    <a:pt x="8572" y="40527"/>
                  </a:lnTo>
                  <a:lnTo>
                    <a:pt x="10226" y="47419"/>
                  </a:lnTo>
                  <a:lnTo>
                    <a:pt x="19850" y="37820"/>
                  </a:lnTo>
                  <a:lnTo>
                    <a:pt x="22356" y="45540"/>
                  </a:lnTo>
                  <a:lnTo>
                    <a:pt x="28622" y="39700"/>
                  </a:lnTo>
                  <a:lnTo>
                    <a:pt x="35289" y="49725"/>
                  </a:lnTo>
                  <a:lnTo>
                    <a:pt x="39274" y="37194"/>
                  </a:lnTo>
                  <a:lnTo>
                    <a:pt x="43660" y="42407"/>
                  </a:lnTo>
                  <a:lnTo>
                    <a:pt x="47193" y="38021"/>
                  </a:lnTo>
                  <a:lnTo>
                    <a:pt x="57018" y="46166"/>
                  </a:lnTo>
                  <a:lnTo>
                    <a:pt x="45113" y="6266"/>
                  </a:lnTo>
                  <a:lnTo>
                    <a:pt x="167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2"/>
            <p:cNvSpPr/>
            <p:nvPr/>
          </p:nvSpPr>
          <p:spPr>
            <a:xfrm>
              <a:off x="7255619" y="1419665"/>
              <a:ext cx="1208787" cy="1359290"/>
            </a:xfrm>
            <a:custGeom>
              <a:avLst/>
              <a:gdLst/>
              <a:ahLst/>
              <a:cxnLst/>
              <a:rect l="l" t="t" r="r" b="b"/>
              <a:pathLst>
                <a:path w="38849" h="43686" extrusionOk="0">
                  <a:moveTo>
                    <a:pt x="13785" y="1"/>
                  </a:moveTo>
                  <a:lnTo>
                    <a:pt x="1" y="38648"/>
                  </a:lnTo>
                  <a:lnTo>
                    <a:pt x="1" y="38648"/>
                  </a:lnTo>
                  <a:lnTo>
                    <a:pt x="7094" y="32783"/>
                  </a:lnTo>
                  <a:lnTo>
                    <a:pt x="9826" y="41555"/>
                  </a:lnTo>
                  <a:lnTo>
                    <a:pt x="15465" y="33635"/>
                  </a:lnTo>
                  <a:lnTo>
                    <a:pt x="17545" y="38648"/>
                  </a:lnTo>
                  <a:lnTo>
                    <a:pt x="21931" y="33009"/>
                  </a:lnTo>
                  <a:cubicBezTo>
                    <a:pt x="21931" y="33009"/>
                    <a:pt x="27079" y="43686"/>
                    <a:pt x="27542" y="43686"/>
                  </a:cubicBezTo>
                  <a:cubicBezTo>
                    <a:pt x="27555" y="43686"/>
                    <a:pt x="27565" y="43677"/>
                    <a:pt x="27570" y="43660"/>
                  </a:cubicBezTo>
                  <a:cubicBezTo>
                    <a:pt x="27770" y="43034"/>
                    <a:pt x="30903" y="34036"/>
                    <a:pt x="30903" y="34036"/>
                  </a:cubicBezTo>
                  <a:lnTo>
                    <a:pt x="38848" y="40728"/>
                  </a:lnTo>
                  <a:lnTo>
                    <a:pt x="26517" y="1680"/>
                  </a:lnTo>
                  <a:lnTo>
                    <a:pt x="137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2"/>
            <p:cNvSpPr/>
            <p:nvPr/>
          </p:nvSpPr>
          <p:spPr>
            <a:xfrm>
              <a:off x="7629198" y="399400"/>
              <a:ext cx="488194" cy="545913"/>
            </a:xfrm>
            <a:custGeom>
              <a:avLst/>
              <a:gdLst/>
              <a:ahLst/>
              <a:cxnLst/>
              <a:rect l="l" t="t" r="r" b="b"/>
              <a:pathLst>
                <a:path w="15690" h="17545" extrusionOk="0">
                  <a:moveTo>
                    <a:pt x="8597" y="1"/>
                  </a:moveTo>
                  <a:lnTo>
                    <a:pt x="6917" y="5865"/>
                  </a:lnTo>
                  <a:lnTo>
                    <a:pt x="0" y="6793"/>
                  </a:lnTo>
                  <a:lnTo>
                    <a:pt x="5063" y="9700"/>
                  </a:lnTo>
                  <a:lnTo>
                    <a:pt x="3985" y="16016"/>
                  </a:lnTo>
                  <a:lnTo>
                    <a:pt x="8597" y="11555"/>
                  </a:lnTo>
                  <a:lnTo>
                    <a:pt x="13835" y="17545"/>
                  </a:lnTo>
                  <a:lnTo>
                    <a:pt x="11830" y="8948"/>
                  </a:lnTo>
                  <a:lnTo>
                    <a:pt x="15689" y="6016"/>
                  </a:lnTo>
                  <a:lnTo>
                    <a:pt x="10000" y="5865"/>
                  </a:lnTo>
                  <a:lnTo>
                    <a:pt x="85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2"/>
            <p:cNvSpPr/>
            <p:nvPr/>
          </p:nvSpPr>
          <p:spPr>
            <a:xfrm>
              <a:off x="7509090" y="815299"/>
              <a:ext cx="715116" cy="994311"/>
            </a:xfrm>
            <a:custGeom>
              <a:avLst/>
              <a:gdLst/>
              <a:ahLst/>
              <a:cxnLst/>
              <a:rect l="l" t="t" r="r" b="b"/>
              <a:pathLst>
                <a:path w="22983" h="31956" extrusionOk="0">
                  <a:moveTo>
                    <a:pt x="11905" y="0"/>
                  </a:moveTo>
                  <a:lnTo>
                    <a:pt x="0" y="29650"/>
                  </a:lnTo>
                  <a:lnTo>
                    <a:pt x="4186" y="24863"/>
                  </a:lnTo>
                  <a:lnTo>
                    <a:pt x="5439" y="31955"/>
                  </a:lnTo>
                  <a:lnTo>
                    <a:pt x="10226" y="24863"/>
                  </a:lnTo>
                  <a:lnTo>
                    <a:pt x="15665" y="31529"/>
                  </a:lnTo>
                  <a:lnTo>
                    <a:pt x="16717" y="26517"/>
                  </a:lnTo>
                  <a:lnTo>
                    <a:pt x="22983" y="30903"/>
                  </a:lnTo>
                  <a:lnTo>
                    <a:pt x="22983" y="30903"/>
                  </a:lnTo>
                  <a:lnTo>
                    <a:pt x="119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2"/>
            <p:cNvSpPr/>
            <p:nvPr/>
          </p:nvSpPr>
          <p:spPr>
            <a:xfrm>
              <a:off x="8232787" y="3715557"/>
              <a:ext cx="285449" cy="286227"/>
            </a:xfrm>
            <a:custGeom>
              <a:avLst/>
              <a:gdLst/>
              <a:ahLst/>
              <a:cxnLst/>
              <a:rect l="l" t="t" r="r" b="b"/>
              <a:pathLst>
                <a:path w="9174" h="9199" extrusionOk="0">
                  <a:moveTo>
                    <a:pt x="4587" y="1"/>
                  </a:moveTo>
                  <a:cubicBezTo>
                    <a:pt x="2056" y="1"/>
                    <a:pt x="1" y="2081"/>
                    <a:pt x="1" y="4612"/>
                  </a:cubicBezTo>
                  <a:cubicBezTo>
                    <a:pt x="1" y="7144"/>
                    <a:pt x="2056" y="9199"/>
                    <a:pt x="4587" y="9199"/>
                  </a:cubicBezTo>
                  <a:cubicBezTo>
                    <a:pt x="7118" y="9199"/>
                    <a:pt x="9174" y="7144"/>
                    <a:pt x="9174" y="4612"/>
                  </a:cubicBezTo>
                  <a:cubicBezTo>
                    <a:pt x="9174" y="2081"/>
                    <a:pt x="7118" y="1"/>
                    <a:pt x="4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2"/>
            <p:cNvSpPr/>
            <p:nvPr/>
          </p:nvSpPr>
          <p:spPr>
            <a:xfrm>
              <a:off x="7236140" y="3837220"/>
              <a:ext cx="142725" cy="142756"/>
            </a:xfrm>
            <a:custGeom>
              <a:avLst/>
              <a:gdLst/>
              <a:ahLst/>
              <a:cxnLst/>
              <a:rect l="l" t="t" r="r" b="b"/>
              <a:pathLst>
                <a:path w="4587" h="4588" extrusionOk="0">
                  <a:moveTo>
                    <a:pt x="2306" y="1"/>
                  </a:moveTo>
                  <a:cubicBezTo>
                    <a:pt x="1028" y="1"/>
                    <a:pt x="0" y="1028"/>
                    <a:pt x="0" y="2306"/>
                  </a:cubicBezTo>
                  <a:cubicBezTo>
                    <a:pt x="0" y="3560"/>
                    <a:pt x="1028" y="4587"/>
                    <a:pt x="2306" y="4587"/>
                  </a:cubicBezTo>
                  <a:cubicBezTo>
                    <a:pt x="3559" y="4587"/>
                    <a:pt x="4587" y="3560"/>
                    <a:pt x="4587" y="2306"/>
                  </a:cubicBezTo>
                  <a:cubicBezTo>
                    <a:pt x="4587" y="1028"/>
                    <a:pt x="3559" y="1"/>
                    <a:pt x="23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2"/>
            <p:cNvSpPr/>
            <p:nvPr/>
          </p:nvSpPr>
          <p:spPr>
            <a:xfrm>
              <a:off x="8029257" y="4235723"/>
              <a:ext cx="103737" cy="103769"/>
            </a:xfrm>
            <a:custGeom>
              <a:avLst/>
              <a:gdLst/>
              <a:ahLst/>
              <a:cxnLst/>
              <a:rect l="l" t="t" r="r" b="b"/>
              <a:pathLst>
                <a:path w="3334" h="3335" extrusionOk="0">
                  <a:moveTo>
                    <a:pt x="1654" y="1"/>
                  </a:moveTo>
                  <a:cubicBezTo>
                    <a:pt x="752" y="1"/>
                    <a:pt x="0" y="753"/>
                    <a:pt x="0" y="1680"/>
                  </a:cubicBezTo>
                  <a:cubicBezTo>
                    <a:pt x="0" y="2607"/>
                    <a:pt x="752" y="3334"/>
                    <a:pt x="1654" y="3334"/>
                  </a:cubicBezTo>
                  <a:cubicBezTo>
                    <a:pt x="2582" y="3334"/>
                    <a:pt x="3334" y="2607"/>
                    <a:pt x="3334" y="1680"/>
                  </a:cubicBezTo>
                  <a:cubicBezTo>
                    <a:pt x="3334" y="753"/>
                    <a:pt x="2582" y="1"/>
                    <a:pt x="1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2"/>
            <p:cNvSpPr/>
            <p:nvPr/>
          </p:nvSpPr>
          <p:spPr>
            <a:xfrm>
              <a:off x="7924738" y="1393932"/>
              <a:ext cx="104546" cy="103769"/>
            </a:xfrm>
            <a:custGeom>
              <a:avLst/>
              <a:gdLst/>
              <a:ahLst/>
              <a:cxnLst/>
              <a:rect l="l" t="t" r="r" b="b"/>
              <a:pathLst>
                <a:path w="3360" h="3335" extrusionOk="0">
                  <a:moveTo>
                    <a:pt x="1680" y="1"/>
                  </a:moveTo>
                  <a:cubicBezTo>
                    <a:pt x="753" y="1"/>
                    <a:pt x="1" y="753"/>
                    <a:pt x="1" y="1655"/>
                  </a:cubicBezTo>
                  <a:cubicBezTo>
                    <a:pt x="1" y="2582"/>
                    <a:pt x="753" y="3334"/>
                    <a:pt x="1680" y="3334"/>
                  </a:cubicBezTo>
                  <a:cubicBezTo>
                    <a:pt x="2607" y="3334"/>
                    <a:pt x="3359" y="2582"/>
                    <a:pt x="3359" y="1655"/>
                  </a:cubicBezTo>
                  <a:cubicBezTo>
                    <a:pt x="3359" y="753"/>
                    <a:pt x="2607" y="1"/>
                    <a:pt x="16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2"/>
            <p:cNvSpPr/>
            <p:nvPr/>
          </p:nvSpPr>
          <p:spPr>
            <a:xfrm>
              <a:off x="7339850" y="3096349"/>
              <a:ext cx="104546" cy="103769"/>
            </a:xfrm>
            <a:custGeom>
              <a:avLst/>
              <a:gdLst/>
              <a:ahLst/>
              <a:cxnLst/>
              <a:rect l="l" t="t" r="r" b="b"/>
              <a:pathLst>
                <a:path w="3360" h="3335" extrusionOk="0">
                  <a:moveTo>
                    <a:pt x="1680" y="1"/>
                  </a:moveTo>
                  <a:cubicBezTo>
                    <a:pt x="753" y="1"/>
                    <a:pt x="1" y="753"/>
                    <a:pt x="1" y="1680"/>
                  </a:cubicBezTo>
                  <a:cubicBezTo>
                    <a:pt x="1" y="2582"/>
                    <a:pt x="753" y="3334"/>
                    <a:pt x="1680" y="3334"/>
                  </a:cubicBezTo>
                  <a:cubicBezTo>
                    <a:pt x="2607" y="3334"/>
                    <a:pt x="3359" y="2582"/>
                    <a:pt x="3359" y="1680"/>
                  </a:cubicBezTo>
                  <a:cubicBezTo>
                    <a:pt x="3359" y="753"/>
                    <a:pt x="2607"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2"/>
            <p:cNvSpPr/>
            <p:nvPr/>
          </p:nvSpPr>
          <p:spPr>
            <a:xfrm>
              <a:off x="7786708" y="3912863"/>
              <a:ext cx="39018" cy="39018"/>
            </a:xfrm>
            <a:custGeom>
              <a:avLst/>
              <a:gdLst/>
              <a:ahLst/>
              <a:cxnLst/>
              <a:rect l="l" t="t" r="r" b="b"/>
              <a:pathLst>
                <a:path w="1254" h="1254" extrusionOk="0">
                  <a:moveTo>
                    <a:pt x="627" y="1"/>
                  </a:moveTo>
                  <a:cubicBezTo>
                    <a:pt x="276" y="1"/>
                    <a:pt x="1" y="276"/>
                    <a:pt x="1" y="627"/>
                  </a:cubicBezTo>
                  <a:cubicBezTo>
                    <a:pt x="1" y="978"/>
                    <a:pt x="276" y="1254"/>
                    <a:pt x="627" y="1254"/>
                  </a:cubicBezTo>
                  <a:cubicBezTo>
                    <a:pt x="953" y="1254"/>
                    <a:pt x="1254" y="978"/>
                    <a:pt x="1254" y="627"/>
                  </a:cubicBezTo>
                  <a:cubicBezTo>
                    <a:pt x="1254" y="276"/>
                    <a:pt x="953" y="1"/>
                    <a:pt x="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2"/>
            <p:cNvSpPr/>
            <p:nvPr/>
          </p:nvSpPr>
          <p:spPr>
            <a:xfrm>
              <a:off x="7801519" y="1835343"/>
              <a:ext cx="39049" cy="39018"/>
            </a:xfrm>
            <a:custGeom>
              <a:avLst/>
              <a:gdLst/>
              <a:ahLst/>
              <a:cxnLst/>
              <a:rect l="l" t="t" r="r" b="b"/>
              <a:pathLst>
                <a:path w="1255" h="1254" extrusionOk="0">
                  <a:moveTo>
                    <a:pt x="627" y="0"/>
                  </a:moveTo>
                  <a:cubicBezTo>
                    <a:pt x="277" y="0"/>
                    <a:pt x="1" y="301"/>
                    <a:pt x="1" y="627"/>
                  </a:cubicBezTo>
                  <a:cubicBezTo>
                    <a:pt x="1" y="978"/>
                    <a:pt x="277" y="1254"/>
                    <a:pt x="627" y="1254"/>
                  </a:cubicBezTo>
                  <a:cubicBezTo>
                    <a:pt x="978" y="1254"/>
                    <a:pt x="1254" y="978"/>
                    <a:pt x="1254" y="627"/>
                  </a:cubicBezTo>
                  <a:cubicBezTo>
                    <a:pt x="1254" y="301"/>
                    <a:pt x="978"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2"/>
            <p:cNvSpPr/>
            <p:nvPr/>
          </p:nvSpPr>
          <p:spPr>
            <a:xfrm>
              <a:off x="7795296" y="2790666"/>
              <a:ext cx="39018" cy="39018"/>
            </a:xfrm>
            <a:custGeom>
              <a:avLst/>
              <a:gdLst/>
              <a:ahLst/>
              <a:cxnLst/>
              <a:rect l="l" t="t" r="r" b="b"/>
              <a:pathLst>
                <a:path w="1254" h="1254" extrusionOk="0">
                  <a:moveTo>
                    <a:pt x="627" y="0"/>
                  </a:moveTo>
                  <a:cubicBezTo>
                    <a:pt x="276" y="0"/>
                    <a:pt x="0" y="301"/>
                    <a:pt x="0" y="627"/>
                  </a:cubicBezTo>
                  <a:cubicBezTo>
                    <a:pt x="0" y="978"/>
                    <a:pt x="276" y="1254"/>
                    <a:pt x="627" y="1254"/>
                  </a:cubicBezTo>
                  <a:cubicBezTo>
                    <a:pt x="953" y="1254"/>
                    <a:pt x="1254" y="978"/>
                    <a:pt x="1254" y="627"/>
                  </a:cubicBezTo>
                  <a:cubicBezTo>
                    <a:pt x="1254" y="301"/>
                    <a:pt x="953"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2"/>
            <p:cNvSpPr/>
            <p:nvPr/>
          </p:nvSpPr>
          <p:spPr>
            <a:xfrm>
              <a:off x="6937457" y="4270821"/>
              <a:ext cx="51495" cy="51495"/>
            </a:xfrm>
            <a:custGeom>
              <a:avLst/>
              <a:gdLst/>
              <a:ahLst/>
              <a:cxnLst/>
              <a:rect l="l" t="t" r="r" b="b"/>
              <a:pathLst>
                <a:path w="1655" h="1655" extrusionOk="0">
                  <a:moveTo>
                    <a:pt x="827" y="1"/>
                  </a:moveTo>
                  <a:cubicBezTo>
                    <a:pt x="376" y="1"/>
                    <a:pt x="0" y="351"/>
                    <a:pt x="0" y="828"/>
                  </a:cubicBezTo>
                  <a:cubicBezTo>
                    <a:pt x="0" y="1279"/>
                    <a:pt x="376" y="1655"/>
                    <a:pt x="827" y="1655"/>
                  </a:cubicBezTo>
                  <a:cubicBezTo>
                    <a:pt x="1279" y="1655"/>
                    <a:pt x="1654" y="1279"/>
                    <a:pt x="1654" y="828"/>
                  </a:cubicBezTo>
                  <a:cubicBezTo>
                    <a:pt x="1654" y="351"/>
                    <a:pt x="1279" y="1"/>
                    <a:pt x="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2"/>
            <p:cNvSpPr/>
            <p:nvPr/>
          </p:nvSpPr>
          <p:spPr>
            <a:xfrm>
              <a:off x="7834284" y="1224723"/>
              <a:ext cx="51495" cy="52273"/>
            </a:xfrm>
            <a:custGeom>
              <a:avLst/>
              <a:gdLst/>
              <a:ahLst/>
              <a:cxnLst/>
              <a:rect l="l" t="t" r="r" b="b"/>
              <a:pathLst>
                <a:path w="1655" h="1680" extrusionOk="0">
                  <a:moveTo>
                    <a:pt x="828" y="0"/>
                  </a:moveTo>
                  <a:cubicBezTo>
                    <a:pt x="376" y="0"/>
                    <a:pt x="1" y="376"/>
                    <a:pt x="1" y="827"/>
                  </a:cubicBezTo>
                  <a:cubicBezTo>
                    <a:pt x="1" y="1304"/>
                    <a:pt x="376" y="1679"/>
                    <a:pt x="828" y="1679"/>
                  </a:cubicBezTo>
                  <a:cubicBezTo>
                    <a:pt x="1279" y="1679"/>
                    <a:pt x="1655" y="1304"/>
                    <a:pt x="1655" y="827"/>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2"/>
            <p:cNvSpPr/>
            <p:nvPr/>
          </p:nvSpPr>
          <p:spPr>
            <a:xfrm>
              <a:off x="7587067" y="2199524"/>
              <a:ext cx="52273" cy="52273"/>
            </a:xfrm>
            <a:custGeom>
              <a:avLst/>
              <a:gdLst/>
              <a:ahLst/>
              <a:cxnLst/>
              <a:rect l="l" t="t" r="r" b="b"/>
              <a:pathLst>
                <a:path w="1680" h="1680" extrusionOk="0">
                  <a:moveTo>
                    <a:pt x="828" y="1"/>
                  </a:moveTo>
                  <a:cubicBezTo>
                    <a:pt x="377" y="1"/>
                    <a:pt x="1" y="377"/>
                    <a:pt x="1" y="828"/>
                  </a:cubicBezTo>
                  <a:cubicBezTo>
                    <a:pt x="1" y="1304"/>
                    <a:pt x="377" y="1680"/>
                    <a:pt x="828" y="1680"/>
                  </a:cubicBezTo>
                  <a:cubicBezTo>
                    <a:pt x="1304" y="1680"/>
                    <a:pt x="1680" y="1304"/>
                    <a:pt x="1680" y="828"/>
                  </a:cubicBezTo>
                  <a:cubicBezTo>
                    <a:pt x="1680" y="377"/>
                    <a:pt x="1304" y="1"/>
                    <a:pt x="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2"/>
            <p:cNvSpPr/>
            <p:nvPr/>
          </p:nvSpPr>
          <p:spPr>
            <a:xfrm>
              <a:off x="8002746" y="2966129"/>
              <a:ext cx="52273" cy="52273"/>
            </a:xfrm>
            <a:custGeom>
              <a:avLst/>
              <a:gdLst/>
              <a:ahLst/>
              <a:cxnLst/>
              <a:rect l="l" t="t" r="r" b="b"/>
              <a:pathLst>
                <a:path w="1680" h="1680" extrusionOk="0">
                  <a:moveTo>
                    <a:pt x="852" y="0"/>
                  </a:moveTo>
                  <a:cubicBezTo>
                    <a:pt x="376" y="0"/>
                    <a:pt x="0" y="376"/>
                    <a:pt x="0" y="853"/>
                  </a:cubicBezTo>
                  <a:cubicBezTo>
                    <a:pt x="0" y="1304"/>
                    <a:pt x="376" y="1680"/>
                    <a:pt x="852" y="1680"/>
                  </a:cubicBezTo>
                  <a:cubicBezTo>
                    <a:pt x="1303" y="1680"/>
                    <a:pt x="1679" y="1304"/>
                    <a:pt x="1679" y="853"/>
                  </a:cubicBezTo>
                  <a:cubicBezTo>
                    <a:pt x="1679" y="376"/>
                    <a:pt x="1303" y="0"/>
                    <a:pt x="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0" name="Google Shape;3540;p32"/>
            <p:cNvGrpSpPr/>
            <p:nvPr/>
          </p:nvGrpSpPr>
          <p:grpSpPr>
            <a:xfrm>
              <a:off x="8234136" y="3466287"/>
              <a:ext cx="325307" cy="548309"/>
              <a:chOff x="3075300" y="3200725"/>
              <a:chExt cx="261375" cy="440550"/>
            </a:xfrm>
          </p:grpSpPr>
          <p:sp>
            <p:nvSpPr>
              <p:cNvPr id="3541" name="Google Shape;3541;p32"/>
              <p:cNvSpPr/>
              <p:nvPr/>
            </p:nvSpPr>
            <p:spPr>
              <a:xfrm>
                <a:off x="3075300" y="3379325"/>
                <a:ext cx="261375" cy="261950"/>
              </a:xfrm>
              <a:custGeom>
                <a:avLst/>
                <a:gdLst/>
                <a:ahLst/>
                <a:cxnLst/>
                <a:rect l="l" t="t" r="r" b="b"/>
                <a:pathLst>
                  <a:path w="10455" h="10478" extrusionOk="0">
                    <a:moveTo>
                      <a:pt x="5227" y="1"/>
                    </a:moveTo>
                    <a:cubicBezTo>
                      <a:pt x="4360" y="1"/>
                      <a:pt x="3516" y="229"/>
                      <a:pt x="2808" y="617"/>
                    </a:cubicBezTo>
                    <a:cubicBezTo>
                      <a:pt x="2648" y="685"/>
                      <a:pt x="2511" y="754"/>
                      <a:pt x="2397" y="845"/>
                    </a:cubicBezTo>
                    <a:cubicBezTo>
                      <a:pt x="2032" y="1073"/>
                      <a:pt x="1712" y="1347"/>
                      <a:pt x="1416" y="1644"/>
                    </a:cubicBezTo>
                    <a:cubicBezTo>
                      <a:pt x="1324" y="1758"/>
                      <a:pt x="1233" y="1850"/>
                      <a:pt x="1142" y="1964"/>
                    </a:cubicBezTo>
                    <a:cubicBezTo>
                      <a:pt x="913" y="2260"/>
                      <a:pt x="708" y="2580"/>
                      <a:pt x="548" y="2922"/>
                    </a:cubicBezTo>
                    <a:cubicBezTo>
                      <a:pt x="480" y="3036"/>
                      <a:pt x="411" y="3173"/>
                      <a:pt x="366" y="3310"/>
                    </a:cubicBezTo>
                    <a:cubicBezTo>
                      <a:pt x="137" y="3904"/>
                      <a:pt x="0" y="4566"/>
                      <a:pt x="0" y="5251"/>
                    </a:cubicBezTo>
                    <a:cubicBezTo>
                      <a:pt x="0" y="5479"/>
                      <a:pt x="23" y="5707"/>
                      <a:pt x="46" y="5935"/>
                    </a:cubicBezTo>
                    <a:cubicBezTo>
                      <a:pt x="69" y="6118"/>
                      <a:pt x="115" y="6300"/>
                      <a:pt x="137" y="6483"/>
                    </a:cubicBezTo>
                    <a:cubicBezTo>
                      <a:pt x="708" y="8766"/>
                      <a:pt x="2762" y="10478"/>
                      <a:pt x="5227" y="10478"/>
                    </a:cubicBezTo>
                    <a:cubicBezTo>
                      <a:pt x="6985" y="10478"/>
                      <a:pt x="8537" y="9610"/>
                      <a:pt x="9496" y="8286"/>
                    </a:cubicBezTo>
                    <a:cubicBezTo>
                      <a:pt x="9610" y="8127"/>
                      <a:pt x="9701" y="7967"/>
                      <a:pt x="9792" y="7807"/>
                    </a:cubicBezTo>
                    <a:cubicBezTo>
                      <a:pt x="10066" y="7305"/>
                      <a:pt x="10272" y="6734"/>
                      <a:pt x="10386" y="6164"/>
                    </a:cubicBezTo>
                    <a:cubicBezTo>
                      <a:pt x="10409" y="6004"/>
                      <a:pt x="10432" y="5867"/>
                      <a:pt x="10432" y="5730"/>
                    </a:cubicBezTo>
                    <a:cubicBezTo>
                      <a:pt x="10454" y="5570"/>
                      <a:pt x="10454" y="5410"/>
                      <a:pt x="10454" y="5251"/>
                    </a:cubicBezTo>
                    <a:cubicBezTo>
                      <a:pt x="10454" y="4908"/>
                      <a:pt x="10432" y="4566"/>
                      <a:pt x="10363" y="4246"/>
                    </a:cubicBezTo>
                    <a:cubicBezTo>
                      <a:pt x="10340" y="4109"/>
                      <a:pt x="10295" y="3972"/>
                      <a:pt x="10272" y="3835"/>
                    </a:cubicBezTo>
                    <a:cubicBezTo>
                      <a:pt x="10135" y="3333"/>
                      <a:pt x="9929" y="2877"/>
                      <a:pt x="9656" y="2443"/>
                    </a:cubicBezTo>
                    <a:cubicBezTo>
                      <a:pt x="9564" y="2306"/>
                      <a:pt x="9473" y="2192"/>
                      <a:pt x="9382" y="2055"/>
                    </a:cubicBezTo>
                    <a:cubicBezTo>
                      <a:pt x="8423" y="822"/>
                      <a:pt x="6916" y="1"/>
                      <a:pt x="52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2"/>
              <p:cNvSpPr/>
              <p:nvPr/>
            </p:nvSpPr>
            <p:spPr>
              <a:xfrm>
                <a:off x="3135225" y="3394725"/>
                <a:ext cx="181475" cy="48725"/>
              </a:xfrm>
              <a:custGeom>
                <a:avLst/>
                <a:gdLst/>
                <a:ahLst/>
                <a:cxnLst/>
                <a:rect l="l" t="t" r="r" b="b"/>
                <a:pathLst>
                  <a:path w="7259" h="1949" extrusionOk="0">
                    <a:moveTo>
                      <a:pt x="411" y="1"/>
                    </a:moveTo>
                    <a:cubicBezTo>
                      <a:pt x="251" y="69"/>
                      <a:pt x="114" y="138"/>
                      <a:pt x="0" y="229"/>
                    </a:cubicBezTo>
                    <a:cubicBezTo>
                      <a:pt x="1717" y="1368"/>
                      <a:pt x="3648" y="1948"/>
                      <a:pt x="5658" y="1948"/>
                    </a:cubicBezTo>
                    <a:cubicBezTo>
                      <a:pt x="6187" y="1948"/>
                      <a:pt x="6721" y="1908"/>
                      <a:pt x="7259" y="1827"/>
                    </a:cubicBezTo>
                    <a:cubicBezTo>
                      <a:pt x="7167" y="1690"/>
                      <a:pt x="7076" y="1576"/>
                      <a:pt x="6985" y="1439"/>
                    </a:cubicBezTo>
                    <a:cubicBezTo>
                      <a:pt x="6537" y="1500"/>
                      <a:pt x="6092" y="1531"/>
                      <a:pt x="5651" y="1531"/>
                    </a:cubicBezTo>
                    <a:cubicBezTo>
                      <a:pt x="3798" y="1531"/>
                      <a:pt x="2015" y="997"/>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2"/>
              <p:cNvSpPr/>
              <p:nvPr/>
            </p:nvSpPr>
            <p:spPr>
              <a:xfrm>
                <a:off x="3103825" y="3420425"/>
                <a:ext cx="230575" cy="67500"/>
              </a:xfrm>
              <a:custGeom>
                <a:avLst/>
                <a:gdLst/>
                <a:ahLst/>
                <a:cxnLst/>
                <a:rect l="l" t="t" r="r" b="b"/>
                <a:pathLst>
                  <a:path w="9223" h="2700" extrusionOk="0">
                    <a:moveTo>
                      <a:pt x="275" y="0"/>
                    </a:moveTo>
                    <a:cubicBezTo>
                      <a:pt x="183" y="114"/>
                      <a:pt x="92" y="206"/>
                      <a:pt x="1" y="320"/>
                    </a:cubicBezTo>
                    <a:cubicBezTo>
                      <a:pt x="2282" y="1897"/>
                      <a:pt x="4879" y="2699"/>
                      <a:pt x="7583" y="2699"/>
                    </a:cubicBezTo>
                    <a:cubicBezTo>
                      <a:pt x="8125" y="2699"/>
                      <a:pt x="8673" y="2667"/>
                      <a:pt x="9222" y="2602"/>
                    </a:cubicBezTo>
                    <a:cubicBezTo>
                      <a:pt x="9199" y="2465"/>
                      <a:pt x="9154" y="2328"/>
                      <a:pt x="9131" y="2191"/>
                    </a:cubicBezTo>
                    <a:cubicBezTo>
                      <a:pt x="8614" y="2251"/>
                      <a:pt x="8099" y="2281"/>
                      <a:pt x="7587" y="2281"/>
                    </a:cubicBezTo>
                    <a:cubicBezTo>
                      <a:pt x="4982" y="2281"/>
                      <a:pt x="2469" y="1507"/>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2"/>
              <p:cNvSpPr/>
              <p:nvPr/>
            </p:nvSpPr>
            <p:spPr>
              <a:xfrm>
                <a:off x="3084425" y="3452375"/>
                <a:ext cx="251675" cy="82150"/>
              </a:xfrm>
              <a:custGeom>
                <a:avLst/>
                <a:gdLst/>
                <a:ahLst/>
                <a:cxnLst/>
                <a:rect l="l" t="t" r="r" b="b"/>
                <a:pathLst>
                  <a:path w="10067" h="3286" extrusionOk="0">
                    <a:moveTo>
                      <a:pt x="183" y="0"/>
                    </a:moveTo>
                    <a:cubicBezTo>
                      <a:pt x="115" y="114"/>
                      <a:pt x="46" y="251"/>
                      <a:pt x="1" y="388"/>
                    </a:cubicBezTo>
                    <a:cubicBezTo>
                      <a:pt x="2627" y="2282"/>
                      <a:pt x="5690" y="3286"/>
                      <a:pt x="8865" y="3286"/>
                    </a:cubicBezTo>
                    <a:cubicBezTo>
                      <a:pt x="9249" y="3286"/>
                      <a:pt x="9634" y="3271"/>
                      <a:pt x="10021" y="3242"/>
                    </a:cubicBezTo>
                    <a:cubicBezTo>
                      <a:pt x="10044" y="3082"/>
                      <a:pt x="10067" y="2945"/>
                      <a:pt x="10067" y="2808"/>
                    </a:cubicBezTo>
                    <a:lnTo>
                      <a:pt x="10067" y="2808"/>
                    </a:lnTo>
                    <a:cubicBezTo>
                      <a:pt x="9656" y="2843"/>
                      <a:pt x="9246" y="2860"/>
                      <a:pt x="8838" y="2860"/>
                    </a:cubicBezTo>
                    <a:cubicBezTo>
                      <a:pt x="5749" y="2860"/>
                      <a:pt x="2743" y="1875"/>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2"/>
              <p:cNvSpPr/>
              <p:nvPr/>
            </p:nvSpPr>
            <p:spPr>
              <a:xfrm>
                <a:off x="3076450" y="3527700"/>
                <a:ext cx="243675" cy="61950"/>
              </a:xfrm>
              <a:custGeom>
                <a:avLst/>
                <a:gdLst/>
                <a:ahLst/>
                <a:cxnLst/>
                <a:rect l="l" t="t" r="r" b="b"/>
                <a:pathLst>
                  <a:path w="9747" h="2478" extrusionOk="0">
                    <a:moveTo>
                      <a:pt x="0" y="0"/>
                    </a:moveTo>
                    <a:lnTo>
                      <a:pt x="0" y="0"/>
                    </a:lnTo>
                    <a:cubicBezTo>
                      <a:pt x="23" y="183"/>
                      <a:pt x="69" y="365"/>
                      <a:pt x="91" y="548"/>
                    </a:cubicBezTo>
                    <a:cubicBezTo>
                      <a:pt x="2253" y="1838"/>
                      <a:pt x="4878" y="2477"/>
                      <a:pt x="7470" y="2477"/>
                    </a:cubicBezTo>
                    <a:cubicBezTo>
                      <a:pt x="8135" y="2477"/>
                      <a:pt x="8798" y="2435"/>
                      <a:pt x="9450" y="2351"/>
                    </a:cubicBezTo>
                    <a:cubicBezTo>
                      <a:pt x="9564" y="2192"/>
                      <a:pt x="9655" y="2032"/>
                      <a:pt x="9746" y="1872"/>
                    </a:cubicBezTo>
                    <a:lnTo>
                      <a:pt x="9746" y="1872"/>
                    </a:lnTo>
                    <a:cubicBezTo>
                      <a:pt x="8995" y="1986"/>
                      <a:pt x="8226" y="2043"/>
                      <a:pt x="7454" y="2043"/>
                    </a:cubicBezTo>
                    <a:cubicBezTo>
                      <a:pt x="4823" y="2043"/>
                      <a:pt x="2153" y="137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2"/>
              <p:cNvSpPr/>
              <p:nvPr/>
            </p:nvSpPr>
            <p:spPr>
              <a:xfrm>
                <a:off x="3189425" y="3200725"/>
                <a:ext cx="111300" cy="215725"/>
              </a:xfrm>
              <a:custGeom>
                <a:avLst/>
                <a:gdLst/>
                <a:ahLst/>
                <a:cxnLst/>
                <a:rect l="l" t="t" r="r" b="b"/>
                <a:pathLst>
                  <a:path w="4452" h="8629" extrusionOk="0">
                    <a:moveTo>
                      <a:pt x="3196" y="274"/>
                    </a:moveTo>
                    <a:cubicBezTo>
                      <a:pt x="3424" y="274"/>
                      <a:pt x="3584" y="366"/>
                      <a:pt x="3675" y="503"/>
                    </a:cubicBezTo>
                    <a:cubicBezTo>
                      <a:pt x="4109" y="1347"/>
                      <a:pt x="2625" y="4086"/>
                      <a:pt x="1621" y="5730"/>
                    </a:cubicBezTo>
                    <a:cubicBezTo>
                      <a:pt x="1530" y="5730"/>
                      <a:pt x="1461" y="5730"/>
                      <a:pt x="1370" y="5707"/>
                    </a:cubicBezTo>
                    <a:cubicBezTo>
                      <a:pt x="1370" y="4314"/>
                      <a:pt x="1484" y="1621"/>
                      <a:pt x="2420" y="640"/>
                    </a:cubicBezTo>
                    <a:cubicBezTo>
                      <a:pt x="2648" y="388"/>
                      <a:pt x="2899" y="274"/>
                      <a:pt x="3196" y="274"/>
                    </a:cubicBezTo>
                    <a:close/>
                    <a:moveTo>
                      <a:pt x="3196" y="0"/>
                    </a:moveTo>
                    <a:cubicBezTo>
                      <a:pt x="2831" y="0"/>
                      <a:pt x="2488" y="160"/>
                      <a:pt x="2215" y="434"/>
                    </a:cubicBezTo>
                    <a:cubicBezTo>
                      <a:pt x="1210" y="1507"/>
                      <a:pt x="1073" y="4246"/>
                      <a:pt x="1096" y="5684"/>
                    </a:cubicBezTo>
                    <a:cubicBezTo>
                      <a:pt x="1005" y="5681"/>
                      <a:pt x="917" y="5679"/>
                      <a:pt x="834" y="5679"/>
                    </a:cubicBezTo>
                    <a:cubicBezTo>
                      <a:pt x="336" y="5679"/>
                      <a:pt x="0" y="5730"/>
                      <a:pt x="0" y="5730"/>
                    </a:cubicBezTo>
                    <a:lnTo>
                      <a:pt x="0" y="7807"/>
                    </a:lnTo>
                    <a:lnTo>
                      <a:pt x="2329" y="8628"/>
                    </a:lnTo>
                    <a:lnTo>
                      <a:pt x="3584" y="6597"/>
                    </a:lnTo>
                    <a:cubicBezTo>
                      <a:pt x="3105" y="6140"/>
                      <a:pt x="2511" y="5912"/>
                      <a:pt x="1918" y="5798"/>
                    </a:cubicBezTo>
                    <a:cubicBezTo>
                      <a:pt x="2831" y="4292"/>
                      <a:pt x="4451" y="1393"/>
                      <a:pt x="3926" y="366"/>
                    </a:cubicBezTo>
                    <a:cubicBezTo>
                      <a:pt x="3812" y="206"/>
                      <a:pt x="3630" y="0"/>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32"/>
            <p:cNvGrpSpPr/>
            <p:nvPr/>
          </p:nvGrpSpPr>
          <p:grpSpPr>
            <a:xfrm>
              <a:off x="6840680" y="3508780"/>
              <a:ext cx="1825610" cy="533436"/>
              <a:chOff x="1624825" y="3483125"/>
              <a:chExt cx="1466825" cy="428600"/>
            </a:xfrm>
          </p:grpSpPr>
          <p:sp>
            <p:nvSpPr>
              <p:cNvPr id="3548" name="Google Shape;3548;p32"/>
              <p:cNvSpPr/>
              <p:nvPr/>
            </p:nvSpPr>
            <p:spPr>
              <a:xfrm>
                <a:off x="1638600" y="3494950"/>
                <a:ext cx="1441775" cy="411125"/>
              </a:xfrm>
              <a:custGeom>
                <a:avLst/>
                <a:gdLst/>
                <a:ahLst/>
                <a:cxnLst/>
                <a:rect l="l" t="t" r="r" b="b"/>
                <a:pathLst>
                  <a:path w="57671" h="16445" extrusionOk="0">
                    <a:moveTo>
                      <a:pt x="25390" y="329"/>
                    </a:moveTo>
                    <a:cubicBezTo>
                      <a:pt x="25765" y="329"/>
                      <a:pt x="26166" y="429"/>
                      <a:pt x="26542" y="605"/>
                    </a:cubicBezTo>
                    <a:cubicBezTo>
                      <a:pt x="28222" y="1382"/>
                      <a:pt x="29425" y="2886"/>
                      <a:pt x="29951" y="4841"/>
                    </a:cubicBezTo>
                    <a:cubicBezTo>
                      <a:pt x="30277" y="6044"/>
                      <a:pt x="30302" y="7297"/>
                      <a:pt x="30076" y="8500"/>
                    </a:cubicBezTo>
                    <a:cubicBezTo>
                      <a:pt x="27996" y="7773"/>
                      <a:pt x="26342" y="6820"/>
                      <a:pt x="24989" y="5592"/>
                    </a:cubicBezTo>
                    <a:cubicBezTo>
                      <a:pt x="24061" y="4765"/>
                      <a:pt x="23209" y="3262"/>
                      <a:pt x="23359" y="2033"/>
                    </a:cubicBezTo>
                    <a:cubicBezTo>
                      <a:pt x="23435" y="1407"/>
                      <a:pt x="23760" y="906"/>
                      <a:pt x="24312" y="605"/>
                    </a:cubicBezTo>
                    <a:cubicBezTo>
                      <a:pt x="24638" y="429"/>
                      <a:pt x="24989" y="329"/>
                      <a:pt x="25390" y="329"/>
                    </a:cubicBezTo>
                    <a:close/>
                    <a:moveTo>
                      <a:pt x="7520" y="4665"/>
                    </a:moveTo>
                    <a:cubicBezTo>
                      <a:pt x="7620" y="4665"/>
                      <a:pt x="7720" y="4665"/>
                      <a:pt x="7820" y="4690"/>
                    </a:cubicBezTo>
                    <a:cubicBezTo>
                      <a:pt x="8397" y="4790"/>
                      <a:pt x="8948" y="5267"/>
                      <a:pt x="8873" y="6044"/>
                    </a:cubicBezTo>
                    <a:cubicBezTo>
                      <a:pt x="8773" y="7221"/>
                      <a:pt x="8472" y="8349"/>
                      <a:pt x="8021" y="9427"/>
                    </a:cubicBezTo>
                    <a:cubicBezTo>
                      <a:pt x="7144" y="8525"/>
                      <a:pt x="6242" y="7322"/>
                      <a:pt x="6267" y="5993"/>
                    </a:cubicBezTo>
                    <a:cubicBezTo>
                      <a:pt x="6292" y="5843"/>
                      <a:pt x="6317" y="5668"/>
                      <a:pt x="6367" y="5517"/>
                    </a:cubicBezTo>
                    <a:cubicBezTo>
                      <a:pt x="6542" y="4916"/>
                      <a:pt x="7044" y="4665"/>
                      <a:pt x="7520" y="4665"/>
                    </a:cubicBezTo>
                    <a:close/>
                    <a:moveTo>
                      <a:pt x="25392" y="0"/>
                    </a:moveTo>
                    <a:cubicBezTo>
                      <a:pt x="24952" y="0"/>
                      <a:pt x="24531" y="100"/>
                      <a:pt x="24161" y="304"/>
                    </a:cubicBezTo>
                    <a:cubicBezTo>
                      <a:pt x="23485" y="680"/>
                      <a:pt x="23109" y="1257"/>
                      <a:pt x="23009" y="2008"/>
                    </a:cubicBezTo>
                    <a:cubicBezTo>
                      <a:pt x="22858" y="3412"/>
                      <a:pt x="23811" y="4966"/>
                      <a:pt x="24763" y="5843"/>
                    </a:cubicBezTo>
                    <a:cubicBezTo>
                      <a:pt x="26317" y="7247"/>
                      <a:pt x="28146" y="8199"/>
                      <a:pt x="30001" y="8851"/>
                    </a:cubicBezTo>
                    <a:cubicBezTo>
                      <a:pt x="29775" y="9828"/>
                      <a:pt x="29349" y="10755"/>
                      <a:pt x="28798" y="11532"/>
                    </a:cubicBezTo>
                    <a:cubicBezTo>
                      <a:pt x="26979" y="14071"/>
                      <a:pt x="23695" y="15574"/>
                      <a:pt x="20213" y="15574"/>
                    </a:cubicBezTo>
                    <a:cubicBezTo>
                      <a:pt x="19570" y="15574"/>
                      <a:pt x="18920" y="15523"/>
                      <a:pt x="18272" y="15417"/>
                    </a:cubicBezTo>
                    <a:cubicBezTo>
                      <a:pt x="13936" y="14690"/>
                      <a:pt x="10452" y="11933"/>
                      <a:pt x="8272" y="9678"/>
                    </a:cubicBezTo>
                    <a:cubicBezTo>
                      <a:pt x="8773" y="8550"/>
                      <a:pt x="9099" y="7322"/>
                      <a:pt x="9224" y="6069"/>
                    </a:cubicBezTo>
                    <a:cubicBezTo>
                      <a:pt x="9299" y="5091"/>
                      <a:pt x="8572" y="4490"/>
                      <a:pt x="7871" y="4364"/>
                    </a:cubicBezTo>
                    <a:cubicBezTo>
                      <a:pt x="7752" y="4339"/>
                      <a:pt x="7629" y="4326"/>
                      <a:pt x="7506" y="4326"/>
                    </a:cubicBezTo>
                    <a:cubicBezTo>
                      <a:pt x="6897" y="4326"/>
                      <a:pt x="6270" y="4646"/>
                      <a:pt x="6041" y="5417"/>
                    </a:cubicBezTo>
                    <a:cubicBezTo>
                      <a:pt x="5991" y="5617"/>
                      <a:pt x="5941" y="5793"/>
                      <a:pt x="5941" y="5993"/>
                    </a:cubicBezTo>
                    <a:cubicBezTo>
                      <a:pt x="5891" y="7497"/>
                      <a:pt x="6943" y="8800"/>
                      <a:pt x="7871" y="9753"/>
                    </a:cubicBezTo>
                    <a:cubicBezTo>
                      <a:pt x="6367" y="12961"/>
                      <a:pt x="3409" y="15442"/>
                      <a:pt x="1" y="16119"/>
                    </a:cubicBezTo>
                    <a:lnTo>
                      <a:pt x="76" y="16445"/>
                    </a:lnTo>
                    <a:cubicBezTo>
                      <a:pt x="3535" y="15768"/>
                      <a:pt x="6542" y="13262"/>
                      <a:pt x="8121" y="10003"/>
                    </a:cubicBezTo>
                    <a:cubicBezTo>
                      <a:pt x="11254" y="13186"/>
                      <a:pt x="14738" y="15166"/>
                      <a:pt x="18222" y="15743"/>
                    </a:cubicBezTo>
                    <a:cubicBezTo>
                      <a:pt x="18888" y="15853"/>
                      <a:pt x="19557" y="15906"/>
                      <a:pt x="20220" y="15906"/>
                    </a:cubicBezTo>
                    <a:cubicBezTo>
                      <a:pt x="23794" y="15906"/>
                      <a:pt x="27192" y="14354"/>
                      <a:pt x="29074" y="11733"/>
                    </a:cubicBezTo>
                    <a:cubicBezTo>
                      <a:pt x="29650" y="10906"/>
                      <a:pt x="30076" y="9953"/>
                      <a:pt x="30302" y="8951"/>
                    </a:cubicBezTo>
                    <a:cubicBezTo>
                      <a:pt x="32257" y="9602"/>
                      <a:pt x="34187" y="9928"/>
                      <a:pt x="35740" y="10129"/>
                    </a:cubicBezTo>
                    <a:cubicBezTo>
                      <a:pt x="37540" y="10368"/>
                      <a:pt x="39226" y="10488"/>
                      <a:pt x="40810" y="10488"/>
                    </a:cubicBezTo>
                    <a:cubicBezTo>
                      <a:pt x="43707" y="10488"/>
                      <a:pt x="46263" y="10087"/>
                      <a:pt x="48548" y="9277"/>
                    </a:cubicBezTo>
                    <a:cubicBezTo>
                      <a:pt x="52984" y="7723"/>
                      <a:pt x="56392" y="4490"/>
                      <a:pt x="57670" y="655"/>
                    </a:cubicBezTo>
                    <a:lnTo>
                      <a:pt x="57345" y="530"/>
                    </a:lnTo>
                    <a:cubicBezTo>
                      <a:pt x="56116" y="4289"/>
                      <a:pt x="52783" y="7447"/>
                      <a:pt x="48422" y="8951"/>
                    </a:cubicBezTo>
                    <a:cubicBezTo>
                      <a:pt x="46157" y="9749"/>
                      <a:pt x="43616" y="10145"/>
                      <a:pt x="40737" y="10145"/>
                    </a:cubicBezTo>
                    <a:cubicBezTo>
                      <a:pt x="39189" y="10145"/>
                      <a:pt x="37543" y="10031"/>
                      <a:pt x="35791" y="9803"/>
                    </a:cubicBezTo>
                    <a:cubicBezTo>
                      <a:pt x="33735" y="9527"/>
                      <a:pt x="31956" y="9126"/>
                      <a:pt x="30377" y="8625"/>
                    </a:cubicBezTo>
                    <a:cubicBezTo>
                      <a:pt x="30628" y="7347"/>
                      <a:pt x="30603" y="6018"/>
                      <a:pt x="30277" y="4765"/>
                    </a:cubicBezTo>
                    <a:cubicBezTo>
                      <a:pt x="29725" y="2685"/>
                      <a:pt x="28447" y="1106"/>
                      <a:pt x="26693" y="279"/>
                    </a:cubicBezTo>
                    <a:cubicBezTo>
                      <a:pt x="26261" y="94"/>
                      <a:pt x="25818" y="0"/>
                      <a:pt x="25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2"/>
              <p:cNvSpPr/>
              <p:nvPr/>
            </p:nvSpPr>
            <p:spPr>
              <a:xfrm>
                <a:off x="1624825" y="3880375"/>
                <a:ext cx="31350" cy="31350"/>
              </a:xfrm>
              <a:custGeom>
                <a:avLst/>
                <a:gdLst/>
                <a:ahLst/>
                <a:cxnLst/>
                <a:rect l="l" t="t" r="r" b="b"/>
                <a:pathLst>
                  <a:path w="1254" h="1254" extrusionOk="0">
                    <a:moveTo>
                      <a:pt x="627" y="0"/>
                    </a:moveTo>
                    <a:cubicBezTo>
                      <a:pt x="276" y="0"/>
                      <a:pt x="1" y="276"/>
                      <a:pt x="1" y="627"/>
                    </a:cubicBezTo>
                    <a:cubicBezTo>
                      <a:pt x="1" y="952"/>
                      <a:pt x="276" y="1253"/>
                      <a:pt x="627" y="1253"/>
                    </a:cubicBezTo>
                    <a:cubicBezTo>
                      <a:pt x="978" y="1253"/>
                      <a:pt x="1254" y="952"/>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2"/>
              <p:cNvSpPr/>
              <p:nvPr/>
            </p:nvSpPr>
            <p:spPr>
              <a:xfrm>
                <a:off x="1725075" y="3836500"/>
                <a:ext cx="31350" cy="31350"/>
              </a:xfrm>
              <a:custGeom>
                <a:avLst/>
                <a:gdLst/>
                <a:ahLst/>
                <a:cxnLst/>
                <a:rect l="l" t="t" r="r" b="b"/>
                <a:pathLst>
                  <a:path w="1254" h="1254" extrusionOk="0">
                    <a:moveTo>
                      <a:pt x="627" y="1"/>
                    </a:moveTo>
                    <a:cubicBezTo>
                      <a:pt x="276" y="1"/>
                      <a:pt x="1" y="276"/>
                      <a:pt x="1" y="627"/>
                    </a:cubicBezTo>
                    <a:cubicBezTo>
                      <a:pt x="1" y="953"/>
                      <a:pt x="276" y="1254"/>
                      <a:pt x="627" y="1254"/>
                    </a:cubicBezTo>
                    <a:cubicBezTo>
                      <a:pt x="978" y="1254"/>
                      <a:pt x="1254" y="953"/>
                      <a:pt x="1254" y="627"/>
                    </a:cubicBezTo>
                    <a:cubicBezTo>
                      <a:pt x="1254" y="276"/>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2"/>
              <p:cNvSpPr/>
              <p:nvPr/>
            </p:nvSpPr>
            <p:spPr>
              <a:xfrm>
                <a:off x="1841625" y="3607800"/>
                <a:ext cx="30725" cy="31350"/>
              </a:xfrm>
              <a:custGeom>
                <a:avLst/>
                <a:gdLst/>
                <a:ahLst/>
                <a:cxnLst/>
                <a:rect l="l" t="t" r="r" b="b"/>
                <a:pathLst>
                  <a:path w="1229" h="1254" extrusionOk="0">
                    <a:moveTo>
                      <a:pt x="602" y="1"/>
                    </a:moveTo>
                    <a:cubicBezTo>
                      <a:pt x="276" y="1"/>
                      <a:pt x="0" y="276"/>
                      <a:pt x="0" y="627"/>
                    </a:cubicBezTo>
                    <a:cubicBezTo>
                      <a:pt x="0" y="953"/>
                      <a:pt x="276" y="1254"/>
                      <a:pt x="602" y="1254"/>
                    </a:cubicBezTo>
                    <a:cubicBezTo>
                      <a:pt x="953" y="1254"/>
                      <a:pt x="1228" y="953"/>
                      <a:pt x="1228" y="627"/>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2"/>
              <p:cNvSpPr/>
              <p:nvPr/>
            </p:nvSpPr>
            <p:spPr>
              <a:xfrm>
                <a:off x="1834725" y="3701800"/>
                <a:ext cx="30725" cy="31350"/>
              </a:xfrm>
              <a:custGeom>
                <a:avLst/>
                <a:gdLst/>
                <a:ahLst/>
                <a:cxnLst/>
                <a:rect l="l" t="t" r="r" b="b"/>
                <a:pathLst>
                  <a:path w="1229" h="1254" extrusionOk="0">
                    <a:moveTo>
                      <a:pt x="602" y="0"/>
                    </a:moveTo>
                    <a:cubicBezTo>
                      <a:pt x="276" y="0"/>
                      <a:pt x="1" y="276"/>
                      <a:pt x="1" y="627"/>
                    </a:cubicBezTo>
                    <a:cubicBezTo>
                      <a:pt x="1" y="978"/>
                      <a:pt x="276" y="1253"/>
                      <a:pt x="602" y="1253"/>
                    </a:cubicBezTo>
                    <a:cubicBezTo>
                      <a:pt x="953" y="1253"/>
                      <a:pt x="1229" y="978"/>
                      <a:pt x="1229" y="627"/>
                    </a:cubicBezTo>
                    <a:cubicBezTo>
                      <a:pt x="1229" y="276"/>
                      <a:pt x="953" y="0"/>
                      <a:pt x="6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2"/>
              <p:cNvSpPr/>
              <p:nvPr/>
            </p:nvSpPr>
            <p:spPr>
              <a:xfrm>
                <a:off x="1795875" y="3774475"/>
                <a:ext cx="31350" cy="31350"/>
              </a:xfrm>
              <a:custGeom>
                <a:avLst/>
                <a:gdLst/>
                <a:ahLst/>
                <a:cxnLst/>
                <a:rect l="l" t="t" r="r" b="b"/>
                <a:pathLst>
                  <a:path w="1254" h="1254" extrusionOk="0">
                    <a:moveTo>
                      <a:pt x="627" y="0"/>
                    </a:moveTo>
                    <a:cubicBezTo>
                      <a:pt x="276" y="0"/>
                      <a:pt x="1" y="301"/>
                      <a:pt x="1" y="627"/>
                    </a:cubicBezTo>
                    <a:cubicBezTo>
                      <a:pt x="1" y="978"/>
                      <a:pt x="276" y="1254"/>
                      <a:pt x="627" y="1254"/>
                    </a:cubicBezTo>
                    <a:cubicBezTo>
                      <a:pt x="978" y="1254"/>
                      <a:pt x="1254" y="978"/>
                      <a:pt x="1254" y="627"/>
                    </a:cubicBezTo>
                    <a:cubicBezTo>
                      <a:pt x="1254" y="301"/>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2"/>
              <p:cNvSpPr/>
              <p:nvPr/>
            </p:nvSpPr>
            <p:spPr>
              <a:xfrm>
                <a:off x="1780225" y="3662325"/>
                <a:ext cx="31350" cy="31350"/>
              </a:xfrm>
              <a:custGeom>
                <a:avLst/>
                <a:gdLst/>
                <a:ahLst/>
                <a:cxnLst/>
                <a:rect l="l" t="t" r="r" b="b"/>
                <a:pathLst>
                  <a:path w="1254" h="1254" extrusionOk="0">
                    <a:moveTo>
                      <a:pt x="627" y="0"/>
                    </a:moveTo>
                    <a:cubicBezTo>
                      <a:pt x="276" y="0"/>
                      <a:pt x="0" y="276"/>
                      <a:pt x="0" y="627"/>
                    </a:cubicBezTo>
                    <a:cubicBezTo>
                      <a:pt x="0" y="978"/>
                      <a:pt x="276" y="1253"/>
                      <a:pt x="627" y="1253"/>
                    </a:cubicBezTo>
                    <a:cubicBezTo>
                      <a:pt x="978" y="1253"/>
                      <a:pt x="1253" y="978"/>
                      <a:pt x="1253" y="627"/>
                    </a:cubicBezTo>
                    <a:cubicBezTo>
                      <a:pt x="1253"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2"/>
              <p:cNvSpPr/>
              <p:nvPr/>
            </p:nvSpPr>
            <p:spPr>
              <a:xfrm>
                <a:off x="1891125" y="3774475"/>
                <a:ext cx="31350" cy="31350"/>
              </a:xfrm>
              <a:custGeom>
                <a:avLst/>
                <a:gdLst/>
                <a:ahLst/>
                <a:cxnLst/>
                <a:rect l="l" t="t" r="r" b="b"/>
                <a:pathLst>
                  <a:path w="1254" h="1254" extrusionOk="0">
                    <a:moveTo>
                      <a:pt x="627" y="0"/>
                    </a:moveTo>
                    <a:cubicBezTo>
                      <a:pt x="276" y="0"/>
                      <a:pt x="0" y="301"/>
                      <a:pt x="0" y="627"/>
                    </a:cubicBezTo>
                    <a:cubicBezTo>
                      <a:pt x="0" y="978"/>
                      <a:pt x="276" y="1254"/>
                      <a:pt x="627" y="1254"/>
                    </a:cubicBezTo>
                    <a:cubicBezTo>
                      <a:pt x="978" y="1254"/>
                      <a:pt x="1253" y="978"/>
                      <a:pt x="1253" y="627"/>
                    </a:cubicBezTo>
                    <a:cubicBezTo>
                      <a:pt x="1253" y="301"/>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2"/>
              <p:cNvSpPr/>
              <p:nvPr/>
            </p:nvSpPr>
            <p:spPr>
              <a:xfrm>
                <a:off x="1985100" y="3836500"/>
                <a:ext cx="31350" cy="31350"/>
              </a:xfrm>
              <a:custGeom>
                <a:avLst/>
                <a:gdLst/>
                <a:ahLst/>
                <a:cxnLst/>
                <a:rect l="l" t="t" r="r" b="b"/>
                <a:pathLst>
                  <a:path w="1254" h="1254" extrusionOk="0">
                    <a:moveTo>
                      <a:pt x="627" y="1"/>
                    </a:moveTo>
                    <a:cubicBezTo>
                      <a:pt x="276" y="1"/>
                      <a:pt x="1" y="276"/>
                      <a:pt x="1" y="627"/>
                    </a:cubicBezTo>
                    <a:cubicBezTo>
                      <a:pt x="1" y="953"/>
                      <a:pt x="276" y="1254"/>
                      <a:pt x="627" y="1254"/>
                    </a:cubicBezTo>
                    <a:cubicBezTo>
                      <a:pt x="953" y="1254"/>
                      <a:pt x="1254" y="953"/>
                      <a:pt x="1254" y="627"/>
                    </a:cubicBezTo>
                    <a:cubicBezTo>
                      <a:pt x="1254"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2"/>
              <p:cNvSpPr/>
              <p:nvPr/>
            </p:nvSpPr>
            <p:spPr>
              <a:xfrm>
                <a:off x="2111050" y="3867825"/>
                <a:ext cx="30725" cy="30725"/>
              </a:xfrm>
              <a:custGeom>
                <a:avLst/>
                <a:gdLst/>
                <a:ahLst/>
                <a:cxnLst/>
                <a:rect l="l" t="t" r="r" b="b"/>
                <a:pathLst>
                  <a:path w="1229" h="1229" extrusionOk="0">
                    <a:moveTo>
                      <a:pt x="602" y="1"/>
                    </a:moveTo>
                    <a:cubicBezTo>
                      <a:pt x="276" y="1"/>
                      <a:pt x="0" y="276"/>
                      <a:pt x="0" y="602"/>
                    </a:cubicBezTo>
                    <a:cubicBezTo>
                      <a:pt x="0" y="953"/>
                      <a:pt x="276" y="1229"/>
                      <a:pt x="602" y="1229"/>
                    </a:cubicBezTo>
                    <a:cubicBezTo>
                      <a:pt x="953" y="1229"/>
                      <a:pt x="1228" y="953"/>
                      <a:pt x="1228" y="602"/>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2"/>
              <p:cNvSpPr/>
              <p:nvPr/>
            </p:nvSpPr>
            <p:spPr>
              <a:xfrm>
                <a:off x="2208800" y="3859050"/>
                <a:ext cx="31350" cy="31375"/>
              </a:xfrm>
              <a:custGeom>
                <a:avLst/>
                <a:gdLst/>
                <a:ahLst/>
                <a:cxnLst/>
                <a:rect l="l" t="t" r="r" b="b"/>
                <a:pathLst>
                  <a:path w="1254" h="1255" extrusionOk="0">
                    <a:moveTo>
                      <a:pt x="627" y="1"/>
                    </a:moveTo>
                    <a:cubicBezTo>
                      <a:pt x="276" y="1"/>
                      <a:pt x="0" y="277"/>
                      <a:pt x="0" y="627"/>
                    </a:cubicBezTo>
                    <a:cubicBezTo>
                      <a:pt x="0" y="953"/>
                      <a:pt x="276" y="1254"/>
                      <a:pt x="627" y="1254"/>
                    </a:cubicBezTo>
                    <a:cubicBezTo>
                      <a:pt x="977" y="1254"/>
                      <a:pt x="1253" y="953"/>
                      <a:pt x="1253" y="627"/>
                    </a:cubicBezTo>
                    <a:cubicBezTo>
                      <a:pt x="1253" y="277"/>
                      <a:pt x="977"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2"/>
              <p:cNvSpPr/>
              <p:nvPr/>
            </p:nvSpPr>
            <p:spPr>
              <a:xfrm>
                <a:off x="2318450" y="3805800"/>
                <a:ext cx="31350" cy="31350"/>
              </a:xfrm>
              <a:custGeom>
                <a:avLst/>
                <a:gdLst/>
                <a:ahLst/>
                <a:cxnLst/>
                <a:rect l="l" t="t" r="r" b="b"/>
                <a:pathLst>
                  <a:path w="1254" h="1254" extrusionOk="0">
                    <a:moveTo>
                      <a:pt x="627" y="1"/>
                    </a:moveTo>
                    <a:cubicBezTo>
                      <a:pt x="276" y="1"/>
                      <a:pt x="0" y="276"/>
                      <a:pt x="0" y="627"/>
                    </a:cubicBezTo>
                    <a:cubicBezTo>
                      <a:pt x="0" y="978"/>
                      <a:pt x="276" y="1254"/>
                      <a:pt x="627" y="1254"/>
                    </a:cubicBezTo>
                    <a:cubicBezTo>
                      <a:pt x="977" y="1254"/>
                      <a:pt x="1253" y="978"/>
                      <a:pt x="1253" y="627"/>
                    </a:cubicBezTo>
                    <a:cubicBezTo>
                      <a:pt x="1253" y="276"/>
                      <a:pt x="977"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2"/>
              <p:cNvSpPr/>
              <p:nvPr/>
            </p:nvSpPr>
            <p:spPr>
              <a:xfrm>
                <a:off x="2376700" y="3623475"/>
                <a:ext cx="31375" cy="30725"/>
              </a:xfrm>
              <a:custGeom>
                <a:avLst/>
                <a:gdLst/>
                <a:ahLst/>
                <a:cxnLst/>
                <a:rect l="l" t="t" r="r" b="b"/>
                <a:pathLst>
                  <a:path w="1255" h="1229" extrusionOk="0">
                    <a:moveTo>
                      <a:pt x="627" y="0"/>
                    </a:moveTo>
                    <a:cubicBezTo>
                      <a:pt x="277" y="0"/>
                      <a:pt x="1" y="276"/>
                      <a:pt x="1" y="627"/>
                    </a:cubicBezTo>
                    <a:cubicBezTo>
                      <a:pt x="1" y="953"/>
                      <a:pt x="277" y="1228"/>
                      <a:pt x="627" y="1228"/>
                    </a:cubicBezTo>
                    <a:cubicBezTo>
                      <a:pt x="978" y="1228"/>
                      <a:pt x="1254" y="953"/>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2"/>
              <p:cNvSpPr/>
              <p:nvPr/>
            </p:nvSpPr>
            <p:spPr>
              <a:xfrm>
                <a:off x="2347875" y="3542650"/>
                <a:ext cx="30750" cy="30725"/>
              </a:xfrm>
              <a:custGeom>
                <a:avLst/>
                <a:gdLst/>
                <a:ahLst/>
                <a:cxnLst/>
                <a:rect l="l" t="t" r="r" b="b"/>
                <a:pathLst>
                  <a:path w="1230" h="1229" extrusionOk="0">
                    <a:moveTo>
                      <a:pt x="602" y="0"/>
                    </a:moveTo>
                    <a:cubicBezTo>
                      <a:pt x="277" y="0"/>
                      <a:pt x="1" y="276"/>
                      <a:pt x="1" y="627"/>
                    </a:cubicBezTo>
                    <a:cubicBezTo>
                      <a:pt x="1" y="953"/>
                      <a:pt x="277" y="1228"/>
                      <a:pt x="602" y="1228"/>
                    </a:cubicBezTo>
                    <a:cubicBezTo>
                      <a:pt x="953" y="1228"/>
                      <a:pt x="1229" y="953"/>
                      <a:pt x="1229" y="627"/>
                    </a:cubicBezTo>
                    <a:cubicBezTo>
                      <a:pt x="1229" y="276"/>
                      <a:pt x="953" y="0"/>
                      <a:pt x="6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2"/>
              <p:cNvSpPr/>
              <p:nvPr/>
            </p:nvSpPr>
            <p:spPr>
              <a:xfrm>
                <a:off x="2263925" y="3483125"/>
                <a:ext cx="31350" cy="31350"/>
              </a:xfrm>
              <a:custGeom>
                <a:avLst/>
                <a:gdLst/>
                <a:ahLst/>
                <a:cxnLst/>
                <a:rect l="l" t="t" r="r" b="b"/>
                <a:pathLst>
                  <a:path w="1254" h="1254" extrusionOk="0">
                    <a:moveTo>
                      <a:pt x="627" y="0"/>
                    </a:moveTo>
                    <a:cubicBezTo>
                      <a:pt x="301" y="0"/>
                      <a:pt x="1" y="301"/>
                      <a:pt x="1" y="627"/>
                    </a:cubicBezTo>
                    <a:cubicBezTo>
                      <a:pt x="1" y="978"/>
                      <a:pt x="301" y="1253"/>
                      <a:pt x="627" y="1253"/>
                    </a:cubicBezTo>
                    <a:cubicBezTo>
                      <a:pt x="978" y="1253"/>
                      <a:pt x="1254" y="978"/>
                      <a:pt x="1254" y="627"/>
                    </a:cubicBezTo>
                    <a:cubicBezTo>
                      <a:pt x="1254" y="301"/>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2"/>
              <p:cNvSpPr/>
              <p:nvPr/>
            </p:nvSpPr>
            <p:spPr>
              <a:xfrm>
                <a:off x="2199400" y="3536375"/>
                <a:ext cx="31350" cy="30725"/>
              </a:xfrm>
              <a:custGeom>
                <a:avLst/>
                <a:gdLst/>
                <a:ahLst/>
                <a:cxnLst/>
                <a:rect l="l" t="t" r="r" b="b"/>
                <a:pathLst>
                  <a:path w="1254" h="1229" extrusionOk="0">
                    <a:moveTo>
                      <a:pt x="627" y="1"/>
                    </a:moveTo>
                    <a:cubicBezTo>
                      <a:pt x="276" y="1"/>
                      <a:pt x="0" y="276"/>
                      <a:pt x="0" y="602"/>
                    </a:cubicBezTo>
                    <a:cubicBezTo>
                      <a:pt x="0" y="953"/>
                      <a:pt x="276" y="1229"/>
                      <a:pt x="627" y="1229"/>
                    </a:cubicBezTo>
                    <a:cubicBezTo>
                      <a:pt x="978" y="1229"/>
                      <a:pt x="1253" y="953"/>
                      <a:pt x="1253" y="602"/>
                    </a:cubicBezTo>
                    <a:cubicBezTo>
                      <a:pt x="1253" y="276"/>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2"/>
              <p:cNvSpPr/>
              <p:nvPr/>
            </p:nvSpPr>
            <p:spPr>
              <a:xfrm>
                <a:off x="2257650" y="3631000"/>
                <a:ext cx="31375" cy="31350"/>
              </a:xfrm>
              <a:custGeom>
                <a:avLst/>
                <a:gdLst/>
                <a:ahLst/>
                <a:cxnLst/>
                <a:rect l="l" t="t" r="r" b="b"/>
                <a:pathLst>
                  <a:path w="1255" h="1254" extrusionOk="0">
                    <a:moveTo>
                      <a:pt x="628" y="0"/>
                    </a:moveTo>
                    <a:cubicBezTo>
                      <a:pt x="302" y="0"/>
                      <a:pt x="1" y="276"/>
                      <a:pt x="1" y="627"/>
                    </a:cubicBezTo>
                    <a:cubicBezTo>
                      <a:pt x="1" y="952"/>
                      <a:pt x="302" y="1253"/>
                      <a:pt x="628" y="1253"/>
                    </a:cubicBezTo>
                    <a:cubicBezTo>
                      <a:pt x="978" y="1253"/>
                      <a:pt x="1254" y="952"/>
                      <a:pt x="1254" y="627"/>
                    </a:cubicBezTo>
                    <a:cubicBezTo>
                      <a:pt x="1254" y="276"/>
                      <a:pt x="978" y="0"/>
                      <a:pt x="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2"/>
              <p:cNvSpPr/>
              <p:nvPr/>
            </p:nvSpPr>
            <p:spPr>
              <a:xfrm>
                <a:off x="2417425" y="3701800"/>
                <a:ext cx="31375" cy="31350"/>
              </a:xfrm>
              <a:custGeom>
                <a:avLst/>
                <a:gdLst/>
                <a:ahLst/>
                <a:cxnLst/>
                <a:rect l="l" t="t" r="r" b="b"/>
                <a:pathLst>
                  <a:path w="1255" h="1254" extrusionOk="0">
                    <a:moveTo>
                      <a:pt x="628" y="0"/>
                    </a:moveTo>
                    <a:cubicBezTo>
                      <a:pt x="277" y="0"/>
                      <a:pt x="1" y="276"/>
                      <a:pt x="1" y="627"/>
                    </a:cubicBezTo>
                    <a:cubicBezTo>
                      <a:pt x="1" y="978"/>
                      <a:pt x="277" y="1253"/>
                      <a:pt x="628" y="1253"/>
                    </a:cubicBezTo>
                    <a:cubicBezTo>
                      <a:pt x="978" y="1253"/>
                      <a:pt x="1254" y="978"/>
                      <a:pt x="1254" y="627"/>
                    </a:cubicBezTo>
                    <a:cubicBezTo>
                      <a:pt x="1254" y="276"/>
                      <a:pt x="978" y="0"/>
                      <a:pt x="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2"/>
              <p:cNvSpPr/>
              <p:nvPr/>
            </p:nvSpPr>
            <p:spPr>
              <a:xfrm>
                <a:off x="2576575" y="3736250"/>
                <a:ext cx="30725" cy="31350"/>
              </a:xfrm>
              <a:custGeom>
                <a:avLst/>
                <a:gdLst/>
                <a:ahLst/>
                <a:cxnLst/>
                <a:rect l="l" t="t" r="r" b="b"/>
                <a:pathLst>
                  <a:path w="1229" h="1254" extrusionOk="0">
                    <a:moveTo>
                      <a:pt x="602" y="1"/>
                    </a:moveTo>
                    <a:cubicBezTo>
                      <a:pt x="277" y="1"/>
                      <a:pt x="1" y="276"/>
                      <a:pt x="1" y="627"/>
                    </a:cubicBezTo>
                    <a:cubicBezTo>
                      <a:pt x="1" y="953"/>
                      <a:pt x="277" y="1254"/>
                      <a:pt x="602" y="1254"/>
                    </a:cubicBezTo>
                    <a:cubicBezTo>
                      <a:pt x="953" y="1254"/>
                      <a:pt x="1229" y="953"/>
                      <a:pt x="1229" y="627"/>
                    </a:cubicBezTo>
                    <a:cubicBezTo>
                      <a:pt x="1229"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2"/>
              <p:cNvSpPr/>
              <p:nvPr/>
            </p:nvSpPr>
            <p:spPr>
              <a:xfrm>
                <a:off x="2746375" y="3729975"/>
                <a:ext cx="30725" cy="31375"/>
              </a:xfrm>
              <a:custGeom>
                <a:avLst/>
                <a:gdLst/>
                <a:ahLst/>
                <a:cxnLst/>
                <a:rect l="l" t="t" r="r" b="b"/>
                <a:pathLst>
                  <a:path w="1229" h="1255" extrusionOk="0">
                    <a:moveTo>
                      <a:pt x="602" y="1"/>
                    </a:moveTo>
                    <a:cubicBezTo>
                      <a:pt x="277" y="1"/>
                      <a:pt x="1" y="302"/>
                      <a:pt x="1" y="628"/>
                    </a:cubicBezTo>
                    <a:cubicBezTo>
                      <a:pt x="1" y="978"/>
                      <a:pt x="277" y="1254"/>
                      <a:pt x="602" y="1254"/>
                    </a:cubicBezTo>
                    <a:cubicBezTo>
                      <a:pt x="953" y="1254"/>
                      <a:pt x="1229" y="978"/>
                      <a:pt x="1229" y="628"/>
                    </a:cubicBezTo>
                    <a:cubicBezTo>
                      <a:pt x="1229" y="302"/>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2"/>
              <p:cNvSpPr/>
              <p:nvPr/>
            </p:nvSpPr>
            <p:spPr>
              <a:xfrm>
                <a:off x="2896125" y="3682375"/>
                <a:ext cx="31375" cy="31350"/>
              </a:xfrm>
              <a:custGeom>
                <a:avLst/>
                <a:gdLst/>
                <a:ahLst/>
                <a:cxnLst/>
                <a:rect l="l" t="t" r="r" b="b"/>
                <a:pathLst>
                  <a:path w="1255" h="1254" extrusionOk="0">
                    <a:moveTo>
                      <a:pt x="627" y="0"/>
                    </a:moveTo>
                    <a:cubicBezTo>
                      <a:pt x="277" y="0"/>
                      <a:pt x="1" y="276"/>
                      <a:pt x="1" y="627"/>
                    </a:cubicBezTo>
                    <a:cubicBezTo>
                      <a:pt x="1" y="953"/>
                      <a:pt x="277" y="1253"/>
                      <a:pt x="627" y="1253"/>
                    </a:cubicBezTo>
                    <a:cubicBezTo>
                      <a:pt x="953" y="1253"/>
                      <a:pt x="1254" y="953"/>
                      <a:pt x="1254" y="627"/>
                    </a:cubicBezTo>
                    <a:cubicBezTo>
                      <a:pt x="1254"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2"/>
              <p:cNvSpPr/>
              <p:nvPr/>
            </p:nvSpPr>
            <p:spPr>
              <a:xfrm>
                <a:off x="3060925" y="3498775"/>
                <a:ext cx="30725" cy="31350"/>
              </a:xfrm>
              <a:custGeom>
                <a:avLst/>
                <a:gdLst/>
                <a:ahLst/>
                <a:cxnLst/>
                <a:rect l="l" t="t" r="r" b="b"/>
                <a:pathLst>
                  <a:path w="1229" h="1254" extrusionOk="0">
                    <a:moveTo>
                      <a:pt x="627" y="1"/>
                    </a:moveTo>
                    <a:cubicBezTo>
                      <a:pt x="276" y="1"/>
                      <a:pt x="0" y="276"/>
                      <a:pt x="0" y="627"/>
                    </a:cubicBezTo>
                    <a:cubicBezTo>
                      <a:pt x="0" y="978"/>
                      <a:pt x="276" y="1254"/>
                      <a:pt x="627" y="1254"/>
                    </a:cubicBezTo>
                    <a:cubicBezTo>
                      <a:pt x="953" y="1254"/>
                      <a:pt x="1229" y="978"/>
                      <a:pt x="1229" y="627"/>
                    </a:cubicBezTo>
                    <a:cubicBezTo>
                      <a:pt x="1229"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2"/>
              <p:cNvSpPr/>
              <p:nvPr/>
            </p:nvSpPr>
            <p:spPr>
              <a:xfrm>
                <a:off x="2987625" y="3607800"/>
                <a:ext cx="30725" cy="31350"/>
              </a:xfrm>
              <a:custGeom>
                <a:avLst/>
                <a:gdLst/>
                <a:ahLst/>
                <a:cxnLst/>
                <a:rect l="l" t="t" r="r" b="b"/>
                <a:pathLst>
                  <a:path w="1229" h="1254" extrusionOk="0">
                    <a:moveTo>
                      <a:pt x="627" y="1"/>
                    </a:moveTo>
                    <a:cubicBezTo>
                      <a:pt x="276" y="1"/>
                      <a:pt x="0" y="276"/>
                      <a:pt x="0" y="627"/>
                    </a:cubicBezTo>
                    <a:cubicBezTo>
                      <a:pt x="0" y="953"/>
                      <a:pt x="276" y="1254"/>
                      <a:pt x="627" y="1254"/>
                    </a:cubicBezTo>
                    <a:cubicBezTo>
                      <a:pt x="952" y="1254"/>
                      <a:pt x="1228" y="953"/>
                      <a:pt x="1228" y="627"/>
                    </a:cubicBezTo>
                    <a:cubicBezTo>
                      <a:pt x="1228" y="276"/>
                      <a:pt x="952"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32"/>
            <p:cNvGrpSpPr/>
            <p:nvPr/>
          </p:nvGrpSpPr>
          <p:grpSpPr>
            <a:xfrm>
              <a:off x="7463758" y="1656255"/>
              <a:ext cx="786898" cy="384115"/>
              <a:chOff x="2125450" y="1994675"/>
              <a:chExt cx="632250" cy="308625"/>
            </a:xfrm>
          </p:grpSpPr>
          <p:sp>
            <p:nvSpPr>
              <p:cNvPr id="3572" name="Google Shape;3572;p32"/>
              <p:cNvSpPr/>
              <p:nvPr/>
            </p:nvSpPr>
            <p:spPr>
              <a:xfrm>
                <a:off x="2139250" y="1994675"/>
                <a:ext cx="618450" cy="303000"/>
              </a:xfrm>
              <a:custGeom>
                <a:avLst/>
                <a:gdLst/>
                <a:ahLst/>
                <a:cxnLst/>
                <a:rect l="l" t="t" r="r" b="b"/>
                <a:pathLst>
                  <a:path w="24738" h="12120" extrusionOk="0">
                    <a:moveTo>
                      <a:pt x="7519" y="340"/>
                    </a:moveTo>
                    <a:cubicBezTo>
                      <a:pt x="7619" y="340"/>
                      <a:pt x="7719" y="340"/>
                      <a:pt x="7820" y="365"/>
                    </a:cubicBezTo>
                    <a:cubicBezTo>
                      <a:pt x="8396" y="465"/>
                      <a:pt x="8947" y="941"/>
                      <a:pt x="8872" y="1718"/>
                    </a:cubicBezTo>
                    <a:cubicBezTo>
                      <a:pt x="8772" y="2896"/>
                      <a:pt x="8471" y="4024"/>
                      <a:pt x="8020" y="5102"/>
                    </a:cubicBezTo>
                    <a:cubicBezTo>
                      <a:pt x="7143" y="4200"/>
                      <a:pt x="6241" y="2997"/>
                      <a:pt x="6291" y="1668"/>
                    </a:cubicBezTo>
                    <a:cubicBezTo>
                      <a:pt x="6291" y="1518"/>
                      <a:pt x="6316" y="1342"/>
                      <a:pt x="6366" y="1192"/>
                    </a:cubicBezTo>
                    <a:cubicBezTo>
                      <a:pt x="6541" y="591"/>
                      <a:pt x="7043" y="340"/>
                      <a:pt x="7519" y="340"/>
                    </a:cubicBezTo>
                    <a:close/>
                    <a:moveTo>
                      <a:pt x="7505" y="0"/>
                    </a:moveTo>
                    <a:cubicBezTo>
                      <a:pt x="6897" y="0"/>
                      <a:pt x="6269" y="321"/>
                      <a:pt x="6040" y="1092"/>
                    </a:cubicBezTo>
                    <a:cubicBezTo>
                      <a:pt x="5990" y="1292"/>
                      <a:pt x="5940" y="1468"/>
                      <a:pt x="5940" y="1668"/>
                    </a:cubicBezTo>
                    <a:cubicBezTo>
                      <a:pt x="5890" y="3172"/>
                      <a:pt x="6942" y="4475"/>
                      <a:pt x="7870" y="5428"/>
                    </a:cubicBezTo>
                    <a:cubicBezTo>
                      <a:pt x="6366" y="8636"/>
                      <a:pt x="3409" y="11142"/>
                      <a:pt x="0" y="11794"/>
                    </a:cubicBezTo>
                    <a:lnTo>
                      <a:pt x="75" y="12119"/>
                    </a:lnTo>
                    <a:cubicBezTo>
                      <a:pt x="3534" y="11443"/>
                      <a:pt x="6541" y="8936"/>
                      <a:pt x="8120" y="5703"/>
                    </a:cubicBezTo>
                    <a:cubicBezTo>
                      <a:pt x="11253" y="8861"/>
                      <a:pt x="14737" y="10841"/>
                      <a:pt x="18221" y="11418"/>
                    </a:cubicBezTo>
                    <a:cubicBezTo>
                      <a:pt x="18891" y="11529"/>
                      <a:pt x="19563" y="11583"/>
                      <a:pt x="20228" y="11583"/>
                    </a:cubicBezTo>
                    <a:cubicBezTo>
                      <a:pt x="21804" y="11583"/>
                      <a:pt x="23345" y="11280"/>
                      <a:pt x="24737" y="10716"/>
                    </a:cubicBezTo>
                    <a:cubicBezTo>
                      <a:pt x="24687" y="10616"/>
                      <a:pt x="24662" y="10490"/>
                      <a:pt x="24637" y="10390"/>
                    </a:cubicBezTo>
                    <a:cubicBezTo>
                      <a:pt x="23263" y="10943"/>
                      <a:pt x="21738" y="11242"/>
                      <a:pt x="20177" y="11242"/>
                    </a:cubicBezTo>
                    <a:cubicBezTo>
                      <a:pt x="19545" y="11242"/>
                      <a:pt x="18907" y="11193"/>
                      <a:pt x="18271" y="11092"/>
                    </a:cubicBezTo>
                    <a:cubicBezTo>
                      <a:pt x="13935" y="10365"/>
                      <a:pt x="10451" y="7608"/>
                      <a:pt x="8271" y="5378"/>
                    </a:cubicBezTo>
                    <a:cubicBezTo>
                      <a:pt x="8772" y="4225"/>
                      <a:pt x="9098" y="2997"/>
                      <a:pt x="9223" y="1743"/>
                    </a:cubicBezTo>
                    <a:cubicBezTo>
                      <a:pt x="9298" y="766"/>
                      <a:pt x="8572" y="164"/>
                      <a:pt x="7870" y="39"/>
                    </a:cubicBezTo>
                    <a:cubicBezTo>
                      <a:pt x="7751" y="14"/>
                      <a:pt x="7628" y="0"/>
                      <a:pt x="7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2"/>
              <p:cNvSpPr/>
              <p:nvPr/>
            </p:nvSpPr>
            <p:spPr>
              <a:xfrm>
                <a:off x="2125450" y="2271950"/>
                <a:ext cx="31350" cy="31350"/>
              </a:xfrm>
              <a:custGeom>
                <a:avLst/>
                <a:gdLst/>
                <a:ahLst/>
                <a:cxnLst/>
                <a:rect l="l" t="t" r="r" b="b"/>
                <a:pathLst>
                  <a:path w="1254" h="1254" extrusionOk="0">
                    <a:moveTo>
                      <a:pt x="627" y="1"/>
                    </a:moveTo>
                    <a:cubicBezTo>
                      <a:pt x="276" y="1"/>
                      <a:pt x="1" y="277"/>
                      <a:pt x="1" y="627"/>
                    </a:cubicBezTo>
                    <a:cubicBezTo>
                      <a:pt x="1" y="978"/>
                      <a:pt x="276" y="1254"/>
                      <a:pt x="627" y="1254"/>
                    </a:cubicBezTo>
                    <a:cubicBezTo>
                      <a:pt x="978" y="1254"/>
                      <a:pt x="1254" y="978"/>
                      <a:pt x="1254" y="627"/>
                    </a:cubicBezTo>
                    <a:cubicBezTo>
                      <a:pt x="1254" y="277"/>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2"/>
              <p:cNvSpPr/>
              <p:nvPr/>
            </p:nvSpPr>
            <p:spPr>
              <a:xfrm>
                <a:off x="2225700" y="2228100"/>
                <a:ext cx="31350" cy="31350"/>
              </a:xfrm>
              <a:custGeom>
                <a:avLst/>
                <a:gdLst/>
                <a:ahLst/>
                <a:cxnLst/>
                <a:rect l="l" t="t" r="r" b="b"/>
                <a:pathLst>
                  <a:path w="1254" h="1254" extrusionOk="0">
                    <a:moveTo>
                      <a:pt x="627" y="0"/>
                    </a:moveTo>
                    <a:cubicBezTo>
                      <a:pt x="276" y="0"/>
                      <a:pt x="1" y="276"/>
                      <a:pt x="1" y="627"/>
                    </a:cubicBezTo>
                    <a:cubicBezTo>
                      <a:pt x="1" y="978"/>
                      <a:pt x="276" y="1254"/>
                      <a:pt x="627" y="1254"/>
                    </a:cubicBezTo>
                    <a:cubicBezTo>
                      <a:pt x="978" y="1254"/>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2"/>
              <p:cNvSpPr/>
              <p:nvPr/>
            </p:nvSpPr>
            <p:spPr>
              <a:xfrm>
                <a:off x="2342250" y="1999400"/>
                <a:ext cx="30725" cy="31350"/>
              </a:xfrm>
              <a:custGeom>
                <a:avLst/>
                <a:gdLst/>
                <a:ahLst/>
                <a:cxnLst/>
                <a:rect l="l" t="t" r="r" b="b"/>
                <a:pathLst>
                  <a:path w="1229" h="1254" extrusionOk="0">
                    <a:moveTo>
                      <a:pt x="602" y="1"/>
                    </a:moveTo>
                    <a:cubicBezTo>
                      <a:pt x="276" y="1"/>
                      <a:pt x="0" y="276"/>
                      <a:pt x="0" y="627"/>
                    </a:cubicBezTo>
                    <a:cubicBezTo>
                      <a:pt x="0" y="978"/>
                      <a:pt x="276" y="1254"/>
                      <a:pt x="602" y="1254"/>
                    </a:cubicBezTo>
                    <a:cubicBezTo>
                      <a:pt x="953" y="1254"/>
                      <a:pt x="1228" y="978"/>
                      <a:pt x="1228" y="627"/>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2"/>
              <p:cNvSpPr/>
              <p:nvPr/>
            </p:nvSpPr>
            <p:spPr>
              <a:xfrm>
                <a:off x="2335350" y="2093375"/>
                <a:ext cx="30725" cy="31375"/>
              </a:xfrm>
              <a:custGeom>
                <a:avLst/>
                <a:gdLst/>
                <a:ahLst/>
                <a:cxnLst/>
                <a:rect l="l" t="t" r="r" b="b"/>
                <a:pathLst>
                  <a:path w="1229" h="1255" extrusionOk="0">
                    <a:moveTo>
                      <a:pt x="602" y="1"/>
                    </a:moveTo>
                    <a:cubicBezTo>
                      <a:pt x="276" y="1"/>
                      <a:pt x="1" y="277"/>
                      <a:pt x="1" y="627"/>
                    </a:cubicBezTo>
                    <a:cubicBezTo>
                      <a:pt x="1" y="978"/>
                      <a:pt x="276" y="1254"/>
                      <a:pt x="602" y="1254"/>
                    </a:cubicBezTo>
                    <a:cubicBezTo>
                      <a:pt x="953" y="1254"/>
                      <a:pt x="1229" y="978"/>
                      <a:pt x="1229" y="627"/>
                    </a:cubicBezTo>
                    <a:cubicBezTo>
                      <a:pt x="1229" y="277"/>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2"/>
              <p:cNvSpPr/>
              <p:nvPr/>
            </p:nvSpPr>
            <p:spPr>
              <a:xfrm>
                <a:off x="2296500" y="2166700"/>
                <a:ext cx="31350" cy="30725"/>
              </a:xfrm>
              <a:custGeom>
                <a:avLst/>
                <a:gdLst/>
                <a:ahLst/>
                <a:cxnLst/>
                <a:rect l="l" t="t" r="r" b="b"/>
                <a:pathLst>
                  <a:path w="1254" h="1229" extrusionOk="0">
                    <a:moveTo>
                      <a:pt x="627" y="0"/>
                    </a:moveTo>
                    <a:cubicBezTo>
                      <a:pt x="277" y="0"/>
                      <a:pt x="1" y="276"/>
                      <a:pt x="1" y="602"/>
                    </a:cubicBezTo>
                    <a:cubicBezTo>
                      <a:pt x="1" y="953"/>
                      <a:pt x="277" y="1228"/>
                      <a:pt x="627" y="1228"/>
                    </a:cubicBezTo>
                    <a:cubicBezTo>
                      <a:pt x="978" y="1228"/>
                      <a:pt x="1254" y="953"/>
                      <a:pt x="1254" y="602"/>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2"/>
              <p:cNvSpPr/>
              <p:nvPr/>
            </p:nvSpPr>
            <p:spPr>
              <a:xfrm>
                <a:off x="2280850" y="2053900"/>
                <a:ext cx="31350" cy="31375"/>
              </a:xfrm>
              <a:custGeom>
                <a:avLst/>
                <a:gdLst/>
                <a:ahLst/>
                <a:cxnLst/>
                <a:rect l="l" t="t" r="r" b="b"/>
                <a:pathLst>
                  <a:path w="1254" h="1255" extrusionOk="0">
                    <a:moveTo>
                      <a:pt x="627" y="1"/>
                    </a:moveTo>
                    <a:cubicBezTo>
                      <a:pt x="276" y="1"/>
                      <a:pt x="0" y="277"/>
                      <a:pt x="0" y="628"/>
                    </a:cubicBezTo>
                    <a:cubicBezTo>
                      <a:pt x="0" y="978"/>
                      <a:pt x="276" y="1254"/>
                      <a:pt x="627" y="1254"/>
                    </a:cubicBezTo>
                    <a:cubicBezTo>
                      <a:pt x="978" y="1254"/>
                      <a:pt x="1253" y="978"/>
                      <a:pt x="1253" y="628"/>
                    </a:cubicBezTo>
                    <a:cubicBezTo>
                      <a:pt x="1253" y="277"/>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2"/>
              <p:cNvSpPr/>
              <p:nvPr/>
            </p:nvSpPr>
            <p:spPr>
              <a:xfrm>
                <a:off x="2391750" y="2166700"/>
                <a:ext cx="31350" cy="30725"/>
              </a:xfrm>
              <a:custGeom>
                <a:avLst/>
                <a:gdLst/>
                <a:ahLst/>
                <a:cxnLst/>
                <a:rect l="l" t="t" r="r" b="b"/>
                <a:pathLst>
                  <a:path w="1254" h="1229" extrusionOk="0">
                    <a:moveTo>
                      <a:pt x="627" y="0"/>
                    </a:moveTo>
                    <a:cubicBezTo>
                      <a:pt x="301" y="0"/>
                      <a:pt x="0" y="276"/>
                      <a:pt x="0" y="602"/>
                    </a:cubicBezTo>
                    <a:cubicBezTo>
                      <a:pt x="0" y="953"/>
                      <a:pt x="301" y="1228"/>
                      <a:pt x="627" y="1228"/>
                    </a:cubicBezTo>
                    <a:cubicBezTo>
                      <a:pt x="978" y="1228"/>
                      <a:pt x="1254" y="953"/>
                      <a:pt x="1254" y="602"/>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2"/>
              <p:cNvSpPr/>
              <p:nvPr/>
            </p:nvSpPr>
            <p:spPr>
              <a:xfrm>
                <a:off x="2485725" y="2228100"/>
                <a:ext cx="31350" cy="31350"/>
              </a:xfrm>
              <a:custGeom>
                <a:avLst/>
                <a:gdLst/>
                <a:ahLst/>
                <a:cxnLst/>
                <a:rect l="l" t="t" r="r" b="b"/>
                <a:pathLst>
                  <a:path w="1254" h="1254" extrusionOk="0">
                    <a:moveTo>
                      <a:pt x="627" y="0"/>
                    </a:moveTo>
                    <a:cubicBezTo>
                      <a:pt x="276" y="0"/>
                      <a:pt x="1" y="276"/>
                      <a:pt x="1" y="627"/>
                    </a:cubicBezTo>
                    <a:cubicBezTo>
                      <a:pt x="1" y="978"/>
                      <a:pt x="276" y="1254"/>
                      <a:pt x="627" y="1254"/>
                    </a:cubicBezTo>
                    <a:cubicBezTo>
                      <a:pt x="953" y="1254"/>
                      <a:pt x="1254" y="978"/>
                      <a:pt x="1254" y="627"/>
                    </a:cubicBezTo>
                    <a:cubicBezTo>
                      <a:pt x="1254"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2"/>
              <p:cNvSpPr/>
              <p:nvPr/>
            </p:nvSpPr>
            <p:spPr>
              <a:xfrm>
                <a:off x="2611675" y="2259425"/>
                <a:ext cx="30725" cy="31350"/>
              </a:xfrm>
              <a:custGeom>
                <a:avLst/>
                <a:gdLst/>
                <a:ahLst/>
                <a:cxnLst/>
                <a:rect l="l" t="t" r="r" b="b"/>
                <a:pathLst>
                  <a:path w="1229" h="1254" extrusionOk="0">
                    <a:moveTo>
                      <a:pt x="602" y="1"/>
                    </a:moveTo>
                    <a:cubicBezTo>
                      <a:pt x="276" y="1"/>
                      <a:pt x="0" y="276"/>
                      <a:pt x="0" y="627"/>
                    </a:cubicBezTo>
                    <a:cubicBezTo>
                      <a:pt x="0" y="953"/>
                      <a:pt x="276" y="1254"/>
                      <a:pt x="602" y="1254"/>
                    </a:cubicBezTo>
                    <a:cubicBezTo>
                      <a:pt x="953" y="1254"/>
                      <a:pt x="1228" y="953"/>
                      <a:pt x="1228" y="627"/>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2"/>
              <p:cNvSpPr/>
              <p:nvPr/>
            </p:nvSpPr>
            <p:spPr>
              <a:xfrm>
                <a:off x="2709425" y="2250650"/>
                <a:ext cx="31350" cy="31350"/>
              </a:xfrm>
              <a:custGeom>
                <a:avLst/>
                <a:gdLst/>
                <a:ahLst/>
                <a:cxnLst/>
                <a:rect l="l" t="t" r="r" b="b"/>
                <a:pathLst>
                  <a:path w="1254" h="1254" extrusionOk="0">
                    <a:moveTo>
                      <a:pt x="627" y="1"/>
                    </a:moveTo>
                    <a:cubicBezTo>
                      <a:pt x="301" y="1"/>
                      <a:pt x="0" y="276"/>
                      <a:pt x="0" y="627"/>
                    </a:cubicBezTo>
                    <a:cubicBezTo>
                      <a:pt x="0" y="978"/>
                      <a:pt x="301" y="1254"/>
                      <a:pt x="627" y="1254"/>
                    </a:cubicBezTo>
                    <a:cubicBezTo>
                      <a:pt x="978" y="1254"/>
                      <a:pt x="1253" y="978"/>
                      <a:pt x="1253" y="627"/>
                    </a:cubicBezTo>
                    <a:cubicBezTo>
                      <a:pt x="1253" y="276"/>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3" name="Google Shape;3583;p32"/>
            <p:cNvGrpSpPr/>
            <p:nvPr/>
          </p:nvGrpSpPr>
          <p:grpSpPr>
            <a:xfrm>
              <a:off x="7278935" y="2721135"/>
              <a:ext cx="1237630" cy="368899"/>
              <a:chOff x="1976950" y="2850275"/>
              <a:chExt cx="994400" cy="296400"/>
            </a:xfrm>
          </p:grpSpPr>
          <p:sp>
            <p:nvSpPr>
              <p:cNvPr id="3584" name="Google Shape;3584;p32"/>
              <p:cNvSpPr/>
              <p:nvPr/>
            </p:nvSpPr>
            <p:spPr>
              <a:xfrm>
                <a:off x="1989500" y="2860150"/>
                <a:ext cx="966175" cy="275250"/>
              </a:xfrm>
              <a:custGeom>
                <a:avLst/>
                <a:gdLst/>
                <a:ahLst/>
                <a:cxnLst/>
                <a:rect l="l" t="t" r="r" b="b"/>
                <a:pathLst>
                  <a:path w="38647" h="11010" extrusionOk="0">
                    <a:moveTo>
                      <a:pt x="21654" y="232"/>
                    </a:moveTo>
                    <a:cubicBezTo>
                      <a:pt x="21905" y="232"/>
                      <a:pt x="22156" y="282"/>
                      <a:pt x="22356" y="408"/>
                    </a:cubicBezTo>
                    <a:cubicBezTo>
                      <a:pt x="22732" y="608"/>
                      <a:pt x="22958" y="934"/>
                      <a:pt x="23008" y="1360"/>
                    </a:cubicBezTo>
                    <a:cubicBezTo>
                      <a:pt x="23108" y="2187"/>
                      <a:pt x="22532" y="3190"/>
                      <a:pt x="21905" y="3741"/>
                    </a:cubicBezTo>
                    <a:cubicBezTo>
                      <a:pt x="21003" y="4568"/>
                      <a:pt x="19900" y="5220"/>
                      <a:pt x="18521" y="5696"/>
                    </a:cubicBezTo>
                    <a:cubicBezTo>
                      <a:pt x="18346" y="4894"/>
                      <a:pt x="18371" y="4042"/>
                      <a:pt x="18597" y="3240"/>
                    </a:cubicBezTo>
                    <a:cubicBezTo>
                      <a:pt x="18922" y="1937"/>
                      <a:pt x="19750" y="934"/>
                      <a:pt x="20877" y="408"/>
                    </a:cubicBezTo>
                    <a:cubicBezTo>
                      <a:pt x="21128" y="282"/>
                      <a:pt x="21404" y="232"/>
                      <a:pt x="21654" y="232"/>
                    </a:cubicBezTo>
                    <a:close/>
                    <a:moveTo>
                      <a:pt x="33609" y="3115"/>
                    </a:moveTo>
                    <a:cubicBezTo>
                      <a:pt x="33935" y="3115"/>
                      <a:pt x="34286" y="3290"/>
                      <a:pt x="34386" y="3691"/>
                    </a:cubicBezTo>
                    <a:cubicBezTo>
                      <a:pt x="34436" y="3816"/>
                      <a:pt x="34436" y="3917"/>
                      <a:pt x="34461" y="4017"/>
                    </a:cubicBezTo>
                    <a:cubicBezTo>
                      <a:pt x="34486" y="4919"/>
                      <a:pt x="33860" y="5721"/>
                      <a:pt x="33283" y="6323"/>
                    </a:cubicBezTo>
                    <a:cubicBezTo>
                      <a:pt x="32983" y="5596"/>
                      <a:pt x="32782" y="4844"/>
                      <a:pt x="32707" y="4067"/>
                    </a:cubicBezTo>
                    <a:cubicBezTo>
                      <a:pt x="32657" y="3541"/>
                      <a:pt x="33033" y="3215"/>
                      <a:pt x="33434" y="3140"/>
                    </a:cubicBezTo>
                    <a:cubicBezTo>
                      <a:pt x="33484" y="3140"/>
                      <a:pt x="33559" y="3115"/>
                      <a:pt x="33609" y="3115"/>
                    </a:cubicBezTo>
                    <a:close/>
                    <a:moveTo>
                      <a:pt x="21657" y="1"/>
                    </a:moveTo>
                    <a:cubicBezTo>
                      <a:pt x="21366" y="1"/>
                      <a:pt x="21065" y="69"/>
                      <a:pt x="20777" y="207"/>
                    </a:cubicBezTo>
                    <a:cubicBezTo>
                      <a:pt x="19599" y="759"/>
                      <a:pt x="18722" y="1811"/>
                      <a:pt x="18371" y="3190"/>
                    </a:cubicBezTo>
                    <a:cubicBezTo>
                      <a:pt x="18146" y="4042"/>
                      <a:pt x="18120" y="4919"/>
                      <a:pt x="18296" y="5771"/>
                    </a:cubicBezTo>
                    <a:cubicBezTo>
                      <a:pt x="17243" y="6122"/>
                      <a:pt x="16040" y="6398"/>
                      <a:pt x="14662" y="6573"/>
                    </a:cubicBezTo>
                    <a:cubicBezTo>
                      <a:pt x="13483" y="6732"/>
                      <a:pt x="12379" y="6810"/>
                      <a:pt x="11340" y="6810"/>
                    </a:cubicBezTo>
                    <a:cubicBezTo>
                      <a:pt x="9418" y="6810"/>
                      <a:pt x="7720" y="6542"/>
                      <a:pt x="6191" y="6022"/>
                    </a:cubicBezTo>
                    <a:cubicBezTo>
                      <a:pt x="3283" y="4994"/>
                      <a:pt x="1053" y="2889"/>
                      <a:pt x="226" y="358"/>
                    </a:cubicBezTo>
                    <a:lnTo>
                      <a:pt x="0" y="433"/>
                    </a:lnTo>
                    <a:cubicBezTo>
                      <a:pt x="852" y="3014"/>
                      <a:pt x="3158" y="5170"/>
                      <a:pt x="6115" y="6222"/>
                    </a:cubicBezTo>
                    <a:cubicBezTo>
                      <a:pt x="7667" y="6761"/>
                      <a:pt x="9399" y="7034"/>
                      <a:pt x="11360" y="7034"/>
                    </a:cubicBezTo>
                    <a:cubicBezTo>
                      <a:pt x="12409" y="7034"/>
                      <a:pt x="13524" y="6956"/>
                      <a:pt x="14712" y="6799"/>
                    </a:cubicBezTo>
                    <a:cubicBezTo>
                      <a:pt x="15765" y="6648"/>
                      <a:pt x="17043" y="6423"/>
                      <a:pt x="18346" y="5997"/>
                    </a:cubicBezTo>
                    <a:cubicBezTo>
                      <a:pt x="18496" y="6673"/>
                      <a:pt x="18797" y="7325"/>
                      <a:pt x="19173" y="7877"/>
                    </a:cubicBezTo>
                    <a:cubicBezTo>
                      <a:pt x="20440" y="9629"/>
                      <a:pt x="22702" y="10670"/>
                      <a:pt x="25092" y="10670"/>
                    </a:cubicBezTo>
                    <a:cubicBezTo>
                      <a:pt x="25539" y="10670"/>
                      <a:pt x="25991" y="10633"/>
                      <a:pt x="26441" y="10558"/>
                    </a:cubicBezTo>
                    <a:cubicBezTo>
                      <a:pt x="28772" y="10157"/>
                      <a:pt x="31128" y="8854"/>
                      <a:pt x="33233" y="6724"/>
                    </a:cubicBezTo>
                    <a:cubicBezTo>
                      <a:pt x="34286" y="8879"/>
                      <a:pt x="36291" y="10583"/>
                      <a:pt x="38622" y="11009"/>
                    </a:cubicBezTo>
                    <a:lnTo>
                      <a:pt x="38647" y="10809"/>
                    </a:lnTo>
                    <a:cubicBezTo>
                      <a:pt x="36391" y="10358"/>
                      <a:pt x="34411" y="8679"/>
                      <a:pt x="33384" y="6548"/>
                    </a:cubicBezTo>
                    <a:cubicBezTo>
                      <a:pt x="34010" y="5897"/>
                      <a:pt x="34712" y="5019"/>
                      <a:pt x="34687" y="4017"/>
                    </a:cubicBezTo>
                    <a:cubicBezTo>
                      <a:pt x="34662" y="3892"/>
                      <a:pt x="34662" y="3766"/>
                      <a:pt x="34612" y="3641"/>
                    </a:cubicBezTo>
                    <a:cubicBezTo>
                      <a:pt x="34461" y="3103"/>
                      <a:pt x="34015" y="2898"/>
                      <a:pt x="33591" y="2898"/>
                    </a:cubicBezTo>
                    <a:cubicBezTo>
                      <a:pt x="33521" y="2898"/>
                      <a:pt x="33451" y="2903"/>
                      <a:pt x="33384" y="2914"/>
                    </a:cubicBezTo>
                    <a:cubicBezTo>
                      <a:pt x="32908" y="3014"/>
                      <a:pt x="32431" y="3415"/>
                      <a:pt x="32481" y="4067"/>
                    </a:cubicBezTo>
                    <a:cubicBezTo>
                      <a:pt x="32557" y="4919"/>
                      <a:pt x="32782" y="5746"/>
                      <a:pt x="33133" y="6498"/>
                    </a:cubicBezTo>
                    <a:cubicBezTo>
                      <a:pt x="31654" y="8002"/>
                      <a:pt x="29324" y="9856"/>
                      <a:pt x="26416" y="10333"/>
                    </a:cubicBezTo>
                    <a:cubicBezTo>
                      <a:pt x="25980" y="10403"/>
                      <a:pt x="25543" y="10438"/>
                      <a:pt x="25110" y="10438"/>
                    </a:cubicBezTo>
                    <a:cubicBezTo>
                      <a:pt x="22781" y="10438"/>
                      <a:pt x="20578" y="9442"/>
                      <a:pt x="19374" y="7751"/>
                    </a:cubicBezTo>
                    <a:cubicBezTo>
                      <a:pt x="18973" y="7200"/>
                      <a:pt x="18722" y="6598"/>
                      <a:pt x="18547" y="5922"/>
                    </a:cubicBezTo>
                    <a:cubicBezTo>
                      <a:pt x="19800" y="5496"/>
                      <a:pt x="21028" y="4869"/>
                      <a:pt x="22055" y="3917"/>
                    </a:cubicBezTo>
                    <a:cubicBezTo>
                      <a:pt x="22707" y="3340"/>
                      <a:pt x="23334" y="2288"/>
                      <a:pt x="23233" y="1335"/>
                    </a:cubicBezTo>
                    <a:cubicBezTo>
                      <a:pt x="23183" y="859"/>
                      <a:pt x="22907" y="458"/>
                      <a:pt x="22481" y="207"/>
                    </a:cubicBezTo>
                    <a:cubicBezTo>
                      <a:pt x="22231" y="69"/>
                      <a:pt x="21949" y="1"/>
                      <a:pt x="21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2"/>
              <p:cNvSpPr/>
              <p:nvPr/>
            </p:nvSpPr>
            <p:spPr>
              <a:xfrm>
                <a:off x="1976950" y="2857800"/>
                <a:ext cx="30725" cy="31350"/>
              </a:xfrm>
              <a:custGeom>
                <a:avLst/>
                <a:gdLst/>
                <a:ahLst/>
                <a:cxnLst/>
                <a:rect l="l" t="t" r="r" b="b"/>
                <a:pathLst>
                  <a:path w="1229" h="1254" extrusionOk="0">
                    <a:moveTo>
                      <a:pt x="627" y="1"/>
                    </a:moveTo>
                    <a:cubicBezTo>
                      <a:pt x="276" y="1"/>
                      <a:pt x="1" y="276"/>
                      <a:pt x="1" y="627"/>
                    </a:cubicBezTo>
                    <a:cubicBezTo>
                      <a:pt x="1" y="978"/>
                      <a:pt x="276" y="1254"/>
                      <a:pt x="627" y="1254"/>
                    </a:cubicBezTo>
                    <a:cubicBezTo>
                      <a:pt x="953" y="1254"/>
                      <a:pt x="1229" y="978"/>
                      <a:pt x="1229" y="627"/>
                    </a:cubicBezTo>
                    <a:cubicBezTo>
                      <a:pt x="1229"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2"/>
              <p:cNvSpPr/>
              <p:nvPr/>
            </p:nvSpPr>
            <p:spPr>
              <a:xfrm>
                <a:off x="2025825" y="2930475"/>
                <a:ext cx="31350" cy="31350"/>
              </a:xfrm>
              <a:custGeom>
                <a:avLst/>
                <a:gdLst/>
                <a:ahLst/>
                <a:cxnLst/>
                <a:rect l="l" t="t" r="r" b="b"/>
                <a:pathLst>
                  <a:path w="1254" h="1254" extrusionOk="0">
                    <a:moveTo>
                      <a:pt x="627" y="1"/>
                    </a:moveTo>
                    <a:cubicBezTo>
                      <a:pt x="276" y="1"/>
                      <a:pt x="1" y="302"/>
                      <a:pt x="1" y="627"/>
                    </a:cubicBezTo>
                    <a:cubicBezTo>
                      <a:pt x="1" y="978"/>
                      <a:pt x="276" y="1254"/>
                      <a:pt x="627" y="1254"/>
                    </a:cubicBezTo>
                    <a:cubicBezTo>
                      <a:pt x="978" y="1254"/>
                      <a:pt x="1254" y="978"/>
                      <a:pt x="1254" y="627"/>
                    </a:cubicBezTo>
                    <a:cubicBezTo>
                      <a:pt x="1254" y="302"/>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2"/>
              <p:cNvSpPr/>
              <p:nvPr/>
            </p:nvSpPr>
            <p:spPr>
              <a:xfrm>
                <a:off x="2087225" y="2982500"/>
                <a:ext cx="31350" cy="31350"/>
              </a:xfrm>
              <a:custGeom>
                <a:avLst/>
                <a:gdLst/>
                <a:ahLst/>
                <a:cxnLst/>
                <a:rect l="l" t="t" r="r" b="b"/>
                <a:pathLst>
                  <a:path w="1254" h="1254" extrusionOk="0">
                    <a:moveTo>
                      <a:pt x="627" y="0"/>
                    </a:moveTo>
                    <a:cubicBezTo>
                      <a:pt x="277" y="0"/>
                      <a:pt x="1" y="276"/>
                      <a:pt x="1" y="627"/>
                    </a:cubicBezTo>
                    <a:cubicBezTo>
                      <a:pt x="1" y="952"/>
                      <a:pt x="277" y="1253"/>
                      <a:pt x="627" y="1253"/>
                    </a:cubicBezTo>
                    <a:cubicBezTo>
                      <a:pt x="978" y="1253"/>
                      <a:pt x="1254" y="952"/>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2"/>
              <p:cNvSpPr/>
              <p:nvPr/>
            </p:nvSpPr>
            <p:spPr>
              <a:xfrm>
                <a:off x="2187475" y="3013200"/>
                <a:ext cx="31375" cy="30725"/>
              </a:xfrm>
              <a:custGeom>
                <a:avLst/>
                <a:gdLst/>
                <a:ahLst/>
                <a:cxnLst/>
                <a:rect l="l" t="t" r="r" b="b"/>
                <a:pathLst>
                  <a:path w="1255" h="1229" extrusionOk="0">
                    <a:moveTo>
                      <a:pt x="627" y="0"/>
                    </a:moveTo>
                    <a:cubicBezTo>
                      <a:pt x="277" y="0"/>
                      <a:pt x="1" y="276"/>
                      <a:pt x="1" y="602"/>
                    </a:cubicBezTo>
                    <a:cubicBezTo>
                      <a:pt x="1" y="952"/>
                      <a:pt x="277" y="1228"/>
                      <a:pt x="627" y="1228"/>
                    </a:cubicBezTo>
                    <a:cubicBezTo>
                      <a:pt x="978" y="1228"/>
                      <a:pt x="1254" y="952"/>
                      <a:pt x="1254" y="602"/>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2"/>
              <p:cNvSpPr/>
              <p:nvPr/>
            </p:nvSpPr>
            <p:spPr>
              <a:xfrm>
                <a:off x="2301525" y="3016950"/>
                <a:ext cx="31350" cy="30725"/>
              </a:xfrm>
              <a:custGeom>
                <a:avLst/>
                <a:gdLst/>
                <a:ahLst/>
                <a:cxnLst/>
                <a:rect l="l" t="t" r="r" b="b"/>
                <a:pathLst>
                  <a:path w="1254" h="1229" extrusionOk="0">
                    <a:moveTo>
                      <a:pt x="627" y="0"/>
                    </a:moveTo>
                    <a:cubicBezTo>
                      <a:pt x="276" y="0"/>
                      <a:pt x="0" y="276"/>
                      <a:pt x="0" y="627"/>
                    </a:cubicBezTo>
                    <a:cubicBezTo>
                      <a:pt x="0" y="953"/>
                      <a:pt x="276" y="1229"/>
                      <a:pt x="627" y="1229"/>
                    </a:cubicBezTo>
                    <a:cubicBezTo>
                      <a:pt x="978" y="1229"/>
                      <a:pt x="1253" y="953"/>
                      <a:pt x="1253" y="627"/>
                    </a:cubicBezTo>
                    <a:cubicBezTo>
                      <a:pt x="1253"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2"/>
              <p:cNvSpPr/>
              <p:nvPr/>
            </p:nvSpPr>
            <p:spPr>
              <a:xfrm>
                <a:off x="2407400" y="2993775"/>
                <a:ext cx="31375" cy="31350"/>
              </a:xfrm>
              <a:custGeom>
                <a:avLst/>
                <a:gdLst/>
                <a:ahLst/>
                <a:cxnLst/>
                <a:rect l="l" t="t" r="r" b="b"/>
                <a:pathLst>
                  <a:path w="1255" h="1254" extrusionOk="0">
                    <a:moveTo>
                      <a:pt x="628" y="0"/>
                    </a:moveTo>
                    <a:cubicBezTo>
                      <a:pt x="277" y="0"/>
                      <a:pt x="1" y="276"/>
                      <a:pt x="1" y="627"/>
                    </a:cubicBezTo>
                    <a:cubicBezTo>
                      <a:pt x="1" y="978"/>
                      <a:pt x="277" y="1253"/>
                      <a:pt x="628" y="1253"/>
                    </a:cubicBezTo>
                    <a:cubicBezTo>
                      <a:pt x="953" y="1253"/>
                      <a:pt x="1254" y="978"/>
                      <a:pt x="1254" y="627"/>
                    </a:cubicBezTo>
                    <a:cubicBezTo>
                      <a:pt x="1254" y="276"/>
                      <a:pt x="953" y="0"/>
                      <a:pt x="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2"/>
              <p:cNvSpPr/>
              <p:nvPr/>
            </p:nvSpPr>
            <p:spPr>
              <a:xfrm>
                <a:off x="2514550" y="2946150"/>
                <a:ext cx="31350" cy="31350"/>
              </a:xfrm>
              <a:custGeom>
                <a:avLst/>
                <a:gdLst/>
                <a:ahLst/>
                <a:cxnLst/>
                <a:rect l="l" t="t" r="r" b="b"/>
                <a:pathLst>
                  <a:path w="1254" h="1254" extrusionOk="0">
                    <a:moveTo>
                      <a:pt x="627" y="0"/>
                    </a:moveTo>
                    <a:cubicBezTo>
                      <a:pt x="301" y="0"/>
                      <a:pt x="1" y="276"/>
                      <a:pt x="1" y="627"/>
                    </a:cubicBezTo>
                    <a:cubicBezTo>
                      <a:pt x="1" y="978"/>
                      <a:pt x="301" y="1254"/>
                      <a:pt x="627" y="1254"/>
                    </a:cubicBezTo>
                    <a:cubicBezTo>
                      <a:pt x="978" y="1254"/>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2"/>
              <p:cNvSpPr/>
              <p:nvPr/>
            </p:nvSpPr>
            <p:spPr>
              <a:xfrm>
                <a:off x="2474450" y="3063325"/>
                <a:ext cx="31350" cy="31350"/>
              </a:xfrm>
              <a:custGeom>
                <a:avLst/>
                <a:gdLst/>
                <a:ahLst/>
                <a:cxnLst/>
                <a:rect l="l" t="t" r="r" b="b"/>
                <a:pathLst>
                  <a:path w="1254" h="1254" extrusionOk="0">
                    <a:moveTo>
                      <a:pt x="627" y="0"/>
                    </a:moveTo>
                    <a:cubicBezTo>
                      <a:pt x="276" y="0"/>
                      <a:pt x="1" y="276"/>
                      <a:pt x="1" y="627"/>
                    </a:cubicBezTo>
                    <a:cubicBezTo>
                      <a:pt x="1" y="978"/>
                      <a:pt x="276" y="1253"/>
                      <a:pt x="627" y="1253"/>
                    </a:cubicBezTo>
                    <a:cubicBezTo>
                      <a:pt x="953" y="1253"/>
                      <a:pt x="1254" y="978"/>
                      <a:pt x="1254" y="627"/>
                    </a:cubicBezTo>
                    <a:cubicBezTo>
                      <a:pt x="1254"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2"/>
              <p:cNvSpPr/>
              <p:nvPr/>
            </p:nvSpPr>
            <p:spPr>
              <a:xfrm>
                <a:off x="2549650" y="3099025"/>
                <a:ext cx="30725" cy="31350"/>
              </a:xfrm>
              <a:custGeom>
                <a:avLst/>
                <a:gdLst/>
                <a:ahLst/>
                <a:cxnLst/>
                <a:rect l="l" t="t" r="r" b="b"/>
                <a:pathLst>
                  <a:path w="1229" h="1254" extrusionOk="0">
                    <a:moveTo>
                      <a:pt x="602" y="1"/>
                    </a:moveTo>
                    <a:cubicBezTo>
                      <a:pt x="276" y="1"/>
                      <a:pt x="0" y="276"/>
                      <a:pt x="0" y="627"/>
                    </a:cubicBezTo>
                    <a:cubicBezTo>
                      <a:pt x="0" y="978"/>
                      <a:pt x="276" y="1254"/>
                      <a:pt x="602" y="1254"/>
                    </a:cubicBezTo>
                    <a:cubicBezTo>
                      <a:pt x="953" y="1254"/>
                      <a:pt x="1228" y="978"/>
                      <a:pt x="1228" y="627"/>
                    </a:cubicBezTo>
                    <a:cubicBezTo>
                      <a:pt x="1228" y="276"/>
                      <a:pt x="953" y="1"/>
                      <a:pt x="6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2"/>
              <p:cNvSpPr/>
              <p:nvPr/>
            </p:nvSpPr>
            <p:spPr>
              <a:xfrm>
                <a:off x="2613550" y="3104675"/>
                <a:ext cx="31350" cy="31350"/>
              </a:xfrm>
              <a:custGeom>
                <a:avLst/>
                <a:gdLst/>
                <a:ahLst/>
                <a:cxnLst/>
                <a:rect l="l" t="t" r="r" b="b"/>
                <a:pathLst>
                  <a:path w="1254" h="1254" extrusionOk="0">
                    <a:moveTo>
                      <a:pt x="627" y="0"/>
                    </a:moveTo>
                    <a:cubicBezTo>
                      <a:pt x="276" y="0"/>
                      <a:pt x="1" y="276"/>
                      <a:pt x="1" y="627"/>
                    </a:cubicBezTo>
                    <a:cubicBezTo>
                      <a:pt x="1" y="978"/>
                      <a:pt x="276" y="1253"/>
                      <a:pt x="627" y="1253"/>
                    </a:cubicBezTo>
                    <a:cubicBezTo>
                      <a:pt x="978" y="1253"/>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2"/>
              <p:cNvSpPr/>
              <p:nvPr/>
            </p:nvSpPr>
            <p:spPr>
              <a:xfrm>
                <a:off x="2697525" y="3084000"/>
                <a:ext cx="31350" cy="31350"/>
              </a:xfrm>
              <a:custGeom>
                <a:avLst/>
                <a:gdLst/>
                <a:ahLst/>
                <a:cxnLst/>
                <a:rect l="l" t="t" r="r" b="b"/>
                <a:pathLst>
                  <a:path w="1254" h="1254" extrusionOk="0">
                    <a:moveTo>
                      <a:pt x="627" y="0"/>
                    </a:moveTo>
                    <a:cubicBezTo>
                      <a:pt x="301" y="0"/>
                      <a:pt x="0" y="276"/>
                      <a:pt x="0" y="627"/>
                    </a:cubicBezTo>
                    <a:cubicBezTo>
                      <a:pt x="0" y="978"/>
                      <a:pt x="301" y="1253"/>
                      <a:pt x="627" y="1253"/>
                    </a:cubicBezTo>
                    <a:cubicBezTo>
                      <a:pt x="977" y="1253"/>
                      <a:pt x="1253" y="978"/>
                      <a:pt x="1253" y="627"/>
                    </a:cubicBezTo>
                    <a:cubicBezTo>
                      <a:pt x="1253" y="276"/>
                      <a:pt x="977"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2"/>
              <p:cNvSpPr/>
              <p:nvPr/>
            </p:nvSpPr>
            <p:spPr>
              <a:xfrm>
                <a:off x="2760800" y="3042650"/>
                <a:ext cx="30725" cy="31350"/>
              </a:xfrm>
              <a:custGeom>
                <a:avLst/>
                <a:gdLst/>
                <a:ahLst/>
                <a:cxnLst/>
                <a:rect l="l" t="t" r="r" b="b"/>
                <a:pathLst>
                  <a:path w="1229" h="1254" extrusionOk="0">
                    <a:moveTo>
                      <a:pt x="627" y="0"/>
                    </a:moveTo>
                    <a:cubicBezTo>
                      <a:pt x="276" y="0"/>
                      <a:pt x="0" y="276"/>
                      <a:pt x="0" y="627"/>
                    </a:cubicBezTo>
                    <a:cubicBezTo>
                      <a:pt x="0" y="978"/>
                      <a:pt x="276" y="1253"/>
                      <a:pt x="627" y="1253"/>
                    </a:cubicBezTo>
                    <a:cubicBezTo>
                      <a:pt x="953" y="1253"/>
                      <a:pt x="1228" y="978"/>
                      <a:pt x="1228" y="627"/>
                    </a:cubicBezTo>
                    <a:cubicBezTo>
                      <a:pt x="1228"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2"/>
              <p:cNvSpPr/>
              <p:nvPr/>
            </p:nvSpPr>
            <p:spPr>
              <a:xfrm>
                <a:off x="2835350" y="2967450"/>
                <a:ext cx="31350" cy="31350"/>
              </a:xfrm>
              <a:custGeom>
                <a:avLst/>
                <a:gdLst/>
                <a:ahLst/>
                <a:cxnLst/>
                <a:rect l="l" t="t" r="r" b="b"/>
                <a:pathLst>
                  <a:path w="1254" h="1254" extrusionOk="0">
                    <a:moveTo>
                      <a:pt x="627" y="1"/>
                    </a:moveTo>
                    <a:cubicBezTo>
                      <a:pt x="277" y="1"/>
                      <a:pt x="1" y="276"/>
                      <a:pt x="1" y="627"/>
                    </a:cubicBezTo>
                    <a:cubicBezTo>
                      <a:pt x="1" y="953"/>
                      <a:pt x="277" y="1254"/>
                      <a:pt x="627" y="1254"/>
                    </a:cubicBezTo>
                    <a:cubicBezTo>
                      <a:pt x="953" y="1254"/>
                      <a:pt x="1254" y="953"/>
                      <a:pt x="1254" y="627"/>
                    </a:cubicBezTo>
                    <a:cubicBezTo>
                      <a:pt x="1254"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2"/>
              <p:cNvSpPr/>
              <p:nvPr/>
            </p:nvSpPr>
            <p:spPr>
              <a:xfrm>
                <a:off x="2794000" y="2925475"/>
                <a:ext cx="31350" cy="31350"/>
              </a:xfrm>
              <a:custGeom>
                <a:avLst/>
                <a:gdLst/>
                <a:ahLst/>
                <a:cxnLst/>
                <a:rect l="l" t="t" r="r" b="b"/>
                <a:pathLst>
                  <a:path w="1254" h="1254" extrusionOk="0">
                    <a:moveTo>
                      <a:pt x="627" y="0"/>
                    </a:moveTo>
                    <a:cubicBezTo>
                      <a:pt x="276" y="0"/>
                      <a:pt x="1" y="276"/>
                      <a:pt x="1" y="627"/>
                    </a:cubicBezTo>
                    <a:cubicBezTo>
                      <a:pt x="1" y="978"/>
                      <a:pt x="276" y="1253"/>
                      <a:pt x="627" y="1253"/>
                    </a:cubicBezTo>
                    <a:cubicBezTo>
                      <a:pt x="978" y="1253"/>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2"/>
              <p:cNvSpPr/>
              <p:nvPr/>
            </p:nvSpPr>
            <p:spPr>
              <a:xfrm>
                <a:off x="2794000" y="2987500"/>
                <a:ext cx="31350" cy="30725"/>
              </a:xfrm>
              <a:custGeom>
                <a:avLst/>
                <a:gdLst/>
                <a:ahLst/>
                <a:cxnLst/>
                <a:rect l="l" t="t" r="r" b="b"/>
                <a:pathLst>
                  <a:path w="1254" h="1229" extrusionOk="0">
                    <a:moveTo>
                      <a:pt x="627" y="1"/>
                    </a:moveTo>
                    <a:cubicBezTo>
                      <a:pt x="276" y="1"/>
                      <a:pt x="1" y="276"/>
                      <a:pt x="1" y="602"/>
                    </a:cubicBezTo>
                    <a:cubicBezTo>
                      <a:pt x="1" y="953"/>
                      <a:pt x="276" y="1229"/>
                      <a:pt x="627" y="1229"/>
                    </a:cubicBezTo>
                    <a:cubicBezTo>
                      <a:pt x="978" y="1229"/>
                      <a:pt x="1254" y="953"/>
                      <a:pt x="1254" y="602"/>
                    </a:cubicBezTo>
                    <a:cubicBezTo>
                      <a:pt x="1254" y="276"/>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2"/>
              <p:cNvSpPr/>
              <p:nvPr/>
            </p:nvSpPr>
            <p:spPr>
              <a:xfrm>
                <a:off x="2824700" y="3042650"/>
                <a:ext cx="31350" cy="31350"/>
              </a:xfrm>
              <a:custGeom>
                <a:avLst/>
                <a:gdLst/>
                <a:ahLst/>
                <a:cxnLst/>
                <a:rect l="l" t="t" r="r" b="b"/>
                <a:pathLst>
                  <a:path w="1254" h="1254" extrusionOk="0">
                    <a:moveTo>
                      <a:pt x="627" y="0"/>
                    </a:moveTo>
                    <a:cubicBezTo>
                      <a:pt x="276" y="0"/>
                      <a:pt x="1" y="276"/>
                      <a:pt x="1" y="627"/>
                    </a:cubicBezTo>
                    <a:cubicBezTo>
                      <a:pt x="1" y="978"/>
                      <a:pt x="276" y="1253"/>
                      <a:pt x="627" y="1253"/>
                    </a:cubicBezTo>
                    <a:cubicBezTo>
                      <a:pt x="953" y="1253"/>
                      <a:pt x="1254" y="978"/>
                      <a:pt x="1254" y="627"/>
                    </a:cubicBezTo>
                    <a:cubicBezTo>
                      <a:pt x="1254" y="276"/>
                      <a:pt x="953"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2"/>
              <p:cNvSpPr/>
              <p:nvPr/>
            </p:nvSpPr>
            <p:spPr>
              <a:xfrm>
                <a:off x="2871700" y="3083375"/>
                <a:ext cx="31350" cy="31350"/>
              </a:xfrm>
              <a:custGeom>
                <a:avLst/>
                <a:gdLst/>
                <a:ahLst/>
                <a:cxnLst/>
                <a:rect l="l" t="t" r="r" b="b"/>
                <a:pathLst>
                  <a:path w="1254" h="1254" extrusionOk="0">
                    <a:moveTo>
                      <a:pt x="627" y="0"/>
                    </a:moveTo>
                    <a:cubicBezTo>
                      <a:pt x="276" y="0"/>
                      <a:pt x="0" y="276"/>
                      <a:pt x="0" y="627"/>
                    </a:cubicBezTo>
                    <a:cubicBezTo>
                      <a:pt x="0" y="978"/>
                      <a:pt x="276" y="1253"/>
                      <a:pt x="627" y="1253"/>
                    </a:cubicBezTo>
                    <a:cubicBezTo>
                      <a:pt x="978" y="1253"/>
                      <a:pt x="1254" y="978"/>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2"/>
              <p:cNvSpPr/>
              <p:nvPr/>
            </p:nvSpPr>
            <p:spPr>
              <a:xfrm>
                <a:off x="2940000" y="3115325"/>
                <a:ext cx="31350" cy="31350"/>
              </a:xfrm>
              <a:custGeom>
                <a:avLst/>
                <a:gdLst/>
                <a:ahLst/>
                <a:cxnLst/>
                <a:rect l="l" t="t" r="r" b="b"/>
                <a:pathLst>
                  <a:path w="1254" h="1254" extrusionOk="0">
                    <a:moveTo>
                      <a:pt x="627" y="0"/>
                    </a:moveTo>
                    <a:cubicBezTo>
                      <a:pt x="301" y="0"/>
                      <a:pt x="0" y="276"/>
                      <a:pt x="0" y="627"/>
                    </a:cubicBezTo>
                    <a:cubicBezTo>
                      <a:pt x="0" y="978"/>
                      <a:pt x="301" y="1253"/>
                      <a:pt x="627" y="1253"/>
                    </a:cubicBezTo>
                    <a:cubicBezTo>
                      <a:pt x="978" y="1253"/>
                      <a:pt x="1253" y="978"/>
                      <a:pt x="1253" y="627"/>
                    </a:cubicBezTo>
                    <a:cubicBezTo>
                      <a:pt x="1253"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2"/>
              <p:cNvSpPr/>
              <p:nvPr/>
            </p:nvSpPr>
            <p:spPr>
              <a:xfrm>
                <a:off x="2554025" y="2882875"/>
                <a:ext cx="31350" cy="31350"/>
              </a:xfrm>
              <a:custGeom>
                <a:avLst/>
                <a:gdLst/>
                <a:ahLst/>
                <a:cxnLst/>
                <a:rect l="l" t="t" r="r" b="b"/>
                <a:pathLst>
                  <a:path w="1254" h="1254" extrusionOk="0">
                    <a:moveTo>
                      <a:pt x="627" y="0"/>
                    </a:moveTo>
                    <a:cubicBezTo>
                      <a:pt x="276" y="0"/>
                      <a:pt x="1" y="276"/>
                      <a:pt x="1" y="627"/>
                    </a:cubicBezTo>
                    <a:cubicBezTo>
                      <a:pt x="1" y="952"/>
                      <a:pt x="276" y="1253"/>
                      <a:pt x="627" y="1253"/>
                    </a:cubicBezTo>
                    <a:cubicBezTo>
                      <a:pt x="978" y="1253"/>
                      <a:pt x="1254" y="952"/>
                      <a:pt x="1254" y="627"/>
                    </a:cubicBezTo>
                    <a:cubicBezTo>
                      <a:pt x="1254" y="276"/>
                      <a:pt x="978" y="0"/>
                      <a:pt x="6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2"/>
              <p:cNvSpPr/>
              <p:nvPr/>
            </p:nvSpPr>
            <p:spPr>
              <a:xfrm>
                <a:off x="2510800" y="2850275"/>
                <a:ext cx="31350" cy="31350"/>
              </a:xfrm>
              <a:custGeom>
                <a:avLst/>
                <a:gdLst/>
                <a:ahLst/>
                <a:cxnLst/>
                <a:rect l="l" t="t" r="r" b="b"/>
                <a:pathLst>
                  <a:path w="1254" h="1254" extrusionOk="0">
                    <a:moveTo>
                      <a:pt x="627" y="1"/>
                    </a:moveTo>
                    <a:cubicBezTo>
                      <a:pt x="276" y="1"/>
                      <a:pt x="0" y="276"/>
                      <a:pt x="0" y="627"/>
                    </a:cubicBezTo>
                    <a:cubicBezTo>
                      <a:pt x="0" y="978"/>
                      <a:pt x="276" y="1254"/>
                      <a:pt x="627" y="1254"/>
                    </a:cubicBezTo>
                    <a:cubicBezTo>
                      <a:pt x="953" y="1254"/>
                      <a:pt x="1253" y="978"/>
                      <a:pt x="1253" y="627"/>
                    </a:cubicBezTo>
                    <a:cubicBezTo>
                      <a:pt x="1253" y="276"/>
                      <a:pt x="953"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2"/>
              <p:cNvSpPr/>
              <p:nvPr/>
            </p:nvSpPr>
            <p:spPr>
              <a:xfrm>
                <a:off x="2455025" y="2887250"/>
                <a:ext cx="30725" cy="30725"/>
              </a:xfrm>
              <a:custGeom>
                <a:avLst/>
                <a:gdLst/>
                <a:ahLst/>
                <a:cxnLst/>
                <a:rect l="l" t="t" r="r" b="b"/>
                <a:pathLst>
                  <a:path w="1229" h="1229" extrusionOk="0">
                    <a:moveTo>
                      <a:pt x="602" y="0"/>
                    </a:moveTo>
                    <a:cubicBezTo>
                      <a:pt x="276" y="0"/>
                      <a:pt x="1" y="276"/>
                      <a:pt x="1" y="602"/>
                    </a:cubicBezTo>
                    <a:cubicBezTo>
                      <a:pt x="1" y="953"/>
                      <a:pt x="276" y="1229"/>
                      <a:pt x="602" y="1229"/>
                    </a:cubicBezTo>
                    <a:cubicBezTo>
                      <a:pt x="953" y="1229"/>
                      <a:pt x="1229" y="953"/>
                      <a:pt x="1229" y="602"/>
                    </a:cubicBezTo>
                    <a:cubicBezTo>
                      <a:pt x="1229" y="276"/>
                      <a:pt x="953" y="0"/>
                      <a:pt x="6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2"/>
              <p:cNvSpPr/>
              <p:nvPr/>
            </p:nvSpPr>
            <p:spPr>
              <a:xfrm>
                <a:off x="2434975" y="2941125"/>
                <a:ext cx="31350" cy="31375"/>
              </a:xfrm>
              <a:custGeom>
                <a:avLst/>
                <a:gdLst/>
                <a:ahLst/>
                <a:cxnLst/>
                <a:rect l="l" t="t" r="r" b="b"/>
                <a:pathLst>
                  <a:path w="1254" h="1255" extrusionOk="0">
                    <a:moveTo>
                      <a:pt x="627" y="1"/>
                    </a:moveTo>
                    <a:cubicBezTo>
                      <a:pt x="276" y="1"/>
                      <a:pt x="1" y="277"/>
                      <a:pt x="1" y="627"/>
                    </a:cubicBezTo>
                    <a:cubicBezTo>
                      <a:pt x="1" y="978"/>
                      <a:pt x="276" y="1254"/>
                      <a:pt x="627" y="1254"/>
                    </a:cubicBezTo>
                    <a:cubicBezTo>
                      <a:pt x="978" y="1254"/>
                      <a:pt x="1254" y="978"/>
                      <a:pt x="1254" y="627"/>
                    </a:cubicBezTo>
                    <a:cubicBezTo>
                      <a:pt x="1254" y="277"/>
                      <a:pt x="978" y="1"/>
                      <a:pt x="6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7" name="Google Shape;3607;p32"/>
            <p:cNvGrpSpPr/>
            <p:nvPr/>
          </p:nvGrpSpPr>
          <p:grpSpPr>
            <a:xfrm>
              <a:off x="7906975" y="2000728"/>
              <a:ext cx="230127" cy="429760"/>
              <a:chOff x="2873875" y="3112800"/>
              <a:chExt cx="184900" cy="345300"/>
            </a:xfrm>
          </p:grpSpPr>
          <p:sp>
            <p:nvSpPr>
              <p:cNvPr id="3608" name="Google Shape;3608;p32"/>
              <p:cNvSpPr/>
              <p:nvPr/>
            </p:nvSpPr>
            <p:spPr>
              <a:xfrm>
                <a:off x="2873875" y="3273200"/>
                <a:ext cx="184900" cy="184900"/>
              </a:xfrm>
              <a:custGeom>
                <a:avLst/>
                <a:gdLst/>
                <a:ahLst/>
                <a:cxnLst/>
                <a:rect l="l" t="t" r="r" b="b"/>
                <a:pathLst>
                  <a:path w="7396" h="7396" extrusionOk="0">
                    <a:moveTo>
                      <a:pt x="3698" y="0"/>
                    </a:moveTo>
                    <a:cubicBezTo>
                      <a:pt x="1644" y="0"/>
                      <a:pt x="0" y="1644"/>
                      <a:pt x="0" y="3698"/>
                    </a:cubicBezTo>
                    <a:cubicBezTo>
                      <a:pt x="0" y="5729"/>
                      <a:pt x="1644" y="7396"/>
                      <a:pt x="3698" y="7396"/>
                    </a:cubicBezTo>
                    <a:cubicBezTo>
                      <a:pt x="5729" y="7396"/>
                      <a:pt x="7395" y="5729"/>
                      <a:pt x="7395" y="3698"/>
                    </a:cubicBezTo>
                    <a:cubicBezTo>
                      <a:pt x="7395" y="1644"/>
                      <a:pt x="5729" y="0"/>
                      <a:pt x="3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2"/>
              <p:cNvSpPr/>
              <p:nvPr/>
            </p:nvSpPr>
            <p:spPr>
              <a:xfrm>
                <a:off x="2966300" y="3112800"/>
                <a:ext cx="90775" cy="193525"/>
              </a:xfrm>
              <a:custGeom>
                <a:avLst/>
                <a:gdLst/>
                <a:ahLst/>
                <a:cxnLst/>
                <a:rect l="l" t="t" r="r" b="b"/>
                <a:pathLst>
                  <a:path w="3631" h="7741" extrusionOk="0">
                    <a:moveTo>
                      <a:pt x="2329" y="276"/>
                    </a:moveTo>
                    <a:cubicBezTo>
                      <a:pt x="2375" y="276"/>
                      <a:pt x="2420" y="299"/>
                      <a:pt x="2512" y="322"/>
                    </a:cubicBezTo>
                    <a:cubicBezTo>
                      <a:pt x="2694" y="390"/>
                      <a:pt x="2808" y="550"/>
                      <a:pt x="2900" y="756"/>
                    </a:cubicBezTo>
                    <a:cubicBezTo>
                      <a:pt x="3333" y="1851"/>
                      <a:pt x="2466" y="4316"/>
                      <a:pt x="1941" y="5640"/>
                    </a:cubicBezTo>
                    <a:cubicBezTo>
                      <a:pt x="1872" y="5617"/>
                      <a:pt x="1804" y="5594"/>
                      <a:pt x="1736" y="5572"/>
                    </a:cubicBezTo>
                    <a:cubicBezTo>
                      <a:pt x="1576" y="3723"/>
                      <a:pt x="1462" y="847"/>
                      <a:pt x="2124" y="345"/>
                    </a:cubicBezTo>
                    <a:cubicBezTo>
                      <a:pt x="2169" y="322"/>
                      <a:pt x="2238" y="276"/>
                      <a:pt x="2329" y="276"/>
                    </a:cubicBezTo>
                    <a:close/>
                    <a:moveTo>
                      <a:pt x="2312" y="1"/>
                    </a:moveTo>
                    <a:cubicBezTo>
                      <a:pt x="2164" y="1"/>
                      <a:pt x="2050" y="59"/>
                      <a:pt x="1964" y="116"/>
                    </a:cubicBezTo>
                    <a:cubicBezTo>
                      <a:pt x="1142" y="733"/>
                      <a:pt x="1279" y="3791"/>
                      <a:pt x="1439" y="5503"/>
                    </a:cubicBezTo>
                    <a:cubicBezTo>
                      <a:pt x="1159" y="5451"/>
                      <a:pt x="893" y="5437"/>
                      <a:pt x="686" y="5437"/>
                    </a:cubicBezTo>
                    <a:cubicBezTo>
                      <a:pt x="438" y="5437"/>
                      <a:pt x="275" y="5458"/>
                      <a:pt x="275" y="5458"/>
                    </a:cubicBezTo>
                    <a:lnTo>
                      <a:pt x="1" y="6987"/>
                    </a:lnTo>
                    <a:lnTo>
                      <a:pt x="2078" y="7740"/>
                    </a:lnTo>
                    <a:lnTo>
                      <a:pt x="2945" y="6416"/>
                    </a:lnTo>
                    <a:cubicBezTo>
                      <a:pt x="2763" y="6097"/>
                      <a:pt x="2489" y="5891"/>
                      <a:pt x="2215" y="5754"/>
                    </a:cubicBezTo>
                    <a:cubicBezTo>
                      <a:pt x="2740" y="4385"/>
                      <a:pt x="3630" y="1851"/>
                      <a:pt x="3174" y="664"/>
                    </a:cubicBezTo>
                    <a:cubicBezTo>
                      <a:pt x="3059" y="368"/>
                      <a:pt x="2877" y="162"/>
                      <a:pt x="2603" y="71"/>
                    </a:cubicBezTo>
                    <a:cubicBezTo>
                      <a:pt x="2494" y="20"/>
                      <a:pt x="2397" y="1"/>
                      <a:pt x="2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0" name="Google Shape;3610;p32"/>
            <p:cNvGrpSpPr/>
            <p:nvPr/>
          </p:nvGrpSpPr>
          <p:grpSpPr>
            <a:xfrm>
              <a:off x="7321360" y="2959898"/>
              <a:ext cx="141485" cy="264224"/>
              <a:chOff x="2873875" y="3112800"/>
              <a:chExt cx="184900" cy="345300"/>
            </a:xfrm>
          </p:grpSpPr>
          <p:sp>
            <p:nvSpPr>
              <p:cNvPr id="3611" name="Google Shape;3611;p32"/>
              <p:cNvSpPr/>
              <p:nvPr/>
            </p:nvSpPr>
            <p:spPr>
              <a:xfrm>
                <a:off x="2873875" y="3273200"/>
                <a:ext cx="184900" cy="184900"/>
              </a:xfrm>
              <a:custGeom>
                <a:avLst/>
                <a:gdLst/>
                <a:ahLst/>
                <a:cxnLst/>
                <a:rect l="l" t="t" r="r" b="b"/>
                <a:pathLst>
                  <a:path w="7396" h="7396" extrusionOk="0">
                    <a:moveTo>
                      <a:pt x="3698" y="0"/>
                    </a:moveTo>
                    <a:cubicBezTo>
                      <a:pt x="1644" y="0"/>
                      <a:pt x="0" y="1644"/>
                      <a:pt x="0" y="3698"/>
                    </a:cubicBezTo>
                    <a:cubicBezTo>
                      <a:pt x="0" y="5729"/>
                      <a:pt x="1644" y="7396"/>
                      <a:pt x="3698" y="7396"/>
                    </a:cubicBezTo>
                    <a:cubicBezTo>
                      <a:pt x="5729" y="7396"/>
                      <a:pt x="7395" y="5729"/>
                      <a:pt x="7395" y="3698"/>
                    </a:cubicBezTo>
                    <a:cubicBezTo>
                      <a:pt x="7395" y="1644"/>
                      <a:pt x="5729" y="0"/>
                      <a:pt x="3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2"/>
              <p:cNvSpPr/>
              <p:nvPr/>
            </p:nvSpPr>
            <p:spPr>
              <a:xfrm>
                <a:off x="2966300" y="3112800"/>
                <a:ext cx="90775" cy="193525"/>
              </a:xfrm>
              <a:custGeom>
                <a:avLst/>
                <a:gdLst/>
                <a:ahLst/>
                <a:cxnLst/>
                <a:rect l="l" t="t" r="r" b="b"/>
                <a:pathLst>
                  <a:path w="3631" h="7741" extrusionOk="0">
                    <a:moveTo>
                      <a:pt x="2329" y="276"/>
                    </a:moveTo>
                    <a:cubicBezTo>
                      <a:pt x="2375" y="276"/>
                      <a:pt x="2420" y="299"/>
                      <a:pt x="2512" y="322"/>
                    </a:cubicBezTo>
                    <a:cubicBezTo>
                      <a:pt x="2694" y="390"/>
                      <a:pt x="2808" y="550"/>
                      <a:pt x="2900" y="756"/>
                    </a:cubicBezTo>
                    <a:cubicBezTo>
                      <a:pt x="3333" y="1851"/>
                      <a:pt x="2466" y="4316"/>
                      <a:pt x="1941" y="5640"/>
                    </a:cubicBezTo>
                    <a:cubicBezTo>
                      <a:pt x="1872" y="5617"/>
                      <a:pt x="1804" y="5594"/>
                      <a:pt x="1736" y="5572"/>
                    </a:cubicBezTo>
                    <a:cubicBezTo>
                      <a:pt x="1576" y="3723"/>
                      <a:pt x="1462" y="847"/>
                      <a:pt x="2124" y="345"/>
                    </a:cubicBezTo>
                    <a:cubicBezTo>
                      <a:pt x="2169" y="322"/>
                      <a:pt x="2238" y="276"/>
                      <a:pt x="2329" y="276"/>
                    </a:cubicBezTo>
                    <a:close/>
                    <a:moveTo>
                      <a:pt x="2312" y="1"/>
                    </a:moveTo>
                    <a:cubicBezTo>
                      <a:pt x="2164" y="1"/>
                      <a:pt x="2050" y="59"/>
                      <a:pt x="1964" y="116"/>
                    </a:cubicBezTo>
                    <a:cubicBezTo>
                      <a:pt x="1142" y="733"/>
                      <a:pt x="1279" y="3791"/>
                      <a:pt x="1439" y="5503"/>
                    </a:cubicBezTo>
                    <a:cubicBezTo>
                      <a:pt x="1159" y="5451"/>
                      <a:pt x="893" y="5437"/>
                      <a:pt x="686" y="5437"/>
                    </a:cubicBezTo>
                    <a:cubicBezTo>
                      <a:pt x="438" y="5437"/>
                      <a:pt x="275" y="5458"/>
                      <a:pt x="275" y="5458"/>
                    </a:cubicBezTo>
                    <a:lnTo>
                      <a:pt x="1" y="6987"/>
                    </a:lnTo>
                    <a:lnTo>
                      <a:pt x="2078" y="7740"/>
                    </a:lnTo>
                    <a:lnTo>
                      <a:pt x="2945" y="6416"/>
                    </a:lnTo>
                    <a:cubicBezTo>
                      <a:pt x="2763" y="6097"/>
                      <a:pt x="2489" y="5891"/>
                      <a:pt x="2215" y="5754"/>
                    </a:cubicBezTo>
                    <a:cubicBezTo>
                      <a:pt x="2740" y="4385"/>
                      <a:pt x="3630" y="1851"/>
                      <a:pt x="3174" y="664"/>
                    </a:cubicBezTo>
                    <a:cubicBezTo>
                      <a:pt x="3059" y="368"/>
                      <a:pt x="2877" y="162"/>
                      <a:pt x="2603" y="71"/>
                    </a:cubicBezTo>
                    <a:cubicBezTo>
                      <a:pt x="2494" y="20"/>
                      <a:pt x="2397" y="1"/>
                      <a:pt x="2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13" name="Google Shape;3613;p32"/>
          <p:cNvGrpSpPr/>
          <p:nvPr/>
        </p:nvGrpSpPr>
        <p:grpSpPr>
          <a:xfrm>
            <a:off x="7831288" y="3867800"/>
            <a:ext cx="1061975" cy="1293800"/>
            <a:chOff x="6861138" y="3837225"/>
            <a:chExt cx="1061975" cy="1293800"/>
          </a:xfrm>
        </p:grpSpPr>
        <p:sp>
          <p:nvSpPr>
            <p:cNvPr id="3614" name="Google Shape;3614;p32"/>
            <p:cNvSpPr/>
            <p:nvPr/>
          </p:nvSpPr>
          <p:spPr>
            <a:xfrm>
              <a:off x="6861138" y="4009725"/>
              <a:ext cx="508475" cy="269350"/>
            </a:xfrm>
            <a:custGeom>
              <a:avLst/>
              <a:gdLst/>
              <a:ahLst/>
              <a:cxnLst/>
              <a:rect l="l" t="t" r="r" b="b"/>
              <a:pathLst>
                <a:path w="20339" h="10774" extrusionOk="0">
                  <a:moveTo>
                    <a:pt x="1" y="0"/>
                  </a:moveTo>
                  <a:lnTo>
                    <a:pt x="1" y="8445"/>
                  </a:lnTo>
                  <a:lnTo>
                    <a:pt x="20338" y="10774"/>
                  </a:lnTo>
                  <a:cubicBezTo>
                    <a:pt x="20338" y="10774"/>
                    <a:pt x="7784" y="118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2"/>
            <p:cNvSpPr/>
            <p:nvPr/>
          </p:nvSpPr>
          <p:spPr>
            <a:xfrm>
              <a:off x="7429488" y="3893300"/>
              <a:ext cx="493625" cy="376075"/>
            </a:xfrm>
            <a:custGeom>
              <a:avLst/>
              <a:gdLst/>
              <a:ahLst/>
              <a:cxnLst/>
              <a:rect l="l" t="t" r="r" b="b"/>
              <a:pathLst>
                <a:path w="19745" h="15043" extrusionOk="0">
                  <a:moveTo>
                    <a:pt x="18809" y="1"/>
                  </a:moveTo>
                  <a:cubicBezTo>
                    <a:pt x="8288" y="3932"/>
                    <a:pt x="1128" y="14268"/>
                    <a:pt x="94" y="15002"/>
                  </a:cubicBezTo>
                  <a:lnTo>
                    <a:pt x="94" y="15002"/>
                  </a:lnTo>
                  <a:lnTo>
                    <a:pt x="19745" y="6346"/>
                  </a:lnTo>
                  <a:lnTo>
                    <a:pt x="18809" y="1"/>
                  </a:lnTo>
                  <a:close/>
                  <a:moveTo>
                    <a:pt x="94" y="15002"/>
                  </a:moveTo>
                  <a:lnTo>
                    <a:pt x="1" y="15043"/>
                  </a:lnTo>
                  <a:cubicBezTo>
                    <a:pt x="2" y="15043"/>
                    <a:pt x="3" y="15043"/>
                    <a:pt x="4" y="15043"/>
                  </a:cubicBezTo>
                  <a:cubicBezTo>
                    <a:pt x="26" y="15043"/>
                    <a:pt x="56" y="15029"/>
                    <a:pt x="94" y="150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2"/>
            <p:cNvSpPr/>
            <p:nvPr/>
          </p:nvSpPr>
          <p:spPr>
            <a:xfrm>
              <a:off x="7177288" y="3837225"/>
              <a:ext cx="219700" cy="473250"/>
            </a:xfrm>
            <a:custGeom>
              <a:avLst/>
              <a:gdLst/>
              <a:ahLst/>
              <a:cxnLst/>
              <a:rect l="l" t="t" r="r" b="b"/>
              <a:pathLst>
                <a:path w="8788" h="18930" extrusionOk="0">
                  <a:moveTo>
                    <a:pt x="4086" y="8521"/>
                  </a:moveTo>
                  <a:cubicBezTo>
                    <a:pt x="4177" y="8612"/>
                    <a:pt x="4246" y="8726"/>
                    <a:pt x="4314" y="8817"/>
                  </a:cubicBezTo>
                  <a:cubicBezTo>
                    <a:pt x="4930" y="9730"/>
                    <a:pt x="5090" y="10712"/>
                    <a:pt x="4748" y="11465"/>
                  </a:cubicBezTo>
                  <a:cubicBezTo>
                    <a:pt x="4611" y="11785"/>
                    <a:pt x="4314" y="12059"/>
                    <a:pt x="3994" y="12150"/>
                  </a:cubicBezTo>
                  <a:cubicBezTo>
                    <a:pt x="3915" y="12184"/>
                    <a:pt x="3823" y="12207"/>
                    <a:pt x="3723" y="12207"/>
                  </a:cubicBezTo>
                  <a:cubicBezTo>
                    <a:pt x="3624" y="12207"/>
                    <a:pt x="3515" y="12184"/>
                    <a:pt x="3401" y="12127"/>
                  </a:cubicBezTo>
                  <a:cubicBezTo>
                    <a:pt x="3036" y="11922"/>
                    <a:pt x="2876" y="11420"/>
                    <a:pt x="2944" y="10621"/>
                  </a:cubicBezTo>
                  <a:cubicBezTo>
                    <a:pt x="2990" y="10096"/>
                    <a:pt x="3059" y="9662"/>
                    <a:pt x="3241" y="9297"/>
                  </a:cubicBezTo>
                  <a:cubicBezTo>
                    <a:pt x="3424" y="8954"/>
                    <a:pt x="3721" y="8680"/>
                    <a:pt x="4086" y="8521"/>
                  </a:cubicBezTo>
                  <a:close/>
                  <a:moveTo>
                    <a:pt x="1867" y="1"/>
                  </a:moveTo>
                  <a:cubicBezTo>
                    <a:pt x="1689" y="1"/>
                    <a:pt x="1504" y="35"/>
                    <a:pt x="1324" y="98"/>
                  </a:cubicBezTo>
                  <a:cubicBezTo>
                    <a:pt x="822" y="304"/>
                    <a:pt x="411" y="714"/>
                    <a:pt x="251" y="1217"/>
                  </a:cubicBezTo>
                  <a:cubicBezTo>
                    <a:pt x="0" y="1901"/>
                    <a:pt x="91" y="2723"/>
                    <a:pt x="502" y="3727"/>
                  </a:cubicBezTo>
                  <a:cubicBezTo>
                    <a:pt x="936" y="4800"/>
                    <a:pt x="1552" y="5782"/>
                    <a:pt x="2328" y="6626"/>
                  </a:cubicBezTo>
                  <a:cubicBezTo>
                    <a:pt x="2556" y="6900"/>
                    <a:pt x="2808" y="7151"/>
                    <a:pt x="3036" y="7379"/>
                  </a:cubicBezTo>
                  <a:cubicBezTo>
                    <a:pt x="3310" y="7653"/>
                    <a:pt x="3584" y="7927"/>
                    <a:pt x="3835" y="8224"/>
                  </a:cubicBezTo>
                  <a:cubicBezTo>
                    <a:pt x="3447" y="8429"/>
                    <a:pt x="3127" y="8726"/>
                    <a:pt x="2922" y="9114"/>
                  </a:cubicBezTo>
                  <a:cubicBezTo>
                    <a:pt x="2671" y="9571"/>
                    <a:pt x="2602" y="10096"/>
                    <a:pt x="2556" y="10598"/>
                  </a:cubicBezTo>
                  <a:cubicBezTo>
                    <a:pt x="2488" y="11556"/>
                    <a:pt x="2716" y="12196"/>
                    <a:pt x="3218" y="12469"/>
                  </a:cubicBezTo>
                  <a:cubicBezTo>
                    <a:pt x="3374" y="12547"/>
                    <a:pt x="3537" y="12588"/>
                    <a:pt x="3707" y="12588"/>
                  </a:cubicBezTo>
                  <a:cubicBezTo>
                    <a:pt x="3837" y="12588"/>
                    <a:pt x="3970" y="12564"/>
                    <a:pt x="4109" y="12515"/>
                  </a:cubicBezTo>
                  <a:cubicBezTo>
                    <a:pt x="4519" y="12378"/>
                    <a:pt x="4907" y="12036"/>
                    <a:pt x="5090" y="11625"/>
                  </a:cubicBezTo>
                  <a:cubicBezTo>
                    <a:pt x="5478" y="10758"/>
                    <a:pt x="5318" y="9639"/>
                    <a:pt x="4634" y="8612"/>
                  </a:cubicBezTo>
                  <a:cubicBezTo>
                    <a:pt x="4565" y="8544"/>
                    <a:pt x="4519" y="8452"/>
                    <a:pt x="4474" y="8384"/>
                  </a:cubicBezTo>
                  <a:cubicBezTo>
                    <a:pt x="4474" y="8384"/>
                    <a:pt x="4497" y="8384"/>
                    <a:pt x="4497" y="8361"/>
                  </a:cubicBezTo>
                  <a:cubicBezTo>
                    <a:pt x="4691" y="8317"/>
                    <a:pt x="4893" y="8295"/>
                    <a:pt x="5095" y="8295"/>
                  </a:cubicBezTo>
                  <a:cubicBezTo>
                    <a:pt x="5626" y="8295"/>
                    <a:pt x="6160" y="8445"/>
                    <a:pt x="6574" y="8726"/>
                  </a:cubicBezTo>
                  <a:cubicBezTo>
                    <a:pt x="7532" y="9388"/>
                    <a:pt x="8126" y="10643"/>
                    <a:pt x="8240" y="12173"/>
                  </a:cubicBezTo>
                  <a:cubicBezTo>
                    <a:pt x="8400" y="14569"/>
                    <a:pt x="7418" y="17057"/>
                    <a:pt x="5638" y="18655"/>
                  </a:cubicBezTo>
                  <a:lnTo>
                    <a:pt x="5889" y="18929"/>
                  </a:lnTo>
                  <a:cubicBezTo>
                    <a:pt x="7738" y="17263"/>
                    <a:pt x="8788" y="14661"/>
                    <a:pt x="8628" y="12150"/>
                  </a:cubicBezTo>
                  <a:cubicBezTo>
                    <a:pt x="8491" y="10507"/>
                    <a:pt x="7829" y="9137"/>
                    <a:pt x="6802" y="8429"/>
                  </a:cubicBezTo>
                  <a:cubicBezTo>
                    <a:pt x="6320" y="8097"/>
                    <a:pt x="5704" y="7922"/>
                    <a:pt x="5088" y="7922"/>
                  </a:cubicBezTo>
                  <a:cubicBezTo>
                    <a:pt x="4858" y="7922"/>
                    <a:pt x="4628" y="7946"/>
                    <a:pt x="4405" y="7996"/>
                  </a:cubicBezTo>
                  <a:cubicBezTo>
                    <a:pt x="4337" y="8019"/>
                    <a:pt x="4268" y="8041"/>
                    <a:pt x="4200" y="8064"/>
                  </a:cubicBezTo>
                  <a:cubicBezTo>
                    <a:pt x="3926" y="7722"/>
                    <a:pt x="3606" y="7425"/>
                    <a:pt x="3310" y="7106"/>
                  </a:cubicBezTo>
                  <a:cubicBezTo>
                    <a:pt x="3081" y="6877"/>
                    <a:pt x="2830" y="6626"/>
                    <a:pt x="2602" y="6375"/>
                  </a:cubicBezTo>
                  <a:cubicBezTo>
                    <a:pt x="1872" y="5553"/>
                    <a:pt x="1278" y="4618"/>
                    <a:pt x="845" y="3590"/>
                  </a:cubicBezTo>
                  <a:cubicBezTo>
                    <a:pt x="479" y="2677"/>
                    <a:pt x="388" y="1924"/>
                    <a:pt x="593" y="1331"/>
                  </a:cubicBezTo>
                  <a:cubicBezTo>
                    <a:pt x="730" y="943"/>
                    <a:pt x="1073" y="623"/>
                    <a:pt x="1461" y="463"/>
                  </a:cubicBezTo>
                  <a:cubicBezTo>
                    <a:pt x="1568" y="416"/>
                    <a:pt x="1700" y="380"/>
                    <a:pt x="1848" y="380"/>
                  </a:cubicBezTo>
                  <a:cubicBezTo>
                    <a:pt x="1983" y="380"/>
                    <a:pt x="2130" y="410"/>
                    <a:pt x="2283" y="486"/>
                  </a:cubicBezTo>
                  <a:lnTo>
                    <a:pt x="2442" y="144"/>
                  </a:lnTo>
                  <a:cubicBezTo>
                    <a:pt x="2271" y="46"/>
                    <a:pt x="2074" y="1"/>
                    <a:pt x="18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2"/>
            <p:cNvSpPr/>
            <p:nvPr/>
          </p:nvSpPr>
          <p:spPr>
            <a:xfrm>
              <a:off x="6959863" y="4381775"/>
              <a:ext cx="886800" cy="740700"/>
            </a:xfrm>
            <a:custGeom>
              <a:avLst/>
              <a:gdLst/>
              <a:ahLst/>
              <a:cxnLst/>
              <a:rect l="l" t="t" r="r" b="b"/>
              <a:pathLst>
                <a:path w="35472" h="29628" extrusionOk="0">
                  <a:moveTo>
                    <a:pt x="35471" y="0"/>
                  </a:moveTo>
                  <a:lnTo>
                    <a:pt x="1" y="1666"/>
                  </a:lnTo>
                  <a:lnTo>
                    <a:pt x="7373" y="29239"/>
                  </a:lnTo>
                  <a:lnTo>
                    <a:pt x="31796" y="29627"/>
                  </a:lnTo>
                  <a:lnTo>
                    <a:pt x="3547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2"/>
            <p:cNvSpPr/>
            <p:nvPr/>
          </p:nvSpPr>
          <p:spPr>
            <a:xfrm>
              <a:off x="7325638" y="4381775"/>
              <a:ext cx="208300" cy="749250"/>
            </a:xfrm>
            <a:custGeom>
              <a:avLst/>
              <a:gdLst/>
              <a:ahLst/>
              <a:cxnLst/>
              <a:rect l="l" t="t" r="r" b="b"/>
              <a:pathLst>
                <a:path w="8332" h="29970" extrusionOk="0">
                  <a:moveTo>
                    <a:pt x="822" y="0"/>
                  </a:moveTo>
                  <a:lnTo>
                    <a:pt x="1" y="29627"/>
                  </a:lnTo>
                  <a:lnTo>
                    <a:pt x="8332" y="29970"/>
                  </a:lnTo>
                  <a:lnTo>
                    <a:pt x="5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2"/>
            <p:cNvSpPr/>
            <p:nvPr/>
          </p:nvSpPr>
          <p:spPr>
            <a:xfrm>
              <a:off x="6882838" y="4214000"/>
              <a:ext cx="1002050" cy="304175"/>
            </a:xfrm>
            <a:custGeom>
              <a:avLst/>
              <a:gdLst/>
              <a:ahLst/>
              <a:cxnLst/>
              <a:rect l="l" t="t" r="r" b="b"/>
              <a:pathLst>
                <a:path w="40082" h="12167" extrusionOk="0">
                  <a:moveTo>
                    <a:pt x="40081" y="1"/>
                  </a:moveTo>
                  <a:lnTo>
                    <a:pt x="0" y="4908"/>
                  </a:lnTo>
                  <a:lnTo>
                    <a:pt x="1529" y="12166"/>
                  </a:lnTo>
                  <a:lnTo>
                    <a:pt x="40081" y="8537"/>
                  </a:lnTo>
                  <a:lnTo>
                    <a:pt x="400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2"/>
            <p:cNvSpPr/>
            <p:nvPr/>
          </p:nvSpPr>
          <p:spPr>
            <a:xfrm>
              <a:off x="7307963" y="4251100"/>
              <a:ext cx="219700" cy="244825"/>
            </a:xfrm>
            <a:custGeom>
              <a:avLst/>
              <a:gdLst/>
              <a:ahLst/>
              <a:cxnLst/>
              <a:rect l="l" t="t" r="r" b="b"/>
              <a:pathLst>
                <a:path w="8788" h="9793" extrusionOk="0">
                  <a:moveTo>
                    <a:pt x="6094" y="0"/>
                  </a:moveTo>
                  <a:lnTo>
                    <a:pt x="0" y="571"/>
                  </a:lnTo>
                  <a:lnTo>
                    <a:pt x="0" y="9792"/>
                  </a:lnTo>
                  <a:lnTo>
                    <a:pt x="8788" y="8993"/>
                  </a:lnTo>
                  <a:lnTo>
                    <a:pt x="60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1" name="Google Shape;3621;p32"/>
          <p:cNvSpPr/>
          <p:nvPr/>
        </p:nvSpPr>
        <p:spPr>
          <a:xfrm>
            <a:off x="4917029" y="4735560"/>
            <a:ext cx="1485813" cy="268113"/>
          </a:xfrm>
          <a:custGeom>
            <a:avLst/>
            <a:gdLst/>
            <a:ahLst/>
            <a:cxnLst/>
            <a:rect l="l" t="t" r="r" b="b"/>
            <a:pathLst>
              <a:path w="49726" h="8973" extrusionOk="0">
                <a:moveTo>
                  <a:pt x="24863" y="0"/>
                </a:moveTo>
                <a:cubicBezTo>
                  <a:pt x="11129" y="0"/>
                  <a:pt x="1" y="2005"/>
                  <a:pt x="1" y="4487"/>
                </a:cubicBezTo>
                <a:cubicBezTo>
                  <a:pt x="1" y="6943"/>
                  <a:pt x="11129" y="8973"/>
                  <a:pt x="24863" y="8973"/>
                </a:cubicBezTo>
                <a:cubicBezTo>
                  <a:pt x="38598" y="8973"/>
                  <a:pt x="49726" y="6943"/>
                  <a:pt x="49726" y="4487"/>
                </a:cubicBezTo>
                <a:cubicBezTo>
                  <a:pt x="49726" y="2005"/>
                  <a:pt x="38598" y="0"/>
                  <a:pt x="24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2" name="Google Shape;3622;p32"/>
          <p:cNvGrpSpPr/>
          <p:nvPr/>
        </p:nvGrpSpPr>
        <p:grpSpPr>
          <a:xfrm>
            <a:off x="6962850" y="4628600"/>
            <a:ext cx="1224950" cy="514900"/>
            <a:chOff x="7019250" y="4692150"/>
            <a:chExt cx="1224950" cy="514900"/>
          </a:xfrm>
        </p:grpSpPr>
        <p:sp>
          <p:nvSpPr>
            <p:cNvPr id="3623" name="Google Shape;3623;p32"/>
            <p:cNvSpPr/>
            <p:nvPr/>
          </p:nvSpPr>
          <p:spPr>
            <a:xfrm>
              <a:off x="7019250" y="48936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2"/>
            <p:cNvSpPr/>
            <p:nvPr/>
          </p:nvSpPr>
          <p:spPr>
            <a:xfrm>
              <a:off x="7268625" y="48887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2"/>
            <p:cNvSpPr/>
            <p:nvPr/>
          </p:nvSpPr>
          <p:spPr>
            <a:xfrm>
              <a:off x="7271250" y="46921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2"/>
            <p:cNvSpPr/>
            <p:nvPr/>
          </p:nvSpPr>
          <p:spPr>
            <a:xfrm>
              <a:off x="7144550" y="47124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2"/>
            <p:cNvSpPr/>
            <p:nvPr/>
          </p:nvSpPr>
          <p:spPr>
            <a:xfrm>
              <a:off x="7278100" y="47500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2"/>
            <p:cNvSpPr/>
            <p:nvPr/>
          </p:nvSpPr>
          <p:spPr>
            <a:xfrm>
              <a:off x="7022375" y="47622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2"/>
            <p:cNvSpPr/>
            <p:nvPr/>
          </p:nvSpPr>
          <p:spPr>
            <a:xfrm>
              <a:off x="7367600" y="51147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2"/>
            <p:cNvSpPr/>
            <p:nvPr/>
          </p:nvSpPr>
          <p:spPr>
            <a:xfrm>
              <a:off x="7733525" y="50289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2"/>
            <p:cNvSpPr/>
            <p:nvPr/>
          </p:nvSpPr>
          <p:spPr>
            <a:xfrm>
              <a:off x="8028650" y="50965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2"/>
            <p:cNvSpPr/>
            <p:nvPr/>
          </p:nvSpPr>
          <p:spPr>
            <a:xfrm>
              <a:off x="7933400" y="49480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2"/>
            <p:cNvSpPr/>
            <p:nvPr/>
          </p:nvSpPr>
          <p:spPr>
            <a:xfrm>
              <a:off x="7464725" y="49499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2"/>
            <p:cNvSpPr/>
            <p:nvPr/>
          </p:nvSpPr>
          <p:spPr>
            <a:xfrm>
              <a:off x="7110100" y="49531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2"/>
            <p:cNvSpPr/>
            <p:nvPr/>
          </p:nvSpPr>
          <p:spPr>
            <a:xfrm>
              <a:off x="7175875" y="51254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2"/>
            <p:cNvSpPr/>
            <p:nvPr/>
          </p:nvSpPr>
          <p:spPr>
            <a:xfrm>
              <a:off x="7566225" y="51279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2"/>
            <p:cNvSpPr/>
            <p:nvPr/>
          </p:nvSpPr>
          <p:spPr>
            <a:xfrm>
              <a:off x="7339425" y="49737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2"/>
            <p:cNvSpPr/>
            <p:nvPr/>
          </p:nvSpPr>
          <p:spPr>
            <a:xfrm>
              <a:off x="8106975" y="49631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2"/>
            <p:cNvSpPr/>
            <p:nvPr/>
          </p:nvSpPr>
          <p:spPr>
            <a:xfrm>
              <a:off x="7675875" y="49581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2"/>
            <p:cNvSpPr/>
            <p:nvPr/>
          </p:nvSpPr>
          <p:spPr>
            <a:xfrm>
              <a:off x="7892675" y="51485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2"/>
            <p:cNvSpPr/>
            <p:nvPr/>
          </p:nvSpPr>
          <p:spPr>
            <a:xfrm>
              <a:off x="7043050" y="50502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32"/>
          <p:cNvGrpSpPr/>
          <p:nvPr/>
        </p:nvGrpSpPr>
        <p:grpSpPr>
          <a:xfrm>
            <a:off x="4418511" y="2166179"/>
            <a:ext cx="2088433" cy="2995410"/>
            <a:chOff x="1671375" y="416075"/>
            <a:chExt cx="1747350" cy="2506200"/>
          </a:xfrm>
        </p:grpSpPr>
        <p:sp>
          <p:nvSpPr>
            <p:cNvPr id="3643" name="Google Shape;3643;p32"/>
            <p:cNvSpPr/>
            <p:nvPr/>
          </p:nvSpPr>
          <p:spPr>
            <a:xfrm>
              <a:off x="2944375" y="1915450"/>
              <a:ext cx="285750" cy="640375"/>
            </a:xfrm>
            <a:custGeom>
              <a:avLst/>
              <a:gdLst/>
              <a:ahLst/>
              <a:cxnLst/>
              <a:rect l="l" t="t" r="r" b="b"/>
              <a:pathLst>
                <a:path w="11430" h="25615" extrusionOk="0">
                  <a:moveTo>
                    <a:pt x="11429" y="0"/>
                  </a:moveTo>
                  <a:lnTo>
                    <a:pt x="1" y="4110"/>
                  </a:lnTo>
                  <a:cubicBezTo>
                    <a:pt x="1129" y="6767"/>
                    <a:pt x="1429" y="25614"/>
                    <a:pt x="1429" y="25614"/>
                  </a:cubicBezTo>
                  <a:lnTo>
                    <a:pt x="5414" y="25614"/>
                  </a:lnTo>
                  <a:cubicBezTo>
                    <a:pt x="7795" y="21429"/>
                    <a:pt x="11429" y="0"/>
                    <a:pt x="114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2"/>
            <p:cNvSpPr/>
            <p:nvPr/>
          </p:nvSpPr>
          <p:spPr>
            <a:xfrm>
              <a:off x="3003900" y="2066750"/>
              <a:ext cx="8175" cy="38875"/>
            </a:xfrm>
            <a:custGeom>
              <a:avLst/>
              <a:gdLst/>
              <a:ahLst/>
              <a:cxnLst/>
              <a:rect l="l" t="t" r="r" b="b"/>
              <a:pathLst>
                <a:path w="327" h="1555" extrusionOk="0">
                  <a:moveTo>
                    <a:pt x="114" y="1"/>
                  </a:moveTo>
                  <a:cubicBezTo>
                    <a:pt x="57" y="1"/>
                    <a:pt x="1" y="38"/>
                    <a:pt x="1" y="114"/>
                  </a:cubicBezTo>
                  <a:lnTo>
                    <a:pt x="101" y="1442"/>
                  </a:lnTo>
                  <a:cubicBezTo>
                    <a:pt x="101" y="1517"/>
                    <a:pt x="157" y="1555"/>
                    <a:pt x="214" y="1555"/>
                  </a:cubicBezTo>
                  <a:cubicBezTo>
                    <a:pt x="270" y="1555"/>
                    <a:pt x="327" y="1517"/>
                    <a:pt x="327" y="1442"/>
                  </a:cubicBezTo>
                  <a:lnTo>
                    <a:pt x="226" y="114"/>
                  </a:lnTo>
                  <a:cubicBezTo>
                    <a:pt x="226" y="38"/>
                    <a:pt x="170" y="1"/>
                    <a:pt x="11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2"/>
            <p:cNvSpPr/>
            <p:nvPr/>
          </p:nvSpPr>
          <p:spPr>
            <a:xfrm>
              <a:off x="3030225" y="2067800"/>
              <a:ext cx="7300" cy="22800"/>
            </a:xfrm>
            <a:custGeom>
              <a:avLst/>
              <a:gdLst/>
              <a:ahLst/>
              <a:cxnLst/>
              <a:rect l="l" t="t" r="r" b="b"/>
              <a:pathLst>
                <a:path w="292" h="912" extrusionOk="0">
                  <a:moveTo>
                    <a:pt x="155" y="1"/>
                  </a:moveTo>
                  <a:cubicBezTo>
                    <a:pt x="112" y="1"/>
                    <a:pt x="70" y="23"/>
                    <a:pt x="50" y="72"/>
                  </a:cubicBezTo>
                  <a:cubicBezTo>
                    <a:pt x="0" y="322"/>
                    <a:pt x="0" y="573"/>
                    <a:pt x="0" y="798"/>
                  </a:cubicBezTo>
                  <a:cubicBezTo>
                    <a:pt x="13" y="874"/>
                    <a:pt x="69" y="911"/>
                    <a:pt x="123" y="911"/>
                  </a:cubicBezTo>
                  <a:cubicBezTo>
                    <a:pt x="176" y="911"/>
                    <a:pt x="226" y="874"/>
                    <a:pt x="226" y="798"/>
                  </a:cubicBezTo>
                  <a:cubicBezTo>
                    <a:pt x="201" y="573"/>
                    <a:pt x="226" y="372"/>
                    <a:pt x="276" y="147"/>
                  </a:cubicBezTo>
                  <a:cubicBezTo>
                    <a:pt x="291" y="55"/>
                    <a:pt x="223" y="1"/>
                    <a:pt x="15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2"/>
            <p:cNvSpPr/>
            <p:nvPr/>
          </p:nvSpPr>
          <p:spPr>
            <a:xfrm>
              <a:off x="3105100" y="2148825"/>
              <a:ext cx="6925" cy="31375"/>
            </a:xfrm>
            <a:custGeom>
              <a:avLst/>
              <a:gdLst/>
              <a:ahLst/>
              <a:cxnLst/>
              <a:rect l="l" t="t" r="r" b="b"/>
              <a:pathLst>
                <a:path w="277" h="1255" extrusionOk="0">
                  <a:moveTo>
                    <a:pt x="173" y="1"/>
                  </a:moveTo>
                  <a:cubicBezTo>
                    <a:pt x="119" y="1"/>
                    <a:pt x="63" y="39"/>
                    <a:pt x="63" y="114"/>
                  </a:cubicBezTo>
                  <a:lnTo>
                    <a:pt x="13" y="1141"/>
                  </a:lnTo>
                  <a:cubicBezTo>
                    <a:pt x="0" y="1217"/>
                    <a:pt x="50" y="1254"/>
                    <a:pt x="104" y="1254"/>
                  </a:cubicBezTo>
                  <a:cubicBezTo>
                    <a:pt x="157" y="1254"/>
                    <a:pt x="213" y="1217"/>
                    <a:pt x="213" y="1141"/>
                  </a:cubicBezTo>
                  <a:cubicBezTo>
                    <a:pt x="238" y="790"/>
                    <a:pt x="264" y="440"/>
                    <a:pt x="264" y="114"/>
                  </a:cubicBezTo>
                  <a:cubicBezTo>
                    <a:pt x="276" y="39"/>
                    <a:pt x="226" y="1"/>
                    <a:pt x="1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2"/>
            <p:cNvSpPr/>
            <p:nvPr/>
          </p:nvSpPr>
          <p:spPr>
            <a:xfrm>
              <a:off x="3114800" y="2154750"/>
              <a:ext cx="11375" cy="26700"/>
            </a:xfrm>
            <a:custGeom>
              <a:avLst/>
              <a:gdLst/>
              <a:ahLst/>
              <a:cxnLst/>
              <a:rect l="l" t="t" r="r" b="b"/>
              <a:pathLst>
                <a:path w="455" h="1068" extrusionOk="0">
                  <a:moveTo>
                    <a:pt x="298" y="0"/>
                  </a:moveTo>
                  <a:cubicBezTo>
                    <a:pt x="269" y="0"/>
                    <a:pt x="241" y="16"/>
                    <a:pt x="226" y="52"/>
                  </a:cubicBezTo>
                  <a:cubicBezTo>
                    <a:pt x="76" y="353"/>
                    <a:pt x="1" y="654"/>
                    <a:pt x="1" y="954"/>
                  </a:cubicBezTo>
                  <a:cubicBezTo>
                    <a:pt x="1" y="1030"/>
                    <a:pt x="57" y="1067"/>
                    <a:pt x="114" y="1067"/>
                  </a:cubicBezTo>
                  <a:cubicBezTo>
                    <a:pt x="170" y="1067"/>
                    <a:pt x="226" y="1030"/>
                    <a:pt x="226" y="954"/>
                  </a:cubicBezTo>
                  <a:cubicBezTo>
                    <a:pt x="226" y="679"/>
                    <a:pt x="277" y="428"/>
                    <a:pt x="402" y="178"/>
                  </a:cubicBezTo>
                  <a:cubicBezTo>
                    <a:pt x="455" y="89"/>
                    <a:pt x="370" y="0"/>
                    <a:pt x="29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2"/>
            <p:cNvSpPr/>
            <p:nvPr/>
          </p:nvSpPr>
          <p:spPr>
            <a:xfrm>
              <a:off x="3124825" y="2110225"/>
              <a:ext cx="5675" cy="28775"/>
            </a:xfrm>
            <a:custGeom>
              <a:avLst/>
              <a:gdLst/>
              <a:ahLst/>
              <a:cxnLst/>
              <a:rect l="l" t="t" r="r" b="b"/>
              <a:pathLst>
                <a:path w="227" h="1151" extrusionOk="0">
                  <a:moveTo>
                    <a:pt x="106" y="0"/>
                  </a:moveTo>
                  <a:cubicBezTo>
                    <a:pt x="52" y="0"/>
                    <a:pt x="1" y="32"/>
                    <a:pt x="1" y="104"/>
                  </a:cubicBezTo>
                  <a:lnTo>
                    <a:pt x="1" y="1056"/>
                  </a:lnTo>
                  <a:cubicBezTo>
                    <a:pt x="1" y="1119"/>
                    <a:pt x="57" y="1150"/>
                    <a:pt x="114" y="1150"/>
                  </a:cubicBezTo>
                  <a:cubicBezTo>
                    <a:pt x="170" y="1150"/>
                    <a:pt x="226" y="1119"/>
                    <a:pt x="226" y="1056"/>
                  </a:cubicBezTo>
                  <a:lnTo>
                    <a:pt x="226" y="104"/>
                  </a:lnTo>
                  <a:cubicBezTo>
                    <a:pt x="226" y="38"/>
                    <a:pt x="165" y="0"/>
                    <a:pt x="10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2"/>
            <p:cNvSpPr/>
            <p:nvPr/>
          </p:nvSpPr>
          <p:spPr>
            <a:xfrm>
              <a:off x="3020200" y="2225900"/>
              <a:ext cx="5650" cy="26350"/>
            </a:xfrm>
            <a:custGeom>
              <a:avLst/>
              <a:gdLst/>
              <a:ahLst/>
              <a:cxnLst/>
              <a:rect l="l" t="t" r="r" b="b"/>
              <a:pathLst>
                <a:path w="226" h="1054" extrusionOk="0">
                  <a:moveTo>
                    <a:pt x="113" y="1"/>
                  </a:moveTo>
                  <a:cubicBezTo>
                    <a:pt x="57" y="1"/>
                    <a:pt x="0" y="38"/>
                    <a:pt x="0" y="113"/>
                  </a:cubicBezTo>
                  <a:lnTo>
                    <a:pt x="0" y="941"/>
                  </a:lnTo>
                  <a:cubicBezTo>
                    <a:pt x="0" y="1016"/>
                    <a:pt x="57" y="1053"/>
                    <a:pt x="113" y="1053"/>
                  </a:cubicBezTo>
                  <a:cubicBezTo>
                    <a:pt x="170" y="1053"/>
                    <a:pt x="226" y="1016"/>
                    <a:pt x="226" y="941"/>
                  </a:cubicBezTo>
                  <a:lnTo>
                    <a:pt x="226" y="113"/>
                  </a:lnTo>
                  <a:cubicBezTo>
                    <a:pt x="226" y="38"/>
                    <a:pt x="170" y="1"/>
                    <a:pt x="11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2"/>
            <p:cNvSpPr/>
            <p:nvPr/>
          </p:nvSpPr>
          <p:spPr>
            <a:xfrm>
              <a:off x="3035225" y="2233275"/>
              <a:ext cx="7300" cy="26375"/>
            </a:xfrm>
            <a:custGeom>
              <a:avLst/>
              <a:gdLst/>
              <a:ahLst/>
              <a:cxnLst/>
              <a:rect l="l" t="t" r="r" b="b"/>
              <a:pathLst>
                <a:path w="292" h="1055" extrusionOk="0">
                  <a:moveTo>
                    <a:pt x="114" y="0"/>
                  </a:moveTo>
                  <a:cubicBezTo>
                    <a:pt x="57" y="0"/>
                    <a:pt x="1" y="32"/>
                    <a:pt x="1" y="94"/>
                  </a:cubicBezTo>
                  <a:cubicBezTo>
                    <a:pt x="1" y="395"/>
                    <a:pt x="26" y="696"/>
                    <a:pt x="76" y="971"/>
                  </a:cubicBezTo>
                  <a:cubicBezTo>
                    <a:pt x="86" y="1031"/>
                    <a:pt x="123" y="1055"/>
                    <a:pt x="163" y="1055"/>
                  </a:cubicBezTo>
                  <a:cubicBezTo>
                    <a:pt x="224" y="1055"/>
                    <a:pt x="292" y="997"/>
                    <a:pt x="277" y="921"/>
                  </a:cubicBezTo>
                  <a:cubicBezTo>
                    <a:pt x="226" y="646"/>
                    <a:pt x="226" y="370"/>
                    <a:pt x="226" y="94"/>
                  </a:cubicBez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2"/>
            <p:cNvSpPr/>
            <p:nvPr/>
          </p:nvSpPr>
          <p:spPr>
            <a:xfrm>
              <a:off x="3047375" y="2195925"/>
              <a:ext cx="7300" cy="30150"/>
            </a:xfrm>
            <a:custGeom>
              <a:avLst/>
              <a:gdLst/>
              <a:ahLst/>
              <a:cxnLst/>
              <a:rect l="l" t="t" r="r" b="b"/>
              <a:pathLst>
                <a:path w="292" h="1206" extrusionOk="0">
                  <a:moveTo>
                    <a:pt x="146" y="1"/>
                  </a:moveTo>
                  <a:cubicBezTo>
                    <a:pt x="78" y="1"/>
                    <a:pt x="1" y="59"/>
                    <a:pt x="16" y="135"/>
                  </a:cubicBezTo>
                  <a:cubicBezTo>
                    <a:pt x="66" y="460"/>
                    <a:pt x="91" y="786"/>
                    <a:pt x="66" y="1112"/>
                  </a:cubicBezTo>
                  <a:cubicBezTo>
                    <a:pt x="66" y="1175"/>
                    <a:pt x="116" y="1206"/>
                    <a:pt x="170" y="1206"/>
                  </a:cubicBezTo>
                  <a:cubicBezTo>
                    <a:pt x="223" y="1206"/>
                    <a:pt x="279" y="1175"/>
                    <a:pt x="292" y="1112"/>
                  </a:cubicBezTo>
                  <a:cubicBezTo>
                    <a:pt x="292" y="761"/>
                    <a:pt x="292" y="410"/>
                    <a:pt x="242" y="84"/>
                  </a:cubicBezTo>
                  <a:cubicBezTo>
                    <a:pt x="232" y="25"/>
                    <a:pt x="191"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2"/>
            <p:cNvSpPr/>
            <p:nvPr/>
          </p:nvSpPr>
          <p:spPr>
            <a:xfrm>
              <a:off x="3076600" y="2385050"/>
              <a:ext cx="5025" cy="20075"/>
            </a:xfrm>
            <a:custGeom>
              <a:avLst/>
              <a:gdLst/>
              <a:ahLst/>
              <a:cxnLst/>
              <a:rect l="l" t="t" r="r" b="b"/>
              <a:pathLst>
                <a:path w="201" h="803" extrusionOk="0">
                  <a:moveTo>
                    <a:pt x="100" y="1"/>
                  </a:moveTo>
                  <a:cubicBezTo>
                    <a:pt x="50" y="1"/>
                    <a:pt x="0" y="38"/>
                    <a:pt x="0" y="113"/>
                  </a:cubicBezTo>
                  <a:lnTo>
                    <a:pt x="0" y="690"/>
                  </a:lnTo>
                  <a:cubicBezTo>
                    <a:pt x="0" y="765"/>
                    <a:pt x="50" y="803"/>
                    <a:pt x="100" y="803"/>
                  </a:cubicBezTo>
                  <a:cubicBezTo>
                    <a:pt x="150" y="803"/>
                    <a:pt x="201" y="765"/>
                    <a:pt x="201" y="690"/>
                  </a:cubicBezTo>
                  <a:lnTo>
                    <a:pt x="201" y="113"/>
                  </a:lnTo>
                  <a:cubicBezTo>
                    <a:pt x="201" y="38"/>
                    <a:pt x="150" y="1"/>
                    <a:pt x="10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2"/>
            <p:cNvSpPr/>
            <p:nvPr/>
          </p:nvSpPr>
          <p:spPr>
            <a:xfrm>
              <a:off x="3094125" y="2376275"/>
              <a:ext cx="5050" cy="26350"/>
            </a:xfrm>
            <a:custGeom>
              <a:avLst/>
              <a:gdLst/>
              <a:ahLst/>
              <a:cxnLst/>
              <a:rect l="l" t="t" r="r" b="b"/>
              <a:pathLst>
                <a:path w="202" h="1054" extrusionOk="0">
                  <a:moveTo>
                    <a:pt x="101" y="1"/>
                  </a:moveTo>
                  <a:cubicBezTo>
                    <a:pt x="51" y="1"/>
                    <a:pt x="1" y="38"/>
                    <a:pt x="1" y="114"/>
                  </a:cubicBezTo>
                  <a:lnTo>
                    <a:pt x="1" y="941"/>
                  </a:lnTo>
                  <a:cubicBezTo>
                    <a:pt x="1" y="1016"/>
                    <a:pt x="51" y="1053"/>
                    <a:pt x="101" y="1053"/>
                  </a:cubicBezTo>
                  <a:cubicBezTo>
                    <a:pt x="151" y="1053"/>
                    <a:pt x="201" y="1016"/>
                    <a:pt x="201" y="941"/>
                  </a:cubicBezTo>
                  <a:lnTo>
                    <a:pt x="201" y="114"/>
                  </a:lnTo>
                  <a:cubicBezTo>
                    <a:pt x="201" y="38"/>
                    <a:pt x="151" y="1"/>
                    <a:pt x="1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2"/>
            <p:cNvSpPr/>
            <p:nvPr/>
          </p:nvSpPr>
          <p:spPr>
            <a:xfrm>
              <a:off x="2674950" y="2257075"/>
              <a:ext cx="5050" cy="24775"/>
            </a:xfrm>
            <a:custGeom>
              <a:avLst/>
              <a:gdLst/>
              <a:ahLst/>
              <a:cxnLst/>
              <a:rect l="l" t="t" r="r" b="b"/>
              <a:pathLst>
                <a:path w="202" h="991" extrusionOk="0">
                  <a:moveTo>
                    <a:pt x="101" y="1"/>
                  </a:moveTo>
                  <a:cubicBezTo>
                    <a:pt x="51" y="1"/>
                    <a:pt x="1" y="32"/>
                    <a:pt x="1" y="95"/>
                  </a:cubicBezTo>
                  <a:lnTo>
                    <a:pt x="1" y="897"/>
                  </a:lnTo>
                  <a:cubicBezTo>
                    <a:pt x="1" y="959"/>
                    <a:pt x="51" y="991"/>
                    <a:pt x="101" y="991"/>
                  </a:cubicBezTo>
                  <a:cubicBezTo>
                    <a:pt x="151" y="991"/>
                    <a:pt x="201" y="959"/>
                    <a:pt x="201" y="897"/>
                  </a:cubicBezTo>
                  <a:lnTo>
                    <a:pt x="201" y="95"/>
                  </a:lnTo>
                  <a:cubicBezTo>
                    <a:pt x="201" y="32"/>
                    <a:pt x="151" y="1"/>
                    <a:pt x="1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2"/>
            <p:cNvSpPr/>
            <p:nvPr/>
          </p:nvSpPr>
          <p:spPr>
            <a:xfrm>
              <a:off x="2684350" y="2262000"/>
              <a:ext cx="9025" cy="17700"/>
            </a:xfrm>
            <a:custGeom>
              <a:avLst/>
              <a:gdLst/>
              <a:ahLst/>
              <a:cxnLst/>
              <a:rect l="l" t="t" r="r" b="b"/>
              <a:pathLst>
                <a:path w="361" h="708" extrusionOk="0">
                  <a:moveTo>
                    <a:pt x="116" y="0"/>
                  </a:moveTo>
                  <a:cubicBezTo>
                    <a:pt x="75" y="0"/>
                    <a:pt x="36" y="22"/>
                    <a:pt x="26" y="73"/>
                  </a:cubicBezTo>
                  <a:cubicBezTo>
                    <a:pt x="1" y="274"/>
                    <a:pt x="26" y="474"/>
                    <a:pt x="126" y="649"/>
                  </a:cubicBezTo>
                  <a:cubicBezTo>
                    <a:pt x="150" y="690"/>
                    <a:pt x="185" y="707"/>
                    <a:pt x="220" y="707"/>
                  </a:cubicBezTo>
                  <a:cubicBezTo>
                    <a:pt x="291" y="707"/>
                    <a:pt x="360" y="634"/>
                    <a:pt x="327" y="549"/>
                  </a:cubicBezTo>
                  <a:cubicBezTo>
                    <a:pt x="226" y="424"/>
                    <a:pt x="201" y="274"/>
                    <a:pt x="226" y="123"/>
                  </a:cubicBezTo>
                  <a:cubicBezTo>
                    <a:pt x="241" y="4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2"/>
            <p:cNvSpPr/>
            <p:nvPr/>
          </p:nvSpPr>
          <p:spPr>
            <a:xfrm>
              <a:off x="2636725" y="2182525"/>
              <a:ext cx="11800" cy="27375"/>
            </a:xfrm>
            <a:custGeom>
              <a:avLst/>
              <a:gdLst/>
              <a:ahLst/>
              <a:cxnLst/>
              <a:rect l="l" t="t" r="r" b="b"/>
              <a:pathLst>
                <a:path w="472" h="1095" extrusionOk="0">
                  <a:moveTo>
                    <a:pt x="104" y="0"/>
                  </a:moveTo>
                  <a:cubicBezTo>
                    <a:pt x="51" y="0"/>
                    <a:pt x="1" y="31"/>
                    <a:pt x="1" y="94"/>
                  </a:cubicBezTo>
                  <a:cubicBezTo>
                    <a:pt x="26" y="420"/>
                    <a:pt x="101" y="721"/>
                    <a:pt x="226" y="1021"/>
                  </a:cubicBezTo>
                  <a:cubicBezTo>
                    <a:pt x="247" y="1072"/>
                    <a:pt x="296" y="1094"/>
                    <a:pt x="342" y="1094"/>
                  </a:cubicBezTo>
                  <a:cubicBezTo>
                    <a:pt x="410" y="1094"/>
                    <a:pt x="472" y="1046"/>
                    <a:pt x="427" y="971"/>
                  </a:cubicBezTo>
                  <a:cubicBezTo>
                    <a:pt x="327" y="696"/>
                    <a:pt x="252" y="395"/>
                    <a:pt x="226" y="94"/>
                  </a:cubicBezTo>
                  <a:cubicBezTo>
                    <a:pt x="214" y="31"/>
                    <a:pt x="158" y="0"/>
                    <a:pt x="10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2"/>
            <p:cNvSpPr/>
            <p:nvPr/>
          </p:nvSpPr>
          <p:spPr>
            <a:xfrm>
              <a:off x="2651775" y="2182425"/>
              <a:ext cx="8925" cy="27475"/>
            </a:xfrm>
            <a:custGeom>
              <a:avLst/>
              <a:gdLst/>
              <a:ahLst/>
              <a:cxnLst/>
              <a:rect l="l" t="t" r="r" b="b"/>
              <a:pathLst>
                <a:path w="357" h="1099" extrusionOk="0">
                  <a:moveTo>
                    <a:pt x="130" y="0"/>
                  </a:moveTo>
                  <a:cubicBezTo>
                    <a:pt x="87" y="0"/>
                    <a:pt x="51" y="22"/>
                    <a:pt x="51" y="73"/>
                  </a:cubicBezTo>
                  <a:cubicBezTo>
                    <a:pt x="0" y="399"/>
                    <a:pt x="25" y="725"/>
                    <a:pt x="126" y="1025"/>
                  </a:cubicBezTo>
                  <a:cubicBezTo>
                    <a:pt x="136" y="1076"/>
                    <a:pt x="179" y="1098"/>
                    <a:pt x="223" y="1098"/>
                  </a:cubicBezTo>
                  <a:cubicBezTo>
                    <a:pt x="288" y="1098"/>
                    <a:pt x="356" y="1050"/>
                    <a:pt x="326" y="975"/>
                  </a:cubicBezTo>
                  <a:cubicBezTo>
                    <a:pt x="226" y="700"/>
                    <a:pt x="201" y="424"/>
                    <a:pt x="251" y="123"/>
                  </a:cubicBezTo>
                  <a:cubicBezTo>
                    <a:pt x="266" y="48"/>
                    <a:pt x="192" y="0"/>
                    <a:pt x="1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2"/>
            <p:cNvSpPr/>
            <p:nvPr/>
          </p:nvSpPr>
          <p:spPr>
            <a:xfrm>
              <a:off x="2522700" y="1979975"/>
              <a:ext cx="245650" cy="554550"/>
            </a:xfrm>
            <a:custGeom>
              <a:avLst/>
              <a:gdLst/>
              <a:ahLst/>
              <a:cxnLst/>
              <a:rect l="l" t="t" r="r" b="b"/>
              <a:pathLst>
                <a:path w="9826" h="22182" extrusionOk="0">
                  <a:moveTo>
                    <a:pt x="0" y="1"/>
                  </a:moveTo>
                  <a:lnTo>
                    <a:pt x="4286" y="22181"/>
                  </a:lnTo>
                  <a:lnTo>
                    <a:pt x="9825" y="22181"/>
                  </a:lnTo>
                  <a:lnTo>
                    <a:pt x="6492" y="1429"/>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2"/>
            <p:cNvSpPr/>
            <p:nvPr/>
          </p:nvSpPr>
          <p:spPr>
            <a:xfrm>
              <a:off x="2944375" y="2501275"/>
              <a:ext cx="237825" cy="176550"/>
            </a:xfrm>
            <a:custGeom>
              <a:avLst/>
              <a:gdLst/>
              <a:ahLst/>
              <a:cxnLst/>
              <a:rect l="l" t="t" r="r" b="b"/>
              <a:pathLst>
                <a:path w="9513" h="7062" extrusionOk="0">
                  <a:moveTo>
                    <a:pt x="377" y="1"/>
                  </a:moveTo>
                  <a:lnTo>
                    <a:pt x="1" y="7043"/>
                  </a:lnTo>
                  <a:cubicBezTo>
                    <a:pt x="1" y="7043"/>
                    <a:pt x="973" y="7061"/>
                    <a:pt x="2289" y="7061"/>
                  </a:cubicBezTo>
                  <a:cubicBezTo>
                    <a:pt x="5110" y="7061"/>
                    <a:pt x="9512" y="6980"/>
                    <a:pt x="9324" y="6467"/>
                  </a:cubicBezTo>
                  <a:cubicBezTo>
                    <a:pt x="9048" y="5715"/>
                    <a:pt x="5715" y="5515"/>
                    <a:pt x="5715" y="5515"/>
                  </a:cubicBezTo>
                  <a:lnTo>
                    <a:pt x="8096" y="1"/>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2"/>
            <p:cNvSpPr/>
            <p:nvPr/>
          </p:nvSpPr>
          <p:spPr>
            <a:xfrm>
              <a:off x="3068150" y="2568525"/>
              <a:ext cx="63925" cy="16325"/>
            </a:xfrm>
            <a:custGeom>
              <a:avLst/>
              <a:gdLst/>
              <a:ahLst/>
              <a:cxnLst/>
              <a:rect l="l" t="t" r="r" b="b"/>
              <a:pathLst>
                <a:path w="2557" h="653" extrusionOk="0">
                  <a:moveTo>
                    <a:pt x="1807" y="1"/>
                  </a:moveTo>
                  <a:cubicBezTo>
                    <a:pt x="1219" y="1"/>
                    <a:pt x="558" y="248"/>
                    <a:pt x="112" y="444"/>
                  </a:cubicBezTo>
                  <a:cubicBezTo>
                    <a:pt x="1" y="488"/>
                    <a:pt x="68" y="652"/>
                    <a:pt x="173" y="652"/>
                  </a:cubicBezTo>
                  <a:cubicBezTo>
                    <a:pt x="186" y="652"/>
                    <a:pt x="199" y="650"/>
                    <a:pt x="213" y="644"/>
                  </a:cubicBezTo>
                  <a:cubicBezTo>
                    <a:pt x="611" y="463"/>
                    <a:pt x="1245" y="217"/>
                    <a:pt x="1783" y="217"/>
                  </a:cubicBezTo>
                  <a:cubicBezTo>
                    <a:pt x="1990" y="217"/>
                    <a:pt x="2183" y="253"/>
                    <a:pt x="2343" y="343"/>
                  </a:cubicBezTo>
                  <a:cubicBezTo>
                    <a:pt x="2358" y="350"/>
                    <a:pt x="2373" y="352"/>
                    <a:pt x="2387" y="352"/>
                  </a:cubicBezTo>
                  <a:cubicBezTo>
                    <a:pt x="2490" y="352"/>
                    <a:pt x="2556" y="209"/>
                    <a:pt x="2468" y="143"/>
                  </a:cubicBezTo>
                  <a:cubicBezTo>
                    <a:pt x="2273" y="42"/>
                    <a:pt x="2046" y="1"/>
                    <a:pt x="18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2"/>
            <p:cNvSpPr/>
            <p:nvPr/>
          </p:nvSpPr>
          <p:spPr>
            <a:xfrm>
              <a:off x="3071875" y="2596900"/>
              <a:ext cx="55500" cy="12350"/>
            </a:xfrm>
            <a:custGeom>
              <a:avLst/>
              <a:gdLst/>
              <a:ahLst/>
              <a:cxnLst/>
              <a:rect l="l" t="t" r="r" b="b"/>
              <a:pathLst>
                <a:path w="2220" h="494" extrusionOk="0">
                  <a:moveTo>
                    <a:pt x="1659" y="1"/>
                  </a:moveTo>
                  <a:cubicBezTo>
                    <a:pt x="1511" y="1"/>
                    <a:pt x="1364" y="10"/>
                    <a:pt x="1242" y="10"/>
                  </a:cubicBezTo>
                  <a:cubicBezTo>
                    <a:pt x="866" y="35"/>
                    <a:pt x="490" y="136"/>
                    <a:pt x="114" y="261"/>
                  </a:cubicBezTo>
                  <a:cubicBezTo>
                    <a:pt x="1" y="306"/>
                    <a:pt x="30" y="494"/>
                    <a:pt x="147" y="494"/>
                  </a:cubicBezTo>
                  <a:cubicBezTo>
                    <a:pt x="160" y="494"/>
                    <a:pt x="174" y="492"/>
                    <a:pt x="189" y="487"/>
                  </a:cubicBezTo>
                  <a:cubicBezTo>
                    <a:pt x="465" y="361"/>
                    <a:pt x="791" y="286"/>
                    <a:pt x="1091" y="236"/>
                  </a:cubicBezTo>
                  <a:cubicBezTo>
                    <a:pt x="1228" y="222"/>
                    <a:pt x="1418" y="201"/>
                    <a:pt x="1603" y="201"/>
                  </a:cubicBezTo>
                  <a:cubicBezTo>
                    <a:pt x="1755" y="201"/>
                    <a:pt x="1905" y="216"/>
                    <a:pt x="2019" y="261"/>
                  </a:cubicBezTo>
                  <a:cubicBezTo>
                    <a:pt x="2044" y="286"/>
                    <a:pt x="2069" y="311"/>
                    <a:pt x="2119" y="311"/>
                  </a:cubicBezTo>
                  <a:lnTo>
                    <a:pt x="2144" y="311"/>
                  </a:lnTo>
                  <a:cubicBezTo>
                    <a:pt x="2169" y="286"/>
                    <a:pt x="2219" y="261"/>
                    <a:pt x="2219" y="236"/>
                  </a:cubicBezTo>
                  <a:cubicBezTo>
                    <a:pt x="2219" y="236"/>
                    <a:pt x="2219" y="211"/>
                    <a:pt x="2219" y="211"/>
                  </a:cubicBezTo>
                  <a:cubicBezTo>
                    <a:pt x="2219" y="161"/>
                    <a:pt x="2219" y="111"/>
                    <a:pt x="2169" y="86"/>
                  </a:cubicBezTo>
                  <a:cubicBezTo>
                    <a:pt x="2030" y="16"/>
                    <a:pt x="1844" y="1"/>
                    <a:pt x="16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2"/>
            <p:cNvSpPr/>
            <p:nvPr/>
          </p:nvSpPr>
          <p:spPr>
            <a:xfrm>
              <a:off x="2514550" y="2490000"/>
              <a:ext cx="272575" cy="223825"/>
            </a:xfrm>
            <a:custGeom>
              <a:avLst/>
              <a:gdLst/>
              <a:ahLst/>
              <a:cxnLst/>
              <a:rect l="l" t="t" r="r" b="b"/>
              <a:pathLst>
                <a:path w="10903" h="8953" extrusionOk="0">
                  <a:moveTo>
                    <a:pt x="10377" y="1"/>
                  </a:moveTo>
                  <a:lnTo>
                    <a:pt x="4687" y="1003"/>
                  </a:lnTo>
                  <a:lnTo>
                    <a:pt x="3535" y="1103"/>
                  </a:lnTo>
                  <a:lnTo>
                    <a:pt x="4838" y="6718"/>
                  </a:lnTo>
                  <a:cubicBezTo>
                    <a:pt x="4838" y="6718"/>
                    <a:pt x="1" y="6918"/>
                    <a:pt x="577" y="8246"/>
                  </a:cubicBezTo>
                  <a:cubicBezTo>
                    <a:pt x="814" y="8792"/>
                    <a:pt x="2599" y="8953"/>
                    <a:pt x="4621" y="8953"/>
                  </a:cubicBezTo>
                  <a:cubicBezTo>
                    <a:pt x="7519" y="8953"/>
                    <a:pt x="10903" y="8622"/>
                    <a:pt x="10903" y="8622"/>
                  </a:cubicBezTo>
                  <a:lnTo>
                    <a:pt x="10377" y="1"/>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2"/>
            <p:cNvSpPr/>
            <p:nvPr/>
          </p:nvSpPr>
          <p:spPr>
            <a:xfrm>
              <a:off x="2196250" y="953650"/>
              <a:ext cx="1222475" cy="976500"/>
            </a:xfrm>
            <a:custGeom>
              <a:avLst/>
              <a:gdLst/>
              <a:ahLst/>
              <a:cxnLst/>
              <a:rect l="l" t="t" r="r" b="b"/>
              <a:pathLst>
                <a:path w="48899" h="39060" extrusionOk="0">
                  <a:moveTo>
                    <a:pt x="30076" y="1"/>
                  </a:moveTo>
                  <a:lnTo>
                    <a:pt x="9700" y="7545"/>
                  </a:lnTo>
                  <a:cubicBezTo>
                    <a:pt x="9700" y="7545"/>
                    <a:pt x="1329" y="13359"/>
                    <a:pt x="1" y="26417"/>
                  </a:cubicBezTo>
                  <a:lnTo>
                    <a:pt x="3409" y="33059"/>
                  </a:lnTo>
                  <a:cubicBezTo>
                    <a:pt x="4261" y="33059"/>
                    <a:pt x="5063" y="32758"/>
                    <a:pt x="5715" y="32282"/>
                  </a:cubicBezTo>
                  <a:cubicBezTo>
                    <a:pt x="6342" y="31780"/>
                    <a:pt x="6843" y="31079"/>
                    <a:pt x="7068" y="30252"/>
                  </a:cubicBezTo>
                  <a:lnTo>
                    <a:pt x="8472" y="25013"/>
                  </a:lnTo>
                  <a:lnTo>
                    <a:pt x="8472" y="25013"/>
                  </a:lnTo>
                  <a:cubicBezTo>
                    <a:pt x="8422" y="25339"/>
                    <a:pt x="7720" y="30853"/>
                    <a:pt x="13460" y="35815"/>
                  </a:cubicBezTo>
                  <a:cubicBezTo>
                    <a:pt x="14938" y="37094"/>
                    <a:pt x="17219" y="38046"/>
                    <a:pt x="19951" y="38572"/>
                  </a:cubicBezTo>
                  <a:cubicBezTo>
                    <a:pt x="20277" y="38648"/>
                    <a:pt x="20602" y="38698"/>
                    <a:pt x="20953" y="38748"/>
                  </a:cubicBezTo>
                  <a:cubicBezTo>
                    <a:pt x="22277" y="38951"/>
                    <a:pt x="23684" y="39059"/>
                    <a:pt x="25136" y="39059"/>
                  </a:cubicBezTo>
                  <a:cubicBezTo>
                    <a:pt x="32615" y="39059"/>
                    <a:pt x="41250" y="36199"/>
                    <a:pt x="45490" y="28873"/>
                  </a:cubicBezTo>
                  <a:cubicBezTo>
                    <a:pt x="48572" y="23585"/>
                    <a:pt x="48898" y="18723"/>
                    <a:pt x="47896" y="14662"/>
                  </a:cubicBezTo>
                  <a:cubicBezTo>
                    <a:pt x="47846" y="14437"/>
                    <a:pt x="47770" y="14211"/>
                    <a:pt x="47720" y="13986"/>
                  </a:cubicBezTo>
                  <a:cubicBezTo>
                    <a:pt x="46317" y="9073"/>
                    <a:pt x="43034" y="5464"/>
                    <a:pt x="40603" y="3936"/>
                  </a:cubicBezTo>
                  <a:cubicBezTo>
                    <a:pt x="36116" y="1129"/>
                    <a:pt x="30076" y="1"/>
                    <a:pt x="30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2"/>
            <p:cNvSpPr/>
            <p:nvPr/>
          </p:nvSpPr>
          <p:spPr>
            <a:xfrm>
              <a:off x="2625675" y="1456900"/>
              <a:ext cx="412225" cy="300100"/>
            </a:xfrm>
            <a:custGeom>
              <a:avLst/>
              <a:gdLst/>
              <a:ahLst/>
              <a:cxnLst/>
              <a:rect l="l" t="t" r="r" b="b"/>
              <a:pathLst>
                <a:path w="16489" h="12004" extrusionOk="0">
                  <a:moveTo>
                    <a:pt x="16344" y="0"/>
                  </a:moveTo>
                  <a:cubicBezTo>
                    <a:pt x="16298" y="0"/>
                    <a:pt x="16252" y="22"/>
                    <a:pt x="16232" y="71"/>
                  </a:cubicBezTo>
                  <a:cubicBezTo>
                    <a:pt x="13952" y="6663"/>
                    <a:pt x="6709" y="10623"/>
                    <a:pt x="142" y="11801"/>
                  </a:cubicBezTo>
                  <a:cubicBezTo>
                    <a:pt x="1" y="11824"/>
                    <a:pt x="59" y="12003"/>
                    <a:pt x="171" y="12003"/>
                  </a:cubicBezTo>
                  <a:cubicBezTo>
                    <a:pt x="178" y="12003"/>
                    <a:pt x="185" y="12003"/>
                    <a:pt x="192" y="12001"/>
                  </a:cubicBezTo>
                  <a:cubicBezTo>
                    <a:pt x="6834" y="10823"/>
                    <a:pt x="14127" y="6788"/>
                    <a:pt x="16458" y="147"/>
                  </a:cubicBezTo>
                  <a:cubicBezTo>
                    <a:pt x="16489" y="55"/>
                    <a:pt x="16417" y="0"/>
                    <a:pt x="16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2"/>
            <p:cNvSpPr/>
            <p:nvPr/>
          </p:nvSpPr>
          <p:spPr>
            <a:xfrm>
              <a:off x="2654275" y="1357325"/>
              <a:ext cx="60800" cy="380200"/>
            </a:xfrm>
            <a:custGeom>
              <a:avLst/>
              <a:gdLst/>
              <a:ahLst/>
              <a:cxnLst/>
              <a:rect l="l" t="t" r="r" b="b"/>
              <a:pathLst>
                <a:path w="2432" h="15208" extrusionOk="0">
                  <a:moveTo>
                    <a:pt x="759" y="0"/>
                  </a:moveTo>
                  <a:cubicBezTo>
                    <a:pt x="702" y="0"/>
                    <a:pt x="640" y="32"/>
                    <a:pt x="627" y="94"/>
                  </a:cubicBezTo>
                  <a:cubicBezTo>
                    <a:pt x="1" y="5157"/>
                    <a:pt x="527" y="10245"/>
                    <a:pt x="2156" y="15007"/>
                  </a:cubicBezTo>
                  <a:cubicBezTo>
                    <a:pt x="2181" y="15057"/>
                    <a:pt x="2206" y="15132"/>
                    <a:pt x="2231" y="15207"/>
                  </a:cubicBezTo>
                  <a:lnTo>
                    <a:pt x="2432" y="15132"/>
                  </a:lnTo>
                  <a:cubicBezTo>
                    <a:pt x="2407" y="15082"/>
                    <a:pt x="2407" y="15007"/>
                    <a:pt x="2357" y="14932"/>
                  </a:cubicBezTo>
                  <a:cubicBezTo>
                    <a:pt x="753" y="10195"/>
                    <a:pt x="201" y="5132"/>
                    <a:pt x="853" y="94"/>
                  </a:cubicBezTo>
                  <a:cubicBezTo>
                    <a:pt x="865" y="32"/>
                    <a:pt x="815" y="0"/>
                    <a:pt x="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2"/>
            <p:cNvSpPr/>
            <p:nvPr/>
          </p:nvSpPr>
          <p:spPr>
            <a:xfrm>
              <a:off x="2602275" y="1503075"/>
              <a:ext cx="35750" cy="48175"/>
            </a:xfrm>
            <a:custGeom>
              <a:avLst/>
              <a:gdLst/>
              <a:ahLst/>
              <a:cxnLst/>
              <a:rect l="l" t="t" r="r" b="b"/>
              <a:pathLst>
                <a:path w="1430" h="1927" extrusionOk="0">
                  <a:moveTo>
                    <a:pt x="619" y="1"/>
                  </a:moveTo>
                  <a:cubicBezTo>
                    <a:pt x="484" y="1"/>
                    <a:pt x="347" y="60"/>
                    <a:pt x="251" y="204"/>
                  </a:cubicBezTo>
                  <a:cubicBezTo>
                    <a:pt x="76" y="480"/>
                    <a:pt x="0" y="831"/>
                    <a:pt x="76" y="1182"/>
                  </a:cubicBezTo>
                  <a:cubicBezTo>
                    <a:pt x="126" y="1482"/>
                    <a:pt x="326" y="1833"/>
                    <a:pt x="627" y="1909"/>
                  </a:cubicBezTo>
                  <a:cubicBezTo>
                    <a:pt x="674" y="1921"/>
                    <a:pt x="720" y="1927"/>
                    <a:pt x="764" y="1927"/>
                  </a:cubicBezTo>
                  <a:cubicBezTo>
                    <a:pt x="1074" y="1927"/>
                    <a:pt x="1310" y="1639"/>
                    <a:pt x="1354" y="1332"/>
                  </a:cubicBezTo>
                  <a:cubicBezTo>
                    <a:pt x="1429" y="981"/>
                    <a:pt x="1329" y="630"/>
                    <a:pt x="1078" y="380"/>
                  </a:cubicBezTo>
                  <a:cubicBezTo>
                    <a:pt x="1078" y="380"/>
                    <a:pt x="1078" y="355"/>
                    <a:pt x="1078" y="355"/>
                  </a:cubicBezTo>
                  <a:cubicBezTo>
                    <a:pt x="1047" y="154"/>
                    <a:pt x="836"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2"/>
            <p:cNvSpPr/>
            <p:nvPr/>
          </p:nvSpPr>
          <p:spPr>
            <a:xfrm>
              <a:off x="2618575" y="1623875"/>
              <a:ext cx="37600" cy="45225"/>
            </a:xfrm>
            <a:custGeom>
              <a:avLst/>
              <a:gdLst/>
              <a:ahLst/>
              <a:cxnLst/>
              <a:rect l="l" t="t" r="r" b="b"/>
              <a:pathLst>
                <a:path w="1504" h="1809" extrusionOk="0">
                  <a:moveTo>
                    <a:pt x="761" y="1"/>
                  </a:moveTo>
                  <a:cubicBezTo>
                    <a:pt x="725" y="1"/>
                    <a:pt x="689" y="3"/>
                    <a:pt x="652" y="9"/>
                  </a:cubicBezTo>
                  <a:cubicBezTo>
                    <a:pt x="100" y="84"/>
                    <a:pt x="0" y="635"/>
                    <a:pt x="125" y="1087"/>
                  </a:cubicBezTo>
                  <a:cubicBezTo>
                    <a:pt x="150" y="1162"/>
                    <a:pt x="176" y="1237"/>
                    <a:pt x="251" y="1287"/>
                  </a:cubicBezTo>
                  <a:cubicBezTo>
                    <a:pt x="326" y="1488"/>
                    <a:pt x="451" y="1638"/>
                    <a:pt x="627" y="1738"/>
                  </a:cubicBezTo>
                  <a:cubicBezTo>
                    <a:pt x="707" y="1786"/>
                    <a:pt x="795" y="1809"/>
                    <a:pt x="883" y="1809"/>
                  </a:cubicBezTo>
                  <a:cubicBezTo>
                    <a:pt x="1068" y="1809"/>
                    <a:pt x="1251" y="1708"/>
                    <a:pt x="1353" y="1538"/>
                  </a:cubicBezTo>
                  <a:cubicBezTo>
                    <a:pt x="1479" y="1362"/>
                    <a:pt x="1504" y="1087"/>
                    <a:pt x="1504" y="861"/>
                  </a:cubicBezTo>
                  <a:cubicBezTo>
                    <a:pt x="1504" y="420"/>
                    <a:pt x="1203" y="1"/>
                    <a:pt x="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2"/>
            <p:cNvSpPr/>
            <p:nvPr/>
          </p:nvSpPr>
          <p:spPr>
            <a:xfrm>
              <a:off x="2693750" y="1303275"/>
              <a:ext cx="706175" cy="619200"/>
            </a:xfrm>
            <a:custGeom>
              <a:avLst/>
              <a:gdLst/>
              <a:ahLst/>
              <a:cxnLst/>
              <a:rect l="l" t="t" r="r" b="b"/>
              <a:pathLst>
                <a:path w="28247" h="24768" extrusionOk="0">
                  <a:moveTo>
                    <a:pt x="27820" y="1"/>
                  </a:moveTo>
                  <a:cubicBezTo>
                    <a:pt x="27770" y="1"/>
                    <a:pt x="27720" y="26"/>
                    <a:pt x="27745" y="101"/>
                  </a:cubicBezTo>
                  <a:cubicBezTo>
                    <a:pt x="28021" y="3484"/>
                    <a:pt x="28021" y="6918"/>
                    <a:pt x="26768" y="10126"/>
                  </a:cubicBezTo>
                  <a:cubicBezTo>
                    <a:pt x="25464" y="13409"/>
                    <a:pt x="23083" y="16317"/>
                    <a:pt x="20427" y="18572"/>
                  </a:cubicBezTo>
                  <a:cubicBezTo>
                    <a:pt x="15163" y="23071"/>
                    <a:pt x="8526" y="24566"/>
                    <a:pt x="1767" y="24566"/>
                  </a:cubicBezTo>
                  <a:cubicBezTo>
                    <a:pt x="1221" y="24566"/>
                    <a:pt x="673" y="24556"/>
                    <a:pt x="126" y="24537"/>
                  </a:cubicBezTo>
                  <a:cubicBezTo>
                    <a:pt x="76" y="24537"/>
                    <a:pt x="51" y="24562"/>
                    <a:pt x="51" y="24587"/>
                  </a:cubicBezTo>
                  <a:cubicBezTo>
                    <a:pt x="1" y="24663"/>
                    <a:pt x="51" y="24738"/>
                    <a:pt x="126" y="24763"/>
                  </a:cubicBezTo>
                  <a:lnTo>
                    <a:pt x="1053" y="24763"/>
                  </a:lnTo>
                  <a:cubicBezTo>
                    <a:pt x="1280" y="24766"/>
                    <a:pt x="1507" y="24768"/>
                    <a:pt x="1733" y="24768"/>
                  </a:cubicBezTo>
                  <a:cubicBezTo>
                    <a:pt x="8543" y="24768"/>
                    <a:pt x="15241" y="23283"/>
                    <a:pt x="20577" y="18723"/>
                  </a:cubicBezTo>
                  <a:cubicBezTo>
                    <a:pt x="23159" y="16542"/>
                    <a:pt x="25464" y="13760"/>
                    <a:pt x="26793" y="10627"/>
                  </a:cubicBezTo>
                  <a:cubicBezTo>
                    <a:pt x="28146" y="7444"/>
                    <a:pt x="28246" y="4061"/>
                    <a:pt x="27996" y="677"/>
                  </a:cubicBezTo>
                  <a:cubicBezTo>
                    <a:pt x="27946" y="452"/>
                    <a:pt x="27870" y="226"/>
                    <a:pt x="27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2"/>
            <p:cNvSpPr/>
            <p:nvPr/>
          </p:nvSpPr>
          <p:spPr>
            <a:xfrm>
              <a:off x="2387350" y="1448075"/>
              <a:ext cx="60250" cy="281075"/>
            </a:xfrm>
            <a:custGeom>
              <a:avLst/>
              <a:gdLst/>
              <a:ahLst/>
              <a:cxnLst/>
              <a:rect l="l" t="t" r="r" b="b"/>
              <a:pathLst>
                <a:path w="2410" h="11243" extrusionOk="0">
                  <a:moveTo>
                    <a:pt x="927" y="1"/>
                  </a:moveTo>
                  <a:cubicBezTo>
                    <a:pt x="881" y="1"/>
                    <a:pt x="838" y="23"/>
                    <a:pt x="828" y="73"/>
                  </a:cubicBezTo>
                  <a:cubicBezTo>
                    <a:pt x="176" y="3632"/>
                    <a:pt x="1" y="8119"/>
                    <a:pt x="2181" y="11201"/>
                  </a:cubicBezTo>
                  <a:cubicBezTo>
                    <a:pt x="2203" y="11231"/>
                    <a:pt x="2234" y="11243"/>
                    <a:pt x="2264" y="11243"/>
                  </a:cubicBezTo>
                  <a:cubicBezTo>
                    <a:pt x="2338" y="11243"/>
                    <a:pt x="2410" y="11172"/>
                    <a:pt x="2357" y="11101"/>
                  </a:cubicBezTo>
                  <a:cubicBezTo>
                    <a:pt x="227" y="8068"/>
                    <a:pt x="402" y="3632"/>
                    <a:pt x="1054" y="124"/>
                  </a:cubicBezTo>
                  <a:cubicBezTo>
                    <a:pt x="1069" y="49"/>
                    <a:pt x="994" y="1"/>
                    <a:pt x="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2"/>
            <p:cNvSpPr/>
            <p:nvPr/>
          </p:nvSpPr>
          <p:spPr>
            <a:xfrm>
              <a:off x="2250775" y="1539450"/>
              <a:ext cx="122300" cy="45950"/>
            </a:xfrm>
            <a:custGeom>
              <a:avLst/>
              <a:gdLst/>
              <a:ahLst/>
              <a:cxnLst/>
              <a:rect l="l" t="t" r="r" b="b"/>
              <a:pathLst>
                <a:path w="4892" h="1838" extrusionOk="0">
                  <a:moveTo>
                    <a:pt x="107" y="0"/>
                  </a:moveTo>
                  <a:cubicBezTo>
                    <a:pt x="1" y="0"/>
                    <a:pt x="7" y="203"/>
                    <a:pt x="126" y="203"/>
                  </a:cubicBezTo>
                  <a:cubicBezTo>
                    <a:pt x="1755" y="378"/>
                    <a:pt x="3409" y="604"/>
                    <a:pt x="4662" y="1807"/>
                  </a:cubicBezTo>
                  <a:cubicBezTo>
                    <a:pt x="4683" y="1828"/>
                    <a:pt x="4707" y="1837"/>
                    <a:pt x="4730" y="1837"/>
                  </a:cubicBezTo>
                  <a:cubicBezTo>
                    <a:pt x="4815" y="1837"/>
                    <a:pt x="4891" y="1716"/>
                    <a:pt x="4812" y="1657"/>
                  </a:cubicBezTo>
                  <a:cubicBezTo>
                    <a:pt x="3534" y="428"/>
                    <a:pt x="1830" y="153"/>
                    <a:pt x="126" y="2"/>
                  </a:cubicBezTo>
                  <a:cubicBezTo>
                    <a:pt x="119" y="1"/>
                    <a:pt x="11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2"/>
            <p:cNvSpPr/>
            <p:nvPr/>
          </p:nvSpPr>
          <p:spPr>
            <a:xfrm>
              <a:off x="3079100" y="1091650"/>
              <a:ext cx="19600" cy="35475"/>
            </a:xfrm>
            <a:custGeom>
              <a:avLst/>
              <a:gdLst/>
              <a:ahLst/>
              <a:cxnLst/>
              <a:rect l="l" t="t" r="r" b="b"/>
              <a:pathLst>
                <a:path w="784" h="1419" extrusionOk="0">
                  <a:moveTo>
                    <a:pt x="148" y="1"/>
                  </a:moveTo>
                  <a:cubicBezTo>
                    <a:pt x="94" y="1"/>
                    <a:pt x="38" y="32"/>
                    <a:pt x="25" y="95"/>
                  </a:cubicBezTo>
                  <a:cubicBezTo>
                    <a:pt x="0" y="596"/>
                    <a:pt x="201" y="1047"/>
                    <a:pt x="552" y="1398"/>
                  </a:cubicBezTo>
                  <a:cubicBezTo>
                    <a:pt x="571" y="1412"/>
                    <a:pt x="591" y="1418"/>
                    <a:pt x="612" y="1418"/>
                  </a:cubicBezTo>
                  <a:cubicBezTo>
                    <a:pt x="700" y="1418"/>
                    <a:pt x="783" y="1304"/>
                    <a:pt x="702" y="1223"/>
                  </a:cubicBezTo>
                  <a:cubicBezTo>
                    <a:pt x="401" y="922"/>
                    <a:pt x="226" y="546"/>
                    <a:pt x="251" y="95"/>
                  </a:cubicBezTo>
                  <a:cubicBezTo>
                    <a:pt x="251" y="32"/>
                    <a:pt x="201"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2"/>
            <p:cNvSpPr/>
            <p:nvPr/>
          </p:nvSpPr>
          <p:spPr>
            <a:xfrm>
              <a:off x="3098525" y="1086650"/>
              <a:ext cx="14925" cy="42400"/>
            </a:xfrm>
            <a:custGeom>
              <a:avLst/>
              <a:gdLst/>
              <a:ahLst/>
              <a:cxnLst/>
              <a:rect l="l" t="t" r="r" b="b"/>
              <a:pathLst>
                <a:path w="597" h="1696" extrusionOk="0">
                  <a:moveTo>
                    <a:pt x="104" y="0"/>
                  </a:moveTo>
                  <a:cubicBezTo>
                    <a:pt x="50" y="0"/>
                    <a:pt x="0" y="32"/>
                    <a:pt x="0" y="94"/>
                  </a:cubicBezTo>
                  <a:cubicBezTo>
                    <a:pt x="25" y="621"/>
                    <a:pt x="151" y="1122"/>
                    <a:pt x="351" y="1623"/>
                  </a:cubicBezTo>
                  <a:cubicBezTo>
                    <a:pt x="371" y="1674"/>
                    <a:pt x="420" y="1696"/>
                    <a:pt x="466" y="1696"/>
                  </a:cubicBezTo>
                  <a:cubicBezTo>
                    <a:pt x="534" y="1696"/>
                    <a:pt x="596" y="1648"/>
                    <a:pt x="552" y="1573"/>
                  </a:cubicBezTo>
                  <a:cubicBezTo>
                    <a:pt x="351" y="1097"/>
                    <a:pt x="251" y="596"/>
                    <a:pt x="226" y="94"/>
                  </a:cubicBezTo>
                  <a:cubicBezTo>
                    <a:pt x="213" y="32"/>
                    <a:pt x="157"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2"/>
            <p:cNvSpPr/>
            <p:nvPr/>
          </p:nvSpPr>
          <p:spPr>
            <a:xfrm>
              <a:off x="3251250" y="1276650"/>
              <a:ext cx="9575" cy="35950"/>
            </a:xfrm>
            <a:custGeom>
              <a:avLst/>
              <a:gdLst/>
              <a:ahLst/>
              <a:cxnLst/>
              <a:rect l="l" t="t" r="r" b="b"/>
              <a:pathLst>
                <a:path w="383" h="1438" extrusionOk="0">
                  <a:moveTo>
                    <a:pt x="257" y="1"/>
                  </a:moveTo>
                  <a:cubicBezTo>
                    <a:pt x="207" y="1"/>
                    <a:pt x="157" y="38"/>
                    <a:pt x="157" y="113"/>
                  </a:cubicBezTo>
                  <a:cubicBezTo>
                    <a:pt x="157" y="514"/>
                    <a:pt x="132" y="915"/>
                    <a:pt x="32" y="1291"/>
                  </a:cubicBezTo>
                  <a:cubicBezTo>
                    <a:pt x="1" y="1383"/>
                    <a:pt x="64" y="1438"/>
                    <a:pt x="129" y="1438"/>
                  </a:cubicBezTo>
                  <a:cubicBezTo>
                    <a:pt x="170" y="1438"/>
                    <a:pt x="213" y="1415"/>
                    <a:pt x="232" y="1367"/>
                  </a:cubicBezTo>
                  <a:cubicBezTo>
                    <a:pt x="332" y="940"/>
                    <a:pt x="382" y="539"/>
                    <a:pt x="357" y="113"/>
                  </a:cubicBezTo>
                  <a:cubicBezTo>
                    <a:pt x="357" y="38"/>
                    <a:pt x="307"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2"/>
            <p:cNvSpPr/>
            <p:nvPr/>
          </p:nvSpPr>
          <p:spPr>
            <a:xfrm>
              <a:off x="3267075" y="1293575"/>
              <a:ext cx="5025" cy="20700"/>
            </a:xfrm>
            <a:custGeom>
              <a:avLst/>
              <a:gdLst/>
              <a:ahLst/>
              <a:cxnLst/>
              <a:rect l="l" t="t" r="r" b="b"/>
              <a:pathLst>
                <a:path w="201" h="828" extrusionOk="0">
                  <a:moveTo>
                    <a:pt x="100" y="0"/>
                  </a:moveTo>
                  <a:cubicBezTo>
                    <a:pt x="50" y="0"/>
                    <a:pt x="0" y="38"/>
                    <a:pt x="0" y="113"/>
                  </a:cubicBezTo>
                  <a:lnTo>
                    <a:pt x="0" y="715"/>
                  </a:lnTo>
                  <a:cubicBezTo>
                    <a:pt x="0" y="790"/>
                    <a:pt x="50" y="827"/>
                    <a:pt x="100" y="827"/>
                  </a:cubicBezTo>
                  <a:cubicBezTo>
                    <a:pt x="150" y="827"/>
                    <a:pt x="201" y="790"/>
                    <a:pt x="201" y="715"/>
                  </a:cubicBezTo>
                  <a:lnTo>
                    <a:pt x="201" y="113"/>
                  </a:lnTo>
                  <a:cubicBezTo>
                    <a:pt x="201" y="38"/>
                    <a:pt x="15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2"/>
            <p:cNvSpPr/>
            <p:nvPr/>
          </p:nvSpPr>
          <p:spPr>
            <a:xfrm>
              <a:off x="3233225" y="1264750"/>
              <a:ext cx="5050" cy="37625"/>
            </a:xfrm>
            <a:custGeom>
              <a:avLst/>
              <a:gdLst/>
              <a:ahLst/>
              <a:cxnLst/>
              <a:rect l="l" t="t" r="r" b="b"/>
              <a:pathLst>
                <a:path w="202" h="1505" extrusionOk="0">
                  <a:moveTo>
                    <a:pt x="101" y="0"/>
                  </a:moveTo>
                  <a:cubicBezTo>
                    <a:pt x="51" y="0"/>
                    <a:pt x="1" y="38"/>
                    <a:pt x="1" y="113"/>
                  </a:cubicBezTo>
                  <a:lnTo>
                    <a:pt x="1" y="1391"/>
                  </a:lnTo>
                  <a:cubicBezTo>
                    <a:pt x="1" y="1467"/>
                    <a:pt x="51" y="1504"/>
                    <a:pt x="101" y="1504"/>
                  </a:cubicBezTo>
                  <a:cubicBezTo>
                    <a:pt x="151" y="1504"/>
                    <a:pt x="201" y="1467"/>
                    <a:pt x="201" y="1391"/>
                  </a:cubicBezTo>
                  <a:lnTo>
                    <a:pt x="201" y="113"/>
                  </a:lnTo>
                  <a:cubicBezTo>
                    <a:pt x="201" y="38"/>
                    <a:pt x="151"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2"/>
            <p:cNvSpPr/>
            <p:nvPr/>
          </p:nvSpPr>
          <p:spPr>
            <a:xfrm>
              <a:off x="3095825" y="1608025"/>
              <a:ext cx="26900" cy="43850"/>
            </a:xfrm>
            <a:custGeom>
              <a:avLst/>
              <a:gdLst/>
              <a:ahLst/>
              <a:cxnLst/>
              <a:rect l="l" t="t" r="r" b="b"/>
              <a:pathLst>
                <a:path w="1076" h="1754" extrusionOk="0">
                  <a:moveTo>
                    <a:pt x="950" y="1"/>
                  </a:moveTo>
                  <a:cubicBezTo>
                    <a:pt x="903" y="1"/>
                    <a:pt x="856" y="29"/>
                    <a:pt x="835" y="92"/>
                  </a:cubicBezTo>
                  <a:cubicBezTo>
                    <a:pt x="685" y="618"/>
                    <a:pt x="434" y="1119"/>
                    <a:pt x="58" y="1570"/>
                  </a:cubicBezTo>
                  <a:cubicBezTo>
                    <a:pt x="0" y="1647"/>
                    <a:pt x="76" y="1754"/>
                    <a:pt x="148" y="1754"/>
                  </a:cubicBezTo>
                  <a:cubicBezTo>
                    <a:pt x="169" y="1754"/>
                    <a:pt x="191" y="1744"/>
                    <a:pt x="208" y="1721"/>
                  </a:cubicBezTo>
                  <a:cubicBezTo>
                    <a:pt x="609" y="1244"/>
                    <a:pt x="885" y="718"/>
                    <a:pt x="1061" y="142"/>
                  </a:cubicBezTo>
                  <a:cubicBezTo>
                    <a:pt x="1075" y="54"/>
                    <a:pt x="1014" y="1"/>
                    <a:pt x="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2"/>
            <p:cNvSpPr/>
            <p:nvPr/>
          </p:nvSpPr>
          <p:spPr>
            <a:xfrm>
              <a:off x="3111625" y="1638300"/>
              <a:ext cx="14875" cy="24225"/>
            </a:xfrm>
            <a:custGeom>
              <a:avLst/>
              <a:gdLst/>
              <a:ahLst/>
              <a:cxnLst/>
              <a:rect l="l" t="t" r="r" b="b"/>
              <a:pathLst>
                <a:path w="595" h="969" extrusionOk="0">
                  <a:moveTo>
                    <a:pt x="465" y="0"/>
                  </a:moveTo>
                  <a:cubicBezTo>
                    <a:pt x="425" y="0"/>
                    <a:pt x="388" y="24"/>
                    <a:pt x="378" y="84"/>
                  </a:cubicBezTo>
                  <a:cubicBezTo>
                    <a:pt x="328" y="334"/>
                    <a:pt x="228" y="585"/>
                    <a:pt x="78" y="785"/>
                  </a:cubicBezTo>
                  <a:cubicBezTo>
                    <a:pt x="1" y="862"/>
                    <a:pt x="71" y="969"/>
                    <a:pt x="154" y="969"/>
                  </a:cubicBezTo>
                  <a:cubicBezTo>
                    <a:pt x="179" y="969"/>
                    <a:pt x="205" y="959"/>
                    <a:pt x="228" y="936"/>
                  </a:cubicBezTo>
                  <a:cubicBezTo>
                    <a:pt x="404" y="710"/>
                    <a:pt x="554" y="434"/>
                    <a:pt x="579" y="134"/>
                  </a:cubicBezTo>
                  <a:cubicBezTo>
                    <a:pt x="594" y="58"/>
                    <a:pt x="526" y="0"/>
                    <a:pt x="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2"/>
            <p:cNvSpPr/>
            <p:nvPr/>
          </p:nvSpPr>
          <p:spPr>
            <a:xfrm>
              <a:off x="3147800" y="1614500"/>
              <a:ext cx="14875" cy="24200"/>
            </a:xfrm>
            <a:custGeom>
              <a:avLst/>
              <a:gdLst/>
              <a:ahLst/>
              <a:cxnLst/>
              <a:rect l="l" t="t" r="r" b="b"/>
              <a:pathLst>
                <a:path w="595" h="968" extrusionOk="0">
                  <a:moveTo>
                    <a:pt x="454" y="0"/>
                  </a:moveTo>
                  <a:cubicBezTo>
                    <a:pt x="419" y="0"/>
                    <a:pt x="384" y="17"/>
                    <a:pt x="360" y="58"/>
                  </a:cubicBezTo>
                  <a:cubicBezTo>
                    <a:pt x="260" y="309"/>
                    <a:pt x="134" y="559"/>
                    <a:pt x="34" y="810"/>
                  </a:cubicBezTo>
                  <a:cubicBezTo>
                    <a:pt x="0" y="895"/>
                    <a:pt x="69" y="968"/>
                    <a:pt x="133" y="968"/>
                  </a:cubicBezTo>
                  <a:cubicBezTo>
                    <a:pt x="164" y="968"/>
                    <a:pt x="193" y="951"/>
                    <a:pt x="210" y="910"/>
                  </a:cubicBezTo>
                  <a:lnTo>
                    <a:pt x="561" y="158"/>
                  </a:lnTo>
                  <a:cubicBezTo>
                    <a:pt x="594" y="74"/>
                    <a:pt x="525" y="0"/>
                    <a:pt x="4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2"/>
            <p:cNvSpPr/>
            <p:nvPr/>
          </p:nvSpPr>
          <p:spPr>
            <a:xfrm>
              <a:off x="2889125" y="1466875"/>
              <a:ext cx="11425" cy="34125"/>
            </a:xfrm>
            <a:custGeom>
              <a:avLst/>
              <a:gdLst/>
              <a:ahLst/>
              <a:cxnLst/>
              <a:rect l="l" t="t" r="r" b="b"/>
              <a:pathLst>
                <a:path w="457" h="1365" extrusionOk="0">
                  <a:moveTo>
                    <a:pt x="134" y="1"/>
                  </a:moveTo>
                  <a:cubicBezTo>
                    <a:pt x="69" y="1"/>
                    <a:pt x="0" y="49"/>
                    <a:pt x="30" y="123"/>
                  </a:cubicBezTo>
                  <a:cubicBezTo>
                    <a:pt x="156" y="499"/>
                    <a:pt x="231" y="875"/>
                    <a:pt x="231" y="1251"/>
                  </a:cubicBezTo>
                  <a:cubicBezTo>
                    <a:pt x="243" y="1326"/>
                    <a:pt x="300" y="1364"/>
                    <a:pt x="353" y="1364"/>
                  </a:cubicBezTo>
                  <a:cubicBezTo>
                    <a:pt x="406" y="1364"/>
                    <a:pt x="456" y="1326"/>
                    <a:pt x="456" y="1251"/>
                  </a:cubicBezTo>
                  <a:cubicBezTo>
                    <a:pt x="431" y="850"/>
                    <a:pt x="381" y="449"/>
                    <a:pt x="231" y="73"/>
                  </a:cubicBezTo>
                  <a:cubicBezTo>
                    <a:pt x="221" y="23"/>
                    <a:pt x="178" y="1"/>
                    <a:pt x="1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2"/>
            <p:cNvSpPr/>
            <p:nvPr/>
          </p:nvSpPr>
          <p:spPr>
            <a:xfrm>
              <a:off x="2906150" y="1476950"/>
              <a:ext cx="8325" cy="18925"/>
            </a:xfrm>
            <a:custGeom>
              <a:avLst/>
              <a:gdLst/>
              <a:ahLst/>
              <a:cxnLst/>
              <a:rect l="l" t="t" r="r" b="b"/>
              <a:pathLst>
                <a:path w="333" h="757" extrusionOk="0">
                  <a:moveTo>
                    <a:pt x="120" y="0"/>
                  </a:moveTo>
                  <a:cubicBezTo>
                    <a:pt x="76" y="0"/>
                    <a:pt x="36" y="22"/>
                    <a:pt x="26" y="71"/>
                  </a:cubicBezTo>
                  <a:cubicBezTo>
                    <a:pt x="1" y="297"/>
                    <a:pt x="26" y="497"/>
                    <a:pt x="101" y="673"/>
                  </a:cubicBezTo>
                  <a:cubicBezTo>
                    <a:pt x="121" y="732"/>
                    <a:pt x="164" y="756"/>
                    <a:pt x="206" y="756"/>
                  </a:cubicBezTo>
                  <a:cubicBezTo>
                    <a:pt x="270" y="756"/>
                    <a:pt x="332" y="699"/>
                    <a:pt x="302" y="623"/>
                  </a:cubicBezTo>
                  <a:cubicBezTo>
                    <a:pt x="226" y="472"/>
                    <a:pt x="226" y="297"/>
                    <a:pt x="252" y="147"/>
                  </a:cubicBezTo>
                  <a:cubicBezTo>
                    <a:pt x="267" y="55"/>
                    <a:pt x="189"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2"/>
            <p:cNvSpPr/>
            <p:nvPr/>
          </p:nvSpPr>
          <p:spPr>
            <a:xfrm>
              <a:off x="2327200" y="1380150"/>
              <a:ext cx="7300" cy="39375"/>
            </a:xfrm>
            <a:custGeom>
              <a:avLst/>
              <a:gdLst/>
              <a:ahLst/>
              <a:cxnLst/>
              <a:rect l="l" t="t" r="r" b="b"/>
              <a:pathLst>
                <a:path w="292" h="1575" extrusionOk="0">
                  <a:moveTo>
                    <a:pt x="163" y="0"/>
                  </a:moveTo>
                  <a:cubicBezTo>
                    <a:pt x="123" y="0"/>
                    <a:pt x="86" y="24"/>
                    <a:pt x="76" y="84"/>
                  </a:cubicBezTo>
                  <a:cubicBezTo>
                    <a:pt x="1" y="535"/>
                    <a:pt x="1" y="1011"/>
                    <a:pt x="26" y="1462"/>
                  </a:cubicBezTo>
                  <a:cubicBezTo>
                    <a:pt x="26" y="1537"/>
                    <a:pt x="82" y="1575"/>
                    <a:pt x="139" y="1575"/>
                  </a:cubicBezTo>
                  <a:cubicBezTo>
                    <a:pt x="195" y="1575"/>
                    <a:pt x="252" y="1537"/>
                    <a:pt x="252" y="1462"/>
                  </a:cubicBezTo>
                  <a:cubicBezTo>
                    <a:pt x="201" y="1011"/>
                    <a:pt x="226" y="585"/>
                    <a:pt x="277" y="134"/>
                  </a:cubicBezTo>
                  <a:cubicBezTo>
                    <a:pt x="292" y="58"/>
                    <a:pt x="224"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2"/>
            <p:cNvSpPr/>
            <p:nvPr/>
          </p:nvSpPr>
          <p:spPr>
            <a:xfrm>
              <a:off x="2339750" y="1409325"/>
              <a:ext cx="5025" cy="23525"/>
            </a:xfrm>
            <a:custGeom>
              <a:avLst/>
              <a:gdLst/>
              <a:ahLst/>
              <a:cxnLst/>
              <a:rect l="l" t="t" r="r" b="b"/>
              <a:pathLst>
                <a:path w="201" h="941" extrusionOk="0">
                  <a:moveTo>
                    <a:pt x="100" y="1"/>
                  </a:moveTo>
                  <a:cubicBezTo>
                    <a:pt x="50" y="1"/>
                    <a:pt x="0" y="32"/>
                    <a:pt x="0" y="95"/>
                  </a:cubicBezTo>
                  <a:lnTo>
                    <a:pt x="0" y="846"/>
                  </a:lnTo>
                  <a:cubicBezTo>
                    <a:pt x="0" y="909"/>
                    <a:pt x="50" y="940"/>
                    <a:pt x="100" y="940"/>
                  </a:cubicBezTo>
                  <a:cubicBezTo>
                    <a:pt x="151" y="940"/>
                    <a:pt x="201" y="909"/>
                    <a:pt x="201" y="846"/>
                  </a:cubicBezTo>
                  <a:lnTo>
                    <a:pt x="201" y="95"/>
                  </a:lnTo>
                  <a:cubicBezTo>
                    <a:pt x="201" y="32"/>
                    <a:pt x="151"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2"/>
            <p:cNvSpPr/>
            <p:nvPr/>
          </p:nvSpPr>
          <p:spPr>
            <a:xfrm>
              <a:off x="2364800" y="1303600"/>
              <a:ext cx="5675" cy="25875"/>
            </a:xfrm>
            <a:custGeom>
              <a:avLst/>
              <a:gdLst/>
              <a:ahLst/>
              <a:cxnLst/>
              <a:rect l="l" t="t" r="r" b="b"/>
              <a:pathLst>
                <a:path w="227" h="1035" extrusionOk="0">
                  <a:moveTo>
                    <a:pt x="113" y="0"/>
                  </a:moveTo>
                  <a:cubicBezTo>
                    <a:pt x="57" y="0"/>
                    <a:pt x="1" y="38"/>
                    <a:pt x="1" y="113"/>
                  </a:cubicBezTo>
                  <a:lnTo>
                    <a:pt x="1" y="940"/>
                  </a:lnTo>
                  <a:cubicBezTo>
                    <a:pt x="1" y="1003"/>
                    <a:pt x="57" y="1034"/>
                    <a:pt x="113" y="1034"/>
                  </a:cubicBezTo>
                  <a:cubicBezTo>
                    <a:pt x="170" y="1034"/>
                    <a:pt x="226" y="1003"/>
                    <a:pt x="226" y="940"/>
                  </a:cubicBezTo>
                  <a:lnTo>
                    <a:pt x="226" y="113"/>
                  </a:lnTo>
                  <a:cubicBezTo>
                    <a:pt x="226" y="38"/>
                    <a:pt x="17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2"/>
            <p:cNvSpPr/>
            <p:nvPr/>
          </p:nvSpPr>
          <p:spPr>
            <a:xfrm>
              <a:off x="2378600" y="1322400"/>
              <a:ext cx="5650" cy="23975"/>
            </a:xfrm>
            <a:custGeom>
              <a:avLst/>
              <a:gdLst/>
              <a:ahLst/>
              <a:cxnLst/>
              <a:rect l="l" t="t" r="r" b="b"/>
              <a:pathLst>
                <a:path w="226" h="959" extrusionOk="0">
                  <a:moveTo>
                    <a:pt x="113" y="0"/>
                  </a:moveTo>
                  <a:cubicBezTo>
                    <a:pt x="56" y="0"/>
                    <a:pt x="0" y="38"/>
                    <a:pt x="0" y="113"/>
                  </a:cubicBezTo>
                  <a:lnTo>
                    <a:pt x="0" y="865"/>
                  </a:lnTo>
                  <a:cubicBezTo>
                    <a:pt x="0" y="927"/>
                    <a:pt x="56" y="959"/>
                    <a:pt x="113" y="959"/>
                  </a:cubicBezTo>
                  <a:cubicBezTo>
                    <a:pt x="169" y="959"/>
                    <a:pt x="226" y="927"/>
                    <a:pt x="226" y="865"/>
                  </a:cubicBezTo>
                  <a:lnTo>
                    <a:pt x="226" y="113"/>
                  </a:lnTo>
                  <a:cubicBezTo>
                    <a:pt x="226" y="38"/>
                    <a:pt x="169"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2"/>
            <p:cNvSpPr/>
            <p:nvPr/>
          </p:nvSpPr>
          <p:spPr>
            <a:xfrm>
              <a:off x="2820175" y="1764375"/>
              <a:ext cx="42600" cy="18050"/>
            </a:xfrm>
            <a:custGeom>
              <a:avLst/>
              <a:gdLst/>
              <a:ahLst/>
              <a:cxnLst/>
              <a:rect l="l" t="t" r="r" b="b"/>
              <a:pathLst>
                <a:path w="1704" h="722" extrusionOk="0">
                  <a:moveTo>
                    <a:pt x="1535" y="1"/>
                  </a:moveTo>
                  <a:cubicBezTo>
                    <a:pt x="1527" y="1"/>
                    <a:pt x="1519" y="2"/>
                    <a:pt x="1510" y="3"/>
                  </a:cubicBezTo>
                  <a:cubicBezTo>
                    <a:pt x="1034" y="153"/>
                    <a:pt x="583" y="329"/>
                    <a:pt x="107" y="529"/>
                  </a:cubicBezTo>
                  <a:cubicBezTo>
                    <a:pt x="1" y="572"/>
                    <a:pt x="74" y="721"/>
                    <a:pt x="175" y="721"/>
                  </a:cubicBezTo>
                  <a:cubicBezTo>
                    <a:pt x="193" y="721"/>
                    <a:pt x="212" y="716"/>
                    <a:pt x="232" y="705"/>
                  </a:cubicBezTo>
                  <a:cubicBezTo>
                    <a:pt x="658" y="529"/>
                    <a:pt x="1109" y="354"/>
                    <a:pt x="1585" y="229"/>
                  </a:cubicBezTo>
                  <a:cubicBezTo>
                    <a:pt x="1703" y="181"/>
                    <a:pt x="1666" y="1"/>
                    <a:pt x="1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2"/>
            <p:cNvSpPr/>
            <p:nvPr/>
          </p:nvSpPr>
          <p:spPr>
            <a:xfrm>
              <a:off x="2843875" y="1785900"/>
              <a:ext cx="32325" cy="17000"/>
            </a:xfrm>
            <a:custGeom>
              <a:avLst/>
              <a:gdLst/>
              <a:ahLst/>
              <a:cxnLst/>
              <a:rect l="l" t="t" r="r" b="b"/>
              <a:pathLst>
                <a:path w="1293" h="680" extrusionOk="0">
                  <a:moveTo>
                    <a:pt x="1126" y="1"/>
                  </a:moveTo>
                  <a:cubicBezTo>
                    <a:pt x="1106" y="1"/>
                    <a:pt x="1085" y="6"/>
                    <a:pt x="1063" y="19"/>
                  </a:cubicBezTo>
                  <a:lnTo>
                    <a:pt x="111" y="470"/>
                  </a:lnTo>
                  <a:cubicBezTo>
                    <a:pt x="1" y="536"/>
                    <a:pt x="84" y="680"/>
                    <a:pt x="191" y="680"/>
                  </a:cubicBezTo>
                  <a:cubicBezTo>
                    <a:pt x="206" y="680"/>
                    <a:pt x="221" y="677"/>
                    <a:pt x="236" y="671"/>
                  </a:cubicBezTo>
                  <a:lnTo>
                    <a:pt x="1189" y="195"/>
                  </a:lnTo>
                  <a:cubicBezTo>
                    <a:pt x="1293" y="132"/>
                    <a:pt x="1224"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2"/>
            <p:cNvSpPr/>
            <p:nvPr/>
          </p:nvSpPr>
          <p:spPr>
            <a:xfrm>
              <a:off x="2875800" y="1794450"/>
              <a:ext cx="23925" cy="10950"/>
            </a:xfrm>
            <a:custGeom>
              <a:avLst/>
              <a:gdLst/>
              <a:ahLst/>
              <a:cxnLst/>
              <a:rect l="l" t="t" r="r" b="b"/>
              <a:pathLst>
                <a:path w="957" h="438" extrusionOk="0">
                  <a:moveTo>
                    <a:pt x="810" y="1"/>
                  </a:moveTo>
                  <a:cubicBezTo>
                    <a:pt x="803" y="1"/>
                    <a:pt x="796" y="2"/>
                    <a:pt x="789" y="3"/>
                  </a:cubicBezTo>
                  <a:cubicBezTo>
                    <a:pt x="563" y="78"/>
                    <a:pt x="338" y="153"/>
                    <a:pt x="112" y="229"/>
                  </a:cubicBezTo>
                  <a:cubicBezTo>
                    <a:pt x="1" y="273"/>
                    <a:pt x="28" y="437"/>
                    <a:pt x="124" y="437"/>
                  </a:cubicBezTo>
                  <a:cubicBezTo>
                    <a:pt x="136" y="437"/>
                    <a:pt x="149" y="435"/>
                    <a:pt x="162" y="429"/>
                  </a:cubicBezTo>
                  <a:cubicBezTo>
                    <a:pt x="388" y="379"/>
                    <a:pt x="613" y="304"/>
                    <a:pt x="839" y="229"/>
                  </a:cubicBezTo>
                  <a:cubicBezTo>
                    <a:pt x="957" y="181"/>
                    <a:pt x="919" y="1"/>
                    <a:pt x="8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2"/>
            <p:cNvSpPr/>
            <p:nvPr/>
          </p:nvSpPr>
          <p:spPr>
            <a:xfrm>
              <a:off x="2396750" y="1676725"/>
              <a:ext cx="976225" cy="357450"/>
            </a:xfrm>
            <a:custGeom>
              <a:avLst/>
              <a:gdLst/>
              <a:ahLst/>
              <a:cxnLst/>
              <a:rect l="l" t="t" r="r" b="b"/>
              <a:pathLst>
                <a:path w="39049" h="14298" extrusionOk="0">
                  <a:moveTo>
                    <a:pt x="37520" y="0"/>
                  </a:moveTo>
                  <a:cubicBezTo>
                    <a:pt x="36141" y="2732"/>
                    <a:pt x="32081" y="7018"/>
                    <a:pt x="23986" y="9349"/>
                  </a:cubicBezTo>
                  <a:cubicBezTo>
                    <a:pt x="22181" y="9861"/>
                    <a:pt x="20269" y="10060"/>
                    <a:pt x="18386" y="10060"/>
                  </a:cubicBezTo>
                  <a:cubicBezTo>
                    <a:pt x="11796" y="10060"/>
                    <a:pt x="5565" y="7619"/>
                    <a:pt x="5565" y="7619"/>
                  </a:cubicBezTo>
                  <a:lnTo>
                    <a:pt x="5565" y="7619"/>
                  </a:lnTo>
                  <a:cubicBezTo>
                    <a:pt x="5565" y="7619"/>
                    <a:pt x="1" y="11679"/>
                    <a:pt x="5841" y="12983"/>
                  </a:cubicBezTo>
                  <a:cubicBezTo>
                    <a:pt x="10081" y="13915"/>
                    <a:pt x="13886" y="14298"/>
                    <a:pt x="17259" y="14298"/>
                  </a:cubicBezTo>
                  <a:cubicBezTo>
                    <a:pt x="27580" y="14298"/>
                    <a:pt x="33843" y="10708"/>
                    <a:pt x="36091" y="8271"/>
                  </a:cubicBezTo>
                  <a:cubicBezTo>
                    <a:pt x="39049" y="5038"/>
                    <a:pt x="37520" y="1"/>
                    <a:pt x="3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2"/>
            <p:cNvSpPr/>
            <p:nvPr/>
          </p:nvSpPr>
          <p:spPr>
            <a:xfrm>
              <a:off x="3131975" y="1877900"/>
              <a:ext cx="11675" cy="36625"/>
            </a:xfrm>
            <a:custGeom>
              <a:avLst/>
              <a:gdLst/>
              <a:ahLst/>
              <a:cxnLst/>
              <a:rect l="l" t="t" r="r" b="b"/>
              <a:pathLst>
                <a:path w="467" h="1465" extrusionOk="0">
                  <a:moveTo>
                    <a:pt x="132" y="1"/>
                  </a:moveTo>
                  <a:cubicBezTo>
                    <a:pt x="66" y="1"/>
                    <a:pt x="1" y="49"/>
                    <a:pt x="16" y="124"/>
                  </a:cubicBezTo>
                  <a:cubicBezTo>
                    <a:pt x="166" y="525"/>
                    <a:pt x="241" y="926"/>
                    <a:pt x="241" y="1352"/>
                  </a:cubicBezTo>
                  <a:cubicBezTo>
                    <a:pt x="241" y="1427"/>
                    <a:pt x="298" y="1465"/>
                    <a:pt x="354" y="1465"/>
                  </a:cubicBezTo>
                  <a:cubicBezTo>
                    <a:pt x="410" y="1465"/>
                    <a:pt x="467" y="1427"/>
                    <a:pt x="467" y="1352"/>
                  </a:cubicBezTo>
                  <a:cubicBezTo>
                    <a:pt x="442" y="926"/>
                    <a:pt x="366" y="500"/>
                    <a:pt x="241" y="74"/>
                  </a:cubicBezTo>
                  <a:cubicBezTo>
                    <a:pt x="221" y="23"/>
                    <a:pt x="176" y="1"/>
                    <a:pt x="132"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2"/>
            <p:cNvSpPr/>
            <p:nvPr/>
          </p:nvSpPr>
          <p:spPr>
            <a:xfrm>
              <a:off x="3149900" y="1883025"/>
              <a:ext cx="5025" cy="27500"/>
            </a:xfrm>
            <a:custGeom>
              <a:avLst/>
              <a:gdLst/>
              <a:ahLst/>
              <a:cxnLst/>
              <a:rect l="l" t="t" r="r" b="b"/>
              <a:pathLst>
                <a:path w="201" h="1100" extrusionOk="0">
                  <a:moveTo>
                    <a:pt x="101" y="0"/>
                  </a:moveTo>
                  <a:cubicBezTo>
                    <a:pt x="50" y="0"/>
                    <a:pt x="0" y="31"/>
                    <a:pt x="0" y="94"/>
                  </a:cubicBezTo>
                  <a:lnTo>
                    <a:pt x="0" y="996"/>
                  </a:lnTo>
                  <a:cubicBezTo>
                    <a:pt x="0" y="1062"/>
                    <a:pt x="55" y="1100"/>
                    <a:pt x="107" y="1100"/>
                  </a:cubicBezTo>
                  <a:cubicBezTo>
                    <a:pt x="155" y="1100"/>
                    <a:pt x="201" y="1068"/>
                    <a:pt x="201" y="996"/>
                  </a:cubicBezTo>
                  <a:lnTo>
                    <a:pt x="201" y="94"/>
                  </a:lnTo>
                  <a:cubicBezTo>
                    <a:pt x="201" y="31"/>
                    <a:pt x="151" y="0"/>
                    <a:pt x="101"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2"/>
            <p:cNvSpPr/>
            <p:nvPr/>
          </p:nvSpPr>
          <p:spPr>
            <a:xfrm>
              <a:off x="2856975" y="1985150"/>
              <a:ext cx="9425" cy="34000"/>
            </a:xfrm>
            <a:custGeom>
              <a:avLst/>
              <a:gdLst/>
              <a:ahLst/>
              <a:cxnLst/>
              <a:rect l="l" t="t" r="r" b="b"/>
              <a:pathLst>
                <a:path w="377" h="1360" extrusionOk="0">
                  <a:moveTo>
                    <a:pt x="104" y="0"/>
                  </a:moveTo>
                  <a:cubicBezTo>
                    <a:pt x="51" y="0"/>
                    <a:pt x="0" y="32"/>
                    <a:pt x="13" y="94"/>
                  </a:cubicBezTo>
                  <a:lnTo>
                    <a:pt x="163" y="1247"/>
                  </a:lnTo>
                  <a:cubicBezTo>
                    <a:pt x="163" y="1322"/>
                    <a:pt x="220" y="1360"/>
                    <a:pt x="273" y="1360"/>
                  </a:cubicBezTo>
                  <a:cubicBezTo>
                    <a:pt x="326" y="1360"/>
                    <a:pt x="376" y="1322"/>
                    <a:pt x="364" y="1247"/>
                  </a:cubicBezTo>
                  <a:cubicBezTo>
                    <a:pt x="314" y="871"/>
                    <a:pt x="264" y="470"/>
                    <a:pt x="214" y="94"/>
                  </a:cubicBezTo>
                  <a:cubicBezTo>
                    <a:pt x="214" y="32"/>
                    <a:pt x="157" y="0"/>
                    <a:pt x="104"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2"/>
            <p:cNvSpPr/>
            <p:nvPr/>
          </p:nvSpPr>
          <p:spPr>
            <a:xfrm>
              <a:off x="2871950" y="1980050"/>
              <a:ext cx="9175" cy="28625"/>
            </a:xfrm>
            <a:custGeom>
              <a:avLst/>
              <a:gdLst/>
              <a:ahLst/>
              <a:cxnLst/>
              <a:rect l="l" t="t" r="r" b="b"/>
              <a:pathLst>
                <a:path w="367" h="1145" extrusionOk="0">
                  <a:moveTo>
                    <a:pt x="132" y="0"/>
                  </a:moveTo>
                  <a:cubicBezTo>
                    <a:pt x="66" y="0"/>
                    <a:pt x="1" y="48"/>
                    <a:pt x="16" y="123"/>
                  </a:cubicBezTo>
                  <a:cubicBezTo>
                    <a:pt x="116" y="424"/>
                    <a:pt x="141" y="724"/>
                    <a:pt x="141" y="1050"/>
                  </a:cubicBezTo>
                  <a:cubicBezTo>
                    <a:pt x="141" y="1113"/>
                    <a:pt x="191" y="1144"/>
                    <a:pt x="241" y="1144"/>
                  </a:cubicBezTo>
                  <a:cubicBezTo>
                    <a:pt x="291" y="1144"/>
                    <a:pt x="341" y="1113"/>
                    <a:pt x="341" y="1050"/>
                  </a:cubicBezTo>
                  <a:cubicBezTo>
                    <a:pt x="366" y="699"/>
                    <a:pt x="316" y="399"/>
                    <a:pt x="241" y="73"/>
                  </a:cubicBezTo>
                  <a:cubicBezTo>
                    <a:pt x="221" y="22"/>
                    <a:pt x="176" y="0"/>
                    <a:pt x="132"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2"/>
            <p:cNvSpPr/>
            <p:nvPr/>
          </p:nvSpPr>
          <p:spPr>
            <a:xfrm>
              <a:off x="2684350" y="1957575"/>
              <a:ext cx="5050" cy="24775"/>
            </a:xfrm>
            <a:custGeom>
              <a:avLst/>
              <a:gdLst/>
              <a:ahLst/>
              <a:cxnLst/>
              <a:rect l="l" t="t" r="r" b="b"/>
              <a:pathLst>
                <a:path w="202" h="991" extrusionOk="0">
                  <a:moveTo>
                    <a:pt x="101" y="1"/>
                  </a:moveTo>
                  <a:cubicBezTo>
                    <a:pt x="51" y="1"/>
                    <a:pt x="1" y="32"/>
                    <a:pt x="1" y="95"/>
                  </a:cubicBezTo>
                  <a:lnTo>
                    <a:pt x="1" y="897"/>
                  </a:lnTo>
                  <a:cubicBezTo>
                    <a:pt x="1" y="959"/>
                    <a:pt x="51" y="991"/>
                    <a:pt x="101" y="991"/>
                  </a:cubicBezTo>
                  <a:cubicBezTo>
                    <a:pt x="151" y="991"/>
                    <a:pt x="201" y="959"/>
                    <a:pt x="201" y="897"/>
                  </a:cubicBezTo>
                  <a:lnTo>
                    <a:pt x="201" y="95"/>
                  </a:lnTo>
                  <a:cubicBezTo>
                    <a:pt x="201" y="32"/>
                    <a:pt x="151" y="1"/>
                    <a:pt x="101"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2"/>
            <p:cNvSpPr/>
            <p:nvPr/>
          </p:nvSpPr>
          <p:spPr>
            <a:xfrm>
              <a:off x="2698775" y="1966975"/>
              <a:ext cx="5025" cy="24775"/>
            </a:xfrm>
            <a:custGeom>
              <a:avLst/>
              <a:gdLst/>
              <a:ahLst/>
              <a:cxnLst/>
              <a:rect l="l" t="t" r="r" b="b"/>
              <a:pathLst>
                <a:path w="201" h="991" extrusionOk="0">
                  <a:moveTo>
                    <a:pt x="100" y="1"/>
                  </a:moveTo>
                  <a:cubicBezTo>
                    <a:pt x="50" y="1"/>
                    <a:pt x="0" y="32"/>
                    <a:pt x="0" y="94"/>
                  </a:cubicBezTo>
                  <a:lnTo>
                    <a:pt x="0" y="897"/>
                  </a:lnTo>
                  <a:cubicBezTo>
                    <a:pt x="0" y="959"/>
                    <a:pt x="50" y="990"/>
                    <a:pt x="100" y="990"/>
                  </a:cubicBezTo>
                  <a:cubicBezTo>
                    <a:pt x="151" y="990"/>
                    <a:pt x="201" y="959"/>
                    <a:pt x="201" y="897"/>
                  </a:cubicBezTo>
                  <a:lnTo>
                    <a:pt x="201" y="94"/>
                  </a:lnTo>
                  <a:cubicBezTo>
                    <a:pt x="201" y="32"/>
                    <a:pt x="151" y="1"/>
                    <a:pt x="100"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2"/>
            <p:cNvSpPr/>
            <p:nvPr/>
          </p:nvSpPr>
          <p:spPr>
            <a:xfrm>
              <a:off x="3336000" y="1768150"/>
              <a:ext cx="36975" cy="6575"/>
            </a:xfrm>
            <a:custGeom>
              <a:avLst/>
              <a:gdLst/>
              <a:ahLst/>
              <a:cxnLst/>
              <a:rect l="l" t="t" r="r" b="b"/>
              <a:pathLst>
                <a:path w="1479" h="263" extrusionOk="0">
                  <a:moveTo>
                    <a:pt x="125" y="0"/>
                  </a:moveTo>
                  <a:cubicBezTo>
                    <a:pt x="0" y="0"/>
                    <a:pt x="7" y="179"/>
                    <a:pt x="125" y="203"/>
                  </a:cubicBezTo>
                  <a:cubicBezTo>
                    <a:pt x="437" y="240"/>
                    <a:pt x="736" y="263"/>
                    <a:pt x="1031" y="263"/>
                  </a:cubicBezTo>
                  <a:cubicBezTo>
                    <a:pt x="1138" y="263"/>
                    <a:pt x="1246" y="260"/>
                    <a:pt x="1353" y="253"/>
                  </a:cubicBezTo>
                  <a:cubicBezTo>
                    <a:pt x="1479" y="253"/>
                    <a:pt x="1479" y="52"/>
                    <a:pt x="1353" y="52"/>
                  </a:cubicBezTo>
                  <a:cubicBezTo>
                    <a:pt x="952" y="52"/>
                    <a:pt x="551" y="52"/>
                    <a:pt x="150" y="2"/>
                  </a:cubicBezTo>
                  <a:cubicBezTo>
                    <a:pt x="142" y="1"/>
                    <a:pt x="133" y="0"/>
                    <a:pt x="125"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2"/>
            <p:cNvSpPr/>
            <p:nvPr/>
          </p:nvSpPr>
          <p:spPr>
            <a:xfrm>
              <a:off x="3314675" y="1788875"/>
              <a:ext cx="36375" cy="5650"/>
            </a:xfrm>
            <a:custGeom>
              <a:avLst/>
              <a:gdLst/>
              <a:ahLst/>
              <a:cxnLst/>
              <a:rect l="l" t="t" r="r" b="b"/>
              <a:pathLst>
                <a:path w="1455" h="226" extrusionOk="0">
                  <a:moveTo>
                    <a:pt x="151" y="0"/>
                  </a:moveTo>
                  <a:cubicBezTo>
                    <a:pt x="1" y="0"/>
                    <a:pt x="1" y="226"/>
                    <a:pt x="151" y="226"/>
                  </a:cubicBezTo>
                  <a:lnTo>
                    <a:pt x="1304" y="226"/>
                  </a:lnTo>
                  <a:cubicBezTo>
                    <a:pt x="1429" y="226"/>
                    <a:pt x="1455" y="0"/>
                    <a:pt x="1304"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2"/>
            <p:cNvSpPr/>
            <p:nvPr/>
          </p:nvSpPr>
          <p:spPr>
            <a:xfrm>
              <a:off x="2427450" y="416075"/>
              <a:ext cx="704925" cy="350250"/>
            </a:xfrm>
            <a:custGeom>
              <a:avLst/>
              <a:gdLst/>
              <a:ahLst/>
              <a:cxnLst/>
              <a:rect l="l" t="t" r="r" b="b"/>
              <a:pathLst>
                <a:path w="28197" h="14010" extrusionOk="0">
                  <a:moveTo>
                    <a:pt x="14829" y="0"/>
                  </a:moveTo>
                  <a:cubicBezTo>
                    <a:pt x="13939" y="0"/>
                    <a:pt x="13006" y="94"/>
                    <a:pt x="12031" y="301"/>
                  </a:cubicBezTo>
                  <a:cubicBezTo>
                    <a:pt x="1505" y="2506"/>
                    <a:pt x="1" y="9398"/>
                    <a:pt x="1" y="9398"/>
                  </a:cubicBezTo>
                  <a:lnTo>
                    <a:pt x="21806" y="14010"/>
                  </a:lnTo>
                  <a:lnTo>
                    <a:pt x="21806" y="6641"/>
                  </a:lnTo>
                  <a:lnTo>
                    <a:pt x="28197" y="8997"/>
                  </a:lnTo>
                  <a:cubicBezTo>
                    <a:pt x="28197" y="8997"/>
                    <a:pt x="23554" y="0"/>
                    <a:pt x="14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2"/>
            <p:cNvSpPr/>
            <p:nvPr/>
          </p:nvSpPr>
          <p:spPr>
            <a:xfrm>
              <a:off x="2353525" y="582100"/>
              <a:ext cx="753175" cy="399775"/>
            </a:xfrm>
            <a:custGeom>
              <a:avLst/>
              <a:gdLst/>
              <a:ahLst/>
              <a:cxnLst/>
              <a:rect l="l" t="t" r="r" b="b"/>
              <a:pathLst>
                <a:path w="30127" h="15991" extrusionOk="0">
                  <a:moveTo>
                    <a:pt x="11125" y="1"/>
                  </a:moveTo>
                  <a:cubicBezTo>
                    <a:pt x="9557" y="1"/>
                    <a:pt x="8023" y="206"/>
                    <a:pt x="6592" y="652"/>
                  </a:cubicBezTo>
                  <a:cubicBezTo>
                    <a:pt x="1" y="2707"/>
                    <a:pt x="1153" y="8547"/>
                    <a:pt x="1153" y="8547"/>
                  </a:cubicBezTo>
                  <a:lnTo>
                    <a:pt x="22281" y="15991"/>
                  </a:lnTo>
                  <a:cubicBezTo>
                    <a:pt x="22281" y="15991"/>
                    <a:pt x="30126" y="11003"/>
                    <a:pt x="26066" y="6341"/>
                  </a:cubicBezTo>
                  <a:cubicBezTo>
                    <a:pt x="22867" y="2672"/>
                    <a:pt x="16780" y="1"/>
                    <a:pt x="11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2"/>
            <p:cNvSpPr/>
            <p:nvPr/>
          </p:nvSpPr>
          <p:spPr>
            <a:xfrm>
              <a:off x="2986350" y="511250"/>
              <a:ext cx="258800" cy="235725"/>
            </a:xfrm>
            <a:custGeom>
              <a:avLst/>
              <a:gdLst/>
              <a:ahLst/>
              <a:cxnLst/>
              <a:rect l="l" t="t" r="r" b="b"/>
              <a:pathLst>
                <a:path w="10352" h="9429" extrusionOk="0">
                  <a:moveTo>
                    <a:pt x="6210" y="1"/>
                  </a:moveTo>
                  <a:cubicBezTo>
                    <a:pt x="5346" y="1"/>
                    <a:pt x="5640" y="4138"/>
                    <a:pt x="5640" y="4138"/>
                  </a:cubicBezTo>
                  <a:cubicBezTo>
                    <a:pt x="5640" y="4138"/>
                    <a:pt x="4219" y="387"/>
                    <a:pt x="3309" y="387"/>
                  </a:cubicBezTo>
                  <a:cubicBezTo>
                    <a:pt x="3275" y="387"/>
                    <a:pt x="3241" y="393"/>
                    <a:pt x="3209" y="403"/>
                  </a:cubicBezTo>
                  <a:cubicBezTo>
                    <a:pt x="2307" y="704"/>
                    <a:pt x="4913" y="4338"/>
                    <a:pt x="4913" y="4338"/>
                  </a:cubicBezTo>
                  <a:cubicBezTo>
                    <a:pt x="4913" y="4338"/>
                    <a:pt x="1818" y="2520"/>
                    <a:pt x="761" y="2520"/>
                  </a:cubicBezTo>
                  <a:cubicBezTo>
                    <a:pt x="614" y="2520"/>
                    <a:pt x="507" y="2555"/>
                    <a:pt x="452" y="2634"/>
                  </a:cubicBezTo>
                  <a:cubicBezTo>
                    <a:pt x="1" y="3286"/>
                    <a:pt x="4362" y="5190"/>
                    <a:pt x="4362" y="5190"/>
                  </a:cubicBezTo>
                  <a:cubicBezTo>
                    <a:pt x="4362" y="5190"/>
                    <a:pt x="3764" y="5150"/>
                    <a:pt x="3033" y="5150"/>
                  </a:cubicBezTo>
                  <a:cubicBezTo>
                    <a:pt x="1936" y="5150"/>
                    <a:pt x="537" y="5241"/>
                    <a:pt x="402" y="5692"/>
                  </a:cubicBezTo>
                  <a:cubicBezTo>
                    <a:pt x="335" y="5942"/>
                    <a:pt x="736" y="6026"/>
                    <a:pt x="1301" y="6026"/>
                  </a:cubicBezTo>
                  <a:cubicBezTo>
                    <a:pt x="2429" y="6026"/>
                    <a:pt x="4211" y="5692"/>
                    <a:pt x="4212" y="5692"/>
                  </a:cubicBezTo>
                  <a:lnTo>
                    <a:pt x="4212" y="5692"/>
                  </a:lnTo>
                  <a:cubicBezTo>
                    <a:pt x="4211" y="5692"/>
                    <a:pt x="1680" y="6920"/>
                    <a:pt x="2156" y="7822"/>
                  </a:cubicBezTo>
                  <a:cubicBezTo>
                    <a:pt x="2232" y="7958"/>
                    <a:pt x="2348" y="8016"/>
                    <a:pt x="2490" y="8016"/>
                  </a:cubicBezTo>
                  <a:cubicBezTo>
                    <a:pt x="3288" y="8016"/>
                    <a:pt x="4913" y="6193"/>
                    <a:pt x="4913" y="6193"/>
                  </a:cubicBezTo>
                  <a:lnTo>
                    <a:pt x="4913" y="6193"/>
                  </a:lnTo>
                  <a:cubicBezTo>
                    <a:pt x="4913" y="6193"/>
                    <a:pt x="3660" y="9376"/>
                    <a:pt x="4863" y="9376"/>
                  </a:cubicBezTo>
                  <a:cubicBezTo>
                    <a:pt x="6091" y="9376"/>
                    <a:pt x="5640" y="5993"/>
                    <a:pt x="5640" y="5992"/>
                  </a:cubicBezTo>
                  <a:lnTo>
                    <a:pt x="5640" y="5992"/>
                  </a:lnTo>
                  <a:cubicBezTo>
                    <a:pt x="5640" y="5993"/>
                    <a:pt x="6647" y="9429"/>
                    <a:pt x="7515" y="9429"/>
                  </a:cubicBezTo>
                  <a:cubicBezTo>
                    <a:pt x="7576" y="9429"/>
                    <a:pt x="7636" y="9412"/>
                    <a:pt x="7695" y="9376"/>
                  </a:cubicBezTo>
                  <a:cubicBezTo>
                    <a:pt x="8597" y="8825"/>
                    <a:pt x="6393" y="5993"/>
                    <a:pt x="6392" y="5992"/>
                  </a:cubicBezTo>
                  <a:lnTo>
                    <a:pt x="6392" y="5992"/>
                  </a:lnTo>
                  <a:cubicBezTo>
                    <a:pt x="6393" y="5993"/>
                    <a:pt x="8168" y="8070"/>
                    <a:pt x="9029" y="8070"/>
                  </a:cubicBezTo>
                  <a:cubicBezTo>
                    <a:pt x="9191" y="8070"/>
                    <a:pt x="9320" y="7997"/>
                    <a:pt x="9400" y="7822"/>
                  </a:cubicBezTo>
                  <a:cubicBezTo>
                    <a:pt x="9901" y="6694"/>
                    <a:pt x="6994" y="5591"/>
                    <a:pt x="6993" y="5591"/>
                  </a:cubicBezTo>
                  <a:lnTo>
                    <a:pt x="6993" y="5591"/>
                  </a:lnTo>
                  <a:cubicBezTo>
                    <a:pt x="6994" y="5591"/>
                    <a:pt x="7961" y="5750"/>
                    <a:pt x="8857" y="5750"/>
                  </a:cubicBezTo>
                  <a:cubicBezTo>
                    <a:pt x="9631" y="5750"/>
                    <a:pt x="10352" y="5632"/>
                    <a:pt x="10352" y="5190"/>
                  </a:cubicBezTo>
                  <a:cubicBezTo>
                    <a:pt x="10352" y="4726"/>
                    <a:pt x="9590" y="4607"/>
                    <a:pt x="8810" y="4607"/>
                  </a:cubicBezTo>
                  <a:cubicBezTo>
                    <a:pt x="7988" y="4607"/>
                    <a:pt x="7144" y="4739"/>
                    <a:pt x="7144" y="4739"/>
                  </a:cubicBezTo>
                  <a:cubicBezTo>
                    <a:pt x="7144" y="4739"/>
                    <a:pt x="9750" y="3135"/>
                    <a:pt x="9099" y="2133"/>
                  </a:cubicBezTo>
                  <a:cubicBezTo>
                    <a:pt x="9009" y="1992"/>
                    <a:pt x="8891" y="1931"/>
                    <a:pt x="8753" y="1931"/>
                  </a:cubicBezTo>
                  <a:cubicBezTo>
                    <a:pt x="7884" y="1931"/>
                    <a:pt x="6242" y="4338"/>
                    <a:pt x="6242" y="4338"/>
                  </a:cubicBezTo>
                  <a:cubicBezTo>
                    <a:pt x="6242" y="4338"/>
                    <a:pt x="7144" y="103"/>
                    <a:pt x="6242" y="2"/>
                  </a:cubicBezTo>
                  <a:cubicBezTo>
                    <a:pt x="6231" y="1"/>
                    <a:pt x="6221" y="1"/>
                    <a:pt x="6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2"/>
            <p:cNvSpPr/>
            <p:nvPr/>
          </p:nvSpPr>
          <p:spPr>
            <a:xfrm>
              <a:off x="2481600" y="623250"/>
              <a:ext cx="8050" cy="11700"/>
            </a:xfrm>
            <a:custGeom>
              <a:avLst/>
              <a:gdLst/>
              <a:ahLst/>
              <a:cxnLst/>
              <a:rect l="l" t="t" r="r" b="b"/>
              <a:pathLst>
                <a:path w="322" h="468" extrusionOk="0">
                  <a:moveTo>
                    <a:pt x="184" y="0"/>
                  </a:moveTo>
                  <a:cubicBezTo>
                    <a:pt x="141" y="0"/>
                    <a:pt x="100" y="25"/>
                    <a:pt x="91" y="84"/>
                  </a:cubicBezTo>
                  <a:cubicBezTo>
                    <a:pt x="66" y="159"/>
                    <a:pt x="40" y="259"/>
                    <a:pt x="15" y="334"/>
                  </a:cubicBezTo>
                  <a:cubicBezTo>
                    <a:pt x="0" y="410"/>
                    <a:pt x="68" y="468"/>
                    <a:pt x="129" y="468"/>
                  </a:cubicBezTo>
                  <a:cubicBezTo>
                    <a:pt x="169" y="468"/>
                    <a:pt x="206" y="444"/>
                    <a:pt x="216" y="385"/>
                  </a:cubicBezTo>
                  <a:cubicBezTo>
                    <a:pt x="241" y="309"/>
                    <a:pt x="266" y="209"/>
                    <a:pt x="291" y="134"/>
                  </a:cubicBezTo>
                  <a:cubicBezTo>
                    <a:pt x="322" y="58"/>
                    <a:pt x="251" y="0"/>
                    <a:pt x="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2"/>
            <p:cNvSpPr/>
            <p:nvPr/>
          </p:nvSpPr>
          <p:spPr>
            <a:xfrm>
              <a:off x="2490100" y="617975"/>
              <a:ext cx="9450" cy="17600"/>
            </a:xfrm>
            <a:custGeom>
              <a:avLst/>
              <a:gdLst/>
              <a:ahLst/>
              <a:cxnLst/>
              <a:rect l="l" t="t" r="r" b="b"/>
              <a:pathLst>
                <a:path w="378" h="704" extrusionOk="0">
                  <a:moveTo>
                    <a:pt x="264" y="0"/>
                  </a:moveTo>
                  <a:cubicBezTo>
                    <a:pt x="208" y="0"/>
                    <a:pt x="152" y="32"/>
                    <a:pt x="152" y="94"/>
                  </a:cubicBezTo>
                  <a:cubicBezTo>
                    <a:pt x="152" y="270"/>
                    <a:pt x="101" y="395"/>
                    <a:pt x="51" y="545"/>
                  </a:cubicBezTo>
                  <a:cubicBezTo>
                    <a:pt x="1" y="630"/>
                    <a:pt x="76" y="703"/>
                    <a:pt x="145" y="703"/>
                  </a:cubicBezTo>
                  <a:cubicBezTo>
                    <a:pt x="178" y="703"/>
                    <a:pt x="211" y="686"/>
                    <a:pt x="227" y="646"/>
                  </a:cubicBezTo>
                  <a:cubicBezTo>
                    <a:pt x="327" y="470"/>
                    <a:pt x="352" y="295"/>
                    <a:pt x="377" y="94"/>
                  </a:cubicBezTo>
                  <a:cubicBezTo>
                    <a:pt x="377" y="32"/>
                    <a:pt x="321" y="0"/>
                    <a:pt x="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2"/>
            <p:cNvSpPr/>
            <p:nvPr/>
          </p:nvSpPr>
          <p:spPr>
            <a:xfrm>
              <a:off x="2520750" y="582050"/>
              <a:ext cx="15250" cy="22575"/>
            </a:xfrm>
            <a:custGeom>
              <a:avLst/>
              <a:gdLst/>
              <a:ahLst/>
              <a:cxnLst/>
              <a:rect l="l" t="t" r="r" b="b"/>
              <a:pathLst>
                <a:path w="610" h="903" extrusionOk="0">
                  <a:moveTo>
                    <a:pt x="157" y="1"/>
                  </a:moveTo>
                  <a:cubicBezTo>
                    <a:pt x="85" y="1"/>
                    <a:pt x="0" y="89"/>
                    <a:pt x="53" y="178"/>
                  </a:cubicBezTo>
                  <a:cubicBezTo>
                    <a:pt x="179" y="378"/>
                    <a:pt x="279" y="604"/>
                    <a:pt x="379" y="830"/>
                  </a:cubicBezTo>
                  <a:cubicBezTo>
                    <a:pt x="399" y="880"/>
                    <a:pt x="444" y="902"/>
                    <a:pt x="487" y="902"/>
                  </a:cubicBezTo>
                  <a:cubicBezTo>
                    <a:pt x="550" y="902"/>
                    <a:pt x="610" y="854"/>
                    <a:pt x="580" y="779"/>
                  </a:cubicBezTo>
                  <a:cubicBezTo>
                    <a:pt x="480" y="529"/>
                    <a:pt x="379" y="278"/>
                    <a:pt x="229" y="53"/>
                  </a:cubicBezTo>
                  <a:cubicBezTo>
                    <a:pt x="214" y="16"/>
                    <a:pt x="187" y="1"/>
                    <a:pt x="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2"/>
            <p:cNvSpPr/>
            <p:nvPr/>
          </p:nvSpPr>
          <p:spPr>
            <a:xfrm>
              <a:off x="2535775" y="579825"/>
              <a:ext cx="13400" cy="20050"/>
            </a:xfrm>
            <a:custGeom>
              <a:avLst/>
              <a:gdLst/>
              <a:ahLst/>
              <a:cxnLst/>
              <a:rect l="l" t="t" r="r" b="b"/>
              <a:pathLst>
                <a:path w="536" h="802" extrusionOk="0">
                  <a:moveTo>
                    <a:pt x="149" y="0"/>
                  </a:moveTo>
                  <a:cubicBezTo>
                    <a:pt x="74" y="0"/>
                    <a:pt x="0" y="77"/>
                    <a:pt x="54" y="167"/>
                  </a:cubicBezTo>
                  <a:cubicBezTo>
                    <a:pt x="154" y="342"/>
                    <a:pt x="254" y="518"/>
                    <a:pt x="305" y="718"/>
                  </a:cubicBezTo>
                  <a:cubicBezTo>
                    <a:pt x="324" y="777"/>
                    <a:pt x="367" y="801"/>
                    <a:pt x="409" y="801"/>
                  </a:cubicBezTo>
                  <a:cubicBezTo>
                    <a:pt x="474" y="801"/>
                    <a:pt x="535" y="744"/>
                    <a:pt x="505" y="668"/>
                  </a:cubicBezTo>
                  <a:cubicBezTo>
                    <a:pt x="455" y="442"/>
                    <a:pt x="355" y="242"/>
                    <a:pt x="229" y="41"/>
                  </a:cubicBezTo>
                  <a:cubicBezTo>
                    <a:pt x="208" y="13"/>
                    <a:pt x="17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2"/>
            <p:cNvSpPr/>
            <p:nvPr/>
          </p:nvSpPr>
          <p:spPr>
            <a:xfrm>
              <a:off x="2656150" y="592350"/>
              <a:ext cx="10775" cy="15975"/>
            </a:xfrm>
            <a:custGeom>
              <a:avLst/>
              <a:gdLst/>
              <a:ahLst/>
              <a:cxnLst/>
              <a:rect l="l" t="t" r="r" b="b"/>
              <a:pathLst>
                <a:path w="431" h="639" extrusionOk="0">
                  <a:moveTo>
                    <a:pt x="262" y="1"/>
                  </a:moveTo>
                  <a:cubicBezTo>
                    <a:pt x="230" y="1"/>
                    <a:pt x="198" y="13"/>
                    <a:pt x="176" y="42"/>
                  </a:cubicBezTo>
                  <a:cubicBezTo>
                    <a:pt x="101" y="192"/>
                    <a:pt x="51" y="342"/>
                    <a:pt x="1" y="493"/>
                  </a:cubicBezTo>
                  <a:cubicBezTo>
                    <a:pt x="1" y="585"/>
                    <a:pt x="76" y="639"/>
                    <a:pt x="139" y="639"/>
                  </a:cubicBezTo>
                  <a:cubicBezTo>
                    <a:pt x="180" y="639"/>
                    <a:pt x="217" y="617"/>
                    <a:pt x="226" y="568"/>
                  </a:cubicBezTo>
                  <a:cubicBezTo>
                    <a:pt x="252" y="418"/>
                    <a:pt x="302" y="292"/>
                    <a:pt x="377" y="167"/>
                  </a:cubicBezTo>
                  <a:cubicBezTo>
                    <a:pt x="431" y="77"/>
                    <a:pt x="344"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2"/>
            <p:cNvSpPr/>
            <p:nvPr/>
          </p:nvSpPr>
          <p:spPr>
            <a:xfrm>
              <a:off x="2667325" y="593450"/>
              <a:ext cx="13050" cy="25575"/>
            </a:xfrm>
            <a:custGeom>
              <a:avLst/>
              <a:gdLst/>
              <a:ahLst/>
              <a:cxnLst/>
              <a:rect l="l" t="t" r="r" b="b"/>
              <a:pathLst>
                <a:path w="522" h="1023" extrusionOk="0">
                  <a:moveTo>
                    <a:pt x="390" y="0"/>
                  </a:moveTo>
                  <a:cubicBezTo>
                    <a:pt x="346" y="0"/>
                    <a:pt x="301" y="22"/>
                    <a:pt x="281" y="73"/>
                  </a:cubicBezTo>
                  <a:cubicBezTo>
                    <a:pt x="206" y="348"/>
                    <a:pt x="105" y="624"/>
                    <a:pt x="30" y="900"/>
                  </a:cubicBezTo>
                  <a:cubicBezTo>
                    <a:pt x="0" y="975"/>
                    <a:pt x="59" y="1023"/>
                    <a:pt x="123" y="1023"/>
                  </a:cubicBezTo>
                  <a:cubicBezTo>
                    <a:pt x="166" y="1023"/>
                    <a:pt x="210" y="1001"/>
                    <a:pt x="231" y="950"/>
                  </a:cubicBezTo>
                  <a:cubicBezTo>
                    <a:pt x="306" y="674"/>
                    <a:pt x="406" y="399"/>
                    <a:pt x="506" y="123"/>
                  </a:cubicBezTo>
                  <a:cubicBezTo>
                    <a:pt x="521" y="48"/>
                    <a:pt x="456"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2"/>
            <p:cNvSpPr/>
            <p:nvPr/>
          </p:nvSpPr>
          <p:spPr>
            <a:xfrm>
              <a:off x="2778350" y="584750"/>
              <a:ext cx="8150" cy="39050"/>
            </a:xfrm>
            <a:custGeom>
              <a:avLst/>
              <a:gdLst/>
              <a:ahLst/>
              <a:cxnLst/>
              <a:rect l="l" t="t" r="r" b="b"/>
              <a:pathLst>
                <a:path w="326" h="1562" extrusionOk="0">
                  <a:moveTo>
                    <a:pt x="104" y="1"/>
                  </a:moveTo>
                  <a:cubicBezTo>
                    <a:pt x="50" y="1"/>
                    <a:pt x="0" y="32"/>
                    <a:pt x="0" y="95"/>
                  </a:cubicBezTo>
                  <a:cubicBezTo>
                    <a:pt x="25" y="546"/>
                    <a:pt x="50" y="997"/>
                    <a:pt x="100" y="1448"/>
                  </a:cubicBezTo>
                  <a:cubicBezTo>
                    <a:pt x="113" y="1524"/>
                    <a:pt x="169" y="1561"/>
                    <a:pt x="223" y="1561"/>
                  </a:cubicBezTo>
                  <a:cubicBezTo>
                    <a:pt x="276" y="1561"/>
                    <a:pt x="326" y="1524"/>
                    <a:pt x="326" y="1448"/>
                  </a:cubicBezTo>
                  <a:cubicBezTo>
                    <a:pt x="276" y="997"/>
                    <a:pt x="251" y="546"/>
                    <a:pt x="226" y="95"/>
                  </a:cubicBezTo>
                  <a:cubicBezTo>
                    <a:pt x="213" y="32"/>
                    <a:pt x="157"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2"/>
            <p:cNvSpPr/>
            <p:nvPr/>
          </p:nvSpPr>
          <p:spPr>
            <a:xfrm>
              <a:off x="2792750" y="596675"/>
              <a:ext cx="5975" cy="30400"/>
            </a:xfrm>
            <a:custGeom>
              <a:avLst/>
              <a:gdLst/>
              <a:ahLst/>
              <a:cxnLst/>
              <a:rect l="l" t="t" r="r" b="b"/>
              <a:pathLst>
                <a:path w="239" h="1216" extrusionOk="0">
                  <a:moveTo>
                    <a:pt x="135" y="0"/>
                  </a:moveTo>
                  <a:cubicBezTo>
                    <a:pt x="82" y="0"/>
                    <a:pt x="26" y="32"/>
                    <a:pt x="26" y="94"/>
                  </a:cubicBezTo>
                  <a:lnTo>
                    <a:pt x="1" y="1122"/>
                  </a:lnTo>
                  <a:cubicBezTo>
                    <a:pt x="1" y="1184"/>
                    <a:pt x="51" y="1216"/>
                    <a:pt x="101" y="1216"/>
                  </a:cubicBezTo>
                  <a:cubicBezTo>
                    <a:pt x="151" y="1216"/>
                    <a:pt x="201" y="1184"/>
                    <a:pt x="201" y="1122"/>
                  </a:cubicBezTo>
                  <a:lnTo>
                    <a:pt x="226" y="94"/>
                  </a:lnTo>
                  <a:cubicBezTo>
                    <a:pt x="239" y="32"/>
                    <a:pt x="189" y="0"/>
                    <a:pt x="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2"/>
            <p:cNvSpPr/>
            <p:nvPr/>
          </p:nvSpPr>
          <p:spPr>
            <a:xfrm>
              <a:off x="2808925" y="641700"/>
              <a:ext cx="12800" cy="19300"/>
            </a:xfrm>
            <a:custGeom>
              <a:avLst/>
              <a:gdLst/>
              <a:ahLst/>
              <a:cxnLst/>
              <a:rect l="l" t="t" r="r" b="b"/>
              <a:pathLst>
                <a:path w="512" h="772" extrusionOk="0">
                  <a:moveTo>
                    <a:pt x="389" y="0"/>
                  </a:moveTo>
                  <a:cubicBezTo>
                    <a:pt x="346" y="0"/>
                    <a:pt x="301" y="22"/>
                    <a:pt x="281" y="73"/>
                  </a:cubicBezTo>
                  <a:cubicBezTo>
                    <a:pt x="206" y="248"/>
                    <a:pt x="131" y="449"/>
                    <a:pt x="30" y="649"/>
                  </a:cubicBezTo>
                  <a:cubicBezTo>
                    <a:pt x="0" y="724"/>
                    <a:pt x="69" y="772"/>
                    <a:pt x="139" y="772"/>
                  </a:cubicBezTo>
                  <a:cubicBezTo>
                    <a:pt x="187" y="772"/>
                    <a:pt x="236" y="750"/>
                    <a:pt x="256" y="699"/>
                  </a:cubicBezTo>
                  <a:cubicBezTo>
                    <a:pt x="331" y="499"/>
                    <a:pt x="406" y="323"/>
                    <a:pt x="481" y="123"/>
                  </a:cubicBezTo>
                  <a:cubicBezTo>
                    <a:pt x="511" y="48"/>
                    <a:pt x="452" y="0"/>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2"/>
            <p:cNvSpPr/>
            <p:nvPr/>
          </p:nvSpPr>
          <p:spPr>
            <a:xfrm>
              <a:off x="2820875" y="648625"/>
              <a:ext cx="14025" cy="21900"/>
            </a:xfrm>
            <a:custGeom>
              <a:avLst/>
              <a:gdLst/>
              <a:ahLst/>
              <a:cxnLst/>
              <a:rect l="l" t="t" r="r" b="b"/>
              <a:pathLst>
                <a:path w="561" h="876" extrusionOk="0">
                  <a:moveTo>
                    <a:pt x="433" y="0"/>
                  </a:moveTo>
                  <a:cubicBezTo>
                    <a:pt x="391" y="0"/>
                    <a:pt x="349" y="22"/>
                    <a:pt x="329" y="71"/>
                  </a:cubicBezTo>
                  <a:cubicBezTo>
                    <a:pt x="254" y="297"/>
                    <a:pt x="179" y="522"/>
                    <a:pt x="54" y="723"/>
                  </a:cubicBezTo>
                  <a:cubicBezTo>
                    <a:pt x="1" y="793"/>
                    <a:pt x="71" y="876"/>
                    <a:pt x="144" y="876"/>
                  </a:cubicBezTo>
                  <a:cubicBezTo>
                    <a:pt x="175" y="876"/>
                    <a:pt x="206" y="861"/>
                    <a:pt x="229" y="823"/>
                  </a:cubicBezTo>
                  <a:cubicBezTo>
                    <a:pt x="354" y="598"/>
                    <a:pt x="455" y="372"/>
                    <a:pt x="530" y="147"/>
                  </a:cubicBezTo>
                  <a:cubicBezTo>
                    <a:pt x="560" y="55"/>
                    <a:pt x="498"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2"/>
            <p:cNvSpPr/>
            <p:nvPr/>
          </p:nvSpPr>
          <p:spPr>
            <a:xfrm>
              <a:off x="2955275" y="734675"/>
              <a:ext cx="7300" cy="19650"/>
            </a:xfrm>
            <a:custGeom>
              <a:avLst/>
              <a:gdLst/>
              <a:ahLst/>
              <a:cxnLst/>
              <a:rect l="l" t="t" r="r" b="b"/>
              <a:pathLst>
                <a:path w="292" h="786" extrusionOk="0">
                  <a:moveTo>
                    <a:pt x="179" y="0"/>
                  </a:moveTo>
                  <a:cubicBezTo>
                    <a:pt x="122" y="0"/>
                    <a:pt x="66" y="38"/>
                    <a:pt x="66" y="113"/>
                  </a:cubicBezTo>
                  <a:cubicBezTo>
                    <a:pt x="66" y="288"/>
                    <a:pt x="41" y="464"/>
                    <a:pt x="16" y="639"/>
                  </a:cubicBezTo>
                  <a:cubicBezTo>
                    <a:pt x="1" y="731"/>
                    <a:pt x="79" y="786"/>
                    <a:pt x="142" y="786"/>
                  </a:cubicBezTo>
                  <a:cubicBezTo>
                    <a:pt x="182" y="786"/>
                    <a:pt x="216" y="763"/>
                    <a:pt x="216" y="715"/>
                  </a:cubicBezTo>
                  <a:cubicBezTo>
                    <a:pt x="267" y="514"/>
                    <a:pt x="267" y="314"/>
                    <a:pt x="292" y="113"/>
                  </a:cubicBezTo>
                  <a:cubicBezTo>
                    <a:pt x="292" y="38"/>
                    <a:pt x="235"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2"/>
            <p:cNvSpPr/>
            <p:nvPr/>
          </p:nvSpPr>
          <p:spPr>
            <a:xfrm>
              <a:off x="2967875" y="742025"/>
              <a:ext cx="8800" cy="25250"/>
            </a:xfrm>
            <a:custGeom>
              <a:avLst/>
              <a:gdLst/>
              <a:ahLst/>
              <a:cxnLst/>
              <a:rect l="l" t="t" r="r" b="b"/>
              <a:pathLst>
                <a:path w="352" h="1010" extrusionOk="0">
                  <a:moveTo>
                    <a:pt x="245" y="1"/>
                  </a:moveTo>
                  <a:cubicBezTo>
                    <a:pt x="189" y="1"/>
                    <a:pt x="126" y="32"/>
                    <a:pt x="113" y="95"/>
                  </a:cubicBezTo>
                  <a:cubicBezTo>
                    <a:pt x="88" y="370"/>
                    <a:pt x="63" y="621"/>
                    <a:pt x="13" y="897"/>
                  </a:cubicBezTo>
                  <a:cubicBezTo>
                    <a:pt x="1" y="972"/>
                    <a:pt x="51" y="1010"/>
                    <a:pt x="107" y="1010"/>
                  </a:cubicBezTo>
                  <a:cubicBezTo>
                    <a:pt x="164" y="1010"/>
                    <a:pt x="226" y="972"/>
                    <a:pt x="239" y="897"/>
                  </a:cubicBezTo>
                  <a:cubicBezTo>
                    <a:pt x="264" y="621"/>
                    <a:pt x="314" y="370"/>
                    <a:pt x="339" y="95"/>
                  </a:cubicBezTo>
                  <a:cubicBezTo>
                    <a:pt x="351" y="32"/>
                    <a:pt x="301"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2"/>
            <p:cNvSpPr/>
            <p:nvPr/>
          </p:nvSpPr>
          <p:spPr>
            <a:xfrm>
              <a:off x="2910400" y="540000"/>
              <a:ext cx="77250" cy="47125"/>
            </a:xfrm>
            <a:custGeom>
              <a:avLst/>
              <a:gdLst/>
              <a:ahLst/>
              <a:cxnLst/>
              <a:rect l="l" t="t" r="r" b="b"/>
              <a:pathLst>
                <a:path w="3090" h="1885" extrusionOk="0">
                  <a:moveTo>
                    <a:pt x="1192" y="0"/>
                  </a:moveTo>
                  <a:cubicBezTo>
                    <a:pt x="1107" y="0"/>
                    <a:pt x="1030" y="122"/>
                    <a:pt x="1109" y="181"/>
                  </a:cubicBezTo>
                  <a:cubicBezTo>
                    <a:pt x="1510" y="607"/>
                    <a:pt x="1936" y="1033"/>
                    <a:pt x="2337" y="1459"/>
                  </a:cubicBezTo>
                  <a:cubicBezTo>
                    <a:pt x="1635" y="1058"/>
                    <a:pt x="934" y="657"/>
                    <a:pt x="207" y="306"/>
                  </a:cubicBezTo>
                  <a:cubicBezTo>
                    <a:pt x="191" y="294"/>
                    <a:pt x="175" y="289"/>
                    <a:pt x="160" y="289"/>
                  </a:cubicBezTo>
                  <a:cubicBezTo>
                    <a:pt x="74" y="289"/>
                    <a:pt x="1" y="439"/>
                    <a:pt x="107" y="481"/>
                  </a:cubicBezTo>
                  <a:cubicBezTo>
                    <a:pt x="909" y="882"/>
                    <a:pt x="1711" y="1334"/>
                    <a:pt x="2488" y="1785"/>
                  </a:cubicBezTo>
                  <a:lnTo>
                    <a:pt x="3061" y="1880"/>
                  </a:lnTo>
                  <a:lnTo>
                    <a:pt x="3061" y="1880"/>
                  </a:lnTo>
                  <a:cubicBezTo>
                    <a:pt x="3056" y="1877"/>
                    <a:pt x="3050" y="1871"/>
                    <a:pt x="3039" y="1860"/>
                  </a:cubicBezTo>
                  <a:cubicBezTo>
                    <a:pt x="3014" y="1835"/>
                    <a:pt x="2989" y="1835"/>
                    <a:pt x="2964" y="1810"/>
                  </a:cubicBezTo>
                  <a:cubicBezTo>
                    <a:pt x="2412" y="1208"/>
                    <a:pt x="1836" y="607"/>
                    <a:pt x="1260" y="30"/>
                  </a:cubicBezTo>
                  <a:cubicBezTo>
                    <a:pt x="1238" y="9"/>
                    <a:pt x="1215" y="0"/>
                    <a:pt x="1192" y="0"/>
                  </a:cubicBezTo>
                  <a:close/>
                  <a:moveTo>
                    <a:pt x="3061" y="1880"/>
                  </a:moveTo>
                  <a:cubicBezTo>
                    <a:pt x="3069" y="1885"/>
                    <a:pt x="3075" y="1885"/>
                    <a:pt x="3089" y="1885"/>
                  </a:cubicBezTo>
                  <a:lnTo>
                    <a:pt x="3061" y="18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2"/>
            <p:cNvSpPr/>
            <p:nvPr/>
          </p:nvSpPr>
          <p:spPr>
            <a:xfrm>
              <a:off x="2087100" y="1533775"/>
              <a:ext cx="257675" cy="264650"/>
            </a:xfrm>
            <a:custGeom>
              <a:avLst/>
              <a:gdLst/>
              <a:ahLst/>
              <a:cxnLst/>
              <a:rect l="l" t="t" r="r" b="b"/>
              <a:pathLst>
                <a:path w="10307" h="10586" extrusionOk="0">
                  <a:moveTo>
                    <a:pt x="4797" y="0"/>
                  </a:moveTo>
                  <a:cubicBezTo>
                    <a:pt x="4754" y="0"/>
                    <a:pt x="4727" y="2"/>
                    <a:pt x="4718" y="4"/>
                  </a:cubicBezTo>
                  <a:lnTo>
                    <a:pt x="5094" y="2610"/>
                  </a:lnTo>
                  <a:cubicBezTo>
                    <a:pt x="5094" y="2610"/>
                    <a:pt x="1635" y="3212"/>
                    <a:pt x="783" y="5493"/>
                  </a:cubicBezTo>
                  <a:cubicBezTo>
                    <a:pt x="1" y="7625"/>
                    <a:pt x="2690" y="10586"/>
                    <a:pt x="5295" y="10586"/>
                  </a:cubicBezTo>
                  <a:cubicBezTo>
                    <a:pt x="5445" y="10586"/>
                    <a:pt x="5596" y="10576"/>
                    <a:pt x="5745" y="10555"/>
                  </a:cubicBezTo>
                  <a:cubicBezTo>
                    <a:pt x="8452" y="10154"/>
                    <a:pt x="10307" y="7548"/>
                    <a:pt x="9204" y="3763"/>
                  </a:cubicBezTo>
                  <a:cubicBezTo>
                    <a:pt x="8184" y="264"/>
                    <a:pt x="5321" y="0"/>
                    <a:pt x="4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2"/>
            <p:cNvSpPr/>
            <p:nvPr/>
          </p:nvSpPr>
          <p:spPr>
            <a:xfrm>
              <a:off x="1963800" y="1443400"/>
              <a:ext cx="326575" cy="311700"/>
            </a:xfrm>
            <a:custGeom>
              <a:avLst/>
              <a:gdLst/>
              <a:ahLst/>
              <a:cxnLst/>
              <a:rect l="l" t="t" r="r" b="b"/>
              <a:pathLst>
                <a:path w="13063" h="12468" extrusionOk="0">
                  <a:moveTo>
                    <a:pt x="8362" y="1"/>
                  </a:moveTo>
                  <a:cubicBezTo>
                    <a:pt x="8297" y="1"/>
                    <a:pt x="8233" y="12"/>
                    <a:pt x="8171" y="35"/>
                  </a:cubicBezTo>
                  <a:cubicBezTo>
                    <a:pt x="6542" y="611"/>
                    <a:pt x="8171" y="5198"/>
                    <a:pt x="8171" y="5198"/>
                  </a:cubicBezTo>
                  <a:cubicBezTo>
                    <a:pt x="8171" y="5198"/>
                    <a:pt x="7425" y="5101"/>
                    <a:pt x="6398" y="5101"/>
                  </a:cubicBezTo>
                  <a:cubicBezTo>
                    <a:pt x="4248" y="5101"/>
                    <a:pt x="866" y="5526"/>
                    <a:pt x="527" y="8155"/>
                  </a:cubicBezTo>
                  <a:cubicBezTo>
                    <a:pt x="0" y="12040"/>
                    <a:pt x="9700" y="12441"/>
                    <a:pt x="9700" y="12441"/>
                  </a:cubicBezTo>
                  <a:cubicBezTo>
                    <a:pt x="9700" y="12441"/>
                    <a:pt x="9827" y="12468"/>
                    <a:pt x="10028" y="12468"/>
                  </a:cubicBezTo>
                  <a:cubicBezTo>
                    <a:pt x="10879" y="12468"/>
                    <a:pt x="13063" y="11992"/>
                    <a:pt x="12657" y="7027"/>
                  </a:cubicBezTo>
                  <a:cubicBezTo>
                    <a:pt x="12657" y="7027"/>
                    <a:pt x="10014" y="1"/>
                    <a:pt x="836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2"/>
            <p:cNvSpPr/>
            <p:nvPr/>
          </p:nvSpPr>
          <p:spPr>
            <a:xfrm>
              <a:off x="2162425" y="1581550"/>
              <a:ext cx="35300" cy="66550"/>
            </a:xfrm>
            <a:custGeom>
              <a:avLst/>
              <a:gdLst/>
              <a:ahLst/>
              <a:cxnLst/>
              <a:rect l="l" t="t" r="r" b="b"/>
              <a:pathLst>
                <a:path w="1412" h="2662" extrusionOk="0">
                  <a:moveTo>
                    <a:pt x="411" y="0"/>
                  </a:moveTo>
                  <a:cubicBezTo>
                    <a:pt x="366" y="0"/>
                    <a:pt x="321" y="22"/>
                    <a:pt x="301" y="73"/>
                  </a:cubicBezTo>
                  <a:cubicBezTo>
                    <a:pt x="0" y="1050"/>
                    <a:pt x="577" y="1902"/>
                    <a:pt x="1203" y="2629"/>
                  </a:cubicBezTo>
                  <a:cubicBezTo>
                    <a:pt x="1221" y="2652"/>
                    <a:pt x="1242" y="2662"/>
                    <a:pt x="1263" y="2662"/>
                  </a:cubicBezTo>
                  <a:cubicBezTo>
                    <a:pt x="1336" y="2662"/>
                    <a:pt x="1412" y="2550"/>
                    <a:pt x="1354" y="2454"/>
                  </a:cubicBezTo>
                  <a:cubicBezTo>
                    <a:pt x="777" y="1802"/>
                    <a:pt x="251" y="1025"/>
                    <a:pt x="527" y="123"/>
                  </a:cubicBezTo>
                  <a:cubicBezTo>
                    <a:pt x="542" y="48"/>
                    <a:pt x="476" y="0"/>
                    <a:pt x="411"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2"/>
            <p:cNvSpPr/>
            <p:nvPr/>
          </p:nvSpPr>
          <p:spPr>
            <a:xfrm>
              <a:off x="1978525" y="1619650"/>
              <a:ext cx="129400" cy="15925"/>
            </a:xfrm>
            <a:custGeom>
              <a:avLst/>
              <a:gdLst/>
              <a:ahLst/>
              <a:cxnLst/>
              <a:rect l="l" t="t" r="r" b="b"/>
              <a:pathLst>
                <a:path w="5176" h="637" extrusionOk="0">
                  <a:moveTo>
                    <a:pt x="3566" y="0"/>
                  </a:moveTo>
                  <a:cubicBezTo>
                    <a:pt x="2409" y="0"/>
                    <a:pt x="1261" y="146"/>
                    <a:pt x="113" y="429"/>
                  </a:cubicBezTo>
                  <a:cubicBezTo>
                    <a:pt x="0" y="451"/>
                    <a:pt x="30" y="636"/>
                    <a:pt x="147" y="636"/>
                  </a:cubicBezTo>
                  <a:cubicBezTo>
                    <a:pt x="160" y="636"/>
                    <a:pt x="173" y="634"/>
                    <a:pt x="188" y="629"/>
                  </a:cubicBezTo>
                  <a:cubicBezTo>
                    <a:pt x="1295" y="366"/>
                    <a:pt x="2426" y="225"/>
                    <a:pt x="3565" y="225"/>
                  </a:cubicBezTo>
                  <a:cubicBezTo>
                    <a:pt x="4051" y="225"/>
                    <a:pt x="4538" y="251"/>
                    <a:pt x="5026" y="303"/>
                  </a:cubicBezTo>
                  <a:cubicBezTo>
                    <a:pt x="5176" y="303"/>
                    <a:pt x="5176" y="103"/>
                    <a:pt x="5026" y="78"/>
                  </a:cubicBezTo>
                  <a:cubicBezTo>
                    <a:pt x="4537" y="26"/>
                    <a:pt x="4051" y="0"/>
                    <a:pt x="3566"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2"/>
            <p:cNvSpPr/>
            <p:nvPr/>
          </p:nvSpPr>
          <p:spPr>
            <a:xfrm>
              <a:off x="1984025" y="1664800"/>
              <a:ext cx="133300" cy="12000"/>
            </a:xfrm>
            <a:custGeom>
              <a:avLst/>
              <a:gdLst/>
              <a:ahLst/>
              <a:cxnLst/>
              <a:rect l="l" t="t" r="r" b="b"/>
              <a:pathLst>
                <a:path w="5332" h="480" extrusionOk="0">
                  <a:moveTo>
                    <a:pt x="3476" y="0"/>
                  </a:moveTo>
                  <a:cubicBezTo>
                    <a:pt x="2358" y="0"/>
                    <a:pt x="1244" y="95"/>
                    <a:pt x="119" y="277"/>
                  </a:cubicBezTo>
                  <a:cubicBezTo>
                    <a:pt x="1" y="300"/>
                    <a:pt x="38" y="479"/>
                    <a:pt x="169" y="479"/>
                  </a:cubicBezTo>
                  <a:cubicBezTo>
                    <a:pt x="177" y="479"/>
                    <a:pt x="185" y="479"/>
                    <a:pt x="194" y="477"/>
                  </a:cubicBezTo>
                  <a:cubicBezTo>
                    <a:pt x="1247" y="302"/>
                    <a:pt x="2311" y="207"/>
                    <a:pt x="3378" y="207"/>
                  </a:cubicBezTo>
                  <a:cubicBezTo>
                    <a:pt x="3987" y="207"/>
                    <a:pt x="4597" y="238"/>
                    <a:pt x="5207" y="302"/>
                  </a:cubicBezTo>
                  <a:cubicBezTo>
                    <a:pt x="5332" y="302"/>
                    <a:pt x="5332" y="76"/>
                    <a:pt x="5207" y="76"/>
                  </a:cubicBezTo>
                  <a:cubicBezTo>
                    <a:pt x="4628" y="25"/>
                    <a:pt x="4051" y="0"/>
                    <a:pt x="3476"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2"/>
            <p:cNvSpPr/>
            <p:nvPr/>
          </p:nvSpPr>
          <p:spPr>
            <a:xfrm>
              <a:off x="2290250" y="772150"/>
              <a:ext cx="117175" cy="103825"/>
            </a:xfrm>
            <a:custGeom>
              <a:avLst/>
              <a:gdLst/>
              <a:ahLst/>
              <a:cxnLst/>
              <a:rect l="l" t="t" r="r" b="b"/>
              <a:pathLst>
                <a:path w="4687" h="4153" extrusionOk="0">
                  <a:moveTo>
                    <a:pt x="2101" y="1"/>
                  </a:moveTo>
                  <a:cubicBezTo>
                    <a:pt x="1784" y="1"/>
                    <a:pt x="1482" y="126"/>
                    <a:pt x="1228" y="444"/>
                  </a:cubicBezTo>
                  <a:cubicBezTo>
                    <a:pt x="0" y="1922"/>
                    <a:pt x="2030" y="4103"/>
                    <a:pt x="4687" y="4153"/>
                  </a:cubicBezTo>
                  <a:lnTo>
                    <a:pt x="4687" y="1747"/>
                  </a:lnTo>
                  <a:cubicBezTo>
                    <a:pt x="4687" y="1747"/>
                    <a:pt x="3284" y="1"/>
                    <a:pt x="2101"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2"/>
            <p:cNvSpPr/>
            <p:nvPr/>
          </p:nvSpPr>
          <p:spPr>
            <a:xfrm>
              <a:off x="2374200" y="627375"/>
              <a:ext cx="505675" cy="425025"/>
            </a:xfrm>
            <a:custGeom>
              <a:avLst/>
              <a:gdLst/>
              <a:ahLst/>
              <a:cxnLst/>
              <a:rect l="l" t="t" r="r" b="b"/>
              <a:pathLst>
                <a:path w="20227" h="17001" extrusionOk="0">
                  <a:moveTo>
                    <a:pt x="8944" y="0"/>
                  </a:moveTo>
                  <a:cubicBezTo>
                    <a:pt x="7386" y="0"/>
                    <a:pt x="5815" y="149"/>
                    <a:pt x="4437" y="771"/>
                  </a:cubicBezTo>
                  <a:cubicBezTo>
                    <a:pt x="4136" y="921"/>
                    <a:pt x="3860" y="1072"/>
                    <a:pt x="3585" y="1247"/>
                  </a:cubicBezTo>
                  <a:cubicBezTo>
                    <a:pt x="3284" y="1448"/>
                    <a:pt x="3058" y="1648"/>
                    <a:pt x="2858" y="1874"/>
                  </a:cubicBezTo>
                  <a:cubicBezTo>
                    <a:pt x="2231" y="2626"/>
                    <a:pt x="1504" y="3703"/>
                    <a:pt x="1279" y="4781"/>
                  </a:cubicBezTo>
                  <a:cubicBezTo>
                    <a:pt x="778" y="7312"/>
                    <a:pt x="1" y="10646"/>
                    <a:pt x="1179" y="13052"/>
                  </a:cubicBezTo>
                  <a:cubicBezTo>
                    <a:pt x="2231" y="15157"/>
                    <a:pt x="5314" y="15458"/>
                    <a:pt x="7469" y="16159"/>
                  </a:cubicBezTo>
                  <a:cubicBezTo>
                    <a:pt x="8986" y="16647"/>
                    <a:pt x="10764" y="17001"/>
                    <a:pt x="12515" y="17001"/>
                  </a:cubicBezTo>
                  <a:cubicBezTo>
                    <a:pt x="14900" y="17001"/>
                    <a:pt x="17237" y="16345"/>
                    <a:pt x="18798" y="14480"/>
                  </a:cubicBezTo>
                  <a:cubicBezTo>
                    <a:pt x="19900" y="13152"/>
                    <a:pt x="20226" y="10746"/>
                    <a:pt x="19800" y="8290"/>
                  </a:cubicBezTo>
                  <a:cubicBezTo>
                    <a:pt x="19124" y="4430"/>
                    <a:pt x="16567" y="420"/>
                    <a:pt x="12131" y="94"/>
                  </a:cubicBezTo>
                  <a:cubicBezTo>
                    <a:pt x="12006" y="94"/>
                    <a:pt x="11905" y="69"/>
                    <a:pt x="11780" y="69"/>
                  </a:cubicBezTo>
                  <a:lnTo>
                    <a:pt x="11204" y="69"/>
                  </a:lnTo>
                  <a:cubicBezTo>
                    <a:pt x="10470" y="36"/>
                    <a:pt x="9708" y="0"/>
                    <a:pt x="8944"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2"/>
            <p:cNvSpPr/>
            <p:nvPr/>
          </p:nvSpPr>
          <p:spPr>
            <a:xfrm>
              <a:off x="2484475" y="627375"/>
              <a:ext cx="177350" cy="158600"/>
            </a:xfrm>
            <a:custGeom>
              <a:avLst/>
              <a:gdLst/>
              <a:ahLst/>
              <a:cxnLst/>
              <a:rect l="l" t="t" r="r" b="b"/>
              <a:pathLst>
                <a:path w="7094" h="6344" extrusionOk="0">
                  <a:moveTo>
                    <a:pt x="4533" y="0"/>
                  </a:moveTo>
                  <a:cubicBezTo>
                    <a:pt x="2975" y="0"/>
                    <a:pt x="1404" y="149"/>
                    <a:pt x="26" y="771"/>
                  </a:cubicBezTo>
                  <a:cubicBezTo>
                    <a:pt x="1" y="1347"/>
                    <a:pt x="51" y="1924"/>
                    <a:pt x="251" y="2475"/>
                  </a:cubicBezTo>
                  <a:cubicBezTo>
                    <a:pt x="527" y="3277"/>
                    <a:pt x="1028" y="3979"/>
                    <a:pt x="1605" y="4606"/>
                  </a:cubicBezTo>
                  <a:cubicBezTo>
                    <a:pt x="2532" y="5558"/>
                    <a:pt x="3760" y="6285"/>
                    <a:pt x="5088" y="6335"/>
                  </a:cubicBezTo>
                  <a:cubicBezTo>
                    <a:pt x="5122" y="6341"/>
                    <a:pt x="5157" y="6344"/>
                    <a:pt x="5192" y="6344"/>
                  </a:cubicBezTo>
                  <a:cubicBezTo>
                    <a:pt x="5313" y="6344"/>
                    <a:pt x="5431" y="6307"/>
                    <a:pt x="5489" y="6210"/>
                  </a:cubicBezTo>
                  <a:cubicBezTo>
                    <a:pt x="5640" y="6034"/>
                    <a:pt x="5439" y="5758"/>
                    <a:pt x="5264" y="5608"/>
                  </a:cubicBezTo>
                  <a:cubicBezTo>
                    <a:pt x="4938" y="5357"/>
                    <a:pt x="4637" y="5082"/>
                    <a:pt x="4337" y="4831"/>
                  </a:cubicBezTo>
                  <a:cubicBezTo>
                    <a:pt x="4186" y="4706"/>
                    <a:pt x="4036" y="4555"/>
                    <a:pt x="4036" y="4355"/>
                  </a:cubicBezTo>
                  <a:cubicBezTo>
                    <a:pt x="4036" y="4129"/>
                    <a:pt x="4311" y="3979"/>
                    <a:pt x="4537" y="3879"/>
                  </a:cubicBezTo>
                  <a:cubicBezTo>
                    <a:pt x="5314" y="3553"/>
                    <a:pt x="6041" y="3052"/>
                    <a:pt x="6517" y="2350"/>
                  </a:cubicBezTo>
                  <a:cubicBezTo>
                    <a:pt x="6943" y="1673"/>
                    <a:pt x="7093" y="796"/>
                    <a:pt x="6793" y="69"/>
                  </a:cubicBezTo>
                  <a:cubicBezTo>
                    <a:pt x="6059" y="36"/>
                    <a:pt x="5297" y="0"/>
                    <a:pt x="4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2"/>
            <p:cNvSpPr/>
            <p:nvPr/>
          </p:nvSpPr>
          <p:spPr>
            <a:xfrm>
              <a:off x="2963800" y="819375"/>
              <a:ext cx="158800" cy="101425"/>
            </a:xfrm>
            <a:custGeom>
              <a:avLst/>
              <a:gdLst/>
              <a:ahLst/>
              <a:cxnLst/>
              <a:rect l="l" t="t" r="r" b="b"/>
              <a:pathLst>
                <a:path w="6352" h="4057" extrusionOk="0">
                  <a:moveTo>
                    <a:pt x="3424" y="1"/>
                  </a:moveTo>
                  <a:cubicBezTo>
                    <a:pt x="1809" y="1"/>
                    <a:pt x="1" y="1136"/>
                    <a:pt x="1" y="1136"/>
                  </a:cubicBezTo>
                  <a:cubicBezTo>
                    <a:pt x="101" y="2715"/>
                    <a:pt x="1" y="3542"/>
                    <a:pt x="1" y="3542"/>
                  </a:cubicBezTo>
                  <a:cubicBezTo>
                    <a:pt x="1028" y="3904"/>
                    <a:pt x="1918" y="4056"/>
                    <a:pt x="2669" y="4056"/>
                  </a:cubicBezTo>
                  <a:cubicBezTo>
                    <a:pt x="5508" y="4056"/>
                    <a:pt x="6352" y="1878"/>
                    <a:pt x="5063" y="610"/>
                  </a:cubicBezTo>
                  <a:cubicBezTo>
                    <a:pt x="4617" y="163"/>
                    <a:pt x="4034" y="1"/>
                    <a:pt x="3424"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2"/>
            <p:cNvSpPr/>
            <p:nvPr/>
          </p:nvSpPr>
          <p:spPr>
            <a:xfrm>
              <a:off x="2677475" y="629725"/>
              <a:ext cx="191750" cy="204900"/>
            </a:xfrm>
            <a:custGeom>
              <a:avLst/>
              <a:gdLst/>
              <a:ahLst/>
              <a:cxnLst/>
              <a:rect l="l" t="t" r="r" b="b"/>
              <a:pathLst>
                <a:path w="7670" h="8196" extrusionOk="0">
                  <a:moveTo>
                    <a:pt x="0" y="0"/>
                  </a:moveTo>
                  <a:lnTo>
                    <a:pt x="0" y="0"/>
                  </a:lnTo>
                  <a:cubicBezTo>
                    <a:pt x="125" y="1028"/>
                    <a:pt x="827" y="3058"/>
                    <a:pt x="3434" y="3409"/>
                  </a:cubicBezTo>
                  <a:cubicBezTo>
                    <a:pt x="3434" y="3409"/>
                    <a:pt x="3659" y="8020"/>
                    <a:pt x="7669" y="8196"/>
                  </a:cubicBezTo>
                  <a:cubicBezTo>
                    <a:pt x="6993" y="4336"/>
                    <a:pt x="4436" y="3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2"/>
            <p:cNvSpPr/>
            <p:nvPr/>
          </p:nvSpPr>
          <p:spPr>
            <a:xfrm>
              <a:off x="2318450" y="641000"/>
              <a:ext cx="764425" cy="853800"/>
            </a:xfrm>
            <a:custGeom>
              <a:avLst/>
              <a:gdLst/>
              <a:ahLst/>
              <a:cxnLst/>
              <a:rect l="l" t="t" r="r" b="b"/>
              <a:pathLst>
                <a:path w="30577" h="34152" extrusionOk="0">
                  <a:moveTo>
                    <a:pt x="16391" y="0"/>
                  </a:moveTo>
                  <a:lnTo>
                    <a:pt x="22030" y="7745"/>
                  </a:lnTo>
                  <a:cubicBezTo>
                    <a:pt x="22030" y="7745"/>
                    <a:pt x="22356" y="13785"/>
                    <a:pt x="18020" y="15765"/>
                  </a:cubicBezTo>
                  <a:cubicBezTo>
                    <a:pt x="17420" y="15909"/>
                    <a:pt x="16897" y="15970"/>
                    <a:pt x="16424" y="15970"/>
                  </a:cubicBezTo>
                  <a:cubicBezTo>
                    <a:pt x="14588" y="15970"/>
                    <a:pt x="13502" y="15039"/>
                    <a:pt x="11529" y="14361"/>
                  </a:cubicBezTo>
                  <a:cubicBezTo>
                    <a:pt x="10846" y="14121"/>
                    <a:pt x="10228" y="14037"/>
                    <a:pt x="9666" y="14037"/>
                  </a:cubicBezTo>
                  <a:cubicBezTo>
                    <a:pt x="8366" y="14037"/>
                    <a:pt x="7364" y="14487"/>
                    <a:pt x="6541" y="14487"/>
                  </a:cubicBezTo>
                  <a:cubicBezTo>
                    <a:pt x="6311" y="14487"/>
                    <a:pt x="6095" y="14451"/>
                    <a:pt x="5890" y="14361"/>
                  </a:cubicBezTo>
                  <a:cubicBezTo>
                    <a:pt x="4135" y="13609"/>
                    <a:pt x="3434" y="11830"/>
                    <a:pt x="3333" y="11504"/>
                  </a:cubicBezTo>
                  <a:cubicBezTo>
                    <a:pt x="2983" y="10552"/>
                    <a:pt x="2807" y="9449"/>
                    <a:pt x="2807" y="8121"/>
                  </a:cubicBezTo>
                  <a:cubicBezTo>
                    <a:pt x="2807" y="8121"/>
                    <a:pt x="0" y="16166"/>
                    <a:pt x="2531" y="20777"/>
                  </a:cubicBezTo>
                  <a:cubicBezTo>
                    <a:pt x="3634" y="22782"/>
                    <a:pt x="4436" y="23259"/>
                    <a:pt x="5389" y="23534"/>
                  </a:cubicBezTo>
                  <a:cubicBezTo>
                    <a:pt x="4587" y="25088"/>
                    <a:pt x="3734" y="28572"/>
                    <a:pt x="5739" y="30577"/>
                  </a:cubicBezTo>
                  <a:cubicBezTo>
                    <a:pt x="6497" y="31344"/>
                    <a:pt x="7340" y="31660"/>
                    <a:pt x="8178" y="31660"/>
                  </a:cubicBezTo>
                  <a:cubicBezTo>
                    <a:pt x="9505" y="31660"/>
                    <a:pt x="10818" y="30869"/>
                    <a:pt x="11754" y="29825"/>
                  </a:cubicBezTo>
                  <a:cubicBezTo>
                    <a:pt x="12257" y="31931"/>
                    <a:pt x="13536" y="34151"/>
                    <a:pt x="15854" y="34151"/>
                  </a:cubicBezTo>
                  <a:cubicBezTo>
                    <a:pt x="15964" y="34151"/>
                    <a:pt x="16076" y="34146"/>
                    <a:pt x="16191" y="34136"/>
                  </a:cubicBezTo>
                  <a:cubicBezTo>
                    <a:pt x="17945" y="33960"/>
                    <a:pt x="19424" y="32833"/>
                    <a:pt x="19850" y="31504"/>
                  </a:cubicBezTo>
                  <a:cubicBezTo>
                    <a:pt x="20346" y="32000"/>
                    <a:pt x="20876" y="32445"/>
                    <a:pt x="21567" y="32445"/>
                  </a:cubicBezTo>
                  <a:cubicBezTo>
                    <a:pt x="21714" y="32445"/>
                    <a:pt x="21868" y="32425"/>
                    <a:pt x="22030" y="32382"/>
                  </a:cubicBezTo>
                  <a:cubicBezTo>
                    <a:pt x="23885" y="31855"/>
                    <a:pt x="24436" y="29023"/>
                    <a:pt x="24386" y="27269"/>
                  </a:cubicBezTo>
                  <a:lnTo>
                    <a:pt x="24386" y="27269"/>
                  </a:lnTo>
                  <a:cubicBezTo>
                    <a:pt x="24712" y="27369"/>
                    <a:pt x="25050" y="27475"/>
                    <a:pt x="25454" y="27475"/>
                  </a:cubicBezTo>
                  <a:cubicBezTo>
                    <a:pt x="25859" y="27475"/>
                    <a:pt x="26328" y="27369"/>
                    <a:pt x="26917" y="27043"/>
                  </a:cubicBezTo>
                  <a:cubicBezTo>
                    <a:pt x="30577" y="24988"/>
                    <a:pt x="28271" y="11203"/>
                    <a:pt x="26917" y="7594"/>
                  </a:cubicBezTo>
                  <a:cubicBezTo>
                    <a:pt x="25564" y="4011"/>
                    <a:pt x="16392" y="1"/>
                    <a:pt x="16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2"/>
            <p:cNvSpPr/>
            <p:nvPr/>
          </p:nvSpPr>
          <p:spPr>
            <a:xfrm>
              <a:off x="2352900" y="983100"/>
              <a:ext cx="691125" cy="514600"/>
            </a:xfrm>
            <a:custGeom>
              <a:avLst/>
              <a:gdLst/>
              <a:ahLst/>
              <a:cxnLst/>
              <a:rect l="l" t="t" r="r" b="b"/>
              <a:pathLst>
                <a:path w="27645" h="20584" extrusionOk="0">
                  <a:moveTo>
                    <a:pt x="6222" y="5735"/>
                  </a:moveTo>
                  <a:cubicBezTo>
                    <a:pt x="6293" y="5735"/>
                    <a:pt x="6377" y="5800"/>
                    <a:pt x="6442" y="5865"/>
                  </a:cubicBezTo>
                  <a:cubicBezTo>
                    <a:pt x="6517" y="5941"/>
                    <a:pt x="6592" y="6041"/>
                    <a:pt x="6642" y="6166"/>
                  </a:cubicBezTo>
                  <a:cubicBezTo>
                    <a:pt x="6893" y="6592"/>
                    <a:pt x="7018" y="7093"/>
                    <a:pt x="7043" y="7595"/>
                  </a:cubicBezTo>
                  <a:cubicBezTo>
                    <a:pt x="7093" y="8096"/>
                    <a:pt x="7043" y="8622"/>
                    <a:pt x="6843" y="9073"/>
                  </a:cubicBezTo>
                  <a:cubicBezTo>
                    <a:pt x="6617" y="9525"/>
                    <a:pt x="6216" y="9850"/>
                    <a:pt x="5715" y="9951"/>
                  </a:cubicBezTo>
                  <a:cubicBezTo>
                    <a:pt x="5528" y="9997"/>
                    <a:pt x="5340" y="10016"/>
                    <a:pt x="5153" y="10016"/>
                  </a:cubicBezTo>
                  <a:cubicBezTo>
                    <a:pt x="4839" y="10016"/>
                    <a:pt x="4525" y="9963"/>
                    <a:pt x="4211" y="9900"/>
                  </a:cubicBezTo>
                  <a:cubicBezTo>
                    <a:pt x="4153" y="9887"/>
                    <a:pt x="4095" y="9873"/>
                    <a:pt x="4038" y="9857"/>
                  </a:cubicBezTo>
                  <a:lnTo>
                    <a:pt x="4038" y="9857"/>
                  </a:lnTo>
                  <a:cubicBezTo>
                    <a:pt x="4283" y="9079"/>
                    <a:pt x="4578" y="8309"/>
                    <a:pt x="4938" y="7570"/>
                  </a:cubicBezTo>
                  <a:cubicBezTo>
                    <a:pt x="5163" y="7118"/>
                    <a:pt x="5389" y="6667"/>
                    <a:pt x="5690" y="6241"/>
                  </a:cubicBezTo>
                  <a:cubicBezTo>
                    <a:pt x="5840" y="6041"/>
                    <a:pt x="5990" y="5840"/>
                    <a:pt x="6191" y="5740"/>
                  </a:cubicBezTo>
                  <a:cubicBezTo>
                    <a:pt x="6201" y="5737"/>
                    <a:pt x="6212" y="5735"/>
                    <a:pt x="6222" y="5735"/>
                  </a:cubicBezTo>
                  <a:close/>
                  <a:moveTo>
                    <a:pt x="22031" y="10602"/>
                  </a:moveTo>
                  <a:cubicBezTo>
                    <a:pt x="22106" y="10627"/>
                    <a:pt x="22206" y="10728"/>
                    <a:pt x="22256" y="10828"/>
                  </a:cubicBezTo>
                  <a:cubicBezTo>
                    <a:pt x="22407" y="11028"/>
                    <a:pt x="22482" y="11254"/>
                    <a:pt x="22557" y="11504"/>
                  </a:cubicBezTo>
                  <a:cubicBezTo>
                    <a:pt x="22752" y="12121"/>
                    <a:pt x="22862" y="12779"/>
                    <a:pt x="22903" y="13439"/>
                  </a:cubicBezTo>
                  <a:lnTo>
                    <a:pt x="22903" y="13439"/>
                  </a:lnTo>
                  <a:cubicBezTo>
                    <a:pt x="22844" y="13399"/>
                    <a:pt x="22787" y="13356"/>
                    <a:pt x="22732" y="13309"/>
                  </a:cubicBezTo>
                  <a:cubicBezTo>
                    <a:pt x="22331" y="13008"/>
                    <a:pt x="22056" y="12582"/>
                    <a:pt x="21855" y="12106"/>
                  </a:cubicBezTo>
                  <a:cubicBezTo>
                    <a:pt x="21780" y="11880"/>
                    <a:pt x="21705" y="11630"/>
                    <a:pt x="21680" y="11379"/>
                  </a:cubicBezTo>
                  <a:cubicBezTo>
                    <a:pt x="21655" y="11154"/>
                    <a:pt x="21655" y="10878"/>
                    <a:pt x="21780" y="10702"/>
                  </a:cubicBezTo>
                  <a:cubicBezTo>
                    <a:pt x="21830" y="10652"/>
                    <a:pt x="21855" y="10627"/>
                    <a:pt x="21905" y="10602"/>
                  </a:cubicBezTo>
                  <a:close/>
                  <a:moveTo>
                    <a:pt x="11131" y="12105"/>
                  </a:moveTo>
                  <a:cubicBezTo>
                    <a:pt x="11153" y="12105"/>
                    <a:pt x="11177" y="12113"/>
                    <a:pt x="11204" y="12131"/>
                  </a:cubicBezTo>
                  <a:cubicBezTo>
                    <a:pt x="11279" y="12181"/>
                    <a:pt x="11354" y="12281"/>
                    <a:pt x="11429" y="12382"/>
                  </a:cubicBezTo>
                  <a:cubicBezTo>
                    <a:pt x="11554" y="12582"/>
                    <a:pt x="11630" y="12808"/>
                    <a:pt x="11630" y="13058"/>
                  </a:cubicBezTo>
                  <a:cubicBezTo>
                    <a:pt x="11680" y="13535"/>
                    <a:pt x="11529" y="14011"/>
                    <a:pt x="11329" y="14462"/>
                  </a:cubicBezTo>
                  <a:cubicBezTo>
                    <a:pt x="11118" y="14883"/>
                    <a:pt x="10853" y="15278"/>
                    <a:pt x="10548" y="15642"/>
                  </a:cubicBezTo>
                  <a:lnTo>
                    <a:pt x="10548" y="15642"/>
                  </a:lnTo>
                  <a:cubicBezTo>
                    <a:pt x="10527" y="15449"/>
                    <a:pt x="10511" y="15256"/>
                    <a:pt x="10502" y="15063"/>
                  </a:cubicBezTo>
                  <a:cubicBezTo>
                    <a:pt x="10502" y="14537"/>
                    <a:pt x="10502" y="14036"/>
                    <a:pt x="10577" y="13535"/>
                  </a:cubicBezTo>
                  <a:cubicBezTo>
                    <a:pt x="10602" y="13284"/>
                    <a:pt x="10652" y="13033"/>
                    <a:pt x="10702" y="12808"/>
                  </a:cubicBezTo>
                  <a:cubicBezTo>
                    <a:pt x="10777" y="12557"/>
                    <a:pt x="10853" y="12306"/>
                    <a:pt x="11003" y="12181"/>
                  </a:cubicBezTo>
                  <a:cubicBezTo>
                    <a:pt x="11052" y="12133"/>
                    <a:pt x="11090" y="12105"/>
                    <a:pt x="11131" y="12105"/>
                  </a:cubicBezTo>
                  <a:close/>
                  <a:moveTo>
                    <a:pt x="17920" y="13021"/>
                  </a:moveTo>
                  <a:cubicBezTo>
                    <a:pt x="17952" y="13021"/>
                    <a:pt x="17983" y="13033"/>
                    <a:pt x="18021" y="13058"/>
                  </a:cubicBezTo>
                  <a:cubicBezTo>
                    <a:pt x="18196" y="13184"/>
                    <a:pt x="18296" y="13434"/>
                    <a:pt x="18397" y="13660"/>
                  </a:cubicBezTo>
                  <a:cubicBezTo>
                    <a:pt x="18572" y="14111"/>
                    <a:pt x="18672" y="14612"/>
                    <a:pt x="18697" y="15114"/>
                  </a:cubicBezTo>
                  <a:cubicBezTo>
                    <a:pt x="18780" y="15939"/>
                    <a:pt x="18693" y="16781"/>
                    <a:pt x="18421" y="17557"/>
                  </a:cubicBezTo>
                  <a:lnTo>
                    <a:pt x="18421" y="17557"/>
                  </a:lnTo>
                  <a:cubicBezTo>
                    <a:pt x="18197" y="17174"/>
                    <a:pt x="18030" y="16758"/>
                    <a:pt x="17920" y="16342"/>
                  </a:cubicBezTo>
                  <a:cubicBezTo>
                    <a:pt x="17770" y="15865"/>
                    <a:pt x="17670" y="15364"/>
                    <a:pt x="17620" y="14863"/>
                  </a:cubicBezTo>
                  <a:cubicBezTo>
                    <a:pt x="17595" y="14362"/>
                    <a:pt x="17569" y="13835"/>
                    <a:pt x="17695" y="13359"/>
                  </a:cubicBezTo>
                  <a:cubicBezTo>
                    <a:pt x="17720" y="13259"/>
                    <a:pt x="17770" y="13134"/>
                    <a:pt x="17820" y="13058"/>
                  </a:cubicBezTo>
                  <a:cubicBezTo>
                    <a:pt x="17858" y="13033"/>
                    <a:pt x="17889" y="13021"/>
                    <a:pt x="17920" y="13021"/>
                  </a:cubicBezTo>
                  <a:close/>
                  <a:moveTo>
                    <a:pt x="26943" y="1"/>
                  </a:moveTo>
                  <a:cubicBezTo>
                    <a:pt x="27294" y="2006"/>
                    <a:pt x="27544" y="4061"/>
                    <a:pt x="27544" y="6116"/>
                  </a:cubicBezTo>
                  <a:cubicBezTo>
                    <a:pt x="27544" y="7144"/>
                    <a:pt x="27494" y="8171"/>
                    <a:pt x="27344" y="9174"/>
                  </a:cubicBezTo>
                  <a:cubicBezTo>
                    <a:pt x="27194" y="10201"/>
                    <a:pt x="26918" y="11204"/>
                    <a:pt x="26442" y="12106"/>
                  </a:cubicBezTo>
                  <a:cubicBezTo>
                    <a:pt x="26191" y="12532"/>
                    <a:pt x="25890" y="12958"/>
                    <a:pt x="25489" y="13259"/>
                  </a:cubicBezTo>
                  <a:cubicBezTo>
                    <a:pt x="25088" y="13560"/>
                    <a:pt x="24612" y="13735"/>
                    <a:pt x="24111" y="13760"/>
                  </a:cubicBezTo>
                  <a:cubicBezTo>
                    <a:pt x="24075" y="13762"/>
                    <a:pt x="24039" y="13763"/>
                    <a:pt x="24004" y="13763"/>
                  </a:cubicBezTo>
                  <a:cubicBezTo>
                    <a:pt x="23686" y="13763"/>
                    <a:pt x="23372" y="13692"/>
                    <a:pt x="23093" y="13551"/>
                  </a:cubicBezTo>
                  <a:lnTo>
                    <a:pt x="23093" y="13551"/>
                  </a:lnTo>
                  <a:cubicBezTo>
                    <a:pt x="23052" y="12838"/>
                    <a:pt x="22940" y="12128"/>
                    <a:pt x="22732" y="11454"/>
                  </a:cubicBezTo>
                  <a:cubicBezTo>
                    <a:pt x="22657" y="11204"/>
                    <a:pt x="22557" y="10953"/>
                    <a:pt x="22407" y="10728"/>
                  </a:cubicBezTo>
                  <a:cubicBezTo>
                    <a:pt x="22331" y="10602"/>
                    <a:pt x="22231" y="10502"/>
                    <a:pt x="22081" y="10427"/>
                  </a:cubicBezTo>
                  <a:cubicBezTo>
                    <a:pt x="22049" y="10418"/>
                    <a:pt x="22018" y="10414"/>
                    <a:pt x="21987" y="10414"/>
                  </a:cubicBezTo>
                  <a:cubicBezTo>
                    <a:pt x="21845" y="10414"/>
                    <a:pt x="21716" y="10499"/>
                    <a:pt x="21655" y="10602"/>
                  </a:cubicBezTo>
                  <a:cubicBezTo>
                    <a:pt x="21479" y="10853"/>
                    <a:pt x="21504" y="11129"/>
                    <a:pt x="21504" y="11404"/>
                  </a:cubicBezTo>
                  <a:cubicBezTo>
                    <a:pt x="21554" y="11655"/>
                    <a:pt x="21605" y="11931"/>
                    <a:pt x="21705" y="12156"/>
                  </a:cubicBezTo>
                  <a:cubicBezTo>
                    <a:pt x="21905" y="12657"/>
                    <a:pt x="22206" y="13109"/>
                    <a:pt x="22632" y="13434"/>
                  </a:cubicBezTo>
                  <a:cubicBezTo>
                    <a:pt x="22719" y="13505"/>
                    <a:pt x="22813" y="13568"/>
                    <a:pt x="22912" y="13624"/>
                  </a:cubicBezTo>
                  <a:lnTo>
                    <a:pt x="22912" y="13624"/>
                  </a:lnTo>
                  <a:cubicBezTo>
                    <a:pt x="22924" y="13922"/>
                    <a:pt x="22923" y="14219"/>
                    <a:pt x="22908" y="14512"/>
                  </a:cubicBezTo>
                  <a:cubicBezTo>
                    <a:pt x="22858" y="15515"/>
                    <a:pt x="22657" y="16567"/>
                    <a:pt x="22131" y="17419"/>
                  </a:cubicBezTo>
                  <a:cubicBezTo>
                    <a:pt x="21855" y="17820"/>
                    <a:pt x="21504" y="18196"/>
                    <a:pt x="21053" y="18422"/>
                  </a:cubicBezTo>
                  <a:cubicBezTo>
                    <a:pt x="20754" y="18580"/>
                    <a:pt x="20405" y="18677"/>
                    <a:pt x="20068" y="18677"/>
                  </a:cubicBezTo>
                  <a:cubicBezTo>
                    <a:pt x="19925" y="18677"/>
                    <a:pt x="19784" y="18660"/>
                    <a:pt x="19650" y="18622"/>
                  </a:cubicBezTo>
                  <a:cubicBezTo>
                    <a:pt x="19224" y="18488"/>
                    <a:pt x="18878" y="18193"/>
                    <a:pt x="18612" y="17845"/>
                  </a:cubicBezTo>
                  <a:lnTo>
                    <a:pt x="18612" y="17845"/>
                  </a:lnTo>
                  <a:cubicBezTo>
                    <a:pt x="18948" y="16976"/>
                    <a:pt x="19037" y="16022"/>
                    <a:pt x="18948" y="15088"/>
                  </a:cubicBezTo>
                  <a:cubicBezTo>
                    <a:pt x="18923" y="14562"/>
                    <a:pt x="18823" y="14061"/>
                    <a:pt x="18622" y="13560"/>
                  </a:cubicBezTo>
                  <a:cubicBezTo>
                    <a:pt x="18572" y="13434"/>
                    <a:pt x="18522" y="13309"/>
                    <a:pt x="18447" y="13184"/>
                  </a:cubicBezTo>
                  <a:cubicBezTo>
                    <a:pt x="18372" y="13083"/>
                    <a:pt x="18296" y="12958"/>
                    <a:pt x="18146" y="12858"/>
                  </a:cubicBezTo>
                  <a:cubicBezTo>
                    <a:pt x="18096" y="12808"/>
                    <a:pt x="17996" y="12783"/>
                    <a:pt x="17895" y="12783"/>
                  </a:cubicBezTo>
                  <a:cubicBezTo>
                    <a:pt x="17795" y="12783"/>
                    <a:pt x="17720" y="12833"/>
                    <a:pt x="17645" y="12908"/>
                  </a:cubicBezTo>
                  <a:cubicBezTo>
                    <a:pt x="17544" y="13033"/>
                    <a:pt x="17494" y="13159"/>
                    <a:pt x="17469" y="13309"/>
                  </a:cubicBezTo>
                  <a:cubicBezTo>
                    <a:pt x="17319" y="13835"/>
                    <a:pt x="17344" y="14362"/>
                    <a:pt x="17394" y="14863"/>
                  </a:cubicBezTo>
                  <a:cubicBezTo>
                    <a:pt x="17444" y="15389"/>
                    <a:pt x="17544" y="15916"/>
                    <a:pt x="17695" y="16417"/>
                  </a:cubicBezTo>
                  <a:cubicBezTo>
                    <a:pt x="17842" y="16884"/>
                    <a:pt x="18039" y="17376"/>
                    <a:pt x="18330" y="17797"/>
                  </a:cubicBezTo>
                  <a:lnTo>
                    <a:pt x="18330" y="17797"/>
                  </a:lnTo>
                  <a:cubicBezTo>
                    <a:pt x="18296" y="17881"/>
                    <a:pt x="18260" y="17964"/>
                    <a:pt x="18221" y="18046"/>
                  </a:cubicBezTo>
                  <a:cubicBezTo>
                    <a:pt x="17576" y="19492"/>
                    <a:pt x="15972" y="20298"/>
                    <a:pt x="14429" y="20298"/>
                  </a:cubicBezTo>
                  <a:cubicBezTo>
                    <a:pt x="13993" y="20298"/>
                    <a:pt x="13562" y="20234"/>
                    <a:pt x="13158" y="20101"/>
                  </a:cubicBezTo>
                  <a:cubicBezTo>
                    <a:pt x="12206" y="19750"/>
                    <a:pt x="11554" y="18923"/>
                    <a:pt x="11153" y="17996"/>
                  </a:cubicBezTo>
                  <a:cubicBezTo>
                    <a:pt x="10870" y="17339"/>
                    <a:pt x="10686" y="16645"/>
                    <a:pt x="10586" y="15940"/>
                  </a:cubicBezTo>
                  <a:lnTo>
                    <a:pt x="10586" y="15940"/>
                  </a:lnTo>
                  <a:cubicBezTo>
                    <a:pt x="10953" y="15529"/>
                    <a:pt x="11277" y="15079"/>
                    <a:pt x="11529" y="14587"/>
                  </a:cubicBezTo>
                  <a:cubicBezTo>
                    <a:pt x="11755" y="14111"/>
                    <a:pt x="11930" y="13585"/>
                    <a:pt x="11880" y="13033"/>
                  </a:cubicBezTo>
                  <a:cubicBezTo>
                    <a:pt x="11855" y="12758"/>
                    <a:pt x="11780" y="12482"/>
                    <a:pt x="11630" y="12256"/>
                  </a:cubicBezTo>
                  <a:cubicBezTo>
                    <a:pt x="11554" y="12131"/>
                    <a:pt x="11479" y="12006"/>
                    <a:pt x="11329" y="11931"/>
                  </a:cubicBezTo>
                  <a:cubicBezTo>
                    <a:pt x="11254" y="11880"/>
                    <a:pt x="11153" y="11855"/>
                    <a:pt x="11053" y="11855"/>
                  </a:cubicBezTo>
                  <a:cubicBezTo>
                    <a:pt x="10978" y="11880"/>
                    <a:pt x="10903" y="11931"/>
                    <a:pt x="10828" y="11981"/>
                  </a:cubicBezTo>
                  <a:cubicBezTo>
                    <a:pt x="10627" y="12206"/>
                    <a:pt x="10552" y="12482"/>
                    <a:pt x="10452" y="12733"/>
                  </a:cubicBezTo>
                  <a:cubicBezTo>
                    <a:pt x="10402" y="12983"/>
                    <a:pt x="10351" y="13234"/>
                    <a:pt x="10301" y="13510"/>
                  </a:cubicBezTo>
                  <a:cubicBezTo>
                    <a:pt x="10251" y="14011"/>
                    <a:pt x="10226" y="14537"/>
                    <a:pt x="10251" y="15063"/>
                  </a:cubicBezTo>
                  <a:cubicBezTo>
                    <a:pt x="10265" y="15341"/>
                    <a:pt x="10287" y="15620"/>
                    <a:pt x="10322" y="15899"/>
                  </a:cubicBezTo>
                  <a:lnTo>
                    <a:pt x="10322" y="15899"/>
                  </a:lnTo>
                  <a:cubicBezTo>
                    <a:pt x="10031" y="16214"/>
                    <a:pt x="9711" y="16504"/>
                    <a:pt x="9374" y="16768"/>
                  </a:cubicBezTo>
                  <a:cubicBezTo>
                    <a:pt x="8973" y="17068"/>
                    <a:pt x="8547" y="17319"/>
                    <a:pt x="8071" y="17520"/>
                  </a:cubicBezTo>
                  <a:cubicBezTo>
                    <a:pt x="7845" y="17595"/>
                    <a:pt x="7595" y="17670"/>
                    <a:pt x="7369" y="17670"/>
                  </a:cubicBezTo>
                  <a:cubicBezTo>
                    <a:pt x="7093" y="17695"/>
                    <a:pt x="6843" y="17695"/>
                    <a:pt x="6592" y="17695"/>
                  </a:cubicBezTo>
                  <a:cubicBezTo>
                    <a:pt x="6091" y="17670"/>
                    <a:pt x="5589" y="17595"/>
                    <a:pt x="5163" y="17369"/>
                  </a:cubicBezTo>
                  <a:cubicBezTo>
                    <a:pt x="4712" y="17144"/>
                    <a:pt x="4361" y="16793"/>
                    <a:pt x="4111" y="16342"/>
                  </a:cubicBezTo>
                  <a:cubicBezTo>
                    <a:pt x="3835" y="15916"/>
                    <a:pt x="3685" y="15439"/>
                    <a:pt x="3534" y="14963"/>
                  </a:cubicBezTo>
                  <a:cubicBezTo>
                    <a:pt x="3484" y="14713"/>
                    <a:pt x="3434" y="14462"/>
                    <a:pt x="3409" y="14211"/>
                  </a:cubicBezTo>
                  <a:cubicBezTo>
                    <a:pt x="3359" y="13961"/>
                    <a:pt x="3359" y="13710"/>
                    <a:pt x="3359" y="13459"/>
                  </a:cubicBezTo>
                  <a:cubicBezTo>
                    <a:pt x="3384" y="12432"/>
                    <a:pt x="3584" y="11429"/>
                    <a:pt x="3860" y="10452"/>
                  </a:cubicBezTo>
                  <a:cubicBezTo>
                    <a:pt x="3907" y="10285"/>
                    <a:pt x="3956" y="10119"/>
                    <a:pt x="4008" y="9952"/>
                  </a:cubicBezTo>
                  <a:lnTo>
                    <a:pt x="4008" y="9952"/>
                  </a:lnTo>
                  <a:cubicBezTo>
                    <a:pt x="4067" y="9970"/>
                    <a:pt x="4126" y="9986"/>
                    <a:pt x="4186" y="10001"/>
                  </a:cubicBezTo>
                  <a:cubicBezTo>
                    <a:pt x="4503" y="10080"/>
                    <a:pt x="4831" y="10129"/>
                    <a:pt x="5162" y="10129"/>
                  </a:cubicBezTo>
                  <a:cubicBezTo>
                    <a:pt x="5354" y="10129"/>
                    <a:pt x="5547" y="10113"/>
                    <a:pt x="5740" y="10076"/>
                  </a:cubicBezTo>
                  <a:cubicBezTo>
                    <a:pt x="6266" y="9976"/>
                    <a:pt x="6742" y="9625"/>
                    <a:pt x="6968" y="9149"/>
                  </a:cubicBezTo>
                  <a:cubicBezTo>
                    <a:pt x="7194" y="8647"/>
                    <a:pt x="7244" y="8121"/>
                    <a:pt x="7194" y="7595"/>
                  </a:cubicBezTo>
                  <a:cubicBezTo>
                    <a:pt x="7168" y="7068"/>
                    <a:pt x="7043" y="6567"/>
                    <a:pt x="6792" y="6091"/>
                  </a:cubicBezTo>
                  <a:cubicBezTo>
                    <a:pt x="6717" y="5966"/>
                    <a:pt x="6667" y="5865"/>
                    <a:pt x="6567" y="5765"/>
                  </a:cubicBezTo>
                  <a:cubicBezTo>
                    <a:pt x="6517" y="5715"/>
                    <a:pt x="6467" y="5665"/>
                    <a:pt x="6391" y="5615"/>
                  </a:cubicBezTo>
                  <a:cubicBezTo>
                    <a:pt x="6338" y="5597"/>
                    <a:pt x="6273" y="5579"/>
                    <a:pt x="6212" y="5579"/>
                  </a:cubicBezTo>
                  <a:cubicBezTo>
                    <a:pt x="6187" y="5579"/>
                    <a:pt x="6163" y="5582"/>
                    <a:pt x="6141" y="5590"/>
                  </a:cubicBezTo>
                  <a:cubicBezTo>
                    <a:pt x="5865" y="5715"/>
                    <a:pt x="5715" y="5941"/>
                    <a:pt x="5564" y="6166"/>
                  </a:cubicBezTo>
                  <a:cubicBezTo>
                    <a:pt x="5264" y="6592"/>
                    <a:pt x="5013" y="7043"/>
                    <a:pt x="4787" y="7494"/>
                  </a:cubicBezTo>
                  <a:cubicBezTo>
                    <a:pt x="4427" y="8256"/>
                    <a:pt x="4130" y="9018"/>
                    <a:pt x="3872" y="9805"/>
                  </a:cubicBezTo>
                  <a:lnTo>
                    <a:pt x="3872" y="9805"/>
                  </a:lnTo>
                  <a:cubicBezTo>
                    <a:pt x="3021" y="9517"/>
                    <a:pt x="2312" y="8900"/>
                    <a:pt x="1780" y="8146"/>
                  </a:cubicBezTo>
                  <a:cubicBezTo>
                    <a:pt x="1203" y="7319"/>
                    <a:pt x="828" y="6342"/>
                    <a:pt x="527" y="5364"/>
                  </a:cubicBezTo>
                  <a:cubicBezTo>
                    <a:pt x="251" y="4387"/>
                    <a:pt x="76" y="3360"/>
                    <a:pt x="1" y="2333"/>
                  </a:cubicBezTo>
                  <a:lnTo>
                    <a:pt x="1" y="2333"/>
                  </a:lnTo>
                  <a:cubicBezTo>
                    <a:pt x="76" y="3360"/>
                    <a:pt x="226" y="4387"/>
                    <a:pt x="502" y="5364"/>
                  </a:cubicBezTo>
                  <a:cubicBezTo>
                    <a:pt x="777" y="6367"/>
                    <a:pt x="1153" y="7344"/>
                    <a:pt x="1730" y="8196"/>
                  </a:cubicBezTo>
                  <a:cubicBezTo>
                    <a:pt x="2241" y="8951"/>
                    <a:pt x="2968" y="9588"/>
                    <a:pt x="3842" y="9898"/>
                  </a:cubicBezTo>
                  <a:lnTo>
                    <a:pt x="3842" y="9898"/>
                  </a:lnTo>
                  <a:cubicBezTo>
                    <a:pt x="3788" y="10065"/>
                    <a:pt x="3736" y="10232"/>
                    <a:pt x="3685" y="10402"/>
                  </a:cubicBezTo>
                  <a:cubicBezTo>
                    <a:pt x="3409" y="11379"/>
                    <a:pt x="3183" y="12407"/>
                    <a:pt x="3158" y="13459"/>
                  </a:cubicBezTo>
                  <a:cubicBezTo>
                    <a:pt x="3158" y="13710"/>
                    <a:pt x="3183" y="13961"/>
                    <a:pt x="3209" y="14236"/>
                  </a:cubicBezTo>
                  <a:cubicBezTo>
                    <a:pt x="3234" y="14487"/>
                    <a:pt x="3309" y="14738"/>
                    <a:pt x="3359" y="15013"/>
                  </a:cubicBezTo>
                  <a:cubicBezTo>
                    <a:pt x="3484" y="15515"/>
                    <a:pt x="3660" y="16016"/>
                    <a:pt x="3935" y="16467"/>
                  </a:cubicBezTo>
                  <a:cubicBezTo>
                    <a:pt x="4186" y="16918"/>
                    <a:pt x="4587" y="17319"/>
                    <a:pt x="5063" y="17545"/>
                  </a:cubicBezTo>
                  <a:cubicBezTo>
                    <a:pt x="5539" y="17795"/>
                    <a:pt x="6066" y="17895"/>
                    <a:pt x="6592" y="17921"/>
                  </a:cubicBezTo>
                  <a:cubicBezTo>
                    <a:pt x="6843" y="17921"/>
                    <a:pt x="7118" y="17921"/>
                    <a:pt x="7369" y="17895"/>
                  </a:cubicBezTo>
                  <a:cubicBezTo>
                    <a:pt x="7645" y="17870"/>
                    <a:pt x="7895" y="17795"/>
                    <a:pt x="8146" y="17720"/>
                  </a:cubicBezTo>
                  <a:cubicBezTo>
                    <a:pt x="8647" y="17520"/>
                    <a:pt x="9098" y="17244"/>
                    <a:pt x="9524" y="16943"/>
                  </a:cubicBezTo>
                  <a:cubicBezTo>
                    <a:pt x="9816" y="16706"/>
                    <a:pt x="10097" y="16453"/>
                    <a:pt x="10360" y="16182"/>
                  </a:cubicBezTo>
                  <a:lnTo>
                    <a:pt x="10360" y="16182"/>
                  </a:lnTo>
                  <a:cubicBezTo>
                    <a:pt x="10461" y="16842"/>
                    <a:pt x="10631" y="17497"/>
                    <a:pt x="10903" y="18121"/>
                  </a:cubicBezTo>
                  <a:cubicBezTo>
                    <a:pt x="11103" y="18597"/>
                    <a:pt x="11379" y="19048"/>
                    <a:pt x="11730" y="19449"/>
                  </a:cubicBezTo>
                  <a:cubicBezTo>
                    <a:pt x="12106" y="19850"/>
                    <a:pt x="12532" y="20176"/>
                    <a:pt x="13033" y="20352"/>
                  </a:cubicBezTo>
                  <a:cubicBezTo>
                    <a:pt x="13478" y="20521"/>
                    <a:pt x="13923" y="20583"/>
                    <a:pt x="14368" y="20583"/>
                  </a:cubicBezTo>
                  <a:cubicBezTo>
                    <a:pt x="14449" y="20583"/>
                    <a:pt x="14531" y="20581"/>
                    <a:pt x="14612" y="20577"/>
                  </a:cubicBezTo>
                  <a:cubicBezTo>
                    <a:pt x="15138" y="20527"/>
                    <a:pt x="15665" y="20427"/>
                    <a:pt x="16166" y="20251"/>
                  </a:cubicBezTo>
                  <a:cubicBezTo>
                    <a:pt x="16667" y="20076"/>
                    <a:pt x="17118" y="19800"/>
                    <a:pt x="17519" y="19449"/>
                  </a:cubicBezTo>
                  <a:cubicBezTo>
                    <a:pt x="17920" y="19073"/>
                    <a:pt x="18221" y="18647"/>
                    <a:pt x="18472" y="18171"/>
                  </a:cubicBezTo>
                  <a:cubicBezTo>
                    <a:pt x="18489" y="18135"/>
                    <a:pt x="18506" y="18098"/>
                    <a:pt x="18522" y="18062"/>
                  </a:cubicBezTo>
                  <a:lnTo>
                    <a:pt x="18522" y="18062"/>
                  </a:lnTo>
                  <a:cubicBezTo>
                    <a:pt x="18799" y="18410"/>
                    <a:pt x="19149" y="18700"/>
                    <a:pt x="19600" y="18823"/>
                  </a:cubicBezTo>
                  <a:cubicBezTo>
                    <a:pt x="19756" y="18867"/>
                    <a:pt x="19914" y="18888"/>
                    <a:pt x="20072" y="18888"/>
                  </a:cubicBezTo>
                  <a:cubicBezTo>
                    <a:pt x="20447" y="18888"/>
                    <a:pt x="20819" y="18774"/>
                    <a:pt x="21153" y="18597"/>
                  </a:cubicBezTo>
                  <a:cubicBezTo>
                    <a:pt x="21630" y="18347"/>
                    <a:pt x="22031" y="17971"/>
                    <a:pt x="22306" y="17520"/>
                  </a:cubicBezTo>
                  <a:cubicBezTo>
                    <a:pt x="22858" y="16617"/>
                    <a:pt x="23058" y="15565"/>
                    <a:pt x="23108" y="14512"/>
                  </a:cubicBezTo>
                  <a:cubicBezTo>
                    <a:pt x="23115" y="14249"/>
                    <a:pt x="23113" y="13984"/>
                    <a:pt x="23102" y="13719"/>
                  </a:cubicBezTo>
                  <a:lnTo>
                    <a:pt x="23102" y="13719"/>
                  </a:lnTo>
                  <a:cubicBezTo>
                    <a:pt x="23386" y="13845"/>
                    <a:pt x="23701" y="13913"/>
                    <a:pt x="24011" y="13913"/>
                  </a:cubicBezTo>
                  <a:cubicBezTo>
                    <a:pt x="24044" y="13913"/>
                    <a:pt x="24078" y="13912"/>
                    <a:pt x="24111" y="13911"/>
                  </a:cubicBezTo>
                  <a:cubicBezTo>
                    <a:pt x="24637" y="13885"/>
                    <a:pt x="25164" y="13685"/>
                    <a:pt x="25590" y="13384"/>
                  </a:cubicBezTo>
                  <a:cubicBezTo>
                    <a:pt x="25991" y="13058"/>
                    <a:pt x="26316" y="12632"/>
                    <a:pt x="26567" y="12156"/>
                  </a:cubicBezTo>
                  <a:cubicBezTo>
                    <a:pt x="27043" y="11229"/>
                    <a:pt x="27294" y="10226"/>
                    <a:pt x="27444" y="9199"/>
                  </a:cubicBezTo>
                  <a:cubicBezTo>
                    <a:pt x="27595" y="8171"/>
                    <a:pt x="27645" y="7144"/>
                    <a:pt x="27620" y="6116"/>
                  </a:cubicBezTo>
                  <a:cubicBezTo>
                    <a:pt x="27595" y="4061"/>
                    <a:pt x="27319" y="2006"/>
                    <a:pt x="26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2"/>
            <p:cNvSpPr/>
            <p:nvPr/>
          </p:nvSpPr>
          <p:spPr>
            <a:xfrm>
              <a:off x="2518325" y="661900"/>
              <a:ext cx="27000" cy="44475"/>
            </a:xfrm>
            <a:custGeom>
              <a:avLst/>
              <a:gdLst/>
              <a:ahLst/>
              <a:cxnLst/>
              <a:rect l="l" t="t" r="r" b="b"/>
              <a:pathLst>
                <a:path w="1080" h="1779" extrusionOk="0">
                  <a:moveTo>
                    <a:pt x="145" y="1"/>
                  </a:moveTo>
                  <a:cubicBezTo>
                    <a:pt x="102" y="1"/>
                    <a:pt x="61" y="29"/>
                    <a:pt x="50" y="92"/>
                  </a:cubicBezTo>
                  <a:cubicBezTo>
                    <a:pt x="0" y="392"/>
                    <a:pt x="150" y="668"/>
                    <a:pt x="276" y="919"/>
                  </a:cubicBezTo>
                  <a:cubicBezTo>
                    <a:pt x="426" y="1245"/>
                    <a:pt x="602" y="1520"/>
                    <a:pt x="852" y="1746"/>
                  </a:cubicBezTo>
                  <a:cubicBezTo>
                    <a:pt x="875" y="1769"/>
                    <a:pt x="901" y="1779"/>
                    <a:pt x="926" y="1779"/>
                  </a:cubicBezTo>
                  <a:cubicBezTo>
                    <a:pt x="1009" y="1779"/>
                    <a:pt x="1080" y="1672"/>
                    <a:pt x="1003" y="1595"/>
                  </a:cubicBezTo>
                  <a:cubicBezTo>
                    <a:pt x="827" y="1420"/>
                    <a:pt x="677" y="1220"/>
                    <a:pt x="551" y="1019"/>
                  </a:cubicBezTo>
                  <a:cubicBezTo>
                    <a:pt x="426" y="768"/>
                    <a:pt x="201" y="418"/>
                    <a:pt x="251" y="142"/>
                  </a:cubicBezTo>
                  <a:cubicBezTo>
                    <a:pt x="265" y="54"/>
                    <a:pt x="204" y="1"/>
                    <a:pt x="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2"/>
            <p:cNvSpPr/>
            <p:nvPr/>
          </p:nvSpPr>
          <p:spPr>
            <a:xfrm>
              <a:off x="2529525" y="671025"/>
              <a:ext cx="19600" cy="26175"/>
            </a:xfrm>
            <a:custGeom>
              <a:avLst/>
              <a:gdLst/>
              <a:ahLst/>
              <a:cxnLst/>
              <a:rect l="l" t="t" r="r" b="b"/>
              <a:pathLst>
                <a:path w="784" h="1047" extrusionOk="0">
                  <a:moveTo>
                    <a:pt x="157" y="1"/>
                  </a:moveTo>
                  <a:cubicBezTo>
                    <a:pt x="85" y="1"/>
                    <a:pt x="0" y="89"/>
                    <a:pt x="53" y="178"/>
                  </a:cubicBezTo>
                  <a:cubicBezTo>
                    <a:pt x="179" y="454"/>
                    <a:pt x="354" y="729"/>
                    <a:pt x="530" y="1005"/>
                  </a:cubicBezTo>
                  <a:cubicBezTo>
                    <a:pt x="552" y="1034"/>
                    <a:pt x="584" y="1046"/>
                    <a:pt x="618" y="1046"/>
                  </a:cubicBezTo>
                  <a:cubicBezTo>
                    <a:pt x="698" y="1046"/>
                    <a:pt x="783" y="976"/>
                    <a:pt x="730" y="905"/>
                  </a:cubicBezTo>
                  <a:cubicBezTo>
                    <a:pt x="530" y="629"/>
                    <a:pt x="379" y="353"/>
                    <a:pt x="229" y="53"/>
                  </a:cubicBezTo>
                  <a:cubicBezTo>
                    <a:pt x="214" y="16"/>
                    <a:pt x="186"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2"/>
            <p:cNvSpPr/>
            <p:nvPr/>
          </p:nvSpPr>
          <p:spPr>
            <a:xfrm>
              <a:off x="2724075" y="665500"/>
              <a:ext cx="19400" cy="24225"/>
            </a:xfrm>
            <a:custGeom>
              <a:avLst/>
              <a:gdLst/>
              <a:ahLst/>
              <a:cxnLst/>
              <a:rect l="l" t="t" r="r" b="b"/>
              <a:pathLst>
                <a:path w="776" h="969" extrusionOk="0">
                  <a:moveTo>
                    <a:pt x="126" y="0"/>
                  </a:moveTo>
                  <a:cubicBezTo>
                    <a:pt x="66" y="0"/>
                    <a:pt x="1" y="48"/>
                    <a:pt x="16" y="123"/>
                  </a:cubicBezTo>
                  <a:cubicBezTo>
                    <a:pt x="116" y="449"/>
                    <a:pt x="291" y="725"/>
                    <a:pt x="567" y="950"/>
                  </a:cubicBezTo>
                  <a:cubicBezTo>
                    <a:pt x="588" y="963"/>
                    <a:pt x="609" y="968"/>
                    <a:pt x="627" y="968"/>
                  </a:cubicBezTo>
                  <a:cubicBezTo>
                    <a:pt x="720" y="968"/>
                    <a:pt x="776" y="833"/>
                    <a:pt x="692" y="750"/>
                  </a:cubicBezTo>
                  <a:cubicBezTo>
                    <a:pt x="467" y="574"/>
                    <a:pt x="291" y="349"/>
                    <a:pt x="216" y="73"/>
                  </a:cubicBezTo>
                  <a:cubicBezTo>
                    <a:pt x="206" y="22"/>
                    <a:pt x="167"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2"/>
            <p:cNvSpPr/>
            <p:nvPr/>
          </p:nvSpPr>
          <p:spPr>
            <a:xfrm>
              <a:off x="2736150" y="666500"/>
              <a:ext cx="25450" cy="26425"/>
            </a:xfrm>
            <a:custGeom>
              <a:avLst/>
              <a:gdLst/>
              <a:ahLst/>
              <a:cxnLst/>
              <a:rect l="l" t="t" r="r" b="b"/>
              <a:pathLst>
                <a:path w="1018" h="1057" extrusionOk="0">
                  <a:moveTo>
                    <a:pt x="141" y="0"/>
                  </a:moveTo>
                  <a:cubicBezTo>
                    <a:pt x="69" y="0"/>
                    <a:pt x="0" y="74"/>
                    <a:pt x="34" y="158"/>
                  </a:cubicBezTo>
                  <a:cubicBezTo>
                    <a:pt x="234" y="509"/>
                    <a:pt x="485" y="785"/>
                    <a:pt x="786" y="1036"/>
                  </a:cubicBezTo>
                  <a:cubicBezTo>
                    <a:pt x="805" y="1050"/>
                    <a:pt x="826" y="1056"/>
                    <a:pt x="847" y="1056"/>
                  </a:cubicBezTo>
                  <a:cubicBezTo>
                    <a:pt x="934" y="1056"/>
                    <a:pt x="1017" y="946"/>
                    <a:pt x="936" y="885"/>
                  </a:cubicBezTo>
                  <a:cubicBezTo>
                    <a:pt x="635" y="660"/>
                    <a:pt x="410" y="384"/>
                    <a:pt x="234" y="58"/>
                  </a:cubicBezTo>
                  <a:cubicBezTo>
                    <a:pt x="210" y="17"/>
                    <a:pt x="175"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2"/>
            <p:cNvSpPr/>
            <p:nvPr/>
          </p:nvSpPr>
          <p:spPr>
            <a:xfrm>
              <a:off x="2816875" y="749550"/>
              <a:ext cx="27325" cy="45175"/>
            </a:xfrm>
            <a:custGeom>
              <a:avLst/>
              <a:gdLst/>
              <a:ahLst/>
              <a:cxnLst/>
              <a:rect l="l" t="t" r="r" b="b"/>
              <a:pathLst>
                <a:path w="1093" h="1807" extrusionOk="0">
                  <a:moveTo>
                    <a:pt x="107" y="1"/>
                  </a:moveTo>
                  <a:cubicBezTo>
                    <a:pt x="51" y="1"/>
                    <a:pt x="0" y="32"/>
                    <a:pt x="13" y="94"/>
                  </a:cubicBezTo>
                  <a:cubicBezTo>
                    <a:pt x="88" y="746"/>
                    <a:pt x="389" y="1323"/>
                    <a:pt x="865" y="1774"/>
                  </a:cubicBezTo>
                  <a:cubicBezTo>
                    <a:pt x="888" y="1797"/>
                    <a:pt x="914" y="1807"/>
                    <a:pt x="939" y="1807"/>
                  </a:cubicBezTo>
                  <a:cubicBezTo>
                    <a:pt x="1022" y="1807"/>
                    <a:pt x="1092" y="1700"/>
                    <a:pt x="1016" y="1623"/>
                  </a:cubicBezTo>
                  <a:cubicBezTo>
                    <a:pt x="564" y="1222"/>
                    <a:pt x="289" y="696"/>
                    <a:pt x="239" y="94"/>
                  </a:cubicBezTo>
                  <a:cubicBezTo>
                    <a:pt x="226" y="32"/>
                    <a:pt x="163" y="1"/>
                    <a:pt x="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2"/>
            <p:cNvSpPr/>
            <p:nvPr/>
          </p:nvSpPr>
          <p:spPr>
            <a:xfrm>
              <a:off x="2832100" y="758225"/>
              <a:ext cx="24125" cy="31800"/>
            </a:xfrm>
            <a:custGeom>
              <a:avLst/>
              <a:gdLst/>
              <a:ahLst/>
              <a:cxnLst/>
              <a:rect l="l" t="t" r="r" b="b"/>
              <a:pathLst>
                <a:path w="965" h="1272" extrusionOk="0">
                  <a:moveTo>
                    <a:pt x="123" y="1"/>
                  </a:moveTo>
                  <a:cubicBezTo>
                    <a:pt x="60" y="1"/>
                    <a:pt x="1" y="49"/>
                    <a:pt x="31" y="123"/>
                  </a:cubicBezTo>
                  <a:cubicBezTo>
                    <a:pt x="156" y="549"/>
                    <a:pt x="407" y="925"/>
                    <a:pt x="732" y="1251"/>
                  </a:cubicBezTo>
                  <a:cubicBezTo>
                    <a:pt x="751" y="1265"/>
                    <a:pt x="772" y="1272"/>
                    <a:pt x="792" y="1272"/>
                  </a:cubicBezTo>
                  <a:cubicBezTo>
                    <a:pt x="880" y="1272"/>
                    <a:pt x="964" y="1157"/>
                    <a:pt x="883" y="1076"/>
                  </a:cubicBezTo>
                  <a:cubicBezTo>
                    <a:pt x="582" y="800"/>
                    <a:pt x="356" y="474"/>
                    <a:pt x="231" y="73"/>
                  </a:cubicBezTo>
                  <a:cubicBezTo>
                    <a:pt x="211" y="23"/>
                    <a:pt x="166" y="1"/>
                    <a:pt x="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2"/>
            <p:cNvSpPr/>
            <p:nvPr/>
          </p:nvSpPr>
          <p:spPr>
            <a:xfrm>
              <a:off x="2394250" y="1000950"/>
              <a:ext cx="6300" cy="28400"/>
            </a:xfrm>
            <a:custGeom>
              <a:avLst/>
              <a:gdLst/>
              <a:ahLst/>
              <a:cxnLst/>
              <a:rect l="l" t="t" r="r" b="b"/>
              <a:pathLst>
                <a:path w="252" h="1136" extrusionOk="0">
                  <a:moveTo>
                    <a:pt x="138" y="1"/>
                  </a:moveTo>
                  <a:cubicBezTo>
                    <a:pt x="82" y="1"/>
                    <a:pt x="26" y="39"/>
                    <a:pt x="26" y="114"/>
                  </a:cubicBezTo>
                  <a:cubicBezTo>
                    <a:pt x="1" y="414"/>
                    <a:pt x="1" y="715"/>
                    <a:pt x="1" y="1041"/>
                  </a:cubicBezTo>
                  <a:cubicBezTo>
                    <a:pt x="13" y="1104"/>
                    <a:pt x="70" y="1135"/>
                    <a:pt x="123" y="1135"/>
                  </a:cubicBezTo>
                  <a:cubicBezTo>
                    <a:pt x="176" y="1135"/>
                    <a:pt x="226" y="1104"/>
                    <a:pt x="226" y="1041"/>
                  </a:cubicBezTo>
                  <a:cubicBezTo>
                    <a:pt x="226" y="715"/>
                    <a:pt x="226" y="414"/>
                    <a:pt x="251" y="114"/>
                  </a:cubicBezTo>
                  <a:cubicBezTo>
                    <a:pt x="251" y="39"/>
                    <a:pt x="195"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2"/>
            <p:cNvSpPr/>
            <p:nvPr/>
          </p:nvSpPr>
          <p:spPr>
            <a:xfrm>
              <a:off x="2406775" y="1012875"/>
              <a:ext cx="5675" cy="21950"/>
            </a:xfrm>
            <a:custGeom>
              <a:avLst/>
              <a:gdLst/>
              <a:ahLst/>
              <a:cxnLst/>
              <a:rect l="l" t="t" r="r" b="b"/>
              <a:pathLst>
                <a:path w="227" h="878" extrusionOk="0">
                  <a:moveTo>
                    <a:pt x="114" y="0"/>
                  </a:moveTo>
                  <a:cubicBezTo>
                    <a:pt x="57" y="0"/>
                    <a:pt x="1" y="38"/>
                    <a:pt x="1" y="113"/>
                  </a:cubicBezTo>
                  <a:lnTo>
                    <a:pt x="1" y="765"/>
                  </a:lnTo>
                  <a:cubicBezTo>
                    <a:pt x="1" y="840"/>
                    <a:pt x="57" y="877"/>
                    <a:pt x="114" y="877"/>
                  </a:cubicBezTo>
                  <a:cubicBezTo>
                    <a:pt x="170" y="877"/>
                    <a:pt x="226" y="840"/>
                    <a:pt x="226" y="765"/>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2"/>
            <p:cNvSpPr/>
            <p:nvPr/>
          </p:nvSpPr>
          <p:spPr>
            <a:xfrm>
              <a:off x="2555600" y="1085300"/>
              <a:ext cx="8225" cy="29725"/>
            </a:xfrm>
            <a:custGeom>
              <a:avLst/>
              <a:gdLst/>
              <a:ahLst/>
              <a:cxnLst/>
              <a:rect l="l" t="t" r="r" b="b"/>
              <a:pathLst>
                <a:path w="329" h="1189" extrusionOk="0">
                  <a:moveTo>
                    <a:pt x="203" y="0"/>
                  </a:moveTo>
                  <a:cubicBezTo>
                    <a:pt x="162" y="0"/>
                    <a:pt x="123" y="22"/>
                    <a:pt x="113" y="73"/>
                  </a:cubicBezTo>
                  <a:cubicBezTo>
                    <a:pt x="63" y="399"/>
                    <a:pt x="13" y="750"/>
                    <a:pt x="13" y="1076"/>
                  </a:cubicBezTo>
                  <a:cubicBezTo>
                    <a:pt x="0" y="1151"/>
                    <a:pt x="50" y="1188"/>
                    <a:pt x="104" y="1188"/>
                  </a:cubicBezTo>
                  <a:cubicBezTo>
                    <a:pt x="157" y="1188"/>
                    <a:pt x="213" y="1151"/>
                    <a:pt x="213" y="1076"/>
                  </a:cubicBezTo>
                  <a:cubicBezTo>
                    <a:pt x="238" y="775"/>
                    <a:pt x="263" y="449"/>
                    <a:pt x="314" y="123"/>
                  </a:cubicBezTo>
                  <a:cubicBezTo>
                    <a:pt x="329" y="48"/>
                    <a:pt x="263"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2"/>
            <p:cNvSpPr/>
            <p:nvPr/>
          </p:nvSpPr>
          <p:spPr>
            <a:xfrm>
              <a:off x="2565000" y="1096050"/>
              <a:ext cx="7225" cy="19600"/>
            </a:xfrm>
            <a:custGeom>
              <a:avLst/>
              <a:gdLst/>
              <a:ahLst/>
              <a:cxnLst/>
              <a:rect l="l" t="t" r="r" b="b"/>
              <a:pathLst>
                <a:path w="289" h="784" extrusionOk="0">
                  <a:moveTo>
                    <a:pt x="185" y="0"/>
                  </a:moveTo>
                  <a:cubicBezTo>
                    <a:pt x="132" y="0"/>
                    <a:pt x="75" y="32"/>
                    <a:pt x="63" y="94"/>
                  </a:cubicBezTo>
                  <a:cubicBezTo>
                    <a:pt x="38" y="295"/>
                    <a:pt x="13" y="495"/>
                    <a:pt x="13" y="671"/>
                  </a:cubicBezTo>
                  <a:cubicBezTo>
                    <a:pt x="0" y="746"/>
                    <a:pt x="44" y="783"/>
                    <a:pt x="94" y="783"/>
                  </a:cubicBezTo>
                  <a:cubicBezTo>
                    <a:pt x="144" y="783"/>
                    <a:pt x="201" y="746"/>
                    <a:pt x="213" y="671"/>
                  </a:cubicBezTo>
                  <a:cubicBezTo>
                    <a:pt x="238" y="495"/>
                    <a:pt x="263" y="295"/>
                    <a:pt x="288" y="94"/>
                  </a:cubicBezTo>
                  <a:cubicBezTo>
                    <a:pt x="288" y="32"/>
                    <a:pt x="238" y="0"/>
                    <a:pt x="1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2"/>
            <p:cNvSpPr/>
            <p:nvPr/>
          </p:nvSpPr>
          <p:spPr>
            <a:xfrm>
              <a:off x="2485350" y="1305575"/>
              <a:ext cx="10175" cy="31500"/>
            </a:xfrm>
            <a:custGeom>
              <a:avLst/>
              <a:gdLst/>
              <a:ahLst/>
              <a:cxnLst/>
              <a:rect l="l" t="t" r="r" b="b"/>
              <a:pathLst>
                <a:path w="407" h="1260" extrusionOk="0">
                  <a:moveTo>
                    <a:pt x="278" y="1"/>
                  </a:moveTo>
                  <a:cubicBezTo>
                    <a:pt x="238" y="1"/>
                    <a:pt x="201" y="25"/>
                    <a:pt x="191" y="84"/>
                  </a:cubicBezTo>
                  <a:cubicBezTo>
                    <a:pt x="141" y="435"/>
                    <a:pt x="66" y="786"/>
                    <a:pt x="16" y="1137"/>
                  </a:cubicBezTo>
                  <a:cubicBezTo>
                    <a:pt x="1" y="1212"/>
                    <a:pt x="66" y="1260"/>
                    <a:pt x="127" y="1260"/>
                  </a:cubicBezTo>
                  <a:cubicBezTo>
                    <a:pt x="167" y="1260"/>
                    <a:pt x="206" y="1238"/>
                    <a:pt x="216" y="1187"/>
                  </a:cubicBezTo>
                  <a:cubicBezTo>
                    <a:pt x="291" y="836"/>
                    <a:pt x="342" y="485"/>
                    <a:pt x="392" y="134"/>
                  </a:cubicBezTo>
                  <a:cubicBezTo>
                    <a:pt x="407" y="58"/>
                    <a:pt x="339"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2"/>
            <p:cNvSpPr/>
            <p:nvPr/>
          </p:nvSpPr>
          <p:spPr>
            <a:xfrm>
              <a:off x="2501400" y="1313000"/>
              <a:ext cx="5025" cy="21950"/>
            </a:xfrm>
            <a:custGeom>
              <a:avLst/>
              <a:gdLst/>
              <a:ahLst/>
              <a:cxnLst/>
              <a:rect l="l" t="t" r="r" b="b"/>
              <a:pathLst>
                <a:path w="201" h="878" extrusionOk="0">
                  <a:moveTo>
                    <a:pt x="101" y="0"/>
                  </a:moveTo>
                  <a:cubicBezTo>
                    <a:pt x="50" y="0"/>
                    <a:pt x="0" y="38"/>
                    <a:pt x="0" y="113"/>
                  </a:cubicBezTo>
                  <a:lnTo>
                    <a:pt x="0" y="765"/>
                  </a:lnTo>
                  <a:cubicBezTo>
                    <a:pt x="0" y="840"/>
                    <a:pt x="50" y="877"/>
                    <a:pt x="101" y="877"/>
                  </a:cubicBezTo>
                  <a:cubicBezTo>
                    <a:pt x="151" y="877"/>
                    <a:pt x="201" y="840"/>
                    <a:pt x="201" y="765"/>
                  </a:cubicBezTo>
                  <a:lnTo>
                    <a:pt x="201" y="113"/>
                  </a:lnTo>
                  <a:cubicBezTo>
                    <a:pt x="201" y="38"/>
                    <a:pt x="151" y="0"/>
                    <a:pt x="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2"/>
            <p:cNvSpPr/>
            <p:nvPr/>
          </p:nvSpPr>
          <p:spPr>
            <a:xfrm>
              <a:off x="2506100" y="1270225"/>
              <a:ext cx="8800" cy="29175"/>
            </a:xfrm>
            <a:custGeom>
              <a:avLst/>
              <a:gdLst/>
              <a:ahLst/>
              <a:cxnLst/>
              <a:rect l="l" t="t" r="r" b="b"/>
              <a:pathLst>
                <a:path w="352" h="1167" extrusionOk="0">
                  <a:moveTo>
                    <a:pt x="248" y="1"/>
                  </a:moveTo>
                  <a:cubicBezTo>
                    <a:pt x="195" y="1"/>
                    <a:pt x="138" y="32"/>
                    <a:pt x="138" y="95"/>
                  </a:cubicBezTo>
                  <a:cubicBezTo>
                    <a:pt x="88" y="420"/>
                    <a:pt x="63" y="746"/>
                    <a:pt x="13" y="1072"/>
                  </a:cubicBezTo>
                  <a:cubicBezTo>
                    <a:pt x="0" y="1135"/>
                    <a:pt x="50" y="1166"/>
                    <a:pt x="107" y="1166"/>
                  </a:cubicBezTo>
                  <a:cubicBezTo>
                    <a:pt x="163" y="1166"/>
                    <a:pt x="226" y="1135"/>
                    <a:pt x="238" y="1072"/>
                  </a:cubicBezTo>
                  <a:cubicBezTo>
                    <a:pt x="263" y="746"/>
                    <a:pt x="314" y="420"/>
                    <a:pt x="339" y="95"/>
                  </a:cubicBezTo>
                  <a:cubicBezTo>
                    <a:pt x="351" y="32"/>
                    <a:pt x="301" y="1"/>
                    <a:pt x="2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2"/>
            <p:cNvSpPr/>
            <p:nvPr/>
          </p:nvSpPr>
          <p:spPr>
            <a:xfrm>
              <a:off x="2673075" y="1157600"/>
              <a:ext cx="6300" cy="20225"/>
            </a:xfrm>
            <a:custGeom>
              <a:avLst/>
              <a:gdLst/>
              <a:ahLst/>
              <a:cxnLst/>
              <a:rect l="l" t="t" r="r" b="b"/>
              <a:pathLst>
                <a:path w="252" h="809" extrusionOk="0">
                  <a:moveTo>
                    <a:pt x="138" y="1"/>
                  </a:moveTo>
                  <a:cubicBezTo>
                    <a:pt x="82" y="1"/>
                    <a:pt x="26" y="38"/>
                    <a:pt x="26" y="113"/>
                  </a:cubicBezTo>
                  <a:cubicBezTo>
                    <a:pt x="51" y="314"/>
                    <a:pt x="26" y="514"/>
                    <a:pt x="1" y="715"/>
                  </a:cubicBezTo>
                  <a:cubicBezTo>
                    <a:pt x="1" y="778"/>
                    <a:pt x="51" y="809"/>
                    <a:pt x="104" y="809"/>
                  </a:cubicBezTo>
                  <a:cubicBezTo>
                    <a:pt x="157" y="809"/>
                    <a:pt x="214" y="778"/>
                    <a:pt x="226" y="715"/>
                  </a:cubicBezTo>
                  <a:cubicBezTo>
                    <a:pt x="251" y="514"/>
                    <a:pt x="251" y="314"/>
                    <a:pt x="251" y="113"/>
                  </a:cubicBezTo>
                  <a:cubicBezTo>
                    <a:pt x="251" y="38"/>
                    <a:pt x="195"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2"/>
            <p:cNvSpPr/>
            <p:nvPr/>
          </p:nvSpPr>
          <p:spPr>
            <a:xfrm>
              <a:off x="2680850" y="1168675"/>
              <a:ext cx="7025" cy="15525"/>
            </a:xfrm>
            <a:custGeom>
              <a:avLst/>
              <a:gdLst/>
              <a:ahLst/>
              <a:cxnLst/>
              <a:rect l="l" t="t" r="r" b="b"/>
              <a:pathLst>
                <a:path w="281" h="621" extrusionOk="0">
                  <a:moveTo>
                    <a:pt x="130" y="0"/>
                  </a:moveTo>
                  <a:cubicBezTo>
                    <a:pt x="69" y="0"/>
                    <a:pt x="0" y="55"/>
                    <a:pt x="15" y="147"/>
                  </a:cubicBezTo>
                  <a:cubicBezTo>
                    <a:pt x="15" y="272"/>
                    <a:pt x="40" y="422"/>
                    <a:pt x="66" y="548"/>
                  </a:cubicBezTo>
                  <a:cubicBezTo>
                    <a:pt x="76" y="598"/>
                    <a:pt x="114" y="620"/>
                    <a:pt x="155" y="620"/>
                  </a:cubicBezTo>
                  <a:cubicBezTo>
                    <a:pt x="216" y="620"/>
                    <a:pt x="281" y="572"/>
                    <a:pt x="266" y="498"/>
                  </a:cubicBezTo>
                  <a:cubicBezTo>
                    <a:pt x="266" y="347"/>
                    <a:pt x="241" y="222"/>
                    <a:pt x="216" y="71"/>
                  </a:cubicBezTo>
                  <a:cubicBezTo>
                    <a:pt x="206" y="23"/>
                    <a:pt x="170" y="0"/>
                    <a:pt x="1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2"/>
            <p:cNvSpPr/>
            <p:nvPr/>
          </p:nvSpPr>
          <p:spPr>
            <a:xfrm>
              <a:off x="2806525" y="1039175"/>
              <a:ext cx="5050" cy="24475"/>
            </a:xfrm>
            <a:custGeom>
              <a:avLst/>
              <a:gdLst/>
              <a:ahLst/>
              <a:cxnLst/>
              <a:rect l="l" t="t" r="r" b="b"/>
              <a:pathLst>
                <a:path w="202" h="979" extrusionOk="0">
                  <a:moveTo>
                    <a:pt x="101" y="1"/>
                  </a:moveTo>
                  <a:cubicBezTo>
                    <a:pt x="51" y="1"/>
                    <a:pt x="1" y="38"/>
                    <a:pt x="1" y="114"/>
                  </a:cubicBezTo>
                  <a:lnTo>
                    <a:pt x="1" y="865"/>
                  </a:lnTo>
                  <a:cubicBezTo>
                    <a:pt x="1" y="941"/>
                    <a:pt x="51" y="978"/>
                    <a:pt x="101" y="978"/>
                  </a:cubicBezTo>
                  <a:cubicBezTo>
                    <a:pt x="151" y="978"/>
                    <a:pt x="201" y="941"/>
                    <a:pt x="201" y="865"/>
                  </a:cubicBezTo>
                  <a:lnTo>
                    <a:pt x="201" y="114"/>
                  </a:lnTo>
                  <a:cubicBezTo>
                    <a:pt x="201" y="38"/>
                    <a:pt x="151" y="1"/>
                    <a:pt x="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2"/>
            <p:cNvSpPr/>
            <p:nvPr/>
          </p:nvSpPr>
          <p:spPr>
            <a:xfrm>
              <a:off x="2819075" y="1046075"/>
              <a:ext cx="6275" cy="19600"/>
            </a:xfrm>
            <a:custGeom>
              <a:avLst/>
              <a:gdLst/>
              <a:ahLst/>
              <a:cxnLst/>
              <a:rect l="l" t="t" r="r" b="b"/>
              <a:pathLst>
                <a:path w="251" h="784" extrusionOk="0">
                  <a:moveTo>
                    <a:pt x="104" y="0"/>
                  </a:moveTo>
                  <a:cubicBezTo>
                    <a:pt x="50" y="0"/>
                    <a:pt x="0" y="38"/>
                    <a:pt x="0" y="113"/>
                  </a:cubicBezTo>
                  <a:cubicBezTo>
                    <a:pt x="0" y="289"/>
                    <a:pt x="25" y="489"/>
                    <a:pt x="25" y="690"/>
                  </a:cubicBezTo>
                  <a:cubicBezTo>
                    <a:pt x="25" y="752"/>
                    <a:pt x="82" y="784"/>
                    <a:pt x="138" y="784"/>
                  </a:cubicBezTo>
                  <a:cubicBezTo>
                    <a:pt x="194" y="784"/>
                    <a:pt x="251" y="752"/>
                    <a:pt x="251" y="690"/>
                  </a:cubicBezTo>
                  <a:cubicBezTo>
                    <a:pt x="226" y="489"/>
                    <a:pt x="226" y="289"/>
                    <a:pt x="226" y="113"/>
                  </a:cubicBezTo>
                  <a:cubicBezTo>
                    <a:pt x="213" y="38"/>
                    <a:pt x="157"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2"/>
            <p:cNvSpPr/>
            <p:nvPr/>
          </p:nvSpPr>
          <p:spPr>
            <a:xfrm>
              <a:off x="2830975" y="1021475"/>
              <a:ext cx="5650" cy="20250"/>
            </a:xfrm>
            <a:custGeom>
              <a:avLst/>
              <a:gdLst/>
              <a:ahLst/>
              <a:cxnLst/>
              <a:rect l="l" t="t" r="r" b="b"/>
              <a:pathLst>
                <a:path w="226" h="810" extrusionOk="0">
                  <a:moveTo>
                    <a:pt x="113" y="1"/>
                  </a:moveTo>
                  <a:cubicBezTo>
                    <a:pt x="57" y="1"/>
                    <a:pt x="0" y="32"/>
                    <a:pt x="0" y="95"/>
                  </a:cubicBezTo>
                  <a:lnTo>
                    <a:pt x="0" y="696"/>
                  </a:lnTo>
                  <a:cubicBezTo>
                    <a:pt x="0" y="771"/>
                    <a:pt x="57" y="809"/>
                    <a:pt x="113" y="809"/>
                  </a:cubicBezTo>
                  <a:cubicBezTo>
                    <a:pt x="170" y="809"/>
                    <a:pt x="226" y="771"/>
                    <a:pt x="226" y="696"/>
                  </a:cubicBezTo>
                  <a:lnTo>
                    <a:pt x="226" y="95"/>
                  </a:lnTo>
                  <a:cubicBezTo>
                    <a:pt x="226" y="32"/>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2"/>
            <p:cNvSpPr/>
            <p:nvPr/>
          </p:nvSpPr>
          <p:spPr>
            <a:xfrm>
              <a:off x="2819700" y="1248300"/>
              <a:ext cx="5650" cy="28525"/>
            </a:xfrm>
            <a:custGeom>
              <a:avLst/>
              <a:gdLst/>
              <a:ahLst/>
              <a:cxnLst/>
              <a:rect l="l" t="t" r="r" b="b"/>
              <a:pathLst>
                <a:path w="226" h="1141" extrusionOk="0">
                  <a:moveTo>
                    <a:pt x="113" y="0"/>
                  </a:moveTo>
                  <a:cubicBezTo>
                    <a:pt x="57" y="0"/>
                    <a:pt x="0" y="32"/>
                    <a:pt x="0" y="94"/>
                  </a:cubicBezTo>
                  <a:lnTo>
                    <a:pt x="0" y="1047"/>
                  </a:lnTo>
                  <a:cubicBezTo>
                    <a:pt x="0" y="1110"/>
                    <a:pt x="57" y="1141"/>
                    <a:pt x="113" y="1141"/>
                  </a:cubicBezTo>
                  <a:cubicBezTo>
                    <a:pt x="169" y="1141"/>
                    <a:pt x="226" y="1110"/>
                    <a:pt x="226" y="1047"/>
                  </a:cubicBezTo>
                  <a:lnTo>
                    <a:pt x="226" y="94"/>
                  </a:lnTo>
                  <a:cubicBezTo>
                    <a:pt x="226" y="32"/>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2"/>
            <p:cNvSpPr/>
            <p:nvPr/>
          </p:nvSpPr>
          <p:spPr>
            <a:xfrm>
              <a:off x="2832550" y="1258475"/>
              <a:ext cx="6600" cy="15850"/>
            </a:xfrm>
            <a:custGeom>
              <a:avLst/>
              <a:gdLst/>
              <a:ahLst/>
              <a:cxnLst/>
              <a:rect l="l" t="t" r="r" b="b"/>
              <a:pathLst>
                <a:path w="264" h="634" extrusionOk="0">
                  <a:moveTo>
                    <a:pt x="103" y="1"/>
                  </a:moveTo>
                  <a:cubicBezTo>
                    <a:pt x="50" y="1"/>
                    <a:pt x="0" y="38"/>
                    <a:pt x="13" y="114"/>
                  </a:cubicBezTo>
                  <a:cubicBezTo>
                    <a:pt x="13" y="239"/>
                    <a:pt x="38" y="389"/>
                    <a:pt x="38" y="540"/>
                  </a:cubicBezTo>
                  <a:cubicBezTo>
                    <a:pt x="50" y="602"/>
                    <a:pt x="107" y="634"/>
                    <a:pt x="160" y="634"/>
                  </a:cubicBezTo>
                  <a:cubicBezTo>
                    <a:pt x="213" y="634"/>
                    <a:pt x="263" y="602"/>
                    <a:pt x="263" y="540"/>
                  </a:cubicBezTo>
                  <a:cubicBezTo>
                    <a:pt x="238" y="389"/>
                    <a:pt x="238" y="239"/>
                    <a:pt x="213" y="114"/>
                  </a:cubicBezTo>
                  <a:cubicBezTo>
                    <a:pt x="213" y="38"/>
                    <a:pt x="157" y="1"/>
                    <a:pt x="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2"/>
            <p:cNvSpPr/>
            <p:nvPr/>
          </p:nvSpPr>
          <p:spPr>
            <a:xfrm>
              <a:off x="2840250" y="1226900"/>
              <a:ext cx="8400" cy="13675"/>
            </a:xfrm>
            <a:custGeom>
              <a:avLst/>
              <a:gdLst/>
              <a:ahLst/>
              <a:cxnLst/>
              <a:rect l="l" t="t" r="r" b="b"/>
              <a:pathLst>
                <a:path w="336" h="547" extrusionOk="0">
                  <a:moveTo>
                    <a:pt x="134" y="1"/>
                  </a:moveTo>
                  <a:cubicBezTo>
                    <a:pt x="69" y="1"/>
                    <a:pt x="1" y="49"/>
                    <a:pt x="30" y="123"/>
                  </a:cubicBezTo>
                  <a:cubicBezTo>
                    <a:pt x="55" y="249"/>
                    <a:pt x="81" y="349"/>
                    <a:pt x="106" y="474"/>
                  </a:cubicBezTo>
                  <a:cubicBezTo>
                    <a:pt x="126" y="525"/>
                    <a:pt x="171" y="547"/>
                    <a:pt x="213" y="547"/>
                  </a:cubicBezTo>
                  <a:cubicBezTo>
                    <a:pt x="277" y="547"/>
                    <a:pt x="336" y="499"/>
                    <a:pt x="306" y="424"/>
                  </a:cubicBezTo>
                  <a:lnTo>
                    <a:pt x="231" y="73"/>
                  </a:lnTo>
                  <a:cubicBezTo>
                    <a:pt x="221" y="23"/>
                    <a:pt x="178"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2"/>
            <p:cNvSpPr/>
            <p:nvPr/>
          </p:nvSpPr>
          <p:spPr>
            <a:xfrm>
              <a:off x="2925275" y="1037150"/>
              <a:ext cx="5975" cy="21625"/>
            </a:xfrm>
            <a:custGeom>
              <a:avLst/>
              <a:gdLst/>
              <a:ahLst/>
              <a:cxnLst/>
              <a:rect l="l" t="t" r="r" b="b"/>
              <a:pathLst>
                <a:path w="239" h="865" extrusionOk="0">
                  <a:moveTo>
                    <a:pt x="104" y="0"/>
                  </a:moveTo>
                  <a:cubicBezTo>
                    <a:pt x="50" y="0"/>
                    <a:pt x="0" y="32"/>
                    <a:pt x="13" y="94"/>
                  </a:cubicBezTo>
                  <a:cubicBezTo>
                    <a:pt x="38" y="320"/>
                    <a:pt x="38" y="545"/>
                    <a:pt x="13" y="771"/>
                  </a:cubicBezTo>
                  <a:cubicBezTo>
                    <a:pt x="13" y="834"/>
                    <a:pt x="69" y="865"/>
                    <a:pt x="126" y="865"/>
                  </a:cubicBezTo>
                  <a:cubicBezTo>
                    <a:pt x="182" y="865"/>
                    <a:pt x="238" y="834"/>
                    <a:pt x="238" y="771"/>
                  </a:cubicBezTo>
                  <a:cubicBezTo>
                    <a:pt x="238" y="545"/>
                    <a:pt x="238" y="320"/>
                    <a:pt x="213" y="94"/>
                  </a:cubicBezTo>
                  <a:cubicBezTo>
                    <a:pt x="213" y="32"/>
                    <a:pt x="157"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2"/>
            <p:cNvSpPr/>
            <p:nvPr/>
          </p:nvSpPr>
          <p:spPr>
            <a:xfrm>
              <a:off x="2939625" y="1038025"/>
              <a:ext cx="7300" cy="18725"/>
            </a:xfrm>
            <a:custGeom>
              <a:avLst/>
              <a:gdLst/>
              <a:ahLst/>
              <a:cxnLst/>
              <a:rect l="l" t="t" r="r" b="b"/>
              <a:pathLst>
                <a:path w="292" h="749" extrusionOk="0">
                  <a:moveTo>
                    <a:pt x="129" y="1"/>
                  </a:moveTo>
                  <a:cubicBezTo>
                    <a:pt x="68" y="1"/>
                    <a:pt x="0" y="59"/>
                    <a:pt x="15" y="135"/>
                  </a:cubicBezTo>
                  <a:cubicBezTo>
                    <a:pt x="40" y="310"/>
                    <a:pt x="65" y="460"/>
                    <a:pt x="65" y="636"/>
                  </a:cubicBezTo>
                  <a:cubicBezTo>
                    <a:pt x="78" y="711"/>
                    <a:pt x="134" y="749"/>
                    <a:pt x="188" y="749"/>
                  </a:cubicBezTo>
                  <a:cubicBezTo>
                    <a:pt x="241" y="749"/>
                    <a:pt x="291" y="711"/>
                    <a:pt x="291" y="636"/>
                  </a:cubicBezTo>
                  <a:cubicBezTo>
                    <a:pt x="266" y="460"/>
                    <a:pt x="266" y="260"/>
                    <a:pt x="216" y="84"/>
                  </a:cubicBezTo>
                  <a:cubicBezTo>
                    <a:pt x="206" y="25"/>
                    <a:pt x="169"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2"/>
            <p:cNvSpPr/>
            <p:nvPr/>
          </p:nvSpPr>
          <p:spPr>
            <a:xfrm>
              <a:off x="2553400" y="886300"/>
              <a:ext cx="53275" cy="96825"/>
            </a:xfrm>
            <a:custGeom>
              <a:avLst/>
              <a:gdLst/>
              <a:ahLst/>
              <a:cxnLst/>
              <a:rect l="l" t="t" r="r" b="b"/>
              <a:pathLst>
                <a:path w="2131" h="3873" extrusionOk="0">
                  <a:moveTo>
                    <a:pt x="477" y="0"/>
                  </a:moveTo>
                  <a:cubicBezTo>
                    <a:pt x="414" y="0"/>
                    <a:pt x="351" y="38"/>
                    <a:pt x="351" y="113"/>
                  </a:cubicBezTo>
                  <a:cubicBezTo>
                    <a:pt x="226" y="1316"/>
                    <a:pt x="101" y="2544"/>
                    <a:pt x="1" y="3747"/>
                  </a:cubicBezTo>
                  <a:cubicBezTo>
                    <a:pt x="1" y="3823"/>
                    <a:pt x="51" y="3873"/>
                    <a:pt x="126" y="3873"/>
                  </a:cubicBezTo>
                  <a:lnTo>
                    <a:pt x="1955" y="3873"/>
                  </a:lnTo>
                  <a:cubicBezTo>
                    <a:pt x="2131" y="3873"/>
                    <a:pt x="2131" y="3622"/>
                    <a:pt x="1955" y="3622"/>
                  </a:cubicBezTo>
                  <a:lnTo>
                    <a:pt x="258" y="3622"/>
                  </a:lnTo>
                  <a:cubicBezTo>
                    <a:pt x="276" y="3459"/>
                    <a:pt x="279" y="3280"/>
                    <a:pt x="301" y="3121"/>
                  </a:cubicBezTo>
                  <a:cubicBezTo>
                    <a:pt x="402" y="2118"/>
                    <a:pt x="502" y="1116"/>
                    <a:pt x="602" y="113"/>
                  </a:cubicBezTo>
                  <a:cubicBezTo>
                    <a:pt x="602" y="38"/>
                    <a:pt x="539" y="0"/>
                    <a:pt x="47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2"/>
            <p:cNvSpPr/>
            <p:nvPr/>
          </p:nvSpPr>
          <p:spPr>
            <a:xfrm>
              <a:off x="2709425" y="816250"/>
              <a:ext cx="67675" cy="35925"/>
            </a:xfrm>
            <a:custGeom>
              <a:avLst/>
              <a:gdLst/>
              <a:ahLst/>
              <a:cxnLst/>
              <a:rect l="l" t="t" r="r" b="b"/>
              <a:pathLst>
                <a:path w="2707" h="1437" extrusionOk="0">
                  <a:moveTo>
                    <a:pt x="1111" y="1"/>
                  </a:moveTo>
                  <a:cubicBezTo>
                    <a:pt x="889" y="1"/>
                    <a:pt x="666" y="42"/>
                    <a:pt x="451" y="133"/>
                  </a:cubicBezTo>
                  <a:cubicBezTo>
                    <a:pt x="226" y="234"/>
                    <a:pt x="0" y="459"/>
                    <a:pt x="25" y="685"/>
                  </a:cubicBezTo>
                  <a:cubicBezTo>
                    <a:pt x="50" y="885"/>
                    <a:pt x="226" y="1036"/>
                    <a:pt x="401" y="1136"/>
                  </a:cubicBezTo>
                  <a:cubicBezTo>
                    <a:pt x="852" y="1361"/>
                    <a:pt x="1354" y="1437"/>
                    <a:pt x="1855" y="1437"/>
                  </a:cubicBezTo>
                  <a:cubicBezTo>
                    <a:pt x="2005" y="1437"/>
                    <a:pt x="2181" y="1437"/>
                    <a:pt x="2331" y="1361"/>
                  </a:cubicBezTo>
                  <a:cubicBezTo>
                    <a:pt x="2481" y="1311"/>
                    <a:pt x="2607" y="1186"/>
                    <a:pt x="2657" y="1036"/>
                  </a:cubicBezTo>
                  <a:cubicBezTo>
                    <a:pt x="2707" y="810"/>
                    <a:pt x="2557" y="584"/>
                    <a:pt x="2381" y="459"/>
                  </a:cubicBezTo>
                  <a:cubicBezTo>
                    <a:pt x="2012" y="174"/>
                    <a:pt x="1563"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2"/>
            <p:cNvSpPr/>
            <p:nvPr/>
          </p:nvSpPr>
          <p:spPr>
            <a:xfrm>
              <a:off x="2455025" y="803275"/>
              <a:ext cx="55800" cy="31775"/>
            </a:xfrm>
            <a:custGeom>
              <a:avLst/>
              <a:gdLst/>
              <a:ahLst/>
              <a:cxnLst/>
              <a:rect l="l" t="t" r="r" b="b"/>
              <a:pathLst>
                <a:path w="2232" h="1271" extrusionOk="0">
                  <a:moveTo>
                    <a:pt x="1053" y="1"/>
                  </a:moveTo>
                  <a:cubicBezTo>
                    <a:pt x="552" y="1"/>
                    <a:pt x="1" y="402"/>
                    <a:pt x="1" y="928"/>
                  </a:cubicBezTo>
                  <a:cubicBezTo>
                    <a:pt x="1" y="978"/>
                    <a:pt x="1" y="1053"/>
                    <a:pt x="26" y="1103"/>
                  </a:cubicBezTo>
                  <a:cubicBezTo>
                    <a:pt x="76" y="1179"/>
                    <a:pt x="176" y="1204"/>
                    <a:pt x="276" y="1229"/>
                  </a:cubicBezTo>
                  <a:cubicBezTo>
                    <a:pt x="379" y="1254"/>
                    <a:pt x="546" y="1270"/>
                    <a:pt x="740" y="1270"/>
                  </a:cubicBezTo>
                  <a:cubicBezTo>
                    <a:pt x="1301" y="1270"/>
                    <a:pt x="2082" y="1137"/>
                    <a:pt x="2156" y="727"/>
                  </a:cubicBezTo>
                  <a:cubicBezTo>
                    <a:pt x="2231" y="201"/>
                    <a:pt x="1429" y="1"/>
                    <a:pt x="1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2"/>
            <p:cNvSpPr/>
            <p:nvPr/>
          </p:nvSpPr>
          <p:spPr>
            <a:xfrm>
              <a:off x="2680600" y="970575"/>
              <a:ext cx="48900" cy="48275"/>
            </a:xfrm>
            <a:custGeom>
              <a:avLst/>
              <a:gdLst/>
              <a:ahLst/>
              <a:cxnLst/>
              <a:rect l="l" t="t" r="r" b="b"/>
              <a:pathLst>
                <a:path w="1956" h="1931" extrusionOk="0">
                  <a:moveTo>
                    <a:pt x="978" y="0"/>
                  </a:moveTo>
                  <a:cubicBezTo>
                    <a:pt x="426" y="0"/>
                    <a:pt x="0" y="426"/>
                    <a:pt x="0" y="953"/>
                  </a:cubicBezTo>
                  <a:cubicBezTo>
                    <a:pt x="0" y="1479"/>
                    <a:pt x="426" y="1930"/>
                    <a:pt x="978" y="1930"/>
                  </a:cubicBezTo>
                  <a:cubicBezTo>
                    <a:pt x="1504" y="1930"/>
                    <a:pt x="1955" y="1479"/>
                    <a:pt x="1955" y="953"/>
                  </a:cubicBezTo>
                  <a:cubicBezTo>
                    <a:pt x="1955" y="426"/>
                    <a:pt x="1504" y="0"/>
                    <a:pt x="97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2"/>
            <p:cNvSpPr/>
            <p:nvPr/>
          </p:nvSpPr>
          <p:spPr>
            <a:xfrm>
              <a:off x="2455025" y="934850"/>
              <a:ext cx="48275" cy="47025"/>
            </a:xfrm>
            <a:custGeom>
              <a:avLst/>
              <a:gdLst/>
              <a:ahLst/>
              <a:cxnLst/>
              <a:rect l="l" t="t" r="r" b="b"/>
              <a:pathLst>
                <a:path w="1931" h="1881" extrusionOk="0">
                  <a:moveTo>
                    <a:pt x="953" y="1"/>
                  </a:moveTo>
                  <a:cubicBezTo>
                    <a:pt x="427" y="1"/>
                    <a:pt x="1" y="402"/>
                    <a:pt x="1" y="928"/>
                  </a:cubicBezTo>
                  <a:cubicBezTo>
                    <a:pt x="1" y="1454"/>
                    <a:pt x="427" y="1881"/>
                    <a:pt x="953" y="1881"/>
                  </a:cubicBezTo>
                  <a:cubicBezTo>
                    <a:pt x="1504" y="1881"/>
                    <a:pt x="1931" y="1454"/>
                    <a:pt x="1931" y="928"/>
                  </a:cubicBezTo>
                  <a:cubicBezTo>
                    <a:pt x="1931" y="402"/>
                    <a:pt x="1504" y="1"/>
                    <a:pt x="95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2"/>
            <p:cNvSpPr/>
            <p:nvPr/>
          </p:nvSpPr>
          <p:spPr>
            <a:xfrm>
              <a:off x="2684350" y="931050"/>
              <a:ext cx="20700" cy="28950"/>
            </a:xfrm>
            <a:custGeom>
              <a:avLst/>
              <a:gdLst/>
              <a:ahLst/>
              <a:cxnLst/>
              <a:rect l="l" t="t" r="r" b="b"/>
              <a:pathLst>
                <a:path w="828" h="1158" extrusionOk="0">
                  <a:moveTo>
                    <a:pt x="424" y="1"/>
                  </a:moveTo>
                  <a:cubicBezTo>
                    <a:pt x="233" y="1"/>
                    <a:pt x="50" y="243"/>
                    <a:pt x="26" y="554"/>
                  </a:cubicBezTo>
                  <a:cubicBezTo>
                    <a:pt x="1" y="880"/>
                    <a:pt x="151" y="1155"/>
                    <a:pt x="352" y="1155"/>
                  </a:cubicBezTo>
                  <a:cubicBezTo>
                    <a:pt x="361" y="1156"/>
                    <a:pt x="370" y="1157"/>
                    <a:pt x="379" y="1157"/>
                  </a:cubicBezTo>
                  <a:cubicBezTo>
                    <a:pt x="570" y="1157"/>
                    <a:pt x="754" y="915"/>
                    <a:pt x="778" y="604"/>
                  </a:cubicBezTo>
                  <a:cubicBezTo>
                    <a:pt x="828" y="278"/>
                    <a:pt x="677" y="2"/>
                    <a:pt x="452" y="2"/>
                  </a:cubicBezTo>
                  <a:cubicBezTo>
                    <a:pt x="443" y="1"/>
                    <a:pt x="433" y="1"/>
                    <a:pt x="42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2"/>
            <p:cNvSpPr/>
            <p:nvPr/>
          </p:nvSpPr>
          <p:spPr>
            <a:xfrm>
              <a:off x="2480725" y="906025"/>
              <a:ext cx="20075" cy="29525"/>
            </a:xfrm>
            <a:custGeom>
              <a:avLst/>
              <a:gdLst/>
              <a:ahLst/>
              <a:cxnLst/>
              <a:rect l="l" t="t" r="r" b="b"/>
              <a:pathLst>
                <a:path w="803" h="1181" extrusionOk="0">
                  <a:moveTo>
                    <a:pt x="451" y="1"/>
                  </a:moveTo>
                  <a:cubicBezTo>
                    <a:pt x="251" y="1"/>
                    <a:pt x="50" y="252"/>
                    <a:pt x="25" y="552"/>
                  </a:cubicBezTo>
                  <a:cubicBezTo>
                    <a:pt x="0" y="878"/>
                    <a:pt x="151" y="1154"/>
                    <a:pt x="351" y="1179"/>
                  </a:cubicBezTo>
                  <a:cubicBezTo>
                    <a:pt x="360" y="1180"/>
                    <a:pt x="370" y="1181"/>
                    <a:pt x="379" y="1181"/>
                  </a:cubicBezTo>
                  <a:cubicBezTo>
                    <a:pt x="570" y="1181"/>
                    <a:pt x="753" y="938"/>
                    <a:pt x="777" y="628"/>
                  </a:cubicBezTo>
                  <a:cubicBezTo>
                    <a:pt x="802" y="302"/>
                    <a:pt x="677" y="26"/>
                    <a:pt x="4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2"/>
            <p:cNvSpPr/>
            <p:nvPr/>
          </p:nvSpPr>
          <p:spPr>
            <a:xfrm>
              <a:off x="2540250" y="1003775"/>
              <a:ext cx="78350" cy="19050"/>
            </a:xfrm>
            <a:custGeom>
              <a:avLst/>
              <a:gdLst/>
              <a:ahLst/>
              <a:cxnLst/>
              <a:rect l="l" t="t" r="r" b="b"/>
              <a:pathLst>
                <a:path w="3134" h="762" extrusionOk="0">
                  <a:moveTo>
                    <a:pt x="0" y="1"/>
                  </a:moveTo>
                  <a:lnTo>
                    <a:pt x="0" y="1"/>
                  </a:lnTo>
                  <a:cubicBezTo>
                    <a:pt x="151" y="226"/>
                    <a:pt x="401" y="402"/>
                    <a:pt x="652" y="527"/>
                  </a:cubicBezTo>
                  <a:cubicBezTo>
                    <a:pt x="928" y="677"/>
                    <a:pt x="1203" y="753"/>
                    <a:pt x="1504" y="753"/>
                  </a:cubicBezTo>
                  <a:cubicBezTo>
                    <a:pt x="1575" y="759"/>
                    <a:pt x="1646" y="762"/>
                    <a:pt x="1717" y="762"/>
                  </a:cubicBezTo>
                  <a:cubicBezTo>
                    <a:pt x="1945" y="762"/>
                    <a:pt x="2171" y="729"/>
                    <a:pt x="2381" y="652"/>
                  </a:cubicBezTo>
                  <a:cubicBezTo>
                    <a:pt x="2532" y="602"/>
                    <a:pt x="2657" y="527"/>
                    <a:pt x="2782" y="477"/>
                  </a:cubicBezTo>
                  <a:cubicBezTo>
                    <a:pt x="2908" y="402"/>
                    <a:pt x="3033" y="327"/>
                    <a:pt x="3133" y="251"/>
                  </a:cubicBezTo>
                  <a:lnTo>
                    <a:pt x="3133" y="251"/>
                  </a:lnTo>
                  <a:cubicBezTo>
                    <a:pt x="2983" y="276"/>
                    <a:pt x="2857" y="327"/>
                    <a:pt x="2732" y="352"/>
                  </a:cubicBezTo>
                  <a:cubicBezTo>
                    <a:pt x="2582" y="377"/>
                    <a:pt x="2456" y="427"/>
                    <a:pt x="2331" y="427"/>
                  </a:cubicBezTo>
                  <a:cubicBezTo>
                    <a:pt x="2256" y="452"/>
                    <a:pt x="2181" y="452"/>
                    <a:pt x="2131" y="452"/>
                  </a:cubicBezTo>
                  <a:lnTo>
                    <a:pt x="1930" y="477"/>
                  </a:lnTo>
                  <a:lnTo>
                    <a:pt x="1529" y="477"/>
                  </a:lnTo>
                  <a:cubicBezTo>
                    <a:pt x="1253" y="477"/>
                    <a:pt x="1003" y="402"/>
                    <a:pt x="752" y="327"/>
                  </a:cubicBezTo>
                  <a:cubicBezTo>
                    <a:pt x="502" y="251"/>
                    <a:pt x="251" y="126"/>
                    <a:pt x="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2"/>
            <p:cNvSpPr/>
            <p:nvPr/>
          </p:nvSpPr>
          <p:spPr>
            <a:xfrm>
              <a:off x="2394250" y="646625"/>
              <a:ext cx="90875" cy="156675"/>
            </a:xfrm>
            <a:custGeom>
              <a:avLst/>
              <a:gdLst/>
              <a:ahLst/>
              <a:cxnLst/>
              <a:rect l="l" t="t" r="r" b="b"/>
              <a:pathLst>
                <a:path w="3635" h="6267" extrusionOk="0">
                  <a:moveTo>
                    <a:pt x="3635" y="1"/>
                  </a:moveTo>
                  <a:lnTo>
                    <a:pt x="3635" y="1"/>
                  </a:lnTo>
                  <a:cubicBezTo>
                    <a:pt x="3635" y="1"/>
                    <a:pt x="627" y="477"/>
                    <a:pt x="1" y="6267"/>
                  </a:cubicBezTo>
                  <a:cubicBezTo>
                    <a:pt x="1" y="6267"/>
                    <a:pt x="3133" y="5039"/>
                    <a:pt x="3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2"/>
            <p:cNvSpPr/>
            <p:nvPr/>
          </p:nvSpPr>
          <p:spPr>
            <a:xfrm>
              <a:off x="1874200" y="1773450"/>
              <a:ext cx="796400" cy="403225"/>
            </a:xfrm>
            <a:custGeom>
              <a:avLst/>
              <a:gdLst/>
              <a:ahLst/>
              <a:cxnLst/>
              <a:rect l="l" t="t" r="r" b="b"/>
              <a:pathLst>
                <a:path w="31856" h="16129" extrusionOk="0">
                  <a:moveTo>
                    <a:pt x="1947" y="1"/>
                  </a:moveTo>
                  <a:cubicBezTo>
                    <a:pt x="1022" y="1"/>
                    <a:pt x="232" y="267"/>
                    <a:pt x="126" y="1144"/>
                  </a:cubicBezTo>
                  <a:cubicBezTo>
                    <a:pt x="1" y="1946"/>
                    <a:pt x="427" y="2848"/>
                    <a:pt x="702" y="3575"/>
                  </a:cubicBezTo>
                  <a:cubicBezTo>
                    <a:pt x="1103" y="4703"/>
                    <a:pt x="1529" y="5805"/>
                    <a:pt x="1980" y="6908"/>
                  </a:cubicBezTo>
                  <a:cubicBezTo>
                    <a:pt x="2231" y="7510"/>
                    <a:pt x="2482" y="8086"/>
                    <a:pt x="2883" y="8587"/>
                  </a:cubicBezTo>
                  <a:cubicBezTo>
                    <a:pt x="3309" y="9139"/>
                    <a:pt x="3885" y="9565"/>
                    <a:pt x="4412" y="10041"/>
                  </a:cubicBezTo>
                  <a:cubicBezTo>
                    <a:pt x="5189" y="10718"/>
                    <a:pt x="5865" y="11470"/>
                    <a:pt x="6617" y="12171"/>
                  </a:cubicBezTo>
                  <a:cubicBezTo>
                    <a:pt x="9098" y="14477"/>
                    <a:pt x="12407" y="15831"/>
                    <a:pt x="15765" y="16081"/>
                  </a:cubicBezTo>
                  <a:cubicBezTo>
                    <a:pt x="16204" y="16113"/>
                    <a:pt x="16642" y="16128"/>
                    <a:pt x="17079" y="16128"/>
                  </a:cubicBezTo>
                  <a:cubicBezTo>
                    <a:pt x="19365" y="16128"/>
                    <a:pt x="21634" y="15725"/>
                    <a:pt x="23885" y="15304"/>
                  </a:cubicBezTo>
                  <a:cubicBezTo>
                    <a:pt x="26091" y="14903"/>
                    <a:pt x="28321" y="14452"/>
                    <a:pt x="30276" y="13349"/>
                  </a:cubicBezTo>
                  <a:cubicBezTo>
                    <a:pt x="31053" y="12923"/>
                    <a:pt x="31855" y="12247"/>
                    <a:pt x="31830" y="11369"/>
                  </a:cubicBezTo>
                  <a:cubicBezTo>
                    <a:pt x="31805" y="10292"/>
                    <a:pt x="30577" y="9665"/>
                    <a:pt x="29524" y="9440"/>
                  </a:cubicBezTo>
                  <a:cubicBezTo>
                    <a:pt x="28462" y="9213"/>
                    <a:pt x="27382" y="9145"/>
                    <a:pt x="26293" y="9145"/>
                  </a:cubicBezTo>
                  <a:cubicBezTo>
                    <a:pt x="24603" y="9145"/>
                    <a:pt x="22894" y="9310"/>
                    <a:pt x="21206" y="9310"/>
                  </a:cubicBezTo>
                  <a:cubicBezTo>
                    <a:pt x="20003" y="9310"/>
                    <a:pt x="18812" y="9226"/>
                    <a:pt x="17645" y="8938"/>
                  </a:cubicBezTo>
                  <a:cubicBezTo>
                    <a:pt x="14687" y="8211"/>
                    <a:pt x="12181" y="6282"/>
                    <a:pt x="10026" y="4126"/>
                  </a:cubicBezTo>
                  <a:cubicBezTo>
                    <a:pt x="9299" y="3424"/>
                    <a:pt x="8622" y="2698"/>
                    <a:pt x="7820" y="2071"/>
                  </a:cubicBezTo>
                  <a:cubicBezTo>
                    <a:pt x="7820" y="1520"/>
                    <a:pt x="5214" y="642"/>
                    <a:pt x="4788" y="517"/>
                  </a:cubicBezTo>
                  <a:cubicBezTo>
                    <a:pt x="4180" y="332"/>
                    <a:pt x="2979" y="1"/>
                    <a:pt x="194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2"/>
            <p:cNvSpPr/>
            <p:nvPr/>
          </p:nvSpPr>
          <p:spPr>
            <a:xfrm>
              <a:off x="2327200" y="1892875"/>
              <a:ext cx="231250" cy="256925"/>
            </a:xfrm>
            <a:custGeom>
              <a:avLst/>
              <a:gdLst/>
              <a:ahLst/>
              <a:cxnLst/>
              <a:rect l="l" t="t" r="r" b="b"/>
              <a:pathLst>
                <a:path w="9250" h="10277" extrusionOk="0">
                  <a:moveTo>
                    <a:pt x="8798" y="1"/>
                  </a:moveTo>
                  <a:lnTo>
                    <a:pt x="1" y="1505"/>
                  </a:lnTo>
                  <a:lnTo>
                    <a:pt x="1956" y="9675"/>
                  </a:lnTo>
                  <a:lnTo>
                    <a:pt x="9249" y="10277"/>
                  </a:lnTo>
                  <a:lnTo>
                    <a:pt x="9249" y="10277"/>
                  </a:lnTo>
                  <a:lnTo>
                    <a:pt x="8798" y="1"/>
                  </a:lnTo>
                  <a:close/>
                </a:path>
              </a:pathLst>
            </a:custGeom>
            <a:solidFill>
              <a:srgbClr val="D8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2"/>
            <p:cNvSpPr/>
            <p:nvPr/>
          </p:nvSpPr>
          <p:spPr>
            <a:xfrm>
              <a:off x="2051525" y="1688000"/>
              <a:ext cx="290750" cy="416050"/>
            </a:xfrm>
            <a:custGeom>
              <a:avLst/>
              <a:gdLst/>
              <a:ahLst/>
              <a:cxnLst/>
              <a:rect l="l" t="t" r="r" b="b"/>
              <a:pathLst>
                <a:path w="11630" h="16642" extrusionOk="0">
                  <a:moveTo>
                    <a:pt x="802" y="0"/>
                  </a:moveTo>
                  <a:lnTo>
                    <a:pt x="0" y="12607"/>
                  </a:lnTo>
                  <a:lnTo>
                    <a:pt x="7544" y="16642"/>
                  </a:lnTo>
                  <a:lnTo>
                    <a:pt x="11629" y="3183"/>
                  </a:lnTo>
                  <a:lnTo>
                    <a:pt x="8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2"/>
            <p:cNvSpPr/>
            <p:nvPr/>
          </p:nvSpPr>
          <p:spPr>
            <a:xfrm>
              <a:off x="2109800" y="1659175"/>
              <a:ext cx="243125" cy="392250"/>
            </a:xfrm>
            <a:custGeom>
              <a:avLst/>
              <a:gdLst/>
              <a:ahLst/>
              <a:cxnLst/>
              <a:rect l="l" t="t" r="r" b="b"/>
              <a:pathLst>
                <a:path w="9725" h="15690" extrusionOk="0">
                  <a:moveTo>
                    <a:pt x="7669" y="2281"/>
                  </a:moveTo>
                  <a:cubicBezTo>
                    <a:pt x="7694" y="2331"/>
                    <a:pt x="7694" y="2381"/>
                    <a:pt x="7694" y="2406"/>
                  </a:cubicBezTo>
                  <a:cubicBezTo>
                    <a:pt x="7694" y="2457"/>
                    <a:pt x="7644" y="2507"/>
                    <a:pt x="7594" y="2532"/>
                  </a:cubicBezTo>
                  <a:cubicBezTo>
                    <a:pt x="7576" y="2549"/>
                    <a:pt x="7559" y="2567"/>
                    <a:pt x="7532" y="2567"/>
                  </a:cubicBezTo>
                  <a:cubicBezTo>
                    <a:pt x="7521" y="2567"/>
                    <a:pt x="7509" y="2564"/>
                    <a:pt x="7494" y="2557"/>
                  </a:cubicBezTo>
                  <a:cubicBezTo>
                    <a:pt x="7469" y="2557"/>
                    <a:pt x="7469" y="2557"/>
                    <a:pt x="7469" y="2507"/>
                  </a:cubicBezTo>
                  <a:cubicBezTo>
                    <a:pt x="7469" y="2457"/>
                    <a:pt x="7519" y="2381"/>
                    <a:pt x="7594" y="2331"/>
                  </a:cubicBezTo>
                  <a:cubicBezTo>
                    <a:pt x="7619" y="2306"/>
                    <a:pt x="7644" y="2306"/>
                    <a:pt x="7669" y="2281"/>
                  </a:cubicBezTo>
                  <a:close/>
                  <a:moveTo>
                    <a:pt x="3885" y="276"/>
                  </a:moveTo>
                  <a:cubicBezTo>
                    <a:pt x="3910" y="276"/>
                    <a:pt x="3910" y="301"/>
                    <a:pt x="3910" y="301"/>
                  </a:cubicBezTo>
                  <a:cubicBezTo>
                    <a:pt x="4161" y="426"/>
                    <a:pt x="4186" y="1529"/>
                    <a:pt x="4085" y="2607"/>
                  </a:cubicBezTo>
                  <a:cubicBezTo>
                    <a:pt x="3684" y="1880"/>
                    <a:pt x="3208" y="727"/>
                    <a:pt x="3760" y="351"/>
                  </a:cubicBezTo>
                  <a:cubicBezTo>
                    <a:pt x="3810" y="301"/>
                    <a:pt x="3860" y="276"/>
                    <a:pt x="3885" y="276"/>
                  </a:cubicBezTo>
                  <a:close/>
                  <a:moveTo>
                    <a:pt x="6166" y="426"/>
                  </a:moveTo>
                  <a:cubicBezTo>
                    <a:pt x="6241" y="426"/>
                    <a:pt x="6291" y="452"/>
                    <a:pt x="6366" y="477"/>
                  </a:cubicBezTo>
                  <a:cubicBezTo>
                    <a:pt x="6491" y="552"/>
                    <a:pt x="6542" y="627"/>
                    <a:pt x="6542" y="752"/>
                  </a:cubicBezTo>
                  <a:cubicBezTo>
                    <a:pt x="6567" y="1304"/>
                    <a:pt x="5439" y="2306"/>
                    <a:pt x="4712" y="2883"/>
                  </a:cubicBezTo>
                  <a:cubicBezTo>
                    <a:pt x="4963" y="2031"/>
                    <a:pt x="5464" y="677"/>
                    <a:pt x="6015" y="452"/>
                  </a:cubicBezTo>
                  <a:cubicBezTo>
                    <a:pt x="6065" y="426"/>
                    <a:pt x="6115" y="426"/>
                    <a:pt x="6166" y="426"/>
                  </a:cubicBezTo>
                  <a:close/>
                  <a:moveTo>
                    <a:pt x="2557" y="3359"/>
                  </a:moveTo>
                  <a:cubicBezTo>
                    <a:pt x="2582" y="3384"/>
                    <a:pt x="2607" y="3409"/>
                    <a:pt x="2632" y="3459"/>
                  </a:cubicBezTo>
                  <a:cubicBezTo>
                    <a:pt x="2632" y="3459"/>
                    <a:pt x="2632" y="3459"/>
                    <a:pt x="2582" y="3484"/>
                  </a:cubicBezTo>
                  <a:cubicBezTo>
                    <a:pt x="2557" y="3509"/>
                    <a:pt x="2531" y="3509"/>
                    <a:pt x="2481" y="3534"/>
                  </a:cubicBezTo>
                  <a:cubicBezTo>
                    <a:pt x="2481" y="3509"/>
                    <a:pt x="2481" y="3484"/>
                    <a:pt x="2481" y="3484"/>
                  </a:cubicBezTo>
                  <a:cubicBezTo>
                    <a:pt x="2456" y="3434"/>
                    <a:pt x="2481" y="3384"/>
                    <a:pt x="2506" y="3359"/>
                  </a:cubicBezTo>
                  <a:close/>
                  <a:moveTo>
                    <a:pt x="3882" y="0"/>
                  </a:moveTo>
                  <a:cubicBezTo>
                    <a:pt x="3803" y="0"/>
                    <a:pt x="3709" y="25"/>
                    <a:pt x="3609" y="101"/>
                  </a:cubicBezTo>
                  <a:cubicBezTo>
                    <a:pt x="2557" y="802"/>
                    <a:pt x="3985" y="3033"/>
                    <a:pt x="4060" y="3133"/>
                  </a:cubicBezTo>
                  <a:lnTo>
                    <a:pt x="4110" y="3208"/>
                  </a:lnTo>
                  <a:cubicBezTo>
                    <a:pt x="4085" y="3284"/>
                    <a:pt x="4010" y="3384"/>
                    <a:pt x="3935" y="3434"/>
                  </a:cubicBezTo>
                  <a:cubicBezTo>
                    <a:pt x="3810" y="3559"/>
                    <a:pt x="3609" y="3609"/>
                    <a:pt x="3409" y="3685"/>
                  </a:cubicBezTo>
                  <a:cubicBezTo>
                    <a:pt x="3245" y="3726"/>
                    <a:pt x="3081" y="3767"/>
                    <a:pt x="2931" y="3767"/>
                  </a:cubicBezTo>
                  <a:cubicBezTo>
                    <a:pt x="2897" y="3767"/>
                    <a:pt x="2864" y="3764"/>
                    <a:pt x="2832" y="3760"/>
                  </a:cubicBezTo>
                  <a:cubicBezTo>
                    <a:pt x="2782" y="3760"/>
                    <a:pt x="2757" y="3760"/>
                    <a:pt x="2732" y="3735"/>
                  </a:cubicBezTo>
                  <a:cubicBezTo>
                    <a:pt x="2832" y="3685"/>
                    <a:pt x="2907" y="3609"/>
                    <a:pt x="2907" y="3534"/>
                  </a:cubicBezTo>
                  <a:cubicBezTo>
                    <a:pt x="2932" y="3459"/>
                    <a:pt x="2932" y="3409"/>
                    <a:pt x="2907" y="3359"/>
                  </a:cubicBezTo>
                  <a:cubicBezTo>
                    <a:pt x="2857" y="3234"/>
                    <a:pt x="2757" y="3133"/>
                    <a:pt x="2657" y="3108"/>
                  </a:cubicBezTo>
                  <a:cubicBezTo>
                    <a:pt x="2607" y="3083"/>
                    <a:pt x="2557" y="3071"/>
                    <a:pt x="2510" y="3071"/>
                  </a:cubicBezTo>
                  <a:cubicBezTo>
                    <a:pt x="2463" y="3071"/>
                    <a:pt x="2419" y="3083"/>
                    <a:pt x="2381" y="3108"/>
                  </a:cubicBezTo>
                  <a:cubicBezTo>
                    <a:pt x="2231" y="3183"/>
                    <a:pt x="2156" y="3334"/>
                    <a:pt x="2181" y="3534"/>
                  </a:cubicBezTo>
                  <a:cubicBezTo>
                    <a:pt x="2206" y="3534"/>
                    <a:pt x="2206" y="3559"/>
                    <a:pt x="2206" y="3584"/>
                  </a:cubicBezTo>
                  <a:cubicBezTo>
                    <a:pt x="1930" y="3584"/>
                    <a:pt x="1629" y="3509"/>
                    <a:pt x="1404" y="3359"/>
                  </a:cubicBezTo>
                  <a:cubicBezTo>
                    <a:pt x="1053" y="3158"/>
                    <a:pt x="827" y="2757"/>
                    <a:pt x="802" y="2356"/>
                  </a:cubicBezTo>
                  <a:cubicBezTo>
                    <a:pt x="802" y="2256"/>
                    <a:pt x="802" y="2181"/>
                    <a:pt x="802" y="2081"/>
                  </a:cubicBezTo>
                  <a:cubicBezTo>
                    <a:pt x="827" y="1905"/>
                    <a:pt x="827" y="1705"/>
                    <a:pt x="777" y="1504"/>
                  </a:cubicBezTo>
                  <a:cubicBezTo>
                    <a:pt x="677" y="1178"/>
                    <a:pt x="376" y="928"/>
                    <a:pt x="50" y="878"/>
                  </a:cubicBezTo>
                  <a:lnTo>
                    <a:pt x="0" y="1178"/>
                  </a:lnTo>
                  <a:cubicBezTo>
                    <a:pt x="226" y="1203"/>
                    <a:pt x="426" y="1379"/>
                    <a:pt x="501" y="1604"/>
                  </a:cubicBezTo>
                  <a:cubicBezTo>
                    <a:pt x="552" y="1730"/>
                    <a:pt x="526" y="1905"/>
                    <a:pt x="526" y="2081"/>
                  </a:cubicBezTo>
                  <a:cubicBezTo>
                    <a:pt x="526" y="2156"/>
                    <a:pt x="526" y="2256"/>
                    <a:pt x="526" y="2356"/>
                  </a:cubicBezTo>
                  <a:cubicBezTo>
                    <a:pt x="552" y="2858"/>
                    <a:pt x="827" y="3334"/>
                    <a:pt x="1253" y="3609"/>
                  </a:cubicBezTo>
                  <a:cubicBezTo>
                    <a:pt x="1506" y="3765"/>
                    <a:pt x="1803" y="3860"/>
                    <a:pt x="2099" y="3860"/>
                  </a:cubicBezTo>
                  <a:cubicBezTo>
                    <a:pt x="2185" y="3860"/>
                    <a:pt x="2271" y="3852"/>
                    <a:pt x="2356" y="3835"/>
                  </a:cubicBezTo>
                  <a:cubicBezTo>
                    <a:pt x="2456" y="3960"/>
                    <a:pt x="2607" y="4036"/>
                    <a:pt x="2782" y="4061"/>
                  </a:cubicBezTo>
                  <a:lnTo>
                    <a:pt x="2932" y="4061"/>
                  </a:lnTo>
                  <a:cubicBezTo>
                    <a:pt x="3133" y="4061"/>
                    <a:pt x="3308" y="4010"/>
                    <a:pt x="3484" y="3960"/>
                  </a:cubicBezTo>
                  <a:cubicBezTo>
                    <a:pt x="3709" y="3885"/>
                    <a:pt x="3910" y="3810"/>
                    <a:pt x="4085" y="3685"/>
                  </a:cubicBezTo>
                  <a:lnTo>
                    <a:pt x="4085" y="3685"/>
                  </a:lnTo>
                  <a:lnTo>
                    <a:pt x="1028" y="15615"/>
                  </a:lnTo>
                  <a:lnTo>
                    <a:pt x="1328" y="15690"/>
                  </a:lnTo>
                  <a:lnTo>
                    <a:pt x="4461" y="3434"/>
                  </a:lnTo>
                  <a:lnTo>
                    <a:pt x="4562" y="3359"/>
                  </a:lnTo>
                  <a:cubicBezTo>
                    <a:pt x="4662" y="3284"/>
                    <a:pt x="5138" y="2933"/>
                    <a:pt x="5614" y="2482"/>
                  </a:cubicBezTo>
                  <a:cubicBezTo>
                    <a:pt x="5990" y="2281"/>
                    <a:pt x="6391" y="2106"/>
                    <a:pt x="6792" y="2031"/>
                  </a:cubicBezTo>
                  <a:cubicBezTo>
                    <a:pt x="6927" y="2008"/>
                    <a:pt x="7047" y="1996"/>
                    <a:pt x="7152" y="1996"/>
                  </a:cubicBezTo>
                  <a:cubicBezTo>
                    <a:pt x="7280" y="1996"/>
                    <a:pt x="7386" y="2014"/>
                    <a:pt x="7469" y="2056"/>
                  </a:cubicBezTo>
                  <a:cubicBezTo>
                    <a:pt x="7469" y="2081"/>
                    <a:pt x="7444" y="2081"/>
                    <a:pt x="7444" y="2106"/>
                  </a:cubicBezTo>
                  <a:cubicBezTo>
                    <a:pt x="7369" y="2131"/>
                    <a:pt x="7193" y="2281"/>
                    <a:pt x="7168" y="2482"/>
                  </a:cubicBezTo>
                  <a:cubicBezTo>
                    <a:pt x="7168" y="2557"/>
                    <a:pt x="7193" y="2632"/>
                    <a:pt x="7243" y="2707"/>
                  </a:cubicBezTo>
                  <a:cubicBezTo>
                    <a:pt x="7268" y="2757"/>
                    <a:pt x="7318" y="2807"/>
                    <a:pt x="7394" y="2833"/>
                  </a:cubicBezTo>
                  <a:cubicBezTo>
                    <a:pt x="7444" y="2833"/>
                    <a:pt x="7469" y="2858"/>
                    <a:pt x="7519" y="2858"/>
                  </a:cubicBezTo>
                  <a:cubicBezTo>
                    <a:pt x="7594" y="2858"/>
                    <a:pt x="7669" y="2833"/>
                    <a:pt x="7745" y="2782"/>
                  </a:cubicBezTo>
                  <a:cubicBezTo>
                    <a:pt x="7870" y="2707"/>
                    <a:pt x="7945" y="2607"/>
                    <a:pt x="7970" y="2457"/>
                  </a:cubicBezTo>
                  <a:cubicBezTo>
                    <a:pt x="7995" y="2356"/>
                    <a:pt x="7970" y="2231"/>
                    <a:pt x="7920" y="2131"/>
                  </a:cubicBezTo>
                  <a:cubicBezTo>
                    <a:pt x="8020" y="2081"/>
                    <a:pt x="8146" y="2031"/>
                    <a:pt x="8271" y="1980"/>
                  </a:cubicBezTo>
                  <a:cubicBezTo>
                    <a:pt x="8346" y="1955"/>
                    <a:pt x="8446" y="1930"/>
                    <a:pt x="8521" y="1905"/>
                  </a:cubicBezTo>
                  <a:cubicBezTo>
                    <a:pt x="8672" y="1855"/>
                    <a:pt x="8822" y="1805"/>
                    <a:pt x="8973" y="1755"/>
                  </a:cubicBezTo>
                  <a:cubicBezTo>
                    <a:pt x="9248" y="1604"/>
                    <a:pt x="9474" y="1429"/>
                    <a:pt x="9574" y="1203"/>
                  </a:cubicBezTo>
                  <a:cubicBezTo>
                    <a:pt x="9724" y="903"/>
                    <a:pt x="9699" y="552"/>
                    <a:pt x="9474" y="351"/>
                  </a:cubicBezTo>
                  <a:lnTo>
                    <a:pt x="9273" y="577"/>
                  </a:lnTo>
                  <a:cubicBezTo>
                    <a:pt x="9399" y="677"/>
                    <a:pt x="9424" y="903"/>
                    <a:pt x="9323" y="1078"/>
                  </a:cubicBezTo>
                  <a:cubicBezTo>
                    <a:pt x="9223" y="1279"/>
                    <a:pt x="9023" y="1404"/>
                    <a:pt x="8847" y="1479"/>
                  </a:cubicBezTo>
                  <a:cubicBezTo>
                    <a:pt x="8722" y="1529"/>
                    <a:pt x="8572" y="1579"/>
                    <a:pt x="8446" y="1629"/>
                  </a:cubicBezTo>
                  <a:cubicBezTo>
                    <a:pt x="8346" y="1655"/>
                    <a:pt x="8246" y="1680"/>
                    <a:pt x="8171" y="1730"/>
                  </a:cubicBezTo>
                  <a:cubicBezTo>
                    <a:pt x="8020" y="1780"/>
                    <a:pt x="7870" y="1830"/>
                    <a:pt x="7745" y="1905"/>
                  </a:cubicBezTo>
                  <a:cubicBezTo>
                    <a:pt x="7745" y="1880"/>
                    <a:pt x="7719" y="1880"/>
                    <a:pt x="7694" y="1855"/>
                  </a:cubicBezTo>
                  <a:cubicBezTo>
                    <a:pt x="7549" y="1758"/>
                    <a:pt x="7372" y="1703"/>
                    <a:pt x="7150" y="1703"/>
                  </a:cubicBezTo>
                  <a:cubicBezTo>
                    <a:pt x="7028" y="1703"/>
                    <a:pt x="6893" y="1719"/>
                    <a:pt x="6742" y="1755"/>
                  </a:cubicBezTo>
                  <a:cubicBezTo>
                    <a:pt x="6567" y="1780"/>
                    <a:pt x="6391" y="1830"/>
                    <a:pt x="6216" y="1905"/>
                  </a:cubicBezTo>
                  <a:cubicBezTo>
                    <a:pt x="6567" y="1504"/>
                    <a:pt x="6842" y="1078"/>
                    <a:pt x="6817" y="727"/>
                  </a:cubicBezTo>
                  <a:cubicBezTo>
                    <a:pt x="6817" y="527"/>
                    <a:pt x="6717" y="351"/>
                    <a:pt x="6516" y="226"/>
                  </a:cubicBezTo>
                  <a:cubicBezTo>
                    <a:pt x="6395" y="165"/>
                    <a:pt x="6274" y="132"/>
                    <a:pt x="6152" y="132"/>
                  </a:cubicBezTo>
                  <a:cubicBezTo>
                    <a:pt x="6073" y="132"/>
                    <a:pt x="5994" y="146"/>
                    <a:pt x="5915" y="176"/>
                  </a:cubicBezTo>
                  <a:cubicBezTo>
                    <a:pt x="5213" y="477"/>
                    <a:pt x="4662" y="2031"/>
                    <a:pt x="4436" y="2807"/>
                  </a:cubicBezTo>
                  <a:lnTo>
                    <a:pt x="4361" y="2782"/>
                  </a:lnTo>
                  <a:cubicBezTo>
                    <a:pt x="4436" y="1955"/>
                    <a:pt x="4536" y="351"/>
                    <a:pt x="4060" y="51"/>
                  </a:cubicBezTo>
                  <a:cubicBezTo>
                    <a:pt x="4023" y="25"/>
                    <a:pt x="3960" y="0"/>
                    <a:pt x="3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2"/>
            <p:cNvSpPr/>
            <p:nvPr/>
          </p:nvSpPr>
          <p:spPr>
            <a:xfrm>
              <a:off x="1671375" y="1775100"/>
              <a:ext cx="1225400" cy="1147175"/>
            </a:xfrm>
            <a:custGeom>
              <a:avLst/>
              <a:gdLst/>
              <a:ahLst/>
              <a:cxnLst/>
              <a:rect l="l" t="t" r="r" b="b"/>
              <a:pathLst>
                <a:path w="49016" h="45887" extrusionOk="0">
                  <a:moveTo>
                    <a:pt x="9367" y="0"/>
                  </a:moveTo>
                  <a:cubicBezTo>
                    <a:pt x="4780" y="877"/>
                    <a:pt x="12324" y="11604"/>
                    <a:pt x="12324" y="11604"/>
                  </a:cubicBezTo>
                  <a:cubicBezTo>
                    <a:pt x="12324" y="11604"/>
                    <a:pt x="3477" y="16441"/>
                    <a:pt x="1647" y="26040"/>
                  </a:cubicBezTo>
                  <a:cubicBezTo>
                    <a:pt x="1" y="34561"/>
                    <a:pt x="4477" y="45886"/>
                    <a:pt x="20649" y="45886"/>
                  </a:cubicBezTo>
                  <a:cubicBezTo>
                    <a:pt x="22696" y="45886"/>
                    <a:pt x="24929" y="45705"/>
                    <a:pt x="27362" y="45314"/>
                  </a:cubicBezTo>
                  <a:cubicBezTo>
                    <a:pt x="49016" y="41830"/>
                    <a:pt x="34856" y="17394"/>
                    <a:pt x="34856" y="17394"/>
                  </a:cubicBezTo>
                  <a:cubicBezTo>
                    <a:pt x="34856" y="17394"/>
                    <a:pt x="41673" y="14511"/>
                    <a:pt x="39918" y="11053"/>
                  </a:cubicBezTo>
                  <a:lnTo>
                    <a:pt x="39918" y="11053"/>
                  </a:lnTo>
                  <a:cubicBezTo>
                    <a:pt x="38815" y="12181"/>
                    <a:pt x="37988" y="12682"/>
                    <a:pt x="36535" y="13133"/>
                  </a:cubicBezTo>
                  <a:cubicBezTo>
                    <a:pt x="34550" y="13770"/>
                    <a:pt x="32433" y="14103"/>
                    <a:pt x="30319" y="14103"/>
                  </a:cubicBezTo>
                  <a:cubicBezTo>
                    <a:pt x="29523" y="14103"/>
                    <a:pt x="28727" y="14056"/>
                    <a:pt x="27938" y="13960"/>
                  </a:cubicBezTo>
                  <a:cubicBezTo>
                    <a:pt x="24981" y="13584"/>
                    <a:pt x="22399" y="12456"/>
                    <a:pt x="19718" y="11203"/>
                  </a:cubicBezTo>
                  <a:cubicBezTo>
                    <a:pt x="18665" y="10677"/>
                    <a:pt x="17687" y="10201"/>
                    <a:pt x="16760" y="9649"/>
                  </a:cubicBezTo>
                  <a:cubicBezTo>
                    <a:pt x="15833" y="9098"/>
                    <a:pt x="14956" y="8446"/>
                    <a:pt x="14104" y="7619"/>
                  </a:cubicBezTo>
                  <a:cubicBezTo>
                    <a:pt x="11923" y="5514"/>
                    <a:pt x="10169" y="2983"/>
                    <a:pt x="9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2"/>
            <p:cNvSpPr/>
            <p:nvPr/>
          </p:nvSpPr>
          <p:spPr>
            <a:xfrm>
              <a:off x="1971000" y="2061575"/>
              <a:ext cx="570025" cy="250500"/>
            </a:xfrm>
            <a:custGeom>
              <a:avLst/>
              <a:gdLst/>
              <a:ahLst/>
              <a:cxnLst/>
              <a:rect l="l" t="t" r="r" b="b"/>
              <a:pathLst>
                <a:path w="22801" h="10020" extrusionOk="0">
                  <a:moveTo>
                    <a:pt x="6429" y="4356"/>
                  </a:moveTo>
                  <a:lnTo>
                    <a:pt x="6429" y="4356"/>
                  </a:lnTo>
                  <a:cubicBezTo>
                    <a:pt x="5452" y="6135"/>
                    <a:pt x="3472" y="9418"/>
                    <a:pt x="2319" y="9619"/>
                  </a:cubicBezTo>
                  <a:cubicBezTo>
                    <a:pt x="2284" y="9625"/>
                    <a:pt x="2249" y="9628"/>
                    <a:pt x="2216" y="9628"/>
                  </a:cubicBezTo>
                  <a:cubicBezTo>
                    <a:pt x="2109" y="9628"/>
                    <a:pt x="2014" y="9595"/>
                    <a:pt x="1918" y="9519"/>
                  </a:cubicBezTo>
                  <a:cubicBezTo>
                    <a:pt x="1818" y="9418"/>
                    <a:pt x="1768" y="9293"/>
                    <a:pt x="1768" y="9143"/>
                  </a:cubicBezTo>
                  <a:cubicBezTo>
                    <a:pt x="1843" y="7965"/>
                    <a:pt x="4800" y="5559"/>
                    <a:pt x="6429" y="4356"/>
                  </a:cubicBezTo>
                  <a:close/>
                  <a:moveTo>
                    <a:pt x="7206" y="4481"/>
                  </a:moveTo>
                  <a:cubicBezTo>
                    <a:pt x="7582" y="6486"/>
                    <a:pt x="7933" y="9218"/>
                    <a:pt x="7432" y="9669"/>
                  </a:cubicBezTo>
                  <a:cubicBezTo>
                    <a:pt x="7395" y="9706"/>
                    <a:pt x="7358" y="9729"/>
                    <a:pt x="7312" y="9729"/>
                  </a:cubicBezTo>
                  <a:cubicBezTo>
                    <a:pt x="7295" y="9729"/>
                    <a:pt x="7277" y="9726"/>
                    <a:pt x="7256" y="9719"/>
                  </a:cubicBezTo>
                  <a:cubicBezTo>
                    <a:pt x="6429" y="9494"/>
                    <a:pt x="6755" y="6636"/>
                    <a:pt x="7206" y="4481"/>
                  </a:cubicBezTo>
                  <a:close/>
                  <a:moveTo>
                    <a:pt x="104" y="1"/>
                  </a:moveTo>
                  <a:cubicBezTo>
                    <a:pt x="51" y="1"/>
                    <a:pt x="1" y="32"/>
                    <a:pt x="13" y="95"/>
                  </a:cubicBezTo>
                  <a:cubicBezTo>
                    <a:pt x="38" y="696"/>
                    <a:pt x="790" y="947"/>
                    <a:pt x="1241" y="1223"/>
                  </a:cubicBezTo>
                  <a:cubicBezTo>
                    <a:pt x="2319" y="1899"/>
                    <a:pt x="3497" y="2401"/>
                    <a:pt x="4725" y="2752"/>
                  </a:cubicBezTo>
                  <a:cubicBezTo>
                    <a:pt x="5477" y="2977"/>
                    <a:pt x="6229" y="3153"/>
                    <a:pt x="6981" y="3353"/>
                  </a:cubicBezTo>
                  <a:cubicBezTo>
                    <a:pt x="5878" y="4205"/>
                    <a:pt x="1567" y="7639"/>
                    <a:pt x="1492" y="9118"/>
                  </a:cubicBezTo>
                  <a:cubicBezTo>
                    <a:pt x="1467" y="9368"/>
                    <a:pt x="1567" y="9569"/>
                    <a:pt x="1743" y="9744"/>
                  </a:cubicBezTo>
                  <a:cubicBezTo>
                    <a:pt x="1868" y="9869"/>
                    <a:pt x="2043" y="9920"/>
                    <a:pt x="2219" y="9920"/>
                  </a:cubicBezTo>
                  <a:cubicBezTo>
                    <a:pt x="2269" y="9920"/>
                    <a:pt x="2319" y="9920"/>
                    <a:pt x="2369" y="9895"/>
                  </a:cubicBezTo>
                  <a:cubicBezTo>
                    <a:pt x="4048" y="9594"/>
                    <a:pt x="6855" y="4180"/>
                    <a:pt x="6981" y="3955"/>
                  </a:cubicBezTo>
                  <a:lnTo>
                    <a:pt x="7081" y="3754"/>
                  </a:lnTo>
                  <a:lnTo>
                    <a:pt x="7081" y="3779"/>
                  </a:lnTo>
                  <a:cubicBezTo>
                    <a:pt x="6931" y="4356"/>
                    <a:pt x="5702" y="9619"/>
                    <a:pt x="7181" y="9995"/>
                  </a:cubicBezTo>
                  <a:cubicBezTo>
                    <a:pt x="7231" y="9995"/>
                    <a:pt x="7281" y="10020"/>
                    <a:pt x="7307" y="10020"/>
                  </a:cubicBezTo>
                  <a:cubicBezTo>
                    <a:pt x="7432" y="10020"/>
                    <a:pt x="7557" y="9970"/>
                    <a:pt x="7632" y="9869"/>
                  </a:cubicBezTo>
                  <a:cubicBezTo>
                    <a:pt x="8459" y="9093"/>
                    <a:pt x="7482" y="4306"/>
                    <a:pt x="7357" y="3779"/>
                  </a:cubicBezTo>
                  <a:lnTo>
                    <a:pt x="7281" y="3428"/>
                  </a:lnTo>
                  <a:lnTo>
                    <a:pt x="7281" y="3428"/>
                  </a:lnTo>
                  <a:cubicBezTo>
                    <a:pt x="7908" y="3629"/>
                    <a:pt x="8535" y="3854"/>
                    <a:pt x="9111" y="4180"/>
                  </a:cubicBezTo>
                  <a:cubicBezTo>
                    <a:pt x="10364" y="4857"/>
                    <a:pt x="11317" y="5935"/>
                    <a:pt x="12369" y="6837"/>
                  </a:cubicBezTo>
                  <a:cubicBezTo>
                    <a:pt x="13820" y="8069"/>
                    <a:pt x="16092" y="8953"/>
                    <a:pt x="18179" y="8953"/>
                  </a:cubicBezTo>
                  <a:cubicBezTo>
                    <a:pt x="20168" y="8953"/>
                    <a:pt x="21988" y="8151"/>
                    <a:pt x="22770" y="6085"/>
                  </a:cubicBezTo>
                  <a:cubicBezTo>
                    <a:pt x="22800" y="6010"/>
                    <a:pt x="22741" y="5962"/>
                    <a:pt x="22678" y="5962"/>
                  </a:cubicBezTo>
                  <a:cubicBezTo>
                    <a:pt x="22635" y="5962"/>
                    <a:pt x="22590" y="5984"/>
                    <a:pt x="22570" y="6035"/>
                  </a:cubicBezTo>
                  <a:cubicBezTo>
                    <a:pt x="21918" y="7689"/>
                    <a:pt x="20790" y="8441"/>
                    <a:pt x="19036" y="8616"/>
                  </a:cubicBezTo>
                  <a:cubicBezTo>
                    <a:pt x="18698" y="8640"/>
                    <a:pt x="18355" y="8654"/>
                    <a:pt x="18011" y="8654"/>
                  </a:cubicBezTo>
                  <a:cubicBezTo>
                    <a:pt x="17258" y="8654"/>
                    <a:pt x="16500" y="8588"/>
                    <a:pt x="15778" y="8416"/>
                  </a:cubicBezTo>
                  <a:cubicBezTo>
                    <a:pt x="13597" y="7915"/>
                    <a:pt x="12269" y="6336"/>
                    <a:pt x="10615" y="4982"/>
                  </a:cubicBezTo>
                  <a:cubicBezTo>
                    <a:pt x="9587" y="4130"/>
                    <a:pt x="8484" y="3604"/>
                    <a:pt x="7231" y="3203"/>
                  </a:cubicBezTo>
                  <a:lnTo>
                    <a:pt x="7231" y="3153"/>
                  </a:lnTo>
                  <a:cubicBezTo>
                    <a:pt x="7231" y="3153"/>
                    <a:pt x="7206" y="3178"/>
                    <a:pt x="7181" y="3203"/>
                  </a:cubicBezTo>
                  <a:cubicBezTo>
                    <a:pt x="6931" y="3128"/>
                    <a:pt x="6705" y="3052"/>
                    <a:pt x="6454" y="2977"/>
                  </a:cubicBezTo>
                  <a:cubicBezTo>
                    <a:pt x="5502" y="2727"/>
                    <a:pt x="4575" y="2526"/>
                    <a:pt x="3647" y="2175"/>
                  </a:cubicBezTo>
                  <a:cubicBezTo>
                    <a:pt x="3096" y="1975"/>
                    <a:pt x="264" y="897"/>
                    <a:pt x="214" y="95"/>
                  </a:cubicBezTo>
                  <a:cubicBezTo>
                    <a:pt x="214" y="32"/>
                    <a:pt x="157"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2"/>
            <p:cNvSpPr/>
            <p:nvPr/>
          </p:nvSpPr>
          <p:spPr>
            <a:xfrm>
              <a:off x="1753900" y="2462500"/>
              <a:ext cx="23850" cy="73450"/>
            </a:xfrm>
            <a:custGeom>
              <a:avLst/>
              <a:gdLst/>
              <a:ahLst/>
              <a:cxnLst/>
              <a:rect l="l" t="t" r="r" b="b"/>
              <a:pathLst>
                <a:path w="954" h="2938" extrusionOk="0">
                  <a:moveTo>
                    <a:pt x="273" y="1"/>
                  </a:moveTo>
                  <a:cubicBezTo>
                    <a:pt x="229" y="1"/>
                    <a:pt x="186" y="23"/>
                    <a:pt x="176" y="73"/>
                  </a:cubicBezTo>
                  <a:cubicBezTo>
                    <a:pt x="0" y="1076"/>
                    <a:pt x="176" y="2028"/>
                    <a:pt x="727" y="2880"/>
                  </a:cubicBezTo>
                  <a:cubicBezTo>
                    <a:pt x="752" y="2921"/>
                    <a:pt x="787" y="2938"/>
                    <a:pt x="820" y="2938"/>
                  </a:cubicBezTo>
                  <a:cubicBezTo>
                    <a:pt x="890" y="2938"/>
                    <a:pt x="953" y="2865"/>
                    <a:pt x="903" y="2780"/>
                  </a:cubicBezTo>
                  <a:cubicBezTo>
                    <a:pt x="401" y="1978"/>
                    <a:pt x="226" y="1076"/>
                    <a:pt x="376" y="123"/>
                  </a:cubicBezTo>
                  <a:cubicBezTo>
                    <a:pt x="406" y="49"/>
                    <a:pt x="338"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2"/>
            <p:cNvSpPr/>
            <p:nvPr/>
          </p:nvSpPr>
          <p:spPr>
            <a:xfrm>
              <a:off x="1788350" y="2484325"/>
              <a:ext cx="37625" cy="96400"/>
            </a:xfrm>
            <a:custGeom>
              <a:avLst/>
              <a:gdLst/>
              <a:ahLst/>
              <a:cxnLst/>
              <a:rect l="l" t="t" r="r" b="b"/>
              <a:pathLst>
                <a:path w="1505" h="3856" extrusionOk="0">
                  <a:moveTo>
                    <a:pt x="335" y="0"/>
                  </a:moveTo>
                  <a:cubicBezTo>
                    <a:pt x="304" y="0"/>
                    <a:pt x="274" y="16"/>
                    <a:pt x="252" y="52"/>
                  </a:cubicBezTo>
                  <a:cubicBezTo>
                    <a:pt x="76" y="478"/>
                    <a:pt x="26" y="929"/>
                    <a:pt x="226" y="1356"/>
                  </a:cubicBezTo>
                  <a:cubicBezTo>
                    <a:pt x="352" y="1631"/>
                    <a:pt x="577" y="1857"/>
                    <a:pt x="778" y="2107"/>
                  </a:cubicBezTo>
                  <a:cubicBezTo>
                    <a:pt x="1154" y="2609"/>
                    <a:pt x="1304" y="3135"/>
                    <a:pt x="1279" y="3762"/>
                  </a:cubicBezTo>
                  <a:cubicBezTo>
                    <a:pt x="1267" y="3824"/>
                    <a:pt x="1317" y="3856"/>
                    <a:pt x="1370" y="3856"/>
                  </a:cubicBezTo>
                  <a:cubicBezTo>
                    <a:pt x="1423" y="3856"/>
                    <a:pt x="1480" y="3824"/>
                    <a:pt x="1480" y="3762"/>
                  </a:cubicBezTo>
                  <a:cubicBezTo>
                    <a:pt x="1505" y="3260"/>
                    <a:pt x="1455" y="2809"/>
                    <a:pt x="1229" y="2383"/>
                  </a:cubicBezTo>
                  <a:cubicBezTo>
                    <a:pt x="803" y="1606"/>
                    <a:pt x="1" y="1180"/>
                    <a:pt x="452" y="178"/>
                  </a:cubicBezTo>
                  <a:cubicBezTo>
                    <a:pt x="487" y="89"/>
                    <a:pt x="410" y="0"/>
                    <a:pt x="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2"/>
            <p:cNvSpPr/>
            <p:nvPr/>
          </p:nvSpPr>
          <p:spPr>
            <a:xfrm>
              <a:off x="2210050" y="2710950"/>
              <a:ext cx="91750" cy="26575"/>
            </a:xfrm>
            <a:custGeom>
              <a:avLst/>
              <a:gdLst/>
              <a:ahLst/>
              <a:cxnLst/>
              <a:rect l="l" t="t" r="r" b="b"/>
              <a:pathLst>
                <a:path w="3670" h="1063" extrusionOk="0">
                  <a:moveTo>
                    <a:pt x="3479" y="1"/>
                  </a:moveTo>
                  <a:cubicBezTo>
                    <a:pt x="3464" y="1"/>
                    <a:pt x="3449" y="4"/>
                    <a:pt x="3434" y="10"/>
                  </a:cubicBezTo>
                  <a:cubicBezTo>
                    <a:pt x="2381" y="461"/>
                    <a:pt x="1278" y="737"/>
                    <a:pt x="125" y="837"/>
                  </a:cubicBezTo>
                  <a:cubicBezTo>
                    <a:pt x="0" y="862"/>
                    <a:pt x="0" y="1062"/>
                    <a:pt x="125" y="1062"/>
                  </a:cubicBezTo>
                  <a:cubicBezTo>
                    <a:pt x="1328" y="962"/>
                    <a:pt x="2456" y="687"/>
                    <a:pt x="3559" y="210"/>
                  </a:cubicBezTo>
                  <a:cubicBezTo>
                    <a:pt x="3669" y="144"/>
                    <a:pt x="3586" y="1"/>
                    <a:pt x="3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2"/>
            <p:cNvSpPr/>
            <p:nvPr/>
          </p:nvSpPr>
          <p:spPr>
            <a:xfrm>
              <a:off x="2279600" y="2714425"/>
              <a:ext cx="62200" cy="28750"/>
            </a:xfrm>
            <a:custGeom>
              <a:avLst/>
              <a:gdLst/>
              <a:ahLst/>
              <a:cxnLst/>
              <a:rect l="l" t="t" r="r" b="b"/>
              <a:pathLst>
                <a:path w="2488" h="1150" extrusionOk="0">
                  <a:moveTo>
                    <a:pt x="2317" y="1"/>
                  </a:moveTo>
                  <a:cubicBezTo>
                    <a:pt x="2296" y="1"/>
                    <a:pt x="2275" y="7"/>
                    <a:pt x="2256" y="21"/>
                  </a:cubicBezTo>
                  <a:cubicBezTo>
                    <a:pt x="1654" y="548"/>
                    <a:pt x="927" y="848"/>
                    <a:pt x="125" y="923"/>
                  </a:cubicBezTo>
                  <a:cubicBezTo>
                    <a:pt x="0" y="923"/>
                    <a:pt x="0" y="1149"/>
                    <a:pt x="125" y="1149"/>
                  </a:cubicBezTo>
                  <a:cubicBezTo>
                    <a:pt x="978" y="1049"/>
                    <a:pt x="1755" y="748"/>
                    <a:pt x="2406" y="172"/>
                  </a:cubicBezTo>
                  <a:cubicBezTo>
                    <a:pt x="2487" y="111"/>
                    <a:pt x="2404" y="1"/>
                    <a:pt x="2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2"/>
            <p:cNvSpPr/>
            <p:nvPr/>
          </p:nvSpPr>
          <p:spPr>
            <a:xfrm>
              <a:off x="2471000" y="2479500"/>
              <a:ext cx="7875" cy="60500"/>
            </a:xfrm>
            <a:custGeom>
              <a:avLst/>
              <a:gdLst/>
              <a:ahLst/>
              <a:cxnLst/>
              <a:rect l="l" t="t" r="r" b="b"/>
              <a:pathLst>
                <a:path w="315" h="2420" extrusionOk="0">
                  <a:moveTo>
                    <a:pt x="104" y="1"/>
                  </a:moveTo>
                  <a:cubicBezTo>
                    <a:pt x="51" y="1"/>
                    <a:pt x="1" y="32"/>
                    <a:pt x="13" y="95"/>
                  </a:cubicBezTo>
                  <a:cubicBezTo>
                    <a:pt x="63" y="847"/>
                    <a:pt x="89" y="1574"/>
                    <a:pt x="89" y="2325"/>
                  </a:cubicBezTo>
                  <a:cubicBezTo>
                    <a:pt x="89" y="2388"/>
                    <a:pt x="145" y="2419"/>
                    <a:pt x="201" y="2419"/>
                  </a:cubicBezTo>
                  <a:cubicBezTo>
                    <a:pt x="258" y="2419"/>
                    <a:pt x="314" y="2388"/>
                    <a:pt x="314" y="2325"/>
                  </a:cubicBezTo>
                  <a:cubicBezTo>
                    <a:pt x="314" y="1574"/>
                    <a:pt x="264" y="847"/>
                    <a:pt x="214" y="95"/>
                  </a:cubicBezTo>
                  <a:cubicBezTo>
                    <a:pt x="214" y="32"/>
                    <a:pt x="157"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2"/>
            <p:cNvSpPr/>
            <p:nvPr/>
          </p:nvSpPr>
          <p:spPr>
            <a:xfrm>
              <a:off x="2496175" y="2493875"/>
              <a:ext cx="16525" cy="65900"/>
            </a:xfrm>
            <a:custGeom>
              <a:avLst/>
              <a:gdLst/>
              <a:ahLst/>
              <a:cxnLst/>
              <a:rect l="l" t="t" r="r" b="b"/>
              <a:pathLst>
                <a:path w="661" h="2636" extrusionOk="0">
                  <a:moveTo>
                    <a:pt x="423" y="0"/>
                  </a:moveTo>
                  <a:cubicBezTo>
                    <a:pt x="359" y="0"/>
                    <a:pt x="285" y="55"/>
                    <a:pt x="285" y="146"/>
                  </a:cubicBezTo>
                  <a:cubicBezTo>
                    <a:pt x="435" y="923"/>
                    <a:pt x="360" y="1725"/>
                    <a:pt x="34" y="2477"/>
                  </a:cubicBezTo>
                  <a:cubicBezTo>
                    <a:pt x="0" y="2562"/>
                    <a:pt x="69" y="2635"/>
                    <a:pt x="133" y="2635"/>
                  </a:cubicBezTo>
                  <a:cubicBezTo>
                    <a:pt x="164" y="2635"/>
                    <a:pt x="193" y="2618"/>
                    <a:pt x="209" y="2578"/>
                  </a:cubicBezTo>
                  <a:cubicBezTo>
                    <a:pt x="560" y="1776"/>
                    <a:pt x="660" y="948"/>
                    <a:pt x="510" y="71"/>
                  </a:cubicBezTo>
                  <a:cubicBezTo>
                    <a:pt x="500" y="22"/>
                    <a:pt x="464"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2"/>
            <p:cNvSpPr/>
            <p:nvPr/>
          </p:nvSpPr>
          <p:spPr>
            <a:xfrm>
              <a:off x="2599775" y="1729000"/>
              <a:ext cx="120950" cy="208850"/>
            </a:xfrm>
            <a:custGeom>
              <a:avLst/>
              <a:gdLst/>
              <a:ahLst/>
              <a:cxnLst/>
              <a:rect l="l" t="t" r="r" b="b"/>
              <a:pathLst>
                <a:path w="4838" h="8354" extrusionOk="0">
                  <a:moveTo>
                    <a:pt x="1888" y="0"/>
                  </a:moveTo>
                  <a:cubicBezTo>
                    <a:pt x="1678" y="0"/>
                    <a:pt x="1465" y="62"/>
                    <a:pt x="1278" y="190"/>
                  </a:cubicBezTo>
                  <a:lnTo>
                    <a:pt x="0" y="1042"/>
                  </a:lnTo>
                  <a:lnTo>
                    <a:pt x="376" y="6556"/>
                  </a:lnTo>
                  <a:lnTo>
                    <a:pt x="1329" y="7759"/>
                  </a:lnTo>
                  <a:cubicBezTo>
                    <a:pt x="1645" y="8158"/>
                    <a:pt x="2105" y="8354"/>
                    <a:pt x="2561" y="8354"/>
                  </a:cubicBezTo>
                  <a:cubicBezTo>
                    <a:pt x="3079" y="8354"/>
                    <a:pt x="3592" y="8101"/>
                    <a:pt x="3885" y="7608"/>
                  </a:cubicBezTo>
                  <a:cubicBezTo>
                    <a:pt x="4186" y="7132"/>
                    <a:pt x="4461" y="6456"/>
                    <a:pt x="4562" y="5603"/>
                  </a:cubicBezTo>
                  <a:cubicBezTo>
                    <a:pt x="4837" y="3649"/>
                    <a:pt x="3559" y="1568"/>
                    <a:pt x="2732" y="441"/>
                  </a:cubicBezTo>
                  <a:cubicBezTo>
                    <a:pt x="2534" y="151"/>
                    <a:pt x="2215" y="0"/>
                    <a:pt x="1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2"/>
            <p:cNvSpPr/>
            <p:nvPr/>
          </p:nvSpPr>
          <p:spPr>
            <a:xfrm>
              <a:off x="2330050" y="1719800"/>
              <a:ext cx="349325" cy="220325"/>
            </a:xfrm>
            <a:custGeom>
              <a:avLst/>
              <a:gdLst/>
              <a:ahLst/>
              <a:cxnLst/>
              <a:rect l="l" t="t" r="r" b="b"/>
              <a:pathLst>
                <a:path w="13973" h="8813" extrusionOk="0">
                  <a:moveTo>
                    <a:pt x="6919" y="0"/>
                  </a:moveTo>
                  <a:cubicBezTo>
                    <a:pt x="4637" y="0"/>
                    <a:pt x="2187" y="1026"/>
                    <a:pt x="965" y="4869"/>
                  </a:cubicBezTo>
                  <a:cubicBezTo>
                    <a:pt x="1" y="7860"/>
                    <a:pt x="623" y="8813"/>
                    <a:pt x="1808" y="8813"/>
                  </a:cubicBezTo>
                  <a:cubicBezTo>
                    <a:pt x="3890" y="8813"/>
                    <a:pt x="7706" y="5871"/>
                    <a:pt x="7706" y="5871"/>
                  </a:cubicBezTo>
                  <a:cubicBezTo>
                    <a:pt x="7706" y="5871"/>
                    <a:pt x="9600" y="7707"/>
                    <a:pt x="11630" y="7707"/>
                  </a:cubicBezTo>
                  <a:cubicBezTo>
                    <a:pt x="11900" y="7707"/>
                    <a:pt x="12173" y="7674"/>
                    <a:pt x="12443" y="7601"/>
                  </a:cubicBezTo>
                  <a:cubicBezTo>
                    <a:pt x="13972" y="7200"/>
                    <a:pt x="13270" y="4568"/>
                    <a:pt x="12619" y="2839"/>
                  </a:cubicBezTo>
                  <a:cubicBezTo>
                    <a:pt x="12243" y="1836"/>
                    <a:pt x="11441" y="1059"/>
                    <a:pt x="10438" y="683"/>
                  </a:cubicBezTo>
                  <a:cubicBezTo>
                    <a:pt x="9502" y="343"/>
                    <a:pt x="8238" y="0"/>
                    <a:pt x="691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2"/>
            <p:cNvSpPr/>
            <p:nvPr/>
          </p:nvSpPr>
          <p:spPr>
            <a:xfrm>
              <a:off x="2381100" y="1823750"/>
              <a:ext cx="58950" cy="112325"/>
            </a:xfrm>
            <a:custGeom>
              <a:avLst/>
              <a:gdLst/>
              <a:ahLst/>
              <a:cxnLst/>
              <a:rect l="l" t="t" r="r" b="b"/>
              <a:pathLst>
                <a:path w="2358" h="4493" extrusionOk="0">
                  <a:moveTo>
                    <a:pt x="2205" y="1"/>
                  </a:moveTo>
                  <a:cubicBezTo>
                    <a:pt x="2180" y="1"/>
                    <a:pt x="2154" y="11"/>
                    <a:pt x="2131" y="34"/>
                  </a:cubicBezTo>
                  <a:cubicBezTo>
                    <a:pt x="1504" y="711"/>
                    <a:pt x="1053" y="1513"/>
                    <a:pt x="677" y="2365"/>
                  </a:cubicBezTo>
                  <a:cubicBezTo>
                    <a:pt x="401" y="3016"/>
                    <a:pt x="0" y="3693"/>
                    <a:pt x="126" y="4420"/>
                  </a:cubicBezTo>
                  <a:cubicBezTo>
                    <a:pt x="136" y="4471"/>
                    <a:pt x="174" y="4493"/>
                    <a:pt x="215" y="4493"/>
                  </a:cubicBezTo>
                  <a:cubicBezTo>
                    <a:pt x="276" y="4493"/>
                    <a:pt x="341" y="4445"/>
                    <a:pt x="326" y="4370"/>
                  </a:cubicBezTo>
                  <a:cubicBezTo>
                    <a:pt x="201" y="3593"/>
                    <a:pt x="777" y="2590"/>
                    <a:pt x="1103" y="1939"/>
                  </a:cubicBezTo>
                  <a:cubicBezTo>
                    <a:pt x="1429" y="1287"/>
                    <a:pt x="1805" y="711"/>
                    <a:pt x="2281" y="184"/>
                  </a:cubicBezTo>
                  <a:cubicBezTo>
                    <a:pt x="2358" y="107"/>
                    <a:pt x="2287" y="1"/>
                    <a:pt x="2205"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2"/>
            <p:cNvSpPr/>
            <p:nvPr/>
          </p:nvSpPr>
          <p:spPr>
            <a:xfrm>
              <a:off x="2337850" y="1801625"/>
              <a:ext cx="71075" cy="108675"/>
            </a:xfrm>
            <a:custGeom>
              <a:avLst/>
              <a:gdLst/>
              <a:ahLst/>
              <a:cxnLst/>
              <a:rect l="l" t="t" r="r" b="b"/>
              <a:pathLst>
                <a:path w="2843" h="4347" extrusionOk="0">
                  <a:moveTo>
                    <a:pt x="2688" y="0"/>
                  </a:moveTo>
                  <a:cubicBezTo>
                    <a:pt x="2670" y="0"/>
                    <a:pt x="2652" y="5"/>
                    <a:pt x="2633" y="17"/>
                  </a:cubicBezTo>
                  <a:cubicBezTo>
                    <a:pt x="1906" y="443"/>
                    <a:pt x="1379" y="1069"/>
                    <a:pt x="953" y="1821"/>
                  </a:cubicBezTo>
                  <a:cubicBezTo>
                    <a:pt x="552" y="2523"/>
                    <a:pt x="1" y="3400"/>
                    <a:pt x="101" y="4252"/>
                  </a:cubicBezTo>
                  <a:cubicBezTo>
                    <a:pt x="114" y="4315"/>
                    <a:pt x="170" y="4346"/>
                    <a:pt x="223" y="4346"/>
                  </a:cubicBezTo>
                  <a:cubicBezTo>
                    <a:pt x="277" y="4346"/>
                    <a:pt x="327" y="4315"/>
                    <a:pt x="327" y="4252"/>
                  </a:cubicBezTo>
                  <a:cubicBezTo>
                    <a:pt x="227" y="3475"/>
                    <a:pt x="753" y="2598"/>
                    <a:pt x="1129" y="1922"/>
                  </a:cubicBezTo>
                  <a:cubicBezTo>
                    <a:pt x="1530" y="1220"/>
                    <a:pt x="2031" y="618"/>
                    <a:pt x="2758" y="217"/>
                  </a:cubicBezTo>
                  <a:cubicBezTo>
                    <a:pt x="2843" y="154"/>
                    <a:pt x="2784" y="0"/>
                    <a:pt x="268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2"/>
            <p:cNvSpPr/>
            <p:nvPr/>
          </p:nvSpPr>
          <p:spPr>
            <a:xfrm>
              <a:off x="2429975" y="1784475"/>
              <a:ext cx="6900" cy="5050"/>
            </a:xfrm>
            <a:custGeom>
              <a:avLst/>
              <a:gdLst/>
              <a:ahLst/>
              <a:cxnLst/>
              <a:rect l="l" t="t" r="r" b="b"/>
              <a:pathLst>
                <a:path w="276" h="202" extrusionOk="0">
                  <a:moveTo>
                    <a:pt x="151" y="1"/>
                  </a:moveTo>
                  <a:cubicBezTo>
                    <a:pt x="0" y="1"/>
                    <a:pt x="0" y="201"/>
                    <a:pt x="151" y="201"/>
                  </a:cubicBezTo>
                  <a:cubicBezTo>
                    <a:pt x="276" y="201"/>
                    <a:pt x="276" y="1"/>
                    <a:pt x="151"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2"/>
            <p:cNvSpPr/>
            <p:nvPr/>
          </p:nvSpPr>
          <p:spPr>
            <a:xfrm>
              <a:off x="2446875" y="1803275"/>
              <a:ext cx="6925" cy="5050"/>
            </a:xfrm>
            <a:custGeom>
              <a:avLst/>
              <a:gdLst/>
              <a:ahLst/>
              <a:cxnLst/>
              <a:rect l="l" t="t" r="r" b="b"/>
              <a:pathLst>
                <a:path w="277" h="202" extrusionOk="0">
                  <a:moveTo>
                    <a:pt x="126" y="1"/>
                  </a:moveTo>
                  <a:cubicBezTo>
                    <a:pt x="1" y="1"/>
                    <a:pt x="1" y="201"/>
                    <a:pt x="126" y="201"/>
                  </a:cubicBezTo>
                  <a:cubicBezTo>
                    <a:pt x="277" y="201"/>
                    <a:pt x="277" y="1"/>
                    <a:pt x="12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5" name="Google Shape;3775;p32"/>
          <p:cNvGrpSpPr/>
          <p:nvPr/>
        </p:nvGrpSpPr>
        <p:grpSpPr>
          <a:xfrm>
            <a:off x="194091" y="244227"/>
            <a:ext cx="885597" cy="792571"/>
            <a:chOff x="277366" y="299012"/>
            <a:chExt cx="703301" cy="629424"/>
          </a:xfrm>
        </p:grpSpPr>
        <p:sp>
          <p:nvSpPr>
            <p:cNvPr id="3776" name="Google Shape;3776;p32"/>
            <p:cNvSpPr/>
            <p:nvPr/>
          </p:nvSpPr>
          <p:spPr>
            <a:xfrm rot="1649405">
              <a:off x="618986" y="526398"/>
              <a:ext cx="56401" cy="96501"/>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2"/>
            <p:cNvSpPr/>
            <p:nvPr/>
          </p:nvSpPr>
          <p:spPr>
            <a:xfrm>
              <a:off x="830737" y="814662"/>
              <a:ext cx="91991" cy="8635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2"/>
            <p:cNvSpPr/>
            <p:nvPr/>
          </p:nvSpPr>
          <p:spPr>
            <a:xfrm>
              <a:off x="888643" y="720973"/>
              <a:ext cx="92025" cy="86961"/>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2"/>
            <p:cNvSpPr/>
            <p:nvPr/>
          </p:nvSpPr>
          <p:spPr>
            <a:xfrm>
              <a:off x="605874" y="299012"/>
              <a:ext cx="329630" cy="398615"/>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2"/>
            <p:cNvSpPr/>
            <p:nvPr/>
          </p:nvSpPr>
          <p:spPr>
            <a:xfrm>
              <a:off x="280526" y="626060"/>
              <a:ext cx="482110" cy="302376"/>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2"/>
            <p:cNvSpPr/>
            <p:nvPr/>
          </p:nvSpPr>
          <p:spPr>
            <a:xfrm>
              <a:off x="404868" y="741022"/>
              <a:ext cx="301561" cy="57091"/>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2"/>
            <p:cNvSpPr/>
            <p:nvPr/>
          </p:nvSpPr>
          <p:spPr>
            <a:xfrm>
              <a:off x="691884" y="376492"/>
              <a:ext cx="188263" cy="258947"/>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2"/>
            <p:cNvSpPr/>
            <p:nvPr/>
          </p:nvSpPr>
          <p:spPr>
            <a:xfrm rot="1649405">
              <a:off x="360454" y="578828"/>
              <a:ext cx="535131" cy="101526"/>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2"/>
            <p:cNvSpPr/>
            <p:nvPr/>
          </p:nvSpPr>
          <p:spPr>
            <a:xfrm rot="1649405">
              <a:off x="786105" y="654162"/>
              <a:ext cx="31975" cy="94001"/>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2"/>
            <p:cNvSpPr/>
            <p:nvPr/>
          </p:nvSpPr>
          <p:spPr>
            <a:xfrm rot="1649405">
              <a:off x="606747" y="649270"/>
              <a:ext cx="93376" cy="67051"/>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2"/>
            <p:cNvSpPr/>
            <p:nvPr/>
          </p:nvSpPr>
          <p:spPr>
            <a:xfrm rot="1649405">
              <a:off x="540841" y="584623"/>
              <a:ext cx="62051"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2"/>
            <p:cNvSpPr/>
            <p:nvPr/>
          </p:nvSpPr>
          <p:spPr>
            <a:xfrm rot="1649405">
              <a:off x="472673" y="399358"/>
              <a:ext cx="107151" cy="143502"/>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2"/>
            <p:cNvSpPr/>
            <p:nvPr/>
          </p:nvSpPr>
          <p:spPr>
            <a:xfrm rot="1649405">
              <a:off x="341642" y="501167"/>
              <a:ext cx="148527" cy="70826"/>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2"/>
            <p:cNvSpPr/>
            <p:nvPr/>
          </p:nvSpPr>
          <p:spPr>
            <a:xfrm rot="1649405">
              <a:off x="800089" y="614851"/>
              <a:ext cx="57051" cy="51676"/>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2"/>
            <p:cNvSpPr/>
            <p:nvPr/>
          </p:nvSpPr>
          <p:spPr>
            <a:xfrm rot="1649405">
              <a:off x="490253" y="584509"/>
              <a:ext cx="57051" cy="51701"/>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2"/>
            <p:cNvSpPr/>
            <p:nvPr/>
          </p:nvSpPr>
          <p:spPr>
            <a:xfrm rot="1649405">
              <a:off x="375953" y="459370"/>
              <a:ext cx="57051" cy="51726"/>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2"/>
            <p:cNvSpPr/>
            <p:nvPr/>
          </p:nvSpPr>
          <p:spPr>
            <a:xfrm rot="1649405">
              <a:off x="285997" y="506187"/>
              <a:ext cx="57051" cy="51351"/>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2"/>
            <p:cNvSpPr/>
            <p:nvPr/>
          </p:nvSpPr>
          <p:spPr>
            <a:xfrm rot="1649405">
              <a:off x="488639" y="371793"/>
              <a:ext cx="57051" cy="51676"/>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2"/>
            <p:cNvSpPr/>
            <p:nvPr/>
          </p:nvSpPr>
          <p:spPr>
            <a:xfrm rot="1649405">
              <a:off x="545871" y="669025"/>
              <a:ext cx="57051" cy="51701"/>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2"/>
            <p:cNvSpPr/>
            <p:nvPr/>
          </p:nvSpPr>
          <p:spPr>
            <a:xfrm>
              <a:off x="782176" y="720123"/>
              <a:ext cx="92025" cy="86112"/>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6" name="Google Shape;3796;p32">
            <a:hlinkClick r:id="rId3" action="ppaction://hlinksldjump"/>
          </p:cNvPr>
          <p:cNvSpPr/>
          <p:nvPr/>
        </p:nvSpPr>
        <p:spPr>
          <a:xfrm>
            <a:off x="1494829" y="3835091"/>
            <a:ext cx="2486155" cy="4062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r-FR" sz="1600" dirty="0" err="1" smtClean="0">
                <a:solidFill>
                  <a:schemeClr val="lt1"/>
                </a:solidFill>
                <a:latin typeface="Source Sans Pro"/>
                <a:ea typeface="Source Sans Pro"/>
                <a:cs typeface="Source Sans Pro"/>
                <a:sym typeface="Source Sans Pro"/>
              </a:rPr>
              <a:t>Abes</a:t>
            </a:r>
            <a:r>
              <a:rPr lang="fr-FR" sz="1600" dirty="0">
                <a:solidFill>
                  <a:schemeClr val="lt1"/>
                </a:solidFill>
                <a:latin typeface="Source Sans Pro"/>
                <a:ea typeface="Source Sans Pro"/>
                <a:cs typeface="Source Sans Pro"/>
                <a:sym typeface="Source Sans Pro"/>
              </a:rPr>
              <a:t/>
            </a:r>
            <a:br>
              <a:rPr lang="fr-FR" sz="1600" dirty="0">
                <a:solidFill>
                  <a:schemeClr val="lt1"/>
                </a:solidFill>
                <a:latin typeface="Source Sans Pro"/>
                <a:ea typeface="Source Sans Pro"/>
                <a:cs typeface="Source Sans Pro"/>
                <a:sym typeface="Source Sans Pro"/>
              </a:rPr>
            </a:br>
            <a:r>
              <a:rPr lang="fr-FR" sz="1600" dirty="0" smtClean="0">
                <a:solidFill>
                  <a:schemeClr val="lt1"/>
                </a:solidFill>
                <a:latin typeface="Source Sans Pro"/>
                <a:ea typeface="Source Sans Pro"/>
                <a:cs typeface="Source Sans Pro"/>
                <a:sym typeface="Source Sans Pro"/>
              </a:rPr>
              <a:t>09 &amp; 16 décembre 2021</a:t>
            </a:r>
            <a:endParaRPr sz="1600" dirty="0">
              <a:solidFill>
                <a:schemeClr val="lt1"/>
              </a:solidFill>
              <a:latin typeface="Source Sans Pro"/>
              <a:ea typeface="Source Sans Pro"/>
              <a:cs typeface="Source Sans Pro"/>
              <a:sym typeface="Source Sans Pro"/>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B/029 </a:t>
            </a:r>
            <a:r>
              <a:rPr lang="fr-FR" dirty="0"/>
              <a:t>dans vos souliers</a:t>
            </a:r>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75250"/>
            <a:ext cx="8365500"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ctr">
              <a:spcBef>
                <a:spcPct val="20000"/>
              </a:spcBef>
              <a:buClrTx/>
              <a:buSzTx/>
              <a:buNone/>
              <a:defRPr/>
            </a:pPr>
            <a:r>
              <a:rPr lang="fr-FR" sz="2000" b="1" kern="1200" dirty="0" smtClean="0">
                <a:solidFill>
                  <a:sysClr val="windowText" lastClr="000000"/>
                </a:solidFill>
                <a:latin typeface="Calibri"/>
              </a:rPr>
              <a:t>La sous-zone </a:t>
            </a:r>
            <a:r>
              <a:rPr lang="fr-FR" sz="2000" b="1" kern="1200" dirty="0" smtClean="0">
                <a:solidFill>
                  <a:srgbClr val="7030A0"/>
                </a:solidFill>
                <a:latin typeface="Calibri"/>
              </a:rPr>
              <a:t>$m – Numéro de mémoire</a:t>
            </a:r>
          </a:p>
          <a:p>
            <a:pPr marL="342900" indent="-342900">
              <a:spcBef>
                <a:spcPct val="20000"/>
              </a:spcBef>
              <a:buClrTx/>
              <a:buFont typeface="Arial" panose="020B0604020202020204" pitchFamily="34" charset="0"/>
              <a:buChar char="•"/>
              <a:defRPr/>
            </a:pPr>
            <a:r>
              <a:rPr lang="fr-FR" sz="1300" b="1" kern="1200" dirty="0" smtClean="0">
                <a:solidFill>
                  <a:schemeClr val="bg1">
                    <a:lumMod val="50000"/>
                  </a:schemeClr>
                </a:solidFill>
                <a:latin typeface="Calibri"/>
              </a:rPr>
              <a:t>Répétable</a:t>
            </a:r>
            <a:r>
              <a:rPr lang="fr-FR" sz="1300" kern="1200" dirty="0" smtClean="0">
                <a:solidFill>
                  <a:schemeClr val="bg1">
                    <a:lumMod val="50000"/>
                  </a:schemeClr>
                </a:solidFill>
                <a:latin typeface="Calibri"/>
              </a:rPr>
              <a:t> : un mémoire peut avoir plusieurs numéros</a:t>
            </a:r>
            <a:r>
              <a:rPr lang="fr-FR" sz="1300" kern="1200" dirty="0">
                <a:solidFill>
                  <a:schemeClr val="bg1">
                    <a:lumMod val="50000"/>
                  </a:schemeClr>
                </a:solidFill>
                <a:latin typeface="Calibri"/>
              </a:rPr>
              <a:t>, il faut créer une sous-zone </a:t>
            </a:r>
            <a:r>
              <a:rPr lang="fr-FR" sz="1300" b="1" kern="1200" dirty="0" smtClean="0">
                <a:solidFill>
                  <a:srgbClr val="7030A0"/>
                </a:solidFill>
                <a:latin typeface="Calibri"/>
              </a:rPr>
              <a:t>$m</a:t>
            </a:r>
            <a:r>
              <a:rPr lang="fr-FR" sz="1300" kern="1200" dirty="0" smtClean="0">
                <a:solidFill>
                  <a:schemeClr val="bg1">
                    <a:lumMod val="50000"/>
                  </a:schemeClr>
                </a:solidFill>
                <a:latin typeface="Calibri"/>
              </a:rPr>
              <a:t> pour </a:t>
            </a:r>
            <a:r>
              <a:rPr lang="fr-FR" sz="1300" kern="1200" dirty="0">
                <a:solidFill>
                  <a:schemeClr val="bg1">
                    <a:lumMod val="50000"/>
                  </a:schemeClr>
                </a:solidFill>
                <a:latin typeface="Calibri"/>
              </a:rPr>
              <a:t>chaque numéro</a:t>
            </a:r>
            <a:r>
              <a:rPr lang="fr-FR" sz="1300" kern="1200" dirty="0" smtClean="0">
                <a:solidFill>
                  <a:schemeClr val="bg1">
                    <a:lumMod val="50000"/>
                  </a:schemeClr>
                </a:solidFill>
                <a:latin typeface="Calibri"/>
              </a:rPr>
              <a:t>.</a:t>
            </a:r>
          </a:p>
          <a:p>
            <a:pPr marL="342900" lvl="0" indent="-342900">
              <a:spcBef>
                <a:spcPct val="20000"/>
              </a:spcBef>
              <a:buClrTx/>
              <a:buSzTx/>
              <a:buFont typeface="Arial" panose="020B0604020202020204" pitchFamily="34" charset="0"/>
              <a:buChar char="•"/>
              <a:defRPr/>
            </a:pPr>
            <a:r>
              <a:rPr lang="fr-FR" sz="1300" b="1" kern="1200" dirty="0" smtClean="0">
                <a:solidFill>
                  <a:schemeClr val="bg1">
                    <a:lumMod val="50000"/>
                  </a:schemeClr>
                </a:solidFill>
                <a:latin typeface="Calibri"/>
              </a:rPr>
              <a:t>Facultative</a:t>
            </a:r>
            <a:r>
              <a:rPr lang="fr-FR" sz="1300" kern="1200" dirty="0" smtClean="0">
                <a:solidFill>
                  <a:schemeClr val="bg1">
                    <a:lumMod val="50000"/>
                  </a:schemeClr>
                </a:solidFill>
                <a:latin typeface="Calibri"/>
              </a:rPr>
              <a:t> : aucune réglementation ne rend obligatoire l’attribution d’un numéro aux mémoires. Tout dépend de la politique de l’établissement.</a:t>
            </a:r>
          </a:p>
          <a:p>
            <a:pPr marL="342900" lvl="0" indent="-342900">
              <a:spcBef>
                <a:spcPct val="20000"/>
              </a:spcBef>
              <a:buClrTx/>
              <a:buSzTx/>
              <a:buFont typeface="Arial" panose="020B0604020202020204" pitchFamily="34" charset="0"/>
              <a:buChar char="•"/>
              <a:defRPr/>
            </a:pPr>
            <a:r>
              <a:rPr lang="fr-FR" sz="1300" b="1" kern="1200" dirty="0" smtClean="0">
                <a:solidFill>
                  <a:schemeClr val="bg1">
                    <a:lumMod val="50000"/>
                  </a:schemeClr>
                </a:solidFill>
                <a:latin typeface="Calibri"/>
              </a:rPr>
              <a:t>Non contrôlée </a:t>
            </a:r>
            <a:r>
              <a:rPr lang="fr-FR" sz="1300" kern="1200" dirty="0" smtClean="0">
                <a:solidFill>
                  <a:schemeClr val="bg1">
                    <a:lumMod val="50000"/>
                  </a:schemeClr>
                </a:solidFill>
                <a:latin typeface="Calibri"/>
              </a:rPr>
              <a:t>: il n’y a pas de nomenclature officielle pour les numéros de mémoires. Ce numéro peut être structuré comme le NNT, mais ce n’est pas obligatoire.</a:t>
            </a:r>
          </a:p>
          <a:p>
            <a:pPr marL="342900" lvl="0" indent="-342900">
              <a:spcBef>
                <a:spcPct val="20000"/>
              </a:spcBef>
              <a:buClrTx/>
              <a:buSzTx/>
              <a:buFont typeface="Arial" panose="020B0604020202020204" pitchFamily="34" charset="0"/>
              <a:buChar char="•"/>
              <a:defRPr/>
            </a:pPr>
            <a:r>
              <a:rPr lang="fr-FR" sz="1300" b="1" kern="1200" dirty="0" smtClean="0">
                <a:solidFill>
                  <a:schemeClr val="bg1">
                    <a:lumMod val="50000"/>
                  </a:schemeClr>
                </a:solidFill>
                <a:latin typeface="Calibri"/>
              </a:rPr>
              <a:t>Et le rétrospectif ? </a:t>
            </a:r>
            <a:r>
              <a:rPr lang="fr-FR" sz="1300" kern="1200" dirty="0" smtClean="0">
                <a:solidFill>
                  <a:schemeClr val="bg1">
                    <a:lumMod val="50000"/>
                  </a:schemeClr>
                </a:solidFill>
                <a:latin typeface="Calibri"/>
              </a:rPr>
              <a:t>Les établissements qui ont attribué des numéros à leurs mémoires et les ont signalés dans diverses zones </a:t>
            </a:r>
            <a:r>
              <a:rPr lang="fr-FR" sz="1300" kern="1200" dirty="0" err="1" smtClean="0">
                <a:solidFill>
                  <a:schemeClr val="bg1">
                    <a:lumMod val="50000"/>
                  </a:schemeClr>
                </a:solidFill>
                <a:latin typeface="Calibri"/>
              </a:rPr>
              <a:t>Unimarc</a:t>
            </a:r>
            <a:r>
              <a:rPr lang="fr-FR" sz="1300" kern="1200" dirty="0" smtClean="0">
                <a:solidFill>
                  <a:schemeClr val="bg1">
                    <a:lumMod val="50000"/>
                  </a:schemeClr>
                </a:solidFill>
                <a:latin typeface="Calibri"/>
              </a:rPr>
              <a:t> (exemple : en </a:t>
            </a:r>
            <a:r>
              <a:rPr lang="fr-FR" sz="1300" b="1" kern="1200" dirty="0" smtClean="0">
                <a:solidFill>
                  <a:srgbClr val="7030A0"/>
                </a:solidFill>
                <a:latin typeface="Calibri"/>
              </a:rPr>
              <a:t>017</a:t>
            </a:r>
            <a:r>
              <a:rPr lang="fr-FR" sz="1300" kern="1200" dirty="0" smtClean="0">
                <a:solidFill>
                  <a:schemeClr val="bg1">
                    <a:lumMod val="50000"/>
                  </a:schemeClr>
                </a:solidFill>
                <a:latin typeface="Calibri"/>
              </a:rPr>
              <a:t>) sont invités à prendre contact avec l’</a:t>
            </a:r>
            <a:r>
              <a:rPr lang="fr-FR" sz="1300" kern="1200" dirty="0" err="1" smtClean="0">
                <a:solidFill>
                  <a:schemeClr val="bg1">
                    <a:lumMod val="50000"/>
                  </a:schemeClr>
                </a:solidFill>
                <a:latin typeface="Calibri"/>
              </a:rPr>
              <a:t>Abes</a:t>
            </a:r>
            <a:r>
              <a:rPr lang="fr-FR" sz="1300" kern="1200" dirty="0" smtClean="0">
                <a:solidFill>
                  <a:schemeClr val="bg1">
                    <a:lumMod val="50000"/>
                  </a:schemeClr>
                </a:solidFill>
                <a:latin typeface="Calibri"/>
              </a:rPr>
              <a:t> via le Guichet d’Assistance pour une reprise de données, avec transfert automatique de ces numéros en </a:t>
            </a:r>
            <a:r>
              <a:rPr lang="fr-FR" sz="1300" b="1" kern="1200" dirty="0" smtClean="0">
                <a:solidFill>
                  <a:srgbClr val="7030A0"/>
                </a:solidFill>
                <a:latin typeface="Calibri"/>
              </a:rPr>
              <a:t>029$m</a:t>
            </a:r>
            <a:r>
              <a:rPr lang="fr-FR" sz="1300" kern="1200" dirty="0" smtClean="0">
                <a:solidFill>
                  <a:schemeClr val="bg1">
                    <a:lumMod val="50000"/>
                  </a:schemeClr>
                </a:solidFill>
                <a:latin typeface="Calibri"/>
              </a:rPr>
              <a:t>.  </a:t>
            </a:r>
          </a:p>
          <a:p>
            <a:pPr lvl="0">
              <a:spcBef>
                <a:spcPct val="20000"/>
              </a:spcBef>
              <a:buClrTx/>
              <a:buSzTx/>
              <a:defRPr/>
            </a:pPr>
            <a:endParaRPr lang="fr-FR" sz="1300" kern="1200" dirty="0" smtClean="0">
              <a:solidFill>
                <a:schemeClr val="bg1">
                  <a:lumMod val="50000"/>
                </a:schemeClr>
              </a:solidFill>
              <a:latin typeface="Calibri"/>
            </a:endParaRPr>
          </a:p>
          <a:p>
            <a:pPr lvl="0">
              <a:spcBef>
                <a:spcPct val="20000"/>
              </a:spcBef>
              <a:buClrTx/>
              <a:buSzTx/>
              <a:defRPr/>
            </a:pPr>
            <a:r>
              <a:rPr lang="fr-FR" sz="1300" b="1" kern="1200" dirty="0" smtClean="0">
                <a:solidFill>
                  <a:schemeClr val="bg1">
                    <a:lumMod val="50000"/>
                  </a:schemeClr>
                </a:solidFill>
                <a:latin typeface="Calibri"/>
              </a:rPr>
              <a:t>Exemple 1 :</a:t>
            </a:r>
          </a:p>
          <a:p>
            <a:pPr lvl="0">
              <a:spcBef>
                <a:spcPct val="20000"/>
              </a:spcBef>
              <a:buClrTx/>
              <a:buSzTx/>
              <a:defRPr/>
            </a:pPr>
            <a:r>
              <a:rPr lang="fr-FR" sz="1300" b="1" kern="1200" dirty="0" smtClean="0">
                <a:solidFill>
                  <a:srgbClr val="7030A0"/>
                </a:solidFill>
                <a:latin typeface="Calibri"/>
              </a:rPr>
              <a:t>029 ##$a</a:t>
            </a:r>
            <a:r>
              <a:rPr lang="fr-FR" sz="1300" kern="1200" dirty="0" smtClean="0">
                <a:solidFill>
                  <a:schemeClr val="bg1">
                    <a:lumMod val="50000"/>
                  </a:schemeClr>
                </a:solidFill>
                <a:latin typeface="Calibri"/>
              </a:rPr>
              <a:t>FR</a:t>
            </a:r>
            <a:r>
              <a:rPr lang="fr-FR" sz="1300" b="1" kern="1200" dirty="0" smtClean="0">
                <a:solidFill>
                  <a:srgbClr val="7030A0"/>
                </a:solidFill>
                <a:latin typeface="Calibri"/>
              </a:rPr>
              <a:t>$m</a:t>
            </a:r>
            <a:r>
              <a:rPr lang="fr-FR" sz="1300" kern="1200" dirty="0" smtClean="0">
                <a:solidFill>
                  <a:schemeClr val="bg1">
                    <a:lumMod val="50000"/>
                  </a:schemeClr>
                </a:solidFill>
                <a:latin typeface="Calibri"/>
              </a:rPr>
              <a:t>MEM-LOUVRE-0063  </a:t>
            </a:r>
            <a:r>
              <a:rPr lang="fr-FR" sz="1300" i="1" kern="1200" dirty="0" smtClean="0">
                <a:solidFill>
                  <a:schemeClr val="bg1">
                    <a:lumMod val="50000"/>
                  </a:schemeClr>
                </a:solidFill>
                <a:latin typeface="Calibri"/>
              </a:rPr>
              <a:t>=&gt; le numéro du mémoire n’est pas structuré comme un NNT</a:t>
            </a:r>
          </a:p>
          <a:p>
            <a:pPr>
              <a:spcBef>
                <a:spcPct val="20000"/>
              </a:spcBef>
              <a:buClrTx/>
              <a:defRPr/>
            </a:pPr>
            <a:r>
              <a:rPr lang="fr-FR" sz="1300" b="1" kern="1200" dirty="0">
                <a:solidFill>
                  <a:schemeClr val="bg1">
                    <a:lumMod val="50000"/>
                  </a:schemeClr>
                </a:solidFill>
                <a:latin typeface="Calibri"/>
              </a:rPr>
              <a:t>Exemple </a:t>
            </a:r>
            <a:r>
              <a:rPr lang="fr-FR" sz="1300" b="1" kern="1200" dirty="0" smtClean="0">
                <a:solidFill>
                  <a:schemeClr val="bg1">
                    <a:lumMod val="50000"/>
                  </a:schemeClr>
                </a:solidFill>
                <a:latin typeface="Calibri"/>
              </a:rPr>
              <a:t>2 :</a:t>
            </a:r>
            <a:endParaRPr lang="fr-FR" sz="1300" i="1" kern="1200" dirty="0" smtClean="0">
              <a:solidFill>
                <a:schemeClr val="bg1">
                  <a:lumMod val="50000"/>
                </a:schemeClr>
              </a:solidFill>
              <a:latin typeface="Calibri"/>
            </a:endParaRPr>
          </a:p>
          <a:p>
            <a:pPr lvl="0">
              <a:spcBef>
                <a:spcPct val="20000"/>
              </a:spcBef>
              <a:buClrTx/>
              <a:buSzTx/>
              <a:defRPr/>
            </a:pPr>
            <a:r>
              <a:rPr lang="fr-FR" sz="1300" b="1" kern="1200" dirty="0" smtClean="0">
                <a:solidFill>
                  <a:srgbClr val="7030A0"/>
                </a:solidFill>
                <a:latin typeface="Calibri"/>
              </a:rPr>
              <a:t>029 ##$a</a:t>
            </a:r>
            <a:r>
              <a:rPr lang="fr-FR" sz="1300" kern="1200" dirty="0" smtClean="0">
                <a:solidFill>
                  <a:schemeClr val="bg1">
                    <a:lumMod val="50000"/>
                  </a:schemeClr>
                </a:solidFill>
                <a:latin typeface="Calibri"/>
              </a:rPr>
              <a:t>FR</a:t>
            </a:r>
            <a:r>
              <a:rPr lang="fr-FR" sz="1300" b="1" kern="1200" dirty="0" smtClean="0">
                <a:solidFill>
                  <a:srgbClr val="7030A0"/>
                </a:solidFill>
                <a:latin typeface="Calibri"/>
              </a:rPr>
              <a:t>$m</a:t>
            </a:r>
            <a:r>
              <a:rPr lang="fr-FR" sz="1300" kern="1200" dirty="0" smtClean="0">
                <a:solidFill>
                  <a:schemeClr val="bg1">
                    <a:lumMod val="50000"/>
                  </a:schemeClr>
                </a:solidFill>
                <a:latin typeface="Calibri"/>
              </a:rPr>
              <a:t>2016LYO10359 </a:t>
            </a:r>
            <a:r>
              <a:rPr lang="fr-FR" sz="1300" i="1" kern="1200" dirty="0" smtClean="0">
                <a:solidFill>
                  <a:schemeClr val="bg1">
                    <a:lumMod val="50000"/>
                  </a:schemeClr>
                </a:solidFill>
                <a:latin typeface="Calibri"/>
              </a:rPr>
              <a:t>=&gt; le numéro du mémoire est structuré comme un NNT</a:t>
            </a:r>
          </a:p>
          <a:p>
            <a:pPr lvl="0">
              <a:spcBef>
                <a:spcPct val="20000"/>
              </a:spcBef>
              <a:buClrTx/>
              <a:buSzTx/>
              <a:defRPr/>
            </a:pPr>
            <a:endParaRPr lang="fr-FR" i="1" kern="1200" dirty="0" smtClean="0">
              <a:solidFill>
                <a:schemeClr val="bg1">
                  <a:lumMod val="50000"/>
                </a:schemeClr>
              </a:solidFill>
              <a:latin typeface="Calibri"/>
            </a:endParaRPr>
          </a:p>
          <a:p>
            <a:pPr lvl="0">
              <a:spcBef>
                <a:spcPct val="20000"/>
              </a:spcBef>
              <a:buClrTx/>
              <a:buSzTx/>
              <a:defRPr/>
            </a:pPr>
            <a:endParaRPr lang="fr-FR" kern="1200" dirty="0" smtClean="0">
              <a:ln>
                <a:solidFill>
                  <a:srgbClr val="FF0000"/>
                </a:solidFill>
              </a:ln>
              <a:solidFill>
                <a:sysClr val="windowText" lastClr="000000"/>
              </a:solidFill>
              <a:latin typeface="Calibri"/>
            </a:endParaRPr>
          </a:p>
        </p:txBody>
      </p:sp>
      <p:grpSp>
        <p:nvGrpSpPr>
          <p:cNvPr id="25" name="Google Shape;3804;p33"/>
          <p:cNvGrpSpPr/>
          <p:nvPr/>
        </p:nvGrpSpPr>
        <p:grpSpPr>
          <a:xfrm>
            <a:off x="7764412" y="3905135"/>
            <a:ext cx="1193875" cy="1170867"/>
            <a:chOff x="3113300" y="3279250"/>
            <a:chExt cx="553925" cy="543250"/>
          </a:xfrm>
        </p:grpSpPr>
        <p:sp>
          <p:nvSpPr>
            <p:cNvPr id="26"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8523;p65"/>
          <p:cNvGrpSpPr/>
          <p:nvPr/>
        </p:nvGrpSpPr>
        <p:grpSpPr>
          <a:xfrm>
            <a:off x="330986" y="60248"/>
            <a:ext cx="447278" cy="780628"/>
            <a:chOff x="5527721" y="3681765"/>
            <a:chExt cx="447278" cy="780628"/>
          </a:xfrm>
        </p:grpSpPr>
        <p:sp>
          <p:nvSpPr>
            <p:cNvPr id="47" name="Google Shape;8524;p65"/>
            <p:cNvSpPr/>
            <p:nvPr/>
          </p:nvSpPr>
          <p:spPr>
            <a:xfrm>
              <a:off x="5703897" y="3970782"/>
              <a:ext cx="134017" cy="79954"/>
            </a:xfrm>
            <a:custGeom>
              <a:avLst/>
              <a:gdLst/>
              <a:ahLst/>
              <a:cxnLst/>
              <a:rect l="l" t="t" r="r" b="b"/>
              <a:pathLst>
                <a:path w="7645" h="4561" extrusionOk="0">
                  <a:moveTo>
                    <a:pt x="3163" y="0"/>
                  </a:moveTo>
                  <a:cubicBezTo>
                    <a:pt x="1351" y="0"/>
                    <a:pt x="1" y="475"/>
                    <a:pt x="1" y="475"/>
                  </a:cubicBezTo>
                  <a:lnTo>
                    <a:pt x="527" y="3908"/>
                  </a:lnTo>
                  <a:lnTo>
                    <a:pt x="6993" y="4560"/>
                  </a:lnTo>
                  <a:lnTo>
                    <a:pt x="7645" y="1202"/>
                  </a:lnTo>
                  <a:cubicBezTo>
                    <a:pt x="6141" y="267"/>
                    <a:pt x="4522"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25;p65"/>
            <p:cNvSpPr/>
            <p:nvPr/>
          </p:nvSpPr>
          <p:spPr>
            <a:xfrm>
              <a:off x="5706545" y="3681765"/>
              <a:ext cx="168288" cy="302445"/>
            </a:xfrm>
            <a:custGeom>
              <a:avLst/>
              <a:gdLst/>
              <a:ahLst/>
              <a:cxnLst/>
              <a:rect l="l" t="t" r="r" b="b"/>
              <a:pathLst>
                <a:path w="9600" h="17253" extrusionOk="0">
                  <a:moveTo>
                    <a:pt x="2657" y="9142"/>
                  </a:moveTo>
                  <a:cubicBezTo>
                    <a:pt x="2732" y="9142"/>
                    <a:pt x="2757" y="9167"/>
                    <a:pt x="2807" y="9192"/>
                  </a:cubicBezTo>
                  <a:cubicBezTo>
                    <a:pt x="3559" y="9644"/>
                    <a:pt x="3659" y="13228"/>
                    <a:pt x="3509" y="15784"/>
                  </a:cubicBezTo>
                  <a:cubicBezTo>
                    <a:pt x="2506" y="13829"/>
                    <a:pt x="1003" y="10120"/>
                    <a:pt x="2381" y="9243"/>
                  </a:cubicBezTo>
                  <a:cubicBezTo>
                    <a:pt x="2506" y="9167"/>
                    <a:pt x="2607" y="9142"/>
                    <a:pt x="2657" y="9142"/>
                  </a:cubicBezTo>
                  <a:close/>
                  <a:moveTo>
                    <a:pt x="8020" y="9794"/>
                  </a:moveTo>
                  <a:cubicBezTo>
                    <a:pt x="8196" y="9794"/>
                    <a:pt x="8346" y="9844"/>
                    <a:pt x="8521" y="9919"/>
                  </a:cubicBezTo>
                  <a:cubicBezTo>
                    <a:pt x="8847" y="10095"/>
                    <a:pt x="8998" y="10320"/>
                    <a:pt x="9023" y="10596"/>
                  </a:cubicBezTo>
                  <a:cubicBezTo>
                    <a:pt x="9148" y="12025"/>
                    <a:pt x="6191" y="14756"/>
                    <a:pt x="4587" y="16060"/>
                  </a:cubicBezTo>
                  <a:cubicBezTo>
                    <a:pt x="4937" y="14581"/>
                    <a:pt x="6040" y="10621"/>
                    <a:pt x="7569" y="9894"/>
                  </a:cubicBezTo>
                  <a:cubicBezTo>
                    <a:pt x="7719" y="9819"/>
                    <a:pt x="7870" y="9794"/>
                    <a:pt x="8020" y="9794"/>
                  </a:cubicBezTo>
                  <a:close/>
                  <a:moveTo>
                    <a:pt x="7074" y="1"/>
                  </a:moveTo>
                  <a:cubicBezTo>
                    <a:pt x="6949" y="1"/>
                    <a:pt x="6830" y="82"/>
                    <a:pt x="6842" y="245"/>
                  </a:cubicBezTo>
                  <a:cubicBezTo>
                    <a:pt x="7168" y="5508"/>
                    <a:pt x="5338" y="10446"/>
                    <a:pt x="3935" y="15433"/>
                  </a:cubicBezTo>
                  <a:cubicBezTo>
                    <a:pt x="4035" y="13428"/>
                    <a:pt x="4060" y="9468"/>
                    <a:pt x="3008" y="8842"/>
                  </a:cubicBezTo>
                  <a:cubicBezTo>
                    <a:pt x="2917" y="8790"/>
                    <a:pt x="2798" y="8744"/>
                    <a:pt x="2650" y="8744"/>
                  </a:cubicBezTo>
                  <a:cubicBezTo>
                    <a:pt x="2512" y="8744"/>
                    <a:pt x="2348" y="8783"/>
                    <a:pt x="2155" y="8892"/>
                  </a:cubicBezTo>
                  <a:cubicBezTo>
                    <a:pt x="0" y="10295"/>
                    <a:pt x="3358" y="16360"/>
                    <a:pt x="3509" y="16611"/>
                  </a:cubicBezTo>
                  <a:lnTo>
                    <a:pt x="3584" y="16761"/>
                  </a:lnTo>
                  <a:cubicBezTo>
                    <a:pt x="3559" y="16812"/>
                    <a:pt x="3559" y="16887"/>
                    <a:pt x="3534" y="16937"/>
                  </a:cubicBezTo>
                  <a:cubicBezTo>
                    <a:pt x="3489" y="17130"/>
                    <a:pt x="3639" y="17253"/>
                    <a:pt x="3788" y="17253"/>
                  </a:cubicBezTo>
                  <a:cubicBezTo>
                    <a:pt x="3891" y="17253"/>
                    <a:pt x="3994" y="17195"/>
                    <a:pt x="4035" y="17062"/>
                  </a:cubicBezTo>
                  <a:cubicBezTo>
                    <a:pt x="4035" y="17037"/>
                    <a:pt x="4035" y="17037"/>
                    <a:pt x="4035" y="17012"/>
                  </a:cubicBezTo>
                  <a:lnTo>
                    <a:pt x="4386" y="16736"/>
                  </a:lnTo>
                  <a:cubicBezTo>
                    <a:pt x="4612" y="16561"/>
                    <a:pt x="9599" y="12676"/>
                    <a:pt x="9424" y="10571"/>
                  </a:cubicBezTo>
                  <a:cubicBezTo>
                    <a:pt x="9399" y="10145"/>
                    <a:pt x="9148" y="9794"/>
                    <a:pt x="8722" y="9568"/>
                  </a:cubicBezTo>
                  <a:cubicBezTo>
                    <a:pt x="8484" y="9449"/>
                    <a:pt x="8253" y="9386"/>
                    <a:pt x="8021" y="9386"/>
                  </a:cubicBezTo>
                  <a:cubicBezTo>
                    <a:pt x="7814" y="9386"/>
                    <a:pt x="7607" y="9437"/>
                    <a:pt x="7394" y="9543"/>
                  </a:cubicBezTo>
                  <a:cubicBezTo>
                    <a:pt x="6592" y="9919"/>
                    <a:pt x="5915" y="11047"/>
                    <a:pt x="5389" y="12275"/>
                  </a:cubicBezTo>
                  <a:cubicBezTo>
                    <a:pt x="6516" y="8340"/>
                    <a:pt x="7594" y="4405"/>
                    <a:pt x="7343" y="245"/>
                  </a:cubicBezTo>
                  <a:cubicBezTo>
                    <a:pt x="7331" y="82"/>
                    <a:pt x="7199" y="1"/>
                    <a:pt x="7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26;p65"/>
            <p:cNvSpPr/>
            <p:nvPr/>
          </p:nvSpPr>
          <p:spPr>
            <a:xfrm>
              <a:off x="5533436" y="4015572"/>
              <a:ext cx="436287" cy="224402"/>
            </a:xfrm>
            <a:custGeom>
              <a:avLst/>
              <a:gdLst/>
              <a:ahLst/>
              <a:cxnLst/>
              <a:rect l="l" t="t" r="r" b="b"/>
              <a:pathLst>
                <a:path w="24888" h="12801" extrusionOk="0">
                  <a:moveTo>
                    <a:pt x="12431" y="0"/>
                  </a:moveTo>
                  <a:cubicBezTo>
                    <a:pt x="8246" y="0"/>
                    <a:pt x="4537" y="1980"/>
                    <a:pt x="2231" y="5088"/>
                  </a:cubicBezTo>
                  <a:cubicBezTo>
                    <a:pt x="1529" y="6015"/>
                    <a:pt x="953" y="7018"/>
                    <a:pt x="527" y="8120"/>
                  </a:cubicBezTo>
                  <a:cubicBezTo>
                    <a:pt x="326" y="8672"/>
                    <a:pt x="126" y="9273"/>
                    <a:pt x="0" y="9875"/>
                  </a:cubicBezTo>
                  <a:cubicBezTo>
                    <a:pt x="1825" y="10700"/>
                    <a:pt x="7074" y="12800"/>
                    <a:pt x="13364" y="12800"/>
                  </a:cubicBezTo>
                  <a:cubicBezTo>
                    <a:pt x="17011" y="12800"/>
                    <a:pt x="21006" y="12095"/>
                    <a:pt x="24888" y="10025"/>
                  </a:cubicBezTo>
                  <a:cubicBezTo>
                    <a:pt x="24737" y="9298"/>
                    <a:pt x="24512" y="8597"/>
                    <a:pt x="24236" y="7920"/>
                  </a:cubicBezTo>
                  <a:cubicBezTo>
                    <a:pt x="23760" y="6767"/>
                    <a:pt x="23108" y="5689"/>
                    <a:pt x="22331" y="4737"/>
                  </a:cubicBezTo>
                  <a:cubicBezTo>
                    <a:pt x="20000" y="1830"/>
                    <a:pt x="16416" y="0"/>
                    <a:pt x="12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27;p65"/>
            <p:cNvSpPr/>
            <p:nvPr/>
          </p:nvSpPr>
          <p:spPr>
            <a:xfrm>
              <a:off x="5536504" y="4276260"/>
              <a:ext cx="434534" cy="80656"/>
            </a:xfrm>
            <a:custGeom>
              <a:avLst/>
              <a:gdLst/>
              <a:ahLst/>
              <a:cxnLst/>
              <a:rect l="l" t="t" r="r" b="b"/>
              <a:pathLst>
                <a:path w="24788" h="4601" extrusionOk="0">
                  <a:moveTo>
                    <a:pt x="23226" y="0"/>
                  </a:moveTo>
                  <a:cubicBezTo>
                    <a:pt x="22944" y="0"/>
                    <a:pt x="22661" y="23"/>
                    <a:pt x="22382" y="67"/>
                  </a:cubicBezTo>
                  <a:cubicBezTo>
                    <a:pt x="21454" y="242"/>
                    <a:pt x="20627" y="643"/>
                    <a:pt x="19725" y="1069"/>
                  </a:cubicBezTo>
                  <a:cubicBezTo>
                    <a:pt x="19199" y="1345"/>
                    <a:pt x="18622" y="1595"/>
                    <a:pt x="18046" y="1821"/>
                  </a:cubicBezTo>
                  <a:cubicBezTo>
                    <a:pt x="17094" y="2172"/>
                    <a:pt x="16091" y="2347"/>
                    <a:pt x="15063" y="2347"/>
                  </a:cubicBezTo>
                  <a:cubicBezTo>
                    <a:pt x="14136" y="2347"/>
                    <a:pt x="13184" y="2197"/>
                    <a:pt x="12282" y="1871"/>
                  </a:cubicBezTo>
                  <a:cubicBezTo>
                    <a:pt x="11705" y="1696"/>
                    <a:pt x="11154" y="1445"/>
                    <a:pt x="10627" y="1194"/>
                  </a:cubicBezTo>
                  <a:cubicBezTo>
                    <a:pt x="9775" y="793"/>
                    <a:pt x="8948" y="417"/>
                    <a:pt x="8071" y="292"/>
                  </a:cubicBezTo>
                  <a:cubicBezTo>
                    <a:pt x="7758" y="238"/>
                    <a:pt x="7442" y="214"/>
                    <a:pt x="7125" y="214"/>
                  </a:cubicBezTo>
                  <a:cubicBezTo>
                    <a:pt x="5973" y="214"/>
                    <a:pt x="4806" y="529"/>
                    <a:pt x="3685" y="843"/>
                  </a:cubicBezTo>
                  <a:cubicBezTo>
                    <a:pt x="3434" y="894"/>
                    <a:pt x="3234" y="944"/>
                    <a:pt x="3008" y="1019"/>
                  </a:cubicBezTo>
                  <a:cubicBezTo>
                    <a:pt x="2129" y="1233"/>
                    <a:pt x="1159" y="1447"/>
                    <a:pt x="163" y="1447"/>
                  </a:cubicBezTo>
                  <a:cubicBezTo>
                    <a:pt x="109" y="1447"/>
                    <a:pt x="55" y="1446"/>
                    <a:pt x="1" y="1445"/>
                  </a:cubicBezTo>
                  <a:lnTo>
                    <a:pt x="1" y="1445"/>
                  </a:lnTo>
                  <a:cubicBezTo>
                    <a:pt x="101" y="1821"/>
                    <a:pt x="226" y="2172"/>
                    <a:pt x="377" y="2523"/>
                  </a:cubicBezTo>
                  <a:cubicBezTo>
                    <a:pt x="2299" y="3147"/>
                    <a:pt x="7383" y="4601"/>
                    <a:pt x="13381" y="4601"/>
                  </a:cubicBezTo>
                  <a:cubicBezTo>
                    <a:pt x="16768" y="4601"/>
                    <a:pt x="20447" y="4137"/>
                    <a:pt x="24011" y="2798"/>
                  </a:cubicBezTo>
                  <a:cubicBezTo>
                    <a:pt x="24362" y="1996"/>
                    <a:pt x="24612" y="1119"/>
                    <a:pt x="24788" y="242"/>
                  </a:cubicBezTo>
                  <a:cubicBezTo>
                    <a:pt x="24282" y="79"/>
                    <a:pt x="23754" y="0"/>
                    <a:pt x="23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528;p65"/>
            <p:cNvSpPr/>
            <p:nvPr/>
          </p:nvSpPr>
          <p:spPr>
            <a:xfrm>
              <a:off x="5547933" y="4331462"/>
              <a:ext cx="404224" cy="130932"/>
            </a:xfrm>
            <a:custGeom>
              <a:avLst/>
              <a:gdLst/>
              <a:ahLst/>
              <a:cxnLst/>
              <a:rect l="l" t="t" r="r" b="b"/>
              <a:pathLst>
                <a:path w="23059" h="7469" extrusionOk="0">
                  <a:moveTo>
                    <a:pt x="0" y="0"/>
                  </a:moveTo>
                  <a:lnTo>
                    <a:pt x="0" y="0"/>
                  </a:lnTo>
                  <a:cubicBezTo>
                    <a:pt x="627" y="1404"/>
                    <a:pt x="1479" y="2632"/>
                    <a:pt x="2532" y="3710"/>
                  </a:cubicBezTo>
                  <a:cubicBezTo>
                    <a:pt x="4863" y="6040"/>
                    <a:pt x="8046" y="7469"/>
                    <a:pt x="11604" y="7469"/>
                  </a:cubicBezTo>
                  <a:cubicBezTo>
                    <a:pt x="15364" y="7469"/>
                    <a:pt x="18747" y="5840"/>
                    <a:pt x="21078" y="3258"/>
                  </a:cubicBezTo>
                  <a:cubicBezTo>
                    <a:pt x="21855" y="2381"/>
                    <a:pt x="22532" y="1404"/>
                    <a:pt x="23058" y="326"/>
                  </a:cubicBezTo>
                  <a:lnTo>
                    <a:pt x="23058" y="326"/>
                  </a:lnTo>
                  <a:cubicBezTo>
                    <a:pt x="19574" y="1554"/>
                    <a:pt x="16015" y="1980"/>
                    <a:pt x="12732" y="1980"/>
                  </a:cubicBezTo>
                  <a:cubicBezTo>
                    <a:pt x="7068" y="1980"/>
                    <a:pt x="2206" y="7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529;p65"/>
            <p:cNvSpPr/>
            <p:nvPr/>
          </p:nvSpPr>
          <p:spPr>
            <a:xfrm>
              <a:off x="5527721" y="4197463"/>
              <a:ext cx="447278" cy="110457"/>
            </a:xfrm>
            <a:custGeom>
              <a:avLst/>
              <a:gdLst/>
              <a:ahLst/>
              <a:cxnLst/>
              <a:rect l="l" t="t" r="r" b="b"/>
              <a:pathLst>
                <a:path w="25515" h="6301" extrusionOk="0">
                  <a:moveTo>
                    <a:pt x="201" y="0"/>
                  </a:moveTo>
                  <a:cubicBezTo>
                    <a:pt x="76" y="777"/>
                    <a:pt x="0" y="1554"/>
                    <a:pt x="0" y="2381"/>
                  </a:cubicBezTo>
                  <a:cubicBezTo>
                    <a:pt x="0" y="3434"/>
                    <a:pt x="126" y="4436"/>
                    <a:pt x="351" y="5414"/>
                  </a:cubicBezTo>
                  <a:cubicBezTo>
                    <a:pt x="452" y="5418"/>
                    <a:pt x="552" y="5421"/>
                    <a:pt x="653" y="5421"/>
                  </a:cubicBezTo>
                  <a:cubicBezTo>
                    <a:pt x="1604" y="5421"/>
                    <a:pt x="2543" y="5217"/>
                    <a:pt x="3359" y="5013"/>
                  </a:cubicBezTo>
                  <a:cubicBezTo>
                    <a:pt x="3584" y="4937"/>
                    <a:pt x="3810" y="4887"/>
                    <a:pt x="4036" y="4837"/>
                  </a:cubicBezTo>
                  <a:cubicBezTo>
                    <a:pt x="5217" y="4502"/>
                    <a:pt x="6429" y="4183"/>
                    <a:pt x="7648" y="4183"/>
                  </a:cubicBezTo>
                  <a:cubicBezTo>
                    <a:pt x="7981" y="4183"/>
                    <a:pt x="8314" y="4207"/>
                    <a:pt x="8647" y="4261"/>
                  </a:cubicBezTo>
                  <a:cubicBezTo>
                    <a:pt x="9625" y="4411"/>
                    <a:pt x="10502" y="4837"/>
                    <a:pt x="11354" y="5213"/>
                  </a:cubicBezTo>
                  <a:cubicBezTo>
                    <a:pt x="11880" y="5439"/>
                    <a:pt x="12407" y="5689"/>
                    <a:pt x="12958" y="5865"/>
                  </a:cubicBezTo>
                  <a:cubicBezTo>
                    <a:pt x="13808" y="6156"/>
                    <a:pt x="14700" y="6301"/>
                    <a:pt x="15590" y="6301"/>
                  </a:cubicBezTo>
                  <a:cubicBezTo>
                    <a:pt x="16536" y="6301"/>
                    <a:pt x="17480" y="6138"/>
                    <a:pt x="18372" y="5815"/>
                  </a:cubicBezTo>
                  <a:cubicBezTo>
                    <a:pt x="18923" y="5614"/>
                    <a:pt x="19474" y="5338"/>
                    <a:pt x="20001" y="5088"/>
                  </a:cubicBezTo>
                  <a:cubicBezTo>
                    <a:pt x="20878" y="4662"/>
                    <a:pt x="21805" y="4236"/>
                    <a:pt x="22783" y="4035"/>
                  </a:cubicBezTo>
                  <a:cubicBezTo>
                    <a:pt x="23087" y="3983"/>
                    <a:pt x="23391" y="3958"/>
                    <a:pt x="23693" y="3958"/>
                  </a:cubicBezTo>
                  <a:cubicBezTo>
                    <a:pt x="24262" y="3958"/>
                    <a:pt x="24824" y="4047"/>
                    <a:pt x="25364" y="4211"/>
                  </a:cubicBezTo>
                  <a:cubicBezTo>
                    <a:pt x="25464" y="3609"/>
                    <a:pt x="25514" y="2983"/>
                    <a:pt x="25514" y="2381"/>
                  </a:cubicBezTo>
                  <a:cubicBezTo>
                    <a:pt x="25514" y="1629"/>
                    <a:pt x="25439" y="902"/>
                    <a:pt x="25314" y="201"/>
                  </a:cubicBezTo>
                  <a:cubicBezTo>
                    <a:pt x="21404" y="2256"/>
                    <a:pt x="17369" y="2932"/>
                    <a:pt x="13710" y="2932"/>
                  </a:cubicBezTo>
                  <a:cubicBezTo>
                    <a:pt x="7419" y="2932"/>
                    <a:pt x="2156" y="877"/>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530;p65"/>
            <p:cNvSpPr/>
            <p:nvPr/>
          </p:nvSpPr>
          <p:spPr>
            <a:xfrm>
              <a:off x="5543095" y="4320471"/>
              <a:ext cx="414322" cy="45718"/>
            </a:xfrm>
            <a:custGeom>
              <a:avLst/>
              <a:gdLst/>
              <a:ahLst/>
              <a:cxnLst/>
              <a:rect l="l" t="t" r="r" b="b"/>
              <a:pathLst>
                <a:path w="23635" h="2608" extrusionOk="0">
                  <a:moveTo>
                    <a:pt x="1" y="1"/>
                  </a:moveTo>
                  <a:cubicBezTo>
                    <a:pt x="76" y="226"/>
                    <a:pt x="176" y="427"/>
                    <a:pt x="276" y="627"/>
                  </a:cubicBezTo>
                  <a:cubicBezTo>
                    <a:pt x="2482" y="1329"/>
                    <a:pt x="7344" y="2607"/>
                    <a:pt x="13008" y="2607"/>
                  </a:cubicBezTo>
                  <a:cubicBezTo>
                    <a:pt x="16291" y="2607"/>
                    <a:pt x="19850" y="2181"/>
                    <a:pt x="23334" y="953"/>
                  </a:cubicBezTo>
                  <a:cubicBezTo>
                    <a:pt x="23459" y="727"/>
                    <a:pt x="23560" y="502"/>
                    <a:pt x="23635" y="276"/>
                  </a:cubicBezTo>
                  <a:lnTo>
                    <a:pt x="23635" y="276"/>
                  </a:lnTo>
                  <a:cubicBezTo>
                    <a:pt x="20062" y="1615"/>
                    <a:pt x="16380" y="2079"/>
                    <a:pt x="12994" y="2079"/>
                  </a:cubicBezTo>
                  <a:cubicBezTo>
                    <a:pt x="6997" y="2079"/>
                    <a:pt x="1923" y="625"/>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531;p65"/>
            <p:cNvSpPr/>
            <p:nvPr/>
          </p:nvSpPr>
          <p:spPr>
            <a:xfrm>
              <a:off x="5533874" y="4266847"/>
              <a:ext cx="438495" cy="50574"/>
            </a:xfrm>
            <a:custGeom>
              <a:avLst/>
              <a:gdLst/>
              <a:ahLst/>
              <a:cxnLst/>
              <a:rect l="l" t="t" r="r" b="b"/>
              <a:pathLst>
                <a:path w="25014" h="2885" extrusionOk="0">
                  <a:moveTo>
                    <a:pt x="23342" y="0"/>
                  </a:moveTo>
                  <a:cubicBezTo>
                    <a:pt x="23040" y="0"/>
                    <a:pt x="22736" y="25"/>
                    <a:pt x="22432" y="77"/>
                  </a:cubicBezTo>
                  <a:cubicBezTo>
                    <a:pt x="21454" y="278"/>
                    <a:pt x="20527" y="704"/>
                    <a:pt x="19650" y="1130"/>
                  </a:cubicBezTo>
                  <a:cubicBezTo>
                    <a:pt x="19123" y="1380"/>
                    <a:pt x="18572" y="1656"/>
                    <a:pt x="18021" y="1857"/>
                  </a:cubicBezTo>
                  <a:cubicBezTo>
                    <a:pt x="17129" y="2180"/>
                    <a:pt x="16185" y="2343"/>
                    <a:pt x="15239" y="2343"/>
                  </a:cubicBezTo>
                  <a:cubicBezTo>
                    <a:pt x="14349" y="2343"/>
                    <a:pt x="13457" y="2198"/>
                    <a:pt x="12607" y="1907"/>
                  </a:cubicBezTo>
                  <a:cubicBezTo>
                    <a:pt x="12056" y="1731"/>
                    <a:pt x="11529" y="1481"/>
                    <a:pt x="11003" y="1255"/>
                  </a:cubicBezTo>
                  <a:cubicBezTo>
                    <a:pt x="10151" y="879"/>
                    <a:pt x="9274" y="453"/>
                    <a:pt x="8296" y="303"/>
                  </a:cubicBezTo>
                  <a:cubicBezTo>
                    <a:pt x="7963" y="249"/>
                    <a:pt x="7630" y="225"/>
                    <a:pt x="7297" y="225"/>
                  </a:cubicBezTo>
                  <a:cubicBezTo>
                    <a:pt x="6078" y="225"/>
                    <a:pt x="4866" y="544"/>
                    <a:pt x="3685" y="879"/>
                  </a:cubicBezTo>
                  <a:cubicBezTo>
                    <a:pt x="3459" y="929"/>
                    <a:pt x="3233" y="979"/>
                    <a:pt x="3008" y="1055"/>
                  </a:cubicBezTo>
                  <a:cubicBezTo>
                    <a:pt x="2192" y="1259"/>
                    <a:pt x="1253" y="1463"/>
                    <a:pt x="302" y="1463"/>
                  </a:cubicBezTo>
                  <a:cubicBezTo>
                    <a:pt x="201" y="1463"/>
                    <a:pt x="101" y="1460"/>
                    <a:pt x="0" y="1456"/>
                  </a:cubicBezTo>
                  <a:lnTo>
                    <a:pt x="0" y="1456"/>
                  </a:lnTo>
                  <a:cubicBezTo>
                    <a:pt x="50" y="1631"/>
                    <a:pt x="101" y="1807"/>
                    <a:pt x="151" y="1982"/>
                  </a:cubicBezTo>
                  <a:cubicBezTo>
                    <a:pt x="205" y="1983"/>
                    <a:pt x="259" y="1984"/>
                    <a:pt x="313" y="1984"/>
                  </a:cubicBezTo>
                  <a:cubicBezTo>
                    <a:pt x="1309" y="1984"/>
                    <a:pt x="2277" y="1770"/>
                    <a:pt x="3133" y="1556"/>
                  </a:cubicBezTo>
                  <a:cubicBezTo>
                    <a:pt x="3384" y="1481"/>
                    <a:pt x="3584" y="1431"/>
                    <a:pt x="3835" y="1380"/>
                  </a:cubicBezTo>
                  <a:cubicBezTo>
                    <a:pt x="4956" y="1066"/>
                    <a:pt x="6123" y="751"/>
                    <a:pt x="7275" y="751"/>
                  </a:cubicBezTo>
                  <a:cubicBezTo>
                    <a:pt x="7592" y="751"/>
                    <a:pt x="7908" y="775"/>
                    <a:pt x="8221" y="829"/>
                  </a:cubicBezTo>
                  <a:cubicBezTo>
                    <a:pt x="9098" y="979"/>
                    <a:pt x="9925" y="1330"/>
                    <a:pt x="10777" y="1731"/>
                  </a:cubicBezTo>
                  <a:cubicBezTo>
                    <a:pt x="11304" y="1982"/>
                    <a:pt x="11855" y="2233"/>
                    <a:pt x="12432" y="2408"/>
                  </a:cubicBezTo>
                  <a:cubicBezTo>
                    <a:pt x="13334" y="2734"/>
                    <a:pt x="14286" y="2884"/>
                    <a:pt x="15213" y="2884"/>
                  </a:cubicBezTo>
                  <a:cubicBezTo>
                    <a:pt x="16241" y="2884"/>
                    <a:pt x="17244" y="2709"/>
                    <a:pt x="18196" y="2358"/>
                  </a:cubicBezTo>
                  <a:cubicBezTo>
                    <a:pt x="18772" y="2132"/>
                    <a:pt x="19349" y="1882"/>
                    <a:pt x="19875" y="1606"/>
                  </a:cubicBezTo>
                  <a:cubicBezTo>
                    <a:pt x="20777" y="1180"/>
                    <a:pt x="21604" y="779"/>
                    <a:pt x="22532" y="604"/>
                  </a:cubicBezTo>
                  <a:cubicBezTo>
                    <a:pt x="22811" y="560"/>
                    <a:pt x="23094" y="537"/>
                    <a:pt x="23376" y="537"/>
                  </a:cubicBezTo>
                  <a:cubicBezTo>
                    <a:pt x="23904" y="537"/>
                    <a:pt x="24432" y="616"/>
                    <a:pt x="24938" y="779"/>
                  </a:cubicBezTo>
                  <a:cubicBezTo>
                    <a:pt x="24963" y="604"/>
                    <a:pt x="24988" y="428"/>
                    <a:pt x="25013" y="253"/>
                  </a:cubicBezTo>
                  <a:cubicBezTo>
                    <a:pt x="24473" y="89"/>
                    <a:pt x="23911" y="0"/>
                    <a:pt x="23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532;p65"/>
            <p:cNvSpPr/>
            <p:nvPr/>
          </p:nvSpPr>
          <p:spPr>
            <a:xfrm>
              <a:off x="5531227" y="4188663"/>
              <a:ext cx="440248" cy="60216"/>
            </a:xfrm>
            <a:custGeom>
              <a:avLst/>
              <a:gdLst/>
              <a:ahLst/>
              <a:cxnLst/>
              <a:rect l="l" t="t" r="r" b="b"/>
              <a:pathLst>
                <a:path w="25114" h="3435" extrusionOk="0">
                  <a:moveTo>
                    <a:pt x="126" y="1"/>
                  </a:moveTo>
                  <a:cubicBezTo>
                    <a:pt x="76" y="151"/>
                    <a:pt x="51" y="327"/>
                    <a:pt x="1" y="502"/>
                  </a:cubicBezTo>
                  <a:cubicBezTo>
                    <a:pt x="1956" y="1379"/>
                    <a:pt x="7219" y="3434"/>
                    <a:pt x="13510" y="3434"/>
                  </a:cubicBezTo>
                  <a:cubicBezTo>
                    <a:pt x="17169" y="3434"/>
                    <a:pt x="21204" y="2758"/>
                    <a:pt x="25114" y="703"/>
                  </a:cubicBezTo>
                  <a:cubicBezTo>
                    <a:pt x="25089" y="502"/>
                    <a:pt x="25064" y="327"/>
                    <a:pt x="25014" y="151"/>
                  </a:cubicBezTo>
                  <a:cubicBezTo>
                    <a:pt x="21132" y="2221"/>
                    <a:pt x="17137" y="2926"/>
                    <a:pt x="13490" y="2926"/>
                  </a:cubicBezTo>
                  <a:cubicBezTo>
                    <a:pt x="7200" y="2926"/>
                    <a:pt x="1951" y="826"/>
                    <a:pt x="12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533;p65"/>
            <p:cNvSpPr/>
            <p:nvPr/>
          </p:nvSpPr>
          <p:spPr>
            <a:xfrm>
              <a:off x="5542657" y="4098594"/>
              <a:ext cx="415654" cy="107108"/>
            </a:xfrm>
            <a:custGeom>
              <a:avLst/>
              <a:gdLst/>
              <a:ahLst/>
              <a:cxnLst/>
              <a:rect l="l" t="t" r="r" b="b"/>
              <a:pathLst>
                <a:path w="23711" h="6110" extrusionOk="0">
                  <a:moveTo>
                    <a:pt x="21805" y="1"/>
                  </a:moveTo>
                  <a:cubicBezTo>
                    <a:pt x="20203" y="746"/>
                    <a:pt x="16604" y="2094"/>
                    <a:pt x="11630" y="2094"/>
                  </a:cubicBezTo>
                  <a:cubicBezTo>
                    <a:pt x="8744" y="2094"/>
                    <a:pt x="5395" y="1640"/>
                    <a:pt x="1705" y="352"/>
                  </a:cubicBezTo>
                  <a:cubicBezTo>
                    <a:pt x="1003" y="1279"/>
                    <a:pt x="427" y="2282"/>
                    <a:pt x="1" y="3384"/>
                  </a:cubicBezTo>
                  <a:cubicBezTo>
                    <a:pt x="1948" y="4204"/>
                    <a:pt x="7118" y="6110"/>
                    <a:pt x="12888" y="6110"/>
                  </a:cubicBezTo>
                  <a:cubicBezTo>
                    <a:pt x="16474" y="6110"/>
                    <a:pt x="20291" y="5374"/>
                    <a:pt x="23710" y="3184"/>
                  </a:cubicBezTo>
                  <a:cubicBezTo>
                    <a:pt x="23234" y="2031"/>
                    <a:pt x="22582" y="953"/>
                    <a:pt x="21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534;p65"/>
            <p:cNvSpPr/>
            <p:nvPr/>
          </p:nvSpPr>
          <p:spPr>
            <a:xfrm>
              <a:off x="5592302" y="4388575"/>
              <a:ext cx="325146" cy="73819"/>
            </a:xfrm>
            <a:custGeom>
              <a:avLst/>
              <a:gdLst/>
              <a:ahLst/>
              <a:cxnLst/>
              <a:rect l="l" t="t" r="r" b="b"/>
              <a:pathLst>
                <a:path w="18548" h="4211" extrusionOk="0">
                  <a:moveTo>
                    <a:pt x="18547" y="0"/>
                  </a:moveTo>
                  <a:lnTo>
                    <a:pt x="18547" y="0"/>
                  </a:lnTo>
                  <a:cubicBezTo>
                    <a:pt x="15281" y="1067"/>
                    <a:pt x="11935" y="1424"/>
                    <a:pt x="8915" y="1424"/>
                  </a:cubicBezTo>
                  <a:cubicBezTo>
                    <a:pt x="5192" y="1424"/>
                    <a:pt x="1966" y="881"/>
                    <a:pt x="1" y="452"/>
                  </a:cubicBezTo>
                  <a:lnTo>
                    <a:pt x="1" y="452"/>
                  </a:lnTo>
                  <a:cubicBezTo>
                    <a:pt x="2332" y="2782"/>
                    <a:pt x="5515" y="4211"/>
                    <a:pt x="9073" y="4211"/>
                  </a:cubicBezTo>
                  <a:cubicBezTo>
                    <a:pt x="12833" y="4211"/>
                    <a:pt x="16216" y="2582"/>
                    <a:pt x="185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 name="Google Shape;8617;p65"/>
          <p:cNvGrpSpPr/>
          <p:nvPr/>
        </p:nvGrpSpPr>
        <p:grpSpPr>
          <a:xfrm>
            <a:off x="8246553" y="57460"/>
            <a:ext cx="354154" cy="768969"/>
            <a:chOff x="4112925" y="2430425"/>
            <a:chExt cx="663575" cy="1246300"/>
          </a:xfrm>
        </p:grpSpPr>
        <p:sp>
          <p:nvSpPr>
            <p:cNvPr id="69" name="Google Shape;8618;p65"/>
            <p:cNvSpPr/>
            <p:nvPr/>
          </p:nvSpPr>
          <p:spPr>
            <a:xfrm>
              <a:off x="4579100" y="2430425"/>
              <a:ext cx="109050" cy="231900"/>
            </a:xfrm>
            <a:custGeom>
              <a:avLst/>
              <a:gdLst/>
              <a:ahLst/>
              <a:cxnLst/>
              <a:rect l="l" t="t" r="r" b="b"/>
              <a:pathLst>
                <a:path w="4362" h="9276" extrusionOk="0">
                  <a:moveTo>
                    <a:pt x="2707" y="404"/>
                  </a:moveTo>
                  <a:cubicBezTo>
                    <a:pt x="2908" y="404"/>
                    <a:pt x="2983" y="504"/>
                    <a:pt x="3033" y="554"/>
                  </a:cubicBezTo>
                  <a:cubicBezTo>
                    <a:pt x="3635" y="1406"/>
                    <a:pt x="2256" y="5116"/>
                    <a:pt x="1028" y="7772"/>
                  </a:cubicBezTo>
                  <a:cubicBezTo>
                    <a:pt x="878" y="5241"/>
                    <a:pt x="953" y="579"/>
                    <a:pt x="2632" y="404"/>
                  </a:cubicBezTo>
                  <a:close/>
                  <a:moveTo>
                    <a:pt x="2662" y="0"/>
                  </a:moveTo>
                  <a:cubicBezTo>
                    <a:pt x="2636" y="0"/>
                    <a:pt x="2610" y="1"/>
                    <a:pt x="2582" y="3"/>
                  </a:cubicBezTo>
                  <a:cubicBezTo>
                    <a:pt x="1" y="278"/>
                    <a:pt x="602" y="7722"/>
                    <a:pt x="677" y="8574"/>
                  </a:cubicBezTo>
                  <a:lnTo>
                    <a:pt x="727" y="9276"/>
                  </a:lnTo>
                  <a:lnTo>
                    <a:pt x="1053" y="8624"/>
                  </a:lnTo>
                  <a:cubicBezTo>
                    <a:pt x="1404" y="7923"/>
                    <a:pt x="4362" y="1757"/>
                    <a:pt x="3359" y="329"/>
                  </a:cubicBezTo>
                  <a:cubicBezTo>
                    <a:pt x="3265" y="164"/>
                    <a:pt x="3040" y="0"/>
                    <a:pt x="2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619;p65"/>
            <p:cNvSpPr/>
            <p:nvPr/>
          </p:nvSpPr>
          <p:spPr>
            <a:xfrm>
              <a:off x="4588500" y="2503950"/>
              <a:ext cx="188000" cy="167775"/>
            </a:xfrm>
            <a:custGeom>
              <a:avLst/>
              <a:gdLst/>
              <a:ahLst/>
              <a:cxnLst/>
              <a:rect l="l" t="t" r="r" b="b"/>
              <a:pathLst>
                <a:path w="7520" h="6711" extrusionOk="0">
                  <a:moveTo>
                    <a:pt x="6291" y="395"/>
                  </a:moveTo>
                  <a:cubicBezTo>
                    <a:pt x="6492" y="395"/>
                    <a:pt x="6667" y="445"/>
                    <a:pt x="6818" y="545"/>
                  </a:cubicBezTo>
                  <a:cubicBezTo>
                    <a:pt x="7068" y="696"/>
                    <a:pt x="7093" y="846"/>
                    <a:pt x="7093" y="972"/>
                  </a:cubicBezTo>
                  <a:cubicBezTo>
                    <a:pt x="7068" y="2175"/>
                    <a:pt x="3209" y="4530"/>
                    <a:pt x="1078" y="5708"/>
                  </a:cubicBezTo>
                  <a:cubicBezTo>
                    <a:pt x="1955" y="4280"/>
                    <a:pt x="4211" y="921"/>
                    <a:pt x="5940" y="445"/>
                  </a:cubicBezTo>
                  <a:cubicBezTo>
                    <a:pt x="6066" y="420"/>
                    <a:pt x="6191" y="395"/>
                    <a:pt x="6291" y="395"/>
                  </a:cubicBezTo>
                  <a:close/>
                  <a:moveTo>
                    <a:pt x="6298" y="1"/>
                  </a:moveTo>
                  <a:cubicBezTo>
                    <a:pt x="6149" y="1"/>
                    <a:pt x="5996" y="23"/>
                    <a:pt x="5840" y="69"/>
                  </a:cubicBezTo>
                  <a:cubicBezTo>
                    <a:pt x="3484" y="696"/>
                    <a:pt x="477" y="5909"/>
                    <a:pt x="351" y="6109"/>
                  </a:cubicBezTo>
                  <a:lnTo>
                    <a:pt x="1" y="6711"/>
                  </a:lnTo>
                  <a:lnTo>
                    <a:pt x="1" y="6711"/>
                  </a:lnTo>
                  <a:lnTo>
                    <a:pt x="627" y="6410"/>
                  </a:lnTo>
                  <a:cubicBezTo>
                    <a:pt x="1329" y="6034"/>
                    <a:pt x="7444" y="2801"/>
                    <a:pt x="7494" y="972"/>
                  </a:cubicBezTo>
                  <a:cubicBezTo>
                    <a:pt x="7519" y="746"/>
                    <a:pt x="7419" y="445"/>
                    <a:pt x="7018" y="195"/>
                  </a:cubicBezTo>
                  <a:cubicBezTo>
                    <a:pt x="6796" y="68"/>
                    <a:pt x="6554" y="1"/>
                    <a:pt x="6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620;p65"/>
            <p:cNvSpPr/>
            <p:nvPr/>
          </p:nvSpPr>
          <p:spPr>
            <a:xfrm>
              <a:off x="4112925" y="2866575"/>
              <a:ext cx="624100" cy="810150"/>
            </a:xfrm>
            <a:custGeom>
              <a:avLst/>
              <a:gdLst/>
              <a:ahLst/>
              <a:cxnLst/>
              <a:rect l="l" t="t" r="r" b="b"/>
              <a:pathLst>
                <a:path w="24964" h="32406" extrusionOk="0">
                  <a:moveTo>
                    <a:pt x="23134" y="0"/>
                  </a:moveTo>
                  <a:lnTo>
                    <a:pt x="5038" y="6517"/>
                  </a:lnTo>
                  <a:lnTo>
                    <a:pt x="5314" y="8071"/>
                  </a:lnTo>
                  <a:lnTo>
                    <a:pt x="5690" y="10126"/>
                  </a:lnTo>
                  <a:lnTo>
                    <a:pt x="5765" y="10602"/>
                  </a:lnTo>
                  <a:lnTo>
                    <a:pt x="5991" y="11930"/>
                  </a:lnTo>
                  <a:lnTo>
                    <a:pt x="6091" y="12432"/>
                  </a:lnTo>
                  <a:lnTo>
                    <a:pt x="6442" y="14537"/>
                  </a:lnTo>
                  <a:lnTo>
                    <a:pt x="6542" y="15038"/>
                  </a:lnTo>
                  <a:lnTo>
                    <a:pt x="6993" y="17695"/>
                  </a:lnTo>
                  <a:lnTo>
                    <a:pt x="7094" y="18196"/>
                  </a:lnTo>
                  <a:lnTo>
                    <a:pt x="7495" y="20477"/>
                  </a:lnTo>
                  <a:lnTo>
                    <a:pt x="7570" y="20953"/>
                  </a:lnTo>
                  <a:lnTo>
                    <a:pt x="7645" y="21404"/>
                  </a:lnTo>
                  <a:cubicBezTo>
                    <a:pt x="7645" y="21404"/>
                    <a:pt x="6041" y="22883"/>
                    <a:pt x="4312" y="24788"/>
                  </a:cubicBezTo>
                  <a:cubicBezTo>
                    <a:pt x="4111" y="24988"/>
                    <a:pt x="3911" y="25214"/>
                    <a:pt x="3710" y="25439"/>
                  </a:cubicBezTo>
                  <a:cubicBezTo>
                    <a:pt x="3134" y="26091"/>
                    <a:pt x="2582" y="26767"/>
                    <a:pt x="2056" y="27444"/>
                  </a:cubicBezTo>
                  <a:cubicBezTo>
                    <a:pt x="1931" y="27620"/>
                    <a:pt x="1780" y="27795"/>
                    <a:pt x="1655" y="27970"/>
                  </a:cubicBezTo>
                  <a:cubicBezTo>
                    <a:pt x="1505" y="28171"/>
                    <a:pt x="1354" y="28371"/>
                    <a:pt x="1229" y="28572"/>
                  </a:cubicBezTo>
                  <a:cubicBezTo>
                    <a:pt x="653" y="29449"/>
                    <a:pt x="201" y="30276"/>
                    <a:pt x="76" y="30928"/>
                  </a:cubicBezTo>
                  <a:cubicBezTo>
                    <a:pt x="26" y="31128"/>
                    <a:pt x="1" y="31304"/>
                    <a:pt x="26" y="31479"/>
                  </a:cubicBezTo>
                  <a:cubicBezTo>
                    <a:pt x="26" y="31655"/>
                    <a:pt x="76" y="31830"/>
                    <a:pt x="176" y="31981"/>
                  </a:cubicBezTo>
                  <a:cubicBezTo>
                    <a:pt x="361" y="32272"/>
                    <a:pt x="907" y="32405"/>
                    <a:pt x="1716" y="32405"/>
                  </a:cubicBezTo>
                  <a:cubicBezTo>
                    <a:pt x="2996" y="32405"/>
                    <a:pt x="4933" y="32072"/>
                    <a:pt x="7144" y="31504"/>
                  </a:cubicBezTo>
                  <a:cubicBezTo>
                    <a:pt x="10602" y="30602"/>
                    <a:pt x="14763" y="29148"/>
                    <a:pt x="18171" y="27519"/>
                  </a:cubicBezTo>
                  <a:cubicBezTo>
                    <a:pt x="18597" y="27319"/>
                    <a:pt x="18998" y="27118"/>
                    <a:pt x="19399" y="26918"/>
                  </a:cubicBezTo>
                  <a:cubicBezTo>
                    <a:pt x="19500" y="26868"/>
                    <a:pt x="19600" y="26818"/>
                    <a:pt x="19700" y="26767"/>
                  </a:cubicBezTo>
                  <a:cubicBezTo>
                    <a:pt x="19750" y="26742"/>
                    <a:pt x="19800" y="26717"/>
                    <a:pt x="19851" y="26692"/>
                  </a:cubicBezTo>
                  <a:cubicBezTo>
                    <a:pt x="21079" y="26041"/>
                    <a:pt x="22156" y="25364"/>
                    <a:pt x="23009" y="24712"/>
                  </a:cubicBezTo>
                  <a:cubicBezTo>
                    <a:pt x="23084" y="24637"/>
                    <a:pt x="23184" y="24562"/>
                    <a:pt x="23259" y="24487"/>
                  </a:cubicBezTo>
                  <a:cubicBezTo>
                    <a:pt x="23585" y="24211"/>
                    <a:pt x="23886" y="23960"/>
                    <a:pt x="24111" y="23685"/>
                  </a:cubicBezTo>
                  <a:cubicBezTo>
                    <a:pt x="24161" y="23635"/>
                    <a:pt x="24186" y="23585"/>
                    <a:pt x="24237" y="23534"/>
                  </a:cubicBezTo>
                  <a:cubicBezTo>
                    <a:pt x="24312" y="23459"/>
                    <a:pt x="24362" y="23384"/>
                    <a:pt x="24437" y="23309"/>
                  </a:cubicBezTo>
                  <a:cubicBezTo>
                    <a:pt x="24462" y="23259"/>
                    <a:pt x="24487" y="23234"/>
                    <a:pt x="24512" y="23184"/>
                  </a:cubicBezTo>
                  <a:cubicBezTo>
                    <a:pt x="24562" y="23083"/>
                    <a:pt x="24638" y="22983"/>
                    <a:pt x="24688" y="22883"/>
                  </a:cubicBezTo>
                  <a:cubicBezTo>
                    <a:pt x="24713" y="22833"/>
                    <a:pt x="24738" y="22782"/>
                    <a:pt x="24763" y="22732"/>
                  </a:cubicBezTo>
                  <a:cubicBezTo>
                    <a:pt x="24788" y="22682"/>
                    <a:pt x="24813" y="22632"/>
                    <a:pt x="24813" y="22607"/>
                  </a:cubicBezTo>
                  <a:cubicBezTo>
                    <a:pt x="24838" y="22557"/>
                    <a:pt x="24863" y="22507"/>
                    <a:pt x="24863" y="22457"/>
                  </a:cubicBezTo>
                  <a:cubicBezTo>
                    <a:pt x="24888" y="22407"/>
                    <a:pt x="24888" y="22381"/>
                    <a:pt x="24888" y="22331"/>
                  </a:cubicBezTo>
                  <a:cubicBezTo>
                    <a:pt x="24913" y="22256"/>
                    <a:pt x="24938" y="22156"/>
                    <a:pt x="24938" y="22081"/>
                  </a:cubicBezTo>
                  <a:cubicBezTo>
                    <a:pt x="24938" y="22006"/>
                    <a:pt x="24938" y="21905"/>
                    <a:pt x="24938" y="21805"/>
                  </a:cubicBezTo>
                  <a:cubicBezTo>
                    <a:pt x="24963" y="21755"/>
                    <a:pt x="24963" y="21705"/>
                    <a:pt x="24963" y="21630"/>
                  </a:cubicBezTo>
                  <a:cubicBezTo>
                    <a:pt x="24963" y="21354"/>
                    <a:pt x="24963" y="21053"/>
                    <a:pt x="24963" y="20727"/>
                  </a:cubicBezTo>
                  <a:cubicBezTo>
                    <a:pt x="24963" y="20627"/>
                    <a:pt x="24963" y="20552"/>
                    <a:pt x="24963" y="20477"/>
                  </a:cubicBezTo>
                  <a:cubicBezTo>
                    <a:pt x="24963" y="20376"/>
                    <a:pt x="24963" y="20301"/>
                    <a:pt x="24963" y="20201"/>
                  </a:cubicBezTo>
                  <a:cubicBezTo>
                    <a:pt x="24963" y="20126"/>
                    <a:pt x="24963" y="20051"/>
                    <a:pt x="24963" y="19975"/>
                  </a:cubicBezTo>
                  <a:cubicBezTo>
                    <a:pt x="24938" y="19750"/>
                    <a:pt x="24938" y="19499"/>
                    <a:pt x="24938" y="19274"/>
                  </a:cubicBezTo>
                  <a:cubicBezTo>
                    <a:pt x="24913" y="18948"/>
                    <a:pt x="24913" y="18597"/>
                    <a:pt x="24888" y="18246"/>
                  </a:cubicBezTo>
                  <a:cubicBezTo>
                    <a:pt x="24863" y="17695"/>
                    <a:pt x="24813" y="17118"/>
                    <a:pt x="24788" y="16517"/>
                  </a:cubicBezTo>
                  <a:cubicBezTo>
                    <a:pt x="24763" y="16341"/>
                    <a:pt x="24763" y="16191"/>
                    <a:pt x="24738" y="16016"/>
                  </a:cubicBezTo>
                  <a:cubicBezTo>
                    <a:pt x="24688" y="15339"/>
                    <a:pt x="24638" y="14637"/>
                    <a:pt x="24587" y="13910"/>
                  </a:cubicBezTo>
                  <a:cubicBezTo>
                    <a:pt x="24562" y="13735"/>
                    <a:pt x="24562" y="13584"/>
                    <a:pt x="24537" y="13409"/>
                  </a:cubicBezTo>
                  <a:cubicBezTo>
                    <a:pt x="24462" y="12406"/>
                    <a:pt x="24362" y="11404"/>
                    <a:pt x="24262" y="10401"/>
                  </a:cubicBezTo>
                  <a:cubicBezTo>
                    <a:pt x="24262" y="10226"/>
                    <a:pt x="24237" y="10051"/>
                    <a:pt x="24212" y="9875"/>
                  </a:cubicBezTo>
                  <a:cubicBezTo>
                    <a:pt x="24136" y="9173"/>
                    <a:pt x="24086" y="8447"/>
                    <a:pt x="24011" y="7770"/>
                  </a:cubicBezTo>
                  <a:cubicBezTo>
                    <a:pt x="23986" y="7594"/>
                    <a:pt x="23986" y="7444"/>
                    <a:pt x="23961" y="7269"/>
                  </a:cubicBezTo>
                  <a:cubicBezTo>
                    <a:pt x="23886" y="6692"/>
                    <a:pt x="23836" y="6141"/>
                    <a:pt x="23785" y="5614"/>
                  </a:cubicBezTo>
                  <a:cubicBezTo>
                    <a:pt x="23760" y="5439"/>
                    <a:pt x="23735" y="5264"/>
                    <a:pt x="23735" y="5113"/>
                  </a:cubicBezTo>
                  <a:cubicBezTo>
                    <a:pt x="23535" y="3284"/>
                    <a:pt x="23359" y="1780"/>
                    <a:pt x="23259" y="903"/>
                  </a:cubicBezTo>
                  <a:cubicBezTo>
                    <a:pt x="23184" y="326"/>
                    <a:pt x="23134" y="0"/>
                    <a:pt x="23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621;p65"/>
            <p:cNvSpPr/>
            <p:nvPr/>
          </p:nvSpPr>
          <p:spPr>
            <a:xfrm>
              <a:off x="4166825" y="2631875"/>
              <a:ext cx="540750" cy="444625"/>
            </a:xfrm>
            <a:custGeom>
              <a:avLst/>
              <a:gdLst/>
              <a:ahLst/>
              <a:cxnLst/>
              <a:rect l="l" t="t" r="r" b="b"/>
              <a:pathLst>
                <a:path w="21630" h="17785" extrusionOk="0">
                  <a:moveTo>
                    <a:pt x="17603" y="0"/>
                  </a:moveTo>
                  <a:cubicBezTo>
                    <a:pt x="13505" y="0"/>
                    <a:pt x="0" y="9789"/>
                    <a:pt x="0" y="9789"/>
                  </a:cubicBezTo>
                  <a:lnTo>
                    <a:pt x="2356" y="17784"/>
                  </a:lnTo>
                  <a:lnTo>
                    <a:pt x="21629" y="10065"/>
                  </a:lnTo>
                  <a:cubicBezTo>
                    <a:pt x="21629" y="10065"/>
                    <a:pt x="21279" y="1469"/>
                    <a:pt x="18246" y="115"/>
                  </a:cubicBezTo>
                  <a:cubicBezTo>
                    <a:pt x="18071" y="37"/>
                    <a:pt x="17855" y="0"/>
                    <a:pt x="17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622;p65"/>
            <p:cNvSpPr/>
            <p:nvPr/>
          </p:nvSpPr>
          <p:spPr>
            <a:xfrm>
              <a:off x="4255175" y="2994400"/>
              <a:ext cx="452400" cy="137225"/>
            </a:xfrm>
            <a:custGeom>
              <a:avLst/>
              <a:gdLst/>
              <a:ahLst/>
              <a:cxnLst/>
              <a:rect l="l" t="t" r="r" b="b"/>
              <a:pathLst>
                <a:path w="18096" h="5489" extrusionOk="0">
                  <a:moveTo>
                    <a:pt x="18045" y="0"/>
                  </a:moveTo>
                  <a:cubicBezTo>
                    <a:pt x="11980" y="1554"/>
                    <a:pt x="5965" y="3208"/>
                    <a:pt x="0" y="5013"/>
                  </a:cubicBezTo>
                  <a:lnTo>
                    <a:pt x="75" y="5489"/>
                  </a:lnTo>
                  <a:cubicBezTo>
                    <a:pt x="6040" y="3710"/>
                    <a:pt x="12055" y="2055"/>
                    <a:pt x="18095" y="501"/>
                  </a:cubicBezTo>
                  <a:cubicBezTo>
                    <a:pt x="18070" y="326"/>
                    <a:pt x="18045" y="151"/>
                    <a:pt x="18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623;p65"/>
            <p:cNvSpPr/>
            <p:nvPr/>
          </p:nvSpPr>
          <p:spPr>
            <a:xfrm>
              <a:off x="4262675" y="3048275"/>
              <a:ext cx="450550" cy="129100"/>
            </a:xfrm>
            <a:custGeom>
              <a:avLst/>
              <a:gdLst/>
              <a:ahLst/>
              <a:cxnLst/>
              <a:rect l="l" t="t" r="r" b="b"/>
              <a:pathLst>
                <a:path w="18022" h="5164" extrusionOk="0">
                  <a:moveTo>
                    <a:pt x="17971" y="1"/>
                  </a:moveTo>
                  <a:cubicBezTo>
                    <a:pt x="11981" y="1605"/>
                    <a:pt x="6016" y="3159"/>
                    <a:pt x="1" y="4662"/>
                  </a:cubicBezTo>
                  <a:lnTo>
                    <a:pt x="101" y="5164"/>
                  </a:lnTo>
                  <a:cubicBezTo>
                    <a:pt x="6091" y="3660"/>
                    <a:pt x="12056" y="2106"/>
                    <a:pt x="18021" y="502"/>
                  </a:cubicBezTo>
                  <a:cubicBezTo>
                    <a:pt x="17996" y="326"/>
                    <a:pt x="17996" y="176"/>
                    <a:pt x="17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624;p65"/>
            <p:cNvSpPr/>
            <p:nvPr/>
          </p:nvSpPr>
          <p:spPr>
            <a:xfrm>
              <a:off x="4273975" y="3113450"/>
              <a:ext cx="445500" cy="129100"/>
            </a:xfrm>
            <a:custGeom>
              <a:avLst/>
              <a:gdLst/>
              <a:ahLst/>
              <a:cxnLst/>
              <a:rect l="l" t="t" r="r" b="b"/>
              <a:pathLst>
                <a:path w="17820" h="5164" extrusionOk="0">
                  <a:moveTo>
                    <a:pt x="17770" y="0"/>
                  </a:moveTo>
                  <a:cubicBezTo>
                    <a:pt x="11855" y="1579"/>
                    <a:pt x="5940" y="3133"/>
                    <a:pt x="0" y="4662"/>
                  </a:cubicBezTo>
                  <a:lnTo>
                    <a:pt x="100" y="5163"/>
                  </a:lnTo>
                  <a:cubicBezTo>
                    <a:pt x="6015" y="3634"/>
                    <a:pt x="11905" y="2105"/>
                    <a:pt x="17820" y="526"/>
                  </a:cubicBezTo>
                  <a:cubicBezTo>
                    <a:pt x="17820" y="351"/>
                    <a:pt x="17795" y="176"/>
                    <a:pt x="177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625;p65"/>
            <p:cNvSpPr/>
            <p:nvPr/>
          </p:nvSpPr>
          <p:spPr>
            <a:xfrm>
              <a:off x="4287750" y="3201800"/>
              <a:ext cx="439875" cy="119675"/>
            </a:xfrm>
            <a:custGeom>
              <a:avLst/>
              <a:gdLst/>
              <a:ahLst/>
              <a:cxnLst/>
              <a:rect l="l" t="t" r="r" b="b"/>
              <a:pathLst>
                <a:path w="17595" h="4787" extrusionOk="0">
                  <a:moveTo>
                    <a:pt x="17544" y="0"/>
                  </a:moveTo>
                  <a:cubicBezTo>
                    <a:pt x="11655" y="1278"/>
                    <a:pt x="5815" y="2707"/>
                    <a:pt x="0" y="4286"/>
                  </a:cubicBezTo>
                  <a:lnTo>
                    <a:pt x="101" y="4787"/>
                  </a:lnTo>
                  <a:cubicBezTo>
                    <a:pt x="5890" y="3208"/>
                    <a:pt x="11730" y="1779"/>
                    <a:pt x="17594" y="501"/>
                  </a:cubicBezTo>
                  <a:cubicBezTo>
                    <a:pt x="17569" y="326"/>
                    <a:pt x="17569" y="175"/>
                    <a:pt x="175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626;p65"/>
            <p:cNvSpPr/>
            <p:nvPr/>
          </p:nvSpPr>
          <p:spPr>
            <a:xfrm>
              <a:off x="4300275" y="3266950"/>
              <a:ext cx="432350" cy="123450"/>
            </a:xfrm>
            <a:custGeom>
              <a:avLst/>
              <a:gdLst/>
              <a:ahLst/>
              <a:cxnLst/>
              <a:rect l="l" t="t" r="r" b="b"/>
              <a:pathLst>
                <a:path w="17294" h="4938" extrusionOk="0">
                  <a:moveTo>
                    <a:pt x="17244" y="1"/>
                  </a:moveTo>
                  <a:cubicBezTo>
                    <a:pt x="11479" y="1404"/>
                    <a:pt x="5715" y="2883"/>
                    <a:pt x="1" y="4437"/>
                  </a:cubicBezTo>
                  <a:lnTo>
                    <a:pt x="76" y="4938"/>
                  </a:lnTo>
                  <a:cubicBezTo>
                    <a:pt x="5790" y="3384"/>
                    <a:pt x="11530" y="1905"/>
                    <a:pt x="17294" y="502"/>
                  </a:cubicBezTo>
                  <a:cubicBezTo>
                    <a:pt x="17269" y="326"/>
                    <a:pt x="17269" y="176"/>
                    <a:pt x="17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627;p65"/>
            <p:cNvSpPr/>
            <p:nvPr/>
          </p:nvSpPr>
          <p:spPr>
            <a:xfrm>
              <a:off x="4205675" y="3371600"/>
              <a:ext cx="531350" cy="130975"/>
            </a:xfrm>
            <a:custGeom>
              <a:avLst/>
              <a:gdLst/>
              <a:ahLst/>
              <a:cxnLst/>
              <a:rect l="l" t="t" r="r" b="b"/>
              <a:pathLst>
                <a:path w="21254" h="5239" extrusionOk="0">
                  <a:moveTo>
                    <a:pt x="21253" y="0"/>
                  </a:moveTo>
                  <a:cubicBezTo>
                    <a:pt x="19750" y="326"/>
                    <a:pt x="18271" y="652"/>
                    <a:pt x="16792" y="977"/>
                  </a:cubicBezTo>
                  <a:cubicBezTo>
                    <a:pt x="11379" y="2130"/>
                    <a:pt x="5990" y="3333"/>
                    <a:pt x="602" y="4587"/>
                  </a:cubicBezTo>
                  <a:cubicBezTo>
                    <a:pt x="401" y="4787"/>
                    <a:pt x="201" y="5013"/>
                    <a:pt x="0" y="5238"/>
                  </a:cubicBezTo>
                  <a:cubicBezTo>
                    <a:pt x="5489" y="3985"/>
                    <a:pt x="10978" y="2757"/>
                    <a:pt x="16466" y="1554"/>
                  </a:cubicBezTo>
                  <a:cubicBezTo>
                    <a:pt x="18070" y="1203"/>
                    <a:pt x="19649" y="852"/>
                    <a:pt x="21253" y="526"/>
                  </a:cubicBezTo>
                  <a:cubicBezTo>
                    <a:pt x="21253" y="426"/>
                    <a:pt x="21253" y="351"/>
                    <a:pt x="21253" y="276"/>
                  </a:cubicBezTo>
                  <a:cubicBezTo>
                    <a:pt x="21253" y="175"/>
                    <a:pt x="21253" y="100"/>
                    <a:pt x="212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628;p65"/>
            <p:cNvSpPr/>
            <p:nvPr/>
          </p:nvSpPr>
          <p:spPr>
            <a:xfrm>
              <a:off x="4143625" y="3431750"/>
              <a:ext cx="589650" cy="149125"/>
            </a:xfrm>
            <a:custGeom>
              <a:avLst/>
              <a:gdLst/>
              <a:ahLst/>
              <a:cxnLst/>
              <a:rect l="l" t="t" r="r" b="b"/>
              <a:pathLst>
                <a:path w="23586" h="5965" extrusionOk="0">
                  <a:moveTo>
                    <a:pt x="23585" y="0"/>
                  </a:moveTo>
                  <a:cubicBezTo>
                    <a:pt x="21831" y="401"/>
                    <a:pt x="20051" y="802"/>
                    <a:pt x="18272" y="1228"/>
                  </a:cubicBezTo>
                  <a:cubicBezTo>
                    <a:pt x="12783" y="2506"/>
                    <a:pt x="7269" y="3759"/>
                    <a:pt x="1755" y="5038"/>
                  </a:cubicBezTo>
                  <a:cubicBezTo>
                    <a:pt x="1329" y="5138"/>
                    <a:pt x="878" y="5238"/>
                    <a:pt x="427" y="5363"/>
                  </a:cubicBezTo>
                  <a:cubicBezTo>
                    <a:pt x="277" y="5564"/>
                    <a:pt x="126" y="5764"/>
                    <a:pt x="1" y="5965"/>
                  </a:cubicBezTo>
                  <a:cubicBezTo>
                    <a:pt x="853" y="5764"/>
                    <a:pt x="1705" y="5564"/>
                    <a:pt x="2557" y="5389"/>
                  </a:cubicBezTo>
                  <a:cubicBezTo>
                    <a:pt x="7770" y="4160"/>
                    <a:pt x="12983" y="2957"/>
                    <a:pt x="18197" y="1754"/>
                  </a:cubicBezTo>
                  <a:cubicBezTo>
                    <a:pt x="19901" y="1353"/>
                    <a:pt x="21580" y="978"/>
                    <a:pt x="23284" y="577"/>
                  </a:cubicBezTo>
                  <a:cubicBezTo>
                    <a:pt x="23334" y="476"/>
                    <a:pt x="23410" y="376"/>
                    <a:pt x="23460" y="276"/>
                  </a:cubicBezTo>
                  <a:cubicBezTo>
                    <a:pt x="23485" y="226"/>
                    <a:pt x="23510" y="175"/>
                    <a:pt x="23535" y="125"/>
                  </a:cubicBezTo>
                  <a:cubicBezTo>
                    <a:pt x="23560" y="75"/>
                    <a:pt x="23585" y="25"/>
                    <a:pt x="23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629;p65"/>
            <p:cNvSpPr/>
            <p:nvPr/>
          </p:nvSpPr>
          <p:spPr>
            <a:xfrm>
              <a:off x="4112925" y="3533875"/>
              <a:ext cx="496275" cy="119700"/>
            </a:xfrm>
            <a:custGeom>
              <a:avLst/>
              <a:gdLst/>
              <a:ahLst/>
              <a:cxnLst/>
              <a:rect l="l" t="t" r="r" b="b"/>
              <a:pathLst>
                <a:path w="19851" h="4788" extrusionOk="0">
                  <a:moveTo>
                    <a:pt x="19851" y="0"/>
                  </a:moveTo>
                  <a:lnTo>
                    <a:pt x="19851" y="0"/>
                  </a:lnTo>
                  <a:cubicBezTo>
                    <a:pt x="19700" y="25"/>
                    <a:pt x="19550" y="50"/>
                    <a:pt x="19399" y="75"/>
                  </a:cubicBezTo>
                  <a:cubicBezTo>
                    <a:pt x="14863" y="978"/>
                    <a:pt x="10352" y="1905"/>
                    <a:pt x="5866" y="2933"/>
                  </a:cubicBezTo>
                  <a:cubicBezTo>
                    <a:pt x="3936" y="3359"/>
                    <a:pt x="2006" y="3785"/>
                    <a:pt x="76" y="4236"/>
                  </a:cubicBezTo>
                  <a:cubicBezTo>
                    <a:pt x="26" y="4436"/>
                    <a:pt x="1" y="4612"/>
                    <a:pt x="26" y="4787"/>
                  </a:cubicBezTo>
                  <a:cubicBezTo>
                    <a:pt x="2081" y="4286"/>
                    <a:pt x="4136" y="3810"/>
                    <a:pt x="6216" y="3359"/>
                  </a:cubicBezTo>
                  <a:cubicBezTo>
                    <a:pt x="10201" y="2456"/>
                    <a:pt x="14186" y="1629"/>
                    <a:pt x="18171" y="827"/>
                  </a:cubicBezTo>
                  <a:cubicBezTo>
                    <a:pt x="18597" y="627"/>
                    <a:pt x="18998" y="426"/>
                    <a:pt x="19399" y="226"/>
                  </a:cubicBezTo>
                  <a:cubicBezTo>
                    <a:pt x="19500" y="176"/>
                    <a:pt x="19600" y="126"/>
                    <a:pt x="19700" y="75"/>
                  </a:cubicBezTo>
                  <a:cubicBezTo>
                    <a:pt x="19750" y="50"/>
                    <a:pt x="19800" y="25"/>
                    <a:pt x="19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630;p65"/>
            <p:cNvSpPr/>
            <p:nvPr/>
          </p:nvSpPr>
          <p:spPr>
            <a:xfrm>
              <a:off x="4112925" y="3552675"/>
              <a:ext cx="178600" cy="124050"/>
            </a:xfrm>
            <a:custGeom>
              <a:avLst/>
              <a:gdLst/>
              <a:ahLst/>
              <a:cxnLst/>
              <a:rect l="l" t="t" r="r" b="b"/>
              <a:pathLst>
                <a:path w="7144" h="4962" extrusionOk="0">
                  <a:moveTo>
                    <a:pt x="2056" y="0"/>
                  </a:moveTo>
                  <a:cubicBezTo>
                    <a:pt x="1931" y="176"/>
                    <a:pt x="1780" y="351"/>
                    <a:pt x="1655" y="526"/>
                  </a:cubicBezTo>
                  <a:cubicBezTo>
                    <a:pt x="1505" y="727"/>
                    <a:pt x="1354" y="927"/>
                    <a:pt x="1229" y="1128"/>
                  </a:cubicBezTo>
                  <a:cubicBezTo>
                    <a:pt x="653" y="2005"/>
                    <a:pt x="201" y="2832"/>
                    <a:pt x="76" y="3484"/>
                  </a:cubicBezTo>
                  <a:cubicBezTo>
                    <a:pt x="26" y="3684"/>
                    <a:pt x="1" y="3860"/>
                    <a:pt x="26" y="4035"/>
                  </a:cubicBezTo>
                  <a:cubicBezTo>
                    <a:pt x="26" y="4211"/>
                    <a:pt x="76" y="4386"/>
                    <a:pt x="176" y="4537"/>
                  </a:cubicBezTo>
                  <a:cubicBezTo>
                    <a:pt x="361" y="4828"/>
                    <a:pt x="907" y="4961"/>
                    <a:pt x="1716" y="4961"/>
                  </a:cubicBezTo>
                  <a:cubicBezTo>
                    <a:pt x="2996" y="4961"/>
                    <a:pt x="4933" y="4628"/>
                    <a:pt x="7144" y="4060"/>
                  </a:cubicBezTo>
                  <a:cubicBezTo>
                    <a:pt x="6843" y="3509"/>
                    <a:pt x="6542" y="3008"/>
                    <a:pt x="6216" y="2607"/>
                  </a:cubicBezTo>
                  <a:cubicBezTo>
                    <a:pt x="6091" y="2456"/>
                    <a:pt x="5966" y="2306"/>
                    <a:pt x="5866" y="2181"/>
                  </a:cubicBezTo>
                  <a:cubicBezTo>
                    <a:pt x="5164" y="1379"/>
                    <a:pt x="4462" y="877"/>
                    <a:pt x="3785" y="552"/>
                  </a:cubicBezTo>
                  <a:cubicBezTo>
                    <a:pt x="3510" y="401"/>
                    <a:pt x="3234" y="301"/>
                    <a:pt x="2983" y="201"/>
                  </a:cubicBezTo>
                  <a:cubicBezTo>
                    <a:pt x="2658" y="100"/>
                    <a:pt x="2332" y="25"/>
                    <a:pt x="2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631;p65"/>
            <p:cNvSpPr/>
            <p:nvPr/>
          </p:nvSpPr>
          <p:spPr>
            <a:xfrm>
              <a:off x="4595400" y="3322725"/>
              <a:ext cx="141625" cy="216800"/>
            </a:xfrm>
            <a:custGeom>
              <a:avLst/>
              <a:gdLst/>
              <a:ahLst/>
              <a:cxnLst/>
              <a:rect l="l" t="t" r="r" b="b"/>
              <a:pathLst>
                <a:path w="5665" h="8672" extrusionOk="0">
                  <a:moveTo>
                    <a:pt x="5589" y="0"/>
                  </a:moveTo>
                  <a:cubicBezTo>
                    <a:pt x="3359" y="476"/>
                    <a:pt x="2005" y="1604"/>
                    <a:pt x="1203" y="2932"/>
                  </a:cubicBezTo>
                  <a:cubicBezTo>
                    <a:pt x="1078" y="3108"/>
                    <a:pt x="978" y="3308"/>
                    <a:pt x="877" y="3509"/>
                  </a:cubicBezTo>
                  <a:cubicBezTo>
                    <a:pt x="552" y="4186"/>
                    <a:pt x="326" y="4887"/>
                    <a:pt x="201" y="5589"/>
                  </a:cubicBezTo>
                  <a:cubicBezTo>
                    <a:pt x="176" y="5765"/>
                    <a:pt x="151" y="5940"/>
                    <a:pt x="126" y="6115"/>
                  </a:cubicBezTo>
                  <a:cubicBezTo>
                    <a:pt x="0" y="7043"/>
                    <a:pt x="25" y="7895"/>
                    <a:pt x="100" y="8521"/>
                  </a:cubicBezTo>
                  <a:lnTo>
                    <a:pt x="100" y="8672"/>
                  </a:lnTo>
                  <a:cubicBezTo>
                    <a:pt x="201" y="8622"/>
                    <a:pt x="301" y="8572"/>
                    <a:pt x="401" y="8521"/>
                  </a:cubicBezTo>
                  <a:cubicBezTo>
                    <a:pt x="451" y="8496"/>
                    <a:pt x="501" y="8471"/>
                    <a:pt x="552" y="8446"/>
                  </a:cubicBezTo>
                  <a:cubicBezTo>
                    <a:pt x="1780" y="7795"/>
                    <a:pt x="2857" y="7118"/>
                    <a:pt x="3710" y="6466"/>
                  </a:cubicBezTo>
                  <a:cubicBezTo>
                    <a:pt x="3785" y="6391"/>
                    <a:pt x="3885" y="6316"/>
                    <a:pt x="3960" y="6241"/>
                  </a:cubicBezTo>
                  <a:cubicBezTo>
                    <a:pt x="4286" y="5965"/>
                    <a:pt x="4587" y="5714"/>
                    <a:pt x="4812" y="5439"/>
                  </a:cubicBezTo>
                  <a:cubicBezTo>
                    <a:pt x="4862" y="5389"/>
                    <a:pt x="4887" y="5339"/>
                    <a:pt x="4938" y="5288"/>
                  </a:cubicBezTo>
                  <a:cubicBezTo>
                    <a:pt x="5013" y="5213"/>
                    <a:pt x="5063" y="5138"/>
                    <a:pt x="5138" y="5063"/>
                  </a:cubicBezTo>
                  <a:cubicBezTo>
                    <a:pt x="5163" y="5013"/>
                    <a:pt x="5188" y="4988"/>
                    <a:pt x="5213" y="4938"/>
                  </a:cubicBezTo>
                  <a:cubicBezTo>
                    <a:pt x="5263" y="4837"/>
                    <a:pt x="5339" y="4737"/>
                    <a:pt x="5389" y="4637"/>
                  </a:cubicBezTo>
                  <a:cubicBezTo>
                    <a:pt x="5414" y="4587"/>
                    <a:pt x="5439" y="4536"/>
                    <a:pt x="5464" y="4486"/>
                  </a:cubicBezTo>
                  <a:cubicBezTo>
                    <a:pt x="5489" y="4436"/>
                    <a:pt x="5514" y="4386"/>
                    <a:pt x="5514" y="4361"/>
                  </a:cubicBezTo>
                  <a:cubicBezTo>
                    <a:pt x="5539" y="4311"/>
                    <a:pt x="5564" y="4261"/>
                    <a:pt x="5564" y="4211"/>
                  </a:cubicBezTo>
                  <a:cubicBezTo>
                    <a:pt x="5589" y="4161"/>
                    <a:pt x="5589" y="4135"/>
                    <a:pt x="5589" y="4085"/>
                  </a:cubicBezTo>
                  <a:cubicBezTo>
                    <a:pt x="5614" y="4010"/>
                    <a:pt x="5639" y="3910"/>
                    <a:pt x="5639" y="3835"/>
                  </a:cubicBezTo>
                  <a:cubicBezTo>
                    <a:pt x="5639" y="3760"/>
                    <a:pt x="5639" y="3659"/>
                    <a:pt x="5639" y="3559"/>
                  </a:cubicBezTo>
                  <a:cubicBezTo>
                    <a:pt x="5664" y="3509"/>
                    <a:pt x="5664" y="3459"/>
                    <a:pt x="5664" y="3384"/>
                  </a:cubicBezTo>
                  <a:cubicBezTo>
                    <a:pt x="5664" y="3108"/>
                    <a:pt x="5664" y="2807"/>
                    <a:pt x="5664" y="2481"/>
                  </a:cubicBezTo>
                  <a:cubicBezTo>
                    <a:pt x="5664" y="2381"/>
                    <a:pt x="5664" y="2306"/>
                    <a:pt x="5664" y="2231"/>
                  </a:cubicBezTo>
                  <a:cubicBezTo>
                    <a:pt x="5664" y="2130"/>
                    <a:pt x="5664" y="2055"/>
                    <a:pt x="5664" y="1955"/>
                  </a:cubicBezTo>
                  <a:cubicBezTo>
                    <a:pt x="5664" y="1880"/>
                    <a:pt x="5664" y="1805"/>
                    <a:pt x="5664" y="1729"/>
                  </a:cubicBezTo>
                  <a:cubicBezTo>
                    <a:pt x="5664" y="1504"/>
                    <a:pt x="5639" y="1253"/>
                    <a:pt x="5639" y="1028"/>
                  </a:cubicBezTo>
                  <a:cubicBezTo>
                    <a:pt x="5614" y="702"/>
                    <a:pt x="5614" y="351"/>
                    <a:pt x="5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Image 4"/>
          <p:cNvPicPr>
            <a:picLocks noChangeAspect="1"/>
          </p:cNvPicPr>
          <p:nvPr/>
        </p:nvPicPr>
        <p:blipFill>
          <a:blip r:embed="rId2"/>
          <a:stretch>
            <a:fillRect/>
          </a:stretch>
        </p:blipFill>
        <p:spPr>
          <a:xfrm>
            <a:off x="1624012" y="4406251"/>
            <a:ext cx="5895975" cy="304800"/>
          </a:xfrm>
          <a:prstGeom prst="rect">
            <a:avLst/>
          </a:prstGeom>
        </p:spPr>
      </p:pic>
    </p:spTree>
    <p:extLst>
      <p:ext uri="{BB962C8B-B14F-4D97-AF65-F5344CB8AC3E}">
        <p14:creationId xmlns:p14="http://schemas.microsoft.com/office/powerpoint/2010/main" val="402271236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709907" y="275809"/>
            <a:ext cx="7704000" cy="572700"/>
          </a:xfrm>
        </p:spPr>
        <p:txBody>
          <a:bodyPr/>
          <a:lstStyle/>
          <a:p>
            <a:r>
              <a:rPr lang="fr-FR" dirty="0" smtClean="0"/>
              <a:t>La zone B/029 </a:t>
            </a:r>
            <a:r>
              <a:rPr lang="fr-FR" dirty="0"/>
              <a:t>dans vos souliers</a:t>
            </a:r>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34819"/>
            <a:ext cx="8365500" cy="4019624"/>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ctr">
              <a:spcBef>
                <a:spcPct val="20000"/>
              </a:spcBef>
              <a:buClrTx/>
              <a:buSzTx/>
              <a:buNone/>
              <a:defRPr/>
            </a:pPr>
            <a:r>
              <a:rPr lang="fr-FR" sz="2000" b="1" kern="1200" dirty="0" smtClean="0">
                <a:solidFill>
                  <a:sysClr val="windowText" lastClr="000000"/>
                </a:solidFill>
                <a:latin typeface="Calibri"/>
              </a:rPr>
              <a:t>La sous-zone </a:t>
            </a:r>
            <a:r>
              <a:rPr lang="fr-FR" sz="2000" b="1" kern="1200" dirty="0" smtClean="0">
                <a:solidFill>
                  <a:srgbClr val="7030A0"/>
                </a:solidFill>
                <a:latin typeface="Calibri"/>
              </a:rPr>
              <a:t>$o – Autre numéro de travail universitaire</a:t>
            </a:r>
          </a:p>
          <a:p>
            <a:pPr marL="342900" indent="-342900">
              <a:spcBef>
                <a:spcPct val="20000"/>
              </a:spcBef>
              <a:buClrTx/>
              <a:buFont typeface="Arial" panose="020B0604020202020204" pitchFamily="34" charset="0"/>
              <a:buChar char="•"/>
              <a:defRPr/>
            </a:pPr>
            <a:r>
              <a:rPr lang="fr-FR" sz="1200" kern="1200" dirty="0" smtClean="0">
                <a:solidFill>
                  <a:schemeClr val="bg1">
                    <a:lumMod val="50000"/>
                  </a:schemeClr>
                </a:solidFill>
                <a:latin typeface="Calibri"/>
              </a:rPr>
              <a:t>La sous-zone </a:t>
            </a:r>
            <a:r>
              <a:rPr lang="fr-FR" sz="1200" b="1" kern="1200" dirty="0" smtClean="0">
                <a:solidFill>
                  <a:srgbClr val="7030A0"/>
                </a:solidFill>
                <a:latin typeface="Calibri"/>
              </a:rPr>
              <a:t>$o</a:t>
            </a:r>
            <a:r>
              <a:rPr lang="fr-FR" sz="1200" kern="1200" dirty="0" smtClean="0">
                <a:solidFill>
                  <a:schemeClr val="bg1">
                    <a:lumMod val="50000"/>
                  </a:schemeClr>
                </a:solidFill>
                <a:latin typeface="Calibri"/>
              </a:rPr>
              <a:t> </a:t>
            </a:r>
            <a:r>
              <a:rPr lang="fr-FR" sz="1200" kern="1200" dirty="0">
                <a:solidFill>
                  <a:schemeClr val="bg1">
                    <a:lumMod val="50000"/>
                  </a:schemeClr>
                </a:solidFill>
                <a:latin typeface="Calibri"/>
              </a:rPr>
              <a:t>permet de </a:t>
            </a:r>
            <a:r>
              <a:rPr lang="fr-FR" sz="1200" b="1" kern="1200" dirty="0">
                <a:solidFill>
                  <a:schemeClr val="bg1">
                    <a:lumMod val="50000"/>
                  </a:schemeClr>
                </a:solidFill>
                <a:latin typeface="Calibri"/>
              </a:rPr>
              <a:t>signaler tous les </a:t>
            </a:r>
            <a:r>
              <a:rPr lang="fr-FR" sz="1200" b="1" kern="1200" dirty="0" smtClean="0">
                <a:solidFill>
                  <a:schemeClr val="bg1">
                    <a:lumMod val="50000"/>
                  </a:schemeClr>
                </a:solidFill>
                <a:latin typeface="Calibri"/>
              </a:rPr>
              <a:t>numéros </a:t>
            </a:r>
            <a:r>
              <a:rPr lang="fr-FR" sz="1200" kern="1200" dirty="0" smtClean="0">
                <a:solidFill>
                  <a:schemeClr val="bg1">
                    <a:lumMod val="50000"/>
                  </a:schemeClr>
                </a:solidFill>
                <a:latin typeface="Calibri"/>
              </a:rPr>
              <a:t>attribués </a:t>
            </a:r>
            <a:r>
              <a:rPr lang="fr-FR" sz="1200" kern="1200" dirty="0">
                <a:solidFill>
                  <a:schemeClr val="bg1">
                    <a:lumMod val="50000"/>
                  </a:schemeClr>
                </a:solidFill>
                <a:latin typeface="Calibri"/>
              </a:rPr>
              <a:t>aux </a:t>
            </a:r>
            <a:r>
              <a:rPr lang="fr-FR" sz="1200" kern="1200" dirty="0" smtClean="0">
                <a:solidFill>
                  <a:schemeClr val="bg1">
                    <a:lumMod val="50000"/>
                  </a:schemeClr>
                </a:solidFill>
                <a:latin typeface="Calibri"/>
              </a:rPr>
              <a:t>documents universitaires qui ne sont pas des thèses de doctorat, des thèses d’exercice ou des mémoires </a:t>
            </a:r>
            <a:r>
              <a:rPr lang="fr-FR" sz="1200" kern="1200" dirty="0">
                <a:solidFill>
                  <a:schemeClr val="bg1">
                    <a:lumMod val="50000"/>
                  </a:schemeClr>
                </a:solidFill>
                <a:latin typeface="Calibri"/>
              </a:rPr>
              <a:t>(numéro de HDR, numéro de thèse de l’Ecole des Chartes, </a:t>
            </a:r>
            <a:r>
              <a:rPr lang="fr-FR" sz="1200" kern="1200" dirty="0" err="1">
                <a:solidFill>
                  <a:schemeClr val="bg1">
                    <a:lumMod val="50000"/>
                  </a:schemeClr>
                </a:solidFill>
                <a:latin typeface="Calibri"/>
              </a:rPr>
              <a:t>etc</a:t>
            </a:r>
            <a:r>
              <a:rPr lang="fr-FR" sz="1200" kern="1200" dirty="0">
                <a:solidFill>
                  <a:schemeClr val="bg1">
                    <a:lumMod val="50000"/>
                  </a:schemeClr>
                </a:solidFill>
                <a:latin typeface="Calibri"/>
              </a:rPr>
              <a:t>)</a:t>
            </a:r>
          </a:p>
          <a:p>
            <a:pPr marL="342900" lvl="0" indent="-342900">
              <a:spcBef>
                <a:spcPct val="20000"/>
              </a:spcBef>
              <a:buClrTx/>
              <a:buSzTx/>
              <a:buFont typeface="Arial" panose="020B0604020202020204" pitchFamily="34" charset="0"/>
              <a:buChar char="•"/>
              <a:defRPr/>
            </a:pPr>
            <a:r>
              <a:rPr lang="fr-FR" sz="1200" kern="1200" dirty="0" smtClean="0">
                <a:solidFill>
                  <a:schemeClr val="bg1">
                    <a:lumMod val="50000"/>
                  </a:schemeClr>
                </a:solidFill>
                <a:latin typeface="Calibri"/>
              </a:rPr>
              <a:t>Dans le cas des thèses de doctorat, des thèses d’exercice et des mémoires, pour lesquels les catalogueurs disposent d’une sous-zone ad hoc </a:t>
            </a:r>
            <a:r>
              <a:rPr lang="fr-FR" sz="1200" b="1" kern="1200" dirty="0">
                <a:solidFill>
                  <a:srgbClr val="7030A0"/>
                </a:solidFill>
                <a:latin typeface="Calibri"/>
              </a:rPr>
              <a:t>$b</a:t>
            </a:r>
            <a:r>
              <a:rPr lang="fr-FR" sz="1200" kern="1200" dirty="0">
                <a:solidFill>
                  <a:schemeClr val="bg1">
                    <a:lumMod val="50000"/>
                  </a:schemeClr>
                </a:solidFill>
                <a:latin typeface="Calibri"/>
              </a:rPr>
              <a:t> ou </a:t>
            </a:r>
            <a:r>
              <a:rPr lang="fr-FR" sz="1200" b="1" kern="1200" dirty="0">
                <a:solidFill>
                  <a:srgbClr val="7030A0"/>
                </a:solidFill>
                <a:latin typeface="Calibri"/>
              </a:rPr>
              <a:t>$e</a:t>
            </a:r>
            <a:r>
              <a:rPr lang="fr-FR" sz="1200" kern="1200" dirty="0">
                <a:solidFill>
                  <a:schemeClr val="bg1">
                    <a:lumMod val="50000"/>
                  </a:schemeClr>
                </a:solidFill>
                <a:latin typeface="Calibri"/>
              </a:rPr>
              <a:t> ou </a:t>
            </a:r>
            <a:r>
              <a:rPr lang="fr-FR" sz="1200" b="1" kern="1200" dirty="0">
                <a:solidFill>
                  <a:srgbClr val="7030A0"/>
                </a:solidFill>
                <a:latin typeface="Calibri"/>
              </a:rPr>
              <a:t>$</a:t>
            </a:r>
            <a:r>
              <a:rPr lang="fr-FR" sz="1200" b="1" kern="1200" dirty="0" smtClean="0">
                <a:solidFill>
                  <a:srgbClr val="7030A0"/>
                </a:solidFill>
                <a:latin typeface="Calibri"/>
              </a:rPr>
              <a:t>m</a:t>
            </a:r>
            <a:r>
              <a:rPr lang="fr-FR" sz="1200" kern="1200" dirty="0" smtClean="0">
                <a:solidFill>
                  <a:schemeClr val="bg1">
                    <a:lumMod val="50000"/>
                  </a:schemeClr>
                </a:solidFill>
                <a:latin typeface="Calibri"/>
              </a:rPr>
              <a:t>, la sous-zone </a:t>
            </a:r>
            <a:r>
              <a:rPr lang="fr-FR" sz="1200" b="1" kern="1200" dirty="0" smtClean="0">
                <a:solidFill>
                  <a:srgbClr val="7030A0"/>
                </a:solidFill>
                <a:latin typeface="Calibri"/>
              </a:rPr>
              <a:t>$o</a:t>
            </a:r>
            <a:r>
              <a:rPr lang="fr-FR" sz="1200" kern="1200" dirty="0" smtClean="0">
                <a:solidFill>
                  <a:schemeClr val="bg1">
                    <a:lumMod val="50000"/>
                  </a:schemeClr>
                </a:solidFill>
                <a:latin typeface="Calibri"/>
              </a:rPr>
              <a:t> permet de </a:t>
            </a:r>
            <a:r>
              <a:rPr lang="fr-FR" sz="1200" b="1" kern="1200" dirty="0" smtClean="0">
                <a:solidFill>
                  <a:schemeClr val="bg1">
                    <a:lumMod val="50000"/>
                  </a:schemeClr>
                </a:solidFill>
                <a:latin typeface="Calibri"/>
              </a:rPr>
              <a:t>signaler les numéros «</a:t>
            </a:r>
            <a:r>
              <a:rPr lang="fr-FR" sz="1200" b="1" kern="1200" dirty="0">
                <a:solidFill>
                  <a:schemeClr val="bg1">
                    <a:lumMod val="50000"/>
                  </a:schemeClr>
                </a:solidFill>
                <a:latin typeface="Calibri"/>
              </a:rPr>
              <a:t> secondaires</a:t>
            </a:r>
            <a:r>
              <a:rPr lang="fr-FR" sz="1200" b="1" kern="1200" dirty="0" smtClean="0">
                <a:solidFill>
                  <a:schemeClr val="bg1">
                    <a:lumMod val="50000"/>
                  </a:schemeClr>
                </a:solidFill>
                <a:latin typeface="Calibri"/>
              </a:rPr>
              <a:t> », « mineurs » </a:t>
            </a:r>
            <a:r>
              <a:rPr lang="fr-FR" sz="1200" kern="1200" dirty="0" smtClean="0">
                <a:solidFill>
                  <a:schemeClr val="bg1">
                    <a:lumMod val="50000"/>
                  </a:schemeClr>
                </a:solidFill>
                <a:latin typeface="Calibri"/>
              </a:rPr>
              <a:t>attribués au document : numéro d’ordre, numéro attribué par un établissement étranger, etc</a:t>
            </a:r>
            <a:r>
              <a:rPr lang="fr-FR" sz="1200" kern="1200" dirty="0">
                <a:solidFill>
                  <a:schemeClr val="bg1">
                    <a:lumMod val="50000"/>
                  </a:schemeClr>
                </a:solidFill>
                <a:latin typeface="Calibri"/>
              </a:rPr>
              <a:t>. </a:t>
            </a:r>
            <a:endParaRPr lang="fr-FR" sz="1200" kern="1200" dirty="0" smtClean="0">
              <a:solidFill>
                <a:schemeClr val="bg1">
                  <a:lumMod val="50000"/>
                </a:schemeClr>
              </a:solidFill>
              <a:latin typeface="Calibri"/>
            </a:endParaRPr>
          </a:p>
          <a:p>
            <a:pPr marL="342900" lvl="0" indent="-342900">
              <a:spcBef>
                <a:spcPct val="20000"/>
              </a:spcBef>
              <a:buClrTx/>
              <a:buSzTx/>
              <a:buFont typeface="Arial" panose="020B0604020202020204" pitchFamily="34" charset="0"/>
              <a:buChar char="•"/>
              <a:defRPr/>
            </a:pPr>
            <a:r>
              <a:rPr lang="fr-FR" sz="1200" kern="1200" dirty="0" smtClean="0">
                <a:solidFill>
                  <a:schemeClr val="bg1">
                    <a:lumMod val="50000"/>
                  </a:schemeClr>
                </a:solidFill>
                <a:latin typeface="Calibri"/>
              </a:rPr>
              <a:t>La nature de chaque numéro doit être précisée entre parenthèses.</a:t>
            </a:r>
          </a:p>
          <a:p>
            <a:pPr marL="342900" lvl="0" indent="-342900">
              <a:spcBef>
                <a:spcPct val="20000"/>
              </a:spcBef>
              <a:buClrTx/>
              <a:buSzTx/>
              <a:buFont typeface="Arial" panose="020B0604020202020204" pitchFamily="34" charset="0"/>
              <a:buChar char="•"/>
              <a:defRPr/>
            </a:pPr>
            <a:r>
              <a:rPr lang="fr-FR" sz="1200" b="1" kern="1200" dirty="0" smtClean="0">
                <a:solidFill>
                  <a:schemeClr val="bg1">
                    <a:lumMod val="50000"/>
                  </a:schemeClr>
                </a:solidFill>
                <a:latin typeface="Calibri"/>
              </a:rPr>
              <a:t>Répétable</a:t>
            </a:r>
            <a:r>
              <a:rPr lang="fr-FR" sz="1200" kern="1200" dirty="0" smtClean="0">
                <a:solidFill>
                  <a:schemeClr val="bg1">
                    <a:lumMod val="50000"/>
                  </a:schemeClr>
                </a:solidFill>
                <a:latin typeface="Calibri"/>
              </a:rPr>
              <a:t> : il faut créer une sous-zone </a:t>
            </a:r>
            <a:r>
              <a:rPr lang="fr-FR" sz="1200" b="1" kern="1200" dirty="0" smtClean="0">
                <a:solidFill>
                  <a:srgbClr val="7030A0"/>
                </a:solidFill>
                <a:latin typeface="Calibri"/>
              </a:rPr>
              <a:t>$o</a:t>
            </a:r>
            <a:r>
              <a:rPr lang="fr-FR" sz="1200" kern="1200" dirty="0" smtClean="0">
                <a:solidFill>
                  <a:schemeClr val="bg1">
                    <a:lumMod val="50000"/>
                  </a:schemeClr>
                </a:solidFill>
                <a:latin typeface="Calibri"/>
              </a:rPr>
              <a:t> pour chaque numéro.</a:t>
            </a:r>
          </a:p>
          <a:p>
            <a:pPr marL="342900" lvl="0" indent="-342900">
              <a:spcBef>
                <a:spcPct val="20000"/>
              </a:spcBef>
              <a:buClrTx/>
              <a:buSzTx/>
              <a:buFont typeface="Arial" panose="020B0604020202020204" pitchFamily="34" charset="0"/>
              <a:buChar char="•"/>
              <a:defRPr/>
            </a:pPr>
            <a:r>
              <a:rPr lang="fr-FR" sz="1200" b="1" kern="1200" dirty="0" smtClean="0">
                <a:solidFill>
                  <a:schemeClr val="bg1">
                    <a:lumMod val="50000"/>
                  </a:schemeClr>
                </a:solidFill>
                <a:latin typeface="Calibri"/>
              </a:rPr>
              <a:t>Facultative</a:t>
            </a:r>
            <a:r>
              <a:rPr lang="fr-FR" sz="1200" kern="1200" dirty="0" smtClean="0">
                <a:solidFill>
                  <a:schemeClr val="bg1">
                    <a:lumMod val="50000"/>
                  </a:schemeClr>
                </a:solidFill>
                <a:latin typeface="Calibri"/>
              </a:rPr>
              <a:t> : l’enregistrement des numéros d’ordre, par exemple, n’est pas obligatoire.</a:t>
            </a:r>
          </a:p>
          <a:p>
            <a:pPr marL="342900" lvl="0" indent="-342900">
              <a:spcBef>
                <a:spcPct val="20000"/>
              </a:spcBef>
              <a:buClrTx/>
              <a:buSzTx/>
              <a:buFont typeface="Arial" panose="020B0604020202020204" pitchFamily="34" charset="0"/>
              <a:buChar char="•"/>
              <a:defRPr/>
            </a:pPr>
            <a:r>
              <a:rPr lang="fr-FR" sz="1200" b="1" kern="1200" dirty="0" smtClean="0">
                <a:solidFill>
                  <a:schemeClr val="bg1">
                    <a:lumMod val="50000"/>
                  </a:schemeClr>
                </a:solidFill>
                <a:latin typeface="Calibri"/>
              </a:rPr>
              <a:t>Non contrôlée </a:t>
            </a:r>
          </a:p>
          <a:p>
            <a:pPr marL="342900" lvl="0" indent="-342900">
              <a:spcBef>
                <a:spcPct val="20000"/>
              </a:spcBef>
              <a:buClrTx/>
              <a:buSzTx/>
              <a:buFont typeface="Arial" panose="020B0604020202020204" pitchFamily="34" charset="0"/>
              <a:buChar char="•"/>
              <a:defRPr/>
            </a:pPr>
            <a:endParaRPr lang="fr-FR" sz="1200" kern="1200" dirty="0" smtClean="0">
              <a:solidFill>
                <a:schemeClr val="bg1">
                  <a:lumMod val="50000"/>
                </a:schemeClr>
              </a:solidFill>
              <a:latin typeface="Calibri"/>
            </a:endParaRPr>
          </a:p>
          <a:p>
            <a:pPr lvl="0">
              <a:spcBef>
                <a:spcPct val="20000"/>
              </a:spcBef>
              <a:buClrTx/>
              <a:buSzTx/>
              <a:defRPr/>
            </a:pPr>
            <a:r>
              <a:rPr lang="fr-FR" sz="1200" b="1" kern="1200" dirty="0" smtClean="0">
                <a:solidFill>
                  <a:schemeClr val="bg1">
                    <a:lumMod val="50000"/>
                  </a:schemeClr>
                </a:solidFill>
                <a:latin typeface="Calibri"/>
              </a:rPr>
              <a:t>Exemple 1 :</a:t>
            </a:r>
          </a:p>
          <a:p>
            <a:pPr lvl="0">
              <a:spcBef>
                <a:spcPct val="20000"/>
              </a:spcBef>
              <a:buClrTx/>
              <a:buSzTx/>
              <a:defRPr/>
            </a:pPr>
            <a:r>
              <a:rPr lang="fr-FR" sz="1200" b="1" kern="1200" dirty="0" smtClean="0">
                <a:solidFill>
                  <a:srgbClr val="7030A0"/>
                </a:solidFill>
                <a:latin typeface="Calibri"/>
              </a:rPr>
              <a:t>029 ##$a</a:t>
            </a:r>
            <a:r>
              <a:rPr lang="fr-FR" sz="1200" kern="1200" dirty="0" smtClean="0">
                <a:solidFill>
                  <a:schemeClr val="bg1">
                    <a:lumMod val="50000"/>
                  </a:schemeClr>
                </a:solidFill>
                <a:latin typeface="Calibri"/>
              </a:rPr>
              <a:t>FR</a:t>
            </a:r>
            <a:r>
              <a:rPr lang="fr-FR" sz="1200" b="1" kern="1200" dirty="0" smtClean="0">
                <a:solidFill>
                  <a:srgbClr val="7030A0"/>
                </a:solidFill>
                <a:latin typeface="Calibri"/>
              </a:rPr>
              <a:t>$o</a:t>
            </a:r>
            <a:r>
              <a:rPr lang="fr-FR" sz="1200" kern="1200" dirty="0" smtClean="0">
                <a:solidFill>
                  <a:schemeClr val="bg1">
                    <a:lumMod val="50000"/>
                  </a:schemeClr>
                </a:solidFill>
                <a:latin typeface="Calibri"/>
              </a:rPr>
              <a:t>456 (numéro d’ordre)</a:t>
            </a:r>
            <a:r>
              <a:rPr lang="fr-FR" sz="1200" b="1" kern="1200" dirty="0" smtClean="0">
                <a:solidFill>
                  <a:srgbClr val="7030A0"/>
                </a:solidFill>
                <a:latin typeface="Calibri"/>
              </a:rPr>
              <a:t> </a:t>
            </a:r>
          </a:p>
          <a:p>
            <a:pPr lvl="0">
              <a:spcBef>
                <a:spcPct val="20000"/>
              </a:spcBef>
              <a:buClrTx/>
              <a:buSzTx/>
              <a:defRPr/>
            </a:pPr>
            <a:r>
              <a:rPr lang="fr-FR" sz="1200" b="1" kern="1200" dirty="0" smtClean="0">
                <a:solidFill>
                  <a:schemeClr val="bg1">
                    <a:lumMod val="50000"/>
                  </a:schemeClr>
                </a:solidFill>
                <a:latin typeface="Calibri"/>
              </a:rPr>
              <a:t>Exemple 2 :</a:t>
            </a:r>
            <a:endParaRPr lang="fr-FR" sz="1200" kern="1200" dirty="0" smtClean="0">
              <a:solidFill>
                <a:schemeClr val="bg1">
                  <a:lumMod val="50000"/>
                </a:schemeClr>
              </a:solidFill>
              <a:latin typeface="Calibri"/>
            </a:endParaRPr>
          </a:p>
          <a:p>
            <a:pPr>
              <a:spcBef>
                <a:spcPct val="20000"/>
              </a:spcBef>
              <a:buClrTx/>
              <a:defRPr/>
            </a:pPr>
            <a:r>
              <a:rPr lang="fr-FR" sz="1200" b="1" kern="1200" dirty="0" smtClean="0">
                <a:solidFill>
                  <a:srgbClr val="7030A0"/>
                </a:solidFill>
                <a:latin typeface="Calibri"/>
              </a:rPr>
              <a:t>029 ##$a</a:t>
            </a:r>
            <a:r>
              <a:rPr lang="fr-FR" sz="1200" kern="1200" dirty="0" smtClean="0">
                <a:solidFill>
                  <a:schemeClr val="bg1">
                    <a:lumMod val="50000"/>
                  </a:schemeClr>
                </a:solidFill>
                <a:latin typeface="Calibri"/>
              </a:rPr>
              <a:t>FR</a:t>
            </a:r>
            <a:r>
              <a:rPr lang="fr-FR" sz="1200" b="1" kern="1200" dirty="0" smtClean="0">
                <a:solidFill>
                  <a:srgbClr val="7030A0"/>
                </a:solidFill>
                <a:latin typeface="Calibri"/>
              </a:rPr>
              <a:t>$o</a:t>
            </a:r>
            <a:r>
              <a:rPr lang="fr-FR" sz="1200" kern="1200" dirty="0" smtClean="0">
                <a:solidFill>
                  <a:schemeClr val="bg1">
                    <a:lumMod val="50000"/>
                  </a:schemeClr>
                </a:solidFill>
                <a:latin typeface="Calibri"/>
              </a:rPr>
              <a:t>HDR-2018-963 (numéro de HDR)</a:t>
            </a:r>
            <a:r>
              <a:rPr lang="fr-FR" sz="1200" b="1" kern="1200" dirty="0" smtClean="0">
                <a:solidFill>
                  <a:srgbClr val="7030A0"/>
                </a:solidFill>
                <a:latin typeface="Calibri"/>
              </a:rPr>
              <a:t>$o</a:t>
            </a:r>
            <a:r>
              <a:rPr lang="fr-FR" sz="1200" kern="1200" dirty="0" smtClean="0">
                <a:solidFill>
                  <a:schemeClr val="bg1">
                    <a:lumMod val="50000"/>
                  </a:schemeClr>
                </a:solidFill>
                <a:latin typeface="Calibri"/>
              </a:rPr>
              <a:t>10 </a:t>
            </a:r>
            <a:r>
              <a:rPr lang="fr-FR" sz="1200" kern="1200" dirty="0">
                <a:solidFill>
                  <a:schemeClr val="bg1">
                    <a:lumMod val="50000"/>
                  </a:schemeClr>
                </a:solidFill>
                <a:latin typeface="Calibri"/>
              </a:rPr>
              <a:t>(numéro d’ordre) </a:t>
            </a:r>
          </a:p>
        </p:txBody>
      </p:sp>
      <p:grpSp>
        <p:nvGrpSpPr>
          <p:cNvPr id="25" name="Google Shape;3804;p33"/>
          <p:cNvGrpSpPr/>
          <p:nvPr/>
        </p:nvGrpSpPr>
        <p:grpSpPr>
          <a:xfrm>
            <a:off x="7764412" y="3905135"/>
            <a:ext cx="1193875" cy="1170867"/>
            <a:chOff x="3113300" y="3279250"/>
            <a:chExt cx="553925" cy="543250"/>
          </a:xfrm>
        </p:grpSpPr>
        <p:sp>
          <p:nvSpPr>
            <p:cNvPr id="26"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8471;p65"/>
          <p:cNvGrpSpPr/>
          <p:nvPr/>
        </p:nvGrpSpPr>
        <p:grpSpPr>
          <a:xfrm>
            <a:off x="446927" y="139009"/>
            <a:ext cx="456078" cy="652344"/>
            <a:chOff x="6454304" y="2186649"/>
            <a:chExt cx="456078" cy="652344"/>
          </a:xfrm>
        </p:grpSpPr>
        <p:sp>
          <p:nvSpPr>
            <p:cNvPr id="47"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8464;p65"/>
          <p:cNvGrpSpPr/>
          <p:nvPr/>
        </p:nvGrpSpPr>
        <p:grpSpPr>
          <a:xfrm>
            <a:off x="8210052" y="118000"/>
            <a:ext cx="474081" cy="756349"/>
            <a:chOff x="7075112" y="3627843"/>
            <a:chExt cx="474081" cy="756349"/>
          </a:xfrm>
        </p:grpSpPr>
        <p:sp>
          <p:nvSpPr>
            <p:cNvPr id="65" name="Google Shape;8465;p65"/>
            <p:cNvSpPr/>
            <p:nvPr/>
          </p:nvSpPr>
          <p:spPr>
            <a:xfrm>
              <a:off x="7075112" y="3979986"/>
              <a:ext cx="474081" cy="404207"/>
            </a:xfrm>
            <a:custGeom>
              <a:avLst/>
              <a:gdLst/>
              <a:ahLst/>
              <a:cxnLst/>
              <a:rect l="l" t="t" r="r" b="b"/>
              <a:pathLst>
                <a:path w="27044" h="23058" extrusionOk="0">
                  <a:moveTo>
                    <a:pt x="27043" y="0"/>
                  </a:moveTo>
                  <a:lnTo>
                    <a:pt x="1" y="627"/>
                  </a:lnTo>
                  <a:lnTo>
                    <a:pt x="5164" y="23058"/>
                  </a:lnTo>
                  <a:lnTo>
                    <a:pt x="22607" y="22632"/>
                  </a:lnTo>
                  <a:lnTo>
                    <a:pt x="270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466;p65"/>
            <p:cNvSpPr/>
            <p:nvPr/>
          </p:nvSpPr>
          <p:spPr>
            <a:xfrm>
              <a:off x="7256126" y="3839816"/>
              <a:ext cx="89648" cy="178403"/>
            </a:xfrm>
            <a:custGeom>
              <a:avLst/>
              <a:gdLst/>
              <a:ahLst/>
              <a:cxnLst/>
              <a:rect l="l" t="t" r="r" b="b"/>
              <a:pathLst>
                <a:path w="5114" h="10177" extrusionOk="0">
                  <a:moveTo>
                    <a:pt x="2206" y="728"/>
                  </a:moveTo>
                  <a:cubicBezTo>
                    <a:pt x="2356" y="728"/>
                    <a:pt x="2457" y="778"/>
                    <a:pt x="2532" y="828"/>
                  </a:cubicBezTo>
                  <a:cubicBezTo>
                    <a:pt x="3735" y="1555"/>
                    <a:pt x="4211" y="5615"/>
                    <a:pt x="4336" y="8071"/>
                  </a:cubicBezTo>
                  <a:cubicBezTo>
                    <a:pt x="2983" y="6267"/>
                    <a:pt x="903" y="3109"/>
                    <a:pt x="1254" y="1555"/>
                  </a:cubicBezTo>
                  <a:cubicBezTo>
                    <a:pt x="1329" y="1204"/>
                    <a:pt x="1504" y="978"/>
                    <a:pt x="1805" y="828"/>
                  </a:cubicBezTo>
                  <a:cubicBezTo>
                    <a:pt x="1955" y="753"/>
                    <a:pt x="2081" y="728"/>
                    <a:pt x="2206" y="728"/>
                  </a:cubicBezTo>
                  <a:close/>
                  <a:moveTo>
                    <a:pt x="2189" y="1"/>
                  </a:moveTo>
                  <a:cubicBezTo>
                    <a:pt x="1962" y="1"/>
                    <a:pt x="1730" y="57"/>
                    <a:pt x="1504" y="176"/>
                  </a:cubicBezTo>
                  <a:cubicBezTo>
                    <a:pt x="978" y="427"/>
                    <a:pt x="652" y="828"/>
                    <a:pt x="552" y="1404"/>
                  </a:cubicBezTo>
                  <a:cubicBezTo>
                    <a:pt x="1" y="3986"/>
                    <a:pt x="4286" y="9174"/>
                    <a:pt x="4462" y="9400"/>
                  </a:cubicBezTo>
                  <a:lnTo>
                    <a:pt x="5113" y="10176"/>
                  </a:lnTo>
                  <a:lnTo>
                    <a:pt x="5113" y="9149"/>
                  </a:lnTo>
                  <a:cubicBezTo>
                    <a:pt x="5088" y="8372"/>
                    <a:pt x="4913" y="1430"/>
                    <a:pt x="2908" y="201"/>
                  </a:cubicBezTo>
                  <a:cubicBezTo>
                    <a:pt x="2684" y="70"/>
                    <a:pt x="2440" y="1"/>
                    <a:pt x="2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467;p65"/>
            <p:cNvSpPr/>
            <p:nvPr/>
          </p:nvSpPr>
          <p:spPr>
            <a:xfrm>
              <a:off x="7329489" y="3836082"/>
              <a:ext cx="134034" cy="179507"/>
            </a:xfrm>
            <a:custGeom>
              <a:avLst/>
              <a:gdLst/>
              <a:ahLst/>
              <a:cxnLst/>
              <a:rect l="l" t="t" r="r" b="b"/>
              <a:pathLst>
                <a:path w="7646" h="10240" extrusionOk="0">
                  <a:moveTo>
                    <a:pt x="5440" y="740"/>
                  </a:moveTo>
                  <a:cubicBezTo>
                    <a:pt x="5640" y="740"/>
                    <a:pt x="5866" y="790"/>
                    <a:pt x="6066" y="891"/>
                  </a:cubicBezTo>
                  <a:cubicBezTo>
                    <a:pt x="6442" y="1091"/>
                    <a:pt x="6643" y="1342"/>
                    <a:pt x="6668" y="1693"/>
                  </a:cubicBezTo>
                  <a:cubicBezTo>
                    <a:pt x="6843" y="3422"/>
                    <a:pt x="3259" y="6730"/>
                    <a:pt x="1129" y="8460"/>
                  </a:cubicBezTo>
                  <a:cubicBezTo>
                    <a:pt x="1755" y="5978"/>
                    <a:pt x="3109" y="1718"/>
                    <a:pt x="4863" y="866"/>
                  </a:cubicBezTo>
                  <a:cubicBezTo>
                    <a:pt x="5039" y="765"/>
                    <a:pt x="5239" y="740"/>
                    <a:pt x="5440" y="740"/>
                  </a:cubicBezTo>
                  <a:close/>
                  <a:moveTo>
                    <a:pt x="5435" y="1"/>
                  </a:moveTo>
                  <a:cubicBezTo>
                    <a:pt x="5138" y="1"/>
                    <a:pt x="4838" y="70"/>
                    <a:pt x="4537" y="214"/>
                  </a:cubicBezTo>
                  <a:cubicBezTo>
                    <a:pt x="1806" y="1542"/>
                    <a:pt x="277" y="8986"/>
                    <a:pt x="201" y="9287"/>
                  </a:cubicBezTo>
                  <a:lnTo>
                    <a:pt x="1" y="10239"/>
                  </a:lnTo>
                  <a:lnTo>
                    <a:pt x="778" y="9663"/>
                  </a:lnTo>
                  <a:cubicBezTo>
                    <a:pt x="1480" y="9111"/>
                    <a:pt x="7645" y="4349"/>
                    <a:pt x="7395" y="1617"/>
                  </a:cubicBezTo>
                  <a:cubicBezTo>
                    <a:pt x="7344" y="1041"/>
                    <a:pt x="6994" y="565"/>
                    <a:pt x="6392" y="239"/>
                  </a:cubicBezTo>
                  <a:cubicBezTo>
                    <a:pt x="6079" y="82"/>
                    <a:pt x="5759" y="1"/>
                    <a:pt x="5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468;p65"/>
            <p:cNvSpPr/>
            <p:nvPr/>
          </p:nvSpPr>
          <p:spPr>
            <a:xfrm>
              <a:off x="7292589" y="3979986"/>
              <a:ext cx="103707" cy="404207"/>
            </a:xfrm>
            <a:custGeom>
              <a:avLst/>
              <a:gdLst/>
              <a:ahLst/>
              <a:cxnLst/>
              <a:rect l="l" t="t" r="r" b="b"/>
              <a:pathLst>
                <a:path w="5916" h="23058" extrusionOk="0">
                  <a:moveTo>
                    <a:pt x="1" y="0"/>
                  </a:moveTo>
                  <a:lnTo>
                    <a:pt x="728" y="23058"/>
                  </a:lnTo>
                  <a:lnTo>
                    <a:pt x="3234" y="23058"/>
                  </a:lnTo>
                  <a:lnTo>
                    <a:pt x="59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469;p65"/>
            <p:cNvSpPr/>
            <p:nvPr/>
          </p:nvSpPr>
          <p:spPr>
            <a:xfrm>
              <a:off x="7116851" y="4162753"/>
              <a:ext cx="396756" cy="53168"/>
            </a:xfrm>
            <a:custGeom>
              <a:avLst/>
              <a:gdLst/>
              <a:ahLst/>
              <a:cxnLst/>
              <a:rect l="l" t="t" r="r" b="b"/>
              <a:pathLst>
                <a:path w="22633" h="3033" extrusionOk="0">
                  <a:moveTo>
                    <a:pt x="22632" y="0"/>
                  </a:moveTo>
                  <a:lnTo>
                    <a:pt x="1" y="552"/>
                  </a:lnTo>
                  <a:lnTo>
                    <a:pt x="577" y="3033"/>
                  </a:lnTo>
                  <a:lnTo>
                    <a:pt x="22081" y="2732"/>
                  </a:lnTo>
                  <a:lnTo>
                    <a:pt x="226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470;p65"/>
            <p:cNvSpPr/>
            <p:nvPr/>
          </p:nvSpPr>
          <p:spPr>
            <a:xfrm>
              <a:off x="7335117" y="3627843"/>
              <a:ext cx="32185" cy="342466"/>
            </a:xfrm>
            <a:custGeom>
              <a:avLst/>
              <a:gdLst/>
              <a:ahLst/>
              <a:cxnLst/>
              <a:rect l="l" t="t" r="r" b="b"/>
              <a:pathLst>
                <a:path w="1836" h="19536" extrusionOk="0">
                  <a:moveTo>
                    <a:pt x="1118" y="0"/>
                  </a:moveTo>
                  <a:cubicBezTo>
                    <a:pt x="983" y="0"/>
                    <a:pt x="845" y="88"/>
                    <a:pt x="833" y="263"/>
                  </a:cubicBezTo>
                  <a:cubicBezTo>
                    <a:pt x="507" y="6579"/>
                    <a:pt x="1309" y="12920"/>
                    <a:pt x="31" y="19186"/>
                  </a:cubicBezTo>
                  <a:cubicBezTo>
                    <a:pt x="1" y="19397"/>
                    <a:pt x="180" y="19536"/>
                    <a:pt x="338" y="19536"/>
                  </a:cubicBezTo>
                  <a:cubicBezTo>
                    <a:pt x="442" y="19536"/>
                    <a:pt x="537" y="19476"/>
                    <a:pt x="557" y="19336"/>
                  </a:cubicBezTo>
                  <a:cubicBezTo>
                    <a:pt x="1835" y="13020"/>
                    <a:pt x="1058" y="6629"/>
                    <a:pt x="1384" y="263"/>
                  </a:cubicBezTo>
                  <a:cubicBezTo>
                    <a:pt x="1384" y="88"/>
                    <a:pt x="1253" y="0"/>
                    <a:pt x="1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 name="Image 5"/>
          <p:cNvPicPr>
            <a:picLocks noChangeAspect="1"/>
          </p:cNvPicPr>
          <p:nvPr/>
        </p:nvPicPr>
        <p:blipFill>
          <a:blip r:embed="rId2"/>
          <a:stretch>
            <a:fillRect/>
          </a:stretch>
        </p:blipFill>
        <p:spPr>
          <a:xfrm>
            <a:off x="1807984" y="4643712"/>
            <a:ext cx="5352022" cy="287568"/>
          </a:xfrm>
          <a:prstGeom prst="rect">
            <a:avLst/>
          </a:prstGeom>
        </p:spPr>
      </p:pic>
    </p:spTree>
    <p:extLst>
      <p:ext uri="{BB962C8B-B14F-4D97-AF65-F5344CB8AC3E}">
        <p14:creationId xmlns:p14="http://schemas.microsoft.com/office/powerpoint/2010/main" val="366533016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B/029 </a:t>
            </a:r>
            <a:r>
              <a:rPr lang="fr-FR" dirty="0"/>
              <a:t>dans vos souliers</a:t>
            </a:r>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75250"/>
            <a:ext cx="8365500"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ctr">
              <a:spcBef>
                <a:spcPct val="20000"/>
              </a:spcBef>
              <a:buClrTx/>
              <a:buSzTx/>
              <a:buNone/>
              <a:defRPr/>
            </a:pPr>
            <a:r>
              <a:rPr lang="fr-FR" sz="2000" b="1" kern="1200" dirty="0" smtClean="0">
                <a:solidFill>
                  <a:sysClr val="windowText" lastClr="000000"/>
                </a:solidFill>
                <a:latin typeface="Calibri"/>
              </a:rPr>
              <a:t>La sous-zone </a:t>
            </a:r>
            <a:r>
              <a:rPr lang="fr-FR" sz="2000" b="1" kern="1200" dirty="0" smtClean="0">
                <a:solidFill>
                  <a:srgbClr val="7030A0"/>
                </a:solidFill>
                <a:latin typeface="Calibri"/>
              </a:rPr>
              <a:t>$z – NNT erroné</a:t>
            </a:r>
          </a:p>
          <a:p>
            <a:pPr marL="342900" lvl="0" indent="-342900">
              <a:spcBef>
                <a:spcPct val="20000"/>
              </a:spcBef>
              <a:buClrTx/>
              <a:buSzTx/>
              <a:buFont typeface="Arial" panose="020B0604020202020204" pitchFamily="34" charset="0"/>
              <a:buChar char="•"/>
              <a:defRPr/>
            </a:pPr>
            <a:r>
              <a:rPr lang="fr-FR" kern="1200" dirty="0" smtClean="0">
                <a:solidFill>
                  <a:schemeClr val="bg1">
                    <a:lumMod val="50000"/>
                  </a:schemeClr>
                </a:solidFill>
                <a:latin typeface="Calibri"/>
              </a:rPr>
              <a:t>L’usage de la sous-zone </a:t>
            </a:r>
            <a:r>
              <a:rPr lang="fr-FR" b="1" kern="1200" dirty="0">
                <a:solidFill>
                  <a:srgbClr val="7030A0"/>
                </a:solidFill>
                <a:latin typeface="Calibri"/>
              </a:rPr>
              <a:t>$z</a:t>
            </a:r>
            <a:r>
              <a:rPr lang="fr-FR" kern="1200" dirty="0" smtClean="0">
                <a:solidFill>
                  <a:schemeClr val="bg1">
                    <a:lumMod val="50000"/>
                  </a:schemeClr>
                </a:solidFill>
                <a:latin typeface="Calibri"/>
              </a:rPr>
              <a:t> est </a:t>
            </a:r>
            <a:r>
              <a:rPr lang="fr-FR" b="1" kern="1200" dirty="0" smtClean="0">
                <a:solidFill>
                  <a:schemeClr val="bg1">
                    <a:lumMod val="50000"/>
                  </a:schemeClr>
                </a:solidFill>
                <a:latin typeface="Calibri"/>
              </a:rPr>
              <a:t>réservé aux thèses de doctorat</a:t>
            </a:r>
            <a:r>
              <a:rPr lang="fr-FR" kern="1200" dirty="0" smtClean="0">
                <a:solidFill>
                  <a:schemeClr val="bg1">
                    <a:lumMod val="50000"/>
                  </a:schemeClr>
                </a:solidFill>
                <a:latin typeface="Calibri"/>
              </a:rPr>
              <a:t>, </a:t>
            </a:r>
            <a:r>
              <a:rPr lang="fr-FR" kern="1200" smtClean="0">
                <a:solidFill>
                  <a:schemeClr val="bg1">
                    <a:lumMod val="50000"/>
                  </a:schemeClr>
                </a:solidFill>
                <a:latin typeface="Calibri"/>
              </a:rPr>
              <a:t>seuls documents </a:t>
            </a:r>
            <a:r>
              <a:rPr lang="fr-FR" kern="1200" dirty="0" smtClean="0">
                <a:solidFill>
                  <a:schemeClr val="bg1">
                    <a:lumMod val="50000"/>
                  </a:schemeClr>
                </a:solidFill>
                <a:latin typeface="Calibri"/>
              </a:rPr>
              <a:t>pour lesquels le numéro (NNT) doit obéir à une structuration imposée au niveau national. </a:t>
            </a:r>
          </a:p>
          <a:p>
            <a:pPr marL="342900" lvl="0" indent="-342900">
              <a:spcBef>
                <a:spcPct val="20000"/>
              </a:spcBef>
              <a:buClrTx/>
              <a:buSzTx/>
              <a:buFont typeface="Arial" panose="020B0604020202020204" pitchFamily="34" charset="0"/>
              <a:buChar char="•"/>
              <a:defRPr/>
            </a:pPr>
            <a:r>
              <a:rPr lang="fr-FR" kern="1200" dirty="0" smtClean="0">
                <a:solidFill>
                  <a:schemeClr val="bg1">
                    <a:lumMod val="50000"/>
                  </a:schemeClr>
                </a:solidFill>
                <a:latin typeface="Calibri"/>
              </a:rPr>
              <a:t>Les NNT erronés sont les NNT mal structurés, contenant un mauvais code court, un coquille, ou attribués en double. Il convient notamment de signaler les NNT erronés qui figurent sur d’autres ressources, comme les microfiches, pour en garder trace.</a:t>
            </a:r>
          </a:p>
          <a:p>
            <a:pPr marL="342900" lvl="0" indent="-342900">
              <a:spcBef>
                <a:spcPct val="20000"/>
              </a:spcBef>
              <a:buClrTx/>
              <a:buSzTx/>
              <a:buFont typeface="Arial" panose="020B0604020202020204" pitchFamily="34" charset="0"/>
              <a:buChar char="•"/>
              <a:defRPr/>
            </a:pPr>
            <a:r>
              <a:rPr lang="fr-FR" b="1" kern="1200" dirty="0">
                <a:solidFill>
                  <a:schemeClr val="bg1">
                    <a:lumMod val="50000"/>
                  </a:schemeClr>
                </a:solidFill>
                <a:latin typeface="Calibri"/>
              </a:rPr>
              <a:t>Répétable</a:t>
            </a:r>
            <a:r>
              <a:rPr lang="fr-FR" kern="1200" dirty="0">
                <a:solidFill>
                  <a:schemeClr val="bg1">
                    <a:lumMod val="50000"/>
                  </a:schemeClr>
                </a:solidFill>
                <a:latin typeface="Calibri"/>
              </a:rPr>
              <a:t> : une sous-zone </a:t>
            </a:r>
            <a:r>
              <a:rPr lang="fr-FR" b="1" kern="1200" dirty="0">
                <a:solidFill>
                  <a:srgbClr val="7030A0"/>
                </a:solidFill>
                <a:latin typeface="Calibri"/>
              </a:rPr>
              <a:t>$z</a:t>
            </a:r>
            <a:r>
              <a:rPr lang="fr-FR" kern="1200" dirty="0">
                <a:solidFill>
                  <a:schemeClr val="bg1">
                    <a:lumMod val="50000"/>
                  </a:schemeClr>
                </a:solidFill>
                <a:latin typeface="Calibri"/>
              </a:rPr>
              <a:t> par NNT erroné</a:t>
            </a:r>
          </a:p>
          <a:p>
            <a:pPr marL="342900" lvl="0" indent="-342900">
              <a:spcBef>
                <a:spcPct val="20000"/>
              </a:spcBef>
              <a:buClrTx/>
              <a:buSzTx/>
              <a:buFont typeface="Arial" panose="020B0604020202020204" pitchFamily="34" charset="0"/>
              <a:buChar char="•"/>
              <a:defRPr/>
            </a:pPr>
            <a:r>
              <a:rPr lang="fr-FR" b="1" kern="1200" dirty="0">
                <a:solidFill>
                  <a:schemeClr val="bg1">
                    <a:lumMod val="50000"/>
                  </a:schemeClr>
                </a:solidFill>
                <a:latin typeface="Calibri"/>
              </a:rPr>
              <a:t>Facultative</a:t>
            </a:r>
            <a:endParaRPr lang="fr-FR" kern="1200" dirty="0">
              <a:solidFill>
                <a:schemeClr val="bg1">
                  <a:lumMod val="50000"/>
                </a:schemeClr>
              </a:solidFill>
              <a:latin typeface="Calibri"/>
            </a:endParaRPr>
          </a:p>
          <a:p>
            <a:pPr marL="342900" lvl="0" indent="-342900">
              <a:spcBef>
                <a:spcPct val="20000"/>
              </a:spcBef>
              <a:buClrTx/>
              <a:buSzTx/>
              <a:buFont typeface="Arial" panose="020B0604020202020204" pitchFamily="34" charset="0"/>
              <a:buChar char="•"/>
              <a:defRPr/>
            </a:pPr>
            <a:r>
              <a:rPr lang="fr-FR" b="1" kern="1200" dirty="0">
                <a:solidFill>
                  <a:schemeClr val="bg1">
                    <a:lumMod val="50000"/>
                  </a:schemeClr>
                </a:solidFill>
                <a:latin typeface="Calibri"/>
              </a:rPr>
              <a:t>Non contrôlée </a:t>
            </a:r>
            <a:endParaRPr lang="fr-FR" kern="1200" dirty="0" smtClean="0">
              <a:solidFill>
                <a:schemeClr val="bg1">
                  <a:lumMod val="50000"/>
                </a:schemeClr>
              </a:solidFill>
              <a:latin typeface="Calibri"/>
            </a:endParaRPr>
          </a:p>
          <a:p>
            <a:pPr lvl="0">
              <a:spcBef>
                <a:spcPct val="20000"/>
              </a:spcBef>
              <a:buClrTx/>
              <a:buSzTx/>
              <a:defRPr/>
            </a:pPr>
            <a:endParaRPr lang="fr-FR" kern="1200" dirty="0" smtClean="0">
              <a:solidFill>
                <a:schemeClr val="bg1">
                  <a:lumMod val="50000"/>
                </a:schemeClr>
              </a:solidFill>
              <a:latin typeface="Calibri"/>
            </a:endParaRPr>
          </a:p>
          <a:p>
            <a:pPr lvl="0">
              <a:spcBef>
                <a:spcPct val="20000"/>
              </a:spcBef>
              <a:buClrTx/>
              <a:buSzTx/>
              <a:defRPr/>
            </a:pPr>
            <a:r>
              <a:rPr lang="fr-FR" b="1" kern="1200" dirty="0" smtClean="0">
                <a:solidFill>
                  <a:schemeClr val="bg1">
                    <a:lumMod val="50000"/>
                  </a:schemeClr>
                </a:solidFill>
                <a:latin typeface="Calibri"/>
              </a:rPr>
              <a:t>Exemples :</a:t>
            </a:r>
          </a:p>
          <a:p>
            <a:pPr marL="0" lvl="0" indent="0">
              <a:spcBef>
                <a:spcPct val="20000"/>
              </a:spcBef>
              <a:buClrTx/>
              <a:buSzTx/>
              <a:buNone/>
              <a:defRPr/>
            </a:pPr>
            <a:r>
              <a:rPr lang="fr-FR" b="1" kern="1200" dirty="0">
                <a:solidFill>
                  <a:srgbClr val="7030A0"/>
                </a:solidFill>
                <a:latin typeface="Calibri"/>
              </a:rPr>
              <a:t>029 </a:t>
            </a:r>
            <a:r>
              <a:rPr lang="fr-FR" b="1" kern="1200" dirty="0" smtClean="0">
                <a:solidFill>
                  <a:srgbClr val="7030A0"/>
                </a:solidFill>
                <a:latin typeface="Calibri"/>
              </a:rPr>
              <a:t>##$a</a:t>
            </a:r>
            <a:r>
              <a:rPr lang="fr-FR" kern="1200" dirty="0" smtClean="0">
                <a:solidFill>
                  <a:sysClr val="windowText" lastClr="000000"/>
                </a:solidFill>
                <a:latin typeface="Calibri"/>
              </a:rPr>
              <a:t>FR</a:t>
            </a:r>
            <a:r>
              <a:rPr lang="fr-FR" b="1" kern="1200" dirty="0" smtClean="0">
                <a:solidFill>
                  <a:srgbClr val="7030A0"/>
                </a:solidFill>
                <a:latin typeface="Calibri"/>
              </a:rPr>
              <a:t>$b</a:t>
            </a:r>
            <a:r>
              <a:rPr lang="fr-FR" kern="1200" dirty="0" smtClean="0">
                <a:solidFill>
                  <a:sysClr val="windowText" lastClr="000000"/>
                </a:solidFill>
                <a:latin typeface="Calibri"/>
              </a:rPr>
              <a:t>1991LIL10134</a:t>
            </a:r>
            <a:r>
              <a:rPr lang="fr-FR" b="1" kern="1200" dirty="0" smtClean="0">
                <a:solidFill>
                  <a:srgbClr val="7030A0"/>
                </a:solidFill>
                <a:latin typeface="Calibri"/>
              </a:rPr>
              <a:t>$z</a:t>
            </a:r>
            <a:r>
              <a:rPr lang="fr-FR" kern="1200" dirty="0" smtClean="0">
                <a:solidFill>
                  <a:schemeClr val="bg1">
                    <a:lumMod val="50000"/>
                  </a:schemeClr>
                </a:solidFill>
                <a:latin typeface="Calibri"/>
              </a:rPr>
              <a:t>1991LIL1O134</a:t>
            </a:r>
          </a:p>
          <a:p>
            <a:pPr marL="0" lvl="0" indent="0">
              <a:spcBef>
                <a:spcPct val="20000"/>
              </a:spcBef>
              <a:buClrTx/>
              <a:buSzTx/>
              <a:buNone/>
              <a:defRPr/>
            </a:pPr>
            <a:endParaRPr lang="fr-FR" kern="1200" dirty="0">
              <a:solidFill>
                <a:schemeClr val="bg1">
                  <a:lumMod val="50000"/>
                </a:schemeClr>
              </a:solidFill>
              <a:latin typeface="Calibri"/>
            </a:endParaRPr>
          </a:p>
          <a:p>
            <a:pPr marL="0" lvl="0" indent="0">
              <a:spcBef>
                <a:spcPct val="20000"/>
              </a:spcBef>
              <a:buClrTx/>
              <a:buSzTx/>
              <a:buNone/>
              <a:defRPr/>
            </a:pPr>
            <a:endParaRPr lang="fr-FR" kern="1200" dirty="0">
              <a:solidFill>
                <a:schemeClr val="bg1">
                  <a:lumMod val="50000"/>
                </a:schemeClr>
              </a:solidFill>
              <a:latin typeface="Calibri"/>
            </a:endParaRPr>
          </a:p>
        </p:txBody>
      </p:sp>
      <p:grpSp>
        <p:nvGrpSpPr>
          <p:cNvPr id="25" name="Google Shape;3804;p33"/>
          <p:cNvGrpSpPr/>
          <p:nvPr/>
        </p:nvGrpSpPr>
        <p:grpSpPr>
          <a:xfrm>
            <a:off x="7764412" y="3905135"/>
            <a:ext cx="1193875" cy="1170867"/>
            <a:chOff x="3113300" y="3279250"/>
            <a:chExt cx="553925" cy="543250"/>
          </a:xfrm>
        </p:grpSpPr>
        <p:sp>
          <p:nvSpPr>
            <p:cNvPr id="26"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8513;p65"/>
          <p:cNvGrpSpPr/>
          <p:nvPr/>
        </p:nvGrpSpPr>
        <p:grpSpPr>
          <a:xfrm>
            <a:off x="504056" y="96172"/>
            <a:ext cx="431887" cy="736803"/>
            <a:chOff x="7959973" y="2126363"/>
            <a:chExt cx="431887" cy="736803"/>
          </a:xfrm>
        </p:grpSpPr>
        <p:sp>
          <p:nvSpPr>
            <p:cNvPr id="47" name="Google Shape;8514;p65"/>
            <p:cNvSpPr/>
            <p:nvPr/>
          </p:nvSpPr>
          <p:spPr>
            <a:xfrm>
              <a:off x="8162953" y="2126363"/>
              <a:ext cx="16706" cy="317223"/>
            </a:xfrm>
            <a:custGeom>
              <a:avLst/>
              <a:gdLst/>
              <a:ahLst/>
              <a:cxnLst/>
              <a:rect l="l" t="t" r="r" b="b"/>
              <a:pathLst>
                <a:path w="953" h="18096" fill="none" extrusionOk="0">
                  <a:moveTo>
                    <a:pt x="952" y="25"/>
                  </a:moveTo>
                  <a:cubicBezTo>
                    <a:pt x="852" y="0"/>
                    <a:pt x="0" y="13509"/>
                    <a:pt x="952" y="18095"/>
                  </a:cubicBezTo>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15;p65"/>
            <p:cNvSpPr/>
            <p:nvPr/>
          </p:nvSpPr>
          <p:spPr>
            <a:xfrm>
              <a:off x="7959973" y="2431263"/>
              <a:ext cx="431887" cy="431904"/>
            </a:xfrm>
            <a:custGeom>
              <a:avLst/>
              <a:gdLst/>
              <a:ahLst/>
              <a:cxnLst/>
              <a:rect l="l" t="t" r="r" b="b"/>
              <a:pathLst>
                <a:path w="24637" h="24638" extrusionOk="0">
                  <a:moveTo>
                    <a:pt x="12306" y="1"/>
                  </a:moveTo>
                  <a:cubicBezTo>
                    <a:pt x="5514" y="1"/>
                    <a:pt x="0" y="5514"/>
                    <a:pt x="0" y="12332"/>
                  </a:cubicBezTo>
                  <a:cubicBezTo>
                    <a:pt x="0" y="19124"/>
                    <a:pt x="5514" y="24637"/>
                    <a:pt x="12306" y="24637"/>
                  </a:cubicBezTo>
                  <a:cubicBezTo>
                    <a:pt x="19123" y="24637"/>
                    <a:pt x="24637" y="19124"/>
                    <a:pt x="24637" y="12332"/>
                  </a:cubicBezTo>
                  <a:cubicBezTo>
                    <a:pt x="24637" y="5514"/>
                    <a:pt x="19123" y="1"/>
                    <a:pt x="12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16;p65"/>
            <p:cNvSpPr/>
            <p:nvPr/>
          </p:nvSpPr>
          <p:spPr>
            <a:xfrm>
              <a:off x="7977100" y="2321840"/>
              <a:ext cx="205171" cy="161749"/>
            </a:xfrm>
            <a:custGeom>
              <a:avLst/>
              <a:gdLst/>
              <a:ahLst/>
              <a:cxnLst/>
              <a:rect l="l" t="t" r="r" b="b"/>
              <a:pathLst>
                <a:path w="11704" h="9227" extrusionOk="0">
                  <a:moveTo>
                    <a:pt x="1768" y="0"/>
                  </a:moveTo>
                  <a:cubicBezTo>
                    <a:pt x="1714" y="0"/>
                    <a:pt x="1659" y="1"/>
                    <a:pt x="1605" y="2"/>
                  </a:cubicBezTo>
                  <a:cubicBezTo>
                    <a:pt x="1" y="4087"/>
                    <a:pt x="1204" y="8223"/>
                    <a:pt x="3309" y="9225"/>
                  </a:cubicBezTo>
                  <a:cubicBezTo>
                    <a:pt x="3309" y="9225"/>
                    <a:pt x="3355" y="9227"/>
                    <a:pt x="3441" y="9227"/>
                  </a:cubicBezTo>
                  <a:cubicBezTo>
                    <a:pt x="4209" y="9227"/>
                    <a:pt x="8194" y="9085"/>
                    <a:pt x="11529" y="6268"/>
                  </a:cubicBezTo>
                  <a:cubicBezTo>
                    <a:pt x="11703" y="6119"/>
                    <a:pt x="7185"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17;p65"/>
            <p:cNvSpPr/>
            <p:nvPr/>
          </p:nvSpPr>
          <p:spPr>
            <a:xfrm>
              <a:off x="8169089" y="2329799"/>
              <a:ext cx="221018" cy="148917"/>
            </a:xfrm>
            <a:custGeom>
              <a:avLst/>
              <a:gdLst/>
              <a:ahLst/>
              <a:cxnLst/>
              <a:rect l="l" t="t" r="r" b="b"/>
              <a:pathLst>
                <a:path w="12608" h="8495" extrusionOk="0">
                  <a:moveTo>
                    <a:pt x="9021" y="1"/>
                  </a:moveTo>
                  <a:cubicBezTo>
                    <a:pt x="4591" y="1"/>
                    <a:pt x="1" y="5513"/>
                    <a:pt x="1" y="5513"/>
                  </a:cubicBezTo>
                  <a:cubicBezTo>
                    <a:pt x="2597" y="8075"/>
                    <a:pt x="6111" y="8495"/>
                    <a:pt x="8134" y="8495"/>
                  </a:cubicBezTo>
                  <a:cubicBezTo>
                    <a:pt x="9119" y="8495"/>
                    <a:pt x="9750" y="8395"/>
                    <a:pt x="9750" y="8395"/>
                  </a:cubicBezTo>
                  <a:cubicBezTo>
                    <a:pt x="9750" y="8395"/>
                    <a:pt x="12608" y="3658"/>
                    <a:pt x="10577" y="250"/>
                  </a:cubicBezTo>
                  <a:cubicBezTo>
                    <a:pt x="10066" y="78"/>
                    <a:pt x="9545"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518;p65"/>
            <p:cNvSpPr/>
            <p:nvPr/>
          </p:nvSpPr>
          <p:spPr>
            <a:xfrm>
              <a:off x="8067169" y="2480469"/>
              <a:ext cx="224524" cy="333491"/>
            </a:xfrm>
            <a:custGeom>
              <a:avLst/>
              <a:gdLst/>
              <a:ahLst/>
              <a:cxnLst/>
              <a:rect l="l" t="t" r="r" b="b"/>
              <a:pathLst>
                <a:path w="12808" h="19024" extrusionOk="0">
                  <a:moveTo>
                    <a:pt x="6366" y="1"/>
                  </a:moveTo>
                  <a:lnTo>
                    <a:pt x="6191" y="527"/>
                  </a:lnTo>
                  <a:lnTo>
                    <a:pt x="5640" y="527"/>
                  </a:lnTo>
                  <a:lnTo>
                    <a:pt x="6091" y="853"/>
                  </a:lnTo>
                  <a:lnTo>
                    <a:pt x="5915" y="1379"/>
                  </a:lnTo>
                  <a:lnTo>
                    <a:pt x="5915" y="1379"/>
                  </a:lnTo>
                  <a:lnTo>
                    <a:pt x="6291" y="1103"/>
                  </a:lnTo>
                  <a:lnTo>
                    <a:pt x="6291" y="1103"/>
                  </a:lnTo>
                  <a:cubicBezTo>
                    <a:pt x="6091" y="1931"/>
                    <a:pt x="5489" y="4061"/>
                    <a:pt x="4311" y="5264"/>
                  </a:cubicBezTo>
                  <a:cubicBezTo>
                    <a:pt x="4311" y="5289"/>
                    <a:pt x="4286" y="5314"/>
                    <a:pt x="4261" y="5314"/>
                  </a:cubicBezTo>
                  <a:cubicBezTo>
                    <a:pt x="3960" y="5615"/>
                    <a:pt x="3635" y="5865"/>
                    <a:pt x="3259" y="6016"/>
                  </a:cubicBezTo>
                  <a:cubicBezTo>
                    <a:pt x="3259" y="5991"/>
                    <a:pt x="3259" y="5991"/>
                    <a:pt x="3259" y="5991"/>
                  </a:cubicBezTo>
                  <a:lnTo>
                    <a:pt x="3208" y="6041"/>
                  </a:lnTo>
                  <a:cubicBezTo>
                    <a:pt x="3208" y="6041"/>
                    <a:pt x="3760" y="6718"/>
                    <a:pt x="4687" y="7093"/>
                  </a:cubicBezTo>
                  <a:cubicBezTo>
                    <a:pt x="4211" y="7645"/>
                    <a:pt x="3459" y="8447"/>
                    <a:pt x="2532" y="8998"/>
                  </a:cubicBezTo>
                  <a:cubicBezTo>
                    <a:pt x="2507" y="8998"/>
                    <a:pt x="2507" y="9023"/>
                    <a:pt x="2482" y="9023"/>
                  </a:cubicBezTo>
                  <a:cubicBezTo>
                    <a:pt x="2106" y="9249"/>
                    <a:pt x="1680" y="9449"/>
                    <a:pt x="1254" y="9550"/>
                  </a:cubicBezTo>
                  <a:cubicBezTo>
                    <a:pt x="1254" y="9525"/>
                    <a:pt x="1254" y="9525"/>
                    <a:pt x="1228" y="9525"/>
                  </a:cubicBezTo>
                  <a:lnTo>
                    <a:pt x="1203" y="9575"/>
                  </a:lnTo>
                  <a:cubicBezTo>
                    <a:pt x="1203" y="9575"/>
                    <a:pt x="2131" y="10502"/>
                    <a:pt x="3133" y="11104"/>
                  </a:cubicBezTo>
                  <a:cubicBezTo>
                    <a:pt x="2833" y="11630"/>
                    <a:pt x="2281" y="12432"/>
                    <a:pt x="1479" y="13058"/>
                  </a:cubicBezTo>
                  <a:cubicBezTo>
                    <a:pt x="1454" y="13083"/>
                    <a:pt x="1454" y="13083"/>
                    <a:pt x="1429" y="13109"/>
                  </a:cubicBezTo>
                  <a:cubicBezTo>
                    <a:pt x="1028" y="13434"/>
                    <a:pt x="552" y="13710"/>
                    <a:pt x="0" y="13885"/>
                  </a:cubicBezTo>
                  <a:cubicBezTo>
                    <a:pt x="0" y="13885"/>
                    <a:pt x="752" y="14938"/>
                    <a:pt x="2356" y="15740"/>
                  </a:cubicBezTo>
                  <a:lnTo>
                    <a:pt x="3108" y="14988"/>
                  </a:lnTo>
                  <a:lnTo>
                    <a:pt x="2858" y="15966"/>
                  </a:lnTo>
                  <a:cubicBezTo>
                    <a:pt x="2908" y="15966"/>
                    <a:pt x="2933" y="15991"/>
                    <a:pt x="2958" y="15991"/>
                  </a:cubicBezTo>
                  <a:lnTo>
                    <a:pt x="3284" y="15740"/>
                  </a:lnTo>
                  <a:lnTo>
                    <a:pt x="3208" y="16091"/>
                  </a:lnTo>
                  <a:cubicBezTo>
                    <a:pt x="3534" y="16216"/>
                    <a:pt x="3910" y="16317"/>
                    <a:pt x="4311" y="16392"/>
                  </a:cubicBezTo>
                  <a:lnTo>
                    <a:pt x="4111" y="18923"/>
                  </a:lnTo>
                  <a:lnTo>
                    <a:pt x="9249" y="19023"/>
                  </a:lnTo>
                  <a:lnTo>
                    <a:pt x="8823" y="16241"/>
                  </a:lnTo>
                  <a:cubicBezTo>
                    <a:pt x="9449" y="16066"/>
                    <a:pt x="10000" y="15815"/>
                    <a:pt x="10477" y="15565"/>
                  </a:cubicBezTo>
                  <a:cubicBezTo>
                    <a:pt x="10376" y="15239"/>
                    <a:pt x="10226" y="14687"/>
                    <a:pt x="10201" y="14637"/>
                  </a:cubicBezTo>
                  <a:lnTo>
                    <a:pt x="10201" y="14637"/>
                  </a:lnTo>
                  <a:lnTo>
                    <a:pt x="10878" y="15339"/>
                  </a:lnTo>
                  <a:lnTo>
                    <a:pt x="10903" y="15339"/>
                  </a:lnTo>
                  <a:cubicBezTo>
                    <a:pt x="11153" y="15189"/>
                    <a:pt x="11379" y="15038"/>
                    <a:pt x="11579" y="14888"/>
                  </a:cubicBezTo>
                  <a:cubicBezTo>
                    <a:pt x="11604" y="14863"/>
                    <a:pt x="11604" y="14863"/>
                    <a:pt x="11604" y="14863"/>
                  </a:cubicBezTo>
                  <a:lnTo>
                    <a:pt x="11279" y="13911"/>
                  </a:lnTo>
                  <a:lnTo>
                    <a:pt x="11279" y="13911"/>
                  </a:lnTo>
                  <a:lnTo>
                    <a:pt x="11930" y="14612"/>
                  </a:lnTo>
                  <a:cubicBezTo>
                    <a:pt x="11930" y="14612"/>
                    <a:pt x="11880" y="14111"/>
                    <a:pt x="11930" y="14111"/>
                  </a:cubicBezTo>
                  <a:cubicBezTo>
                    <a:pt x="11955" y="14136"/>
                    <a:pt x="12056" y="14261"/>
                    <a:pt x="12156" y="14412"/>
                  </a:cubicBezTo>
                  <a:cubicBezTo>
                    <a:pt x="12607" y="14011"/>
                    <a:pt x="12808" y="13710"/>
                    <a:pt x="12808" y="13710"/>
                  </a:cubicBezTo>
                  <a:cubicBezTo>
                    <a:pt x="12808" y="13710"/>
                    <a:pt x="12406" y="13560"/>
                    <a:pt x="11855" y="13209"/>
                  </a:cubicBezTo>
                  <a:lnTo>
                    <a:pt x="11830" y="13209"/>
                  </a:lnTo>
                  <a:lnTo>
                    <a:pt x="11805" y="13184"/>
                  </a:lnTo>
                  <a:cubicBezTo>
                    <a:pt x="11178" y="12783"/>
                    <a:pt x="10351" y="12106"/>
                    <a:pt x="9700" y="11129"/>
                  </a:cubicBezTo>
                  <a:cubicBezTo>
                    <a:pt x="9700" y="11129"/>
                    <a:pt x="9700" y="11104"/>
                    <a:pt x="9700" y="11104"/>
                  </a:cubicBezTo>
                  <a:cubicBezTo>
                    <a:pt x="10351" y="10753"/>
                    <a:pt x="11053" y="10301"/>
                    <a:pt x="11504" y="9750"/>
                  </a:cubicBezTo>
                  <a:lnTo>
                    <a:pt x="11454" y="9725"/>
                  </a:lnTo>
                  <a:cubicBezTo>
                    <a:pt x="11354" y="9675"/>
                    <a:pt x="11078" y="9499"/>
                    <a:pt x="10727" y="9274"/>
                  </a:cubicBezTo>
                  <a:lnTo>
                    <a:pt x="10727" y="9249"/>
                  </a:lnTo>
                  <a:lnTo>
                    <a:pt x="10702" y="9249"/>
                  </a:lnTo>
                  <a:cubicBezTo>
                    <a:pt x="9950" y="8773"/>
                    <a:pt x="8848" y="7971"/>
                    <a:pt x="8121" y="7043"/>
                  </a:cubicBezTo>
                  <a:cubicBezTo>
                    <a:pt x="8547" y="6818"/>
                    <a:pt x="9023" y="6542"/>
                    <a:pt x="9449" y="6116"/>
                  </a:cubicBezTo>
                  <a:lnTo>
                    <a:pt x="9424" y="6091"/>
                  </a:lnTo>
                  <a:lnTo>
                    <a:pt x="9424" y="6066"/>
                  </a:lnTo>
                  <a:lnTo>
                    <a:pt x="9399" y="6066"/>
                  </a:lnTo>
                  <a:cubicBezTo>
                    <a:pt x="9324" y="6016"/>
                    <a:pt x="9098" y="5815"/>
                    <a:pt x="8797" y="5489"/>
                  </a:cubicBezTo>
                  <a:cubicBezTo>
                    <a:pt x="8772" y="5464"/>
                    <a:pt x="8747" y="5464"/>
                    <a:pt x="8747" y="5439"/>
                  </a:cubicBezTo>
                  <a:cubicBezTo>
                    <a:pt x="8021" y="4662"/>
                    <a:pt x="6918" y="3184"/>
                    <a:pt x="6442" y="1103"/>
                  </a:cubicBezTo>
                  <a:lnTo>
                    <a:pt x="6442" y="1103"/>
                  </a:lnTo>
                  <a:lnTo>
                    <a:pt x="6817" y="1379"/>
                  </a:lnTo>
                  <a:lnTo>
                    <a:pt x="6642" y="853"/>
                  </a:lnTo>
                  <a:lnTo>
                    <a:pt x="7093" y="527"/>
                  </a:lnTo>
                  <a:lnTo>
                    <a:pt x="6542" y="527"/>
                  </a:lnTo>
                  <a:lnTo>
                    <a:pt x="6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519;p65"/>
            <p:cNvSpPr/>
            <p:nvPr/>
          </p:nvSpPr>
          <p:spPr>
            <a:xfrm>
              <a:off x="8045643" y="2431263"/>
              <a:ext cx="123464" cy="43334"/>
            </a:xfrm>
            <a:custGeom>
              <a:avLst/>
              <a:gdLst/>
              <a:ahLst/>
              <a:cxnLst/>
              <a:rect l="l" t="t" r="r" b="b"/>
              <a:pathLst>
                <a:path w="7043" h="2472" extrusionOk="0">
                  <a:moveTo>
                    <a:pt x="7043" y="1"/>
                  </a:moveTo>
                  <a:cubicBezTo>
                    <a:pt x="7042" y="1"/>
                    <a:pt x="0" y="978"/>
                    <a:pt x="326" y="2206"/>
                  </a:cubicBezTo>
                  <a:cubicBezTo>
                    <a:pt x="376" y="2392"/>
                    <a:pt x="565" y="2472"/>
                    <a:pt x="850" y="2472"/>
                  </a:cubicBezTo>
                  <a:cubicBezTo>
                    <a:pt x="2444" y="2472"/>
                    <a:pt x="7043"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520;p65"/>
            <p:cNvSpPr/>
            <p:nvPr/>
          </p:nvSpPr>
          <p:spPr>
            <a:xfrm>
              <a:off x="8187986" y="2433454"/>
              <a:ext cx="182312" cy="38040"/>
            </a:xfrm>
            <a:custGeom>
              <a:avLst/>
              <a:gdLst/>
              <a:ahLst/>
              <a:cxnLst/>
              <a:rect l="l" t="t" r="r" b="b"/>
              <a:pathLst>
                <a:path w="10400" h="2170" extrusionOk="0">
                  <a:moveTo>
                    <a:pt x="1" y="1"/>
                  </a:moveTo>
                  <a:cubicBezTo>
                    <a:pt x="1" y="1"/>
                    <a:pt x="2" y="1"/>
                    <a:pt x="3" y="1"/>
                  </a:cubicBezTo>
                  <a:lnTo>
                    <a:pt x="3" y="1"/>
                  </a:lnTo>
                  <a:cubicBezTo>
                    <a:pt x="2" y="1"/>
                    <a:pt x="1" y="1"/>
                    <a:pt x="1" y="1"/>
                  </a:cubicBezTo>
                  <a:close/>
                  <a:moveTo>
                    <a:pt x="3" y="1"/>
                  </a:moveTo>
                  <a:cubicBezTo>
                    <a:pt x="146" y="34"/>
                    <a:pt x="3708" y="2169"/>
                    <a:pt x="6542" y="2169"/>
                  </a:cubicBezTo>
                  <a:cubicBezTo>
                    <a:pt x="6863" y="2169"/>
                    <a:pt x="7174" y="2142"/>
                    <a:pt x="7469" y="2081"/>
                  </a:cubicBezTo>
                  <a:cubicBezTo>
                    <a:pt x="10399" y="1485"/>
                    <a:pt x="194" y="29"/>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521;p65"/>
            <p:cNvSpPr/>
            <p:nvPr/>
          </p:nvSpPr>
          <p:spPr>
            <a:xfrm>
              <a:off x="8115500" y="2392136"/>
              <a:ext cx="60198" cy="34762"/>
            </a:xfrm>
            <a:custGeom>
              <a:avLst/>
              <a:gdLst/>
              <a:ahLst/>
              <a:cxnLst/>
              <a:rect l="l" t="t" r="r" b="b"/>
              <a:pathLst>
                <a:path w="3434" h="1983" extrusionOk="0">
                  <a:moveTo>
                    <a:pt x="455" y="1"/>
                  </a:moveTo>
                  <a:cubicBezTo>
                    <a:pt x="397" y="1"/>
                    <a:pt x="353" y="17"/>
                    <a:pt x="326" y="52"/>
                  </a:cubicBezTo>
                  <a:cubicBezTo>
                    <a:pt x="0" y="478"/>
                    <a:pt x="3434" y="1982"/>
                    <a:pt x="3434" y="1982"/>
                  </a:cubicBezTo>
                  <a:cubicBezTo>
                    <a:pt x="3434" y="1982"/>
                    <a:pt x="1094"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522;p65"/>
            <p:cNvSpPr/>
            <p:nvPr/>
          </p:nvSpPr>
          <p:spPr>
            <a:xfrm>
              <a:off x="8177012" y="2393906"/>
              <a:ext cx="62845" cy="31221"/>
            </a:xfrm>
            <a:custGeom>
              <a:avLst/>
              <a:gdLst/>
              <a:ahLst/>
              <a:cxnLst/>
              <a:rect l="l" t="t" r="r" b="b"/>
              <a:pathLst>
                <a:path w="3585" h="1781" extrusionOk="0">
                  <a:moveTo>
                    <a:pt x="2669" y="1"/>
                  </a:moveTo>
                  <a:cubicBezTo>
                    <a:pt x="1800" y="1"/>
                    <a:pt x="0" y="1781"/>
                    <a:pt x="0" y="1781"/>
                  </a:cubicBezTo>
                  <a:cubicBezTo>
                    <a:pt x="0" y="1781"/>
                    <a:pt x="3584" y="678"/>
                    <a:pt x="2958" y="102"/>
                  </a:cubicBezTo>
                  <a:cubicBezTo>
                    <a:pt x="2882" y="31"/>
                    <a:pt x="2783"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8506;p65"/>
          <p:cNvGrpSpPr/>
          <p:nvPr/>
        </p:nvGrpSpPr>
        <p:grpSpPr>
          <a:xfrm>
            <a:off x="8278165" y="81257"/>
            <a:ext cx="453869" cy="656200"/>
            <a:chOff x="6400277" y="2927940"/>
            <a:chExt cx="453869" cy="656200"/>
          </a:xfrm>
        </p:grpSpPr>
        <p:sp>
          <p:nvSpPr>
            <p:cNvPr id="67" name="Google Shape;8507;p65"/>
            <p:cNvSpPr/>
            <p:nvPr/>
          </p:nvSpPr>
          <p:spPr>
            <a:xfrm>
              <a:off x="6400277" y="3129833"/>
              <a:ext cx="453869" cy="454307"/>
            </a:xfrm>
            <a:custGeom>
              <a:avLst/>
              <a:gdLst/>
              <a:ahLst/>
              <a:cxnLst/>
              <a:rect l="l" t="t" r="r" b="b"/>
              <a:pathLst>
                <a:path w="25891" h="25916" extrusionOk="0">
                  <a:moveTo>
                    <a:pt x="12933" y="0"/>
                  </a:moveTo>
                  <a:cubicBezTo>
                    <a:pt x="10050" y="0"/>
                    <a:pt x="7394" y="953"/>
                    <a:pt x="5238" y="2557"/>
                  </a:cubicBezTo>
                  <a:cubicBezTo>
                    <a:pt x="5013" y="2732"/>
                    <a:pt x="4787" y="2908"/>
                    <a:pt x="4562" y="3083"/>
                  </a:cubicBezTo>
                  <a:cubicBezTo>
                    <a:pt x="3935" y="3610"/>
                    <a:pt x="3384" y="4186"/>
                    <a:pt x="2857" y="4838"/>
                  </a:cubicBezTo>
                  <a:cubicBezTo>
                    <a:pt x="2431" y="5364"/>
                    <a:pt x="2030" y="5940"/>
                    <a:pt x="1679" y="6567"/>
                  </a:cubicBezTo>
                  <a:cubicBezTo>
                    <a:pt x="1203" y="7394"/>
                    <a:pt x="827" y="8296"/>
                    <a:pt x="526" y="9249"/>
                  </a:cubicBezTo>
                  <a:cubicBezTo>
                    <a:pt x="326" y="9900"/>
                    <a:pt x="201" y="10602"/>
                    <a:pt x="100" y="11304"/>
                  </a:cubicBezTo>
                  <a:cubicBezTo>
                    <a:pt x="25" y="11855"/>
                    <a:pt x="0" y="12407"/>
                    <a:pt x="0" y="12958"/>
                  </a:cubicBezTo>
                  <a:cubicBezTo>
                    <a:pt x="0" y="13184"/>
                    <a:pt x="0" y="13434"/>
                    <a:pt x="0" y="13635"/>
                  </a:cubicBezTo>
                  <a:cubicBezTo>
                    <a:pt x="25" y="13935"/>
                    <a:pt x="50" y="14211"/>
                    <a:pt x="75" y="14487"/>
                  </a:cubicBezTo>
                  <a:cubicBezTo>
                    <a:pt x="827" y="20928"/>
                    <a:pt x="6316" y="25915"/>
                    <a:pt x="12933" y="25915"/>
                  </a:cubicBezTo>
                  <a:cubicBezTo>
                    <a:pt x="16216" y="25915"/>
                    <a:pt x="19223" y="24712"/>
                    <a:pt x="21504" y="22682"/>
                  </a:cubicBezTo>
                  <a:cubicBezTo>
                    <a:pt x="21654" y="22557"/>
                    <a:pt x="21805" y="22407"/>
                    <a:pt x="21955" y="22281"/>
                  </a:cubicBezTo>
                  <a:cubicBezTo>
                    <a:pt x="22256" y="21981"/>
                    <a:pt x="22532" y="21680"/>
                    <a:pt x="22807" y="21354"/>
                  </a:cubicBezTo>
                  <a:cubicBezTo>
                    <a:pt x="22933" y="21204"/>
                    <a:pt x="23083" y="21053"/>
                    <a:pt x="23208" y="20878"/>
                  </a:cubicBezTo>
                  <a:cubicBezTo>
                    <a:pt x="24010" y="19850"/>
                    <a:pt x="24637" y="18697"/>
                    <a:pt x="25113" y="17444"/>
                  </a:cubicBezTo>
                  <a:cubicBezTo>
                    <a:pt x="25138" y="17344"/>
                    <a:pt x="25188" y="17244"/>
                    <a:pt x="25213" y="17143"/>
                  </a:cubicBezTo>
                  <a:cubicBezTo>
                    <a:pt x="25314" y="16843"/>
                    <a:pt x="25389" y="16542"/>
                    <a:pt x="25464" y="16266"/>
                  </a:cubicBezTo>
                  <a:cubicBezTo>
                    <a:pt x="25539" y="16066"/>
                    <a:pt x="25589" y="15840"/>
                    <a:pt x="25614" y="15640"/>
                  </a:cubicBezTo>
                  <a:cubicBezTo>
                    <a:pt x="25815" y="14788"/>
                    <a:pt x="25890" y="13885"/>
                    <a:pt x="25890" y="12958"/>
                  </a:cubicBezTo>
                  <a:cubicBezTo>
                    <a:pt x="25890" y="5815"/>
                    <a:pt x="20101" y="0"/>
                    <a:pt x="12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508;p65"/>
            <p:cNvSpPr/>
            <p:nvPr/>
          </p:nvSpPr>
          <p:spPr>
            <a:xfrm>
              <a:off x="6556679" y="3089146"/>
              <a:ext cx="142799" cy="73223"/>
            </a:xfrm>
            <a:custGeom>
              <a:avLst/>
              <a:gdLst/>
              <a:ahLst/>
              <a:cxnLst/>
              <a:rect l="l" t="t" r="r" b="b"/>
              <a:pathLst>
                <a:path w="8146" h="4177" extrusionOk="0">
                  <a:moveTo>
                    <a:pt x="3601" y="0"/>
                  </a:moveTo>
                  <a:cubicBezTo>
                    <a:pt x="1495" y="0"/>
                    <a:pt x="1" y="542"/>
                    <a:pt x="1" y="542"/>
                  </a:cubicBezTo>
                  <a:lnTo>
                    <a:pt x="527" y="3625"/>
                  </a:lnTo>
                  <a:lnTo>
                    <a:pt x="7745" y="4176"/>
                  </a:lnTo>
                  <a:lnTo>
                    <a:pt x="8146" y="943"/>
                  </a:lnTo>
                  <a:cubicBezTo>
                    <a:pt x="6535" y="221"/>
                    <a:pt x="4944" y="0"/>
                    <a:pt x="3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509;p65"/>
            <p:cNvSpPr/>
            <p:nvPr/>
          </p:nvSpPr>
          <p:spPr>
            <a:xfrm>
              <a:off x="6608516" y="2927940"/>
              <a:ext cx="104146" cy="193128"/>
            </a:xfrm>
            <a:custGeom>
              <a:avLst/>
              <a:gdLst/>
              <a:ahLst/>
              <a:cxnLst/>
              <a:rect l="l" t="t" r="r" b="b"/>
              <a:pathLst>
                <a:path w="5941" h="11017" extrusionOk="0">
                  <a:moveTo>
                    <a:pt x="4211" y="415"/>
                  </a:moveTo>
                  <a:cubicBezTo>
                    <a:pt x="4562" y="465"/>
                    <a:pt x="4788" y="590"/>
                    <a:pt x="4888" y="816"/>
                  </a:cubicBezTo>
                  <a:cubicBezTo>
                    <a:pt x="5490" y="1969"/>
                    <a:pt x="3535" y="5302"/>
                    <a:pt x="2257" y="7507"/>
                  </a:cubicBezTo>
                  <a:cubicBezTo>
                    <a:pt x="1831" y="8209"/>
                    <a:pt x="1480" y="8811"/>
                    <a:pt x="1229" y="9287"/>
                  </a:cubicBezTo>
                  <a:cubicBezTo>
                    <a:pt x="1079" y="7457"/>
                    <a:pt x="828" y="2746"/>
                    <a:pt x="2482" y="1041"/>
                  </a:cubicBezTo>
                  <a:cubicBezTo>
                    <a:pt x="2883" y="615"/>
                    <a:pt x="3384" y="415"/>
                    <a:pt x="3961" y="415"/>
                  </a:cubicBezTo>
                  <a:close/>
                  <a:moveTo>
                    <a:pt x="3963" y="1"/>
                  </a:moveTo>
                  <a:cubicBezTo>
                    <a:pt x="3275" y="1"/>
                    <a:pt x="2672" y="256"/>
                    <a:pt x="2206" y="766"/>
                  </a:cubicBezTo>
                  <a:cubicBezTo>
                    <a:pt x="1" y="3046"/>
                    <a:pt x="878" y="9813"/>
                    <a:pt x="928" y="10089"/>
                  </a:cubicBezTo>
                  <a:lnTo>
                    <a:pt x="1029" y="11016"/>
                  </a:lnTo>
                  <a:lnTo>
                    <a:pt x="1304" y="10139"/>
                  </a:lnTo>
                  <a:cubicBezTo>
                    <a:pt x="1455" y="9688"/>
                    <a:pt x="1981" y="8761"/>
                    <a:pt x="2607" y="7708"/>
                  </a:cubicBezTo>
                  <a:cubicBezTo>
                    <a:pt x="4086" y="5152"/>
                    <a:pt x="5941" y="1969"/>
                    <a:pt x="5264" y="640"/>
                  </a:cubicBezTo>
                  <a:cubicBezTo>
                    <a:pt x="5064" y="264"/>
                    <a:pt x="4738" y="64"/>
                    <a:pt x="4237" y="14"/>
                  </a:cubicBezTo>
                  <a:cubicBezTo>
                    <a:pt x="4144" y="5"/>
                    <a:pt x="4053" y="1"/>
                    <a:pt x="3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510;p65"/>
            <p:cNvSpPr/>
            <p:nvPr/>
          </p:nvSpPr>
          <p:spPr>
            <a:xfrm>
              <a:off x="6659931" y="3292827"/>
              <a:ext cx="189377" cy="234639"/>
            </a:xfrm>
            <a:custGeom>
              <a:avLst/>
              <a:gdLst/>
              <a:ahLst/>
              <a:cxnLst/>
              <a:rect l="l" t="t" r="r" b="b"/>
              <a:pathLst>
                <a:path w="10803" h="13385" extrusionOk="0">
                  <a:moveTo>
                    <a:pt x="6517" y="5439"/>
                  </a:moveTo>
                  <a:lnTo>
                    <a:pt x="6517" y="6091"/>
                  </a:lnTo>
                  <a:lnTo>
                    <a:pt x="6065" y="5640"/>
                  </a:lnTo>
                  <a:cubicBezTo>
                    <a:pt x="6216" y="5540"/>
                    <a:pt x="6366" y="5464"/>
                    <a:pt x="6517" y="5439"/>
                  </a:cubicBezTo>
                  <a:close/>
                  <a:moveTo>
                    <a:pt x="7143" y="5439"/>
                  </a:moveTo>
                  <a:cubicBezTo>
                    <a:pt x="7319" y="5464"/>
                    <a:pt x="7469" y="5540"/>
                    <a:pt x="7594" y="5640"/>
                  </a:cubicBezTo>
                  <a:cubicBezTo>
                    <a:pt x="7444" y="5790"/>
                    <a:pt x="7294" y="5941"/>
                    <a:pt x="7143" y="6091"/>
                  </a:cubicBezTo>
                  <a:lnTo>
                    <a:pt x="7143" y="5439"/>
                  </a:lnTo>
                  <a:close/>
                  <a:moveTo>
                    <a:pt x="5815" y="5865"/>
                  </a:moveTo>
                  <a:cubicBezTo>
                    <a:pt x="5965" y="6041"/>
                    <a:pt x="6141" y="6191"/>
                    <a:pt x="6291" y="6342"/>
                  </a:cubicBezTo>
                  <a:lnTo>
                    <a:pt x="5564" y="6342"/>
                  </a:lnTo>
                  <a:cubicBezTo>
                    <a:pt x="5614" y="6166"/>
                    <a:pt x="5715" y="6016"/>
                    <a:pt x="5815" y="5865"/>
                  </a:cubicBezTo>
                  <a:close/>
                  <a:moveTo>
                    <a:pt x="7845" y="5865"/>
                  </a:moveTo>
                  <a:cubicBezTo>
                    <a:pt x="7970" y="6016"/>
                    <a:pt x="8045" y="6166"/>
                    <a:pt x="8096" y="6342"/>
                  </a:cubicBezTo>
                  <a:lnTo>
                    <a:pt x="7394" y="6342"/>
                  </a:lnTo>
                  <a:lnTo>
                    <a:pt x="7845" y="5865"/>
                  </a:lnTo>
                  <a:close/>
                  <a:moveTo>
                    <a:pt x="6266" y="6968"/>
                  </a:moveTo>
                  <a:cubicBezTo>
                    <a:pt x="6091" y="7119"/>
                    <a:pt x="5915" y="7294"/>
                    <a:pt x="5765" y="7470"/>
                  </a:cubicBezTo>
                  <a:cubicBezTo>
                    <a:pt x="5664" y="7319"/>
                    <a:pt x="5564" y="7144"/>
                    <a:pt x="5539" y="6968"/>
                  </a:cubicBezTo>
                  <a:close/>
                  <a:moveTo>
                    <a:pt x="8121" y="6968"/>
                  </a:moveTo>
                  <a:cubicBezTo>
                    <a:pt x="8096" y="7144"/>
                    <a:pt x="8020" y="7319"/>
                    <a:pt x="7920" y="7470"/>
                  </a:cubicBezTo>
                  <a:cubicBezTo>
                    <a:pt x="7745" y="7294"/>
                    <a:pt x="7569" y="7119"/>
                    <a:pt x="7394" y="6968"/>
                  </a:cubicBezTo>
                  <a:close/>
                  <a:moveTo>
                    <a:pt x="6517" y="7194"/>
                  </a:moveTo>
                  <a:lnTo>
                    <a:pt x="6517" y="7996"/>
                  </a:lnTo>
                  <a:cubicBezTo>
                    <a:pt x="6341" y="7946"/>
                    <a:pt x="6141" y="7845"/>
                    <a:pt x="6015" y="7720"/>
                  </a:cubicBezTo>
                  <a:cubicBezTo>
                    <a:pt x="6166" y="7545"/>
                    <a:pt x="6341" y="7369"/>
                    <a:pt x="6517" y="7194"/>
                  </a:cubicBezTo>
                  <a:close/>
                  <a:moveTo>
                    <a:pt x="7143" y="7194"/>
                  </a:moveTo>
                  <a:cubicBezTo>
                    <a:pt x="7319" y="7369"/>
                    <a:pt x="7494" y="7545"/>
                    <a:pt x="7670" y="7720"/>
                  </a:cubicBezTo>
                  <a:cubicBezTo>
                    <a:pt x="7519" y="7845"/>
                    <a:pt x="7344" y="7946"/>
                    <a:pt x="7143" y="7996"/>
                  </a:cubicBezTo>
                  <a:lnTo>
                    <a:pt x="7143" y="7194"/>
                  </a:lnTo>
                  <a:close/>
                  <a:moveTo>
                    <a:pt x="6830" y="1"/>
                  </a:moveTo>
                  <a:cubicBezTo>
                    <a:pt x="6673" y="1"/>
                    <a:pt x="6517" y="101"/>
                    <a:pt x="6517" y="302"/>
                  </a:cubicBezTo>
                  <a:lnTo>
                    <a:pt x="6517" y="1931"/>
                  </a:lnTo>
                  <a:cubicBezTo>
                    <a:pt x="6216" y="1755"/>
                    <a:pt x="5915" y="1555"/>
                    <a:pt x="5614" y="1379"/>
                  </a:cubicBezTo>
                  <a:cubicBezTo>
                    <a:pt x="5163" y="1078"/>
                    <a:pt x="4712" y="803"/>
                    <a:pt x="4261" y="527"/>
                  </a:cubicBezTo>
                  <a:cubicBezTo>
                    <a:pt x="4203" y="490"/>
                    <a:pt x="4147" y="474"/>
                    <a:pt x="4094" y="474"/>
                  </a:cubicBezTo>
                  <a:cubicBezTo>
                    <a:pt x="3829" y="474"/>
                    <a:pt x="3667" y="886"/>
                    <a:pt x="3960" y="1053"/>
                  </a:cubicBezTo>
                  <a:cubicBezTo>
                    <a:pt x="4812" y="1580"/>
                    <a:pt x="5664" y="2131"/>
                    <a:pt x="6517" y="2657"/>
                  </a:cubicBezTo>
                  <a:lnTo>
                    <a:pt x="6517" y="4587"/>
                  </a:lnTo>
                  <a:cubicBezTo>
                    <a:pt x="6141" y="4637"/>
                    <a:pt x="5790" y="4813"/>
                    <a:pt x="5489" y="5038"/>
                  </a:cubicBezTo>
                  <a:cubicBezTo>
                    <a:pt x="5439" y="4988"/>
                    <a:pt x="5364" y="4913"/>
                    <a:pt x="5289" y="4863"/>
                  </a:cubicBezTo>
                  <a:lnTo>
                    <a:pt x="5639" y="3184"/>
                  </a:lnTo>
                  <a:cubicBezTo>
                    <a:pt x="5669" y="3048"/>
                    <a:pt x="5555" y="2967"/>
                    <a:pt x="5448" y="2967"/>
                  </a:cubicBezTo>
                  <a:cubicBezTo>
                    <a:pt x="5377" y="2967"/>
                    <a:pt x="5309" y="3003"/>
                    <a:pt x="5289" y="3084"/>
                  </a:cubicBezTo>
                  <a:cubicBezTo>
                    <a:pt x="5238" y="3384"/>
                    <a:pt x="5188" y="3660"/>
                    <a:pt x="5113" y="3936"/>
                  </a:cubicBezTo>
                  <a:cubicBezTo>
                    <a:pt x="5088" y="4136"/>
                    <a:pt x="5038" y="4337"/>
                    <a:pt x="4988" y="4562"/>
                  </a:cubicBezTo>
                  <a:cubicBezTo>
                    <a:pt x="4787" y="4337"/>
                    <a:pt x="4562" y="4111"/>
                    <a:pt x="4336" y="3911"/>
                  </a:cubicBezTo>
                  <a:cubicBezTo>
                    <a:pt x="4300" y="3868"/>
                    <a:pt x="4257" y="3851"/>
                    <a:pt x="4216" y="3851"/>
                  </a:cubicBezTo>
                  <a:cubicBezTo>
                    <a:pt x="4088" y="3851"/>
                    <a:pt x="3972" y="4022"/>
                    <a:pt x="4086" y="4136"/>
                  </a:cubicBezTo>
                  <a:cubicBezTo>
                    <a:pt x="4311" y="4362"/>
                    <a:pt x="4537" y="4587"/>
                    <a:pt x="4762" y="4813"/>
                  </a:cubicBezTo>
                  <a:cubicBezTo>
                    <a:pt x="4562" y="4863"/>
                    <a:pt x="4361" y="4913"/>
                    <a:pt x="4161" y="4938"/>
                  </a:cubicBezTo>
                  <a:cubicBezTo>
                    <a:pt x="3860" y="5013"/>
                    <a:pt x="3559" y="5089"/>
                    <a:pt x="3258" y="5164"/>
                  </a:cubicBezTo>
                  <a:cubicBezTo>
                    <a:pt x="3072" y="5210"/>
                    <a:pt x="3124" y="5495"/>
                    <a:pt x="3313" y="5495"/>
                  </a:cubicBezTo>
                  <a:cubicBezTo>
                    <a:pt x="3327" y="5495"/>
                    <a:pt x="3343" y="5493"/>
                    <a:pt x="3359" y="5490"/>
                  </a:cubicBezTo>
                  <a:cubicBezTo>
                    <a:pt x="3910" y="5364"/>
                    <a:pt x="4487" y="5239"/>
                    <a:pt x="5063" y="5114"/>
                  </a:cubicBezTo>
                  <a:cubicBezTo>
                    <a:pt x="5113" y="5164"/>
                    <a:pt x="5163" y="5239"/>
                    <a:pt x="5238" y="5289"/>
                  </a:cubicBezTo>
                  <a:cubicBezTo>
                    <a:pt x="4963" y="5590"/>
                    <a:pt x="4787" y="5941"/>
                    <a:pt x="4712" y="6342"/>
                  </a:cubicBezTo>
                  <a:lnTo>
                    <a:pt x="2757" y="6342"/>
                  </a:lnTo>
                  <a:cubicBezTo>
                    <a:pt x="2206" y="5515"/>
                    <a:pt x="1654" y="4688"/>
                    <a:pt x="1103" y="3860"/>
                  </a:cubicBezTo>
                  <a:cubicBezTo>
                    <a:pt x="1043" y="3762"/>
                    <a:pt x="950" y="3721"/>
                    <a:pt x="857" y="3721"/>
                  </a:cubicBezTo>
                  <a:cubicBezTo>
                    <a:pt x="640" y="3721"/>
                    <a:pt x="419" y="3941"/>
                    <a:pt x="577" y="4186"/>
                  </a:cubicBezTo>
                  <a:cubicBezTo>
                    <a:pt x="852" y="4587"/>
                    <a:pt x="1128" y="4988"/>
                    <a:pt x="1379" y="5414"/>
                  </a:cubicBezTo>
                  <a:cubicBezTo>
                    <a:pt x="1604" y="5715"/>
                    <a:pt x="1805" y="6041"/>
                    <a:pt x="2005" y="6342"/>
                  </a:cubicBezTo>
                  <a:lnTo>
                    <a:pt x="401" y="6342"/>
                  </a:lnTo>
                  <a:cubicBezTo>
                    <a:pt x="0" y="6342"/>
                    <a:pt x="0" y="6968"/>
                    <a:pt x="401" y="6968"/>
                  </a:cubicBezTo>
                  <a:lnTo>
                    <a:pt x="2030" y="6968"/>
                  </a:lnTo>
                  <a:cubicBezTo>
                    <a:pt x="1855" y="7269"/>
                    <a:pt x="1654" y="7570"/>
                    <a:pt x="1479" y="7871"/>
                  </a:cubicBezTo>
                  <a:cubicBezTo>
                    <a:pt x="1178" y="8322"/>
                    <a:pt x="903" y="8773"/>
                    <a:pt x="627" y="9224"/>
                  </a:cubicBezTo>
                  <a:cubicBezTo>
                    <a:pt x="472" y="9464"/>
                    <a:pt x="682" y="9681"/>
                    <a:pt x="894" y="9681"/>
                  </a:cubicBezTo>
                  <a:cubicBezTo>
                    <a:pt x="992" y="9681"/>
                    <a:pt x="1090" y="9635"/>
                    <a:pt x="1153" y="9525"/>
                  </a:cubicBezTo>
                  <a:cubicBezTo>
                    <a:pt x="1705" y="8673"/>
                    <a:pt x="2231" y="7820"/>
                    <a:pt x="2757" y="6968"/>
                  </a:cubicBezTo>
                  <a:lnTo>
                    <a:pt x="4712" y="6968"/>
                  </a:lnTo>
                  <a:cubicBezTo>
                    <a:pt x="4762" y="7369"/>
                    <a:pt x="4913" y="7745"/>
                    <a:pt x="5163" y="8046"/>
                  </a:cubicBezTo>
                  <a:lnTo>
                    <a:pt x="5063" y="8171"/>
                  </a:lnTo>
                  <a:cubicBezTo>
                    <a:pt x="4512" y="8046"/>
                    <a:pt x="3960" y="7946"/>
                    <a:pt x="3384" y="7820"/>
                  </a:cubicBezTo>
                  <a:cubicBezTo>
                    <a:pt x="3375" y="7819"/>
                    <a:pt x="3367" y="7819"/>
                    <a:pt x="3359" y="7819"/>
                  </a:cubicBezTo>
                  <a:cubicBezTo>
                    <a:pt x="3153" y="7819"/>
                    <a:pt x="3091" y="8123"/>
                    <a:pt x="3309" y="8171"/>
                  </a:cubicBezTo>
                  <a:cubicBezTo>
                    <a:pt x="3584" y="8221"/>
                    <a:pt x="3860" y="8297"/>
                    <a:pt x="4136" y="8347"/>
                  </a:cubicBezTo>
                  <a:cubicBezTo>
                    <a:pt x="4336" y="8397"/>
                    <a:pt x="4537" y="8422"/>
                    <a:pt x="4762" y="8472"/>
                  </a:cubicBezTo>
                  <a:cubicBezTo>
                    <a:pt x="4537" y="8673"/>
                    <a:pt x="4311" y="8898"/>
                    <a:pt x="4111" y="9124"/>
                  </a:cubicBezTo>
                  <a:cubicBezTo>
                    <a:pt x="3973" y="9241"/>
                    <a:pt x="4097" y="9421"/>
                    <a:pt x="4242" y="9421"/>
                  </a:cubicBezTo>
                  <a:cubicBezTo>
                    <a:pt x="4282" y="9421"/>
                    <a:pt x="4323" y="9407"/>
                    <a:pt x="4361" y="9374"/>
                  </a:cubicBezTo>
                  <a:cubicBezTo>
                    <a:pt x="4562" y="9149"/>
                    <a:pt x="4787" y="8923"/>
                    <a:pt x="5013" y="8723"/>
                  </a:cubicBezTo>
                  <a:cubicBezTo>
                    <a:pt x="5063" y="8923"/>
                    <a:pt x="5113" y="9099"/>
                    <a:pt x="5138" y="9299"/>
                  </a:cubicBezTo>
                  <a:cubicBezTo>
                    <a:pt x="5213" y="9600"/>
                    <a:pt x="5289" y="9901"/>
                    <a:pt x="5364" y="10201"/>
                  </a:cubicBezTo>
                  <a:cubicBezTo>
                    <a:pt x="5383" y="10290"/>
                    <a:pt x="5450" y="10329"/>
                    <a:pt x="5520" y="10329"/>
                  </a:cubicBezTo>
                  <a:cubicBezTo>
                    <a:pt x="5628" y="10329"/>
                    <a:pt x="5745" y="10238"/>
                    <a:pt x="5715" y="10101"/>
                  </a:cubicBezTo>
                  <a:cubicBezTo>
                    <a:pt x="5564" y="9550"/>
                    <a:pt x="5439" y="8973"/>
                    <a:pt x="5314" y="8422"/>
                  </a:cubicBezTo>
                  <a:lnTo>
                    <a:pt x="5414" y="8322"/>
                  </a:lnTo>
                  <a:cubicBezTo>
                    <a:pt x="5715" y="8572"/>
                    <a:pt x="6091" y="8773"/>
                    <a:pt x="6517" y="8823"/>
                  </a:cubicBezTo>
                  <a:lnTo>
                    <a:pt x="6517" y="10753"/>
                  </a:lnTo>
                  <a:cubicBezTo>
                    <a:pt x="5664" y="11304"/>
                    <a:pt x="4812" y="11830"/>
                    <a:pt x="3960" y="12357"/>
                  </a:cubicBezTo>
                  <a:cubicBezTo>
                    <a:pt x="3664" y="12547"/>
                    <a:pt x="3833" y="12953"/>
                    <a:pt x="4104" y="12953"/>
                  </a:cubicBezTo>
                  <a:cubicBezTo>
                    <a:pt x="4153" y="12953"/>
                    <a:pt x="4207" y="12939"/>
                    <a:pt x="4261" y="12908"/>
                  </a:cubicBezTo>
                  <a:lnTo>
                    <a:pt x="5539" y="12106"/>
                  </a:lnTo>
                  <a:cubicBezTo>
                    <a:pt x="5865" y="11906"/>
                    <a:pt x="6191" y="11680"/>
                    <a:pt x="6517" y="11480"/>
                  </a:cubicBezTo>
                  <a:lnTo>
                    <a:pt x="6517" y="13134"/>
                  </a:lnTo>
                  <a:cubicBezTo>
                    <a:pt x="6517" y="13259"/>
                    <a:pt x="6592" y="13359"/>
                    <a:pt x="6692" y="13384"/>
                  </a:cubicBezTo>
                  <a:cubicBezTo>
                    <a:pt x="6842" y="13259"/>
                    <a:pt x="6993" y="13109"/>
                    <a:pt x="7143" y="12983"/>
                  </a:cubicBezTo>
                  <a:lnTo>
                    <a:pt x="7143" y="11505"/>
                  </a:lnTo>
                  <a:cubicBezTo>
                    <a:pt x="7419" y="11705"/>
                    <a:pt x="7720" y="11881"/>
                    <a:pt x="7995" y="12056"/>
                  </a:cubicBezTo>
                  <a:cubicBezTo>
                    <a:pt x="8121" y="11906"/>
                    <a:pt x="8271" y="11755"/>
                    <a:pt x="8396" y="11580"/>
                  </a:cubicBezTo>
                  <a:cubicBezTo>
                    <a:pt x="7970" y="11304"/>
                    <a:pt x="7569" y="11028"/>
                    <a:pt x="7143" y="10753"/>
                  </a:cubicBezTo>
                  <a:lnTo>
                    <a:pt x="7143" y="8823"/>
                  </a:lnTo>
                  <a:cubicBezTo>
                    <a:pt x="7569" y="8773"/>
                    <a:pt x="7945" y="8572"/>
                    <a:pt x="8246" y="8322"/>
                  </a:cubicBezTo>
                  <a:cubicBezTo>
                    <a:pt x="8271" y="8347"/>
                    <a:pt x="8296" y="8347"/>
                    <a:pt x="8321" y="8372"/>
                  </a:cubicBezTo>
                  <a:cubicBezTo>
                    <a:pt x="8196" y="8948"/>
                    <a:pt x="8071" y="9500"/>
                    <a:pt x="7920" y="10076"/>
                  </a:cubicBezTo>
                  <a:cubicBezTo>
                    <a:pt x="7891" y="10207"/>
                    <a:pt x="7997" y="10287"/>
                    <a:pt x="8101" y="10287"/>
                  </a:cubicBezTo>
                  <a:cubicBezTo>
                    <a:pt x="8176" y="10287"/>
                    <a:pt x="8250" y="10246"/>
                    <a:pt x="8271" y="10151"/>
                  </a:cubicBezTo>
                  <a:cubicBezTo>
                    <a:pt x="8346" y="9876"/>
                    <a:pt x="8396" y="9600"/>
                    <a:pt x="8472" y="9324"/>
                  </a:cubicBezTo>
                  <a:cubicBezTo>
                    <a:pt x="8522" y="9099"/>
                    <a:pt x="8572" y="8898"/>
                    <a:pt x="8622" y="8673"/>
                  </a:cubicBezTo>
                  <a:cubicBezTo>
                    <a:pt x="8847" y="8898"/>
                    <a:pt x="9048" y="9124"/>
                    <a:pt x="9274" y="9349"/>
                  </a:cubicBezTo>
                  <a:cubicBezTo>
                    <a:pt x="9311" y="9382"/>
                    <a:pt x="9352" y="9395"/>
                    <a:pt x="9392" y="9395"/>
                  </a:cubicBezTo>
                  <a:cubicBezTo>
                    <a:pt x="9537" y="9395"/>
                    <a:pt x="9662" y="9211"/>
                    <a:pt x="9524" y="9074"/>
                  </a:cubicBezTo>
                  <a:cubicBezTo>
                    <a:pt x="9299" y="8873"/>
                    <a:pt x="9098" y="8647"/>
                    <a:pt x="8873" y="8422"/>
                  </a:cubicBezTo>
                  <a:cubicBezTo>
                    <a:pt x="9073" y="8397"/>
                    <a:pt x="9248" y="8347"/>
                    <a:pt x="9449" y="8322"/>
                  </a:cubicBezTo>
                  <a:cubicBezTo>
                    <a:pt x="9725" y="8246"/>
                    <a:pt x="10000" y="8196"/>
                    <a:pt x="10301" y="8146"/>
                  </a:cubicBezTo>
                  <a:lnTo>
                    <a:pt x="10326" y="8146"/>
                  </a:lnTo>
                  <a:cubicBezTo>
                    <a:pt x="10502" y="8096"/>
                    <a:pt x="10502" y="7921"/>
                    <a:pt x="10401" y="7845"/>
                  </a:cubicBezTo>
                  <a:cubicBezTo>
                    <a:pt x="10365" y="7809"/>
                    <a:pt x="10328" y="7785"/>
                    <a:pt x="10291" y="7785"/>
                  </a:cubicBezTo>
                  <a:cubicBezTo>
                    <a:pt x="10278" y="7785"/>
                    <a:pt x="10264" y="7789"/>
                    <a:pt x="10251" y="7795"/>
                  </a:cubicBezTo>
                  <a:cubicBezTo>
                    <a:pt x="9675" y="7896"/>
                    <a:pt x="9123" y="8021"/>
                    <a:pt x="8572" y="8121"/>
                  </a:cubicBezTo>
                  <a:cubicBezTo>
                    <a:pt x="8547" y="8096"/>
                    <a:pt x="8522" y="8071"/>
                    <a:pt x="8497" y="8046"/>
                  </a:cubicBezTo>
                  <a:cubicBezTo>
                    <a:pt x="8747" y="7745"/>
                    <a:pt x="8923" y="7369"/>
                    <a:pt x="8973" y="6968"/>
                  </a:cubicBezTo>
                  <a:lnTo>
                    <a:pt x="10652" y="6968"/>
                  </a:lnTo>
                  <a:cubicBezTo>
                    <a:pt x="10727" y="6768"/>
                    <a:pt x="10777" y="6542"/>
                    <a:pt x="10802" y="6342"/>
                  </a:cubicBezTo>
                  <a:lnTo>
                    <a:pt x="8948" y="6342"/>
                  </a:lnTo>
                  <a:cubicBezTo>
                    <a:pt x="8873" y="5941"/>
                    <a:pt x="8697" y="5590"/>
                    <a:pt x="8446" y="5289"/>
                  </a:cubicBezTo>
                  <a:cubicBezTo>
                    <a:pt x="8497" y="5239"/>
                    <a:pt x="8547" y="5189"/>
                    <a:pt x="8572" y="5139"/>
                  </a:cubicBezTo>
                  <a:cubicBezTo>
                    <a:pt x="9148" y="5289"/>
                    <a:pt x="9700" y="5414"/>
                    <a:pt x="10276" y="5540"/>
                  </a:cubicBezTo>
                  <a:cubicBezTo>
                    <a:pt x="10291" y="5543"/>
                    <a:pt x="10305" y="5545"/>
                    <a:pt x="10319" y="5545"/>
                  </a:cubicBezTo>
                  <a:cubicBezTo>
                    <a:pt x="10510" y="5545"/>
                    <a:pt x="10562" y="5236"/>
                    <a:pt x="10351" y="5189"/>
                  </a:cubicBezTo>
                  <a:cubicBezTo>
                    <a:pt x="10076" y="5139"/>
                    <a:pt x="9800" y="5063"/>
                    <a:pt x="9524" y="4988"/>
                  </a:cubicBezTo>
                  <a:cubicBezTo>
                    <a:pt x="9299" y="4938"/>
                    <a:pt x="9098" y="4913"/>
                    <a:pt x="8873" y="4863"/>
                  </a:cubicBezTo>
                  <a:cubicBezTo>
                    <a:pt x="9098" y="4637"/>
                    <a:pt x="9324" y="4412"/>
                    <a:pt x="9549" y="4186"/>
                  </a:cubicBezTo>
                  <a:cubicBezTo>
                    <a:pt x="9667" y="4069"/>
                    <a:pt x="9539" y="3889"/>
                    <a:pt x="9405" y="3889"/>
                  </a:cubicBezTo>
                  <a:cubicBezTo>
                    <a:pt x="9369" y="3889"/>
                    <a:pt x="9331" y="3903"/>
                    <a:pt x="9299" y="3936"/>
                  </a:cubicBezTo>
                  <a:cubicBezTo>
                    <a:pt x="9073" y="4161"/>
                    <a:pt x="8847" y="4387"/>
                    <a:pt x="8622" y="4587"/>
                  </a:cubicBezTo>
                  <a:cubicBezTo>
                    <a:pt x="8597" y="4412"/>
                    <a:pt x="8547" y="4211"/>
                    <a:pt x="8522" y="4011"/>
                  </a:cubicBezTo>
                  <a:cubicBezTo>
                    <a:pt x="8472" y="3735"/>
                    <a:pt x="8396" y="3434"/>
                    <a:pt x="8346" y="3134"/>
                  </a:cubicBezTo>
                  <a:cubicBezTo>
                    <a:pt x="8326" y="3045"/>
                    <a:pt x="8260" y="3007"/>
                    <a:pt x="8190" y="3007"/>
                  </a:cubicBezTo>
                  <a:cubicBezTo>
                    <a:pt x="8082" y="3007"/>
                    <a:pt x="7965" y="3097"/>
                    <a:pt x="7995" y="3234"/>
                  </a:cubicBezTo>
                  <a:cubicBezTo>
                    <a:pt x="8096" y="3785"/>
                    <a:pt x="8221" y="4337"/>
                    <a:pt x="8346" y="4888"/>
                  </a:cubicBezTo>
                  <a:lnTo>
                    <a:pt x="8171" y="5038"/>
                  </a:lnTo>
                  <a:cubicBezTo>
                    <a:pt x="7895" y="4813"/>
                    <a:pt x="7544" y="4637"/>
                    <a:pt x="7143" y="4587"/>
                  </a:cubicBezTo>
                  <a:lnTo>
                    <a:pt x="7143" y="2657"/>
                  </a:lnTo>
                  <a:cubicBezTo>
                    <a:pt x="7970" y="2106"/>
                    <a:pt x="8797" y="1555"/>
                    <a:pt x="9624" y="1003"/>
                  </a:cubicBezTo>
                  <a:cubicBezTo>
                    <a:pt x="9896" y="836"/>
                    <a:pt x="9732" y="424"/>
                    <a:pt x="9465" y="424"/>
                  </a:cubicBezTo>
                  <a:cubicBezTo>
                    <a:pt x="9413" y="424"/>
                    <a:pt x="9356" y="440"/>
                    <a:pt x="9299" y="477"/>
                  </a:cubicBezTo>
                  <a:cubicBezTo>
                    <a:pt x="8898" y="753"/>
                    <a:pt x="8497" y="1028"/>
                    <a:pt x="8071" y="1279"/>
                  </a:cubicBezTo>
                  <a:cubicBezTo>
                    <a:pt x="7770" y="1505"/>
                    <a:pt x="7469" y="1705"/>
                    <a:pt x="7143" y="1906"/>
                  </a:cubicBezTo>
                  <a:lnTo>
                    <a:pt x="7143" y="302"/>
                  </a:lnTo>
                  <a:cubicBezTo>
                    <a:pt x="7143" y="101"/>
                    <a:pt x="6987" y="1"/>
                    <a:pt x="6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511;p65"/>
            <p:cNvSpPr/>
            <p:nvPr/>
          </p:nvSpPr>
          <p:spPr>
            <a:xfrm>
              <a:off x="6400277" y="3166296"/>
              <a:ext cx="253957" cy="279446"/>
            </a:xfrm>
            <a:custGeom>
              <a:avLst/>
              <a:gdLst/>
              <a:ahLst/>
              <a:cxnLst/>
              <a:rect l="l" t="t" r="r" b="b"/>
              <a:pathLst>
                <a:path w="14487" h="15941" extrusionOk="0">
                  <a:moveTo>
                    <a:pt x="6466" y="1"/>
                  </a:moveTo>
                  <a:cubicBezTo>
                    <a:pt x="6366" y="1"/>
                    <a:pt x="6266" y="26"/>
                    <a:pt x="6191" y="101"/>
                  </a:cubicBezTo>
                  <a:cubicBezTo>
                    <a:pt x="6116" y="176"/>
                    <a:pt x="6065" y="276"/>
                    <a:pt x="6065" y="402"/>
                  </a:cubicBezTo>
                  <a:lnTo>
                    <a:pt x="6065" y="1254"/>
                  </a:lnTo>
                  <a:lnTo>
                    <a:pt x="5238" y="477"/>
                  </a:lnTo>
                  <a:cubicBezTo>
                    <a:pt x="5013" y="652"/>
                    <a:pt x="4787" y="828"/>
                    <a:pt x="4562" y="1003"/>
                  </a:cubicBezTo>
                  <a:lnTo>
                    <a:pt x="6065" y="2432"/>
                  </a:lnTo>
                  <a:lnTo>
                    <a:pt x="6065" y="6567"/>
                  </a:lnTo>
                  <a:cubicBezTo>
                    <a:pt x="5965" y="6592"/>
                    <a:pt x="5865" y="6642"/>
                    <a:pt x="5765" y="6692"/>
                  </a:cubicBezTo>
                  <a:lnTo>
                    <a:pt x="2857" y="3785"/>
                  </a:lnTo>
                  <a:lnTo>
                    <a:pt x="2857" y="2758"/>
                  </a:lnTo>
                  <a:cubicBezTo>
                    <a:pt x="2431" y="3284"/>
                    <a:pt x="2030" y="3860"/>
                    <a:pt x="1679" y="4487"/>
                  </a:cubicBezTo>
                  <a:lnTo>
                    <a:pt x="2331" y="4462"/>
                  </a:lnTo>
                  <a:lnTo>
                    <a:pt x="5163" y="7294"/>
                  </a:lnTo>
                  <a:cubicBezTo>
                    <a:pt x="5138" y="7394"/>
                    <a:pt x="5088" y="7494"/>
                    <a:pt x="5063" y="7595"/>
                  </a:cubicBezTo>
                  <a:lnTo>
                    <a:pt x="953" y="7595"/>
                  </a:lnTo>
                  <a:lnTo>
                    <a:pt x="526" y="7169"/>
                  </a:lnTo>
                  <a:cubicBezTo>
                    <a:pt x="326" y="7820"/>
                    <a:pt x="201" y="8522"/>
                    <a:pt x="100" y="9224"/>
                  </a:cubicBezTo>
                  <a:lnTo>
                    <a:pt x="852" y="8422"/>
                  </a:lnTo>
                  <a:lnTo>
                    <a:pt x="5088" y="8422"/>
                  </a:lnTo>
                  <a:cubicBezTo>
                    <a:pt x="5113" y="8522"/>
                    <a:pt x="5138" y="8597"/>
                    <a:pt x="5188" y="8698"/>
                  </a:cubicBezTo>
                  <a:lnTo>
                    <a:pt x="2306" y="11580"/>
                  </a:lnTo>
                  <a:lnTo>
                    <a:pt x="50" y="11555"/>
                  </a:lnTo>
                  <a:lnTo>
                    <a:pt x="0" y="11555"/>
                  </a:lnTo>
                  <a:cubicBezTo>
                    <a:pt x="25" y="11855"/>
                    <a:pt x="50" y="12131"/>
                    <a:pt x="75" y="12407"/>
                  </a:cubicBezTo>
                  <a:lnTo>
                    <a:pt x="1479" y="12407"/>
                  </a:lnTo>
                  <a:lnTo>
                    <a:pt x="852" y="13033"/>
                  </a:lnTo>
                  <a:cubicBezTo>
                    <a:pt x="777" y="13134"/>
                    <a:pt x="727" y="13234"/>
                    <a:pt x="727" y="13359"/>
                  </a:cubicBezTo>
                  <a:cubicBezTo>
                    <a:pt x="727" y="13459"/>
                    <a:pt x="777" y="13560"/>
                    <a:pt x="852" y="13635"/>
                  </a:cubicBezTo>
                  <a:cubicBezTo>
                    <a:pt x="928" y="13710"/>
                    <a:pt x="1028" y="13735"/>
                    <a:pt x="1128" y="13760"/>
                  </a:cubicBezTo>
                  <a:cubicBezTo>
                    <a:pt x="1253" y="13760"/>
                    <a:pt x="1354" y="13710"/>
                    <a:pt x="1454" y="13635"/>
                  </a:cubicBezTo>
                  <a:lnTo>
                    <a:pt x="1980" y="13109"/>
                  </a:lnTo>
                  <a:lnTo>
                    <a:pt x="2005" y="14412"/>
                  </a:lnTo>
                  <a:cubicBezTo>
                    <a:pt x="2005" y="14662"/>
                    <a:pt x="2206" y="14838"/>
                    <a:pt x="2456" y="14838"/>
                  </a:cubicBezTo>
                  <a:cubicBezTo>
                    <a:pt x="2682" y="14838"/>
                    <a:pt x="2857" y="14637"/>
                    <a:pt x="2857" y="14412"/>
                  </a:cubicBezTo>
                  <a:lnTo>
                    <a:pt x="2807" y="12281"/>
                  </a:lnTo>
                  <a:lnTo>
                    <a:pt x="5790" y="9274"/>
                  </a:lnTo>
                  <a:cubicBezTo>
                    <a:pt x="5890" y="9324"/>
                    <a:pt x="5965" y="9349"/>
                    <a:pt x="6065" y="9374"/>
                  </a:cubicBezTo>
                  <a:lnTo>
                    <a:pt x="6065" y="13484"/>
                  </a:lnTo>
                  <a:lnTo>
                    <a:pt x="4461" y="15038"/>
                  </a:lnTo>
                  <a:cubicBezTo>
                    <a:pt x="4286" y="15214"/>
                    <a:pt x="4286" y="15464"/>
                    <a:pt x="4461" y="15640"/>
                  </a:cubicBezTo>
                  <a:cubicBezTo>
                    <a:pt x="4537" y="15728"/>
                    <a:pt x="4643" y="15771"/>
                    <a:pt x="4750" y="15771"/>
                  </a:cubicBezTo>
                  <a:cubicBezTo>
                    <a:pt x="4856" y="15771"/>
                    <a:pt x="4963" y="15728"/>
                    <a:pt x="5038" y="15640"/>
                  </a:cubicBezTo>
                  <a:lnTo>
                    <a:pt x="6065" y="14662"/>
                  </a:lnTo>
                  <a:lnTo>
                    <a:pt x="6065" y="15540"/>
                  </a:lnTo>
                  <a:cubicBezTo>
                    <a:pt x="6065" y="15765"/>
                    <a:pt x="6241" y="15941"/>
                    <a:pt x="6466" y="15941"/>
                  </a:cubicBezTo>
                  <a:cubicBezTo>
                    <a:pt x="6592" y="15941"/>
                    <a:pt x="6692" y="15916"/>
                    <a:pt x="6767" y="15840"/>
                  </a:cubicBezTo>
                  <a:cubicBezTo>
                    <a:pt x="6842" y="15765"/>
                    <a:pt x="6892" y="15665"/>
                    <a:pt x="6892" y="15540"/>
                  </a:cubicBezTo>
                  <a:lnTo>
                    <a:pt x="6892" y="14763"/>
                  </a:lnTo>
                  <a:lnTo>
                    <a:pt x="7870" y="15690"/>
                  </a:lnTo>
                  <a:cubicBezTo>
                    <a:pt x="7954" y="15762"/>
                    <a:pt x="8056" y="15800"/>
                    <a:pt x="8158" y="15800"/>
                  </a:cubicBezTo>
                  <a:cubicBezTo>
                    <a:pt x="8269" y="15800"/>
                    <a:pt x="8380" y="15756"/>
                    <a:pt x="8471" y="15665"/>
                  </a:cubicBezTo>
                  <a:cubicBezTo>
                    <a:pt x="8622" y="15490"/>
                    <a:pt x="8622" y="15239"/>
                    <a:pt x="8446" y="15089"/>
                  </a:cubicBezTo>
                  <a:lnTo>
                    <a:pt x="6892" y="13610"/>
                  </a:lnTo>
                  <a:lnTo>
                    <a:pt x="6892" y="9374"/>
                  </a:lnTo>
                  <a:cubicBezTo>
                    <a:pt x="6993" y="9349"/>
                    <a:pt x="7068" y="9324"/>
                    <a:pt x="7168" y="9274"/>
                  </a:cubicBezTo>
                  <a:lnTo>
                    <a:pt x="10151" y="12256"/>
                  </a:lnTo>
                  <a:lnTo>
                    <a:pt x="10126" y="14387"/>
                  </a:lnTo>
                  <a:cubicBezTo>
                    <a:pt x="10126" y="14612"/>
                    <a:pt x="10301" y="14813"/>
                    <a:pt x="10552" y="14813"/>
                  </a:cubicBezTo>
                  <a:cubicBezTo>
                    <a:pt x="10777" y="14813"/>
                    <a:pt x="10978" y="14637"/>
                    <a:pt x="10978" y="14387"/>
                  </a:cubicBezTo>
                  <a:lnTo>
                    <a:pt x="10978" y="13109"/>
                  </a:lnTo>
                  <a:lnTo>
                    <a:pt x="11504" y="13635"/>
                  </a:lnTo>
                  <a:cubicBezTo>
                    <a:pt x="11604" y="13710"/>
                    <a:pt x="11705" y="13760"/>
                    <a:pt x="11830" y="13760"/>
                  </a:cubicBezTo>
                  <a:cubicBezTo>
                    <a:pt x="11930" y="13735"/>
                    <a:pt x="12030" y="13710"/>
                    <a:pt x="12106" y="13635"/>
                  </a:cubicBezTo>
                  <a:cubicBezTo>
                    <a:pt x="12181" y="13560"/>
                    <a:pt x="12231" y="13459"/>
                    <a:pt x="12231" y="13359"/>
                  </a:cubicBezTo>
                  <a:cubicBezTo>
                    <a:pt x="12231" y="13234"/>
                    <a:pt x="12181" y="13134"/>
                    <a:pt x="12106" y="13033"/>
                  </a:cubicBezTo>
                  <a:lnTo>
                    <a:pt x="11529" y="12457"/>
                  </a:lnTo>
                  <a:lnTo>
                    <a:pt x="12983" y="12432"/>
                  </a:lnTo>
                  <a:cubicBezTo>
                    <a:pt x="13133" y="12432"/>
                    <a:pt x="13283" y="12332"/>
                    <a:pt x="13359" y="12206"/>
                  </a:cubicBezTo>
                  <a:cubicBezTo>
                    <a:pt x="13409" y="12081"/>
                    <a:pt x="13409" y="11906"/>
                    <a:pt x="13334" y="11780"/>
                  </a:cubicBezTo>
                  <a:cubicBezTo>
                    <a:pt x="13258" y="11655"/>
                    <a:pt x="13133" y="11580"/>
                    <a:pt x="12983" y="11580"/>
                  </a:cubicBezTo>
                  <a:lnTo>
                    <a:pt x="10702" y="11655"/>
                  </a:lnTo>
                  <a:lnTo>
                    <a:pt x="7770" y="8698"/>
                  </a:lnTo>
                  <a:cubicBezTo>
                    <a:pt x="7795" y="8597"/>
                    <a:pt x="7845" y="8522"/>
                    <a:pt x="7870" y="8422"/>
                  </a:cubicBezTo>
                  <a:lnTo>
                    <a:pt x="12206" y="8422"/>
                  </a:lnTo>
                  <a:cubicBezTo>
                    <a:pt x="12682" y="8898"/>
                    <a:pt x="13133" y="9399"/>
                    <a:pt x="13609" y="9875"/>
                  </a:cubicBezTo>
                  <a:cubicBezTo>
                    <a:pt x="13697" y="9951"/>
                    <a:pt x="13804" y="9988"/>
                    <a:pt x="13910" y="9988"/>
                  </a:cubicBezTo>
                  <a:cubicBezTo>
                    <a:pt x="14017" y="9988"/>
                    <a:pt x="14123" y="9951"/>
                    <a:pt x="14211" y="9875"/>
                  </a:cubicBezTo>
                  <a:cubicBezTo>
                    <a:pt x="14386" y="9700"/>
                    <a:pt x="14386" y="9449"/>
                    <a:pt x="14211" y="9274"/>
                  </a:cubicBezTo>
                  <a:lnTo>
                    <a:pt x="13384" y="8422"/>
                  </a:lnTo>
                  <a:lnTo>
                    <a:pt x="14060" y="8422"/>
                  </a:lnTo>
                  <a:cubicBezTo>
                    <a:pt x="14311" y="8422"/>
                    <a:pt x="14486" y="8246"/>
                    <a:pt x="14486" y="7996"/>
                  </a:cubicBezTo>
                  <a:cubicBezTo>
                    <a:pt x="14486" y="7770"/>
                    <a:pt x="14311" y="7595"/>
                    <a:pt x="14060" y="7595"/>
                  </a:cubicBezTo>
                  <a:lnTo>
                    <a:pt x="13183" y="7595"/>
                  </a:lnTo>
                  <a:lnTo>
                    <a:pt x="14261" y="6442"/>
                  </a:lnTo>
                  <a:cubicBezTo>
                    <a:pt x="14411" y="6291"/>
                    <a:pt x="14411" y="6016"/>
                    <a:pt x="14236" y="5865"/>
                  </a:cubicBezTo>
                  <a:cubicBezTo>
                    <a:pt x="14148" y="5778"/>
                    <a:pt x="14042" y="5734"/>
                    <a:pt x="13938" y="5734"/>
                  </a:cubicBezTo>
                  <a:cubicBezTo>
                    <a:pt x="13835" y="5734"/>
                    <a:pt x="13735" y="5778"/>
                    <a:pt x="13659" y="5865"/>
                  </a:cubicBezTo>
                  <a:lnTo>
                    <a:pt x="12030" y="7595"/>
                  </a:lnTo>
                  <a:lnTo>
                    <a:pt x="7895" y="7595"/>
                  </a:lnTo>
                  <a:cubicBezTo>
                    <a:pt x="7870" y="7494"/>
                    <a:pt x="7820" y="7394"/>
                    <a:pt x="7795" y="7294"/>
                  </a:cubicBezTo>
                  <a:lnTo>
                    <a:pt x="10727" y="4362"/>
                  </a:lnTo>
                  <a:lnTo>
                    <a:pt x="12807" y="4387"/>
                  </a:lnTo>
                  <a:cubicBezTo>
                    <a:pt x="12958" y="4387"/>
                    <a:pt x="13083" y="4312"/>
                    <a:pt x="13158" y="4186"/>
                  </a:cubicBezTo>
                  <a:cubicBezTo>
                    <a:pt x="13233" y="4061"/>
                    <a:pt x="13233" y="3885"/>
                    <a:pt x="13183" y="3735"/>
                  </a:cubicBezTo>
                  <a:cubicBezTo>
                    <a:pt x="13108" y="3610"/>
                    <a:pt x="12958" y="3535"/>
                    <a:pt x="12807" y="3535"/>
                  </a:cubicBezTo>
                  <a:lnTo>
                    <a:pt x="11554" y="3535"/>
                  </a:lnTo>
                  <a:lnTo>
                    <a:pt x="12131" y="2933"/>
                  </a:lnTo>
                  <a:cubicBezTo>
                    <a:pt x="12256" y="2833"/>
                    <a:pt x="12281" y="2682"/>
                    <a:pt x="12256" y="2532"/>
                  </a:cubicBezTo>
                  <a:cubicBezTo>
                    <a:pt x="12206" y="2382"/>
                    <a:pt x="12106" y="2256"/>
                    <a:pt x="11955" y="2231"/>
                  </a:cubicBezTo>
                  <a:cubicBezTo>
                    <a:pt x="11915" y="2218"/>
                    <a:pt x="11875" y="2212"/>
                    <a:pt x="11835" y="2212"/>
                  </a:cubicBezTo>
                  <a:cubicBezTo>
                    <a:pt x="11728" y="2212"/>
                    <a:pt x="11628" y="2258"/>
                    <a:pt x="11554" y="2332"/>
                  </a:cubicBezTo>
                  <a:lnTo>
                    <a:pt x="10877" y="3008"/>
                  </a:lnTo>
                  <a:lnTo>
                    <a:pt x="10852" y="1504"/>
                  </a:lnTo>
                  <a:cubicBezTo>
                    <a:pt x="10852" y="1279"/>
                    <a:pt x="10652" y="1103"/>
                    <a:pt x="10401" y="1103"/>
                  </a:cubicBezTo>
                  <a:cubicBezTo>
                    <a:pt x="10176" y="1103"/>
                    <a:pt x="10000" y="1304"/>
                    <a:pt x="10000" y="1530"/>
                  </a:cubicBezTo>
                  <a:lnTo>
                    <a:pt x="10050" y="3835"/>
                  </a:lnTo>
                  <a:lnTo>
                    <a:pt x="7193" y="6692"/>
                  </a:lnTo>
                  <a:cubicBezTo>
                    <a:pt x="7093" y="6642"/>
                    <a:pt x="6993" y="6592"/>
                    <a:pt x="6892" y="6567"/>
                  </a:cubicBezTo>
                  <a:lnTo>
                    <a:pt x="6892" y="2432"/>
                  </a:lnTo>
                  <a:lnTo>
                    <a:pt x="8421" y="928"/>
                  </a:lnTo>
                  <a:cubicBezTo>
                    <a:pt x="8597" y="753"/>
                    <a:pt x="8597" y="502"/>
                    <a:pt x="8446" y="327"/>
                  </a:cubicBezTo>
                  <a:cubicBezTo>
                    <a:pt x="8359" y="239"/>
                    <a:pt x="8252" y="195"/>
                    <a:pt x="8146" y="195"/>
                  </a:cubicBezTo>
                  <a:cubicBezTo>
                    <a:pt x="8039" y="195"/>
                    <a:pt x="7933" y="239"/>
                    <a:pt x="7845" y="327"/>
                  </a:cubicBezTo>
                  <a:lnTo>
                    <a:pt x="6892" y="1229"/>
                  </a:lnTo>
                  <a:lnTo>
                    <a:pt x="6892" y="402"/>
                  </a:lnTo>
                  <a:cubicBezTo>
                    <a:pt x="6892" y="176"/>
                    <a:pt x="6717" y="1"/>
                    <a:pt x="6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512;p65"/>
            <p:cNvSpPr/>
            <p:nvPr/>
          </p:nvSpPr>
          <p:spPr>
            <a:xfrm>
              <a:off x="6506596" y="3299418"/>
              <a:ext cx="13638" cy="13200"/>
            </a:xfrm>
            <a:custGeom>
              <a:avLst/>
              <a:gdLst/>
              <a:ahLst/>
              <a:cxnLst/>
              <a:rect l="l" t="t" r="r" b="b"/>
              <a:pathLst>
                <a:path w="778" h="753" extrusionOk="0">
                  <a:moveTo>
                    <a:pt x="401" y="1"/>
                  </a:moveTo>
                  <a:cubicBezTo>
                    <a:pt x="176" y="1"/>
                    <a:pt x="0" y="176"/>
                    <a:pt x="0" y="377"/>
                  </a:cubicBezTo>
                  <a:cubicBezTo>
                    <a:pt x="0" y="602"/>
                    <a:pt x="176" y="753"/>
                    <a:pt x="401" y="753"/>
                  </a:cubicBezTo>
                  <a:cubicBezTo>
                    <a:pt x="602" y="753"/>
                    <a:pt x="777" y="602"/>
                    <a:pt x="777" y="377"/>
                  </a:cubicBezTo>
                  <a:cubicBezTo>
                    <a:pt x="777" y="176"/>
                    <a:pt x="60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Image 4"/>
          <p:cNvPicPr>
            <a:picLocks noChangeAspect="1"/>
          </p:cNvPicPr>
          <p:nvPr/>
        </p:nvPicPr>
        <p:blipFill>
          <a:blip r:embed="rId2"/>
          <a:stretch>
            <a:fillRect/>
          </a:stretch>
        </p:blipFill>
        <p:spPr>
          <a:xfrm>
            <a:off x="835776" y="4257476"/>
            <a:ext cx="7572375" cy="323850"/>
          </a:xfrm>
          <a:prstGeom prst="rect">
            <a:avLst/>
          </a:prstGeom>
        </p:spPr>
      </p:pic>
    </p:spTree>
    <p:extLst>
      <p:ext uri="{BB962C8B-B14F-4D97-AF65-F5344CB8AC3E}">
        <p14:creationId xmlns:p14="http://schemas.microsoft.com/office/powerpoint/2010/main" val="258761250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B/029 </a:t>
            </a:r>
            <a:r>
              <a:rPr lang="fr-FR" dirty="0"/>
              <a:t>dans vos souliers</a:t>
            </a:r>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75250"/>
            <a:ext cx="8365500"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ctr">
              <a:spcBef>
                <a:spcPct val="20000"/>
              </a:spcBef>
              <a:buClrTx/>
              <a:buSzTx/>
              <a:buNone/>
              <a:defRPr/>
            </a:pPr>
            <a:r>
              <a:rPr lang="fr-FR" sz="2000" b="1" kern="1200" dirty="0">
                <a:solidFill>
                  <a:sysClr val="windowText" lastClr="000000"/>
                </a:solidFill>
                <a:latin typeface="Calibri"/>
              </a:rPr>
              <a:t>Et aussi</a:t>
            </a:r>
            <a:endParaRPr lang="fr-FR" sz="2000" b="1" kern="1200" dirty="0">
              <a:solidFill>
                <a:srgbClr val="7030A0"/>
              </a:solidFill>
              <a:latin typeface="Calibri"/>
            </a:endParaRPr>
          </a:p>
          <a:p>
            <a:pPr marL="342900" lvl="0" indent="-342900">
              <a:spcBef>
                <a:spcPct val="20000"/>
              </a:spcBef>
              <a:buClrTx/>
              <a:buSzTx/>
              <a:buFont typeface="Arial" panose="020B0604020202020204" pitchFamily="34" charset="0"/>
              <a:buChar char="•"/>
              <a:defRPr/>
            </a:pPr>
            <a:r>
              <a:rPr lang="fr-FR" b="1" kern="1200" dirty="0">
                <a:solidFill>
                  <a:schemeClr val="bg1">
                    <a:lumMod val="50000"/>
                  </a:schemeClr>
                </a:solidFill>
                <a:latin typeface="Calibri"/>
              </a:rPr>
              <a:t>Les sous-zones ne sont pas exclusives les unes des autres. </a:t>
            </a:r>
            <a:r>
              <a:rPr lang="fr-FR" kern="1200" dirty="0">
                <a:solidFill>
                  <a:schemeClr val="bg1">
                    <a:lumMod val="50000"/>
                  </a:schemeClr>
                </a:solidFill>
                <a:latin typeface="Calibri"/>
              </a:rPr>
              <a:t>Un même document peut se voir </a:t>
            </a:r>
            <a:r>
              <a:rPr lang="fr-FR" kern="1200" dirty="0" smtClean="0">
                <a:solidFill>
                  <a:schemeClr val="bg1">
                    <a:lumMod val="50000"/>
                  </a:schemeClr>
                </a:solidFill>
                <a:latin typeface="Calibri"/>
              </a:rPr>
              <a:t>attribuer </a:t>
            </a:r>
            <a:r>
              <a:rPr lang="fr-FR" kern="1200" dirty="0">
                <a:solidFill>
                  <a:schemeClr val="bg1">
                    <a:lumMod val="50000"/>
                  </a:schemeClr>
                </a:solidFill>
                <a:latin typeface="Calibri"/>
              </a:rPr>
              <a:t>plusieurs types de numéros. Un même document peut servir à délivrer plusieurs diplômes (cas peu fréquents des </a:t>
            </a:r>
            <a:r>
              <a:rPr lang="fr-FR" kern="1200" dirty="0" smtClean="0">
                <a:solidFill>
                  <a:schemeClr val="bg1">
                    <a:lumMod val="50000"/>
                  </a:schemeClr>
                </a:solidFill>
                <a:latin typeface="Calibri"/>
              </a:rPr>
              <a:t>double diplomations).</a:t>
            </a:r>
            <a:endParaRPr lang="fr-FR" kern="1200" dirty="0">
              <a:solidFill>
                <a:schemeClr val="bg1">
                  <a:lumMod val="50000"/>
                </a:schemeClr>
              </a:solidFill>
              <a:latin typeface="Calibri"/>
            </a:endParaRPr>
          </a:p>
          <a:p>
            <a:pPr lvl="0">
              <a:spcBef>
                <a:spcPct val="20000"/>
              </a:spcBef>
              <a:buClrTx/>
              <a:buSzTx/>
              <a:defRPr/>
            </a:pPr>
            <a:r>
              <a:rPr lang="fr-FR" b="1" kern="1200" dirty="0">
                <a:solidFill>
                  <a:schemeClr val="bg1">
                    <a:lumMod val="50000"/>
                  </a:schemeClr>
                </a:solidFill>
                <a:latin typeface="Calibri"/>
              </a:rPr>
              <a:t>Exemple d’une thèse d’exercice qui sert également de mémoire de master. L’établissement qui a délivré le master lui a attribué un numéro de mémoire. L’établissement qui a délivré le diplôme d’Etat de docteur lui a attribué un numéro de thèse d’exercice</a:t>
            </a:r>
          </a:p>
          <a:p>
            <a:pPr>
              <a:spcBef>
                <a:spcPct val="20000"/>
              </a:spcBef>
              <a:buClrTx/>
              <a:defRPr/>
            </a:pPr>
            <a:r>
              <a:rPr lang="fr-FR" b="1" kern="1200" dirty="0">
                <a:solidFill>
                  <a:srgbClr val="7030A0"/>
                </a:solidFill>
                <a:latin typeface="Calibri"/>
              </a:rPr>
              <a:t>029 ##$a</a:t>
            </a:r>
            <a:r>
              <a:rPr lang="fr-FR" kern="1200" dirty="0">
                <a:solidFill>
                  <a:sysClr val="windowText" lastClr="000000"/>
                </a:solidFill>
                <a:latin typeface="Calibri"/>
              </a:rPr>
              <a:t>FR</a:t>
            </a:r>
            <a:r>
              <a:rPr lang="fr-FR" b="1" kern="1200" dirty="0">
                <a:solidFill>
                  <a:srgbClr val="7030A0"/>
                </a:solidFill>
                <a:latin typeface="Calibri"/>
              </a:rPr>
              <a:t>$e</a:t>
            </a:r>
            <a:r>
              <a:rPr lang="fr-FR" kern="1200" dirty="0">
                <a:solidFill>
                  <a:sysClr val="windowText" lastClr="000000"/>
                </a:solidFill>
                <a:latin typeface="Calibri"/>
              </a:rPr>
              <a:t>2020PA120013</a:t>
            </a:r>
            <a:r>
              <a:rPr lang="fr-FR" b="1" kern="1200" dirty="0">
                <a:solidFill>
                  <a:srgbClr val="7030A0"/>
                </a:solidFill>
                <a:latin typeface="Calibri"/>
              </a:rPr>
              <a:t>$m</a:t>
            </a:r>
            <a:r>
              <a:rPr lang="fr-FR" kern="1200" dirty="0">
                <a:solidFill>
                  <a:schemeClr val="bg1">
                    <a:lumMod val="50000"/>
                  </a:schemeClr>
                </a:solidFill>
                <a:latin typeface="Calibri"/>
              </a:rPr>
              <a:t>MEM-2021-LYO1-0014</a:t>
            </a:r>
            <a:r>
              <a:rPr lang="fr-FR" b="1" kern="1200" dirty="0">
                <a:solidFill>
                  <a:srgbClr val="7030A0"/>
                </a:solidFill>
                <a:latin typeface="Calibri"/>
              </a:rPr>
              <a:t>$o</a:t>
            </a:r>
            <a:r>
              <a:rPr lang="fr-FR" kern="1200" dirty="0">
                <a:solidFill>
                  <a:schemeClr val="bg1">
                    <a:lumMod val="50000"/>
                  </a:schemeClr>
                </a:solidFill>
                <a:latin typeface="Calibri"/>
              </a:rPr>
              <a:t>36 (numéro d’ordre)</a:t>
            </a:r>
          </a:p>
          <a:p>
            <a:pPr>
              <a:spcBef>
                <a:spcPct val="20000"/>
              </a:spcBef>
              <a:buClrTx/>
              <a:defRPr/>
            </a:pPr>
            <a:endParaRPr lang="fr-FR" kern="1200" dirty="0">
              <a:solidFill>
                <a:schemeClr val="bg1">
                  <a:lumMod val="50000"/>
                </a:schemeClr>
              </a:solidFill>
              <a:latin typeface="Calibri"/>
            </a:endParaRPr>
          </a:p>
          <a:p>
            <a:pPr lvl="0">
              <a:spcBef>
                <a:spcPct val="20000"/>
              </a:spcBef>
              <a:buClrTx/>
              <a:buSzTx/>
              <a:defRPr/>
            </a:pPr>
            <a:endParaRPr lang="fr-FR" kern="1200" dirty="0">
              <a:solidFill>
                <a:schemeClr val="bg1">
                  <a:lumMod val="50000"/>
                </a:schemeClr>
              </a:solidFill>
              <a:latin typeface="Calibri"/>
            </a:endParaRPr>
          </a:p>
          <a:p>
            <a:pPr lvl="0">
              <a:spcBef>
                <a:spcPct val="20000"/>
              </a:spcBef>
              <a:buClrTx/>
              <a:buSzTx/>
              <a:defRPr/>
            </a:pPr>
            <a:endParaRPr lang="fr-FR" kern="1200" dirty="0">
              <a:solidFill>
                <a:schemeClr val="bg1">
                  <a:lumMod val="50000"/>
                </a:schemeClr>
              </a:solidFill>
              <a:latin typeface="Calibri"/>
            </a:endParaRPr>
          </a:p>
          <a:p>
            <a:pPr lvl="0">
              <a:spcBef>
                <a:spcPct val="20000"/>
              </a:spcBef>
              <a:buClrTx/>
              <a:buSzTx/>
              <a:defRPr/>
            </a:pPr>
            <a:endParaRPr lang="fr-FR" kern="1200" dirty="0">
              <a:solidFill>
                <a:schemeClr val="bg1">
                  <a:lumMod val="50000"/>
                </a:schemeClr>
              </a:solidFill>
              <a:latin typeface="Calibri"/>
            </a:endParaRPr>
          </a:p>
          <a:p>
            <a:pPr marL="342900" lvl="0" indent="-342900">
              <a:spcBef>
                <a:spcPct val="20000"/>
              </a:spcBef>
              <a:buClrTx/>
              <a:buSzTx/>
              <a:buFont typeface="Arial" panose="020B0604020202020204" pitchFamily="34" charset="0"/>
              <a:buChar char="•"/>
              <a:defRPr/>
            </a:pPr>
            <a:r>
              <a:rPr lang="fr-FR" b="1" kern="1200" dirty="0">
                <a:solidFill>
                  <a:schemeClr val="bg1">
                    <a:lumMod val="50000"/>
                  </a:schemeClr>
                </a:solidFill>
                <a:latin typeface="Calibri"/>
              </a:rPr>
              <a:t>La zone 029 n’est répétée que si le code pays saisi en </a:t>
            </a:r>
            <a:r>
              <a:rPr lang="fr-FR" b="1" kern="1200" dirty="0">
                <a:solidFill>
                  <a:srgbClr val="7030A0"/>
                </a:solidFill>
                <a:latin typeface="Calibri"/>
              </a:rPr>
              <a:t>$a </a:t>
            </a:r>
            <a:r>
              <a:rPr lang="fr-FR" b="1" kern="1200" dirty="0">
                <a:solidFill>
                  <a:schemeClr val="bg1">
                    <a:lumMod val="50000"/>
                  </a:schemeClr>
                </a:solidFill>
                <a:latin typeface="Calibri"/>
              </a:rPr>
              <a:t>change. </a:t>
            </a:r>
            <a:r>
              <a:rPr lang="fr-FR" kern="1200" dirty="0">
                <a:solidFill>
                  <a:schemeClr val="bg1">
                    <a:lumMod val="50000"/>
                  </a:schemeClr>
                </a:solidFill>
                <a:latin typeface="Calibri"/>
              </a:rPr>
              <a:t>Si tous les numéros saisis sont des numéros français, ils sont saisis dans une seule et même </a:t>
            </a:r>
            <a:r>
              <a:rPr lang="fr-FR" b="1" kern="1200" dirty="0">
                <a:solidFill>
                  <a:srgbClr val="7030A0"/>
                </a:solidFill>
                <a:latin typeface="Calibri"/>
              </a:rPr>
              <a:t>029</a:t>
            </a:r>
            <a:r>
              <a:rPr lang="fr-FR" kern="1200" dirty="0">
                <a:solidFill>
                  <a:schemeClr val="bg1">
                    <a:lumMod val="50000"/>
                  </a:schemeClr>
                </a:solidFill>
                <a:latin typeface="Calibri"/>
              </a:rPr>
              <a:t>.</a:t>
            </a:r>
          </a:p>
          <a:p>
            <a:pPr marL="342900" lvl="0" indent="-342900">
              <a:spcBef>
                <a:spcPct val="20000"/>
              </a:spcBef>
              <a:buClrTx/>
              <a:buSzTx/>
              <a:buFont typeface="Arial" panose="020B0604020202020204" pitchFamily="34" charset="0"/>
              <a:buChar char="•"/>
              <a:defRPr/>
            </a:pPr>
            <a:r>
              <a:rPr lang="fr-FR" kern="1200" dirty="0">
                <a:solidFill>
                  <a:schemeClr val="bg1">
                    <a:lumMod val="50000"/>
                  </a:schemeClr>
                </a:solidFill>
                <a:latin typeface="Calibri"/>
              </a:rPr>
              <a:t>Les sous-zones </a:t>
            </a:r>
            <a:r>
              <a:rPr lang="fr-FR" b="1" kern="1200" dirty="0">
                <a:solidFill>
                  <a:srgbClr val="7030A0"/>
                </a:solidFill>
                <a:latin typeface="Calibri"/>
              </a:rPr>
              <a:t>$b</a:t>
            </a:r>
            <a:r>
              <a:rPr lang="fr-FR" kern="1200" dirty="0">
                <a:solidFill>
                  <a:schemeClr val="bg1">
                    <a:lumMod val="50000"/>
                  </a:schemeClr>
                </a:solidFill>
                <a:latin typeface="Calibri"/>
              </a:rPr>
              <a:t>, </a:t>
            </a:r>
            <a:r>
              <a:rPr lang="fr-FR" b="1" kern="1200" dirty="0">
                <a:solidFill>
                  <a:srgbClr val="7030A0"/>
                </a:solidFill>
                <a:latin typeface="Calibri"/>
              </a:rPr>
              <a:t>$z</a:t>
            </a:r>
            <a:r>
              <a:rPr lang="fr-FR" kern="1200" dirty="0">
                <a:solidFill>
                  <a:schemeClr val="bg1">
                    <a:lumMod val="50000"/>
                  </a:schemeClr>
                </a:solidFill>
                <a:latin typeface="Calibri"/>
              </a:rPr>
              <a:t>, </a:t>
            </a:r>
            <a:r>
              <a:rPr lang="fr-FR" b="1" kern="1200" dirty="0">
                <a:solidFill>
                  <a:srgbClr val="7030A0"/>
                </a:solidFill>
                <a:latin typeface="Calibri"/>
              </a:rPr>
              <a:t>$e</a:t>
            </a:r>
            <a:r>
              <a:rPr lang="fr-FR" kern="1200" dirty="0">
                <a:solidFill>
                  <a:schemeClr val="bg1">
                    <a:lumMod val="50000"/>
                  </a:schemeClr>
                </a:solidFill>
                <a:latin typeface="Calibri"/>
              </a:rPr>
              <a:t>, </a:t>
            </a:r>
            <a:r>
              <a:rPr lang="fr-FR" b="1" kern="1200" dirty="0">
                <a:solidFill>
                  <a:srgbClr val="7030A0"/>
                </a:solidFill>
                <a:latin typeface="Calibri"/>
              </a:rPr>
              <a:t>$m</a:t>
            </a:r>
            <a:r>
              <a:rPr lang="fr-FR" kern="1200" dirty="0">
                <a:solidFill>
                  <a:schemeClr val="bg1">
                    <a:lumMod val="50000"/>
                  </a:schemeClr>
                </a:solidFill>
                <a:latin typeface="Calibri"/>
              </a:rPr>
              <a:t> et </a:t>
            </a:r>
            <a:r>
              <a:rPr lang="fr-FR" b="1" kern="1200" dirty="0">
                <a:solidFill>
                  <a:srgbClr val="7030A0"/>
                </a:solidFill>
                <a:latin typeface="Calibri"/>
              </a:rPr>
              <a:t>$o</a:t>
            </a:r>
            <a:r>
              <a:rPr lang="fr-FR" kern="1200" dirty="0">
                <a:solidFill>
                  <a:schemeClr val="bg1">
                    <a:lumMod val="50000"/>
                  </a:schemeClr>
                </a:solidFill>
                <a:latin typeface="Calibri"/>
              </a:rPr>
              <a:t> de la zone 029 sont accessibles au moyen de </a:t>
            </a:r>
            <a:r>
              <a:rPr lang="fr-FR" b="1" kern="1200" dirty="0">
                <a:solidFill>
                  <a:schemeClr val="bg1">
                    <a:lumMod val="50000"/>
                  </a:schemeClr>
                </a:solidFill>
                <a:latin typeface="Calibri"/>
              </a:rPr>
              <a:t>l’index NUM</a:t>
            </a:r>
            <a:r>
              <a:rPr lang="fr-FR" kern="1200" dirty="0">
                <a:solidFill>
                  <a:schemeClr val="bg1">
                    <a:lumMod val="50000"/>
                  </a:schemeClr>
                </a:solidFill>
                <a:latin typeface="Calibri"/>
              </a:rPr>
              <a:t>.</a:t>
            </a:r>
          </a:p>
        </p:txBody>
      </p:sp>
      <p:grpSp>
        <p:nvGrpSpPr>
          <p:cNvPr id="25" name="Google Shape;3804;p33"/>
          <p:cNvGrpSpPr/>
          <p:nvPr/>
        </p:nvGrpSpPr>
        <p:grpSpPr>
          <a:xfrm>
            <a:off x="7764412" y="3905135"/>
            <a:ext cx="1193875" cy="1170867"/>
            <a:chOff x="3113300" y="3279250"/>
            <a:chExt cx="553925" cy="543250"/>
          </a:xfrm>
        </p:grpSpPr>
        <p:sp>
          <p:nvSpPr>
            <p:cNvPr id="26"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8559;p65"/>
          <p:cNvGrpSpPr/>
          <p:nvPr/>
        </p:nvGrpSpPr>
        <p:grpSpPr>
          <a:xfrm>
            <a:off x="201159" y="44102"/>
            <a:ext cx="706932" cy="989446"/>
            <a:chOff x="4996400" y="3709925"/>
            <a:chExt cx="1008175" cy="1411075"/>
          </a:xfrm>
        </p:grpSpPr>
        <p:sp>
          <p:nvSpPr>
            <p:cNvPr id="47"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8602;p65"/>
          <p:cNvSpPr/>
          <p:nvPr/>
        </p:nvSpPr>
        <p:spPr>
          <a:xfrm>
            <a:off x="8405476" y="118000"/>
            <a:ext cx="122605" cy="255167"/>
          </a:xfrm>
          <a:custGeom>
            <a:avLst/>
            <a:gdLst/>
            <a:ahLst/>
            <a:cxnLst/>
            <a:rect l="l" t="t" r="r" b="b"/>
            <a:pathLst>
              <a:path w="6994" h="14556" extrusionOk="0">
                <a:moveTo>
                  <a:pt x="1530" y="8416"/>
                </a:moveTo>
                <a:cubicBezTo>
                  <a:pt x="1705" y="8416"/>
                  <a:pt x="1880" y="8466"/>
                  <a:pt x="2056" y="8566"/>
                </a:cubicBezTo>
                <a:cubicBezTo>
                  <a:pt x="3284" y="9318"/>
                  <a:pt x="3961" y="12300"/>
                  <a:pt x="4186" y="13553"/>
                </a:cubicBezTo>
                <a:cubicBezTo>
                  <a:pt x="2858" y="12375"/>
                  <a:pt x="502" y="10045"/>
                  <a:pt x="677" y="8967"/>
                </a:cubicBezTo>
                <a:cubicBezTo>
                  <a:pt x="728" y="8741"/>
                  <a:pt x="878" y="8591"/>
                  <a:pt x="1154" y="8491"/>
                </a:cubicBezTo>
                <a:cubicBezTo>
                  <a:pt x="1279" y="8441"/>
                  <a:pt x="1404" y="8416"/>
                  <a:pt x="1530" y="8416"/>
                </a:cubicBezTo>
                <a:close/>
                <a:moveTo>
                  <a:pt x="5389" y="8992"/>
                </a:moveTo>
                <a:cubicBezTo>
                  <a:pt x="5464" y="8992"/>
                  <a:pt x="5565" y="9017"/>
                  <a:pt x="5715" y="9117"/>
                </a:cubicBezTo>
                <a:cubicBezTo>
                  <a:pt x="6041" y="9318"/>
                  <a:pt x="6241" y="9593"/>
                  <a:pt x="6317" y="9969"/>
                </a:cubicBezTo>
                <a:cubicBezTo>
                  <a:pt x="6492" y="11122"/>
                  <a:pt x="5339" y="12802"/>
                  <a:pt x="4763" y="13553"/>
                </a:cubicBezTo>
                <a:cubicBezTo>
                  <a:pt x="4612" y="11849"/>
                  <a:pt x="4612" y="9443"/>
                  <a:pt x="5214" y="9042"/>
                </a:cubicBezTo>
                <a:cubicBezTo>
                  <a:pt x="5239" y="9042"/>
                  <a:pt x="5289" y="8992"/>
                  <a:pt x="5389" y="8992"/>
                </a:cubicBezTo>
                <a:close/>
                <a:moveTo>
                  <a:pt x="3118" y="1"/>
                </a:moveTo>
                <a:cubicBezTo>
                  <a:pt x="2990" y="1"/>
                  <a:pt x="2870" y="82"/>
                  <a:pt x="2883" y="245"/>
                </a:cubicBezTo>
                <a:cubicBezTo>
                  <a:pt x="3234" y="3754"/>
                  <a:pt x="3560" y="7288"/>
                  <a:pt x="3911" y="10796"/>
                </a:cubicBezTo>
                <a:cubicBezTo>
                  <a:pt x="3510" y="9719"/>
                  <a:pt x="2983" y="8666"/>
                  <a:pt x="2281" y="8240"/>
                </a:cubicBezTo>
                <a:cubicBezTo>
                  <a:pt x="2040" y="8089"/>
                  <a:pt x="1789" y="8011"/>
                  <a:pt x="1530" y="8011"/>
                </a:cubicBezTo>
                <a:cubicBezTo>
                  <a:pt x="1358" y="8011"/>
                  <a:pt x="1183" y="8045"/>
                  <a:pt x="1003" y="8115"/>
                </a:cubicBezTo>
                <a:cubicBezTo>
                  <a:pt x="502" y="8290"/>
                  <a:pt x="327" y="8641"/>
                  <a:pt x="276" y="8892"/>
                </a:cubicBezTo>
                <a:cubicBezTo>
                  <a:pt x="1" y="10546"/>
                  <a:pt x="3911" y="13854"/>
                  <a:pt x="4362" y="14205"/>
                </a:cubicBezTo>
                <a:lnTo>
                  <a:pt x="4437" y="14280"/>
                </a:lnTo>
                <a:lnTo>
                  <a:pt x="4462" y="14531"/>
                </a:lnTo>
                <a:lnTo>
                  <a:pt x="4587" y="14406"/>
                </a:lnTo>
                <a:lnTo>
                  <a:pt x="4763" y="14556"/>
                </a:lnTo>
                <a:lnTo>
                  <a:pt x="4713" y="14255"/>
                </a:lnTo>
                <a:lnTo>
                  <a:pt x="4763" y="14205"/>
                </a:lnTo>
                <a:cubicBezTo>
                  <a:pt x="4863" y="14080"/>
                  <a:pt x="6993" y="11624"/>
                  <a:pt x="6718" y="9894"/>
                </a:cubicBezTo>
                <a:cubicBezTo>
                  <a:pt x="6617" y="9418"/>
                  <a:pt x="6367" y="9017"/>
                  <a:pt x="5916" y="8766"/>
                </a:cubicBezTo>
                <a:cubicBezTo>
                  <a:pt x="5710" y="8645"/>
                  <a:pt x="5533" y="8600"/>
                  <a:pt x="5383" y="8600"/>
                </a:cubicBezTo>
                <a:cubicBezTo>
                  <a:pt x="5222" y="8600"/>
                  <a:pt x="5092" y="8652"/>
                  <a:pt x="4988" y="8716"/>
                </a:cubicBezTo>
                <a:cubicBezTo>
                  <a:pt x="4637" y="8942"/>
                  <a:pt x="4462" y="9543"/>
                  <a:pt x="4362" y="10270"/>
                </a:cubicBezTo>
                <a:cubicBezTo>
                  <a:pt x="4036" y="6937"/>
                  <a:pt x="3710" y="3603"/>
                  <a:pt x="3409" y="245"/>
                </a:cubicBezTo>
                <a:cubicBezTo>
                  <a:pt x="3384" y="82"/>
                  <a:pt x="3246" y="1"/>
                  <a:pt x="31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 name="Google Shape;8603;p65"/>
          <p:cNvGrpSpPr/>
          <p:nvPr/>
        </p:nvGrpSpPr>
        <p:grpSpPr>
          <a:xfrm>
            <a:off x="8204705" y="350308"/>
            <a:ext cx="552265" cy="551844"/>
            <a:chOff x="5082875" y="803275"/>
            <a:chExt cx="787600" cy="787000"/>
          </a:xfrm>
        </p:grpSpPr>
        <p:sp>
          <p:nvSpPr>
            <p:cNvPr id="72"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Image 4"/>
          <p:cNvPicPr>
            <a:picLocks noChangeAspect="1"/>
          </p:cNvPicPr>
          <p:nvPr/>
        </p:nvPicPr>
        <p:blipFill>
          <a:blip r:embed="rId2"/>
          <a:stretch>
            <a:fillRect/>
          </a:stretch>
        </p:blipFill>
        <p:spPr>
          <a:xfrm>
            <a:off x="2135905" y="3202771"/>
            <a:ext cx="4872190" cy="702364"/>
          </a:xfrm>
          <a:prstGeom prst="rect">
            <a:avLst/>
          </a:prstGeom>
        </p:spPr>
      </p:pic>
    </p:spTree>
    <p:extLst>
      <p:ext uri="{BB962C8B-B14F-4D97-AF65-F5344CB8AC3E}">
        <p14:creationId xmlns:p14="http://schemas.microsoft.com/office/powerpoint/2010/main" val="65052683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B/029 </a:t>
            </a:r>
            <a:r>
              <a:rPr lang="fr-FR" dirty="0"/>
              <a:t>dans vos souliers</a:t>
            </a:r>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75250"/>
            <a:ext cx="8365500"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ctr">
              <a:spcBef>
                <a:spcPct val="20000"/>
              </a:spcBef>
              <a:buClrTx/>
              <a:buSzTx/>
              <a:buNone/>
              <a:defRPr/>
            </a:pPr>
            <a:r>
              <a:rPr lang="fr-FR" sz="2000" b="1" kern="1200" dirty="0" smtClean="0">
                <a:solidFill>
                  <a:sysClr val="windowText" lastClr="000000"/>
                </a:solidFill>
                <a:latin typeface="Calibri"/>
              </a:rPr>
              <a:t>Cas des thèses de doctorat </a:t>
            </a:r>
          </a:p>
          <a:p>
            <a:pPr marL="0" lvl="0" indent="0">
              <a:spcBef>
                <a:spcPct val="20000"/>
              </a:spcBef>
              <a:buClrTx/>
              <a:buSzTx/>
              <a:buNone/>
              <a:defRPr/>
            </a:pPr>
            <a:r>
              <a:rPr lang="fr-FR" sz="1600" b="1" kern="1200" dirty="0" smtClean="0">
                <a:solidFill>
                  <a:sysClr val="windowText" lastClr="000000"/>
                </a:solidFill>
                <a:latin typeface="Calibri"/>
              </a:rPr>
              <a:t>Ce qui ne change pas :</a:t>
            </a:r>
          </a:p>
          <a:p>
            <a:pPr marL="342900" lvl="0" indent="-342900">
              <a:spcBef>
                <a:spcPct val="20000"/>
              </a:spcBef>
              <a:buClrTx/>
              <a:buSzTx/>
              <a:buFont typeface="Arial" panose="020B0604020202020204" pitchFamily="34" charset="0"/>
              <a:buChar char="•"/>
              <a:defRPr/>
            </a:pPr>
            <a:r>
              <a:rPr lang="fr-FR" kern="1200" dirty="0">
                <a:solidFill>
                  <a:sysClr val="windowText" lastClr="000000"/>
                </a:solidFill>
                <a:latin typeface="Calibri"/>
              </a:rPr>
              <a:t>l</a:t>
            </a:r>
            <a:r>
              <a:rPr lang="fr-FR" kern="1200" dirty="0" smtClean="0">
                <a:solidFill>
                  <a:sysClr val="windowText" lastClr="000000"/>
                </a:solidFill>
                <a:latin typeface="Calibri"/>
              </a:rPr>
              <a:t>’usage de la </a:t>
            </a:r>
            <a:r>
              <a:rPr lang="fr-FR" b="1" kern="1200" dirty="0" smtClean="0">
                <a:solidFill>
                  <a:srgbClr val="7030A0"/>
                </a:solidFill>
                <a:latin typeface="Calibri"/>
              </a:rPr>
              <a:t>$a</a:t>
            </a:r>
          </a:p>
          <a:p>
            <a:pPr marL="342900" lvl="0" indent="-34290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l’usage de la </a:t>
            </a:r>
            <a:r>
              <a:rPr lang="fr-FR" b="1" kern="1200" dirty="0" smtClean="0">
                <a:solidFill>
                  <a:srgbClr val="7030A0"/>
                </a:solidFill>
                <a:latin typeface="Calibri"/>
              </a:rPr>
              <a:t>$b </a:t>
            </a:r>
            <a:r>
              <a:rPr lang="fr-FR" kern="1200" dirty="0" smtClean="0">
                <a:solidFill>
                  <a:sysClr val="windowText" lastClr="000000"/>
                </a:solidFill>
                <a:latin typeface="Calibri"/>
              </a:rPr>
              <a:t>pour la saisie du NNT français (et la construction du NNT)</a:t>
            </a:r>
          </a:p>
          <a:p>
            <a:pPr marL="342900" lvl="0" indent="-342900">
              <a:spcBef>
                <a:spcPct val="20000"/>
              </a:spcBef>
              <a:buClrTx/>
              <a:buSzTx/>
              <a:buFont typeface="Arial" panose="020B0604020202020204" pitchFamily="34" charset="0"/>
              <a:buChar char="•"/>
              <a:defRPr/>
            </a:pPr>
            <a:r>
              <a:rPr lang="fr-FR" kern="1200" dirty="0">
                <a:solidFill>
                  <a:sysClr val="windowText" lastClr="000000"/>
                </a:solidFill>
                <a:latin typeface="Calibri"/>
              </a:rPr>
              <a:t>l</a:t>
            </a:r>
            <a:r>
              <a:rPr lang="fr-FR" kern="1200" dirty="0" smtClean="0">
                <a:solidFill>
                  <a:sysClr val="windowText" lastClr="000000"/>
                </a:solidFill>
                <a:latin typeface="Calibri"/>
              </a:rPr>
              <a:t>a non-répétabilité de la </a:t>
            </a:r>
            <a:r>
              <a:rPr lang="fr-FR" b="1" kern="1200" dirty="0">
                <a:solidFill>
                  <a:srgbClr val="7030A0"/>
                </a:solidFill>
                <a:latin typeface="Calibri"/>
              </a:rPr>
              <a:t>$b</a:t>
            </a:r>
            <a:endParaRPr lang="fr-FR" kern="1200" dirty="0" smtClean="0">
              <a:solidFill>
                <a:sysClr val="windowText" lastClr="000000"/>
              </a:solidFill>
              <a:latin typeface="Calibri"/>
            </a:endParaRPr>
          </a:p>
          <a:p>
            <a:pPr lvl="0">
              <a:spcBef>
                <a:spcPct val="20000"/>
              </a:spcBef>
              <a:buClrTx/>
              <a:buSzTx/>
              <a:defRPr/>
            </a:pPr>
            <a:r>
              <a:rPr lang="fr-FR" sz="1600" b="1" kern="1200" dirty="0" smtClean="0">
                <a:solidFill>
                  <a:sysClr val="windowText" lastClr="000000"/>
                </a:solidFill>
                <a:latin typeface="Calibri"/>
              </a:rPr>
              <a:t>Ce qui est nouveau :</a:t>
            </a:r>
          </a:p>
          <a:p>
            <a:pPr marL="285750" lvl="0" indent="-285750">
              <a:spcBef>
                <a:spcPct val="20000"/>
              </a:spcBef>
              <a:buClrTx/>
              <a:buSzTx/>
              <a:buFont typeface="Arial" panose="020B0604020202020204" pitchFamily="34" charset="0"/>
              <a:buChar char="•"/>
              <a:defRPr/>
            </a:pPr>
            <a:r>
              <a:rPr lang="fr-FR" kern="1200" dirty="0">
                <a:solidFill>
                  <a:sysClr val="windowText" lastClr="000000"/>
                </a:solidFill>
                <a:latin typeface="Calibri"/>
              </a:rPr>
              <a:t>l</a:t>
            </a:r>
            <a:r>
              <a:rPr lang="fr-FR" kern="1200" dirty="0" smtClean="0">
                <a:solidFill>
                  <a:sysClr val="windowText" lastClr="000000"/>
                </a:solidFill>
                <a:latin typeface="Calibri"/>
              </a:rPr>
              <a:t>e fait de </a:t>
            </a:r>
            <a:r>
              <a:rPr lang="fr-FR" b="1" kern="1200" dirty="0" smtClean="0">
                <a:solidFill>
                  <a:sysClr val="windowText" lastClr="000000"/>
                </a:solidFill>
                <a:latin typeface="Calibri"/>
              </a:rPr>
              <a:t>réserver l’usage de la </a:t>
            </a:r>
            <a:r>
              <a:rPr lang="fr-FR" b="1" kern="1200" dirty="0" smtClean="0">
                <a:solidFill>
                  <a:srgbClr val="7030A0"/>
                </a:solidFill>
                <a:latin typeface="Calibri"/>
              </a:rPr>
              <a:t>$b</a:t>
            </a:r>
            <a:r>
              <a:rPr lang="fr-FR" b="1" kern="1200" dirty="0" smtClean="0">
                <a:solidFill>
                  <a:sysClr val="windowText" lastClr="000000"/>
                </a:solidFill>
                <a:latin typeface="Calibri"/>
              </a:rPr>
              <a:t> aux seuls NNT de thèses de doctorat</a:t>
            </a:r>
            <a:r>
              <a:rPr lang="fr-FR" kern="1200" dirty="0" smtClean="0">
                <a:solidFill>
                  <a:sysClr val="windowText" lastClr="000000"/>
                </a:solidFill>
                <a:latin typeface="Calibri"/>
              </a:rPr>
              <a:t>.</a:t>
            </a:r>
          </a:p>
          <a:p>
            <a:pPr marL="285750" lvl="0"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la possibilité de </a:t>
            </a:r>
            <a:r>
              <a:rPr lang="fr-FR" b="1" kern="1200" dirty="0" smtClean="0">
                <a:solidFill>
                  <a:sysClr val="windowText" lastClr="000000"/>
                </a:solidFill>
                <a:latin typeface="Calibri"/>
              </a:rPr>
              <a:t>signaler, dans les sous-zones </a:t>
            </a:r>
            <a:r>
              <a:rPr lang="fr-FR" b="1" kern="1200" dirty="0" smtClean="0">
                <a:solidFill>
                  <a:srgbClr val="7030A0"/>
                </a:solidFill>
                <a:latin typeface="Calibri"/>
              </a:rPr>
              <a:t>$e, $m, $o</a:t>
            </a:r>
            <a:r>
              <a:rPr lang="fr-FR" b="1" kern="1200" dirty="0" smtClean="0">
                <a:solidFill>
                  <a:sysClr val="windowText" lastClr="000000"/>
                </a:solidFill>
                <a:latin typeface="Calibri"/>
              </a:rPr>
              <a:t> les autres numéros attribués </a:t>
            </a:r>
          </a:p>
          <a:p>
            <a:pPr lvl="0">
              <a:spcBef>
                <a:spcPct val="20000"/>
              </a:spcBef>
              <a:buClrTx/>
              <a:buSzTx/>
              <a:defRPr/>
            </a:pPr>
            <a:r>
              <a:rPr lang="fr-FR" b="1" kern="1200" dirty="0" smtClean="0">
                <a:solidFill>
                  <a:sysClr val="windowText" lastClr="000000"/>
                </a:solidFill>
                <a:latin typeface="Calibri"/>
              </a:rPr>
              <a:t>       à la thèse </a:t>
            </a:r>
            <a:r>
              <a:rPr lang="fr-FR" kern="1200" dirty="0" smtClean="0">
                <a:solidFill>
                  <a:sysClr val="windowText" lastClr="000000"/>
                </a:solidFill>
                <a:latin typeface="Calibri"/>
              </a:rPr>
              <a:t>(y compris un numéro de thèse d’exercice ou de mémoire dans les cas</a:t>
            </a:r>
            <a:br>
              <a:rPr lang="fr-FR" kern="1200" dirty="0" smtClean="0">
                <a:solidFill>
                  <a:sysClr val="windowText" lastClr="000000"/>
                </a:solidFill>
                <a:latin typeface="Calibri"/>
              </a:rPr>
            </a:br>
            <a:r>
              <a:rPr lang="fr-FR" kern="1200" dirty="0" smtClean="0">
                <a:solidFill>
                  <a:sysClr val="windowText" lastClr="000000"/>
                </a:solidFill>
                <a:latin typeface="Calibri"/>
              </a:rPr>
              <a:t>       - peu fréquents - de double-diplomation)</a:t>
            </a:r>
          </a:p>
          <a:p>
            <a:pPr marL="285750" lvl="0" indent="-285750">
              <a:spcBef>
                <a:spcPct val="20000"/>
              </a:spcBef>
              <a:buClrTx/>
              <a:buSzTx/>
              <a:buFont typeface="Arial" panose="020B0604020202020204" pitchFamily="34" charset="0"/>
              <a:buChar char="•"/>
              <a:defRPr/>
            </a:pPr>
            <a:r>
              <a:rPr lang="fr-FR" kern="1200" dirty="0">
                <a:solidFill>
                  <a:sysClr val="windowText" lastClr="000000"/>
                </a:solidFill>
                <a:latin typeface="Calibri"/>
              </a:rPr>
              <a:t>l</a:t>
            </a:r>
            <a:r>
              <a:rPr lang="fr-FR" kern="1200" dirty="0" smtClean="0">
                <a:solidFill>
                  <a:sysClr val="windowText" lastClr="000000"/>
                </a:solidFill>
                <a:latin typeface="Calibri"/>
              </a:rPr>
              <a:t>a répétabilité de la zone </a:t>
            </a:r>
            <a:r>
              <a:rPr lang="fr-FR" b="1" kern="1200" dirty="0" smtClean="0">
                <a:solidFill>
                  <a:srgbClr val="7030A0"/>
                </a:solidFill>
                <a:latin typeface="Calibri"/>
              </a:rPr>
              <a:t>029</a:t>
            </a:r>
            <a:r>
              <a:rPr lang="fr-FR" kern="1200" dirty="0" smtClean="0">
                <a:solidFill>
                  <a:sysClr val="windowText" lastClr="000000"/>
                </a:solidFill>
                <a:latin typeface="Calibri"/>
              </a:rPr>
              <a:t> </a:t>
            </a:r>
          </a:p>
          <a:p>
            <a:pPr marL="285750" lvl="0"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la possibilité de déplacer en </a:t>
            </a:r>
            <a:r>
              <a:rPr lang="fr-FR" b="1" kern="1200" dirty="0" smtClean="0">
                <a:solidFill>
                  <a:srgbClr val="7030A0"/>
                </a:solidFill>
                <a:latin typeface="Calibri"/>
              </a:rPr>
              <a:t>$z</a:t>
            </a:r>
            <a:r>
              <a:rPr lang="fr-FR" b="1" kern="1200" dirty="0" smtClean="0">
                <a:solidFill>
                  <a:sysClr val="windowText" lastClr="000000"/>
                </a:solidFill>
                <a:latin typeface="Calibri"/>
              </a:rPr>
              <a:t> les NNT erronés</a:t>
            </a:r>
            <a:endParaRPr lang="fr-FR" kern="1200" dirty="0">
              <a:solidFill>
                <a:sysClr val="windowText" lastClr="000000"/>
              </a:solidFill>
              <a:latin typeface="Calibri"/>
            </a:endParaRPr>
          </a:p>
          <a:p>
            <a:pPr>
              <a:spcBef>
                <a:spcPct val="20000"/>
              </a:spcBef>
              <a:buClrTx/>
              <a:defRPr/>
            </a:pPr>
            <a:r>
              <a:rPr lang="fr-FR" kern="1200" dirty="0" smtClean="0">
                <a:solidFill>
                  <a:sysClr val="windowText" lastClr="000000"/>
                </a:solidFill>
                <a:latin typeface="Calibri"/>
              </a:rPr>
              <a:t>	</a:t>
            </a:r>
            <a:r>
              <a:rPr lang="fr-FR" b="1" kern="1200" dirty="0" smtClean="0">
                <a:solidFill>
                  <a:srgbClr val="C00000"/>
                </a:solidFill>
                <a:latin typeface="Calibri"/>
              </a:rPr>
              <a:t>ATTENTION : un NNT erroné DOIT ÊTRE REMPLACÉ par un NNT correct en $b.</a:t>
            </a:r>
          </a:p>
        </p:txBody>
      </p:sp>
      <p:grpSp>
        <p:nvGrpSpPr>
          <p:cNvPr id="342" name="Google Shape;3642;p32"/>
          <p:cNvGrpSpPr/>
          <p:nvPr/>
        </p:nvGrpSpPr>
        <p:grpSpPr>
          <a:xfrm>
            <a:off x="7060021" y="1731265"/>
            <a:ext cx="2088433" cy="2995410"/>
            <a:chOff x="1671375" y="416075"/>
            <a:chExt cx="1747350" cy="2506200"/>
          </a:xfrm>
        </p:grpSpPr>
        <p:sp>
          <p:nvSpPr>
            <p:cNvPr id="343" name="Google Shape;3643;p32"/>
            <p:cNvSpPr/>
            <p:nvPr/>
          </p:nvSpPr>
          <p:spPr>
            <a:xfrm>
              <a:off x="2944375" y="1915450"/>
              <a:ext cx="285750" cy="640375"/>
            </a:xfrm>
            <a:custGeom>
              <a:avLst/>
              <a:gdLst/>
              <a:ahLst/>
              <a:cxnLst/>
              <a:rect l="l" t="t" r="r" b="b"/>
              <a:pathLst>
                <a:path w="11430" h="25615" extrusionOk="0">
                  <a:moveTo>
                    <a:pt x="11429" y="0"/>
                  </a:moveTo>
                  <a:lnTo>
                    <a:pt x="1" y="4110"/>
                  </a:lnTo>
                  <a:cubicBezTo>
                    <a:pt x="1129" y="6767"/>
                    <a:pt x="1429" y="25614"/>
                    <a:pt x="1429" y="25614"/>
                  </a:cubicBezTo>
                  <a:lnTo>
                    <a:pt x="5414" y="25614"/>
                  </a:lnTo>
                  <a:cubicBezTo>
                    <a:pt x="7795" y="21429"/>
                    <a:pt x="11429" y="0"/>
                    <a:pt x="114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644;p32"/>
            <p:cNvSpPr/>
            <p:nvPr/>
          </p:nvSpPr>
          <p:spPr>
            <a:xfrm>
              <a:off x="3003900" y="2066750"/>
              <a:ext cx="8175" cy="38875"/>
            </a:xfrm>
            <a:custGeom>
              <a:avLst/>
              <a:gdLst/>
              <a:ahLst/>
              <a:cxnLst/>
              <a:rect l="l" t="t" r="r" b="b"/>
              <a:pathLst>
                <a:path w="327" h="1555" extrusionOk="0">
                  <a:moveTo>
                    <a:pt x="114" y="1"/>
                  </a:moveTo>
                  <a:cubicBezTo>
                    <a:pt x="57" y="1"/>
                    <a:pt x="1" y="38"/>
                    <a:pt x="1" y="114"/>
                  </a:cubicBezTo>
                  <a:lnTo>
                    <a:pt x="101" y="1442"/>
                  </a:lnTo>
                  <a:cubicBezTo>
                    <a:pt x="101" y="1517"/>
                    <a:pt x="157" y="1555"/>
                    <a:pt x="214" y="1555"/>
                  </a:cubicBezTo>
                  <a:cubicBezTo>
                    <a:pt x="270" y="1555"/>
                    <a:pt x="327" y="1517"/>
                    <a:pt x="327" y="1442"/>
                  </a:cubicBezTo>
                  <a:lnTo>
                    <a:pt x="226" y="114"/>
                  </a:lnTo>
                  <a:cubicBezTo>
                    <a:pt x="226" y="38"/>
                    <a:pt x="170" y="1"/>
                    <a:pt x="11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645;p32"/>
            <p:cNvSpPr/>
            <p:nvPr/>
          </p:nvSpPr>
          <p:spPr>
            <a:xfrm>
              <a:off x="3030225" y="2067800"/>
              <a:ext cx="7300" cy="22800"/>
            </a:xfrm>
            <a:custGeom>
              <a:avLst/>
              <a:gdLst/>
              <a:ahLst/>
              <a:cxnLst/>
              <a:rect l="l" t="t" r="r" b="b"/>
              <a:pathLst>
                <a:path w="292" h="912" extrusionOk="0">
                  <a:moveTo>
                    <a:pt x="155" y="1"/>
                  </a:moveTo>
                  <a:cubicBezTo>
                    <a:pt x="112" y="1"/>
                    <a:pt x="70" y="23"/>
                    <a:pt x="50" y="72"/>
                  </a:cubicBezTo>
                  <a:cubicBezTo>
                    <a:pt x="0" y="322"/>
                    <a:pt x="0" y="573"/>
                    <a:pt x="0" y="798"/>
                  </a:cubicBezTo>
                  <a:cubicBezTo>
                    <a:pt x="13" y="874"/>
                    <a:pt x="69" y="911"/>
                    <a:pt x="123" y="911"/>
                  </a:cubicBezTo>
                  <a:cubicBezTo>
                    <a:pt x="176" y="911"/>
                    <a:pt x="226" y="874"/>
                    <a:pt x="226" y="798"/>
                  </a:cubicBezTo>
                  <a:cubicBezTo>
                    <a:pt x="201" y="573"/>
                    <a:pt x="226" y="372"/>
                    <a:pt x="276" y="147"/>
                  </a:cubicBezTo>
                  <a:cubicBezTo>
                    <a:pt x="291" y="55"/>
                    <a:pt x="223" y="1"/>
                    <a:pt x="15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646;p32"/>
            <p:cNvSpPr/>
            <p:nvPr/>
          </p:nvSpPr>
          <p:spPr>
            <a:xfrm>
              <a:off x="3105100" y="2148825"/>
              <a:ext cx="6925" cy="31375"/>
            </a:xfrm>
            <a:custGeom>
              <a:avLst/>
              <a:gdLst/>
              <a:ahLst/>
              <a:cxnLst/>
              <a:rect l="l" t="t" r="r" b="b"/>
              <a:pathLst>
                <a:path w="277" h="1255" extrusionOk="0">
                  <a:moveTo>
                    <a:pt x="173" y="1"/>
                  </a:moveTo>
                  <a:cubicBezTo>
                    <a:pt x="119" y="1"/>
                    <a:pt x="63" y="39"/>
                    <a:pt x="63" y="114"/>
                  </a:cubicBezTo>
                  <a:lnTo>
                    <a:pt x="13" y="1141"/>
                  </a:lnTo>
                  <a:cubicBezTo>
                    <a:pt x="0" y="1217"/>
                    <a:pt x="50" y="1254"/>
                    <a:pt x="104" y="1254"/>
                  </a:cubicBezTo>
                  <a:cubicBezTo>
                    <a:pt x="157" y="1254"/>
                    <a:pt x="213" y="1217"/>
                    <a:pt x="213" y="1141"/>
                  </a:cubicBezTo>
                  <a:cubicBezTo>
                    <a:pt x="238" y="790"/>
                    <a:pt x="264" y="440"/>
                    <a:pt x="264" y="114"/>
                  </a:cubicBezTo>
                  <a:cubicBezTo>
                    <a:pt x="276" y="39"/>
                    <a:pt x="226" y="1"/>
                    <a:pt x="1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647;p32"/>
            <p:cNvSpPr/>
            <p:nvPr/>
          </p:nvSpPr>
          <p:spPr>
            <a:xfrm>
              <a:off x="3114800" y="2154750"/>
              <a:ext cx="11375" cy="26700"/>
            </a:xfrm>
            <a:custGeom>
              <a:avLst/>
              <a:gdLst/>
              <a:ahLst/>
              <a:cxnLst/>
              <a:rect l="l" t="t" r="r" b="b"/>
              <a:pathLst>
                <a:path w="455" h="1068" extrusionOk="0">
                  <a:moveTo>
                    <a:pt x="298" y="0"/>
                  </a:moveTo>
                  <a:cubicBezTo>
                    <a:pt x="269" y="0"/>
                    <a:pt x="241" y="16"/>
                    <a:pt x="226" y="52"/>
                  </a:cubicBezTo>
                  <a:cubicBezTo>
                    <a:pt x="76" y="353"/>
                    <a:pt x="1" y="654"/>
                    <a:pt x="1" y="954"/>
                  </a:cubicBezTo>
                  <a:cubicBezTo>
                    <a:pt x="1" y="1030"/>
                    <a:pt x="57" y="1067"/>
                    <a:pt x="114" y="1067"/>
                  </a:cubicBezTo>
                  <a:cubicBezTo>
                    <a:pt x="170" y="1067"/>
                    <a:pt x="226" y="1030"/>
                    <a:pt x="226" y="954"/>
                  </a:cubicBezTo>
                  <a:cubicBezTo>
                    <a:pt x="226" y="679"/>
                    <a:pt x="277" y="428"/>
                    <a:pt x="402" y="178"/>
                  </a:cubicBezTo>
                  <a:cubicBezTo>
                    <a:pt x="455" y="89"/>
                    <a:pt x="370" y="0"/>
                    <a:pt x="29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648;p32"/>
            <p:cNvSpPr/>
            <p:nvPr/>
          </p:nvSpPr>
          <p:spPr>
            <a:xfrm>
              <a:off x="3124825" y="2110225"/>
              <a:ext cx="5675" cy="28775"/>
            </a:xfrm>
            <a:custGeom>
              <a:avLst/>
              <a:gdLst/>
              <a:ahLst/>
              <a:cxnLst/>
              <a:rect l="l" t="t" r="r" b="b"/>
              <a:pathLst>
                <a:path w="227" h="1151" extrusionOk="0">
                  <a:moveTo>
                    <a:pt x="106" y="0"/>
                  </a:moveTo>
                  <a:cubicBezTo>
                    <a:pt x="52" y="0"/>
                    <a:pt x="1" y="32"/>
                    <a:pt x="1" y="104"/>
                  </a:cubicBezTo>
                  <a:lnTo>
                    <a:pt x="1" y="1056"/>
                  </a:lnTo>
                  <a:cubicBezTo>
                    <a:pt x="1" y="1119"/>
                    <a:pt x="57" y="1150"/>
                    <a:pt x="114" y="1150"/>
                  </a:cubicBezTo>
                  <a:cubicBezTo>
                    <a:pt x="170" y="1150"/>
                    <a:pt x="226" y="1119"/>
                    <a:pt x="226" y="1056"/>
                  </a:cubicBezTo>
                  <a:lnTo>
                    <a:pt x="226" y="104"/>
                  </a:lnTo>
                  <a:cubicBezTo>
                    <a:pt x="226" y="38"/>
                    <a:pt x="165" y="0"/>
                    <a:pt x="10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649;p32"/>
            <p:cNvSpPr/>
            <p:nvPr/>
          </p:nvSpPr>
          <p:spPr>
            <a:xfrm>
              <a:off x="3020200" y="2225900"/>
              <a:ext cx="5650" cy="26350"/>
            </a:xfrm>
            <a:custGeom>
              <a:avLst/>
              <a:gdLst/>
              <a:ahLst/>
              <a:cxnLst/>
              <a:rect l="l" t="t" r="r" b="b"/>
              <a:pathLst>
                <a:path w="226" h="1054" extrusionOk="0">
                  <a:moveTo>
                    <a:pt x="113" y="1"/>
                  </a:moveTo>
                  <a:cubicBezTo>
                    <a:pt x="57" y="1"/>
                    <a:pt x="0" y="38"/>
                    <a:pt x="0" y="113"/>
                  </a:cubicBezTo>
                  <a:lnTo>
                    <a:pt x="0" y="941"/>
                  </a:lnTo>
                  <a:cubicBezTo>
                    <a:pt x="0" y="1016"/>
                    <a:pt x="57" y="1053"/>
                    <a:pt x="113" y="1053"/>
                  </a:cubicBezTo>
                  <a:cubicBezTo>
                    <a:pt x="170" y="1053"/>
                    <a:pt x="226" y="1016"/>
                    <a:pt x="226" y="941"/>
                  </a:cubicBezTo>
                  <a:lnTo>
                    <a:pt x="226" y="113"/>
                  </a:lnTo>
                  <a:cubicBezTo>
                    <a:pt x="226" y="38"/>
                    <a:pt x="170" y="1"/>
                    <a:pt x="11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650;p32"/>
            <p:cNvSpPr/>
            <p:nvPr/>
          </p:nvSpPr>
          <p:spPr>
            <a:xfrm>
              <a:off x="3035225" y="2233275"/>
              <a:ext cx="7300" cy="26375"/>
            </a:xfrm>
            <a:custGeom>
              <a:avLst/>
              <a:gdLst/>
              <a:ahLst/>
              <a:cxnLst/>
              <a:rect l="l" t="t" r="r" b="b"/>
              <a:pathLst>
                <a:path w="292" h="1055" extrusionOk="0">
                  <a:moveTo>
                    <a:pt x="114" y="0"/>
                  </a:moveTo>
                  <a:cubicBezTo>
                    <a:pt x="57" y="0"/>
                    <a:pt x="1" y="32"/>
                    <a:pt x="1" y="94"/>
                  </a:cubicBezTo>
                  <a:cubicBezTo>
                    <a:pt x="1" y="395"/>
                    <a:pt x="26" y="696"/>
                    <a:pt x="76" y="971"/>
                  </a:cubicBezTo>
                  <a:cubicBezTo>
                    <a:pt x="86" y="1031"/>
                    <a:pt x="123" y="1055"/>
                    <a:pt x="163" y="1055"/>
                  </a:cubicBezTo>
                  <a:cubicBezTo>
                    <a:pt x="224" y="1055"/>
                    <a:pt x="292" y="997"/>
                    <a:pt x="277" y="921"/>
                  </a:cubicBezTo>
                  <a:cubicBezTo>
                    <a:pt x="226" y="646"/>
                    <a:pt x="226" y="370"/>
                    <a:pt x="226" y="94"/>
                  </a:cubicBez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651;p32"/>
            <p:cNvSpPr/>
            <p:nvPr/>
          </p:nvSpPr>
          <p:spPr>
            <a:xfrm>
              <a:off x="3047375" y="2195925"/>
              <a:ext cx="7300" cy="30150"/>
            </a:xfrm>
            <a:custGeom>
              <a:avLst/>
              <a:gdLst/>
              <a:ahLst/>
              <a:cxnLst/>
              <a:rect l="l" t="t" r="r" b="b"/>
              <a:pathLst>
                <a:path w="292" h="1206" extrusionOk="0">
                  <a:moveTo>
                    <a:pt x="146" y="1"/>
                  </a:moveTo>
                  <a:cubicBezTo>
                    <a:pt x="78" y="1"/>
                    <a:pt x="1" y="59"/>
                    <a:pt x="16" y="135"/>
                  </a:cubicBezTo>
                  <a:cubicBezTo>
                    <a:pt x="66" y="460"/>
                    <a:pt x="91" y="786"/>
                    <a:pt x="66" y="1112"/>
                  </a:cubicBezTo>
                  <a:cubicBezTo>
                    <a:pt x="66" y="1175"/>
                    <a:pt x="116" y="1206"/>
                    <a:pt x="170" y="1206"/>
                  </a:cubicBezTo>
                  <a:cubicBezTo>
                    <a:pt x="223" y="1206"/>
                    <a:pt x="279" y="1175"/>
                    <a:pt x="292" y="1112"/>
                  </a:cubicBezTo>
                  <a:cubicBezTo>
                    <a:pt x="292" y="761"/>
                    <a:pt x="292" y="410"/>
                    <a:pt x="242" y="84"/>
                  </a:cubicBezTo>
                  <a:cubicBezTo>
                    <a:pt x="232" y="25"/>
                    <a:pt x="191"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652;p32"/>
            <p:cNvSpPr/>
            <p:nvPr/>
          </p:nvSpPr>
          <p:spPr>
            <a:xfrm>
              <a:off x="3076600" y="2385050"/>
              <a:ext cx="5025" cy="20075"/>
            </a:xfrm>
            <a:custGeom>
              <a:avLst/>
              <a:gdLst/>
              <a:ahLst/>
              <a:cxnLst/>
              <a:rect l="l" t="t" r="r" b="b"/>
              <a:pathLst>
                <a:path w="201" h="803" extrusionOk="0">
                  <a:moveTo>
                    <a:pt x="100" y="1"/>
                  </a:moveTo>
                  <a:cubicBezTo>
                    <a:pt x="50" y="1"/>
                    <a:pt x="0" y="38"/>
                    <a:pt x="0" y="113"/>
                  </a:cubicBezTo>
                  <a:lnTo>
                    <a:pt x="0" y="690"/>
                  </a:lnTo>
                  <a:cubicBezTo>
                    <a:pt x="0" y="765"/>
                    <a:pt x="50" y="803"/>
                    <a:pt x="100" y="803"/>
                  </a:cubicBezTo>
                  <a:cubicBezTo>
                    <a:pt x="150" y="803"/>
                    <a:pt x="201" y="765"/>
                    <a:pt x="201" y="690"/>
                  </a:cubicBezTo>
                  <a:lnTo>
                    <a:pt x="201" y="113"/>
                  </a:lnTo>
                  <a:cubicBezTo>
                    <a:pt x="201" y="38"/>
                    <a:pt x="150" y="1"/>
                    <a:pt x="10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653;p32"/>
            <p:cNvSpPr/>
            <p:nvPr/>
          </p:nvSpPr>
          <p:spPr>
            <a:xfrm>
              <a:off x="3094125" y="2376275"/>
              <a:ext cx="5050" cy="26350"/>
            </a:xfrm>
            <a:custGeom>
              <a:avLst/>
              <a:gdLst/>
              <a:ahLst/>
              <a:cxnLst/>
              <a:rect l="l" t="t" r="r" b="b"/>
              <a:pathLst>
                <a:path w="202" h="1054" extrusionOk="0">
                  <a:moveTo>
                    <a:pt x="101" y="1"/>
                  </a:moveTo>
                  <a:cubicBezTo>
                    <a:pt x="51" y="1"/>
                    <a:pt x="1" y="38"/>
                    <a:pt x="1" y="114"/>
                  </a:cubicBezTo>
                  <a:lnTo>
                    <a:pt x="1" y="941"/>
                  </a:lnTo>
                  <a:cubicBezTo>
                    <a:pt x="1" y="1016"/>
                    <a:pt x="51" y="1053"/>
                    <a:pt x="101" y="1053"/>
                  </a:cubicBezTo>
                  <a:cubicBezTo>
                    <a:pt x="151" y="1053"/>
                    <a:pt x="201" y="1016"/>
                    <a:pt x="201" y="941"/>
                  </a:cubicBezTo>
                  <a:lnTo>
                    <a:pt x="201" y="114"/>
                  </a:lnTo>
                  <a:cubicBezTo>
                    <a:pt x="201" y="38"/>
                    <a:pt x="151" y="1"/>
                    <a:pt x="1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654;p32"/>
            <p:cNvSpPr/>
            <p:nvPr/>
          </p:nvSpPr>
          <p:spPr>
            <a:xfrm>
              <a:off x="2674950" y="2257075"/>
              <a:ext cx="5050" cy="24775"/>
            </a:xfrm>
            <a:custGeom>
              <a:avLst/>
              <a:gdLst/>
              <a:ahLst/>
              <a:cxnLst/>
              <a:rect l="l" t="t" r="r" b="b"/>
              <a:pathLst>
                <a:path w="202" h="991" extrusionOk="0">
                  <a:moveTo>
                    <a:pt x="101" y="1"/>
                  </a:moveTo>
                  <a:cubicBezTo>
                    <a:pt x="51" y="1"/>
                    <a:pt x="1" y="32"/>
                    <a:pt x="1" y="95"/>
                  </a:cubicBezTo>
                  <a:lnTo>
                    <a:pt x="1" y="897"/>
                  </a:lnTo>
                  <a:cubicBezTo>
                    <a:pt x="1" y="959"/>
                    <a:pt x="51" y="991"/>
                    <a:pt x="101" y="991"/>
                  </a:cubicBezTo>
                  <a:cubicBezTo>
                    <a:pt x="151" y="991"/>
                    <a:pt x="201" y="959"/>
                    <a:pt x="201" y="897"/>
                  </a:cubicBezTo>
                  <a:lnTo>
                    <a:pt x="201" y="95"/>
                  </a:lnTo>
                  <a:cubicBezTo>
                    <a:pt x="201" y="32"/>
                    <a:pt x="151" y="1"/>
                    <a:pt x="1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655;p32"/>
            <p:cNvSpPr/>
            <p:nvPr/>
          </p:nvSpPr>
          <p:spPr>
            <a:xfrm>
              <a:off x="2684350" y="2262000"/>
              <a:ext cx="9025" cy="17700"/>
            </a:xfrm>
            <a:custGeom>
              <a:avLst/>
              <a:gdLst/>
              <a:ahLst/>
              <a:cxnLst/>
              <a:rect l="l" t="t" r="r" b="b"/>
              <a:pathLst>
                <a:path w="361" h="708" extrusionOk="0">
                  <a:moveTo>
                    <a:pt x="116" y="0"/>
                  </a:moveTo>
                  <a:cubicBezTo>
                    <a:pt x="75" y="0"/>
                    <a:pt x="36" y="22"/>
                    <a:pt x="26" y="73"/>
                  </a:cubicBezTo>
                  <a:cubicBezTo>
                    <a:pt x="1" y="274"/>
                    <a:pt x="26" y="474"/>
                    <a:pt x="126" y="649"/>
                  </a:cubicBezTo>
                  <a:cubicBezTo>
                    <a:pt x="150" y="690"/>
                    <a:pt x="185" y="707"/>
                    <a:pt x="220" y="707"/>
                  </a:cubicBezTo>
                  <a:cubicBezTo>
                    <a:pt x="291" y="707"/>
                    <a:pt x="360" y="634"/>
                    <a:pt x="327" y="549"/>
                  </a:cubicBezTo>
                  <a:cubicBezTo>
                    <a:pt x="226" y="424"/>
                    <a:pt x="201" y="274"/>
                    <a:pt x="226" y="123"/>
                  </a:cubicBezTo>
                  <a:cubicBezTo>
                    <a:pt x="241" y="4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656;p32"/>
            <p:cNvSpPr/>
            <p:nvPr/>
          </p:nvSpPr>
          <p:spPr>
            <a:xfrm>
              <a:off x="2636725" y="2182525"/>
              <a:ext cx="11800" cy="27375"/>
            </a:xfrm>
            <a:custGeom>
              <a:avLst/>
              <a:gdLst/>
              <a:ahLst/>
              <a:cxnLst/>
              <a:rect l="l" t="t" r="r" b="b"/>
              <a:pathLst>
                <a:path w="472" h="1095" extrusionOk="0">
                  <a:moveTo>
                    <a:pt x="104" y="0"/>
                  </a:moveTo>
                  <a:cubicBezTo>
                    <a:pt x="51" y="0"/>
                    <a:pt x="1" y="31"/>
                    <a:pt x="1" y="94"/>
                  </a:cubicBezTo>
                  <a:cubicBezTo>
                    <a:pt x="26" y="420"/>
                    <a:pt x="101" y="721"/>
                    <a:pt x="226" y="1021"/>
                  </a:cubicBezTo>
                  <a:cubicBezTo>
                    <a:pt x="247" y="1072"/>
                    <a:pt x="296" y="1094"/>
                    <a:pt x="342" y="1094"/>
                  </a:cubicBezTo>
                  <a:cubicBezTo>
                    <a:pt x="410" y="1094"/>
                    <a:pt x="472" y="1046"/>
                    <a:pt x="427" y="971"/>
                  </a:cubicBezTo>
                  <a:cubicBezTo>
                    <a:pt x="327" y="696"/>
                    <a:pt x="252" y="395"/>
                    <a:pt x="226" y="94"/>
                  </a:cubicBezTo>
                  <a:cubicBezTo>
                    <a:pt x="214" y="31"/>
                    <a:pt x="158" y="0"/>
                    <a:pt x="10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657;p32"/>
            <p:cNvSpPr/>
            <p:nvPr/>
          </p:nvSpPr>
          <p:spPr>
            <a:xfrm>
              <a:off x="2651775" y="2182425"/>
              <a:ext cx="8925" cy="27475"/>
            </a:xfrm>
            <a:custGeom>
              <a:avLst/>
              <a:gdLst/>
              <a:ahLst/>
              <a:cxnLst/>
              <a:rect l="l" t="t" r="r" b="b"/>
              <a:pathLst>
                <a:path w="357" h="1099" extrusionOk="0">
                  <a:moveTo>
                    <a:pt x="130" y="0"/>
                  </a:moveTo>
                  <a:cubicBezTo>
                    <a:pt x="87" y="0"/>
                    <a:pt x="51" y="22"/>
                    <a:pt x="51" y="73"/>
                  </a:cubicBezTo>
                  <a:cubicBezTo>
                    <a:pt x="0" y="399"/>
                    <a:pt x="25" y="725"/>
                    <a:pt x="126" y="1025"/>
                  </a:cubicBezTo>
                  <a:cubicBezTo>
                    <a:pt x="136" y="1076"/>
                    <a:pt x="179" y="1098"/>
                    <a:pt x="223" y="1098"/>
                  </a:cubicBezTo>
                  <a:cubicBezTo>
                    <a:pt x="288" y="1098"/>
                    <a:pt x="356" y="1050"/>
                    <a:pt x="326" y="975"/>
                  </a:cubicBezTo>
                  <a:cubicBezTo>
                    <a:pt x="226" y="700"/>
                    <a:pt x="201" y="424"/>
                    <a:pt x="251" y="123"/>
                  </a:cubicBezTo>
                  <a:cubicBezTo>
                    <a:pt x="266" y="48"/>
                    <a:pt x="192" y="0"/>
                    <a:pt x="1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658;p32"/>
            <p:cNvSpPr/>
            <p:nvPr/>
          </p:nvSpPr>
          <p:spPr>
            <a:xfrm>
              <a:off x="2522700" y="1979975"/>
              <a:ext cx="245650" cy="554550"/>
            </a:xfrm>
            <a:custGeom>
              <a:avLst/>
              <a:gdLst/>
              <a:ahLst/>
              <a:cxnLst/>
              <a:rect l="l" t="t" r="r" b="b"/>
              <a:pathLst>
                <a:path w="9826" h="22182" extrusionOk="0">
                  <a:moveTo>
                    <a:pt x="0" y="1"/>
                  </a:moveTo>
                  <a:lnTo>
                    <a:pt x="4286" y="22181"/>
                  </a:lnTo>
                  <a:lnTo>
                    <a:pt x="9825" y="22181"/>
                  </a:lnTo>
                  <a:lnTo>
                    <a:pt x="6492" y="1429"/>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659;p32"/>
            <p:cNvSpPr/>
            <p:nvPr/>
          </p:nvSpPr>
          <p:spPr>
            <a:xfrm>
              <a:off x="2944375" y="2501275"/>
              <a:ext cx="237825" cy="176550"/>
            </a:xfrm>
            <a:custGeom>
              <a:avLst/>
              <a:gdLst/>
              <a:ahLst/>
              <a:cxnLst/>
              <a:rect l="l" t="t" r="r" b="b"/>
              <a:pathLst>
                <a:path w="9513" h="7062" extrusionOk="0">
                  <a:moveTo>
                    <a:pt x="377" y="1"/>
                  </a:moveTo>
                  <a:lnTo>
                    <a:pt x="1" y="7043"/>
                  </a:lnTo>
                  <a:cubicBezTo>
                    <a:pt x="1" y="7043"/>
                    <a:pt x="973" y="7061"/>
                    <a:pt x="2289" y="7061"/>
                  </a:cubicBezTo>
                  <a:cubicBezTo>
                    <a:pt x="5110" y="7061"/>
                    <a:pt x="9512" y="6980"/>
                    <a:pt x="9324" y="6467"/>
                  </a:cubicBezTo>
                  <a:cubicBezTo>
                    <a:pt x="9048" y="5715"/>
                    <a:pt x="5715" y="5515"/>
                    <a:pt x="5715" y="5515"/>
                  </a:cubicBezTo>
                  <a:lnTo>
                    <a:pt x="8096" y="1"/>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60;p32"/>
            <p:cNvSpPr/>
            <p:nvPr/>
          </p:nvSpPr>
          <p:spPr>
            <a:xfrm>
              <a:off x="3068150" y="2568525"/>
              <a:ext cx="63925" cy="16325"/>
            </a:xfrm>
            <a:custGeom>
              <a:avLst/>
              <a:gdLst/>
              <a:ahLst/>
              <a:cxnLst/>
              <a:rect l="l" t="t" r="r" b="b"/>
              <a:pathLst>
                <a:path w="2557" h="653" extrusionOk="0">
                  <a:moveTo>
                    <a:pt x="1807" y="1"/>
                  </a:moveTo>
                  <a:cubicBezTo>
                    <a:pt x="1219" y="1"/>
                    <a:pt x="558" y="248"/>
                    <a:pt x="112" y="444"/>
                  </a:cubicBezTo>
                  <a:cubicBezTo>
                    <a:pt x="1" y="488"/>
                    <a:pt x="68" y="652"/>
                    <a:pt x="173" y="652"/>
                  </a:cubicBezTo>
                  <a:cubicBezTo>
                    <a:pt x="186" y="652"/>
                    <a:pt x="199" y="650"/>
                    <a:pt x="213" y="644"/>
                  </a:cubicBezTo>
                  <a:cubicBezTo>
                    <a:pt x="611" y="463"/>
                    <a:pt x="1245" y="217"/>
                    <a:pt x="1783" y="217"/>
                  </a:cubicBezTo>
                  <a:cubicBezTo>
                    <a:pt x="1990" y="217"/>
                    <a:pt x="2183" y="253"/>
                    <a:pt x="2343" y="343"/>
                  </a:cubicBezTo>
                  <a:cubicBezTo>
                    <a:pt x="2358" y="350"/>
                    <a:pt x="2373" y="352"/>
                    <a:pt x="2387" y="352"/>
                  </a:cubicBezTo>
                  <a:cubicBezTo>
                    <a:pt x="2490" y="352"/>
                    <a:pt x="2556" y="209"/>
                    <a:pt x="2468" y="143"/>
                  </a:cubicBezTo>
                  <a:cubicBezTo>
                    <a:pt x="2273" y="42"/>
                    <a:pt x="2046" y="1"/>
                    <a:pt x="18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61;p32"/>
            <p:cNvSpPr/>
            <p:nvPr/>
          </p:nvSpPr>
          <p:spPr>
            <a:xfrm>
              <a:off x="3071875" y="2596900"/>
              <a:ext cx="55500" cy="12350"/>
            </a:xfrm>
            <a:custGeom>
              <a:avLst/>
              <a:gdLst/>
              <a:ahLst/>
              <a:cxnLst/>
              <a:rect l="l" t="t" r="r" b="b"/>
              <a:pathLst>
                <a:path w="2220" h="494" extrusionOk="0">
                  <a:moveTo>
                    <a:pt x="1659" y="1"/>
                  </a:moveTo>
                  <a:cubicBezTo>
                    <a:pt x="1511" y="1"/>
                    <a:pt x="1364" y="10"/>
                    <a:pt x="1242" y="10"/>
                  </a:cubicBezTo>
                  <a:cubicBezTo>
                    <a:pt x="866" y="35"/>
                    <a:pt x="490" y="136"/>
                    <a:pt x="114" y="261"/>
                  </a:cubicBezTo>
                  <a:cubicBezTo>
                    <a:pt x="1" y="306"/>
                    <a:pt x="30" y="494"/>
                    <a:pt x="147" y="494"/>
                  </a:cubicBezTo>
                  <a:cubicBezTo>
                    <a:pt x="160" y="494"/>
                    <a:pt x="174" y="492"/>
                    <a:pt x="189" y="487"/>
                  </a:cubicBezTo>
                  <a:cubicBezTo>
                    <a:pt x="465" y="361"/>
                    <a:pt x="791" y="286"/>
                    <a:pt x="1091" y="236"/>
                  </a:cubicBezTo>
                  <a:cubicBezTo>
                    <a:pt x="1228" y="222"/>
                    <a:pt x="1418" y="201"/>
                    <a:pt x="1603" y="201"/>
                  </a:cubicBezTo>
                  <a:cubicBezTo>
                    <a:pt x="1755" y="201"/>
                    <a:pt x="1905" y="216"/>
                    <a:pt x="2019" y="261"/>
                  </a:cubicBezTo>
                  <a:cubicBezTo>
                    <a:pt x="2044" y="286"/>
                    <a:pt x="2069" y="311"/>
                    <a:pt x="2119" y="311"/>
                  </a:cubicBezTo>
                  <a:lnTo>
                    <a:pt x="2144" y="311"/>
                  </a:lnTo>
                  <a:cubicBezTo>
                    <a:pt x="2169" y="286"/>
                    <a:pt x="2219" y="261"/>
                    <a:pt x="2219" y="236"/>
                  </a:cubicBezTo>
                  <a:cubicBezTo>
                    <a:pt x="2219" y="236"/>
                    <a:pt x="2219" y="211"/>
                    <a:pt x="2219" y="211"/>
                  </a:cubicBezTo>
                  <a:cubicBezTo>
                    <a:pt x="2219" y="161"/>
                    <a:pt x="2219" y="111"/>
                    <a:pt x="2169" y="86"/>
                  </a:cubicBezTo>
                  <a:cubicBezTo>
                    <a:pt x="2030" y="16"/>
                    <a:pt x="1844" y="1"/>
                    <a:pt x="16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62;p32"/>
            <p:cNvSpPr/>
            <p:nvPr/>
          </p:nvSpPr>
          <p:spPr>
            <a:xfrm>
              <a:off x="2514550" y="2490000"/>
              <a:ext cx="272575" cy="223825"/>
            </a:xfrm>
            <a:custGeom>
              <a:avLst/>
              <a:gdLst/>
              <a:ahLst/>
              <a:cxnLst/>
              <a:rect l="l" t="t" r="r" b="b"/>
              <a:pathLst>
                <a:path w="10903" h="8953" extrusionOk="0">
                  <a:moveTo>
                    <a:pt x="10377" y="1"/>
                  </a:moveTo>
                  <a:lnTo>
                    <a:pt x="4687" y="1003"/>
                  </a:lnTo>
                  <a:lnTo>
                    <a:pt x="3535" y="1103"/>
                  </a:lnTo>
                  <a:lnTo>
                    <a:pt x="4838" y="6718"/>
                  </a:lnTo>
                  <a:cubicBezTo>
                    <a:pt x="4838" y="6718"/>
                    <a:pt x="1" y="6918"/>
                    <a:pt x="577" y="8246"/>
                  </a:cubicBezTo>
                  <a:cubicBezTo>
                    <a:pt x="814" y="8792"/>
                    <a:pt x="2599" y="8953"/>
                    <a:pt x="4621" y="8953"/>
                  </a:cubicBezTo>
                  <a:cubicBezTo>
                    <a:pt x="7519" y="8953"/>
                    <a:pt x="10903" y="8622"/>
                    <a:pt x="10903" y="8622"/>
                  </a:cubicBezTo>
                  <a:lnTo>
                    <a:pt x="10377" y="1"/>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63;p32"/>
            <p:cNvSpPr/>
            <p:nvPr/>
          </p:nvSpPr>
          <p:spPr>
            <a:xfrm>
              <a:off x="2196250" y="953650"/>
              <a:ext cx="1222475" cy="976500"/>
            </a:xfrm>
            <a:custGeom>
              <a:avLst/>
              <a:gdLst/>
              <a:ahLst/>
              <a:cxnLst/>
              <a:rect l="l" t="t" r="r" b="b"/>
              <a:pathLst>
                <a:path w="48899" h="39060" extrusionOk="0">
                  <a:moveTo>
                    <a:pt x="30076" y="1"/>
                  </a:moveTo>
                  <a:lnTo>
                    <a:pt x="9700" y="7545"/>
                  </a:lnTo>
                  <a:cubicBezTo>
                    <a:pt x="9700" y="7545"/>
                    <a:pt x="1329" y="13359"/>
                    <a:pt x="1" y="26417"/>
                  </a:cubicBezTo>
                  <a:lnTo>
                    <a:pt x="3409" y="33059"/>
                  </a:lnTo>
                  <a:cubicBezTo>
                    <a:pt x="4261" y="33059"/>
                    <a:pt x="5063" y="32758"/>
                    <a:pt x="5715" y="32282"/>
                  </a:cubicBezTo>
                  <a:cubicBezTo>
                    <a:pt x="6342" y="31780"/>
                    <a:pt x="6843" y="31079"/>
                    <a:pt x="7068" y="30252"/>
                  </a:cubicBezTo>
                  <a:lnTo>
                    <a:pt x="8472" y="25013"/>
                  </a:lnTo>
                  <a:lnTo>
                    <a:pt x="8472" y="25013"/>
                  </a:lnTo>
                  <a:cubicBezTo>
                    <a:pt x="8422" y="25339"/>
                    <a:pt x="7720" y="30853"/>
                    <a:pt x="13460" y="35815"/>
                  </a:cubicBezTo>
                  <a:cubicBezTo>
                    <a:pt x="14938" y="37094"/>
                    <a:pt x="17219" y="38046"/>
                    <a:pt x="19951" y="38572"/>
                  </a:cubicBezTo>
                  <a:cubicBezTo>
                    <a:pt x="20277" y="38648"/>
                    <a:pt x="20602" y="38698"/>
                    <a:pt x="20953" y="38748"/>
                  </a:cubicBezTo>
                  <a:cubicBezTo>
                    <a:pt x="22277" y="38951"/>
                    <a:pt x="23684" y="39059"/>
                    <a:pt x="25136" y="39059"/>
                  </a:cubicBezTo>
                  <a:cubicBezTo>
                    <a:pt x="32615" y="39059"/>
                    <a:pt x="41250" y="36199"/>
                    <a:pt x="45490" y="28873"/>
                  </a:cubicBezTo>
                  <a:cubicBezTo>
                    <a:pt x="48572" y="23585"/>
                    <a:pt x="48898" y="18723"/>
                    <a:pt x="47896" y="14662"/>
                  </a:cubicBezTo>
                  <a:cubicBezTo>
                    <a:pt x="47846" y="14437"/>
                    <a:pt x="47770" y="14211"/>
                    <a:pt x="47720" y="13986"/>
                  </a:cubicBezTo>
                  <a:cubicBezTo>
                    <a:pt x="46317" y="9073"/>
                    <a:pt x="43034" y="5464"/>
                    <a:pt x="40603" y="3936"/>
                  </a:cubicBezTo>
                  <a:cubicBezTo>
                    <a:pt x="36116" y="1129"/>
                    <a:pt x="30076" y="1"/>
                    <a:pt x="30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64;p32"/>
            <p:cNvSpPr/>
            <p:nvPr/>
          </p:nvSpPr>
          <p:spPr>
            <a:xfrm>
              <a:off x="2625675" y="1456900"/>
              <a:ext cx="412225" cy="300100"/>
            </a:xfrm>
            <a:custGeom>
              <a:avLst/>
              <a:gdLst/>
              <a:ahLst/>
              <a:cxnLst/>
              <a:rect l="l" t="t" r="r" b="b"/>
              <a:pathLst>
                <a:path w="16489" h="12004" extrusionOk="0">
                  <a:moveTo>
                    <a:pt x="16344" y="0"/>
                  </a:moveTo>
                  <a:cubicBezTo>
                    <a:pt x="16298" y="0"/>
                    <a:pt x="16252" y="22"/>
                    <a:pt x="16232" y="71"/>
                  </a:cubicBezTo>
                  <a:cubicBezTo>
                    <a:pt x="13952" y="6663"/>
                    <a:pt x="6709" y="10623"/>
                    <a:pt x="142" y="11801"/>
                  </a:cubicBezTo>
                  <a:cubicBezTo>
                    <a:pt x="1" y="11824"/>
                    <a:pt x="59" y="12003"/>
                    <a:pt x="171" y="12003"/>
                  </a:cubicBezTo>
                  <a:cubicBezTo>
                    <a:pt x="178" y="12003"/>
                    <a:pt x="185" y="12003"/>
                    <a:pt x="192" y="12001"/>
                  </a:cubicBezTo>
                  <a:cubicBezTo>
                    <a:pt x="6834" y="10823"/>
                    <a:pt x="14127" y="6788"/>
                    <a:pt x="16458" y="147"/>
                  </a:cubicBezTo>
                  <a:cubicBezTo>
                    <a:pt x="16489" y="55"/>
                    <a:pt x="16417" y="0"/>
                    <a:pt x="16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65;p32"/>
            <p:cNvSpPr/>
            <p:nvPr/>
          </p:nvSpPr>
          <p:spPr>
            <a:xfrm>
              <a:off x="2654275" y="1357325"/>
              <a:ext cx="60800" cy="380200"/>
            </a:xfrm>
            <a:custGeom>
              <a:avLst/>
              <a:gdLst/>
              <a:ahLst/>
              <a:cxnLst/>
              <a:rect l="l" t="t" r="r" b="b"/>
              <a:pathLst>
                <a:path w="2432" h="15208" extrusionOk="0">
                  <a:moveTo>
                    <a:pt x="759" y="0"/>
                  </a:moveTo>
                  <a:cubicBezTo>
                    <a:pt x="702" y="0"/>
                    <a:pt x="640" y="32"/>
                    <a:pt x="627" y="94"/>
                  </a:cubicBezTo>
                  <a:cubicBezTo>
                    <a:pt x="1" y="5157"/>
                    <a:pt x="527" y="10245"/>
                    <a:pt x="2156" y="15007"/>
                  </a:cubicBezTo>
                  <a:cubicBezTo>
                    <a:pt x="2181" y="15057"/>
                    <a:pt x="2206" y="15132"/>
                    <a:pt x="2231" y="15207"/>
                  </a:cubicBezTo>
                  <a:lnTo>
                    <a:pt x="2432" y="15132"/>
                  </a:lnTo>
                  <a:cubicBezTo>
                    <a:pt x="2407" y="15082"/>
                    <a:pt x="2407" y="15007"/>
                    <a:pt x="2357" y="14932"/>
                  </a:cubicBezTo>
                  <a:cubicBezTo>
                    <a:pt x="753" y="10195"/>
                    <a:pt x="201" y="5132"/>
                    <a:pt x="853" y="94"/>
                  </a:cubicBezTo>
                  <a:cubicBezTo>
                    <a:pt x="865" y="32"/>
                    <a:pt x="815" y="0"/>
                    <a:pt x="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6;p32"/>
            <p:cNvSpPr/>
            <p:nvPr/>
          </p:nvSpPr>
          <p:spPr>
            <a:xfrm>
              <a:off x="2602275" y="1503075"/>
              <a:ext cx="35750" cy="48175"/>
            </a:xfrm>
            <a:custGeom>
              <a:avLst/>
              <a:gdLst/>
              <a:ahLst/>
              <a:cxnLst/>
              <a:rect l="l" t="t" r="r" b="b"/>
              <a:pathLst>
                <a:path w="1430" h="1927" extrusionOk="0">
                  <a:moveTo>
                    <a:pt x="619" y="1"/>
                  </a:moveTo>
                  <a:cubicBezTo>
                    <a:pt x="484" y="1"/>
                    <a:pt x="347" y="60"/>
                    <a:pt x="251" y="204"/>
                  </a:cubicBezTo>
                  <a:cubicBezTo>
                    <a:pt x="76" y="480"/>
                    <a:pt x="0" y="831"/>
                    <a:pt x="76" y="1182"/>
                  </a:cubicBezTo>
                  <a:cubicBezTo>
                    <a:pt x="126" y="1482"/>
                    <a:pt x="326" y="1833"/>
                    <a:pt x="627" y="1909"/>
                  </a:cubicBezTo>
                  <a:cubicBezTo>
                    <a:pt x="674" y="1921"/>
                    <a:pt x="720" y="1927"/>
                    <a:pt x="764" y="1927"/>
                  </a:cubicBezTo>
                  <a:cubicBezTo>
                    <a:pt x="1074" y="1927"/>
                    <a:pt x="1310" y="1639"/>
                    <a:pt x="1354" y="1332"/>
                  </a:cubicBezTo>
                  <a:cubicBezTo>
                    <a:pt x="1429" y="981"/>
                    <a:pt x="1329" y="630"/>
                    <a:pt x="1078" y="380"/>
                  </a:cubicBezTo>
                  <a:cubicBezTo>
                    <a:pt x="1078" y="380"/>
                    <a:pt x="1078" y="355"/>
                    <a:pt x="1078" y="355"/>
                  </a:cubicBezTo>
                  <a:cubicBezTo>
                    <a:pt x="1047" y="154"/>
                    <a:pt x="836"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67;p32"/>
            <p:cNvSpPr/>
            <p:nvPr/>
          </p:nvSpPr>
          <p:spPr>
            <a:xfrm>
              <a:off x="2618575" y="1623875"/>
              <a:ext cx="37600" cy="45225"/>
            </a:xfrm>
            <a:custGeom>
              <a:avLst/>
              <a:gdLst/>
              <a:ahLst/>
              <a:cxnLst/>
              <a:rect l="l" t="t" r="r" b="b"/>
              <a:pathLst>
                <a:path w="1504" h="1809" extrusionOk="0">
                  <a:moveTo>
                    <a:pt x="761" y="1"/>
                  </a:moveTo>
                  <a:cubicBezTo>
                    <a:pt x="725" y="1"/>
                    <a:pt x="689" y="3"/>
                    <a:pt x="652" y="9"/>
                  </a:cubicBezTo>
                  <a:cubicBezTo>
                    <a:pt x="100" y="84"/>
                    <a:pt x="0" y="635"/>
                    <a:pt x="125" y="1087"/>
                  </a:cubicBezTo>
                  <a:cubicBezTo>
                    <a:pt x="150" y="1162"/>
                    <a:pt x="176" y="1237"/>
                    <a:pt x="251" y="1287"/>
                  </a:cubicBezTo>
                  <a:cubicBezTo>
                    <a:pt x="326" y="1488"/>
                    <a:pt x="451" y="1638"/>
                    <a:pt x="627" y="1738"/>
                  </a:cubicBezTo>
                  <a:cubicBezTo>
                    <a:pt x="707" y="1786"/>
                    <a:pt x="795" y="1809"/>
                    <a:pt x="883" y="1809"/>
                  </a:cubicBezTo>
                  <a:cubicBezTo>
                    <a:pt x="1068" y="1809"/>
                    <a:pt x="1251" y="1708"/>
                    <a:pt x="1353" y="1538"/>
                  </a:cubicBezTo>
                  <a:cubicBezTo>
                    <a:pt x="1479" y="1362"/>
                    <a:pt x="1504" y="1087"/>
                    <a:pt x="1504" y="861"/>
                  </a:cubicBezTo>
                  <a:cubicBezTo>
                    <a:pt x="1504" y="420"/>
                    <a:pt x="1203" y="1"/>
                    <a:pt x="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68;p32"/>
            <p:cNvSpPr/>
            <p:nvPr/>
          </p:nvSpPr>
          <p:spPr>
            <a:xfrm>
              <a:off x="2693750" y="1303275"/>
              <a:ext cx="706175" cy="619200"/>
            </a:xfrm>
            <a:custGeom>
              <a:avLst/>
              <a:gdLst/>
              <a:ahLst/>
              <a:cxnLst/>
              <a:rect l="l" t="t" r="r" b="b"/>
              <a:pathLst>
                <a:path w="28247" h="24768" extrusionOk="0">
                  <a:moveTo>
                    <a:pt x="27820" y="1"/>
                  </a:moveTo>
                  <a:cubicBezTo>
                    <a:pt x="27770" y="1"/>
                    <a:pt x="27720" y="26"/>
                    <a:pt x="27745" y="101"/>
                  </a:cubicBezTo>
                  <a:cubicBezTo>
                    <a:pt x="28021" y="3484"/>
                    <a:pt x="28021" y="6918"/>
                    <a:pt x="26768" y="10126"/>
                  </a:cubicBezTo>
                  <a:cubicBezTo>
                    <a:pt x="25464" y="13409"/>
                    <a:pt x="23083" y="16317"/>
                    <a:pt x="20427" y="18572"/>
                  </a:cubicBezTo>
                  <a:cubicBezTo>
                    <a:pt x="15163" y="23071"/>
                    <a:pt x="8526" y="24566"/>
                    <a:pt x="1767" y="24566"/>
                  </a:cubicBezTo>
                  <a:cubicBezTo>
                    <a:pt x="1221" y="24566"/>
                    <a:pt x="673" y="24556"/>
                    <a:pt x="126" y="24537"/>
                  </a:cubicBezTo>
                  <a:cubicBezTo>
                    <a:pt x="76" y="24537"/>
                    <a:pt x="51" y="24562"/>
                    <a:pt x="51" y="24587"/>
                  </a:cubicBezTo>
                  <a:cubicBezTo>
                    <a:pt x="1" y="24663"/>
                    <a:pt x="51" y="24738"/>
                    <a:pt x="126" y="24763"/>
                  </a:cubicBezTo>
                  <a:lnTo>
                    <a:pt x="1053" y="24763"/>
                  </a:lnTo>
                  <a:cubicBezTo>
                    <a:pt x="1280" y="24766"/>
                    <a:pt x="1507" y="24768"/>
                    <a:pt x="1733" y="24768"/>
                  </a:cubicBezTo>
                  <a:cubicBezTo>
                    <a:pt x="8543" y="24768"/>
                    <a:pt x="15241" y="23283"/>
                    <a:pt x="20577" y="18723"/>
                  </a:cubicBezTo>
                  <a:cubicBezTo>
                    <a:pt x="23159" y="16542"/>
                    <a:pt x="25464" y="13760"/>
                    <a:pt x="26793" y="10627"/>
                  </a:cubicBezTo>
                  <a:cubicBezTo>
                    <a:pt x="28146" y="7444"/>
                    <a:pt x="28246" y="4061"/>
                    <a:pt x="27996" y="677"/>
                  </a:cubicBezTo>
                  <a:cubicBezTo>
                    <a:pt x="27946" y="452"/>
                    <a:pt x="27870" y="226"/>
                    <a:pt x="27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69;p32"/>
            <p:cNvSpPr/>
            <p:nvPr/>
          </p:nvSpPr>
          <p:spPr>
            <a:xfrm>
              <a:off x="2387350" y="1448075"/>
              <a:ext cx="60250" cy="281075"/>
            </a:xfrm>
            <a:custGeom>
              <a:avLst/>
              <a:gdLst/>
              <a:ahLst/>
              <a:cxnLst/>
              <a:rect l="l" t="t" r="r" b="b"/>
              <a:pathLst>
                <a:path w="2410" h="11243" extrusionOk="0">
                  <a:moveTo>
                    <a:pt x="927" y="1"/>
                  </a:moveTo>
                  <a:cubicBezTo>
                    <a:pt x="881" y="1"/>
                    <a:pt x="838" y="23"/>
                    <a:pt x="828" y="73"/>
                  </a:cubicBezTo>
                  <a:cubicBezTo>
                    <a:pt x="176" y="3632"/>
                    <a:pt x="1" y="8119"/>
                    <a:pt x="2181" y="11201"/>
                  </a:cubicBezTo>
                  <a:cubicBezTo>
                    <a:pt x="2203" y="11231"/>
                    <a:pt x="2234" y="11243"/>
                    <a:pt x="2264" y="11243"/>
                  </a:cubicBezTo>
                  <a:cubicBezTo>
                    <a:pt x="2338" y="11243"/>
                    <a:pt x="2410" y="11172"/>
                    <a:pt x="2357" y="11101"/>
                  </a:cubicBezTo>
                  <a:cubicBezTo>
                    <a:pt x="227" y="8068"/>
                    <a:pt x="402" y="3632"/>
                    <a:pt x="1054" y="124"/>
                  </a:cubicBezTo>
                  <a:cubicBezTo>
                    <a:pt x="1069" y="49"/>
                    <a:pt x="994" y="1"/>
                    <a:pt x="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670;p32"/>
            <p:cNvSpPr/>
            <p:nvPr/>
          </p:nvSpPr>
          <p:spPr>
            <a:xfrm>
              <a:off x="2250775" y="1539450"/>
              <a:ext cx="122300" cy="45950"/>
            </a:xfrm>
            <a:custGeom>
              <a:avLst/>
              <a:gdLst/>
              <a:ahLst/>
              <a:cxnLst/>
              <a:rect l="l" t="t" r="r" b="b"/>
              <a:pathLst>
                <a:path w="4892" h="1838" extrusionOk="0">
                  <a:moveTo>
                    <a:pt x="107" y="0"/>
                  </a:moveTo>
                  <a:cubicBezTo>
                    <a:pt x="1" y="0"/>
                    <a:pt x="7" y="203"/>
                    <a:pt x="126" y="203"/>
                  </a:cubicBezTo>
                  <a:cubicBezTo>
                    <a:pt x="1755" y="378"/>
                    <a:pt x="3409" y="604"/>
                    <a:pt x="4662" y="1807"/>
                  </a:cubicBezTo>
                  <a:cubicBezTo>
                    <a:pt x="4683" y="1828"/>
                    <a:pt x="4707" y="1837"/>
                    <a:pt x="4730" y="1837"/>
                  </a:cubicBezTo>
                  <a:cubicBezTo>
                    <a:pt x="4815" y="1837"/>
                    <a:pt x="4891" y="1716"/>
                    <a:pt x="4812" y="1657"/>
                  </a:cubicBezTo>
                  <a:cubicBezTo>
                    <a:pt x="3534" y="428"/>
                    <a:pt x="1830" y="153"/>
                    <a:pt x="126" y="2"/>
                  </a:cubicBezTo>
                  <a:cubicBezTo>
                    <a:pt x="119" y="1"/>
                    <a:pt x="113"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671;p32"/>
            <p:cNvSpPr/>
            <p:nvPr/>
          </p:nvSpPr>
          <p:spPr>
            <a:xfrm>
              <a:off x="3079100" y="1091650"/>
              <a:ext cx="19600" cy="35475"/>
            </a:xfrm>
            <a:custGeom>
              <a:avLst/>
              <a:gdLst/>
              <a:ahLst/>
              <a:cxnLst/>
              <a:rect l="l" t="t" r="r" b="b"/>
              <a:pathLst>
                <a:path w="784" h="1419" extrusionOk="0">
                  <a:moveTo>
                    <a:pt x="148" y="1"/>
                  </a:moveTo>
                  <a:cubicBezTo>
                    <a:pt x="94" y="1"/>
                    <a:pt x="38" y="32"/>
                    <a:pt x="25" y="95"/>
                  </a:cubicBezTo>
                  <a:cubicBezTo>
                    <a:pt x="0" y="596"/>
                    <a:pt x="201" y="1047"/>
                    <a:pt x="552" y="1398"/>
                  </a:cubicBezTo>
                  <a:cubicBezTo>
                    <a:pt x="571" y="1412"/>
                    <a:pt x="591" y="1418"/>
                    <a:pt x="612" y="1418"/>
                  </a:cubicBezTo>
                  <a:cubicBezTo>
                    <a:pt x="700" y="1418"/>
                    <a:pt x="783" y="1304"/>
                    <a:pt x="702" y="1223"/>
                  </a:cubicBezTo>
                  <a:cubicBezTo>
                    <a:pt x="401" y="922"/>
                    <a:pt x="226" y="546"/>
                    <a:pt x="251" y="95"/>
                  </a:cubicBezTo>
                  <a:cubicBezTo>
                    <a:pt x="251" y="32"/>
                    <a:pt x="201"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672;p32"/>
            <p:cNvSpPr/>
            <p:nvPr/>
          </p:nvSpPr>
          <p:spPr>
            <a:xfrm>
              <a:off x="3098525" y="1086650"/>
              <a:ext cx="14925" cy="42400"/>
            </a:xfrm>
            <a:custGeom>
              <a:avLst/>
              <a:gdLst/>
              <a:ahLst/>
              <a:cxnLst/>
              <a:rect l="l" t="t" r="r" b="b"/>
              <a:pathLst>
                <a:path w="597" h="1696" extrusionOk="0">
                  <a:moveTo>
                    <a:pt x="104" y="0"/>
                  </a:moveTo>
                  <a:cubicBezTo>
                    <a:pt x="50" y="0"/>
                    <a:pt x="0" y="32"/>
                    <a:pt x="0" y="94"/>
                  </a:cubicBezTo>
                  <a:cubicBezTo>
                    <a:pt x="25" y="621"/>
                    <a:pt x="151" y="1122"/>
                    <a:pt x="351" y="1623"/>
                  </a:cubicBezTo>
                  <a:cubicBezTo>
                    <a:pt x="371" y="1674"/>
                    <a:pt x="420" y="1696"/>
                    <a:pt x="466" y="1696"/>
                  </a:cubicBezTo>
                  <a:cubicBezTo>
                    <a:pt x="534" y="1696"/>
                    <a:pt x="596" y="1648"/>
                    <a:pt x="552" y="1573"/>
                  </a:cubicBezTo>
                  <a:cubicBezTo>
                    <a:pt x="351" y="1097"/>
                    <a:pt x="251" y="596"/>
                    <a:pt x="226" y="94"/>
                  </a:cubicBezTo>
                  <a:cubicBezTo>
                    <a:pt x="213" y="32"/>
                    <a:pt x="157" y="0"/>
                    <a:pt x="1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673;p32"/>
            <p:cNvSpPr/>
            <p:nvPr/>
          </p:nvSpPr>
          <p:spPr>
            <a:xfrm>
              <a:off x="3251250" y="1276650"/>
              <a:ext cx="9575" cy="35950"/>
            </a:xfrm>
            <a:custGeom>
              <a:avLst/>
              <a:gdLst/>
              <a:ahLst/>
              <a:cxnLst/>
              <a:rect l="l" t="t" r="r" b="b"/>
              <a:pathLst>
                <a:path w="383" h="1438" extrusionOk="0">
                  <a:moveTo>
                    <a:pt x="257" y="1"/>
                  </a:moveTo>
                  <a:cubicBezTo>
                    <a:pt x="207" y="1"/>
                    <a:pt x="157" y="38"/>
                    <a:pt x="157" y="113"/>
                  </a:cubicBezTo>
                  <a:cubicBezTo>
                    <a:pt x="157" y="514"/>
                    <a:pt x="132" y="915"/>
                    <a:pt x="32" y="1291"/>
                  </a:cubicBezTo>
                  <a:cubicBezTo>
                    <a:pt x="1" y="1383"/>
                    <a:pt x="64" y="1438"/>
                    <a:pt x="129" y="1438"/>
                  </a:cubicBezTo>
                  <a:cubicBezTo>
                    <a:pt x="170" y="1438"/>
                    <a:pt x="213" y="1415"/>
                    <a:pt x="232" y="1367"/>
                  </a:cubicBezTo>
                  <a:cubicBezTo>
                    <a:pt x="332" y="940"/>
                    <a:pt x="382" y="539"/>
                    <a:pt x="357" y="113"/>
                  </a:cubicBezTo>
                  <a:cubicBezTo>
                    <a:pt x="357" y="38"/>
                    <a:pt x="307" y="1"/>
                    <a:pt x="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674;p32"/>
            <p:cNvSpPr/>
            <p:nvPr/>
          </p:nvSpPr>
          <p:spPr>
            <a:xfrm>
              <a:off x="3267075" y="1293575"/>
              <a:ext cx="5025" cy="20700"/>
            </a:xfrm>
            <a:custGeom>
              <a:avLst/>
              <a:gdLst/>
              <a:ahLst/>
              <a:cxnLst/>
              <a:rect l="l" t="t" r="r" b="b"/>
              <a:pathLst>
                <a:path w="201" h="828" extrusionOk="0">
                  <a:moveTo>
                    <a:pt x="100" y="0"/>
                  </a:moveTo>
                  <a:cubicBezTo>
                    <a:pt x="50" y="0"/>
                    <a:pt x="0" y="38"/>
                    <a:pt x="0" y="113"/>
                  </a:cubicBezTo>
                  <a:lnTo>
                    <a:pt x="0" y="715"/>
                  </a:lnTo>
                  <a:cubicBezTo>
                    <a:pt x="0" y="790"/>
                    <a:pt x="50" y="827"/>
                    <a:pt x="100" y="827"/>
                  </a:cubicBezTo>
                  <a:cubicBezTo>
                    <a:pt x="150" y="827"/>
                    <a:pt x="201" y="790"/>
                    <a:pt x="201" y="715"/>
                  </a:cubicBezTo>
                  <a:lnTo>
                    <a:pt x="201" y="113"/>
                  </a:lnTo>
                  <a:cubicBezTo>
                    <a:pt x="201" y="38"/>
                    <a:pt x="150" y="0"/>
                    <a:pt x="1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675;p32"/>
            <p:cNvSpPr/>
            <p:nvPr/>
          </p:nvSpPr>
          <p:spPr>
            <a:xfrm>
              <a:off x="3233225" y="1264750"/>
              <a:ext cx="5050" cy="37625"/>
            </a:xfrm>
            <a:custGeom>
              <a:avLst/>
              <a:gdLst/>
              <a:ahLst/>
              <a:cxnLst/>
              <a:rect l="l" t="t" r="r" b="b"/>
              <a:pathLst>
                <a:path w="202" h="1505" extrusionOk="0">
                  <a:moveTo>
                    <a:pt x="101" y="0"/>
                  </a:moveTo>
                  <a:cubicBezTo>
                    <a:pt x="51" y="0"/>
                    <a:pt x="1" y="38"/>
                    <a:pt x="1" y="113"/>
                  </a:cubicBezTo>
                  <a:lnTo>
                    <a:pt x="1" y="1391"/>
                  </a:lnTo>
                  <a:cubicBezTo>
                    <a:pt x="1" y="1467"/>
                    <a:pt x="51" y="1504"/>
                    <a:pt x="101" y="1504"/>
                  </a:cubicBezTo>
                  <a:cubicBezTo>
                    <a:pt x="151" y="1504"/>
                    <a:pt x="201" y="1467"/>
                    <a:pt x="201" y="1391"/>
                  </a:cubicBezTo>
                  <a:lnTo>
                    <a:pt x="201" y="113"/>
                  </a:lnTo>
                  <a:cubicBezTo>
                    <a:pt x="201" y="38"/>
                    <a:pt x="151" y="0"/>
                    <a:pt x="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676;p32"/>
            <p:cNvSpPr/>
            <p:nvPr/>
          </p:nvSpPr>
          <p:spPr>
            <a:xfrm>
              <a:off x="3095825" y="1608025"/>
              <a:ext cx="26900" cy="43850"/>
            </a:xfrm>
            <a:custGeom>
              <a:avLst/>
              <a:gdLst/>
              <a:ahLst/>
              <a:cxnLst/>
              <a:rect l="l" t="t" r="r" b="b"/>
              <a:pathLst>
                <a:path w="1076" h="1754" extrusionOk="0">
                  <a:moveTo>
                    <a:pt x="950" y="1"/>
                  </a:moveTo>
                  <a:cubicBezTo>
                    <a:pt x="903" y="1"/>
                    <a:pt x="856" y="29"/>
                    <a:pt x="835" y="92"/>
                  </a:cubicBezTo>
                  <a:cubicBezTo>
                    <a:pt x="685" y="618"/>
                    <a:pt x="434" y="1119"/>
                    <a:pt x="58" y="1570"/>
                  </a:cubicBezTo>
                  <a:cubicBezTo>
                    <a:pt x="0" y="1647"/>
                    <a:pt x="76" y="1754"/>
                    <a:pt x="148" y="1754"/>
                  </a:cubicBezTo>
                  <a:cubicBezTo>
                    <a:pt x="169" y="1754"/>
                    <a:pt x="191" y="1744"/>
                    <a:pt x="208" y="1721"/>
                  </a:cubicBezTo>
                  <a:cubicBezTo>
                    <a:pt x="609" y="1244"/>
                    <a:pt x="885" y="718"/>
                    <a:pt x="1061" y="142"/>
                  </a:cubicBezTo>
                  <a:cubicBezTo>
                    <a:pt x="1075" y="54"/>
                    <a:pt x="1014" y="1"/>
                    <a:pt x="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677;p32"/>
            <p:cNvSpPr/>
            <p:nvPr/>
          </p:nvSpPr>
          <p:spPr>
            <a:xfrm>
              <a:off x="3111625" y="1638300"/>
              <a:ext cx="14875" cy="24225"/>
            </a:xfrm>
            <a:custGeom>
              <a:avLst/>
              <a:gdLst/>
              <a:ahLst/>
              <a:cxnLst/>
              <a:rect l="l" t="t" r="r" b="b"/>
              <a:pathLst>
                <a:path w="595" h="969" extrusionOk="0">
                  <a:moveTo>
                    <a:pt x="465" y="0"/>
                  </a:moveTo>
                  <a:cubicBezTo>
                    <a:pt x="425" y="0"/>
                    <a:pt x="388" y="24"/>
                    <a:pt x="378" y="84"/>
                  </a:cubicBezTo>
                  <a:cubicBezTo>
                    <a:pt x="328" y="334"/>
                    <a:pt x="228" y="585"/>
                    <a:pt x="78" y="785"/>
                  </a:cubicBezTo>
                  <a:cubicBezTo>
                    <a:pt x="1" y="862"/>
                    <a:pt x="71" y="969"/>
                    <a:pt x="154" y="969"/>
                  </a:cubicBezTo>
                  <a:cubicBezTo>
                    <a:pt x="179" y="969"/>
                    <a:pt x="205" y="959"/>
                    <a:pt x="228" y="936"/>
                  </a:cubicBezTo>
                  <a:cubicBezTo>
                    <a:pt x="404" y="710"/>
                    <a:pt x="554" y="434"/>
                    <a:pt x="579" y="134"/>
                  </a:cubicBezTo>
                  <a:cubicBezTo>
                    <a:pt x="594" y="58"/>
                    <a:pt x="526" y="0"/>
                    <a:pt x="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678;p32"/>
            <p:cNvSpPr/>
            <p:nvPr/>
          </p:nvSpPr>
          <p:spPr>
            <a:xfrm>
              <a:off x="3147800" y="1614500"/>
              <a:ext cx="14875" cy="24200"/>
            </a:xfrm>
            <a:custGeom>
              <a:avLst/>
              <a:gdLst/>
              <a:ahLst/>
              <a:cxnLst/>
              <a:rect l="l" t="t" r="r" b="b"/>
              <a:pathLst>
                <a:path w="595" h="968" extrusionOk="0">
                  <a:moveTo>
                    <a:pt x="454" y="0"/>
                  </a:moveTo>
                  <a:cubicBezTo>
                    <a:pt x="419" y="0"/>
                    <a:pt x="384" y="17"/>
                    <a:pt x="360" y="58"/>
                  </a:cubicBezTo>
                  <a:cubicBezTo>
                    <a:pt x="260" y="309"/>
                    <a:pt x="134" y="559"/>
                    <a:pt x="34" y="810"/>
                  </a:cubicBezTo>
                  <a:cubicBezTo>
                    <a:pt x="0" y="895"/>
                    <a:pt x="69" y="968"/>
                    <a:pt x="133" y="968"/>
                  </a:cubicBezTo>
                  <a:cubicBezTo>
                    <a:pt x="164" y="968"/>
                    <a:pt x="193" y="951"/>
                    <a:pt x="210" y="910"/>
                  </a:cubicBezTo>
                  <a:lnTo>
                    <a:pt x="561" y="158"/>
                  </a:lnTo>
                  <a:cubicBezTo>
                    <a:pt x="594" y="74"/>
                    <a:pt x="525" y="0"/>
                    <a:pt x="4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679;p32"/>
            <p:cNvSpPr/>
            <p:nvPr/>
          </p:nvSpPr>
          <p:spPr>
            <a:xfrm>
              <a:off x="2889125" y="1466875"/>
              <a:ext cx="11425" cy="34125"/>
            </a:xfrm>
            <a:custGeom>
              <a:avLst/>
              <a:gdLst/>
              <a:ahLst/>
              <a:cxnLst/>
              <a:rect l="l" t="t" r="r" b="b"/>
              <a:pathLst>
                <a:path w="457" h="1365" extrusionOk="0">
                  <a:moveTo>
                    <a:pt x="134" y="1"/>
                  </a:moveTo>
                  <a:cubicBezTo>
                    <a:pt x="69" y="1"/>
                    <a:pt x="0" y="49"/>
                    <a:pt x="30" y="123"/>
                  </a:cubicBezTo>
                  <a:cubicBezTo>
                    <a:pt x="156" y="499"/>
                    <a:pt x="231" y="875"/>
                    <a:pt x="231" y="1251"/>
                  </a:cubicBezTo>
                  <a:cubicBezTo>
                    <a:pt x="243" y="1326"/>
                    <a:pt x="300" y="1364"/>
                    <a:pt x="353" y="1364"/>
                  </a:cubicBezTo>
                  <a:cubicBezTo>
                    <a:pt x="406" y="1364"/>
                    <a:pt x="456" y="1326"/>
                    <a:pt x="456" y="1251"/>
                  </a:cubicBezTo>
                  <a:cubicBezTo>
                    <a:pt x="431" y="850"/>
                    <a:pt x="381" y="449"/>
                    <a:pt x="231" y="73"/>
                  </a:cubicBezTo>
                  <a:cubicBezTo>
                    <a:pt x="221" y="23"/>
                    <a:pt x="178" y="1"/>
                    <a:pt x="1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680;p32"/>
            <p:cNvSpPr/>
            <p:nvPr/>
          </p:nvSpPr>
          <p:spPr>
            <a:xfrm>
              <a:off x="2906150" y="1476950"/>
              <a:ext cx="8325" cy="18925"/>
            </a:xfrm>
            <a:custGeom>
              <a:avLst/>
              <a:gdLst/>
              <a:ahLst/>
              <a:cxnLst/>
              <a:rect l="l" t="t" r="r" b="b"/>
              <a:pathLst>
                <a:path w="333" h="757" extrusionOk="0">
                  <a:moveTo>
                    <a:pt x="120" y="0"/>
                  </a:moveTo>
                  <a:cubicBezTo>
                    <a:pt x="76" y="0"/>
                    <a:pt x="36" y="22"/>
                    <a:pt x="26" y="71"/>
                  </a:cubicBezTo>
                  <a:cubicBezTo>
                    <a:pt x="1" y="297"/>
                    <a:pt x="26" y="497"/>
                    <a:pt x="101" y="673"/>
                  </a:cubicBezTo>
                  <a:cubicBezTo>
                    <a:pt x="121" y="732"/>
                    <a:pt x="164" y="756"/>
                    <a:pt x="206" y="756"/>
                  </a:cubicBezTo>
                  <a:cubicBezTo>
                    <a:pt x="270" y="756"/>
                    <a:pt x="332" y="699"/>
                    <a:pt x="302" y="623"/>
                  </a:cubicBezTo>
                  <a:cubicBezTo>
                    <a:pt x="226" y="472"/>
                    <a:pt x="226" y="297"/>
                    <a:pt x="252" y="147"/>
                  </a:cubicBezTo>
                  <a:cubicBezTo>
                    <a:pt x="267" y="55"/>
                    <a:pt x="189"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681;p32"/>
            <p:cNvSpPr/>
            <p:nvPr/>
          </p:nvSpPr>
          <p:spPr>
            <a:xfrm>
              <a:off x="2327200" y="1380150"/>
              <a:ext cx="7300" cy="39375"/>
            </a:xfrm>
            <a:custGeom>
              <a:avLst/>
              <a:gdLst/>
              <a:ahLst/>
              <a:cxnLst/>
              <a:rect l="l" t="t" r="r" b="b"/>
              <a:pathLst>
                <a:path w="292" h="1575" extrusionOk="0">
                  <a:moveTo>
                    <a:pt x="163" y="0"/>
                  </a:moveTo>
                  <a:cubicBezTo>
                    <a:pt x="123" y="0"/>
                    <a:pt x="86" y="24"/>
                    <a:pt x="76" y="84"/>
                  </a:cubicBezTo>
                  <a:cubicBezTo>
                    <a:pt x="1" y="535"/>
                    <a:pt x="1" y="1011"/>
                    <a:pt x="26" y="1462"/>
                  </a:cubicBezTo>
                  <a:cubicBezTo>
                    <a:pt x="26" y="1537"/>
                    <a:pt x="82" y="1575"/>
                    <a:pt x="139" y="1575"/>
                  </a:cubicBezTo>
                  <a:cubicBezTo>
                    <a:pt x="195" y="1575"/>
                    <a:pt x="252" y="1537"/>
                    <a:pt x="252" y="1462"/>
                  </a:cubicBezTo>
                  <a:cubicBezTo>
                    <a:pt x="201" y="1011"/>
                    <a:pt x="226" y="585"/>
                    <a:pt x="277" y="134"/>
                  </a:cubicBezTo>
                  <a:cubicBezTo>
                    <a:pt x="292" y="58"/>
                    <a:pt x="224"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682;p32"/>
            <p:cNvSpPr/>
            <p:nvPr/>
          </p:nvSpPr>
          <p:spPr>
            <a:xfrm>
              <a:off x="2339750" y="1409325"/>
              <a:ext cx="5025" cy="23525"/>
            </a:xfrm>
            <a:custGeom>
              <a:avLst/>
              <a:gdLst/>
              <a:ahLst/>
              <a:cxnLst/>
              <a:rect l="l" t="t" r="r" b="b"/>
              <a:pathLst>
                <a:path w="201" h="941" extrusionOk="0">
                  <a:moveTo>
                    <a:pt x="100" y="1"/>
                  </a:moveTo>
                  <a:cubicBezTo>
                    <a:pt x="50" y="1"/>
                    <a:pt x="0" y="32"/>
                    <a:pt x="0" y="95"/>
                  </a:cubicBezTo>
                  <a:lnTo>
                    <a:pt x="0" y="846"/>
                  </a:lnTo>
                  <a:cubicBezTo>
                    <a:pt x="0" y="909"/>
                    <a:pt x="50" y="940"/>
                    <a:pt x="100" y="940"/>
                  </a:cubicBezTo>
                  <a:cubicBezTo>
                    <a:pt x="151" y="940"/>
                    <a:pt x="201" y="909"/>
                    <a:pt x="201" y="846"/>
                  </a:cubicBezTo>
                  <a:lnTo>
                    <a:pt x="201" y="95"/>
                  </a:lnTo>
                  <a:cubicBezTo>
                    <a:pt x="201" y="32"/>
                    <a:pt x="151" y="1"/>
                    <a:pt x="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683;p32"/>
            <p:cNvSpPr/>
            <p:nvPr/>
          </p:nvSpPr>
          <p:spPr>
            <a:xfrm>
              <a:off x="2364800" y="1303600"/>
              <a:ext cx="5675" cy="25875"/>
            </a:xfrm>
            <a:custGeom>
              <a:avLst/>
              <a:gdLst/>
              <a:ahLst/>
              <a:cxnLst/>
              <a:rect l="l" t="t" r="r" b="b"/>
              <a:pathLst>
                <a:path w="227" h="1035" extrusionOk="0">
                  <a:moveTo>
                    <a:pt x="113" y="0"/>
                  </a:moveTo>
                  <a:cubicBezTo>
                    <a:pt x="57" y="0"/>
                    <a:pt x="1" y="38"/>
                    <a:pt x="1" y="113"/>
                  </a:cubicBezTo>
                  <a:lnTo>
                    <a:pt x="1" y="940"/>
                  </a:lnTo>
                  <a:cubicBezTo>
                    <a:pt x="1" y="1003"/>
                    <a:pt x="57" y="1034"/>
                    <a:pt x="113" y="1034"/>
                  </a:cubicBezTo>
                  <a:cubicBezTo>
                    <a:pt x="170" y="1034"/>
                    <a:pt x="226" y="1003"/>
                    <a:pt x="226" y="940"/>
                  </a:cubicBezTo>
                  <a:lnTo>
                    <a:pt x="226" y="113"/>
                  </a:lnTo>
                  <a:cubicBezTo>
                    <a:pt x="226" y="38"/>
                    <a:pt x="17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684;p32"/>
            <p:cNvSpPr/>
            <p:nvPr/>
          </p:nvSpPr>
          <p:spPr>
            <a:xfrm>
              <a:off x="2378600" y="1322400"/>
              <a:ext cx="5650" cy="23975"/>
            </a:xfrm>
            <a:custGeom>
              <a:avLst/>
              <a:gdLst/>
              <a:ahLst/>
              <a:cxnLst/>
              <a:rect l="l" t="t" r="r" b="b"/>
              <a:pathLst>
                <a:path w="226" h="959" extrusionOk="0">
                  <a:moveTo>
                    <a:pt x="113" y="0"/>
                  </a:moveTo>
                  <a:cubicBezTo>
                    <a:pt x="56" y="0"/>
                    <a:pt x="0" y="38"/>
                    <a:pt x="0" y="113"/>
                  </a:cubicBezTo>
                  <a:lnTo>
                    <a:pt x="0" y="865"/>
                  </a:lnTo>
                  <a:cubicBezTo>
                    <a:pt x="0" y="927"/>
                    <a:pt x="56" y="959"/>
                    <a:pt x="113" y="959"/>
                  </a:cubicBezTo>
                  <a:cubicBezTo>
                    <a:pt x="169" y="959"/>
                    <a:pt x="226" y="927"/>
                    <a:pt x="226" y="865"/>
                  </a:cubicBezTo>
                  <a:lnTo>
                    <a:pt x="226" y="113"/>
                  </a:lnTo>
                  <a:cubicBezTo>
                    <a:pt x="226" y="38"/>
                    <a:pt x="169"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685;p32"/>
            <p:cNvSpPr/>
            <p:nvPr/>
          </p:nvSpPr>
          <p:spPr>
            <a:xfrm>
              <a:off x="2820175" y="1764375"/>
              <a:ext cx="42600" cy="18050"/>
            </a:xfrm>
            <a:custGeom>
              <a:avLst/>
              <a:gdLst/>
              <a:ahLst/>
              <a:cxnLst/>
              <a:rect l="l" t="t" r="r" b="b"/>
              <a:pathLst>
                <a:path w="1704" h="722" extrusionOk="0">
                  <a:moveTo>
                    <a:pt x="1535" y="1"/>
                  </a:moveTo>
                  <a:cubicBezTo>
                    <a:pt x="1527" y="1"/>
                    <a:pt x="1519" y="2"/>
                    <a:pt x="1510" y="3"/>
                  </a:cubicBezTo>
                  <a:cubicBezTo>
                    <a:pt x="1034" y="153"/>
                    <a:pt x="583" y="329"/>
                    <a:pt x="107" y="529"/>
                  </a:cubicBezTo>
                  <a:cubicBezTo>
                    <a:pt x="1" y="572"/>
                    <a:pt x="74" y="721"/>
                    <a:pt x="175" y="721"/>
                  </a:cubicBezTo>
                  <a:cubicBezTo>
                    <a:pt x="193" y="721"/>
                    <a:pt x="212" y="716"/>
                    <a:pt x="232" y="705"/>
                  </a:cubicBezTo>
                  <a:cubicBezTo>
                    <a:pt x="658" y="529"/>
                    <a:pt x="1109" y="354"/>
                    <a:pt x="1585" y="229"/>
                  </a:cubicBezTo>
                  <a:cubicBezTo>
                    <a:pt x="1703" y="181"/>
                    <a:pt x="1666" y="1"/>
                    <a:pt x="1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686;p32"/>
            <p:cNvSpPr/>
            <p:nvPr/>
          </p:nvSpPr>
          <p:spPr>
            <a:xfrm>
              <a:off x="2843875" y="1785900"/>
              <a:ext cx="32325" cy="17000"/>
            </a:xfrm>
            <a:custGeom>
              <a:avLst/>
              <a:gdLst/>
              <a:ahLst/>
              <a:cxnLst/>
              <a:rect l="l" t="t" r="r" b="b"/>
              <a:pathLst>
                <a:path w="1293" h="680" extrusionOk="0">
                  <a:moveTo>
                    <a:pt x="1126" y="1"/>
                  </a:moveTo>
                  <a:cubicBezTo>
                    <a:pt x="1106" y="1"/>
                    <a:pt x="1085" y="6"/>
                    <a:pt x="1063" y="19"/>
                  </a:cubicBezTo>
                  <a:lnTo>
                    <a:pt x="111" y="470"/>
                  </a:lnTo>
                  <a:cubicBezTo>
                    <a:pt x="1" y="536"/>
                    <a:pt x="84" y="680"/>
                    <a:pt x="191" y="680"/>
                  </a:cubicBezTo>
                  <a:cubicBezTo>
                    <a:pt x="206" y="680"/>
                    <a:pt x="221" y="677"/>
                    <a:pt x="236" y="671"/>
                  </a:cubicBezTo>
                  <a:lnTo>
                    <a:pt x="1189" y="195"/>
                  </a:lnTo>
                  <a:cubicBezTo>
                    <a:pt x="1293" y="132"/>
                    <a:pt x="1224" y="1"/>
                    <a:pt x="1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687;p32"/>
            <p:cNvSpPr/>
            <p:nvPr/>
          </p:nvSpPr>
          <p:spPr>
            <a:xfrm>
              <a:off x="2875800" y="1794450"/>
              <a:ext cx="23925" cy="10950"/>
            </a:xfrm>
            <a:custGeom>
              <a:avLst/>
              <a:gdLst/>
              <a:ahLst/>
              <a:cxnLst/>
              <a:rect l="l" t="t" r="r" b="b"/>
              <a:pathLst>
                <a:path w="957" h="438" extrusionOk="0">
                  <a:moveTo>
                    <a:pt x="810" y="1"/>
                  </a:moveTo>
                  <a:cubicBezTo>
                    <a:pt x="803" y="1"/>
                    <a:pt x="796" y="2"/>
                    <a:pt x="789" y="3"/>
                  </a:cubicBezTo>
                  <a:cubicBezTo>
                    <a:pt x="563" y="78"/>
                    <a:pt x="338" y="153"/>
                    <a:pt x="112" y="229"/>
                  </a:cubicBezTo>
                  <a:cubicBezTo>
                    <a:pt x="1" y="273"/>
                    <a:pt x="28" y="437"/>
                    <a:pt x="124" y="437"/>
                  </a:cubicBezTo>
                  <a:cubicBezTo>
                    <a:pt x="136" y="437"/>
                    <a:pt x="149" y="435"/>
                    <a:pt x="162" y="429"/>
                  </a:cubicBezTo>
                  <a:cubicBezTo>
                    <a:pt x="388" y="379"/>
                    <a:pt x="613" y="304"/>
                    <a:pt x="839" y="229"/>
                  </a:cubicBezTo>
                  <a:cubicBezTo>
                    <a:pt x="957" y="181"/>
                    <a:pt x="919" y="1"/>
                    <a:pt x="8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688;p32"/>
            <p:cNvSpPr/>
            <p:nvPr/>
          </p:nvSpPr>
          <p:spPr>
            <a:xfrm>
              <a:off x="2396750" y="1676725"/>
              <a:ext cx="976225" cy="357450"/>
            </a:xfrm>
            <a:custGeom>
              <a:avLst/>
              <a:gdLst/>
              <a:ahLst/>
              <a:cxnLst/>
              <a:rect l="l" t="t" r="r" b="b"/>
              <a:pathLst>
                <a:path w="39049" h="14298" extrusionOk="0">
                  <a:moveTo>
                    <a:pt x="37520" y="0"/>
                  </a:moveTo>
                  <a:cubicBezTo>
                    <a:pt x="36141" y="2732"/>
                    <a:pt x="32081" y="7018"/>
                    <a:pt x="23986" y="9349"/>
                  </a:cubicBezTo>
                  <a:cubicBezTo>
                    <a:pt x="22181" y="9861"/>
                    <a:pt x="20269" y="10060"/>
                    <a:pt x="18386" y="10060"/>
                  </a:cubicBezTo>
                  <a:cubicBezTo>
                    <a:pt x="11796" y="10060"/>
                    <a:pt x="5565" y="7619"/>
                    <a:pt x="5565" y="7619"/>
                  </a:cubicBezTo>
                  <a:lnTo>
                    <a:pt x="5565" y="7619"/>
                  </a:lnTo>
                  <a:cubicBezTo>
                    <a:pt x="5565" y="7619"/>
                    <a:pt x="1" y="11679"/>
                    <a:pt x="5841" y="12983"/>
                  </a:cubicBezTo>
                  <a:cubicBezTo>
                    <a:pt x="10081" y="13915"/>
                    <a:pt x="13886" y="14298"/>
                    <a:pt x="17259" y="14298"/>
                  </a:cubicBezTo>
                  <a:cubicBezTo>
                    <a:pt x="27580" y="14298"/>
                    <a:pt x="33843" y="10708"/>
                    <a:pt x="36091" y="8271"/>
                  </a:cubicBezTo>
                  <a:cubicBezTo>
                    <a:pt x="39049" y="5038"/>
                    <a:pt x="37520" y="1"/>
                    <a:pt x="3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689;p32"/>
            <p:cNvSpPr/>
            <p:nvPr/>
          </p:nvSpPr>
          <p:spPr>
            <a:xfrm>
              <a:off x="3131975" y="1877900"/>
              <a:ext cx="11675" cy="36625"/>
            </a:xfrm>
            <a:custGeom>
              <a:avLst/>
              <a:gdLst/>
              <a:ahLst/>
              <a:cxnLst/>
              <a:rect l="l" t="t" r="r" b="b"/>
              <a:pathLst>
                <a:path w="467" h="1465" extrusionOk="0">
                  <a:moveTo>
                    <a:pt x="132" y="1"/>
                  </a:moveTo>
                  <a:cubicBezTo>
                    <a:pt x="66" y="1"/>
                    <a:pt x="1" y="49"/>
                    <a:pt x="16" y="124"/>
                  </a:cubicBezTo>
                  <a:cubicBezTo>
                    <a:pt x="166" y="525"/>
                    <a:pt x="241" y="926"/>
                    <a:pt x="241" y="1352"/>
                  </a:cubicBezTo>
                  <a:cubicBezTo>
                    <a:pt x="241" y="1427"/>
                    <a:pt x="298" y="1465"/>
                    <a:pt x="354" y="1465"/>
                  </a:cubicBezTo>
                  <a:cubicBezTo>
                    <a:pt x="410" y="1465"/>
                    <a:pt x="467" y="1427"/>
                    <a:pt x="467" y="1352"/>
                  </a:cubicBezTo>
                  <a:cubicBezTo>
                    <a:pt x="442" y="926"/>
                    <a:pt x="366" y="500"/>
                    <a:pt x="241" y="74"/>
                  </a:cubicBezTo>
                  <a:cubicBezTo>
                    <a:pt x="221" y="23"/>
                    <a:pt x="176" y="1"/>
                    <a:pt x="132"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690;p32"/>
            <p:cNvSpPr/>
            <p:nvPr/>
          </p:nvSpPr>
          <p:spPr>
            <a:xfrm>
              <a:off x="3149900" y="1883025"/>
              <a:ext cx="5025" cy="27500"/>
            </a:xfrm>
            <a:custGeom>
              <a:avLst/>
              <a:gdLst/>
              <a:ahLst/>
              <a:cxnLst/>
              <a:rect l="l" t="t" r="r" b="b"/>
              <a:pathLst>
                <a:path w="201" h="1100" extrusionOk="0">
                  <a:moveTo>
                    <a:pt x="101" y="0"/>
                  </a:moveTo>
                  <a:cubicBezTo>
                    <a:pt x="50" y="0"/>
                    <a:pt x="0" y="31"/>
                    <a:pt x="0" y="94"/>
                  </a:cubicBezTo>
                  <a:lnTo>
                    <a:pt x="0" y="996"/>
                  </a:lnTo>
                  <a:cubicBezTo>
                    <a:pt x="0" y="1062"/>
                    <a:pt x="55" y="1100"/>
                    <a:pt x="107" y="1100"/>
                  </a:cubicBezTo>
                  <a:cubicBezTo>
                    <a:pt x="155" y="1100"/>
                    <a:pt x="201" y="1068"/>
                    <a:pt x="201" y="996"/>
                  </a:cubicBezTo>
                  <a:lnTo>
                    <a:pt x="201" y="94"/>
                  </a:lnTo>
                  <a:cubicBezTo>
                    <a:pt x="201" y="31"/>
                    <a:pt x="151" y="0"/>
                    <a:pt x="101"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691;p32"/>
            <p:cNvSpPr/>
            <p:nvPr/>
          </p:nvSpPr>
          <p:spPr>
            <a:xfrm>
              <a:off x="2856975" y="1985150"/>
              <a:ext cx="9425" cy="34000"/>
            </a:xfrm>
            <a:custGeom>
              <a:avLst/>
              <a:gdLst/>
              <a:ahLst/>
              <a:cxnLst/>
              <a:rect l="l" t="t" r="r" b="b"/>
              <a:pathLst>
                <a:path w="377" h="1360" extrusionOk="0">
                  <a:moveTo>
                    <a:pt x="104" y="0"/>
                  </a:moveTo>
                  <a:cubicBezTo>
                    <a:pt x="51" y="0"/>
                    <a:pt x="0" y="32"/>
                    <a:pt x="13" y="94"/>
                  </a:cubicBezTo>
                  <a:lnTo>
                    <a:pt x="163" y="1247"/>
                  </a:lnTo>
                  <a:cubicBezTo>
                    <a:pt x="163" y="1322"/>
                    <a:pt x="220" y="1360"/>
                    <a:pt x="273" y="1360"/>
                  </a:cubicBezTo>
                  <a:cubicBezTo>
                    <a:pt x="326" y="1360"/>
                    <a:pt x="376" y="1322"/>
                    <a:pt x="364" y="1247"/>
                  </a:cubicBezTo>
                  <a:cubicBezTo>
                    <a:pt x="314" y="871"/>
                    <a:pt x="264" y="470"/>
                    <a:pt x="214" y="94"/>
                  </a:cubicBezTo>
                  <a:cubicBezTo>
                    <a:pt x="214" y="32"/>
                    <a:pt x="157" y="0"/>
                    <a:pt x="104"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692;p32"/>
            <p:cNvSpPr/>
            <p:nvPr/>
          </p:nvSpPr>
          <p:spPr>
            <a:xfrm>
              <a:off x="2871950" y="1980050"/>
              <a:ext cx="9175" cy="28625"/>
            </a:xfrm>
            <a:custGeom>
              <a:avLst/>
              <a:gdLst/>
              <a:ahLst/>
              <a:cxnLst/>
              <a:rect l="l" t="t" r="r" b="b"/>
              <a:pathLst>
                <a:path w="367" h="1145" extrusionOk="0">
                  <a:moveTo>
                    <a:pt x="132" y="0"/>
                  </a:moveTo>
                  <a:cubicBezTo>
                    <a:pt x="66" y="0"/>
                    <a:pt x="1" y="48"/>
                    <a:pt x="16" y="123"/>
                  </a:cubicBezTo>
                  <a:cubicBezTo>
                    <a:pt x="116" y="424"/>
                    <a:pt x="141" y="724"/>
                    <a:pt x="141" y="1050"/>
                  </a:cubicBezTo>
                  <a:cubicBezTo>
                    <a:pt x="141" y="1113"/>
                    <a:pt x="191" y="1144"/>
                    <a:pt x="241" y="1144"/>
                  </a:cubicBezTo>
                  <a:cubicBezTo>
                    <a:pt x="291" y="1144"/>
                    <a:pt x="341" y="1113"/>
                    <a:pt x="341" y="1050"/>
                  </a:cubicBezTo>
                  <a:cubicBezTo>
                    <a:pt x="366" y="699"/>
                    <a:pt x="316" y="399"/>
                    <a:pt x="241" y="73"/>
                  </a:cubicBezTo>
                  <a:cubicBezTo>
                    <a:pt x="221" y="22"/>
                    <a:pt x="176" y="0"/>
                    <a:pt x="132"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693;p32"/>
            <p:cNvSpPr/>
            <p:nvPr/>
          </p:nvSpPr>
          <p:spPr>
            <a:xfrm>
              <a:off x="2684350" y="1957575"/>
              <a:ext cx="5050" cy="24775"/>
            </a:xfrm>
            <a:custGeom>
              <a:avLst/>
              <a:gdLst/>
              <a:ahLst/>
              <a:cxnLst/>
              <a:rect l="l" t="t" r="r" b="b"/>
              <a:pathLst>
                <a:path w="202" h="991" extrusionOk="0">
                  <a:moveTo>
                    <a:pt x="101" y="1"/>
                  </a:moveTo>
                  <a:cubicBezTo>
                    <a:pt x="51" y="1"/>
                    <a:pt x="1" y="32"/>
                    <a:pt x="1" y="95"/>
                  </a:cubicBezTo>
                  <a:lnTo>
                    <a:pt x="1" y="897"/>
                  </a:lnTo>
                  <a:cubicBezTo>
                    <a:pt x="1" y="959"/>
                    <a:pt x="51" y="991"/>
                    <a:pt x="101" y="991"/>
                  </a:cubicBezTo>
                  <a:cubicBezTo>
                    <a:pt x="151" y="991"/>
                    <a:pt x="201" y="959"/>
                    <a:pt x="201" y="897"/>
                  </a:cubicBezTo>
                  <a:lnTo>
                    <a:pt x="201" y="95"/>
                  </a:lnTo>
                  <a:cubicBezTo>
                    <a:pt x="201" y="32"/>
                    <a:pt x="151" y="1"/>
                    <a:pt x="101"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694;p32"/>
            <p:cNvSpPr/>
            <p:nvPr/>
          </p:nvSpPr>
          <p:spPr>
            <a:xfrm>
              <a:off x="2698775" y="1966975"/>
              <a:ext cx="5025" cy="24775"/>
            </a:xfrm>
            <a:custGeom>
              <a:avLst/>
              <a:gdLst/>
              <a:ahLst/>
              <a:cxnLst/>
              <a:rect l="l" t="t" r="r" b="b"/>
              <a:pathLst>
                <a:path w="201" h="991" extrusionOk="0">
                  <a:moveTo>
                    <a:pt x="100" y="1"/>
                  </a:moveTo>
                  <a:cubicBezTo>
                    <a:pt x="50" y="1"/>
                    <a:pt x="0" y="32"/>
                    <a:pt x="0" y="94"/>
                  </a:cubicBezTo>
                  <a:lnTo>
                    <a:pt x="0" y="897"/>
                  </a:lnTo>
                  <a:cubicBezTo>
                    <a:pt x="0" y="959"/>
                    <a:pt x="50" y="990"/>
                    <a:pt x="100" y="990"/>
                  </a:cubicBezTo>
                  <a:cubicBezTo>
                    <a:pt x="151" y="990"/>
                    <a:pt x="201" y="959"/>
                    <a:pt x="201" y="897"/>
                  </a:cubicBezTo>
                  <a:lnTo>
                    <a:pt x="201" y="94"/>
                  </a:lnTo>
                  <a:cubicBezTo>
                    <a:pt x="201" y="32"/>
                    <a:pt x="151" y="1"/>
                    <a:pt x="100" y="1"/>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695;p32"/>
            <p:cNvSpPr/>
            <p:nvPr/>
          </p:nvSpPr>
          <p:spPr>
            <a:xfrm>
              <a:off x="3336000" y="1768150"/>
              <a:ext cx="36975" cy="6575"/>
            </a:xfrm>
            <a:custGeom>
              <a:avLst/>
              <a:gdLst/>
              <a:ahLst/>
              <a:cxnLst/>
              <a:rect l="l" t="t" r="r" b="b"/>
              <a:pathLst>
                <a:path w="1479" h="263" extrusionOk="0">
                  <a:moveTo>
                    <a:pt x="125" y="0"/>
                  </a:moveTo>
                  <a:cubicBezTo>
                    <a:pt x="0" y="0"/>
                    <a:pt x="7" y="179"/>
                    <a:pt x="125" y="203"/>
                  </a:cubicBezTo>
                  <a:cubicBezTo>
                    <a:pt x="437" y="240"/>
                    <a:pt x="736" y="263"/>
                    <a:pt x="1031" y="263"/>
                  </a:cubicBezTo>
                  <a:cubicBezTo>
                    <a:pt x="1138" y="263"/>
                    <a:pt x="1246" y="260"/>
                    <a:pt x="1353" y="253"/>
                  </a:cubicBezTo>
                  <a:cubicBezTo>
                    <a:pt x="1479" y="253"/>
                    <a:pt x="1479" y="52"/>
                    <a:pt x="1353" y="52"/>
                  </a:cubicBezTo>
                  <a:cubicBezTo>
                    <a:pt x="952" y="52"/>
                    <a:pt x="551" y="52"/>
                    <a:pt x="150" y="2"/>
                  </a:cubicBezTo>
                  <a:cubicBezTo>
                    <a:pt x="142" y="1"/>
                    <a:pt x="133" y="0"/>
                    <a:pt x="125"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696;p32"/>
            <p:cNvSpPr/>
            <p:nvPr/>
          </p:nvSpPr>
          <p:spPr>
            <a:xfrm>
              <a:off x="3314675" y="1788875"/>
              <a:ext cx="36375" cy="5650"/>
            </a:xfrm>
            <a:custGeom>
              <a:avLst/>
              <a:gdLst/>
              <a:ahLst/>
              <a:cxnLst/>
              <a:rect l="l" t="t" r="r" b="b"/>
              <a:pathLst>
                <a:path w="1455" h="226" extrusionOk="0">
                  <a:moveTo>
                    <a:pt x="151" y="0"/>
                  </a:moveTo>
                  <a:cubicBezTo>
                    <a:pt x="1" y="0"/>
                    <a:pt x="1" y="226"/>
                    <a:pt x="151" y="226"/>
                  </a:cubicBezTo>
                  <a:lnTo>
                    <a:pt x="1304" y="226"/>
                  </a:lnTo>
                  <a:cubicBezTo>
                    <a:pt x="1429" y="226"/>
                    <a:pt x="1455" y="0"/>
                    <a:pt x="1304"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697;p32"/>
            <p:cNvSpPr/>
            <p:nvPr/>
          </p:nvSpPr>
          <p:spPr>
            <a:xfrm>
              <a:off x="2427450" y="416075"/>
              <a:ext cx="704925" cy="350250"/>
            </a:xfrm>
            <a:custGeom>
              <a:avLst/>
              <a:gdLst/>
              <a:ahLst/>
              <a:cxnLst/>
              <a:rect l="l" t="t" r="r" b="b"/>
              <a:pathLst>
                <a:path w="28197" h="14010" extrusionOk="0">
                  <a:moveTo>
                    <a:pt x="14829" y="0"/>
                  </a:moveTo>
                  <a:cubicBezTo>
                    <a:pt x="13939" y="0"/>
                    <a:pt x="13006" y="94"/>
                    <a:pt x="12031" y="301"/>
                  </a:cubicBezTo>
                  <a:cubicBezTo>
                    <a:pt x="1505" y="2506"/>
                    <a:pt x="1" y="9398"/>
                    <a:pt x="1" y="9398"/>
                  </a:cubicBezTo>
                  <a:lnTo>
                    <a:pt x="21806" y="14010"/>
                  </a:lnTo>
                  <a:lnTo>
                    <a:pt x="21806" y="6641"/>
                  </a:lnTo>
                  <a:lnTo>
                    <a:pt x="28197" y="8997"/>
                  </a:lnTo>
                  <a:cubicBezTo>
                    <a:pt x="28197" y="8997"/>
                    <a:pt x="23554" y="0"/>
                    <a:pt x="14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698;p32"/>
            <p:cNvSpPr/>
            <p:nvPr/>
          </p:nvSpPr>
          <p:spPr>
            <a:xfrm>
              <a:off x="2353525" y="582100"/>
              <a:ext cx="753175" cy="399775"/>
            </a:xfrm>
            <a:custGeom>
              <a:avLst/>
              <a:gdLst/>
              <a:ahLst/>
              <a:cxnLst/>
              <a:rect l="l" t="t" r="r" b="b"/>
              <a:pathLst>
                <a:path w="30127" h="15991" extrusionOk="0">
                  <a:moveTo>
                    <a:pt x="11125" y="1"/>
                  </a:moveTo>
                  <a:cubicBezTo>
                    <a:pt x="9557" y="1"/>
                    <a:pt x="8023" y="206"/>
                    <a:pt x="6592" y="652"/>
                  </a:cubicBezTo>
                  <a:cubicBezTo>
                    <a:pt x="1" y="2707"/>
                    <a:pt x="1153" y="8547"/>
                    <a:pt x="1153" y="8547"/>
                  </a:cubicBezTo>
                  <a:lnTo>
                    <a:pt x="22281" y="15991"/>
                  </a:lnTo>
                  <a:cubicBezTo>
                    <a:pt x="22281" y="15991"/>
                    <a:pt x="30126" y="11003"/>
                    <a:pt x="26066" y="6341"/>
                  </a:cubicBezTo>
                  <a:cubicBezTo>
                    <a:pt x="22867" y="2672"/>
                    <a:pt x="16780" y="1"/>
                    <a:pt x="11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699;p32"/>
            <p:cNvSpPr/>
            <p:nvPr/>
          </p:nvSpPr>
          <p:spPr>
            <a:xfrm>
              <a:off x="2986350" y="511250"/>
              <a:ext cx="258800" cy="235725"/>
            </a:xfrm>
            <a:custGeom>
              <a:avLst/>
              <a:gdLst/>
              <a:ahLst/>
              <a:cxnLst/>
              <a:rect l="l" t="t" r="r" b="b"/>
              <a:pathLst>
                <a:path w="10352" h="9429" extrusionOk="0">
                  <a:moveTo>
                    <a:pt x="6210" y="1"/>
                  </a:moveTo>
                  <a:cubicBezTo>
                    <a:pt x="5346" y="1"/>
                    <a:pt x="5640" y="4138"/>
                    <a:pt x="5640" y="4138"/>
                  </a:cubicBezTo>
                  <a:cubicBezTo>
                    <a:pt x="5640" y="4138"/>
                    <a:pt x="4219" y="387"/>
                    <a:pt x="3309" y="387"/>
                  </a:cubicBezTo>
                  <a:cubicBezTo>
                    <a:pt x="3275" y="387"/>
                    <a:pt x="3241" y="393"/>
                    <a:pt x="3209" y="403"/>
                  </a:cubicBezTo>
                  <a:cubicBezTo>
                    <a:pt x="2307" y="704"/>
                    <a:pt x="4913" y="4338"/>
                    <a:pt x="4913" y="4338"/>
                  </a:cubicBezTo>
                  <a:cubicBezTo>
                    <a:pt x="4913" y="4338"/>
                    <a:pt x="1818" y="2520"/>
                    <a:pt x="761" y="2520"/>
                  </a:cubicBezTo>
                  <a:cubicBezTo>
                    <a:pt x="614" y="2520"/>
                    <a:pt x="507" y="2555"/>
                    <a:pt x="452" y="2634"/>
                  </a:cubicBezTo>
                  <a:cubicBezTo>
                    <a:pt x="1" y="3286"/>
                    <a:pt x="4362" y="5190"/>
                    <a:pt x="4362" y="5190"/>
                  </a:cubicBezTo>
                  <a:cubicBezTo>
                    <a:pt x="4362" y="5190"/>
                    <a:pt x="3764" y="5150"/>
                    <a:pt x="3033" y="5150"/>
                  </a:cubicBezTo>
                  <a:cubicBezTo>
                    <a:pt x="1936" y="5150"/>
                    <a:pt x="537" y="5241"/>
                    <a:pt x="402" y="5692"/>
                  </a:cubicBezTo>
                  <a:cubicBezTo>
                    <a:pt x="335" y="5942"/>
                    <a:pt x="736" y="6026"/>
                    <a:pt x="1301" y="6026"/>
                  </a:cubicBezTo>
                  <a:cubicBezTo>
                    <a:pt x="2429" y="6026"/>
                    <a:pt x="4211" y="5692"/>
                    <a:pt x="4212" y="5692"/>
                  </a:cubicBezTo>
                  <a:lnTo>
                    <a:pt x="4212" y="5692"/>
                  </a:lnTo>
                  <a:cubicBezTo>
                    <a:pt x="4211" y="5692"/>
                    <a:pt x="1680" y="6920"/>
                    <a:pt x="2156" y="7822"/>
                  </a:cubicBezTo>
                  <a:cubicBezTo>
                    <a:pt x="2232" y="7958"/>
                    <a:pt x="2348" y="8016"/>
                    <a:pt x="2490" y="8016"/>
                  </a:cubicBezTo>
                  <a:cubicBezTo>
                    <a:pt x="3288" y="8016"/>
                    <a:pt x="4913" y="6193"/>
                    <a:pt x="4913" y="6193"/>
                  </a:cubicBezTo>
                  <a:lnTo>
                    <a:pt x="4913" y="6193"/>
                  </a:lnTo>
                  <a:cubicBezTo>
                    <a:pt x="4913" y="6193"/>
                    <a:pt x="3660" y="9376"/>
                    <a:pt x="4863" y="9376"/>
                  </a:cubicBezTo>
                  <a:cubicBezTo>
                    <a:pt x="6091" y="9376"/>
                    <a:pt x="5640" y="5993"/>
                    <a:pt x="5640" y="5992"/>
                  </a:cubicBezTo>
                  <a:lnTo>
                    <a:pt x="5640" y="5992"/>
                  </a:lnTo>
                  <a:cubicBezTo>
                    <a:pt x="5640" y="5993"/>
                    <a:pt x="6647" y="9429"/>
                    <a:pt x="7515" y="9429"/>
                  </a:cubicBezTo>
                  <a:cubicBezTo>
                    <a:pt x="7576" y="9429"/>
                    <a:pt x="7636" y="9412"/>
                    <a:pt x="7695" y="9376"/>
                  </a:cubicBezTo>
                  <a:cubicBezTo>
                    <a:pt x="8597" y="8825"/>
                    <a:pt x="6393" y="5993"/>
                    <a:pt x="6392" y="5992"/>
                  </a:cubicBezTo>
                  <a:lnTo>
                    <a:pt x="6392" y="5992"/>
                  </a:lnTo>
                  <a:cubicBezTo>
                    <a:pt x="6393" y="5993"/>
                    <a:pt x="8168" y="8070"/>
                    <a:pt x="9029" y="8070"/>
                  </a:cubicBezTo>
                  <a:cubicBezTo>
                    <a:pt x="9191" y="8070"/>
                    <a:pt x="9320" y="7997"/>
                    <a:pt x="9400" y="7822"/>
                  </a:cubicBezTo>
                  <a:cubicBezTo>
                    <a:pt x="9901" y="6694"/>
                    <a:pt x="6994" y="5591"/>
                    <a:pt x="6993" y="5591"/>
                  </a:cubicBezTo>
                  <a:lnTo>
                    <a:pt x="6993" y="5591"/>
                  </a:lnTo>
                  <a:cubicBezTo>
                    <a:pt x="6994" y="5591"/>
                    <a:pt x="7961" y="5750"/>
                    <a:pt x="8857" y="5750"/>
                  </a:cubicBezTo>
                  <a:cubicBezTo>
                    <a:pt x="9631" y="5750"/>
                    <a:pt x="10352" y="5632"/>
                    <a:pt x="10352" y="5190"/>
                  </a:cubicBezTo>
                  <a:cubicBezTo>
                    <a:pt x="10352" y="4726"/>
                    <a:pt x="9590" y="4607"/>
                    <a:pt x="8810" y="4607"/>
                  </a:cubicBezTo>
                  <a:cubicBezTo>
                    <a:pt x="7988" y="4607"/>
                    <a:pt x="7144" y="4739"/>
                    <a:pt x="7144" y="4739"/>
                  </a:cubicBezTo>
                  <a:cubicBezTo>
                    <a:pt x="7144" y="4739"/>
                    <a:pt x="9750" y="3135"/>
                    <a:pt x="9099" y="2133"/>
                  </a:cubicBezTo>
                  <a:cubicBezTo>
                    <a:pt x="9009" y="1992"/>
                    <a:pt x="8891" y="1931"/>
                    <a:pt x="8753" y="1931"/>
                  </a:cubicBezTo>
                  <a:cubicBezTo>
                    <a:pt x="7884" y="1931"/>
                    <a:pt x="6242" y="4338"/>
                    <a:pt x="6242" y="4338"/>
                  </a:cubicBezTo>
                  <a:cubicBezTo>
                    <a:pt x="6242" y="4338"/>
                    <a:pt x="7144" y="103"/>
                    <a:pt x="6242" y="2"/>
                  </a:cubicBezTo>
                  <a:cubicBezTo>
                    <a:pt x="6231" y="1"/>
                    <a:pt x="6221" y="1"/>
                    <a:pt x="6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3700;p32"/>
            <p:cNvSpPr/>
            <p:nvPr/>
          </p:nvSpPr>
          <p:spPr>
            <a:xfrm>
              <a:off x="2481600" y="623250"/>
              <a:ext cx="8050" cy="11700"/>
            </a:xfrm>
            <a:custGeom>
              <a:avLst/>
              <a:gdLst/>
              <a:ahLst/>
              <a:cxnLst/>
              <a:rect l="l" t="t" r="r" b="b"/>
              <a:pathLst>
                <a:path w="322" h="468" extrusionOk="0">
                  <a:moveTo>
                    <a:pt x="184" y="0"/>
                  </a:moveTo>
                  <a:cubicBezTo>
                    <a:pt x="141" y="0"/>
                    <a:pt x="100" y="25"/>
                    <a:pt x="91" y="84"/>
                  </a:cubicBezTo>
                  <a:cubicBezTo>
                    <a:pt x="66" y="159"/>
                    <a:pt x="40" y="259"/>
                    <a:pt x="15" y="334"/>
                  </a:cubicBezTo>
                  <a:cubicBezTo>
                    <a:pt x="0" y="410"/>
                    <a:pt x="68" y="468"/>
                    <a:pt x="129" y="468"/>
                  </a:cubicBezTo>
                  <a:cubicBezTo>
                    <a:pt x="169" y="468"/>
                    <a:pt x="206" y="444"/>
                    <a:pt x="216" y="385"/>
                  </a:cubicBezTo>
                  <a:cubicBezTo>
                    <a:pt x="241" y="309"/>
                    <a:pt x="266" y="209"/>
                    <a:pt x="291" y="134"/>
                  </a:cubicBezTo>
                  <a:cubicBezTo>
                    <a:pt x="322" y="58"/>
                    <a:pt x="251" y="0"/>
                    <a:pt x="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3701;p32"/>
            <p:cNvSpPr/>
            <p:nvPr/>
          </p:nvSpPr>
          <p:spPr>
            <a:xfrm>
              <a:off x="2490100" y="617975"/>
              <a:ext cx="9450" cy="17600"/>
            </a:xfrm>
            <a:custGeom>
              <a:avLst/>
              <a:gdLst/>
              <a:ahLst/>
              <a:cxnLst/>
              <a:rect l="l" t="t" r="r" b="b"/>
              <a:pathLst>
                <a:path w="378" h="704" extrusionOk="0">
                  <a:moveTo>
                    <a:pt x="264" y="0"/>
                  </a:moveTo>
                  <a:cubicBezTo>
                    <a:pt x="208" y="0"/>
                    <a:pt x="152" y="32"/>
                    <a:pt x="152" y="94"/>
                  </a:cubicBezTo>
                  <a:cubicBezTo>
                    <a:pt x="152" y="270"/>
                    <a:pt x="101" y="395"/>
                    <a:pt x="51" y="545"/>
                  </a:cubicBezTo>
                  <a:cubicBezTo>
                    <a:pt x="1" y="630"/>
                    <a:pt x="76" y="703"/>
                    <a:pt x="145" y="703"/>
                  </a:cubicBezTo>
                  <a:cubicBezTo>
                    <a:pt x="178" y="703"/>
                    <a:pt x="211" y="686"/>
                    <a:pt x="227" y="646"/>
                  </a:cubicBezTo>
                  <a:cubicBezTo>
                    <a:pt x="327" y="470"/>
                    <a:pt x="352" y="295"/>
                    <a:pt x="377" y="94"/>
                  </a:cubicBezTo>
                  <a:cubicBezTo>
                    <a:pt x="377" y="32"/>
                    <a:pt x="321" y="0"/>
                    <a:pt x="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3702;p32"/>
            <p:cNvSpPr/>
            <p:nvPr/>
          </p:nvSpPr>
          <p:spPr>
            <a:xfrm>
              <a:off x="2520750" y="582050"/>
              <a:ext cx="15250" cy="22575"/>
            </a:xfrm>
            <a:custGeom>
              <a:avLst/>
              <a:gdLst/>
              <a:ahLst/>
              <a:cxnLst/>
              <a:rect l="l" t="t" r="r" b="b"/>
              <a:pathLst>
                <a:path w="610" h="903" extrusionOk="0">
                  <a:moveTo>
                    <a:pt x="157" y="1"/>
                  </a:moveTo>
                  <a:cubicBezTo>
                    <a:pt x="85" y="1"/>
                    <a:pt x="0" y="89"/>
                    <a:pt x="53" y="178"/>
                  </a:cubicBezTo>
                  <a:cubicBezTo>
                    <a:pt x="179" y="378"/>
                    <a:pt x="279" y="604"/>
                    <a:pt x="379" y="830"/>
                  </a:cubicBezTo>
                  <a:cubicBezTo>
                    <a:pt x="399" y="880"/>
                    <a:pt x="444" y="902"/>
                    <a:pt x="487" y="902"/>
                  </a:cubicBezTo>
                  <a:cubicBezTo>
                    <a:pt x="550" y="902"/>
                    <a:pt x="610" y="854"/>
                    <a:pt x="580" y="779"/>
                  </a:cubicBezTo>
                  <a:cubicBezTo>
                    <a:pt x="480" y="529"/>
                    <a:pt x="379" y="278"/>
                    <a:pt x="229" y="53"/>
                  </a:cubicBezTo>
                  <a:cubicBezTo>
                    <a:pt x="214" y="16"/>
                    <a:pt x="187" y="1"/>
                    <a:pt x="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3703;p32"/>
            <p:cNvSpPr/>
            <p:nvPr/>
          </p:nvSpPr>
          <p:spPr>
            <a:xfrm>
              <a:off x="2535775" y="579825"/>
              <a:ext cx="13400" cy="20050"/>
            </a:xfrm>
            <a:custGeom>
              <a:avLst/>
              <a:gdLst/>
              <a:ahLst/>
              <a:cxnLst/>
              <a:rect l="l" t="t" r="r" b="b"/>
              <a:pathLst>
                <a:path w="536" h="802" extrusionOk="0">
                  <a:moveTo>
                    <a:pt x="149" y="0"/>
                  </a:moveTo>
                  <a:cubicBezTo>
                    <a:pt x="74" y="0"/>
                    <a:pt x="0" y="77"/>
                    <a:pt x="54" y="167"/>
                  </a:cubicBezTo>
                  <a:cubicBezTo>
                    <a:pt x="154" y="342"/>
                    <a:pt x="254" y="518"/>
                    <a:pt x="305" y="718"/>
                  </a:cubicBezTo>
                  <a:cubicBezTo>
                    <a:pt x="324" y="777"/>
                    <a:pt x="367" y="801"/>
                    <a:pt x="409" y="801"/>
                  </a:cubicBezTo>
                  <a:cubicBezTo>
                    <a:pt x="474" y="801"/>
                    <a:pt x="535" y="744"/>
                    <a:pt x="505" y="668"/>
                  </a:cubicBezTo>
                  <a:cubicBezTo>
                    <a:pt x="455" y="442"/>
                    <a:pt x="355" y="242"/>
                    <a:pt x="229" y="41"/>
                  </a:cubicBezTo>
                  <a:cubicBezTo>
                    <a:pt x="208" y="13"/>
                    <a:pt x="178"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3704;p32"/>
            <p:cNvSpPr/>
            <p:nvPr/>
          </p:nvSpPr>
          <p:spPr>
            <a:xfrm>
              <a:off x="2656150" y="592350"/>
              <a:ext cx="10775" cy="15975"/>
            </a:xfrm>
            <a:custGeom>
              <a:avLst/>
              <a:gdLst/>
              <a:ahLst/>
              <a:cxnLst/>
              <a:rect l="l" t="t" r="r" b="b"/>
              <a:pathLst>
                <a:path w="431" h="639" extrusionOk="0">
                  <a:moveTo>
                    <a:pt x="262" y="1"/>
                  </a:moveTo>
                  <a:cubicBezTo>
                    <a:pt x="230" y="1"/>
                    <a:pt x="198" y="13"/>
                    <a:pt x="176" y="42"/>
                  </a:cubicBezTo>
                  <a:cubicBezTo>
                    <a:pt x="101" y="192"/>
                    <a:pt x="51" y="342"/>
                    <a:pt x="1" y="493"/>
                  </a:cubicBezTo>
                  <a:cubicBezTo>
                    <a:pt x="1" y="585"/>
                    <a:pt x="76" y="639"/>
                    <a:pt x="139" y="639"/>
                  </a:cubicBezTo>
                  <a:cubicBezTo>
                    <a:pt x="180" y="639"/>
                    <a:pt x="217" y="617"/>
                    <a:pt x="226" y="568"/>
                  </a:cubicBezTo>
                  <a:cubicBezTo>
                    <a:pt x="252" y="418"/>
                    <a:pt x="302" y="292"/>
                    <a:pt x="377" y="167"/>
                  </a:cubicBezTo>
                  <a:cubicBezTo>
                    <a:pt x="431" y="77"/>
                    <a:pt x="344"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3705;p32"/>
            <p:cNvSpPr/>
            <p:nvPr/>
          </p:nvSpPr>
          <p:spPr>
            <a:xfrm>
              <a:off x="2667325" y="593450"/>
              <a:ext cx="13050" cy="25575"/>
            </a:xfrm>
            <a:custGeom>
              <a:avLst/>
              <a:gdLst/>
              <a:ahLst/>
              <a:cxnLst/>
              <a:rect l="l" t="t" r="r" b="b"/>
              <a:pathLst>
                <a:path w="522" h="1023" extrusionOk="0">
                  <a:moveTo>
                    <a:pt x="390" y="0"/>
                  </a:moveTo>
                  <a:cubicBezTo>
                    <a:pt x="346" y="0"/>
                    <a:pt x="301" y="22"/>
                    <a:pt x="281" y="73"/>
                  </a:cubicBezTo>
                  <a:cubicBezTo>
                    <a:pt x="206" y="348"/>
                    <a:pt x="105" y="624"/>
                    <a:pt x="30" y="900"/>
                  </a:cubicBezTo>
                  <a:cubicBezTo>
                    <a:pt x="0" y="975"/>
                    <a:pt x="59" y="1023"/>
                    <a:pt x="123" y="1023"/>
                  </a:cubicBezTo>
                  <a:cubicBezTo>
                    <a:pt x="166" y="1023"/>
                    <a:pt x="210" y="1001"/>
                    <a:pt x="231" y="950"/>
                  </a:cubicBezTo>
                  <a:cubicBezTo>
                    <a:pt x="306" y="674"/>
                    <a:pt x="406" y="399"/>
                    <a:pt x="506" y="123"/>
                  </a:cubicBezTo>
                  <a:cubicBezTo>
                    <a:pt x="521" y="48"/>
                    <a:pt x="456"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3706;p32"/>
            <p:cNvSpPr/>
            <p:nvPr/>
          </p:nvSpPr>
          <p:spPr>
            <a:xfrm>
              <a:off x="2778350" y="584750"/>
              <a:ext cx="8150" cy="39050"/>
            </a:xfrm>
            <a:custGeom>
              <a:avLst/>
              <a:gdLst/>
              <a:ahLst/>
              <a:cxnLst/>
              <a:rect l="l" t="t" r="r" b="b"/>
              <a:pathLst>
                <a:path w="326" h="1562" extrusionOk="0">
                  <a:moveTo>
                    <a:pt x="104" y="1"/>
                  </a:moveTo>
                  <a:cubicBezTo>
                    <a:pt x="50" y="1"/>
                    <a:pt x="0" y="32"/>
                    <a:pt x="0" y="95"/>
                  </a:cubicBezTo>
                  <a:cubicBezTo>
                    <a:pt x="25" y="546"/>
                    <a:pt x="50" y="997"/>
                    <a:pt x="100" y="1448"/>
                  </a:cubicBezTo>
                  <a:cubicBezTo>
                    <a:pt x="113" y="1524"/>
                    <a:pt x="169" y="1561"/>
                    <a:pt x="223" y="1561"/>
                  </a:cubicBezTo>
                  <a:cubicBezTo>
                    <a:pt x="276" y="1561"/>
                    <a:pt x="326" y="1524"/>
                    <a:pt x="326" y="1448"/>
                  </a:cubicBezTo>
                  <a:cubicBezTo>
                    <a:pt x="276" y="997"/>
                    <a:pt x="251" y="546"/>
                    <a:pt x="226" y="95"/>
                  </a:cubicBezTo>
                  <a:cubicBezTo>
                    <a:pt x="213" y="32"/>
                    <a:pt x="157"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3707;p32"/>
            <p:cNvSpPr/>
            <p:nvPr/>
          </p:nvSpPr>
          <p:spPr>
            <a:xfrm>
              <a:off x="2792750" y="596675"/>
              <a:ext cx="5975" cy="30400"/>
            </a:xfrm>
            <a:custGeom>
              <a:avLst/>
              <a:gdLst/>
              <a:ahLst/>
              <a:cxnLst/>
              <a:rect l="l" t="t" r="r" b="b"/>
              <a:pathLst>
                <a:path w="239" h="1216" extrusionOk="0">
                  <a:moveTo>
                    <a:pt x="135" y="0"/>
                  </a:moveTo>
                  <a:cubicBezTo>
                    <a:pt x="82" y="0"/>
                    <a:pt x="26" y="32"/>
                    <a:pt x="26" y="94"/>
                  </a:cubicBezTo>
                  <a:lnTo>
                    <a:pt x="1" y="1122"/>
                  </a:lnTo>
                  <a:cubicBezTo>
                    <a:pt x="1" y="1184"/>
                    <a:pt x="51" y="1216"/>
                    <a:pt x="101" y="1216"/>
                  </a:cubicBezTo>
                  <a:cubicBezTo>
                    <a:pt x="151" y="1216"/>
                    <a:pt x="201" y="1184"/>
                    <a:pt x="201" y="1122"/>
                  </a:cubicBezTo>
                  <a:lnTo>
                    <a:pt x="226" y="94"/>
                  </a:lnTo>
                  <a:cubicBezTo>
                    <a:pt x="239" y="32"/>
                    <a:pt x="189" y="0"/>
                    <a:pt x="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3708;p32"/>
            <p:cNvSpPr/>
            <p:nvPr/>
          </p:nvSpPr>
          <p:spPr>
            <a:xfrm>
              <a:off x="2808925" y="641700"/>
              <a:ext cx="12800" cy="19300"/>
            </a:xfrm>
            <a:custGeom>
              <a:avLst/>
              <a:gdLst/>
              <a:ahLst/>
              <a:cxnLst/>
              <a:rect l="l" t="t" r="r" b="b"/>
              <a:pathLst>
                <a:path w="512" h="772" extrusionOk="0">
                  <a:moveTo>
                    <a:pt x="389" y="0"/>
                  </a:moveTo>
                  <a:cubicBezTo>
                    <a:pt x="346" y="0"/>
                    <a:pt x="301" y="22"/>
                    <a:pt x="281" y="73"/>
                  </a:cubicBezTo>
                  <a:cubicBezTo>
                    <a:pt x="206" y="248"/>
                    <a:pt x="131" y="449"/>
                    <a:pt x="30" y="649"/>
                  </a:cubicBezTo>
                  <a:cubicBezTo>
                    <a:pt x="0" y="724"/>
                    <a:pt x="69" y="772"/>
                    <a:pt x="139" y="772"/>
                  </a:cubicBezTo>
                  <a:cubicBezTo>
                    <a:pt x="187" y="772"/>
                    <a:pt x="236" y="750"/>
                    <a:pt x="256" y="699"/>
                  </a:cubicBezTo>
                  <a:cubicBezTo>
                    <a:pt x="331" y="499"/>
                    <a:pt x="406" y="323"/>
                    <a:pt x="481" y="123"/>
                  </a:cubicBezTo>
                  <a:cubicBezTo>
                    <a:pt x="511" y="48"/>
                    <a:pt x="452" y="0"/>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3709;p32"/>
            <p:cNvSpPr/>
            <p:nvPr/>
          </p:nvSpPr>
          <p:spPr>
            <a:xfrm>
              <a:off x="2820875" y="648625"/>
              <a:ext cx="14025" cy="21900"/>
            </a:xfrm>
            <a:custGeom>
              <a:avLst/>
              <a:gdLst/>
              <a:ahLst/>
              <a:cxnLst/>
              <a:rect l="l" t="t" r="r" b="b"/>
              <a:pathLst>
                <a:path w="561" h="876" extrusionOk="0">
                  <a:moveTo>
                    <a:pt x="433" y="0"/>
                  </a:moveTo>
                  <a:cubicBezTo>
                    <a:pt x="391" y="0"/>
                    <a:pt x="349" y="22"/>
                    <a:pt x="329" y="71"/>
                  </a:cubicBezTo>
                  <a:cubicBezTo>
                    <a:pt x="254" y="297"/>
                    <a:pt x="179" y="522"/>
                    <a:pt x="54" y="723"/>
                  </a:cubicBezTo>
                  <a:cubicBezTo>
                    <a:pt x="1" y="793"/>
                    <a:pt x="71" y="876"/>
                    <a:pt x="144" y="876"/>
                  </a:cubicBezTo>
                  <a:cubicBezTo>
                    <a:pt x="175" y="876"/>
                    <a:pt x="206" y="861"/>
                    <a:pt x="229" y="823"/>
                  </a:cubicBezTo>
                  <a:cubicBezTo>
                    <a:pt x="354" y="598"/>
                    <a:pt x="455" y="372"/>
                    <a:pt x="530" y="147"/>
                  </a:cubicBezTo>
                  <a:cubicBezTo>
                    <a:pt x="560" y="55"/>
                    <a:pt x="498"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3710;p32"/>
            <p:cNvSpPr/>
            <p:nvPr/>
          </p:nvSpPr>
          <p:spPr>
            <a:xfrm>
              <a:off x="2955275" y="734675"/>
              <a:ext cx="7300" cy="19650"/>
            </a:xfrm>
            <a:custGeom>
              <a:avLst/>
              <a:gdLst/>
              <a:ahLst/>
              <a:cxnLst/>
              <a:rect l="l" t="t" r="r" b="b"/>
              <a:pathLst>
                <a:path w="292" h="786" extrusionOk="0">
                  <a:moveTo>
                    <a:pt x="179" y="0"/>
                  </a:moveTo>
                  <a:cubicBezTo>
                    <a:pt x="122" y="0"/>
                    <a:pt x="66" y="38"/>
                    <a:pt x="66" y="113"/>
                  </a:cubicBezTo>
                  <a:cubicBezTo>
                    <a:pt x="66" y="288"/>
                    <a:pt x="41" y="464"/>
                    <a:pt x="16" y="639"/>
                  </a:cubicBezTo>
                  <a:cubicBezTo>
                    <a:pt x="1" y="731"/>
                    <a:pt x="79" y="786"/>
                    <a:pt x="142" y="786"/>
                  </a:cubicBezTo>
                  <a:cubicBezTo>
                    <a:pt x="182" y="786"/>
                    <a:pt x="216" y="763"/>
                    <a:pt x="216" y="715"/>
                  </a:cubicBezTo>
                  <a:cubicBezTo>
                    <a:pt x="267" y="514"/>
                    <a:pt x="267" y="314"/>
                    <a:pt x="292" y="113"/>
                  </a:cubicBezTo>
                  <a:cubicBezTo>
                    <a:pt x="292" y="38"/>
                    <a:pt x="235"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3711;p32"/>
            <p:cNvSpPr/>
            <p:nvPr/>
          </p:nvSpPr>
          <p:spPr>
            <a:xfrm>
              <a:off x="2967875" y="742025"/>
              <a:ext cx="8800" cy="25250"/>
            </a:xfrm>
            <a:custGeom>
              <a:avLst/>
              <a:gdLst/>
              <a:ahLst/>
              <a:cxnLst/>
              <a:rect l="l" t="t" r="r" b="b"/>
              <a:pathLst>
                <a:path w="352" h="1010" extrusionOk="0">
                  <a:moveTo>
                    <a:pt x="245" y="1"/>
                  </a:moveTo>
                  <a:cubicBezTo>
                    <a:pt x="189" y="1"/>
                    <a:pt x="126" y="32"/>
                    <a:pt x="113" y="95"/>
                  </a:cubicBezTo>
                  <a:cubicBezTo>
                    <a:pt x="88" y="370"/>
                    <a:pt x="63" y="621"/>
                    <a:pt x="13" y="897"/>
                  </a:cubicBezTo>
                  <a:cubicBezTo>
                    <a:pt x="1" y="972"/>
                    <a:pt x="51" y="1010"/>
                    <a:pt x="107" y="1010"/>
                  </a:cubicBezTo>
                  <a:cubicBezTo>
                    <a:pt x="164" y="1010"/>
                    <a:pt x="226" y="972"/>
                    <a:pt x="239" y="897"/>
                  </a:cubicBezTo>
                  <a:cubicBezTo>
                    <a:pt x="264" y="621"/>
                    <a:pt x="314" y="370"/>
                    <a:pt x="339" y="95"/>
                  </a:cubicBezTo>
                  <a:cubicBezTo>
                    <a:pt x="351" y="32"/>
                    <a:pt x="301" y="1"/>
                    <a:pt x="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3712;p32"/>
            <p:cNvSpPr/>
            <p:nvPr/>
          </p:nvSpPr>
          <p:spPr>
            <a:xfrm>
              <a:off x="2910400" y="540000"/>
              <a:ext cx="77250" cy="47125"/>
            </a:xfrm>
            <a:custGeom>
              <a:avLst/>
              <a:gdLst/>
              <a:ahLst/>
              <a:cxnLst/>
              <a:rect l="l" t="t" r="r" b="b"/>
              <a:pathLst>
                <a:path w="3090" h="1885" extrusionOk="0">
                  <a:moveTo>
                    <a:pt x="1192" y="0"/>
                  </a:moveTo>
                  <a:cubicBezTo>
                    <a:pt x="1107" y="0"/>
                    <a:pt x="1030" y="122"/>
                    <a:pt x="1109" y="181"/>
                  </a:cubicBezTo>
                  <a:cubicBezTo>
                    <a:pt x="1510" y="607"/>
                    <a:pt x="1936" y="1033"/>
                    <a:pt x="2337" y="1459"/>
                  </a:cubicBezTo>
                  <a:cubicBezTo>
                    <a:pt x="1635" y="1058"/>
                    <a:pt x="934" y="657"/>
                    <a:pt x="207" y="306"/>
                  </a:cubicBezTo>
                  <a:cubicBezTo>
                    <a:pt x="191" y="294"/>
                    <a:pt x="175" y="289"/>
                    <a:pt x="160" y="289"/>
                  </a:cubicBezTo>
                  <a:cubicBezTo>
                    <a:pt x="74" y="289"/>
                    <a:pt x="1" y="439"/>
                    <a:pt x="107" y="481"/>
                  </a:cubicBezTo>
                  <a:cubicBezTo>
                    <a:pt x="909" y="882"/>
                    <a:pt x="1711" y="1334"/>
                    <a:pt x="2488" y="1785"/>
                  </a:cubicBezTo>
                  <a:lnTo>
                    <a:pt x="3061" y="1880"/>
                  </a:lnTo>
                  <a:lnTo>
                    <a:pt x="3061" y="1880"/>
                  </a:lnTo>
                  <a:cubicBezTo>
                    <a:pt x="3056" y="1877"/>
                    <a:pt x="3050" y="1871"/>
                    <a:pt x="3039" y="1860"/>
                  </a:cubicBezTo>
                  <a:cubicBezTo>
                    <a:pt x="3014" y="1835"/>
                    <a:pt x="2989" y="1835"/>
                    <a:pt x="2964" y="1810"/>
                  </a:cubicBezTo>
                  <a:cubicBezTo>
                    <a:pt x="2412" y="1208"/>
                    <a:pt x="1836" y="607"/>
                    <a:pt x="1260" y="30"/>
                  </a:cubicBezTo>
                  <a:cubicBezTo>
                    <a:pt x="1238" y="9"/>
                    <a:pt x="1215" y="0"/>
                    <a:pt x="1192" y="0"/>
                  </a:cubicBezTo>
                  <a:close/>
                  <a:moveTo>
                    <a:pt x="3061" y="1880"/>
                  </a:moveTo>
                  <a:cubicBezTo>
                    <a:pt x="3069" y="1885"/>
                    <a:pt x="3075" y="1885"/>
                    <a:pt x="3089" y="1885"/>
                  </a:cubicBezTo>
                  <a:lnTo>
                    <a:pt x="3061" y="18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3713;p32"/>
            <p:cNvSpPr/>
            <p:nvPr/>
          </p:nvSpPr>
          <p:spPr>
            <a:xfrm>
              <a:off x="2087100" y="1533775"/>
              <a:ext cx="257675" cy="264650"/>
            </a:xfrm>
            <a:custGeom>
              <a:avLst/>
              <a:gdLst/>
              <a:ahLst/>
              <a:cxnLst/>
              <a:rect l="l" t="t" r="r" b="b"/>
              <a:pathLst>
                <a:path w="10307" h="10586" extrusionOk="0">
                  <a:moveTo>
                    <a:pt x="4797" y="0"/>
                  </a:moveTo>
                  <a:cubicBezTo>
                    <a:pt x="4754" y="0"/>
                    <a:pt x="4727" y="2"/>
                    <a:pt x="4718" y="4"/>
                  </a:cubicBezTo>
                  <a:lnTo>
                    <a:pt x="5094" y="2610"/>
                  </a:lnTo>
                  <a:cubicBezTo>
                    <a:pt x="5094" y="2610"/>
                    <a:pt x="1635" y="3212"/>
                    <a:pt x="783" y="5493"/>
                  </a:cubicBezTo>
                  <a:cubicBezTo>
                    <a:pt x="1" y="7625"/>
                    <a:pt x="2690" y="10586"/>
                    <a:pt x="5295" y="10586"/>
                  </a:cubicBezTo>
                  <a:cubicBezTo>
                    <a:pt x="5445" y="10586"/>
                    <a:pt x="5596" y="10576"/>
                    <a:pt x="5745" y="10555"/>
                  </a:cubicBezTo>
                  <a:cubicBezTo>
                    <a:pt x="8452" y="10154"/>
                    <a:pt x="10307" y="7548"/>
                    <a:pt x="9204" y="3763"/>
                  </a:cubicBezTo>
                  <a:cubicBezTo>
                    <a:pt x="8184" y="264"/>
                    <a:pt x="5321" y="0"/>
                    <a:pt x="4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3714;p32"/>
            <p:cNvSpPr/>
            <p:nvPr/>
          </p:nvSpPr>
          <p:spPr>
            <a:xfrm>
              <a:off x="1963800" y="1443400"/>
              <a:ext cx="326575" cy="311700"/>
            </a:xfrm>
            <a:custGeom>
              <a:avLst/>
              <a:gdLst/>
              <a:ahLst/>
              <a:cxnLst/>
              <a:rect l="l" t="t" r="r" b="b"/>
              <a:pathLst>
                <a:path w="13063" h="12468" extrusionOk="0">
                  <a:moveTo>
                    <a:pt x="8362" y="1"/>
                  </a:moveTo>
                  <a:cubicBezTo>
                    <a:pt x="8297" y="1"/>
                    <a:pt x="8233" y="12"/>
                    <a:pt x="8171" y="35"/>
                  </a:cubicBezTo>
                  <a:cubicBezTo>
                    <a:pt x="6542" y="611"/>
                    <a:pt x="8171" y="5198"/>
                    <a:pt x="8171" y="5198"/>
                  </a:cubicBezTo>
                  <a:cubicBezTo>
                    <a:pt x="8171" y="5198"/>
                    <a:pt x="7425" y="5101"/>
                    <a:pt x="6398" y="5101"/>
                  </a:cubicBezTo>
                  <a:cubicBezTo>
                    <a:pt x="4248" y="5101"/>
                    <a:pt x="866" y="5526"/>
                    <a:pt x="527" y="8155"/>
                  </a:cubicBezTo>
                  <a:cubicBezTo>
                    <a:pt x="0" y="12040"/>
                    <a:pt x="9700" y="12441"/>
                    <a:pt x="9700" y="12441"/>
                  </a:cubicBezTo>
                  <a:cubicBezTo>
                    <a:pt x="9700" y="12441"/>
                    <a:pt x="9827" y="12468"/>
                    <a:pt x="10028" y="12468"/>
                  </a:cubicBezTo>
                  <a:cubicBezTo>
                    <a:pt x="10879" y="12468"/>
                    <a:pt x="13063" y="11992"/>
                    <a:pt x="12657" y="7027"/>
                  </a:cubicBezTo>
                  <a:cubicBezTo>
                    <a:pt x="12657" y="7027"/>
                    <a:pt x="10014" y="1"/>
                    <a:pt x="836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3715;p32"/>
            <p:cNvSpPr/>
            <p:nvPr/>
          </p:nvSpPr>
          <p:spPr>
            <a:xfrm>
              <a:off x="2162425" y="1581550"/>
              <a:ext cx="35300" cy="66550"/>
            </a:xfrm>
            <a:custGeom>
              <a:avLst/>
              <a:gdLst/>
              <a:ahLst/>
              <a:cxnLst/>
              <a:rect l="l" t="t" r="r" b="b"/>
              <a:pathLst>
                <a:path w="1412" h="2662" extrusionOk="0">
                  <a:moveTo>
                    <a:pt x="411" y="0"/>
                  </a:moveTo>
                  <a:cubicBezTo>
                    <a:pt x="366" y="0"/>
                    <a:pt x="321" y="22"/>
                    <a:pt x="301" y="73"/>
                  </a:cubicBezTo>
                  <a:cubicBezTo>
                    <a:pt x="0" y="1050"/>
                    <a:pt x="577" y="1902"/>
                    <a:pt x="1203" y="2629"/>
                  </a:cubicBezTo>
                  <a:cubicBezTo>
                    <a:pt x="1221" y="2652"/>
                    <a:pt x="1242" y="2662"/>
                    <a:pt x="1263" y="2662"/>
                  </a:cubicBezTo>
                  <a:cubicBezTo>
                    <a:pt x="1336" y="2662"/>
                    <a:pt x="1412" y="2550"/>
                    <a:pt x="1354" y="2454"/>
                  </a:cubicBezTo>
                  <a:cubicBezTo>
                    <a:pt x="777" y="1802"/>
                    <a:pt x="251" y="1025"/>
                    <a:pt x="527" y="123"/>
                  </a:cubicBezTo>
                  <a:cubicBezTo>
                    <a:pt x="542" y="48"/>
                    <a:pt x="476" y="0"/>
                    <a:pt x="411"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3716;p32"/>
            <p:cNvSpPr/>
            <p:nvPr/>
          </p:nvSpPr>
          <p:spPr>
            <a:xfrm>
              <a:off x="1978525" y="1619650"/>
              <a:ext cx="129400" cy="15925"/>
            </a:xfrm>
            <a:custGeom>
              <a:avLst/>
              <a:gdLst/>
              <a:ahLst/>
              <a:cxnLst/>
              <a:rect l="l" t="t" r="r" b="b"/>
              <a:pathLst>
                <a:path w="5176" h="637" extrusionOk="0">
                  <a:moveTo>
                    <a:pt x="3566" y="0"/>
                  </a:moveTo>
                  <a:cubicBezTo>
                    <a:pt x="2409" y="0"/>
                    <a:pt x="1261" y="146"/>
                    <a:pt x="113" y="429"/>
                  </a:cubicBezTo>
                  <a:cubicBezTo>
                    <a:pt x="0" y="451"/>
                    <a:pt x="30" y="636"/>
                    <a:pt x="147" y="636"/>
                  </a:cubicBezTo>
                  <a:cubicBezTo>
                    <a:pt x="160" y="636"/>
                    <a:pt x="173" y="634"/>
                    <a:pt x="188" y="629"/>
                  </a:cubicBezTo>
                  <a:cubicBezTo>
                    <a:pt x="1295" y="366"/>
                    <a:pt x="2426" y="225"/>
                    <a:pt x="3565" y="225"/>
                  </a:cubicBezTo>
                  <a:cubicBezTo>
                    <a:pt x="4051" y="225"/>
                    <a:pt x="4538" y="251"/>
                    <a:pt x="5026" y="303"/>
                  </a:cubicBezTo>
                  <a:cubicBezTo>
                    <a:pt x="5176" y="303"/>
                    <a:pt x="5176" y="103"/>
                    <a:pt x="5026" y="78"/>
                  </a:cubicBezTo>
                  <a:cubicBezTo>
                    <a:pt x="4537" y="26"/>
                    <a:pt x="4051" y="0"/>
                    <a:pt x="3566"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3717;p32"/>
            <p:cNvSpPr/>
            <p:nvPr/>
          </p:nvSpPr>
          <p:spPr>
            <a:xfrm>
              <a:off x="1984025" y="1664800"/>
              <a:ext cx="133300" cy="12000"/>
            </a:xfrm>
            <a:custGeom>
              <a:avLst/>
              <a:gdLst/>
              <a:ahLst/>
              <a:cxnLst/>
              <a:rect l="l" t="t" r="r" b="b"/>
              <a:pathLst>
                <a:path w="5332" h="480" extrusionOk="0">
                  <a:moveTo>
                    <a:pt x="3476" y="0"/>
                  </a:moveTo>
                  <a:cubicBezTo>
                    <a:pt x="2358" y="0"/>
                    <a:pt x="1244" y="95"/>
                    <a:pt x="119" y="277"/>
                  </a:cubicBezTo>
                  <a:cubicBezTo>
                    <a:pt x="1" y="300"/>
                    <a:pt x="38" y="479"/>
                    <a:pt x="169" y="479"/>
                  </a:cubicBezTo>
                  <a:cubicBezTo>
                    <a:pt x="177" y="479"/>
                    <a:pt x="185" y="479"/>
                    <a:pt x="194" y="477"/>
                  </a:cubicBezTo>
                  <a:cubicBezTo>
                    <a:pt x="1247" y="302"/>
                    <a:pt x="2311" y="207"/>
                    <a:pt x="3378" y="207"/>
                  </a:cubicBezTo>
                  <a:cubicBezTo>
                    <a:pt x="3987" y="207"/>
                    <a:pt x="4597" y="238"/>
                    <a:pt x="5207" y="302"/>
                  </a:cubicBezTo>
                  <a:cubicBezTo>
                    <a:pt x="5332" y="302"/>
                    <a:pt x="5332" y="76"/>
                    <a:pt x="5207" y="76"/>
                  </a:cubicBezTo>
                  <a:cubicBezTo>
                    <a:pt x="4628" y="25"/>
                    <a:pt x="4051" y="0"/>
                    <a:pt x="3476"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3718;p32"/>
            <p:cNvSpPr/>
            <p:nvPr/>
          </p:nvSpPr>
          <p:spPr>
            <a:xfrm>
              <a:off x="2290250" y="772150"/>
              <a:ext cx="117175" cy="103825"/>
            </a:xfrm>
            <a:custGeom>
              <a:avLst/>
              <a:gdLst/>
              <a:ahLst/>
              <a:cxnLst/>
              <a:rect l="l" t="t" r="r" b="b"/>
              <a:pathLst>
                <a:path w="4687" h="4153" extrusionOk="0">
                  <a:moveTo>
                    <a:pt x="2101" y="1"/>
                  </a:moveTo>
                  <a:cubicBezTo>
                    <a:pt x="1784" y="1"/>
                    <a:pt x="1482" y="126"/>
                    <a:pt x="1228" y="444"/>
                  </a:cubicBezTo>
                  <a:cubicBezTo>
                    <a:pt x="0" y="1922"/>
                    <a:pt x="2030" y="4103"/>
                    <a:pt x="4687" y="4153"/>
                  </a:cubicBezTo>
                  <a:lnTo>
                    <a:pt x="4687" y="1747"/>
                  </a:lnTo>
                  <a:cubicBezTo>
                    <a:pt x="4687" y="1747"/>
                    <a:pt x="3284" y="1"/>
                    <a:pt x="2101"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3719;p32"/>
            <p:cNvSpPr/>
            <p:nvPr/>
          </p:nvSpPr>
          <p:spPr>
            <a:xfrm>
              <a:off x="2374200" y="627375"/>
              <a:ext cx="505675" cy="425025"/>
            </a:xfrm>
            <a:custGeom>
              <a:avLst/>
              <a:gdLst/>
              <a:ahLst/>
              <a:cxnLst/>
              <a:rect l="l" t="t" r="r" b="b"/>
              <a:pathLst>
                <a:path w="20227" h="17001" extrusionOk="0">
                  <a:moveTo>
                    <a:pt x="8944" y="0"/>
                  </a:moveTo>
                  <a:cubicBezTo>
                    <a:pt x="7386" y="0"/>
                    <a:pt x="5815" y="149"/>
                    <a:pt x="4437" y="771"/>
                  </a:cubicBezTo>
                  <a:cubicBezTo>
                    <a:pt x="4136" y="921"/>
                    <a:pt x="3860" y="1072"/>
                    <a:pt x="3585" y="1247"/>
                  </a:cubicBezTo>
                  <a:cubicBezTo>
                    <a:pt x="3284" y="1448"/>
                    <a:pt x="3058" y="1648"/>
                    <a:pt x="2858" y="1874"/>
                  </a:cubicBezTo>
                  <a:cubicBezTo>
                    <a:pt x="2231" y="2626"/>
                    <a:pt x="1504" y="3703"/>
                    <a:pt x="1279" y="4781"/>
                  </a:cubicBezTo>
                  <a:cubicBezTo>
                    <a:pt x="778" y="7312"/>
                    <a:pt x="1" y="10646"/>
                    <a:pt x="1179" y="13052"/>
                  </a:cubicBezTo>
                  <a:cubicBezTo>
                    <a:pt x="2231" y="15157"/>
                    <a:pt x="5314" y="15458"/>
                    <a:pt x="7469" y="16159"/>
                  </a:cubicBezTo>
                  <a:cubicBezTo>
                    <a:pt x="8986" y="16647"/>
                    <a:pt x="10764" y="17001"/>
                    <a:pt x="12515" y="17001"/>
                  </a:cubicBezTo>
                  <a:cubicBezTo>
                    <a:pt x="14900" y="17001"/>
                    <a:pt x="17237" y="16345"/>
                    <a:pt x="18798" y="14480"/>
                  </a:cubicBezTo>
                  <a:cubicBezTo>
                    <a:pt x="19900" y="13152"/>
                    <a:pt x="20226" y="10746"/>
                    <a:pt x="19800" y="8290"/>
                  </a:cubicBezTo>
                  <a:cubicBezTo>
                    <a:pt x="19124" y="4430"/>
                    <a:pt x="16567" y="420"/>
                    <a:pt x="12131" y="94"/>
                  </a:cubicBezTo>
                  <a:cubicBezTo>
                    <a:pt x="12006" y="94"/>
                    <a:pt x="11905" y="69"/>
                    <a:pt x="11780" y="69"/>
                  </a:cubicBezTo>
                  <a:lnTo>
                    <a:pt x="11204" y="69"/>
                  </a:lnTo>
                  <a:cubicBezTo>
                    <a:pt x="10470" y="36"/>
                    <a:pt x="9708" y="0"/>
                    <a:pt x="8944"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3720;p32"/>
            <p:cNvSpPr/>
            <p:nvPr/>
          </p:nvSpPr>
          <p:spPr>
            <a:xfrm>
              <a:off x="2484475" y="627375"/>
              <a:ext cx="177350" cy="158600"/>
            </a:xfrm>
            <a:custGeom>
              <a:avLst/>
              <a:gdLst/>
              <a:ahLst/>
              <a:cxnLst/>
              <a:rect l="l" t="t" r="r" b="b"/>
              <a:pathLst>
                <a:path w="7094" h="6344" extrusionOk="0">
                  <a:moveTo>
                    <a:pt x="4533" y="0"/>
                  </a:moveTo>
                  <a:cubicBezTo>
                    <a:pt x="2975" y="0"/>
                    <a:pt x="1404" y="149"/>
                    <a:pt x="26" y="771"/>
                  </a:cubicBezTo>
                  <a:cubicBezTo>
                    <a:pt x="1" y="1347"/>
                    <a:pt x="51" y="1924"/>
                    <a:pt x="251" y="2475"/>
                  </a:cubicBezTo>
                  <a:cubicBezTo>
                    <a:pt x="527" y="3277"/>
                    <a:pt x="1028" y="3979"/>
                    <a:pt x="1605" y="4606"/>
                  </a:cubicBezTo>
                  <a:cubicBezTo>
                    <a:pt x="2532" y="5558"/>
                    <a:pt x="3760" y="6285"/>
                    <a:pt x="5088" y="6335"/>
                  </a:cubicBezTo>
                  <a:cubicBezTo>
                    <a:pt x="5122" y="6341"/>
                    <a:pt x="5157" y="6344"/>
                    <a:pt x="5192" y="6344"/>
                  </a:cubicBezTo>
                  <a:cubicBezTo>
                    <a:pt x="5313" y="6344"/>
                    <a:pt x="5431" y="6307"/>
                    <a:pt x="5489" y="6210"/>
                  </a:cubicBezTo>
                  <a:cubicBezTo>
                    <a:pt x="5640" y="6034"/>
                    <a:pt x="5439" y="5758"/>
                    <a:pt x="5264" y="5608"/>
                  </a:cubicBezTo>
                  <a:cubicBezTo>
                    <a:pt x="4938" y="5357"/>
                    <a:pt x="4637" y="5082"/>
                    <a:pt x="4337" y="4831"/>
                  </a:cubicBezTo>
                  <a:cubicBezTo>
                    <a:pt x="4186" y="4706"/>
                    <a:pt x="4036" y="4555"/>
                    <a:pt x="4036" y="4355"/>
                  </a:cubicBezTo>
                  <a:cubicBezTo>
                    <a:pt x="4036" y="4129"/>
                    <a:pt x="4311" y="3979"/>
                    <a:pt x="4537" y="3879"/>
                  </a:cubicBezTo>
                  <a:cubicBezTo>
                    <a:pt x="5314" y="3553"/>
                    <a:pt x="6041" y="3052"/>
                    <a:pt x="6517" y="2350"/>
                  </a:cubicBezTo>
                  <a:cubicBezTo>
                    <a:pt x="6943" y="1673"/>
                    <a:pt x="7093" y="796"/>
                    <a:pt x="6793" y="69"/>
                  </a:cubicBezTo>
                  <a:cubicBezTo>
                    <a:pt x="6059" y="36"/>
                    <a:pt x="5297" y="0"/>
                    <a:pt x="4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3721;p32"/>
            <p:cNvSpPr/>
            <p:nvPr/>
          </p:nvSpPr>
          <p:spPr>
            <a:xfrm>
              <a:off x="2963800" y="819375"/>
              <a:ext cx="158800" cy="101425"/>
            </a:xfrm>
            <a:custGeom>
              <a:avLst/>
              <a:gdLst/>
              <a:ahLst/>
              <a:cxnLst/>
              <a:rect l="l" t="t" r="r" b="b"/>
              <a:pathLst>
                <a:path w="6352" h="4057" extrusionOk="0">
                  <a:moveTo>
                    <a:pt x="3424" y="1"/>
                  </a:moveTo>
                  <a:cubicBezTo>
                    <a:pt x="1809" y="1"/>
                    <a:pt x="1" y="1136"/>
                    <a:pt x="1" y="1136"/>
                  </a:cubicBezTo>
                  <a:cubicBezTo>
                    <a:pt x="101" y="2715"/>
                    <a:pt x="1" y="3542"/>
                    <a:pt x="1" y="3542"/>
                  </a:cubicBezTo>
                  <a:cubicBezTo>
                    <a:pt x="1028" y="3904"/>
                    <a:pt x="1918" y="4056"/>
                    <a:pt x="2669" y="4056"/>
                  </a:cubicBezTo>
                  <a:cubicBezTo>
                    <a:pt x="5508" y="4056"/>
                    <a:pt x="6352" y="1878"/>
                    <a:pt x="5063" y="610"/>
                  </a:cubicBezTo>
                  <a:cubicBezTo>
                    <a:pt x="4617" y="163"/>
                    <a:pt x="4034" y="1"/>
                    <a:pt x="3424"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3722;p32"/>
            <p:cNvSpPr/>
            <p:nvPr/>
          </p:nvSpPr>
          <p:spPr>
            <a:xfrm>
              <a:off x="2677475" y="629725"/>
              <a:ext cx="191750" cy="204900"/>
            </a:xfrm>
            <a:custGeom>
              <a:avLst/>
              <a:gdLst/>
              <a:ahLst/>
              <a:cxnLst/>
              <a:rect l="l" t="t" r="r" b="b"/>
              <a:pathLst>
                <a:path w="7670" h="8196" extrusionOk="0">
                  <a:moveTo>
                    <a:pt x="0" y="0"/>
                  </a:moveTo>
                  <a:lnTo>
                    <a:pt x="0" y="0"/>
                  </a:lnTo>
                  <a:cubicBezTo>
                    <a:pt x="125" y="1028"/>
                    <a:pt x="827" y="3058"/>
                    <a:pt x="3434" y="3409"/>
                  </a:cubicBezTo>
                  <a:cubicBezTo>
                    <a:pt x="3434" y="3409"/>
                    <a:pt x="3659" y="8020"/>
                    <a:pt x="7669" y="8196"/>
                  </a:cubicBezTo>
                  <a:cubicBezTo>
                    <a:pt x="6993" y="4336"/>
                    <a:pt x="4436" y="3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3723;p32"/>
            <p:cNvSpPr/>
            <p:nvPr/>
          </p:nvSpPr>
          <p:spPr>
            <a:xfrm>
              <a:off x="2318450" y="641000"/>
              <a:ext cx="764425" cy="853800"/>
            </a:xfrm>
            <a:custGeom>
              <a:avLst/>
              <a:gdLst/>
              <a:ahLst/>
              <a:cxnLst/>
              <a:rect l="l" t="t" r="r" b="b"/>
              <a:pathLst>
                <a:path w="30577" h="34152" extrusionOk="0">
                  <a:moveTo>
                    <a:pt x="16391" y="0"/>
                  </a:moveTo>
                  <a:lnTo>
                    <a:pt x="22030" y="7745"/>
                  </a:lnTo>
                  <a:cubicBezTo>
                    <a:pt x="22030" y="7745"/>
                    <a:pt x="22356" y="13785"/>
                    <a:pt x="18020" y="15765"/>
                  </a:cubicBezTo>
                  <a:cubicBezTo>
                    <a:pt x="17420" y="15909"/>
                    <a:pt x="16897" y="15970"/>
                    <a:pt x="16424" y="15970"/>
                  </a:cubicBezTo>
                  <a:cubicBezTo>
                    <a:pt x="14588" y="15970"/>
                    <a:pt x="13502" y="15039"/>
                    <a:pt x="11529" y="14361"/>
                  </a:cubicBezTo>
                  <a:cubicBezTo>
                    <a:pt x="10846" y="14121"/>
                    <a:pt x="10228" y="14037"/>
                    <a:pt x="9666" y="14037"/>
                  </a:cubicBezTo>
                  <a:cubicBezTo>
                    <a:pt x="8366" y="14037"/>
                    <a:pt x="7364" y="14487"/>
                    <a:pt x="6541" y="14487"/>
                  </a:cubicBezTo>
                  <a:cubicBezTo>
                    <a:pt x="6311" y="14487"/>
                    <a:pt x="6095" y="14451"/>
                    <a:pt x="5890" y="14361"/>
                  </a:cubicBezTo>
                  <a:cubicBezTo>
                    <a:pt x="4135" y="13609"/>
                    <a:pt x="3434" y="11830"/>
                    <a:pt x="3333" y="11504"/>
                  </a:cubicBezTo>
                  <a:cubicBezTo>
                    <a:pt x="2983" y="10552"/>
                    <a:pt x="2807" y="9449"/>
                    <a:pt x="2807" y="8121"/>
                  </a:cubicBezTo>
                  <a:cubicBezTo>
                    <a:pt x="2807" y="8121"/>
                    <a:pt x="0" y="16166"/>
                    <a:pt x="2531" y="20777"/>
                  </a:cubicBezTo>
                  <a:cubicBezTo>
                    <a:pt x="3634" y="22782"/>
                    <a:pt x="4436" y="23259"/>
                    <a:pt x="5389" y="23534"/>
                  </a:cubicBezTo>
                  <a:cubicBezTo>
                    <a:pt x="4587" y="25088"/>
                    <a:pt x="3734" y="28572"/>
                    <a:pt x="5739" y="30577"/>
                  </a:cubicBezTo>
                  <a:cubicBezTo>
                    <a:pt x="6497" y="31344"/>
                    <a:pt x="7340" y="31660"/>
                    <a:pt x="8178" y="31660"/>
                  </a:cubicBezTo>
                  <a:cubicBezTo>
                    <a:pt x="9505" y="31660"/>
                    <a:pt x="10818" y="30869"/>
                    <a:pt x="11754" y="29825"/>
                  </a:cubicBezTo>
                  <a:cubicBezTo>
                    <a:pt x="12257" y="31931"/>
                    <a:pt x="13536" y="34151"/>
                    <a:pt x="15854" y="34151"/>
                  </a:cubicBezTo>
                  <a:cubicBezTo>
                    <a:pt x="15964" y="34151"/>
                    <a:pt x="16076" y="34146"/>
                    <a:pt x="16191" y="34136"/>
                  </a:cubicBezTo>
                  <a:cubicBezTo>
                    <a:pt x="17945" y="33960"/>
                    <a:pt x="19424" y="32833"/>
                    <a:pt x="19850" y="31504"/>
                  </a:cubicBezTo>
                  <a:cubicBezTo>
                    <a:pt x="20346" y="32000"/>
                    <a:pt x="20876" y="32445"/>
                    <a:pt x="21567" y="32445"/>
                  </a:cubicBezTo>
                  <a:cubicBezTo>
                    <a:pt x="21714" y="32445"/>
                    <a:pt x="21868" y="32425"/>
                    <a:pt x="22030" y="32382"/>
                  </a:cubicBezTo>
                  <a:cubicBezTo>
                    <a:pt x="23885" y="31855"/>
                    <a:pt x="24436" y="29023"/>
                    <a:pt x="24386" y="27269"/>
                  </a:cubicBezTo>
                  <a:lnTo>
                    <a:pt x="24386" y="27269"/>
                  </a:lnTo>
                  <a:cubicBezTo>
                    <a:pt x="24712" y="27369"/>
                    <a:pt x="25050" y="27475"/>
                    <a:pt x="25454" y="27475"/>
                  </a:cubicBezTo>
                  <a:cubicBezTo>
                    <a:pt x="25859" y="27475"/>
                    <a:pt x="26328" y="27369"/>
                    <a:pt x="26917" y="27043"/>
                  </a:cubicBezTo>
                  <a:cubicBezTo>
                    <a:pt x="30577" y="24988"/>
                    <a:pt x="28271" y="11203"/>
                    <a:pt x="26917" y="7594"/>
                  </a:cubicBezTo>
                  <a:cubicBezTo>
                    <a:pt x="25564" y="4011"/>
                    <a:pt x="16392" y="1"/>
                    <a:pt x="16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3724;p32"/>
            <p:cNvSpPr/>
            <p:nvPr/>
          </p:nvSpPr>
          <p:spPr>
            <a:xfrm>
              <a:off x="2352900" y="983100"/>
              <a:ext cx="691125" cy="514600"/>
            </a:xfrm>
            <a:custGeom>
              <a:avLst/>
              <a:gdLst/>
              <a:ahLst/>
              <a:cxnLst/>
              <a:rect l="l" t="t" r="r" b="b"/>
              <a:pathLst>
                <a:path w="27645" h="20584" extrusionOk="0">
                  <a:moveTo>
                    <a:pt x="6222" y="5735"/>
                  </a:moveTo>
                  <a:cubicBezTo>
                    <a:pt x="6293" y="5735"/>
                    <a:pt x="6377" y="5800"/>
                    <a:pt x="6442" y="5865"/>
                  </a:cubicBezTo>
                  <a:cubicBezTo>
                    <a:pt x="6517" y="5941"/>
                    <a:pt x="6592" y="6041"/>
                    <a:pt x="6642" y="6166"/>
                  </a:cubicBezTo>
                  <a:cubicBezTo>
                    <a:pt x="6893" y="6592"/>
                    <a:pt x="7018" y="7093"/>
                    <a:pt x="7043" y="7595"/>
                  </a:cubicBezTo>
                  <a:cubicBezTo>
                    <a:pt x="7093" y="8096"/>
                    <a:pt x="7043" y="8622"/>
                    <a:pt x="6843" y="9073"/>
                  </a:cubicBezTo>
                  <a:cubicBezTo>
                    <a:pt x="6617" y="9525"/>
                    <a:pt x="6216" y="9850"/>
                    <a:pt x="5715" y="9951"/>
                  </a:cubicBezTo>
                  <a:cubicBezTo>
                    <a:pt x="5528" y="9997"/>
                    <a:pt x="5340" y="10016"/>
                    <a:pt x="5153" y="10016"/>
                  </a:cubicBezTo>
                  <a:cubicBezTo>
                    <a:pt x="4839" y="10016"/>
                    <a:pt x="4525" y="9963"/>
                    <a:pt x="4211" y="9900"/>
                  </a:cubicBezTo>
                  <a:cubicBezTo>
                    <a:pt x="4153" y="9887"/>
                    <a:pt x="4095" y="9873"/>
                    <a:pt x="4038" y="9857"/>
                  </a:cubicBezTo>
                  <a:lnTo>
                    <a:pt x="4038" y="9857"/>
                  </a:lnTo>
                  <a:cubicBezTo>
                    <a:pt x="4283" y="9079"/>
                    <a:pt x="4578" y="8309"/>
                    <a:pt x="4938" y="7570"/>
                  </a:cubicBezTo>
                  <a:cubicBezTo>
                    <a:pt x="5163" y="7118"/>
                    <a:pt x="5389" y="6667"/>
                    <a:pt x="5690" y="6241"/>
                  </a:cubicBezTo>
                  <a:cubicBezTo>
                    <a:pt x="5840" y="6041"/>
                    <a:pt x="5990" y="5840"/>
                    <a:pt x="6191" y="5740"/>
                  </a:cubicBezTo>
                  <a:cubicBezTo>
                    <a:pt x="6201" y="5737"/>
                    <a:pt x="6212" y="5735"/>
                    <a:pt x="6222" y="5735"/>
                  </a:cubicBezTo>
                  <a:close/>
                  <a:moveTo>
                    <a:pt x="22031" y="10602"/>
                  </a:moveTo>
                  <a:cubicBezTo>
                    <a:pt x="22106" y="10627"/>
                    <a:pt x="22206" y="10728"/>
                    <a:pt x="22256" y="10828"/>
                  </a:cubicBezTo>
                  <a:cubicBezTo>
                    <a:pt x="22407" y="11028"/>
                    <a:pt x="22482" y="11254"/>
                    <a:pt x="22557" y="11504"/>
                  </a:cubicBezTo>
                  <a:cubicBezTo>
                    <a:pt x="22752" y="12121"/>
                    <a:pt x="22862" y="12779"/>
                    <a:pt x="22903" y="13439"/>
                  </a:cubicBezTo>
                  <a:lnTo>
                    <a:pt x="22903" y="13439"/>
                  </a:lnTo>
                  <a:cubicBezTo>
                    <a:pt x="22844" y="13399"/>
                    <a:pt x="22787" y="13356"/>
                    <a:pt x="22732" y="13309"/>
                  </a:cubicBezTo>
                  <a:cubicBezTo>
                    <a:pt x="22331" y="13008"/>
                    <a:pt x="22056" y="12582"/>
                    <a:pt x="21855" y="12106"/>
                  </a:cubicBezTo>
                  <a:cubicBezTo>
                    <a:pt x="21780" y="11880"/>
                    <a:pt x="21705" y="11630"/>
                    <a:pt x="21680" y="11379"/>
                  </a:cubicBezTo>
                  <a:cubicBezTo>
                    <a:pt x="21655" y="11154"/>
                    <a:pt x="21655" y="10878"/>
                    <a:pt x="21780" y="10702"/>
                  </a:cubicBezTo>
                  <a:cubicBezTo>
                    <a:pt x="21830" y="10652"/>
                    <a:pt x="21855" y="10627"/>
                    <a:pt x="21905" y="10602"/>
                  </a:cubicBezTo>
                  <a:close/>
                  <a:moveTo>
                    <a:pt x="11131" y="12105"/>
                  </a:moveTo>
                  <a:cubicBezTo>
                    <a:pt x="11153" y="12105"/>
                    <a:pt x="11177" y="12113"/>
                    <a:pt x="11204" y="12131"/>
                  </a:cubicBezTo>
                  <a:cubicBezTo>
                    <a:pt x="11279" y="12181"/>
                    <a:pt x="11354" y="12281"/>
                    <a:pt x="11429" y="12382"/>
                  </a:cubicBezTo>
                  <a:cubicBezTo>
                    <a:pt x="11554" y="12582"/>
                    <a:pt x="11630" y="12808"/>
                    <a:pt x="11630" y="13058"/>
                  </a:cubicBezTo>
                  <a:cubicBezTo>
                    <a:pt x="11680" y="13535"/>
                    <a:pt x="11529" y="14011"/>
                    <a:pt x="11329" y="14462"/>
                  </a:cubicBezTo>
                  <a:cubicBezTo>
                    <a:pt x="11118" y="14883"/>
                    <a:pt x="10853" y="15278"/>
                    <a:pt x="10548" y="15642"/>
                  </a:cubicBezTo>
                  <a:lnTo>
                    <a:pt x="10548" y="15642"/>
                  </a:lnTo>
                  <a:cubicBezTo>
                    <a:pt x="10527" y="15449"/>
                    <a:pt x="10511" y="15256"/>
                    <a:pt x="10502" y="15063"/>
                  </a:cubicBezTo>
                  <a:cubicBezTo>
                    <a:pt x="10502" y="14537"/>
                    <a:pt x="10502" y="14036"/>
                    <a:pt x="10577" y="13535"/>
                  </a:cubicBezTo>
                  <a:cubicBezTo>
                    <a:pt x="10602" y="13284"/>
                    <a:pt x="10652" y="13033"/>
                    <a:pt x="10702" y="12808"/>
                  </a:cubicBezTo>
                  <a:cubicBezTo>
                    <a:pt x="10777" y="12557"/>
                    <a:pt x="10853" y="12306"/>
                    <a:pt x="11003" y="12181"/>
                  </a:cubicBezTo>
                  <a:cubicBezTo>
                    <a:pt x="11052" y="12133"/>
                    <a:pt x="11090" y="12105"/>
                    <a:pt x="11131" y="12105"/>
                  </a:cubicBezTo>
                  <a:close/>
                  <a:moveTo>
                    <a:pt x="17920" y="13021"/>
                  </a:moveTo>
                  <a:cubicBezTo>
                    <a:pt x="17952" y="13021"/>
                    <a:pt x="17983" y="13033"/>
                    <a:pt x="18021" y="13058"/>
                  </a:cubicBezTo>
                  <a:cubicBezTo>
                    <a:pt x="18196" y="13184"/>
                    <a:pt x="18296" y="13434"/>
                    <a:pt x="18397" y="13660"/>
                  </a:cubicBezTo>
                  <a:cubicBezTo>
                    <a:pt x="18572" y="14111"/>
                    <a:pt x="18672" y="14612"/>
                    <a:pt x="18697" y="15114"/>
                  </a:cubicBezTo>
                  <a:cubicBezTo>
                    <a:pt x="18780" y="15939"/>
                    <a:pt x="18693" y="16781"/>
                    <a:pt x="18421" y="17557"/>
                  </a:cubicBezTo>
                  <a:lnTo>
                    <a:pt x="18421" y="17557"/>
                  </a:lnTo>
                  <a:cubicBezTo>
                    <a:pt x="18197" y="17174"/>
                    <a:pt x="18030" y="16758"/>
                    <a:pt x="17920" y="16342"/>
                  </a:cubicBezTo>
                  <a:cubicBezTo>
                    <a:pt x="17770" y="15865"/>
                    <a:pt x="17670" y="15364"/>
                    <a:pt x="17620" y="14863"/>
                  </a:cubicBezTo>
                  <a:cubicBezTo>
                    <a:pt x="17595" y="14362"/>
                    <a:pt x="17569" y="13835"/>
                    <a:pt x="17695" y="13359"/>
                  </a:cubicBezTo>
                  <a:cubicBezTo>
                    <a:pt x="17720" y="13259"/>
                    <a:pt x="17770" y="13134"/>
                    <a:pt x="17820" y="13058"/>
                  </a:cubicBezTo>
                  <a:cubicBezTo>
                    <a:pt x="17858" y="13033"/>
                    <a:pt x="17889" y="13021"/>
                    <a:pt x="17920" y="13021"/>
                  </a:cubicBezTo>
                  <a:close/>
                  <a:moveTo>
                    <a:pt x="26943" y="1"/>
                  </a:moveTo>
                  <a:cubicBezTo>
                    <a:pt x="27294" y="2006"/>
                    <a:pt x="27544" y="4061"/>
                    <a:pt x="27544" y="6116"/>
                  </a:cubicBezTo>
                  <a:cubicBezTo>
                    <a:pt x="27544" y="7144"/>
                    <a:pt x="27494" y="8171"/>
                    <a:pt x="27344" y="9174"/>
                  </a:cubicBezTo>
                  <a:cubicBezTo>
                    <a:pt x="27194" y="10201"/>
                    <a:pt x="26918" y="11204"/>
                    <a:pt x="26442" y="12106"/>
                  </a:cubicBezTo>
                  <a:cubicBezTo>
                    <a:pt x="26191" y="12532"/>
                    <a:pt x="25890" y="12958"/>
                    <a:pt x="25489" y="13259"/>
                  </a:cubicBezTo>
                  <a:cubicBezTo>
                    <a:pt x="25088" y="13560"/>
                    <a:pt x="24612" y="13735"/>
                    <a:pt x="24111" y="13760"/>
                  </a:cubicBezTo>
                  <a:cubicBezTo>
                    <a:pt x="24075" y="13762"/>
                    <a:pt x="24039" y="13763"/>
                    <a:pt x="24004" y="13763"/>
                  </a:cubicBezTo>
                  <a:cubicBezTo>
                    <a:pt x="23686" y="13763"/>
                    <a:pt x="23372" y="13692"/>
                    <a:pt x="23093" y="13551"/>
                  </a:cubicBezTo>
                  <a:lnTo>
                    <a:pt x="23093" y="13551"/>
                  </a:lnTo>
                  <a:cubicBezTo>
                    <a:pt x="23052" y="12838"/>
                    <a:pt x="22940" y="12128"/>
                    <a:pt x="22732" y="11454"/>
                  </a:cubicBezTo>
                  <a:cubicBezTo>
                    <a:pt x="22657" y="11204"/>
                    <a:pt x="22557" y="10953"/>
                    <a:pt x="22407" y="10728"/>
                  </a:cubicBezTo>
                  <a:cubicBezTo>
                    <a:pt x="22331" y="10602"/>
                    <a:pt x="22231" y="10502"/>
                    <a:pt x="22081" y="10427"/>
                  </a:cubicBezTo>
                  <a:cubicBezTo>
                    <a:pt x="22049" y="10418"/>
                    <a:pt x="22018" y="10414"/>
                    <a:pt x="21987" y="10414"/>
                  </a:cubicBezTo>
                  <a:cubicBezTo>
                    <a:pt x="21845" y="10414"/>
                    <a:pt x="21716" y="10499"/>
                    <a:pt x="21655" y="10602"/>
                  </a:cubicBezTo>
                  <a:cubicBezTo>
                    <a:pt x="21479" y="10853"/>
                    <a:pt x="21504" y="11129"/>
                    <a:pt x="21504" y="11404"/>
                  </a:cubicBezTo>
                  <a:cubicBezTo>
                    <a:pt x="21554" y="11655"/>
                    <a:pt x="21605" y="11931"/>
                    <a:pt x="21705" y="12156"/>
                  </a:cubicBezTo>
                  <a:cubicBezTo>
                    <a:pt x="21905" y="12657"/>
                    <a:pt x="22206" y="13109"/>
                    <a:pt x="22632" y="13434"/>
                  </a:cubicBezTo>
                  <a:cubicBezTo>
                    <a:pt x="22719" y="13505"/>
                    <a:pt x="22813" y="13568"/>
                    <a:pt x="22912" y="13624"/>
                  </a:cubicBezTo>
                  <a:lnTo>
                    <a:pt x="22912" y="13624"/>
                  </a:lnTo>
                  <a:cubicBezTo>
                    <a:pt x="22924" y="13922"/>
                    <a:pt x="22923" y="14219"/>
                    <a:pt x="22908" y="14512"/>
                  </a:cubicBezTo>
                  <a:cubicBezTo>
                    <a:pt x="22858" y="15515"/>
                    <a:pt x="22657" y="16567"/>
                    <a:pt x="22131" y="17419"/>
                  </a:cubicBezTo>
                  <a:cubicBezTo>
                    <a:pt x="21855" y="17820"/>
                    <a:pt x="21504" y="18196"/>
                    <a:pt x="21053" y="18422"/>
                  </a:cubicBezTo>
                  <a:cubicBezTo>
                    <a:pt x="20754" y="18580"/>
                    <a:pt x="20405" y="18677"/>
                    <a:pt x="20068" y="18677"/>
                  </a:cubicBezTo>
                  <a:cubicBezTo>
                    <a:pt x="19925" y="18677"/>
                    <a:pt x="19784" y="18660"/>
                    <a:pt x="19650" y="18622"/>
                  </a:cubicBezTo>
                  <a:cubicBezTo>
                    <a:pt x="19224" y="18488"/>
                    <a:pt x="18878" y="18193"/>
                    <a:pt x="18612" y="17845"/>
                  </a:cubicBezTo>
                  <a:lnTo>
                    <a:pt x="18612" y="17845"/>
                  </a:lnTo>
                  <a:cubicBezTo>
                    <a:pt x="18948" y="16976"/>
                    <a:pt x="19037" y="16022"/>
                    <a:pt x="18948" y="15088"/>
                  </a:cubicBezTo>
                  <a:cubicBezTo>
                    <a:pt x="18923" y="14562"/>
                    <a:pt x="18823" y="14061"/>
                    <a:pt x="18622" y="13560"/>
                  </a:cubicBezTo>
                  <a:cubicBezTo>
                    <a:pt x="18572" y="13434"/>
                    <a:pt x="18522" y="13309"/>
                    <a:pt x="18447" y="13184"/>
                  </a:cubicBezTo>
                  <a:cubicBezTo>
                    <a:pt x="18372" y="13083"/>
                    <a:pt x="18296" y="12958"/>
                    <a:pt x="18146" y="12858"/>
                  </a:cubicBezTo>
                  <a:cubicBezTo>
                    <a:pt x="18096" y="12808"/>
                    <a:pt x="17996" y="12783"/>
                    <a:pt x="17895" y="12783"/>
                  </a:cubicBezTo>
                  <a:cubicBezTo>
                    <a:pt x="17795" y="12783"/>
                    <a:pt x="17720" y="12833"/>
                    <a:pt x="17645" y="12908"/>
                  </a:cubicBezTo>
                  <a:cubicBezTo>
                    <a:pt x="17544" y="13033"/>
                    <a:pt x="17494" y="13159"/>
                    <a:pt x="17469" y="13309"/>
                  </a:cubicBezTo>
                  <a:cubicBezTo>
                    <a:pt x="17319" y="13835"/>
                    <a:pt x="17344" y="14362"/>
                    <a:pt x="17394" y="14863"/>
                  </a:cubicBezTo>
                  <a:cubicBezTo>
                    <a:pt x="17444" y="15389"/>
                    <a:pt x="17544" y="15916"/>
                    <a:pt x="17695" y="16417"/>
                  </a:cubicBezTo>
                  <a:cubicBezTo>
                    <a:pt x="17842" y="16884"/>
                    <a:pt x="18039" y="17376"/>
                    <a:pt x="18330" y="17797"/>
                  </a:cubicBezTo>
                  <a:lnTo>
                    <a:pt x="18330" y="17797"/>
                  </a:lnTo>
                  <a:cubicBezTo>
                    <a:pt x="18296" y="17881"/>
                    <a:pt x="18260" y="17964"/>
                    <a:pt x="18221" y="18046"/>
                  </a:cubicBezTo>
                  <a:cubicBezTo>
                    <a:pt x="17576" y="19492"/>
                    <a:pt x="15972" y="20298"/>
                    <a:pt x="14429" y="20298"/>
                  </a:cubicBezTo>
                  <a:cubicBezTo>
                    <a:pt x="13993" y="20298"/>
                    <a:pt x="13562" y="20234"/>
                    <a:pt x="13158" y="20101"/>
                  </a:cubicBezTo>
                  <a:cubicBezTo>
                    <a:pt x="12206" y="19750"/>
                    <a:pt x="11554" y="18923"/>
                    <a:pt x="11153" y="17996"/>
                  </a:cubicBezTo>
                  <a:cubicBezTo>
                    <a:pt x="10870" y="17339"/>
                    <a:pt x="10686" y="16645"/>
                    <a:pt x="10586" y="15940"/>
                  </a:cubicBezTo>
                  <a:lnTo>
                    <a:pt x="10586" y="15940"/>
                  </a:lnTo>
                  <a:cubicBezTo>
                    <a:pt x="10953" y="15529"/>
                    <a:pt x="11277" y="15079"/>
                    <a:pt x="11529" y="14587"/>
                  </a:cubicBezTo>
                  <a:cubicBezTo>
                    <a:pt x="11755" y="14111"/>
                    <a:pt x="11930" y="13585"/>
                    <a:pt x="11880" y="13033"/>
                  </a:cubicBezTo>
                  <a:cubicBezTo>
                    <a:pt x="11855" y="12758"/>
                    <a:pt x="11780" y="12482"/>
                    <a:pt x="11630" y="12256"/>
                  </a:cubicBezTo>
                  <a:cubicBezTo>
                    <a:pt x="11554" y="12131"/>
                    <a:pt x="11479" y="12006"/>
                    <a:pt x="11329" y="11931"/>
                  </a:cubicBezTo>
                  <a:cubicBezTo>
                    <a:pt x="11254" y="11880"/>
                    <a:pt x="11153" y="11855"/>
                    <a:pt x="11053" y="11855"/>
                  </a:cubicBezTo>
                  <a:cubicBezTo>
                    <a:pt x="10978" y="11880"/>
                    <a:pt x="10903" y="11931"/>
                    <a:pt x="10828" y="11981"/>
                  </a:cubicBezTo>
                  <a:cubicBezTo>
                    <a:pt x="10627" y="12206"/>
                    <a:pt x="10552" y="12482"/>
                    <a:pt x="10452" y="12733"/>
                  </a:cubicBezTo>
                  <a:cubicBezTo>
                    <a:pt x="10402" y="12983"/>
                    <a:pt x="10351" y="13234"/>
                    <a:pt x="10301" y="13510"/>
                  </a:cubicBezTo>
                  <a:cubicBezTo>
                    <a:pt x="10251" y="14011"/>
                    <a:pt x="10226" y="14537"/>
                    <a:pt x="10251" y="15063"/>
                  </a:cubicBezTo>
                  <a:cubicBezTo>
                    <a:pt x="10265" y="15341"/>
                    <a:pt x="10287" y="15620"/>
                    <a:pt x="10322" y="15899"/>
                  </a:cubicBezTo>
                  <a:lnTo>
                    <a:pt x="10322" y="15899"/>
                  </a:lnTo>
                  <a:cubicBezTo>
                    <a:pt x="10031" y="16214"/>
                    <a:pt x="9711" y="16504"/>
                    <a:pt x="9374" y="16768"/>
                  </a:cubicBezTo>
                  <a:cubicBezTo>
                    <a:pt x="8973" y="17068"/>
                    <a:pt x="8547" y="17319"/>
                    <a:pt x="8071" y="17520"/>
                  </a:cubicBezTo>
                  <a:cubicBezTo>
                    <a:pt x="7845" y="17595"/>
                    <a:pt x="7595" y="17670"/>
                    <a:pt x="7369" y="17670"/>
                  </a:cubicBezTo>
                  <a:cubicBezTo>
                    <a:pt x="7093" y="17695"/>
                    <a:pt x="6843" y="17695"/>
                    <a:pt x="6592" y="17695"/>
                  </a:cubicBezTo>
                  <a:cubicBezTo>
                    <a:pt x="6091" y="17670"/>
                    <a:pt x="5589" y="17595"/>
                    <a:pt x="5163" y="17369"/>
                  </a:cubicBezTo>
                  <a:cubicBezTo>
                    <a:pt x="4712" y="17144"/>
                    <a:pt x="4361" y="16793"/>
                    <a:pt x="4111" y="16342"/>
                  </a:cubicBezTo>
                  <a:cubicBezTo>
                    <a:pt x="3835" y="15916"/>
                    <a:pt x="3685" y="15439"/>
                    <a:pt x="3534" y="14963"/>
                  </a:cubicBezTo>
                  <a:cubicBezTo>
                    <a:pt x="3484" y="14713"/>
                    <a:pt x="3434" y="14462"/>
                    <a:pt x="3409" y="14211"/>
                  </a:cubicBezTo>
                  <a:cubicBezTo>
                    <a:pt x="3359" y="13961"/>
                    <a:pt x="3359" y="13710"/>
                    <a:pt x="3359" y="13459"/>
                  </a:cubicBezTo>
                  <a:cubicBezTo>
                    <a:pt x="3384" y="12432"/>
                    <a:pt x="3584" y="11429"/>
                    <a:pt x="3860" y="10452"/>
                  </a:cubicBezTo>
                  <a:cubicBezTo>
                    <a:pt x="3907" y="10285"/>
                    <a:pt x="3956" y="10119"/>
                    <a:pt x="4008" y="9952"/>
                  </a:cubicBezTo>
                  <a:lnTo>
                    <a:pt x="4008" y="9952"/>
                  </a:lnTo>
                  <a:cubicBezTo>
                    <a:pt x="4067" y="9970"/>
                    <a:pt x="4126" y="9986"/>
                    <a:pt x="4186" y="10001"/>
                  </a:cubicBezTo>
                  <a:cubicBezTo>
                    <a:pt x="4503" y="10080"/>
                    <a:pt x="4831" y="10129"/>
                    <a:pt x="5162" y="10129"/>
                  </a:cubicBezTo>
                  <a:cubicBezTo>
                    <a:pt x="5354" y="10129"/>
                    <a:pt x="5547" y="10113"/>
                    <a:pt x="5740" y="10076"/>
                  </a:cubicBezTo>
                  <a:cubicBezTo>
                    <a:pt x="6266" y="9976"/>
                    <a:pt x="6742" y="9625"/>
                    <a:pt x="6968" y="9149"/>
                  </a:cubicBezTo>
                  <a:cubicBezTo>
                    <a:pt x="7194" y="8647"/>
                    <a:pt x="7244" y="8121"/>
                    <a:pt x="7194" y="7595"/>
                  </a:cubicBezTo>
                  <a:cubicBezTo>
                    <a:pt x="7168" y="7068"/>
                    <a:pt x="7043" y="6567"/>
                    <a:pt x="6792" y="6091"/>
                  </a:cubicBezTo>
                  <a:cubicBezTo>
                    <a:pt x="6717" y="5966"/>
                    <a:pt x="6667" y="5865"/>
                    <a:pt x="6567" y="5765"/>
                  </a:cubicBezTo>
                  <a:cubicBezTo>
                    <a:pt x="6517" y="5715"/>
                    <a:pt x="6467" y="5665"/>
                    <a:pt x="6391" y="5615"/>
                  </a:cubicBezTo>
                  <a:cubicBezTo>
                    <a:pt x="6338" y="5597"/>
                    <a:pt x="6273" y="5579"/>
                    <a:pt x="6212" y="5579"/>
                  </a:cubicBezTo>
                  <a:cubicBezTo>
                    <a:pt x="6187" y="5579"/>
                    <a:pt x="6163" y="5582"/>
                    <a:pt x="6141" y="5590"/>
                  </a:cubicBezTo>
                  <a:cubicBezTo>
                    <a:pt x="5865" y="5715"/>
                    <a:pt x="5715" y="5941"/>
                    <a:pt x="5564" y="6166"/>
                  </a:cubicBezTo>
                  <a:cubicBezTo>
                    <a:pt x="5264" y="6592"/>
                    <a:pt x="5013" y="7043"/>
                    <a:pt x="4787" y="7494"/>
                  </a:cubicBezTo>
                  <a:cubicBezTo>
                    <a:pt x="4427" y="8256"/>
                    <a:pt x="4130" y="9018"/>
                    <a:pt x="3872" y="9805"/>
                  </a:cubicBezTo>
                  <a:lnTo>
                    <a:pt x="3872" y="9805"/>
                  </a:lnTo>
                  <a:cubicBezTo>
                    <a:pt x="3021" y="9517"/>
                    <a:pt x="2312" y="8900"/>
                    <a:pt x="1780" y="8146"/>
                  </a:cubicBezTo>
                  <a:cubicBezTo>
                    <a:pt x="1203" y="7319"/>
                    <a:pt x="828" y="6342"/>
                    <a:pt x="527" y="5364"/>
                  </a:cubicBezTo>
                  <a:cubicBezTo>
                    <a:pt x="251" y="4387"/>
                    <a:pt x="76" y="3360"/>
                    <a:pt x="1" y="2333"/>
                  </a:cubicBezTo>
                  <a:lnTo>
                    <a:pt x="1" y="2333"/>
                  </a:lnTo>
                  <a:cubicBezTo>
                    <a:pt x="76" y="3360"/>
                    <a:pt x="226" y="4387"/>
                    <a:pt x="502" y="5364"/>
                  </a:cubicBezTo>
                  <a:cubicBezTo>
                    <a:pt x="777" y="6367"/>
                    <a:pt x="1153" y="7344"/>
                    <a:pt x="1730" y="8196"/>
                  </a:cubicBezTo>
                  <a:cubicBezTo>
                    <a:pt x="2241" y="8951"/>
                    <a:pt x="2968" y="9588"/>
                    <a:pt x="3842" y="9898"/>
                  </a:cubicBezTo>
                  <a:lnTo>
                    <a:pt x="3842" y="9898"/>
                  </a:lnTo>
                  <a:cubicBezTo>
                    <a:pt x="3788" y="10065"/>
                    <a:pt x="3736" y="10232"/>
                    <a:pt x="3685" y="10402"/>
                  </a:cubicBezTo>
                  <a:cubicBezTo>
                    <a:pt x="3409" y="11379"/>
                    <a:pt x="3183" y="12407"/>
                    <a:pt x="3158" y="13459"/>
                  </a:cubicBezTo>
                  <a:cubicBezTo>
                    <a:pt x="3158" y="13710"/>
                    <a:pt x="3183" y="13961"/>
                    <a:pt x="3209" y="14236"/>
                  </a:cubicBezTo>
                  <a:cubicBezTo>
                    <a:pt x="3234" y="14487"/>
                    <a:pt x="3309" y="14738"/>
                    <a:pt x="3359" y="15013"/>
                  </a:cubicBezTo>
                  <a:cubicBezTo>
                    <a:pt x="3484" y="15515"/>
                    <a:pt x="3660" y="16016"/>
                    <a:pt x="3935" y="16467"/>
                  </a:cubicBezTo>
                  <a:cubicBezTo>
                    <a:pt x="4186" y="16918"/>
                    <a:pt x="4587" y="17319"/>
                    <a:pt x="5063" y="17545"/>
                  </a:cubicBezTo>
                  <a:cubicBezTo>
                    <a:pt x="5539" y="17795"/>
                    <a:pt x="6066" y="17895"/>
                    <a:pt x="6592" y="17921"/>
                  </a:cubicBezTo>
                  <a:cubicBezTo>
                    <a:pt x="6843" y="17921"/>
                    <a:pt x="7118" y="17921"/>
                    <a:pt x="7369" y="17895"/>
                  </a:cubicBezTo>
                  <a:cubicBezTo>
                    <a:pt x="7645" y="17870"/>
                    <a:pt x="7895" y="17795"/>
                    <a:pt x="8146" y="17720"/>
                  </a:cubicBezTo>
                  <a:cubicBezTo>
                    <a:pt x="8647" y="17520"/>
                    <a:pt x="9098" y="17244"/>
                    <a:pt x="9524" y="16943"/>
                  </a:cubicBezTo>
                  <a:cubicBezTo>
                    <a:pt x="9816" y="16706"/>
                    <a:pt x="10097" y="16453"/>
                    <a:pt x="10360" y="16182"/>
                  </a:cubicBezTo>
                  <a:lnTo>
                    <a:pt x="10360" y="16182"/>
                  </a:lnTo>
                  <a:cubicBezTo>
                    <a:pt x="10461" y="16842"/>
                    <a:pt x="10631" y="17497"/>
                    <a:pt x="10903" y="18121"/>
                  </a:cubicBezTo>
                  <a:cubicBezTo>
                    <a:pt x="11103" y="18597"/>
                    <a:pt x="11379" y="19048"/>
                    <a:pt x="11730" y="19449"/>
                  </a:cubicBezTo>
                  <a:cubicBezTo>
                    <a:pt x="12106" y="19850"/>
                    <a:pt x="12532" y="20176"/>
                    <a:pt x="13033" y="20352"/>
                  </a:cubicBezTo>
                  <a:cubicBezTo>
                    <a:pt x="13478" y="20521"/>
                    <a:pt x="13923" y="20583"/>
                    <a:pt x="14368" y="20583"/>
                  </a:cubicBezTo>
                  <a:cubicBezTo>
                    <a:pt x="14449" y="20583"/>
                    <a:pt x="14531" y="20581"/>
                    <a:pt x="14612" y="20577"/>
                  </a:cubicBezTo>
                  <a:cubicBezTo>
                    <a:pt x="15138" y="20527"/>
                    <a:pt x="15665" y="20427"/>
                    <a:pt x="16166" y="20251"/>
                  </a:cubicBezTo>
                  <a:cubicBezTo>
                    <a:pt x="16667" y="20076"/>
                    <a:pt x="17118" y="19800"/>
                    <a:pt x="17519" y="19449"/>
                  </a:cubicBezTo>
                  <a:cubicBezTo>
                    <a:pt x="17920" y="19073"/>
                    <a:pt x="18221" y="18647"/>
                    <a:pt x="18472" y="18171"/>
                  </a:cubicBezTo>
                  <a:cubicBezTo>
                    <a:pt x="18489" y="18135"/>
                    <a:pt x="18506" y="18098"/>
                    <a:pt x="18522" y="18062"/>
                  </a:cubicBezTo>
                  <a:lnTo>
                    <a:pt x="18522" y="18062"/>
                  </a:lnTo>
                  <a:cubicBezTo>
                    <a:pt x="18799" y="18410"/>
                    <a:pt x="19149" y="18700"/>
                    <a:pt x="19600" y="18823"/>
                  </a:cubicBezTo>
                  <a:cubicBezTo>
                    <a:pt x="19756" y="18867"/>
                    <a:pt x="19914" y="18888"/>
                    <a:pt x="20072" y="18888"/>
                  </a:cubicBezTo>
                  <a:cubicBezTo>
                    <a:pt x="20447" y="18888"/>
                    <a:pt x="20819" y="18774"/>
                    <a:pt x="21153" y="18597"/>
                  </a:cubicBezTo>
                  <a:cubicBezTo>
                    <a:pt x="21630" y="18347"/>
                    <a:pt x="22031" y="17971"/>
                    <a:pt x="22306" y="17520"/>
                  </a:cubicBezTo>
                  <a:cubicBezTo>
                    <a:pt x="22858" y="16617"/>
                    <a:pt x="23058" y="15565"/>
                    <a:pt x="23108" y="14512"/>
                  </a:cubicBezTo>
                  <a:cubicBezTo>
                    <a:pt x="23115" y="14249"/>
                    <a:pt x="23113" y="13984"/>
                    <a:pt x="23102" y="13719"/>
                  </a:cubicBezTo>
                  <a:lnTo>
                    <a:pt x="23102" y="13719"/>
                  </a:lnTo>
                  <a:cubicBezTo>
                    <a:pt x="23386" y="13845"/>
                    <a:pt x="23701" y="13913"/>
                    <a:pt x="24011" y="13913"/>
                  </a:cubicBezTo>
                  <a:cubicBezTo>
                    <a:pt x="24044" y="13913"/>
                    <a:pt x="24078" y="13912"/>
                    <a:pt x="24111" y="13911"/>
                  </a:cubicBezTo>
                  <a:cubicBezTo>
                    <a:pt x="24637" y="13885"/>
                    <a:pt x="25164" y="13685"/>
                    <a:pt x="25590" y="13384"/>
                  </a:cubicBezTo>
                  <a:cubicBezTo>
                    <a:pt x="25991" y="13058"/>
                    <a:pt x="26316" y="12632"/>
                    <a:pt x="26567" y="12156"/>
                  </a:cubicBezTo>
                  <a:cubicBezTo>
                    <a:pt x="27043" y="11229"/>
                    <a:pt x="27294" y="10226"/>
                    <a:pt x="27444" y="9199"/>
                  </a:cubicBezTo>
                  <a:cubicBezTo>
                    <a:pt x="27595" y="8171"/>
                    <a:pt x="27645" y="7144"/>
                    <a:pt x="27620" y="6116"/>
                  </a:cubicBezTo>
                  <a:cubicBezTo>
                    <a:pt x="27595" y="4061"/>
                    <a:pt x="27319" y="2006"/>
                    <a:pt x="269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725;p32"/>
            <p:cNvSpPr/>
            <p:nvPr/>
          </p:nvSpPr>
          <p:spPr>
            <a:xfrm>
              <a:off x="2518325" y="661900"/>
              <a:ext cx="27000" cy="44475"/>
            </a:xfrm>
            <a:custGeom>
              <a:avLst/>
              <a:gdLst/>
              <a:ahLst/>
              <a:cxnLst/>
              <a:rect l="l" t="t" r="r" b="b"/>
              <a:pathLst>
                <a:path w="1080" h="1779" extrusionOk="0">
                  <a:moveTo>
                    <a:pt x="145" y="1"/>
                  </a:moveTo>
                  <a:cubicBezTo>
                    <a:pt x="102" y="1"/>
                    <a:pt x="61" y="29"/>
                    <a:pt x="50" y="92"/>
                  </a:cubicBezTo>
                  <a:cubicBezTo>
                    <a:pt x="0" y="392"/>
                    <a:pt x="150" y="668"/>
                    <a:pt x="276" y="919"/>
                  </a:cubicBezTo>
                  <a:cubicBezTo>
                    <a:pt x="426" y="1245"/>
                    <a:pt x="602" y="1520"/>
                    <a:pt x="852" y="1746"/>
                  </a:cubicBezTo>
                  <a:cubicBezTo>
                    <a:pt x="875" y="1769"/>
                    <a:pt x="901" y="1779"/>
                    <a:pt x="926" y="1779"/>
                  </a:cubicBezTo>
                  <a:cubicBezTo>
                    <a:pt x="1009" y="1779"/>
                    <a:pt x="1080" y="1672"/>
                    <a:pt x="1003" y="1595"/>
                  </a:cubicBezTo>
                  <a:cubicBezTo>
                    <a:pt x="827" y="1420"/>
                    <a:pt x="677" y="1220"/>
                    <a:pt x="551" y="1019"/>
                  </a:cubicBezTo>
                  <a:cubicBezTo>
                    <a:pt x="426" y="768"/>
                    <a:pt x="201" y="418"/>
                    <a:pt x="251" y="142"/>
                  </a:cubicBezTo>
                  <a:cubicBezTo>
                    <a:pt x="265" y="54"/>
                    <a:pt x="204" y="1"/>
                    <a:pt x="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3726;p32"/>
            <p:cNvSpPr/>
            <p:nvPr/>
          </p:nvSpPr>
          <p:spPr>
            <a:xfrm>
              <a:off x="2529525" y="671025"/>
              <a:ext cx="19600" cy="26175"/>
            </a:xfrm>
            <a:custGeom>
              <a:avLst/>
              <a:gdLst/>
              <a:ahLst/>
              <a:cxnLst/>
              <a:rect l="l" t="t" r="r" b="b"/>
              <a:pathLst>
                <a:path w="784" h="1047" extrusionOk="0">
                  <a:moveTo>
                    <a:pt x="157" y="1"/>
                  </a:moveTo>
                  <a:cubicBezTo>
                    <a:pt x="85" y="1"/>
                    <a:pt x="0" y="89"/>
                    <a:pt x="53" y="178"/>
                  </a:cubicBezTo>
                  <a:cubicBezTo>
                    <a:pt x="179" y="454"/>
                    <a:pt x="354" y="729"/>
                    <a:pt x="530" y="1005"/>
                  </a:cubicBezTo>
                  <a:cubicBezTo>
                    <a:pt x="552" y="1034"/>
                    <a:pt x="584" y="1046"/>
                    <a:pt x="618" y="1046"/>
                  </a:cubicBezTo>
                  <a:cubicBezTo>
                    <a:pt x="698" y="1046"/>
                    <a:pt x="783" y="976"/>
                    <a:pt x="730" y="905"/>
                  </a:cubicBezTo>
                  <a:cubicBezTo>
                    <a:pt x="530" y="629"/>
                    <a:pt x="379" y="353"/>
                    <a:pt x="229" y="53"/>
                  </a:cubicBezTo>
                  <a:cubicBezTo>
                    <a:pt x="214" y="16"/>
                    <a:pt x="186" y="1"/>
                    <a:pt x="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3727;p32"/>
            <p:cNvSpPr/>
            <p:nvPr/>
          </p:nvSpPr>
          <p:spPr>
            <a:xfrm>
              <a:off x="2724075" y="665500"/>
              <a:ext cx="19400" cy="24225"/>
            </a:xfrm>
            <a:custGeom>
              <a:avLst/>
              <a:gdLst/>
              <a:ahLst/>
              <a:cxnLst/>
              <a:rect l="l" t="t" r="r" b="b"/>
              <a:pathLst>
                <a:path w="776" h="969" extrusionOk="0">
                  <a:moveTo>
                    <a:pt x="126" y="0"/>
                  </a:moveTo>
                  <a:cubicBezTo>
                    <a:pt x="66" y="0"/>
                    <a:pt x="1" y="48"/>
                    <a:pt x="16" y="123"/>
                  </a:cubicBezTo>
                  <a:cubicBezTo>
                    <a:pt x="116" y="449"/>
                    <a:pt x="291" y="725"/>
                    <a:pt x="567" y="950"/>
                  </a:cubicBezTo>
                  <a:cubicBezTo>
                    <a:pt x="588" y="963"/>
                    <a:pt x="609" y="968"/>
                    <a:pt x="627" y="968"/>
                  </a:cubicBezTo>
                  <a:cubicBezTo>
                    <a:pt x="720" y="968"/>
                    <a:pt x="776" y="833"/>
                    <a:pt x="692" y="750"/>
                  </a:cubicBezTo>
                  <a:cubicBezTo>
                    <a:pt x="467" y="574"/>
                    <a:pt x="291" y="349"/>
                    <a:pt x="216" y="73"/>
                  </a:cubicBezTo>
                  <a:cubicBezTo>
                    <a:pt x="206" y="22"/>
                    <a:pt x="167"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3728;p32"/>
            <p:cNvSpPr/>
            <p:nvPr/>
          </p:nvSpPr>
          <p:spPr>
            <a:xfrm>
              <a:off x="2736150" y="666500"/>
              <a:ext cx="25450" cy="26425"/>
            </a:xfrm>
            <a:custGeom>
              <a:avLst/>
              <a:gdLst/>
              <a:ahLst/>
              <a:cxnLst/>
              <a:rect l="l" t="t" r="r" b="b"/>
              <a:pathLst>
                <a:path w="1018" h="1057" extrusionOk="0">
                  <a:moveTo>
                    <a:pt x="141" y="0"/>
                  </a:moveTo>
                  <a:cubicBezTo>
                    <a:pt x="69" y="0"/>
                    <a:pt x="0" y="74"/>
                    <a:pt x="34" y="158"/>
                  </a:cubicBezTo>
                  <a:cubicBezTo>
                    <a:pt x="234" y="509"/>
                    <a:pt x="485" y="785"/>
                    <a:pt x="786" y="1036"/>
                  </a:cubicBezTo>
                  <a:cubicBezTo>
                    <a:pt x="805" y="1050"/>
                    <a:pt x="826" y="1056"/>
                    <a:pt x="847" y="1056"/>
                  </a:cubicBezTo>
                  <a:cubicBezTo>
                    <a:pt x="934" y="1056"/>
                    <a:pt x="1017" y="946"/>
                    <a:pt x="936" y="885"/>
                  </a:cubicBezTo>
                  <a:cubicBezTo>
                    <a:pt x="635" y="660"/>
                    <a:pt x="410" y="384"/>
                    <a:pt x="234" y="58"/>
                  </a:cubicBezTo>
                  <a:cubicBezTo>
                    <a:pt x="210" y="17"/>
                    <a:pt x="175"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3729;p32"/>
            <p:cNvSpPr/>
            <p:nvPr/>
          </p:nvSpPr>
          <p:spPr>
            <a:xfrm>
              <a:off x="2816875" y="749550"/>
              <a:ext cx="27325" cy="45175"/>
            </a:xfrm>
            <a:custGeom>
              <a:avLst/>
              <a:gdLst/>
              <a:ahLst/>
              <a:cxnLst/>
              <a:rect l="l" t="t" r="r" b="b"/>
              <a:pathLst>
                <a:path w="1093" h="1807" extrusionOk="0">
                  <a:moveTo>
                    <a:pt x="107" y="1"/>
                  </a:moveTo>
                  <a:cubicBezTo>
                    <a:pt x="51" y="1"/>
                    <a:pt x="0" y="32"/>
                    <a:pt x="13" y="94"/>
                  </a:cubicBezTo>
                  <a:cubicBezTo>
                    <a:pt x="88" y="746"/>
                    <a:pt x="389" y="1323"/>
                    <a:pt x="865" y="1774"/>
                  </a:cubicBezTo>
                  <a:cubicBezTo>
                    <a:pt x="888" y="1797"/>
                    <a:pt x="914" y="1807"/>
                    <a:pt x="939" y="1807"/>
                  </a:cubicBezTo>
                  <a:cubicBezTo>
                    <a:pt x="1022" y="1807"/>
                    <a:pt x="1092" y="1700"/>
                    <a:pt x="1016" y="1623"/>
                  </a:cubicBezTo>
                  <a:cubicBezTo>
                    <a:pt x="564" y="1222"/>
                    <a:pt x="289" y="696"/>
                    <a:pt x="239" y="94"/>
                  </a:cubicBezTo>
                  <a:cubicBezTo>
                    <a:pt x="226" y="32"/>
                    <a:pt x="163" y="1"/>
                    <a:pt x="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3730;p32"/>
            <p:cNvSpPr/>
            <p:nvPr/>
          </p:nvSpPr>
          <p:spPr>
            <a:xfrm>
              <a:off x="2832100" y="758225"/>
              <a:ext cx="24125" cy="31800"/>
            </a:xfrm>
            <a:custGeom>
              <a:avLst/>
              <a:gdLst/>
              <a:ahLst/>
              <a:cxnLst/>
              <a:rect l="l" t="t" r="r" b="b"/>
              <a:pathLst>
                <a:path w="965" h="1272" extrusionOk="0">
                  <a:moveTo>
                    <a:pt x="123" y="1"/>
                  </a:moveTo>
                  <a:cubicBezTo>
                    <a:pt x="60" y="1"/>
                    <a:pt x="1" y="49"/>
                    <a:pt x="31" y="123"/>
                  </a:cubicBezTo>
                  <a:cubicBezTo>
                    <a:pt x="156" y="549"/>
                    <a:pt x="407" y="925"/>
                    <a:pt x="732" y="1251"/>
                  </a:cubicBezTo>
                  <a:cubicBezTo>
                    <a:pt x="751" y="1265"/>
                    <a:pt x="772" y="1272"/>
                    <a:pt x="792" y="1272"/>
                  </a:cubicBezTo>
                  <a:cubicBezTo>
                    <a:pt x="880" y="1272"/>
                    <a:pt x="964" y="1157"/>
                    <a:pt x="883" y="1076"/>
                  </a:cubicBezTo>
                  <a:cubicBezTo>
                    <a:pt x="582" y="800"/>
                    <a:pt x="356" y="474"/>
                    <a:pt x="231" y="73"/>
                  </a:cubicBezTo>
                  <a:cubicBezTo>
                    <a:pt x="211" y="23"/>
                    <a:pt x="166" y="1"/>
                    <a:pt x="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3731;p32"/>
            <p:cNvSpPr/>
            <p:nvPr/>
          </p:nvSpPr>
          <p:spPr>
            <a:xfrm>
              <a:off x="2394250" y="1000950"/>
              <a:ext cx="6300" cy="28400"/>
            </a:xfrm>
            <a:custGeom>
              <a:avLst/>
              <a:gdLst/>
              <a:ahLst/>
              <a:cxnLst/>
              <a:rect l="l" t="t" r="r" b="b"/>
              <a:pathLst>
                <a:path w="252" h="1136" extrusionOk="0">
                  <a:moveTo>
                    <a:pt x="138" y="1"/>
                  </a:moveTo>
                  <a:cubicBezTo>
                    <a:pt x="82" y="1"/>
                    <a:pt x="26" y="39"/>
                    <a:pt x="26" y="114"/>
                  </a:cubicBezTo>
                  <a:cubicBezTo>
                    <a:pt x="1" y="414"/>
                    <a:pt x="1" y="715"/>
                    <a:pt x="1" y="1041"/>
                  </a:cubicBezTo>
                  <a:cubicBezTo>
                    <a:pt x="13" y="1104"/>
                    <a:pt x="70" y="1135"/>
                    <a:pt x="123" y="1135"/>
                  </a:cubicBezTo>
                  <a:cubicBezTo>
                    <a:pt x="176" y="1135"/>
                    <a:pt x="226" y="1104"/>
                    <a:pt x="226" y="1041"/>
                  </a:cubicBezTo>
                  <a:cubicBezTo>
                    <a:pt x="226" y="715"/>
                    <a:pt x="226" y="414"/>
                    <a:pt x="251" y="114"/>
                  </a:cubicBezTo>
                  <a:cubicBezTo>
                    <a:pt x="251" y="39"/>
                    <a:pt x="195"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3732;p32"/>
            <p:cNvSpPr/>
            <p:nvPr/>
          </p:nvSpPr>
          <p:spPr>
            <a:xfrm>
              <a:off x="2406775" y="1012875"/>
              <a:ext cx="5675" cy="21950"/>
            </a:xfrm>
            <a:custGeom>
              <a:avLst/>
              <a:gdLst/>
              <a:ahLst/>
              <a:cxnLst/>
              <a:rect l="l" t="t" r="r" b="b"/>
              <a:pathLst>
                <a:path w="227" h="878" extrusionOk="0">
                  <a:moveTo>
                    <a:pt x="114" y="0"/>
                  </a:moveTo>
                  <a:cubicBezTo>
                    <a:pt x="57" y="0"/>
                    <a:pt x="1" y="38"/>
                    <a:pt x="1" y="113"/>
                  </a:cubicBezTo>
                  <a:lnTo>
                    <a:pt x="1" y="765"/>
                  </a:lnTo>
                  <a:cubicBezTo>
                    <a:pt x="1" y="840"/>
                    <a:pt x="57" y="877"/>
                    <a:pt x="114" y="877"/>
                  </a:cubicBezTo>
                  <a:cubicBezTo>
                    <a:pt x="170" y="877"/>
                    <a:pt x="226" y="840"/>
                    <a:pt x="226" y="765"/>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3733;p32"/>
            <p:cNvSpPr/>
            <p:nvPr/>
          </p:nvSpPr>
          <p:spPr>
            <a:xfrm>
              <a:off x="2555600" y="1085300"/>
              <a:ext cx="8225" cy="29725"/>
            </a:xfrm>
            <a:custGeom>
              <a:avLst/>
              <a:gdLst/>
              <a:ahLst/>
              <a:cxnLst/>
              <a:rect l="l" t="t" r="r" b="b"/>
              <a:pathLst>
                <a:path w="329" h="1189" extrusionOk="0">
                  <a:moveTo>
                    <a:pt x="203" y="0"/>
                  </a:moveTo>
                  <a:cubicBezTo>
                    <a:pt x="162" y="0"/>
                    <a:pt x="123" y="22"/>
                    <a:pt x="113" y="73"/>
                  </a:cubicBezTo>
                  <a:cubicBezTo>
                    <a:pt x="63" y="399"/>
                    <a:pt x="13" y="750"/>
                    <a:pt x="13" y="1076"/>
                  </a:cubicBezTo>
                  <a:cubicBezTo>
                    <a:pt x="0" y="1151"/>
                    <a:pt x="50" y="1188"/>
                    <a:pt x="104" y="1188"/>
                  </a:cubicBezTo>
                  <a:cubicBezTo>
                    <a:pt x="157" y="1188"/>
                    <a:pt x="213" y="1151"/>
                    <a:pt x="213" y="1076"/>
                  </a:cubicBezTo>
                  <a:cubicBezTo>
                    <a:pt x="238" y="775"/>
                    <a:pt x="263" y="449"/>
                    <a:pt x="314" y="123"/>
                  </a:cubicBezTo>
                  <a:cubicBezTo>
                    <a:pt x="329" y="48"/>
                    <a:pt x="263"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3734;p32"/>
            <p:cNvSpPr/>
            <p:nvPr/>
          </p:nvSpPr>
          <p:spPr>
            <a:xfrm>
              <a:off x="2565000" y="1096050"/>
              <a:ext cx="7225" cy="19600"/>
            </a:xfrm>
            <a:custGeom>
              <a:avLst/>
              <a:gdLst/>
              <a:ahLst/>
              <a:cxnLst/>
              <a:rect l="l" t="t" r="r" b="b"/>
              <a:pathLst>
                <a:path w="289" h="784" extrusionOk="0">
                  <a:moveTo>
                    <a:pt x="185" y="0"/>
                  </a:moveTo>
                  <a:cubicBezTo>
                    <a:pt x="132" y="0"/>
                    <a:pt x="75" y="32"/>
                    <a:pt x="63" y="94"/>
                  </a:cubicBezTo>
                  <a:cubicBezTo>
                    <a:pt x="38" y="295"/>
                    <a:pt x="13" y="495"/>
                    <a:pt x="13" y="671"/>
                  </a:cubicBezTo>
                  <a:cubicBezTo>
                    <a:pt x="0" y="746"/>
                    <a:pt x="44" y="783"/>
                    <a:pt x="94" y="783"/>
                  </a:cubicBezTo>
                  <a:cubicBezTo>
                    <a:pt x="144" y="783"/>
                    <a:pt x="201" y="746"/>
                    <a:pt x="213" y="671"/>
                  </a:cubicBezTo>
                  <a:cubicBezTo>
                    <a:pt x="238" y="495"/>
                    <a:pt x="263" y="295"/>
                    <a:pt x="288" y="94"/>
                  </a:cubicBezTo>
                  <a:cubicBezTo>
                    <a:pt x="288" y="32"/>
                    <a:pt x="238" y="0"/>
                    <a:pt x="1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735;p32"/>
            <p:cNvSpPr/>
            <p:nvPr/>
          </p:nvSpPr>
          <p:spPr>
            <a:xfrm>
              <a:off x="2485350" y="1305575"/>
              <a:ext cx="10175" cy="31500"/>
            </a:xfrm>
            <a:custGeom>
              <a:avLst/>
              <a:gdLst/>
              <a:ahLst/>
              <a:cxnLst/>
              <a:rect l="l" t="t" r="r" b="b"/>
              <a:pathLst>
                <a:path w="407" h="1260" extrusionOk="0">
                  <a:moveTo>
                    <a:pt x="278" y="1"/>
                  </a:moveTo>
                  <a:cubicBezTo>
                    <a:pt x="238" y="1"/>
                    <a:pt x="201" y="25"/>
                    <a:pt x="191" y="84"/>
                  </a:cubicBezTo>
                  <a:cubicBezTo>
                    <a:pt x="141" y="435"/>
                    <a:pt x="66" y="786"/>
                    <a:pt x="16" y="1137"/>
                  </a:cubicBezTo>
                  <a:cubicBezTo>
                    <a:pt x="1" y="1212"/>
                    <a:pt x="66" y="1260"/>
                    <a:pt x="127" y="1260"/>
                  </a:cubicBezTo>
                  <a:cubicBezTo>
                    <a:pt x="167" y="1260"/>
                    <a:pt x="206" y="1238"/>
                    <a:pt x="216" y="1187"/>
                  </a:cubicBezTo>
                  <a:cubicBezTo>
                    <a:pt x="291" y="836"/>
                    <a:pt x="342" y="485"/>
                    <a:pt x="392" y="134"/>
                  </a:cubicBezTo>
                  <a:cubicBezTo>
                    <a:pt x="407" y="58"/>
                    <a:pt x="339"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736;p32"/>
            <p:cNvSpPr/>
            <p:nvPr/>
          </p:nvSpPr>
          <p:spPr>
            <a:xfrm>
              <a:off x="2501400" y="1313000"/>
              <a:ext cx="5025" cy="21950"/>
            </a:xfrm>
            <a:custGeom>
              <a:avLst/>
              <a:gdLst/>
              <a:ahLst/>
              <a:cxnLst/>
              <a:rect l="l" t="t" r="r" b="b"/>
              <a:pathLst>
                <a:path w="201" h="878" extrusionOk="0">
                  <a:moveTo>
                    <a:pt x="101" y="0"/>
                  </a:moveTo>
                  <a:cubicBezTo>
                    <a:pt x="50" y="0"/>
                    <a:pt x="0" y="38"/>
                    <a:pt x="0" y="113"/>
                  </a:cubicBezTo>
                  <a:lnTo>
                    <a:pt x="0" y="765"/>
                  </a:lnTo>
                  <a:cubicBezTo>
                    <a:pt x="0" y="840"/>
                    <a:pt x="50" y="877"/>
                    <a:pt x="101" y="877"/>
                  </a:cubicBezTo>
                  <a:cubicBezTo>
                    <a:pt x="151" y="877"/>
                    <a:pt x="201" y="840"/>
                    <a:pt x="201" y="765"/>
                  </a:cubicBezTo>
                  <a:lnTo>
                    <a:pt x="201" y="113"/>
                  </a:lnTo>
                  <a:cubicBezTo>
                    <a:pt x="201" y="38"/>
                    <a:pt x="151" y="0"/>
                    <a:pt x="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737;p32"/>
            <p:cNvSpPr/>
            <p:nvPr/>
          </p:nvSpPr>
          <p:spPr>
            <a:xfrm>
              <a:off x="2506100" y="1270225"/>
              <a:ext cx="8800" cy="29175"/>
            </a:xfrm>
            <a:custGeom>
              <a:avLst/>
              <a:gdLst/>
              <a:ahLst/>
              <a:cxnLst/>
              <a:rect l="l" t="t" r="r" b="b"/>
              <a:pathLst>
                <a:path w="352" h="1167" extrusionOk="0">
                  <a:moveTo>
                    <a:pt x="248" y="1"/>
                  </a:moveTo>
                  <a:cubicBezTo>
                    <a:pt x="195" y="1"/>
                    <a:pt x="138" y="32"/>
                    <a:pt x="138" y="95"/>
                  </a:cubicBezTo>
                  <a:cubicBezTo>
                    <a:pt x="88" y="420"/>
                    <a:pt x="63" y="746"/>
                    <a:pt x="13" y="1072"/>
                  </a:cubicBezTo>
                  <a:cubicBezTo>
                    <a:pt x="0" y="1135"/>
                    <a:pt x="50" y="1166"/>
                    <a:pt x="107" y="1166"/>
                  </a:cubicBezTo>
                  <a:cubicBezTo>
                    <a:pt x="163" y="1166"/>
                    <a:pt x="226" y="1135"/>
                    <a:pt x="238" y="1072"/>
                  </a:cubicBezTo>
                  <a:cubicBezTo>
                    <a:pt x="263" y="746"/>
                    <a:pt x="314" y="420"/>
                    <a:pt x="339" y="95"/>
                  </a:cubicBezTo>
                  <a:cubicBezTo>
                    <a:pt x="351" y="32"/>
                    <a:pt x="301" y="1"/>
                    <a:pt x="2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738;p32"/>
            <p:cNvSpPr/>
            <p:nvPr/>
          </p:nvSpPr>
          <p:spPr>
            <a:xfrm>
              <a:off x="2673075" y="1157600"/>
              <a:ext cx="6300" cy="20225"/>
            </a:xfrm>
            <a:custGeom>
              <a:avLst/>
              <a:gdLst/>
              <a:ahLst/>
              <a:cxnLst/>
              <a:rect l="l" t="t" r="r" b="b"/>
              <a:pathLst>
                <a:path w="252" h="809" extrusionOk="0">
                  <a:moveTo>
                    <a:pt x="138" y="1"/>
                  </a:moveTo>
                  <a:cubicBezTo>
                    <a:pt x="82" y="1"/>
                    <a:pt x="26" y="38"/>
                    <a:pt x="26" y="113"/>
                  </a:cubicBezTo>
                  <a:cubicBezTo>
                    <a:pt x="51" y="314"/>
                    <a:pt x="26" y="514"/>
                    <a:pt x="1" y="715"/>
                  </a:cubicBezTo>
                  <a:cubicBezTo>
                    <a:pt x="1" y="778"/>
                    <a:pt x="51" y="809"/>
                    <a:pt x="104" y="809"/>
                  </a:cubicBezTo>
                  <a:cubicBezTo>
                    <a:pt x="157" y="809"/>
                    <a:pt x="214" y="778"/>
                    <a:pt x="226" y="715"/>
                  </a:cubicBezTo>
                  <a:cubicBezTo>
                    <a:pt x="251" y="514"/>
                    <a:pt x="251" y="314"/>
                    <a:pt x="251" y="113"/>
                  </a:cubicBezTo>
                  <a:cubicBezTo>
                    <a:pt x="251" y="38"/>
                    <a:pt x="195" y="1"/>
                    <a:pt x="1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739;p32"/>
            <p:cNvSpPr/>
            <p:nvPr/>
          </p:nvSpPr>
          <p:spPr>
            <a:xfrm>
              <a:off x="2680850" y="1168675"/>
              <a:ext cx="7025" cy="15525"/>
            </a:xfrm>
            <a:custGeom>
              <a:avLst/>
              <a:gdLst/>
              <a:ahLst/>
              <a:cxnLst/>
              <a:rect l="l" t="t" r="r" b="b"/>
              <a:pathLst>
                <a:path w="281" h="621" extrusionOk="0">
                  <a:moveTo>
                    <a:pt x="130" y="0"/>
                  </a:moveTo>
                  <a:cubicBezTo>
                    <a:pt x="69" y="0"/>
                    <a:pt x="0" y="55"/>
                    <a:pt x="15" y="147"/>
                  </a:cubicBezTo>
                  <a:cubicBezTo>
                    <a:pt x="15" y="272"/>
                    <a:pt x="40" y="422"/>
                    <a:pt x="66" y="548"/>
                  </a:cubicBezTo>
                  <a:cubicBezTo>
                    <a:pt x="76" y="598"/>
                    <a:pt x="114" y="620"/>
                    <a:pt x="155" y="620"/>
                  </a:cubicBezTo>
                  <a:cubicBezTo>
                    <a:pt x="216" y="620"/>
                    <a:pt x="281" y="572"/>
                    <a:pt x="266" y="498"/>
                  </a:cubicBezTo>
                  <a:cubicBezTo>
                    <a:pt x="266" y="347"/>
                    <a:pt x="241" y="222"/>
                    <a:pt x="216" y="71"/>
                  </a:cubicBezTo>
                  <a:cubicBezTo>
                    <a:pt x="206" y="23"/>
                    <a:pt x="170" y="0"/>
                    <a:pt x="1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740;p32"/>
            <p:cNvSpPr/>
            <p:nvPr/>
          </p:nvSpPr>
          <p:spPr>
            <a:xfrm>
              <a:off x="2806525" y="1039175"/>
              <a:ext cx="5050" cy="24475"/>
            </a:xfrm>
            <a:custGeom>
              <a:avLst/>
              <a:gdLst/>
              <a:ahLst/>
              <a:cxnLst/>
              <a:rect l="l" t="t" r="r" b="b"/>
              <a:pathLst>
                <a:path w="202" h="979" extrusionOk="0">
                  <a:moveTo>
                    <a:pt x="101" y="1"/>
                  </a:moveTo>
                  <a:cubicBezTo>
                    <a:pt x="51" y="1"/>
                    <a:pt x="1" y="38"/>
                    <a:pt x="1" y="114"/>
                  </a:cubicBezTo>
                  <a:lnTo>
                    <a:pt x="1" y="865"/>
                  </a:lnTo>
                  <a:cubicBezTo>
                    <a:pt x="1" y="941"/>
                    <a:pt x="51" y="978"/>
                    <a:pt x="101" y="978"/>
                  </a:cubicBezTo>
                  <a:cubicBezTo>
                    <a:pt x="151" y="978"/>
                    <a:pt x="201" y="941"/>
                    <a:pt x="201" y="865"/>
                  </a:cubicBezTo>
                  <a:lnTo>
                    <a:pt x="201" y="114"/>
                  </a:lnTo>
                  <a:cubicBezTo>
                    <a:pt x="201" y="38"/>
                    <a:pt x="151" y="1"/>
                    <a:pt x="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741;p32"/>
            <p:cNvSpPr/>
            <p:nvPr/>
          </p:nvSpPr>
          <p:spPr>
            <a:xfrm>
              <a:off x="2819075" y="1046075"/>
              <a:ext cx="6275" cy="19600"/>
            </a:xfrm>
            <a:custGeom>
              <a:avLst/>
              <a:gdLst/>
              <a:ahLst/>
              <a:cxnLst/>
              <a:rect l="l" t="t" r="r" b="b"/>
              <a:pathLst>
                <a:path w="251" h="784" extrusionOk="0">
                  <a:moveTo>
                    <a:pt x="104" y="0"/>
                  </a:moveTo>
                  <a:cubicBezTo>
                    <a:pt x="50" y="0"/>
                    <a:pt x="0" y="38"/>
                    <a:pt x="0" y="113"/>
                  </a:cubicBezTo>
                  <a:cubicBezTo>
                    <a:pt x="0" y="289"/>
                    <a:pt x="25" y="489"/>
                    <a:pt x="25" y="690"/>
                  </a:cubicBezTo>
                  <a:cubicBezTo>
                    <a:pt x="25" y="752"/>
                    <a:pt x="82" y="784"/>
                    <a:pt x="138" y="784"/>
                  </a:cubicBezTo>
                  <a:cubicBezTo>
                    <a:pt x="194" y="784"/>
                    <a:pt x="251" y="752"/>
                    <a:pt x="251" y="690"/>
                  </a:cubicBezTo>
                  <a:cubicBezTo>
                    <a:pt x="226" y="489"/>
                    <a:pt x="226" y="289"/>
                    <a:pt x="226" y="113"/>
                  </a:cubicBezTo>
                  <a:cubicBezTo>
                    <a:pt x="213" y="38"/>
                    <a:pt x="157"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742;p32"/>
            <p:cNvSpPr/>
            <p:nvPr/>
          </p:nvSpPr>
          <p:spPr>
            <a:xfrm>
              <a:off x="2830975" y="1021475"/>
              <a:ext cx="5650" cy="20250"/>
            </a:xfrm>
            <a:custGeom>
              <a:avLst/>
              <a:gdLst/>
              <a:ahLst/>
              <a:cxnLst/>
              <a:rect l="l" t="t" r="r" b="b"/>
              <a:pathLst>
                <a:path w="226" h="810" extrusionOk="0">
                  <a:moveTo>
                    <a:pt x="113" y="1"/>
                  </a:moveTo>
                  <a:cubicBezTo>
                    <a:pt x="57" y="1"/>
                    <a:pt x="0" y="32"/>
                    <a:pt x="0" y="95"/>
                  </a:cubicBezTo>
                  <a:lnTo>
                    <a:pt x="0" y="696"/>
                  </a:lnTo>
                  <a:cubicBezTo>
                    <a:pt x="0" y="771"/>
                    <a:pt x="57" y="809"/>
                    <a:pt x="113" y="809"/>
                  </a:cubicBezTo>
                  <a:cubicBezTo>
                    <a:pt x="170" y="809"/>
                    <a:pt x="226" y="771"/>
                    <a:pt x="226" y="696"/>
                  </a:cubicBezTo>
                  <a:lnTo>
                    <a:pt x="226" y="95"/>
                  </a:lnTo>
                  <a:cubicBezTo>
                    <a:pt x="226" y="32"/>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743;p32"/>
            <p:cNvSpPr/>
            <p:nvPr/>
          </p:nvSpPr>
          <p:spPr>
            <a:xfrm>
              <a:off x="2819700" y="1248300"/>
              <a:ext cx="5650" cy="28525"/>
            </a:xfrm>
            <a:custGeom>
              <a:avLst/>
              <a:gdLst/>
              <a:ahLst/>
              <a:cxnLst/>
              <a:rect l="l" t="t" r="r" b="b"/>
              <a:pathLst>
                <a:path w="226" h="1141" extrusionOk="0">
                  <a:moveTo>
                    <a:pt x="113" y="0"/>
                  </a:moveTo>
                  <a:cubicBezTo>
                    <a:pt x="57" y="0"/>
                    <a:pt x="0" y="32"/>
                    <a:pt x="0" y="94"/>
                  </a:cubicBezTo>
                  <a:lnTo>
                    <a:pt x="0" y="1047"/>
                  </a:lnTo>
                  <a:cubicBezTo>
                    <a:pt x="0" y="1110"/>
                    <a:pt x="57" y="1141"/>
                    <a:pt x="113" y="1141"/>
                  </a:cubicBezTo>
                  <a:cubicBezTo>
                    <a:pt x="169" y="1141"/>
                    <a:pt x="226" y="1110"/>
                    <a:pt x="226" y="1047"/>
                  </a:cubicBezTo>
                  <a:lnTo>
                    <a:pt x="226" y="94"/>
                  </a:lnTo>
                  <a:cubicBezTo>
                    <a:pt x="226" y="32"/>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3744;p32"/>
            <p:cNvSpPr/>
            <p:nvPr/>
          </p:nvSpPr>
          <p:spPr>
            <a:xfrm>
              <a:off x="2832550" y="1258475"/>
              <a:ext cx="6600" cy="15850"/>
            </a:xfrm>
            <a:custGeom>
              <a:avLst/>
              <a:gdLst/>
              <a:ahLst/>
              <a:cxnLst/>
              <a:rect l="l" t="t" r="r" b="b"/>
              <a:pathLst>
                <a:path w="264" h="634" extrusionOk="0">
                  <a:moveTo>
                    <a:pt x="103" y="1"/>
                  </a:moveTo>
                  <a:cubicBezTo>
                    <a:pt x="50" y="1"/>
                    <a:pt x="0" y="38"/>
                    <a:pt x="13" y="114"/>
                  </a:cubicBezTo>
                  <a:cubicBezTo>
                    <a:pt x="13" y="239"/>
                    <a:pt x="38" y="389"/>
                    <a:pt x="38" y="540"/>
                  </a:cubicBezTo>
                  <a:cubicBezTo>
                    <a:pt x="50" y="602"/>
                    <a:pt x="107" y="634"/>
                    <a:pt x="160" y="634"/>
                  </a:cubicBezTo>
                  <a:cubicBezTo>
                    <a:pt x="213" y="634"/>
                    <a:pt x="263" y="602"/>
                    <a:pt x="263" y="540"/>
                  </a:cubicBezTo>
                  <a:cubicBezTo>
                    <a:pt x="238" y="389"/>
                    <a:pt x="238" y="239"/>
                    <a:pt x="213" y="114"/>
                  </a:cubicBezTo>
                  <a:cubicBezTo>
                    <a:pt x="213" y="38"/>
                    <a:pt x="157" y="1"/>
                    <a:pt x="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745;p32"/>
            <p:cNvSpPr/>
            <p:nvPr/>
          </p:nvSpPr>
          <p:spPr>
            <a:xfrm>
              <a:off x="2840250" y="1226900"/>
              <a:ext cx="8400" cy="13675"/>
            </a:xfrm>
            <a:custGeom>
              <a:avLst/>
              <a:gdLst/>
              <a:ahLst/>
              <a:cxnLst/>
              <a:rect l="l" t="t" r="r" b="b"/>
              <a:pathLst>
                <a:path w="336" h="547" extrusionOk="0">
                  <a:moveTo>
                    <a:pt x="134" y="1"/>
                  </a:moveTo>
                  <a:cubicBezTo>
                    <a:pt x="69" y="1"/>
                    <a:pt x="1" y="49"/>
                    <a:pt x="30" y="123"/>
                  </a:cubicBezTo>
                  <a:cubicBezTo>
                    <a:pt x="55" y="249"/>
                    <a:pt x="81" y="349"/>
                    <a:pt x="106" y="474"/>
                  </a:cubicBezTo>
                  <a:cubicBezTo>
                    <a:pt x="126" y="525"/>
                    <a:pt x="171" y="547"/>
                    <a:pt x="213" y="547"/>
                  </a:cubicBezTo>
                  <a:cubicBezTo>
                    <a:pt x="277" y="547"/>
                    <a:pt x="336" y="499"/>
                    <a:pt x="306" y="424"/>
                  </a:cubicBezTo>
                  <a:lnTo>
                    <a:pt x="231" y="73"/>
                  </a:lnTo>
                  <a:cubicBezTo>
                    <a:pt x="221" y="23"/>
                    <a:pt x="178" y="1"/>
                    <a:pt x="1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746;p32"/>
            <p:cNvSpPr/>
            <p:nvPr/>
          </p:nvSpPr>
          <p:spPr>
            <a:xfrm>
              <a:off x="2925275" y="1037150"/>
              <a:ext cx="5975" cy="21625"/>
            </a:xfrm>
            <a:custGeom>
              <a:avLst/>
              <a:gdLst/>
              <a:ahLst/>
              <a:cxnLst/>
              <a:rect l="l" t="t" r="r" b="b"/>
              <a:pathLst>
                <a:path w="239" h="865" extrusionOk="0">
                  <a:moveTo>
                    <a:pt x="104" y="0"/>
                  </a:moveTo>
                  <a:cubicBezTo>
                    <a:pt x="50" y="0"/>
                    <a:pt x="0" y="32"/>
                    <a:pt x="13" y="94"/>
                  </a:cubicBezTo>
                  <a:cubicBezTo>
                    <a:pt x="38" y="320"/>
                    <a:pt x="38" y="545"/>
                    <a:pt x="13" y="771"/>
                  </a:cubicBezTo>
                  <a:cubicBezTo>
                    <a:pt x="13" y="834"/>
                    <a:pt x="69" y="865"/>
                    <a:pt x="126" y="865"/>
                  </a:cubicBezTo>
                  <a:cubicBezTo>
                    <a:pt x="182" y="865"/>
                    <a:pt x="238" y="834"/>
                    <a:pt x="238" y="771"/>
                  </a:cubicBezTo>
                  <a:cubicBezTo>
                    <a:pt x="238" y="545"/>
                    <a:pt x="238" y="320"/>
                    <a:pt x="213" y="94"/>
                  </a:cubicBezTo>
                  <a:cubicBezTo>
                    <a:pt x="213" y="32"/>
                    <a:pt x="157" y="0"/>
                    <a:pt x="1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3747;p32"/>
            <p:cNvSpPr/>
            <p:nvPr/>
          </p:nvSpPr>
          <p:spPr>
            <a:xfrm>
              <a:off x="2939625" y="1038025"/>
              <a:ext cx="7300" cy="18725"/>
            </a:xfrm>
            <a:custGeom>
              <a:avLst/>
              <a:gdLst/>
              <a:ahLst/>
              <a:cxnLst/>
              <a:rect l="l" t="t" r="r" b="b"/>
              <a:pathLst>
                <a:path w="292" h="749" extrusionOk="0">
                  <a:moveTo>
                    <a:pt x="129" y="1"/>
                  </a:moveTo>
                  <a:cubicBezTo>
                    <a:pt x="68" y="1"/>
                    <a:pt x="0" y="59"/>
                    <a:pt x="15" y="135"/>
                  </a:cubicBezTo>
                  <a:cubicBezTo>
                    <a:pt x="40" y="310"/>
                    <a:pt x="65" y="460"/>
                    <a:pt x="65" y="636"/>
                  </a:cubicBezTo>
                  <a:cubicBezTo>
                    <a:pt x="78" y="711"/>
                    <a:pt x="134" y="749"/>
                    <a:pt x="188" y="749"/>
                  </a:cubicBezTo>
                  <a:cubicBezTo>
                    <a:pt x="241" y="749"/>
                    <a:pt x="291" y="711"/>
                    <a:pt x="291" y="636"/>
                  </a:cubicBezTo>
                  <a:cubicBezTo>
                    <a:pt x="266" y="460"/>
                    <a:pt x="266" y="260"/>
                    <a:pt x="216" y="84"/>
                  </a:cubicBezTo>
                  <a:cubicBezTo>
                    <a:pt x="206" y="25"/>
                    <a:pt x="169" y="1"/>
                    <a:pt x="1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748;p32"/>
            <p:cNvSpPr/>
            <p:nvPr/>
          </p:nvSpPr>
          <p:spPr>
            <a:xfrm>
              <a:off x="2553400" y="886300"/>
              <a:ext cx="53275" cy="96825"/>
            </a:xfrm>
            <a:custGeom>
              <a:avLst/>
              <a:gdLst/>
              <a:ahLst/>
              <a:cxnLst/>
              <a:rect l="l" t="t" r="r" b="b"/>
              <a:pathLst>
                <a:path w="2131" h="3873" extrusionOk="0">
                  <a:moveTo>
                    <a:pt x="477" y="0"/>
                  </a:moveTo>
                  <a:cubicBezTo>
                    <a:pt x="414" y="0"/>
                    <a:pt x="351" y="38"/>
                    <a:pt x="351" y="113"/>
                  </a:cubicBezTo>
                  <a:cubicBezTo>
                    <a:pt x="226" y="1316"/>
                    <a:pt x="101" y="2544"/>
                    <a:pt x="1" y="3747"/>
                  </a:cubicBezTo>
                  <a:cubicBezTo>
                    <a:pt x="1" y="3823"/>
                    <a:pt x="51" y="3873"/>
                    <a:pt x="126" y="3873"/>
                  </a:cubicBezTo>
                  <a:lnTo>
                    <a:pt x="1955" y="3873"/>
                  </a:lnTo>
                  <a:cubicBezTo>
                    <a:pt x="2131" y="3873"/>
                    <a:pt x="2131" y="3622"/>
                    <a:pt x="1955" y="3622"/>
                  </a:cubicBezTo>
                  <a:lnTo>
                    <a:pt x="258" y="3622"/>
                  </a:lnTo>
                  <a:cubicBezTo>
                    <a:pt x="276" y="3459"/>
                    <a:pt x="279" y="3280"/>
                    <a:pt x="301" y="3121"/>
                  </a:cubicBezTo>
                  <a:cubicBezTo>
                    <a:pt x="402" y="2118"/>
                    <a:pt x="502" y="1116"/>
                    <a:pt x="602" y="113"/>
                  </a:cubicBezTo>
                  <a:cubicBezTo>
                    <a:pt x="602" y="38"/>
                    <a:pt x="539" y="0"/>
                    <a:pt x="47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749;p32"/>
            <p:cNvSpPr/>
            <p:nvPr/>
          </p:nvSpPr>
          <p:spPr>
            <a:xfrm>
              <a:off x="2709425" y="816250"/>
              <a:ext cx="67675" cy="35925"/>
            </a:xfrm>
            <a:custGeom>
              <a:avLst/>
              <a:gdLst/>
              <a:ahLst/>
              <a:cxnLst/>
              <a:rect l="l" t="t" r="r" b="b"/>
              <a:pathLst>
                <a:path w="2707" h="1437" extrusionOk="0">
                  <a:moveTo>
                    <a:pt x="1111" y="1"/>
                  </a:moveTo>
                  <a:cubicBezTo>
                    <a:pt x="889" y="1"/>
                    <a:pt x="666" y="42"/>
                    <a:pt x="451" y="133"/>
                  </a:cubicBezTo>
                  <a:cubicBezTo>
                    <a:pt x="226" y="234"/>
                    <a:pt x="0" y="459"/>
                    <a:pt x="25" y="685"/>
                  </a:cubicBezTo>
                  <a:cubicBezTo>
                    <a:pt x="50" y="885"/>
                    <a:pt x="226" y="1036"/>
                    <a:pt x="401" y="1136"/>
                  </a:cubicBezTo>
                  <a:cubicBezTo>
                    <a:pt x="852" y="1361"/>
                    <a:pt x="1354" y="1437"/>
                    <a:pt x="1855" y="1437"/>
                  </a:cubicBezTo>
                  <a:cubicBezTo>
                    <a:pt x="2005" y="1437"/>
                    <a:pt x="2181" y="1437"/>
                    <a:pt x="2331" y="1361"/>
                  </a:cubicBezTo>
                  <a:cubicBezTo>
                    <a:pt x="2481" y="1311"/>
                    <a:pt x="2607" y="1186"/>
                    <a:pt x="2657" y="1036"/>
                  </a:cubicBezTo>
                  <a:cubicBezTo>
                    <a:pt x="2707" y="810"/>
                    <a:pt x="2557" y="584"/>
                    <a:pt x="2381" y="459"/>
                  </a:cubicBezTo>
                  <a:cubicBezTo>
                    <a:pt x="2012" y="174"/>
                    <a:pt x="1563"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3750;p32"/>
            <p:cNvSpPr/>
            <p:nvPr/>
          </p:nvSpPr>
          <p:spPr>
            <a:xfrm>
              <a:off x="2455025" y="803275"/>
              <a:ext cx="55800" cy="31775"/>
            </a:xfrm>
            <a:custGeom>
              <a:avLst/>
              <a:gdLst/>
              <a:ahLst/>
              <a:cxnLst/>
              <a:rect l="l" t="t" r="r" b="b"/>
              <a:pathLst>
                <a:path w="2232" h="1271" extrusionOk="0">
                  <a:moveTo>
                    <a:pt x="1053" y="1"/>
                  </a:moveTo>
                  <a:cubicBezTo>
                    <a:pt x="552" y="1"/>
                    <a:pt x="1" y="402"/>
                    <a:pt x="1" y="928"/>
                  </a:cubicBezTo>
                  <a:cubicBezTo>
                    <a:pt x="1" y="978"/>
                    <a:pt x="1" y="1053"/>
                    <a:pt x="26" y="1103"/>
                  </a:cubicBezTo>
                  <a:cubicBezTo>
                    <a:pt x="76" y="1179"/>
                    <a:pt x="176" y="1204"/>
                    <a:pt x="276" y="1229"/>
                  </a:cubicBezTo>
                  <a:cubicBezTo>
                    <a:pt x="379" y="1254"/>
                    <a:pt x="546" y="1270"/>
                    <a:pt x="740" y="1270"/>
                  </a:cubicBezTo>
                  <a:cubicBezTo>
                    <a:pt x="1301" y="1270"/>
                    <a:pt x="2082" y="1137"/>
                    <a:pt x="2156" y="727"/>
                  </a:cubicBezTo>
                  <a:cubicBezTo>
                    <a:pt x="2231" y="201"/>
                    <a:pt x="1429" y="1"/>
                    <a:pt x="1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751;p32"/>
            <p:cNvSpPr/>
            <p:nvPr/>
          </p:nvSpPr>
          <p:spPr>
            <a:xfrm>
              <a:off x="2680600" y="970575"/>
              <a:ext cx="48900" cy="48275"/>
            </a:xfrm>
            <a:custGeom>
              <a:avLst/>
              <a:gdLst/>
              <a:ahLst/>
              <a:cxnLst/>
              <a:rect l="l" t="t" r="r" b="b"/>
              <a:pathLst>
                <a:path w="1956" h="1931" extrusionOk="0">
                  <a:moveTo>
                    <a:pt x="978" y="0"/>
                  </a:moveTo>
                  <a:cubicBezTo>
                    <a:pt x="426" y="0"/>
                    <a:pt x="0" y="426"/>
                    <a:pt x="0" y="953"/>
                  </a:cubicBezTo>
                  <a:cubicBezTo>
                    <a:pt x="0" y="1479"/>
                    <a:pt x="426" y="1930"/>
                    <a:pt x="978" y="1930"/>
                  </a:cubicBezTo>
                  <a:cubicBezTo>
                    <a:pt x="1504" y="1930"/>
                    <a:pt x="1955" y="1479"/>
                    <a:pt x="1955" y="953"/>
                  </a:cubicBezTo>
                  <a:cubicBezTo>
                    <a:pt x="1955" y="426"/>
                    <a:pt x="1504" y="0"/>
                    <a:pt x="97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752;p32"/>
            <p:cNvSpPr/>
            <p:nvPr/>
          </p:nvSpPr>
          <p:spPr>
            <a:xfrm>
              <a:off x="2455025" y="934850"/>
              <a:ext cx="48275" cy="47025"/>
            </a:xfrm>
            <a:custGeom>
              <a:avLst/>
              <a:gdLst/>
              <a:ahLst/>
              <a:cxnLst/>
              <a:rect l="l" t="t" r="r" b="b"/>
              <a:pathLst>
                <a:path w="1931" h="1881" extrusionOk="0">
                  <a:moveTo>
                    <a:pt x="953" y="1"/>
                  </a:moveTo>
                  <a:cubicBezTo>
                    <a:pt x="427" y="1"/>
                    <a:pt x="1" y="402"/>
                    <a:pt x="1" y="928"/>
                  </a:cubicBezTo>
                  <a:cubicBezTo>
                    <a:pt x="1" y="1454"/>
                    <a:pt x="427" y="1881"/>
                    <a:pt x="953" y="1881"/>
                  </a:cubicBezTo>
                  <a:cubicBezTo>
                    <a:pt x="1504" y="1881"/>
                    <a:pt x="1931" y="1454"/>
                    <a:pt x="1931" y="928"/>
                  </a:cubicBezTo>
                  <a:cubicBezTo>
                    <a:pt x="1931" y="402"/>
                    <a:pt x="1504" y="1"/>
                    <a:pt x="95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3753;p32"/>
            <p:cNvSpPr/>
            <p:nvPr/>
          </p:nvSpPr>
          <p:spPr>
            <a:xfrm>
              <a:off x="2684350" y="931050"/>
              <a:ext cx="20700" cy="28950"/>
            </a:xfrm>
            <a:custGeom>
              <a:avLst/>
              <a:gdLst/>
              <a:ahLst/>
              <a:cxnLst/>
              <a:rect l="l" t="t" r="r" b="b"/>
              <a:pathLst>
                <a:path w="828" h="1158" extrusionOk="0">
                  <a:moveTo>
                    <a:pt x="424" y="1"/>
                  </a:moveTo>
                  <a:cubicBezTo>
                    <a:pt x="233" y="1"/>
                    <a:pt x="50" y="243"/>
                    <a:pt x="26" y="554"/>
                  </a:cubicBezTo>
                  <a:cubicBezTo>
                    <a:pt x="1" y="880"/>
                    <a:pt x="151" y="1155"/>
                    <a:pt x="352" y="1155"/>
                  </a:cubicBezTo>
                  <a:cubicBezTo>
                    <a:pt x="361" y="1156"/>
                    <a:pt x="370" y="1157"/>
                    <a:pt x="379" y="1157"/>
                  </a:cubicBezTo>
                  <a:cubicBezTo>
                    <a:pt x="570" y="1157"/>
                    <a:pt x="754" y="915"/>
                    <a:pt x="778" y="604"/>
                  </a:cubicBezTo>
                  <a:cubicBezTo>
                    <a:pt x="828" y="278"/>
                    <a:pt x="677" y="2"/>
                    <a:pt x="452" y="2"/>
                  </a:cubicBezTo>
                  <a:cubicBezTo>
                    <a:pt x="443" y="1"/>
                    <a:pt x="433" y="1"/>
                    <a:pt x="42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754;p32"/>
            <p:cNvSpPr/>
            <p:nvPr/>
          </p:nvSpPr>
          <p:spPr>
            <a:xfrm>
              <a:off x="2480725" y="906025"/>
              <a:ext cx="20075" cy="29525"/>
            </a:xfrm>
            <a:custGeom>
              <a:avLst/>
              <a:gdLst/>
              <a:ahLst/>
              <a:cxnLst/>
              <a:rect l="l" t="t" r="r" b="b"/>
              <a:pathLst>
                <a:path w="803" h="1181" extrusionOk="0">
                  <a:moveTo>
                    <a:pt x="451" y="1"/>
                  </a:moveTo>
                  <a:cubicBezTo>
                    <a:pt x="251" y="1"/>
                    <a:pt x="50" y="252"/>
                    <a:pt x="25" y="552"/>
                  </a:cubicBezTo>
                  <a:cubicBezTo>
                    <a:pt x="0" y="878"/>
                    <a:pt x="151" y="1154"/>
                    <a:pt x="351" y="1179"/>
                  </a:cubicBezTo>
                  <a:cubicBezTo>
                    <a:pt x="360" y="1180"/>
                    <a:pt x="370" y="1181"/>
                    <a:pt x="379" y="1181"/>
                  </a:cubicBezTo>
                  <a:cubicBezTo>
                    <a:pt x="570" y="1181"/>
                    <a:pt x="753" y="938"/>
                    <a:pt x="777" y="628"/>
                  </a:cubicBezTo>
                  <a:cubicBezTo>
                    <a:pt x="802" y="302"/>
                    <a:pt x="677" y="26"/>
                    <a:pt x="4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755;p32"/>
            <p:cNvSpPr/>
            <p:nvPr/>
          </p:nvSpPr>
          <p:spPr>
            <a:xfrm>
              <a:off x="2540250" y="1003775"/>
              <a:ext cx="78350" cy="19050"/>
            </a:xfrm>
            <a:custGeom>
              <a:avLst/>
              <a:gdLst/>
              <a:ahLst/>
              <a:cxnLst/>
              <a:rect l="l" t="t" r="r" b="b"/>
              <a:pathLst>
                <a:path w="3134" h="762" extrusionOk="0">
                  <a:moveTo>
                    <a:pt x="0" y="1"/>
                  </a:moveTo>
                  <a:lnTo>
                    <a:pt x="0" y="1"/>
                  </a:lnTo>
                  <a:cubicBezTo>
                    <a:pt x="151" y="226"/>
                    <a:pt x="401" y="402"/>
                    <a:pt x="652" y="527"/>
                  </a:cubicBezTo>
                  <a:cubicBezTo>
                    <a:pt x="928" y="677"/>
                    <a:pt x="1203" y="753"/>
                    <a:pt x="1504" y="753"/>
                  </a:cubicBezTo>
                  <a:cubicBezTo>
                    <a:pt x="1575" y="759"/>
                    <a:pt x="1646" y="762"/>
                    <a:pt x="1717" y="762"/>
                  </a:cubicBezTo>
                  <a:cubicBezTo>
                    <a:pt x="1945" y="762"/>
                    <a:pt x="2171" y="729"/>
                    <a:pt x="2381" y="652"/>
                  </a:cubicBezTo>
                  <a:cubicBezTo>
                    <a:pt x="2532" y="602"/>
                    <a:pt x="2657" y="527"/>
                    <a:pt x="2782" y="477"/>
                  </a:cubicBezTo>
                  <a:cubicBezTo>
                    <a:pt x="2908" y="402"/>
                    <a:pt x="3033" y="327"/>
                    <a:pt x="3133" y="251"/>
                  </a:cubicBezTo>
                  <a:lnTo>
                    <a:pt x="3133" y="251"/>
                  </a:lnTo>
                  <a:cubicBezTo>
                    <a:pt x="2983" y="276"/>
                    <a:pt x="2857" y="327"/>
                    <a:pt x="2732" y="352"/>
                  </a:cubicBezTo>
                  <a:cubicBezTo>
                    <a:pt x="2582" y="377"/>
                    <a:pt x="2456" y="427"/>
                    <a:pt x="2331" y="427"/>
                  </a:cubicBezTo>
                  <a:cubicBezTo>
                    <a:pt x="2256" y="452"/>
                    <a:pt x="2181" y="452"/>
                    <a:pt x="2131" y="452"/>
                  </a:cubicBezTo>
                  <a:lnTo>
                    <a:pt x="1930" y="477"/>
                  </a:lnTo>
                  <a:lnTo>
                    <a:pt x="1529" y="477"/>
                  </a:lnTo>
                  <a:cubicBezTo>
                    <a:pt x="1253" y="477"/>
                    <a:pt x="1003" y="402"/>
                    <a:pt x="752" y="327"/>
                  </a:cubicBezTo>
                  <a:cubicBezTo>
                    <a:pt x="502" y="251"/>
                    <a:pt x="251" y="126"/>
                    <a:pt x="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3756;p32"/>
            <p:cNvSpPr/>
            <p:nvPr/>
          </p:nvSpPr>
          <p:spPr>
            <a:xfrm>
              <a:off x="2394250" y="646625"/>
              <a:ext cx="90875" cy="156675"/>
            </a:xfrm>
            <a:custGeom>
              <a:avLst/>
              <a:gdLst/>
              <a:ahLst/>
              <a:cxnLst/>
              <a:rect l="l" t="t" r="r" b="b"/>
              <a:pathLst>
                <a:path w="3635" h="6267" extrusionOk="0">
                  <a:moveTo>
                    <a:pt x="3635" y="1"/>
                  </a:moveTo>
                  <a:lnTo>
                    <a:pt x="3635" y="1"/>
                  </a:lnTo>
                  <a:cubicBezTo>
                    <a:pt x="3635" y="1"/>
                    <a:pt x="627" y="477"/>
                    <a:pt x="1" y="6267"/>
                  </a:cubicBezTo>
                  <a:cubicBezTo>
                    <a:pt x="1" y="6267"/>
                    <a:pt x="3133" y="5039"/>
                    <a:pt x="3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757;p32"/>
            <p:cNvSpPr/>
            <p:nvPr/>
          </p:nvSpPr>
          <p:spPr>
            <a:xfrm>
              <a:off x="1874200" y="1773450"/>
              <a:ext cx="796400" cy="403225"/>
            </a:xfrm>
            <a:custGeom>
              <a:avLst/>
              <a:gdLst/>
              <a:ahLst/>
              <a:cxnLst/>
              <a:rect l="l" t="t" r="r" b="b"/>
              <a:pathLst>
                <a:path w="31856" h="16129" extrusionOk="0">
                  <a:moveTo>
                    <a:pt x="1947" y="1"/>
                  </a:moveTo>
                  <a:cubicBezTo>
                    <a:pt x="1022" y="1"/>
                    <a:pt x="232" y="267"/>
                    <a:pt x="126" y="1144"/>
                  </a:cubicBezTo>
                  <a:cubicBezTo>
                    <a:pt x="1" y="1946"/>
                    <a:pt x="427" y="2848"/>
                    <a:pt x="702" y="3575"/>
                  </a:cubicBezTo>
                  <a:cubicBezTo>
                    <a:pt x="1103" y="4703"/>
                    <a:pt x="1529" y="5805"/>
                    <a:pt x="1980" y="6908"/>
                  </a:cubicBezTo>
                  <a:cubicBezTo>
                    <a:pt x="2231" y="7510"/>
                    <a:pt x="2482" y="8086"/>
                    <a:pt x="2883" y="8587"/>
                  </a:cubicBezTo>
                  <a:cubicBezTo>
                    <a:pt x="3309" y="9139"/>
                    <a:pt x="3885" y="9565"/>
                    <a:pt x="4412" y="10041"/>
                  </a:cubicBezTo>
                  <a:cubicBezTo>
                    <a:pt x="5189" y="10718"/>
                    <a:pt x="5865" y="11470"/>
                    <a:pt x="6617" y="12171"/>
                  </a:cubicBezTo>
                  <a:cubicBezTo>
                    <a:pt x="9098" y="14477"/>
                    <a:pt x="12407" y="15831"/>
                    <a:pt x="15765" y="16081"/>
                  </a:cubicBezTo>
                  <a:cubicBezTo>
                    <a:pt x="16204" y="16113"/>
                    <a:pt x="16642" y="16128"/>
                    <a:pt x="17079" y="16128"/>
                  </a:cubicBezTo>
                  <a:cubicBezTo>
                    <a:pt x="19365" y="16128"/>
                    <a:pt x="21634" y="15725"/>
                    <a:pt x="23885" y="15304"/>
                  </a:cubicBezTo>
                  <a:cubicBezTo>
                    <a:pt x="26091" y="14903"/>
                    <a:pt x="28321" y="14452"/>
                    <a:pt x="30276" y="13349"/>
                  </a:cubicBezTo>
                  <a:cubicBezTo>
                    <a:pt x="31053" y="12923"/>
                    <a:pt x="31855" y="12247"/>
                    <a:pt x="31830" y="11369"/>
                  </a:cubicBezTo>
                  <a:cubicBezTo>
                    <a:pt x="31805" y="10292"/>
                    <a:pt x="30577" y="9665"/>
                    <a:pt x="29524" y="9440"/>
                  </a:cubicBezTo>
                  <a:cubicBezTo>
                    <a:pt x="28462" y="9213"/>
                    <a:pt x="27382" y="9145"/>
                    <a:pt x="26293" y="9145"/>
                  </a:cubicBezTo>
                  <a:cubicBezTo>
                    <a:pt x="24603" y="9145"/>
                    <a:pt x="22894" y="9310"/>
                    <a:pt x="21206" y="9310"/>
                  </a:cubicBezTo>
                  <a:cubicBezTo>
                    <a:pt x="20003" y="9310"/>
                    <a:pt x="18812" y="9226"/>
                    <a:pt x="17645" y="8938"/>
                  </a:cubicBezTo>
                  <a:cubicBezTo>
                    <a:pt x="14687" y="8211"/>
                    <a:pt x="12181" y="6282"/>
                    <a:pt x="10026" y="4126"/>
                  </a:cubicBezTo>
                  <a:cubicBezTo>
                    <a:pt x="9299" y="3424"/>
                    <a:pt x="8622" y="2698"/>
                    <a:pt x="7820" y="2071"/>
                  </a:cubicBezTo>
                  <a:cubicBezTo>
                    <a:pt x="7820" y="1520"/>
                    <a:pt x="5214" y="642"/>
                    <a:pt x="4788" y="517"/>
                  </a:cubicBezTo>
                  <a:cubicBezTo>
                    <a:pt x="4180" y="332"/>
                    <a:pt x="2979" y="1"/>
                    <a:pt x="194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758;p32"/>
            <p:cNvSpPr/>
            <p:nvPr/>
          </p:nvSpPr>
          <p:spPr>
            <a:xfrm>
              <a:off x="2327200" y="1892875"/>
              <a:ext cx="231250" cy="256925"/>
            </a:xfrm>
            <a:custGeom>
              <a:avLst/>
              <a:gdLst/>
              <a:ahLst/>
              <a:cxnLst/>
              <a:rect l="l" t="t" r="r" b="b"/>
              <a:pathLst>
                <a:path w="9250" h="10277" extrusionOk="0">
                  <a:moveTo>
                    <a:pt x="8798" y="1"/>
                  </a:moveTo>
                  <a:lnTo>
                    <a:pt x="1" y="1505"/>
                  </a:lnTo>
                  <a:lnTo>
                    <a:pt x="1956" y="9675"/>
                  </a:lnTo>
                  <a:lnTo>
                    <a:pt x="9249" y="10277"/>
                  </a:lnTo>
                  <a:lnTo>
                    <a:pt x="9249" y="10277"/>
                  </a:lnTo>
                  <a:lnTo>
                    <a:pt x="8798" y="1"/>
                  </a:lnTo>
                  <a:close/>
                </a:path>
              </a:pathLst>
            </a:custGeom>
            <a:solidFill>
              <a:srgbClr val="D8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3759;p32"/>
            <p:cNvSpPr/>
            <p:nvPr/>
          </p:nvSpPr>
          <p:spPr>
            <a:xfrm>
              <a:off x="2051525" y="1688000"/>
              <a:ext cx="290750" cy="416050"/>
            </a:xfrm>
            <a:custGeom>
              <a:avLst/>
              <a:gdLst/>
              <a:ahLst/>
              <a:cxnLst/>
              <a:rect l="l" t="t" r="r" b="b"/>
              <a:pathLst>
                <a:path w="11630" h="16642" extrusionOk="0">
                  <a:moveTo>
                    <a:pt x="802" y="0"/>
                  </a:moveTo>
                  <a:lnTo>
                    <a:pt x="0" y="12607"/>
                  </a:lnTo>
                  <a:lnTo>
                    <a:pt x="7544" y="16642"/>
                  </a:lnTo>
                  <a:lnTo>
                    <a:pt x="11629" y="3183"/>
                  </a:lnTo>
                  <a:lnTo>
                    <a:pt x="8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760;p32"/>
            <p:cNvSpPr/>
            <p:nvPr/>
          </p:nvSpPr>
          <p:spPr>
            <a:xfrm>
              <a:off x="2109800" y="1659175"/>
              <a:ext cx="243125" cy="392250"/>
            </a:xfrm>
            <a:custGeom>
              <a:avLst/>
              <a:gdLst/>
              <a:ahLst/>
              <a:cxnLst/>
              <a:rect l="l" t="t" r="r" b="b"/>
              <a:pathLst>
                <a:path w="9725" h="15690" extrusionOk="0">
                  <a:moveTo>
                    <a:pt x="7669" y="2281"/>
                  </a:moveTo>
                  <a:cubicBezTo>
                    <a:pt x="7694" y="2331"/>
                    <a:pt x="7694" y="2381"/>
                    <a:pt x="7694" y="2406"/>
                  </a:cubicBezTo>
                  <a:cubicBezTo>
                    <a:pt x="7694" y="2457"/>
                    <a:pt x="7644" y="2507"/>
                    <a:pt x="7594" y="2532"/>
                  </a:cubicBezTo>
                  <a:cubicBezTo>
                    <a:pt x="7576" y="2549"/>
                    <a:pt x="7559" y="2567"/>
                    <a:pt x="7532" y="2567"/>
                  </a:cubicBezTo>
                  <a:cubicBezTo>
                    <a:pt x="7521" y="2567"/>
                    <a:pt x="7509" y="2564"/>
                    <a:pt x="7494" y="2557"/>
                  </a:cubicBezTo>
                  <a:cubicBezTo>
                    <a:pt x="7469" y="2557"/>
                    <a:pt x="7469" y="2557"/>
                    <a:pt x="7469" y="2507"/>
                  </a:cubicBezTo>
                  <a:cubicBezTo>
                    <a:pt x="7469" y="2457"/>
                    <a:pt x="7519" y="2381"/>
                    <a:pt x="7594" y="2331"/>
                  </a:cubicBezTo>
                  <a:cubicBezTo>
                    <a:pt x="7619" y="2306"/>
                    <a:pt x="7644" y="2306"/>
                    <a:pt x="7669" y="2281"/>
                  </a:cubicBezTo>
                  <a:close/>
                  <a:moveTo>
                    <a:pt x="3885" y="276"/>
                  </a:moveTo>
                  <a:cubicBezTo>
                    <a:pt x="3910" y="276"/>
                    <a:pt x="3910" y="301"/>
                    <a:pt x="3910" y="301"/>
                  </a:cubicBezTo>
                  <a:cubicBezTo>
                    <a:pt x="4161" y="426"/>
                    <a:pt x="4186" y="1529"/>
                    <a:pt x="4085" y="2607"/>
                  </a:cubicBezTo>
                  <a:cubicBezTo>
                    <a:pt x="3684" y="1880"/>
                    <a:pt x="3208" y="727"/>
                    <a:pt x="3760" y="351"/>
                  </a:cubicBezTo>
                  <a:cubicBezTo>
                    <a:pt x="3810" y="301"/>
                    <a:pt x="3860" y="276"/>
                    <a:pt x="3885" y="276"/>
                  </a:cubicBezTo>
                  <a:close/>
                  <a:moveTo>
                    <a:pt x="6166" y="426"/>
                  </a:moveTo>
                  <a:cubicBezTo>
                    <a:pt x="6241" y="426"/>
                    <a:pt x="6291" y="452"/>
                    <a:pt x="6366" y="477"/>
                  </a:cubicBezTo>
                  <a:cubicBezTo>
                    <a:pt x="6491" y="552"/>
                    <a:pt x="6542" y="627"/>
                    <a:pt x="6542" y="752"/>
                  </a:cubicBezTo>
                  <a:cubicBezTo>
                    <a:pt x="6567" y="1304"/>
                    <a:pt x="5439" y="2306"/>
                    <a:pt x="4712" y="2883"/>
                  </a:cubicBezTo>
                  <a:cubicBezTo>
                    <a:pt x="4963" y="2031"/>
                    <a:pt x="5464" y="677"/>
                    <a:pt x="6015" y="452"/>
                  </a:cubicBezTo>
                  <a:cubicBezTo>
                    <a:pt x="6065" y="426"/>
                    <a:pt x="6115" y="426"/>
                    <a:pt x="6166" y="426"/>
                  </a:cubicBezTo>
                  <a:close/>
                  <a:moveTo>
                    <a:pt x="2557" y="3359"/>
                  </a:moveTo>
                  <a:cubicBezTo>
                    <a:pt x="2582" y="3384"/>
                    <a:pt x="2607" y="3409"/>
                    <a:pt x="2632" y="3459"/>
                  </a:cubicBezTo>
                  <a:cubicBezTo>
                    <a:pt x="2632" y="3459"/>
                    <a:pt x="2632" y="3459"/>
                    <a:pt x="2582" y="3484"/>
                  </a:cubicBezTo>
                  <a:cubicBezTo>
                    <a:pt x="2557" y="3509"/>
                    <a:pt x="2531" y="3509"/>
                    <a:pt x="2481" y="3534"/>
                  </a:cubicBezTo>
                  <a:cubicBezTo>
                    <a:pt x="2481" y="3509"/>
                    <a:pt x="2481" y="3484"/>
                    <a:pt x="2481" y="3484"/>
                  </a:cubicBezTo>
                  <a:cubicBezTo>
                    <a:pt x="2456" y="3434"/>
                    <a:pt x="2481" y="3384"/>
                    <a:pt x="2506" y="3359"/>
                  </a:cubicBezTo>
                  <a:close/>
                  <a:moveTo>
                    <a:pt x="3882" y="0"/>
                  </a:moveTo>
                  <a:cubicBezTo>
                    <a:pt x="3803" y="0"/>
                    <a:pt x="3709" y="25"/>
                    <a:pt x="3609" y="101"/>
                  </a:cubicBezTo>
                  <a:cubicBezTo>
                    <a:pt x="2557" y="802"/>
                    <a:pt x="3985" y="3033"/>
                    <a:pt x="4060" y="3133"/>
                  </a:cubicBezTo>
                  <a:lnTo>
                    <a:pt x="4110" y="3208"/>
                  </a:lnTo>
                  <a:cubicBezTo>
                    <a:pt x="4085" y="3284"/>
                    <a:pt x="4010" y="3384"/>
                    <a:pt x="3935" y="3434"/>
                  </a:cubicBezTo>
                  <a:cubicBezTo>
                    <a:pt x="3810" y="3559"/>
                    <a:pt x="3609" y="3609"/>
                    <a:pt x="3409" y="3685"/>
                  </a:cubicBezTo>
                  <a:cubicBezTo>
                    <a:pt x="3245" y="3726"/>
                    <a:pt x="3081" y="3767"/>
                    <a:pt x="2931" y="3767"/>
                  </a:cubicBezTo>
                  <a:cubicBezTo>
                    <a:pt x="2897" y="3767"/>
                    <a:pt x="2864" y="3764"/>
                    <a:pt x="2832" y="3760"/>
                  </a:cubicBezTo>
                  <a:cubicBezTo>
                    <a:pt x="2782" y="3760"/>
                    <a:pt x="2757" y="3760"/>
                    <a:pt x="2732" y="3735"/>
                  </a:cubicBezTo>
                  <a:cubicBezTo>
                    <a:pt x="2832" y="3685"/>
                    <a:pt x="2907" y="3609"/>
                    <a:pt x="2907" y="3534"/>
                  </a:cubicBezTo>
                  <a:cubicBezTo>
                    <a:pt x="2932" y="3459"/>
                    <a:pt x="2932" y="3409"/>
                    <a:pt x="2907" y="3359"/>
                  </a:cubicBezTo>
                  <a:cubicBezTo>
                    <a:pt x="2857" y="3234"/>
                    <a:pt x="2757" y="3133"/>
                    <a:pt x="2657" y="3108"/>
                  </a:cubicBezTo>
                  <a:cubicBezTo>
                    <a:pt x="2607" y="3083"/>
                    <a:pt x="2557" y="3071"/>
                    <a:pt x="2510" y="3071"/>
                  </a:cubicBezTo>
                  <a:cubicBezTo>
                    <a:pt x="2463" y="3071"/>
                    <a:pt x="2419" y="3083"/>
                    <a:pt x="2381" y="3108"/>
                  </a:cubicBezTo>
                  <a:cubicBezTo>
                    <a:pt x="2231" y="3183"/>
                    <a:pt x="2156" y="3334"/>
                    <a:pt x="2181" y="3534"/>
                  </a:cubicBezTo>
                  <a:cubicBezTo>
                    <a:pt x="2206" y="3534"/>
                    <a:pt x="2206" y="3559"/>
                    <a:pt x="2206" y="3584"/>
                  </a:cubicBezTo>
                  <a:cubicBezTo>
                    <a:pt x="1930" y="3584"/>
                    <a:pt x="1629" y="3509"/>
                    <a:pt x="1404" y="3359"/>
                  </a:cubicBezTo>
                  <a:cubicBezTo>
                    <a:pt x="1053" y="3158"/>
                    <a:pt x="827" y="2757"/>
                    <a:pt x="802" y="2356"/>
                  </a:cubicBezTo>
                  <a:cubicBezTo>
                    <a:pt x="802" y="2256"/>
                    <a:pt x="802" y="2181"/>
                    <a:pt x="802" y="2081"/>
                  </a:cubicBezTo>
                  <a:cubicBezTo>
                    <a:pt x="827" y="1905"/>
                    <a:pt x="827" y="1705"/>
                    <a:pt x="777" y="1504"/>
                  </a:cubicBezTo>
                  <a:cubicBezTo>
                    <a:pt x="677" y="1178"/>
                    <a:pt x="376" y="928"/>
                    <a:pt x="50" y="878"/>
                  </a:cubicBezTo>
                  <a:lnTo>
                    <a:pt x="0" y="1178"/>
                  </a:lnTo>
                  <a:cubicBezTo>
                    <a:pt x="226" y="1203"/>
                    <a:pt x="426" y="1379"/>
                    <a:pt x="501" y="1604"/>
                  </a:cubicBezTo>
                  <a:cubicBezTo>
                    <a:pt x="552" y="1730"/>
                    <a:pt x="526" y="1905"/>
                    <a:pt x="526" y="2081"/>
                  </a:cubicBezTo>
                  <a:cubicBezTo>
                    <a:pt x="526" y="2156"/>
                    <a:pt x="526" y="2256"/>
                    <a:pt x="526" y="2356"/>
                  </a:cubicBezTo>
                  <a:cubicBezTo>
                    <a:pt x="552" y="2858"/>
                    <a:pt x="827" y="3334"/>
                    <a:pt x="1253" y="3609"/>
                  </a:cubicBezTo>
                  <a:cubicBezTo>
                    <a:pt x="1506" y="3765"/>
                    <a:pt x="1803" y="3860"/>
                    <a:pt x="2099" y="3860"/>
                  </a:cubicBezTo>
                  <a:cubicBezTo>
                    <a:pt x="2185" y="3860"/>
                    <a:pt x="2271" y="3852"/>
                    <a:pt x="2356" y="3835"/>
                  </a:cubicBezTo>
                  <a:cubicBezTo>
                    <a:pt x="2456" y="3960"/>
                    <a:pt x="2607" y="4036"/>
                    <a:pt x="2782" y="4061"/>
                  </a:cubicBezTo>
                  <a:lnTo>
                    <a:pt x="2932" y="4061"/>
                  </a:lnTo>
                  <a:cubicBezTo>
                    <a:pt x="3133" y="4061"/>
                    <a:pt x="3308" y="4010"/>
                    <a:pt x="3484" y="3960"/>
                  </a:cubicBezTo>
                  <a:cubicBezTo>
                    <a:pt x="3709" y="3885"/>
                    <a:pt x="3910" y="3810"/>
                    <a:pt x="4085" y="3685"/>
                  </a:cubicBezTo>
                  <a:lnTo>
                    <a:pt x="4085" y="3685"/>
                  </a:lnTo>
                  <a:lnTo>
                    <a:pt x="1028" y="15615"/>
                  </a:lnTo>
                  <a:lnTo>
                    <a:pt x="1328" y="15690"/>
                  </a:lnTo>
                  <a:lnTo>
                    <a:pt x="4461" y="3434"/>
                  </a:lnTo>
                  <a:lnTo>
                    <a:pt x="4562" y="3359"/>
                  </a:lnTo>
                  <a:cubicBezTo>
                    <a:pt x="4662" y="3284"/>
                    <a:pt x="5138" y="2933"/>
                    <a:pt x="5614" y="2482"/>
                  </a:cubicBezTo>
                  <a:cubicBezTo>
                    <a:pt x="5990" y="2281"/>
                    <a:pt x="6391" y="2106"/>
                    <a:pt x="6792" y="2031"/>
                  </a:cubicBezTo>
                  <a:cubicBezTo>
                    <a:pt x="6927" y="2008"/>
                    <a:pt x="7047" y="1996"/>
                    <a:pt x="7152" y="1996"/>
                  </a:cubicBezTo>
                  <a:cubicBezTo>
                    <a:pt x="7280" y="1996"/>
                    <a:pt x="7386" y="2014"/>
                    <a:pt x="7469" y="2056"/>
                  </a:cubicBezTo>
                  <a:cubicBezTo>
                    <a:pt x="7469" y="2081"/>
                    <a:pt x="7444" y="2081"/>
                    <a:pt x="7444" y="2106"/>
                  </a:cubicBezTo>
                  <a:cubicBezTo>
                    <a:pt x="7369" y="2131"/>
                    <a:pt x="7193" y="2281"/>
                    <a:pt x="7168" y="2482"/>
                  </a:cubicBezTo>
                  <a:cubicBezTo>
                    <a:pt x="7168" y="2557"/>
                    <a:pt x="7193" y="2632"/>
                    <a:pt x="7243" y="2707"/>
                  </a:cubicBezTo>
                  <a:cubicBezTo>
                    <a:pt x="7268" y="2757"/>
                    <a:pt x="7318" y="2807"/>
                    <a:pt x="7394" y="2833"/>
                  </a:cubicBezTo>
                  <a:cubicBezTo>
                    <a:pt x="7444" y="2833"/>
                    <a:pt x="7469" y="2858"/>
                    <a:pt x="7519" y="2858"/>
                  </a:cubicBezTo>
                  <a:cubicBezTo>
                    <a:pt x="7594" y="2858"/>
                    <a:pt x="7669" y="2833"/>
                    <a:pt x="7745" y="2782"/>
                  </a:cubicBezTo>
                  <a:cubicBezTo>
                    <a:pt x="7870" y="2707"/>
                    <a:pt x="7945" y="2607"/>
                    <a:pt x="7970" y="2457"/>
                  </a:cubicBezTo>
                  <a:cubicBezTo>
                    <a:pt x="7995" y="2356"/>
                    <a:pt x="7970" y="2231"/>
                    <a:pt x="7920" y="2131"/>
                  </a:cubicBezTo>
                  <a:cubicBezTo>
                    <a:pt x="8020" y="2081"/>
                    <a:pt x="8146" y="2031"/>
                    <a:pt x="8271" y="1980"/>
                  </a:cubicBezTo>
                  <a:cubicBezTo>
                    <a:pt x="8346" y="1955"/>
                    <a:pt x="8446" y="1930"/>
                    <a:pt x="8521" y="1905"/>
                  </a:cubicBezTo>
                  <a:cubicBezTo>
                    <a:pt x="8672" y="1855"/>
                    <a:pt x="8822" y="1805"/>
                    <a:pt x="8973" y="1755"/>
                  </a:cubicBezTo>
                  <a:cubicBezTo>
                    <a:pt x="9248" y="1604"/>
                    <a:pt x="9474" y="1429"/>
                    <a:pt x="9574" y="1203"/>
                  </a:cubicBezTo>
                  <a:cubicBezTo>
                    <a:pt x="9724" y="903"/>
                    <a:pt x="9699" y="552"/>
                    <a:pt x="9474" y="351"/>
                  </a:cubicBezTo>
                  <a:lnTo>
                    <a:pt x="9273" y="577"/>
                  </a:lnTo>
                  <a:cubicBezTo>
                    <a:pt x="9399" y="677"/>
                    <a:pt x="9424" y="903"/>
                    <a:pt x="9323" y="1078"/>
                  </a:cubicBezTo>
                  <a:cubicBezTo>
                    <a:pt x="9223" y="1279"/>
                    <a:pt x="9023" y="1404"/>
                    <a:pt x="8847" y="1479"/>
                  </a:cubicBezTo>
                  <a:cubicBezTo>
                    <a:pt x="8722" y="1529"/>
                    <a:pt x="8572" y="1579"/>
                    <a:pt x="8446" y="1629"/>
                  </a:cubicBezTo>
                  <a:cubicBezTo>
                    <a:pt x="8346" y="1655"/>
                    <a:pt x="8246" y="1680"/>
                    <a:pt x="8171" y="1730"/>
                  </a:cubicBezTo>
                  <a:cubicBezTo>
                    <a:pt x="8020" y="1780"/>
                    <a:pt x="7870" y="1830"/>
                    <a:pt x="7745" y="1905"/>
                  </a:cubicBezTo>
                  <a:cubicBezTo>
                    <a:pt x="7745" y="1880"/>
                    <a:pt x="7719" y="1880"/>
                    <a:pt x="7694" y="1855"/>
                  </a:cubicBezTo>
                  <a:cubicBezTo>
                    <a:pt x="7549" y="1758"/>
                    <a:pt x="7372" y="1703"/>
                    <a:pt x="7150" y="1703"/>
                  </a:cubicBezTo>
                  <a:cubicBezTo>
                    <a:pt x="7028" y="1703"/>
                    <a:pt x="6893" y="1719"/>
                    <a:pt x="6742" y="1755"/>
                  </a:cubicBezTo>
                  <a:cubicBezTo>
                    <a:pt x="6567" y="1780"/>
                    <a:pt x="6391" y="1830"/>
                    <a:pt x="6216" y="1905"/>
                  </a:cubicBezTo>
                  <a:cubicBezTo>
                    <a:pt x="6567" y="1504"/>
                    <a:pt x="6842" y="1078"/>
                    <a:pt x="6817" y="727"/>
                  </a:cubicBezTo>
                  <a:cubicBezTo>
                    <a:pt x="6817" y="527"/>
                    <a:pt x="6717" y="351"/>
                    <a:pt x="6516" y="226"/>
                  </a:cubicBezTo>
                  <a:cubicBezTo>
                    <a:pt x="6395" y="165"/>
                    <a:pt x="6274" y="132"/>
                    <a:pt x="6152" y="132"/>
                  </a:cubicBezTo>
                  <a:cubicBezTo>
                    <a:pt x="6073" y="132"/>
                    <a:pt x="5994" y="146"/>
                    <a:pt x="5915" y="176"/>
                  </a:cubicBezTo>
                  <a:cubicBezTo>
                    <a:pt x="5213" y="477"/>
                    <a:pt x="4662" y="2031"/>
                    <a:pt x="4436" y="2807"/>
                  </a:cubicBezTo>
                  <a:lnTo>
                    <a:pt x="4361" y="2782"/>
                  </a:lnTo>
                  <a:cubicBezTo>
                    <a:pt x="4436" y="1955"/>
                    <a:pt x="4536" y="351"/>
                    <a:pt x="4060" y="51"/>
                  </a:cubicBezTo>
                  <a:cubicBezTo>
                    <a:pt x="4023" y="25"/>
                    <a:pt x="3960" y="0"/>
                    <a:pt x="3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761;p32"/>
            <p:cNvSpPr/>
            <p:nvPr/>
          </p:nvSpPr>
          <p:spPr>
            <a:xfrm>
              <a:off x="1671375" y="1775100"/>
              <a:ext cx="1225400" cy="1147175"/>
            </a:xfrm>
            <a:custGeom>
              <a:avLst/>
              <a:gdLst/>
              <a:ahLst/>
              <a:cxnLst/>
              <a:rect l="l" t="t" r="r" b="b"/>
              <a:pathLst>
                <a:path w="49016" h="45887" extrusionOk="0">
                  <a:moveTo>
                    <a:pt x="9367" y="0"/>
                  </a:moveTo>
                  <a:cubicBezTo>
                    <a:pt x="4780" y="877"/>
                    <a:pt x="12324" y="11604"/>
                    <a:pt x="12324" y="11604"/>
                  </a:cubicBezTo>
                  <a:cubicBezTo>
                    <a:pt x="12324" y="11604"/>
                    <a:pt x="3477" y="16441"/>
                    <a:pt x="1647" y="26040"/>
                  </a:cubicBezTo>
                  <a:cubicBezTo>
                    <a:pt x="1" y="34561"/>
                    <a:pt x="4477" y="45886"/>
                    <a:pt x="20649" y="45886"/>
                  </a:cubicBezTo>
                  <a:cubicBezTo>
                    <a:pt x="22696" y="45886"/>
                    <a:pt x="24929" y="45705"/>
                    <a:pt x="27362" y="45314"/>
                  </a:cubicBezTo>
                  <a:cubicBezTo>
                    <a:pt x="49016" y="41830"/>
                    <a:pt x="34856" y="17394"/>
                    <a:pt x="34856" y="17394"/>
                  </a:cubicBezTo>
                  <a:cubicBezTo>
                    <a:pt x="34856" y="17394"/>
                    <a:pt x="41673" y="14511"/>
                    <a:pt x="39918" y="11053"/>
                  </a:cubicBezTo>
                  <a:lnTo>
                    <a:pt x="39918" y="11053"/>
                  </a:lnTo>
                  <a:cubicBezTo>
                    <a:pt x="38815" y="12181"/>
                    <a:pt x="37988" y="12682"/>
                    <a:pt x="36535" y="13133"/>
                  </a:cubicBezTo>
                  <a:cubicBezTo>
                    <a:pt x="34550" y="13770"/>
                    <a:pt x="32433" y="14103"/>
                    <a:pt x="30319" y="14103"/>
                  </a:cubicBezTo>
                  <a:cubicBezTo>
                    <a:pt x="29523" y="14103"/>
                    <a:pt x="28727" y="14056"/>
                    <a:pt x="27938" y="13960"/>
                  </a:cubicBezTo>
                  <a:cubicBezTo>
                    <a:pt x="24981" y="13584"/>
                    <a:pt x="22399" y="12456"/>
                    <a:pt x="19718" y="11203"/>
                  </a:cubicBezTo>
                  <a:cubicBezTo>
                    <a:pt x="18665" y="10677"/>
                    <a:pt x="17687" y="10201"/>
                    <a:pt x="16760" y="9649"/>
                  </a:cubicBezTo>
                  <a:cubicBezTo>
                    <a:pt x="15833" y="9098"/>
                    <a:pt x="14956" y="8446"/>
                    <a:pt x="14104" y="7619"/>
                  </a:cubicBezTo>
                  <a:cubicBezTo>
                    <a:pt x="11923" y="5514"/>
                    <a:pt x="10169" y="2983"/>
                    <a:pt x="9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3762;p32"/>
            <p:cNvSpPr/>
            <p:nvPr/>
          </p:nvSpPr>
          <p:spPr>
            <a:xfrm>
              <a:off x="1971000" y="2061575"/>
              <a:ext cx="570025" cy="250500"/>
            </a:xfrm>
            <a:custGeom>
              <a:avLst/>
              <a:gdLst/>
              <a:ahLst/>
              <a:cxnLst/>
              <a:rect l="l" t="t" r="r" b="b"/>
              <a:pathLst>
                <a:path w="22801" h="10020" extrusionOk="0">
                  <a:moveTo>
                    <a:pt x="6429" y="4356"/>
                  </a:moveTo>
                  <a:lnTo>
                    <a:pt x="6429" y="4356"/>
                  </a:lnTo>
                  <a:cubicBezTo>
                    <a:pt x="5452" y="6135"/>
                    <a:pt x="3472" y="9418"/>
                    <a:pt x="2319" y="9619"/>
                  </a:cubicBezTo>
                  <a:cubicBezTo>
                    <a:pt x="2284" y="9625"/>
                    <a:pt x="2249" y="9628"/>
                    <a:pt x="2216" y="9628"/>
                  </a:cubicBezTo>
                  <a:cubicBezTo>
                    <a:pt x="2109" y="9628"/>
                    <a:pt x="2014" y="9595"/>
                    <a:pt x="1918" y="9519"/>
                  </a:cubicBezTo>
                  <a:cubicBezTo>
                    <a:pt x="1818" y="9418"/>
                    <a:pt x="1768" y="9293"/>
                    <a:pt x="1768" y="9143"/>
                  </a:cubicBezTo>
                  <a:cubicBezTo>
                    <a:pt x="1843" y="7965"/>
                    <a:pt x="4800" y="5559"/>
                    <a:pt x="6429" y="4356"/>
                  </a:cubicBezTo>
                  <a:close/>
                  <a:moveTo>
                    <a:pt x="7206" y="4481"/>
                  </a:moveTo>
                  <a:cubicBezTo>
                    <a:pt x="7582" y="6486"/>
                    <a:pt x="7933" y="9218"/>
                    <a:pt x="7432" y="9669"/>
                  </a:cubicBezTo>
                  <a:cubicBezTo>
                    <a:pt x="7395" y="9706"/>
                    <a:pt x="7358" y="9729"/>
                    <a:pt x="7312" y="9729"/>
                  </a:cubicBezTo>
                  <a:cubicBezTo>
                    <a:pt x="7295" y="9729"/>
                    <a:pt x="7277" y="9726"/>
                    <a:pt x="7256" y="9719"/>
                  </a:cubicBezTo>
                  <a:cubicBezTo>
                    <a:pt x="6429" y="9494"/>
                    <a:pt x="6755" y="6636"/>
                    <a:pt x="7206" y="4481"/>
                  </a:cubicBezTo>
                  <a:close/>
                  <a:moveTo>
                    <a:pt x="104" y="1"/>
                  </a:moveTo>
                  <a:cubicBezTo>
                    <a:pt x="51" y="1"/>
                    <a:pt x="1" y="32"/>
                    <a:pt x="13" y="95"/>
                  </a:cubicBezTo>
                  <a:cubicBezTo>
                    <a:pt x="38" y="696"/>
                    <a:pt x="790" y="947"/>
                    <a:pt x="1241" y="1223"/>
                  </a:cubicBezTo>
                  <a:cubicBezTo>
                    <a:pt x="2319" y="1899"/>
                    <a:pt x="3497" y="2401"/>
                    <a:pt x="4725" y="2752"/>
                  </a:cubicBezTo>
                  <a:cubicBezTo>
                    <a:pt x="5477" y="2977"/>
                    <a:pt x="6229" y="3153"/>
                    <a:pt x="6981" y="3353"/>
                  </a:cubicBezTo>
                  <a:cubicBezTo>
                    <a:pt x="5878" y="4205"/>
                    <a:pt x="1567" y="7639"/>
                    <a:pt x="1492" y="9118"/>
                  </a:cubicBezTo>
                  <a:cubicBezTo>
                    <a:pt x="1467" y="9368"/>
                    <a:pt x="1567" y="9569"/>
                    <a:pt x="1743" y="9744"/>
                  </a:cubicBezTo>
                  <a:cubicBezTo>
                    <a:pt x="1868" y="9869"/>
                    <a:pt x="2043" y="9920"/>
                    <a:pt x="2219" y="9920"/>
                  </a:cubicBezTo>
                  <a:cubicBezTo>
                    <a:pt x="2269" y="9920"/>
                    <a:pt x="2319" y="9920"/>
                    <a:pt x="2369" y="9895"/>
                  </a:cubicBezTo>
                  <a:cubicBezTo>
                    <a:pt x="4048" y="9594"/>
                    <a:pt x="6855" y="4180"/>
                    <a:pt x="6981" y="3955"/>
                  </a:cubicBezTo>
                  <a:lnTo>
                    <a:pt x="7081" y="3754"/>
                  </a:lnTo>
                  <a:lnTo>
                    <a:pt x="7081" y="3779"/>
                  </a:lnTo>
                  <a:cubicBezTo>
                    <a:pt x="6931" y="4356"/>
                    <a:pt x="5702" y="9619"/>
                    <a:pt x="7181" y="9995"/>
                  </a:cubicBezTo>
                  <a:cubicBezTo>
                    <a:pt x="7231" y="9995"/>
                    <a:pt x="7281" y="10020"/>
                    <a:pt x="7307" y="10020"/>
                  </a:cubicBezTo>
                  <a:cubicBezTo>
                    <a:pt x="7432" y="10020"/>
                    <a:pt x="7557" y="9970"/>
                    <a:pt x="7632" y="9869"/>
                  </a:cubicBezTo>
                  <a:cubicBezTo>
                    <a:pt x="8459" y="9093"/>
                    <a:pt x="7482" y="4306"/>
                    <a:pt x="7357" y="3779"/>
                  </a:cubicBezTo>
                  <a:lnTo>
                    <a:pt x="7281" y="3428"/>
                  </a:lnTo>
                  <a:lnTo>
                    <a:pt x="7281" y="3428"/>
                  </a:lnTo>
                  <a:cubicBezTo>
                    <a:pt x="7908" y="3629"/>
                    <a:pt x="8535" y="3854"/>
                    <a:pt x="9111" y="4180"/>
                  </a:cubicBezTo>
                  <a:cubicBezTo>
                    <a:pt x="10364" y="4857"/>
                    <a:pt x="11317" y="5935"/>
                    <a:pt x="12369" y="6837"/>
                  </a:cubicBezTo>
                  <a:cubicBezTo>
                    <a:pt x="13820" y="8069"/>
                    <a:pt x="16092" y="8953"/>
                    <a:pt x="18179" y="8953"/>
                  </a:cubicBezTo>
                  <a:cubicBezTo>
                    <a:pt x="20168" y="8953"/>
                    <a:pt x="21988" y="8151"/>
                    <a:pt x="22770" y="6085"/>
                  </a:cubicBezTo>
                  <a:cubicBezTo>
                    <a:pt x="22800" y="6010"/>
                    <a:pt x="22741" y="5962"/>
                    <a:pt x="22678" y="5962"/>
                  </a:cubicBezTo>
                  <a:cubicBezTo>
                    <a:pt x="22635" y="5962"/>
                    <a:pt x="22590" y="5984"/>
                    <a:pt x="22570" y="6035"/>
                  </a:cubicBezTo>
                  <a:cubicBezTo>
                    <a:pt x="21918" y="7689"/>
                    <a:pt x="20790" y="8441"/>
                    <a:pt x="19036" y="8616"/>
                  </a:cubicBezTo>
                  <a:cubicBezTo>
                    <a:pt x="18698" y="8640"/>
                    <a:pt x="18355" y="8654"/>
                    <a:pt x="18011" y="8654"/>
                  </a:cubicBezTo>
                  <a:cubicBezTo>
                    <a:pt x="17258" y="8654"/>
                    <a:pt x="16500" y="8588"/>
                    <a:pt x="15778" y="8416"/>
                  </a:cubicBezTo>
                  <a:cubicBezTo>
                    <a:pt x="13597" y="7915"/>
                    <a:pt x="12269" y="6336"/>
                    <a:pt x="10615" y="4982"/>
                  </a:cubicBezTo>
                  <a:cubicBezTo>
                    <a:pt x="9587" y="4130"/>
                    <a:pt x="8484" y="3604"/>
                    <a:pt x="7231" y="3203"/>
                  </a:cubicBezTo>
                  <a:lnTo>
                    <a:pt x="7231" y="3153"/>
                  </a:lnTo>
                  <a:cubicBezTo>
                    <a:pt x="7231" y="3153"/>
                    <a:pt x="7206" y="3178"/>
                    <a:pt x="7181" y="3203"/>
                  </a:cubicBezTo>
                  <a:cubicBezTo>
                    <a:pt x="6931" y="3128"/>
                    <a:pt x="6705" y="3052"/>
                    <a:pt x="6454" y="2977"/>
                  </a:cubicBezTo>
                  <a:cubicBezTo>
                    <a:pt x="5502" y="2727"/>
                    <a:pt x="4575" y="2526"/>
                    <a:pt x="3647" y="2175"/>
                  </a:cubicBezTo>
                  <a:cubicBezTo>
                    <a:pt x="3096" y="1975"/>
                    <a:pt x="264" y="897"/>
                    <a:pt x="214" y="95"/>
                  </a:cubicBezTo>
                  <a:cubicBezTo>
                    <a:pt x="214" y="32"/>
                    <a:pt x="157" y="1"/>
                    <a:pt x="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763;p32"/>
            <p:cNvSpPr/>
            <p:nvPr/>
          </p:nvSpPr>
          <p:spPr>
            <a:xfrm>
              <a:off x="1753900" y="2462500"/>
              <a:ext cx="23850" cy="73450"/>
            </a:xfrm>
            <a:custGeom>
              <a:avLst/>
              <a:gdLst/>
              <a:ahLst/>
              <a:cxnLst/>
              <a:rect l="l" t="t" r="r" b="b"/>
              <a:pathLst>
                <a:path w="954" h="2938" extrusionOk="0">
                  <a:moveTo>
                    <a:pt x="273" y="1"/>
                  </a:moveTo>
                  <a:cubicBezTo>
                    <a:pt x="229" y="1"/>
                    <a:pt x="186" y="23"/>
                    <a:pt x="176" y="73"/>
                  </a:cubicBezTo>
                  <a:cubicBezTo>
                    <a:pt x="0" y="1076"/>
                    <a:pt x="176" y="2028"/>
                    <a:pt x="727" y="2880"/>
                  </a:cubicBezTo>
                  <a:cubicBezTo>
                    <a:pt x="752" y="2921"/>
                    <a:pt x="787" y="2938"/>
                    <a:pt x="820" y="2938"/>
                  </a:cubicBezTo>
                  <a:cubicBezTo>
                    <a:pt x="890" y="2938"/>
                    <a:pt x="953" y="2865"/>
                    <a:pt x="903" y="2780"/>
                  </a:cubicBezTo>
                  <a:cubicBezTo>
                    <a:pt x="401" y="1978"/>
                    <a:pt x="226" y="1076"/>
                    <a:pt x="376" y="123"/>
                  </a:cubicBezTo>
                  <a:cubicBezTo>
                    <a:pt x="406" y="49"/>
                    <a:pt x="338"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764;p32"/>
            <p:cNvSpPr/>
            <p:nvPr/>
          </p:nvSpPr>
          <p:spPr>
            <a:xfrm>
              <a:off x="1788350" y="2484325"/>
              <a:ext cx="37625" cy="96400"/>
            </a:xfrm>
            <a:custGeom>
              <a:avLst/>
              <a:gdLst/>
              <a:ahLst/>
              <a:cxnLst/>
              <a:rect l="l" t="t" r="r" b="b"/>
              <a:pathLst>
                <a:path w="1505" h="3856" extrusionOk="0">
                  <a:moveTo>
                    <a:pt x="335" y="0"/>
                  </a:moveTo>
                  <a:cubicBezTo>
                    <a:pt x="304" y="0"/>
                    <a:pt x="274" y="16"/>
                    <a:pt x="252" y="52"/>
                  </a:cubicBezTo>
                  <a:cubicBezTo>
                    <a:pt x="76" y="478"/>
                    <a:pt x="26" y="929"/>
                    <a:pt x="226" y="1356"/>
                  </a:cubicBezTo>
                  <a:cubicBezTo>
                    <a:pt x="352" y="1631"/>
                    <a:pt x="577" y="1857"/>
                    <a:pt x="778" y="2107"/>
                  </a:cubicBezTo>
                  <a:cubicBezTo>
                    <a:pt x="1154" y="2609"/>
                    <a:pt x="1304" y="3135"/>
                    <a:pt x="1279" y="3762"/>
                  </a:cubicBezTo>
                  <a:cubicBezTo>
                    <a:pt x="1267" y="3824"/>
                    <a:pt x="1317" y="3856"/>
                    <a:pt x="1370" y="3856"/>
                  </a:cubicBezTo>
                  <a:cubicBezTo>
                    <a:pt x="1423" y="3856"/>
                    <a:pt x="1480" y="3824"/>
                    <a:pt x="1480" y="3762"/>
                  </a:cubicBezTo>
                  <a:cubicBezTo>
                    <a:pt x="1505" y="3260"/>
                    <a:pt x="1455" y="2809"/>
                    <a:pt x="1229" y="2383"/>
                  </a:cubicBezTo>
                  <a:cubicBezTo>
                    <a:pt x="803" y="1606"/>
                    <a:pt x="1" y="1180"/>
                    <a:pt x="452" y="178"/>
                  </a:cubicBezTo>
                  <a:cubicBezTo>
                    <a:pt x="487" y="89"/>
                    <a:pt x="410" y="0"/>
                    <a:pt x="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3765;p32"/>
            <p:cNvSpPr/>
            <p:nvPr/>
          </p:nvSpPr>
          <p:spPr>
            <a:xfrm>
              <a:off x="2210050" y="2710950"/>
              <a:ext cx="91750" cy="26575"/>
            </a:xfrm>
            <a:custGeom>
              <a:avLst/>
              <a:gdLst/>
              <a:ahLst/>
              <a:cxnLst/>
              <a:rect l="l" t="t" r="r" b="b"/>
              <a:pathLst>
                <a:path w="3670" h="1063" extrusionOk="0">
                  <a:moveTo>
                    <a:pt x="3479" y="1"/>
                  </a:moveTo>
                  <a:cubicBezTo>
                    <a:pt x="3464" y="1"/>
                    <a:pt x="3449" y="4"/>
                    <a:pt x="3434" y="10"/>
                  </a:cubicBezTo>
                  <a:cubicBezTo>
                    <a:pt x="2381" y="461"/>
                    <a:pt x="1278" y="737"/>
                    <a:pt x="125" y="837"/>
                  </a:cubicBezTo>
                  <a:cubicBezTo>
                    <a:pt x="0" y="862"/>
                    <a:pt x="0" y="1062"/>
                    <a:pt x="125" y="1062"/>
                  </a:cubicBezTo>
                  <a:cubicBezTo>
                    <a:pt x="1328" y="962"/>
                    <a:pt x="2456" y="687"/>
                    <a:pt x="3559" y="210"/>
                  </a:cubicBezTo>
                  <a:cubicBezTo>
                    <a:pt x="3669" y="144"/>
                    <a:pt x="3586" y="1"/>
                    <a:pt x="3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3766;p32"/>
            <p:cNvSpPr/>
            <p:nvPr/>
          </p:nvSpPr>
          <p:spPr>
            <a:xfrm>
              <a:off x="2279600" y="2714425"/>
              <a:ext cx="62200" cy="28750"/>
            </a:xfrm>
            <a:custGeom>
              <a:avLst/>
              <a:gdLst/>
              <a:ahLst/>
              <a:cxnLst/>
              <a:rect l="l" t="t" r="r" b="b"/>
              <a:pathLst>
                <a:path w="2488" h="1150" extrusionOk="0">
                  <a:moveTo>
                    <a:pt x="2317" y="1"/>
                  </a:moveTo>
                  <a:cubicBezTo>
                    <a:pt x="2296" y="1"/>
                    <a:pt x="2275" y="7"/>
                    <a:pt x="2256" y="21"/>
                  </a:cubicBezTo>
                  <a:cubicBezTo>
                    <a:pt x="1654" y="548"/>
                    <a:pt x="927" y="848"/>
                    <a:pt x="125" y="923"/>
                  </a:cubicBezTo>
                  <a:cubicBezTo>
                    <a:pt x="0" y="923"/>
                    <a:pt x="0" y="1149"/>
                    <a:pt x="125" y="1149"/>
                  </a:cubicBezTo>
                  <a:cubicBezTo>
                    <a:pt x="978" y="1049"/>
                    <a:pt x="1755" y="748"/>
                    <a:pt x="2406" y="172"/>
                  </a:cubicBezTo>
                  <a:cubicBezTo>
                    <a:pt x="2487" y="111"/>
                    <a:pt x="2404" y="1"/>
                    <a:pt x="2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3767;p32"/>
            <p:cNvSpPr/>
            <p:nvPr/>
          </p:nvSpPr>
          <p:spPr>
            <a:xfrm>
              <a:off x="2471000" y="2479500"/>
              <a:ext cx="7875" cy="60500"/>
            </a:xfrm>
            <a:custGeom>
              <a:avLst/>
              <a:gdLst/>
              <a:ahLst/>
              <a:cxnLst/>
              <a:rect l="l" t="t" r="r" b="b"/>
              <a:pathLst>
                <a:path w="315" h="2420" extrusionOk="0">
                  <a:moveTo>
                    <a:pt x="104" y="1"/>
                  </a:moveTo>
                  <a:cubicBezTo>
                    <a:pt x="51" y="1"/>
                    <a:pt x="1" y="32"/>
                    <a:pt x="13" y="95"/>
                  </a:cubicBezTo>
                  <a:cubicBezTo>
                    <a:pt x="63" y="847"/>
                    <a:pt x="89" y="1574"/>
                    <a:pt x="89" y="2325"/>
                  </a:cubicBezTo>
                  <a:cubicBezTo>
                    <a:pt x="89" y="2388"/>
                    <a:pt x="145" y="2419"/>
                    <a:pt x="201" y="2419"/>
                  </a:cubicBezTo>
                  <a:cubicBezTo>
                    <a:pt x="258" y="2419"/>
                    <a:pt x="314" y="2388"/>
                    <a:pt x="314" y="2325"/>
                  </a:cubicBezTo>
                  <a:cubicBezTo>
                    <a:pt x="314" y="1574"/>
                    <a:pt x="264" y="847"/>
                    <a:pt x="214" y="95"/>
                  </a:cubicBezTo>
                  <a:cubicBezTo>
                    <a:pt x="214" y="32"/>
                    <a:pt x="157" y="1"/>
                    <a:pt x="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3768;p32"/>
            <p:cNvSpPr/>
            <p:nvPr/>
          </p:nvSpPr>
          <p:spPr>
            <a:xfrm>
              <a:off x="2496175" y="2493875"/>
              <a:ext cx="16525" cy="65900"/>
            </a:xfrm>
            <a:custGeom>
              <a:avLst/>
              <a:gdLst/>
              <a:ahLst/>
              <a:cxnLst/>
              <a:rect l="l" t="t" r="r" b="b"/>
              <a:pathLst>
                <a:path w="661" h="2636" extrusionOk="0">
                  <a:moveTo>
                    <a:pt x="423" y="0"/>
                  </a:moveTo>
                  <a:cubicBezTo>
                    <a:pt x="359" y="0"/>
                    <a:pt x="285" y="55"/>
                    <a:pt x="285" y="146"/>
                  </a:cubicBezTo>
                  <a:cubicBezTo>
                    <a:pt x="435" y="923"/>
                    <a:pt x="360" y="1725"/>
                    <a:pt x="34" y="2477"/>
                  </a:cubicBezTo>
                  <a:cubicBezTo>
                    <a:pt x="0" y="2562"/>
                    <a:pt x="69" y="2635"/>
                    <a:pt x="133" y="2635"/>
                  </a:cubicBezTo>
                  <a:cubicBezTo>
                    <a:pt x="164" y="2635"/>
                    <a:pt x="193" y="2618"/>
                    <a:pt x="209" y="2578"/>
                  </a:cubicBezTo>
                  <a:cubicBezTo>
                    <a:pt x="560" y="1776"/>
                    <a:pt x="660" y="948"/>
                    <a:pt x="510" y="71"/>
                  </a:cubicBezTo>
                  <a:cubicBezTo>
                    <a:pt x="500" y="22"/>
                    <a:pt x="464" y="0"/>
                    <a:pt x="4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3769;p32"/>
            <p:cNvSpPr/>
            <p:nvPr/>
          </p:nvSpPr>
          <p:spPr>
            <a:xfrm>
              <a:off x="2599775" y="1729000"/>
              <a:ext cx="120950" cy="208850"/>
            </a:xfrm>
            <a:custGeom>
              <a:avLst/>
              <a:gdLst/>
              <a:ahLst/>
              <a:cxnLst/>
              <a:rect l="l" t="t" r="r" b="b"/>
              <a:pathLst>
                <a:path w="4838" h="8354" extrusionOk="0">
                  <a:moveTo>
                    <a:pt x="1888" y="0"/>
                  </a:moveTo>
                  <a:cubicBezTo>
                    <a:pt x="1678" y="0"/>
                    <a:pt x="1465" y="62"/>
                    <a:pt x="1278" y="190"/>
                  </a:cubicBezTo>
                  <a:lnTo>
                    <a:pt x="0" y="1042"/>
                  </a:lnTo>
                  <a:lnTo>
                    <a:pt x="376" y="6556"/>
                  </a:lnTo>
                  <a:lnTo>
                    <a:pt x="1329" y="7759"/>
                  </a:lnTo>
                  <a:cubicBezTo>
                    <a:pt x="1645" y="8158"/>
                    <a:pt x="2105" y="8354"/>
                    <a:pt x="2561" y="8354"/>
                  </a:cubicBezTo>
                  <a:cubicBezTo>
                    <a:pt x="3079" y="8354"/>
                    <a:pt x="3592" y="8101"/>
                    <a:pt x="3885" y="7608"/>
                  </a:cubicBezTo>
                  <a:cubicBezTo>
                    <a:pt x="4186" y="7132"/>
                    <a:pt x="4461" y="6456"/>
                    <a:pt x="4562" y="5603"/>
                  </a:cubicBezTo>
                  <a:cubicBezTo>
                    <a:pt x="4837" y="3649"/>
                    <a:pt x="3559" y="1568"/>
                    <a:pt x="2732" y="441"/>
                  </a:cubicBezTo>
                  <a:cubicBezTo>
                    <a:pt x="2534" y="151"/>
                    <a:pt x="2215" y="0"/>
                    <a:pt x="1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770;p32"/>
            <p:cNvSpPr/>
            <p:nvPr/>
          </p:nvSpPr>
          <p:spPr>
            <a:xfrm>
              <a:off x="2330050" y="1719800"/>
              <a:ext cx="349325" cy="220325"/>
            </a:xfrm>
            <a:custGeom>
              <a:avLst/>
              <a:gdLst/>
              <a:ahLst/>
              <a:cxnLst/>
              <a:rect l="l" t="t" r="r" b="b"/>
              <a:pathLst>
                <a:path w="13973" h="8813" extrusionOk="0">
                  <a:moveTo>
                    <a:pt x="6919" y="0"/>
                  </a:moveTo>
                  <a:cubicBezTo>
                    <a:pt x="4637" y="0"/>
                    <a:pt x="2187" y="1026"/>
                    <a:pt x="965" y="4869"/>
                  </a:cubicBezTo>
                  <a:cubicBezTo>
                    <a:pt x="1" y="7860"/>
                    <a:pt x="623" y="8813"/>
                    <a:pt x="1808" y="8813"/>
                  </a:cubicBezTo>
                  <a:cubicBezTo>
                    <a:pt x="3890" y="8813"/>
                    <a:pt x="7706" y="5871"/>
                    <a:pt x="7706" y="5871"/>
                  </a:cubicBezTo>
                  <a:cubicBezTo>
                    <a:pt x="7706" y="5871"/>
                    <a:pt x="9600" y="7707"/>
                    <a:pt x="11630" y="7707"/>
                  </a:cubicBezTo>
                  <a:cubicBezTo>
                    <a:pt x="11900" y="7707"/>
                    <a:pt x="12173" y="7674"/>
                    <a:pt x="12443" y="7601"/>
                  </a:cubicBezTo>
                  <a:cubicBezTo>
                    <a:pt x="13972" y="7200"/>
                    <a:pt x="13270" y="4568"/>
                    <a:pt x="12619" y="2839"/>
                  </a:cubicBezTo>
                  <a:cubicBezTo>
                    <a:pt x="12243" y="1836"/>
                    <a:pt x="11441" y="1059"/>
                    <a:pt x="10438" y="683"/>
                  </a:cubicBezTo>
                  <a:cubicBezTo>
                    <a:pt x="9502" y="343"/>
                    <a:pt x="8238" y="0"/>
                    <a:pt x="691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771;p32"/>
            <p:cNvSpPr/>
            <p:nvPr/>
          </p:nvSpPr>
          <p:spPr>
            <a:xfrm>
              <a:off x="2381100" y="1823750"/>
              <a:ext cx="58950" cy="112325"/>
            </a:xfrm>
            <a:custGeom>
              <a:avLst/>
              <a:gdLst/>
              <a:ahLst/>
              <a:cxnLst/>
              <a:rect l="l" t="t" r="r" b="b"/>
              <a:pathLst>
                <a:path w="2358" h="4493" extrusionOk="0">
                  <a:moveTo>
                    <a:pt x="2205" y="1"/>
                  </a:moveTo>
                  <a:cubicBezTo>
                    <a:pt x="2180" y="1"/>
                    <a:pt x="2154" y="11"/>
                    <a:pt x="2131" y="34"/>
                  </a:cubicBezTo>
                  <a:cubicBezTo>
                    <a:pt x="1504" y="711"/>
                    <a:pt x="1053" y="1513"/>
                    <a:pt x="677" y="2365"/>
                  </a:cubicBezTo>
                  <a:cubicBezTo>
                    <a:pt x="401" y="3016"/>
                    <a:pt x="0" y="3693"/>
                    <a:pt x="126" y="4420"/>
                  </a:cubicBezTo>
                  <a:cubicBezTo>
                    <a:pt x="136" y="4471"/>
                    <a:pt x="174" y="4493"/>
                    <a:pt x="215" y="4493"/>
                  </a:cubicBezTo>
                  <a:cubicBezTo>
                    <a:pt x="276" y="4493"/>
                    <a:pt x="341" y="4445"/>
                    <a:pt x="326" y="4370"/>
                  </a:cubicBezTo>
                  <a:cubicBezTo>
                    <a:pt x="201" y="3593"/>
                    <a:pt x="777" y="2590"/>
                    <a:pt x="1103" y="1939"/>
                  </a:cubicBezTo>
                  <a:cubicBezTo>
                    <a:pt x="1429" y="1287"/>
                    <a:pt x="1805" y="711"/>
                    <a:pt x="2281" y="184"/>
                  </a:cubicBezTo>
                  <a:cubicBezTo>
                    <a:pt x="2358" y="107"/>
                    <a:pt x="2287" y="1"/>
                    <a:pt x="2205"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772;p32"/>
            <p:cNvSpPr/>
            <p:nvPr/>
          </p:nvSpPr>
          <p:spPr>
            <a:xfrm>
              <a:off x="2337850" y="1801625"/>
              <a:ext cx="71075" cy="108675"/>
            </a:xfrm>
            <a:custGeom>
              <a:avLst/>
              <a:gdLst/>
              <a:ahLst/>
              <a:cxnLst/>
              <a:rect l="l" t="t" r="r" b="b"/>
              <a:pathLst>
                <a:path w="2843" h="4347" extrusionOk="0">
                  <a:moveTo>
                    <a:pt x="2688" y="0"/>
                  </a:moveTo>
                  <a:cubicBezTo>
                    <a:pt x="2670" y="0"/>
                    <a:pt x="2652" y="5"/>
                    <a:pt x="2633" y="17"/>
                  </a:cubicBezTo>
                  <a:cubicBezTo>
                    <a:pt x="1906" y="443"/>
                    <a:pt x="1379" y="1069"/>
                    <a:pt x="953" y="1821"/>
                  </a:cubicBezTo>
                  <a:cubicBezTo>
                    <a:pt x="552" y="2523"/>
                    <a:pt x="1" y="3400"/>
                    <a:pt x="101" y="4252"/>
                  </a:cubicBezTo>
                  <a:cubicBezTo>
                    <a:pt x="114" y="4315"/>
                    <a:pt x="170" y="4346"/>
                    <a:pt x="223" y="4346"/>
                  </a:cubicBezTo>
                  <a:cubicBezTo>
                    <a:pt x="277" y="4346"/>
                    <a:pt x="327" y="4315"/>
                    <a:pt x="327" y="4252"/>
                  </a:cubicBezTo>
                  <a:cubicBezTo>
                    <a:pt x="227" y="3475"/>
                    <a:pt x="753" y="2598"/>
                    <a:pt x="1129" y="1922"/>
                  </a:cubicBezTo>
                  <a:cubicBezTo>
                    <a:pt x="1530" y="1220"/>
                    <a:pt x="2031" y="618"/>
                    <a:pt x="2758" y="217"/>
                  </a:cubicBezTo>
                  <a:cubicBezTo>
                    <a:pt x="2843" y="154"/>
                    <a:pt x="2784" y="0"/>
                    <a:pt x="268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3773;p32"/>
            <p:cNvSpPr/>
            <p:nvPr/>
          </p:nvSpPr>
          <p:spPr>
            <a:xfrm>
              <a:off x="2429975" y="1784475"/>
              <a:ext cx="6900" cy="5050"/>
            </a:xfrm>
            <a:custGeom>
              <a:avLst/>
              <a:gdLst/>
              <a:ahLst/>
              <a:cxnLst/>
              <a:rect l="l" t="t" r="r" b="b"/>
              <a:pathLst>
                <a:path w="276" h="202" extrusionOk="0">
                  <a:moveTo>
                    <a:pt x="151" y="1"/>
                  </a:moveTo>
                  <a:cubicBezTo>
                    <a:pt x="0" y="1"/>
                    <a:pt x="0" y="201"/>
                    <a:pt x="151" y="201"/>
                  </a:cubicBezTo>
                  <a:cubicBezTo>
                    <a:pt x="276" y="201"/>
                    <a:pt x="276" y="1"/>
                    <a:pt x="151"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3774;p32"/>
            <p:cNvSpPr/>
            <p:nvPr/>
          </p:nvSpPr>
          <p:spPr>
            <a:xfrm>
              <a:off x="2446875" y="1803275"/>
              <a:ext cx="6925" cy="5050"/>
            </a:xfrm>
            <a:custGeom>
              <a:avLst/>
              <a:gdLst/>
              <a:ahLst/>
              <a:cxnLst/>
              <a:rect l="l" t="t" r="r" b="b"/>
              <a:pathLst>
                <a:path w="277" h="202" extrusionOk="0">
                  <a:moveTo>
                    <a:pt x="126" y="1"/>
                  </a:moveTo>
                  <a:cubicBezTo>
                    <a:pt x="1" y="1"/>
                    <a:pt x="1" y="201"/>
                    <a:pt x="126" y="201"/>
                  </a:cubicBezTo>
                  <a:cubicBezTo>
                    <a:pt x="277" y="201"/>
                    <a:pt x="277" y="1"/>
                    <a:pt x="12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73;p65"/>
          <p:cNvGrpSpPr/>
          <p:nvPr/>
        </p:nvGrpSpPr>
        <p:grpSpPr>
          <a:xfrm>
            <a:off x="8213807" y="40072"/>
            <a:ext cx="500885" cy="724953"/>
            <a:chOff x="6315028" y="3627615"/>
            <a:chExt cx="500885" cy="724953"/>
          </a:xfrm>
        </p:grpSpPr>
        <p:sp>
          <p:nvSpPr>
            <p:cNvPr id="159" name="Google Shape;8574;p65"/>
            <p:cNvSpPr/>
            <p:nvPr/>
          </p:nvSpPr>
          <p:spPr>
            <a:xfrm>
              <a:off x="6568985" y="4131988"/>
              <a:ext cx="456" cy="456"/>
            </a:xfrm>
            <a:custGeom>
              <a:avLst/>
              <a:gdLst/>
              <a:ahLst/>
              <a:cxnLst/>
              <a:rect l="l" t="t" r="r" b="b"/>
              <a:pathLst>
                <a:path w="26" h="26" extrusionOk="0">
                  <a:moveTo>
                    <a:pt x="0" y="1"/>
                  </a:moveTo>
                  <a:lnTo>
                    <a:pt x="0" y="26"/>
                  </a:lnTo>
                  <a:lnTo>
                    <a:pt x="25" y="26"/>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75;p65"/>
            <p:cNvSpPr/>
            <p:nvPr/>
          </p:nvSpPr>
          <p:spPr>
            <a:xfrm>
              <a:off x="6568985" y="4132427"/>
              <a:ext cx="456" cy="18"/>
            </a:xfrm>
            <a:custGeom>
              <a:avLst/>
              <a:gdLst/>
              <a:ahLst/>
              <a:cxnLst/>
              <a:rect l="l" t="t" r="r" b="b"/>
              <a:pathLst>
                <a:path w="26" h="1" extrusionOk="0">
                  <a:moveTo>
                    <a:pt x="0" y="1"/>
                  </a:moveTo>
                  <a:lnTo>
                    <a:pt x="25"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76;p65"/>
            <p:cNvSpPr/>
            <p:nvPr/>
          </p:nvSpPr>
          <p:spPr>
            <a:xfrm>
              <a:off x="6569424" y="4132427"/>
              <a:ext cx="18" cy="18"/>
            </a:xfrm>
            <a:custGeom>
              <a:avLst/>
              <a:gdLst/>
              <a:ahLst/>
              <a:cxnLst/>
              <a:rect l="l" t="t" r="r" b="b"/>
              <a:pathLst>
                <a:path w="1" h="1" extrusionOk="0">
                  <a:moveTo>
                    <a:pt x="0" y="1"/>
                  </a:move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77;p65"/>
            <p:cNvSpPr/>
            <p:nvPr/>
          </p:nvSpPr>
          <p:spPr>
            <a:xfrm>
              <a:off x="6568547" y="4132427"/>
              <a:ext cx="456" cy="18"/>
            </a:xfrm>
            <a:custGeom>
              <a:avLst/>
              <a:gdLst/>
              <a:ahLst/>
              <a:cxnLst/>
              <a:rect l="l" t="t" r="r" b="b"/>
              <a:pathLst>
                <a:path w="26" h="1" extrusionOk="0">
                  <a:moveTo>
                    <a:pt x="25" y="1"/>
                  </a:moveTo>
                  <a:lnTo>
                    <a:pt x="0" y="1"/>
                  </a:lnTo>
                  <a:lnTo>
                    <a:pt x="25" y="1"/>
                  </a:lnTo>
                  <a:lnTo>
                    <a:pt x="25"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78;p65"/>
            <p:cNvSpPr/>
            <p:nvPr/>
          </p:nvSpPr>
          <p:spPr>
            <a:xfrm>
              <a:off x="6568985" y="4131988"/>
              <a:ext cx="18" cy="18"/>
            </a:xfrm>
            <a:custGeom>
              <a:avLst/>
              <a:gdLst/>
              <a:ahLst/>
              <a:cxnLst/>
              <a:rect l="l" t="t" r="r" b="b"/>
              <a:pathLst>
                <a:path w="1" h="1" extrusionOk="0">
                  <a:moveTo>
                    <a:pt x="0" y="1"/>
                  </a:moveTo>
                  <a:lnTo>
                    <a:pt x="0"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79;p65"/>
            <p:cNvSpPr/>
            <p:nvPr/>
          </p:nvSpPr>
          <p:spPr>
            <a:xfrm>
              <a:off x="6568985" y="4131988"/>
              <a:ext cx="18" cy="456"/>
            </a:xfrm>
            <a:custGeom>
              <a:avLst/>
              <a:gdLst/>
              <a:ahLst/>
              <a:cxnLst/>
              <a:rect l="l" t="t" r="r" b="b"/>
              <a:pathLst>
                <a:path w="1" h="26" extrusionOk="0">
                  <a:moveTo>
                    <a:pt x="0" y="1"/>
                  </a:moveTo>
                  <a:lnTo>
                    <a:pt x="0" y="1"/>
                  </a:lnTo>
                  <a:lnTo>
                    <a:pt x="0" y="26"/>
                  </a:lnTo>
                  <a:lnTo>
                    <a:pt x="0" y="26"/>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80;p65"/>
            <p:cNvSpPr/>
            <p:nvPr/>
          </p:nvSpPr>
          <p:spPr>
            <a:xfrm>
              <a:off x="6569424" y="4039290"/>
              <a:ext cx="246489" cy="127864"/>
            </a:xfrm>
            <a:custGeom>
              <a:avLst/>
              <a:gdLst/>
              <a:ahLst/>
              <a:cxnLst/>
              <a:rect l="l" t="t" r="r" b="b"/>
              <a:pathLst>
                <a:path w="14061" h="7294" extrusionOk="0">
                  <a:moveTo>
                    <a:pt x="14061" y="0"/>
                  </a:moveTo>
                  <a:lnTo>
                    <a:pt x="0" y="5314"/>
                  </a:lnTo>
                  <a:lnTo>
                    <a:pt x="7244" y="7294"/>
                  </a:lnTo>
                  <a:lnTo>
                    <a:pt x="140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81;p65"/>
            <p:cNvSpPr/>
            <p:nvPr/>
          </p:nvSpPr>
          <p:spPr>
            <a:xfrm>
              <a:off x="6568985" y="4132427"/>
              <a:ext cx="165203" cy="205644"/>
            </a:xfrm>
            <a:custGeom>
              <a:avLst/>
              <a:gdLst/>
              <a:ahLst/>
              <a:cxnLst/>
              <a:rect l="l" t="t" r="r" b="b"/>
              <a:pathLst>
                <a:path w="9424" h="11731" extrusionOk="0">
                  <a:moveTo>
                    <a:pt x="0" y="1"/>
                  </a:moveTo>
                  <a:lnTo>
                    <a:pt x="351" y="7520"/>
                  </a:lnTo>
                  <a:lnTo>
                    <a:pt x="376" y="7520"/>
                  </a:lnTo>
                  <a:lnTo>
                    <a:pt x="9424" y="11730"/>
                  </a:lnTo>
                  <a:lnTo>
                    <a:pt x="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82;p65"/>
            <p:cNvSpPr/>
            <p:nvPr/>
          </p:nvSpPr>
          <p:spPr>
            <a:xfrm>
              <a:off x="6424433" y="4132427"/>
              <a:ext cx="144132" cy="220142"/>
            </a:xfrm>
            <a:custGeom>
              <a:avLst/>
              <a:gdLst/>
              <a:ahLst/>
              <a:cxnLst/>
              <a:rect l="l" t="t" r="r" b="b"/>
              <a:pathLst>
                <a:path w="8222" h="12558" extrusionOk="0">
                  <a:moveTo>
                    <a:pt x="8221" y="1"/>
                  </a:moveTo>
                  <a:lnTo>
                    <a:pt x="1229" y="2657"/>
                  </a:lnTo>
                  <a:lnTo>
                    <a:pt x="1" y="12557"/>
                  </a:lnTo>
                  <a:lnTo>
                    <a:pt x="82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83;p65"/>
            <p:cNvSpPr/>
            <p:nvPr/>
          </p:nvSpPr>
          <p:spPr>
            <a:xfrm>
              <a:off x="6557118" y="3868828"/>
              <a:ext cx="84372" cy="263178"/>
            </a:xfrm>
            <a:custGeom>
              <a:avLst/>
              <a:gdLst/>
              <a:ahLst/>
              <a:cxnLst/>
              <a:rect l="l" t="t" r="r" b="b"/>
              <a:pathLst>
                <a:path w="4813" h="15013" extrusionOk="0">
                  <a:moveTo>
                    <a:pt x="1" y="0"/>
                  </a:moveTo>
                  <a:lnTo>
                    <a:pt x="677" y="15013"/>
                  </a:lnTo>
                  <a:lnTo>
                    <a:pt x="4813" y="872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84;p65"/>
            <p:cNvSpPr/>
            <p:nvPr/>
          </p:nvSpPr>
          <p:spPr>
            <a:xfrm>
              <a:off x="6315028" y="4029631"/>
              <a:ext cx="253975" cy="102813"/>
            </a:xfrm>
            <a:custGeom>
              <a:avLst/>
              <a:gdLst/>
              <a:ahLst/>
              <a:cxnLst/>
              <a:rect l="l" t="t" r="r" b="b"/>
              <a:pathLst>
                <a:path w="14488" h="5865" extrusionOk="0">
                  <a:moveTo>
                    <a:pt x="9801" y="0"/>
                  </a:moveTo>
                  <a:lnTo>
                    <a:pt x="1" y="1880"/>
                  </a:lnTo>
                  <a:lnTo>
                    <a:pt x="14487" y="5865"/>
                  </a:lnTo>
                  <a:lnTo>
                    <a:pt x="14487" y="5840"/>
                  </a:lnTo>
                  <a:lnTo>
                    <a:pt x="98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85;p65"/>
            <p:cNvSpPr/>
            <p:nvPr/>
          </p:nvSpPr>
          <p:spPr>
            <a:xfrm>
              <a:off x="6569424" y="4132427"/>
              <a:ext cx="164764" cy="205644"/>
            </a:xfrm>
            <a:custGeom>
              <a:avLst/>
              <a:gdLst/>
              <a:ahLst/>
              <a:cxnLst/>
              <a:rect l="l" t="t" r="r" b="b"/>
              <a:pathLst>
                <a:path w="9399" h="11731" extrusionOk="0">
                  <a:moveTo>
                    <a:pt x="0" y="1"/>
                  </a:moveTo>
                  <a:lnTo>
                    <a:pt x="9399" y="11730"/>
                  </a:lnTo>
                  <a:lnTo>
                    <a:pt x="9399" y="11730"/>
                  </a:lnTo>
                  <a:lnTo>
                    <a:pt x="7244" y="1981"/>
                  </a:lnTo>
                  <a:lnTo>
                    <a:pt x="0"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86;p65"/>
            <p:cNvSpPr/>
            <p:nvPr/>
          </p:nvSpPr>
          <p:spPr>
            <a:xfrm>
              <a:off x="6424433" y="4132427"/>
              <a:ext cx="150723" cy="220142"/>
            </a:xfrm>
            <a:custGeom>
              <a:avLst/>
              <a:gdLst/>
              <a:ahLst/>
              <a:cxnLst/>
              <a:rect l="l" t="t" r="r" b="b"/>
              <a:pathLst>
                <a:path w="8598" h="12558" extrusionOk="0">
                  <a:moveTo>
                    <a:pt x="8221" y="1"/>
                  </a:moveTo>
                  <a:lnTo>
                    <a:pt x="1" y="12557"/>
                  </a:lnTo>
                  <a:lnTo>
                    <a:pt x="8597" y="7520"/>
                  </a:lnTo>
                  <a:lnTo>
                    <a:pt x="824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587;p65"/>
            <p:cNvSpPr/>
            <p:nvPr/>
          </p:nvSpPr>
          <p:spPr>
            <a:xfrm>
              <a:off x="6568985" y="4021707"/>
              <a:ext cx="246928" cy="110737"/>
            </a:xfrm>
            <a:custGeom>
              <a:avLst/>
              <a:gdLst/>
              <a:ahLst/>
              <a:cxnLst/>
              <a:rect l="l" t="t" r="r" b="b"/>
              <a:pathLst>
                <a:path w="14086" h="6317" extrusionOk="0">
                  <a:moveTo>
                    <a:pt x="4136" y="1"/>
                  </a:moveTo>
                  <a:lnTo>
                    <a:pt x="0" y="6292"/>
                  </a:lnTo>
                  <a:lnTo>
                    <a:pt x="25" y="6317"/>
                  </a:lnTo>
                  <a:lnTo>
                    <a:pt x="14086" y="1003"/>
                  </a:lnTo>
                  <a:lnTo>
                    <a:pt x="4161" y="26"/>
                  </a:lnTo>
                  <a:lnTo>
                    <a:pt x="413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588;p65"/>
            <p:cNvSpPr/>
            <p:nvPr/>
          </p:nvSpPr>
          <p:spPr>
            <a:xfrm>
              <a:off x="6315028" y="4062569"/>
              <a:ext cx="253975" cy="116452"/>
            </a:xfrm>
            <a:custGeom>
              <a:avLst/>
              <a:gdLst/>
              <a:ahLst/>
              <a:cxnLst/>
              <a:rect l="l" t="t" r="r" b="b"/>
              <a:pathLst>
                <a:path w="14488" h="6643" extrusionOk="0">
                  <a:moveTo>
                    <a:pt x="1" y="1"/>
                  </a:moveTo>
                  <a:lnTo>
                    <a:pt x="7470" y="6642"/>
                  </a:lnTo>
                  <a:lnTo>
                    <a:pt x="14462" y="3986"/>
                  </a:lnTo>
                  <a:lnTo>
                    <a:pt x="14487" y="3986"/>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589;p65"/>
            <p:cNvSpPr/>
            <p:nvPr/>
          </p:nvSpPr>
          <p:spPr>
            <a:xfrm>
              <a:off x="6486822" y="3868828"/>
              <a:ext cx="82181" cy="263178"/>
            </a:xfrm>
            <a:custGeom>
              <a:avLst/>
              <a:gdLst/>
              <a:ahLst/>
              <a:cxnLst/>
              <a:rect l="l" t="t" r="r" b="b"/>
              <a:pathLst>
                <a:path w="4688" h="15013" extrusionOk="0">
                  <a:moveTo>
                    <a:pt x="4011" y="0"/>
                  </a:moveTo>
                  <a:lnTo>
                    <a:pt x="1" y="9173"/>
                  </a:lnTo>
                  <a:lnTo>
                    <a:pt x="4687" y="15013"/>
                  </a:lnTo>
                  <a:lnTo>
                    <a:pt x="401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590;p65"/>
            <p:cNvSpPr/>
            <p:nvPr/>
          </p:nvSpPr>
          <p:spPr>
            <a:xfrm>
              <a:off x="6488575" y="3770800"/>
              <a:ext cx="134911" cy="101551"/>
            </a:xfrm>
            <a:custGeom>
              <a:avLst/>
              <a:gdLst/>
              <a:ahLst/>
              <a:cxnLst/>
              <a:rect l="l" t="t" r="r" b="b"/>
              <a:pathLst>
                <a:path w="7696" h="5793" extrusionOk="0">
                  <a:moveTo>
                    <a:pt x="5998" y="399"/>
                  </a:moveTo>
                  <a:cubicBezTo>
                    <a:pt x="6028" y="399"/>
                    <a:pt x="6059" y="401"/>
                    <a:pt x="6091" y="404"/>
                  </a:cubicBezTo>
                  <a:cubicBezTo>
                    <a:pt x="6191" y="404"/>
                    <a:pt x="6292" y="404"/>
                    <a:pt x="6392" y="429"/>
                  </a:cubicBezTo>
                  <a:cubicBezTo>
                    <a:pt x="6718" y="529"/>
                    <a:pt x="6893" y="680"/>
                    <a:pt x="6968" y="905"/>
                  </a:cubicBezTo>
                  <a:cubicBezTo>
                    <a:pt x="7219" y="1883"/>
                    <a:pt x="5314" y="4038"/>
                    <a:pt x="4236" y="5091"/>
                  </a:cubicBezTo>
                  <a:cubicBezTo>
                    <a:pt x="4261" y="4038"/>
                    <a:pt x="4412" y="1432"/>
                    <a:pt x="5414" y="605"/>
                  </a:cubicBezTo>
                  <a:cubicBezTo>
                    <a:pt x="5611" y="473"/>
                    <a:pt x="5789" y="399"/>
                    <a:pt x="5998" y="399"/>
                  </a:cubicBezTo>
                  <a:close/>
                  <a:moveTo>
                    <a:pt x="1379" y="730"/>
                  </a:moveTo>
                  <a:cubicBezTo>
                    <a:pt x="1454" y="730"/>
                    <a:pt x="1555" y="755"/>
                    <a:pt x="1630" y="780"/>
                  </a:cubicBezTo>
                  <a:cubicBezTo>
                    <a:pt x="2657" y="1181"/>
                    <a:pt x="3434" y="3763"/>
                    <a:pt x="3760" y="5166"/>
                  </a:cubicBezTo>
                  <a:cubicBezTo>
                    <a:pt x="2582" y="4414"/>
                    <a:pt x="477" y="2835"/>
                    <a:pt x="427" y="1707"/>
                  </a:cubicBezTo>
                  <a:cubicBezTo>
                    <a:pt x="402" y="1407"/>
                    <a:pt x="527" y="1156"/>
                    <a:pt x="828" y="956"/>
                  </a:cubicBezTo>
                  <a:cubicBezTo>
                    <a:pt x="1003" y="805"/>
                    <a:pt x="1204" y="730"/>
                    <a:pt x="1379" y="730"/>
                  </a:cubicBezTo>
                  <a:close/>
                  <a:moveTo>
                    <a:pt x="6085" y="0"/>
                  </a:moveTo>
                  <a:cubicBezTo>
                    <a:pt x="5754" y="0"/>
                    <a:pt x="5459" y="113"/>
                    <a:pt x="5189" y="329"/>
                  </a:cubicBezTo>
                  <a:cubicBezTo>
                    <a:pt x="4287" y="1031"/>
                    <a:pt x="3986" y="2835"/>
                    <a:pt x="3886" y="4138"/>
                  </a:cubicBezTo>
                  <a:cubicBezTo>
                    <a:pt x="3485" y="2760"/>
                    <a:pt x="2783" y="830"/>
                    <a:pt x="1755" y="429"/>
                  </a:cubicBezTo>
                  <a:cubicBezTo>
                    <a:pt x="1627" y="378"/>
                    <a:pt x="1497" y="353"/>
                    <a:pt x="1365" y="353"/>
                  </a:cubicBezTo>
                  <a:cubicBezTo>
                    <a:pt x="1110" y="353"/>
                    <a:pt x="851" y="448"/>
                    <a:pt x="602" y="630"/>
                  </a:cubicBezTo>
                  <a:cubicBezTo>
                    <a:pt x="201" y="930"/>
                    <a:pt x="1" y="1306"/>
                    <a:pt x="26" y="1732"/>
                  </a:cubicBezTo>
                  <a:cubicBezTo>
                    <a:pt x="126" y="3311"/>
                    <a:pt x="3259" y="5316"/>
                    <a:pt x="3835" y="5667"/>
                  </a:cubicBezTo>
                  <a:cubicBezTo>
                    <a:pt x="3886" y="5692"/>
                    <a:pt x="3936" y="5717"/>
                    <a:pt x="3936" y="5717"/>
                  </a:cubicBezTo>
                  <a:lnTo>
                    <a:pt x="4061" y="5793"/>
                  </a:lnTo>
                  <a:lnTo>
                    <a:pt x="4161" y="5692"/>
                  </a:lnTo>
                  <a:lnTo>
                    <a:pt x="4236" y="5617"/>
                  </a:lnTo>
                  <a:cubicBezTo>
                    <a:pt x="4838" y="5066"/>
                    <a:pt x="7695" y="2234"/>
                    <a:pt x="7319" y="805"/>
                  </a:cubicBezTo>
                  <a:cubicBezTo>
                    <a:pt x="7244" y="429"/>
                    <a:pt x="6943" y="179"/>
                    <a:pt x="6492" y="53"/>
                  </a:cubicBezTo>
                  <a:cubicBezTo>
                    <a:pt x="6351" y="18"/>
                    <a:pt x="6215" y="0"/>
                    <a:pt x="6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591;p65"/>
            <p:cNvSpPr/>
            <p:nvPr/>
          </p:nvSpPr>
          <p:spPr>
            <a:xfrm>
              <a:off x="6549650" y="3627615"/>
              <a:ext cx="10115" cy="214865"/>
            </a:xfrm>
            <a:custGeom>
              <a:avLst/>
              <a:gdLst/>
              <a:ahLst/>
              <a:cxnLst/>
              <a:rect l="l" t="t" r="r" b="b"/>
              <a:pathLst>
                <a:path w="577" h="12257" extrusionOk="0">
                  <a:moveTo>
                    <a:pt x="402" y="1"/>
                  </a:moveTo>
                  <a:lnTo>
                    <a:pt x="1" y="26"/>
                  </a:lnTo>
                  <a:lnTo>
                    <a:pt x="201" y="12256"/>
                  </a:lnTo>
                  <a:lnTo>
                    <a:pt x="577" y="12231"/>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 name="Google Shape;8535;p65"/>
          <p:cNvGrpSpPr/>
          <p:nvPr/>
        </p:nvGrpSpPr>
        <p:grpSpPr>
          <a:xfrm>
            <a:off x="503693" y="79552"/>
            <a:ext cx="388850" cy="677009"/>
            <a:chOff x="5577366" y="2960739"/>
            <a:chExt cx="388850" cy="677009"/>
          </a:xfrm>
        </p:grpSpPr>
        <p:sp>
          <p:nvSpPr>
            <p:cNvPr id="178" name="Google Shape;8536;p65"/>
            <p:cNvSpPr/>
            <p:nvPr/>
          </p:nvSpPr>
          <p:spPr>
            <a:xfrm>
              <a:off x="5577366" y="3248897"/>
              <a:ext cx="388850" cy="388850"/>
            </a:xfrm>
            <a:custGeom>
              <a:avLst/>
              <a:gdLst/>
              <a:ahLst/>
              <a:cxnLst/>
              <a:rect l="l" t="t" r="r" b="b"/>
              <a:pathLst>
                <a:path w="22182" h="22182" extrusionOk="0">
                  <a:moveTo>
                    <a:pt x="11103" y="1"/>
                  </a:moveTo>
                  <a:cubicBezTo>
                    <a:pt x="10452" y="1"/>
                    <a:pt x="9825" y="51"/>
                    <a:pt x="9224" y="176"/>
                  </a:cubicBezTo>
                  <a:cubicBezTo>
                    <a:pt x="6442" y="652"/>
                    <a:pt x="4011" y="2156"/>
                    <a:pt x="2356" y="4286"/>
                  </a:cubicBezTo>
                  <a:cubicBezTo>
                    <a:pt x="2231" y="4437"/>
                    <a:pt x="2106" y="4587"/>
                    <a:pt x="2006" y="4737"/>
                  </a:cubicBezTo>
                  <a:cubicBezTo>
                    <a:pt x="1580" y="5339"/>
                    <a:pt x="1229" y="5991"/>
                    <a:pt x="928" y="6667"/>
                  </a:cubicBezTo>
                  <a:cubicBezTo>
                    <a:pt x="828" y="6893"/>
                    <a:pt x="727" y="7143"/>
                    <a:pt x="652" y="7369"/>
                  </a:cubicBezTo>
                  <a:cubicBezTo>
                    <a:pt x="602" y="7519"/>
                    <a:pt x="552" y="7670"/>
                    <a:pt x="502" y="7845"/>
                  </a:cubicBezTo>
                  <a:cubicBezTo>
                    <a:pt x="176" y="8848"/>
                    <a:pt x="1" y="9925"/>
                    <a:pt x="1" y="11053"/>
                  </a:cubicBezTo>
                  <a:lnTo>
                    <a:pt x="1" y="11103"/>
                  </a:lnTo>
                  <a:cubicBezTo>
                    <a:pt x="1" y="11279"/>
                    <a:pt x="1" y="11479"/>
                    <a:pt x="26" y="11655"/>
                  </a:cubicBezTo>
                  <a:cubicBezTo>
                    <a:pt x="101" y="13234"/>
                    <a:pt x="502" y="14712"/>
                    <a:pt x="1153" y="16016"/>
                  </a:cubicBezTo>
                  <a:cubicBezTo>
                    <a:pt x="2607" y="18923"/>
                    <a:pt x="5289" y="21103"/>
                    <a:pt x="8497" y="21880"/>
                  </a:cubicBezTo>
                  <a:cubicBezTo>
                    <a:pt x="8572" y="21905"/>
                    <a:pt x="8622" y="21930"/>
                    <a:pt x="8697" y="21930"/>
                  </a:cubicBezTo>
                  <a:cubicBezTo>
                    <a:pt x="9474" y="22106"/>
                    <a:pt x="10276" y="22181"/>
                    <a:pt x="11103" y="22181"/>
                  </a:cubicBezTo>
                  <a:lnTo>
                    <a:pt x="11805" y="22181"/>
                  </a:lnTo>
                  <a:cubicBezTo>
                    <a:pt x="15966" y="21905"/>
                    <a:pt x="19499" y="19349"/>
                    <a:pt x="21179" y="15740"/>
                  </a:cubicBezTo>
                  <a:cubicBezTo>
                    <a:pt x="21504" y="15013"/>
                    <a:pt x="21755" y="14236"/>
                    <a:pt x="21956" y="13434"/>
                  </a:cubicBezTo>
                  <a:cubicBezTo>
                    <a:pt x="21981" y="13284"/>
                    <a:pt x="22006" y="13133"/>
                    <a:pt x="22031" y="12958"/>
                  </a:cubicBezTo>
                  <a:cubicBezTo>
                    <a:pt x="22131" y="12356"/>
                    <a:pt x="22181" y="11730"/>
                    <a:pt x="22181" y="11103"/>
                  </a:cubicBezTo>
                  <a:cubicBezTo>
                    <a:pt x="22181" y="11003"/>
                    <a:pt x="22181" y="10928"/>
                    <a:pt x="22181" y="10853"/>
                  </a:cubicBezTo>
                  <a:cubicBezTo>
                    <a:pt x="22181" y="10677"/>
                    <a:pt x="22181" y="10502"/>
                    <a:pt x="22156" y="10326"/>
                  </a:cubicBezTo>
                  <a:cubicBezTo>
                    <a:pt x="22106" y="9399"/>
                    <a:pt x="21931" y="8522"/>
                    <a:pt x="21655" y="7695"/>
                  </a:cubicBezTo>
                  <a:cubicBezTo>
                    <a:pt x="21605" y="7519"/>
                    <a:pt x="21530" y="7344"/>
                    <a:pt x="21479" y="7194"/>
                  </a:cubicBezTo>
                  <a:cubicBezTo>
                    <a:pt x="21454" y="7143"/>
                    <a:pt x="21429" y="7093"/>
                    <a:pt x="21429" y="7043"/>
                  </a:cubicBezTo>
                  <a:cubicBezTo>
                    <a:pt x="20928" y="5815"/>
                    <a:pt x="20226" y="4662"/>
                    <a:pt x="19349" y="3685"/>
                  </a:cubicBezTo>
                  <a:cubicBezTo>
                    <a:pt x="19199" y="3534"/>
                    <a:pt x="19048" y="3359"/>
                    <a:pt x="18873" y="3183"/>
                  </a:cubicBezTo>
                  <a:cubicBezTo>
                    <a:pt x="17319" y="1655"/>
                    <a:pt x="15289" y="552"/>
                    <a:pt x="13008" y="176"/>
                  </a:cubicBezTo>
                  <a:cubicBezTo>
                    <a:pt x="12758" y="126"/>
                    <a:pt x="12482" y="101"/>
                    <a:pt x="12231" y="51"/>
                  </a:cubicBezTo>
                  <a:lnTo>
                    <a:pt x="12206" y="51"/>
                  </a:lnTo>
                  <a:cubicBezTo>
                    <a:pt x="11855" y="26"/>
                    <a:pt x="11479" y="1"/>
                    <a:pt x="11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537;p65"/>
            <p:cNvSpPr/>
            <p:nvPr/>
          </p:nvSpPr>
          <p:spPr>
            <a:xfrm>
              <a:off x="5730701" y="3208473"/>
              <a:ext cx="122587" cy="67683"/>
            </a:xfrm>
            <a:custGeom>
              <a:avLst/>
              <a:gdLst/>
              <a:ahLst/>
              <a:cxnLst/>
              <a:rect l="l" t="t" r="r" b="b"/>
              <a:pathLst>
                <a:path w="6993" h="3861" extrusionOk="0">
                  <a:moveTo>
                    <a:pt x="2595" y="0"/>
                  </a:moveTo>
                  <a:cubicBezTo>
                    <a:pt x="1131" y="0"/>
                    <a:pt x="0" y="276"/>
                    <a:pt x="0" y="276"/>
                  </a:cubicBezTo>
                  <a:lnTo>
                    <a:pt x="477" y="3434"/>
                  </a:lnTo>
                  <a:lnTo>
                    <a:pt x="6316" y="3860"/>
                  </a:lnTo>
                  <a:lnTo>
                    <a:pt x="6993" y="1229"/>
                  </a:lnTo>
                  <a:cubicBezTo>
                    <a:pt x="5685" y="251"/>
                    <a:pt x="3989"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538;p65"/>
            <p:cNvSpPr/>
            <p:nvPr/>
          </p:nvSpPr>
          <p:spPr>
            <a:xfrm>
              <a:off x="5597578" y="3521348"/>
              <a:ext cx="128740" cy="111123"/>
            </a:xfrm>
            <a:custGeom>
              <a:avLst/>
              <a:gdLst/>
              <a:ahLst/>
              <a:cxnLst/>
              <a:rect l="l" t="t" r="r" b="b"/>
              <a:pathLst>
                <a:path w="7344" h="6339" extrusionOk="0">
                  <a:moveTo>
                    <a:pt x="722" y="0"/>
                  </a:moveTo>
                  <a:cubicBezTo>
                    <a:pt x="416" y="0"/>
                    <a:pt x="167" y="144"/>
                    <a:pt x="0" y="474"/>
                  </a:cubicBezTo>
                  <a:cubicBezTo>
                    <a:pt x="1454" y="3381"/>
                    <a:pt x="4136" y="5561"/>
                    <a:pt x="7344" y="6338"/>
                  </a:cubicBezTo>
                  <a:cubicBezTo>
                    <a:pt x="6379" y="5031"/>
                    <a:pt x="2535" y="0"/>
                    <a:pt x="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539;p65"/>
            <p:cNvSpPr/>
            <p:nvPr/>
          </p:nvSpPr>
          <p:spPr>
            <a:xfrm>
              <a:off x="5716642" y="3499664"/>
              <a:ext cx="94855" cy="138084"/>
            </a:xfrm>
            <a:custGeom>
              <a:avLst/>
              <a:gdLst/>
              <a:ahLst/>
              <a:cxnLst/>
              <a:rect l="l" t="t" r="r" b="b"/>
              <a:pathLst>
                <a:path w="5411" h="7877" extrusionOk="0">
                  <a:moveTo>
                    <a:pt x="2743" y="0"/>
                  </a:moveTo>
                  <a:cubicBezTo>
                    <a:pt x="2699" y="0"/>
                    <a:pt x="2653" y="2"/>
                    <a:pt x="2607" y="6"/>
                  </a:cubicBezTo>
                  <a:cubicBezTo>
                    <a:pt x="0" y="257"/>
                    <a:pt x="51" y="6147"/>
                    <a:pt x="201" y="7500"/>
                  </a:cubicBezTo>
                  <a:cubicBezTo>
                    <a:pt x="1279" y="7876"/>
                    <a:pt x="2331" y="7876"/>
                    <a:pt x="3158" y="7876"/>
                  </a:cubicBezTo>
                  <a:cubicBezTo>
                    <a:pt x="3384" y="7876"/>
                    <a:pt x="3985" y="7876"/>
                    <a:pt x="4462" y="7751"/>
                  </a:cubicBezTo>
                  <a:cubicBezTo>
                    <a:pt x="4560" y="7307"/>
                    <a:pt x="5411" y="0"/>
                    <a:pt x="2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540;p65"/>
            <p:cNvSpPr/>
            <p:nvPr/>
          </p:nvSpPr>
          <p:spPr>
            <a:xfrm>
              <a:off x="5784308" y="3516826"/>
              <a:ext cx="164326" cy="120922"/>
            </a:xfrm>
            <a:custGeom>
              <a:avLst/>
              <a:gdLst/>
              <a:ahLst/>
              <a:cxnLst/>
              <a:rect l="l" t="t" r="r" b="b"/>
              <a:pathLst>
                <a:path w="9374" h="6898" extrusionOk="0">
                  <a:moveTo>
                    <a:pt x="7856" y="1"/>
                  </a:moveTo>
                  <a:cubicBezTo>
                    <a:pt x="4296" y="1"/>
                    <a:pt x="241" y="6482"/>
                    <a:pt x="0" y="6897"/>
                  </a:cubicBezTo>
                  <a:cubicBezTo>
                    <a:pt x="4161" y="6621"/>
                    <a:pt x="7694" y="4065"/>
                    <a:pt x="9374" y="456"/>
                  </a:cubicBezTo>
                  <a:cubicBezTo>
                    <a:pt x="8887" y="139"/>
                    <a:pt x="8377" y="1"/>
                    <a:pt x="78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541;p65"/>
            <p:cNvSpPr/>
            <p:nvPr/>
          </p:nvSpPr>
          <p:spPr>
            <a:xfrm>
              <a:off x="5732016" y="2960739"/>
              <a:ext cx="119520" cy="277640"/>
            </a:xfrm>
            <a:custGeom>
              <a:avLst/>
              <a:gdLst/>
              <a:ahLst/>
              <a:cxnLst/>
              <a:rect l="l" t="t" r="r" b="b"/>
              <a:pathLst>
                <a:path w="6818" h="15838" extrusionOk="0">
                  <a:moveTo>
                    <a:pt x="5565" y="9847"/>
                  </a:moveTo>
                  <a:cubicBezTo>
                    <a:pt x="5640" y="9847"/>
                    <a:pt x="5715" y="9872"/>
                    <a:pt x="5790" y="9897"/>
                  </a:cubicBezTo>
                  <a:cubicBezTo>
                    <a:pt x="6016" y="9947"/>
                    <a:pt x="6066" y="10073"/>
                    <a:pt x="6091" y="10173"/>
                  </a:cubicBezTo>
                  <a:cubicBezTo>
                    <a:pt x="6266" y="10925"/>
                    <a:pt x="4687" y="12855"/>
                    <a:pt x="3434" y="14133"/>
                  </a:cubicBezTo>
                  <a:cubicBezTo>
                    <a:pt x="3610" y="13055"/>
                    <a:pt x="4161" y="10724"/>
                    <a:pt x="5088" y="10022"/>
                  </a:cubicBezTo>
                  <a:cubicBezTo>
                    <a:pt x="5239" y="9922"/>
                    <a:pt x="5414" y="9847"/>
                    <a:pt x="5565" y="9847"/>
                  </a:cubicBezTo>
                  <a:close/>
                  <a:moveTo>
                    <a:pt x="1329" y="9897"/>
                  </a:moveTo>
                  <a:cubicBezTo>
                    <a:pt x="1354" y="9897"/>
                    <a:pt x="1379" y="9897"/>
                    <a:pt x="1404" y="9922"/>
                  </a:cubicBezTo>
                  <a:cubicBezTo>
                    <a:pt x="2056" y="10173"/>
                    <a:pt x="2532" y="12779"/>
                    <a:pt x="2707" y="14709"/>
                  </a:cubicBezTo>
                  <a:cubicBezTo>
                    <a:pt x="2382" y="14333"/>
                    <a:pt x="1905" y="13732"/>
                    <a:pt x="1504" y="13080"/>
                  </a:cubicBezTo>
                  <a:cubicBezTo>
                    <a:pt x="878" y="12078"/>
                    <a:pt x="301" y="10749"/>
                    <a:pt x="1028" y="10073"/>
                  </a:cubicBezTo>
                  <a:cubicBezTo>
                    <a:pt x="1154" y="9922"/>
                    <a:pt x="1254" y="9897"/>
                    <a:pt x="1329" y="9897"/>
                  </a:cubicBezTo>
                  <a:close/>
                  <a:moveTo>
                    <a:pt x="4326" y="0"/>
                  </a:moveTo>
                  <a:cubicBezTo>
                    <a:pt x="4226" y="0"/>
                    <a:pt x="4126" y="52"/>
                    <a:pt x="4086" y="173"/>
                  </a:cubicBezTo>
                  <a:cubicBezTo>
                    <a:pt x="2883" y="3882"/>
                    <a:pt x="2382" y="7667"/>
                    <a:pt x="2607" y="11526"/>
                  </a:cubicBezTo>
                  <a:cubicBezTo>
                    <a:pt x="2382" y="10549"/>
                    <a:pt x="2031" y="9722"/>
                    <a:pt x="1555" y="9546"/>
                  </a:cubicBezTo>
                  <a:cubicBezTo>
                    <a:pt x="1482" y="9519"/>
                    <a:pt x="1400" y="9499"/>
                    <a:pt x="1309" y="9499"/>
                  </a:cubicBezTo>
                  <a:cubicBezTo>
                    <a:pt x="1146" y="9499"/>
                    <a:pt x="952" y="9563"/>
                    <a:pt x="727" y="9772"/>
                  </a:cubicBezTo>
                  <a:cubicBezTo>
                    <a:pt x="1" y="10474"/>
                    <a:pt x="126" y="11652"/>
                    <a:pt x="1154" y="13281"/>
                  </a:cubicBezTo>
                  <a:cubicBezTo>
                    <a:pt x="1880" y="14433"/>
                    <a:pt x="2783" y="15386"/>
                    <a:pt x="2833" y="15436"/>
                  </a:cubicBezTo>
                  <a:lnTo>
                    <a:pt x="3209" y="15837"/>
                  </a:lnTo>
                  <a:lnTo>
                    <a:pt x="3184" y="15286"/>
                  </a:lnTo>
                  <a:cubicBezTo>
                    <a:pt x="3159" y="15210"/>
                    <a:pt x="3159" y="15110"/>
                    <a:pt x="3159" y="14985"/>
                  </a:cubicBezTo>
                  <a:lnTo>
                    <a:pt x="3284" y="14860"/>
                  </a:lnTo>
                  <a:cubicBezTo>
                    <a:pt x="3660" y="14509"/>
                    <a:pt x="6818" y="11426"/>
                    <a:pt x="6492" y="10073"/>
                  </a:cubicBezTo>
                  <a:cubicBezTo>
                    <a:pt x="6442" y="9872"/>
                    <a:pt x="6291" y="9621"/>
                    <a:pt x="5890" y="9496"/>
                  </a:cubicBezTo>
                  <a:cubicBezTo>
                    <a:pt x="5797" y="9465"/>
                    <a:pt x="5688" y="9444"/>
                    <a:pt x="5566" y="9444"/>
                  </a:cubicBezTo>
                  <a:cubicBezTo>
                    <a:pt x="5293" y="9444"/>
                    <a:pt x="4959" y="9551"/>
                    <a:pt x="4612" y="9897"/>
                  </a:cubicBezTo>
                  <a:cubicBezTo>
                    <a:pt x="3961" y="10574"/>
                    <a:pt x="3509" y="11927"/>
                    <a:pt x="3259" y="13030"/>
                  </a:cubicBezTo>
                  <a:cubicBezTo>
                    <a:pt x="2758" y="8719"/>
                    <a:pt x="3209" y="4433"/>
                    <a:pt x="4562" y="298"/>
                  </a:cubicBezTo>
                  <a:cubicBezTo>
                    <a:pt x="4622" y="118"/>
                    <a:pt x="4475"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542;p65"/>
            <p:cNvSpPr/>
            <p:nvPr/>
          </p:nvSpPr>
          <p:spPr>
            <a:xfrm>
              <a:off x="5577366" y="3442656"/>
              <a:ext cx="386203" cy="41756"/>
            </a:xfrm>
            <a:custGeom>
              <a:avLst/>
              <a:gdLst/>
              <a:ahLst/>
              <a:cxnLst/>
              <a:rect l="l" t="t" r="r" b="b"/>
              <a:pathLst>
                <a:path w="22031" h="2382" extrusionOk="0">
                  <a:moveTo>
                    <a:pt x="1" y="0"/>
                  </a:moveTo>
                  <a:lnTo>
                    <a:pt x="1" y="50"/>
                  </a:lnTo>
                  <a:cubicBezTo>
                    <a:pt x="1" y="226"/>
                    <a:pt x="1" y="426"/>
                    <a:pt x="26" y="602"/>
                  </a:cubicBezTo>
                  <a:cubicBezTo>
                    <a:pt x="1078" y="777"/>
                    <a:pt x="2131" y="1103"/>
                    <a:pt x="3259" y="1554"/>
                  </a:cubicBezTo>
                  <a:cubicBezTo>
                    <a:pt x="4156" y="1915"/>
                    <a:pt x="4923" y="2071"/>
                    <a:pt x="5680" y="2071"/>
                  </a:cubicBezTo>
                  <a:cubicBezTo>
                    <a:pt x="6553" y="2071"/>
                    <a:pt x="7414" y="1864"/>
                    <a:pt x="8447" y="1529"/>
                  </a:cubicBezTo>
                  <a:cubicBezTo>
                    <a:pt x="9507" y="1182"/>
                    <a:pt x="10554" y="901"/>
                    <a:pt x="11636" y="901"/>
                  </a:cubicBezTo>
                  <a:cubicBezTo>
                    <a:pt x="12038" y="901"/>
                    <a:pt x="12444" y="940"/>
                    <a:pt x="12858" y="1028"/>
                  </a:cubicBezTo>
                  <a:cubicBezTo>
                    <a:pt x="13910" y="1253"/>
                    <a:pt x="14863" y="1755"/>
                    <a:pt x="15890" y="1955"/>
                  </a:cubicBezTo>
                  <a:cubicBezTo>
                    <a:pt x="16546" y="2070"/>
                    <a:pt x="17214" y="2093"/>
                    <a:pt x="17885" y="2093"/>
                  </a:cubicBezTo>
                  <a:cubicBezTo>
                    <a:pt x="18356" y="2093"/>
                    <a:pt x="18828" y="2082"/>
                    <a:pt x="19297" y="2082"/>
                  </a:cubicBezTo>
                  <a:cubicBezTo>
                    <a:pt x="20203" y="2082"/>
                    <a:pt x="21099" y="2125"/>
                    <a:pt x="21956" y="2381"/>
                  </a:cubicBezTo>
                  <a:cubicBezTo>
                    <a:pt x="21981" y="2231"/>
                    <a:pt x="22006" y="2080"/>
                    <a:pt x="22031" y="1905"/>
                  </a:cubicBezTo>
                  <a:cubicBezTo>
                    <a:pt x="20903" y="1579"/>
                    <a:pt x="19700" y="1579"/>
                    <a:pt x="18422" y="1579"/>
                  </a:cubicBezTo>
                  <a:cubicBezTo>
                    <a:pt x="18399" y="1579"/>
                    <a:pt x="18377" y="1579"/>
                    <a:pt x="18354" y="1579"/>
                  </a:cubicBezTo>
                  <a:cubicBezTo>
                    <a:pt x="15929" y="1579"/>
                    <a:pt x="13689" y="419"/>
                    <a:pt x="11325" y="419"/>
                  </a:cubicBezTo>
                  <a:cubicBezTo>
                    <a:pt x="10979" y="419"/>
                    <a:pt x="10629" y="444"/>
                    <a:pt x="10276" y="501"/>
                  </a:cubicBezTo>
                  <a:cubicBezTo>
                    <a:pt x="9174" y="677"/>
                    <a:pt x="8171" y="1153"/>
                    <a:pt x="7093" y="1429"/>
                  </a:cubicBezTo>
                  <a:cubicBezTo>
                    <a:pt x="6669" y="1539"/>
                    <a:pt x="6274" y="1586"/>
                    <a:pt x="5898" y="1586"/>
                  </a:cubicBezTo>
                  <a:cubicBezTo>
                    <a:pt x="4561" y="1586"/>
                    <a:pt x="3455" y="990"/>
                    <a:pt x="2106" y="501"/>
                  </a:cubicBezTo>
                  <a:cubicBezTo>
                    <a:pt x="1404" y="251"/>
                    <a:pt x="702" y="7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543;p65"/>
            <p:cNvSpPr/>
            <p:nvPr/>
          </p:nvSpPr>
          <p:spPr>
            <a:xfrm>
              <a:off x="5586148" y="3378058"/>
              <a:ext cx="380068" cy="61092"/>
            </a:xfrm>
            <a:custGeom>
              <a:avLst/>
              <a:gdLst/>
              <a:ahLst/>
              <a:cxnLst/>
              <a:rect l="l" t="t" r="r" b="b"/>
              <a:pathLst>
                <a:path w="21681" h="3485" extrusionOk="0">
                  <a:moveTo>
                    <a:pt x="151" y="1"/>
                  </a:moveTo>
                  <a:cubicBezTo>
                    <a:pt x="101" y="151"/>
                    <a:pt x="51" y="302"/>
                    <a:pt x="1" y="477"/>
                  </a:cubicBezTo>
                  <a:cubicBezTo>
                    <a:pt x="302" y="527"/>
                    <a:pt x="627" y="602"/>
                    <a:pt x="928" y="703"/>
                  </a:cubicBezTo>
                  <a:cubicBezTo>
                    <a:pt x="1855" y="1003"/>
                    <a:pt x="2657" y="1580"/>
                    <a:pt x="3560" y="1881"/>
                  </a:cubicBezTo>
                  <a:cubicBezTo>
                    <a:pt x="4300" y="2131"/>
                    <a:pt x="5057" y="2216"/>
                    <a:pt x="5820" y="2216"/>
                  </a:cubicBezTo>
                  <a:cubicBezTo>
                    <a:pt x="6890" y="2216"/>
                    <a:pt x="7970" y="2048"/>
                    <a:pt x="9023" y="1931"/>
                  </a:cubicBezTo>
                  <a:cubicBezTo>
                    <a:pt x="9689" y="1858"/>
                    <a:pt x="10363" y="1786"/>
                    <a:pt x="11036" y="1786"/>
                  </a:cubicBezTo>
                  <a:cubicBezTo>
                    <a:pt x="11528" y="1786"/>
                    <a:pt x="12020" y="1825"/>
                    <a:pt x="12507" y="1931"/>
                  </a:cubicBezTo>
                  <a:cubicBezTo>
                    <a:pt x="13660" y="2156"/>
                    <a:pt x="14713" y="2733"/>
                    <a:pt x="15866" y="3009"/>
                  </a:cubicBezTo>
                  <a:cubicBezTo>
                    <a:pt x="17871" y="3485"/>
                    <a:pt x="19775" y="3084"/>
                    <a:pt x="21680" y="3485"/>
                  </a:cubicBezTo>
                  <a:cubicBezTo>
                    <a:pt x="21680" y="3309"/>
                    <a:pt x="21680" y="3134"/>
                    <a:pt x="21655" y="2958"/>
                  </a:cubicBezTo>
                  <a:cubicBezTo>
                    <a:pt x="20277" y="2683"/>
                    <a:pt x="18948" y="2808"/>
                    <a:pt x="17369" y="2733"/>
                  </a:cubicBezTo>
                  <a:cubicBezTo>
                    <a:pt x="14853" y="2571"/>
                    <a:pt x="12847" y="1325"/>
                    <a:pt x="10334" y="1325"/>
                  </a:cubicBezTo>
                  <a:cubicBezTo>
                    <a:pt x="10118" y="1325"/>
                    <a:pt x="9899" y="1335"/>
                    <a:pt x="9675" y="1354"/>
                  </a:cubicBezTo>
                  <a:cubicBezTo>
                    <a:pt x="8497" y="1455"/>
                    <a:pt x="7319" y="1705"/>
                    <a:pt x="6116" y="1705"/>
                  </a:cubicBezTo>
                  <a:cubicBezTo>
                    <a:pt x="6078" y="1706"/>
                    <a:pt x="6041" y="1706"/>
                    <a:pt x="6003" y="1706"/>
                  </a:cubicBezTo>
                  <a:cubicBezTo>
                    <a:pt x="4482" y="1706"/>
                    <a:pt x="3351" y="1214"/>
                    <a:pt x="1981" y="602"/>
                  </a:cubicBezTo>
                  <a:cubicBezTo>
                    <a:pt x="1379" y="327"/>
                    <a:pt x="753" y="126"/>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544;p65"/>
            <p:cNvSpPr/>
            <p:nvPr/>
          </p:nvSpPr>
          <p:spPr>
            <a:xfrm>
              <a:off x="5612514" y="3324031"/>
              <a:ext cx="344465" cy="66106"/>
            </a:xfrm>
            <a:custGeom>
              <a:avLst/>
              <a:gdLst/>
              <a:ahLst/>
              <a:cxnLst/>
              <a:rect l="l" t="t" r="r" b="b"/>
              <a:pathLst>
                <a:path w="19650" h="3771" extrusionOk="0">
                  <a:moveTo>
                    <a:pt x="351" y="0"/>
                  </a:moveTo>
                  <a:cubicBezTo>
                    <a:pt x="226" y="151"/>
                    <a:pt x="101" y="301"/>
                    <a:pt x="1" y="451"/>
                  </a:cubicBezTo>
                  <a:cubicBezTo>
                    <a:pt x="1554" y="627"/>
                    <a:pt x="2958" y="1304"/>
                    <a:pt x="4512" y="1705"/>
                  </a:cubicBezTo>
                  <a:cubicBezTo>
                    <a:pt x="5162" y="1874"/>
                    <a:pt x="5808" y="1919"/>
                    <a:pt x="6455" y="1919"/>
                  </a:cubicBezTo>
                  <a:cubicBezTo>
                    <a:pt x="7220" y="1919"/>
                    <a:pt x="7986" y="1855"/>
                    <a:pt x="8757" y="1855"/>
                  </a:cubicBezTo>
                  <a:cubicBezTo>
                    <a:pt x="9169" y="1855"/>
                    <a:pt x="9584" y="1874"/>
                    <a:pt x="10001" y="1930"/>
                  </a:cubicBezTo>
                  <a:cubicBezTo>
                    <a:pt x="11805" y="2206"/>
                    <a:pt x="13259" y="3409"/>
                    <a:pt x="15038" y="3710"/>
                  </a:cubicBezTo>
                  <a:cubicBezTo>
                    <a:pt x="15308" y="3753"/>
                    <a:pt x="15578" y="3771"/>
                    <a:pt x="15848" y="3771"/>
                  </a:cubicBezTo>
                  <a:cubicBezTo>
                    <a:pt x="17068" y="3771"/>
                    <a:pt x="18283" y="3406"/>
                    <a:pt x="19468" y="3406"/>
                  </a:cubicBezTo>
                  <a:cubicBezTo>
                    <a:pt x="19528" y="3406"/>
                    <a:pt x="19589" y="3407"/>
                    <a:pt x="19650" y="3409"/>
                  </a:cubicBezTo>
                  <a:cubicBezTo>
                    <a:pt x="19600" y="3233"/>
                    <a:pt x="19525" y="3058"/>
                    <a:pt x="19474" y="2908"/>
                  </a:cubicBezTo>
                  <a:cubicBezTo>
                    <a:pt x="18923" y="2908"/>
                    <a:pt x="18347" y="2983"/>
                    <a:pt x="17770" y="3058"/>
                  </a:cubicBezTo>
                  <a:cubicBezTo>
                    <a:pt x="17223" y="3136"/>
                    <a:pt x="16724" y="3180"/>
                    <a:pt x="16247" y="3180"/>
                  </a:cubicBezTo>
                  <a:cubicBezTo>
                    <a:pt x="15195" y="3180"/>
                    <a:pt x="14247" y="2966"/>
                    <a:pt x="13108" y="2431"/>
                  </a:cubicBezTo>
                  <a:cubicBezTo>
                    <a:pt x="12231" y="2030"/>
                    <a:pt x="11429" y="1679"/>
                    <a:pt x="10452" y="1479"/>
                  </a:cubicBezTo>
                  <a:cubicBezTo>
                    <a:pt x="9860" y="1371"/>
                    <a:pt x="9273" y="1341"/>
                    <a:pt x="8687" y="1341"/>
                  </a:cubicBezTo>
                  <a:cubicBezTo>
                    <a:pt x="7995" y="1341"/>
                    <a:pt x="7306" y="1382"/>
                    <a:pt x="6616" y="1382"/>
                  </a:cubicBezTo>
                  <a:cubicBezTo>
                    <a:pt x="5859" y="1382"/>
                    <a:pt x="5101" y="1333"/>
                    <a:pt x="4336" y="1128"/>
                  </a:cubicBezTo>
                  <a:cubicBezTo>
                    <a:pt x="2958" y="752"/>
                    <a:pt x="1705" y="201"/>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4694206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B/029 </a:t>
            </a:r>
            <a:r>
              <a:rPr lang="fr-FR" dirty="0"/>
              <a:t>dans vos souliers</a:t>
            </a:r>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75250"/>
            <a:ext cx="8365500"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ctr">
              <a:spcBef>
                <a:spcPct val="20000"/>
              </a:spcBef>
              <a:buClrTx/>
              <a:buSzTx/>
              <a:buNone/>
              <a:defRPr/>
            </a:pPr>
            <a:r>
              <a:rPr lang="fr-FR" sz="2000" b="1" kern="1200" dirty="0" smtClean="0">
                <a:solidFill>
                  <a:sysClr val="windowText" lastClr="000000"/>
                </a:solidFill>
                <a:latin typeface="Calibri"/>
              </a:rPr>
              <a:t>Quelques exemples</a:t>
            </a:r>
          </a:p>
          <a:p>
            <a:pPr marL="0" lvl="0" indent="0" algn="ctr">
              <a:spcBef>
                <a:spcPct val="20000"/>
              </a:spcBef>
              <a:buClrTx/>
              <a:buSzTx/>
              <a:buNone/>
              <a:defRPr/>
            </a:pPr>
            <a:endParaRPr lang="fr-FR" sz="1200" b="1" kern="1200" dirty="0" smtClean="0">
              <a:solidFill>
                <a:sysClr val="windowText" lastClr="000000"/>
              </a:solidFill>
              <a:latin typeface="Calibri"/>
            </a:endParaRPr>
          </a:p>
          <a:p>
            <a:pPr marL="0" lvl="0" indent="0">
              <a:spcBef>
                <a:spcPct val="20000"/>
              </a:spcBef>
              <a:buClrTx/>
              <a:buSzTx/>
              <a:buNone/>
              <a:defRPr/>
            </a:pPr>
            <a:r>
              <a:rPr lang="fr-FR" sz="1200" b="1" kern="1200" dirty="0" smtClean="0">
                <a:solidFill>
                  <a:sysClr val="windowText" lastClr="000000"/>
                </a:solidFill>
                <a:latin typeface="Calibri"/>
              </a:rPr>
              <a:t>Exemple d’une thèse de doctorat qui dispose d’un NNT, mais aussi d’un numéro de mémoire (la thèse a servi au candidat à obtenir un diplôme de l’Ecole du Louvre) et d’un numéro d’ordre :</a:t>
            </a:r>
          </a:p>
          <a:p>
            <a:pPr marL="0" lvl="0" indent="0">
              <a:spcBef>
                <a:spcPct val="20000"/>
              </a:spcBef>
              <a:buClrTx/>
              <a:buSzTx/>
              <a:buNone/>
              <a:defRPr/>
            </a:pPr>
            <a:r>
              <a:rPr lang="fr-FR" sz="1200" b="1" kern="1200" dirty="0">
                <a:solidFill>
                  <a:srgbClr val="7030A0"/>
                </a:solidFill>
                <a:latin typeface="Calibri"/>
              </a:rPr>
              <a:t>029 </a:t>
            </a:r>
            <a:r>
              <a:rPr lang="fr-FR" sz="1200" b="1" kern="1200" dirty="0" smtClean="0">
                <a:solidFill>
                  <a:srgbClr val="7030A0"/>
                </a:solidFill>
                <a:latin typeface="Calibri"/>
              </a:rPr>
              <a:t>##$a</a:t>
            </a:r>
            <a:r>
              <a:rPr lang="fr-FR" sz="1200" kern="1200" dirty="0" smtClean="0">
                <a:solidFill>
                  <a:sysClr val="windowText" lastClr="000000"/>
                </a:solidFill>
                <a:latin typeface="Calibri"/>
              </a:rPr>
              <a:t>FR</a:t>
            </a:r>
            <a:r>
              <a:rPr lang="fr-FR" sz="1200" b="1" kern="1200" dirty="0" smtClean="0">
                <a:solidFill>
                  <a:srgbClr val="7030A0"/>
                </a:solidFill>
                <a:latin typeface="Calibri"/>
              </a:rPr>
              <a:t>$b</a:t>
            </a:r>
            <a:r>
              <a:rPr lang="fr-FR" sz="1200" kern="1200" dirty="0" smtClean="0">
                <a:solidFill>
                  <a:sysClr val="windowText" lastClr="000000"/>
                </a:solidFill>
                <a:latin typeface="Calibri"/>
              </a:rPr>
              <a:t>2008PA040025</a:t>
            </a:r>
            <a:r>
              <a:rPr lang="fr-FR" sz="1200" b="1" kern="1200" dirty="0" smtClean="0">
                <a:solidFill>
                  <a:srgbClr val="7030A0"/>
                </a:solidFill>
                <a:latin typeface="Calibri"/>
              </a:rPr>
              <a:t>$m</a:t>
            </a:r>
            <a:r>
              <a:rPr lang="fr-FR" sz="1200" kern="1200" dirty="0" smtClean="0">
                <a:solidFill>
                  <a:schemeClr val="bg1">
                    <a:lumMod val="50000"/>
                  </a:schemeClr>
                </a:solidFill>
                <a:latin typeface="Calibri"/>
              </a:rPr>
              <a:t>MEM-LOUV-2008-003</a:t>
            </a:r>
            <a:r>
              <a:rPr lang="fr-FR" sz="1200" b="1" kern="1200" dirty="0" smtClean="0">
                <a:solidFill>
                  <a:srgbClr val="7030A0"/>
                </a:solidFill>
                <a:latin typeface="Calibri"/>
              </a:rPr>
              <a:t>$o</a:t>
            </a:r>
            <a:r>
              <a:rPr lang="fr-FR" sz="1200" kern="1200" dirty="0" smtClean="0">
                <a:solidFill>
                  <a:schemeClr val="bg1">
                    <a:lumMod val="50000"/>
                  </a:schemeClr>
                </a:solidFill>
                <a:latin typeface="Calibri"/>
              </a:rPr>
              <a:t>456 (numéro d’ordre)</a:t>
            </a:r>
          </a:p>
          <a:p>
            <a:pPr marL="0" lvl="0" indent="0">
              <a:spcBef>
                <a:spcPct val="20000"/>
              </a:spcBef>
              <a:buClrTx/>
              <a:buSzTx/>
              <a:buNone/>
              <a:defRPr/>
            </a:pPr>
            <a:endParaRPr lang="fr-FR" sz="1200" b="1" kern="1200" dirty="0" smtClean="0">
              <a:solidFill>
                <a:sysClr val="windowText" lastClr="000000"/>
              </a:solidFill>
              <a:latin typeface="Calibri"/>
            </a:endParaRPr>
          </a:p>
          <a:p>
            <a:pPr marL="0" lvl="0" indent="0">
              <a:spcBef>
                <a:spcPct val="20000"/>
              </a:spcBef>
              <a:buClrTx/>
              <a:buSzTx/>
              <a:buNone/>
              <a:defRPr/>
            </a:pPr>
            <a:endParaRPr lang="fr-FR" sz="1200" b="1" kern="1200" dirty="0" smtClean="0">
              <a:solidFill>
                <a:sysClr val="windowText" lastClr="000000"/>
              </a:solidFill>
              <a:latin typeface="Calibri"/>
            </a:endParaRPr>
          </a:p>
          <a:p>
            <a:pPr marL="0" lvl="0" indent="0">
              <a:spcBef>
                <a:spcPct val="20000"/>
              </a:spcBef>
              <a:buClrTx/>
              <a:buSzTx/>
              <a:buNone/>
              <a:defRPr/>
            </a:pPr>
            <a:endParaRPr lang="fr-FR" sz="1200" b="1" kern="1200" dirty="0">
              <a:solidFill>
                <a:sysClr val="windowText" lastClr="000000"/>
              </a:solidFill>
              <a:latin typeface="Calibri"/>
            </a:endParaRPr>
          </a:p>
          <a:p>
            <a:pPr marL="0" lvl="0" indent="0">
              <a:spcBef>
                <a:spcPct val="20000"/>
              </a:spcBef>
              <a:buClrTx/>
              <a:buSzTx/>
              <a:buNone/>
              <a:defRPr/>
            </a:pPr>
            <a:endParaRPr lang="fr-FR" sz="1200" b="1" kern="1200" dirty="0">
              <a:solidFill>
                <a:sysClr val="windowText" lastClr="000000"/>
              </a:solidFill>
              <a:latin typeface="Calibri"/>
            </a:endParaRPr>
          </a:p>
          <a:p>
            <a:pPr marL="0" lvl="0" indent="0">
              <a:spcBef>
                <a:spcPct val="20000"/>
              </a:spcBef>
              <a:buClrTx/>
              <a:buSzTx/>
              <a:buNone/>
              <a:defRPr/>
            </a:pPr>
            <a:endParaRPr lang="fr-FR" sz="1200" b="1" kern="1200" dirty="0" smtClean="0">
              <a:solidFill>
                <a:sysClr val="windowText" lastClr="000000"/>
              </a:solidFill>
              <a:latin typeface="Calibri"/>
            </a:endParaRPr>
          </a:p>
          <a:p>
            <a:pPr marL="0" lvl="0" indent="0">
              <a:spcBef>
                <a:spcPct val="20000"/>
              </a:spcBef>
              <a:buClrTx/>
              <a:buSzTx/>
              <a:buNone/>
              <a:defRPr/>
            </a:pPr>
            <a:r>
              <a:rPr lang="fr-FR" sz="1200" b="1" kern="1200" dirty="0" smtClean="0">
                <a:solidFill>
                  <a:sysClr val="windowText" lastClr="000000"/>
                </a:solidFill>
                <a:latin typeface="Calibri"/>
              </a:rPr>
              <a:t>Exemple d’une thèse soutenue en cotutelle, qui dispose d’un NNT et d’un numéro attribué par l’université étrangère :</a:t>
            </a:r>
          </a:p>
          <a:p>
            <a:pPr marL="0" lvl="0" indent="0">
              <a:spcBef>
                <a:spcPct val="20000"/>
              </a:spcBef>
              <a:buClrTx/>
              <a:buSzTx/>
              <a:buNone/>
              <a:defRPr/>
            </a:pPr>
            <a:r>
              <a:rPr lang="fr-FR" sz="1200" b="1" kern="1200" dirty="0" smtClean="0">
                <a:solidFill>
                  <a:srgbClr val="7030A0"/>
                </a:solidFill>
                <a:latin typeface="Calibri"/>
              </a:rPr>
              <a:t>029 ##$a</a:t>
            </a:r>
            <a:r>
              <a:rPr lang="fr-FR" sz="1200" kern="1200" dirty="0" smtClean="0">
                <a:solidFill>
                  <a:sysClr val="windowText" lastClr="000000"/>
                </a:solidFill>
                <a:latin typeface="Calibri"/>
              </a:rPr>
              <a:t>FR</a:t>
            </a:r>
            <a:r>
              <a:rPr lang="fr-FR" sz="1200" b="1" kern="1200" dirty="0" smtClean="0">
                <a:solidFill>
                  <a:srgbClr val="7030A0"/>
                </a:solidFill>
                <a:latin typeface="Calibri"/>
              </a:rPr>
              <a:t>$b</a:t>
            </a:r>
            <a:r>
              <a:rPr lang="fr-FR" sz="1200" kern="1200" dirty="0" smtClean="0">
                <a:solidFill>
                  <a:sysClr val="windowText" lastClr="000000"/>
                </a:solidFill>
                <a:latin typeface="Calibri"/>
              </a:rPr>
              <a:t>2001BOR30048</a:t>
            </a:r>
          </a:p>
          <a:p>
            <a:pPr marL="0" lvl="0" indent="0">
              <a:spcBef>
                <a:spcPct val="20000"/>
              </a:spcBef>
              <a:buClrTx/>
              <a:buSzTx/>
              <a:buNone/>
              <a:defRPr/>
            </a:pPr>
            <a:r>
              <a:rPr lang="fr-FR" sz="1200" b="1" kern="1200" dirty="0" smtClean="0">
                <a:solidFill>
                  <a:srgbClr val="7030A0"/>
                </a:solidFill>
                <a:latin typeface="Calibri"/>
              </a:rPr>
              <a:t>029 ##$a</a:t>
            </a:r>
            <a:r>
              <a:rPr lang="fr-FR" sz="1200" kern="1200" dirty="0" smtClean="0">
                <a:solidFill>
                  <a:sysClr val="windowText" lastClr="000000"/>
                </a:solidFill>
                <a:latin typeface="Calibri"/>
              </a:rPr>
              <a:t>ES</a:t>
            </a:r>
            <a:r>
              <a:rPr lang="fr-FR" sz="1200" b="1" kern="1200" dirty="0" smtClean="0">
                <a:solidFill>
                  <a:srgbClr val="7030A0"/>
                </a:solidFill>
                <a:latin typeface="Calibri"/>
              </a:rPr>
              <a:t>$o</a:t>
            </a:r>
            <a:r>
              <a:rPr lang="fr-FR" sz="1200" kern="1200" dirty="0" smtClean="0">
                <a:solidFill>
                  <a:sysClr val="windowText" lastClr="000000"/>
                </a:solidFill>
                <a:latin typeface="Calibri"/>
              </a:rPr>
              <a:t>TH-460 (numéro de thèse de l’Université de Saragosse)</a:t>
            </a:r>
          </a:p>
          <a:p>
            <a:pPr marL="0" lvl="0" indent="0">
              <a:spcBef>
                <a:spcPct val="20000"/>
              </a:spcBef>
              <a:buClrTx/>
              <a:buSzTx/>
              <a:buNone/>
              <a:defRPr/>
            </a:pPr>
            <a:endParaRPr lang="fr-FR" sz="1200" kern="1200" dirty="0" smtClean="0">
              <a:solidFill>
                <a:sysClr val="windowText" lastClr="000000"/>
              </a:solidFill>
              <a:latin typeface="Calibri"/>
            </a:endParaRPr>
          </a:p>
          <a:p>
            <a:pPr marL="0" lvl="0" indent="0">
              <a:spcBef>
                <a:spcPct val="20000"/>
              </a:spcBef>
              <a:buClrTx/>
              <a:buSzTx/>
              <a:buNone/>
              <a:defRPr/>
            </a:pPr>
            <a:endParaRPr lang="fr-FR" sz="1200" b="1" kern="1200" dirty="0" smtClean="0">
              <a:solidFill>
                <a:sysClr val="windowText" lastClr="000000"/>
              </a:solidFill>
              <a:latin typeface="Calibri"/>
            </a:endParaRPr>
          </a:p>
          <a:p>
            <a:pPr lvl="0">
              <a:spcBef>
                <a:spcPct val="20000"/>
              </a:spcBef>
              <a:buClrTx/>
              <a:buSzTx/>
              <a:defRPr/>
            </a:pPr>
            <a:endParaRPr lang="fr-FR" b="1" kern="1200" dirty="0" smtClean="0">
              <a:solidFill>
                <a:sysClr val="windowText" lastClr="000000"/>
              </a:solidFill>
              <a:latin typeface="Calibri"/>
            </a:endParaRPr>
          </a:p>
        </p:txBody>
      </p:sp>
      <p:grpSp>
        <p:nvGrpSpPr>
          <p:cNvPr id="161" name="Google Shape;3804;p33"/>
          <p:cNvGrpSpPr/>
          <p:nvPr/>
        </p:nvGrpSpPr>
        <p:grpSpPr>
          <a:xfrm>
            <a:off x="7764412" y="3905135"/>
            <a:ext cx="1193875" cy="1170867"/>
            <a:chOff x="3113300" y="3279250"/>
            <a:chExt cx="553925" cy="543250"/>
          </a:xfrm>
        </p:grpSpPr>
        <p:sp>
          <p:nvSpPr>
            <p:cNvPr id="162"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8479;p65"/>
          <p:cNvGrpSpPr/>
          <p:nvPr/>
        </p:nvGrpSpPr>
        <p:grpSpPr>
          <a:xfrm>
            <a:off x="389250" y="63548"/>
            <a:ext cx="511858" cy="769427"/>
            <a:chOff x="5577804" y="2128222"/>
            <a:chExt cx="511858" cy="769427"/>
          </a:xfrm>
        </p:grpSpPr>
        <p:sp>
          <p:nvSpPr>
            <p:cNvPr id="40" name="Google Shape;8480;p65"/>
            <p:cNvSpPr/>
            <p:nvPr/>
          </p:nvSpPr>
          <p:spPr>
            <a:xfrm>
              <a:off x="5577804" y="2412155"/>
              <a:ext cx="511858" cy="485493"/>
            </a:xfrm>
            <a:custGeom>
              <a:avLst/>
              <a:gdLst/>
              <a:ahLst/>
              <a:cxnLst/>
              <a:rect l="l" t="t" r="r" b="b"/>
              <a:pathLst>
                <a:path w="29199" h="27695" extrusionOk="0">
                  <a:moveTo>
                    <a:pt x="14638" y="1"/>
                  </a:moveTo>
                  <a:cubicBezTo>
                    <a:pt x="14124" y="1"/>
                    <a:pt x="13606" y="30"/>
                    <a:pt x="13083" y="88"/>
                  </a:cubicBezTo>
                  <a:cubicBezTo>
                    <a:pt x="5464" y="915"/>
                    <a:pt x="1" y="7757"/>
                    <a:pt x="828" y="15351"/>
                  </a:cubicBezTo>
                  <a:cubicBezTo>
                    <a:pt x="1598" y="22447"/>
                    <a:pt x="7606" y="27694"/>
                    <a:pt x="14561" y="27694"/>
                  </a:cubicBezTo>
                  <a:cubicBezTo>
                    <a:pt x="15075" y="27694"/>
                    <a:pt x="15594" y="27666"/>
                    <a:pt x="16116" y="27607"/>
                  </a:cubicBezTo>
                  <a:cubicBezTo>
                    <a:pt x="23710" y="26780"/>
                    <a:pt x="29199" y="19938"/>
                    <a:pt x="28372" y="12319"/>
                  </a:cubicBezTo>
                  <a:cubicBezTo>
                    <a:pt x="27578" y="5247"/>
                    <a:pt x="21590" y="1"/>
                    <a:pt x="14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481;p65"/>
            <p:cNvSpPr/>
            <p:nvPr/>
          </p:nvSpPr>
          <p:spPr>
            <a:xfrm>
              <a:off x="5755313" y="2585474"/>
              <a:ext cx="23736" cy="40003"/>
            </a:xfrm>
            <a:custGeom>
              <a:avLst/>
              <a:gdLst/>
              <a:ahLst/>
              <a:cxnLst/>
              <a:rect l="l" t="t" r="r" b="b"/>
              <a:pathLst>
                <a:path w="1354" h="2282" extrusionOk="0">
                  <a:moveTo>
                    <a:pt x="677" y="1"/>
                  </a:moveTo>
                  <a:cubicBezTo>
                    <a:pt x="301" y="1"/>
                    <a:pt x="0" y="502"/>
                    <a:pt x="0" y="1129"/>
                  </a:cubicBezTo>
                  <a:cubicBezTo>
                    <a:pt x="0" y="1755"/>
                    <a:pt x="301" y="2281"/>
                    <a:pt x="677" y="2281"/>
                  </a:cubicBezTo>
                  <a:cubicBezTo>
                    <a:pt x="1053" y="2281"/>
                    <a:pt x="1353" y="1755"/>
                    <a:pt x="1353" y="1129"/>
                  </a:cubicBezTo>
                  <a:cubicBezTo>
                    <a:pt x="1353" y="502"/>
                    <a:pt x="1053" y="1"/>
                    <a:pt x="67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482;p65"/>
            <p:cNvSpPr/>
            <p:nvPr/>
          </p:nvSpPr>
          <p:spPr>
            <a:xfrm>
              <a:off x="5926213" y="2569224"/>
              <a:ext cx="23297" cy="39565"/>
            </a:xfrm>
            <a:custGeom>
              <a:avLst/>
              <a:gdLst/>
              <a:ahLst/>
              <a:cxnLst/>
              <a:rect l="l" t="t" r="r" b="b"/>
              <a:pathLst>
                <a:path w="1329" h="2257" extrusionOk="0">
                  <a:moveTo>
                    <a:pt x="677" y="0"/>
                  </a:moveTo>
                  <a:cubicBezTo>
                    <a:pt x="301" y="0"/>
                    <a:pt x="0" y="502"/>
                    <a:pt x="0" y="1128"/>
                  </a:cubicBezTo>
                  <a:cubicBezTo>
                    <a:pt x="0" y="1755"/>
                    <a:pt x="301" y="2256"/>
                    <a:pt x="677" y="2256"/>
                  </a:cubicBezTo>
                  <a:cubicBezTo>
                    <a:pt x="1028" y="2256"/>
                    <a:pt x="1329" y="1755"/>
                    <a:pt x="1329" y="1128"/>
                  </a:cubicBezTo>
                  <a:cubicBezTo>
                    <a:pt x="1329" y="502"/>
                    <a:pt x="102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483;p65"/>
            <p:cNvSpPr/>
            <p:nvPr/>
          </p:nvSpPr>
          <p:spPr>
            <a:xfrm>
              <a:off x="5724548" y="2690917"/>
              <a:ext cx="24191" cy="24191"/>
            </a:xfrm>
            <a:custGeom>
              <a:avLst/>
              <a:gdLst/>
              <a:ahLst/>
              <a:cxnLst/>
              <a:rect l="l" t="t" r="r" b="b"/>
              <a:pathLst>
                <a:path w="1380" h="1380" extrusionOk="0">
                  <a:moveTo>
                    <a:pt x="702" y="1"/>
                  </a:moveTo>
                  <a:cubicBezTo>
                    <a:pt x="326" y="1"/>
                    <a:pt x="1" y="302"/>
                    <a:pt x="1" y="703"/>
                  </a:cubicBezTo>
                  <a:cubicBezTo>
                    <a:pt x="1" y="1078"/>
                    <a:pt x="326" y="1379"/>
                    <a:pt x="702" y="1379"/>
                  </a:cubicBezTo>
                  <a:cubicBezTo>
                    <a:pt x="1078" y="1379"/>
                    <a:pt x="1379" y="1078"/>
                    <a:pt x="1379" y="703"/>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484;p65"/>
            <p:cNvSpPr/>
            <p:nvPr/>
          </p:nvSpPr>
          <p:spPr>
            <a:xfrm>
              <a:off x="5754857" y="2707185"/>
              <a:ext cx="24630" cy="24174"/>
            </a:xfrm>
            <a:custGeom>
              <a:avLst/>
              <a:gdLst/>
              <a:ahLst/>
              <a:cxnLst/>
              <a:rect l="l" t="t" r="r" b="b"/>
              <a:pathLst>
                <a:path w="1405" h="1379" extrusionOk="0">
                  <a:moveTo>
                    <a:pt x="703" y="0"/>
                  </a:moveTo>
                  <a:cubicBezTo>
                    <a:pt x="327" y="0"/>
                    <a:pt x="1" y="301"/>
                    <a:pt x="1" y="677"/>
                  </a:cubicBezTo>
                  <a:cubicBezTo>
                    <a:pt x="1" y="1053"/>
                    <a:pt x="327" y="1379"/>
                    <a:pt x="703" y="1379"/>
                  </a:cubicBezTo>
                  <a:cubicBezTo>
                    <a:pt x="1079" y="1379"/>
                    <a:pt x="1404" y="1053"/>
                    <a:pt x="1404" y="677"/>
                  </a:cubicBezTo>
                  <a:cubicBezTo>
                    <a:pt x="1404" y="301"/>
                    <a:pt x="1079" y="0"/>
                    <a:pt x="703"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485;p65"/>
            <p:cNvSpPr/>
            <p:nvPr/>
          </p:nvSpPr>
          <p:spPr>
            <a:xfrm>
              <a:off x="5783869" y="2721682"/>
              <a:ext cx="24174" cy="24612"/>
            </a:xfrm>
            <a:custGeom>
              <a:avLst/>
              <a:gdLst/>
              <a:ahLst/>
              <a:cxnLst/>
              <a:rect l="l" t="t" r="r" b="b"/>
              <a:pathLst>
                <a:path w="1379" h="1404" extrusionOk="0">
                  <a:moveTo>
                    <a:pt x="702" y="0"/>
                  </a:moveTo>
                  <a:cubicBezTo>
                    <a:pt x="301" y="0"/>
                    <a:pt x="0" y="326"/>
                    <a:pt x="0" y="702"/>
                  </a:cubicBezTo>
                  <a:cubicBezTo>
                    <a:pt x="0" y="1078"/>
                    <a:pt x="301" y="1404"/>
                    <a:pt x="702" y="1404"/>
                  </a:cubicBezTo>
                  <a:cubicBezTo>
                    <a:pt x="1078" y="1404"/>
                    <a:pt x="1379" y="1078"/>
                    <a:pt x="1379" y="702"/>
                  </a:cubicBezTo>
                  <a:cubicBezTo>
                    <a:pt x="1379"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486;p65"/>
            <p:cNvSpPr/>
            <p:nvPr/>
          </p:nvSpPr>
          <p:spPr>
            <a:xfrm>
              <a:off x="5817685" y="2733971"/>
              <a:ext cx="24191" cy="24191"/>
            </a:xfrm>
            <a:custGeom>
              <a:avLst/>
              <a:gdLst/>
              <a:ahLst/>
              <a:cxnLst/>
              <a:rect l="l" t="t" r="r" b="b"/>
              <a:pathLst>
                <a:path w="1380" h="1380" extrusionOk="0">
                  <a:moveTo>
                    <a:pt x="678" y="1"/>
                  </a:moveTo>
                  <a:cubicBezTo>
                    <a:pt x="302" y="1"/>
                    <a:pt x="1" y="302"/>
                    <a:pt x="1" y="703"/>
                  </a:cubicBezTo>
                  <a:cubicBezTo>
                    <a:pt x="1" y="1079"/>
                    <a:pt x="302" y="1379"/>
                    <a:pt x="678" y="1379"/>
                  </a:cubicBezTo>
                  <a:cubicBezTo>
                    <a:pt x="1079" y="1379"/>
                    <a:pt x="1379" y="1079"/>
                    <a:pt x="1379" y="703"/>
                  </a:cubicBezTo>
                  <a:cubicBezTo>
                    <a:pt x="1379" y="302"/>
                    <a:pt x="1079" y="1"/>
                    <a:pt x="678"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487;p65"/>
            <p:cNvSpPr/>
            <p:nvPr/>
          </p:nvSpPr>
          <p:spPr>
            <a:xfrm>
              <a:off x="5854603" y="2736180"/>
              <a:ext cx="24174" cy="24174"/>
            </a:xfrm>
            <a:custGeom>
              <a:avLst/>
              <a:gdLst/>
              <a:ahLst/>
              <a:cxnLst/>
              <a:rect l="l" t="t" r="r" b="b"/>
              <a:pathLst>
                <a:path w="1379" h="1379" extrusionOk="0">
                  <a:moveTo>
                    <a:pt x="677" y="0"/>
                  </a:moveTo>
                  <a:cubicBezTo>
                    <a:pt x="301" y="0"/>
                    <a:pt x="0" y="301"/>
                    <a:pt x="0" y="702"/>
                  </a:cubicBezTo>
                  <a:cubicBezTo>
                    <a:pt x="0" y="1078"/>
                    <a:pt x="301" y="1379"/>
                    <a:pt x="677" y="1379"/>
                  </a:cubicBezTo>
                  <a:cubicBezTo>
                    <a:pt x="1078" y="1379"/>
                    <a:pt x="1379" y="1078"/>
                    <a:pt x="1379" y="702"/>
                  </a:cubicBezTo>
                  <a:cubicBezTo>
                    <a:pt x="1379" y="301"/>
                    <a:pt x="107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488;p65"/>
            <p:cNvSpPr/>
            <p:nvPr/>
          </p:nvSpPr>
          <p:spPr>
            <a:xfrm>
              <a:off x="5887980" y="2729150"/>
              <a:ext cx="24191" cy="24612"/>
            </a:xfrm>
            <a:custGeom>
              <a:avLst/>
              <a:gdLst/>
              <a:ahLst/>
              <a:cxnLst/>
              <a:rect l="l" t="t" r="r" b="b"/>
              <a:pathLst>
                <a:path w="1380" h="1404" extrusionOk="0">
                  <a:moveTo>
                    <a:pt x="678" y="0"/>
                  </a:moveTo>
                  <a:cubicBezTo>
                    <a:pt x="302" y="0"/>
                    <a:pt x="1" y="326"/>
                    <a:pt x="1" y="702"/>
                  </a:cubicBezTo>
                  <a:cubicBezTo>
                    <a:pt x="1" y="1078"/>
                    <a:pt x="302" y="1404"/>
                    <a:pt x="678" y="1404"/>
                  </a:cubicBezTo>
                  <a:cubicBezTo>
                    <a:pt x="1054" y="1404"/>
                    <a:pt x="1379" y="1078"/>
                    <a:pt x="1379" y="702"/>
                  </a:cubicBezTo>
                  <a:cubicBezTo>
                    <a:pt x="1379" y="326"/>
                    <a:pt x="1054" y="0"/>
                    <a:pt x="678"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489;p65"/>
            <p:cNvSpPr/>
            <p:nvPr/>
          </p:nvSpPr>
          <p:spPr>
            <a:xfrm>
              <a:off x="5920936" y="2712006"/>
              <a:ext cx="24191" cy="24191"/>
            </a:xfrm>
            <a:custGeom>
              <a:avLst/>
              <a:gdLst/>
              <a:ahLst/>
              <a:cxnLst/>
              <a:rect l="l" t="t" r="r" b="b"/>
              <a:pathLst>
                <a:path w="1380" h="1380" extrusionOk="0">
                  <a:moveTo>
                    <a:pt x="702" y="1"/>
                  </a:moveTo>
                  <a:cubicBezTo>
                    <a:pt x="326" y="1"/>
                    <a:pt x="1" y="302"/>
                    <a:pt x="1" y="677"/>
                  </a:cubicBezTo>
                  <a:cubicBezTo>
                    <a:pt x="1" y="1078"/>
                    <a:pt x="326" y="1379"/>
                    <a:pt x="702" y="1379"/>
                  </a:cubicBezTo>
                  <a:cubicBezTo>
                    <a:pt x="1078" y="1379"/>
                    <a:pt x="1379" y="1078"/>
                    <a:pt x="1379" y="677"/>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490;p65"/>
            <p:cNvSpPr/>
            <p:nvPr/>
          </p:nvSpPr>
          <p:spPr>
            <a:xfrm>
              <a:off x="5945110" y="2687411"/>
              <a:ext cx="24612" cy="24612"/>
            </a:xfrm>
            <a:custGeom>
              <a:avLst/>
              <a:gdLst/>
              <a:ahLst/>
              <a:cxnLst/>
              <a:rect l="l" t="t" r="r" b="b"/>
              <a:pathLst>
                <a:path w="1404" h="1404" extrusionOk="0">
                  <a:moveTo>
                    <a:pt x="702" y="0"/>
                  </a:moveTo>
                  <a:cubicBezTo>
                    <a:pt x="326" y="0"/>
                    <a:pt x="0" y="326"/>
                    <a:pt x="0" y="702"/>
                  </a:cubicBezTo>
                  <a:cubicBezTo>
                    <a:pt x="0" y="1078"/>
                    <a:pt x="326" y="1404"/>
                    <a:pt x="702" y="1404"/>
                  </a:cubicBezTo>
                  <a:cubicBezTo>
                    <a:pt x="1078" y="1404"/>
                    <a:pt x="1404" y="1078"/>
                    <a:pt x="1404" y="702"/>
                  </a:cubicBezTo>
                  <a:cubicBezTo>
                    <a:pt x="1404"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491;p65"/>
            <p:cNvSpPr/>
            <p:nvPr/>
          </p:nvSpPr>
          <p:spPr>
            <a:xfrm>
              <a:off x="5669626" y="2631175"/>
              <a:ext cx="60216" cy="59760"/>
            </a:xfrm>
            <a:custGeom>
              <a:avLst/>
              <a:gdLst/>
              <a:ahLst/>
              <a:cxnLst/>
              <a:rect l="l" t="t" r="r" b="b"/>
              <a:pathLst>
                <a:path w="3435" h="3409" extrusionOk="0">
                  <a:moveTo>
                    <a:pt x="1705" y="0"/>
                  </a:moveTo>
                  <a:cubicBezTo>
                    <a:pt x="778" y="0"/>
                    <a:pt x="1" y="752"/>
                    <a:pt x="1" y="1704"/>
                  </a:cubicBezTo>
                  <a:cubicBezTo>
                    <a:pt x="1" y="2657"/>
                    <a:pt x="778" y="3409"/>
                    <a:pt x="1705" y="3409"/>
                  </a:cubicBezTo>
                  <a:cubicBezTo>
                    <a:pt x="2657" y="3409"/>
                    <a:pt x="3434" y="2657"/>
                    <a:pt x="3434" y="1704"/>
                  </a:cubicBezTo>
                  <a:cubicBezTo>
                    <a:pt x="3434" y="752"/>
                    <a:pt x="2657"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492;p65"/>
            <p:cNvSpPr/>
            <p:nvPr/>
          </p:nvSpPr>
          <p:spPr>
            <a:xfrm>
              <a:off x="5955208" y="2620622"/>
              <a:ext cx="60216" cy="59777"/>
            </a:xfrm>
            <a:custGeom>
              <a:avLst/>
              <a:gdLst/>
              <a:ahLst/>
              <a:cxnLst/>
              <a:rect l="l" t="t" r="r" b="b"/>
              <a:pathLst>
                <a:path w="3435" h="3410" extrusionOk="0">
                  <a:moveTo>
                    <a:pt x="1730" y="1"/>
                  </a:moveTo>
                  <a:cubicBezTo>
                    <a:pt x="778" y="1"/>
                    <a:pt x="1" y="753"/>
                    <a:pt x="1" y="1705"/>
                  </a:cubicBezTo>
                  <a:cubicBezTo>
                    <a:pt x="1" y="2657"/>
                    <a:pt x="778" y="3409"/>
                    <a:pt x="1730" y="3409"/>
                  </a:cubicBezTo>
                  <a:cubicBezTo>
                    <a:pt x="2657" y="3409"/>
                    <a:pt x="3434" y="2657"/>
                    <a:pt x="3434" y="1705"/>
                  </a:cubicBezTo>
                  <a:cubicBezTo>
                    <a:pt x="3434" y="753"/>
                    <a:pt x="2657"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493;p65"/>
            <p:cNvSpPr/>
            <p:nvPr/>
          </p:nvSpPr>
          <p:spPr>
            <a:xfrm>
              <a:off x="5849326" y="2608772"/>
              <a:ext cx="194653" cy="72066"/>
            </a:xfrm>
            <a:custGeom>
              <a:avLst/>
              <a:gdLst/>
              <a:ahLst/>
              <a:cxnLst/>
              <a:rect l="l" t="t" r="r" b="b"/>
              <a:pathLst>
                <a:path w="11104" h="4111" extrusionOk="0">
                  <a:moveTo>
                    <a:pt x="1780" y="0"/>
                  </a:moveTo>
                  <a:cubicBezTo>
                    <a:pt x="1780" y="0"/>
                    <a:pt x="0" y="1855"/>
                    <a:pt x="1780" y="4110"/>
                  </a:cubicBezTo>
                  <a:lnTo>
                    <a:pt x="11103" y="1353"/>
                  </a:lnTo>
                  <a:lnTo>
                    <a:pt x="17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494;p65"/>
            <p:cNvSpPr/>
            <p:nvPr/>
          </p:nvSpPr>
          <p:spPr>
            <a:xfrm>
              <a:off x="5767163" y="2365262"/>
              <a:ext cx="138855" cy="68665"/>
            </a:xfrm>
            <a:custGeom>
              <a:avLst/>
              <a:gdLst/>
              <a:ahLst/>
              <a:cxnLst/>
              <a:rect l="l" t="t" r="r" b="b"/>
              <a:pathLst>
                <a:path w="7921" h="3917" extrusionOk="0">
                  <a:moveTo>
                    <a:pt x="3528" y="1"/>
                  </a:moveTo>
                  <a:cubicBezTo>
                    <a:pt x="1181" y="1"/>
                    <a:pt x="1" y="858"/>
                    <a:pt x="1" y="858"/>
                  </a:cubicBezTo>
                  <a:lnTo>
                    <a:pt x="301" y="3716"/>
                  </a:lnTo>
                  <a:lnTo>
                    <a:pt x="7570" y="3916"/>
                  </a:lnTo>
                  <a:lnTo>
                    <a:pt x="7921" y="858"/>
                  </a:lnTo>
                  <a:cubicBezTo>
                    <a:pt x="6166" y="215"/>
                    <a:pt x="4701" y="1"/>
                    <a:pt x="35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495;p65"/>
            <p:cNvSpPr/>
            <p:nvPr/>
          </p:nvSpPr>
          <p:spPr>
            <a:xfrm>
              <a:off x="5758819" y="2128222"/>
              <a:ext cx="122605" cy="254728"/>
            </a:xfrm>
            <a:custGeom>
              <a:avLst/>
              <a:gdLst/>
              <a:ahLst/>
              <a:cxnLst/>
              <a:rect l="l" t="t" r="r" b="b"/>
              <a:pathLst>
                <a:path w="6994" h="14531" extrusionOk="0">
                  <a:moveTo>
                    <a:pt x="1529" y="8415"/>
                  </a:moveTo>
                  <a:cubicBezTo>
                    <a:pt x="1705" y="8415"/>
                    <a:pt x="1880" y="8466"/>
                    <a:pt x="2056" y="8566"/>
                  </a:cubicBezTo>
                  <a:cubicBezTo>
                    <a:pt x="3309" y="9318"/>
                    <a:pt x="3960" y="12300"/>
                    <a:pt x="4186" y="13528"/>
                  </a:cubicBezTo>
                  <a:cubicBezTo>
                    <a:pt x="2858" y="12375"/>
                    <a:pt x="502" y="10045"/>
                    <a:pt x="677" y="8942"/>
                  </a:cubicBezTo>
                  <a:cubicBezTo>
                    <a:pt x="727" y="8741"/>
                    <a:pt x="878" y="8591"/>
                    <a:pt x="1153" y="8491"/>
                  </a:cubicBezTo>
                  <a:cubicBezTo>
                    <a:pt x="1279" y="8440"/>
                    <a:pt x="1404" y="8415"/>
                    <a:pt x="1529" y="8415"/>
                  </a:cubicBezTo>
                  <a:close/>
                  <a:moveTo>
                    <a:pt x="5389" y="8992"/>
                  </a:moveTo>
                  <a:cubicBezTo>
                    <a:pt x="5464" y="8992"/>
                    <a:pt x="5564" y="9017"/>
                    <a:pt x="5715" y="9092"/>
                  </a:cubicBezTo>
                  <a:cubicBezTo>
                    <a:pt x="6066" y="9293"/>
                    <a:pt x="6241" y="9593"/>
                    <a:pt x="6316" y="9944"/>
                  </a:cubicBezTo>
                  <a:cubicBezTo>
                    <a:pt x="6492" y="11122"/>
                    <a:pt x="5339" y="12801"/>
                    <a:pt x="4762" y="13528"/>
                  </a:cubicBezTo>
                  <a:cubicBezTo>
                    <a:pt x="4612" y="11824"/>
                    <a:pt x="4612" y="9418"/>
                    <a:pt x="5214" y="9042"/>
                  </a:cubicBezTo>
                  <a:cubicBezTo>
                    <a:pt x="5239" y="9017"/>
                    <a:pt x="5289" y="8992"/>
                    <a:pt x="5389" y="8992"/>
                  </a:cubicBezTo>
                  <a:close/>
                  <a:moveTo>
                    <a:pt x="3130" y="1"/>
                  </a:moveTo>
                  <a:cubicBezTo>
                    <a:pt x="3002" y="1"/>
                    <a:pt x="2883" y="82"/>
                    <a:pt x="2908" y="245"/>
                  </a:cubicBezTo>
                  <a:cubicBezTo>
                    <a:pt x="3234" y="3754"/>
                    <a:pt x="3559" y="7263"/>
                    <a:pt x="3910" y="10771"/>
                  </a:cubicBezTo>
                  <a:cubicBezTo>
                    <a:pt x="3534" y="9694"/>
                    <a:pt x="2983" y="8641"/>
                    <a:pt x="2281" y="8215"/>
                  </a:cubicBezTo>
                  <a:cubicBezTo>
                    <a:pt x="2034" y="8076"/>
                    <a:pt x="1778" y="8004"/>
                    <a:pt x="1512" y="8004"/>
                  </a:cubicBezTo>
                  <a:cubicBezTo>
                    <a:pt x="1346" y="8004"/>
                    <a:pt x="1176" y="8032"/>
                    <a:pt x="1003" y="8090"/>
                  </a:cubicBezTo>
                  <a:cubicBezTo>
                    <a:pt x="502" y="8290"/>
                    <a:pt x="326" y="8641"/>
                    <a:pt x="301" y="8892"/>
                  </a:cubicBezTo>
                  <a:cubicBezTo>
                    <a:pt x="1" y="10546"/>
                    <a:pt x="3910" y="13829"/>
                    <a:pt x="4361" y="14205"/>
                  </a:cubicBezTo>
                  <a:lnTo>
                    <a:pt x="4437" y="14280"/>
                  </a:lnTo>
                  <a:lnTo>
                    <a:pt x="4487" y="14531"/>
                  </a:lnTo>
                  <a:lnTo>
                    <a:pt x="4587" y="14405"/>
                  </a:lnTo>
                  <a:lnTo>
                    <a:pt x="4762" y="14531"/>
                  </a:lnTo>
                  <a:lnTo>
                    <a:pt x="4712" y="14255"/>
                  </a:lnTo>
                  <a:lnTo>
                    <a:pt x="4787" y="14180"/>
                  </a:lnTo>
                  <a:cubicBezTo>
                    <a:pt x="4863" y="14080"/>
                    <a:pt x="6993" y="11598"/>
                    <a:pt x="6717" y="9894"/>
                  </a:cubicBezTo>
                  <a:cubicBezTo>
                    <a:pt x="6617" y="9393"/>
                    <a:pt x="6366" y="9017"/>
                    <a:pt x="5915" y="8741"/>
                  </a:cubicBezTo>
                  <a:cubicBezTo>
                    <a:pt x="5717" y="8625"/>
                    <a:pt x="5546" y="8584"/>
                    <a:pt x="5402" y="8584"/>
                  </a:cubicBezTo>
                  <a:cubicBezTo>
                    <a:pt x="5236" y="8584"/>
                    <a:pt x="5107" y="8638"/>
                    <a:pt x="5013" y="8691"/>
                  </a:cubicBezTo>
                  <a:cubicBezTo>
                    <a:pt x="4637" y="8942"/>
                    <a:pt x="4462" y="9543"/>
                    <a:pt x="4361" y="10270"/>
                  </a:cubicBezTo>
                  <a:cubicBezTo>
                    <a:pt x="4036" y="6937"/>
                    <a:pt x="3710" y="3578"/>
                    <a:pt x="3409" y="245"/>
                  </a:cubicBezTo>
                  <a:cubicBezTo>
                    <a:pt x="3397" y="82"/>
                    <a:pt x="3259" y="1"/>
                    <a:pt x="31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8545;p65"/>
          <p:cNvGrpSpPr/>
          <p:nvPr/>
        </p:nvGrpSpPr>
        <p:grpSpPr>
          <a:xfrm>
            <a:off x="8157388" y="156400"/>
            <a:ext cx="421351" cy="582802"/>
            <a:chOff x="7967879" y="2955199"/>
            <a:chExt cx="421351" cy="582802"/>
          </a:xfrm>
        </p:grpSpPr>
        <p:sp>
          <p:nvSpPr>
            <p:cNvPr id="67" name="Google Shape;8546;p65"/>
            <p:cNvSpPr/>
            <p:nvPr/>
          </p:nvSpPr>
          <p:spPr>
            <a:xfrm>
              <a:off x="7967879" y="3116651"/>
              <a:ext cx="421351" cy="421351"/>
            </a:xfrm>
            <a:custGeom>
              <a:avLst/>
              <a:gdLst/>
              <a:ahLst/>
              <a:cxnLst/>
              <a:rect l="l" t="t" r="r" b="b"/>
              <a:pathLst>
                <a:path w="24036" h="24036" extrusionOk="0">
                  <a:moveTo>
                    <a:pt x="12030" y="1"/>
                  </a:moveTo>
                  <a:cubicBezTo>
                    <a:pt x="7118" y="1"/>
                    <a:pt x="2908" y="2933"/>
                    <a:pt x="1028" y="7144"/>
                  </a:cubicBezTo>
                  <a:cubicBezTo>
                    <a:pt x="1028" y="7169"/>
                    <a:pt x="1003" y="7194"/>
                    <a:pt x="1003" y="7219"/>
                  </a:cubicBezTo>
                  <a:cubicBezTo>
                    <a:pt x="677" y="7946"/>
                    <a:pt x="426" y="8722"/>
                    <a:pt x="276" y="9524"/>
                  </a:cubicBezTo>
                  <a:cubicBezTo>
                    <a:pt x="100" y="10326"/>
                    <a:pt x="0" y="11154"/>
                    <a:pt x="0" y="12031"/>
                  </a:cubicBezTo>
                  <a:cubicBezTo>
                    <a:pt x="0" y="12532"/>
                    <a:pt x="25" y="13033"/>
                    <a:pt x="100" y="13535"/>
                  </a:cubicBezTo>
                  <a:cubicBezTo>
                    <a:pt x="251" y="14738"/>
                    <a:pt x="577" y="15890"/>
                    <a:pt x="1053" y="16943"/>
                  </a:cubicBezTo>
                  <a:cubicBezTo>
                    <a:pt x="2933" y="21129"/>
                    <a:pt x="7143" y="24036"/>
                    <a:pt x="12030" y="24036"/>
                  </a:cubicBezTo>
                  <a:cubicBezTo>
                    <a:pt x="16291" y="24036"/>
                    <a:pt x="20050" y="21830"/>
                    <a:pt x="22181" y="18472"/>
                  </a:cubicBezTo>
                  <a:cubicBezTo>
                    <a:pt x="22607" y="17795"/>
                    <a:pt x="22958" y="17068"/>
                    <a:pt x="23258" y="16316"/>
                  </a:cubicBezTo>
                  <a:cubicBezTo>
                    <a:pt x="23760" y="14988"/>
                    <a:pt x="24035" y="13535"/>
                    <a:pt x="24035" y="12031"/>
                  </a:cubicBezTo>
                  <a:cubicBezTo>
                    <a:pt x="24035" y="11479"/>
                    <a:pt x="24010" y="10928"/>
                    <a:pt x="23935" y="10377"/>
                  </a:cubicBezTo>
                  <a:cubicBezTo>
                    <a:pt x="23860" y="9875"/>
                    <a:pt x="23760" y="9374"/>
                    <a:pt x="23634" y="8898"/>
                  </a:cubicBezTo>
                  <a:cubicBezTo>
                    <a:pt x="23584" y="8722"/>
                    <a:pt x="23534" y="8572"/>
                    <a:pt x="23484" y="8397"/>
                  </a:cubicBezTo>
                  <a:cubicBezTo>
                    <a:pt x="21955" y="3534"/>
                    <a:pt x="17394" y="1"/>
                    <a:pt x="120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547;p65"/>
            <p:cNvSpPr/>
            <p:nvPr/>
          </p:nvSpPr>
          <p:spPr>
            <a:xfrm>
              <a:off x="8147124" y="3074526"/>
              <a:ext cx="116452" cy="74660"/>
            </a:xfrm>
            <a:custGeom>
              <a:avLst/>
              <a:gdLst/>
              <a:ahLst/>
              <a:cxnLst/>
              <a:rect l="l" t="t" r="r" b="b"/>
              <a:pathLst>
                <a:path w="6643" h="4259" extrusionOk="0">
                  <a:moveTo>
                    <a:pt x="2455" y="1"/>
                  </a:moveTo>
                  <a:cubicBezTo>
                    <a:pt x="1015" y="1"/>
                    <a:pt x="1" y="348"/>
                    <a:pt x="1" y="348"/>
                  </a:cubicBezTo>
                  <a:lnTo>
                    <a:pt x="427" y="3557"/>
                  </a:lnTo>
                  <a:lnTo>
                    <a:pt x="5966" y="4258"/>
                  </a:lnTo>
                  <a:lnTo>
                    <a:pt x="6642" y="1150"/>
                  </a:lnTo>
                  <a:cubicBezTo>
                    <a:pt x="5178" y="246"/>
                    <a:pt x="3666" y="1"/>
                    <a:pt x="2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548;p65"/>
            <p:cNvSpPr/>
            <p:nvPr/>
          </p:nvSpPr>
          <p:spPr>
            <a:xfrm>
              <a:off x="8148894" y="2955199"/>
              <a:ext cx="196406" cy="143904"/>
            </a:xfrm>
            <a:custGeom>
              <a:avLst/>
              <a:gdLst/>
              <a:ahLst/>
              <a:cxnLst/>
              <a:rect l="l" t="t" r="r" b="b"/>
              <a:pathLst>
                <a:path w="11204" h="8209" extrusionOk="0">
                  <a:moveTo>
                    <a:pt x="1679" y="414"/>
                  </a:moveTo>
                  <a:cubicBezTo>
                    <a:pt x="1905" y="414"/>
                    <a:pt x="2105" y="489"/>
                    <a:pt x="2306" y="664"/>
                  </a:cubicBezTo>
                  <a:cubicBezTo>
                    <a:pt x="3409" y="1667"/>
                    <a:pt x="3509" y="5176"/>
                    <a:pt x="3509" y="6629"/>
                  </a:cubicBezTo>
                  <a:cubicBezTo>
                    <a:pt x="2431" y="4975"/>
                    <a:pt x="577" y="1842"/>
                    <a:pt x="1053" y="764"/>
                  </a:cubicBezTo>
                  <a:cubicBezTo>
                    <a:pt x="1128" y="564"/>
                    <a:pt x="1278" y="464"/>
                    <a:pt x="1529" y="414"/>
                  </a:cubicBezTo>
                  <a:close/>
                  <a:moveTo>
                    <a:pt x="7494" y="1266"/>
                  </a:moveTo>
                  <a:cubicBezTo>
                    <a:pt x="7669" y="1266"/>
                    <a:pt x="7845" y="1291"/>
                    <a:pt x="8020" y="1366"/>
                  </a:cubicBezTo>
                  <a:cubicBezTo>
                    <a:pt x="8371" y="1491"/>
                    <a:pt x="8572" y="1667"/>
                    <a:pt x="8597" y="1917"/>
                  </a:cubicBezTo>
                  <a:cubicBezTo>
                    <a:pt x="8747" y="2995"/>
                    <a:pt x="6316" y="5075"/>
                    <a:pt x="4612" y="6353"/>
                  </a:cubicBezTo>
                  <a:cubicBezTo>
                    <a:pt x="4411" y="6454"/>
                    <a:pt x="4211" y="6554"/>
                    <a:pt x="4035" y="6704"/>
                  </a:cubicBezTo>
                  <a:cubicBezTo>
                    <a:pt x="4361" y="5401"/>
                    <a:pt x="5238" y="2343"/>
                    <a:pt x="6742" y="1491"/>
                  </a:cubicBezTo>
                  <a:cubicBezTo>
                    <a:pt x="6993" y="1341"/>
                    <a:pt x="7243" y="1266"/>
                    <a:pt x="7494" y="1266"/>
                  </a:cubicBezTo>
                  <a:close/>
                  <a:moveTo>
                    <a:pt x="1672" y="0"/>
                  </a:moveTo>
                  <a:cubicBezTo>
                    <a:pt x="1608" y="0"/>
                    <a:pt x="1544" y="4"/>
                    <a:pt x="1479" y="13"/>
                  </a:cubicBezTo>
                  <a:cubicBezTo>
                    <a:pt x="1103" y="63"/>
                    <a:pt x="827" y="263"/>
                    <a:pt x="677" y="589"/>
                  </a:cubicBezTo>
                  <a:cubicBezTo>
                    <a:pt x="0" y="2168"/>
                    <a:pt x="2932" y="6529"/>
                    <a:pt x="3484" y="7306"/>
                  </a:cubicBezTo>
                  <a:lnTo>
                    <a:pt x="3409" y="7707"/>
                  </a:lnTo>
                  <a:lnTo>
                    <a:pt x="3634" y="7531"/>
                  </a:lnTo>
                  <a:lnTo>
                    <a:pt x="3860" y="7857"/>
                  </a:lnTo>
                  <a:lnTo>
                    <a:pt x="3885" y="7356"/>
                  </a:lnTo>
                  <a:cubicBezTo>
                    <a:pt x="4060" y="7256"/>
                    <a:pt x="4411" y="7005"/>
                    <a:pt x="4837" y="6679"/>
                  </a:cubicBezTo>
                  <a:cubicBezTo>
                    <a:pt x="5188" y="6529"/>
                    <a:pt x="5589" y="6429"/>
                    <a:pt x="5990" y="6429"/>
                  </a:cubicBezTo>
                  <a:cubicBezTo>
                    <a:pt x="6017" y="6428"/>
                    <a:pt x="6045" y="6427"/>
                    <a:pt x="6072" y="6427"/>
                  </a:cubicBezTo>
                  <a:cubicBezTo>
                    <a:pt x="6750" y="6427"/>
                    <a:pt x="7464" y="6724"/>
                    <a:pt x="7970" y="7206"/>
                  </a:cubicBezTo>
                  <a:cubicBezTo>
                    <a:pt x="8045" y="7281"/>
                    <a:pt x="8120" y="7381"/>
                    <a:pt x="8196" y="7456"/>
                  </a:cubicBezTo>
                  <a:cubicBezTo>
                    <a:pt x="8396" y="7657"/>
                    <a:pt x="8597" y="7882"/>
                    <a:pt x="8872" y="8008"/>
                  </a:cubicBezTo>
                  <a:cubicBezTo>
                    <a:pt x="9098" y="8158"/>
                    <a:pt x="9374" y="8208"/>
                    <a:pt x="9624" y="8208"/>
                  </a:cubicBezTo>
                  <a:cubicBezTo>
                    <a:pt x="9900" y="8208"/>
                    <a:pt x="10201" y="8133"/>
                    <a:pt x="10426" y="8008"/>
                  </a:cubicBezTo>
                  <a:cubicBezTo>
                    <a:pt x="10902" y="7707"/>
                    <a:pt x="11203" y="7181"/>
                    <a:pt x="11203" y="6629"/>
                  </a:cubicBezTo>
                  <a:lnTo>
                    <a:pt x="10777" y="6629"/>
                  </a:lnTo>
                  <a:cubicBezTo>
                    <a:pt x="10802" y="7030"/>
                    <a:pt x="10577" y="7456"/>
                    <a:pt x="10226" y="7657"/>
                  </a:cubicBezTo>
                  <a:cubicBezTo>
                    <a:pt x="10050" y="7757"/>
                    <a:pt x="9850" y="7807"/>
                    <a:pt x="9649" y="7807"/>
                  </a:cubicBezTo>
                  <a:cubicBezTo>
                    <a:pt x="9449" y="7807"/>
                    <a:pt x="9248" y="7757"/>
                    <a:pt x="9073" y="7657"/>
                  </a:cubicBezTo>
                  <a:cubicBezTo>
                    <a:pt x="8847" y="7556"/>
                    <a:pt x="8672" y="7381"/>
                    <a:pt x="8496" y="7181"/>
                  </a:cubicBezTo>
                  <a:cubicBezTo>
                    <a:pt x="8421" y="7080"/>
                    <a:pt x="8321" y="7005"/>
                    <a:pt x="8246" y="6905"/>
                  </a:cubicBezTo>
                  <a:cubicBezTo>
                    <a:pt x="7644" y="6353"/>
                    <a:pt x="6817" y="6028"/>
                    <a:pt x="5990" y="6028"/>
                  </a:cubicBezTo>
                  <a:cubicBezTo>
                    <a:pt x="5865" y="6028"/>
                    <a:pt x="5765" y="6028"/>
                    <a:pt x="5664" y="6053"/>
                  </a:cubicBezTo>
                  <a:cubicBezTo>
                    <a:pt x="7218" y="4800"/>
                    <a:pt x="9148" y="3020"/>
                    <a:pt x="8998" y="1867"/>
                  </a:cubicBezTo>
                  <a:cubicBezTo>
                    <a:pt x="8948" y="1441"/>
                    <a:pt x="8672" y="1165"/>
                    <a:pt x="8171" y="990"/>
                  </a:cubicBezTo>
                  <a:cubicBezTo>
                    <a:pt x="7940" y="910"/>
                    <a:pt x="7713" y="870"/>
                    <a:pt x="7492" y="870"/>
                  </a:cubicBezTo>
                  <a:cubicBezTo>
                    <a:pt x="7161" y="870"/>
                    <a:pt x="6842" y="960"/>
                    <a:pt x="6541" y="1140"/>
                  </a:cubicBezTo>
                  <a:cubicBezTo>
                    <a:pt x="5213" y="1892"/>
                    <a:pt x="4361" y="4098"/>
                    <a:pt x="3885" y="5627"/>
                  </a:cubicBezTo>
                  <a:cubicBezTo>
                    <a:pt x="3835" y="3897"/>
                    <a:pt x="3584" y="1266"/>
                    <a:pt x="2556" y="363"/>
                  </a:cubicBezTo>
                  <a:cubicBezTo>
                    <a:pt x="2305" y="112"/>
                    <a:pt x="2000"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549;p65"/>
            <p:cNvSpPr/>
            <p:nvPr/>
          </p:nvSpPr>
          <p:spPr>
            <a:xfrm>
              <a:off x="7986321" y="3367523"/>
              <a:ext cx="370391" cy="170479"/>
            </a:xfrm>
            <a:custGeom>
              <a:avLst/>
              <a:gdLst/>
              <a:ahLst/>
              <a:cxnLst/>
              <a:rect l="l" t="t" r="r" b="b"/>
              <a:pathLst>
                <a:path w="21129" h="9725" extrusionOk="0">
                  <a:moveTo>
                    <a:pt x="4988" y="0"/>
                  </a:moveTo>
                  <a:lnTo>
                    <a:pt x="1" y="2632"/>
                  </a:lnTo>
                  <a:cubicBezTo>
                    <a:pt x="1881" y="6818"/>
                    <a:pt x="6091" y="9725"/>
                    <a:pt x="10978" y="9725"/>
                  </a:cubicBezTo>
                  <a:cubicBezTo>
                    <a:pt x="15239" y="9725"/>
                    <a:pt x="18998" y="7519"/>
                    <a:pt x="21129" y="4161"/>
                  </a:cubicBezTo>
                  <a:lnTo>
                    <a:pt x="18898" y="1103"/>
                  </a:lnTo>
                  <a:lnTo>
                    <a:pt x="10703" y="5289"/>
                  </a:lnTo>
                  <a:lnTo>
                    <a:pt x="49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550;p65"/>
            <p:cNvSpPr/>
            <p:nvPr/>
          </p:nvSpPr>
          <p:spPr>
            <a:xfrm>
              <a:off x="7967879" y="3219026"/>
              <a:ext cx="421351" cy="188938"/>
            </a:xfrm>
            <a:custGeom>
              <a:avLst/>
              <a:gdLst/>
              <a:ahLst/>
              <a:cxnLst/>
              <a:rect l="l" t="t" r="r" b="b"/>
              <a:pathLst>
                <a:path w="24036" h="10778" extrusionOk="0">
                  <a:moveTo>
                    <a:pt x="7845" y="0"/>
                  </a:moveTo>
                  <a:lnTo>
                    <a:pt x="276" y="3684"/>
                  </a:lnTo>
                  <a:cubicBezTo>
                    <a:pt x="100" y="4486"/>
                    <a:pt x="0" y="5314"/>
                    <a:pt x="0" y="6191"/>
                  </a:cubicBezTo>
                  <a:cubicBezTo>
                    <a:pt x="0" y="6692"/>
                    <a:pt x="25" y="7193"/>
                    <a:pt x="100" y="7695"/>
                  </a:cubicBezTo>
                  <a:lnTo>
                    <a:pt x="6366" y="4812"/>
                  </a:lnTo>
                  <a:lnTo>
                    <a:pt x="12431" y="10777"/>
                  </a:lnTo>
                  <a:lnTo>
                    <a:pt x="20301" y="7043"/>
                  </a:lnTo>
                  <a:lnTo>
                    <a:pt x="23258" y="10476"/>
                  </a:lnTo>
                  <a:cubicBezTo>
                    <a:pt x="23760" y="9148"/>
                    <a:pt x="24035" y="7695"/>
                    <a:pt x="24035" y="6191"/>
                  </a:cubicBezTo>
                  <a:cubicBezTo>
                    <a:pt x="24035" y="5639"/>
                    <a:pt x="24010" y="5088"/>
                    <a:pt x="23935" y="4537"/>
                  </a:cubicBezTo>
                  <a:lnTo>
                    <a:pt x="20376" y="1429"/>
                  </a:lnTo>
                  <a:lnTo>
                    <a:pt x="12958" y="6191"/>
                  </a:lnTo>
                  <a:lnTo>
                    <a:pt x="7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551;p65"/>
            <p:cNvSpPr/>
            <p:nvPr/>
          </p:nvSpPr>
          <p:spPr>
            <a:xfrm>
              <a:off x="7985006" y="3197499"/>
              <a:ext cx="95801" cy="53607"/>
            </a:xfrm>
            <a:custGeom>
              <a:avLst/>
              <a:gdLst/>
              <a:ahLst/>
              <a:cxnLst/>
              <a:rect l="l" t="t" r="r" b="b"/>
              <a:pathLst>
                <a:path w="5465" h="3058" extrusionOk="0">
                  <a:moveTo>
                    <a:pt x="5214" y="0"/>
                  </a:moveTo>
                  <a:lnTo>
                    <a:pt x="4186" y="501"/>
                  </a:lnTo>
                  <a:lnTo>
                    <a:pt x="4412" y="1003"/>
                  </a:lnTo>
                  <a:lnTo>
                    <a:pt x="5464" y="476"/>
                  </a:lnTo>
                  <a:lnTo>
                    <a:pt x="5214" y="0"/>
                  </a:lnTo>
                  <a:close/>
                  <a:moveTo>
                    <a:pt x="3134" y="1028"/>
                  </a:moveTo>
                  <a:lnTo>
                    <a:pt x="2081" y="1529"/>
                  </a:lnTo>
                  <a:lnTo>
                    <a:pt x="2332" y="2030"/>
                  </a:lnTo>
                  <a:lnTo>
                    <a:pt x="3359" y="1529"/>
                  </a:lnTo>
                  <a:lnTo>
                    <a:pt x="3134" y="1028"/>
                  </a:lnTo>
                  <a:close/>
                  <a:moveTo>
                    <a:pt x="1028" y="2030"/>
                  </a:moveTo>
                  <a:lnTo>
                    <a:pt x="51" y="2532"/>
                  </a:lnTo>
                  <a:lnTo>
                    <a:pt x="1" y="2557"/>
                  </a:lnTo>
                  <a:lnTo>
                    <a:pt x="26" y="2607"/>
                  </a:lnTo>
                  <a:lnTo>
                    <a:pt x="251" y="3058"/>
                  </a:lnTo>
                  <a:lnTo>
                    <a:pt x="1279" y="2532"/>
                  </a:lnTo>
                  <a:lnTo>
                    <a:pt x="1028" y="203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552;p65"/>
            <p:cNvSpPr/>
            <p:nvPr/>
          </p:nvSpPr>
          <p:spPr>
            <a:xfrm>
              <a:off x="8094849" y="3182563"/>
              <a:ext cx="20668" cy="16268"/>
            </a:xfrm>
            <a:custGeom>
              <a:avLst/>
              <a:gdLst/>
              <a:ahLst/>
              <a:cxnLst/>
              <a:rect l="l" t="t" r="r" b="b"/>
              <a:pathLst>
                <a:path w="1179" h="928" extrusionOk="0">
                  <a:moveTo>
                    <a:pt x="677" y="0"/>
                  </a:moveTo>
                  <a:lnTo>
                    <a:pt x="0" y="326"/>
                  </a:lnTo>
                  <a:lnTo>
                    <a:pt x="251" y="827"/>
                  </a:lnTo>
                  <a:lnTo>
                    <a:pt x="552" y="677"/>
                  </a:lnTo>
                  <a:lnTo>
                    <a:pt x="777" y="927"/>
                  </a:lnTo>
                  <a:lnTo>
                    <a:pt x="1178" y="576"/>
                  </a:lnTo>
                  <a:lnTo>
                    <a:pt x="6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553;p65"/>
            <p:cNvSpPr/>
            <p:nvPr/>
          </p:nvSpPr>
          <p:spPr>
            <a:xfrm>
              <a:off x="8119882" y="3205843"/>
              <a:ext cx="64177" cy="72504"/>
            </a:xfrm>
            <a:custGeom>
              <a:avLst/>
              <a:gdLst/>
              <a:ahLst/>
              <a:cxnLst/>
              <a:rect l="l" t="t" r="r" b="b"/>
              <a:pathLst>
                <a:path w="3661" h="4136" extrusionOk="0">
                  <a:moveTo>
                    <a:pt x="402" y="0"/>
                  </a:moveTo>
                  <a:lnTo>
                    <a:pt x="1" y="351"/>
                  </a:lnTo>
                  <a:lnTo>
                    <a:pt x="653" y="1128"/>
                  </a:lnTo>
                  <a:lnTo>
                    <a:pt x="1054" y="752"/>
                  </a:lnTo>
                  <a:lnTo>
                    <a:pt x="402" y="0"/>
                  </a:lnTo>
                  <a:close/>
                  <a:moveTo>
                    <a:pt x="1705" y="1504"/>
                  </a:moveTo>
                  <a:lnTo>
                    <a:pt x="1304" y="1880"/>
                  </a:lnTo>
                  <a:lnTo>
                    <a:pt x="1931" y="2632"/>
                  </a:lnTo>
                  <a:lnTo>
                    <a:pt x="2357" y="2256"/>
                  </a:lnTo>
                  <a:lnTo>
                    <a:pt x="1705" y="1504"/>
                  </a:lnTo>
                  <a:close/>
                  <a:moveTo>
                    <a:pt x="3008" y="3008"/>
                  </a:moveTo>
                  <a:lnTo>
                    <a:pt x="2607" y="3384"/>
                  </a:lnTo>
                  <a:lnTo>
                    <a:pt x="3259" y="4136"/>
                  </a:lnTo>
                  <a:lnTo>
                    <a:pt x="3660" y="3760"/>
                  </a:lnTo>
                  <a:lnTo>
                    <a:pt x="3008" y="300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554;p65"/>
            <p:cNvSpPr/>
            <p:nvPr/>
          </p:nvSpPr>
          <p:spPr>
            <a:xfrm>
              <a:off x="8188424" y="3285359"/>
              <a:ext cx="20668" cy="16724"/>
            </a:xfrm>
            <a:custGeom>
              <a:avLst/>
              <a:gdLst/>
              <a:ahLst/>
              <a:cxnLst/>
              <a:rect l="l" t="t" r="r" b="b"/>
              <a:pathLst>
                <a:path w="1179" h="954" extrusionOk="0">
                  <a:moveTo>
                    <a:pt x="402" y="1"/>
                  </a:moveTo>
                  <a:lnTo>
                    <a:pt x="1" y="352"/>
                  </a:lnTo>
                  <a:lnTo>
                    <a:pt x="502" y="953"/>
                  </a:lnTo>
                  <a:lnTo>
                    <a:pt x="1179" y="527"/>
                  </a:lnTo>
                  <a:lnTo>
                    <a:pt x="878" y="51"/>
                  </a:lnTo>
                  <a:lnTo>
                    <a:pt x="627" y="226"/>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555;p65"/>
            <p:cNvSpPr/>
            <p:nvPr/>
          </p:nvSpPr>
          <p:spPr>
            <a:xfrm>
              <a:off x="8219190" y="3229561"/>
              <a:ext cx="80848" cy="55816"/>
            </a:xfrm>
            <a:custGeom>
              <a:avLst/>
              <a:gdLst/>
              <a:ahLst/>
              <a:cxnLst/>
              <a:rect l="l" t="t" r="r" b="b"/>
              <a:pathLst>
                <a:path w="4612" h="3184" extrusionOk="0">
                  <a:moveTo>
                    <a:pt x="4311" y="1"/>
                  </a:moveTo>
                  <a:lnTo>
                    <a:pt x="3459" y="527"/>
                  </a:lnTo>
                  <a:lnTo>
                    <a:pt x="3760" y="1003"/>
                  </a:lnTo>
                  <a:lnTo>
                    <a:pt x="4612" y="452"/>
                  </a:lnTo>
                  <a:lnTo>
                    <a:pt x="4311" y="1"/>
                  </a:lnTo>
                  <a:close/>
                  <a:moveTo>
                    <a:pt x="2582" y="1078"/>
                  </a:moveTo>
                  <a:lnTo>
                    <a:pt x="1729" y="1630"/>
                  </a:lnTo>
                  <a:lnTo>
                    <a:pt x="2005" y="2081"/>
                  </a:lnTo>
                  <a:lnTo>
                    <a:pt x="2882" y="1555"/>
                  </a:lnTo>
                  <a:lnTo>
                    <a:pt x="2582" y="1078"/>
                  </a:lnTo>
                  <a:close/>
                  <a:moveTo>
                    <a:pt x="852" y="2156"/>
                  </a:moveTo>
                  <a:lnTo>
                    <a:pt x="0" y="2708"/>
                  </a:lnTo>
                  <a:lnTo>
                    <a:pt x="276" y="3184"/>
                  </a:lnTo>
                  <a:lnTo>
                    <a:pt x="1153" y="2632"/>
                  </a:lnTo>
                  <a:lnTo>
                    <a:pt x="852" y="215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556;p65"/>
            <p:cNvSpPr/>
            <p:nvPr/>
          </p:nvSpPr>
          <p:spPr>
            <a:xfrm>
              <a:off x="8310135" y="3212873"/>
              <a:ext cx="21106" cy="16268"/>
            </a:xfrm>
            <a:custGeom>
              <a:avLst/>
              <a:gdLst/>
              <a:ahLst/>
              <a:cxnLst/>
              <a:rect l="l" t="t" r="r" b="b"/>
              <a:pathLst>
                <a:path w="1204" h="928" extrusionOk="0">
                  <a:moveTo>
                    <a:pt x="627" y="0"/>
                  </a:moveTo>
                  <a:lnTo>
                    <a:pt x="0" y="401"/>
                  </a:lnTo>
                  <a:lnTo>
                    <a:pt x="276" y="878"/>
                  </a:lnTo>
                  <a:lnTo>
                    <a:pt x="577" y="702"/>
                  </a:lnTo>
                  <a:lnTo>
                    <a:pt x="852" y="928"/>
                  </a:lnTo>
                  <a:lnTo>
                    <a:pt x="1203" y="502"/>
                  </a:lnTo>
                  <a:lnTo>
                    <a:pt x="6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557;p65"/>
            <p:cNvSpPr/>
            <p:nvPr/>
          </p:nvSpPr>
          <p:spPr>
            <a:xfrm>
              <a:off x="8340445" y="3235276"/>
              <a:ext cx="21983" cy="21106"/>
            </a:xfrm>
            <a:custGeom>
              <a:avLst/>
              <a:gdLst/>
              <a:ahLst/>
              <a:cxnLst/>
              <a:rect l="l" t="t" r="r" b="b"/>
              <a:pathLst>
                <a:path w="1254" h="1204" extrusionOk="0">
                  <a:moveTo>
                    <a:pt x="376" y="1"/>
                  </a:moveTo>
                  <a:lnTo>
                    <a:pt x="0" y="427"/>
                  </a:lnTo>
                  <a:lnTo>
                    <a:pt x="878" y="1204"/>
                  </a:lnTo>
                  <a:lnTo>
                    <a:pt x="1254" y="778"/>
                  </a:lnTo>
                  <a:lnTo>
                    <a:pt x="3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558;p65"/>
            <p:cNvSpPr/>
            <p:nvPr/>
          </p:nvSpPr>
          <p:spPr>
            <a:xfrm>
              <a:off x="8371630" y="3262518"/>
              <a:ext cx="10571" cy="13638"/>
            </a:xfrm>
            <a:custGeom>
              <a:avLst/>
              <a:gdLst/>
              <a:ahLst/>
              <a:cxnLst/>
              <a:rect l="l" t="t" r="r" b="b"/>
              <a:pathLst>
                <a:path w="603" h="778" extrusionOk="0">
                  <a:moveTo>
                    <a:pt x="352" y="0"/>
                  </a:moveTo>
                  <a:lnTo>
                    <a:pt x="1" y="401"/>
                  </a:lnTo>
                  <a:lnTo>
                    <a:pt x="402" y="777"/>
                  </a:lnTo>
                  <a:lnTo>
                    <a:pt x="602" y="577"/>
                  </a:lnTo>
                  <a:cubicBezTo>
                    <a:pt x="552" y="401"/>
                    <a:pt x="502" y="251"/>
                    <a:pt x="452" y="76"/>
                  </a:cubicBezTo>
                  <a:lnTo>
                    <a:pt x="3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Image 4"/>
          <p:cNvPicPr>
            <a:picLocks noChangeAspect="1"/>
          </p:cNvPicPr>
          <p:nvPr/>
        </p:nvPicPr>
        <p:blipFill>
          <a:blip r:embed="rId2"/>
          <a:stretch>
            <a:fillRect/>
          </a:stretch>
        </p:blipFill>
        <p:spPr>
          <a:xfrm>
            <a:off x="2262053" y="2473815"/>
            <a:ext cx="4619892" cy="621510"/>
          </a:xfrm>
          <a:prstGeom prst="rect">
            <a:avLst/>
          </a:prstGeom>
        </p:spPr>
      </p:pic>
      <p:pic>
        <p:nvPicPr>
          <p:cNvPr id="6" name="Image 5"/>
          <p:cNvPicPr>
            <a:picLocks noChangeAspect="1"/>
          </p:cNvPicPr>
          <p:nvPr/>
        </p:nvPicPr>
        <p:blipFill>
          <a:blip r:embed="rId3"/>
          <a:stretch>
            <a:fillRect/>
          </a:stretch>
        </p:blipFill>
        <p:spPr>
          <a:xfrm>
            <a:off x="1050320" y="4139390"/>
            <a:ext cx="7043357" cy="475000"/>
          </a:xfrm>
          <a:prstGeom prst="rect">
            <a:avLst/>
          </a:prstGeom>
        </p:spPr>
      </p:pic>
    </p:spTree>
    <p:extLst>
      <p:ext uri="{BB962C8B-B14F-4D97-AF65-F5344CB8AC3E}">
        <p14:creationId xmlns:p14="http://schemas.microsoft.com/office/powerpoint/2010/main" val="170098248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B/029 </a:t>
            </a:r>
            <a:r>
              <a:rPr lang="fr-FR" dirty="0"/>
              <a:t>dans vos souliers</a:t>
            </a:r>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75250"/>
            <a:ext cx="8365500"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ctr">
              <a:spcBef>
                <a:spcPct val="20000"/>
              </a:spcBef>
              <a:buClrTx/>
              <a:buSzTx/>
              <a:buNone/>
              <a:defRPr/>
            </a:pPr>
            <a:r>
              <a:rPr lang="fr-FR" sz="2000" b="1" kern="1200" dirty="0" smtClean="0">
                <a:solidFill>
                  <a:sysClr val="windowText" lastClr="000000"/>
                </a:solidFill>
                <a:latin typeface="Calibri"/>
              </a:rPr>
              <a:t>A propos des affichages</a:t>
            </a:r>
          </a:p>
          <a:p>
            <a:pPr marL="0" lvl="0" indent="0">
              <a:spcBef>
                <a:spcPct val="20000"/>
              </a:spcBef>
              <a:buClrTx/>
              <a:buSzTx/>
              <a:buNone/>
              <a:defRPr/>
            </a:pPr>
            <a:r>
              <a:rPr lang="fr-FR" sz="1600" b="1" kern="1200" dirty="0" smtClean="0">
                <a:solidFill>
                  <a:sysClr val="windowText" lastClr="000000"/>
                </a:solidFill>
                <a:latin typeface="Calibri"/>
              </a:rPr>
              <a:t>Affichage U dans </a:t>
            </a:r>
            <a:r>
              <a:rPr lang="fr-FR" sz="1600" b="1" kern="1200" dirty="0" err="1" smtClean="0">
                <a:solidFill>
                  <a:sysClr val="windowText" lastClr="000000"/>
                </a:solidFill>
                <a:latin typeface="Calibri"/>
              </a:rPr>
              <a:t>WinIBW</a:t>
            </a:r>
            <a:endParaRPr lang="fr-FR" sz="1600" b="1" kern="1200" dirty="0">
              <a:solidFill>
                <a:sysClr val="windowText" lastClr="000000"/>
              </a:solidFill>
              <a:latin typeface="Calibri"/>
            </a:endParaRPr>
          </a:p>
          <a:p>
            <a:pPr marL="0" lvl="0" indent="0" algn="ctr">
              <a:spcBef>
                <a:spcPct val="20000"/>
              </a:spcBef>
              <a:buClrTx/>
              <a:buSzTx/>
              <a:buNone/>
              <a:defRPr/>
            </a:pPr>
            <a:endParaRPr lang="fr-FR" sz="2000" b="1" kern="1200" dirty="0" smtClean="0">
              <a:solidFill>
                <a:sysClr val="windowText" lastClr="000000"/>
              </a:solidFill>
              <a:latin typeface="Calibri"/>
            </a:endParaRPr>
          </a:p>
          <a:p>
            <a:pPr marL="0" lvl="0" indent="0" algn="ctr">
              <a:spcBef>
                <a:spcPct val="20000"/>
              </a:spcBef>
              <a:buClrTx/>
              <a:buSzTx/>
              <a:buNone/>
              <a:defRPr/>
            </a:pPr>
            <a:endParaRPr lang="fr-FR" sz="2000" b="1" kern="1200" dirty="0">
              <a:solidFill>
                <a:sysClr val="windowText" lastClr="000000"/>
              </a:solidFill>
              <a:latin typeface="Calibri"/>
            </a:endParaRPr>
          </a:p>
          <a:p>
            <a:pPr marL="0" lvl="0" indent="0" algn="ctr">
              <a:spcBef>
                <a:spcPct val="20000"/>
              </a:spcBef>
              <a:buClrTx/>
              <a:buSzTx/>
              <a:buNone/>
              <a:defRPr/>
            </a:pPr>
            <a:endParaRPr lang="fr-FR" sz="2000" b="1" kern="1200" dirty="0" smtClean="0">
              <a:solidFill>
                <a:sysClr val="windowText" lastClr="000000"/>
              </a:solidFill>
              <a:latin typeface="Calibri"/>
            </a:endParaRPr>
          </a:p>
          <a:p>
            <a:pPr marL="0" lvl="0" indent="0" algn="ctr">
              <a:spcBef>
                <a:spcPct val="20000"/>
              </a:spcBef>
              <a:buClrTx/>
              <a:buSzTx/>
              <a:buNone/>
              <a:defRPr/>
            </a:pPr>
            <a:endParaRPr lang="fr-FR" sz="2000" b="1" kern="1200" dirty="0">
              <a:solidFill>
                <a:sysClr val="windowText" lastClr="000000"/>
              </a:solidFill>
              <a:latin typeface="Calibri"/>
            </a:endParaRPr>
          </a:p>
          <a:p>
            <a:pPr marL="0" lvl="0" indent="0">
              <a:spcBef>
                <a:spcPct val="20000"/>
              </a:spcBef>
              <a:buClrTx/>
              <a:buSzTx/>
              <a:buNone/>
              <a:defRPr/>
            </a:pPr>
            <a:r>
              <a:rPr lang="fr-FR" sz="1600" b="1" kern="1200" dirty="0" smtClean="0">
                <a:solidFill>
                  <a:sysClr val="windowText" lastClr="000000"/>
                </a:solidFill>
                <a:latin typeface="Calibri"/>
              </a:rPr>
              <a:t>Affichage public</a:t>
            </a:r>
          </a:p>
          <a:p>
            <a:pPr marL="0" lvl="0" indent="0">
              <a:spcBef>
                <a:spcPct val="20000"/>
              </a:spcBef>
              <a:buClrTx/>
              <a:buSzTx/>
              <a:buNone/>
              <a:defRPr/>
            </a:pPr>
            <a:r>
              <a:rPr lang="fr-FR" sz="1600" kern="1200" dirty="0" smtClean="0">
                <a:solidFill>
                  <a:sysClr val="windowText" lastClr="000000"/>
                </a:solidFill>
                <a:latin typeface="Calibri"/>
              </a:rPr>
              <a:t>Affichage des sous-zones </a:t>
            </a:r>
            <a:r>
              <a:rPr lang="fr-FR" sz="1600" b="1" kern="1200" dirty="0" smtClean="0">
                <a:solidFill>
                  <a:srgbClr val="7030A0"/>
                </a:solidFill>
                <a:latin typeface="Calibri"/>
              </a:rPr>
              <a:t>$b</a:t>
            </a:r>
            <a:r>
              <a:rPr lang="fr-FR" sz="1600" kern="1200" dirty="0" smtClean="0">
                <a:solidFill>
                  <a:sysClr val="windowText" lastClr="000000"/>
                </a:solidFill>
                <a:latin typeface="Calibri"/>
              </a:rPr>
              <a:t> et </a:t>
            </a:r>
            <a:r>
              <a:rPr lang="fr-FR" sz="1600" b="1" kern="1200" dirty="0" smtClean="0">
                <a:solidFill>
                  <a:srgbClr val="7030A0"/>
                </a:solidFill>
                <a:latin typeface="Calibri"/>
              </a:rPr>
              <a:t>$e</a:t>
            </a:r>
            <a:r>
              <a:rPr lang="fr-FR" sz="1600" kern="1200" dirty="0" smtClean="0">
                <a:solidFill>
                  <a:sysClr val="windowText" lastClr="000000"/>
                </a:solidFill>
                <a:latin typeface="Calibri"/>
              </a:rPr>
              <a:t> seulement.</a:t>
            </a:r>
          </a:p>
          <a:p>
            <a:pPr marL="0" lvl="0" indent="0">
              <a:spcBef>
                <a:spcPct val="20000"/>
              </a:spcBef>
              <a:buClrTx/>
              <a:buSzTx/>
              <a:buNone/>
              <a:defRPr/>
            </a:pPr>
            <a:endParaRPr lang="fr-FR" sz="1600" kern="1200" dirty="0" smtClean="0">
              <a:solidFill>
                <a:sysClr val="windowText" lastClr="000000"/>
              </a:solidFill>
              <a:latin typeface="Calibri"/>
            </a:endParaRPr>
          </a:p>
          <a:p>
            <a:pPr marL="0" lvl="0" indent="0">
              <a:spcBef>
                <a:spcPct val="20000"/>
              </a:spcBef>
              <a:buClrTx/>
              <a:buSzTx/>
              <a:buNone/>
              <a:defRPr/>
            </a:pPr>
            <a:r>
              <a:rPr lang="fr-FR" sz="1600" kern="1200" dirty="0" smtClean="0">
                <a:solidFill>
                  <a:sysClr val="windowText" lastClr="000000"/>
                </a:solidFill>
                <a:latin typeface="Calibri"/>
              </a:rPr>
              <a:t>Sous-zones </a:t>
            </a:r>
            <a:r>
              <a:rPr lang="fr-FR" sz="1600" b="1" kern="1200" dirty="0" smtClean="0">
                <a:solidFill>
                  <a:srgbClr val="7030A0"/>
                </a:solidFill>
                <a:latin typeface="Calibri"/>
              </a:rPr>
              <a:t>$m</a:t>
            </a:r>
            <a:r>
              <a:rPr lang="fr-FR" sz="1600" kern="1200" dirty="0" smtClean="0">
                <a:solidFill>
                  <a:sysClr val="windowText" lastClr="000000"/>
                </a:solidFill>
                <a:latin typeface="Calibri"/>
              </a:rPr>
              <a:t>, </a:t>
            </a:r>
            <a:r>
              <a:rPr lang="fr-FR" sz="1600" b="1" kern="1200" dirty="0" smtClean="0">
                <a:solidFill>
                  <a:srgbClr val="7030A0"/>
                </a:solidFill>
                <a:latin typeface="Calibri"/>
              </a:rPr>
              <a:t>$o</a:t>
            </a:r>
            <a:r>
              <a:rPr lang="fr-FR" sz="1600" kern="1200" dirty="0" smtClean="0">
                <a:solidFill>
                  <a:sysClr val="windowText" lastClr="000000"/>
                </a:solidFill>
                <a:latin typeface="Calibri"/>
              </a:rPr>
              <a:t> et </a:t>
            </a:r>
            <a:r>
              <a:rPr lang="fr-FR" sz="1600" b="1" kern="1200" dirty="0" smtClean="0">
                <a:solidFill>
                  <a:srgbClr val="7030A0"/>
                </a:solidFill>
                <a:latin typeface="Calibri"/>
              </a:rPr>
              <a:t>$z</a:t>
            </a:r>
            <a:r>
              <a:rPr lang="fr-FR" sz="1600" kern="1200" dirty="0" smtClean="0">
                <a:solidFill>
                  <a:sysClr val="windowText" lastClr="000000"/>
                </a:solidFill>
                <a:latin typeface="Calibri"/>
              </a:rPr>
              <a:t> non affichées dans le </a:t>
            </a:r>
            <a:r>
              <a:rPr lang="fr-FR" sz="1600" kern="1200" dirty="0" err="1" smtClean="0">
                <a:solidFill>
                  <a:sysClr val="windowText" lastClr="000000"/>
                </a:solidFill>
                <a:latin typeface="Calibri"/>
              </a:rPr>
              <a:t>Sudoc</a:t>
            </a:r>
            <a:r>
              <a:rPr lang="fr-FR" sz="1600" kern="1200" dirty="0" smtClean="0">
                <a:solidFill>
                  <a:sysClr val="windowText" lastClr="000000"/>
                </a:solidFill>
                <a:latin typeface="Calibri"/>
              </a:rPr>
              <a:t> public.</a:t>
            </a:r>
          </a:p>
        </p:txBody>
      </p:sp>
      <p:grpSp>
        <p:nvGrpSpPr>
          <p:cNvPr id="161" name="Google Shape;3804;p33"/>
          <p:cNvGrpSpPr/>
          <p:nvPr/>
        </p:nvGrpSpPr>
        <p:grpSpPr>
          <a:xfrm>
            <a:off x="7764412" y="3905135"/>
            <a:ext cx="1193875" cy="1170867"/>
            <a:chOff x="3113300" y="3279250"/>
            <a:chExt cx="553925" cy="543250"/>
          </a:xfrm>
        </p:grpSpPr>
        <p:sp>
          <p:nvSpPr>
            <p:cNvPr id="162"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8479;p65"/>
          <p:cNvGrpSpPr/>
          <p:nvPr/>
        </p:nvGrpSpPr>
        <p:grpSpPr>
          <a:xfrm>
            <a:off x="389250" y="63548"/>
            <a:ext cx="511858" cy="769427"/>
            <a:chOff x="5577804" y="2128222"/>
            <a:chExt cx="511858" cy="769427"/>
          </a:xfrm>
        </p:grpSpPr>
        <p:sp>
          <p:nvSpPr>
            <p:cNvPr id="40" name="Google Shape;8480;p65"/>
            <p:cNvSpPr/>
            <p:nvPr/>
          </p:nvSpPr>
          <p:spPr>
            <a:xfrm>
              <a:off x="5577804" y="2412155"/>
              <a:ext cx="511858" cy="485493"/>
            </a:xfrm>
            <a:custGeom>
              <a:avLst/>
              <a:gdLst/>
              <a:ahLst/>
              <a:cxnLst/>
              <a:rect l="l" t="t" r="r" b="b"/>
              <a:pathLst>
                <a:path w="29199" h="27695" extrusionOk="0">
                  <a:moveTo>
                    <a:pt x="14638" y="1"/>
                  </a:moveTo>
                  <a:cubicBezTo>
                    <a:pt x="14124" y="1"/>
                    <a:pt x="13606" y="30"/>
                    <a:pt x="13083" y="88"/>
                  </a:cubicBezTo>
                  <a:cubicBezTo>
                    <a:pt x="5464" y="915"/>
                    <a:pt x="1" y="7757"/>
                    <a:pt x="828" y="15351"/>
                  </a:cubicBezTo>
                  <a:cubicBezTo>
                    <a:pt x="1598" y="22447"/>
                    <a:pt x="7606" y="27694"/>
                    <a:pt x="14561" y="27694"/>
                  </a:cubicBezTo>
                  <a:cubicBezTo>
                    <a:pt x="15075" y="27694"/>
                    <a:pt x="15594" y="27666"/>
                    <a:pt x="16116" y="27607"/>
                  </a:cubicBezTo>
                  <a:cubicBezTo>
                    <a:pt x="23710" y="26780"/>
                    <a:pt x="29199" y="19938"/>
                    <a:pt x="28372" y="12319"/>
                  </a:cubicBezTo>
                  <a:cubicBezTo>
                    <a:pt x="27578" y="5247"/>
                    <a:pt x="21590" y="1"/>
                    <a:pt x="14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481;p65"/>
            <p:cNvSpPr/>
            <p:nvPr/>
          </p:nvSpPr>
          <p:spPr>
            <a:xfrm>
              <a:off x="5755313" y="2585474"/>
              <a:ext cx="23736" cy="40003"/>
            </a:xfrm>
            <a:custGeom>
              <a:avLst/>
              <a:gdLst/>
              <a:ahLst/>
              <a:cxnLst/>
              <a:rect l="l" t="t" r="r" b="b"/>
              <a:pathLst>
                <a:path w="1354" h="2282" extrusionOk="0">
                  <a:moveTo>
                    <a:pt x="677" y="1"/>
                  </a:moveTo>
                  <a:cubicBezTo>
                    <a:pt x="301" y="1"/>
                    <a:pt x="0" y="502"/>
                    <a:pt x="0" y="1129"/>
                  </a:cubicBezTo>
                  <a:cubicBezTo>
                    <a:pt x="0" y="1755"/>
                    <a:pt x="301" y="2281"/>
                    <a:pt x="677" y="2281"/>
                  </a:cubicBezTo>
                  <a:cubicBezTo>
                    <a:pt x="1053" y="2281"/>
                    <a:pt x="1353" y="1755"/>
                    <a:pt x="1353" y="1129"/>
                  </a:cubicBezTo>
                  <a:cubicBezTo>
                    <a:pt x="1353" y="502"/>
                    <a:pt x="1053" y="1"/>
                    <a:pt x="67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482;p65"/>
            <p:cNvSpPr/>
            <p:nvPr/>
          </p:nvSpPr>
          <p:spPr>
            <a:xfrm>
              <a:off x="5926213" y="2569224"/>
              <a:ext cx="23297" cy="39565"/>
            </a:xfrm>
            <a:custGeom>
              <a:avLst/>
              <a:gdLst/>
              <a:ahLst/>
              <a:cxnLst/>
              <a:rect l="l" t="t" r="r" b="b"/>
              <a:pathLst>
                <a:path w="1329" h="2257" extrusionOk="0">
                  <a:moveTo>
                    <a:pt x="677" y="0"/>
                  </a:moveTo>
                  <a:cubicBezTo>
                    <a:pt x="301" y="0"/>
                    <a:pt x="0" y="502"/>
                    <a:pt x="0" y="1128"/>
                  </a:cubicBezTo>
                  <a:cubicBezTo>
                    <a:pt x="0" y="1755"/>
                    <a:pt x="301" y="2256"/>
                    <a:pt x="677" y="2256"/>
                  </a:cubicBezTo>
                  <a:cubicBezTo>
                    <a:pt x="1028" y="2256"/>
                    <a:pt x="1329" y="1755"/>
                    <a:pt x="1329" y="1128"/>
                  </a:cubicBezTo>
                  <a:cubicBezTo>
                    <a:pt x="1329" y="502"/>
                    <a:pt x="102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483;p65"/>
            <p:cNvSpPr/>
            <p:nvPr/>
          </p:nvSpPr>
          <p:spPr>
            <a:xfrm>
              <a:off x="5724548" y="2690917"/>
              <a:ext cx="24191" cy="24191"/>
            </a:xfrm>
            <a:custGeom>
              <a:avLst/>
              <a:gdLst/>
              <a:ahLst/>
              <a:cxnLst/>
              <a:rect l="l" t="t" r="r" b="b"/>
              <a:pathLst>
                <a:path w="1380" h="1380" extrusionOk="0">
                  <a:moveTo>
                    <a:pt x="702" y="1"/>
                  </a:moveTo>
                  <a:cubicBezTo>
                    <a:pt x="326" y="1"/>
                    <a:pt x="1" y="302"/>
                    <a:pt x="1" y="703"/>
                  </a:cubicBezTo>
                  <a:cubicBezTo>
                    <a:pt x="1" y="1078"/>
                    <a:pt x="326" y="1379"/>
                    <a:pt x="702" y="1379"/>
                  </a:cubicBezTo>
                  <a:cubicBezTo>
                    <a:pt x="1078" y="1379"/>
                    <a:pt x="1379" y="1078"/>
                    <a:pt x="1379" y="703"/>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484;p65"/>
            <p:cNvSpPr/>
            <p:nvPr/>
          </p:nvSpPr>
          <p:spPr>
            <a:xfrm>
              <a:off x="5754857" y="2707185"/>
              <a:ext cx="24630" cy="24174"/>
            </a:xfrm>
            <a:custGeom>
              <a:avLst/>
              <a:gdLst/>
              <a:ahLst/>
              <a:cxnLst/>
              <a:rect l="l" t="t" r="r" b="b"/>
              <a:pathLst>
                <a:path w="1405" h="1379" extrusionOk="0">
                  <a:moveTo>
                    <a:pt x="703" y="0"/>
                  </a:moveTo>
                  <a:cubicBezTo>
                    <a:pt x="327" y="0"/>
                    <a:pt x="1" y="301"/>
                    <a:pt x="1" y="677"/>
                  </a:cubicBezTo>
                  <a:cubicBezTo>
                    <a:pt x="1" y="1053"/>
                    <a:pt x="327" y="1379"/>
                    <a:pt x="703" y="1379"/>
                  </a:cubicBezTo>
                  <a:cubicBezTo>
                    <a:pt x="1079" y="1379"/>
                    <a:pt x="1404" y="1053"/>
                    <a:pt x="1404" y="677"/>
                  </a:cubicBezTo>
                  <a:cubicBezTo>
                    <a:pt x="1404" y="301"/>
                    <a:pt x="1079" y="0"/>
                    <a:pt x="703"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485;p65"/>
            <p:cNvSpPr/>
            <p:nvPr/>
          </p:nvSpPr>
          <p:spPr>
            <a:xfrm>
              <a:off x="5783869" y="2721682"/>
              <a:ext cx="24174" cy="24612"/>
            </a:xfrm>
            <a:custGeom>
              <a:avLst/>
              <a:gdLst/>
              <a:ahLst/>
              <a:cxnLst/>
              <a:rect l="l" t="t" r="r" b="b"/>
              <a:pathLst>
                <a:path w="1379" h="1404" extrusionOk="0">
                  <a:moveTo>
                    <a:pt x="702" y="0"/>
                  </a:moveTo>
                  <a:cubicBezTo>
                    <a:pt x="301" y="0"/>
                    <a:pt x="0" y="326"/>
                    <a:pt x="0" y="702"/>
                  </a:cubicBezTo>
                  <a:cubicBezTo>
                    <a:pt x="0" y="1078"/>
                    <a:pt x="301" y="1404"/>
                    <a:pt x="702" y="1404"/>
                  </a:cubicBezTo>
                  <a:cubicBezTo>
                    <a:pt x="1078" y="1404"/>
                    <a:pt x="1379" y="1078"/>
                    <a:pt x="1379" y="702"/>
                  </a:cubicBezTo>
                  <a:cubicBezTo>
                    <a:pt x="1379"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486;p65"/>
            <p:cNvSpPr/>
            <p:nvPr/>
          </p:nvSpPr>
          <p:spPr>
            <a:xfrm>
              <a:off x="5817685" y="2733971"/>
              <a:ext cx="24191" cy="24191"/>
            </a:xfrm>
            <a:custGeom>
              <a:avLst/>
              <a:gdLst/>
              <a:ahLst/>
              <a:cxnLst/>
              <a:rect l="l" t="t" r="r" b="b"/>
              <a:pathLst>
                <a:path w="1380" h="1380" extrusionOk="0">
                  <a:moveTo>
                    <a:pt x="678" y="1"/>
                  </a:moveTo>
                  <a:cubicBezTo>
                    <a:pt x="302" y="1"/>
                    <a:pt x="1" y="302"/>
                    <a:pt x="1" y="703"/>
                  </a:cubicBezTo>
                  <a:cubicBezTo>
                    <a:pt x="1" y="1079"/>
                    <a:pt x="302" y="1379"/>
                    <a:pt x="678" y="1379"/>
                  </a:cubicBezTo>
                  <a:cubicBezTo>
                    <a:pt x="1079" y="1379"/>
                    <a:pt x="1379" y="1079"/>
                    <a:pt x="1379" y="703"/>
                  </a:cubicBezTo>
                  <a:cubicBezTo>
                    <a:pt x="1379" y="302"/>
                    <a:pt x="1079" y="1"/>
                    <a:pt x="678"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487;p65"/>
            <p:cNvSpPr/>
            <p:nvPr/>
          </p:nvSpPr>
          <p:spPr>
            <a:xfrm>
              <a:off x="5854603" y="2736180"/>
              <a:ext cx="24174" cy="24174"/>
            </a:xfrm>
            <a:custGeom>
              <a:avLst/>
              <a:gdLst/>
              <a:ahLst/>
              <a:cxnLst/>
              <a:rect l="l" t="t" r="r" b="b"/>
              <a:pathLst>
                <a:path w="1379" h="1379" extrusionOk="0">
                  <a:moveTo>
                    <a:pt x="677" y="0"/>
                  </a:moveTo>
                  <a:cubicBezTo>
                    <a:pt x="301" y="0"/>
                    <a:pt x="0" y="301"/>
                    <a:pt x="0" y="702"/>
                  </a:cubicBezTo>
                  <a:cubicBezTo>
                    <a:pt x="0" y="1078"/>
                    <a:pt x="301" y="1379"/>
                    <a:pt x="677" y="1379"/>
                  </a:cubicBezTo>
                  <a:cubicBezTo>
                    <a:pt x="1078" y="1379"/>
                    <a:pt x="1379" y="1078"/>
                    <a:pt x="1379" y="702"/>
                  </a:cubicBezTo>
                  <a:cubicBezTo>
                    <a:pt x="1379" y="301"/>
                    <a:pt x="107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488;p65"/>
            <p:cNvSpPr/>
            <p:nvPr/>
          </p:nvSpPr>
          <p:spPr>
            <a:xfrm>
              <a:off x="5887980" y="2729150"/>
              <a:ext cx="24191" cy="24612"/>
            </a:xfrm>
            <a:custGeom>
              <a:avLst/>
              <a:gdLst/>
              <a:ahLst/>
              <a:cxnLst/>
              <a:rect l="l" t="t" r="r" b="b"/>
              <a:pathLst>
                <a:path w="1380" h="1404" extrusionOk="0">
                  <a:moveTo>
                    <a:pt x="678" y="0"/>
                  </a:moveTo>
                  <a:cubicBezTo>
                    <a:pt x="302" y="0"/>
                    <a:pt x="1" y="326"/>
                    <a:pt x="1" y="702"/>
                  </a:cubicBezTo>
                  <a:cubicBezTo>
                    <a:pt x="1" y="1078"/>
                    <a:pt x="302" y="1404"/>
                    <a:pt x="678" y="1404"/>
                  </a:cubicBezTo>
                  <a:cubicBezTo>
                    <a:pt x="1054" y="1404"/>
                    <a:pt x="1379" y="1078"/>
                    <a:pt x="1379" y="702"/>
                  </a:cubicBezTo>
                  <a:cubicBezTo>
                    <a:pt x="1379" y="326"/>
                    <a:pt x="1054" y="0"/>
                    <a:pt x="678"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489;p65"/>
            <p:cNvSpPr/>
            <p:nvPr/>
          </p:nvSpPr>
          <p:spPr>
            <a:xfrm>
              <a:off x="5920936" y="2712006"/>
              <a:ext cx="24191" cy="24191"/>
            </a:xfrm>
            <a:custGeom>
              <a:avLst/>
              <a:gdLst/>
              <a:ahLst/>
              <a:cxnLst/>
              <a:rect l="l" t="t" r="r" b="b"/>
              <a:pathLst>
                <a:path w="1380" h="1380" extrusionOk="0">
                  <a:moveTo>
                    <a:pt x="702" y="1"/>
                  </a:moveTo>
                  <a:cubicBezTo>
                    <a:pt x="326" y="1"/>
                    <a:pt x="1" y="302"/>
                    <a:pt x="1" y="677"/>
                  </a:cubicBezTo>
                  <a:cubicBezTo>
                    <a:pt x="1" y="1078"/>
                    <a:pt x="326" y="1379"/>
                    <a:pt x="702" y="1379"/>
                  </a:cubicBezTo>
                  <a:cubicBezTo>
                    <a:pt x="1078" y="1379"/>
                    <a:pt x="1379" y="1078"/>
                    <a:pt x="1379" y="677"/>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490;p65"/>
            <p:cNvSpPr/>
            <p:nvPr/>
          </p:nvSpPr>
          <p:spPr>
            <a:xfrm>
              <a:off x="5945110" y="2687411"/>
              <a:ext cx="24612" cy="24612"/>
            </a:xfrm>
            <a:custGeom>
              <a:avLst/>
              <a:gdLst/>
              <a:ahLst/>
              <a:cxnLst/>
              <a:rect l="l" t="t" r="r" b="b"/>
              <a:pathLst>
                <a:path w="1404" h="1404" extrusionOk="0">
                  <a:moveTo>
                    <a:pt x="702" y="0"/>
                  </a:moveTo>
                  <a:cubicBezTo>
                    <a:pt x="326" y="0"/>
                    <a:pt x="0" y="326"/>
                    <a:pt x="0" y="702"/>
                  </a:cubicBezTo>
                  <a:cubicBezTo>
                    <a:pt x="0" y="1078"/>
                    <a:pt x="326" y="1404"/>
                    <a:pt x="702" y="1404"/>
                  </a:cubicBezTo>
                  <a:cubicBezTo>
                    <a:pt x="1078" y="1404"/>
                    <a:pt x="1404" y="1078"/>
                    <a:pt x="1404" y="702"/>
                  </a:cubicBezTo>
                  <a:cubicBezTo>
                    <a:pt x="1404"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491;p65"/>
            <p:cNvSpPr/>
            <p:nvPr/>
          </p:nvSpPr>
          <p:spPr>
            <a:xfrm>
              <a:off x="5669626" y="2631175"/>
              <a:ext cx="60216" cy="59760"/>
            </a:xfrm>
            <a:custGeom>
              <a:avLst/>
              <a:gdLst/>
              <a:ahLst/>
              <a:cxnLst/>
              <a:rect l="l" t="t" r="r" b="b"/>
              <a:pathLst>
                <a:path w="3435" h="3409" extrusionOk="0">
                  <a:moveTo>
                    <a:pt x="1705" y="0"/>
                  </a:moveTo>
                  <a:cubicBezTo>
                    <a:pt x="778" y="0"/>
                    <a:pt x="1" y="752"/>
                    <a:pt x="1" y="1704"/>
                  </a:cubicBezTo>
                  <a:cubicBezTo>
                    <a:pt x="1" y="2657"/>
                    <a:pt x="778" y="3409"/>
                    <a:pt x="1705" y="3409"/>
                  </a:cubicBezTo>
                  <a:cubicBezTo>
                    <a:pt x="2657" y="3409"/>
                    <a:pt x="3434" y="2657"/>
                    <a:pt x="3434" y="1704"/>
                  </a:cubicBezTo>
                  <a:cubicBezTo>
                    <a:pt x="3434" y="752"/>
                    <a:pt x="2657"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492;p65"/>
            <p:cNvSpPr/>
            <p:nvPr/>
          </p:nvSpPr>
          <p:spPr>
            <a:xfrm>
              <a:off x="5955208" y="2620622"/>
              <a:ext cx="60216" cy="59777"/>
            </a:xfrm>
            <a:custGeom>
              <a:avLst/>
              <a:gdLst/>
              <a:ahLst/>
              <a:cxnLst/>
              <a:rect l="l" t="t" r="r" b="b"/>
              <a:pathLst>
                <a:path w="3435" h="3410" extrusionOk="0">
                  <a:moveTo>
                    <a:pt x="1730" y="1"/>
                  </a:moveTo>
                  <a:cubicBezTo>
                    <a:pt x="778" y="1"/>
                    <a:pt x="1" y="753"/>
                    <a:pt x="1" y="1705"/>
                  </a:cubicBezTo>
                  <a:cubicBezTo>
                    <a:pt x="1" y="2657"/>
                    <a:pt x="778" y="3409"/>
                    <a:pt x="1730" y="3409"/>
                  </a:cubicBezTo>
                  <a:cubicBezTo>
                    <a:pt x="2657" y="3409"/>
                    <a:pt x="3434" y="2657"/>
                    <a:pt x="3434" y="1705"/>
                  </a:cubicBezTo>
                  <a:cubicBezTo>
                    <a:pt x="3434" y="753"/>
                    <a:pt x="2657"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493;p65"/>
            <p:cNvSpPr/>
            <p:nvPr/>
          </p:nvSpPr>
          <p:spPr>
            <a:xfrm>
              <a:off x="5849326" y="2608772"/>
              <a:ext cx="194653" cy="72066"/>
            </a:xfrm>
            <a:custGeom>
              <a:avLst/>
              <a:gdLst/>
              <a:ahLst/>
              <a:cxnLst/>
              <a:rect l="l" t="t" r="r" b="b"/>
              <a:pathLst>
                <a:path w="11104" h="4111" extrusionOk="0">
                  <a:moveTo>
                    <a:pt x="1780" y="0"/>
                  </a:moveTo>
                  <a:cubicBezTo>
                    <a:pt x="1780" y="0"/>
                    <a:pt x="0" y="1855"/>
                    <a:pt x="1780" y="4110"/>
                  </a:cubicBezTo>
                  <a:lnTo>
                    <a:pt x="11103" y="1353"/>
                  </a:lnTo>
                  <a:lnTo>
                    <a:pt x="17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494;p65"/>
            <p:cNvSpPr/>
            <p:nvPr/>
          </p:nvSpPr>
          <p:spPr>
            <a:xfrm>
              <a:off x="5767163" y="2365262"/>
              <a:ext cx="138855" cy="68665"/>
            </a:xfrm>
            <a:custGeom>
              <a:avLst/>
              <a:gdLst/>
              <a:ahLst/>
              <a:cxnLst/>
              <a:rect l="l" t="t" r="r" b="b"/>
              <a:pathLst>
                <a:path w="7921" h="3917" extrusionOk="0">
                  <a:moveTo>
                    <a:pt x="3528" y="1"/>
                  </a:moveTo>
                  <a:cubicBezTo>
                    <a:pt x="1181" y="1"/>
                    <a:pt x="1" y="858"/>
                    <a:pt x="1" y="858"/>
                  </a:cubicBezTo>
                  <a:lnTo>
                    <a:pt x="301" y="3716"/>
                  </a:lnTo>
                  <a:lnTo>
                    <a:pt x="7570" y="3916"/>
                  </a:lnTo>
                  <a:lnTo>
                    <a:pt x="7921" y="858"/>
                  </a:lnTo>
                  <a:cubicBezTo>
                    <a:pt x="6166" y="215"/>
                    <a:pt x="4701" y="1"/>
                    <a:pt x="35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495;p65"/>
            <p:cNvSpPr/>
            <p:nvPr/>
          </p:nvSpPr>
          <p:spPr>
            <a:xfrm>
              <a:off x="5758819" y="2128222"/>
              <a:ext cx="122605" cy="254728"/>
            </a:xfrm>
            <a:custGeom>
              <a:avLst/>
              <a:gdLst/>
              <a:ahLst/>
              <a:cxnLst/>
              <a:rect l="l" t="t" r="r" b="b"/>
              <a:pathLst>
                <a:path w="6994" h="14531" extrusionOk="0">
                  <a:moveTo>
                    <a:pt x="1529" y="8415"/>
                  </a:moveTo>
                  <a:cubicBezTo>
                    <a:pt x="1705" y="8415"/>
                    <a:pt x="1880" y="8466"/>
                    <a:pt x="2056" y="8566"/>
                  </a:cubicBezTo>
                  <a:cubicBezTo>
                    <a:pt x="3309" y="9318"/>
                    <a:pt x="3960" y="12300"/>
                    <a:pt x="4186" y="13528"/>
                  </a:cubicBezTo>
                  <a:cubicBezTo>
                    <a:pt x="2858" y="12375"/>
                    <a:pt x="502" y="10045"/>
                    <a:pt x="677" y="8942"/>
                  </a:cubicBezTo>
                  <a:cubicBezTo>
                    <a:pt x="727" y="8741"/>
                    <a:pt x="878" y="8591"/>
                    <a:pt x="1153" y="8491"/>
                  </a:cubicBezTo>
                  <a:cubicBezTo>
                    <a:pt x="1279" y="8440"/>
                    <a:pt x="1404" y="8415"/>
                    <a:pt x="1529" y="8415"/>
                  </a:cubicBezTo>
                  <a:close/>
                  <a:moveTo>
                    <a:pt x="5389" y="8992"/>
                  </a:moveTo>
                  <a:cubicBezTo>
                    <a:pt x="5464" y="8992"/>
                    <a:pt x="5564" y="9017"/>
                    <a:pt x="5715" y="9092"/>
                  </a:cubicBezTo>
                  <a:cubicBezTo>
                    <a:pt x="6066" y="9293"/>
                    <a:pt x="6241" y="9593"/>
                    <a:pt x="6316" y="9944"/>
                  </a:cubicBezTo>
                  <a:cubicBezTo>
                    <a:pt x="6492" y="11122"/>
                    <a:pt x="5339" y="12801"/>
                    <a:pt x="4762" y="13528"/>
                  </a:cubicBezTo>
                  <a:cubicBezTo>
                    <a:pt x="4612" y="11824"/>
                    <a:pt x="4612" y="9418"/>
                    <a:pt x="5214" y="9042"/>
                  </a:cubicBezTo>
                  <a:cubicBezTo>
                    <a:pt x="5239" y="9017"/>
                    <a:pt x="5289" y="8992"/>
                    <a:pt x="5389" y="8992"/>
                  </a:cubicBezTo>
                  <a:close/>
                  <a:moveTo>
                    <a:pt x="3130" y="1"/>
                  </a:moveTo>
                  <a:cubicBezTo>
                    <a:pt x="3002" y="1"/>
                    <a:pt x="2883" y="82"/>
                    <a:pt x="2908" y="245"/>
                  </a:cubicBezTo>
                  <a:cubicBezTo>
                    <a:pt x="3234" y="3754"/>
                    <a:pt x="3559" y="7263"/>
                    <a:pt x="3910" y="10771"/>
                  </a:cubicBezTo>
                  <a:cubicBezTo>
                    <a:pt x="3534" y="9694"/>
                    <a:pt x="2983" y="8641"/>
                    <a:pt x="2281" y="8215"/>
                  </a:cubicBezTo>
                  <a:cubicBezTo>
                    <a:pt x="2034" y="8076"/>
                    <a:pt x="1778" y="8004"/>
                    <a:pt x="1512" y="8004"/>
                  </a:cubicBezTo>
                  <a:cubicBezTo>
                    <a:pt x="1346" y="8004"/>
                    <a:pt x="1176" y="8032"/>
                    <a:pt x="1003" y="8090"/>
                  </a:cubicBezTo>
                  <a:cubicBezTo>
                    <a:pt x="502" y="8290"/>
                    <a:pt x="326" y="8641"/>
                    <a:pt x="301" y="8892"/>
                  </a:cubicBezTo>
                  <a:cubicBezTo>
                    <a:pt x="1" y="10546"/>
                    <a:pt x="3910" y="13829"/>
                    <a:pt x="4361" y="14205"/>
                  </a:cubicBezTo>
                  <a:lnTo>
                    <a:pt x="4437" y="14280"/>
                  </a:lnTo>
                  <a:lnTo>
                    <a:pt x="4487" y="14531"/>
                  </a:lnTo>
                  <a:lnTo>
                    <a:pt x="4587" y="14405"/>
                  </a:lnTo>
                  <a:lnTo>
                    <a:pt x="4762" y="14531"/>
                  </a:lnTo>
                  <a:lnTo>
                    <a:pt x="4712" y="14255"/>
                  </a:lnTo>
                  <a:lnTo>
                    <a:pt x="4787" y="14180"/>
                  </a:lnTo>
                  <a:cubicBezTo>
                    <a:pt x="4863" y="14080"/>
                    <a:pt x="6993" y="11598"/>
                    <a:pt x="6717" y="9894"/>
                  </a:cubicBezTo>
                  <a:cubicBezTo>
                    <a:pt x="6617" y="9393"/>
                    <a:pt x="6366" y="9017"/>
                    <a:pt x="5915" y="8741"/>
                  </a:cubicBezTo>
                  <a:cubicBezTo>
                    <a:pt x="5717" y="8625"/>
                    <a:pt x="5546" y="8584"/>
                    <a:pt x="5402" y="8584"/>
                  </a:cubicBezTo>
                  <a:cubicBezTo>
                    <a:pt x="5236" y="8584"/>
                    <a:pt x="5107" y="8638"/>
                    <a:pt x="5013" y="8691"/>
                  </a:cubicBezTo>
                  <a:cubicBezTo>
                    <a:pt x="4637" y="8942"/>
                    <a:pt x="4462" y="9543"/>
                    <a:pt x="4361" y="10270"/>
                  </a:cubicBezTo>
                  <a:cubicBezTo>
                    <a:pt x="4036" y="6937"/>
                    <a:pt x="3710" y="3578"/>
                    <a:pt x="3409" y="245"/>
                  </a:cubicBezTo>
                  <a:cubicBezTo>
                    <a:pt x="3397" y="82"/>
                    <a:pt x="3259" y="1"/>
                    <a:pt x="31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8545;p65"/>
          <p:cNvGrpSpPr/>
          <p:nvPr/>
        </p:nvGrpSpPr>
        <p:grpSpPr>
          <a:xfrm>
            <a:off x="8157388" y="156400"/>
            <a:ext cx="421351" cy="582802"/>
            <a:chOff x="7967879" y="2955199"/>
            <a:chExt cx="421351" cy="582802"/>
          </a:xfrm>
        </p:grpSpPr>
        <p:sp>
          <p:nvSpPr>
            <p:cNvPr id="67" name="Google Shape;8546;p65"/>
            <p:cNvSpPr/>
            <p:nvPr/>
          </p:nvSpPr>
          <p:spPr>
            <a:xfrm>
              <a:off x="7967879" y="3116651"/>
              <a:ext cx="421351" cy="421351"/>
            </a:xfrm>
            <a:custGeom>
              <a:avLst/>
              <a:gdLst/>
              <a:ahLst/>
              <a:cxnLst/>
              <a:rect l="l" t="t" r="r" b="b"/>
              <a:pathLst>
                <a:path w="24036" h="24036" extrusionOk="0">
                  <a:moveTo>
                    <a:pt x="12030" y="1"/>
                  </a:moveTo>
                  <a:cubicBezTo>
                    <a:pt x="7118" y="1"/>
                    <a:pt x="2908" y="2933"/>
                    <a:pt x="1028" y="7144"/>
                  </a:cubicBezTo>
                  <a:cubicBezTo>
                    <a:pt x="1028" y="7169"/>
                    <a:pt x="1003" y="7194"/>
                    <a:pt x="1003" y="7219"/>
                  </a:cubicBezTo>
                  <a:cubicBezTo>
                    <a:pt x="677" y="7946"/>
                    <a:pt x="426" y="8722"/>
                    <a:pt x="276" y="9524"/>
                  </a:cubicBezTo>
                  <a:cubicBezTo>
                    <a:pt x="100" y="10326"/>
                    <a:pt x="0" y="11154"/>
                    <a:pt x="0" y="12031"/>
                  </a:cubicBezTo>
                  <a:cubicBezTo>
                    <a:pt x="0" y="12532"/>
                    <a:pt x="25" y="13033"/>
                    <a:pt x="100" y="13535"/>
                  </a:cubicBezTo>
                  <a:cubicBezTo>
                    <a:pt x="251" y="14738"/>
                    <a:pt x="577" y="15890"/>
                    <a:pt x="1053" y="16943"/>
                  </a:cubicBezTo>
                  <a:cubicBezTo>
                    <a:pt x="2933" y="21129"/>
                    <a:pt x="7143" y="24036"/>
                    <a:pt x="12030" y="24036"/>
                  </a:cubicBezTo>
                  <a:cubicBezTo>
                    <a:pt x="16291" y="24036"/>
                    <a:pt x="20050" y="21830"/>
                    <a:pt x="22181" y="18472"/>
                  </a:cubicBezTo>
                  <a:cubicBezTo>
                    <a:pt x="22607" y="17795"/>
                    <a:pt x="22958" y="17068"/>
                    <a:pt x="23258" y="16316"/>
                  </a:cubicBezTo>
                  <a:cubicBezTo>
                    <a:pt x="23760" y="14988"/>
                    <a:pt x="24035" y="13535"/>
                    <a:pt x="24035" y="12031"/>
                  </a:cubicBezTo>
                  <a:cubicBezTo>
                    <a:pt x="24035" y="11479"/>
                    <a:pt x="24010" y="10928"/>
                    <a:pt x="23935" y="10377"/>
                  </a:cubicBezTo>
                  <a:cubicBezTo>
                    <a:pt x="23860" y="9875"/>
                    <a:pt x="23760" y="9374"/>
                    <a:pt x="23634" y="8898"/>
                  </a:cubicBezTo>
                  <a:cubicBezTo>
                    <a:pt x="23584" y="8722"/>
                    <a:pt x="23534" y="8572"/>
                    <a:pt x="23484" y="8397"/>
                  </a:cubicBezTo>
                  <a:cubicBezTo>
                    <a:pt x="21955" y="3534"/>
                    <a:pt x="17394" y="1"/>
                    <a:pt x="120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547;p65"/>
            <p:cNvSpPr/>
            <p:nvPr/>
          </p:nvSpPr>
          <p:spPr>
            <a:xfrm>
              <a:off x="8147124" y="3074526"/>
              <a:ext cx="116452" cy="74660"/>
            </a:xfrm>
            <a:custGeom>
              <a:avLst/>
              <a:gdLst/>
              <a:ahLst/>
              <a:cxnLst/>
              <a:rect l="l" t="t" r="r" b="b"/>
              <a:pathLst>
                <a:path w="6643" h="4259" extrusionOk="0">
                  <a:moveTo>
                    <a:pt x="2455" y="1"/>
                  </a:moveTo>
                  <a:cubicBezTo>
                    <a:pt x="1015" y="1"/>
                    <a:pt x="1" y="348"/>
                    <a:pt x="1" y="348"/>
                  </a:cubicBezTo>
                  <a:lnTo>
                    <a:pt x="427" y="3557"/>
                  </a:lnTo>
                  <a:lnTo>
                    <a:pt x="5966" y="4258"/>
                  </a:lnTo>
                  <a:lnTo>
                    <a:pt x="6642" y="1150"/>
                  </a:lnTo>
                  <a:cubicBezTo>
                    <a:pt x="5178" y="246"/>
                    <a:pt x="3666" y="1"/>
                    <a:pt x="2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548;p65"/>
            <p:cNvSpPr/>
            <p:nvPr/>
          </p:nvSpPr>
          <p:spPr>
            <a:xfrm>
              <a:off x="8148894" y="2955199"/>
              <a:ext cx="196406" cy="143904"/>
            </a:xfrm>
            <a:custGeom>
              <a:avLst/>
              <a:gdLst/>
              <a:ahLst/>
              <a:cxnLst/>
              <a:rect l="l" t="t" r="r" b="b"/>
              <a:pathLst>
                <a:path w="11204" h="8209" extrusionOk="0">
                  <a:moveTo>
                    <a:pt x="1679" y="414"/>
                  </a:moveTo>
                  <a:cubicBezTo>
                    <a:pt x="1905" y="414"/>
                    <a:pt x="2105" y="489"/>
                    <a:pt x="2306" y="664"/>
                  </a:cubicBezTo>
                  <a:cubicBezTo>
                    <a:pt x="3409" y="1667"/>
                    <a:pt x="3509" y="5176"/>
                    <a:pt x="3509" y="6629"/>
                  </a:cubicBezTo>
                  <a:cubicBezTo>
                    <a:pt x="2431" y="4975"/>
                    <a:pt x="577" y="1842"/>
                    <a:pt x="1053" y="764"/>
                  </a:cubicBezTo>
                  <a:cubicBezTo>
                    <a:pt x="1128" y="564"/>
                    <a:pt x="1278" y="464"/>
                    <a:pt x="1529" y="414"/>
                  </a:cubicBezTo>
                  <a:close/>
                  <a:moveTo>
                    <a:pt x="7494" y="1266"/>
                  </a:moveTo>
                  <a:cubicBezTo>
                    <a:pt x="7669" y="1266"/>
                    <a:pt x="7845" y="1291"/>
                    <a:pt x="8020" y="1366"/>
                  </a:cubicBezTo>
                  <a:cubicBezTo>
                    <a:pt x="8371" y="1491"/>
                    <a:pt x="8572" y="1667"/>
                    <a:pt x="8597" y="1917"/>
                  </a:cubicBezTo>
                  <a:cubicBezTo>
                    <a:pt x="8747" y="2995"/>
                    <a:pt x="6316" y="5075"/>
                    <a:pt x="4612" y="6353"/>
                  </a:cubicBezTo>
                  <a:cubicBezTo>
                    <a:pt x="4411" y="6454"/>
                    <a:pt x="4211" y="6554"/>
                    <a:pt x="4035" y="6704"/>
                  </a:cubicBezTo>
                  <a:cubicBezTo>
                    <a:pt x="4361" y="5401"/>
                    <a:pt x="5238" y="2343"/>
                    <a:pt x="6742" y="1491"/>
                  </a:cubicBezTo>
                  <a:cubicBezTo>
                    <a:pt x="6993" y="1341"/>
                    <a:pt x="7243" y="1266"/>
                    <a:pt x="7494" y="1266"/>
                  </a:cubicBezTo>
                  <a:close/>
                  <a:moveTo>
                    <a:pt x="1672" y="0"/>
                  </a:moveTo>
                  <a:cubicBezTo>
                    <a:pt x="1608" y="0"/>
                    <a:pt x="1544" y="4"/>
                    <a:pt x="1479" y="13"/>
                  </a:cubicBezTo>
                  <a:cubicBezTo>
                    <a:pt x="1103" y="63"/>
                    <a:pt x="827" y="263"/>
                    <a:pt x="677" y="589"/>
                  </a:cubicBezTo>
                  <a:cubicBezTo>
                    <a:pt x="0" y="2168"/>
                    <a:pt x="2932" y="6529"/>
                    <a:pt x="3484" y="7306"/>
                  </a:cubicBezTo>
                  <a:lnTo>
                    <a:pt x="3409" y="7707"/>
                  </a:lnTo>
                  <a:lnTo>
                    <a:pt x="3634" y="7531"/>
                  </a:lnTo>
                  <a:lnTo>
                    <a:pt x="3860" y="7857"/>
                  </a:lnTo>
                  <a:lnTo>
                    <a:pt x="3885" y="7356"/>
                  </a:lnTo>
                  <a:cubicBezTo>
                    <a:pt x="4060" y="7256"/>
                    <a:pt x="4411" y="7005"/>
                    <a:pt x="4837" y="6679"/>
                  </a:cubicBezTo>
                  <a:cubicBezTo>
                    <a:pt x="5188" y="6529"/>
                    <a:pt x="5589" y="6429"/>
                    <a:pt x="5990" y="6429"/>
                  </a:cubicBezTo>
                  <a:cubicBezTo>
                    <a:pt x="6017" y="6428"/>
                    <a:pt x="6045" y="6427"/>
                    <a:pt x="6072" y="6427"/>
                  </a:cubicBezTo>
                  <a:cubicBezTo>
                    <a:pt x="6750" y="6427"/>
                    <a:pt x="7464" y="6724"/>
                    <a:pt x="7970" y="7206"/>
                  </a:cubicBezTo>
                  <a:cubicBezTo>
                    <a:pt x="8045" y="7281"/>
                    <a:pt x="8120" y="7381"/>
                    <a:pt x="8196" y="7456"/>
                  </a:cubicBezTo>
                  <a:cubicBezTo>
                    <a:pt x="8396" y="7657"/>
                    <a:pt x="8597" y="7882"/>
                    <a:pt x="8872" y="8008"/>
                  </a:cubicBezTo>
                  <a:cubicBezTo>
                    <a:pt x="9098" y="8158"/>
                    <a:pt x="9374" y="8208"/>
                    <a:pt x="9624" y="8208"/>
                  </a:cubicBezTo>
                  <a:cubicBezTo>
                    <a:pt x="9900" y="8208"/>
                    <a:pt x="10201" y="8133"/>
                    <a:pt x="10426" y="8008"/>
                  </a:cubicBezTo>
                  <a:cubicBezTo>
                    <a:pt x="10902" y="7707"/>
                    <a:pt x="11203" y="7181"/>
                    <a:pt x="11203" y="6629"/>
                  </a:cubicBezTo>
                  <a:lnTo>
                    <a:pt x="10777" y="6629"/>
                  </a:lnTo>
                  <a:cubicBezTo>
                    <a:pt x="10802" y="7030"/>
                    <a:pt x="10577" y="7456"/>
                    <a:pt x="10226" y="7657"/>
                  </a:cubicBezTo>
                  <a:cubicBezTo>
                    <a:pt x="10050" y="7757"/>
                    <a:pt x="9850" y="7807"/>
                    <a:pt x="9649" y="7807"/>
                  </a:cubicBezTo>
                  <a:cubicBezTo>
                    <a:pt x="9449" y="7807"/>
                    <a:pt x="9248" y="7757"/>
                    <a:pt x="9073" y="7657"/>
                  </a:cubicBezTo>
                  <a:cubicBezTo>
                    <a:pt x="8847" y="7556"/>
                    <a:pt x="8672" y="7381"/>
                    <a:pt x="8496" y="7181"/>
                  </a:cubicBezTo>
                  <a:cubicBezTo>
                    <a:pt x="8421" y="7080"/>
                    <a:pt x="8321" y="7005"/>
                    <a:pt x="8246" y="6905"/>
                  </a:cubicBezTo>
                  <a:cubicBezTo>
                    <a:pt x="7644" y="6353"/>
                    <a:pt x="6817" y="6028"/>
                    <a:pt x="5990" y="6028"/>
                  </a:cubicBezTo>
                  <a:cubicBezTo>
                    <a:pt x="5865" y="6028"/>
                    <a:pt x="5765" y="6028"/>
                    <a:pt x="5664" y="6053"/>
                  </a:cubicBezTo>
                  <a:cubicBezTo>
                    <a:pt x="7218" y="4800"/>
                    <a:pt x="9148" y="3020"/>
                    <a:pt x="8998" y="1867"/>
                  </a:cubicBezTo>
                  <a:cubicBezTo>
                    <a:pt x="8948" y="1441"/>
                    <a:pt x="8672" y="1165"/>
                    <a:pt x="8171" y="990"/>
                  </a:cubicBezTo>
                  <a:cubicBezTo>
                    <a:pt x="7940" y="910"/>
                    <a:pt x="7713" y="870"/>
                    <a:pt x="7492" y="870"/>
                  </a:cubicBezTo>
                  <a:cubicBezTo>
                    <a:pt x="7161" y="870"/>
                    <a:pt x="6842" y="960"/>
                    <a:pt x="6541" y="1140"/>
                  </a:cubicBezTo>
                  <a:cubicBezTo>
                    <a:pt x="5213" y="1892"/>
                    <a:pt x="4361" y="4098"/>
                    <a:pt x="3885" y="5627"/>
                  </a:cubicBezTo>
                  <a:cubicBezTo>
                    <a:pt x="3835" y="3897"/>
                    <a:pt x="3584" y="1266"/>
                    <a:pt x="2556" y="363"/>
                  </a:cubicBezTo>
                  <a:cubicBezTo>
                    <a:pt x="2305" y="112"/>
                    <a:pt x="2000"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549;p65"/>
            <p:cNvSpPr/>
            <p:nvPr/>
          </p:nvSpPr>
          <p:spPr>
            <a:xfrm>
              <a:off x="7986321" y="3367523"/>
              <a:ext cx="370391" cy="170479"/>
            </a:xfrm>
            <a:custGeom>
              <a:avLst/>
              <a:gdLst/>
              <a:ahLst/>
              <a:cxnLst/>
              <a:rect l="l" t="t" r="r" b="b"/>
              <a:pathLst>
                <a:path w="21129" h="9725" extrusionOk="0">
                  <a:moveTo>
                    <a:pt x="4988" y="0"/>
                  </a:moveTo>
                  <a:lnTo>
                    <a:pt x="1" y="2632"/>
                  </a:lnTo>
                  <a:cubicBezTo>
                    <a:pt x="1881" y="6818"/>
                    <a:pt x="6091" y="9725"/>
                    <a:pt x="10978" y="9725"/>
                  </a:cubicBezTo>
                  <a:cubicBezTo>
                    <a:pt x="15239" y="9725"/>
                    <a:pt x="18998" y="7519"/>
                    <a:pt x="21129" y="4161"/>
                  </a:cubicBezTo>
                  <a:lnTo>
                    <a:pt x="18898" y="1103"/>
                  </a:lnTo>
                  <a:lnTo>
                    <a:pt x="10703" y="5289"/>
                  </a:lnTo>
                  <a:lnTo>
                    <a:pt x="49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550;p65"/>
            <p:cNvSpPr/>
            <p:nvPr/>
          </p:nvSpPr>
          <p:spPr>
            <a:xfrm>
              <a:off x="7967879" y="3219026"/>
              <a:ext cx="421351" cy="188938"/>
            </a:xfrm>
            <a:custGeom>
              <a:avLst/>
              <a:gdLst/>
              <a:ahLst/>
              <a:cxnLst/>
              <a:rect l="l" t="t" r="r" b="b"/>
              <a:pathLst>
                <a:path w="24036" h="10778" extrusionOk="0">
                  <a:moveTo>
                    <a:pt x="7845" y="0"/>
                  </a:moveTo>
                  <a:lnTo>
                    <a:pt x="276" y="3684"/>
                  </a:lnTo>
                  <a:cubicBezTo>
                    <a:pt x="100" y="4486"/>
                    <a:pt x="0" y="5314"/>
                    <a:pt x="0" y="6191"/>
                  </a:cubicBezTo>
                  <a:cubicBezTo>
                    <a:pt x="0" y="6692"/>
                    <a:pt x="25" y="7193"/>
                    <a:pt x="100" y="7695"/>
                  </a:cubicBezTo>
                  <a:lnTo>
                    <a:pt x="6366" y="4812"/>
                  </a:lnTo>
                  <a:lnTo>
                    <a:pt x="12431" y="10777"/>
                  </a:lnTo>
                  <a:lnTo>
                    <a:pt x="20301" y="7043"/>
                  </a:lnTo>
                  <a:lnTo>
                    <a:pt x="23258" y="10476"/>
                  </a:lnTo>
                  <a:cubicBezTo>
                    <a:pt x="23760" y="9148"/>
                    <a:pt x="24035" y="7695"/>
                    <a:pt x="24035" y="6191"/>
                  </a:cubicBezTo>
                  <a:cubicBezTo>
                    <a:pt x="24035" y="5639"/>
                    <a:pt x="24010" y="5088"/>
                    <a:pt x="23935" y="4537"/>
                  </a:cubicBezTo>
                  <a:lnTo>
                    <a:pt x="20376" y="1429"/>
                  </a:lnTo>
                  <a:lnTo>
                    <a:pt x="12958" y="6191"/>
                  </a:lnTo>
                  <a:lnTo>
                    <a:pt x="7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551;p65"/>
            <p:cNvSpPr/>
            <p:nvPr/>
          </p:nvSpPr>
          <p:spPr>
            <a:xfrm>
              <a:off x="7985006" y="3197499"/>
              <a:ext cx="95801" cy="53607"/>
            </a:xfrm>
            <a:custGeom>
              <a:avLst/>
              <a:gdLst/>
              <a:ahLst/>
              <a:cxnLst/>
              <a:rect l="l" t="t" r="r" b="b"/>
              <a:pathLst>
                <a:path w="5465" h="3058" extrusionOk="0">
                  <a:moveTo>
                    <a:pt x="5214" y="0"/>
                  </a:moveTo>
                  <a:lnTo>
                    <a:pt x="4186" y="501"/>
                  </a:lnTo>
                  <a:lnTo>
                    <a:pt x="4412" y="1003"/>
                  </a:lnTo>
                  <a:lnTo>
                    <a:pt x="5464" y="476"/>
                  </a:lnTo>
                  <a:lnTo>
                    <a:pt x="5214" y="0"/>
                  </a:lnTo>
                  <a:close/>
                  <a:moveTo>
                    <a:pt x="3134" y="1028"/>
                  </a:moveTo>
                  <a:lnTo>
                    <a:pt x="2081" y="1529"/>
                  </a:lnTo>
                  <a:lnTo>
                    <a:pt x="2332" y="2030"/>
                  </a:lnTo>
                  <a:lnTo>
                    <a:pt x="3359" y="1529"/>
                  </a:lnTo>
                  <a:lnTo>
                    <a:pt x="3134" y="1028"/>
                  </a:lnTo>
                  <a:close/>
                  <a:moveTo>
                    <a:pt x="1028" y="2030"/>
                  </a:moveTo>
                  <a:lnTo>
                    <a:pt x="51" y="2532"/>
                  </a:lnTo>
                  <a:lnTo>
                    <a:pt x="1" y="2557"/>
                  </a:lnTo>
                  <a:lnTo>
                    <a:pt x="26" y="2607"/>
                  </a:lnTo>
                  <a:lnTo>
                    <a:pt x="251" y="3058"/>
                  </a:lnTo>
                  <a:lnTo>
                    <a:pt x="1279" y="2532"/>
                  </a:lnTo>
                  <a:lnTo>
                    <a:pt x="1028" y="203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552;p65"/>
            <p:cNvSpPr/>
            <p:nvPr/>
          </p:nvSpPr>
          <p:spPr>
            <a:xfrm>
              <a:off x="8094849" y="3182563"/>
              <a:ext cx="20668" cy="16268"/>
            </a:xfrm>
            <a:custGeom>
              <a:avLst/>
              <a:gdLst/>
              <a:ahLst/>
              <a:cxnLst/>
              <a:rect l="l" t="t" r="r" b="b"/>
              <a:pathLst>
                <a:path w="1179" h="928" extrusionOk="0">
                  <a:moveTo>
                    <a:pt x="677" y="0"/>
                  </a:moveTo>
                  <a:lnTo>
                    <a:pt x="0" y="326"/>
                  </a:lnTo>
                  <a:lnTo>
                    <a:pt x="251" y="827"/>
                  </a:lnTo>
                  <a:lnTo>
                    <a:pt x="552" y="677"/>
                  </a:lnTo>
                  <a:lnTo>
                    <a:pt x="777" y="927"/>
                  </a:lnTo>
                  <a:lnTo>
                    <a:pt x="1178" y="576"/>
                  </a:lnTo>
                  <a:lnTo>
                    <a:pt x="6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553;p65"/>
            <p:cNvSpPr/>
            <p:nvPr/>
          </p:nvSpPr>
          <p:spPr>
            <a:xfrm>
              <a:off x="8119882" y="3205843"/>
              <a:ext cx="64177" cy="72504"/>
            </a:xfrm>
            <a:custGeom>
              <a:avLst/>
              <a:gdLst/>
              <a:ahLst/>
              <a:cxnLst/>
              <a:rect l="l" t="t" r="r" b="b"/>
              <a:pathLst>
                <a:path w="3661" h="4136" extrusionOk="0">
                  <a:moveTo>
                    <a:pt x="402" y="0"/>
                  </a:moveTo>
                  <a:lnTo>
                    <a:pt x="1" y="351"/>
                  </a:lnTo>
                  <a:lnTo>
                    <a:pt x="653" y="1128"/>
                  </a:lnTo>
                  <a:lnTo>
                    <a:pt x="1054" y="752"/>
                  </a:lnTo>
                  <a:lnTo>
                    <a:pt x="402" y="0"/>
                  </a:lnTo>
                  <a:close/>
                  <a:moveTo>
                    <a:pt x="1705" y="1504"/>
                  </a:moveTo>
                  <a:lnTo>
                    <a:pt x="1304" y="1880"/>
                  </a:lnTo>
                  <a:lnTo>
                    <a:pt x="1931" y="2632"/>
                  </a:lnTo>
                  <a:lnTo>
                    <a:pt x="2357" y="2256"/>
                  </a:lnTo>
                  <a:lnTo>
                    <a:pt x="1705" y="1504"/>
                  </a:lnTo>
                  <a:close/>
                  <a:moveTo>
                    <a:pt x="3008" y="3008"/>
                  </a:moveTo>
                  <a:lnTo>
                    <a:pt x="2607" y="3384"/>
                  </a:lnTo>
                  <a:lnTo>
                    <a:pt x="3259" y="4136"/>
                  </a:lnTo>
                  <a:lnTo>
                    <a:pt x="3660" y="3760"/>
                  </a:lnTo>
                  <a:lnTo>
                    <a:pt x="3008" y="300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554;p65"/>
            <p:cNvSpPr/>
            <p:nvPr/>
          </p:nvSpPr>
          <p:spPr>
            <a:xfrm>
              <a:off x="8188424" y="3285359"/>
              <a:ext cx="20668" cy="16724"/>
            </a:xfrm>
            <a:custGeom>
              <a:avLst/>
              <a:gdLst/>
              <a:ahLst/>
              <a:cxnLst/>
              <a:rect l="l" t="t" r="r" b="b"/>
              <a:pathLst>
                <a:path w="1179" h="954" extrusionOk="0">
                  <a:moveTo>
                    <a:pt x="402" y="1"/>
                  </a:moveTo>
                  <a:lnTo>
                    <a:pt x="1" y="352"/>
                  </a:lnTo>
                  <a:lnTo>
                    <a:pt x="502" y="953"/>
                  </a:lnTo>
                  <a:lnTo>
                    <a:pt x="1179" y="527"/>
                  </a:lnTo>
                  <a:lnTo>
                    <a:pt x="878" y="51"/>
                  </a:lnTo>
                  <a:lnTo>
                    <a:pt x="627" y="226"/>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555;p65"/>
            <p:cNvSpPr/>
            <p:nvPr/>
          </p:nvSpPr>
          <p:spPr>
            <a:xfrm>
              <a:off x="8219190" y="3229561"/>
              <a:ext cx="80848" cy="55816"/>
            </a:xfrm>
            <a:custGeom>
              <a:avLst/>
              <a:gdLst/>
              <a:ahLst/>
              <a:cxnLst/>
              <a:rect l="l" t="t" r="r" b="b"/>
              <a:pathLst>
                <a:path w="4612" h="3184" extrusionOk="0">
                  <a:moveTo>
                    <a:pt x="4311" y="1"/>
                  </a:moveTo>
                  <a:lnTo>
                    <a:pt x="3459" y="527"/>
                  </a:lnTo>
                  <a:lnTo>
                    <a:pt x="3760" y="1003"/>
                  </a:lnTo>
                  <a:lnTo>
                    <a:pt x="4612" y="452"/>
                  </a:lnTo>
                  <a:lnTo>
                    <a:pt x="4311" y="1"/>
                  </a:lnTo>
                  <a:close/>
                  <a:moveTo>
                    <a:pt x="2582" y="1078"/>
                  </a:moveTo>
                  <a:lnTo>
                    <a:pt x="1729" y="1630"/>
                  </a:lnTo>
                  <a:lnTo>
                    <a:pt x="2005" y="2081"/>
                  </a:lnTo>
                  <a:lnTo>
                    <a:pt x="2882" y="1555"/>
                  </a:lnTo>
                  <a:lnTo>
                    <a:pt x="2582" y="1078"/>
                  </a:lnTo>
                  <a:close/>
                  <a:moveTo>
                    <a:pt x="852" y="2156"/>
                  </a:moveTo>
                  <a:lnTo>
                    <a:pt x="0" y="2708"/>
                  </a:lnTo>
                  <a:lnTo>
                    <a:pt x="276" y="3184"/>
                  </a:lnTo>
                  <a:lnTo>
                    <a:pt x="1153" y="2632"/>
                  </a:lnTo>
                  <a:lnTo>
                    <a:pt x="852" y="215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556;p65"/>
            <p:cNvSpPr/>
            <p:nvPr/>
          </p:nvSpPr>
          <p:spPr>
            <a:xfrm>
              <a:off x="8310135" y="3212873"/>
              <a:ext cx="21106" cy="16268"/>
            </a:xfrm>
            <a:custGeom>
              <a:avLst/>
              <a:gdLst/>
              <a:ahLst/>
              <a:cxnLst/>
              <a:rect l="l" t="t" r="r" b="b"/>
              <a:pathLst>
                <a:path w="1204" h="928" extrusionOk="0">
                  <a:moveTo>
                    <a:pt x="627" y="0"/>
                  </a:moveTo>
                  <a:lnTo>
                    <a:pt x="0" y="401"/>
                  </a:lnTo>
                  <a:lnTo>
                    <a:pt x="276" y="878"/>
                  </a:lnTo>
                  <a:lnTo>
                    <a:pt x="577" y="702"/>
                  </a:lnTo>
                  <a:lnTo>
                    <a:pt x="852" y="928"/>
                  </a:lnTo>
                  <a:lnTo>
                    <a:pt x="1203" y="502"/>
                  </a:lnTo>
                  <a:lnTo>
                    <a:pt x="6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557;p65"/>
            <p:cNvSpPr/>
            <p:nvPr/>
          </p:nvSpPr>
          <p:spPr>
            <a:xfrm>
              <a:off x="8340445" y="3235276"/>
              <a:ext cx="21983" cy="21106"/>
            </a:xfrm>
            <a:custGeom>
              <a:avLst/>
              <a:gdLst/>
              <a:ahLst/>
              <a:cxnLst/>
              <a:rect l="l" t="t" r="r" b="b"/>
              <a:pathLst>
                <a:path w="1254" h="1204" extrusionOk="0">
                  <a:moveTo>
                    <a:pt x="376" y="1"/>
                  </a:moveTo>
                  <a:lnTo>
                    <a:pt x="0" y="427"/>
                  </a:lnTo>
                  <a:lnTo>
                    <a:pt x="878" y="1204"/>
                  </a:lnTo>
                  <a:lnTo>
                    <a:pt x="1254" y="778"/>
                  </a:lnTo>
                  <a:lnTo>
                    <a:pt x="3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558;p65"/>
            <p:cNvSpPr/>
            <p:nvPr/>
          </p:nvSpPr>
          <p:spPr>
            <a:xfrm>
              <a:off x="8371630" y="3262518"/>
              <a:ext cx="10571" cy="13638"/>
            </a:xfrm>
            <a:custGeom>
              <a:avLst/>
              <a:gdLst/>
              <a:ahLst/>
              <a:cxnLst/>
              <a:rect l="l" t="t" r="r" b="b"/>
              <a:pathLst>
                <a:path w="603" h="778" extrusionOk="0">
                  <a:moveTo>
                    <a:pt x="352" y="0"/>
                  </a:moveTo>
                  <a:lnTo>
                    <a:pt x="1" y="401"/>
                  </a:lnTo>
                  <a:lnTo>
                    <a:pt x="402" y="777"/>
                  </a:lnTo>
                  <a:lnTo>
                    <a:pt x="602" y="577"/>
                  </a:lnTo>
                  <a:cubicBezTo>
                    <a:pt x="552" y="401"/>
                    <a:pt x="502" y="251"/>
                    <a:pt x="452" y="76"/>
                  </a:cubicBezTo>
                  <a:lnTo>
                    <a:pt x="3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Image 4"/>
          <p:cNvPicPr>
            <a:picLocks noChangeAspect="1"/>
          </p:cNvPicPr>
          <p:nvPr/>
        </p:nvPicPr>
        <p:blipFill>
          <a:blip r:embed="rId2"/>
          <a:stretch>
            <a:fillRect/>
          </a:stretch>
        </p:blipFill>
        <p:spPr>
          <a:xfrm>
            <a:off x="590495" y="1986007"/>
            <a:ext cx="7972425" cy="1219200"/>
          </a:xfrm>
          <a:prstGeom prst="rect">
            <a:avLst/>
          </a:prstGeom>
        </p:spPr>
      </p:pic>
      <p:sp>
        <p:nvSpPr>
          <p:cNvPr id="7" name="Rectangle à coins arrondis 6"/>
          <p:cNvSpPr/>
          <p:nvPr/>
        </p:nvSpPr>
        <p:spPr>
          <a:xfrm>
            <a:off x="7137028" y="1719314"/>
            <a:ext cx="416967" cy="236781"/>
          </a:xfrm>
          <a:prstGeom prst="wedgeRoundRectCallout">
            <a:avLst/>
          </a:prstGeom>
          <a:no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smtClean="0">
                <a:solidFill>
                  <a:schemeClr val="tx1">
                    <a:lumMod val="50000"/>
                  </a:schemeClr>
                </a:solidFill>
              </a:rPr>
              <a:t>$z</a:t>
            </a:r>
            <a:endParaRPr lang="fr-FR" b="1" dirty="0">
              <a:solidFill>
                <a:schemeClr val="tx1">
                  <a:lumMod val="50000"/>
                </a:schemeClr>
              </a:solidFill>
            </a:endParaRPr>
          </a:p>
        </p:txBody>
      </p:sp>
      <p:sp>
        <p:nvSpPr>
          <p:cNvPr id="52" name="Rectangle à coins arrondis 51"/>
          <p:cNvSpPr/>
          <p:nvPr/>
        </p:nvSpPr>
        <p:spPr>
          <a:xfrm>
            <a:off x="3535510" y="2285588"/>
            <a:ext cx="416967" cy="236781"/>
          </a:xfrm>
          <a:prstGeom prst="wedgeRoundRectCallout">
            <a:avLst>
              <a:gd name="adj1" fmla="val -89254"/>
              <a:gd name="adj2" fmla="val 19248"/>
              <a:gd name="adj3" fmla="val 16667"/>
            </a:avLst>
          </a:prstGeom>
          <a:no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smtClean="0">
                <a:solidFill>
                  <a:schemeClr val="tx1">
                    <a:lumMod val="50000"/>
                  </a:schemeClr>
                </a:solidFill>
              </a:rPr>
              <a:t>$e</a:t>
            </a:r>
            <a:endParaRPr lang="fr-FR" b="1" dirty="0">
              <a:solidFill>
                <a:schemeClr val="tx1">
                  <a:lumMod val="50000"/>
                </a:schemeClr>
              </a:solidFill>
            </a:endParaRPr>
          </a:p>
        </p:txBody>
      </p:sp>
      <p:sp>
        <p:nvSpPr>
          <p:cNvPr id="53" name="Rectangle à coins arrondis 52"/>
          <p:cNvSpPr/>
          <p:nvPr/>
        </p:nvSpPr>
        <p:spPr>
          <a:xfrm>
            <a:off x="3535510" y="3058732"/>
            <a:ext cx="416967" cy="236781"/>
          </a:xfrm>
          <a:prstGeom prst="wedgeRoundRectCallout">
            <a:avLst>
              <a:gd name="adj1" fmla="val -91008"/>
              <a:gd name="adj2" fmla="val -39451"/>
              <a:gd name="adj3" fmla="val 16667"/>
            </a:avLst>
          </a:prstGeom>
          <a:no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smtClean="0">
                <a:solidFill>
                  <a:schemeClr val="tx1">
                    <a:lumMod val="50000"/>
                  </a:schemeClr>
                </a:solidFill>
              </a:rPr>
              <a:t>$o</a:t>
            </a:r>
            <a:endParaRPr lang="fr-FR" b="1" dirty="0">
              <a:solidFill>
                <a:schemeClr val="tx1">
                  <a:lumMod val="50000"/>
                </a:schemeClr>
              </a:solidFill>
            </a:endParaRPr>
          </a:p>
        </p:txBody>
      </p:sp>
      <p:sp>
        <p:nvSpPr>
          <p:cNvPr id="54" name="Rectangle à coins arrondis 53"/>
          <p:cNvSpPr/>
          <p:nvPr/>
        </p:nvSpPr>
        <p:spPr>
          <a:xfrm>
            <a:off x="2958828" y="2608693"/>
            <a:ext cx="498654" cy="225636"/>
          </a:xfrm>
          <a:prstGeom prst="wedgeRoundRectCallout">
            <a:avLst>
              <a:gd name="adj1" fmla="val -96271"/>
              <a:gd name="adj2" fmla="val -2378"/>
              <a:gd name="adj3" fmla="val 16667"/>
            </a:avLst>
          </a:prstGeom>
          <a:no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solidFill>
                  <a:schemeClr val="tx1">
                    <a:lumMod val="50000"/>
                  </a:schemeClr>
                </a:solidFill>
              </a:rPr>
              <a:t>$</a:t>
            </a:r>
            <a:r>
              <a:rPr lang="fr-FR" b="1" dirty="0" smtClean="0">
                <a:solidFill>
                  <a:schemeClr val="tx1">
                    <a:lumMod val="50000"/>
                  </a:schemeClr>
                </a:solidFill>
              </a:rPr>
              <a:t>m</a:t>
            </a:r>
            <a:endParaRPr lang="fr-FR" b="1" dirty="0">
              <a:solidFill>
                <a:schemeClr val="tx1">
                  <a:lumMod val="50000"/>
                </a:schemeClr>
              </a:solidFill>
            </a:endParaRPr>
          </a:p>
        </p:txBody>
      </p:sp>
      <p:sp>
        <p:nvSpPr>
          <p:cNvPr id="55" name="Rectangle à coins arrondis 54"/>
          <p:cNvSpPr/>
          <p:nvPr/>
        </p:nvSpPr>
        <p:spPr>
          <a:xfrm>
            <a:off x="2958828" y="1978034"/>
            <a:ext cx="416967" cy="236781"/>
          </a:xfrm>
          <a:prstGeom prst="wedgeRoundRectCallout">
            <a:avLst>
              <a:gd name="adj1" fmla="val -89254"/>
              <a:gd name="adj2" fmla="val 19248"/>
              <a:gd name="adj3" fmla="val 16667"/>
            </a:avLst>
          </a:prstGeom>
          <a:noFill/>
          <a:ln>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smtClean="0">
                <a:solidFill>
                  <a:schemeClr val="tx1">
                    <a:lumMod val="50000"/>
                  </a:schemeClr>
                </a:solidFill>
              </a:rPr>
              <a:t>$b</a:t>
            </a:r>
            <a:endParaRPr lang="fr-FR" b="1" dirty="0">
              <a:solidFill>
                <a:schemeClr val="tx1">
                  <a:lumMod val="50000"/>
                </a:schemeClr>
              </a:solidFill>
            </a:endParaRPr>
          </a:p>
        </p:txBody>
      </p:sp>
      <p:pic>
        <p:nvPicPr>
          <p:cNvPr id="6" name="Image 5"/>
          <p:cNvPicPr>
            <a:picLocks noChangeAspect="1"/>
          </p:cNvPicPr>
          <p:nvPr/>
        </p:nvPicPr>
        <p:blipFill>
          <a:blip r:embed="rId3"/>
          <a:stretch>
            <a:fillRect/>
          </a:stretch>
        </p:blipFill>
        <p:spPr>
          <a:xfrm>
            <a:off x="4516387" y="3720671"/>
            <a:ext cx="3248025" cy="457200"/>
          </a:xfrm>
          <a:prstGeom prst="rect">
            <a:avLst/>
          </a:prstGeom>
        </p:spPr>
      </p:pic>
    </p:spTree>
    <p:extLst>
      <p:ext uri="{BB962C8B-B14F-4D97-AF65-F5344CB8AC3E}">
        <p14:creationId xmlns:p14="http://schemas.microsoft.com/office/powerpoint/2010/main" val="22321565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168"/>
        <p:cNvGrpSpPr/>
        <p:nvPr/>
      </p:nvGrpSpPr>
      <p:grpSpPr>
        <a:xfrm>
          <a:off x="0" y="0"/>
          <a:ext cx="0" cy="0"/>
          <a:chOff x="0" y="0"/>
          <a:chExt cx="0" cy="0"/>
        </a:xfrm>
      </p:grpSpPr>
      <p:sp>
        <p:nvSpPr>
          <p:cNvPr id="6169" name="Google Shape;6169;p55"/>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5"/>
          <p:cNvSpPr txBox="1">
            <a:spLocks noGrp="1"/>
          </p:cNvSpPr>
          <p:nvPr>
            <p:ph type="subTitle" idx="1"/>
          </p:nvPr>
        </p:nvSpPr>
        <p:spPr>
          <a:xfrm>
            <a:off x="2606803" y="2150583"/>
            <a:ext cx="4656925" cy="165077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solidFill>
                  <a:schemeClr val="accent6">
                    <a:lumMod val="10000"/>
                  </a:schemeClr>
                </a:solidFill>
              </a:rPr>
              <a:t>Les sous-zones </a:t>
            </a:r>
            <a:r>
              <a:rPr lang="en" b="1" dirty="0" smtClean="0">
                <a:solidFill>
                  <a:srgbClr val="7030A0"/>
                </a:solidFill>
              </a:rPr>
              <a:t>$e</a:t>
            </a:r>
            <a:r>
              <a:rPr lang="en" dirty="0" smtClean="0">
                <a:solidFill>
                  <a:schemeClr val="accent6">
                    <a:lumMod val="10000"/>
                  </a:schemeClr>
                </a:solidFill>
              </a:rPr>
              <a:t>, </a:t>
            </a:r>
            <a:r>
              <a:rPr lang="en" b="1" dirty="0" smtClean="0">
                <a:solidFill>
                  <a:srgbClr val="7030A0"/>
                </a:solidFill>
              </a:rPr>
              <a:t>$m</a:t>
            </a:r>
            <a:r>
              <a:rPr lang="en" dirty="0" smtClean="0">
                <a:solidFill>
                  <a:schemeClr val="accent6">
                    <a:lumMod val="10000"/>
                  </a:schemeClr>
                </a:solidFill>
              </a:rPr>
              <a:t>, </a:t>
            </a:r>
            <a:r>
              <a:rPr lang="en" b="1" dirty="0" smtClean="0">
                <a:solidFill>
                  <a:srgbClr val="7030A0"/>
                </a:solidFill>
              </a:rPr>
              <a:t>$o</a:t>
            </a:r>
            <a:r>
              <a:rPr lang="en" dirty="0" smtClean="0">
                <a:solidFill>
                  <a:schemeClr val="accent6">
                    <a:lumMod val="10000"/>
                  </a:schemeClr>
                </a:solidFill>
              </a:rPr>
              <a:t> et </a:t>
            </a:r>
            <a:r>
              <a:rPr lang="en" b="1" dirty="0" smtClean="0">
                <a:solidFill>
                  <a:srgbClr val="7030A0"/>
                </a:solidFill>
              </a:rPr>
              <a:t>$z</a:t>
            </a:r>
            <a:r>
              <a:rPr lang="en" dirty="0" smtClean="0">
                <a:solidFill>
                  <a:schemeClr val="accent6">
                    <a:lumMod val="10000"/>
                  </a:schemeClr>
                </a:solidFill>
              </a:rPr>
              <a:t> produites dans le Sudoc sont toutes </a:t>
            </a:r>
            <a:r>
              <a:rPr lang="en" b="1" dirty="0" smtClean="0">
                <a:solidFill>
                  <a:srgbClr val="C00000"/>
                </a:solidFill>
              </a:rPr>
              <a:t>exportées en $b dans vos SIGB</a:t>
            </a:r>
            <a:r>
              <a:rPr lang="en" dirty="0" smtClean="0">
                <a:solidFill>
                  <a:srgbClr val="C00000"/>
                </a:solidFill>
              </a:rPr>
              <a:t>.</a:t>
            </a:r>
          </a:p>
          <a:p>
            <a:pPr marL="0" lvl="0" indent="0" algn="ctr" rtl="0">
              <a:spcBef>
                <a:spcPts val="0"/>
              </a:spcBef>
              <a:spcAft>
                <a:spcPts val="0"/>
              </a:spcAft>
              <a:buNone/>
            </a:pPr>
            <a:r>
              <a:rPr lang="en" dirty="0" smtClean="0">
                <a:solidFill>
                  <a:schemeClr val="accent6">
                    <a:lumMod val="10000"/>
                  </a:schemeClr>
                </a:solidFill>
              </a:rPr>
              <a:t>A l’export, la nature du numéro est signalée entre parenthèses.</a:t>
            </a:r>
            <a:endParaRPr dirty="0">
              <a:solidFill>
                <a:schemeClr val="accent6">
                  <a:lumMod val="10000"/>
                </a:schemeClr>
              </a:solidFill>
            </a:endParaRPr>
          </a:p>
        </p:txBody>
      </p:sp>
      <p:grpSp>
        <p:nvGrpSpPr>
          <p:cNvPr id="6173" name="Google Shape;6173;p55"/>
          <p:cNvGrpSpPr/>
          <p:nvPr/>
        </p:nvGrpSpPr>
        <p:grpSpPr>
          <a:xfrm>
            <a:off x="6975663" y="3523000"/>
            <a:ext cx="433750" cy="247975"/>
            <a:chOff x="4945050" y="4035300"/>
            <a:chExt cx="433750" cy="247975"/>
          </a:xfrm>
        </p:grpSpPr>
        <p:sp>
          <p:nvSpPr>
            <p:cNvPr id="6174" name="Google Shape;6174;p55"/>
            <p:cNvSpPr/>
            <p:nvPr/>
          </p:nvSpPr>
          <p:spPr>
            <a:xfrm>
              <a:off x="5144800" y="4049450"/>
              <a:ext cx="150675" cy="126000"/>
            </a:xfrm>
            <a:custGeom>
              <a:avLst/>
              <a:gdLst/>
              <a:ahLst/>
              <a:cxnLst/>
              <a:rect l="l" t="t" r="r" b="b"/>
              <a:pathLst>
                <a:path w="6027" h="5040" extrusionOk="0">
                  <a:moveTo>
                    <a:pt x="4241" y="252"/>
                  </a:moveTo>
                  <a:cubicBezTo>
                    <a:pt x="4560" y="252"/>
                    <a:pt x="4858" y="413"/>
                    <a:pt x="5099" y="823"/>
                  </a:cubicBezTo>
                  <a:cubicBezTo>
                    <a:pt x="5826" y="2026"/>
                    <a:pt x="4347" y="3204"/>
                    <a:pt x="3445" y="3655"/>
                  </a:cubicBezTo>
                  <a:cubicBezTo>
                    <a:pt x="2563" y="4107"/>
                    <a:pt x="1626" y="4430"/>
                    <a:pt x="665" y="4623"/>
                  </a:cubicBezTo>
                  <a:lnTo>
                    <a:pt x="665" y="4623"/>
                  </a:lnTo>
                  <a:cubicBezTo>
                    <a:pt x="1016" y="3783"/>
                    <a:pt x="1376" y="2947"/>
                    <a:pt x="1866" y="2177"/>
                  </a:cubicBezTo>
                  <a:cubicBezTo>
                    <a:pt x="2255" y="1564"/>
                    <a:pt x="3332" y="252"/>
                    <a:pt x="4241" y="252"/>
                  </a:cubicBezTo>
                  <a:close/>
                  <a:moveTo>
                    <a:pt x="4239" y="0"/>
                  </a:moveTo>
                  <a:cubicBezTo>
                    <a:pt x="3743" y="0"/>
                    <a:pt x="3225" y="225"/>
                    <a:pt x="2843" y="523"/>
                  </a:cubicBezTo>
                  <a:cubicBezTo>
                    <a:pt x="1565" y="1550"/>
                    <a:pt x="913" y="3179"/>
                    <a:pt x="287" y="4633"/>
                  </a:cubicBezTo>
                  <a:cubicBezTo>
                    <a:pt x="279" y="4654"/>
                    <a:pt x="275" y="4674"/>
                    <a:pt x="274" y="4694"/>
                  </a:cubicBezTo>
                  <a:lnTo>
                    <a:pt x="274" y="4694"/>
                  </a:lnTo>
                  <a:cubicBezTo>
                    <a:pt x="245" y="4699"/>
                    <a:pt x="216" y="4704"/>
                    <a:pt x="187" y="4708"/>
                  </a:cubicBezTo>
                  <a:cubicBezTo>
                    <a:pt x="0" y="4755"/>
                    <a:pt x="74" y="5039"/>
                    <a:pt x="246" y="5039"/>
                  </a:cubicBezTo>
                  <a:cubicBezTo>
                    <a:pt x="259" y="5039"/>
                    <a:pt x="273" y="5037"/>
                    <a:pt x="287" y="5034"/>
                  </a:cubicBezTo>
                  <a:cubicBezTo>
                    <a:pt x="1740" y="4783"/>
                    <a:pt x="3345" y="4307"/>
                    <a:pt x="4497" y="3380"/>
                  </a:cubicBezTo>
                  <a:cubicBezTo>
                    <a:pt x="5324" y="2753"/>
                    <a:pt x="6026" y="1425"/>
                    <a:pt x="5274" y="472"/>
                  </a:cubicBezTo>
                  <a:cubicBezTo>
                    <a:pt x="4991" y="134"/>
                    <a:pt x="4621" y="0"/>
                    <a:pt x="4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5"/>
            <p:cNvSpPr/>
            <p:nvPr/>
          </p:nvSpPr>
          <p:spPr>
            <a:xfrm>
              <a:off x="5048650" y="4035300"/>
              <a:ext cx="113675" cy="139375"/>
            </a:xfrm>
            <a:custGeom>
              <a:avLst/>
              <a:gdLst/>
              <a:ahLst/>
              <a:cxnLst/>
              <a:rect l="l" t="t" r="r" b="b"/>
              <a:pathLst>
                <a:path w="4547" h="5575" extrusionOk="0">
                  <a:moveTo>
                    <a:pt x="2667" y="316"/>
                  </a:moveTo>
                  <a:cubicBezTo>
                    <a:pt x="2748" y="316"/>
                    <a:pt x="2836" y="330"/>
                    <a:pt x="2930" y="362"/>
                  </a:cubicBezTo>
                  <a:cubicBezTo>
                    <a:pt x="3807" y="663"/>
                    <a:pt x="3932" y="2292"/>
                    <a:pt x="4033" y="3018"/>
                  </a:cubicBezTo>
                  <a:cubicBezTo>
                    <a:pt x="4095" y="3687"/>
                    <a:pt x="4158" y="4355"/>
                    <a:pt x="4134" y="5009"/>
                  </a:cubicBezTo>
                  <a:lnTo>
                    <a:pt x="4134" y="5009"/>
                  </a:lnTo>
                  <a:cubicBezTo>
                    <a:pt x="3574" y="4387"/>
                    <a:pt x="3086" y="3656"/>
                    <a:pt x="2654" y="2943"/>
                  </a:cubicBezTo>
                  <a:cubicBezTo>
                    <a:pt x="2378" y="2467"/>
                    <a:pt x="2078" y="1941"/>
                    <a:pt x="1977" y="1364"/>
                  </a:cubicBezTo>
                  <a:cubicBezTo>
                    <a:pt x="1913" y="868"/>
                    <a:pt x="2164" y="316"/>
                    <a:pt x="2667" y="316"/>
                  </a:cubicBezTo>
                  <a:close/>
                  <a:moveTo>
                    <a:pt x="2761" y="1"/>
                  </a:moveTo>
                  <a:cubicBezTo>
                    <a:pt x="2710" y="1"/>
                    <a:pt x="2658" y="4"/>
                    <a:pt x="2604" y="11"/>
                  </a:cubicBezTo>
                  <a:cubicBezTo>
                    <a:pt x="1" y="327"/>
                    <a:pt x="3208" y="4517"/>
                    <a:pt x="4108" y="5450"/>
                  </a:cubicBezTo>
                  <a:lnTo>
                    <a:pt x="4108" y="5450"/>
                  </a:lnTo>
                  <a:cubicBezTo>
                    <a:pt x="4120" y="5529"/>
                    <a:pt x="4184" y="5569"/>
                    <a:pt x="4252" y="5569"/>
                  </a:cubicBezTo>
                  <a:cubicBezTo>
                    <a:pt x="4253" y="5569"/>
                    <a:pt x="4254" y="5569"/>
                    <a:pt x="4256" y="5569"/>
                  </a:cubicBezTo>
                  <a:lnTo>
                    <a:pt x="4256" y="5569"/>
                  </a:lnTo>
                  <a:cubicBezTo>
                    <a:pt x="4270" y="5572"/>
                    <a:pt x="4284" y="5574"/>
                    <a:pt x="4297" y="5574"/>
                  </a:cubicBezTo>
                  <a:cubicBezTo>
                    <a:pt x="4415" y="5574"/>
                    <a:pt x="4522" y="5442"/>
                    <a:pt x="4439" y="5331"/>
                  </a:cubicBezTo>
                  <a:lnTo>
                    <a:pt x="4439" y="5331"/>
                  </a:lnTo>
                  <a:cubicBezTo>
                    <a:pt x="4532" y="4095"/>
                    <a:pt x="4547" y="1"/>
                    <a:pt x="27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5"/>
            <p:cNvSpPr/>
            <p:nvPr/>
          </p:nvSpPr>
          <p:spPr>
            <a:xfrm>
              <a:off x="5156125" y="4163250"/>
              <a:ext cx="222675" cy="120025"/>
            </a:xfrm>
            <a:custGeom>
              <a:avLst/>
              <a:gdLst/>
              <a:ahLst/>
              <a:cxnLst/>
              <a:rect l="l" t="t" r="r" b="b"/>
              <a:pathLst>
                <a:path w="8907" h="4801" extrusionOk="0">
                  <a:moveTo>
                    <a:pt x="244" y="0"/>
                  </a:moveTo>
                  <a:cubicBezTo>
                    <a:pt x="72" y="0"/>
                    <a:pt x="0" y="283"/>
                    <a:pt x="210" y="306"/>
                  </a:cubicBezTo>
                  <a:cubicBezTo>
                    <a:pt x="2744" y="688"/>
                    <a:pt x="3954" y="4801"/>
                    <a:pt x="6532" y="4801"/>
                  </a:cubicBezTo>
                  <a:cubicBezTo>
                    <a:pt x="6835" y="4801"/>
                    <a:pt x="7157" y="4744"/>
                    <a:pt x="7503" y="4617"/>
                  </a:cubicBezTo>
                  <a:cubicBezTo>
                    <a:pt x="8556" y="4216"/>
                    <a:pt x="8907" y="3139"/>
                    <a:pt x="8631" y="2086"/>
                  </a:cubicBezTo>
                  <a:cubicBezTo>
                    <a:pt x="8455" y="1454"/>
                    <a:pt x="7887" y="872"/>
                    <a:pt x="7286" y="872"/>
                  </a:cubicBezTo>
                  <a:cubicBezTo>
                    <a:pt x="7029" y="872"/>
                    <a:pt x="6766" y="978"/>
                    <a:pt x="6526" y="1234"/>
                  </a:cubicBezTo>
                  <a:cubicBezTo>
                    <a:pt x="6410" y="1369"/>
                    <a:pt x="6532" y="1534"/>
                    <a:pt x="6663" y="1534"/>
                  </a:cubicBezTo>
                  <a:cubicBezTo>
                    <a:pt x="6702" y="1534"/>
                    <a:pt x="6742" y="1519"/>
                    <a:pt x="6776" y="1484"/>
                  </a:cubicBezTo>
                  <a:cubicBezTo>
                    <a:pt x="6928" y="1318"/>
                    <a:pt x="7100" y="1250"/>
                    <a:pt x="7273" y="1250"/>
                  </a:cubicBezTo>
                  <a:cubicBezTo>
                    <a:pt x="7702" y="1250"/>
                    <a:pt x="8137" y="1668"/>
                    <a:pt x="8280" y="2061"/>
                  </a:cubicBezTo>
                  <a:cubicBezTo>
                    <a:pt x="8380" y="2362"/>
                    <a:pt x="8405" y="2687"/>
                    <a:pt x="8355" y="3013"/>
                  </a:cubicBezTo>
                  <a:cubicBezTo>
                    <a:pt x="8280" y="3690"/>
                    <a:pt x="7879" y="4166"/>
                    <a:pt x="7227" y="4342"/>
                  </a:cubicBezTo>
                  <a:cubicBezTo>
                    <a:pt x="7019" y="4397"/>
                    <a:pt x="6815" y="4423"/>
                    <a:pt x="6616" y="4423"/>
                  </a:cubicBezTo>
                  <a:cubicBezTo>
                    <a:pt x="5738" y="4423"/>
                    <a:pt x="4958" y="3922"/>
                    <a:pt x="4345" y="3289"/>
                  </a:cubicBezTo>
                  <a:cubicBezTo>
                    <a:pt x="3092" y="2036"/>
                    <a:pt x="2190" y="256"/>
                    <a:pt x="285" y="6"/>
                  </a:cubicBezTo>
                  <a:cubicBezTo>
                    <a:pt x="271" y="2"/>
                    <a:pt x="257" y="0"/>
                    <a:pt x="2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5"/>
            <p:cNvSpPr/>
            <p:nvPr/>
          </p:nvSpPr>
          <p:spPr>
            <a:xfrm>
              <a:off x="4945050" y="4144425"/>
              <a:ext cx="220075" cy="74200"/>
            </a:xfrm>
            <a:custGeom>
              <a:avLst/>
              <a:gdLst/>
              <a:ahLst/>
              <a:cxnLst/>
              <a:rect l="l" t="t" r="r" b="b"/>
              <a:pathLst>
                <a:path w="8803" h="2968" extrusionOk="0">
                  <a:moveTo>
                    <a:pt x="2215" y="1"/>
                  </a:moveTo>
                  <a:cubicBezTo>
                    <a:pt x="800" y="1"/>
                    <a:pt x="0" y="2023"/>
                    <a:pt x="1510" y="2789"/>
                  </a:cubicBezTo>
                  <a:cubicBezTo>
                    <a:pt x="1761" y="2914"/>
                    <a:pt x="2027" y="2968"/>
                    <a:pt x="2295" y="2968"/>
                  </a:cubicBezTo>
                  <a:cubicBezTo>
                    <a:pt x="2939" y="2968"/>
                    <a:pt x="3596" y="2659"/>
                    <a:pt x="4091" y="2288"/>
                  </a:cubicBezTo>
                  <a:cubicBezTo>
                    <a:pt x="4618" y="1912"/>
                    <a:pt x="5069" y="1435"/>
                    <a:pt x="5620" y="1110"/>
                  </a:cubicBezTo>
                  <a:cubicBezTo>
                    <a:pt x="6073" y="831"/>
                    <a:pt x="6515" y="703"/>
                    <a:pt x="6953" y="703"/>
                  </a:cubicBezTo>
                  <a:cubicBezTo>
                    <a:pt x="7462" y="703"/>
                    <a:pt x="7966" y="875"/>
                    <a:pt x="8477" y="1185"/>
                  </a:cubicBezTo>
                  <a:cubicBezTo>
                    <a:pt x="8507" y="1200"/>
                    <a:pt x="8536" y="1206"/>
                    <a:pt x="8563" y="1206"/>
                  </a:cubicBezTo>
                  <a:cubicBezTo>
                    <a:pt x="8715" y="1206"/>
                    <a:pt x="8802" y="991"/>
                    <a:pt x="8653" y="884"/>
                  </a:cubicBezTo>
                  <a:cubicBezTo>
                    <a:pt x="8075" y="542"/>
                    <a:pt x="7530" y="378"/>
                    <a:pt x="6999" y="378"/>
                  </a:cubicBezTo>
                  <a:cubicBezTo>
                    <a:pt x="6285" y="378"/>
                    <a:pt x="5598" y="674"/>
                    <a:pt x="4893" y="1235"/>
                  </a:cubicBezTo>
                  <a:cubicBezTo>
                    <a:pt x="4141" y="1811"/>
                    <a:pt x="3390" y="2588"/>
                    <a:pt x="2337" y="2638"/>
                  </a:cubicBezTo>
                  <a:cubicBezTo>
                    <a:pt x="2321" y="2639"/>
                    <a:pt x="2304" y="2639"/>
                    <a:pt x="2288" y="2639"/>
                  </a:cubicBezTo>
                  <a:cubicBezTo>
                    <a:pt x="632" y="2639"/>
                    <a:pt x="776" y="331"/>
                    <a:pt x="2172" y="331"/>
                  </a:cubicBezTo>
                  <a:cubicBezTo>
                    <a:pt x="2315" y="331"/>
                    <a:pt x="2470" y="355"/>
                    <a:pt x="2638" y="408"/>
                  </a:cubicBezTo>
                  <a:cubicBezTo>
                    <a:pt x="2652" y="411"/>
                    <a:pt x="2666" y="413"/>
                    <a:pt x="2679" y="413"/>
                  </a:cubicBezTo>
                  <a:cubicBezTo>
                    <a:pt x="2851" y="413"/>
                    <a:pt x="2922" y="129"/>
                    <a:pt x="2713" y="82"/>
                  </a:cubicBezTo>
                  <a:cubicBezTo>
                    <a:pt x="2541" y="26"/>
                    <a:pt x="2374" y="1"/>
                    <a:pt x="2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5"/>
            <p:cNvSpPr/>
            <p:nvPr/>
          </p:nvSpPr>
          <p:spPr>
            <a:xfrm>
              <a:off x="5128775" y="4164925"/>
              <a:ext cx="54525" cy="48950"/>
            </a:xfrm>
            <a:custGeom>
              <a:avLst/>
              <a:gdLst/>
              <a:ahLst/>
              <a:cxnLst/>
              <a:rect l="l" t="t" r="r" b="b"/>
              <a:pathLst>
                <a:path w="2181" h="1958" extrusionOk="0">
                  <a:moveTo>
                    <a:pt x="1088" y="0"/>
                  </a:moveTo>
                  <a:cubicBezTo>
                    <a:pt x="672" y="0"/>
                    <a:pt x="275" y="277"/>
                    <a:pt x="151" y="691"/>
                  </a:cubicBezTo>
                  <a:cubicBezTo>
                    <a:pt x="1" y="1217"/>
                    <a:pt x="276" y="1743"/>
                    <a:pt x="803" y="1919"/>
                  </a:cubicBezTo>
                  <a:cubicBezTo>
                    <a:pt x="890" y="1945"/>
                    <a:pt x="980" y="1957"/>
                    <a:pt x="1068" y="1957"/>
                  </a:cubicBezTo>
                  <a:cubicBezTo>
                    <a:pt x="1485" y="1957"/>
                    <a:pt x="1882" y="1680"/>
                    <a:pt x="2006" y="1267"/>
                  </a:cubicBezTo>
                  <a:cubicBezTo>
                    <a:pt x="2181" y="741"/>
                    <a:pt x="1880" y="214"/>
                    <a:pt x="1354" y="39"/>
                  </a:cubicBezTo>
                  <a:cubicBezTo>
                    <a:pt x="1266" y="13"/>
                    <a:pt x="1177" y="0"/>
                    <a:pt x="1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55"/>
          <p:cNvGrpSpPr/>
          <p:nvPr/>
        </p:nvGrpSpPr>
        <p:grpSpPr>
          <a:xfrm>
            <a:off x="2468750" y="3521050"/>
            <a:ext cx="4730137" cy="1172756"/>
            <a:chOff x="2468750" y="3521050"/>
            <a:chExt cx="4730137" cy="1172756"/>
          </a:xfrm>
        </p:grpSpPr>
        <p:sp>
          <p:nvSpPr>
            <p:cNvPr id="6180" name="Google Shape;6180;p55"/>
            <p:cNvSpPr/>
            <p:nvPr/>
          </p:nvSpPr>
          <p:spPr>
            <a:xfrm>
              <a:off x="2664850" y="3676225"/>
              <a:ext cx="4534037" cy="322275"/>
            </a:xfrm>
            <a:custGeom>
              <a:avLst/>
              <a:gdLst/>
              <a:ahLst/>
              <a:cxnLst/>
              <a:rect l="l" t="t" r="r" b="b"/>
              <a:pathLst>
                <a:path w="79909" h="12891" extrusionOk="0">
                  <a:moveTo>
                    <a:pt x="79657" y="1"/>
                  </a:moveTo>
                  <a:cubicBezTo>
                    <a:pt x="79618" y="1"/>
                    <a:pt x="79578" y="15"/>
                    <a:pt x="79540" y="47"/>
                  </a:cubicBezTo>
                  <a:cubicBezTo>
                    <a:pt x="75956" y="3581"/>
                    <a:pt x="71419" y="6037"/>
                    <a:pt x="66758" y="7842"/>
                  </a:cubicBezTo>
                  <a:cubicBezTo>
                    <a:pt x="61419" y="9897"/>
                    <a:pt x="55805" y="11150"/>
                    <a:pt x="50141" y="11852"/>
                  </a:cubicBezTo>
                  <a:cubicBezTo>
                    <a:pt x="46420" y="12309"/>
                    <a:pt x="42633" y="12553"/>
                    <a:pt x="38837" y="12553"/>
                  </a:cubicBezTo>
                  <a:cubicBezTo>
                    <a:pt x="30767" y="12553"/>
                    <a:pt x="22655" y="11450"/>
                    <a:pt x="15053" y="8945"/>
                  </a:cubicBezTo>
                  <a:cubicBezTo>
                    <a:pt x="9715" y="7165"/>
                    <a:pt x="4452" y="4609"/>
                    <a:pt x="366" y="674"/>
                  </a:cubicBezTo>
                  <a:cubicBezTo>
                    <a:pt x="326" y="639"/>
                    <a:pt x="282" y="624"/>
                    <a:pt x="241" y="624"/>
                  </a:cubicBezTo>
                  <a:cubicBezTo>
                    <a:pt x="106" y="624"/>
                    <a:pt x="0" y="784"/>
                    <a:pt x="116" y="899"/>
                  </a:cubicBezTo>
                  <a:cubicBezTo>
                    <a:pt x="3700" y="4358"/>
                    <a:pt x="8186" y="6764"/>
                    <a:pt x="12798" y="8493"/>
                  </a:cubicBezTo>
                  <a:cubicBezTo>
                    <a:pt x="18236" y="10549"/>
                    <a:pt x="23950" y="11727"/>
                    <a:pt x="29715" y="12353"/>
                  </a:cubicBezTo>
                  <a:cubicBezTo>
                    <a:pt x="32972" y="12706"/>
                    <a:pt x="36279" y="12891"/>
                    <a:pt x="39596" y="12891"/>
                  </a:cubicBezTo>
                  <a:cubicBezTo>
                    <a:pt x="48302" y="12891"/>
                    <a:pt x="57081" y="11618"/>
                    <a:pt x="65229" y="8769"/>
                  </a:cubicBezTo>
                  <a:cubicBezTo>
                    <a:pt x="70542" y="6889"/>
                    <a:pt x="75730" y="4258"/>
                    <a:pt x="79790" y="298"/>
                  </a:cubicBezTo>
                  <a:cubicBezTo>
                    <a:pt x="79908" y="180"/>
                    <a:pt x="79795" y="1"/>
                    <a:pt x="79657" y="1"/>
                  </a:cubicBezTo>
                  <a:close/>
                </a:path>
              </a:pathLst>
            </a:custGeom>
            <a:solidFill>
              <a:srgbClr val="FFFFFF"/>
            </a:solidFill>
            <a:ln w="9525" cap="flat" cmpd="sng">
              <a:solidFill>
                <a:srgbClr val="56869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1" name="Google Shape;6181;p55"/>
            <p:cNvGrpSpPr/>
            <p:nvPr/>
          </p:nvGrpSpPr>
          <p:grpSpPr>
            <a:xfrm>
              <a:off x="2468750" y="3521050"/>
              <a:ext cx="432375" cy="238050"/>
              <a:chOff x="2967100" y="4033350"/>
              <a:chExt cx="432375" cy="238050"/>
            </a:xfrm>
          </p:grpSpPr>
          <p:sp>
            <p:nvSpPr>
              <p:cNvPr id="6182" name="Google Shape;6182;p55"/>
              <p:cNvSpPr/>
              <p:nvPr/>
            </p:nvSpPr>
            <p:spPr>
              <a:xfrm>
                <a:off x="3153850" y="4033350"/>
                <a:ext cx="118425" cy="151275"/>
              </a:xfrm>
              <a:custGeom>
                <a:avLst/>
                <a:gdLst/>
                <a:ahLst/>
                <a:cxnLst/>
                <a:rect l="l" t="t" r="r" b="b"/>
                <a:pathLst>
                  <a:path w="4737" h="6051" extrusionOk="0">
                    <a:moveTo>
                      <a:pt x="2994" y="401"/>
                    </a:moveTo>
                    <a:cubicBezTo>
                      <a:pt x="3453" y="401"/>
                      <a:pt x="3882" y="651"/>
                      <a:pt x="4035" y="1192"/>
                    </a:cubicBezTo>
                    <a:cubicBezTo>
                      <a:pt x="4539" y="3071"/>
                      <a:pt x="2130" y="4699"/>
                      <a:pt x="564" y="5538"/>
                    </a:cubicBezTo>
                    <a:lnTo>
                      <a:pt x="564" y="5538"/>
                    </a:lnTo>
                    <a:cubicBezTo>
                      <a:pt x="663" y="4528"/>
                      <a:pt x="791" y="3477"/>
                      <a:pt x="1102" y="2495"/>
                    </a:cubicBezTo>
                    <a:cubicBezTo>
                      <a:pt x="1278" y="1944"/>
                      <a:pt x="1528" y="1317"/>
                      <a:pt x="1955" y="866"/>
                    </a:cubicBezTo>
                    <a:cubicBezTo>
                      <a:pt x="2234" y="564"/>
                      <a:pt x="2624" y="401"/>
                      <a:pt x="2994" y="401"/>
                    </a:cubicBezTo>
                    <a:close/>
                    <a:moveTo>
                      <a:pt x="3073" y="0"/>
                    </a:moveTo>
                    <a:cubicBezTo>
                      <a:pt x="2449" y="0"/>
                      <a:pt x="1812" y="454"/>
                      <a:pt x="1453" y="966"/>
                    </a:cubicBezTo>
                    <a:cubicBezTo>
                      <a:pt x="526" y="2319"/>
                      <a:pt x="376" y="4099"/>
                      <a:pt x="200" y="5678"/>
                    </a:cubicBezTo>
                    <a:cubicBezTo>
                      <a:pt x="198" y="5696"/>
                      <a:pt x="199" y="5712"/>
                      <a:pt x="201" y="5727"/>
                    </a:cubicBezTo>
                    <a:lnTo>
                      <a:pt x="201" y="5727"/>
                    </a:lnTo>
                    <a:cubicBezTo>
                      <a:pt x="184" y="5736"/>
                      <a:pt x="167" y="5745"/>
                      <a:pt x="150" y="5753"/>
                    </a:cubicBezTo>
                    <a:cubicBezTo>
                      <a:pt x="1" y="5838"/>
                      <a:pt x="87" y="6050"/>
                      <a:pt x="240" y="6050"/>
                    </a:cubicBezTo>
                    <a:cubicBezTo>
                      <a:pt x="266" y="6050"/>
                      <a:pt x="295" y="6044"/>
                      <a:pt x="325" y="6029"/>
                    </a:cubicBezTo>
                    <a:cubicBezTo>
                      <a:pt x="1629" y="5377"/>
                      <a:pt x="3032" y="4450"/>
                      <a:pt x="3884" y="3222"/>
                    </a:cubicBezTo>
                    <a:cubicBezTo>
                      <a:pt x="4436" y="2420"/>
                      <a:pt x="4736" y="1116"/>
                      <a:pt x="3909" y="340"/>
                    </a:cubicBezTo>
                    <a:cubicBezTo>
                      <a:pt x="3654" y="100"/>
                      <a:pt x="3365" y="0"/>
                      <a:pt x="3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5"/>
              <p:cNvSpPr/>
              <p:nvPr/>
            </p:nvSpPr>
            <p:spPr>
              <a:xfrm>
                <a:off x="3056075" y="4058225"/>
                <a:ext cx="114325" cy="124475"/>
              </a:xfrm>
              <a:custGeom>
                <a:avLst/>
                <a:gdLst/>
                <a:ahLst/>
                <a:cxnLst/>
                <a:rect l="l" t="t" r="r" b="b"/>
                <a:pathLst>
                  <a:path w="4573" h="4979" extrusionOk="0">
                    <a:moveTo>
                      <a:pt x="1437" y="424"/>
                    </a:moveTo>
                    <a:cubicBezTo>
                      <a:pt x="1977" y="424"/>
                      <a:pt x="2396" y="870"/>
                      <a:pt x="2683" y="1299"/>
                    </a:cubicBezTo>
                    <a:cubicBezTo>
                      <a:pt x="2908" y="1600"/>
                      <a:pt x="3084" y="1926"/>
                      <a:pt x="3259" y="2277"/>
                    </a:cubicBezTo>
                    <a:cubicBezTo>
                      <a:pt x="3622" y="2960"/>
                      <a:pt x="3876" y="3697"/>
                      <a:pt x="4067" y="4458"/>
                    </a:cubicBezTo>
                    <a:lnTo>
                      <a:pt x="4067" y="4458"/>
                    </a:lnTo>
                    <a:cubicBezTo>
                      <a:pt x="3473" y="4124"/>
                      <a:pt x="2906" y="3732"/>
                      <a:pt x="2407" y="3254"/>
                    </a:cubicBezTo>
                    <a:cubicBezTo>
                      <a:pt x="2106" y="2979"/>
                      <a:pt x="101" y="873"/>
                      <a:pt x="1053" y="497"/>
                    </a:cubicBezTo>
                    <a:cubicBezTo>
                      <a:pt x="1187" y="447"/>
                      <a:pt x="1315" y="424"/>
                      <a:pt x="1437" y="424"/>
                    </a:cubicBezTo>
                    <a:close/>
                    <a:moveTo>
                      <a:pt x="1535" y="1"/>
                    </a:moveTo>
                    <a:cubicBezTo>
                      <a:pt x="1300" y="1"/>
                      <a:pt x="1056" y="84"/>
                      <a:pt x="803" y="272"/>
                    </a:cubicBezTo>
                    <a:cubicBezTo>
                      <a:pt x="1" y="873"/>
                      <a:pt x="778" y="1851"/>
                      <a:pt x="1204" y="2427"/>
                    </a:cubicBezTo>
                    <a:cubicBezTo>
                      <a:pt x="2012" y="3481"/>
                      <a:pt x="3012" y="4295"/>
                      <a:pt x="4180" y="4916"/>
                    </a:cubicBezTo>
                    <a:lnTo>
                      <a:pt x="4180" y="4916"/>
                    </a:lnTo>
                    <a:cubicBezTo>
                      <a:pt x="4205" y="4956"/>
                      <a:pt x="4248" y="4975"/>
                      <a:pt x="4294" y="4975"/>
                    </a:cubicBezTo>
                    <a:cubicBezTo>
                      <a:pt x="4297" y="4975"/>
                      <a:pt x="4301" y="4975"/>
                      <a:pt x="4304" y="4974"/>
                    </a:cubicBezTo>
                    <a:lnTo>
                      <a:pt x="4304" y="4974"/>
                    </a:lnTo>
                    <a:cubicBezTo>
                      <a:pt x="4317" y="4977"/>
                      <a:pt x="4330" y="4979"/>
                      <a:pt x="4342" y="4979"/>
                    </a:cubicBezTo>
                    <a:cubicBezTo>
                      <a:pt x="4485" y="4979"/>
                      <a:pt x="4572" y="4781"/>
                      <a:pt x="4470" y="4682"/>
                    </a:cubicBezTo>
                    <a:lnTo>
                      <a:pt x="4470" y="4682"/>
                    </a:lnTo>
                    <a:cubicBezTo>
                      <a:pt x="4213" y="3596"/>
                      <a:pt x="3081" y="1"/>
                      <a:pt x="1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5"/>
              <p:cNvSpPr/>
              <p:nvPr/>
            </p:nvSpPr>
            <p:spPr>
              <a:xfrm>
                <a:off x="3163575" y="4138000"/>
                <a:ext cx="235900" cy="103125"/>
              </a:xfrm>
              <a:custGeom>
                <a:avLst/>
                <a:gdLst/>
                <a:ahLst/>
                <a:cxnLst/>
                <a:rect l="l" t="t" r="r" b="b"/>
                <a:pathLst>
                  <a:path w="9436" h="4125" extrusionOk="0">
                    <a:moveTo>
                      <a:pt x="7511" y="1"/>
                    </a:moveTo>
                    <a:cubicBezTo>
                      <a:pt x="7140" y="1"/>
                      <a:pt x="6788" y="183"/>
                      <a:pt x="6578" y="615"/>
                    </a:cubicBezTo>
                    <a:cubicBezTo>
                      <a:pt x="6510" y="735"/>
                      <a:pt x="6617" y="854"/>
                      <a:pt x="6723" y="854"/>
                    </a:cubicBezTo>
                    <a:cubicBezTo>
                      <a:pt x="6773" y="854"/>
                      <a:pt x="6822" y="829"/>
                      <a:pt x="6854" y="765"/>
                    </a:cubicBezTo>
                    <a:cubicBezTo>
                      <a:pt x="7024" y="432"/>
                      <a:pt x="7240" y="302"/>
                      <a:pt x="7466" y="302"/>
                    </a:cubicBezTo>
                    <a:cubicBezTo>
                      <a:pt x="8041" y="302"/>
                      <a:pt x="8683" y="1146"/>
                      <a:pt x="8809" y="1667"/>
                    </a:cubicBezTo>
                    <a:cubicBezTo>
                      <a:pt x="9009" y="2419"/>
                      <a:pt x="8708" y="3046"/>
                      <a:pt x="8057" y="3422"/>
                    </a:cubicBezTo>
                    <a:cubicBezTo>
                      <a:pt x="7674" y="3646"/>
                      <a:pt x="7278" y="3738"/>
                      <a:pt x="6883" y="3738"/>
                    </a:cubicBezTo>
                    <a:cubicBezTo>
                      <a:pt x="6217" y="3738"/>
                      <a:pt x="5556" y="3476"/>
                      <a:pt x="4974" y="3146"/>
                    </a:cubicBezTo>
                    <a:cubicBezTo>
                      <a:pt x="3587" y="2350"/>
                      <a:pt x="2344" y="1204"/>
                      <a:pt x="703" y="1204"/>
                    </a:cubicBezTo>
                    <a:cubicBezTo>
                      <a:pt x="536" y="1204"/>
                      <a:pt x="364" y="1216"/>
                      <a:pt x="187" y="1241"/>
                    </a:cubicBezTo>
                    <a:cubicBezTo>
                      <a:pt x="1" y="1288"/>
                      <a:pt x="52" y="1572"/>
                      <a:pt x="242" y="1572"/>
                    </a:cubicBezTo>
                    <a:cubicBezTo>
                      <a:pt x="256" y="1572"/>
                      <a:pt x="271" y="1571"/>
                      <a:pt x="287" y="1567"/>
                    </a:cubicBezTo>
                    <a:cubicBezTo>
                      <a:pt x="412" y="1548"/>
                      <a:pt x="537" y="1539"/>
                      <a:pt x="661" y="1539"/>
                    </a:cubicBezTo>
                    <a:cubicBezTo>
                      <a:pt x="2769" y="1539"/>
                      <a:pt x="4837" y="4125"/>
                      <a:pt x="6907" y="4125"/>
                    </a:cubicBezTo>
                    <a:cubicBezTo>
                      <a:pt x="7440" y="4125"/>
                      <a:pt x="7974" y="3953"/>
                      <a:pt x="8508" y="3522"/>
                    </a:cubicBezTo>
                    <a:cubicBezTo>
                      <a:pt x="9435" y="2770"/>
                      <a:pt x="9385" y="1517"/>
                      <a:pt x="8683" y="615"/>
                    </a:cubicBezTo>
                    <a:cubicBezTo>
                      <a:pt x="8389" y="240"/>
                      <a:pt x="7937" y="1"/>
                      <a:pt x="7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5"/>
              <p:cNvSpPr/>
              <p:nvPr/>
            </p:nvSpPr>
            <p:spPr>
              <a:xfrm>
                <a:off x="2967100" y="4169975"/>
                <a:ext cx="206300" cy="101425"/>
              </a:xfrm>
              <a:custGeom>
                <a:avLst/>
                <a:gdLst/>
                <a:ahLst/>
                <a:cxnLst/>
                <a:rect l="l" t="t" r="r" b="b"/>
                <a:pathLst>
                  <a:path w="8252" h="4057" extrusionOk="0">
                    <a:moveTo>
                      <a:pt x="7105" y="1"/>
                    </a:moveTo>
                    <a:cubicBezTo>
                      <a:pt x="6157" y="1"/>
                      <a:pt x="5383" y="443"/>
                      <a:pt x="4738" y="1316"/>
                    </a:cubicBezTo>
                    <a:cubicBezTo>
                      <a:pt x="4211" y="2017"/>
                      <a:pt x="3810" y="2895"/>
                      <a:pt x="3033" y="3371"/>
                    </a:cubicBezTo>
                    <a:cubicBezTo>
                      <a:pt x="2734" y="3562"/>
                      <a:pt x="2366" y="3691"/>
                      <a:pt x="2014" y="3691"/>
                    </a:cubicBezTo>
                    <a:cubicBezTo>
                      <a:pt x="1629" y="3691"/>
                      <a:pt x="1264" y="3538"/>
                      <a:pt x="1028" y="3145"/>
                    </a:cubicBezTo>
                    <a:cubicBezTo>
                      <a:pt x="577" y="2318"/>
                      <a:pt x="1279" y="1416"/>
                      <a:pt x="2156" y="1416"/>
                    </a:cubicBezTo>
                    <a:cubicBezTo>
                      <a:pt x="2382" y="1416"/>
                      <a:pt x="2382" y="1090"/>
                      <a:pt x="2156" y="1090"/>
                    </a:cubicBezTo>
                    <a:cubicBezTo>
                      <a:pt x="226" y="1090"/>
                      <a:pt x="1" y="3897"/>
                      <a:pt x="1931" y="4047"/>
                    </a:cubicBezTo>
                    <a:cubicBezTo>
                      <a:pt x="1987" y="4054"/>
                      <a:pt x="2043" y="4057"/>
                      <a:pt x="2099" y="4057"/>
                    </a:cubicBezTo>
                    <a:cubicBezTo>
                      <a:pt x="2957" y="4057"/>
                      <a:pt x="3717" y="3352"/>
                      <a:pt x="4211" y="2669"/>
                    </a:cubicBezTo>
                    <a:cubicBezTo>
                      <a:pt x="4587" y="2168"/>
                      <a:pt x="4863" y="1616"/>
                      <a:pt x="5289" y="1140"/>
                    </a:cubicBezTo>
                    <a:cubicBezTo>
                      <a:pt x="5808" y="568"/>
                      <a:pt x="6428" y="328"/>
                      <a:pt x="7114" y="328"/>
                    </a:cubicBezTo>
                    <a:cubicBezTo>
                      <a:pt x="7390" y="328"/>
                      <a:pt x="7676" y="367"/>
                      <a:pt x="7971" y="438"/>
                    </a:cubicBezTo>
                    <a:cubicBezTo>
                      <a:pt x="7994" y="446"/>
                      <a:pt x="8016" y="450"/>
                      <a:pt x="8035" y="450"/>
                    </a:cubicBezTo>
                    <a:cubicBezTo>
                      <a:pt x="8209" y="450"/>
                      <a:pt x="8251" y="183"/>
                      <a:pt x="8071" y="138"/>
                    </a:cubicBezTo>
                    <a:cubicBezTo>
                      <a:pt x="7730" y="46"/>
                      <a:pt x="7409" y="1"/>
                      <a:pt x="71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5"/>
              <p:cNvSpPr/>
              <p:nvPr/>
            </p:nvSpPr>
            <p:spPr>
              <a:xfrm>
                <a:off x="3145675" y="4172150"/>
                <a:ext cx="48275" cy="48900"/>
              </a:xfrm>
              <a:custGeom>
                <a:avLst/>
                <a:gdLst/>
                <a:ahLst/>
                <a:cxnLst/>
                <a:rect l="l" t="t" r="r" b="b"/>
                <a:pathLst>
                  <a:path w="1931" h="1956" extrusionOk="0">
                    <a:moveTo>
                      <a:pt x="978" y="1"/>
                    </a:moveTo>
                    <a:cubicBezTo>
                      <a:pt x="427" y="1"/>
                      <a:pt x="1" y="427"/>
                      <a:pt x="1" y="978"/>
                    </a:cubicBezTo>
                    <a:cubicBezTo>
                      <a:pt x="1" y="1504"/>
                      <a:pt x="427" y="1955"/>
                      <a:pt x="978" y="1955"/>
                    </a:cubicBezTo>
                    <a:cubicBezTo>
                      <a:pt x="1505" y="1955"/>
                      <a:pt x="1931" y="1504"/>
                      <a:pt x="1931" y="978"/>
                    </a:cubicBezTo>
                    <a:cubicBezTo>
                      <a:pt x="1931" y="427"/>
                      <a:pt x="1505" y="1"/>
                      <a:pt x="9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55"/>
            <p:cNvGrpSpPr/>
            <p:nvPr/>
          </p:nvGrpSpPr>
          <p:grpSpPr>
            <a:xfrm>
              <a:off x="3395427" y="3889212"/>
              <a:ext cx="343009" cy="714294"/>
              <a:chOff x="4593952" y="4081987"/>
              <a:chExt cx="343009" cy="714294"/>
            </a:xfrm>
          </p:grpSpPr>
          <p:sp>
            <p:nvSpPr>
              <p:cNvPr id="6188" name="Google Shape;6188;p55"/>
              <p:cNvSpPr/>
              <p:nvPr/>
            </p:nvSpPr>
            <p:spPr>
              <a:xfrm>
                <a:off x="4709475" y="4081987"/>
                <a:ext cx="31449" cy="73584"/>
              </a:xfrm>
              <a:custGeom>
                <a:avLst/>
                <a:gdLst/>
                <a:ahLst/>
                <a:cxnLst/>
                <a:rect l="l" t="t" r="r" b="b"/>
                <a:pathLst>
                  <a:path w="1774" h="7158" extrusionOk="0">
                    <a:moveTo>
                      <a:pt x="948" y="1"/>
                    </a:moveTo>
                    <a:cubicBezTo>
                      <a:pt x="925" y="1"/>
                      <a:pt x="902" y="2"/>
                      <a:pt x="878" y="5"/>
                    </a:cubicBezTo>
                    <a:cubicBezTo>
                      <a:pt x="51" y="105"/>
                      <a:pt x="76" y="1809"/>
                      <a:pt x="51" y="2386"/>
                    </a:cubicBezTo>
                    <a:cubicBezTo>
                      <a:pt x="1" y="3915"/>
                      <a:pt x="327" y="5443"/>
                      <a:pt x="652" y="6922"/>
                    </a:cubicBezTo>
                    <a:cubicBezTo>
                      <a:pt x="673" y="7004"/>
                      <a:pt x="740" y="7040"/>
                      <a:pt x="808" y="7040"/>
                    </a:cubicBezTo>
                    <a:cubicBezTo>
                      <a:pt x="906" y="7040"/>
                      <a:pt x="1008" y="6965"/>
                      <a:pt x="978" y="6847"/>
                    </a:cubicBezTo>
                    <a:cubicBezTo>
                      <a:pt x="753" y="5769"/>
                      <a:pt x="502" y="4717"/>
                      <a:pt x="427" y="3614"/>
                    </a:cubicBezTo>
                    <a:cubicBezTo>
                      <a:pt x="377" y="3163"/>
                      <a:pt x="377" y="2686"/>
                      <a:pt x="402" y="2235"/>
                    </a:cubicBezTo>
                    <a:cubicBezTo>
                      <a:pt x="402" y="2107"/>
                      <a:pt x="475" y="578"/>
                      <a:pt x="946" y="578"/>
                    </a:cubicBezTo>
                    <a:cubicBezTo>
                      <a:pt x="1028" y="578"/>
                      <a:pt x="1121" y="624"/>
                      <a:pt x="1229" y="732"/>
                    </a:cubicBezTo>
                    <a:cubicBezTo>
                      <a:pt x="1429" y="957"/>
                      <a:pt x="1329" y="2035"/>
                      <a:pt x="1329" y="2336"/>
                    </a:cubicBezTo>
                    <a:cubicBezTo>
                      <a:pt x="1354" y="2837"/>
                      <a:pt x="1354" y="3313"/>
                      <a:pt x="1354" y="3789"/>
                    </a:cubicBezTo>
                    <a:cubicBezTo>
                      <a:pt x="1329" y="4867"/>
                      <a:pt x="1254" y="5945"/>
                      <a:pt x="1129" y="6997"/>
                    </a:cubicBezTo>
                    <a:cubicBezTo>
                      <a:pt x="1117" y="7107"/>
                      <a:pt x="1187" y="7157"/>
                      <a:pt x="1266" y="7157"/>
                    </a:cubicBezTo>
                    <a:cubicBezTo>
                      <a:pt x="1349" y="7157"/>
                      <a:pt x="1442" y="7100"/>
                      <a:pt x="1455" y="6997"/>
                    </a:cubicBezTo>
                    <a:cubicBezTo>
                      <a:pt x="1655" y="5393"/>
                      <a:pt x="1730" y="3789"/>
                      <a:pt x="1655" y="2185"/>
                    </a:cubicBezTo>
                    <a:cubicBezTo>
                      <a:pt x="1655" y="1746"/>
                      <a:pt x="1774"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5"/>
              <p:cNvSpPr/>
              <p:nvPr/>
            </p:nvSpPr>
            <p:spPr>
              <a:xfrm>
                <a:off x="4593952" y="4112461"/>
                <a:ext cx="343009" cy="683803"/>
              </a:xfrm>
              <a:custGeom>
                <a:avLst/>
                <a:gdLst/>
                <a:ahLst/>
                <a:cxnLst/>
                <a:rect l="l" t="t" r="r" b="b"/>
                <a:pathLst>
                  <a:path w="19349" h="38573" extrusionOk="0">
                    <a:moveTo>
                      <a:pt x="14126" y="1"/>
                    </a:moveTo>
                    <a:cubicBezTo>
                      <a:pt x="12915" y="1"/>
                      <a:pt x="543" y="4073"/>
                      <a:pt x="276" y="4727"/>
                    </a:cubicBezTo>
                    <a:cubicBezTo>
                      <a:pt x="1" y="5429"/>
                      <a:pt x="6692" y="25354"/>
                      <a:pt x="6692" y="27585"/>
                    </a:cubicBezTo>
                    <a:cubicBezTo>
                      <a:pt x="6692" y="29790"/>
                      <a:pt x="4587" y="38161"/>
                      <a:pt x="5289" y="38562"/>
                    </a:cubicBezTo>
                    <a:cubicBezTo>
                      <a:pt x="5300" y="38569"/>
                      <a:pt x="5314" y="38572"/>
                      <a:pt x="5331" y="38572"/>
                    </a:cubicBezTo>
                    <a:cubicBezTo>
                      <a:pt x="6371" y="38572"/>
                      <a:pt x="17981" y="25872"/>
                      <a:pt x="18647" y="23825"/>
                    </a:cubicBezTo>
                    <a:cubicBezTo>
                      <a:pt x="19349" y="21720"/>
                      <a:pt x="14612" y="291"/>
                      <a:pt x="14211" y="16"/>
                    </a:cubicBezTo>
                    <a:cubicBezTo>
                      <a:pt x="14197" y="6"/>
                      <a:pt x="14168" y="1"/>
                      <a:pt x="14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5"/>
              <p:cNvSpPr/>
              <p:nvPr/>
            </p:nvSpPr>
            <p:spPr>
              <a:xfrm>
                <a:off x="4677484" y="4632568"/>
                <a:ext cx="127088" cy="163713"/>
              </a:xfrm>
              <a:custGeom>
                <a:avLst/>
                <a:gdLst/>
                <a:ahLst/>
                <a:cxnLst/>
                <a:rect l="l" t="t" r="r" b="b"/>
                <a:pathLst>
                  <a:path w="7169" h="9235" extrusionOk="0">
                    <a:moveTo>
                      <a:pt x="1780" y="0"/>
                    </a:moveTo>
                    <a:cubicBezTo>
                      <a:pt x="1304" y="3258"/>
                      <a:pt x="0" y="8897"/>
                      <a:pt x="577" y="9223"/>
                    </a:cubicBezTo>
                    <a:cubicBezTo>
                      <a:pt x="589" y="9231"/>
                      <a:pt x="604" y="9235"/>
                      <a:pt x="623" y="9235"/>
                    </a:cubicBezTo>
                    <a:cubicBezTo>
                      <a:pt x="1141" y="9235"/>
                      <a:pt x="4143" y="6222"/>
                      <a:pt x="7168" y="2882"/>
                    </a:cubicBezTo>
                    <a:cubicBezTo>
                      <a:pt x="5464" y="1629"/>
                      <a:pt x="3133" y="551"/>
                      <a:pt x="17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5"/>
              <p:cNvSpPr/>
              <p:nvPr/>
            </p:nvSpPr>
            <p:spPr>
              <a:xfrm>
                <a:off x="4831111" y="4566196"/>
                <a:ext cx="8385" cy="15122"/>
              </a:xfrm>
              <a:custGeom>
                <a:avLst/>
                <a:gdLst/>
                <a:ahLst/>
                <a:cxnLst/>
                <a:rect l="l" t="t" r="r" b="b"/>
                <a:pathLst>
                  <a:path w="473" h="853" extrusionOk="0">
                    <a:moveTo>
                      <a:pt x="209" y="1"/>
                    </a:moveTo>
                    <a:cubicBezTo>
                      <a:pt x="113" y="1"/>
                      <a:pt x="0" y="86"/>
                      <a:pt x="31" y="210"/>
                    </a:cubicBezTo>
                    <a:cubicBezTo>
                      <a:pt x="56" y="386"/>
                      <a:pt x="81" y="561"/>
                      <a:pt x="131" y="737"/>
                    </a:cubicBezTo>
                    <a:cubicBezTo>
                      <a:pt x="151" y="817"/>
                      <a:pt x="212" y="853"/>
                      <a:pt x="275" y="853"/>
                    </a:cubicBezTo>
                    <a:cubicBezTo>
                      <a:pt x="370" y="853"/>
                      <a:pt x="472" y="772"/>
                      <a:pt x="457" y="636"/>
                    </a:cubicBezTo>
                    <a:cubicBezTo>
                      <a:pt x="407" y="461"/>
                      <a:pt x="382" y="285"/>
                      <a:pt x="332" y="110"/>
                    </a:cubicBezTo>
                    <a:cubicBezTo>
                      <a:pt x="322" y="33"/>
                      <a:pt x="269"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5"/>
              <p:cNvSpPr/>
              <p:nvPr/>
            </p:nvSpPr>
            <p:spPr>
              <a:xfrm>
                <a:off x="4745380" y="4577400"/>
                <a:ext cx="10654" cy="18614"/>
              </a:xfrm>
              <a:custGeom>
                <a:avLst/>
                <a:gdLst/>
                <a:ahLst/>
                <a:cxnLst/>
                <a:rect l="l" t="t" r="r" b="b"/>
                <a:pathLst>
                  <a:path w="601" h="1050" extrusionOk="0">
                    <a:moveTo>
                      <a:pt x="204" y="1"/>
                    </a:moveTo>
                    <a:cubicBezTo>
                      <a:pt x="104" y="1"/>
                      <a:pt x="0" y="85"/>
                      <a:pt x="30" y="205"/>
                    </a:cubicBezTo>
                    <a:cubicBezTo>
                      <a:pt x="105" y="455"/>
                      <a:pt x="180" y="706"/>
                      <a:pt x="256" y="932"/>
                    </a:cubicBezTo>
                    <a:cubicBezTo>
                      <a:pt x="276" y="1014"/>
                      <a:pt x="343" y="1050"/>
                      <a:pt x="409" y="1050"/>
                    </a:cubicBezTo>
                    <a:cubicBezTo>
                      <a:pt x="505" y="1050"/>
                      <a:pt x="601" y="975"/>
                      <a:pt x="556" y="856"/>
                    </a:cubicBezTo>
                    <a:cubicBezTo>
                      <a:pt x="506" y="606"/>
                      <a:pt x="431" y="355"/>
                      <a:pt x="356" y="130"/>
                    </a:cubicBezTo>
                    <a:cubicBezTo>
                      <a:pt x="336" y="39"/>
                      <a:pt x="27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5"/>
              <p:cNvSpPr/>
              <p:nvPr/>
            </p:nvSpPr>
            <p:spPr>
              <a:xfrm>
                <a:off x="4693474" y="4522356"/>
                <a:ext cx="170184" cy="15157"/>
              </a:xfrm>
              <a:custGeom>
                <a:avLst/>
                <a:gdLst/>
                <a:ahLst/>
                <a:cxnLst/>
                <a:rect l="l" t="t" r="r" b="b"/>
                <a:pathLst>
                  <a:path w="9600" h="855" extrusionOk="0">
                    <a:moveTo>
                      <a:pt x="9421" y="0"/>
                    </a:moveTo>
                    <a:cubicBezTo>
                      <a:pt x="9414" y="0"/>
                      <a:pt x="9407" y="1"/>
                      <a:pt x="9399" y="1"/>
                    </a:cubicBezTo>
                    <a:cubicBezTo>
                      <a:pt x="6341" y="352"/>
                      <a:pt x="3284" y="252"/>
                      <a:pt x="226" y="528"/>
                    </a:cubicBezTo>
                    <a:cubicBezTo>
                      <a:pt x="8" y="528"/>
                      <a:pt x="1" y="855"/>
                      <a:pt x="204" y="855"/>
                    </a:cubicBezTo>
                    <a:cubicBezTo>
                      <a:pt x="211" y="855"/>
                      <a:pt x="218" y="854"/>
                      <a:pt x="226" y="854"/>
                    </a:cubicBezTo>
                    <a:cubicBezTo>
                      <a:pt x="3284" y="603"/>
                      <a:pt x="6341" y="703"/>
                      <a:pt x="9399" y="327"/>
                    </a:cubicBezTo>
                    <a:cubicBezTo>
                      <a:pt x="9592" y="303"/>
                      <a:pt x="9599" y="0"/>
                      <a:pt x="9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5"/>
              <p:cNvSpPr/>
              <p:nvPr/>
            </p:nvSpPr>
            <p:spPr>
              <a:xfrm>
                <a:off x="4708596" y="4611206"/>
                <a:ext cx="135509" cy="20918"/>
              </a:xfrm>
              <a:custGeom>
                <a:avLst/>
                <a:gdLst/>
                <a:ahLst/>
                <a:cxnLst/>
                <a:rect l="l" t="t" r="r" b="b"/>
                <a:pathLst>
                  <a:path w="7644" h="1180" extrusionOk="0">
                    <a:moveTo>
                      <a:pt x="179" y="1"/>
                    </a:moveTo>
                    <a:cubicBezTo>
                      <a:pt x="0" y="1"/>
                      <a:pt x="7" y="304"/>
                      <a:pt x="200" y="328"/>
                    </a:cubicBezTo>
                    <a:cubicBezTo>
                      <a:pt x="2631" y="604"/>
                      <a:pt x="4987" y="1055"/>
                      <a:pt x="7418" y="1180"/>
                    </a:cubicBezTo>
                    <a:cubicBezTo>
                      <a:pt x="7644" y="1180"/>
                      <a:pt x="7644" y="854"/>
                      <a:pt x="7418" y="829"/>
                    </a:cubicBezTo>
                    <a:cubicBezTo>
                      <a:pt x="4987" y="704"/>
                      <a:pt x="2631" y="278"/>
                      <a:pt x="200" y="2"/>
                    </a:cubicBezTo>
                    <a:cubicBezTo>
                      <a:pt x="193" y="1"/>
                      <a:pt x="186"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5"/>
              <p:cNvSpPr/>
              <p:nvPr/>
            </p:nvSpPr>
            <p:spPr>
              <a:xfrm>
                <a:off x="4861868" y="4441519"/>
                <a:ext cx="66212" cy="152403"/>
              </a:xfrm>
              <a:custGeom>
                <a:avLst/>
                <a:gdLst/>
                <a:ahLst/>
                <a:cxnLst/>
                <a:rect l="l" t="t" r="r" b="b"/>
                <a:pathLst>
                  <a:path w="3735" h="8597" extrusionOk="0">
                    <a:moveTo>
                      <a:pt x="3083" y="0"/>
                    </a:moveTo>
                    <a:cubicBezTo>
                      <a:pt x="1980" y="652"/>
                      <a:pt x="1028" y="1955"/>
                      <a:pt x="552" y="3584"/>
                    </a:cubicBezTo>
                    <a:cubicBezTo>
                      <a:pt x="0" y="5539"/>
                      <a:pt x="301" y="7444"/>
                      <a:pt x="1178" y="8597"/>
                    </a:cubicBezTo>
                    <a:cubicBezTo>
                      <a:pt x="2457" y="7043"/>
                      <a:pt x="3359" y="5790"/>
                      <a:pt x="3559" y="5263"/>
                    </a:cubicBezTo>
                    <a:cubicBezTo>
                      <a:pt x="3735" y="4687"/>
                      <a:pt x="3509" y="2632"/>
                      <a:pt x="30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5"/>
              <p:cNvSpPr/>
              <p:nvPr/>
            </p:nvSpPr>
            <p:spPr>
              <a:xfrm>
                <a:off x="4643642" y="4214607"/>
                <a:ext cx="14856" cy="33363"/>
              </a:xfrm>
              <a:custGeom>
                <a:avLst/>
                <a:gdLst/>
                <a:ahLst/>
                <a:cxnLst/>
                <a:rect l="l" t="t" r="r" b="b"/>
                <a:pathLst>
                  <a:path w="838" h="1882" extrusionOk="0">
                    <a:moveTo>
                      <a:pt x="200" y="0"/>
                    </a:moveTo>
                    <a:cubicBezTo>
                      <a:pt x="102" y="0"/>
                      <a:pt x="0" y="75"/>
                      <a:pt x="30" y="193"/>
                    </a:cubicBezTo>
                    <a:lnTo>
                      <a:pt x="481" y="1772"/>
                    </a:lnTo>
                    <a:cubicBezTo>
                      <a:pt x="500" y="1849"/>
                      <a:pt x="559" y="1882"/>
                      <a:pt x="623" y="1882"/>
                    </a:cubicBezTo>
                    <a:cubicBezTo>
                      <a:pt x="725" y="1882"/>
                      <a:pt x="838" y="1796"/>
                      <a:pt x="807" y="1672"/>
                    </a:cubicBezTo>
                    <a:cubicBezTo>
                      <a:pt x="656" y="1146"/>
                      <a:pt x="506" y="645"/>
                      <a:pt x="355" y="118"/>
                    </a:cubicBezTo>
                    <a:cubicBezTo>
                      <a:pt x="335" y="36"/>
                      <a:pt x="268" y="0"/>
                      <a:pt x="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5"/>
              <p:cNvSpPr/>
              <p:nvPr/>
            </p:nvSpPr>
            <p:spPr>
              <a:xfrm>
                <a:off x="4730684" y="4297837"/>
                <a:ext cx="12232" cy="22549"/>
              </a:xfrm>
              <a:custGeom>
                <a:avLst/>
                <a:gdLst/>
                <a:ahLst/>
                <a:cxnLst/>
                <a:rect l="l" t="t" r="r" b="b"/>
                <a:pathLst>
                  <a:path w="690" h="1272" extrusionOk="0">
                    <a:moveTo>
                      <a:pt x="216" y="1"/>
                    </a:moveTo>
                    <a:cubicBezTo>
                      <a:pt x="114" y="1"/>
                      <a:pt x="1" y="86"/>
                      <a:pt x="32" y="210"/>
                    </a:cubicBezTo>
                    <a:cubicBezTo>
                      <a:pt x="132" y="511"/>
                      <a:pt x="232" y="837"/>
                      <a:pt x="333" y="1163"/>
                    </a:cubicBezTo>
                    <a:cubicBezTo>
                      <a:pt x="352" y="1239"/>
                      <a:pt x="411" y="1272"/>
                      <a:pt x="474" y="1272"/>
                    </a:cubicBezTo>
                    <a:cubicBezTo>
                      <a:pt x="577" y="1272"/>
                      <a:pt x="689" y="1186"/>
                      <a:pt x="659" y="1062"/>
                    </a:cubicBezTo>
                    <a:lnTo>
                      <a:pt x="358" y="110"/>
                    </a:lnTo>
                    <a:cubicBezTo>
                      <a:pt x="339" y="33"/>
                      <a:pt x="279"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5"/>
              <p:cNvSpPr/>
              <p:nvPr/>
            </p:nvSpPr>
            <p:spPr>
              <a:xfrm>
                <a:off x="4769366" y="4170181"/>
                <a:ext cx="10406" cy="19270"/>
              </a:xfrm>
              <a:custGeom>
                <a:avLst/>
                <a:gdLst/>
                <a:ahLst/>
                <a:cxnLst/>
                <a:rect l="l" t="t" r="r" b="b"/>
                <a:pathLst>
                  <a:path w="587" h="1087" extrusionOk="0">
                    <a:moveTo>
                      <a:pt x="201" y="0"/>
                    </a:moveTo>
                    <a:cubicBezTo>
                      <a:pt x="102" y="0"/>
                      <a:pt x="1" y="75"/>
                      <a:pt x="30" y="193"/>
                    </a:cubicBezTo>
                    <a:cubicBezTo>
                      <a:pt x="106" y="469"/>
                      <a:pt x="181" y="720"/>
                      <a:pt x="231" y="970"/>
                    </a:cubicBezTo>
                    <a:cubicBezTo>
                      <a:pt x="251" y="1050"/>
                      <a:pt x="315" y="1086"/>
                      <a:pt x="382" y="1086"/>
                    </a:cubicBezTo>
                    <a:cubicBezTo>
                      <a:pt x="482" y="1086"/>
                      <a:pt x="587" y="1005"/>
                      <a:pt x="557" y="870"/>
                    </a:cubicBezTo>
                    <a:cubicBezTo>
                      <a:pt x="482" y="619"/>
                      <a:pt x="431" y="369"/>
                      <a:pt x="356" y="118"/>
                    </a:cubicBezTo>
                    <a:cubicBezTo>
                      <a:pt x="336" y="36"/>
                      <a:pt x="269"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5"/>
              <p:cNvSpPr/>
              <p:nvPr/>
            </p:nvSpPr>
            <p:spPr>
              <a:xfrm>
                <a:off x="4843112" y="4264173"/>
                <a:ext cx="9981" cy="21238"/>
              </a:xfrm>
              <a:custGeom>
                <a:avLst/>
                <a:gdLst/>
                <a:ahLst/>
                <a:cxnLst/>
                <a:rect l="l" t="t" r="r" b="b"/>
                <a:pathLst>
                  <a:path w="563" h="1198" extrusionOk="0">
                    <a:moveTo>
                      <a:pt x="199" y="1"/>
                    </a:moveTo>
                    <a:cubicBezTo>
                      <a:pt x="105" y="1"/>
                      <a:pt x="1" y="85"/>
                      <a:pt x="31" y="205"/>
                    </a:cubicBezTo>
                    <a:lnTo>
                      <a:pt x="206" y="1082"/>
                    </a:lnTo>
                    <a:cubicBezTo>
                      <a:pt x="226" y="1162"/>
                      <a:pt x="290" y="1198"/>
                      <a:pt x="357" y="1198"/>
                    </a:cubicBezTo>
                    <a:cubicBezTo>
                      <a:pt x="457" y="1198"/>
                      <a:pt x="562" y="1117"/>
                      <a:pt x="532" y="981"/>
                    </a:cubicBezTo>
                    <a:cubicBezTo>
                      <a:pt x="457" y="706"/>
                      <a:pt x="407" y="405"/>
                      <a:pt x="332" y="129"/>
                    </a:cubicBezTo>
                    <a:cubicBezTo>
                      <a:pt x="322" y="39"/>
                      <a:pt x="263"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5"/>
              <p:cNvSpPr/>
              <p:nvPr/>
            </p:nvSpPr>
            <p:spPr>
              <a:xfrm>
                <a:off x="4840896" y="4357260"/>
                <a:ext cx="11736" cy="26574"/>
              </a:xfrm>
              <a:custGeom>
                <a:avLst/>
                <a:gdLst/>
                <a:ahLst/>
                <a:cxnLst/>
                <a:rect l="l" t="t" r="r" b="b"/>
                <a:pathLst>
                  <a:path w="662" h="1499" extrusionOk="0">
                    <a:moveTo>
                      <a:pt x="206" y="0"/>
                    </a:moveTo>
                    <a:cubicBezTo>
                      <a:pt x="106" y="0"/>
                      <a:pt x="0" y="81"/>
                      <a:pt x="31" y="217"/>
                    </a:cubicBezTo>
                    <a:cubicBezTo>
                      <a:pt x="131" y="593"/>
                      <a:pt x="206" y="994"/>
                      <a:pt x="306" y="1370"/>
                    </a:cubicBezTo>
                    <a:cubicBezTo>
                      <a:pt x="326" y="1460"/>
                      <a:pt x="391" y="1498"/>
                      <a:pt x="458" y="1498"/>
                    </a:cubicBezTo>
                    <a:cubicBezTo>
                      <a:pt x="558" y="1498"/>
                      <a:pt x="662" y="1414"/>
                      <a:pt x="632" y="1294"/>
                    </a:cubicBezTo>
                    <a:cubicBezTo>
                      <a:pt x="532" y="893"/>
                      <a:pt x="457" y="492"/>
                      <a:pt x="356" y="116"/>
                    </a:cubicBezTo>
                    <a:cubicBezTo>
                      <a:pt x="336" y="36"/>
                      <a:pt x="272"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5"/>
              <p:cNvSpPr/>
              <p:nvPr/>
            </p:nvSpPr>
            <p:spPr>
              <a:xfrm>
                <a:off x="4705387" y="4403245"/>
                <a:ext cx="10424" cy="20670"/>
              </a:xfrm>
              <a:custGeom>
                <a:avLst/>
                <a:gdLst/>
                <a:ahLst/>
                <a:cxnLst/>
                <a:rect l="l" t="t" r="r" b="b"/>
                <a:pathLst>
                  <a:path w="588" h="1166" extrusionOk="0">
                    <a:moveTo>
                      <a:pt x="204" y="0"/>
                    </a:moveTo>
                    <a:cubicBezTo>
                      <a:pt x="105" y="0"/>
                      <a:pt x="0" y="84"/>
                      <a:pt x="30" y="204"/>
                    </a:cubicBezTo>
                    <a:cubicBezTo>
                      <a:pt x="106" y="480"/>
                      <a:pt x="156" y="756"/>
                      <a:pt x="231" y="1056"/>
                    </a:cubicBezTo>
                    <a:cubicBezTo>
                      <a:pt x="250" y="1133"/>
                      <a:pt x="309" y="1166"/>
                      <a:pt x="373" y="1166"/>
                    </a:cubicBezTo>
                    <a:cubicBezTo>
                      <a:pt x="475" y="1166"/>
                      <a:pt x="588" y="1080"/>
                      <a:pt x="557" y="956"/>
                    </a:cubicBezTo>
                    <a:cubicBezTo>
                      <a:pt x="481" y="680"/>
                      <a:pt x="406" y="405"/>
                      <a:pt x="356" y="129"/>
                    </a:cubicBezTo>
                    <a:cubicBezTo>
                      <a:pt x="336" y="38"/>
                      <a:pt x="271"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5"/>
              <p:cNvSpPr/>
              <p:nvPr/>
            </p:nvSpPr>
            <p:spPr>
              <a:xfrm>
                <a:off x="4781988" y="4447883"/>
                <a:ext cx="14661" cy="35278"/>
              </a:xfrm>
              <a:custGeom>
                <a:avLst/>
                <a:gdLst/>
                <a:ahLst/>
                <a:cxnLst/>
                <a:rect l="l" t="t" r="r" b="b"/>
                <a:pathLst>
                  <a:path w="827" h="1990" extrusionOk="0">
                    <a:moveTo>
                      <a:pt x="202" y="1"/>
                    </a:moveTo>
                    <a:cubicBezTo>
                      <a:pt x="99" y="1"/>
                      <a:pt x="0" y="82"/>
                      <a:pt x="45" y="218"/>
                    </a:cubicBezTo>
                    <a:cubicBezTo>
                      <a:pt x="196" y="769"/>
                      <a:pt x="321" y="1320"/>
                      <a:pt x="471" y="1872"/>
                    </a:cubicBezTo>
                    <a:cubicBezTo>
                      <a:pt x="492" y="1954"/>
                      <a:pt x="559" y="1990"/>
                      <a:pt x="627" y="1990"/>
                    </a:cubicBezTo>
                    <a:cubicBezTo>
                      <a:pt x="725" y="1990"/>
                      <a:pt x="827" y="1915"/>
                      <a:pt x="797" y="1796"/>
                    </a:cubicBezTo>
                    <a:cubicBezTo>
                      <a:pt x="647" y="1220"/>
                      <a:pt x="496" y="669"/>
                      <a:pt x="371" y="117"/>
                    </a:cubicBezTo>
                    <a:cubicBezTo>
                      <a:pt x="341" y="37"/>
                      <a:pt x="271" y="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5"/>
              <p:cNvSpPr/>
              <p:nvPr/>
            </p:nvSpPr>
            <p:spPr>
              <a:xfrm>
                <a:off x="4620863" y="4190568"/>
                <a:ext cx="249018" cy="88442"/>
              </a:xfrm>
              <a:custGeom>
                <a:avLst/>
                <a:gdLst/>
                <a:ahLst/>
                <a:cxnLst/>
                <a:rect l="l" t="t" r="r" b="b"/>
                <a:pathLst>
                  <a:path w="14047" h="4989" extrusionOk="0">
                    <a:moveTo>
                      <a:pt x="13801" y="0"/>
                    </a:moveTo>
                    <a:cubicBezTo>
                      <a:pt x="13776" y="0"/>
                      <a:pt x="13749" y="7"/>
                      <a:pt x="13721" y="21"/>
                    </a:cubicBezTo>
                    <a:cubicBezTo>
                      <a:pt x="9335" y="1900"/>
                      <a:pt x="4773" y="3354"/>
                      <a:pt x="187" y="4657"/>
                    </a:cubicBezTo>
                    <a:cubicBezTo>
                      <a:pt x="1" y="4704"/>
                      <a:pt x="74" y="4988"/>
                      <a:pt x="246" y="4988"/>
                    </a:cubicBezTo>
                    <a:cubicBezTo>
                      <a:pt x="259" y="4988"/>
                      <a:pt x="273" y="4987"/>
                      <a:pt x="287" y="4983"/>
                    </a:cubicBezTo>
                    <a:cubicBezTo>
                      <a:pt x="4899" y="3655"/>
                      <a:pt x="9485" y="2201"/>
                      <a:pt x="13896" y="296"/>
                    </a:cubicBezTo>
                    <a:cubicBezTo>
                      <a:pt x="14047" y="232"/>
                      <a:pt x="13957" y="0"/>
                      <a:pt x="1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5"/>
              <p:cNvSpPr/>
              <p:nvPr/>
            </p:nvSpPr>
            <p:spPr>
              <a:xfrm>
                <a:off x="4644848" y="4283106"/>
                <a:ext cx="245490" cy="89205"/>
              </a:xfrm>
              <a:custGeom>
                <a:avLst/>
                <a:gdLst/>
                <a:ahLst/>
                <a:cxnLst/>
                <a:rect l="l" t="t" r="r" b="b"/>
                <a:pathLst>
                  <a:path w="13848" h="5032" extrusionOk="0">
                    <a:moveTo>
                      <a:pt x="13582" y="1"/>
                    </a:moveTo>
                    <a:cubicBezTo>
                      <a:pt x="13562" y="1"/>
                      <a:pt x="13541" y="5"/>
                      <a:pt x="13521" y="14"/>
                    </a:cubicBezTo>
                    <a:cubicBezTo>
                      <a:pt x="9185" y="1893"/>
                      <a:pt x="4724" y="3397"/>
                      <a:pt x="187" y="4700"/>
                    </a:cubicBezTo>
                    <a:cubicBezTo>
                      <a:pt x="1" y="4747"/>
                      <a:pt x="53" y="5031"/>
                      <a:pt x="222" y="5031"/>
                    </a:cubicBezTo>
                    <a:cubicBezTo>
                      <a:pt x="235" y="5031"/>
                      <a:pt x="248" y="5030"/>
                      <a:pt x="262" y="5026"/>
                    </a:cubicBezTo>
                    <a:cubicBezTo>
                      <a:pt x="4824" y="3723"/>
                      <a:pt x="9335" y="2169"/>
                      <a:pt x="13671" y="314"/>
                    </a:cubicBezTo>
                    <a:cubicBezTo>
                      <a:pt x="13848" y="226"/>
                      <a:pt x="13732" y="1"/>
                      <a:pt x="135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5"/>
              <p:cNvSpPr/>
              <p:nvPr/>
            </p:nvSpPr>
            <p:spPr>
              <a:xfrm>
                <a:off x="4670641" y="4383089"/>
                <a:ext cx="238364" cy="81635"/>
              </a:xfrm>
              <a:custGeom>
                <a:avLst/>
                <a:gdLst/>
                <a:ahLst/>
                <a:cxnLst/>
                <a:rect l="l" t="t" r="r" b="b"/>
                <a:pathLst>
                  <a:path w="13446" h="4605" extrusionOk="0">
                    <a:moveTo>
                      <a:pt x="13162" y="0"/>
                    </a:moveTo>
                    <a:cubicBezTo>
                      <a:pt x="13140" y="0"/>
                      <a:pt x="13117" y="4"/>
                      <a:pt x="13093" y="13"/>
                    </a:cubicBezTo>
                    <a:cubicBezTo>
                      <a:pt x="8933" y="1817"/>
                      <a:pt x="4547" y="3045"/>
                      <a:pt x="186" y="4274"/>
                    </a:cubicBezTo>
                    <a:cubicBezTo>
                      <a:pt x="1" y="4343"/>
                      <a:pt x="51" y="4605"/>
                      <a:pt x="237" y="4605"/>
                    </a:cubicBezTo>
                    <a:cubicBezTo>
                      <a:pt x="253" y="4605"/>
                      <a:pt x="269" y="4603"/>
                      <a:pt x="286" y="4599"/>
                    </a:cubicBezTo>
                    <a:cubicBezTo>
                      <a:pt x="4672" y="3346"/>
                      <a:pt x="9058" y="2118"/>
                      <a:pt x="13269" y="314"/>
                    </a:cubicBezTo>
                    <a:cubicBezTo>
                      <a:pt x="13446" y="225"/>
                      <a:pt x="13330" y="0"/>
                      <a:pt x="13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55"/>
            <p:cNvGrpSpPr/>
            <p:nvPr/>
          </p:nvGrpSpPr>
          <p:grpSpPr>
            <a:xfrm>
              <a:off x="5455457" y="3952724"/>
              <a:ext cx="343009" cy="722636"/>
              <a:chOff x="5038257" y="4014524"/>
              <a:chExt cx="343009" cy="722636"/>
            </a:xfrm>
          </p:grpSpPr>
          <p:sp>
            <p:nvSpPr>
              <p:cNvPr id="6207" name="Google Shape;6207;p55"/>
              <p:cNvSpPr/>
              <p:nvPr/>
            </p:nvSpPr>
            <p:spPr>
              <a:xfrm>
                <a:off x="5096084" y="4111238"/>
                <a:ext cx="34055" cy="96012"/>
              </a:xfrm>
              <a:custGeom>
                <a:avLst/>
                <a:gdLst/>
                <a:ahLst/>
                <a:cxnLst/>
                <a:rect l="l" t="t" r="r" b="b"/>
                <a:pathLst>
                  <a:path w="1921" h="5416" extrusionOk="0">
                    <a:moveTo>
                      <a:pt x="207" y="0"/>
                    </a:moveTo>
                    <a:cubicBezTo>
                      <a:pt x="107" y="0"/>
                      <a:pt x="0" y="86"/>
                      <a:pt x="47" y="210"/>
                    </a:cubicBezTo>
                    <a:cubicBezTo>
                      <a:pt x="598" y="1889"/>
                      <a:pt x="974" y="3618"/>
                      <a:pt x="1550" y="5298"/>
                    </a:cubicBezTo>
                    <a:cubicBezTo>
                      <a:pt x="1581" y="5380"/>
                      <a:pt x="1654" y="5416"/>
                      <a:pt x="1724" y="5416"/>
                    </a:cubicBezTo>
                    <a:cubicBezTo>
                      <a:pt x="1825" y="5416"/>
                      <a:pt x="1921" y="5341"/>
                      <a:pt x="1876" y="5222"/>
                    </a:cubicBezTo>
                    <a:cubicBezTo>
                      <a:pt x="1275" y="3543"/>
                      <a:pt x="924" y="1789"/>
                      <a:pt x="347" y="110"/>
                    </a:cubicBezTo>
                    <a:cubicBezTo>
                      <a:pt x="328" y="33"/>
                      <a:pt x="269" y="0"/>
                      <a:pt x="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5"/>
              <p:cNvSpPr/>
              <p:nvPr/>
            </p:nvSpPr>
            <p:spPr>
              <a:xfrm>
                <a:off x="5159548" y="4092287"/>
                <a:ext cx="7570" cy="5797"/>
              </a:xfrm>
              <a:custGeom>
                <a:avLst/>
                <a:gdLst/>
                <a:ahLst/>
                <a:cxnLst/>
                <a:rect l="l" t="t" r="r" b="b"/>
                <a:pathLst>
                  <a:path w="427" h="327" extrusionOk="0">
                    <a:moveTo>
                      <a:pt x="226" y="1"/>
                    </a:moveTo>
                    <a:cubicBezTo>
                      <a:pt x="0" y="1"/>
                      <a:pt x="0" y="327"/>
                      <a:pt x="226" y="327"/>
                    </a:cubicBezTo>
                    <a:cubicBezTo>
                      <a:pt x="427" y="327"/>
                      <a:pt x="427" y="1"/>
                      <a:pt x="2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5"/>
              <p:cNvSpPr/>
              <p:nvPr/>
            </p:nvSpPr>
            <p:spPr>
              <a:xfrm>
                <a:off x="5142225" y="4014524"/>
                <a:ext cx="31852" cy="83542"/>
              </a:xfrm>
              <a:custGeom>
                <a:avLst/>
                <a:gdLst/>
                <a:ahLst/>
                <a:cxnLst/>
                <a:rect l="l" t="t" r="r" b="b"/>
                <a:pathLst>
                  <a:path w="1797" h="7148" extrusionOk="0">
                    <a:moveTo>
                      <a:pt x="973" y="1"/>
                    </a:moveTo>
                    <a:cubicBezTo>
                      <a:pt x="950" y="1"/>
                      <a:pt x="927" y="2"/>
                      <a:pt x="902" y="5"/>
                    </a:cubicBezTo>
                    <a:cubicBezTo>
                      <a:pt x="75" y="80"/>
                      <a:pt x="100" y="1809"/>
                      <a:pt x="75" y="2386"/>
                    </a:cubicBezTo>
                    <a:cubicBezTo>
                      <a:pt x="0" y="3914"/>
                      <a:pt x="351" y="5418"/>
                      <a:pt x="677" y="6922"/>
                    </a:cubicBezTo>
                    <a:cubicBezTo>
                      <a:pt x="697" y="7002"/>
                      <a:pt x="761" y="7038"/>
                      <a:pt x="827" y="7038"/>
                    </a:cubicBezTo>
                    <a:cubicBezTo>
                      <a:pt x="927" y="7038"/>
                      <a:pt x="1033" y="6957"/>
                      <a:pt x="1003" y="6822"/>
                    </a:cubicBezTo>
                    <a:cubicBezTo>
                      <a:pt x="752" y="5769"/>
                      <a:pt x="526" y="4716"/>
                      <a:pt x="426" y="3614"/>
                    </a:cubicBezTo>
                    <a:cubicBezTo>
                      <a:pt x="401" y="3163"/>
                      <a:pt x="376" y="2686"/>
                      <a:pt x="401" y="2235"/>
                    </a:cubicBezTo>
                    <a:cubicBezTo>
                      <a:pt x="422" y="2107"/>
                      <a:pt x="480" y="578"/>
                      <a:pt x="946" y="578"/>
                    </a:cubicBezTo>
                    <a:cubicBezTo>
                      <a:pt x="1027" y="578"/>
                      <a:pt x="1121" y="624"/>
                      <a:pt x="1228" y="731"/>
                    </a:cubicBezTo>
                    <a:cubicBezTo>
                      <a:pt x="1454" y="957"/>
                      <a:pt x="1353" y="2035"/>
                      <a:pt x="1353" y="2335"/>
                    </a:cubicBezTo>
                    <a:cubicBezTo>
                      <a:pt x="1378" y="2812"/>
                      <a:pt x="1378" y="3313"/>
                      <a:pt x="1378" y="3789"/>
                    </a:cubicBezTo>
                    <a:cubicBezTo>
                      <a:pt x="1353" y="4867"/>
                      <a:pt x="1278" y="5919"/>
                      <a:pt x="1128" y="6997"/>
                    </a:cubicBezTo>
                    <a:cubicBezTo>
                      <a:pt x="1115" y="7097"/>
                      <a:pt x="1197" y="7148"/>
                      <a:pt x="1284" y="7148"/>
                    </a:cubicBezTo>
                    <a:cubicBezTo>
                      <a:pt x="1372" y="7148"/>
                      <a:pt x="1466" y="7097"/>
                      <a:pt x="1479" y="6997"/>
                    </a:cubicBezTo>
                    <a:cubicBezTo>
                      <a:pt x="1679" y="5393"/>
                      <a:pt x="1754" y="3789"/>
                      <a:pt x="1679" y="2185"/>
                    </a:cubicBezTo>
                    <a:cubicBezTo>
                      <a:pt x="1655" y="1722"/>
                      <a:pt x="1797"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5"/>
              <p:cNvSpPr/>
              <p:nvPr/>
            </p:nvSpPr>
            <p:spPr>
              <a:xfrm>
                <a:off x="5038257" y="4052967"/>
                <a:ext cx="343009" cy="684193"/>
              </a:xfrm>
              <a:custGeom>
                <a:avLst/>
                <a:gdLst/>
                <a:ahLst/>
                <a:cxnLst/>
                <a:rect l="l" t="t" r="r" b="b"/>
                <a:pathLst>
                  <a:path w="19349" h="38595" extrusionOk="0">
                    <a:moveTo>
                      <a:pt x="14113" y="1"/>
                    </a:moveTo>
                    <a:cubicBezTo>
                      <a:pt x="12979" y="1"/>
                      <a:pt x="543" y="4070"/>
                      <a:pt x="276" y="4750"/>
                    </a:cubicBezTo>
                    <a:cubicBezTo>
                      <a:pt x="0" y="5452"/>
                      <a:pt x="6667" y="25352"/>
                      <a:pt x="6667" y="27582"/>
                    </a:cubicBezTo>
                    <a:cubicBezTo>
                      <a:pt x="6667" y="29813"/>
                      <a:pt x="4587" y="38159"/>
                      <a:pt x="5289" y="38585"/>
                    </a:cubicBezTo>
                    <a:cubicBezTo>
                      <a:pt x="5300" y="38592"/>
                      <a:pt x="5314" y="38595"/>
                      <a:pt x="5331" y="38595"/>
                    </a:cubicBezTo>
                    <a:cubicBezTo>
                      <a:pt x="6370" y="38595"/>
                      <a:pt x="17957" y="25894"/>
                      <a:pt x="18647" y="23823"/>
                    </a:cubicBezTo>
                    <a:cubicBezTo>
                      <a:pt x="19349" y="21743"/>
                      <a:pt x="14612" y="289"/>
                      <a:pt x="14186" y="13"/>
                    </a:cubicBezTo>
                    <a:cubicBezTo>
                      <a:pt x="14173" y="5"/>
                      <a:pt x="14149" y="1"/>
                      <a:pt x="14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5"/>
              <p:cNvSpPr/>
              <p:nvPr/>
            </p:nvSpPr>
            <p:spPr>
              <a:xfrm>
                <a:off x="5306172" y="4381972"/>
                <a:ext cx="66212" cy="152421"/>
              </a:xfrm>
              <a:custGeom>
                <a:avLst/>
                <a:gdLst/>
                <a:ahLst/>
                <a:cxnLst/>
                <a:rect l="l" t="t" r="r" b="b"/>
                <a:pathLst>
                  <a:path w="3735" h="8598" extrusionOk="0">
                    <a:moveTo>
                      <a:pt x="3083" y="1"/>
                    </a:moveTo>
                    <a:cubicBezTo>
                      <a:pt x="1980" y="677"/>
                      <a:pt x="1028" y="1981"/>
                      <a:pt x="552" y="3610"/>
                    </a:cubicBezTo>
                    <a:cubicBezTo>
                      <a:pt x="0" y="5540"/>
                      <a:pt x="276" y="7444"/>
                      <a:pt x="1178" y="8597"/>
                    </a:cubicBezTo>
                    <a:cubicBezTo>
                      <a:pt x="2456" y="7043"/>
                      <a:pt x="3359" y="5790"/>
                      <a:pt x="3534" y="5264"/>
                    </a:cubicBezTo>
                    <a:cubicBezTo>
                      <a:pt x="3735" y="4687"/>
                      <a:pt x="3509" y="2657"/>
                      <a:pt x="3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5"/>
              <p:cNvSpPr/>
              <p:nvPr/>
            </p:nvSpPr>
            <p:spPr>
              <a:xfrm>
                <a:off x="5121789" y="4573464"/>
                <a:ext cx="127088" cy="163696"/>
              </a:xfrm>
              <a:custGeom>
                <a:avLst/>
                <a:gdLst/>
                <a:ahLst/>
                <a:cxnLst/>
                <a:rect l="l" t="t" r="r" b="b"/>
                <a:pathLst>
                  <a:path w="7169" h="9234" extrusionOk="0">
                    <a:moveTo>
                      <a:pt x="1780" y="1"/>
                    </a:moveTo>
                    <a:cubicBezTo>
                      <a:pt x="1303" y="3259"/>
                      <a:pt x="0" y="8898"/>
                      <a:pt x="577" y="9224"/>
                    </a:cubicBezTo>
                    <a:cubicBezTo>
                      <a:pt x="587" y="9230"/>
                      <a:pt x="601" y="9233"/>
                      <a:pt x="617" y="9233"/>
                    </a:cubicBezTo>
                    <a:cubicBezTo>
                      <a:pt x="1118" y="9233"/>
                      <a:pt x="4132" y="6211"/>
                      <a:pt x="7168" y="2883"/>
                    </a:cubicBezTo>
                    <a:cubicBezTo>
                      <a:pt x="5464" y="1630"/>
                      <a:pt x="3133" y="552"/>
                      <a:pt x="1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5"/>
              <p:cNvSpPr/>
              <p:nvPr/>
            </p:nvSpPr>
            <p:spPr>
              <a:xfrm>
                <a:off x="5167880" y="4210760"/>
                <a:ext cx="12055" cy="22549"/>
              </a:xfrm>
              <a:custGeom>
                <a:avLst/>
                <a:gdLst/>
                <a:ahLst/>
                <a:cxnLst/>
                <a:rect l="l" t="t" r="r" b="b"/>
                <a:pathLst>
                  <a:path w="680" h="1272" extrusionOk="0">
                    <a:moveTo>
                      <a:pt x="205" y="0"/>
                    </a:moveTo>
                    <a:cubicBezTo>
                      <a:pt x="104" y="0"/>
                      <a:pt x="1" y="86"/>
                      <a:pt x="32" y="210"/>
                    </a:cubicBezTo>
                    <a:cubicBezTo>
                      <a:pt x="132" y="511"/>
                      <a:pt x="232" y="837"/>
                      <a:pt x="307" y="1162"/>
                    </a:cubicBezTo>
                    <a:cubicBezTo>
                      <a:pt x="336" y="1239"/>
                      <a:pt x="401" y="1272"/>
                      <a:pt x="467" y="1272"/>
                    </a:cubicBezTo>
                    <a:cubicBezTo>
                      <a:pt x="573" y="1272"/>
                      <a:pt x="680" y="1186"/>
                      <a:pt x="633" y="1062"/>
                    </a:cubicBezTo>
                    <a:lnTo>
                      <a:pt x="358" y="110"/>
                    </a:lnTo>
                    <a:cubicBezTo>
                      <a:pt x="329" y="33"/>
                      <a:pt x="267"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5"/>
              <p:cNvSpPr/>
              <p:nvPr/>
            </p:nvSpPr>
            <p:spPr>
              <a:xfrm>
                <a:off x="5296280" y="4251196"/>
                <a:ext cx="10176" cy="21344"/>
              </a:xfrm>
              <a:custGeom>
                <a:avLst/>
                <a:gdLst/>
                <a:ahLst/>
                <a:cxnLst/>
                <a:rect l="l" t="t" r="r" b="b"/>
                <a:pathLst>
                  <a:path w="574" h="1204" extrusionOk="0">
                    <a:moveTo>
                      <a:pt x="216" y="0"/>
                    </a:moveTo>
                    <a:cubicBezTo>
                      <a:pt x="114" y="0"/>
                      <a:pt x="1" y="86"/>
                      <a:pt x="32" y="210"/>
                    </a:cubicBezTo>
                    <a:lnTo>
                      <a:pt x="232" y="1087"/>
                    </a:lnTo>
                    <a:cubicBezTo>
                      <a:pt x="252" y="1167"/>
                      <a:pt x="313" y="1203"/>
                      <a:pt x="376" y="1203"/>
                    </a:cubicBezTo>
                    <a:cubicBezTo>
                      <a:pt x="471" y="1203"/>
                      <a:pt x="573" y="1122"/>
                      <a:pt x="558" y="987"/>
                    </a:cubicBezTo>
                    <a:cubicBezTo>
                      <a:pt x="483" y="711"/>
                      <a:pt x="433" y="410"/>
                      <a:pt x="358" y="109"/>
                    </a:cubicBezTo>
                    <a:cubicBezTo>
                      <a:pt x="339" y="33"/>
                      <a:pt x="279"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5"/>
              <p:cNvSpPr/>
              <p:nvPr/>
            </p:nvSpPr>
            <p:spPr>
              <a:xfrm>
                <a:off x="5299844" y="4360929"/>
                <a:ext cx="11771" cy="26556"/>
              </a:xfrm>
              <a:custGeom>
                <a:avLst/>
                <a:gdLst/>
                <a:ahLst/>
                <a:cxnLst/>
                <a:rect l="l" t="t" r="r" b="b"/>
                <a:pathLst>
                  <a:path w="664" h="1498" extrusionOk="0">
                    <a:moveTo>
                      <a:pt x="215" y="1"/>
                    </a:moveTo>
                    <a:cubicBezTo>
                      <a:pt x="113" y="1"/>
                      <a:pt x="0" y="86"/>
                      <a:pt x="31" y="210"/>
                    </a:cubicBezTo>
                    <a:cubicBezTo>
                      <a:pt x="132" y="586"/>
                      <a:pt x="207" y="987"/>
                      <a:pt x="307" y="1388"/>
                    </a:cubicBezTo>
                    <a:cubicBezTo>
                      <a:pt x="326" y="1465"/>
                      <a:pt x="386" y="1497"/>
                      <a:pt x="449" y="1497"/>
                    </a:cubicBezTo>
                    <a:cubicBezTo>
                      <a:pt x="551" y="1497"/>
                      <a:pt x="664" y="1412"/>
                      <a:pt x="633" y="1288"/>
                    </a:cubicBezTo>
                    <a:cubicBezTo>
                      <a:pt x="533" y="912"/>
                      <a:pt x="457" y="511"/>
                      <a:pt x="357" y="110"/>
                    </a:cubicBezTo>
                    <a:cubicBezTo>
                      <a:pt x="338" y="33"/>
                      <a:pt x="279"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5"/>
              <p:cNvSpPr/>
              <p:nvPr/>
            </p:nvSpPr>
            <p:spPr>
              <a:xfrm>
                <a:off x="5132797" y="4310601"/>
                <a:ext cx="10424" cy="20794"/>
              </a:xfrm>
              <a:custGeom>
                <a:avLst/>
                <a:gdLst/>
                <a:ahLst/>
                <a:cxnLst/>
                <a:rect l="l" t="t" r="r" b="b"/>
                <a:pathLst>
                  <a:path w="588" h="1173" extrusionOk="0">
                    <a:moveTo>
                      <a:pt x="206" y="1"/>
                    </a:moveTo>
                    <a:cubicBezTo>
                      <a:pt x="106" y="1"/>
                      <a:pt x="1" y="82"/>
                      <a:pt x="31" y="217"/>
                    </a:cubicBezTo>
                    <a:cubicBezTo>
                      <a:pt x="106" y="493"/>
                      <a:pt x="156" y="768"/>
                      <a:pt x="231" y="1044"/>
                    </a:cubicBezTo>
                    <a:cubicBezTo>
                      <a:pt x="251" y="1135"/>
                      <a:pt x="316" y="1173"/>
                      <a:pt x="383" y="1173"/>
                    </a:cubicBezTo>
                    <a:cubicBezTo>
                      <a:pt x="483" y="1173"/>
                      <a:pt x="587" y="1089"/>
                      <a:pt x="557" y="969"/>
                    </a:cubicBezTo>
                    <a:cubicBezTo>
                      <a:pt x="482" y="693"/>
                      <a:pt x="432" y="393"/>
                      <a:pt x="357" y="117"/>
                    </a:cubicBezTo>
                    <a:cubicBezTo>
                      <a:pt x="337" y="37"/>
                      <a:pt x="272" y="1"/>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5"/>
              <p:cNvSpPr/>
              <p:nvPr/>
            </p:nvSpPr>
            <p:spPr>
              <a:xfrm>
                <a:off x="5226115" y="4388762"/>
                <a:ext cx="14838" cy="35278"/>
              </a:xfrm>
              <a:custGeom>
                <a:avLst/>
                <a:gdLst/>
                <a:ahLst/>
                <a:cxnLst/>
                <a:rect l="l" t="t" r="r" b="b"/>
                <a:pathLst>
                  <a:path w="837" h="1990" extrusionOk="0">
                    <a:moveTo>
                      <a:pt x="200" y="1"/>
                    </a:moveTo>
                    <a:cubicBezTo>
                      <a:pt x="102" y="1"/>
                      <a:pt x="0" y="76"/>
                      <a:pt x="30" y="194"/>
                    </a:cubicBezTo>
                    <a:cubicBezTo>
                      <a:pt x="180" y="745"/>
                      <a:pt x="331" y="1322"/>
                      <a:pt x="481" y="1873"/>
                    </a:cubicBezTo>
                    <a:cubicBezTo>
                      <a:pt x="501" y="1953"/>
                      <a:pt x="565" y="1990"/>
                      <a:pt x="632" y="1990"/>
                    </a:cubicBezTo>
                    <a:cubicBezTo>
                      <a:pt x="732" y="1990"/>
                      <a:pt x="837" y="1908"/>
                      <a:pt x="807" y="1773"/>
                    </a:cubicBezTo>
                    <a:cubicBezTo>
                      <a:pt x="657" y="1222"/>
                      <a:pt x="506" y="670"/>
                      <a:pt x="356" y="119"/>
                    </a:cubicBezTo>
                    <a:cubicBezTo>
                      <a:pt x="335" y="37"/>
                      <a:pt x="269" y="1"/>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5"/>
              <p:cNvSpPr/>
              <p:nvPr/>
            </p:nvSpPr>
            <p:spPr>
              <a:xfrm>
                <a:off x="5275238" y="4506986"/>
                <a:ext cx="8367" cy="15015"/>
              </a:xfrm>
              <a:custGeom>
                <a:avLst/>
                <a:gdLst/>
                <a:ahLst/>
                <a:cxnLst/>
                <a:rect l="l" t="t" r="r" b="b"/>
                <a:pathLst>
                  <a:path w="472" h="847" extrusionOk="0">
                    <a:moveTo>
                      <a:pt x="198" y="0"/>
                    </a:moveTo>
                    <a:cubicBezTo>
                      <a:pt x="103" y="0"/>
                      <a:pt x="1" y="82"/>
                      <a:pt x="16" y="217"/>
                    </a:cubicBezTo>
                    <a:cubicBezTo>
                      <a:pt x="66" y="392"/>
                      <a:pt x="91" y="568"/>
                      <a:pt x="141" y="718"/>
                    </a:cubicBezTo>
                    <a:cubicBezTo>
                      <a:pt x="151" y="809"/>
                      <a:pt x="210" y="847"/>
                      <a:pt x="273" y="847"/>
                    </a:cubicBezTo>
                    <a:cubicBezTo>
                      <a:pt x="367" y="847"/>
                      <a:pt x="472" y="763"/>
                      <a:pt x="442" y="643"/>
                    </a:cubicBezTo>
                    <a:cubicBezTo>
                      <a:pt x="417" y="467"/>
                      <a:pt x="392" y="292"/>
                      <a:pt x="342" y="117"/>
                    </a:cubicBezTo>
                    <a:cubicBezTo>
                      <a:pt x="322" y="36"/>
                      <a:pt x="261" y="0"/>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5"/>
              <p:cNvSpPr/>
              <p:nvPr/>
            </p:nvSpPr>
            <p:spPr>
              <a:xfrm>
                <a:off x="5196971" y="4536715"/>
                <a:ext cx="10690" cy="18720"/>
              </a:xfrm>
              <a:custGeom>
                <a:avLst/>
                <a:gdLst/>
                <a:ahLst/>
                <a:cxnLst/>
                <a:rect l="l" t="t" r="r" b="b"/>
                <a:pathLst>
                  <a:path w="603" h="1056" extrusionOk="0">
                    <a:moveTo>
                      <a:pt x="197" y="1"/>
                    </a:moveTo>
                    <a:cubicBezTo>
                      <a:pt x="96" y="1"/>
                      <a:pt x="0" y="76"/>
                      <a:pt x="45" y="194"/>
                    </a:cubicBezTo>
                    <a:cubicBezTo>
                      <a:pt x="95" y="445"/>
                      <a:pt x="170" y="695"/>
                      <a:pt x="245" y="946"/>
                    </a:cubicBezTo>
                    <a:cubicBezTo>
                      <a:pt x="265" y="1022"/>
                      <a:pt x="324" y="1055"/>
                      <a:pt x="387" y="1055"/>
                    </a:cubicBezTo>
                    <a:cubicBezTo>
                      <a:pt x="490" y="1055"/>
                      <a:pt x="602" y="970"/>
                      <a:pt x="571" y="846"/>
                    </a:cubicBezTo>
                    <a:cubicBezTo>
                      <a:pt x="496" y="595"/>
                      <a:pt x="421" y="369"/>
                      <a:pt x="371" y="119"/>
                    </a:cubicBezTo>
                    <a:cubicBezTo>
                      <a:pt x="340" y="37"/>
                      <a:pt x="267" y="1"/>
                      <a:pt x="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5"/>
              <p:cNvSpPr/>
              <p:nvPr/>
            </p:nvSpPr>
            <p:spPr>
              <a:xfrm>
                <a:off x="5085057" y="4206984"/>
                <a:ext cx="243700" cy="85287"/>
              </a:xfrm>
              <a:custGeom>
                <a:avLst/>
                <a:gdLst/>
                <a:ahLst/>
                <a:cxnLst/>
                <a:rect l="l" t="t" r="r" b="b"/>
                <a:pathLst>
                  <a:path w="13747" h="4811" extrusionOk="0">
                    <a:moveTo>
                      <a:pt x="13503" y="0"/>
                    </a:moveTo>
                    <a:cubicBezTo>
                      <a:pt x="13478" y="0"/>
                      <a:pt x="13452" y="7"/>
                      <a:pt x="13426" y="22"/>
                    </a:cubicBezTo>
                    <a:cubicBezTo>
                      <a:pt x="9290" y="2152"/>
                      <a:pt x="4779" y="3606"/>
                      <a:pt x="217" y="4483"/>
                    </a:cubicBezTo>
                    <a:cubicBezTo>
                      <a:pt x="0" y="4507"/>
                      <a:pt x="85" y="4810"/>
                      <a:pt x="271" y="4810"/>
                    </a:cubicBezTo>
                    <a:cubicBezTo>
                      <a:pt x="278" y="4810"/>
                      <a:pt x="285" y="4810"/>
                      <a:pt x="293" y="4809"/>
                    </a:cubicBezTo>
                    <a:cubicBezTo>
                      <a:pt x="4879" y="3932"/>
                      <a:pt x="9416" y="2453"/>
                      <a:pt x="13576" y="298"/>
                    </a:cubicBezTo>
                    <a:cubicBezTo>
                      <a:pt x="13746" y="212"/>
                      <a:pt x="13645" y="0"/>
                      <a:pt x="13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5"/>
              <p:cNvSpPr/>
              <p:nvPr/>
            </p:nvSpPr>
            <p:spPr>
              <a:xfrm>
                <a:off x="5103813" y="4273657"/>
                <a:ext cx="240084" cy="83550"/>
              </a:xfrm>
              <a:custGeom>
                <a:avLst/>
                <a:gdLst/>
                <a:ahLst/>
                <a:cxnLst/>
                <a:rect l="l" t="t" r="r" b="b"/>
                <a:pathLst>
                  <a:path w="13543" h="4713" extrusionOk="0">
                    <a:moveTo>
                      <a:pt x="13276" y="0"/>
                    </a:moveTo>
                    <a:cubicBezTo>
                      <a:pt x="13250" y="0"/>
                      <a:pt x="13223" y="6"/>
                      <a:pt x="13195" y="20"/>
                    </a:cubicBezTo>
                    <a:cubicBezTo>
                      <a:pt x="9109" y="2101"/>
                      <a:pt x="4623" y="3228"/>
                      <a:pt x="187" y="4381"/>
                    </a:cubicBezTo>
                    <a:cubicBezTo>
                      <a:pt x="1" y="4428"/>
                      <a:pt x="74" y="4712"/>
                      <a:pt x="246" y="4712"/>
                    </a:cubicBezTo>
                    <a:cubicBezTo>
                      <a:pt x="259" y="4712"/>
                      <a:pt x="273" y="4711"/>
                      <a:pt x="287" y="4707"/>
                    </a:cubicBezTo>
                    <a:cubicBezTo>
                      <a:pt x="4723" y="3554"/>
                      <a:pt x="9260" y="2401"/>
                      <a:pt x="13370" y="321"/>
                    </a:cubicBezTo>
                    <a:cubicBezTo>
                      <a:pt x="13543" y="235"/>
                      <a:pt x="13437" y="0"/>
                      <a:pt x="13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5"/>
              <p:cNvSpPr/>
              <p:nvPr/>
            </p:nvSpPr>
            <p:spPr>
              <a:xfrm>
                <a:off x="5109149" y="4292288"/>
                <a:ext cx="238275" cy="83567"/>
              </a:xfrm>
              <a:custGeom>
                <a:avLst/>
                <a:gdLst/>
                <a:ahLst/>
                <a:cxnLst/>
                <a:rect l="l" t="t" r="r" b="b"/>
                <a:pathLst>
                  <a:path w="13441" h="4714" extrusionOk="0">
                    <a:moveTo>
                      <a:pt x="13197" y="0"/>
                    </a:moveTo>
                    <a:cubicBezTo>
                      <a:pt x="13172" y="0"/>
                      <a:pt x="13145" y="7"/>
                      <a:pt x="13119" y="22"/>
                    </a:cubicBezTo>
                    <a:cubicBezTo>
                      <a:pt x="9084" y="2177"/>
                      <a:pt x="4648" y="3431"/>
                      <a:pt x="187" y="4383"/>
                    </a:cubicBezTo>
                    <a:cubicBezTo>
                      <a:pt x="1" y="4430"/>
                      <a:pt x="74" y="4714"/>
                      <a:pt x="246" y="4714"/>
                    </a:cubicBezTo>
                    <a:cubicBezTo>
                      <a:pt x="259" y="4714"/>
                      <a:pt x="273" y="4712"/>
                      <a:pt x="287" y="4709"/>
                    </a:cubicBezTo>
                    <a:cubicBezTo>
                      <a:pt x="4748" y="3756"/>
                      <a:pt x="9234" y="2478"/>
                      <a:pt x="13270" y="298"/>
                    </a:cubicBezTo>
                    <a:cubicBezTo>
                      <a:pt x="13440" y="212"/>
                      <a:pt x="13339" y="0"/>
                      <a:pt x="13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5"/>
              <p:cNvSpPr/>
              <p:nvPr/>
            </p:nvSpPr>
            <p:spPr>
              <a:xfrm>
                <a:off x="5160771" y="4089025"/>
                <a:ext cx="34232" cy="96012"/>
              </a:xfrm>
              <a:custGeom>
                <a:avLst/>
                <a:gdLst/>
                <a:ahLst/>
                <a:cxnLst/>
                <a:rect l="l" t="t" r="r" b="b"/>
                <a:pathLst>
                  <a:path w="1931" h="5416" extrusionOk="0">
                    <a:moveTo>
                      <a:pt x="205" y="0"/>
                    </a:moveTo>
                    <a:cubicBezTo>
                      <a:pt x="104" y="0"/>
                      <a:pt x="1" y="86"/>
                      <a:pt x="32" y="210"/>
                    </a:cubicBezTo>
                    <a:cubicBezTo>
                      <a:pt x="608" y="1889"/>
                      <a:pt x="959" y="3618"/>
                      <a:pt x="1561" y="5298"/>
                    </a:cubicBezTo>
                    <a:cubicBezTo>
                      <a:pt x="1591" y="5380"/>
                      <a:pt x="1664" y="5415"/>
                      <a:pt x="1734" y="5415"/>
                    </a:cubicBezTo>
                    <a:cubicBezTo>
                      <a:pt x="1835" y="5415"/>
                      <a:pt x="1931" y="5341"/>
                      <a:pt x="1886" y="5222"/>
                    </a:cubicBezTo>
                    <a:cubicBezTo>
                      <a:pt x="1285" y="3543"/>
                      <a:pt x="909" y="1789"/>
                      <a:pt x="358" y="110"/>
                    </a:cubicBezTo>
                    <a:cubicBezTo>
                      <a:pt x="329" y="33"/>
                      <a:pt x="267"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5"/>
              <p:cNvSpPr/>
              <p:nvPr/>
            </p:nvSpPr>
            <p:spPr>
              <a:xfrm>
                <a:off x="5225370" y="4066812"/>
                <a:ext cx="34250" cy="96012"/>
              </a:xfrm>
              <a:custGeom>
                <a:avLst/>
                <a:gdLst/>
                <a:ahLst/>
                <a:cxnLst/>
                <a:rect l="l" t="t" r="r" b="b"/>
                <a:pathLst>
                  <a:path w="1932" h="5416" extrusionOk="0">
                    <a:moveTo>
                      <a:pt x="213" y="0"/>
                    </a:moveTo>
                    <a:cubicBezTo>
                      <a:pt x="107" y="0"/>
                      <a:pt x="0" y="86"/>
                      <a:pt x="47" y="210"/>
                    </a:cubicBezTo>
                    <a:cubicBezTo>
                      <a:pt x="598" y="1889"/>
                      <a:pt x="974" y="3618"/>
                      <a:pt x="1576" y="5297"/>
                    </a:cubicBezTo>
                    <a:cubicBezTo>
                      <a:pt x="1596" y="5379"/>
                      <a:pt x="1663" y="5415"/>
                      <a:pt x="1731" y="5415"/>
                    </a:cubicBezTo>
                    <a:cubicBezTo>
                      <a:pt x="1830" y="5415"/>
                      <a:pt x="1931" y="5341"/>
                      <a:pt x="1902" y="5222"/>
                    </a:cubicBezTo>
                    <a:cubicBezTo>
                      <a:pt x="1300" y="3543"/>
                      <a:pt x="924" y="1789"/>
                      <a:pt x="373" y="109"/>
                    </a:cubicBezTo>
                    <a:cubicBezTo>
                      <a:pt x="344" y="33"/>
                      <a:pt x="279"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5"/>
            <p:cNvGrpSpPr/>
            <p:nvPr/>
          </p:nvGrpSpPr>
          <p:grpSpPr>
            <a:xfrm>
              <a:off x="4417109" y="3974664"/>
              <a:ext cx="343453" cy="719142"/>
              <a:chOff x="4132771" y="4010502"/>
              <a:chExt cx="343453" cy="719142"/>
            </a:xfrm>
          </p:grpSpPr>
          <p:sp>
            <p:nvSpPr>
              <p:cNvPr id="6226" name="Google Shape;6226;p55"/>
              <p:cNvSpPr/>
              <p:nvPr/>
            </p:nvSpPr>
            <p:spPr>
              <a:xfrm>
                <a:off x="4255825" y="4010502"/>
                <a:ext cx="31475" cy="69250"/>
              </a:xfrm>
              <a:custGeom>
                <a:avLst/>
                <a:gdLst/>
                <a:ahLst/>
                <a:cxnLst/>
                <a:rect l="l" t="t" r="r" b="b"/>
                <a:pathLst>
                  <a:path w="1775" h="7165" extrusionOk="0">
                    <a:moveTo>
                      <a:pt x="932" y="1"/>
                    </a:moveTo>
                    <a:cubicBezTo>
                      <a:pt x="914" y="1"/>
                      <a:pt x="896" y="1"/>
                      <a:pt x="878" y="3"/>
                    </a:cubicBezTo>
                    <a:cubicBezTo>
                      <a:pt x="51" y="103"/>
                      <a:pt x="76" y="1833"/>
                      <a:pt x="51" y="2384"/>
                    </a:cubicBezTo>
                    <a:cubicBezTo>
                      <a:pt x="1" y="3913"/>
                      <a:pt x="327" y="5442"/>
                      <a:pt x="652" y="6920"/>
                    </a:cubicBezTo>
                    <a:cubicBezTo>
                      <a:pt x="673" y="7011"/>
                      <a:pt x="737" y="7049"/>
                      <a:pt x="804" y="7049"/>
                    </a:cubicBezTo>
                    <a:cubicBezTo>
                      <a:pt x="904" y="7049"/>
                      <a:pt x="1008" y="6965"/>
                      <a:pt x="978" y="6845"/>
                    </a:cubicBezTo>
                    <a:cubicBezTo>
                      <a:pt x="753" y="5767"/>
                      <a:pt x="502" y="4715"/>
                      <a:pt x="427" y="3637"/>
                    </a:cubicBezTo>
                    <a:cubicBezTo>
                      <a:pt x="377" y="3161"/>
                      <a:pt x="377" y="2685"/>
                      <a:pt x="402" y="2234"/>
                    </a:cubicBezTo>
                    <a:cubicBezTo>
                      <a:pt x="402" y="2127"/>
                      <a:pt x="474" y="593"/>
                      <a:pt x="941" y="593"/>
                    </a:cubicBezTo>
                    <a:cubicBezTo>
                      <a:pt x="1024" y="593"/>
                      <a:pt x="1119" y="641"/>
                      <a:pt x="1229" y="755"/>
                    </a:cubicBezTo>
                    <a:cubicBezTo>
                      <a:pt x="1429" y="955"/>
                      <a:pt x="1329" y="2033"/>
                      <a:pt x="1329" y="2359"/>
                    </a:cubicBezTo>
                    <a:cubicBezTo>
                      <a:pt x="1354" y="2835"/>
                      <a:pt x="1354" y="3311"/>
                      <a:pt x="1354" y="3787"/>
                    </a:cubicBezTo>
                    <a:cubicBezTo>
                      <a:pt x="1329" y="4865"/>
                      <a:pt x="1254" y="5943"/>
                      <a:pt x="1129" y="6996"/>
                    </a:cubicBezTo>
                    <a:cubicBezTo>
                      <a:pt x="1116" y="7108"/>
                      <a:pt x="1191" y="7165"/>
                      <a:pt x="1273" y="7165"/>
                    </a:cubicBezTo>
                    <a:cubicBezTo>
                      <a:pt x="1354" y="7165"/>
                      <a:pt x="1442" y="7108"/>
                      <a:pt x="1454" y="6996"/>
                    </a:cubicBezTo>
                    <a:cubicBezTo>
                      <a:pt x="1655" y="5391"/>
                      <a:pt x="1730" y="3787"/>
                      <a:pt x="1655" y="2183"/>
                    </a:cubicBezTo>
                    <a:cubicBezTo>
                      <a:pt x="1630" y="1742"/>
                      <a:pt x="1774" y="1"/>
                      <a:pt x="9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5"/>
              <p:cNvSpPr/>
              <p:nvPr/>
            </p:nvSpPr>
            <p:spPr>
              <a:xfrm>
                <a:off x="4132771" y="4045823"/>
                <a:ext cx="343453" cy="683785"/>
              </a:xfrm>
              <a:custGeom>
                <a:avLst/>
                <a:gdLst/>
                <a:ahLst/>
                <a:cxnLst/>
                <a:rect l="l" t="t" r="r" b="b"/>
                <a:pathLst>
                  <a:path w="19374" h="38572" extrusionOk="0">
                    <a:moveTo>
                      <a:pt x="14126" y="0"/>
                    </a:moveTo>
                    <a:cubicBezTo>
                      <a:pt x="12916" y="0"/>
                      <a:pt x="567" y="4073"/>
                      <a:pt x="276" y="4727"/>
                    </a:cubicBezTo>
                    <a:cubicBezTo>
                      <a:pt x="0" y="5429"/>
                      <a:pt x="6692" y="25354"/>
                      <a:pt x="6692" y="27584"/>
                    </a:cubicBezTo>
                    <a:cubicBezTo>
                      <a:pt x="6692" y="29790"/>
                      <a:pt x="4612" y="38161"/>
                      <a:pt x="5289" y="38562"/>
                    </a:cubicBezTo>
                    <a:cubicBezTo>
                      <a:pt x="5300" y="38569"/>
                      <a:pt x="5314" y="38572"/>
                      <a:pt x="5331" y="38572"/>
                    </a:cubicBezTo>
                    <a:cubicBezTo>
                      <a:pt x="6371" y="38572"/>
                      <a:pt x="17982" y="25872"/>
                      <a:pt x="18672" y="23825"/>
                    </a:cubicBezTo>
                    <a:cubicBezTo>
                      <a:pt x="19374" y="21720"/>
                      <a:pt x="14637" y="291"/>
                      <a:pt x="14211" y="15"/>
                    </a:cubicBezTo>
                    <a:cubicBezTo>
                      <a:pt x="14197" y="5"/>
                      <a:pt x="14168" y="0"/>
                      <a:pt x="14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5"/>
              <p:cNvSpPr/>
              <p:nvPr/>
            </p:nvSpPr>
            <p:spPr>
              <a:xfrm>
                <a:off x="4216746" y="4565912"/>
                <a:ext cx="127088" cy="163731"/>
              </a:xfrm>
              <a:custGeom>
                <a:avLst/>
                <a:gdLst/>
                <a:ahLst/>
                <a:cxnLst/>
                <a:rect l="l" t="t" r="r" b="b"/>
                <a:pathLst>
                  <a:path w="7169" h="9236" extrusionOk="0">
                    <a:moveTo>
                      <a:pt x="1780" y="1"/>
                    </a:moveTo>
                    <a:cubicBezTo>
                      <a:pt x="1278" y="3259"/>
                      <a:pt x="0" y="8898"/>
                      <a:pt x="552" y="9224"/>
                    </a:cubicBezTo>
                    <a:cubicBezTo>
                      <a:pt x="564" y="9231"/>
                      <a:pt x="579" y="9235"/>
                      <a:pt x="597" y="9235"/>
                    </a:cubicBezTo>
                    <a:cubicBezTo>
                      <a:pt x="1116" y="9235"/>
                      <a:pt x="4119" y="6223"/>
                      <a:pt x="7168" y="2883"/>
                    </a:cubicBezTo>
                    <a:cubicBezTo>
                      <a:pt x="5439" y="1630"/>
                      <a:pt x="3133" y="552"/>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5"/>
              <p:cNvSpPr/>
              <p:nvPr/>
            </p:nvSpPr>
            <p:spPr>
              <a:xfrm>
                <a:off x="4369912" y="4499558"/>
                <a:ext cx="8669" cy="15122"/>
              </a:xfrm>
              <a:custGeom>
                <a:avLst/>
                <a:gdLst/>
                <a:ahLst/>
                <a:cxnLst/>
                <a:rect l="l" t="t" r="r" b="b"/>
                <a:pathLst>
                  <a:path w="489" h="853" extrusionOk="0">
                    <a:moveTo>
                      <a:pt x="216" y="0"/>
                    </a:moveTo>
                    <a:cubicBezTo>
                      <a:pt x="114" y="0"/>
                      <a:pt x="1" y="86"/>
                      <a:pt x="32" y="210"/>
                    </a:cubicBezTo>
                    <a:cubicBezTo>
                      <a:pt x="57" y="385"/>
                      <a:pt x="107" y="561"/>
                      <a:pt x="132" y="736"/>
                    </a:cubicBezTo>
                    <a:cubicBezTo>
                      <a:pt x="152" y="816"/>
                      <a:pt x="216" y="852"/>
                      <a:pt x="283" y="852"/>
                    </a:cubicBezTo>
                    <a:cubicBezTo>
                      <a:pt x="383" y="852"/>
                      <a:pt x="488" y="771"/>
                      <a:pt x="458" y="636"/>
                    </a:cubicBezTo>
                    <a:cubicBezTo>
                      <a:pt x="408" y="460"/>
                      <a:pt x="383" y="285"/>
                      <a:pt x="358" y="110"/>
                    </a:cubicBezTo>
                    <a:cubicBezTo>
                      <a:pt x="339" y="33"/>
                      <a:pt x="27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5"/>
              <p:cNvSpPr/>
              <p:nvPr/>
            </p:nvSpPr>
            <p:spPr>
              <a:xfrm>
                <a:off x="4291734" y="4529199"/>
                <a:ext cx="10690" cy="18809"/>
              </a:xfrm>
              <a:custGeom>
                <a:avLst/>
                <a:gdLst/>
                <a:ahLst/>
                <a:cxnLst/>
                <a:rect l="l" t="t" r="r" b="b"/>
                <a:pathLst>
                  <a:path w="603" h="1061" extrusionOk="0">
                    <a:moveTo>
                      <a:pt x="206" y="0"/>
                    </a:moveTo>
                    <a:cubicBezTo>
                      <a:pt x="106" y="0"/>
                      <a:pt x="1" y="82"/>
                      <a:pt x="31" y="217"/>
                    </a:cubicBezTo>
                    <a:cubicBezTo>
                      <a:pt x="106" y="443"/>
                      <a:pt x="181" y="693"/>
                      <a:pt x="256" y="944"/>
                    </a:cubicBezTo>
                    <a:cubicBezTo>
                      <a:pt x="277" y="1024"/>
                      <a:pt x="341" y="1060"/>
                      <a:pt x="406" y="1060"/>
                    </a:cubicBezTo>
                    <a:cubicBezTo>
                      <a:pt x="503" y="1060"/>
                      <a:pt x="602" y="979"/>
                      <a:pt x="557" y="844"/>
                    </a:cubicBezTo>
                    <a:cubicBezTo>
                      <a:pt x="507" y="618"/>
                      <a:pt x="432" y="367"/>
                      <a:pt x="357" y="117"/>
                    </a:cubicBezTo>
                    <a:cubicBezTo>
                      <a:pt x="337" y="37"/>
                      <a:pt x="273"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5"/>
              <p:cNvSpPr/>
              <p:nvPr/>
            </p:nvSpPr>
            <p:spPr>
              <a:xfrm>
                <a:off x="4400687" y="4374863"/>
                <a:ext cx="66212" cy="152421"/>
              </a:xfrm>
              <a:custGeom>
                <a:avLst/>
                <a:gdLst/>
                <a:ahLst/>
                <a:cxnLst/>
                <a:rect l="l" t="t" r="r" b="b"/>
                <a:pathLst>
                  <a:path w="3735" h="8598" extrusionOk="0">
                    <a:moveTo>
                      <a:pt x="3108" y="1"/>
                    </a:moveTo>
                    <a:cubicBezTo>
                      <a:pt x="1980" y="652"/>
                      <a:pt x="1028" y="1956"/>
                      <a:pt x="552" y="3585"/>
                    </a:cubicBezTo>
                    <a:cubicBezTo>
                      <a:pt x="0" y="5540"/>
                      <a:pt x="301" y="7444"/>
                      <a:pt x="1203" y="8597"/>
                    </a:cubicBezTo>
                    <a:cubicBezTo>
                      <a:pt x="2456" y="7043"/>
                      <a:pt x="3384" y="5790"/>
                      <a:pt x="3559" y="5264"/>
                    </a:cubicBezTo>
                    <a:cubicBezTo>
                      <a:pt x="3735" y="4687"/>
                      <a:pt x="3534" y="2632"/>
                      <a:pt x="3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5"/>
              <p:cNvSpPr/>
              <p:nvPr/>
            </p:nvSpPr>
            <p:spPr>
              <a:xfrm>
                <a:off x="4188223" y="4151550"/>
                <a:ext cx="14678" cy="33452"/>
              </a:xfrm>
              <a:custGeom>
                <a:avLst/>
                <a:gdLst/>
                <a:ahLst/>
                <a:cxnLst/>
                <a:rect l="l" t="t" r="r" b="b"/>
                <a:pathLst>
                  <a:path w="828" h="1887" extrusionOk="0">
                    <a:moveTo>
                      <a:pt x="205" y="0"/>
                    </a:moveTo>
                    <a:cubicBezTo>
                      <a:pt x="105" y="0"/>
                      <a:pt x="0" y="81"/>
                      <a:pt x="30" y="217"/>
                    </a:cubicBezTo>
                    <a:cubicBezTo>
                      <a:pt x="181" y="718"/>
                      <a:pt x="331" y="1244"/>
                      <a:pt x="481" y="1771"/>
                    </a:cubicBezTo>
                    <a:cubicBezTo>
                      <a:pt x="501" y="1851"/>
                      <a:pt x="566" y="1887"/>
                      <a:pt x="631" y="1887"/>
                    </a:cubicBezTo>
                    <a:cubicBezTo>
                      <a:pt x="728" y="1887"/>
                      <a:pt x="827" y="1806"/>
                      <a:pt x="782" y="1670"/>
                    </a:cubicBezTo>
                    <a:cubicBezTo>
                      <a:pt x="657" y="1169"/>
                      <a:pt x="506" y="643"/>
                      <a:pt x="356" y="116"/>
                    </a:cubicBezTo>
                    <a:cubicBezTo>
                      <a:pt x="336" y="36"/>
                      <a:pt x="272"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5"/>
              <p:cNvSpPr/>
              <p:nvPr/>
            </p:nvSpPr>
            <p:spPr>
              <a:xfrm>
                <a:off x="4269681" y="4231200"/>
                <a:ext cx="12321" cy="22549"/>
              </a:xfrm>
              <a:custGeom>
                <a:avLst/>
                <a:gdLst/>
                <a:ahLst/>
                <a:cxnLst/>
                <a:rect l="l" t="t" r="r" b="b"/>
                <a:pathLst>
                  <a:path w="695" h="1272" extrusionOk="0">
                    <a:moveTo>
                      <a:pt x="213" y="0"/>
                    </a:moveTo>
                    <a:cubicBezTo>
                      <a:pt x="107" y="0"/>
                      <a:pt x="0" y="86"/>
                      <a:pt x="47" y="210"/>
                    </a:cubicBezTo>
                    <a:cubicBezTo>
                      <a:pt x="147" y="511"/>
                      <a:pt x="222" y="836"/>
                      <a:pt x="323" y="1162"/>
                    </a:cubicBezTo>
                    <a:cubicBezTo>
                      <a:pt x="351" y="1239"/>
                      <a:pt x="417" y="1272"/>
                      <a:pt x="482" y="1272"/>
                    </a:cubicBezTo>
                    <a:cubicBezTo>
                      <a:pt x="588" y="1272"/>
                      <a:pt x="695" y="1186"/>
                      <a:pt x="648" y="1062"/>
                    </a:cubicBezTo>
                    <a:cubicBezTo>
                      <a:pt x="548" y="736"/>
                      <a:pt x="448" y="435"/>
                      <a:pt x="373" y="110"/>
                    </a:cubicBezTo>
                    <a:cubicBezTo>
                      <a:pt x="344" y="33"/>
                      <a:pt x="279"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5"/>
              <p:cNvSpPr/>
              <p:nvPr/>
            </p:nvSpPr>
            <p:spPr>
              <a:xfrm>
                <a:off x="4318396" y="4134212"/>
                <a:ext cx="13544" cy="32459"/>
              </a:xfrm>
              <a:custGeom>
                <a:avLst/>
                <a:gdLst/>
                <a:ahLst/>
                <a:cxnLst/>
                <a:rect l="l" t="t" r="r" b="b"/>
                <a:pathLst>
                  <a:path w="764" h="1831" extrusionOk="0">
                    <a:moveTo>
                      <a:pt x="195" y="1"/>
                    </a:moveTo>
                    <a:cubicBezTo>
                      <a:pt x="97" y="1"/>
                      <a:pt x="1" y="82"/>
                      <a:pt x="31" y="217"/>
                    </a:cubicBezTo>
                    <a:cubicBezTo>
                      <a:pt x="156" y="718"/>
                      <a:pt x="281" y="1220"/>
                      <a:pt x="407" y="1721"/>
                    </a:cubicBezTo>
                    <a:cubicBezTo>
                      <a:pt x="426" y="1798"/>
                      <a:pt x="485" y="1830"/>
                      <a:pt x="548" y="1830"/>
                    </a:cubicBezTo>
                    <a:cubicBezTo>
                      <a:pt x="651" y="1830"/>
                      <a:pt x="763" y="1745"/>
                      <a:pt x="732" y="1621"/>
                    </a:cubicBezTo>
                    <a:cubicBezTo>
                      <a:pt x="607" y="1119"/>
                      <a:pt x="482" y="618"/>
                      <a:pt x="356" y="117"/>
                    </a:cubicBezTo>
                    <a:cubicBezTo>
                      <a:pt x="326" y="37"/>
                      <a:pt x="260"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5"/>
              <p:cNvSpPr/>
              <p:nvPr/>
            </p:nvSpPr>
            <p:spPr>
              <a:xfrm>
                <a:off x="4381931" y="4197535"/>
                <a:ext cx="9963" cy="21238"/>
              </a:xfrm>
              <a:custGeom>
                <a:avLst/>
                <a:gdLst/>
                <a:ahLst/>
                <a:cxnLst/>
                <a:rect l="l" t="t" r="r" b="b"/>
                <a:pathLst>
                  <a:path w="562" h="1198" extrusionOk="0">
                    <a:moveTo>
                      <a:pt x="205" y="0"/>
                    </a:moveTo>
                    <a:cubicBezTo>
                      <a:pt x="105" y="0"/>
                      <a:pt x="1" y="84"/>
                      <a:pt x="31" y="204"/>
                    </a:cubicBezTo>
                    <a:lnTo>
                      <a:pt x="206" y="1081"/>
                    </a:lnTo>
                    <a:cubicBezTo>
                      <a:pt x="226" y="1161"/>
                      <a:pt x="290" y="1198"/>
                      <a:pt x="357" y="1198"/>
                    </a:cubicBezTo>
                    <a:cubicBezTo>
                      <a:pt x="457" y="1198"/>
                      <a:pt x="562" y="1116"/>
                      <a:pt x="532" y="981"/>
                    </a:cubicBezTo>
                    <a:cubicBezTo>
                      <a:pt x="482" y="705"/>
                      <a:pt x="407" y="405"/>
                      <a:pt x="356" y="129"/>
                    </a:cubicBezTo>
                    <a:cubicBezTo>
                      <a:pt x="336" y="38"/>
                      <a:pt x="272"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5"/>
              <p:cNvSpPr/>
              <p:nvPr/>
            </p:nvSpPr>
            <p:spPr>
              <a:xfrm>
                <a:off x="4389022" y="4316504"/>
                <a:ext cx="11789" cy="26556"/>
              </a:xfrm>
              <a:custGeom>
                <a:avLst/>
                <a:gdLst/>
                <a:ahLst/>
                <a:cxnLst/>
                <a:rect l="l" t="t" r="r" b="b"/>
                <a:pathLst>
                  <a:path w="665" h="1498" extrusionOk="0">
                    <a:moveTo>
                      <a:pt x="216" y="0"/>
                    </a:moveTo>
                    <a:cubicBezTo>
                      <a:pt x="113" y="0"/>
                      <a:pt x="1" y="86"/>
                      <a:pt x="32" y="210"/>
                    </a:cubicBezTo>
                    <a:cubicBezTo>
                      <a:pt x="132" y="586"/>
                      <a:pt x="207" y="987"/>
                      <a:pt x="307" y="1388"/>
                    </a:cubicBezTo>
                    <a:cubicBezTo>
                      <a:pt x="326" y="1464"/>
                      <a:pt x="386" y="1497"/>
                      <a:pt x="449" y="1497"/>
                    </a:cubicBezTo>
                    <a:cubicBezTo>
                      <a:pt x="552" y="1497"/>
                      <a:pt x="664" y="1412"/>
                      <a:pt x="633" y="1288"/>
                    </a:cubicBezTo>
                    <a:cubicBezTo>
                      <a:pt x="533" y="912"/>
                      <a:pt x="458" y="511"/>
                      <a:pt x="357" y="110"/>
                    </a:cubicBezTo>
                    <a:cubicBezTo>
                      <a:pt x="338" y="33"/>
                      <a:pt x="27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5"/>
              <p:cNvSpPr/>
              <p:nvPr/>
            </p:nvSpPr>
            <p:spPr>
              <a:xfrm>
                <a:off x="4244206" y="4336589"/>
                <a:ext cx="10424" cy="20688"/>
              </a:xfrm>
              <a:custGeom>
                <a:avLst/>
                <a:gdLst/>
                <a:ahLst/>
                <a:cxnLst/>
                <a:rect l="l" t="t" r="r" b="b"/>
                <a:pathLst>
                  <a:path w="588" h="1167" extrusionOk="0">
                    <a:moveTo>
                      <a:pt x="204" y="1"/>
                    </a:moveTo>
                    <a:cubicBezTo>
                      <a:pt x="105" y="1"/>
                      <a:pt x="0" y="85"/>
                      <a:pt x="30" y="205"/>
                    </a:cubicBezTo>
                    <a:cubicBezTo>
                      <a:pt x="105" y="480"/>
                      <a:pt x="155" y="756"/>
                      <a:pt x="231" y="1057"/>
                    </a:cubicBezTo>
                    <a:cubicBezTo>
                      <a:pt x="250" y="1133"/>
                      <a:pt x="309" y="1166"/>
                      <a:pt x="372" y="1166"/>
                    </a:cubicBezTo>
                    <a:cubicBezTo>
                      <a:pt x="475" y="1166"/>
                      <a:pt x="587" y="1081"/>
                      <a:pt x="557" y="957"/>
                    </a:cubicBezTo>
                    <a:cubicBezTo>
                      <a:pt x="481" y="681"/>
                      <a:pt x="431" y="405"/>
                      <a:pt x="356" y="130"/>
                    </a:cubicBezTo>
                    <a:cubicBezTo>
                      <a:pt x="336" y="39"/>
                      <a:pt x="27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5"/>
              <p:cNvSpPr/>
              <p:nvPr/>
            </p:nvSpPr>
            <p:spPr>
              <a:xfrm>
                <a:off x="4321055" y="4381245"/>
                <a:ext cx="14678" cy="35278"/>
              </a:xfrm>
              <a:custGeom>
                <a:avLst/>
                <a:gdLst/>
                <a:ahLst/>
                <a:cxnLst/>
                <a:rect l="l" t="t" r="r" b="b"/>
                <a:pathLst>
                  <a:path w="828" h="1990" extrusionOk="0">
                    <a:moveTo>
                      <a:pt x="206" y="1"/>
                    </a:moveTo>
                    <a:cubicBezTo>
                      <a:pt x="106" y="1"/>
                      <a:pt x="1" y="82"/>
                      <a:pt x="31" y="217"/>
                    </a:cubicBezTo>
                    <a:cubicBezTo>
                      <a:pt x="181" y="768"/>
                      <a:pt x="332" y="1320"/>
                      <a:pt x="457" y="1871"/>
                    </a:cubicBezTo>
                    <a:cubicBezTo>
                      <a:pt x="488" y="1953"/>
                      <a:pt x="561" y="1989"/>
                      <a:pt x="631" y="1989"/>
                    </a:cubicBezTo>
                    <a:cubicBezTo>
                      <a:pt x="732" y="1989"/>
                      <a:pt x="827" y="1914"/>
                      <a:pt x="783" y="1796"/>
                    </a:cubicBezTo>
                    <a:cubicBezTo>
                      <a:pt x="633" y="1220"/>
                      <a:pt x="507" y="668"/>
                      <a:pt x="357" y="117"/>
                    </a:cubicBezTo>
                    <a:cubicBezTo>
                      <a:pt x="337" y="37"/>
                      <a:pt x="273"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39" name="Google Shape;6239;p55"/>
          <p:cNvGrpSpPr/>
          <p:nvPr/>
        </p:nvGrpSpPr>
        <p:grpSpPr>
          <a:xfrm>
            <a:off x="6540040" y="3183782"/>
            <a:ext cx="1303081" cy="1708309"/>
            <a:chOff x="6283707" y="2736897"/>
            <a:chExt cx="1562260" cy="2048578"/>
          </a:xfrm>
        </p:grpSpPr>
        <p:sp>
          <p:nvSpPr>
            <p:cNvPr id="6240" name="Google Shape;6240;p55"/>
            <p:cNvSpPr/>
            <p:nvPr/>
          </p:nvSpPr>
          <p:spPr>
            <a:xfrm>
              <a:off x="7635725" y="3931900"/>
              <a:ext cx="210241" cy="153369"/>
            </a:xfrm>
            <a:custGeom>
              <a:avLst/>
              <a:gdLst/>
              <a:ahLst/>
              <a:cxnLst/>
              <a:rect l="l" t="t" r="r" b="b"/>
              <a:pathLst>
                <a:path w="7545" h="5505" extrusionOk="0">
                  <a:moveTo>
                    <a:pt x="3264" y="1"/>
                  </a:moveTo>
                  <a:cubicBezTo>
                    <a:pt x="2509" y="1"/>
                    <a:pt x="1855" y="80"/>
                    <a:pt x="1855" y="80"/>
                  </a:cubicBezTo>
                  <a:cubicBezTo>
                    <a:pt x="1830" y="79"/>
                    <a:pt x="1804" y="79"/>
                    <a:pt x="1779" y="79"/>
                  </a:cubicBezTo>
                  <a:cubicBezTo>
                    <a:pt x="340" y="79"/>
                    <a:pt x="1" y="1458"/>
                    <a:pt x="1" y="1458"/>
                  </a:cubicBezTo>
                  <a:cubicBezTo>
                    <a:pt x="1" y="1458"/>
                    <a:pt x="3109" y="5343"/>
                    <a:pt x="3585" y="5493"/>
                  </a:cubicBezTo>
                  <a:cubicBezTo>
                    <a:pt x="3609" y="5501"/>
                    <a:pt x="3630" y="5505"/>
                    <a:pt x="3649" y="5505"/>
                  </a:cubicBezTo>
                  <a:cubicBezTo>
                    <a:pt x="4077" y="5505"/>
                    <a:pt x="3435" y="3714"/>
                    <a:pt x="3434" y="3714"/>
                  </a:cubicBezTo>
                  <a:lnTo>
                    <a:pt x="3434" y="3714"/>
                  </a:lnTo>
                  <a:cubicBezTo>
                    <a:pt x="3435" y="3714"/>
                    <a:pt x="4688" y="5243"/>
                    <a:pt x="5038" y="5318"/>
                  </a:cubicBezTo>
                  <a:cubicBezTo>
                    <a:pt x="5072" y="5326"/>
                    <a:pt x="5101" y="5330"/>
                    <a:pt x="5127" y="5330"/>
                  </a:cubicBezTo>
                  <a:cubicBezTo>
                    <a:pt x="5763" y="5330"/>
                    <a:pt x="4237" y="3063"/>
                    <a:pt x="4236" y="3062"/>
                  </a:cubicBezTo>
                  <a:lnTo>
                    <a:pt x="4236" y="3062"/>
                  </a:lnTo>
                  <a:cubicBezTo>
                    <a:pt x="4237" y="3063"/>
                    <a:pt x="5639" y="4352"/>
                    <a:pt x="6166" y="4352"/>
                  </a:cubicBezTo>
                  <a:cubicBezTo>
                    <a:pt x="6194" y="4352"/>
                    <a:pt x="6219" y="4348"/>
                    <a:pt x="6241" y="4341"/>
                  </a:cubicBezTo>
                  <a:cubicBezTo>
                    <a:pt x="7043" y="4090"/>
                    <a:pt x="4663" y="2386"/>
                    <a:pt x="4663" y="2386"/>
                  </a:cubicBezTo>
                  <a:lnTo>
                    <a:pt x="4663" y="2386"/>
                  </a:lnTo>
                  <a:cubicBezTo>
                    <a:pt x="4663" y="2386"/>
                    <a:pt x="5731" y="2883"/>
                    <a:pt x="6367" y="2883"/>
                  </a:cubicBezTo>
                  <a:cubicBezTo>
                    <a:pt x="6473" y="2883"/>
                    <a:pt x="6567" y="2869"/>
                    <a:pt x="6642" y="2837"/>
                  </a:cubicBezTo>
                  <a:cubicBezTo>
                    <a:pt x="7545" y="2436"/>
                    <a:pt x="4061" y="1233"/>
                    <a:pt x="4061" y="1233"/>
                  </a:cubicBezTo>
                  <a:lnTo>
                    <a:pt x="4061" y="1233"/>
                  </a:lnTo>
                  <a:cubicBezTo>
                    <a:pt x="4061" y="1233"/>
                    <a:pt x="4121" y="1236"/>
                    <a:pt x="4217" y="1236"/>
                  </a:cubicBezTo>
                  <a:cubicBezTo>
                    <a:pt x="4615" y="1236"/>
                    <a:pt x="5631" y="1187"/>
                    <a:pt x="5490" y="681"/>
                  </a:cubicBezTo>
                  <a:cubicBezTo>
                    <a:pt x="5309" y="124"/>
                    <a:pt x="4207" y="1"/>
                    <a:pt x="3264"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5"/>
            <p:cNvSpPr/>
            <p:nvPr/>
          </p:nvSpPr>
          <p:spPr>
            <a:xfrm>
              <a:off x="7135725" y="4068025"/>
              <a:ext cx="112175" cy="139750"/>
            </a:xfrm>
            <a:custGeom>
              <a:avLst/>
              <a:gdLst/>
              <a:ahLst/>
              <a:cxnLst/>
              <a:rect l="l" t="t" r="r" b="b"/>
              <a:pathLst>
                <a:path w="4487" h="5590" extrusionOk="0">
                  <a:moveTo>
                    <a:pt x="3910" y="0"/>
                  </a:moveTo>
                  <a:lnTo>
                    <a:pt x="0" y="852"/>
                  </a:lnTo>
                  <a:lnTo>
                    <a:pt x="802" y="5589"/>
                  </a:lnTo>
                  <a:lnTo>
                    <a:pt x="4487" y="4913"/>
                  </a:lnTo>
                  <a:lnTo>
                    <a:pt x="39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5"/>
            <p:cNvSpPr/>
            <p:nvPr/>
          </p:nvSpPr>
          <p:spPr>
            <a:xfrm>
              <a:off x="7170800" y="4277925"/>
              <a:ext cx="92775" cy="59550"/>
            </a:xfrm>
            <a:custGeom>
              <a:avLst/>
              <a:gdLst/>
              <a:ahLst/>
              <a:cxnLst/>
              <a:rect l="l" t="t" r="r" b="b"/>
              <a:pathLst>
                <a:path w="3711" h="2382" extrusionOk="0">
                  <a:moveTo>
                    <a:pt x="3485" y="0"/>
                  </a:moveTo>
                  <a:lnTo>
                    <a:pt x="1" y="627"/>
                  </a:lnTo>
                  <a:lnTo>
                    <a:pt x="302" y="2381"/>
                  </a:lnTo>
                  <a:lnTo>
                    <a:pt x="3710" y="1780"/>
                  </a:lnTo>
                  <a:lnTo>
                    <a:pt x="348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5"/>
            <p:cNvSpPr/>
            <p:nvPr/>
          </p:nvSpPr>
          <p:spPr>
            <a:xfrm>
              <a:off x="7181450" y="4343700"/>
              <a:ext cx="89625" cy="58925"/>
            </a:xfrm>
            <a:custGeom>
              <a:avLst/>
              <a:gdLst/>
              <a:ahLst/>
              <a:cxnLst/>
              <a:rect l="l" t="t" r="r" b="b"/>
              <a:pathLst>
                <a:path w="3585" h="2357" extrusionOk="0">
                  <a:moveTo>
                    <a:pt x="3384" y="1"/>
                  </a:moveTo>
                  <a:lnTo>
                    <a:pt x="1" y="602"/>
                  </a:lnTo>
                  <a:lnTo>
                    <a:pt x="302" y="2357"/>
                  </a:lnTo>
                  <a:lnTo>
                    <a:pt x="3585" y="1780"/>
                  </a:lnTo>
                  <a:lnTo>
                    <a:pt x="33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5"/>
            <p:cNvSpPr/>
            <p:nvPr/>
          </p:nvSpPr>
          <p:spPr>
            <a:xfrm>
              <a:off x="7192750" y="4408875"/>
              <a:ext cx="93375" cy="100900"/>
            </a:xfrm>
            <a:custGeom>
              <a:avLst/>
              <a:gdLst/>
              <a:ahLst/>
              <a:cxnLst/>
              <a:rect l="l" t="t" r="r" b="b"/>
              <a:pathLst>
                <a:path w="3735" h="4036" extrusionOk="0">
                  <a:moveTo>
                    <a:pt x="3233" y="0"/>
                  </a:moveTo>
                  <a:lnTo>
                    <a:pt x="0" y="602"/>
                  </a:lnTo>
                  <a:lnTo>
                    <a:pt x="577" y="4036"/>
                  </a:lnTo>
                  <a:lnTo>
                    <a:pt x="3734" y="4036"/>
                  </a:lnTo>
                  <a:lnTo>
                    <a:pt x="32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5"/>
            <p:cNvSpPr/>
            <p:nvPr/>
          </p:nvSpPr>
          <p:spPr>
            <a:xfrm>
              <a:off x="7155775" y="4190825"/>
              <a:ext cx="94625" cy="37625"/>
            </a:xfrm>
            <a:custGeom>
              <a:avLst/>
              <a:gdLst/>
              <a:ahLst/>
              <a:cxnLst/>
              <a:rect l="l" t="t" r="r" b="b"/>
              <a:pathLst>
                <a:path w="3785" h="1505" extrusionOk="0">
                  <a:moveTo>
                    <a:pt x="3685" y="1"/>
                  </a:moveTo>
                  <a:lnTo>
                    <a:pt x="0" y="677"/>
                  </a:lnTo>
                  <a:lnTo>
                    <a:pt x="151" y="1504"/>
                  </a:lnTo>
                  <a:lnTo>
                    <a:pt x="3785" y="853"/>
                  </a:lnTo>
                  <a:lnTo>
                    <a:pt x="368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5"/>
            <p:cNvSpPr/>
            <p:nvPr/>
          </p:nvSpPr>
          <p:spPr>
            <a:xfrm>
              <a:off x="7167050" y="4256625"/>
              <a:ext cx="90875" cy="36975"/>
            </a:xfrm>
            <a:custGeom>
              <a:avLst/>
              <a:gdLst/>
              <a:ahLst/>
              <a:cxnLst/>
              <a:rect l="l" t="t" r="r" b="b"/>
              <a:pathLst>
                <a:path w="3635" h="1479" extrusionOk="0">
                  <a:moveTo>
                    <a:pt x="3534" y="0"/>
                  </a:moveTo>
                  <a:lnTo>
                    <a:pt x="1" y="652"/>
                  </a:lnTo>
                  <a:lnTo>
                    <a:pt x="151" y="1479"/>
                  </a:lnTo>
                  <a:lnTo>
                    <a:pt x="3635" y="852"/>
                  </a:lnTo>
                  <a:lnTo>
                    <a:pt x="35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5"/>
            <p:cNvSpPr/>
            <p:nvPr/>
          </p:nvSpPr>
          <p:spPr>
            <a:xfrm>
              <a:off x="7178325" y="4322400"/>
              <a:ext cx="87750" cy="36375"/>
            </a:xfrm>
            <a:custGeom>
              <a:avLst/>
              <a:gdLst/>
              <a:ahLst/>
              <a:cxnLst/>
              <a:rect l="l" t="t" r="r" b="b"/>
              <a:pathLst>
                <a:path w="3510" h="1455" extrusionOk="0">
                  <a:moveTo>
                    <a:pt x="3409" y="1"/>
                  </a:moveTo>
                  <a:lnTo>
                    <a:pt x="1" y="602"/>
                  </a:lnTo>
                  <a:lnTo>
                    <a:pt x="126" y="1454"/>
                  </a:lnTo>
                  <a:lnTo>
                    <a:pt x="3509" y="853"/>
                  </a:lnTo>
                  <a:lnTo>
                    <a:pt x="340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5"/>
            <p:cNvSpPr/>
            <p:nvPr/>
          </p:nvSpPr>
          <p:spPr>
            <a:xfrm>
              <a:off x="7188975" y="4388200"/>
              <a:ext cx="84625" cy="35725"/>
            </a:xfrm>
            <a:custGeom>
              <a:avLst/>
              <a:gdLst/>
              <a:ahLst/>
              <a:cxnLst/>
              <a:rect l="l" t="t" r="r" b="b"/>
              <a:pathLst>
                <a:path w="3385" h="1429" extrusionOk="0">
                  <a:moveTo>
                    <a:pt x="3284" y="0"/>
                  </a:moveTo>
                  <a:lnTo>
                    <a:pt x="1" y="577"/>
                  </a:lnTo>
                  <a:lnTo>
                    <a:pt x="151" y="1429"/>
                  </a:lnTo>
                  <a:lnTo>
                    <a:pt x="3384" y="827"/>
                  </a:lnTo>
                  <a:lnTo>
                    <a:pt x="328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5"/>
            <p:cNvSpPr/>
            <p:nvPr/>
          </p:nvSpPr>
          <p:spPr>
            <a:xfrm>
              <a:off x="6451500" y="4666400"/>
              <a:ext cx="1362200" cy="119075"/>
            </a:xfrm>
            <a:custGeom>
              <a:avLst/>
              <a:gdLst/>
              <a:ahLst/>
              <a:cxnLst/>
              <a:rect l="l" t="t" r="r" b="b"/>
              <a:pathLst>
                <a:path w="54488" h="4763" extrusionOk="0">
                  <a:moveTo>
                    <a:pt x="27244" y="0"/>
                  </a:moveTo>
                  <a:cubicBezTo>
                    <a:pt x="12206" y="0"/>
                    <a:pt x="1" y="1078"/>
                    <a:pt x="1" y="2381"/>
                  </a:cubicBezTo>
                  <a:cubicBezTo>
                    <a:pt x="1" y="3685"/>
                    <a:pt x="12206" y="4762"/>
                    <a:pt x="27244" y="4762"/>
                  </a:cubicBezTo>
                  <a:cubicBezTo>
                    <a:pt x="42282" y="4762"/>
                    <a:pt x="54487" y="3685"/>
                    <a:pt x="54487" y="2381"/>
                  </a:cubicBezTo>
                  <a:cubicBezTo>
                    <a:pt x="54487" y="1078"/>
                    <a:pt x="42282" y="0"/>
                    <a:pt x="27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5"/>
            <p:cNvSpPr/>
            <p:nvPr/>
          </p:nvSpPr>
          <p:spPr>
            <a:xfrm>
              <a:off x="6880075" y="4151350"/>
              <a:ext cx="174850" cy="23200"/>
            </a:xfrm>
            <a:custGeom>
              <a:avLst/>
              <a:gdLst/>
              <a:ahLst/>
              <a:cxnLst/>
              <a:rect l="l" t="t" r="r" b="b"/>
              <a:pathLst>
                <a:path w="6994" h="928" fill="none" extrusionOk="0">
                  <a:moveTo>
                    <a:pt x="1" y="928"/>
                  </a:moveTo>
                  <a:lnTo>
                    <a:pt x="6993" y="1"/>
                  </a:lnTo>
                </a:path>
              </a:pathLst>
            </a:custGeom>
            <a:noFill/>
            <a:ln w="21300"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5"/>
            <p:cNvSpPr/>
            <p:nvPr/>
          </p:nvSpPr>
          <p:spPr>
            <a:xfrm>
              <a:off x="6917675" y="4492825"/>
              <a:ext cx="110925" cy="236875"/>
            </a:xfrm>
            <a:custGeom>
              <a:avLst/>
              <a:gdLst/>
              <a:ahLst/>
              <a:cxnLst/>
              <a:rect l="l" t="t" r="r" b="b"/>
              <a:pathLst>
                <a:path w="4437" h="9475" extrusionOk="0">
                  <a:moveTo>
                    <a:pt x="4437" y="1"/>
                  </a:moveTo>
                  <a:lnTo>
                    <a:pt x="1" y="678"/>
                  </a:lnTo>
                  <a:lnTo>
                    <a:pt x="928" y="9475"/>
                  </a:lnTo>
                  <a:lnTo>
                    <a:pt x="4437" y="9475"/>
                  </a:lnTo>
                  <a:lnTo>
                    <a:pt x="44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5"/>
            <p:cNvSpPr/>
            <p:nvPr/>
          </p:nvSpPr>
          <p:spPr>
            <a:xfrm>
              <a:off x="6805800" y="4658875"/>
              <a:ext cx="222800" cy="78750"/>
            </a:xfrm>
            <a:custGeom>
              <a:avLst/>
              <a:gdLst/>
              <a:ahLst/>
              <a:cxnLst/>
              <a:rect l="l" t="t" r="r" b="b"/>
              <a:pathLst>
                <a:path w="8912" h="3150" extrusionOk="0">
                  <a:moveTo>
                    <a:pt x="6706" y="1"/>
                  </a:moveTo>
                  <a:cubicBezTo>
                    <a:pt x="6706" y="1"/>
                    <a:pt x="4890" y="847"/>
                    <a:pt x="3286" y="847"/>
                  </a:cubicBezTo>
                  <a:cubicBezTo>
                    <a:pt x="2484" y="847"/>
                    <a:pt x="1735" y="635"/>
                    <a:pt x="1293" y="1"/>
                  </a:cubicBezTo>
                  <a:lnTo>
                    <a:pt x="1293" y="1"/>
                  </a:lnTo>
                  <a:cubicBezTo>
                    <a:pt x="1292" y="1"/>
                    <a:pt x="0" y="3150"/>
                    <a:pt x="5435" y="3150"/>
                  </a:cubicBezTo>
                  <a:cubicBezTo>
                    <a:pt x="6378" y="3150"/>
                    <a:pt x="7523" y="3055"/>
                    <a:pt x="8912" y="2833"/>
                  </a:cubicBezTo>
                  <a:lnTo>
                    <a:pt x="67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5"/>
            <p:cNvSpPr/>
            <p:nvPr/>
          </p:nvSpPr>
          <p:spPr>
            <a:xfrm>
              <a:off x="6940225" y="4431425"/>
              <a:ext cx="73975" cy="78350"/>
            </a:xfrm>
            <a:custGeom>
              <a:avLst/>
              <a:gdLst/>
              <a:ahLst/>
              <a:cxnLst/>
              <a:rect l="l" t="t" r="r" b="b"/>
              <a:pathLst>
                <a:path w="2959" h="3134" extrusionOk="0">
                  <a:moveTo>
                    <a:pt x="2958" y="1"/>
                  </a:moveTo>
                  <a:lnTo>
                    <a:pt x="1" y="377"/>
                  </a:lnTo>
                  <a:lnTo>
                    <a:pt x="126" y="3134"/>
                  </a:lnTo>
                  <a:lnTo>
                    <a:pt x="2958" y="2833"/>
                  </a:lnTo>
                  <a:lnTo>
                    <a:pt x="29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5"/>
            <p:cNvSpPr/>
            <p:nvPr/>
          </p:nvSpPr>
          <p:spPr>
            <a:xfrm>
              <a:off x="6937100" y="4365650"/>
              <a:ext cx="77100" cy="54525"/>
            </a:xfrm>
            <a:custGeom>
              <a:avLst/>
              <a:gdLst/>
              <a:ahLst/>
              <a:cxnLst/>
              <a:rect l="l" t="t" r="r" b="b"/>
              <a:pathLst>
                <a:path w="3084" h="2181" extrusionOk="0">
                  <a:moveTo>
                    <a:pt x="3083" y="0"/>
                  </a:moveTo>
                  <a:lnTo>
                    <a:pt x="0" y="401"/>
                  </a:lnTo>
                  <a:lnTo>
                    <a:pt x="76" y="2181"/>
                  </a:lnTo>
                  <a:lnTo>
                    <a:pt x="3083" y="1780"/>
                  </a:lnTo>
                  <a:lnTo>
                    <a:pt x="30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5"/>
            <p:cNvSpPr/>
            <p:nvPr/>
          </p:nvSpPr>
          <p:spPr>
            <a:xfrm>
              <a:off x="6934600" y="4299225"/>
              <a:ext cx="79600" cy="55175"/>
            </a:xfrm>
            <a:custGeom>
              <a:avLst/>
              <a:gdLst/>
              <a:ahLst/>
              <a:cxnLst/>
              <a:rect l="l" t="t" r="r" b="b"/>
              <a:pathLst>
                <a:path w="3184" h="2207" extrusionOk="0">
                  <a:moveTo>
                    <a:pt x="3183" y="1"/>
                  </a:moveTo>
                  <a:lnTo>
                    <a:pt x="0" y="427"/>
                  </a:lnTo>
                  <a:lnTo>
                    <a:pt x="75" y="2206"/>
                  </a:lnTo>
                  <a:lnTo>
                    <a:pt x="3183" y="1805"/>
                  </a:lnTo>
                  <a:lnTo>
                    <a:pt x="3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5"/>
            <p:cNvSpPr/>
            <p:nvPr/>
          </p:nvSpPr>
          <p:spPr>
            <a:xfrm>
              <a:off x="6931450" y="4233425"/>
              <a:ext cx="82750" cy="55175"/>
            </a:xfrm>
            <a:custGeom>
              <a:avLst/>
              <a:gdLst/>
              <a:ahLst/>
              <a:cxnLst/>
              <a:rect l="l" t="t" r="r" b="b"/>
              <a:pathLst>
                <a:path w="3310" h="2207" extrusionOk="0">
                  <a:moveTo>
                    <a:pt x="3309" y="1"/>
                  </a:moveTo>
                  <a:lnTo>
                    <a:pt x="1" y="427"/>
                  </a:lnTo>
                  <a:lnTo>
                    <a:pt x="76" y="2206"/>
                  </a:lnTo>
                  <a:lnTo>
                    <a:pt x="3309" y="1780"/>
                  </a:lnTo>
                  <a:lnTo>
                    <a:pt x="33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5"/>
            <p:cNvSpPr/>
            <p:nvPr/>
          </p:nvSpPr>
          <p:spPr>
            <a:xfrm>
              <a:off x="6925825" y="4094975"/>
              <a:ext cx="88375" cy="128450"/>
            </a:xfrm>
            <a:custGeom>
              <a:avLst/>
              <a:gdLst/>
              <a:ahLst/>
              <a:cxnLst/>
              <a:rect l="l" t="t" r="r" b="b"/>
              <a:pathLst>
                <a:path w="3535" h="5138" extrusionOk="0">
                  <a:moveTo>
                    <a:pt x="3534" y="0"/>
                  </a:moveTo>
                  <a:lnTo>
                    <a:pt x="0" y="702"/>
                  </a:lnTo>
                  <a:lnTo>
                    <a:pt x="201" y="5138"/>
                  </a:lnTo>
                  <a:lnTo>
                    <a:pt x="3534" y="4687"/>
                  </a:lnTo>
                  <a:lnTo>
                    <a:pt x="3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5"/>
            <p:cNvSpPr/>
            <p:nvPr/>
          </p:nvSpPr>
          <p:spPr>
            <a:xfrm>
              <a:off x="6930825" y="4212125"/>
              <a:ext cx="83375" cy="31975"/>
            </a:xfrm>
            <a:custGeom>
              <a:avLst/>
              <a:gdLst/>
              <a:ahLst/>
              <a:cxnLst/>
              <a:rect l="l" t="t" r="r" b="b"/>
              <a:pathLst>
                <a:path w="3335" h="1279" extrusionOk="0">
                  <a:moveTo>
                    <a:pt x="3334" y="1"/>
                  </a:moveTo>
                  <a:lnTo>
                    <a:pt x="1" y="452"/>
                  </a:lnTo>
                  <a:lnTo>
                    <a:pt x="26" y="1279"/>
                  </a:lnTo>
                  <a:lnTo>
                    <a:pt x="3334" y="853"/>
                  </a:lnTo>
                  <a:lnTo>
                    <a:pt x="33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5"/>
            <p:cNvSpPr/>
            <p:nvPr/>
          </p:nvSpPr>
          <p:spPr>
            <a:xfrm>
              <a:off x="6933350" y="4277925"/>
              <a:ext cx="80850" cy="31975"/>
            </a:xfrm>
            <a:custGeom>
              <a:avLst/>
              <a:gdLst/>
              <a:ahLst/>
              <a:cxnLst/>
              <a:rect l="l" t="t" r="r" b="b"/>
              <a:pathLst>
                <a:path w="3234" h="1279" extrusionOk="0">
                  <a:moveTo>
                    <a:pt x="3233" y="0"/>
                  </a:moveTo>
                  <a:lnTo>
                    <a:pt x="0" y="426"/>
                  </a:lnTo>
                  <a:lnTo>
                    <a:pt x="50" y="1279"/>
                  </a:lnTo>
                  <a:lnTo>
                    <a:pt x="3233" y="853"/>
                  </a:lnTo>
                  <a:lnTo>
                    <a:pt x="32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5"/>
            <p:cNvSpPr/>
            <p:nvPr/>
          </p:nvSpPr>
          <p:spPr>
            <a:xfrm>
              <a:off x="6936475" y="4344350"/>
              <a:ext cx="77725" cy="31350"/>
            </a:xfrm>
            <a:custGeom>
              <a:avLst/>
              <a:gdLst/>
              <a:ahLst/>
              <a:cxnLst/>
              <a:rect l="l" t="t" r="r" b="b"/>
              <a:pathLst>
                <a:path w="3109" h="1254" extrusionOk="0">
                  <a:moveTo>
                    <a:pt x="3108" y="0"/>
                  </a:moveTo>
                  <a:lnTo>
                    <a:pt x="0" y="401"/>
                  </a:lnTo>
                  <a:lnTo>
                    <a:pt x="25" y="1253"/>
                  </a:lnTo>
                  <a:lnTo>
                    <a:pt x="3108" y="852"/>
                  </a:lnTo>
                  <a:lnTo>
                    <a:pt x="31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5"/>
            <p:cNvSpPr/>
            <p:nvPr/>
          </p:nvSpPr>
          <p:spPr>
            <a:xfrm rot="2700000">
              <a:off x="6310365" y="3565978"/>
              <a:ext cx="188242" cy="153373"/>
            </a:xfrm>
            <a:custGeom>
              <a:avLst/>
              <a:gdLst/>
              <a:ahLst/>
              <a:cxnLst/>
              <a:rect l="l" t="t" r="r" b="b"/>
              <a:pathLst>
                <a:path w="7194" h="5863" extrusionOk="0">
                  <a:moveTo>
                    <a:pt x="5608" y="0"/>
                  </a:moveTo>
                  <a:cubicBezTo>
                    <a:pt x="5455" y="0"/>
                    <a:pt x="5290" y="20"/>
                    <a:pt x="5113" y="66"/>
                  </a:cubicBezTo>
                  <a:cubicBezTo>
                    <a:pt x="5113" y="66"/>
                    <a:pt x="1780" y="317"/>
                    <a:pt x="1679" y="1370"/>
                  </a:cubicBezTo>
                  <a:cubicBezTo>
                    <a:pt x="1646" y="1662"/>
                    <a:pt x="1944" y="1742"/>
                    <a:pt x="2284" y="1742"/>
                  </a:cubicBezTo>
                  <a:cubicBezTo>
                    <a:pt x="2702" y="1742"/>
                    <a:pt x="3183" y="1620"/>
                    <a:pt x="3183" y="1620"/>
                  </a:cubicBezTo>
                  <a:lnTo>
                    <a:pt x="3183" y="1620"/>
                  </a:lnTo>
                  <a:cubicBezTo>
                    <a:pt x="3183" y="1620"/>
                    <a:pt x="0" y="3500"/>
                    <a:pt x="953" y="3700"/>
                  </a:cubicBezTo>
                  <a:cubicBezTo>
                    <a:pt x="988" y="3708"/>
                    <a:pt x="1026" y="3712"/>
                    <a:pt x="1067" y="3712"/>
                  </a:cubicBezTo>
                  <a:cubicBezTo>
                    <a:pt x="1682" y="3712"/>
                    <a:pt x="2807" y="2874"/>
                    <a:pt x="2807" y="2873"/>
                  </a:cubicBezTo>
                  <a:lnTo>
                    <a:pt x="2807" y="2873"/>
                  </a:lnTo>
                  <a:cubicBezTo>
                    <a:pt x="2807" y="2874"/>
                    <a:pt x="802" y="5029"/>
                    <a:pt x="1654" y="5104"/>
                  </a:cubicBezTo>
                  <a:cubicBezTo>
                    <a:pt x="1661" y="5105"/>
                    <a:pt x="1668" y="5105"/>
                    <a:pt x="1676" y="5105"/>
                  </a:cubicBezTo>
                  <a:cubicBezTo>
                    <a:pt x="2167" y="5105"/>
                    <a:pt x="3383" y="3475"/>
                    <a:pt x="3384" y="3475"/>
                  </a:cubicBezTo>
                  <a:lnTo>
                    <a:pt x="3384" y="3475"/>
                  </a:lnTo>
                  <a:cubicBezTo>
                    <a:pt x="3383" y="3475"/>
                    <a:pt x="2367" y="5862"/>
                    <a:pt x="2907" y="5862"/>
                  </a:cubicBezTo>
                  <a:cubicBezTo>
                    <a:pt x="2942" y="5862"/>
                    <a:pt x="2984" y="5852"/>
                    <a:pt x="3033" y="5831"/>
                  </a:cubicBezTo>
                  <a:cubicBezTo>
                    <a:pt x="3359" y="5680"/>
                    <a:pt x="4286" y="3951"/>
                    <a:pt x="4286" y="3951"/>
                  </a:cubicBezTo>
                  <a:lnTo>
                    <a:pt x="4286" y="3951"/>
                  </a:lnTo>
                  <a:cubicBezTo>
                    <a:pt x="4286" y="3951"/>
                    <a:pt x="4000" y="5731"/>
                    <a:pt x="4396" y="5731"/>
                  </a:cubicBezTo>
                  <a:cubicBezTo>
                    <a:pt x="4423" y="5731"/>
                    <a:pt x="4453" y="5723"/>
                    <a:pt x="4486" y="5705"/>
                  </a:cubicBezTo>
                  <a:cubicBezTo>
                    <a:pt x="4912" y="5455"/>
                    <a:pt x="7193" y="1044"/>
                    <a:pt x="7193" y="1044"/>
                  </a:cubicBezTo>
                  <a:cubicBezTo>
                    <a:pt x="7193" y="1044"/>
                    <a:pt x="6710" y="0"/>
                    <a:pt x="5608"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5"/>
            <p:cNvSpPr/>
            <p:nvPr/>
          </p:nvSpPr>
          <p:spPr>
            <a:xfrm>
              <a:off x="6938975" y="4410125"/>
              <a:ext cx="75225" cy="30725"/>
            </a:xfrm>
            <a:custGeom>
              <a:avLst/>
              <a:gdLst/>
              <a:ahLst/>
              <a:cxnLst/>
              <a:rect l="l" t="t" r="r" b="b"/>
              <a:pathLst>
                <a:path w="3009" h="1229" extrusionOk="0">
                  <a:moveTo>
                    <a:pt x="3008" y="1"/>
                  </a:moveTo>
                  <a:lnTo>
                    <a:pt x="1" y="402"/>
                  </a:lnTo>
                  <a:lnTo>
                    <a:pt x="51" y="1229"/>
                  </a:lnTo>
                  <a:lnTo>
                    <a:pt x="3008" y="853"/>
                  </a:lnTo>
                  <a:lnTo>
                    <a:pt x="30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5"/>
            <p:cNvSpPr/>
            <p:nvPr/>
          </p:nvSpPr>
          <p:spPr>
            <a:xfrm>
              <a:off x="7192125" y="4492825"/>
              <a:ext cx="139750" cy="236875"/>
            </a:xfrm>
            <a:custGeom>
              <a:avLst/>
              <a:gdLst/>
              <a:ahLst/>
              <a:cxnLst/>
              <a:rect l="l" t="t" r="r" b="b"/>
              <a:pathLst>
                <a:path w="5590" h="9475" extrusionOk="0">
                  <a:moveTo>
                    <a:pt x="0" y="1"/>
                  </a:moveTo>
                  <a:lnTo>
                    <a:pt x="2105" y="9475"/>
                  </a:lnTo>
                  <a:lnTo>
                    <a:pt x="5589" y="9475"/>
                  </a:lnTo>
                  <a:lnTo>
                    <a:pt x="45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5"/>
            <p:cNvSpPr/>
            <p:nvPr/>
          </p:nvSpPr>
          <p:spPr>
            <a:xfrm>
              <a:off x="7244750" y="4658875"/>
              <a:ext cx="222800" cy="78750"/>
            </a:xfrm>
            <a:custGeom>
              <a:avLst/>
              <a:gdLst/>
              <a:ahLst/>
              <a:cxnLst/>
              <a:rect l="l" t="t" r="r" b="b"/>
              <a:pathLst>
                <a:path w="8912" h="3150" extrusionOk="0">
                  <a:moveTo>
                    <a:pt x="2206" y="1"/>
                  </a:moveTo>
                  <a:lnTo>
                    <a:pt x="0" y="2833"/>
                  </a:lnTo>
                  <a:cubicBezTo>
                    <a:pt x="1389" y="3055"/>
                    <a:pt x="2534" y="3150"/>
                    <a:pt x="3477" y="3150"/>
                  </a:cubicBezTo>
                  <a:cubicBezTo>
                    <a:pt x="8912" y="3150"/>
                    <a:pt x="7620" y="1"/>
                    <a:pt x="7619" y="1"/>
                  </a:cubicBezTo>
                  <a:lnTo>
                    <a:pt x="7619" y="1"/>
                  </a:lnTo>
                  <a:cubicBezTo>
                    <a:pt x="7177" y="635"/>
                    <a:pt x="6428" y="847"/>
                    <a:pt x="5626" y="847"/>
                  </a:cubicBezTo>
                  <a:cubicBezTo>
                    <a:pt x="4021" y="847"/>
                    <a:pt x="2206" y="1"/>
                    <a:pt x="22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5"/>
            <p:cNvSpPr/>
            <p:nvPr/>
          </p:nvSpPr>
          <p:spPr>
            <a:xfrm>
              <a:off x="6806150" y="3871275"/>
              <a:ext cx="517575" cy="416075"/>
            </a:xfrm>
            <a:custGeom>
              <a:avLst/>
              <a:gdLst/>
              <a:ahLst/>
              <a:cxnLst/>
              <a:rect l="l" t="t" r="r" b="b"/>
              <a:pathLst>
                <a:path w="20703" h="16643" extrusionOk="0">
                  <a:moveTo>
                    <a:pt x="3384" y="1"/>
                  </a:moveTo>
                  <a:cubicBezTo>
                    <a:pt x="1529" y="5765"/>
                    <a:pt x="0" y="14462"/>
                    <a:pt x="0" y="14462"/>
                  </a:cubicBezTo>
                  <a:lnTo>
                    <a:pt x="6441" y="11454"/>
                  </a:lnTo>
                  <a:lnTo>
                    <a:pt x="9950" y="16642"/>
                  </a:lnTo>
                  <a:lnTo>
                    <a:pt x="14712" y="11454"/>
                  </a:lnTo>
                  <a:lnTo>
                    <a:pt x="20502" y="15765"/>
                  </a:lnTo>
                  <a:cubicBezTo>
                    <a:pt x="20502" y="15765"/>
                    <a:pt x="20702" y="11028"/>
                    <a:pt x="20101" y="2732"/>
                  </a:cubicBezTo>
                  <a:lnTo>
                    <a:pt x="33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5"/>
            <p:cNvSpPr/>
            <p:nvPr/>
          </p:nvSpPr>
          <p:spPr>
            <a:xfrm>
              <a:off x="6875075" y="3494150"/>
              <a:ext cx="488125" cy="470225"/>
            </a:xfrm>
            <a:custGeom>
              <a:avLst/>
              <a:gdLst/>
              <a:ahLst/>
              <a:cxnLst/>
              <a:rect l="l" t="t" r="r" b="b"/>
              <a:pathLst>
                <a:path w="19525" h="18809" extrusionOk="0">
                  <a:moveTo>
                    <a:pt x="10623" y="0"/>
                  </a:moveTo>
                  <a:cubicBezTo>
                    <a:pt x="9045" y="0"/>
                    <a:pt x="6443" y="208"/>
                    <a:pt x="3860" y="1326"/>
                  </a:cubicBezTo>
                  <a:cubicBezTo>
                    <a:pt x="3860" y="1326"/>
                    <a:pt x="1404" y="9622"/>
                    <a:pt x="0" y="17817"/>
                  </a:cubicBezTo>
                  <a:cubicBezTo>
                    <a:pt x="0" y="17817"/>
                    <a:pt x="4111" y="18809"/>
                    <a:pt x="9249" y="18809"/>
                  </a:cubicBezTo>
                  <a:cubicBezTo>
                    <a:pt x="11819" y="18809"/>
                    <a:pt x="14645" y="18561"/>
                    <a:pt x="17344" y="17817"/>
                  </a:cubicBezTo>
                  <a:lnTo>
                    <a:pt x="19524" y="5863"/>
                  </a:lnTo>
                  <a:lnTo>
                    <a:pt x="17344" y="1025"/>
                  </a:lnTo>
                  <a:cubicBezTo>
                    <a:pt x="17344" y="1025"/>
                    <a:pt x="15487" y="73"/>
                    <a:pt x="12256" y="73"/>
                  </a:cubicBezTo>
                  <a:cubicBezTo>
                    <a:pt x="12214" y="73"/>
                    <a:pt x="12173" y="73"/>
                    <a:pt x="12131" y="73"/>
                  </a:cubicBezTo>
                  <a:cubicBezTo>
                    <a:pt x="12131" y="73"/>
                    <a:pt x="11556" y="0"/>
                    <a:pt x="106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5"/>
            <p:cNvSpPr/>
            <p:nvPr/>
          </p:nvSpPr>
          <p:spPr>
            <a:xfrm>
              <a:off x="6871300" y="3869625"/>
              <a:ext cx="440525" cy="97550"/>
            </a:xfrm>
            <a:custGeom>
              <a:avLst/>
              <a:gdLst/>
              <a:ahLst/>
              <a:cxnLst/>
              <a:rect l="l" t="t" r="r" b="b"/>
              <a:pathLst>
                <a:path w="17621" h="3902" extrusionOk="0">
                  <a:moveTo>
                    <a:pt x="5599" y="1"/>
                  </a:moveTo>
                  <a:cubicBezTo>
                    <a:pt x="2628" y="1"/>
                    <a:pt x="763" y="318"/>
                    <a:pt x="602" y="342"/>
                  </a:cubicBezTo>
                  <a:lnTo>
                    <a:pt x="1" y="2748"/>
                  </a:lnTo>
                  <a:cubicBezTo>
                    <a:pt x="40" y="2735"/>
                    <a:pt x="2341" y="2384"/>
                    <a:pt x="5775" y="2384"/>
                  </a:cubicBezTo>
                  <a:cubicBezTo>
                    <a:pt x="9015" y="2384"/>
                    <a:pt x="13263" y="2697"/>
                    <a:pt x="17570" y="3901"/>
                  </a:cubicBezTo>
                  <a:lnTo>
                    <a:pt x="17620" y="1671"/>
                  </a:lnTo>
                  <a:cubicBezTo>
                    <a:pt x="12879" y="336"/>
                    <a:pt x="8654" y="1"/>
                    <a:pt x="559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5"/>
            <p:cNvSpPr/>
            <p:nvPr/>
          </p:nvSpPr>
          <p:spPr>
            <a:xfrm>
              <a:off x="7015425" y="3858675"/>
              <a:ext cx="129725" cy="88450"/>
            </a:xfrm>
            <a:custGeom>
              <a:avLst/>
              <a:gdLst/>
              <a:ahLst/>
              <a:cxnLst/>
              <a:rect l="l" t="t" r="r" b="b"/>
              <a:pathLst>
                <a:path w="5189" h="3538" extrusionOk="0">
                  <a:moveTo>
                    <a:pt x="880" y="1"/>
                  </a:moveTo>
                  <a:cubicBezTo>
                    <a:pt x="649" y="1"/>
                    <a:pt x="450" y="170"/>
                    <a:pt x="426" y="404"/>
                  </a:cubicBezTo>
                  <a:lnTo>
                    <a:pt x="50" y="2685"/>
                  </a:lnTo>
                  <a:cubicBezTo>
                    <a:pt x="0" y="2961"/>
                    <a:pt x="201" y="3211"/>
                    <a:pt x="477" y="3236"/>
                  </a:cubicBezTo>
                  <a:lnTo>
                    <a:pt x="4361" y="3537"/>
                  </a:lnTo>
                  <a:cubicBezTo>
                    <a:pt x="4612" y="3537"/>
                    <a:pt x="4837" y="3362"/>
                    <a:pt x="4888" y="3111"/>
                  </a:cubicBezTo>
                  <a:lnTo>
                    <a:pt x="5163" y="830"/>
                  </a:lnTo>
                  <a:cubicBezTo>
                    <a:pt x="5188" y="555"/>
                    <a:pt x="4988" y="304"/>
                    <a:pt x="4712" y="304"/>
                  </a:cubicBezTo>
                  <a:lnTo>
                    <a:pt x="928" y="3"/>
                  </a:lnTo>
                  <a:cubicBezTo>
                    <a:pt x="912" y="2"/>
                    <a:pt x="896" y="1"/>
                    <a:pt x="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5"/>
            <p:cNvSpPr/>
            <p:nvPr/>
          </p:nvSpPr>
          <p:spPr>
            <a:xfrm>
              <a:off x="6451500" y="3502225"/>
              <a:ext cx="603425" cy="197400"/>
            </a:xfrm>
            <a:custGeom>
              <a:avLst/>
              <a:gdLst/>
              <a:ahLst/>
              <a:cxnLst/>
              <a:rect l="l" t="t" r="r" b="b"/>
              <a:pathLst>
                <a:path w="24137" h="7896" extrusionOk="0">
                  <a:moveTo>
                    <a:pt x="24136" y="1"/>
                  </a:moveTo>
                  <a:lnTo>
                    <a:pt x="1" y="3184"/>
                  </a:lnTo>
                  <a:lnTo>
                    <a:pt x="1956" y="7895"/>
                  </a:lnTo>
                  <a:lnTo>
                    <a:pt x="22081" y="5765"/>
                  </a:lnTo>
                  <a:lnTo>
                    <a:pt x="241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5"/>
            <p:cNvSpPr/>
            <p:nvPr/>
          </p:nvSpPr>
          <p:spPr>
            <a:xfrm>
              <a:off x="7230325" y="3495975"/>
              <a:ext cx="513825" cy="513800"/>
            </a:xfrm>
            <a:custGeom>
              <a:avLst/>
              <a:gdLst/>
              <a:ahLst/>
              <a:cxnLst/>
              <a:rect l="l" t="t" r="r" b="b"/>
              <a:pathLst>
                <a:path w="20553" h="20552" extrusionOk="0">
                  <a:moveTo>
                    <a:pt x="1" y="0"/>
                  </a:moveTo>
                  <a:lnTo>
                    <a:pt x="1755" y="6366"/>
                  </a:lnTo>
                  <a:lnTo>
                    <a:pt x="16617" y="20551"/>
                  </a:lnTo>
                  <a:lnTo>
                    <a:pt x="20552" y="16968"/>
                  </a:lnTo>
                  <a:cubicBezTo>
                    <a:pt x="20552" y="16968"/>
                    <a:pt x="8597" y="4962"/>
                    <a:pt x="6317" y="2682"/>
                  </a:cubicBezTo>
                  <a:cubicBezTo>
                    <a:pt x="4011" y="401"/>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5"/>
            <p:cNvSpPr/>
            <p:nvPr/>
          </p:nvSpPr>
          <p:spPr>
            <a:xfrm>
              <a:off x="7114425" y="3398850"/>
              <a:ext cx="121575" cy="163975"/>
            </a:xfrm>
            <a:custGeom>
              <a:avLst/>
              <a:gdLst/>
              <a:ahLst/>
              <a:cxnLst/>
              <a:rect l="l" t="t" r="r" b="b"/>
              <a:pathLst>
                <a:path w="4863" h="6559" extrusionOk="0">
                  <a:moveTo>
                    <a:pt x="4862" y="0"/>
                  </a:moveTo>
                  <a:lnTo>
                    <a:pt x="552" y="151"/>
                  </a:lnTo>
                  <a:lnTo>
                    <a:pt x="301" y="4913"/>
                  </a:lnTo>
                  <a:cubicBezTo>
                    <a:pt x="301" y="4913"/>
                    <a:pt x="0" y="6341"/>
                    <a:pt x="2406" y="6542"/>
                  </a:cubicBezTo>
                  <a:cubicBezTo>
                    <a:pt x="2529" y="6553"/>
                    <a:pt x="2645" y="6559"/>
                    <a:pt x="2755" y="6559"/>
                  </a:cubicBezTo>
                  <a:cubicBezTo>
                    <a:pt x="4559" y="6559"/>
                    <a:pt x="4537" y="5088"/>
                    <a:pt x="4537" y="5088"/>
                  </a:cubicBezTo>
                  <a:lnTo>
                    <a:pt x="4862" y="0"/>
                  </a:lnTo>
                  <a:close/>
                </a:path>
              </a:pathLst>
            </a:custGeom>
            <a:solidFill>
              <a:srgbClr val="FFB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5"/>
            <p:cNvSpPr/>
            <p:nvPr/>
          </p:nvSpPr>
          <p:spPr>
            <a:xfrm>
              <a:off x="7159525" y="4212125"/>
              <a:ext cx="95900" cy="60800"/>
            </a:xfrm>
            <a:custGeom>
              <a:avLst/>
              <a:gdLst/>
              <a:ahLst/>
              <a:cxnLst/>
              <a:rect l="l" t="t" r="r" b="b"/>
              <a:pathLst>
                <a:path w="3836" h="2432" extrusionOk="0">
                  <a:moveTo>
                    <a:pt x="3635" y="1"/>
                  </a:moveTo>
                  <a:lnTo>
                    <a:pt x="1" y="652"/>
                  </a:lnTo>
                  <a:lnTo>
                    <a:pt x="302" y="2432"/>
                  </a:lnTo>
                  <a:lnTo>
                    <a:pt x="3835" y="1780"/>
                  </a:lnTo>
                  <a:lnTo>
                    <a:pt x="363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3" name="Google Shape;6273;p55"/>
            <p:cNvGrpSpPr/>
            <p:nvPr/>
          </p:nvGrpSpPr>
          <p:grpSpPr>
            <a:xfrm rot="252063">
              <a:off x="6829325" y="2763876"/>
              <a:ext cx="765292" cy="783655"/>
              <a:chOff x="4738875" y="3058800"/>
              <a:chExt cx="1452400" cy="1487250"/>
            </a:xfrm>
          </p:grpSpPr>
          <p:sp>
            <p:nvSpPr>
              <p:cNvPr id="6274" name="Google Shape;6274;p55"/>
              <p:cNvSpPr/>
              <p:nvPr/>
            </p:nvSpPr>
            <p:spPr>
              <a:xfrm>
                <a:off x="4936875" y="3058800"/>
                <a:ext cx="959925" cy="796525"/>
              </a:xfrm>
              <a:custGeom>
                <a:avLst/>
                <a:gdLst/>
                <a:ahLst/>
                <a:cxnLst/>
                <a:rect l="l" t="t" r="r" b="b"/>
                <a:pathLst>
                  <a:path w="38397" h="31861" extrusionOk="0">
                    <a:moveTo>
                      <a:pt x="21615" y="1"/>
                    </a:moveTo>
                    <a:cubicBezTo>
                      <a:pt x="21103" y="1"/>
                      <a:pt x="20581" y="27"/>
                      <a:pt x="20051" y="81"/>
                    </a:cubicBezTo>
                    <a:cubicBezTo>
                      <a:pt x="19625" y="106"/>
                      <a:pt x="19199" y="181"/>
                      <a:pt x="18772" y="256"/>
                    </a:cubicBezTo>
                    <a:cubicBezTo>
                      <a:pt x="18622" y="281"/>
                      <a:pt x="18497" y="306"/>
                      <a:pt x="18346" y="332"/>
                    </a:cubicBezTo>
                    <a:cubicBezTo>
                      <a:pt x="17219" y="582"/>
                      <a:pt x="16041" y="958"/>
                      <a:pt x="14838" y="1484"/>
                    </a:cubicBezTo>
                    <a:cubicBezTo>
                      <a:pt x="14787" y="1484"/>
                      <a:pt x="14737" y="1509"/>
                      <a:pt x="14687" y="1535"/>
                    </a:cubicBezTo>
                    <a:cubicBezTo>
                      <a:pt x="14111" y="1785"/>
                      <a:pt x="13584" y="2061"/>
                      <a:pt x="13083" y="2337"/>
                    </a:cubicBezTo>
                    <a:cubicBezTo>
                      <a:pt x="13008" y="2362"/>
                      <a:pt x="12933" y="2412"/>
                      <a:pt x="12858" y="2437"/>
                    </a:cubicBezTo>
                    <a:cubicBezTo>
                      <a:pt x="12732" y="2537"/>
                      <a:pt x="12582" y="2612"/>
                      <a:pt x="12457" y="2687"/>
                    </a:cubicBezTo>
                    <a:cubicBezTo>
                      <a:pt x="11655" y="3164"/>
                      <a:pt x="10903" y="3690"/>
                      <a:pt x="10201" y="4266"/>
                    </a:cubicBezTo>
                    <a:cubicBezTo>
                      <a:pt x="9900" y="4517"/>
                      <a:pt x="9599" y="4768"/>
                      <a:pt x="9299" y="5018"/>
                    </a:cubicBezTo>
                    <a:cubicBezTo>
                      <a:pt x="8772" y="5520"/>
                      <a:pt x="8246" y="6021"/>
                      <a:pt x="7770" y="6572"/>
                    </a:cubicBezTo>
                    <a:cubicBezTo>
                      <a:pt x="7770" y="6572"/>
                      <a:pt x="7745" y="6597"/>
                      <a:pt x="7745" y="6597"/>
                    </a:cubicBezTo>
                    <a:cubicBezTo>
                      <a:pt x="7670" y="6697"/>
                      <a:pt x="7569" y="6798"/>
                      <a:pt x="7494" y="6873"/>
                    </a:cubicBezTo>
                    <a:cubicBezTo>
                      <a:pt x="7394" y="7023"/>
                      <a:pt x="7269" y="7149"/>
                      <a:pt x="7168" y="7274"/>
                    </a:cubicBezTo>
                    <a:cubicBezTo>
                      <a:pt x="6818" y="7675"/>
                      <a:pt x="6517" y="8101"/>
                      <a:pt x="6216" y="8527"/>
                    </a:cubicBezTo>
                    <a:cubicBezTo>
                      <a:pt x="6041" y="8753"/>
                      <a:pt x="5890" y="8978"/>
                      <a:pt x="5740" y="9229"/>
                    </a:cubicBezTo>
                    <a:cubicBezTo>
                      <a:pt x="5489" y="9580"/>
                      <a:pt x="5289" y="9931"/>
                      <a:pt x="5063" y="10281"/>
                    </a:cubicBezTo>
                    <a:cubicBezTo>
                      <a:pt x="5013" y="10357"/>
                      <a:pt x="4963" y="10457"/>
                      <a:pt x="4913" y="10532"/>
                    </a:cubicBezTo>
                    <a:cubicBezTo>
                      <a:pt x="4863" y="10632"/>
                      <a:pt x="4787" y="10733"/>
                      <a:pt x="4737" y="10858"/>
                    </a:cubicBezTo>
                    <a:cubicBezTo>
                      <a:pt x="4712" y="10883"/>
                      <a:pt x="4687" y="10933"/>
                      <a:pt x="4662" y="10958"/>
                    </a:cubicBezTo>
                    <a:cubicBezTo>
                      <a:pt x="4437" y="11384"/>
                      <a:pt x="4236" y="11785"/>
                      <a:pt x="4036" y="12211"/>
                    </a:cubicBezTo>
                    <a:cubicBezTo>
                      <a:pt x="3910" y="12437"/>
                      <a:pt x="3785" y="12662"/>
                      <a:pt x="3685" y="12913"/>
                    </a:cubicBezTo>
                    <a:cubicBezTo>
                      <a:pt x="3534" y="13214"/>
                      <a:pt x="3409" y="13540"/>
                      <a:pt x="3259" y="13865"/>
                    </a:cubicBezTo>
                    <a:cubicBezTo>
                      <a:pt x="3208" y="13966"/>
                      <a:pt x="3158" y="14091"/>
                      <a:pt x="3133" y="14191"/>
                    </a:cubicBezTo>
                    <a:cubicBezTo>
                      <a:pt x="3133" y="14216"/>
                      <a:pt x="3108" y="14216"/>
                      <a:pt x="3108" y="14241"/>
                    </a:cubicBezTo>
                    <a:cubicBezTo>
                      <a:pt x="3008" y="14467"/>
                      <a:pt x="2933" y="14692"/>
                      <a:pt x="2833" y="14918"/>
                    </a:cubicBezTo>
                    <a:cubicBezTo>
                      <a:pt x="2682" y="15369"/>
                      <a:pt x="2507" y="15820"/>
                      <a:pt x="2356" y="16271"/>
                    </a:cubicBezTo>
                    <a:cubicBezTo>
                      <a:pt x="2281" y="16472"/>
                      <a:pt x="2206" y="16698"/>
                      <a:pt x="2131" y="16923"/>
                    </a:cubicBezTo>
                    <a:cubicBezTo>
                      <a:pt x="2056" y="17199"/>
                      <a:pt x="1955" y="17500"/>
                      <a:pt x="1880" y="17775"/>
                    </a:cubicBezTo>
                    <a:cubicBezTo>
                      <a:pt x="1855" y="17875"/>
                      <a:pt x="1805" y="18001"/>
                      <a:pt x="1780" y="18126"/>
                    </a:cubicBezTo>
                    <a:cubicBezTo>
                      <a:pt x="1755" y="18176"/>
                      <a:pt x="1755" y="18251"/>
                      <a:pt x="1730" y="18327"/>
                    </a:cubicBezTo>
                    <a:cubicBezTo>
                      <a:pt x="1655" y="18552"/>
                      <a:pt x="1604" y="18778"/>
                      <a:pt x="1529" y="19003"/>
                    </a:cubicBezTo>
                    <a:cubicBezTo>
                      <a:pt x="1454" y="19304"/>
                      <a:pt x="1379" y="19605"/>
                      <a:pt x="1304" y="19906"/>
                    </a:cubicBezTo>
                    <a:cubicBezTo>
                      <a:pt x="1254" y="20131"/>
                      <a:pt x="1203" y="20357"/>
                      <a:pt x="1178" y="20582"/>
                    </a:cubicBezTo>
                    <a:cubicBezTo>
                      <a:pt x="1153" y="20607"/>
                      <a:pt x="1153" y="20607"/>
                      <a:pt x="1153" y="20632"/>
                    </a:cubicBezTo>
                    <a:cubicBezTo>
                      <a:pt x="1128" y="20758"/>
                      <a:pt x="1103" y="20883"/>
                      <a:pt x="1078" y="21008"/>
                    </a:cubicBezTo>
                    <a:cubicBezTo>
                      <a:pt x="1053" y="21109"/>
                      <a:pt x="1028" y="21209"/>
                      <a:pt x="1028" y="21309"/>
                    </a:cubicBezTo>
                    <a:cubicBezTo>
                      <a:pt x="928" y="21785"/>
                      <a:pt x="828" y="22261"/>
                      <a:pt x="752" y="22738"/>
                    </a:cubicBezTo>
                    <a:cubicBezTo>
                      <a:pt x="452" y="24442"/>
                      <a:pt x="301" y="25996"/>
                      <a:pt x="201" y="27349"/>
                    </a:cubicBezTo>
                    <a:cubicBezTo>
                      <a:pt x="0" y="30081"/>
                      <a:pt x="76" y="31861"/>
                      <a:pt x="76" y="31861"/>
                    </a:cubicBezTo>
                    <a:lnTo>
                      <a:pt x="3108" y="31184"/>
                    </a:lnTo>
                    <a:lnTo>
                      <a:pt x="15264" y="28402"/>
                    </a:lnTo>
                    <a:lnTo>
                      <a:pt x="32256" y="24542"/>
                    </a:lnTo>
                    <a:lnTo>
                      <a:pt x="36041" y="23690"/>
                    </a:lnTo>
                    <a:cubicBezTo>
                      <a:pt x="36041" y="23690"/>
                      <a:pt x="34562" y="21008"/>
                      <a:pt x="33159" y="18001"/>
                    </a:cubicBezTo>
                    <a:cubicBezTo>
                      <a:pt x="32833" y="17324"/>
                      <a:pt x="32507" y="16622"/>
                      <a:pt x="32231" y="15921"/>
                    </a:cubicBezTo>
                    <a:cubicBezTo>
                      <a:pt x="32181" y="15845"/>
                      <a:pt x="32131" y="15745"/>
                      <a:pt x="32106" y="15670"/>
                    </a:cubicBezTo>
                    <a:cubicBezTo>
                      <a:pt x="32056" y="15545"/>
                      <a:pt x="32006" y="15444"/>
                      <a:pt x="31955" y="15344"/>
                    </a:cubicBezTo>
                    <a:cubicBezTo>
                      <a:pt x="31730" y="14793"/>
                      <a:pt x="31504" y="14241"/>
                      <a:pt x="31329" y="13715"/>
                    </a:cubicBezTo>
                    <a:cubicBezTo>
                      <a:pt x="31304" y="13640"/>
                      <a:pt x="31279" y="13590"/>
                      <a:pt x="31254" y="13515"/>
                    </a:cubicBezTo>
                    <a:cubicBezTo>
                      <a:pt x="31254" y="13464"/>
                      <a:pt x="31229" y="13439"/>
                      <a:pt x="31204" y="13389"/>
                    </a:cubicBezTo>
                    <a:cubicBezTo>
                      <a:pt x="31153" y="13239"/>
                      <a:pt x="31103" y="13063"/>
                      <a:pt x="31053" y="12913"/>
                    </a:cubicBezTo>
                    <a:cubicBezTo>
                      <a:pt x="31028" y="12863"/>
                      <a:pt x="31028" y="12813"/>
                      <a:pt x="31003" y="12763"/>
                    </a:cubicBezTo>
                    <a:cubicBezTo>
                      <a:pt x="30978" y="12662"/>
                      <a:pt x="30928" y="12562"/>
                      <a:pt x="30903" y="12462"/>
                    </a:cubicBezTo>
                    <a:cubicBezTo>
                      <a:pt x="30878" y="12362"/>
                      <a:pt x="30853" y="12261"/>
                      <a:pt x="30828" y="12186"/>
                    </a:cubicBezTo>
                    <a:cubicBezTo>
                      <a:pt x="30803" y="12086"/>
                      <a:pt x="30778" y="11986"/>
                      <a:pt x="30752" y="11885"/>
                    </a:cubicBezTo>
                    <a:cubicBezTo>
                      <a:pt x="30752" y="11860"/>
                      <a:pt x="30727" y="11810"/>
                      <a:pt x="30727" y="11785"/>
                    </a:cubicBezTo>
                    <a:cubicBezTo>
                      <a:pt x="30702" y="11710"/>
                      <a:pt x="30702" y="11635"/>
                      <a:pt x="30677" y="11585"/>
                    </a:cubicBezTo>
                    <a:lnTo>
                      <a:pt x="30677" y="11560"/>
                    </a:lnTo>
                    <a:cubicBezTo>
                      <a:pt x="30652" y="11434"/>
                      <a:pt x="30627" y="11309"/>
                      <a:pt x="30602" y="11184"/>
                    </a:cubicBezTo>
                    <a:cubicBezTo>
                      <a:pt x="30577" y="11083"/>
                      <a:pt x="30577" y="10958"/>
                      <a:pt x="30577" y="10858"/>
                    </a:cubicBezTo>
                    <a:cubicBezTo>
                      <a:pt x="30552" y="10733"/>
                      <a:pt x="30552" y="10607"/>
                      <a:pt x="30552" y="10482"/>
                    </a:cubicBezTo>
                    <a:cubicBezTo>
                      <a:pt x="30552" y="10332"/>
                      <a:pt x="30577" y="10181"/>
                      <a:pt x="30627" y="10081"/>
                    </a:cubicBezTo>
                    <a:cubicBezTo>
                      <a:pt x="30627" y="10056"/>
                      <a:pt x="30627" y="10006"/>
                      <a:pt x="30652" y="9981"/>
                    </a:cubicBezTo>
                    <a:cubicBezTo>
                      <a:pt x="30677" y="9931"/>
                      <a:pt x="30727" y="9855"/>
                      <a:pt x="30752" y="9805"/>
                    </a:cubicBezTo>
                    <a:lnTo>
                      <a:pt x="30778" y="9805"/>
                    </a:lnTo>
                    <a:cubicBezTo>
                      <a:pt x="30828" y="9730"/>
                      <a:pt x="30903" y="9655"/>
                      <a:pt x="30978" y="9630"/>
                    </a:cubicBezTo>
                    <a:cubicBezTo>
                      <a:pt x="31135" y="9530"/>
                      <a:pt x="31333" y="9487"/>
                      <a:pt x="31562" y="9487"/>
                    </a:cubicBezTo>
                    <a:cubicBezTo>
                      <a:pt x="31735" y="9487"/>
                      <a:pt x="31926" y="9511"/>
                      <a:pt x="32131" y="9555"/>
                    </a:cubicBezTo>
                    <a:cubicBezTo>
                      <a:pt x="32231" y="9555"/>
                      <a:pt x="32331" y="9580"/>
                      <a:pt x="32432" y="9630"/>
                    </a:cubicBezTo>
                    <a:cubicBezTo>
                      <a:pt x="32632" y="9680"/>
                      <a:pt x="32858" y="9755"/>
                      <a:pt x="33083" y="9855"/>
                    </a:cubicBezTo>
                    <a:cubicBezTo>
                      <a:pt x="33159" y="9880"/>
                      <a:pt x="33234" y="9905"/>
                      <a:pt x="33309" y="9956"/>
                    </a:cubicBezTo>
                    <a:cubicBezTo>
                      <a:pt x="33359" y="9956"/>
                      <a:pt x="33359" y="9981"/>
                      <a:pt x="33384" y="9981"/>
                    </a:cubicBezTo>
                    <a:cubicBezTo>
                      <a:pt x="33685" y="10106"/>
                      <a:pt x="33961" y="10256"/>
                      <a:pt x="34261" y="10407"/>
                    </a:cubicBezTo>
                    <a:cubicBezTo>
                      <a:pt x="34362" y="10457"/>
                      <a:pt x="34437" y="10507"/>
                      <a:pt x="34537" y="10557"/>
                    </a:cubicBezTo>
                    <a:cubicBezTo>
                      <a:pt x="34712" y="10657"/>
                      <a:pt x="34863" y="10758"/>
                      <a:pt x="35038" y="10858"/>
                    </a:cubicBezTo>
                    <a:cubicBezTo>
                      <a:pt x="35063" y="10858"/>
                      <a:pt x="35088" y="10858"/>
                      <a:pt x="35088" y="10883"/>
                    </a:cubicBezTo>
                    <a:cubicBezTo>
                      <a:pt x="35339" y="11033"/>
                      <a:pt x="35590" y="11184"/>
                      <a:pt x="35840" y="11334"/>
                    </a:cubicBezTo>
                    <a:cubicBezTo>
                      <a:pt x="37194" y="12211"/>
                      <a:pt x="38296" y="13063"/>
                      <a:pt x="38397" y="13139"/>
                    </a:cubicBezTo>
                    <a:cubicBezTo>
                      <a:pt x="38347" y="13063"/>
                      <a:pt x="37996" y="12261"/>
                      <a:pt x="37344" y="11109"/>
                    </a:cubicBezTo>
                    <a:cubicBezTo>
                      <a:pt x="37244" y="10908"/>
                      <a:pt x="37118" y="10733"/>
                      <a:pt x="37018" y="10532"/>
                    </a:cubicBezTo>
                    <a:cubicBezTo>
                      <a:pt x="36793" y="10156"/>
                      <a:pt x="36542" y="9755"/>
                      <a:pt x="36266" y="9329"/>
                    </a:cubicBezTo>
                    <a:lnTo>
                      <a:pt x="36091" y="9103"/>
                    </a:lnTo>
                    <a:cubicBezTo>
                      <a:pt x="36016" y="9003"/>
                      <a:pt x="35940" y="8903"/>
                      <a:pt x="35865" y="8778"/>
                    </a:cubicBezTo>
                    <a:cubicBezTo>
                      <a:pt x="35690" y="8527"/>
                      <a:pt x="35489" y="8251"/>
                      <a:pt x="35289" y="7951"/>
                    </a:cubicBezTo>
                    <a:cubicBezTo>
                      <a:pt x="35214" y="7875"/>
                      <a:pt x="35164" y="7800"/>
                      <a:pt x="35113" y="7725"/>
                    </a:cubicBezTo>
                    <a:cubicBezTo>
                      <a:pt x="35088" y="7700"/>
                      <a:pt x="35063" y="7675"/>
                      <a:pt x="35063" y="7650"/>
                    </a:cubicBezTo>
                    <a:cubicBezTo>
                      <a:pt x="34913" y="7499"/>
                      <a:pt x="34788" y="7349"/>
                      <a:pt x="34662" y="7174"/>
                    </a:cubicBezTo>
                    <a:cubicBezTo>
                      <a:pt x="34537" y="7023"/>
                      <a:pt x="34412" y="6873"/>
                      <a:pt x="34286" y="6697"/>
                    </a:cubicBezTo>
                    <a:cubicBezTo>
                      <a:pt x="34111" y="6522"/>
                      <a:pt x="33961" y="6347"/>
                      <a:pt x="33810" y="6146"/>
                    </a:cubicBezTo>
                    <a:cubicBezTo>
                      <a:pt x="33685" y="6021"/>
                      <a:pt x="33560" y="5895"/>
                      <a:pt x="33459" y="5770"/>
                    </a:cubicBezTo>
                    <a:cubicBezTo>
                      <a:pt x="33359" y="5670"/>
                      <a:pt x="33259" y="5545"/>
                      <a:pt x="33133" y="5444"/>
                    </a:cubicBezTo>
                    <a:cubicBezTo>
                      <a:pt x="32933" y="5219"/>
                      <a:pt x="32707" y="5018"/>
                      <a:pt x="32482" y="4793"/>
                    </a:cubicBezTo>
                    <a:cubicBezTo>
                      <a:pt x="32306" y="4617"/>
                      <a:pt x="32106" y="4442"/>
                      <a:pt x="31905" y="4266"/>
                    </a:cubicBezTo>
                    <a:cubicBezTo>
                      <a:pt x="31780" y="4166"/>
                      <a:pt x="31680" y="4041"/>
                      <a:pt x="31554" y="3941"/>
                    </a:cubicBezTo>
                    <a:cubicBezTo>
                      <a:pt x="31429" y="3840"/>
                      <a:pt x="31304" y="3740"/>
                      <a:pt x="31204" y="3665"/>
                    </a:cubicBezTo>
                    <a:cubicBezTo>
                      <a:pt x="31103" y="3590"/>
                      <a:pt x="31028" y="3514"/>
                      <a:pt x="30928" y="3439"/>
                    </a:cubicBezTo>
                    <a:cubicBezTo>
                      <a:pt x="30702" y="3264"/>
                      <a:pt x="30477" y="3088"/>
                      <a:pt x="30226" y="2913"/>
                    </a:cubicBezTo>
                    <a:cubicBezTo>
                      <a:pt x="29900" y="2687"/>
                      <a:pt x="29549" y="2437"/>
                      <a:pt x="29174" y="2236"/>
                    </a:cubicBezTo>
                    <a:cubicBezTo>
                      <a:pt x="28898" y="2036"/>
                      <a:pt x="28597" y="1885"/>
                      <a:pt x="28296" y="1710"/>
                    </a:cubicBezTo>
                    <a:cubicBezTo>
                      <a:pt x="28071" y="1610"/>
                      <a:pt x="27870" y="1484"/>
                      <a:pt x="27645" y="1384"/>
                    </a:cubicBezTo>
                    <a:cubicBezTo>
                      <a:pt x="27494" y="1334"/>
                      <a:pt x="27369" y="1259"/>
                      <a:pt x="27219" y="1184"/>
                    </a:cubicBezTo>
                    <a:cubicBezTo>
                      <a:pt x="26742" y="983"/>
                      <a:pt x="26241" y="808"/>
                      <a:pt x="25740" y="657"/>
                    </a:cubicBezTo>
                    <a:cubicBezTo>
                      <a:pt x="25239" y="482"/>
                      <a:pt x="24687" y="332"/>
                      <a:pt x="24136" y="231"/>
                    </a:cubicBezTo>
                    <a:lnTo>
                      <a:pt x="24036" y="231"/>
                    </a:lnTo>
                    <a:cubicBezTo>
                      <a:pt x="23885" y="181"/>
                      <a:pt x="23735" y="156"/>
                      <a:pt x="23585" y="131"/>
                    </a:cubicBezTo>
                    <a:cubicBezTo>
                      <a:pt x="22944" y="46"/>
                      <a:pt x="22288" y="1"/>
                      <a:pt x="216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5"/>
              <p:cNvSpPr/>
              <p:nvPr/>
            </p:nvSpPr>
            <p:spPr>
              <a:xfrm>
                <a:off x="4975725" y="3381625"/>
                <a:ext cx="742500" cy="152275"/>
              </a:xfrm>
              <a:custGeom>
                <a:avLst/>
                <a:gdLst/>
                <a:ahLst/>
                <a:cxnLst/>
                <a:rect l="l" t="t" r="r" b="b"/>
                <a:pathLst>
                  <a:path w="29700" h="6091" extrusionOk="0">
                    <a:moveTo>
                      <a:pt x="29499" y="0"/>
                    </a:moveTo>
                    <a:cubicBezTo>
                      <a:pt x="28321" y="175"/>
                      <a:pt x="27118" y="351"/>
                      <a:pt x="25940" y="551"/>
                    </a:cubicBezTo>
                    <a:cubicBezTo>
                      <a:pt x="24712" y="727"/>
                      <a:pt x="23509" y="927"/>
                      <a:pt x="22281" y="1128"/>
                    </a:cubicBezTo>
                    <a:cubicBezTo>
                      <a:pt x="19700" y="1554"/>
                      <a:pt x="17118" y="2005"/>
                      <a:pt x="14537" y="2481"/>
                    </a:cubicBezTo>
                    <a:cubicBezTo>
                      <a:pt x="14211" y="2556"/>
                      <a:pt x="13885" y="2607"/>
                      <a:pt x="13534" y="2682"/>
                    </a:cubicBezTo>
                    <a:cubicBezTo>
                      <a:pt x="13509" y="2682"/>
                      <a:pt x="13484" y="2682"/>
                      <a:pt x="13434" y="2707"/>
                    </a:cubicBezTo>
                    <a:cubicBezTo>
                      <a:pt x="12933" y="2782"/>
                      <a:pt x="12431" y="2882"/>
                      <a:pt x="11930" y="2983"/>
                    </a:cubicBezTo>
                    <a:cubicBezTo>
                      <a:pt x="9975" y="3358"/>
                      <a:pt x="8020" y="3759"/>
                      <a:pt x="6040" y="4160"/>
                    </a:cubicBezTo>
                    <a:cubicBezTo>
                      <a:pt x="4562" y="4461"/>
                      <a:pt x="3083" y="4762"/>
                      <a:pt x="1604" y="5088"/>
                    </a:cubicBezTo>
                    <a:cubicBezTo>
                      <a:pt x="1128" y="5188"/>
                      <a:pt x="652" y="5288"/>
                      <a:pt x="176" y="5414"/>
                    </a:cubicBezTo>
                    <a:cubicBezTo>
                      <a:pt x="101" y="5639"/>
                      <a:pt x="50" y="5865"/>
                      <a:pt x="0" y="6090"/>
                    </a:cubicBezTo>
                    <a:cubicBezTo>
                      <a:pt x="176" y="6040"/>
                      <a:pt x="376" y="5990"/>
                      <a:pt x="577" y="5965"/>
                    </a:cubicBezTo>
                    <a:cubicBezTo>
                      <a:pt x="2306" y="5564"/>
                      <a:pt x="4035" y="5213"/>
                      <a:pt x="5765" y="4837"/>
                    </a:cubicBezTo>
                    <a:cubicBezTo>
                      <a:pt x="7619" y="4461"/>
                      <a:pt x="9449" y="4110"/>
                      <a:pt x="11304" y="3734"/>
                    </a:cubicBezTo>
                    <a:cubicBezTo>
                      <a:pt x="12056" y="3609"/>
                      <a:pt x="12782" y="3459"/>
                      <a:pt x="13534" y="3308"/>
                    </a:cubicBezTo>
                    <a:cubicBezTo>
                      <a:pt x="16642" y="2732"/>
                      <a:pt x="19750" y="2180"/>
                      <a:pt x="22858" y="1679"/>
                    </a:cubicBezTo>
                    <a:cubicBezTo>
                      <a:pt x="23284" y="1604"/>
                      <a:pt x="23735" y="1529"/>
                      <a:pt x="24186" y="1454"/>
                    </a:cubicBezTo>
                    <a:cubicBezTo>
                      <a:pt x="26016" y="1153"/>
                      <a:pt x="27845" y="877"/>
                      <a:pt x="29700" y="602"/>
                    </a:cubicBezTo>
                    <a:cubicBezTo>
                      <a:pt x="29700" y="551"/>
                      <a:pt x="29675" y="526"/>
                      <a:pt x="29650" y="476"/>
                    </a:cubicBezTo>
                    <a:cubicBezTo>
                      <a:pt x="29599" y="326"/>
                      <a:pt x="29549" y="150"/>
                      <a:pt x="294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5"/>
              <p:cNvSpPr/>
              <p:nvPr/>
            </p:nvSpPr>
            <p:spPr>
              <a:xfrm>
                <a:off x="4990125" y="3347775"/>
                <a:ext cx="717450" cy="134125"/>
              </a:xfrm>
              <a:custGeom>
                <a:avLst/>
                <a:gdLst/>
                <a:ahLst/>
                <a:cxnLst/>
                <a:rect l="l" t="t" r="r" b="b"/>
                <a:pathLst>
                  <a:path w="28698" h="5365" extrusionOk="0">
                    <a:moveTo>
                      <a:pt x="28547" y="1"/>
                    </a:moveTo>
                    <a:cubicBezTo>
                      <a:pt x="25866" y="452"/>
                      <a:pt x="23159" y="903"/>
                      <a:pt x="20477" y="1354"/>
                    </a:cubicBezTo>
                    <a:cubicBezTo>
                      <a:pt x="18898" y="1605"/>
                      <a:pt x="17319" y="1880"/>
                      <a:pt x="15765" y="2131"/>
                    </a:cubicBezTo>
                    <a:cubicBezTo>
                      <a:pt x="14838" y="2281"/>
                      <a:pt x="13936" y="2432"/>
                      <a:pt x="13033" y="2582"/>
                    </a:cubicBezTo>
                    <a:cubicBezTo>
                      <a:pt x="12332" y="2707"/>
                      <a:pt x="11655" y="2808"/>
                      <a:pt x="10978" y="2933"/>
                    </a:cubicBezTo>
                    <a:cubicBezTo>
                      <a:pt x="9399" y="3184"/>
                      <a:pt x="7795" y="3459"/>
                      <a:pt x="6216" y="3710"/>
                    </a:cubicBezTo>
                    <a:cubicBezTo>
                      <a:pt x="4211" y="4036"/>
                      <a:pt x="2231" y="4362"/>
                      <a:pt x="226" y="4712"/>
                    </a:cubicBezTo>
                    <a:cubicBezTo>
                      <a:pt x="151" y="4913"/>
                      <a:pt x="76" y="5139"/>
                      <a:pt x="1" y="5364"/>
                    </a:cubicBezTo>
                    <a:cubicBezTo>
                      <a:pt x="1981" y="5038"/>
                      <a:pt x="3961" y="4712"/>
                      <a:pt x="5941" y="4387"/>
                    </a:cubicBezTo>
                    <a:cubicBezTo>
                      <a:pt x="7896" y="4061"/>
                      <a:pt x="9850" y="3735"/>
                      <a:pt x="11805" y="3409"/>
                    </a:cubicBezTo>
                    <a:cubicBezTo>
                      <a:pt x="12206" y="3359"/>
                      <a:pt x="12582" y="3284"/>
                      <a:pt x="12983" y="3209"/>
                    </a:cubicBezTo>
                    <a:cubicBezTo>
                      <a:pt x="13660" y="3108"/>
                      <a:pt x="14312" y="3008"/>
                      <a:pt x="14963" y="2883"/>
                    </a:cubicBezTo>
                    <a:cubicBezTo>
                      <a:pt x="16993" y="2557"/>
                      <a:pt x="19023" y="2231"/>
                      <a:pt x="21054" y="1880"/>
                    </a:cubicBezTo>
                    <a:cubicBezTo>
                      <a:pt x="23184" y="1529"/>
                      <a:pt x="25314" y="1179"/>
                      <a:pt x="27445" y="828"/>
                    </a:cubicBezTo>
                    <a:cubicBezTo>
                      <a:pt x="27871" y="753"/>
                      <a:pt x="28297" y="677"/>
                      <a:pt x="28698" y="627"/>
                    </a:cubicBezTo>
                    <a:cubicBezTo>
                      <a:pt x="28673" y="527"/>
                      <a:pt x="28648" y="427"/>
                      <a:pt x="28622" y="326"/>
                    </a:cubicBezTo>
                    <a:cubicBezTo>
                      <a:pt x="28622" y="301"/>
                      <a:pt x="28597" y="251"/>
                      <a:pt x="28597" y="226"/>
                    </a:cubicBezTo>
                    <a:cubicBezTo>
                      <a:pt x="28572" y="151"/>
                      <a:pt x="28572" y="76"/>
                      <a:pt x="28547" y="26"/>
                    </a:cubicBezTo>
                    <a:lnTo>
                      <a:pt x="285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5"/>
              <p:cNvSpPr/>
              <p:nvPr/>
            </p:nvSpPr>
            <p:spPr>
              <a:xfrm>
                <a:off x="5812825" y="3322100"/>
                <a:ext cx="57650" cy="20075"/>
              </a:xfrm>
              <a:custGeom>
                <a:avLst/>
                <a:gdLst/>
                <a:ahLst/>
                <a:cxnLst/>
                <a:rect l="l" t="t" r="r" b="b"/>
                <a:pathLst>
                  <a:path w="2306" h="803" extrusionOk="0">
                    <a:moveTo>
                      <a:pt x="1980" y="0"/>
                    </a:moveTo>
                    <a:cubicBezTo>
                      <a:pt x="1303" y="100"/>
                      <a:pt x="652" y="201"/>
                      <a:pt x="0" y="326"/>
                    </a:cubicBezTo>
                    <a:cubicBezTo>
                      <a:pt x="276" y="476"/>
                      <a:pt x="552" y="652"/>
                      <a:pt x="802" y="802"/>
                    </a:cubicBezTo>
                    <a:cubicBezTo>
                      <a:pt x="1303" y="727"/>
                      <a:pt x="1805" y="652"/>
                      <a:pt x="2306" y="577"/>
                    </a:cubicBezTo>
                    <a:cubicBezTo>
                      <a:pt x="2206" y="376"/>
                      <a:pt x="2080" y="201"/>
                      <a:pt x="198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5"/>
              <p:cNvSpPr/>
              <p:nvPr/>
            </p:nvSpPr>
            <p:spPr>
              <a:xfrm>
                <a:off x="5008300" y="3303925"/>
                <a:ext cx="698025" cy="127850"/>
              </a:xfrm>
              <a:custGeom>
                <a:avLst/>
                <a:gdLst/>
                <a:ahLst/>
                <a:cxnLst/>
                <a:rect l="l" t="t" r="r" b="b"/>
                <a:pathLst>
                  <a:path w="27921" h="5114" extrusionOk="0">
                    <a:moveTo>
                      <a:pt x="27921" y="0"/>
                    </a:moveTo>
                    <a:lnTo>
                      <a:pt x="27921" y="0"/>
                    </a:lnTo>
                    <a:cubicBezTo>
                      <a:pt x="24662" y="602"/>
                      <a:pt x="21429" y="1128"/>
                      <a:pt x="18171" y="1629"/>
                    </a:cubicBezTo>
                    <a:cubicBezTo>
                      <a:pt x="17845" y="1679"/>
                      <a:pt x="17519" y="1730"/>
                      <a:pt x="17219" y="1780"/>
                    </a:cubicBezTo>
                    <a:cubicBezTo>
                      <a:pt x="15640" y="2030"/>
                      <a:pt x="14036" y="2256"/>
                      <a:pt x="12457" y="2507"/>
                    </a:cubicBezTo>
                    <a:cubicBezTo>
                      <a:pt x="10903" y="2732"/>
                      <a:pt x="9349" y="2958"/>
                      <a:pt x="7795" y="3208"/>
                    </a:cubicBezTo>
                    <a:cubicBezTo>
                      <a:pt x="7294" y="3283"/>
                      <a:pt x="6818" y="3359"/>
                      <a:pt x="6316" y="3434"/>
                    </a:cubicBezTo>
                    <a:cubicBezTo>
                      <a:pt x="4286" y="3760"/>
                      <a:pt x="2281" y="4085"/>
                      <a:pt x="251" y="4436"/>
                    </a:cubicBezTo>
                    <a:cubicBezTo>
                      <a:pt x="176" y="4662"/>
                      <a:pt x="76" y="4887"/>
                      <a:pt x="1" y="5113"/>
                    </a:cubicBezTo>
                    <a:cubicBezTo>
                      <a:pt x="2006" y="4762"/>
                      <a:pt x="4011" y="4436"/>
                      <a:pt x="6041" y="4111"/>
                    </a:cubicBezTo>
                    <a:cubicBezTo>
                      <a:pt x="6918" y="3985"/>
                      <a:pt x="7770" y="3835"/>
                      <a:pt x="8647" y="3710"/>
                    </a:cubicBezTo>
                    <a:cubicBezTo>
                      <a:pt x="9875" y="3509"/>
                      <a:pt x="11128" y="3334"/>
                      <a:pt x="12382" y="3158"/>
                    </a:cubicBezTo>
                    <a:cubicBezTo>
                      <a:pt x="13735" y="2933"/>
                      <a:pt x="15088" y="2732"/>
                      <a:pt x="16442" y="2532"/>
                    </a:cubicBezTo>
                    <a:cubicBezTo>
                      <a:pt x="17219" y="2431"/>
                      <a:pt x="17971" y="2306"/>
                      <a:pt x="18748" y="2181"/>
                    </a:cubicBezTo>
                    <a:cubicBezTo>
                      <a:pt x="21730" y="1730"/>
                      <a:pt x="24738" y="1228"/>
                      <a:pt x="27695" y="677"/>
                    </a:cubicBezTo>
                    <a:cubicBezTo>
                      <a:pt x="27695" y="527"/>
                      <a:pt x="27720" y="376"/>
                      <a:pt x="27770" y="276"/>
                    </a:cubicBezTo>
                    <a:cubicBezTo>
                      <a:pt x="27770" y="251"/>
                      <a:pt x="27795" y="201"/>
                      <a:pt x="27795" y="176"/>
                    </a:cubicBezTo>
                    <a:cubicBezTo>
                      <a:pt x="27820" y="126"/>
                      <a:pt x="27870" y="50"/>
                      <a:pt x="279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5"/>
              <p:cNvSpPr/>
              <p:nvPr/>
            </p:nvSpPr>
            <p:spPr>
              <a:xfrm>
                <a:off x="5740125" y="3278225"/>
                <a:ext cx="103425" cy="29475"/>
              </a:xfrm>
              <a:custGeom>
                <a:avLst/>
                <a:gdLst/>
                <a:ahLst/>
                <a:cxnLst/>
                <a:rect l="l" t="t" r="r" b="b"/>
                <a:pathLst>
                  <a:path w="4137" h="1179" extrusionOk="0">
                    <a:moveTo>
                      <a:pt x="3735" y="1"/>
                    </a:moveTo>
                    <a:cubicBezTo>
                      <a:pt x="2507" y="276"/>
                      <a:pt x="1254" y="527"/>
                      <a:pt x="1" y="778"/>
                    </a:cubicBezTo>
                    <a:cubicBezTo>
                      <a:pt x="101" y="778"/>
                      <a:pt x="201" y="803"/>
                      <a:pt x="302" y="853"/>
                    </a:cubicBezTo>
                    <a:cubicBezTo>
                      <a:pt x="502" y="903"/>
                      <a:pt x="728" y="978"/>
                      <a:pt x="953" y="1078"/>
                    </a:cubicBezTo>
                    <a:cubicBezTo>
                      <a:pt x="1029" y="1103"/>
                      <a:pt x="1104" y="1128"/>
                      <a:pt x="1204" y="1179"/>
                    </a:cubicBezTo>
                    <a:cubicBezTo>
                      <a:pt x="2181" y="978"/>
                      <a:pt x="3159" y="778"/>
                      <a:pt x="4136" y="552"/>
                    </a:cubicBezTo>
                    <a:cubicBezTo>
                      <a:pt x="4011" y="377"/>
                      <a:pt x="3886" y="201"/>
                      <a:pt x="3735"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5"/>
              <p:cNvSpPr/>
              <p:nvPr/>
            </p:nvSpPr>
            <p:spPr>
              <a:xfrm>
                <a:off x="5028975" y="3238125"/>
                <a:ext cx="785750" cy="143525"/>
              </a:xfrm>
              <a:custGeom>
                <a:avLst/>
                <a:gdLst/>
                <a:ahLst/>
                <a:cxnLst/>
                <a:rect l="l" t="t" r="r" b="b"/>
                <a:pathLst>
                  <a:path w="31430" h="5741" extrusionOk="0">
                    <a:moveTo>
                      <a:pt x="30978" y="1"/>
                    </a:moveTo>
                    <a:cubicBezTo>
                      <a:pt x="26342" y="928"/>
                      <a:pt x="21655" y="1555"/>
                      <a:pt x="16993" y="2231"/>
                    </a:cubicBezTo>
                    <a:cubicBezTo>
                      <a:pt x="15289" y="2482"/>
                      <a:pt x="13610" y="2732"/>
                      <a:pt x="11931" y="3008"/>
                    </a:cubicBezTo>
                    <a:cubicBezTo>
                      <a:pt x="8071" y="3610"/>
                      <a:pt x="4186" y="4286"/>
                      <a:pt x="352" y="5038"/>
                    </a:cubicBezTo>
                    <a:cubicBezTo>
                      <a:pt x="226" y="5264"/>
                      <a:pt x="101" y="5489"/>
                      <a:pt x="1" y="5740"/>
                    </a:cubicBezTo>
                    <a:cubicBezTo>
                      <a:pt x="3936" y="4988"/>
                      <a:pt x="7870" y="4286"/>
                      <a:pt x="11830" y="3660"/>
                    </a:cubicBezTo>
                    <a:cubicBezTo>
                      <a:pt x="13610" y="3359"/>
                      <a:pt x="15364" y="3083"/>
                      <a:pt x="17144" y="2833"/>
                    </a:cubicBezTo>
                    <a:cubicBezTo>
                      <a:pt x="21931" y="2131"/>
                      <a:pt x="26693" y="1504"/>
                      <a:pt x="31429" y="552"/>
                    </a:cubicBezTo>
                    <a:cubicBezTo>
                      <a:pt x="31404" y="527"/>
                      <a:pt x="31379" y="502"/>
                      <a:pt x="31379" y="477"/>
                    </a:cubicBezTo>
                    <a:cubicBezTo>
                      <a:pt x="31254" y="326"/>
                      <a:pt x="31129" y="176"/>
                      <a:pt x="30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5"/>
              <p:cNvSpPr/>
              <p:nvPr/>
            </p:nvSpPr>
            <p:spPr>
              <a:xfrm>
                <a:off x="5053425" y="3212450"/>
                <a:ext cx="740625" cy="120325"/>
              </a:xfrm>
              <a:custGeom>
                <a:avLst/>
                <a:gdLst/>
                <a:ahLst/>
                <a:cxnLst/>
                <a:rect l="l" t="t" r="r" b="b"/>
                <a:pathLst>
                  <a:path w="29625" h="4813" extrusionOk="0">
                    <a:moveTo>
                      <a:pt x="29148" y="0"/>
                    </a:moveTo>
                    <a:cubicBezTo>
                      <a:pt x="23208" y="1053"/>
                      <a:pt x="17218" y="1880"/>
                      <a:pt x="11228" y="2682"/>
                    </a:cubicBezTo>
                    <a:cubicBezTo>
                      <a:pt x="7619" y="3158"/>
                      <a:pt x="4010" y="3634"/>
                      <a:pt x="401" y="4135"/>
                    </a:cubicBezTo>
                    <a:cubicBezTo>
                      <a:pt x="351" y="4211"/>
                      <a:pt x="301" y="4311"/>
                      <a:pt x="251" y="4386"/>
                    </a:cubicBezTo>
                    <a:cubicBezTo>
                      <a:pt x="201" y="4486"/>
                      <a:pt x="125" y="4587"/>
                      <a:pt x="75" y="4712"/>
                    </a:cubicBezTo>
                    <a:cubicBezTo>
                      <a:pt x="50" y="4737"/>
                      <a:pt x="25" y="4787"/>
                      <a:pt x="0" y="4812"/>
                    </a:cubicBezTo>
                    <a:cubicBezTo>
                      <a:pt x="3709" y="4311"/>
                      <a:pt x="7394" y="3835"/>
                      <a:pt x="11103" y="3333"/>
                    </a:cubicBezTo>
                    <a:cubicBezTo>
                      <a:pt x="17293" y="2506"/>
                      <a:pt x="23484" y="1629"/>
                      <a:pt x="29624" y="551"/>
                    </a:cubicBezTo>
                    <a:cubicBezTo>
                      <a:pt x="29474" y="376"/>
                      <a:pt x="29299" y="201"/>
                      <a:pt x="29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5"/>
              <p:cNvSpPr/>
              <p:nvPr/>
            </p:nvSpPr>
            <p:spPr>
              <a:xfrm>
                <a:off x="5080350" y="3165450"/>
                <a:ext cx="668575" cy="124075"/>
              </a:xfrm>
              <a:custGeom>
                <a:avLst/>
                <a:gdLst/>
                <a:ahLst/>
                <a:cxnLst/>
                <a:rect l="l" t="t" r="r" b="b"/>
                <a:pathLst>
                  <a:path w="26743" h="4963" extrusionOk="0">
                    <a:moveTo>
                      <a:pt x="26166" y="0"/>
                    </a:moveTo>
                    <a:cubicBezTo>
                      <a:pt x="22783" y="577"/>
                      <a:pt x="19399" y="1153"/>
                      <a:pt x="16016" y="1705"/>
                    </a:cubicBezTo>
                    <a:cubicBezTo>
                      <a:pt x="14236" y="2005"/>
                      <a:pt x="12457" y="2331"/>
                      <a:pt x="10678" y="2657"/>
                    </a:cubicBezTo>
                    <a:cubicBezTo>
                      <a:pt x="7294" y="3259"/>
                      <a:pt x="3886" y="3835"/>
                      <a:pt x="477" y="4261"/>
                    </a:cubicBezTo>
                    <a:cubicBezTo>
                      <a:pt x="302" y="4487"/>
                      <a:pt x="151" y="4712"/>
                      <a:pt x="1" y="4963"/>
                    </a:cubicBezTo>
                    <a:cubicBezTo>
                      <a:pt x="3510" y="4537"/>
                      <a:pt x="6993" y="3910"/>
                      <a:pt x="10502" y="3309"/>
                    </a:cubicBezTo>
                    <a:cubicBezTo>
                      <a:pt x="12131" y="3008"/>
                      <a:pt x="13760" y="2732"/>
                      <a:pt x="15389" y="2457"/>
                    </a:cubicBezTo>
                    <a:cubicBezTo>
                      <a:pt x="19174" y="1805"/>
                      <a:pt x="22958" y="1178"/>
                      <a:pt x="26743" y="527"/>
                    </a:cubicBezTo>
                    <a:cubicBezTo>
                      <a:pt x="26567" y="351"/>
                      <a:pt x="26367" y="176"/>
                      <a:pt x="26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5"/>
              <p:cNvSpPr/>
              <p:nvPr/>
            </p:nvSpPr>
            <p:spPr>
              <a:xfrm>
                <a:off x="5116075" y="3131600"/>
                <a:ext cx="594000" cy="109050"/>
              </a:xfrm>
              <a:custGeom>
                <a:avLst/>
                <a:gdLst/>
                <a:ahLst/>
                <a:cxnLst/>
                <a:rect l="l" t="t" r="r" b="b"/>
                <a:pathLst>
                  <a:path w="23760" h="4362" extrusionOk="0">
                    <a:moveTo>
                      <a:pt x="23058" y="1"/>
                    </a:moveTo>
                    <a:cubicBezTo>
                      <a:pt x="19900" y="502"/>
                      <a:pt x="16742" y="1003"/>
                      <a:pt x="13584" y="1505"/>
                    </a:cubicBezTo>
                    <a:cubicBezTo>
                      <a:pt x="12381" y="1680"/>
                      <a:pt x="11153" y="1881"/>
                      <a:pt x="9950" y="2081"/>
                    </a:cubicBezTo>
                    <a:cubicBezTo>
                      <a:pt x="8622" y="2282"/>
                      <a:pt x="7269" y="2482"/>
                      <a:pt x="5940" y="2708"/>
                    </a:cubicBezTo>
                    <a:cubicBezTo>
                      <a:pt x="4261" y="2958"/>
                      <a:pt x="2406" y="3435"/>
                      <a:pt x="577" y="3685"/>
                    </a:cubicBezTo>
                    <a:cubicBezTo>
                      <a:pt x="502" y="3785"/>
                      <a:pt x="401" y="3886"/>
                      <a:pt x="326" y="3961"/>
                    </a:cubicBezTo>
                    <a:cubicBezTo>
                      <a:pt x="226" y="4111"/>
                      <a:pt x="101" y="4237"/>
                      <a:pt x="0" y="4362"/>
                    </a:cubicBezTo>
                    <a:cubicBezTo>
                      <a:pt x="1529" y="4161"/>
                      <a:pt x="3058" y="3785"/>
                      <a:pt x="4487" y="3560"/>
                    </a:cubicBezTo>
                    <a:lnTo>
                      <a:pt x="9700" y="2733"/>
                    </a:lnTo>
                    <a:lnTo>
                      <a:pt x="12958" y="2232"/>
                    </a:lnTo>
                    <a:cubicBezTo>
                      <a:pt x="16542" y="1655"/>
                      <a:pt x="20151" y="1104"/>
                      <a:pt x="23760" y="527"/>
                    </a:cubicBezTo>
                    <a:cubicBezTo>
                      <a:pt x="23534" y="352"/>
                      <a:pt x="23309" y="176"/>
                      <a:pt x="230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5"/>
              <p:cNvSpPr/>
              <p:nvPr/>
            </p:nvSpPr>
            <p:spPr>
              <a:xfrm>
                <a:off x="5169325" y="3101525"/>
                <a:ext cx="496900" cy="82750"/>
              </a:xfrm>
              <a:custGeom>
                <a:avLst/>
                <a:gdLst/>
                <a:ahLst/>
                <a:cxnLst/>
                <a:rect l="l" t="t" r="r" b="b"/>
                <a:pathLst>
                  <a:path w="19876" h="3310" extrusionOk="0">
                    <a:moveTo>
                      <a:pt x="18998" y="1"/>
                    </a:moveTo>
                    <a:cubicBezTo>
                      <a:pt x="15565" y="502"/>
                      <a:pt x="12106" y="978"/>
                      <a:pt x="8647" y="1480"/>
                    </a:cubicBezTo>
                    <a:cubicBezTo>
                      <a:pt x="6066" y="1831"/>
                      <a:pt x="3484" y="2206"/>
                      <a:pt x="903" y="2557"/>
                    </a:cubicBezTo>
                    <a:cubicBezTo>
                      <a:pt x="602" y="2808"/>
                      <a:pt x="301" y="3059"/>
                      <a:pt x="1" y="3309"/>
                    </a:cubicBezTo>
                    <a:cubicBezTo>
                      <a:pt x="2783" y="2933"/>
                      <a:pt x="5540" y="2532"/>
                      <a:pt x="8322" y="2156"/>
                    </a:cubicBezTo>
                    <a:cubicBezTo>
                      <a:pt x="12181" y="1605"/>
                      <a:pt x="16016" y="1054"/>
                      <a:pt x="19876" y="527"/>
                    </a:cubicBezTo>
                    <a:cubicBezTo>
                      <a:pt x="19600" y="327"/>
                      <a:pt x="19299" y="176"/>
                      <a:pt x="189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5"/>
              <p:cNvSpPr/>
              <p:nvPr/>
            </p:nvSpPr>
            <p:spPr>
              <a:xfrm>
                <a:off x="5263950" y="3064575"/>
                <a:ext cx="316425" cy="52650"/>
              </a:xfrm>
              <a:custGeom>
                <a:avLst/>
                <a:gdLst/>
                <a:ahLst/>
                <a:cxnLst/>
                <a:rect l="l" t="t" r="r" b="b"/>
                <a:pathLst>
                  <a:path w="12657" h="2106" extrusionOk="0">
                    <a:moveTo>
                      <a:pt x="11053" y="0"/>
                    </a:moveTo>
                    <a:cubicBezTo>
                      <a:pt x="9474" y="226"/>
                      <a:pt x="7870" y="426"/>
                      <a:pt x="6291" y="652"/>
                    </a:cubicBezTo>
                    <a:cubicBezTo>
                      <a:pt x="4787" y="852"/>
                      <a:pt x="3258" y="1053"/>
                      <a:pt x="1755" y="1253"/>
                    </a:cubicBezTo>
                    <a:cubicBezTo>
                      <a:pt x="1704" y="1253"/>
                      <a:pt x="1654" y="1278"/>
                      <a:pt x="1604" y="1304"/>
                    </a:cubicBezTo>
                    <a:cubicBezTo>
                      <a:pt x="1028" y="1554"/>
                      <a:pt x="501" y="1830"/>
                      <a:pt x="0" y="2106"/>
                    </a:cubicBezTo>
                    <a:cubicBezTo>
                      <a:pt x="1930" y="1855"/>
                      <a:pt x="3860" y="1579"/>
                      <a:pt x="5790" y="1329"/>
                    </a:cubicBezTo>
                    <a:cubicBezTo>
                      <a:pt x="8070" y="1028"/>
                      <a:pt x="10376" y="727"/>
                      <a:pt x="12657" y="426"/>
                    </a:cubicBezTo>
                    <a:cubicBezTo>
                      <a:pt x="12156" y="251"/>
                      <a:pt x="11604" y="101"/>
                      <a:pt x="11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5"/>
              <p:cNvSpPr/>
              <p:nvPr/>
            </p:nvSpPr>
            <p:spPr>
              <a:xfrm>
                <a:off x="4962575" y="3442400"/>
                <a:ext cx="780100" cy="149150"/>
              </a:xfrm>
              <a:custGeom>
                <a:avLst/>
                <a:gdLst/>
                <a:ahLst/>
                <a:cxnLst/>
                <a:rect l="l" t="t" r="r" b="b"/>
                <a:pathLst>
                  <a:path w="31204" h="5966" extrusionOk="0">
                    <a:moveTo>
                      <a:pt x="30927" y="0"/>
                    </a:moveTo>
                    <a:cubicBezTo>
                      <a:pt x="20652" y="1654"/>
                      <a:pt x="10376" y="3434"/>
                      <a:pt x="125" y="5288"/>
                    </a:cubicBezTo>
                    <a:cubicBezTo>
                      <a:pt x="100" y="5414"/>
                      <a:pt x="75" y="5539"/>
                      <a:pt x="50" y="5664"/>
                    </a:cubicBezTo>
                    <a:cubicBezTo>
                      <a:pt x="25" y="5765"/>
                      <a:pt x="0" y="5865"/>
                      <a:pt x="0" y="5965"/>
                    </a:cubicBezTo>
                    <a:cubicBezTo>
                      <a:pt x="10376" y="4060"/>
                      <a:pt x="20777" y="2256"/>
                      <a:pt x="31203" y="577"/>
                    </a:cubicBezTo>
                    <a:cubicBezTo>
                      <a:pt x="31103" y="401"/>
                      <a:pt x="31028" y="201"/>
                      <a:pt x="3092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5"/>
              <p:cNvSpPr/>
              <p:nvPr/>
            </p:nvSpPr>
            <p:spPr>
              <a:xfrm>
                <a:off x="4841000" y="3335250"/>
                <a:ext cx="1078975" cy="646650"/>
              </a:xfrm>
              <a:custGeom>
                <a:avLst/>
                <a:gdLst/>
                <a:ahLst/>
                <a:cxnLst/>
                <a:rect l="l" t="t" r="r" b="b"/>
                <a:pathLst>
                  <a:path w="43159" h="25866" extrusionOk="0">
                    <a:moveTo>
                      <a:pt x="24437" y="0"/>
                    </a:moveTo>
                    <a:lnTo>
                      <a:pt x="23911" y="527"/>
                    </a:lnTo>
                    <a:lnTo>
                      <a:pt x="23134" y="1279"/>
                    </a:lnTo>
                    <a:lnTo>
                      <a:pt x="21730" y="2632"/>
                    </a:lnTo>
                    <a:lnTo>
                      <a:pt x="20928" y="3384"/>
                    </a:lnTo>
                    <a:lnTo>
                      <a:pt x="19926" y="4336"/>
                    </a:lnTo>
                    <a:lnTo>
                      <a:pt x="19374" y="4888"/>
                    </a:lnTo>
                    <a:lnTo>
                      <a:pt x="18923" y="4612"/>
                    </a:lnTo>
                    <a:lnTo>
                      <a:pt x="18823" y="4562"/>
                    </a:lnTo>
                    <a:lnTo>
                      <a:pt x="17770" y="3910"/>
                    </a:lnTo>
                    <a:lnTo>
                      <a:pt x="16943" y="3434"/>
                    </a:lnTo>
                    <a:lnTo>
                      <a:pt x="15339" y="2457"/>
                    </a:lnTo>
                    <a:lnTo>
                      <a:pt x="14487" y="1955"/>
                    </a:lnTo>
                    <a:lnTo>
                      <a:pt x="13384" y="1279"/>
                    </a:lnTo>
                    <a:lnTo>
                      <a:pt x="13008" y="2181"/>
                    </a:lnTo>
                    <a:lnTo>
                      <a:pt x="12733" y="2858"/>
                    </a:lnTo>
                    <a:lnTo>
                      <a:pt x="12181" y="4211"/>
                    </a:lnTo>
                    <a:lnTo>
                      <a:pt x="11906" y="4888"/>
                    </a:lnTo>
                    <a:lnTo>
                      <a:pt x="11429" y="6015"/>
                    </a:lnTo>
                    <a:lnTo>
                      <a:pt x="11154" y="6692"/>
                    </a:lnTo>
                    <a:lnTo>
                      <a:pt x="10377" y="8597"/>
                    </a:lnTo>
                    <a:lnTo>
                      <a:pt x="10302" y="8797"/>
                    </a:lnTo>
                    <a:lnTo>
                      <a:pt x="9224" y="8822"/>
                    </a:lnTo>
                    <a:lnTo>
                      <a:pt x="5139" y="8848"/>
                    </a:lnTo>
                    <a:lnTo>
                      <a:pt x="3735" y="8873"/>
                    </a:lnTo>
                    <a:lnTo>
                      <a:pt x="4587" y="11680"/>
                    </a:lnTo>
                    <a:lnTo>
                      <a:pt x="5765" y="15564"/>
                    </a:lnTo>
                    <a:lnTo>
                      <a:pt x="4036" y="16291"/>
                    </a:lnTo>
                    <a:lnTo>
                      <a:pt x="1" y="17945"/>
                    </a:lnTo>
                    <a:lnTo>
                      <a:pt x="4412" y="25865"/>
                    </a:lnTo>
                    <a:lnTo>
                      <a:pt x="5439" y="25740"/>
                    </a:lnTo>
                    <a:lnTo>
                      <a:pt x="6392" y="25589"/>
                    </a:lnTo>
                    <a:lnTo>
                      <a:pt x="17896" y="24011"/>
                    </a:lnTo>
                    <a:lnTo>
                      <a:pt x="20477" y="23660"/>
                    </a:lnTo>
                    <a:lnTo>
                      <a:pt x="20577" y="23635"/>
                    </a:lnTo>
                    <a:lnTo>
                      <a:pt x="39099" y="21078"/>
                    </a:lnTo>
                    <a:lnTo>
                      <a:pt x="40502" y="20878"/>
                    </a:lnTo>
                    <a:lnTo>
                      <a:pt x="40703" y="20552"/>
                    </a:lnTo>
                    <a:lnTo>
                      <a:pt x="42482" y="17670"/>
                    </a:lnTo>
                    <a:lnTo>
                      <a:pt x="43159" y="16517"/>
                    </a:lnTo>
                    <a:lnTo>
                      <a:pt x="43059" y="15765"/>
                    </a:lnTo>
                    <a:lnTo>
                      <a:pt x="42608" y="12732"/>
                    </a:lnTo>
                    <a:lnTo>
                      <a:pt x="41806" y="7043"/>
                    </a:lnTo>
                    <a:lnTo>
                      <a:pt x="36994" y="6943"/>
                    </a:lnTo>
                    <a:lnTo>
                      <a:pt x="36567" y="6918"/>
                    </a:lnTo>
                    <a:lnTo>
                      <a:pt x="36016" y="4888"/>
                    </a:lnTo>
                    <a:lnTo>
                      <a:pt x="35941" y="4612"/>
                    </a:lnTo>
                    <a:lnTo>
                      <a:pt x="34863" y="577"/>
                    </a:lnTo>
                    <a:lnTo>
                      <a:pt x="34562" y="727"/>
                    </a:lnTo>
                    <a:lnTo>
                      <a:pt x="33410" y="1329"/>
                    </a:lnTo>
                    <a:lnTo>
                      <a:pt x="31329" y="2406"/>
                    </a:lnTo>
                    <a:lnTo>
                      <a:pt x="29575" y="3309"/>
                    </a:lnTo>
                    <a:lnTo>
                      <a:pt x="28572" y="3835"/>
                    </a:lnTo>
                    <a:lnTo>
                      <a:pt x="28247" y="3534"/>
                    </a:lnTo>
                    <a:lnTo>
                      <a:pt x="27670" y="2983"/>
                    </a:lnTo>
                    <a:lnTo>
                      <a:pt x="27019" y="2381"/>
                    </a:lnTo>
                    <a:lnTo>
                      <a:pt x="26442" y="1855"/>
                    </a:lnTo>
                    <a:lnTo>
                      <a:pt x="25440" y="928"/>
                    </a:lnTo>
                    <a:lnTo>
                      <a:pt x="24838" y="376"/>
                    </a:lnTo>
                    <a:lnTo>
                      <a:pt x="244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5"/>
              <p:cNvSpPr/>
              <p:nvPr/>
            </p:nvSpPr>
            <p:spPr>
              <a:xfrm>
                <a:off x="5806550" y="3272400"/>
                <a:ext cx="146025" cy="132000"/>
              </a:xfrm>
              <a:custGeom>
                <a:avLst/>
                <a:gdLst/>
                <a:ahLst/>
                <a:cxnLst/>
                <a:rect l="l" t="t" r="r" b="b"/>
                <a:pathLst>
                  <a:path w="5841" h="5280" extrusionOk="0">
                    <a:moveTo>
                      <a:pt x="2928" y="0"/>
                    </a:moveTo>
                    <a:cubicBezTo>
                      <a:pt x="2221" y="0"/>
                      <a:pt x="1516" y="283"/>
                      <a:pt x="1003" y="835"/>
                    </a:cubicBezTo>
                    <a:cubicBezTo>
                      <a:pt x="1" y="1913"/>
                      <a:pt x="51" y="3567"/>
                      <a:pt x="1128" y="4570"/>
                    </a:cubicBezTo>
                    <a:cubicBezTo>
                      <a:pt x="1641" y="5046"/>
                      <a:pt x="2284" y="5279"/>
                      <a:pt x="2925" y="5279"/>
                    </a:cubicBezTo>
                    <a:cubicBezTo>
                      <a:pt x="3632" y="5279"/>
                      <a:pt x="4337" y="4996"/>
                      <a:pt x="4863" y="4444"/>
                    </a:cubicBezTo>
                    <a:cubicBezTo>
                      <a:pt x="5840" y="3367"/>
                      <a:pt x="5790" y="1712"/>
                      <a:pt x="4712" y="710"/>
                    </a:cubicBezTo>
                    <a:cubicBezTo>
                      <a:pt x="4212" y="233"/>
                      <a:pt x="3569" y="0"/>
                      <a:pt x="2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5"/>
              <p:cNvSpPr/>
              <p:nvPr/>
            </p:nvSpPr>
            <p:spPr>
              <a:xfrm>
                <a:off x="5216950" y="4327100"/>
                <a:ext cx="491875" cy="218950"/>
              </a:xfrm>
              <a:custGeom>
                <a:avLst/>
                <a:gdLst/>
                <a:ahLst/>
                <a:cxnLst/>
                <a:rect l="l" t="t" r="r" b="b"/>
                <a:pathLst>
                  <a:path w="19675" h="8758" extrusionOk="0">
                    <a:moveTo>
                      <a:pt x="16316" y="1"/>
                    </a:moveTo>
                    <a:lnTo>
                      <a:pt x="3384" y="1028"/>
                    </a:lnTo>
                    <a:cubicBezTo>
                      <a:pt x="3384" y="1028"/>
                      <a:pt x="2958" y="1505"/>
                      <a:pt x="2432" y="2231"/>
                    </a:cubicBezTo>
                    <a:cubicBezTo>
                      <a:pt x="2407" y="2281"/>
                      <a:pt x="2356" y="2307"/>
                      <a:pt x="2356" y="2357"/>
                    </a:cubicBezTo>
                    <a:cubicBezTo>
                      <a:pt x="1304" y="3835"/>
                      <a:pt x="1" y="6292"/>
                      <a:pt x="1254" y="7971"/>
                    </a:cubicBezTo>
                    <a:cubicBezTo>
                      <a:pt x="1507" y="8301"/>
                      <a:pt x="1788" y="8444"/>
                      <a:pt x="2086" y="8444"/>
                    </a:cubicBezTo>
                    <a:cubicBezTo>
                      <a:pt x="2963" y="8444"/>
                      <a:pt x="3983" y="7194"/>
                      <a:pt x="4863" y="5790"/>
                    </a:cubicBezTo>
                    <a:cubicBezTo>
                      <a:pt x="5564" y="4662"/>
                      <a:pt x="6166" y="3409"/>
                      <a:pt x="6517" y="2657"/>
                    </a:cubicBezTo>
                    <a:cubicBezTo>
                      <a:pt x="6717" y="2231"/>
                      <a:pt x="6843" y="1956"/>
                      <a:pt x="6843" y="1956"/>
                    </a:cubicBezTo>
                    <a:cubicBezTo>
                      <a:pt x="6843" y="1956"/>
                      <a:pt x="6868" y="2231"/>
                      <a:pt x="6943" y="2657"/>
                    </a:cubicBezTo>
                    <a:cubicBezTo>
                      <a:pt x="7211" y="4390"/>
                      <a:pt x="8145" y="8758"/>
                      <a:pt x="10552" y="8758"/>
                    </a:cubicBezTo>
                    <a:cubicBezTo>
                      <a:pt x="10618" y="8758"/>
                      <a:pt x="10684" y="8754"/>
                      <a:pt x="10752" y="8748"/>
                    </a:cubicBezTo>
                    <a:cubicBezTo>
                      <a:pt x="13334" y="8497"/>
                      <a:pt x="12356" y="3835"/>
                      <a:pt x="11930" y="2181"/>
                    </a:cubicBezTo>
                    <a:cubicBezTo>
                      <a:pt x="11830" y="1880"/>
                      <a:pt x="11780" y="1680"/>
                      <a:pt x="11755" y="1630"/>
                    </a:cubicBezTo>
                    <a:lnTo>
                      <a:pt x="11755" y="1630"/>
                    </a:lnTo>
                    <a:cubicBezTo>
                      <a:pt x="11805" y="1680"/>
                      <a:pt x="11905" y="1880"/>
                      <a:pt x="12056" y="2156"/>
                    </a:cubicBezTo>
                    <a:cubicBezTo>
                      <a:pt x="12881" y="3607"/>
                      <a:pt x="15257" y="7482"/>
                      <a:pt x="17166" y="7482"/>
                    </a:cubicBezTo>
                    <a:cubicBezTo>
                      <a:pt x="17401" y="7482"/>
                      <a:pt x="17628" y="7423"/>
                      <a:pt x="17845" y="7294"/>
                    </a:cubicBezTo>
                    <a:cubicBezTo>
                      <a:pt x="19675" y="6191"/>
                      <a:pt x="17845" y="2582"/>
                      <a:pt x="16868" y="878"/>
                    </a:cubicBezTo>
                    <a:cubicBezTo>
                      <a:pt x="16542" y="327"/>
                      <a:pt x="16316" y="1"/>
                      <a:pt x="16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5"/>
              <p:cNvSpPr/>
              <p:nvPr/>
            </p:nvSpPr>
            <p:spPr>
              <a:xfrm>
                <a:off x="5697525" y="3911375"/>
                <a:ext cx="359675" cy="431075"/>
              </a:xfrm>
              <a:custGeom>
                <a:avLst/>
                <a:gdLst/>
                <a:ahLst/>
                <a:cxnLst/>
                <a:rect l="l" t="t" r="r" b="b"/>
                <a:pathLst>
                  <a:path w="14387" h="17243" extrusionOk="0">
                    <a:moveTo>
                      <a:pt x="7065" y="1"/>
                    </a:moveTo>
                    <a:cubicBezTo>
                      <a:pt x="4245" y="1"/>
                      <a:pt x="3860" y="7457"/>
                      <a:pt x="3860" y="7457"/>
                    </a:cubicBezTo>
                    <a:lnTo>
                      <a:pt x="1" y="15126"/>
                    </a:lnTo>
                    <a:cubicBezTo>
                      <a:pt x="1" y="15126"/>
                      <a:pt x="1816" y="17242"/>
                      <a:pt x="3881" y="17242"/>
                    </a:cubicBezTo>
                    <a:cubicBezTo>
                      <a:pt x="4913" y="17242"/>
                      <a:pt x="6007" y="16713"/>
                      <a:pt x="6968" y="15126"/>
                    </a:cubicBezTo>
                    <a:cubicBezTo>
                      <a:pt x="6968" y="15126"/>
                      <a:pt x="7126" y="15159"/>
                      <a:pt x="7374" y="15159"/>
                    </a:cubicBezTo>
                    <a:cubicBezTo>
                      <a:pt x="8137" y="15159"/>
                      <a:pt x="9759" y="14846"/>
                      <a:pt x="10327" y="12294"/>
                    </a:cubicBezTo>
                    <a:cubicBezTo>
                      <a:pt x="10327" y="12294"/>
                      <a:pt x="10337" y="12294"/>
                      <a:pt x="10358" y="12294"/>
                    </a:cubicBezTo>
                    <a:cubicBezTo>
                      <a:pt x="10621" y="12294"/>
                      <a:pt x="12477" y="12208"/>
                      <a:pt x="13384" y="9813"/>
                    </a:cubicBezTo>
                    <a:cubicBezTo>
                      <a:pt x="14387" y="7231"/>
                      <a:pt x="11354" y="1617"/>
                      <a:pt x="7820" y="164"/>
                    </a:cubicBezTo>
                    <a:cubicBezTo>
                      <a:pt x="7551" y="52"/>
                      <a:pt x="7300" y="1"/>
                      <a:pt x="70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5"/>
              <p:cNvSpPr/>
              <p:nvPr/>
            </p:nvSpPr>
            <p:spPr>
              <a:xfrm>
                <a:off x="5719450" y="3929225"/>
                <a:ext cx="322100" cy="413300"/>
              </a:xfrm>
              <a:custGeom>
                <a:avLst/>
                <a:gdLst/>
                <a:ahLst/>
                <a:cxnLst/>
                <a:rect l="l" t="t" r="r" b="b"/>
                <a:pathLst>
                  <a:path w="12884" h="16532" extrusionOk="0">
                    <a:moveTo>
                      <a:pt x="8171" y="10352"/>
                    </a:moveTo>
                    <a:cubicBezTo>
                      <a:pt x="8322" y="10377"/>
                      <a:pt x="8472" y="10427"/>
                      <a:pt x="8622" y="10502"/>
                    </a:cubicBezTo>
                    <a:cubicBezTo>
                      <a:pt x="8898" y="10678"/>
                      <a:pt x="9124" y="10978"/>
                      <a:pt x="9199" y="11304"/>
                    </a:cubicBezTo>
                    <a:cubicBezTo>
                      <a:pt x="9233" y="11414"/>
                      <a:pt x="9249" y="11530"/>
                      <a:pt x="9252" y="11648"/>
                    </a:cubicBezTo>
                    <a:lnTo>
                      <a:pt x="9252" y="11648"/>
                    </a:lnTo>
                    <a:cubicBezTo>
                      <a:pt x="8919" y="11593"/>
                      <a:pt x="8610" y="11470"/>
                      <a:pt x="8347" y="11254"/>
                    </a:cubicBezTo>
                    <a:cubicBezTo>
                      <a:pt x="8221" y="11129"/>
                      <a:pt x="8096" y="11003"/>
                      <a:pt x="8021" y="10853"/>
                    </a:cubicBezTo>
                    <a:cubicBezTo>
                      <a:pt x="7971" y="10778"/>
                      <a:pt x="7946" y="10703"/>
                      <a:pt x="7921" y="10628"/>
                    </a:cubicBezTo>
                    <a:cubicBezTo>
                      <a:pt x="7896" y="10552"/>
                      <a:pt x="7871" y="10452"/>
                      <a:pt x="7896" y="10452"/>
                    </a:cubicBezTo>
                    <a:cubicBezTo>
                      <a:pt x="7871" y="10427"/>
                      <a:pt x="8021" y="10352"/>
                      <a:pt x="8171" y="10352"/>
                    </a:cubicBezTo>
                    <a:close/>
                    <a:moveTo>
                      <a:pt x="4829" y="13014"/>
                    </a:moveTo>
                    <a:cubicBezTo>
                      <a:pt x="4861" y="13014"/>
                      <a:pt x="4898" y="13020"/>
                      <a:pt x="4938" y="13034"/>
                    </a:cubicBezTo>
                    <a:cubicBezTo>
                      <a:pt x="5089" y="13109"/>
                      <a:pt x="5239" y="13209"/>
                      <a:pt x="5389" y="13334"/>
                    </a:cubicBezTo>
                    <a:cubicBezTo>
                      <a:pt x="5540" y="13435"/>
                      <a:pt x="5665" y="13560"/>
                      <a:pt x="5765" y="13710"/>
                    </a:cubicBezTo>
                    <a:cubicBezTo>
                      <a:pt x="5899" y="13873"/>
                      <a:pt x="5962" y="14071"/>
                      <a:pt x="5960" y="14274"/>
                    </a:cubicBezTo>
                    <a:lnTo>
                      <a:pt x="5960" y="14274"/>
                    </a:lnTo>
                    <a:cubicBezTo>
                      <a:pt x="5834" y="14248"/>
                      <a:pt x="5711" y="14211"/>
                      <a:pt x="5590" y="14161"/>
                    </a:cubicBezTo>
                    <a:cubicBezTo>
                      <a:pt x="5264" y="14036"/>
                      <a:pt x="4963" y="13811"/>
                      <a:pt x="4763" y="13535"/>
                    </a:cubicBezTo>
                    <a:cubicBezTo>
                      <a:pt x="4688" y="13410"/>
                      <a:pt x="4637" y="13234"/>
                      <a:pt x="4663" y="13134"/>
                    </a:cubicBezTo>
                    <a:cubicBezTo>
                      <a:pt x="4681" y="13060"/>
                      <a:pt x="4740" y="13014"/>
                      <a:pt x="4829" y="13014"/>
                    </a:cubicBezTo>
                    <a:close/>
                    <a:moveTo>
                      <a:pt x="8021" y="1"/>
                    </a:moveTo>
                    <a:lnTo>
                      <a:pt x="8021" y="1"/>
                    </a:lnTo>
                    <a:cubicBezTo>
                      <a:pt x="9049" y="1179"/>
                      <a:pt x="10176" y="2282"/>
                      <a:pt x="11028" y="3560"/>
                    </a:cubicBezTo>
                    <a:cubicBezTo>
                      <a:pt x="11906" y="4838"/>
                      <a:pt x="12607" y="6292"/>
                      <a:pt x="12557" y="7821"/>
                    </a:cubicBezTo>
                    <a:cubicBezTo>
                      <a:pt x="12532" y="8572"/>
                      <a:pt x="12307" y="9324"/>
                      <a:pt x="11931" y="9976"/>
                    </a:cubicBezTo>
                    <a:cubicBezTo>
                      <a:pt x="11555" y="10602"/>
                      <a:pt x="11003" y="11179"/>
                      <a:pt x="10352" y="11480"/>
                    </a:cubicBezTo>
                    <a:cubicBezTo>
                      <a:pt x="10137" y="11562"/>
                      <a:pt x="9900" y="11623"/>
                      <a:pt x="9663" y="11648"/>
                    </a:cubicBezTo>
                    <a:lnTo>
                      <a:pt x="9663" y="11648"/>
                    </a:lnTo>
                    <a:cubicBezTo>
                      <a:pt x="9662" y="11499"/>
                      <a:pt x="9643" y="11350"/>
                      <a:pt x="9600" y="11204"/>
                    </a:cubicBezTo>
                    <a:cubicBezTo>
                      <a:pt x="9475" y="10778"/>
                      <a:pt x="9224" y="10402"/>
                      <a:pt x="8848" y="10151"/>
                    </a:cubicBezTo>
                    <a:cubicBezTo>
                      <a:pt x="8648" y="10026"/>
                      <a:pt x="8422" y="9951"/>
                      <a:pt x="8196" y="9951"/>
                    </a:cubicBezTo>
                    <a:cubicBezTo>
                      <a:pt x="8071" y="9951"/>
                      <a:pt x="7946" y="9951"/>
                      <a:pt x="7820" y="10001"/>
                    </a:cubicBezTo>
                    <a:cubicBezTo>
                      <a:pt x="7695" y="10051"/>
                      <a:pt x="7545" y="10176"/>
                      <a:pt x="7495" y="10352"/>
                    </a:cubicBezTo>
                    <a:cubicBezTo>
                      <a:pt x="7445" y="10527"/>
                      <a:pt x="7495" y="10653"/>
                      <a:pt x="7520" y="10753"/>
                    </a:cubicBezTo>
                    <a:cubicBezTo>
                      <a:pt x="7570" y="10853"/>
                      <a:pt x="7620" y="10953"/>
                      <a:pt x="7670" y="11054"/>
                    </a:cubicBezTo>
                    <a:cubicBezTo>
                      <a:pt x="7770" y="11254"/>
                      <a:pt x="7921" y="11404"/>
                      <a:pt x="8096" y="11555"/>
                    </a:cubicBezTo>
                    <a:cubicBezTo>
                      <a:pt x="8413" y="11823"/>
                      <a:pt x="8801" y="11973"/>
                      <a:pt x="9214" y="12027"/>
                    </a:cubicBezTo>
                    <a:lnTo>
                      <a:pt x="9214" y="12027"/>
                    </a:lnTo>
                    <a:cubicBezTo>
                      <a:pt x="9192" y="12131"/>
                      <a:pt x="9161" y="12234"/>
                      <a:pt x="9124" y="12332"/>
                    </a:cubicBezTo>
                    <a:cubicBezTo>
                      <a:pt x="8873" y="13009"/>
                      <a:pt x="8322" y="13585"/>
                      <a:pt x="7695" y="13961"/>
                    </a:cubicBezTo>
                    <a:cubicBezTo>
                      <a:pt x="7295" y="14191"/>
                      <a:pt x="6849" y="14318"/>
                      <a:pt x="6407" y="14318"/>
                    </a:cubicBezTo>
                    <a:cubicBezTo>
                      <a:pt x="6347" y="14318"/>
                      <a:pt x="6288" y="14316"/>
                      <a:pt x="6228" y="14311"/>
                    </a:cubicBezTo>
                    <a:lnTo>
                      <a:pt x="6228" y="14311"/>
                    </a:lnTo>
                    <a:cubicBezTo>
                      <a:pt x="6239" y="14044"/>
                      <a:pt x="6170" y="13766"/>
                      <a:pt x="6016" y="13535"/>
                    </a:cubicBezTo>
                    <a:cubicBezTo>
                      <a:pt x="5891" y="13359"/>
                      <a:pt x="5740" y="13209"/>
                      <a:pt x="5565" y="13084"/>
                    </a:cubicBezTo>
                    <a:cubicBezTo>
                      <a:pt x="5414" y="12983"/>
                      <a:pt x="5264" y="12833"/>
                      <a:pt x="5038" y="12758"/>
                    </a:cubicBezTo>
                    <a:cubicBezTo>
                      <a:pt x="4965" y="12721"/>
                      <a:pt x="4878" y="12698"/>
                      <a:pt x="4778" y="12698"/>
                    </a:cubicBezTo>
                    <a:cubicBezTo>
                      <a:pt x="4741" y="12698"/>
                      <a:pt x="4703" y="12701"/>
                      <a:pt x="4663" y="12708"/>
                    </a:cubicBezTo>
                    <a:cubicBezTo>
                      <a:pt x="4512" y="12758"/>
                      <a:pt x="4387" y="12883"/>
                      <a:pt x="4337" y="13009"/>
                    </a:cubicBezTo>
                    <a:cubicBezTo>
                      <a:pt x="4262" y="13309"/>
                      <a:pt x="4362" y="13535"/>
                      <a:pt x="4487" y="13710"/>
                    </a:cubicBezTo>
                    <a:cubicBezTo>
                      <a:pt x="4713" y="14086"/>
                      <a:pt x="5064" y="14337"/>
                      <a:pt x="5465" y="14512"/>
                    </a:cubicBezTo>
                    <a:cubicBezTo>
                      <a:pt x="5604" y="14564"/>
                      <a:pt x="5746" y="14605"/>
                      <a:pt x="5889" y="14633"/>
                    </a:cubicBezTo>
                    <a:lnTo>
                      <a:pt x="5889" y="14633"/>
                    </a:lnTo>
                    <a:cubicBezTo>
                      <a:pt x="5882" y="14651"/>
                      <a:pt x="5874" y="14669"/>
                      <a:pt x="5866" y="14688"/>
                    </a:cubicBezTo>
                    <a:cubicBezTo>
                      <a:pt x="5615" y="15364"/>
                      <a:pt x="4938" y="15866"/>
                      <a:pt x="4236" y="16116"/>
                    </a:cubicBezTo>
                    <a:cubicBezTo>
                      <a:pt x="3804" y="16286"/>
                      <a:pt x="3333" y="16380"/>
                      <a:pt x="2860" y="16380"/>
                    </a:cubicBezTo>
                    <a:cubicBezTo>
                      <a:pt x="2565" y="16380"/>
                      <a:pt x="2269" y="16344"/>
                      <a:pt x="1981" y="16267"/>
                    </a:cubicBezTo>
                    <a:cubicBezTo>
                      <a:pt x="1254" y="16041"/>
                      <a:pt x="577" y="15640"/>
                      <a:pt x="1" y="15114"/>
                    </a:cubicBezTo>
                    <a:lnTo>
                      <a:pt x="1" y="15114"/>
                    </a:lnTo>
                    <a:cubicBezTo>
                      <a:pt x="527" y="15665"/>
                      <a:pt x="1204" y="16116"/>
                      <a:pt x="1956" y="16367"/>
                    </a:cubicBezTo>
                    <a:cubicBezTo>
                      <a:pt x="2294" y="16480"/>
                      <a:pt x="2654" y="16532"/>
                      <a:pt x="3015" y="16532"/>
                    </a:cubicBezTo>
                    <a:cubicBezTo>
                      <a:pt x="3455" y="16532"/>
                      <a:pt x="3898" y="16455"/>
                      <a:pt x="4312" y="16317"/>
                    </a:cubicBezTo>
                    <a:cubicBezTo>
                      <a:pt x="4688" y="16191"/>
                      <a:pt x="5038" y="15991"/>
                      <a:pt x="5364" y="15740"/>
                    </a:cubicBezTo>
                    <a:cubicBezTo>
                      <a:pt x="5690" y="15490"/>
                      <a:pt x="5966" y="15164"/>
                      <a:pt x="6116" y="14788"/>
                    </a:cubicBezTo>
                    <a:cubicBezTo>
                      <a:pt x="6134" y="14750"/>
                      <a:pt x="6149" y="14711"/>
                      <a:pt x="6163" y="14671"/>
                    </a:cubicBezTo>
                    <a:lnTo>
                      <a:pt x="6163" y="14671"/>
                    </a:lnTo>
                    <a:cubicBezTo>
                      <a:pt x="6238" y="14678"/>
                      <a:pt x="6313" y="14681"/>
                      <a:pt x="6388" y="14681"/>
                    </a:cubicBezTo>
                    <a:cubicBezTo>
                      <a:pt x="6491" y="14681"/>
                      <a:pt x="6592" y="14675"/>
                      <a:pt x="6693" y="14663"/>
                    </a:cubicBezTo>
                    <a:cubicBezTo>
                      <a:pt x="7119" y="14638"/>
                      <a:pt x="7520" y="14487"/>
                      <a:pt x="7871" y="14287"/>
                    </a:cubicBezTo>
                    <a:cubicBezTo>
                      <a:pt x="8572" y="13861"/>
                      <a:pt x="9174" y="13259"/>
                      <a:pt x="9500" y="12482"/>
                    </a:cubicBezTo>
                    <a:cubicBezTo>
                      <a:pt x="9553" y="12340"/>
                      <a:pt x="9597" y="12191"/>
                      <a:pt x="9626" y="12040"/>
                    </a:cubicBezTo>
                    <a:lnTo>
                      <a:pt x="9626" y="12040"/>
                    </a:lnTo>
                    <a:cubicBezTo>
                      <a:pt x="9937" y="12020"/>
                      <a:pt x="10233" y="11938"/>
                      <a:pt x="10502" y="11831"/>
                    </a:cubicBezTo>
                    <a:cubicBezTo>
                      <a:pt x="11254" y="11480"/>
                      <a:pt x="11856" y="10853"/>
                      <a:pt x="12257" y="10151"/>
                    </a:cubicBezTo>
                    <a:cubicBezTo>
                      <a:pt x="12658" y="9450"/>
                      <a:pt x="12883" y="8648"/>
                      <a:pt x="12858" y="7821"/>
                    </a:cubicBezTo>
                    <a:cubicBezTo>
                      <a:pt x="12883" y="7018"/>
                      <a:pt x="12683" y="6242"/>
                      <a:pt x="12382" y="5490"/>
                    </a:cubicBezTo>
                    <a:cubicBezTo>
                      <a:pt x="12081" y="4763"/>
                      <a:pt x="11655" y="4086"/>
                      <a:pt x="11204" y="3460"/>
                    </a:cubicBezTo>
                    <a:cubicBezTo>
                      <a:pt x="10277" y="2181"/>
                      <a:pt x="9124" y="1129"/>
                      <a:pt x="8021"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5"/>
              <p:cNvSpPr/>
              <p:nvPr/>
            </p:nvSpPr>
            <p:spPr>
              <a:xfrm>
                <a:off x="4866075" y="4112000"/>
                <a:ext cx="390375" cy="355025"/>
              </a:xfrm>
              <a:custGeom>
                <a:avLst/>
                <a:gdLst/>
                <a:ahLst/>
                <a:cxnLst/>
                <a:rect l="l" t="t" r="r" b="b"/>
                <a:pathLst>
                  <a:path w="15615" h="14201" extrusionOk="0">
                    <a:moveTo>
                      <a:pt x="2101" y="1"/>
                    </a:moveTo>
                    <a:cubicBezTo>
                      <a:pt x="2033" y="1"/>
                      <a:pt x="1968" y="3"/>
                      <a:pt x="1905" y="8"/>
                    </a:cubicBezTo>
                    <a:cubicBezTo>
                      <a:pt x="1905" y="8"/>
                      <a:pt x="1930" y="209"/>
                      <a:pt x="1930" y="535"/>
                    </a:cubicBezTo>
                    <a:cubicBezTo>
                      <a:pt x="1955" y="710"/>
                      <a:pt x="1955" y="911"/>
                      <a:pt x="1955" y="1161"/>
                    </a:cubicBezTo>
                    <a:lnTo>
                      <a:pt x="1955" y="1211"/>
                    </a:lnTo>
                    <a:cubicBezTo>
                      <a:pt x="1955" y="1236"/>
                      <a:pt x="1955" y="1236"/>
                      <a:pt x="1955" y="1236"/>
                    </a:cubicBezTo>
                    <a:cubicBezTo>
                      <a:pt x="2005" y="2439"/>
                      <a:pt x="1955" y="4269"/>
                      <a:pt x="1454" y="5572"/>
                    </a:cubicBezTo>
                    <a:cubicBezTo>
                      <a:pt x="1103" y="6500"/>
                      <a:pt x="577" y="7878"/>
                      <a:pt x="301" y="9256"/>
                    </a:cubicBezTo>
                    <a:cubicBezTo>
                      <a:pt x="226" y="9557"/>
                      <a:pt x="176" y="9858"/>
                      <a:pt x="151" y="10159"/>
                    </a:cubicBezTo>
                    <a:cubicBezTo>
                      <a:pt x="0" y="11562"/>
                      <a:pt x="201" y="12840"/>
                      <a:pt x="1228" y="13492"/>
                    </a:cubicBezTo>
                    <a:cubicBezTo>
                      <a:pt x="1746" y="13807"/>
                      <a:pt x="2215" y="13928"/>
                      <a:pt x="2630" y="13928"/>
                    </a:cubicBezTo>
                    <a:cubicBezTo>
                      <a:pt x="3701" y="13928"/>
                      <a:pt x="4409" y="13119"/>
                      <a:pt x="4662" y="12740"/>
                    </a:cubicBezTo>
                    <a:cubicBezTo>
                      <a:pt x="4762" y="12640"/>
                      <a:pt x="4787" y="12565"/>
                      <a:pt x="4787" y="12565"/>
                    </a:cubicBezTo>
                    <a:cubicBezTo>
                      <a:pt x="4787" y="12565"/>
                      <a:pt x="4837" y="12640"/>
                      <a:pt x="4913" y="12740"/>
                    </a:cubicBezTo>
                    <a:cubicBezTo>
                      <a:pt x="5188" y="13141"/>
                      <a:pt x="5965" y="14068"/>
                      <a:pt x="6842" y="14194"/>
                    </a:cubicBezTo>
                    <a:cubicBezTo>
                      <a:pt x="6883" y="14198"/>
                      <a:pt x="6923" y="14200"/>
                      <a:pt x="6963" y="14200"/>
                    </a:cubicBezTo>
                    <a:cubicBezTo>
                      <a:pt x="7587" y="14200"/>
                      <a:pt x="8117" y="13666"/>
                      <a:pt x="8447" y="13241"/>
                    </a:cubicBezTo>
                    <a:cubicBezTo>
                      <a:pt x="8447" y="13241"/>
                      <a:pt x="8447" y="13241"/>
                      <a:pt x="8447" y="13216"/>
                    </a:cubicBezTo>
                    <a:cubicBezTo>
                      <a:pt x="8572" y="13041"/>
                      <a:pt x="8672" y="12891"/>
                      <a:pt x="8747" y="12790"/>
                    </a:cubicBezTo>
                    <a:cubicBezTo>
                      <a:pt x="8772" y="12715"/>
                      <a:pt x="8797" y="12690"/>
                      <a:pt x="8797" y="12690"/>
                    </a:cubicBezTo>
                    <a:cubicBezTo>
                      <a:pt x="8797" y="12690"/>
                      <a:pt x="8797" y="12690"/>
                      <a:pt x="8848" y="12740"/>
                    </a:cubicBezTo>
                    <a:cubicBezTo>
                      <a:pt x="8873" y="12815"/>
                      <a:pt x="8948" y="12916"/>
                      <a:pt x="9073" y="13016"/>
                    </a:cubicBezTo>
                    <a:cubicBezTo>
                      <a:pt x="9290" y="13189"/>
                      <a:pt x="9657" y="13382"/>
                      <a:pt x="10271" y="13382"/>
                    </a:cubicBezTo>
                    <a:cubicBezTo>
                      <a:pt x="10367" y="13382"/>
                      <a:pt x="10469" y="13377"/>
                      <a:pt x="10577" y="13367"/>
                    </a:cubicBezTo>
                    <a:cubicBezTo>
                      <a:pt x="11254" y="13266"/>
                      <a:pt x="12256" y="12740"/>
                      <a:pt x="13183" y="12038"/>
                    </a:cubicBezTo>
                    <a:lnTo>
                      <a:pt x="13208" y="12038"/>
                    </a:lnTo>
                    <a:cubicBezTo>
                      <a:pt x="13760" y="11612"/>
                      <a:pt x="14311" y="11111"/>
                      <a:pt x="14737" y="10635"/>
                    </a:cubicBezTo>
                    <a:cubicBezTo>
                      <a:pt x="15063" y="10284"/>
                      <a:pt x="15339" y="9933"/>
                      <a:pt x="15514" y="9607"/>
                    </a:cubicBezTo>
                    <a:cubicBezTo>
                      <a:pt x="15539" y="9557"/>
                      <a:pt x="15539" y="9532"/>
                      <a:pt x="15564" y="9482"/>
                    </a:cubicBezTo>
                    <a:cubicBezTo>
                      <a:pt x="15614" y="9131"/>
                      <a:pt x="15289" y="8555"/>
                      <a:pt x="14687" y="7878"/>
                    </a:cubicBezTo>
                    <a:cubicBezTo>
                      <a:pt x="12883" y="5823"/>
                      <a:pt x="8697" y="2665"/>
                      <a:pt x="5389" y="1036"/>
                    </a:cubicBezTo>
                    <a:cubicBezTo>
                      <a:pt x="5038" y="860"/>
                      <a:pt x="4712" y="710"/>
                      <a:pt x="4386" y="585"/>
                    </a:cubicBezTo>
                    <a:cubicBezTo>
                      <a:pt x="3485" y="201"/>
                      <a:pt x="2704"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5"/>
              <p:cNvSpPr/>
              <p:nvPr/>
            </p:nvSpPr>
            <p:spPr>
              <a:xfrm>
                <a:off x="4856050" y="4125350"/>
                <a:ext cx="370325" cy="345975"/>
              </a:xfrm>
              <a:custGeom>
                <a:avLst/>
                <a:gdLst/>
                <a:ahLst/>
                <a:cxnLst/>
                <a:rect l="l" t="t" r="r" b="b"/>
                <a:pathLst>
                  <a:path w="14813" h="13839" extrusionOk="0">
                    <a:moveTo>
                      <a:pt x="5827" y="9597"/>
                    </a:moveTo>
                    <a:cubicBezTo>
                      <a:pt x="5863" y="9597"/>
                      <a:pt x="5884" y="9619"/>
                      <a:pt x="5915" y="9650"/>
                    </a:cubicBezTo>
                    <a:cubicBezTo>
                      <a:pt x="5965" y="9700"/>
                      <a:pt x="5990" y="9850"/>
                      <a:pt x="5990" y="9976"/>
                    </a:cubicBezTo>
                    <a:cubicBezTo>
                      <a:pt x="6015" y="10101"/>
                      <a:pt x="5965" y="10251"/>
                      <a:pt x="5915" y="10402"/>
                    </a:cubicBezTo>
                    <a:cubicBezTo>
                      <a:pt x="5790" y="10853"/>
                      <a:pt x="5539" y="11304"/>
                      <a:pt x="5238" y="11680"/>
                    </a:cubicBezTo>
                    <a:cubicBezTo>
                      <a:pt x="5213" y="11630"/>
                      <a:pt x="5188" y="11605"/>
                      <a:pt x="5163" y="11555"/>
                    </a:cubicBezTo>
                    <a:cubicBezTo>
                      <a:pt x="4988" y="11003"/>
                      <a:pt x="5063" y="10326"/>
                      <a:pt x="5414" y="9900"/>
                    </a:cubicBezTo>
                    <a:cubicBezTo>
                      <a:pt x="5514" y="9800"/>
                      <a:pt x="5639" y="9700"/>
                      <a:pt x="5740" y="9625"/>
                    </a:cubicBezTo>
                    <a:cubicBezTo>
                      <a:pt x="5778" y="9606"/>
                      <a:pt x="5805" y="9597"/>
                      <a:pt x="5827" y="9597"/>
                    </a:cubicBezTo>
                    <a:close/>
                    <a:moveTo>
                      <a:pt x="9399" y="10627"/>
                    </a:moveTo>
                    <a:cubicBezTo>
                      <a:pt x="9650" y="11053"/>
                      <a:pt x="9574" y="11630"/>
                      <a:pt x="9324" y="12081"/>
                    </a:cubicBezTo>
                    <a:cubicBezTo>
                      <a:pt x="9173" y="11880"/>
                      <a:pt x="9098" y="11605"/>
                      <a:pt x="9098" y="11354"/>
                    </a:cubicBezTo>
                    <a:cubicBezTo>
                      <a:pt x="9098" y="11078"/>
                      <a:pt x="9223" y="10803"/>
                      <a:pt x="9399" y="10627"/>
                    </a:cubicBezTo>
                    <a:close/>
                    <a:moveTo>
                      <a:pt x="2331" y="1"/>
                    </a:moveTo>
                    <a:cubicBezTo>
                      <a:pt x="2331" y="201"/>
                      <a:pt x="2331" y="402"/>
                      <a:pt x="2331" y="602"/>
                    </a:cubicBezTo>
                    <a:cubicBezTo>
                      <a:pt x="2331" y="1053"/>
                      <a:pt x="2356" y="1504"/>
                      <a:pt x="2356" y="1955"/>
                    </a:cubicBezTo>
                    <a:cubicBezTo>
                      <a:pt x="2356" y="2607"/>
                      <a:pt x="2281" y="3234"/>
                      <a:pt x="2106" y="3860"/>
                    </a:cubicBezTo>
                    <a:cubicBezTo>
                      <a:pt x="1805" y="5113"/>
                      <a:pt x="1228" y="6291"/>
                      <a:pt x="777" y="7519"/>
                    </a:cubicBezTo>
                    <a:cubicBezTo>
                      <a:pt x="301" y="8722"/>
                      <a:pt x="0" y="10101"/>
                      <a:pt x="351" y="11429"/>
                    </a:cubicBezTo>
                    <a:cubicBezTo>
                      <a:pt x="451" y="11755"/>
                      <a:pt x="577" y="12081"/>
                      <a:pt x="777" y="12382"/>
                    </a:cubicBezTo>
                    <a:cubicBezTo>
                      <a:pt x="978" y="12657"/>
                      <a:pt x="1228" y="12908"/>
                      <a:pt x="1529" y="13108"/>
                    </a:cubicBezTo>
                    <a:cubicBezTo>
                      <a:pt x="1830" y="13259"/>
                      <a:pt x="2156" y="13409"/>
                      <a:pt x="2507" y="13434"/>
                    </a:cubicBezTo>
                    <a:cubicBezTo>
                      <a:pt x="2624" y="13451"/>
                      <a:pt x="2743" y="13459"/>
                      <a:pt x="2863" y="13459"/>
                    </a:cubicBezTo>
                    <a:cubicBezTo>
                      <a:pt x="3103" y="13459"/>
                      <a:pt x="3342" y="13426"/>
                      <a:pt x="3559" y="13359"/>
                    </a:cubicBezTo>
                    <a:cubicBezTo>
                      <a:pt x="4186" y="13159"/>
                      <a:pt x="4712" y="12808"/>
                      <a:pt x="5163" y="12357"/>
                    </a:cubicBezTo>
                    <a:cubicBezTo>
                      <a:pt x="5414" y="12707"/>
                      <a:pt x="5740" y="13008"/>
                      <a:pt x="6091" y="13259"/>
                    </a:cubicBezTo>
                    <a:cubicBezTo>
                      <a:pt x="6366" y="13459"/>
                      <a:pt x="6667" y="13635"/>
                      <a:pt x="6993" y="13735"/>
                    </a:cubicBezTo>
                    <a:cubicBezTo>
                      <a:pt x="7176" y="13800"/>
                      <a:pt x="7366" y="13839"/>
                      <a:pt x="7556" y="13839"/>
                    </a:cubicBezTo>
                    <a:cubicBezTo>
                      <a:pt x="7730" y="13839"/>
                      <a:pt x="7903" y="13807"/>
                      <a:pt x="8071" y="13735"/>
                    </a:cubicBezTo>
                    <a:cubicBezTo>
                      <a:pt x="8421" y="13585"/>
                      <a:pt x="8672" y="13334"/>
                      <a:pt x="8923" y="13133"/>
                    </a:cubicBezTo>
                    <a:cubicBezTo>
                      <a:pt x="9098" y="12958"/>
                      <a:pt x="9274" y="12758"/>
                      <a:pt x="9424" y="12532"/>
                    </a:cubicBezTo>
                    <a:cubicBezTo>
                      <a:pt x="9799" y="12813"/>
                      <a:pt x="10242" y="12939"/>
                      <a:pt x="10680" y="12939"/>
                    </a:cubicBezTo>
                    <a:cubicBezTo>
                      <a:pt x="10945" y="12939"/>
                      <a:pt x="11208" y="12893"/>
                      <a:pt x="11454" y="12808"/>
                    </a:cubicBezTo>
                    <a:cubicBezTo>
                      <a:pt x="12181" y="12582"/>
                      <a:pt x="12807" y="12156"/>
                      <a:pt x="13384" y="11680"/>
                    </a:cubicBezTo>
                    <a:cubicBezTo>
                      <a:pt x="13459" y="11630"/>
                      <a:pt x="13534" y="11580"/>
                      <a:pt x="13584" y="11504"/>
                    </a:cubicBezTo>
                    <a:lnTo>
                      <a:pt x="13609" y="11504"/>
                    </a:lnTo>
                    <a:cubicBezTo>
                      <a:pt x="14086" y="11078"/>
                      <a:pt x="14512" y="10577"/>
                      <a:pt x="14812" y="10026"/>
                    </a:cubicBezTo>
                    <a:lnTo>
                      <a:pt x="14812" y="10026"/>
                    </a:lnTo>
                    <a:cubicBezTo>
                      <a:pt x="14437" y="10652"/>
                      <a:pt x="13910" y="11179"/>
                      <a:pt x="13334" y="11605"/>
                    </a:cubicBezTo>
                    <a:cubicBezTo>
                      <a:pt x="12732" y="12031"/>
                      <a:pt x="12106" y="12457"/>
                      <a:pt x="11404" y="12632"/>
                    </a:cubicBezTo>
                    <a:cubicBezTo>
                      <a:pt x="11195" y="12691"/>
                      <a:pt x="10975" y="12721"/>
                      <a:pt x="10756" y="12721"/>
                    </a:cubicBezTo>
                    <a:cubicBezTo>
                      <a:pt x="10318" y="12721"/>
                      <a:pt x="9883" y="12599"/>
                      <a:pt x="9549" y="12331"/>
                    </a:cubicBezTo>
                    <a:lnTo>
                      <a:pt x="9574" y="12331"/>
                    </a:lnTo>
                    <a:cubicBezTo>
                      <a:pt x="9925" y="11730"/>
                      <a:pt x="10000" y="10903"/>
                      <a:pt x="9549" y="10301"/>
                    </a:cubicBezTo>
                    <a:lnTo>
                      <a:pt x="9474" y="10201"/>
                    </a:lnTo>
                    <a:lnTo>
                      <a:pt x="9374" y="10276"/>
                    </a:lnTo>
                    <a:cubicBezTo>
                      <a:pt x="8998" y="10502"/>
                      <a:pt x="8822" y="10953"/>
                      <a:pt x="8822" y="11329"/>
                    </a:cubicBezTo>
                    <a:cubicBezTo>
                      <a:pt x="8822" y="11680"/>
                      <a:pt x="8923" y="12006"/>
                      <a:pt x="9148" y="12256"/>
                    </a:cubicBezTo>
                    <a:cubicBezTo>
                      <a:pt x="9148" y="12281"/>
                      <a:pt x="9148" y="12281"/>
                      <a:pt x="9173" y="12306"/>
                    </a:cubicBezTo>
                    <a:cubicBezTo>
                      <a:pt x="9073" y="12432"/>
                      <a:pt x="8973" y="12582"/>
                      <a:pt x="8848" y="12682"/>
                    </a:cubicBezTo>
                    <a:cubicBezTo>
                      <a:pt x="8848" y="12707"/>
                      <a:pt x="8848" y="12707"/>
                      <a:pt x="8848" y="12707"/>
                    </a:cubicBezTo>
                    <a:cubicBezTo>
                      <a:pt x="8797" y="12758"/>
                      <a:pt x="8747" y="12808"/>
                      <a:pt x="8672" y="12858"/>
                    </a:cubicBezTo>
                    <a:cubicBezTo>
                      <a:pt x="8446" y="13083"/>
                      <a:pt x="8196" y="13284"/>
                      <a:pt x="7945" y="13384"/>
                    </a:cubicBezTo>
                    <a:cubicBezTo>
                      <a:pt x="7819" y="13438"/>
                      <a:pt x="7686" y="13462"/>
                      <a:pt x="7552" y="13462"/>
                    </a:cubicBezTo>
                    <a:cubicBezTo>
                      <a:pt x="7126" y="13462"/>
                      <a:pt x="6678" y="13225"/>
                      <a:pt x="6316" y="12958"/>
                    </a:cubicBezTo>
                    <a:cubicBezTo>
                      <a:pt x="5965" y="12707"/>
                      <a:pt x="5665" y="12407"/>
                      <a:pt x="5439" y="12056"/>
                    </a:cubicBezTo>
                    <a:cubicBezTo>
                      <a:pt x="5815" y="11630"/>
                      <a:pt x="6141" y="11103"/>
                      <a:pt x="6316" y="10527"/>
                    </a:cubicBezTo>
                    <a:cubicBezTo>
                      <a:pt x="6366" y="10351"/>
                      <a:pt x="6416" y="10176"/>
                      <a:pt x="6416" y="9976"/>
                    </a:cubicBezTo>
                    <a:cubicBezTo>
                      <a:pt x="6416" y="9775"/>
                      <a:pt x="6391" y="9575"/>
                      <a:pt x="6241" y="9399"/>
                    </a:cubicBezTo>
                    <a:cubicBezTo>
                      <a:pt x="6166" y="9299"/>
                      <a:pt x="6040" y="9199"/>
                      <a:pt x="5890" y="9199"/>
                    </a:cubicBezTo>
                    <a:cubicBezTo>
                      <a:pt x="5867" y="9194"/>
                      <a:pt x="5843" y="9192"/>
                      <a:pt x="5819" y="9192"/>
                    </a:cubicBezTo>
                    <a:cubicBezTo>
                      <a:pt x="5712" y="9192"/>
                      <a:pt x="5601" y="9233"/>
                      <a:pt x="5539" y="9274"/>
                    </a:cubicBezTo>
                    <a:cubicBezTo>
                      <a:pt x="5364" y="9374"/>
                      <a:pt x="5238" y="9499"/>
                      <a:pt x="5113" y="9625"/>
                    </a:cubicBezTo>
                    <a:cubicBezTo>
                      <a:pt x="4637" y="10226"/>
                      <a:pt x="4562" y="11003"/>
                      <a:pt x="4812" y="11680"/>
                    </a:cubicBezTo>
                    <a:cubicBezTo>
                      <a:pt x="4837" y="11780"/>
                      <a:pt x="4888" y="11905"/>
                      <a:pt x="4963" y="12006"/>
                    </a:cubicBezTo>
                    <a:cubicBezTo>
                      <a:pt x="4537" y="12457"/>
                      <a:pt x="4010" y="12808"/>
                      <a:pt x="3459" y="12983"/>
                    </a:cubicBezTo>
                    <a:cubicBezTo>
                      <a:pt x="3259" y="13050"/>
                      <a:pt x="3058" y="13072"/>
                      <a:pt x="2857" y="13072"/>
                    </a:cubicBezTo>
                    <a:cubicBezTo>
                      <a:pt x="2757" y="13072"/>
                      <a:pt x="2657" y="13067"/>
                      <a:pt x="2557" y="13058"/>
                    </a:cubicBezTo>
                    <a:cubicBezTo>
                      <a:pt x="2281" y="13033"/>
                      <a:pt x="1980" y="12933"/>
                      <a:pt x="1730" y="12783"/>
                    </a:cubicBezTo>
                    <a:cubicBezTo>
                      <a:pt x="1454" y="12632"/>
                      <a:pt x="1253" y="12432"/>
                      <a:pt x="1078" y="12181"/>
                    </a:cubicBezTo>
                    <a:cubicBezTo>
                      <a:pt x="903" y="11930"/>
                      <a:pt x="777" y="11630"/>
                      <a:pt x="702" y="11354"/>
                    </a:cubicBezTo>
                    <a:cubicBezTo>
                      <a:pt x="552" y="10803"/>
                      <a:pt x="502" y="10201"/>
                      <a:pt x="552" y="9625"/>
                    </a:cubicBezTo>
                    <a:cubicBezTo>
                      <a:pt x="552" y="9575"/>
                      <a:pt x="552" y="9524"/>
                      <a:pt x="577" y="9474"/>
                    </a:cubicBezTo>
                    <a:cubicBezTo>
                      <a:pt x="602" y="9224"/>
                      <a:pt x="652" y="8973"/>
                      <a:pt x="702" y="8722"/>
                    </a:cubicBezTo>
                    <a:cubicBezTo>
                      <a:pt x="777" y="8346"/>
                      <a:pt x="903" y="7971"/>
                      <a:pt x="1028" y="7620"/>
                    </a:cubicBezTo>
                    <a:cubicBezTo>
                      <a:pt x="1429" y="6392"/>
                      <a:pt x="2005" y="5189"/>
                      <a:pt x="2281" y="3910"/>
                    </a:cubicBezTo>
                    <a:cubicBezTo>
                      <a:pt x="2406" y="3259"/>
                      <a:pt x="2456" y="2607"/>
                      <a:pt x="2431" y="1955"/>
                    </a:cubicBezTo>
                    <a:cubicBezTo>
                      <a:pt x="2431" y="1529"/>
                      <a:pt x="2406" y="1128"/>
                      <a:pt x="2381" y="702"/>
                    </a:cubicBezTo>
                    <a:cubicBezTo>
                      <a:pt x="2381" y="702"/>
                      <a:pt x="2356" y="702"/>
                      <a:pt x="2381" y="677"/>
                    </a:cubicBezTo>
                    <a:cubicBezTo>
                      <a:pt x="2356" y="677"/>
                      <a:pt x="2356" y="652"/>
                      <a:pt x="2356" y="627"/>
                    </a:cubicBezTo>
                    <a:cubicBezTo>
                      <a:pt x="2356" y="427"/>
                      <a:pt x="2331" y="201"/>
                      <a:pt x="2331"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5"/>
              <p:cNvSpPr/>
              <p:nvPr/>
            </p:nvSpPr>
            <p:spPr>
              <a:xfrm>
                <a:off x="4967575" y="3544200"/>
                <a:ext cx="945525" cy="849350"/>
              </a:xfrm>
              <a:custGeom>
                <a:avLst/>
                <a:gdLst/>
                <a:ahLst/>
                <a:cxnLst/>
                <a:rect l="l" t="t" r="r" b="b"/>
                <a:pathLst>
                  <a:path w="37821" h="33974" extrusionOk="0">
                    <a:moveTo>
                      <a:pt x="18157" y="1"/>
                    </a:moveTo>
                    <a:cubicBezTo>
                      <a:pt x="16813" y="1"/>
                      <a:pt x="15382" y="91"/>
                      <a:pt x="13935" y="364"/>
                    </a:cubicBezTo>
                    <a:cubicBezTo>
                      <a:pt x="9825" y="1166"/>
                      <a:pt x="5590" y="3422"/>
                      <a:pt x="2908" y="9337"/>
                    </a:cubicBezTo>
                    <a:cubicBezTo>
                      <a:pt x="2908" y="9337"/>
                      <a:pt x="2432" y="10264"/>
                      <a:pt x="1880" y="11768"/>
                    </a:cubicBezTo>
                    <a:cubicBezTo>
                      <a:pt x="1429" y="12971"/>
                      <a:pt x="928" y="14550"/>
                      <a:pt x="577" y="16304"/>
                    </a:cubicBezTo>
                    <a:cubicBezTo>
                      <a:pt x="502" y="16655"/>
                      <a:pt x="427" y="17006"/>
                      <a:pt x="376" y="17382"/>
                    </a:cubicBezTo>
                    <a:cubicBezTo>
                      <a:pt x="76" y="19262"/>
                      <a:pt x="1" y="21292"/>
                      <a:pt x="326" y="23297"/>
                    </a:cubicBezTo>
                    <a:cubicBezTo>
                      <a:pt x="402" y="23823"/>
                      <a:pt x="527" y="24324"/>
                      <a:pt x="677" y="24826"/>
                    </a:cubicBezTo>
                    <a:cubicBezTo>
                      <a:pt x="903" y="25602"/>
                      <a:pt x="1229" y="26379"/>
                      <a:pt x="1630" y="27106"/>
                    </a:cubicBezTo>
                    <a:cubicBezTo>
                      <a:pt x="3384" y="30339"/>
                      <a:pt x="6567" y="32294"/>
                      <a:pt x="10351" y="33272"/>
                    </a:cubicBezTo>
                    <a:cubicBezTo>
                      <a:pt x="10477" y="33297"/>
                      <a:pt x="10577" y="33322"/>
                      <a:pt x="10677" y="33347"/>
                    </a:cubicBezTo>
                    <a:cubicBezTo>
                      <a:pt x="11229" y="33472"/>
                      <a:pt x="11755" y="33572"/>
                      <a:pt x="12331" y="33673"/>
                    </a:cubicBezTo>
                    <a:cubicBezTo>
                      <a:pt x="12382" y="33673"/>
                      <a:pt x="12432" y="33698"/>
                      <a:pt x="12507" y="33698"/>
                    </a:cubicBezTo>
                    <a:cubicBezTo>
                      <a:pt x="13785" y="33898"/>
                      <a:pt x="15138" y="33973"/>
                      <a:pt x="16492" y="33973"/>
                    </a:cubicBezTo>
                    <a:lnTo>
                      <a:pt x="16918" y="33973"/>
                    </a:lnTo>
                    <a:cubicBezTo>
                      <a:pt x="18572" y="33948"/>
                      <a:pt x="20251" y="33798"/>
                      <a:pt x="21905" y="33497"/>
                    </a:cubicBezTo>
                    <a:cubicBezTo>
                      <a:pt x="21930" y="33497"/>
                      <a:pt x="21981" y="33472"/>
                      <a:pt x="22031" y="33472"/>
                    </a:cubicBezTo>
                    <a:cubicBezTo>
                      <a:pt x="23434" y="33222"/>
                      <a:pt x="24838" y="32871"/>
                      <a:pt x="26166" y="32445"/>
                    </a:cubicBezTo>
                    <a:cubicBezTo>
                      <a:pt x="26392" y="32369"/>
                      <a:pt x="26617" y="32294"/>
                      <a:pt x="26843" y="32194"/>
                    </a:cubicBezTo>
                    <a:cubicBezTo>
                      <a:pt x="27946" y="31793"/>
                      <a:pt x="28998" y="31242"/>
                      <a:pt x="30001" y="30565"/>
                    </a:cubicBezTo>
                    <a:cubicBezTo>
                      <a:pt x="34687" y="27407"/>
                      <a:pt x="37820" y="21743"/>
                      <a:pt x="36893" y="16104"/>
                    </a:cubicBezTo>
                    <a:cubicBezTo>
                      <a:pt x="36818" y="15653"/>
                      <a:pt x="36718" y="15176"/>
                      <a:pt x="36592" y="14725"/>
                    </a:cubicBezTo>
                    <a:cubicBezTo>
                      <a:pt x="36342" y="13873"/>
                      <a:pt x="36016" y="13021"/>
                      <a:pt x="35640" y="12194"/>
                    </a:cubicBezTo>
                    <a:cubicBezTo>
                      <a:pt x="35289" y="11417"/>
                      <a:pt x="34888" y="10640"/>
                      <a:pt x="34437" y="9888"/>
                    </a:cubicBezTo>
                    <a:cubicBezTo>
                      <a:pt x="33409" y="8209"/>
                      <a:pt x="32231" y="6605"/>
                      <a:pt x="31028" y="5126"/>
                    </a:cubicBezTo>
                    <a:cubicBezTo>
                      <a:pt x="30978" y="5076"/>
                      <a:pt x="30953" y="5051"/>
                      <a:pt x="30928" y="5001"/>
                    </a:cubicBezTo>
                    <a:cubicBezTo>
                      <a:pt x="29349" y="3096"/>
                      <a:pt x="26993" y="389"/>
                      <a:pt x="24261" y="339"/>
                    </a:cubicBezTo>
                    <a:cubicBezTo>
                      <a:pt x="22816" y="307"/>
                      <a:pt x="20633" y="1"/>
                      <a:pt x="18157"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5"/>
              <p:cNvSpPr/>
              <p:nvPr/>
            </p:nvSpPr>
            <p:spPr>
              <a:xfrm>
                <a:off x="5562200" y="3939875"/>
                <a:ext cx="35725" cy="58300"/>
              </a:xfrm>
              <a:custGeom>
                <a:avLst/>
                <a:gdLst/>
                <a:ahLst/>
                <a:cxnLst/>
                <a:rect l="l" t="t" r="r" b="b"/>
                <a:pathLst>
                  <a:path w="1429" h="2332" extrusionOk="0">
                    <a:moveTo>
                      <a:pt x="702" y="1"/>
                    </a:moveTo>
                    <a:cubicBezTo>
                      <a:pt x="326" y="1"/>
                      <a:pt x="0" y="527"/>
                      <a:pt x="25" y="1179"/>
                    </a:cubicBezTo>
                    <a:cubicBezTo>
                      <a:pt x="25" y="1806"/>
                      <a:pt x="326" y="2332"/>
                      <a:pt x="727" y="2332"/>
                    </a:cubicBezTo>
                    <a:cubicBezTo>
                      <a:pt x="1103" y="2332"/>
                      <a:pt x="1429" y="1806"/>
                      <a:pt x="1404" y="1154"/>
                    </a:cubicBezTo>
                    <a:cubicBezTo>
                      <a:pt x="1404" y="502"/>
                      <a:pt x="1103" y="1"/>
                      <a:pt x="702"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5"/>
              <p:cNvSpPr/>
              <p:nvPr/>
            </p:nvSpPr>
            <p:spPr>
              <a:xfrm>
                <a:off x="5203800" y="3953050"/>
                <a:ext cx="35725" cy="58925"/>
              </a:xfrm>
              <a:custGeom>
                <a:avLst/>
                <a:gdLst/>
                <a:ahLst/>
                <a:cxnLst/>
                <a:rect l="l" t="t" r="r" b="b"/>
                <a:pathLst>
                  <a:path w="1429" h="2357" extrusionOk="0">
                    <a:moveTo>
                      <a:pt x="702" y="0"/>
                    </a:moveTo>
                    <a:cubicBezTo>
                      <a:pt x="326" y="0"/>
                      <a:pt x="0" y="527"/>
                      <a:pt x="25" y="1178"/>
                    </a:cubicBezTo>
                    <a:cubicBezTo>
                      <a:pt x="25" y="1830"/>
                      <a:pt x="326" y="2356"/>
                      <a:pt x="727" y="2356"/>
                    </a:cubicBezTo>
                    <a:cubicBezTo>
                      <a:pt x="1103" y="2356"/>
                      <a:pt x="1429" y="1830"/>
                      <a:pt x="1404" y="1178"/>
                    </a:cubicBezTo>
                    <a:cubicBezTo>
                      <a:pt x="1404" y="527"/>
                      <a:pt x="1103" y="0"/>
                      <a:pt x="702"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5"/>
              <p:cNvSpPr/>
              <p:nvPr/>
            </p:nvSpPr>
            <p:spPr>
              <a:xfrm>
                <a:off x="5296525" y="3902300"/>
                <a:ext cx="136625" cy="216800"/>
              </a:xfrm>
              <a:custGeom>
                <a:avLst/>
                <a:gdLst/>
                <a:ahLst/>
                <a:cxnLst/>
                <a:rect l="l" t="t" r="r" b="b"/>
                <a:pathLst>
                  <a:path w="5465" h="8672" extrusionOk="0">
                    <a:moveTo>
                      <a:pt x="2331" y="0"/>
                    </a:moveTo>
                    <a:cubicBezTo>
                      <a:pt x="2281" y="727"/>
                      <a:pt x="2206" y="1454"/>
                      <a:pt x="2106" y="2156"/>
                    </a:cubicBezTo>
                    <a:cubicBezTo>
                      <a:pt x="1980" y="2882"/>
                      <a:pt x="1830" y="3584"/>
                      <a:pt x="1655" y="4286"/>
                    </a:cubicBezTo>
                    <a:cubicBezTo>
                      <a:pt x="1504" y="4988"/>
                      <a:pt x="1279" y="5664"/>
                      <a:pt x="1028" y="6341"/>
                    </a:cubicBezTo>
                    <a:cubicBezTo>
                      <a:pt x="802" y="7018"/>
                      <a:pt x="502" y="7669"/>
                      <a:pt x="176" y="8296"/>
                    </a:cubicBezTo>
                    <a:lnTo>
                      <a:pt x="0" y="8672"/>
                    </a:lnTo>
                    <a:lnTo>
                      <a:pt x="376" y="8597"/>
                    </a:lnTo>
                    <a:cubicBezTo>
                      <a:pt x="1003" y="8496"/>
                      <a:pt x="1529" y="8246"/>
                      <a:pt x="2031" y="7945"/>
                    </a:cubicBezTo>
                    <a:cubicBezTo>
                      <a:pt x="2532" y="7644"/>
                      <a:pt x="2983" y="7268"/>
                      <a:pt x="3409" y="6867"/>
                    </a:cubicBezTo>
                    <a:cubicBezTo>
                      <a:pt x="3835" y="6466"/>
                      <a:pt x="4211" y="6040"/>
                      <a:pt x="4537" y="5564"/>
                    </a:cubicBezTo>
                    <a:cubicBezTo>
                      <a:pt x="4712" y="5339"/>
                      <a:pt x="4863" y="5088"/>
                      <a:pt x="5038" y="4862"/>
                    </a:cubicBezTo>
                    <a:lnTo>
                      <a:pt x="5464" y="4111"/>
                    </a:lnTo>
                    <a:lnTo>
                      <a:pt x="4938" y="4812"/>
                    </a:lnTo>
                    <a:cubicBezTo>
                      <a:pt x="4762" y="5013"/>
                      <a:pt x="4587" y="5238"/>
                      <a:pt x="4412" y="5464"/>
                    </a:cubicBezTo>
                    <a:cubicBezTo>
                      <a:pt x="4011" y="5865"/>
                      <a:pt x="3635" y="6291"/>
                      <a:pt x="3209" y="6667"/>
                    </a:cubicBezTo>
                    <a:cubicBezTo>
                      <a:pt x="2782" y="7018"/>
                      <a:pt x="2331" y="7344"/>
                      <a:pt x="1855" y="7619"/>
                    </a:cubicBezTo>
                    <a:cubicBezTo>
                      <a:pt x="1604" y="7770"/>
                      <a:pt x="1354" y="7895"/>
                      <a:pt x="1103" y="7970"/>
                    </a:cubicBezTo>
                    <a:cubicBezTo>
                      <a:pt x="981" y="8019"/>
                      <a:pt x="854" y="8068"/>
                      <a:pt x="729" y="8108"/>
                    </a:cubicBezTo>
                    <a:lnTo>
                      <a:pt x="729" y="8108"/>
                    </a:lnTo>
                    <a:cubicBezTo>
                      <a:pt x="994" y="7577"/>
                      <a:pt x="1228" y="7030"/>
                      <a:pt x="1429" y="6466"/>
                    </a:cubicBezTo>
                    <a:cubicBezTo>
                      <a:pt x="1655" y="5790"/>
                      <a:pt x="1855" y="5063"/>
                      <a:pt x="2006" y="4361"/>
                    </a:cubicBezTo>
                    <a:cubicBezTo>
                      <a:pt x="2131" y="3634"/>
                      <a:pt x="2256" y="2907"/>
                      <a:pt x="2306" y="2181"/>
                    </a:cubicBezTo>
                    <a:cubicBezTo>
                      <a:pt x="2356" y="1454"/>
                      <a:pt x="2381" y="727"/>
                      <a:pt x="2331"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5"/>
              <p:cNvSpPr/>
              <p:nvPr/>
            </p:nvSpPr>
            <p:spPr>
              <a:xfrm>
                <a:off x="5138625" y="4011125"/>
                <a:ext cx="96525" cy="86550"/>
              </a:xfrm>
              <a:custGeom>
                <a:avLst/>
                <a:gdLst/>
                <a:ahLst/>
                <a:cxnLst/>
                <a:rect l="l" t="t" r="r" b="b"/>
                <a:pathLst>
                  <a:path w="3861" h="3462" extrusionOk="0">
                    <a:moveTo>
                      <a:pt x="1936" y="0"/>
                    </a:moveTo>
                    <a:cubicBezTo>
                      <a:pt x="1466" y="0"/>
                      <a:pt x="996" y="189"/>
                      <a:pt x="652" y="560"/>
                    </a:cubicBezTo>
                    <a:cubicBezTo>
                      <a:pt x="1" y="1261"/>
                      <a:pt x="51" y="2339"/>
                      <a:pt x="753" y="2991"/>
                    </a:cubicBezTo>
                    <a:cubicBezTo>
                      <a:pt x="1090" y="3304"/>
                      <a:pt x="1521" y="3461"/>
                      <a:pt x="1950" y="3461"/>
                    </a:cubicBezTo>
                    <a:cubicBezTo>
                      <a:pt x="2412" y="3461"/>
                      <a:pt x="2871" y="3279"/>
                      <a:pt x="3209" y="2915"/>
                    </a:cubicBezTo>
                    <a:cubicBezTo>
                      <a:pt x="3860" y="2214"/>
                      <a:pt x="3810" y="1111"/>
                      <a:pt x="3108" y="459"/>
                    </a:cubicBezTo>
                    <a:cubicBezTo>
                      <a:pt x="2777" y="152"/>
                      <a:pt x="2356" y="0"/>
                      <a:pt x="1936"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5"/>
              <p:cNvSpPr/>
              <p:nvPr/>
            </p:nvSpPr>
            <p:spPr>
              <a:xfrm>
                <a:off x="5593525" y="4003475"/>
                <a:ext cx="83350" cy="75400"/>
              </a:xfrm>
              <a:custGeom>
                <a:avLst/>
                <a:gdLst/>
                <a:ahLst/>
                <a:cxnLst/>
                <a:rect l="l" t="t" r="r" b="b"/>
                <a:pathLst>
                  <a:path w="3334" h="3016" extrusionOk="0">
                    <a:moveTo>
                      <a:pt x="1658" y="0"/>
                    </a:moveTo>
                    <a:cubicBezTo>
                      <a:pt x="1260" y="0"/>
                      <a:pt x="864" y="163"/>
                      <a:pt x="577" y="490"/>
                    </a:cubicBezTo>
                    <a:cubicBezTo>
                      <a:pt x="0" y="1091"/>
                      <a:pt x="25" y="2043"/>
                      <a:pt x="652" y="2620"/>
                    </a:cubicBezTo>
                    <a:cubicBezTo>
                      <a:pt x="940" y="2884"/>
                      <a:pt x="1307" y="3015"/>
                      <a:pt x="1676" y="3015"/>
                    </a:cubicBezTo>
                    <a:cubicBezTo>
                      <a:pt x="2078" y="3015"/>
                      <a:pt x="2481" y="2859"/>
                      <a:pt x="2782" y="2545"/>
                    </a:cubicBezTo>
                    <a:cubicBezTo>
                      <a:pt x="3334" y="1918"/>
                      <a:pt x="3309" y="966"/>
                      <a:pt x="2682" y="414"/>
                    </a:cubicBezTo>
                    <a:cubicBezTo>
                      <a:pt x="2394" y="138"/>
                      <a:pt x="2025" y="0"/>
                      <a:pt x="165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5"/>
              <p:cNvSpPr/>
              <p:nvPr/>
            </p:nvSpPr>
            <p:spPr>
              <a:xfrm>
                <a:off x="5380475" y="4067700"/>
                <a:ext cx="150400" cy="57725"/>
              </a:xfrm>
              <a:custGeom>
                <a:avLst/>
                <a:gdLst/>
                <a:ahLst/>
                <a:cxnLst/>
                <a:rect l="l" t="t" r="r" b="b"/>
                <a:pathLst>
                  <a:path w="6016" h="2309" extrusionOk="0">
                    <a:moveTo>
                      <a:pt x="6016" y="1"/>
                    </a:moveTo>
                    <a:cubicBezTo>
                      <a:pt x="5615" y="377"/>
                      <a:pt x="5214" y="753"/>
                      <a:pt x="4738" y="1053"/>
                    </a:cubicBezTo>
                    <a:cubicBezTo>
                      <a:pt x="4287" y="1354"/>
                      <a:pt x="3785" y="1580"/>
                      <a:pt x="3259" y="1730"/>
                    </a:cubicBezTo>
                    <a:cubicBezTo>
                      <a:pt x="2758" y="1880"/>
                      <a:pt x="2206" y="1956"/>
                      <a:pt x="1655" y="1956"/>
                    </a:cubicBezTo>
                    <a:cubicBezTo>
                      <a:pt x="1104" y="1956"/>
                      <a:pt x="552" y="1906"/>
                      <a:pt x="1" y="1780"/>
                    </a:cubicBezTo>
                    <a:lnTo>
                      <a:pt x="1" y="1780"/>
                    </a:lnTo>
                    <a:cubicBezTo>
                      <a:pt x="638" y="2130"/>
                      <a:pt x="1376" y="2309"/>
                      <a:pt x="2118" y="2309"/>
                    </a:cubicBezTo>
                    <a:cubicBezTo>
                      <a:pt x="2545" y="2309"/>
                      <a:pt x="2973" y="2250"/>
                      <a:pt x="3384" y="2131"/>
                    </a:cubicBezTo>
                    <a:cubicBezTo>
                      <a:pt x="3936" y="1956"/>
                      <a:pt x="4487" y="1705"/>
                      <a:pt x="4938" y="1329"/>
                    </a:cubicBezTo>
                    <a:cubicBezTo>
                      <a:pt x="5164" y="1154"/>
                      <a:pt x="5364" y="928"/>
                      <a:pt x="5540" y="703"/>
                    </a:cubicBezTo>
                    <a:cubicBezTo>
                      <a:pt x="5715" y="477"/>
                      <a:pt x="5891" y="226"/>
                      <a:pt x="601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5"/>
              <p:cNvSpPr/>
              <p:nvPr/>
            </p:nvSpPr>
            <p:spPr>
              <a:xfrm>
                <a:off x="4955050" y="3486675"/>
                <a:ext cx="901025" cy="480175"/>
              </a:xfrm>
              <a:custGeom>
                <a:avLst/>
                <a:gdLst/>
                <a:ahLst/>
                <a:cxnLst/>
                <a:rect l="l" t="t" r="r" b="b"/>
                <a:pathLst>
                  <a:path w="36041" h="19207" extrusionOk="0">
                    <a:moveTo>
                      <a:pt x="20499" y="1"/>
                    </a:moveTo>
                    <a:cubicBezTo>
                      <a:pt x="18951" y="1"/>
                      <a:pt x="17267" y="218"/>
                      <a:pt x="15439" y="710"/>
                    </a:cubicBezTo>
                    <a:cubicBezTo>
                      <a:pt x="0" y="4871"/>
                      <a:pt x="953" y="19207"/>
                      <a:pt x="953" y="19207"/>
                    </a:cubicBezTo>
                    <a:cubicBezTo>
                      <a:pt x="6216" y="17427"/>
                      <a:pt x="9574" y="8831"/>
                      <a:pt x="9574" y="8831"/>
                    </a:cubicBezTo>
                    <a:cubicBezTo>
                      <a:pt x="10413" y="11012"/>
                      <a:pt x="11406" y="11731"/>
                      <a:pt x="12351" y="11731"/>
                    </a:cubicBezTo>
                    <a:cubicBezTo>
                      <a:pt x="14173" y="11731"/>
                      <a:pt x="15815" y="9056"/>
                      <a:pt x="15815" y="9056"/>
                    </a:cubicBezTo>
                    <a:cubicBezTo>
                      <a:pt x="17162" y="10989"/>
                      <a:pt x="18375" y="11658"/>
                      <a:pt x="19408" y="11658"/>
                    </a:cubicBezTo>
                    <a:cubicBezTo>
                      <a:pt x="21739" y="11658"/>
                      <a:pt x="23158" y="8254"/>
                      <a:pt x="23158" y="8254"/>
                    </a:cubicBezTo>
                    <a:cubicBezTo>
                      <a:pt x="23876" y="9059"/>
                      <a:pt x="24569" y="9335"/>
                      <a:pt x="25182" y="9335"/>
                    </a:cubicBezTo>
                    <a:cubicBezTo>
                      <a:pt x="26516" y="9335"/>
                      <a:pt x="27469" y="8029"/>
                      <a:pt x="27469" y="8029"/>
                    </a:cubicBezTo>
                    <a:cubicBezTo>
                      <a:pt x="29158" y="11711"/>
                      <a:pt x="33752" y="12057"/>
                      <a:pt x="35423" y="12057"/>
                    </a:cubicBezTo>
                    <a:cubicBezTo>
                      <a:pt x="35810" y="12057"/>
                      <a:pt x="36041" y="12039"/>
                      <a:pt x="36041" y="12039"/>
                    </a:cubicBezTo>
                    <a:cubicBezTo>
                      <a:pt x="36041" y="12039"/>
                      <a:pt x="32028" y="1"/>
                      <a:pt x="20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5"/>
              <p:cNvSpPr/>
              <p:nvPr/>
            </p:nvSpPr>
            <p:spPr>
              <a:xfrm>
                <a:off x="5069075" y="3594650"/>
                <a:ext cx="676100" cy="312050"/>
              </a:xfrm>
              <a:custGeom>
                <a:avLst/>
                <a:gdLst/>
                <a:ahLst/>
                <a:cxnLst/>
                <a:rect l="l" t="t" r="r" b="b"/>
                <a:pathLst>
                  <a:path w="27044" h="12482" extrusionOk="0">
                    <a:moveTo>
                      <a:pt x="23041" y="595"/>
                    </a:moveTo>
                    <a:lnTo>
                      <a:pt x="23041" y="595"/>
                    </a:lnTo>
                    <a:cubicBezTo>
                      <a:pt x="23408" y="1041"/>
                      <a:pt x="23526" y="1657"/>
                      <a:pt x="23434" y="2231"/>
                    </a:cubicBezTo>
                    <a:cubicBezTo>
                      <a:pt x="23379" y="2692"/>
                      <a:pt x="23175" y="3125"/>
                      <a:pt x="22901" y="3512"/>
                    </a:cubicBezTo>
                    <a:lnTo>
                      <a:pt x="22901" y="3512"/>
                    </a:lnTo>
                    <a:cubicBezTo>
                      <a:pt x="22603" y="2552"/>
                      <a:pt x="22639" y="1494"/>
                      <a:pt x="23041" y="595"/>
                    </a:cubicBezTo>
                    <a:close/>
                    <a:moveTo>
                      <a:pt x="18296" y="369"/>
                    </a:moveTo>
                    <a:cubicBezTo>
                      <a:pt x="18425" y="369"/>
                      <a:pt x="18542" y="419"/>
                      <a:pt x="18622" y="527"/>
                    </a:cubicBezTo>
                    <a:cubicBezTo>
                      <a:pt x="18798" y="702"/>
                      <a:pt x="18848" y="1028"/>
                      <a:pt x="18873" y="1329"/>
                    </a:cubicBezTo>
                    <a:cubicBezTo>
                      <a:pt x="18873" y="1655"/>
                      <a:pt x="18873" y="1980"/>
                      <a:pt x="18848" y="2306"/>
                    </a:cubicBezTo>
                    <a:cubicBezTo>
                      <a:pt x="18797" y="2739"/>
                      <a:pt x="18694" y="3163"/>
                      <a:pt x="18547" y="3571"/>
                    </a:cubicBezTo>
                    <a:lnTo>
                      <a:pt x="18547" y="3571"/>
                    </a:lnTo>
                    <a:cubicBezTo>
                      <a:pt x="18396" y="3352"/>
                      <a:pt x="18256" y="3122"/>
                      <a:pt x="18121" y="2883"/>
                    </a:cubicBezTo>
                    <a:cubicBezTo>
                      <a:pt x="17795" y="2331"/>
                      <a:pt x="17444" y="1730"/>
                      <a:pt x="17495" y="1153"/>
                    </a:cubicBezTo>
                    <a:cubicBezTo>
                      <a:pt x="17520" y="878"/>
                      <a:pt x="17695" y="627"/>
                      <a:pt x="17946" y="477"/>
                    </a:cubicBezTo>
                    <a:cubicBezTo>
                      <a:pt x="18062" y="407"/>
                      <a:pt x="18184" y="369"/>
                      <a:pt x="18296" y="369"/>
                    </a:cubicBezTo>
                    <a:close/>
                    <a:moveTo>
                      <a:pt x="11847" y="981"/>
                    </a:moveTo>
                    <a:cubicBezTo>
                      <a:pt x="12115" y="1453"/>
                      <a:pt x="12142" y="2027"/>
                      <a:pt x="12031" y="2582"/>
                    </a:cubicBezTo>
                    <a:cubicBezTo>
                      <a:pt x="11953" y="3071"/>
                      <a:pt x="11768" y="3544"/>
                      <a:pt x="11523" y="3991"/>
                    </a:cubicBezTo>
                    <a:lnTo>
                      <a:pt x="11523" y="3991"/>
                    </a:lnTo>
                    <a:cubicBezTo>
                      <a:pt x="11427" y="3490"/>
                      <a:pt x="11379" y="2957"/>
                      <a:pt x="11379" y="2457"/>
                    </a:cubicBezTo>
                    <a:cubicBezTo>
                      <a:pt x="11379" y="1902"/>
                      <a:pt x="11477" y="1289"/>
                      <a:pt x="11847" y="981"/>
                    </a:cubicBezTo>
                    <a:close/>
                    <a:moveTo>
                      <a:pt x="5348" y="2250"/>
                    </a:moveTo>
                    <a:lnTo>
                      <a:pt x="5348" y="2250"/>
                    </a:lnTo>
                    <a:cubicBezTo>
                      <a:pt x="5514" y="2629"/>
                      <a:pt x="5505" y="3079"/>
                      <a:pt x="5414" y="3509"/>
                    </a:cubicBezTo>
                    <a:cubicBezTo>
                      <a:pt x="5365" y="3824"/>
                      <a:pt x="5260" y="4138"/>
                      <a:pt x="5137" y="4445"/>
                    </a:cubicBezTo>
                    <a:lnTo>
                      <a:pt x="5137" y="4445"/>
                    </a:lnTo>
                    <a:cubicBezTo>
                      <a:pt x="5071" y="4253"/>
                      <a:pt x="5020" y="4058"/>
                      <a:pt x="4988" y="3860"/>
                    </a:cubicBezTo>
                    <a:cubicBezTo>
                      <a:pt x="4873" y="3285"/>
                      <a:pt x="4948" y="2626"/>
                      <a:pt x="5348" y="2250"/>
                    </a:cubicBezTo>
                    <a:close/>
                    <a:moveTo>
                      <a:pt x="18322" y="0"/>
                    </a:moveTo>
                    <a:cubicBezTo>
                      <a:pt x="18121" y="0"/>
                      <a:pt x="17921" y="76"/>
                      <a:pt x="17770" y="176"/>
                    </a:cubicBezTo>
                    <a:cubicBezTo>
                      <a:pt x="17444" y="376"/>
                      <a:pt x="17194" y="702"/>
                      <a:pt x="17144" y="1103"/>
                    </a:cubicBezTo>
                    <a:cubicBezTo>
                      <a:pt x="17094" y="1479"/>
                      <a:pt x="17194" y="1830"/>
                      <a:pt x="17344" y="2156"/>
                    </a:cubicBezTo>
                    <a:cubicBezTo>
                      <a:pt x="17469" y="2482"/>
                      <a:pt x="17645" y="2757"/>
                      <a:pt x="17820" y="3058"/>
                    </a:cubicBezTo>
                    <a:cubicBezTo>
                      <a:pt x="18002" y="3356"/>
                      <a:pt x="18190" y="3655"/>
                      <a:pt x="18403" y="3932"/>
                    </a:cubicBezTo>
                    <a:lnTo>
                      <a:pt x="18403" y="3932"/>
                    </a:lnTo>
                    <a:cubicBezTo>
                      <a:pt x="18115" y="4589"/>
                      <a:pt x="17710" y="5195"/>
                      <a:pt x="17219" y="5715"/>
                    </a:cubicBezTo>
                    <a:cubicBezTo>
                      <a:pt x="16768" y="6166"/>
                      <a:pt x="16241" y="6567"/>
                      <a:pt x="15665" y="6843"/>
                    </a:cubicBezTo>
                    <a:cubicBezTo>
                      <a:pt x="15275" y="7038"/>
                      <a:pt x="14834" y="7157"/>
                      <a:pt x="14406" y="7157"/>
                    </a:cubicBezTo>
                    <a:cubicBezTo>
                      <a:pt x="14229" y="7157"/>
                      <a:pt x="14054" y="7137"/>
                      <a:pt x="13885" y="7093"/>
                    </a:cubicBezTo>
                    <a:cubicBezTo>
                      <a:pt x="13284" y="6943"/>
                      <a:pt x="12758" y="6567"/>
                      <a:pt x="12382" y="6091"/>
                    </a:cubicBezTo>
                    <a:cubicBezTo>
                      <a:pt x="12013" y="5630"/>
                      <a:pt x="11771" y="5084"/>
                      <a:pt x="11637" y="4511"/>
                    </a:cubicBezTo>
                    <a:lnTo>
                      <a:pt x="11637" y="4511"/>
                    </a:lnTo>
                    <a:cubicBezTo>
                      <a:pt x="11998" y="3948"/>
                      <a:pt x="12285" y="3314"/>
                      <a:pt x="12407" y="2657"/>
                    </a:cubicBezTo>
                    <a:cubicBezTo>
                      <a:pt x="12557" y="1980"/>
                      <a:pt x="12482" y="1203"/>
                      <a:pt x="12056" y="577"/>
                    </a:cubicBezTo>
                    <a:lnTo>
                      <a:pt x="11956" y="452"/>
                    </a:lnTo>
                    <a:lnTo>
                      <a:pt x="11805" y="527"/>
                    </a:lnTo>
                    <a:cubicBezTo>
                      <a:pt x="11454" y="702"/>
                      <a:pt x="11229" y="1053"/>
                      <a:pt x="11129" y="1404"/>
                    </a:cubicBezTo>
                    <a:cubicBezTo>
                      <a:pt x="11003" y="1755"/>
                      <a:pt x="10978" y="2106"/>
                      <a:pt x="10978" y="2457"/>
                    </a:cubicBezTo>
                    <a:cubicBezTo>
                      <a:pt x="10978" y="3133"/>
                      <a:pt x="11053" y="3785"/>
                      <a:pt x="11204" y="4462"/>
                    </a:cubicBezTo>
                    <a:cubicBezTo>
                      <a:pt x="11206" y="4472"/>
                      <a:pt x="11208" y="4482"/>
                      <a:pt x="11210" y="4491"/>
                    </a:cubicBezTo>
                    <a:lnTo>
                      <a:pt x="11210" y="4491"/>
                    </a:lnTo>
                    <a:cubicBezTo>
                      <a:pt x="10862" y="4974"/>
                      <a:pt x="10490" y="5453"/>
                      <a:pt x="10076" y="5890"/>
                    </a:cubicBezTo>
                    <a:cubicBezTo>
                      <a:pt x="9600" y="6366"/>
                      <a:pt x="9124" y="6843"/>
                      <a:pt x="8597" y="7168"/>
                    </a:cubicBezTo>
                    <a:cubicBezTo>
                      <a:pt x="8322" y="7344"/>
                      <a:pt x="8021" y="7444"/>
                      <a:pt x="7745" y="7469"/>
                    </a:cubicBezTo>
                    <a:cubicBezTo>
                      <a:pt x="7444" y="7469"/>
                      <a:pt x="7169" y="7344"/>
                      <a:pt x="6918" y="7168"/>
                    </a:cubicBezTo>
                    <a:cubicBezTo>
                      <a:pt x="6442" y="6742"/>
                      <a:pt x="6041" y="6216"/>
                      <a:pt x="5715" y="5665"/>
                    </a:cubicBezTo>
                    <a:cubicBezTo>
                      <a:pt x="5544" y="5362"/>
                      <a:pt x="5380" y="5053"/>
                      <a:pt x="5248" y="4737"/>
                    </a:cubicBezTo>
                    <a:lnTo>
                      <a:pt x="5248" y="4737"/>
                    </a:lnTo>
                    <a:cubicBezTo>
                      <a:pt x="5410" y="4361"/>
                      <a:pt x="5563" y="3969"/>
                      <a:pt x="5665" y="3559"/>
                    </a:cubicBezTo>
                    <a:cubicBezTo>
                      <a:pt x="5765" y="3058"/>
                      <a:pt x="5765" y="2482"/>
                      <a:pt x="5515" y="2005"/>
                    </a:cubicBezTo>
                    <a:lnTo>
                      <a:pt x="5439" y="1880"/>
                    </a:lnTo>
                    <a:lnTo>
                      <a:pt x="5339" y="1955"/>
                    </a:lnTo>
                    <a:cubicBezTo>
                      <a:pt x="5013" y="2156"/>
                      <a:pt x="4813" y="2507"/>
                      <a:pt x="4738" y="2858"/>
                    </a:cubicBezTo>
                    <a:cubicBezTo>
                      <a:pt x="4637" y="3208"/>
                      <a:pt x="4662" y="3559"/>
                      <a:pt x="4712" y="3885"/>
                    </a:cubicBezTo>
                    <a:cubicBezTo>
                      <a:pt x="4760" y="4218"/>
                      <a:pt x="4853" y="4533"/>
                      <a:pt x="4971" y="4837"/>
                    </a:cubicBezTo>
                    <a:lnTo>
                      <a:pt x="4971" y="4837"/>
                    </a:lnTo>
                    <a:cubicBezTo>
                      <a:pt x="4960" y="4863"/>
                      <a:pt x="4949" y="4888"/>
                      <a:pt x="4938" y="4913"/>
                    </a:cubicBezTo>
                    <a:cubicBezTo>
                      <a:pt x="4562" y="5840"/>
                      <a:pt x="4136" y="6742"/>
                      <a:pt x="3635" y="7619"/>
                    </a:cubicBezTo>
                    <a:cubicBezTo>
                      <a:pt x="2657" y="9374"/>
                      <a:pt x="1530" y="11178"/>
                      <a:pt x="1" y="12482"/>
                    </a:cubicBezTo>
                    <a:cubicBezTo>
                      <a:pt x="1580" y="11229"/>
                      <a:pt x="2733" y="9424"/>
                      <a:pt x="3760" y="7695"/>
                    </a:cubicBezTo>
                    <a:cubicBezTo>
                      <a:pt x="4263" y="6856"/>
                      <a:pt x="4698" y="5994"/>
                      <a:pt x="5086" y="5109"/>
                    </a:cubicBezTo>
                    <a:lnTo>
                      <a:pt x="5086" y="5109"/>
                    </a:lnTo>
                    <a:cubicBezTo>
                      <a:pt x="5193" y="5350"/>
                      <a:pt x="5314" y="5584"/>
                      <a:pt x="5439" y="5815"/>
                    </a:cubicBezTo>
                    <a:cubicBezTo>
                      <a:pt x="5790" y="6391"/>
                      <a:pt x="6191" y="6943"/>
                      <a:pt x="6718" y="7419"/>
                    </a:cubicBezTo>
                    <a:cubicBezTo>
                      <a:pt x="6976" y="7630"/>
                      <a:pt x="7321" y="7797"/>
                      <a:pt x="7673" y="7797"/>
                    </a:cubicBezTo>
                    <a:cubicBezTo>
                      <a:pt x="7697" y="7797"/>
                      <a:pt x="7721" y="7797"/>
                      <a:pt x="7745" y="7795"/>
                    </a:cubicBezTo>
                    <a:cubicBezTo>
                      <a:pt x="8121" y="7795"/>
                      <a:pt x="8472" y="7645"/>
                      <a:pt x="8773" y="7469"/>
                    </a:cubicBezTo>
                    <a:cubicBezTo>
                      <a:pt x="9374" y="7093"/>
                      <a:pt x="9850" y="6617"/>
                      <a:pt x="10327" y="6141"/>
                    </a:cubicBezTo>
                    <a:cubicBezTo>
                      <a:pt x="10692" y="5756"/>
                      <a:pt x="11028" y="5372"/>
                      <a:pt x="11334" y="4953"/>
                    </a:cubicBezTo>
                    <a:lnTo>
                      <a:pt x="11334" y="4953"/>
                    </a:lnTo>
                    <a:cubicBezTo>
                      <a:pt x="11489" y="5452"/>
                      <a:pt x="11715" y="5925"/>
                      <a:pt x="12056" y="6341"/>
                    </a:cubicBezTo>
                    <a:cubicBezTo>
                      <a:pt x="12482" y="6893"/>
                      <a:pt x="13083" y="7319"/>
                      <a:pt x="13785" y="7494"/>
                    </a:cubicBezTo>
                    <a:cubicBezTo>
                      <a:pt x="13978" y="7542"/>
                      <a:pt x="14174" y="7564"/>
                      <a:pt x="14370" y="7564"/>
                    </a:cubicBezTo>
                    <a:cubicBezTo>
                      <a:pt x="14888" y="7564"/>
                      <a:pt x="15404" y="7412"/>
                      <a:pt x="15840" y="7193"/>
                    </a:cubicBezTo>
                    <a:cubicBezTo>
                      <a:pt x="16467" y="6893"/>
                      <a:pt x="17018" y="6492"/>
                      <a:pt x="17495" y="5990"/>
                    </a:cubicBezTo>
                    <a:cubicBezTo>
                      <a:pt x="17981" y="5478"/>
                      <a:pt x="18383" y="4893"/>
                      <a:pt x="18676" y="4260"/>
                    </a:cubicBezTo>
                    <a:lnTo>
                      <a:pt x="18676" y="4260"/>
                    </a:lnTo>
                    <a:cubicBezTo>
                      <a:pt x="18799" y="4395"/>
                      <a:pt x="18931" y="4522"/>
                      <a:pt x="19073" y="4637"/>
                    </a:cubicBezTo>
                    <a:cubicBezTo>
                      <a:pt x="19349" y="4863"/>
                      <a:pt x="19650" y="5063"/>
                      <a:pt x="20001" y="5163"/>
                    </a:cubicBezTo>
                    <a:cubicBezTo>
                      <a:pt x="20175" y="5217"/>
                      <a:pt x="20364" y="5242"/>
                      <a:pt x="20556" y="5242"/>
                    </a:cubicBezTo>
                    <a:cubicBezTo>
                      <a:pt x="20722" y="5242"/>
                      <a:pt x="20891" y="5223"/>
                      <a:pt x="21053" y="5188"/>
                    </a:cubicBezTo>
                    <a:cubicBezTo>
                      <a:pt x="21730" y="5013"/>
                      <a:pt x="22307" y="4562"/>
                      <a:pt x="22758" y="4086"/>
                    </a:cubicBezTo>
                    <a:cubicBezTo>
                      <a:pt x="22814" y="4027"/>
                      <a:pt x="22868" y="3966"/>
                      <a:pt x="22920" y="3904"/>
                    </a:cubicBezTo>
                    <a:lnTo>
                      <a:pt x="22920" y="3904"/>
                    </a:lnTo>
                    <a:cubicBezTo>
                      <a:pt x="23045" y="4189"/>
                      <a:pt x="23200" y="4461"/>
                      <a:pt x="23384" y="4712"/>
                    </a:cubicBezTo>
                    <a:cubicBezTo>
                      <a:pt x="23835" y="5314"/>
                      <a:pt x="24437" y="5790"/>
                      <a:pt x="25063" y="6216"/>
                    </a:cubicBezTo>
                    <a:cubicBezTo>
                      <a:pt x="25665" y="6642"/>
                      <a:pt x="26342" y="7018"/>
                      <a:pt x="27043" y="7244"/>
                    </a:cubicBezTo>
                    <a:cubicBezTo>
                      <a:pt x="26342" y="7018"/>
                      <a:pt x="25690" y="6617"/>
                      <a:pt x="25089" y="6166"/>
                    </a:cubicBezTo>
                    <a:cubicBezTo>
                      <a:pt x="24487" y="5740"/>
                      <a:pt x="23886" y="5264"/>
                      <a:pt x="23459" y="4662"/>
                    </a:cubicBezTo>
                    <a:cubicBezTo>
                      <a:pt x="23273" y="4394"/>
                      <a:pt x="23121" y="4104"/>
                      <a:pt x="23003" y="3802"/>
                    </a:cubicBezTo>
                    <a:lnTo>
                      <a:pt x="23003" y="3802"/>
                    </a:lnTo>
                    <a:cubicBezTo>
                      <a:pt x="23352" y="3356"/>
                      <a:pt x="23603" y="2831"/>
                      <a:pt x="23685" y="2256"/>
                    </a:cubicBezTo>
                    <a:cubicBezTo>
                      <a:pt x="23760" y="1579"/>
                      <a:pt x="23585" y="827"/>
                      <a:pt x="23084" y="326"/>
                    </a:cubicBezTo>
                    <a:lnTo>
                      <a:pt x="22983" y="226"/>
                    </a:lnTo>
                    <a:lnTo>
                      <a:pt x="22933" y="351"/>
                    </a:lnTo>
                    <a:cubicBezTo>
                      <a:pt x="22456" y="1378"/>
                      <a:pt x="22436" y="2580"/>
                      <a:pt x="22813" y="3632"/>
                    </a:cubicBezTo>
                    <a:lnTo>
                      <a:pt x="22813" y="3632"/>
                    </a:lnTo>
                    <a:cubicBezTo>
                      <a:pt x="22739" y="3728"/>
                      <a:pt x="22662" y="3821"/>
                      <a:pt x="22582" y="3910"/>
                    </a:cubicBezTo>
                    <a:cubicBezTo>
                      <a:pt x="22131" y="4361"/>
                      <a:pt x="21605" y="4762"/>
                      <a:pt x="20978" y="4913"/>
                    </a:cubicBezTo>
                    <a:cubicBezTo>
                      <a:pt x="20852" y="4944"/>
                      <a:pt x="20724" y="4959"/>
                      <a:pt x="20597" y="4959"/>
                    </a:cubicBezTo>
                    <a:cubicBezTo>
                      <a:pt x="20120" y="4959"/>
                      <a:pt x="19650" y="4748"/>
                      <a:pt x="19274" y="4411"/>
                    </a:cubicBezTo>
                    <a:cubicBezTo>
                      <a:pt x="19108" y="4263"/>
                      <a:pt x="18957" y="4102"/>
                      <a:pt x="18817" y="3931"/>
                    </a:cubicBezTo>
                    <a:lnTo>
                      <a:pt x="18817" y="3931"/>
                    </a:lnTo>
                    <a:cubicBezTo>
                      <a:pt x="19017" y="3421"/>
                      <a:pt x="19148" y="2884"/>
                      <a:pt x="19199" y="2331"/>
                    </a:cubicBezTo>
                    <a:cubicBezTo>
                      <a:pt x="19249" y="2005"/>
                      <a:pt x="19249" y="1655"/>
                      <a:pt x="19224" y="1304"/>
                    </a:cubicBezTo>
                    <a:cubicBezTo>
                      <a:pt x="19199" y="978"/>
                      <a:pt x="19174" y="602"/>
                      <a:pt x="18898" y="276"/>
                    </a:cubicBezTo>
                    <a:cubicBezTo>
                      <a:pt x="18748" y="126"/>
                      <a:pt x="18547" y="25"/>
                      <a:pt x="18322"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5"/>
              <p:cNvSpPr/>
              <p:nvPr/>
            </p:nvSpPr>
            <p:spPr>
              <a:xfrm>
                <a:off x="5285875" y="3553300"/>
                <a:ext cx="7550" cy="31975"/>
              </a:xfrm>
              <a:custGeom>
                <a:avLst/>
                <a:gdLst/>
                <a:ahLst/>
                <a:cxnLst/>
                <a:rect l="l" t="t" r="r" b="b"/>
                <a:pathLst>
                  <a:path w="302" h="1279" extrusionOk="0">
                    <a:moveTo>
                      <a:pt x="151" y="0"/>
                    </a:moveTo>
                    <a:cubicBezTo>
                      <a:pt x="76" y="0"/>
                      <a:pt x="0" y="50"/>
                      <a:pt x="0" y="151"/>
                    </a:cubicBezTo>
                    <a:lnTo>
                      <a:pt x="0" y="1128"/>
                    </a:lnTo>
                    <a:cubicBezTo>
                      <a:pt x="0" y="1228"/>
                      <a:pt x="76" y="1278"/>
                      <a:pt x="151" y="1278"/>
                    </a:cubicBezTo>
                    <a:cubicBezTo>
                      <a:pt x="226" y="1278"/>
                      <a:pt x="301" y="1228"/>
                      <a:pt x="301" y="1128"/>
                    </a:cubicBezTo>
                    <a:lnTo>
                      <a:pt x="301" y="151"/>
                    </a:lnTo>
                    <a:cubicBezTo>
                      <a:pt x="301" y="50"/>
                      <a:pt x="226" y="0"/>
                      <a:pt x="151"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5"/>
              <p:cNvSpPr/>
              <p:nvPr/>
            </p:nvSpPr>
            <p:spPr>
              <a:xfrm>
                <a:off x="5302175" y="3560800"/>
                <a:ext cx="8150" cy="21975"/>
              </a:xfrm>
              <a:custGeom>
                <a:avLst/>
                <a:gdLst/>
                <a:ahLst/>
                <a:cxnLst/>
                <a:rect l="l" t="t" r="r" b="b"/>
                <a:pathLst>
                  <a:path w="326" h="879" extrusionOk="0">
                    <a:moveTo>
                      <a:pt x="163" y="1"/>
                    </a:moveTo>
                    <a:cubicBezTo>
                      <a:pt x="81" y="1"/>
                      <a:pt x="0" y="51"/>
                      <a:pt x="0" y="151"/>
                    </a:cubicBezTo>
                    <a:lnTo>
                      <a:pt x="0" y="728"/>
                    </a:lnTo>
                    <a:cubicBezTo>
                      <a:pt x="0" y="828"/>
                      <a:pt x="81" y="878"/>
                      <a:pt x="163" y="878"/>
                    </a:cubicBezTo>
                    <a:cubicBezTo>
                      <a:pt x="244" y="878"/>
                      <a:pt x="326" y="828"/>
                      <a:pt x="326" y="728"/>
                    </a:cubicBezTo>
                    <a:lnTo>
                      <a:pt x="326" y="151"/>
                    </a:lnTo>
                    <a:cubicBezTo>
                      <a:pt x="326" y="51"/>
                      <a:pt x="244" y="1"/>
                      <a:pt x="16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5"/>
              <p:cNvSpPr/>
              <p:nvPr/>
            </p:nvSpPr>
            <p:spPr>
              <a:xfrm>
                <a:off x="5436100" y="3519450"/>
                <a:ext cx="11450" cy="35375"/>
              </a:xfrm>
              <a:custGeom>
                <a:avLst/>
                <a:gdLst/>
                <a:ahLst/>
                <a:cxnLst/>
                <a:rect l="l" t="t" r="r" b="b"/>
                <a:pathLst>
                  <a:path w="458" h="1415" extrusionOk="0">
                    <a:moveTo>
                      <a:pt x="260" y="1"/>
                    </a:moveTo>
                    <a:cubicBezTo>
                      <a:pt x="182" y="1"/>
                      <a:pt x="107" y="51"/>
                      <a:pt x="107" y="151"/>
                    </a:cubicBezTo>
                    <a:cubicBezTo>
                      <a:pt x="157" y="502"/>
                      <a:pt x="107" y="853"/>
                      <a:pt x="32" y="1229"/>
                    </a:cubicBezTo>
                    <a:cubicBezTo>
                      <a:pt x="1" y="1336"/>
                      <a:pt x="101" y="1415"/>
                      <a:pt x="195" y="1415"/>
                    </a:cubicBezTo>
                    <a:cubicBezTo>
                      <a:pt x="255" y="1415"/>
                      <a:pt x="313" y="1382"/>
                      <a:pt x="332" y="1304"/>
                    </a:cubicBezTo>
                    <a:cubicBezTo>
                      <a:pt x="433" y="928"/>
                      <a:pt x="458" y="527"/>
                      <a:pt x="433" y="151"/>
                    </a:cubicBezTo>
                    <a:cubicBezTo>
                      <a:pt x="420" y="51"/>
                      <a:pt x="339" y="1"/>
                      <a:pt x="260"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5"/>
              <p:cNvSpPr/>
              <p:nvPr/>
            </p:nvSpPr>
            <p:spPr>
              <a:xfrm>
                <a:off x="5451600" y="3532000"/>
                <a:ext cx="10050" cy="20075"/>
              </a:xfrm>
              <a:custGeom>
                <a:avLst/>
                <a:gdLst/>
                <a:ahLst/>
                <a:cxnLst/>
                <a:rect l="l" t="t" r="r" b="b"/>
                <a:pathLst>
                  <a:path w="402" h="803" extrusionOk="0">
                    <a:moveTo>
                      <a:pt x="245" y="0"/>
                    </a:moveTo>
                    <a:cubicBezTo>
                      <a:pt x="163" y="0"/>
                      <a:pt x="76" y="50"/>
                      <a:pt x="63" y="150"/>
                    </a:cubicBezTo>
                    <a:cubicBezTo>
                      <a:pt x="38" y="326"/>
                      <a:pt x="13" y="476"/>
                      <a:pt x="13" y="652"/>
                    </a:cubicBezTo>
                    <a:cubicBezTo>
                      <a:pt x="1" y="752"/>
                      <a:pt x="69" y="802"/>
                      <a:pt x="145" y="802"/>
                    </a:cubicBezTo>
                    <a:cubicBezTo>
                      <a:pt x="220" y="802"/>
                      <a:pt x="301" y="752"/>
                      <a:pt x="314" y="652"/>
                    </a:cubicBezTo>
                    <a:cubicBezTo>
                      <a:pt x="339" y="476"/>
                      <a:pt x="364" y="326"/>
                      <a:pt x="389" y="150"/>
                    </a:cubicBezTo>
                    <a:cubicBezTo>
                      <a:pt x="402" y="50"/>
                      <a:pt x="326" y="0"/>
                      <a:pt x="245"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5"/>
              <p:cNvSpPr/>
              <p:nvPr/>
            </p:nvSpPr>
            <p:spPr>
              <a:xfrm>
                <a:off x="5683425" y="3661075"/>
                <a:ext cx="10675" cy="27575"/>
              </a:xfrm>
              <a:custGeom>
                <a:avLst/>
                <a:gdLst/>
                <a:ahLst/>
                <a:cxnLst/>
                <a:rect l="l" t="t" r="r" b="b"/>
                <a:pathLst>
                  <a:path w="427" h="1103" extrusionOk="0">
                    <a:moveTo>
                      <a:pt x="157" y="0"/>
                    </a:moveTo>
                    <a:cubicBezTo>
                      <a:pt x="76" y="0"/>
                      <a:pt x="1" y="50"/>
                      <a:pt x="13" y="150"/>
                    </a:cubicBezTo>
                    <a:cubicBezTo>
                      <a:pt x="38" y="426"/>
                      <a:pt x="88" y="702"/>
                      <a:pt x="114" y="952"/>
                    </a:cubicBezTo>
                    <a:cubicBezTo>
                      <a:pt x="126" y="1053"/>
                      <a:pt x="208" y="1103"/>
                      <a:pt x="283" y="1103"/>
                    </a:cubicBezTo>
                    <a:cubicBezTo>
                      <a:pt x="358" y="1103"/>
                      <a:pt x="427" y="1053"/>
                      <a:pt x="414" y="952"/>
                    </a:cubicBezTo>
                    <a:cubicBezTo>
                      <a:pt x="389" y="702"/>
                      <a:pt x="364" y="426"/>
                      <a:pt x="339" y="150"/>
                    </a:cubicBezTo>
                    <a:cubicBezTo>
                      <a:pt x="327" y="50"/>
                      <a:pt x="239" y="0"/>
                      <a:pt x="157"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5"/>
              <p:cNvSpPr/>
              <p:nvPr/>
            </p:nvSpPr>
            <p:spPr>
              <a:xfrm>
                <a:off x="5697225" y="3672350"/>
                <a:ext cx="12900" cy="24500"/>
              </a:xfrm>
              <a:custGeom>
                <a:avLst/>
                <a:gdLst/>
                <a:ahLst/>
                <a:cxnLst/>
                <a:rect l="l" t="t" r="r" b="b"/>
                <a:pathLst>
                  <a:path w="516" h="980" extrusionOk="0">
                    <a:moveTo>
                      <a:pt x="154" y="0"/>
                    </a:moveTo>
                    <a:cubicBezTo>
                      <a:pt x="75" y="0"/>
                      <a:pt x="0" y="50"/>
                      <a:pt x="13" y="151"/>
                    </a:cubicBezTo>
                    <a:cubicBezTo>
                      <a:pt x="13" y="426"/>
                      <a:pt x="88" y="652"/>
                      <a:pt x="188" y="902"/>
                    </a:cubicBezTo>
                    <a:cubicBezTo>
                      <a:pt x="211" y="957"/>
                      <a:pt x="254" y="980"/>
                      <a:pt x="299" y="980"/>
                    </a:cubicBezTo>
                    <a:cubicBezTo>
                      <a:pt x="400" y="980"/>
                      <a:pt x="516" y="865"/>
                      <a:pt x="464" y="727"/>
                    </a:cubicBezTo>
                    <a:cubicBezTo>
                      <a:pt x="364" y="552"/>
                      <a:pt x="338" y="351"/>
                      <a:pt x="313" y="151"/>
                    </a:cubicBezTo>
                    <a:cubicBezTo>
                      <a:pt x="313" y="50"/>
                      <a:pt x="232" y="0"/>
                      <a:pt x="154"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5"/>
              <p:cNvSpPr/>
              <p:nvPr/>
            </p:nvSpPr>
            <p:spPr>
              <a:xfrm>
                <a:off x="5105725" y="3700525"/>
                <a:ext cx="9750" cy="26350"/>
              </a:xfrm>
              <a:custGeom>
                <a:avLst/>
                <a:gdLst/>
                <a:ahLst/>
                <a:cxnLst/>
                <a:rect l="l" t="t" r="r" b="b"/>
                <a:pathLst>
                  <a:path w="390" h="1054" extrusionOk="0">
                    <a:moveTo>
                      <a:pt x="236" y="1"/>
                    </a:moveTo>
                    <a:cubicBezTo>
                      <a:pt x="158" y="1"/>
                      <a:pt x="76" y="51"/>
                      <a:pt x="64" y="151"/>
                    </a:cubicBezTo>
                    <a:lnTo>
                      <a:pt x="13" y="903"/>
                    </a:lnTo>
                    <a:cubicBezTo>
                      <a:pt x="1" y="1004"/>
                      <a:pt x="70" y="1054"/>
                      <a:pt x="145" y="1054"/>
                    </a:cubicBezTo>
                    <a:cubicBezTo>
                      <a:pt x="220" y="1054"/>
                      <a:pt x="302" y="1004"/>
                      <a:pt x="314" y="903"/>
                    </a:cubicBezTo>
                    <a:lnTo>
                      <a:pt x="389" y="151"/>
                    </a:lnTo>
                    <a:cubicBezTo>
                      <a:pt x="389" y="51"/>
                      <a:pt x="314" y="1"/>
                      <a:pt x="236"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5"/>
              <p:cNvSpPr/>
              <p:nvPr/>
            </p:nvSpPr>
            <p:spPr>
              <a:xfrm>
                <a:off x="5124850" y="3715575"/>
                <a:ext cx="8175" cy="20075"/>
              </a:xfrm>
              <a:custGeom>
                <a:avLst/>
                <a:gdLst/>
                <a:ahLst/>
                <a:cxnLst/>
                <a:rect l="l" t="t" r="r" b="b"/>
                <a:pathLst>
                  <a:path w="327" h="803" extrusionOk="0">
                    <a:moveTo>
                      <a:pt x="163" y="1"/>
                    </a:moveTo>
                    <a:cubicBezTo>
                      <a:pt x="82" y="1"/>
                      <a:pt x="0" y="51"/>
                      <a:pt x="0" y="151"/>
                    </a:cubicBezTo>
                    <a:lnTo>
                      <a:pt x="0" y="652"/>
                    </a:lnTo>
                    <a:cubicBezTo>
                      <a:pt x="0" y="752"/>
                      <a:pt x="82" y="803"/>
                      <a:pt x="163" y="803"/>
                    </a:cubicBezTo>
                    <a:cubicBezTo>
                      <a:pt x="245" y="803"/>
                      <a:pt x="326" y="752"/>
                      <a:pt x="326" y="652"/>
                    </a:cubicBezTo>
                    <a:lnTo>
                      <a:pt x="326" y="151"/>
                    </a:lnTo>
                    <a:cubicBezTo>
                      <a:pt x="326" y="51"/>
                      <a:pt x="245" y="1"/>
                      <a:pt x="16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5"/>
              <p:cNvSpPr/>
              <p:nvPr/>
            </p:nvSpPr>
            <p:spPr>
              <a:xfrm>
                <a:off x="5810300" y="3483750"/>
                <a:ext cx="380975" cy="484350"/>
              </a:xfrm>
              <a:custGeom>
                <a:avLst/>
                <a:gdLst/>
                <a:ahLst/>
                <a:cxnLst/>
                <a:rect l="l" t="t" r="r" b="b"/>
                <a:pathLst>
                  <a:path w="15239" h="19374" extrusionOk="0">
                    <a:moveTo>
                      <a:pt x="7695" y="0"/>
                    </a:moveTo>
                    <a:lnTo>
                      <a:pt x="1" y="13559"/>
                    </a:lnTo>
                    <a:lnTo>
                      <a:pt x="1154" y="19374"/>
                    </a:lnTo>
                    <a:cubicBezTo>
                      <a:pt x="15239" y="14537"/>
                      <a:pt x="7696" y="1"/>
                      <a:pt x="7695"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5"/>
              <p:cNvSpPr/>
              <p:nvPr/>
            </p:nvSpPr>
            <p:spPr>
              <a:xfrm>
                <a:off x="5892400" y="3602800"/>
                <a:ext cx="99025" cy="271950"/>
              </a:xfrm>
              <a:custGeom>
                <a:avLst/>
                <a:gdLst/>
                <a:ahLst/>
                <a:cxnLst/>
                <a:rect l="l" t="t" r="r" b="b"/>
                <a:pathLst>
                  <a:path w="3961" h="10878" extrusionOk="0">
                    <a:moveTo>
                      <a:pt x="3960" y="0"/>
                    </a:moveTo>
                    <a:lnTo>
                      <a:pt x="3960" y="0"/>
                    </a:lnTo>
                    <a:cubicBezTo>
                      <a:pt x="3283" y="727"/>
                      <a:pt x="2757" y="1554"/>
                      <a:pt x="2256" y="2406"/>
                    </a:cubicBezTo>
                    <a:cubicBezTo>
                      <a:pt x="1755" y="3258"/>
                      <a:pt x="1354" y="4161"/>
                      <a:pt x="1003" y="5088"/>
                    </a:cubicBezTo>
                    <a:cubicBezTo>
                      <a:pt x="652" y="6015"/>
                      <a:pt x="376" y="6968"/>
                      <a:pt x="226" y="7945"/>
                    </a:cubicBezTo>
                    <a:cubicBezTo>
                      <a:pt x="25" y="8897"/>
                      <a:pt x="0" y="9900"/>
                      <a:pt x="50" y="10877"/>
                    </a:cubicBezTo>
                    <a:cubicBezTo>
                      <a:pt x="151" y="10401"/>
                      <a:pt x="151" y="9900"/>
                      <a:pt x="251" y="9424"/>
                    </a:cubicBezTo>
                    <a:lnTo>
                      <a:pt x="376" y="8697"/>
                    </a:lnTo>
                    <a:lnTo>
                      <a:pt x="527" y="7995"/>
                    </a:lnTo>
                    <a:cubicBezTo>
                      <a:pt x="752" y="7068"/>
                      <a:pt x="1028" y="6116"/>
                      <a:pt x="1379" y="5213"/>
                    </a:cubicBezTo>
                    <a:cubicBezTo>
                      <a:pt x="1704" y="4311"/>
                      <a:pt x="2105" y="3434"/>
                      <a:pt x="2532" y="2557"/>
                    </a:cubicBezTo>
                    <a:cubicBezTo>
                      <a:pt x="2757" y="2131"/>
                      <a:pt x="2983" y="1679"/>
                      <a:pt x="3208" y="1278"/>
                    </a:cubicBezTo>
                    <a:cubicBezTo>
                      <a:pt x="3434" y="827"/>
                      <a:pt x="3684" y="426"/>
                      <a:pt x="3960"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5"/>
              <p:cNvSpPr/>
              <p:nvPr/>
            </p:nvSpPr>
            <p:spPr>
              <a:xfrm>
                <a:off x="4738875" y="3713075"/>
                <a:ext cx="277600" cy="453650"/>
              </a:xfrm>
              <a:custGeom>
                <a:avLst/>
                <a:gdLst/>
                <a:ahLst/>
                <a:cxnLst/>
                <a:rect l="l" t="t" r="r" b="b"/>
                <a:pathLst>
                  <a:path w="11104" h="18146" extrusionOk="0">
                    <a:moveTo>
                      <a:pt x="1730" y="0"/>
                    </a:moveTo>
                    <a:cubicBezTo>
                      <a:pt x="1730" y="1"/>
                      <a:pt x="1" y="13158"/>
                      <a:pt x="7018" y="17093"/>
                    </a:cubicBezTo>
                    <a:cubicBezTo>
                      <a:pt x="7043" y="17118"/>
                      <a:pt x="7043" y="17118"/>
                      <a:pt x="7043" y="17118"/>
                    </a:cubicBezTo>
                    <a:lnTo>
                      <a:pt x="7068" y="17118"/>
                    </a:lnTo>
                    <a:cubicBezTo>
                      <a:pt x="7870" y="17569"/>
                      <a:pt x="8773" y="17895"/>
                      <a:pt x="9825" y="18071"/>
                    </a:cubicBezTo>
                    <a:cubicBezTo>
                      <a:pt x="10001" y="18096"/>
                      <a:pt x="10176" y="18121"/>
                      <a:pt x="10352" y="18146"/>
                    </a:cubicBezTo>
                    <a:lnTo>
                      <a:pt x="10477" y="16993"/>
                    </a:lnTo>
                    <a:lnTo>
                      <a:pt x="11103" y="11203"/>
                    </a:lnTo>
                    <a:lnTo>
                      <a:pt x="10502" y="10476"/>
                    </a:lnTo>
                    <a:lnTo>
                      <a:pt x="9725" y="9549"/>
                    </a:lnTo>
                    <a:lnTo>
                      <a:pt x="4086" y="2832"/>
                    </a:lnTo>
                    <a:lnTo>
                      <a:pt x="1730" y="0"/>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5"/>
              <p:cNvSpPr/>
              <p:nvPr/>
            </p:nvSpPr>
            <p:spPr>
              <a:xfrm>
                <a:off x="4820325" y="3819575"/>
                <a:ext cx="124100" cy="259425"/>
              </a:xfrm>
              <a:custGeom>
                <a:avLst/>
                <a:gdLst/>
                <a:ahLst/>
                <a:cxnLst/>
                <a:rect l="l" t="t" r="r" b="b"/>
                <a:pathLst>
                  <a:path w="4964" h="10377" extrusionOk="0">
                    <a:moveTo>
                      <a:pt x="1" y="1"/>
                    </a:moveTo>
                    <a:cubicBezTo>
                      <a:pt x="327" y="352"/>
                      <a:pt x="627" y="728"/>
                      <a:pt x="928" y="1129"/>
                    </a:cubicBezTo>
                    <a:cubicBezTo>
                      <a:pt x="1229" y="1505"/>
                      <a:pt x="1505" y="1906"/>
                      <a:pt x="1780" y="2307"/>
                    </a:cubicBezTo>
                    <a:cubicBezTo>
                      <a:pt x="2332" y="3109"/>
                      <a:pt x="2833" y="3936"/>
                      <a:pt x="3259" y="4813"/>
                    </a:cubicBezTo>
                    <a:cubicBezTo>
                      <a:pt x="3735" y="5665"/>
                      <a:pt x="4061" y="6567"/>
                      <a:pt x="4362" y="7495"/>
                    </a:cubicBezTo>
                    <a:lnTo>
                      <a:pt x="4537" y="8196"/>
                    </a:lnTo>
                    <a:cubicBezTo>
                      <a:pt x="4612" y="8447"/>
                      <a:pt x="4637" y="8673"/>
                      <a:pt x="4688" y="8923"/>
                    </a:cubicBezTo>
                    <a:cubicBezTo>
                      <a:pt x="4813" y="9399"/>
                      <a:pt x="4813" y="9876"/>
                      <a:pt x="4888" y="10377"/>
                    </a:cubicBezTo>
                    <a:cubicBezTo>
                      <a:pt x="4963" y="9399"/>
                      <a:pt x="4888" y="8397"/>
                      <a:pt x="4662" y="7420"/>
                    </a:cubicBezTo>
                    <a:cubicBezTo>
                      <a:pt x="4437" y="6442"/>
                      <a:pt x="4111" y="5515"/>
                      <a:pt x="3635" y="4612"/>
                    </a:cubicBezTo>
                    <a:cubicBezTo>
                      <a:pt x="3184" y="3735"/>
                      <a:pt x="2657" y="2883"/>
                      <a:pt x="2056" y="2106"/>
                    </a:cubicBezTo>
                    <a:cubicBezTo>
                      <a:pt x="1429" y="1329"/>
                      <a:pt x="753" y="602"/>
                      <a:pt x="1"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315" name="Google Shape;6315;p55">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6316" name="Google Shape;6316;p55">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6321" name="Google Shape;6321;p55">
            <a:hlinkClick r:id="" action="ppaction://noaction"/>
          </p:cNvPr>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3" name="Titre 2"/>
          <p:cNvSpPr>
            <a:spLocks noGrp="1"/>
          </p:cNvSpPr>
          <p:nvPr>
            <p:ph type="title"/>
          </p:nvPr>
        </p:nvSpPr>
        <p:spPr>
          <a:xfrm>
            <a:off x="2886454" y="1422100"/>
            <a:ext cx="4045200" cy="783600"/>
          </a:xfrm>
        </p:spPr>
        <p:txBody>
          <a:bodyPr/>
          <a:lstStyle/>
          <a:p>
            <a:r>
              <a:rPr lang="fr-FR" dirty="0" smtClean="0"/>
              <a:t>ATTENTION</a:t>
            </a:r>
            <a:endParaRPr lang="fr-FR" dirty="0"/>
          </a:p>
        </p:txBody>
      </p:sp>
      <p:sp>
        <p:nvSpPr>
          <p:cNvPr id="161" name="Google Shape;5376;p45">
            <a:hlinkClick r:id="" action="ppaction://noaction"/>
          </p:cNvPr>
          <p:cNvSpPr txBox="1">
            <a:spLocks/>
          </p:cNvSpPr>
          <p:nvPr/>
        </p:nvSpPr>
        <p:spPr>
          <a:xfrm>
            <a:off x="321614" y="1178944"/>
            <a:ext cx="205569" cy="2766668"/>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dirty="0" smtClean="0"/>
              <a:t>2022</a:t>
            </a:r>
            <a:endParaRPr lang="fr-FR" dirty="0"/>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407"/>
        <p:cNvGrpSpPr/>
        <p:nvPr/>
      </p:nvGrpSpPr>
      <p:grpSpPr>
        <a:xfrm>
          <a:off x="0" y="0"/>
          <a:ext cx="0" cy="0"/>
          <a:chOff x="0" y="0"/>
          <a:chExt cx="0" cy="0"/>
        </a:xfrm>
      </p:grpSpPr>
      <p:sp>
        <p:nvSpPr>
          <p:cNvPr id="5408" name="Google Shape;5408;p46"/>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9" name="Google Shape;5409;p46"/>
          <p:cNvGrpSpPr/>
          <p:nvPr/>
        </p:nvGrpSpPr>
        <p:grpSpPr>
          <a:xfrm flipH="1">
            <a:off x="2229142" y="3832061"/>
            <a:ext cx="485805" cy="923289"/>
            <a:chOff x="2189375" y="1657450"/>
            <a:chExt cx="360925" cy="685950"/>
          </a:xfrm>
        </p:grpSpPr>
        <p:sp>
          <p:nvSpPr>
            <p:cNvPr id="5410" name="Google Shape;5410;p46"/>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6"/>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6"/>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6"/>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6"/>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6"/>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6"/>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6"/>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6"/>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46"/>
          <p:cNvGrpSpPr/>
          <p:nvPr/>
        </p:nvGrpSpPr>
        <p:grpSpPr>
          <a:xfrm>
            <a:off x="2714938" y="3433739"/>
            <a:ext cx="4696249" cy="1438535"/>
            <a:chOff x="2714938" y="3433739"/>
            <a:chExt cx="4696249" cy="1438535"/>
          </a:xfrm>
        </p:grpSpPr>
        <p:sp>
          <p:nvSpPr>
            <p:cNvPr id="5423" name="Google Shape;5423;p46"/>
            <p:cNvSpPr/>
            <p:nvPr/>
          </p:nvSpPr>
          <p:spPr>
            <a:xfrm>
              <a:off x="2957725" y="3863975"/>
              <a:ext cx="1140903" cy="331425"/>
            </a:xfrm>
            <a:custGeom>
              <a:avLst/>
              <a:gdLst/>
              <a:ahLst/>
              <a:cxnLst/>
              <a:rect l="l" t="t" r="r" b="b"/>
              <a:pathLst>
                <a:path w="50488" h="13257" extrusionOk="0">
                  <a:moveTo>
                    <a:pt x="50488" y="3535"/>
                  </a:moveTo>
                  <a:cubicBezTo>
                    <a:pt x="48440" y="6462"/>
                    <a:pt x="45530" y="9636"/>
                    <a:pt x="41982" y="10053"/>
                  </a:cubicBezTo>
                  <a:cubicBezTo>
                    <a:pt x="37130" y="10624"/>
                    <a:pt x="32207" y="6390"/>
                    <a:pt x="27509" y="7733"/>
                  </a:cubicBezTo>
                  <a:cubicBezTo>
                    <a:pt x="21812" y="9361"/>
                    <a:pt x="13817" y="13996"/>
                    <a:pt x="9832" y="9611"/>
                  </a:cubicBezTo>
                  <a:cubicBezTo>
                    <a:pt x="9110" y="8816"/>
                    <a:pt x="8021" y="7521"/>
                    <a:pt x="8617" y="6628"/>
                  </a:cubicBezTo>
                  <a:cubicBezTo>
                    <a:pt x="9844" y="4787"/>
                    <a:pt x="14028" y="6700"/>
                    <a:pt x="14914" y="8727"/>
                  </a:cubicBezTo>
                  <a:cubicBezTo>
                    <a:pt x="15663" y="10441"/>
                    <a:pt x="13471" y="13257"/>
                    <a:pt x="11600" y="13257"/>
                  </a:cubicBezTo>
                  <a:cubicBezTo>
                    <a:pt x="5728" y="13257"/>
                    <a:pt x="0" y="5872"/>
                    <a:pt x="0" y="0"/>
                  </a:cubicBezTo>
                </a:path>
              </a:pathLst>
            </a:custGeom>
            <a:noFill/>
            <a:ln w="9525" cap="flat" cmpd="sng">
              <a:solidFill>
                <a:schemeClr val="accent1"/>
              </a:solidFill>
              <a:prstDash val="solid"/>
              <a:round/>
              <a:headEnd type="none" w="med" len="med"/>
              <a:tailEnd type="none" w="med" len="med"/>
            </a:ln>
          </p:spPr>
        </p:sp>
        <p:grpSp>
          <p:nvGrpSpPr>
            <p:cNvPr id="5424" name="Google Shape;5424;p46"/>
            <p:cNvGrpSpPr/>
            <p:nvPr/>
          </p:nvGrpSpPr>
          <p:grpSpPr>
            <a:xfrm rot="-541968">
              <a:off x="4004830" y="3691356"/>
              <a:ext cx="3354680" cy="923301"/>
              <a:chOff x="2193750" y="4093675"/>
              <a:chExt cx="3354675" cy="923300"/>
            </a:xfrm>
          </p:grpSpPr>
          <p:sp>
            <p:nvSpPr>
              <p:cNvPr id="5425" name="Google Shape;5425;p46"/>
              <p:cNvSpPr/>
              <p:nvPr/>
            </p:nvSpPr>
            <p:spPr>
              <a:xfrm>
                <a:off x="3800900" y="4813975"/>
                <a:ext cx="226850" cy="203000"/>
              </a:xfrm>
              <a:custGeom>
                <a:avLst/>
                <a:gdLst/>
                <a:ahLst/>
                <a:cxnLst/>
                <a:rect l="l" t="t" r="r" b="b"/>
                <a:pathLst>
                  <a:path w="9074" h="8120" extrusionOk="0">
                    <a:moveTo>
                      <a:pt x="4515" y="0"/>
                    </a:moveTo>
                    <a:cubicBezTo>
                      <a:pt x="2768" y="0"/>
                      <a:pt x="1160" y="1143"/>
                      <a:pt x="627" y="2907"/>
                    </a:cubicBezTo>
                    <a:cubicBezTo>
                      <a:pt x="1" y="5037"/>
                      <a:pt x="1204" y="7318"/>
                      <a:pt x="3359" y="7944"/>
                    </a:cubicBezTo>
                    <a:cubicBezTo>
                      <a:pt x="3751" y="8063"/>
                      <a:pt x="4146" y="8119"/>
                      <a:pt x="4534" y="8119"/>
                    </a:cubicBezTo>
                    <a:cubicBezTo>
                      <a:pt x="6281" y="8119"/>
                      <a:pt x="7888" y="6976"/>
                      <a:pt x="8422" y="5213"/>
                    </a:cubicBezTo>
                    <a:cubicBezTo>
                      <a:pt x="9073" y="3082"/>
                      <a:pt x="7845" y="802"/>
                      <a:pt x="5690" y="175"/>
                    </a:cubicBezTo>
                    <a:cubicBezTo>
                      <a:pt x="5298" y="57"/>
                      <a:pt x="4903" y="0"/>
                      <a:pt x="4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6"/>
              <p:cNvSpPr/>
              <p:nvPr/>
            </p:nvSpPr>
            <p:spPr>
              <a:xfrm>
                <a:off x="3947525" y="4887875"/>
                <a:ext cx="52650" cy="82125"/>
              </a:xfrm>
              <a:custGeom>
                <a:avLst/>
                <a:gdLst/>
                <a:ahLst/>
                <a:cxnLst/>
                <a:rect l="l" t="t" r="r" b="b"/>
                <a:pathLst>
                  <a:path w="2106" h="3285" extrusionOk="0">
                    <a:moveTo>
                      <a:pt x="978" y="1"/>
                    </a:moveTo>
                    <a:cubicBezTo>
                      <a:pt x="1153" y="2332"/>
                      <a:pt x="0" y="3284"/>
                      <a:pt x="0" y="3284"/>
                    </a:cubicBezTo>
                    <a:cubicBezTo>
                      <a:pt x="2105" y="2407"/>
                      <a:pt x="978" y="1"/>
                      <a:pt x="978" y="1"/>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6"/>
              <p:cNvSpPr/>
              <p:nvPr/>
            </p:nvSpPr>
            <p:spPr>
              <a:xfrm>
                <a:off x="3865450" y="4808550"/>
                <a:ext cx="137225" cy="56800"/>
              </a:xfrm>
              <a:custGeom>
                <a:avLst/>
                <a:gdLst/>
                <a:ahLst/>
                <a:cxnLst/>
                <a:rect l="l" t="t" r="r" b="b"/>
                <a:pathLst>
                  <a:path w="5489" h="2272" extrusionOk="0">
                    <a:moveTo>
                      <a:pt x="901" y="0"/>
                    </a:moveTo>
                    <a:cubicBezTo>
                      <a:pt x="495" y="0"/>
                      <a:pt x="123" y="259"/>
                      <a:pt x="0" y="668"/>
                    </a:cubicBezTo>
                    <a:lnTo>
                      <a:pt x="5338" y="2272"/>
                    </a:lnTo>
                    <a:cubicBezTo>
                      <a:pt x="5489" y="1770"/>
                      <a:pt x="5213" y="1244"/>
                      <a:pt x="4712" y="1094"/>
                    </a:cubicBezTo>
                    <a:lnTo>
                      <a:pt x="1178" y="41"/>
                    </a:lnTo>
                    <a:cubicBezTo>
                      <a:pt x="1086" y="13"/>
                      <a:pt x="992"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6"/>
              <p:cNvSpPr/>
              <p:nvPr/>
            </p:nvSpPr>
            <p:spPr>
              <a:xfrm>
                <a:off x="2335350" y="4111575"/>
                <a:ext cx="3213075" cy="657925"/>
              </a:xfrm>
              <a:custGeom>
                <a:avLst/>
                <a:gdLst/>
                <a:ahLst/>
                <a:cxnLst/>
                <a:rect l="l" t="t" r="r" b="b"/>
                <a:pathLst>
                  <a:path w="128523" h="26317" fill="none" extrusionOk="0">
                    <a:moveTo>
                      <a:pt x="1" y="0"/>
                    </a:moveTo>
                    <a:cubicBezTo>
                      <a:pt x="1" y="0"/>
                      <a:pt x="2081" y="20476"/>
                      <a:pt x="23485" y="12857"/>
                    </a:cubicBezTo>
                    <a:cubicBezTo>
                      <a:pt x="24512" y="12507"/>
                      <a:pt x="25414" y="11780"/>
                      <a:pt x="25916" y="10827"/>
                    </a:cubicBezTo>
                    <a:cubicBezTo>
                      <a:pt x="26342" y="10025"/>
                      <a:pt x="26542" y="8998"/>
                      <a:pt x="26041" y="7770"/>
                    </a:cubicBezTo>
                    <a:cubicBezTo>
                      <a:pt x="24813" y="4963"/>
                      <a:pt x="19324" y="9775"/>
                      <a:pt x="23735" y="15790"/>
                    </a:cubicBezTo>
                    <a:cubicBezTo>
                      <a:pt x="28171" y="21830"/>
                      <a:pt x="33059" y="21053"/>
                      <a:pt x="37018" y="18171"/>
                    </a:cubicBezTo>
                    <a:cubicBezTo>
                      <a:pt x="40978" y="15263"/>
                      <a:pt x="51379" y="11128"/>
                      <a:pt x="58322" y="14963"/>
                    </a:cubicBezTo>
                    <a:cubicBezTo>
                      <a:pt x="65264" y="18772"/>
                      <a:pt x="67771" y="25113"/>
                      <a:pt x="65415" y="25715"/>
                    </a:cubicBezTo>
                    <a:cubicBezTo>
                      <a:pt x="63034" y="26316"/>
                      <a:pt x="62507" y="19925"/>
                      <a:pt x="68623" y="16567"/>
                    </a:cubicBezTo>
                    <a:cubicBezTo>
                      <a:pt x="74713" y="13208"/>
                      <a:pt x="83886" y="9925"/>
                      <a:pt x="94112" y="14887"/>
                    </a:cubicBezTo>
                    <a:cubicBezTo>
                      <a:pt x="104337" y="19850"/>
                      <a:pt x="128523" y="22732"/>
                      <a:pt x="118147" y="14411"/>
                    </a:cubicBezTo>
                  </a:path>
                </a:pathLst>
              </a:custGeom>
              <a:noFill/>
              <a:ln w="8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6"/>
              <p:cNvSpPr/>
              <p:nvPr/>
            </p:nvSpPr>
            <p:spPr>
              <a:xfrm>
                <a:off x="2543375" y="4540975"/>
                <a:ext cx="211800" cy="203150"/>
              </a:xfrm>
              <a:custGeom>
                <a:avLst/>
                <a:gdLst/>
                <a:ahLst/>
                <a:cxnLst/>
                <a:rect l="l" t="t" r="r" b="b"/>
                <a:pathLst>
                  <a:path w="8472" h="8126" extrusionOk="0">
                    <a:moveTo>
                      <a:pt x="4221" y="1"/>
                    </a:moveTo>
                    <a:cubicBezTo>
                      <a:pt x="2144" y="1"/>
                      <a:pt x="367" y="1595"/>
                      <a:pt x="201" y="3727"/>
                    </a:cubicBezTo>
                    <a:cubicBezTo>
                      <a:pt x="1" y="5957"/>
                      <a:pt x="1655" y="7912"/>
                      <a:pt x="3885" y="8113"/>
                    </a:cubicBezTo>
                    <a:cubicBezTo>
                      <a:pt x="3995" y="8121"/>
                      <a:pt x="4105" y="8125"/>
                      <a:pt x="4213" y="8125"/>
                    </a:cubicBezTo>
                    <a:cubicBezTo>
                      <a:pt x="6327" y="8125"/>
                      <a:pt x="8106" y="6525"/>
                      <a:pt x="8296" y="4403"/>
                    </a:cubicBezTo>
                    <a:cubicBezTo>
                      <a:pt x="8472" y="2173"/>
                      <a:pt x="6818" y="193"/>
                      <a:pt x="4587" y="17"/>
                    </a:cubicBezTo>
                    <a:cubicBezTo>
                      <a:pt x="4464" y="6"/>
                      <a:pt x="4342" y="1"/>
                      <a:pt x="4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6"/>
              <p:cNvSpPr/>
              <p:nvPr/>
            </p:nvSpPr>
            <p:spPr>
              <a:xfrm>
                <a:off x="2693125" y="4603425"/>
                <a:ext cx="47025" cy="85875"/>
              </a:xfrm>
              <a:custGeom>
                <a:avLst/>
                <a:gdLst/>
                <a:ahLst/>
                <a:cxnLst/>
                <a:rect l="l" t="t" r="r" b="b"/>
                <a:pathLst>
                  <a:path w="1881" h="3435" extrusionOk="0">
                    <a:moveTo>
                      <a:pt x="301" y="0"/>
                    </a:moveTo>
                    <a:cubicBezTo>
                      <a:pt x="953" y="2256"/>
                      <a:pt x="1" y="3434"/>
                      <a:pt x="1" y="3434"/>
                    </a:cubicBezTo>
                    <a:cubicBezTo>
                      <a:pt x="1880" y="2131"/>
                      <a:pt x="302" y="1"/>
                      <a:pt x="301" y="0"/>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6"/>
              <p:cNvSpPr/>
              <p:nvPr/>
            </p:nvSpPr>
            <p:spPr>
              <a:xfrm>
                <a:off x="2635475" y="4466200"/>
                <a:ext cx="50150" cy="30100"/>
              </a:xfrm>
              <a:custGeom>
                <a:avLst/>
                <a:gdLst/>
                <a:ahLst/>
                <a:cxnLst/>
                <a:rect l="l" t="t" r="r" b="b"/>
                <a:pathLst>
                  <a:path w="2006" h="1204" fill="none" extrusionOk="0">
                    <a:moveTo>
                      <a:pt x="1429" y="1179"/>
                    </a:moveTo>
                    <a:lnTo>
                      <a:pt x="477" y="1103"/>
                    </a:lnTo>
                    <a:cubicBezTo>
                      <a:pt x="201" y="1078"/>
                      <a:pt x="1" y="828"/>
                      <a:pt x="26" y="552"/>
                    </a:cubicBezTo>
                    <a:lnTo>
                      <a:pt x="51" y="477"/>
                    </a:lnTo>
                    <a:cubicBezTo>
                      <a:pt x="76" y="201"/>
                      <a:pt x="302" y="1"/>
                      <a:pt x="577" y="26"/>
                    </a:cubicBezTo>
                    <a:lnTo>
                      <a:pt x="1530" y="101"/>
                    </a:lnTo>
                    <a:cubicBezTo>
                      <a:pt x="1805" y="126"/>
                      <a:pt x="2006" y="377"/>
                      <a:pt x="1981" y="652"/>
                    </a:cubicBezTo>
                    <a:lnTo>
                      <a:pt x="1981" y="728"/>
                    </a:lnTo>
                    <a:cubicBezTo>
                      <a:pt x="1956" y="1003"/>
                      <a:pt x="1705" y="1204"/>
                      <a:pt x="1429" y="11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6"/>
              <p:cNvSpPr/>
              <p:nvPr/>
            </p:nvSpPr>
            <p:spPr>
              <a:xfrm>
                <a:off x="2604775" y="4488625"/>
                <a:ext cx="107800" cy="69075"/>
              </a:xfrm>
              <a:custGeom>
                <a:avLst/>
                <a:gdLst/>
                <a:ahLst/>
                <a:cxnLst/>
                <a:rect l="l" t="t" r="r" b="b"/>
                <a:pathLst>
                  <a:path w="4312" h="2763" extrusionOk="0">
                    <a:moveTo>
                      <a:pt x="1668" y="0"/>
                    </a:moveTo>
                    <a:cubicBezTo>
                      <a:pt x="851" y="0"/>
                      <a:pt x="172" y="629"/>
                      <a:pt x="101" y="1460"/>
                    </a:cubicBezTo>
                    <a:lnTo>
                      <a:pt x="1" y="2412"/>
                    </a:lnTo>
                    <a:lnTo>
                      <a:pt x="4161" y="2763"/>
                    </a:lnTo>
                    <a:lnTo>
                      <a:pt x="4236" y="1811"/>
                    </a:lnTo>
                    <a:cubicBezTo>
                      <a:pt x="4312" y="933"/>
                      <a:pt x="3685" y="156"/>
                      <a:pt x="2808" y="81"/>
                    </a:cubicBezTo>
                    <a:lnTo>
                      <a:pt x="1805" y="6"/>
                    </a:lnTo>
                    <a:cubicBezTo>
                      <a:pt x="1759" y="2"/>
                      <a:pt x="1713" y="0"/>
                      <a:pt x="16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6"/>
              <p:cNvSpPr/>
              <p:nvPr/>
            </p:nvSpPr>
            <p:spPr>
              <a:xfrm>
                <a:off x="2583475" y="4542525"/>
                <a:ext cx="140375" cy="33350"/>
              </a:xfrm>
              <a:custGeom>
                <a:avLst/>
                <a:gdLst/>
                <a:ahLst/>
                <a:cxnLst/>
                <a:rect l="l" t="t" r="r" b="b"/>
                <a:pathLst>
                  <a:path w="5615" h="1334" extrusionOk="0">
                    <a:moveTo>
                      <a:pt x="913" y="1"/>
                    </a:moveTo>
                    <a:cubicBezTo>
                      <a:pt x="446" y="1"/>
                      <a:pt x="24" y="363"/>
                      <a:pt x="1" y="858"/>
                    </a:cubicBezTo>
                    <a:lnTo>
                      <a:pt x="5565" y="1334"/>
                    </a:lnTo>
                    <a:cubicBezTo>
                      <a:pt x="5615" y="807"/>
                      <a:pt x="5214" y="356"/>
                      <a:pt x="4712" y="306"/>
                    </a:cubicBezTo>
                    <a:lnTo>
                      <a:pt x="1003" y="5"/>
                    </a:lnTo>
                    <a:cubicBezTo>
                      <a:pt x="973" y="2"/>
                      <a:pt x="943"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6"/>
              <p:cNvSpPr/>
              <p:nvPr/>
            </p:nvSpPr>
            <p:spPr>
              <a:xfrm>
                <a:off x="3008925" y="4372575"/>
                <a:ext cx="231225" cy="203375"/>
              </a:xfrm>
              <a:custGeom>
                <a:avLst/>
                <a:gdLst/>
                <a:ahLst/>
                <a:cxnLst/>
                <a:rect l="l" t="t" r="r" b="b"/>
                <a:pathLst>
                  <a:path w="9249" h="8135" extrusionOk="0">
                    <a:moveTo>
                      <a:pt x="4625" y="1"/>
                    </a:moveTo>
                    <a:cubicBezTo>
                      <a:pt x="3283" y="1"/>
                      <a:pt x="1975" y="660"/>
                      <a:pt x="1203" y="1866"/>
                    </a:cubicBezTo>
                    <a:cubicBezTo>
                      <a:pt x="0" y="3771"/>
                      <a:pt x="552" y="6277"/>
                      <a:pt x="2431" y="7480"/>
                    </a:cubicBezTo>
                    <a:cubicBezTo>
                      <a:pt x="3109" y="7923"/>
                      <a:pt x="3872" y="8134"/>
                      <a:pt x="4626" y="8134"/>
                    </a:cubicBezTo>
                    <a:cubicBezTo>
                      <a:pt x="5964" y="8134"/>
                      <a:pt x="7276" y="7470"/>
                      <a:pt x="8045" y="6252"/>
                    </a:cubicBezTo>
                    <a:cubicBezTo>
                      <a:pt x="9248" y="4372"/>
                      <a:pt x="8697" y="1866"/>
                      <a:pt x="6817" y="638"/>
                    </a:cubicBezTo>
                    <a:cubicBezTo>
                      <a:pt x="6135" y="207"/>
                      <a:pt x="5374" y="1"/>
                      <a:pt x="4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6"/>
              <p:cNvSpPr/>
              <p:nvPr/>
            </p:nvSpPr>
            <p:spPr>
              <a:xfrm>
                <a:off x="3113550" y="4410275"/>
                <a:ext cx="72700" cy="47175"/>
              </a:xfrm>
              <a:custGeom>
                <a:avLst/>
                <a:gdLst/>
                <a:ahLst/>
                <a:cxnLst/>
                <a:rect l="l" t="t" r="r" b="b"/>
                <a:pathLst>
                  <a:path w="2908" h="1887" extrusionOk="0">
                    <a:moveTo>
                      <a:pt x="484" y="1"/>
                    </a:moveTo>
                    <a:cubicBezTo>
                      <a:pt x="195" y="1"/>
                      <a:pt x="1" y="32"/>
                      <a:pt x="1" y="32"/>
                    </a:cubicBezTo>
                    <a:cubicBezTo>
                      <a:pt x="2306" y="508"/>
                      <a:pt x="2908" y="1887"/>
                      <a:pt x="2908" y="1887"/>
                    </a:cubicBezTo>
                    <a:cubicBezTo>
                      <a:pt x="2707" y="226"/>
                      <a:pt x="1258"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6"/>
              <p:cNvSpPr/>
              <p:nvPr/>
            </p:nvSpPr>
            <p:spPr>
              <a:xfrm>
                <a:off x="2965675" y="4364700"/>
                <a:ext cx="42650" cy="49525"/>
              </a:xfrm>
              <a:custGeom>
                <a:avLst/>
                <a:gdLst/>
                <a:ahLst/>
                <a:cxnLst/>
                <a:rect l="l" t="t" r="r" b="b"/>
                <a:pathLst>
                  <a:path w="1706" h="1981" fill="none" extrusionOk="0">
                    <a:moveTo>
                      <a:pt x="1555" y="878"/>
                    </a:moveTo>
                    <a:lnTo>
                      <a:pt x="1054" y="1680"/>
                    </a:lnTo>
                    <a:cubicBezTo>
                      <a:pt x="903" y="1905"/>
                      <a:pt x="602" y="1981"/>
                      <a:pt x="377" y="1830"/>
                    </a:cubicBezTo>
                    <a:lnTo>
                      <a:pt x="302" y="1780"/>
                    </a:lnTo>
                    <a:cubicBezTo>
                      <a:pt x="76" y="1630"/>
                      <a:pt x="1" y="1329"/>
                      <a:pt x="151" y="1103"/>
                    </a:cubicBezTo>
                    <a:lnTo>
                      <a:pt x="678" y="301"/>
                    </a:lnTo>
                    <a:cubicBezTo>
                      <a:pt x="803" y="51"/>
                      <a:pt x="1129" y="1"/>
                      <a:pt x="1354" y="151"/>
                    </a:cubicBezTo>
                    <a:lnTo>
                      <a:pt x="1404" y="176"/>
                    </a:lnTo>
                    <a:cubicBezTo>
                      <a:pt x="1655" y="326"/>
                      <a:pt x="1705" y="627"/>
                      <a:pt x="1555" y="878"/>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6"/>
              <p:cNvSpPr/>
              <p:nvPr/>
            </p:nvSpPr>
            <p:spPr>
              <a:xfrm>
                <a:off x="2976975" y="4362825"/>
                <a:ext cx="100275" cy="107175"/>
              </a:xfrm>
              <a:custGeom>
                <a:avLst/>
                <a:gdLst/>
                <a:ahLst/>
                <a:cxnLst/>
                <a:rect l="l" t="t" r="r" b="b"/>
                <a:pathLst>
                  <a:path w="4011" h="4287" extrusionOk="0">
                    <a:moveTo>
                      <a:pt x="2348" y="0"/>
                    </a:moveTo>
                    <a:cubicBezTo>
                      <a:pt x="1821" y="0"/>
                      <a:pt x="1308" y="260"/>
                      <a:pt x="1003" y="727"/>
                    </a:cubicBezTo>
                    <a:lnTo>
                      <a:pt x="476" y="1579"/>
                    </a:lnTo>
                    <a:cubicBezTo>
                      <a:pt x="0" y="2306"/>
                      <a:pt x="201" y="3284"/>
                      <a:pt x="952" y="3760"/>
                    </a:cubicBezTo>
                    <a:lnTo>
                      <a:pt x="1754" y="4286"/>
                    </a:lnTo>
                    <a:lnTo>
                      <a:pt x="4010" y="777"/>
                    </a:lnTo>
                    <a:lnTo>
                      <a:pt x="3208" y="251"/>
                    </a:lnTo>
                    <a:cubicBezTo>
                      <a:pt x="2939" y="81"/>
                      <a:pt x="2642" y="0"/>
                      <a:pt x="2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6"/>
              <p:cNvSpPr/>
              <p:nvPr/>
            </p:nvSpPr>
            <p:spPr>
              <a:xfrm>
                <a:off x="3010175" y="4374850"/>
                <a:ext cx="89625" cy="121450"/>
              </a:xfrm>
              <a:custGeom>
                <a:avLst/>
                <a:gdLst/>
                <a:ahLst/>
                <a:cxnLst/>
                <a:rect l="l" t="t" r="r" b="b"/>
                <a:pathLst>
                  <a:path w="3585" h="4858" extrusionOk="0">
                    <a:moveTo>
                      <a:pt x="3075" y="1"/>
                    </a:moveTo>
                    <a:cubicBezTo>
                      <a:pt x="2761" y="1"/>
                      <a:pt x="2459" y="156"/>
                      <a:pt x="2281" y="447"/>
                    </a:cubicBezTo>
                    <a:lnTo>
                      <a:pt x="276" y="3554"/>
                    </a:lnTo>
                    <a:cubicBezTo>
                      <a:pt x="0" y="3981"/>
                      <a:pt x="126" y="4582"/>
                      <a:pt x="552" y="4858"/>
                    </a:cubicBezTo>
                    <a:lnTo>
                      <a:pt x="3584" y="146"/>
                    </a:lnTo>
                    <a:cubicBezTo>
                      <a:pt x="3424" y="48"/>
                      <a:pt x="3248" y="1"/>
                      <a:pt x="30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6"/>
              <p:cNvSpPr/>
              <p:nvPr/>
            </p:nvSpPr>
            <p:spPr>
              <a:xfrm>
                <a:off x="3289000" y="4574275"/>
                <a:ext cx="227475" cy="203125"/>
              </a:xfrm>
              <a:custGeom>
                <a:avLst/>
                <a:gdLst/>
                <a:ahLst/>
                <a:cxnLst/>
                <a:rect l="l" t="t" r="r" b="b"/>
                <a:pathLst>
                  <a:path w="9099" h="8125" extrusionOk="0">
                    <a:moveTo>
                      <a:pt x="4546" y="0"/>
                    </a:moveTo>
                    <a:cubicBezTo>
                      <a:pt x="4145" y="0"/>
                      <a:pt x="3736" y="61"/>
                      <a:pt x="3334" y="189"/>
                    </a:cubicBezTo>
                    <a:cubicBezTo>
                      <a:pt x="1178" y="866"/>
                      <a:pt x="0" y="3146"/>
                      <a:pt x="677" y="5277"/>
                    </a:cubicBezTo>
                    <a:cubicBezTo>
                      <a:pt x="1224" y="7020"/>
                      <a:pt x="2821" y="8124"/>
                      <a:pt x="4539" y="8124"/>
                    </a:cubicBezTo>
                    <a:cubicBezTo>
                      <a:pt x="4945" y="8124"/>
                      <a:pt x="5358" y="8063"/>
                      <a:pt x="5765" y="7933"/>
                    </a:cubicBezTo>
                    <a:cubicBezTo>
                      <a:pt x="7920" y="7282"/>
                      <a:pt x="9098" y="4976"/>
                      <a:pt x="8421" y="2846"/>
                    </a:cubicBezTo>
                    <a:cubicBezTo>
                      <a:pt x="7873" y="1118"/>
                      <a:pt x="6269" y="0"/>
                      <a:pt x="4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6"/>
              <p:cNvSpPr/>
              <p:nvPr/>
            </p:nvSpPr>
            <p:spPr>
              <a:xfrm>
                <a:off x="3435600" y="4620350"/>
                <a:ext cx="56425" cy="82100"/>
              </a:xfrm>
              <a:custGeom>
                <a:avLst/>
                <a:gdLst/>
                <a:ahLst/>
                <a:cxnLst/>
                <a:rect l="l" t="t" r="r" b="b"/>
                <a:pathLst>
                  <a:path w="2257" h="3284" extrusionOk="0">
                    <a:moveTo>
                      <a:pt x="1" y="0"/>
                    </a:moveTo>
                    <a:lnTo>
                      <a:pt x="1" y="0"/>
                    </a:lnTo>
                    <a:cubicBezTo>
                      <a:pt x="1455" y="1855"/>
                      <a:pt x="1029" y="3283"/>
                      <a:pt x="1029" y="3283"/>
                    </a:cubicBezTo>
                    <a:cubicBezTo>
                      <a:pt x="2257" y="1379"/>
                      <a:pt x="1" y="0"/>
                      <a:pt x="1" y="0"/>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6"/>
              <p:cNvSpPr/>
              <p:nvPr/>
            </p:nvSpPr>
            <p:spPr>
              <a:xfrm>
                <a:off x="3326600" y="4504425"/>
                <a:ext cx="50775" cy="36375"/>
              </a:xfrm>
              <a:custGeom>
                <a:avLst/>
                <a:gdLst/>
                <a:ahLst/>
                <a:cxnLst/>
                <a:rect l="l" t="t" r="r" b="b"/>
                <a:pathLst>
                  <a:path w="2031" h="1455" fill="none" extrusionOk="0">
                    <a:moveTo>
                      <a:pt x="1629" y="1103"/>
                    </a:moveTo>
                    <a:lnTo>
                      <a:pt x="727" y="1379"/>
                    </a:lnTo>
                    <a:cubicBezTo>
                      <a:pt x="451" y="1454"/>
                      <a:pt x="176" y="1329"/>
                      <a:pt x="100" y="1053"/>
                    </a:cubicBezTo>
                    <a:lnTo>
                      <a:pt x="75" y="978"/>
                    </a:lnTo>
                    <a:cubicBezTo>
                      <a:pt x="0" y="727"/>
                      <a:pt x="125" y="452"/>
                      <a:pt x="401" y="351"/>
                    </a:cubicBezTo>
                    <a:lnTo>
                      <a:pt x="1303" y="76"/>
                    </a:lnTo>
                    <a:cubicBezTo>
                      <a:pt x="1579" y="1"/>
                      <a:pt x="1855" y="126"/>
                      <a:pt x="1930" y="402"/>
                    </a:cubicBezTo>
                    <a:lnTo>
                      <a:pt x="1955" y="477"/>
                    </a:lnTo>
                    <a:cubicBezTo>
                      <a:pt x="2030" y="727"/>
                      <a:pt x="1880" y="1003"/>
                      <a:pt x="1629" y="1103"/>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6"/>
              <p:cNvSpPr/>
              <p:nvPr/>
            </p:nvSpPr>
            <p:spPr>
              <a:xfrm>
                <a:off x="3312175" y="4524400"/>
                <a:ext cx="113425" cy="81550"/>
              </a:xfrm>
              <a:custGeom>
                <a:avLst/>
                <a:gdLst/>
                <a:ahLst/>
                <a:cxnLst/>
                <a:rect l="l" t="t" r="r" b="b"/>
                <a:pathLst>
                  <a:path w="4537" h="3262" extrusionOk="0">
                    <a:moveTo>
                      <a:pt x="2749" y="0"/>
                    </a:moveTo>
                    <a:cubicBezTo>
                      <a:pt x="2587" y="0"/>
                      <a:pt x="2421" y="25"/>
                      <a:pt x="2256" y="79"/>
                    </a:cubicBezTo>
                    <a:lnTo>
                      <a:pt x="1304" y="380"/>
                    </a:lnTo>
                    <a:cubicBezTo>
                      <a:pt x="477" y="630"/>
                      <a:pt x="1" y="1532"/>
                      <a:pt x="276" y="2359"/>
                    </a:cubicBezTo>
                    <a:lnTo>
                      <a:pt x="552" y="3262"/>
                    </a:lnTo>
                    <a:lnTo>
                      <a:pt x="4537" y="2009"/>
                    </a:lnTo>
                    <a:lnTo>
                      <a:pt x="4261" y="1106"/>
                    </a:lnTo>
                    <a:cubicBezTo>
                      <a:pt x="4039" y="439"/>
                      <a:pt x="3425" y="0"/>
                      <a:pt x="2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6"/>
              <p:cNvSpPr/>
              <p:nvPr/>
            </p:nvSpPr>
            <p:spPr>
              <a:xfrm>
                <a:off x="3307800" y="4570150"/>
                <a:ext cx="137225" cy="58350"/>
              </a:xfrm>
              <a:custGeom>
                <a:avLst/>
                <a:gdLst/>
                <a:ahLst/>
                <a:cxnLst/>
                <a:rect l="l" t="t" r="r" b="b"/>
                <a:pathLst>
                  <a:path w="5489" h="2334" extrusionOk="0">
                    <a:moveTo>
                      <a:pt x="4619" y="0"/>
                    </a:moveTo>
                    <a:cubicBezTo>
                      <a:pt x="4517" y="0"/>
                      <a:pt x="4414" y="17"/>
                      <a:pt x="4311" y="53"/>
                    </a:cubicBezTo>
                    <a:lnTo>
                      <a:pt x="777" y="1156"/>
                    </a:lnTo>
                    <a:cubicBezTo>
                      <a:pt x="276" y="1306"/>
                      <a:pt x="0" y="1833"/>
                      <a:pt x="151" y="2334"/>
                    </a:cubicBezTo>
                    <a:lnTo>
                      <a:pt x="5489" y="655"/>
                    </a:lnTo>
                    <a:cubicBezTo>
                      <a:pt x="5369" y="256"/>
                      <a:pt x="5012" y="0"/>
                      <a:pt x="4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6"/>
              <p:cNvSpPr/>
              <p:nvPr/>
            </p:nvSpPr>
            <p:spPr>
              <a:xfrm>
                <a:off x="5049025" y="4657600"/>
                <a:ext cx="228100" cy="203125"/>
              </a:xfrm>
              <a:custGeom>
                <a:avLst/>
                <a:gdLst/>
                <a:ahLst/>
                <a:cxnLst/>
                <a:rect l="l" t="t" r="r" b="b"/>
                <a:pathLst>
                  <a:path w="9124" h="8125" extrusionOk="0">
                    <a:moveTo>
                      <a:pt x="4558" y="1"/>
                    </a:moveTo>
                    <a:cubicBezTo>
                      <a:pt x="4153" y="1"/>
                      <a:pt x="3742" y="61"/>
                      <a:pt x="3334" y="189"/>
                    </a:cubicBezTo>
                    <a:cubicBezTo>
                      <a:pt x="1204" y="866"/>
                      <a:pt x="1" y="3147"/>
                      <a:pt x="677" y="5277"/>
                    </a:cubicBezTo>
                    <a:cubicBezTo>
                      <a:pt x="1225" y="7021"/>
                      <a:pt x="2822" y="8125"/>
                      <a:pt x="4553" y="8125"/>
                    </a:cubicBezTo>
                    <a:cubicBezTo>
                      <a:pt x="4962" y="8125"/>
                      <a:pt x="5378" y="8063"/>
                      <a:pt x="5790" y="7934"/>
                    </a:cubicBezTo>
                    <a:cubicBezTo>
                      <a:pt x="7921" y="7257"/>
                      <a:pt x="9124" y="4976"/>
                      <a:pt x="8447" y="2846"/>
                    </a:cubicBezTo>
                    <a:cubicBezTo>
                      <a:pt x="7898" y="1118"/>
                      <a:pt x="6294" y="1"/>
                      <a:pt x="4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6"/>
              <p:cNvSpPr/>
              <p:nvPr/>
            </p:nvSpPr>
            <p:spPr>
              <a:xfrm>
                <a:off x="5195650" y="4703675"/>
                <a:ext cx="56400" cy="82100"/>
              </a:xfrm>
              <a:custGeom>
                <a:avLst/>
                <a:gdLst/>
                <a:ahLst/>
                <a:cxnLst/>
                <a:rect l="l" t="t" r="r" b="b"/>
                <a:pathLst>
                  <a:path w="2256" h="3284" extrusionOk="0">
                    <a:moveTo>
                      <a:pt x="0" y="1"/>
                    </a:moveTo>
                    <a:cubicBezTo>
                      <a:pt x="1454" y="1855"/>
                      <a:pt x="1028" y="3284"/>
                      <a:pt x="1028" y="3284"/>
                    </a:cubicBezTo>
                    <a:cubicBezTo>
                      <a:pt x="2256" y="1379"/>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6"/>
              <p:cNvSpPr/>
              <p:nvPr/>
            </p:nvSpPr>
            <p:spPr>
              <a:xfrm>
                <a:off x="5086625" y="4587750"/>
                <a:ext cx="51400" cy="36375"/>
              </a:xfrm>
              <a:custGeom>
                <a:avLst/>
                <a:gdLst/>
                <a:ahLst/>
                <a:cxnLst/>
                <a:rect l="l" t="t" r="r" b="b"/>
                <a:pathLst>
                  <a:path w="2056" h="1455" fill="none" extrusionOk="0">
                    <a:moveTo>
                      <a:pt x="1630" y="1104"/>
                    </a:moveTo>
                    <a:lnTo>
                      <a:pt x="727" y="1379"/>
                    </a:lnTo>
                    <a:cubicBezTo>
                      <a:pt x="477" y="1455"/>
                      <a:pt x="201" y="1329"/>
                      <a:pt x="101" y="1054"/>
                    </a:cubicBezTo>
                    <a:lnTo>
                      <a:pt x="76" y="978"/>
                    </a:lnTo>
                    <a:cubicBezTo>
                      <a:pt x="0" y="728"/>
                      <a:pt x="151" y="452"/>
                      <a:pt x="401" y="352"/>
                    </a:cubicBezTo>
                    <a:lnTo>
                      <a:pt x="1329" y="76"/>
                    </a:lnTo>
                    <a:cubicBezTo>
                      <a:pt x="1579" y="1"/>
                      <a:pt x="1855" y="126"/>
                      <a:pt x="1930" y="402"/>
                    </a:cubicBezTo>
                    <a:lnTo>
                      <a:pt x="1955" y="477"/>
                    </a:lnTo>
                    <a:cubicBezTo>
                      <a:pt x="2056" y="728"/>
                      <a:pt x="1905" y="1003"/>
                      <a:pt x="1630" y="110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6"/>
              <p:cNvSpPr/>
              <p:nvPr/>
            </p:nvSpPr>
            <p:spPr>
              <a:xfrm>
                <a:off x="5072850" y="4607400"/>
                <a:ext cx="112800" cy="81900"/>
              </a:xfrm>
              <a:custGeom>
                <a:avLst/>
                <a:gdLst/>
                <a:ahLst/>
                <a:cxnLst/>
                <a:rect l="l" t="t" r="r" b="b"/>
                <a:pathLst>
                  <a:path w="4512" h="3276" extrusionOk="0">
                    <a:moveTo>
                      <a:pt x="2706" y="0"/>
                    </a:moveTo>
                    <a:cubicBezTo>
                      <a:pt x="2557" y="0"/>
                      <a:pt x="2405" y="22"/>
                      <a:pt x="2256" y="67"/>
                    </a:cubicBezTo>
                    <a:lnTo>
                      <a:pt x="1278" y="393"/>
                    </a:lnTo>
                    <a:cubicBezTo>
                      <a:pt x="451" y="643"/>
                      <a:pt x="0" y="1546"/>
                      <a:pt x="251" y="2373"/>
                    </a:cubicBezTo>
                    <a:lnTo>
                      <a:pt x="551" y="3275"/>
                    </a:lnTo>
                    <a:lnTo>
                      <a:pt x="4511" y="2022"/>
                    </a:lnTo>
                    <a:lnTo>
                      <a:pt x="4236" y="1120"/>
                    </a:lnTo>
                    <a:cubicBezTo>
                      <a:pt x="4010" y="442"/>
                      <a:pt x="3380" y="0"/>
                      <a:pt x="2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6"/>
              <p:cNvSpPr/>
              <p:nvPr/>
            </p:nvSpPr>
            <p:spPr>
              <a:xfrm>
                <a:off x="5068450" y="4653150"/>
                <a:ext cx="136625" cy="58700"/>
              </a:xfrm>
              <a:custGeom>
                <a:avLst/>
                <a:gdLst/>
                <a:ahLst/>
                <a:cxnLst/>
                <a:rect l="l" t="t" r="r" b="b"/>
                <a:pathLst>
                  <a:path w="5465" h="2348" extrusionOk="0">
                    <a:moveTo>
                      <a:pt x="4564" y="1"/>
                    </a:moveTo>
                    <a:cubicBezTo>
                      <a:pt x="4472" y="1"/>
                      <a:pt x="4379" y="14"/>
                      <a:pt x="4286" y="42"/>
                    </a:cubicBezTo>
                    <a:lnTo>
                      <a:pt x="753" y="1169"/>
                    </a:lnTo>
                    <a:cubicBezTo>
                      <a:pt x="276" y="1320"/>
                      <a:pt x="1" y="1846"/>
                      <a:pt x="151" y="2347"/>
                    </a:cubicBezTo>
                    <a:lnTo>
                      <a:pt x="5464" y="668"/>
                    </a:lnTo>
                    <a:cubicBezTo>
                      <a:pt x="5342" y="259"/>
                      <a:pt x="4969" y="1"/>
                      <a:pt x="45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6"/>
              <p:cNvSpPr/>
              <p:nvPr/>
            </p:nvSpPr>
            <p:spPr>
              <a:xfrm>
                <a:off x="3603525" y="4533500"/>
                <a:ext cx="226850" cy="203400"/>
              </a:xfrm>
              <a:custGeom>
                <a:avLst/>
                <a:gdLst/>
                <a:ahLst/>
                <a:cxnLst/>
                <a:rect l="l" t="t" r="r" b="b"/>
                <a:pathLst>
                  <a:path w="9074" h="8136" extrusionOk="0">
                    <a:moveTo>
                      <a:pt x="4558" y="0"/>
                    </a:moveTo>
                    <a:cubicBezTo>
                      <a:pt x="2804" y="0"/>
                      <a:pt x="1188" y="1128"/>
                      <a:pt x="652" y="2898"/>
                    </a:cubicBezTo>
                    <a:cubicBezTo>
                      <a:pt x="1" y="5053"/>
                      <a:pt x="1229" y="7309"/>
                      <a:pt x="3384" y="7960"/>
                    </a:cubicBezTo>
                    <a:cubicBezTo>
                      <a:pt x="3776" y="8079"/>
                      <a:pt x="4171" y="8135"/>
                      <a:pt x="4559" y="8135"/>
                    </a:cubicBezTo>
                    <a:cubicBezTo>
                      <a:pt x="6306" y="8135"/>
                      <a:pt x="7914" y="6992"/>
                      <a:pt x="8447" y="5229"/>
                    </a:cubicBezTo>
                    <a:cubicBezTo>
                      <a:pt x="9074" y="3073"/>
                      <a:pt x="7845" y="818"/>
                      <a:pt x="5715" y="166"/>
                    </a:cubicBezTo>
                    <a:cubicBezTo>
                      <a:pt x="5330" y="54"/>
                      <a:pt x="4941" y="0"/>
                      <a:pt x="4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6"/>
              <p:cNvSpPr/>
              <p:nvPr/>
            </p:nvSpPr>
            <p:spPr>
              <a:xfrm>
                <a:off x="3750775" y="4607175"/>
                <a:ext cx="52025" cy="82750"/>
              </a:xfrm>
              <a:custGeom>
                <a:avLst/>
                <a:gdLst/>
                <a:ahLst/>
                <a:cxnLst/>
                <a:rect l="l" t="t" r="r" b="b"/>
                <a:pathLst>
                  <a:path w="2081" h="3310" extrusionOk="0">
                    <a:moveTo>
                      <a:pt x="978" y="1"/>
                    </a:moveTo>
                    <a:lnTo>
                      <a:pt x="978" y="1"/>
                    </a:lnTo>
                    <a:cubicBezTo>
                      <a:pt x="1153" y="2357"/>
                      <a:pt x="1" y="3309"/>
                      <a:pt x="1" y="3309"/>
                    </a:cubicBezTo>
                    <a:cubicBezTo>
                      <a:pt x="2081" y="2407"/>
                      <a:pt x="978"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6"/>
              <p:cNvSpPr/>
              <p:nvPr/>
            </p:nvSpPr>
            <p:spPr>
              <a:xfrm>
                <a:off x="3735750" y="4461200"/>
                <a:ext cx="50775" cy="36975"/>
              </a:xfrm>
              <a:custGeom>
                <a:avLst/>
                <a:gdLst/>
                <a:ahLst/>
                <a:cxnLst/>
                <a:rect l="l" t="t" r="r" b="b"/>
                <a:pathLst>
                  <a:path w="2031" h="1479" fill="none" extrusionOk="0">
                    <a:moveTo>
                      <a:pt x="1328" y="1379"/>
                    </a:moveTo>
                    <a:lnTo>
                      <a:pt x="401" y="1103"/>
                    </a:lnTo>
                    <a:cubicBezTo>
                      <a:pt x="125" y="1028"/>
                      <a:pt x="0" y="752"/>
                      <a:pt x="75" y="501"/>
                    </a:cubicBezTo>
                    <a:lnTo>
                      <a:pt x="100" y="426"/>
                    </a:lnTo>
                    <a:cubicBezTo>
                      <a:pt x="176" y="151"/>
                      <a:pt x="451" y="0"/>
                      <a:pt x="702" y="100"/>
                    </a:cubicBezTo>
                    <a:lnTo>
                      <a:pt x="1629" y="376"/>
                    </a:lnTo>
                    <a:cubicBezTo>
                      <a:pt x="1880" y="451"/>
                      <a:pt x="2030" y="727"/>
                      <a:pt x="1955" y="978"/>
                    </a:cubicBezTo>
                    <a:lnTo>
                      <a:pt x="1930" y="1053"/>
                    </a:lnTo>
                    <a:cubicBezTo>
                      <a:pt x="1855" y="1329"/>
                      <a:pt x="1579" y="1479"/>
                      <a:pt x="1328" y="13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6"/>
              <p:cNvSpPr/>
              <p:nvPr/>
            </p:nvSpPr>
            <p:spPr>
              <a:xfrm>
                <a:off x="3692500" y="4483325"/>
                <a:ext cx="113450" cy="80650"/>
              </a:xfrm>
              <a:custGeom>
                <a:avLst/>
                <a:gdLst/>
                <a:ahLst/>
                <a:cxnLst/>
                <a:rect l="l" t="t" r="r" b="b"/>
                <a:pathLst>
                  <a:path w="4538" h="3226" extrusionOk="0">
                    <a:moveTo>
                      <a:pt x="1805" y="1"/>
                    </a:moveTo>
                    <a:cubicBezTo>
                      <a:pt x="1124" y="1"/>
                      <a:pt x="482" y="443"/>
                      <a:pt x="276" y="1120"/>
                    </a:cubicBezTo>
                    <a:lnTo>
                      <a:pt x="1" y="2048"/>
                    </a:lnTo>
                    <a:lnTo>
                      <a:pt x="4011" y="3226"/>
                    </a:lnTo>
                    <a:lnTo>
                      <a:pt x="4286" y="2323"/>
                    </a:lnTo>
                    <a:cubicBezTo>
                      <a:pt x="4537" y="1471"/>
                      <a:pt x="4061" y="594"/>
                      <a:pt x="3209" y="343"/>
                    </a:cubicBezTo>
                    <a:lnTo>
                      <a:pt x="2256" y="68"/>
                    </a:lnTo>
                    <a:cubicBezTo>
                      <a:pt x="2107" y="22"/>
                      <a:pt x="1955" y="1"/>
                      <a:pt x="1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6"/>
              <p:cNvSpPr/>
              <p:nvPr/>
            </p:nvSpPr>
            <p:spPr>
              <a:xfrm>
                <a:off x="3668700" y="4527900"/>
                <a:ext cx="137250" cy="56750"/>
              </a:xfrm>
              <a:custGeom>
                <a:avLst/>
                <a:gdLst/>
                <a:ahLst/>
                <a:cxnLst/>
                <a:rect l="l" t="t" r="r" b="b"/>
                <a:pathLst>
                  <a:path w="5490" h="2270" extrusionOk="0">
                    <a:moveTo>
                      <a:pt x="890" y="0"/>
                    </a:moveTo>
                    <a:cubicBezTo>
                      <a:pt x="480" y="0"/>
                      <a:pt x="104" y="277"/>
                      <a:pt x="0" y="691"/>
                    </a:cubicBezTo>
                    <a:lnTo>
                      <a:pt x="5339" y="2270"/>
                    </a:lnTo>
                    <a:cubicBezTo>
                      <a:pt x="5489" y="1793"/>
                      <a:pt x="5213" y="1267"/>
                      <a:pt x="4712" y="1117"/>
                    </a:cubicBezTo>
                    <a:lnTo>
                      <a:pt x="1153" y="39"/>
                    </a:lnTo>
                    <a:cubicBezTo>
                      <a:pt x="1065" y="13"/>
                      <a:pt x="977" y="0"/>
                      <a:pt x="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6"/>
              <p:cNvSpPr/>
              <p:nvPr/>
            </p:nvSpPr>
            <p:spPr>
              <a:xfrm>
                <a:off x="4182475" y="4489675"/>
                <a:ext cx="226850" cy="203350"/>
              </a:xfrm>
              <a:custGeom>
                <a:avLst/>
                <a:gdLst/>
                <a:ahLst/>
                <a:cxnLst/>
                <a:rect l="l" t="t" r="r" b="b"/>
                <a:pathLst>
                  <a:path w="9074" h="8134" extrusionOk="0">
                    <a:moveTo>
                      <a:pt x="4555" y="1"/>
                    </a:moveTo>
                    <a:cubicBezTo>
                      <a:pt x="2804" y="1"/>
                      <a:pt x="1168" y="1143"/>
                      <a:pt x="652" y="2896"/>
                    </a:cubicBezTo>
                    <a:cubicBezTo>
                      <a:pt x="1" y="5052"/>
                      <a:pt x="1229" y="7332"/>
                      <a:pt x="3384" y="7959"/>
                    </a:cubicBezTo>
                    <a:cubicBezTo>
                      <a:pt x="3771" y="8077"/>
                      <a:pt x="4163" y="8134"/>
                      <a:pt x="4550" y="8134"/>
                    </a:cubicBezTo>
                    <a:cubicBezTo>
                      <a:pt x="6289" y="8134"/>
                      <a:pt x="7909" y="6991"/>
                      <a:pt x="8422" y="5227"/>
                    </a:cubicBezTo>
                    <a:cubicBezTo>
                      <a:pt x="9074" y="3072"/>
                      <a:pt x="7845" y="816"/>
                      <a:pt x="5690" y="164"/>
                    </a:cubicBezTo>
                    <a:cubicBezTo>
                      <a:pt x="5313" y="54"/>
                      <a:pt x="4931" y="1"/>
                      <a:pt x="4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6"/>
              <p:cNvSpPr/>
              <p:nvPr/>
            </p:nvSpPr>
            <p:spPr>
              <a:xfrm>
                <a:off x="4329100" y="4563950"/>
                <a:ext cx="52650" cy="82100"/>
              </a:xfrm>
              <a:custGeom>
                <a:avLst/>
                <a:gdLst/>
                <a:ahLst/>
                <a:cxnLst/>
                <a:rect l="l" t="t" r="r" b="b"/>
                <a:pathLst>
                  <a:path w="2106" h="3284" extrusionOk="0">
                    <a:moveTo>
                      <a:pt x="1003" y="1"/>
                    </a:moveTo>
                    <a:lnTo>
                      <a:pt x="1003" y="1"/>
                    </a:lnTo>
                    <a:cubicBezTo>
                      <a:pt x="1178" y="2331"/>
                      <a:pt x="1" y="3284"/>
                      <a:pt x="1" y="3284"/>
                    </a:cubicBezTo>
                    <a:cubicBezTo>
                      <a:pt x="2106" y="2407"/>
                      <a:pt x="1003" y="1"/>
                      <a:pt x="1003"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6"/>
              <p:cNvSpPr/>
              <p:nvPr/>
            </p:nvSpPr>
            <p:spPr>
              <a:xfrm>
                <a:off x="4314075" y="4417950"/>
                <a:ext cx="51400" cy="36375"/>
              </a:xfrm>
              <a:custGeom>
                <a:avLst/>
                <a:gdLst/>
                <a:ahLst/>
                <a:cxnLst/>
                <a:rect l="l" t="t" r="r" b="b"/>
                <a:pathLst>
                  <a:path w="2056" h="1455" fill="none" extrusionOk="0">
                    <a:moveTo>
                      <a:pt x="1328" y="1379"/>
                    </a:moveTo>
                    <a:lnTo>
                      <a:pt x="426" y="1104"/>
                    </a:lnTo>
                    <a:cubicBezTo>
                      <a:pt x="150" y="1028"/>
                      <a:pt x="0" y="753"/>
                      <a:pt x="75" y="477"/>
                    </a:cubicBezTo>
                    <a:lnTo>
                      <a:pt x="100" y="402"/>
                    </a:lnTo>
                    <a:cubicBezTo>
                      <a:pt x="175" y="151"/>
                      <a:pt x="451" y="1"/>
                      <a:pt x="727" y="76"/>
                    </a:cubicBezTo>
                    <a:lnTo>
                      <a:pt x="1629" y="352"/>
                    </a:lnTo>
                    <a:cubicBezTo>
                      <a:pt x="1905" y="427"/>
                      <a:pt x="2055" y="703"/>
                      <a:pt x="1980" y="953"/>
                    </a:cubicBezTo>
                    <a:lnTo>
                      <a:pt x="1955" y="1028"/>
                    </a:lnTo>
                    <a:cubicBezTo>
                      <a:pt x="1880" y="1304"/>
                      <a:pt x="1604" y="1455"/>
                      <a:pt x="1328" y="13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6"/>
              <p:cNvSpPr/>
              <p:nvPr/>
            </p:nvSpPr>
            <p:spPr>
              <a:xfrm>
                <a:off x="4271450" y="4439475"/>
                <a:ext cx="113450" cy="81275"/>
              </a:xfrm>
              <a:custGeom>
                <a:avLst/>
                <a:gdLst/>
                <a:ahLst/>
                <a:cxnLst/>
                <a:rect l="l" t="t" r="r" b="b"/>
                <a:pathLst>
                  <a:path w="4538" h="3251" extrusionOk="0">
                    <a:moveTo>
                      <a:pt x="1795" y="0"/>
                    </a:moveTo>
                    <a:cubicBezTo>
                      <a:pt x="1107" y="0"/>
                      <a:pt x="482" y="442"/>
                      <a:pt x="276" y="1120"/>
                    </a:cubicBezTo>
                    <a:lnTo>
                      <a:pt x="1" y="2047"/>
                    </a:lnTo>
                    <a:lnTo>
                      <a:pt x="4011" y="3250"/>
                    </a:lnTo>
                    <a:lnTo>
                      <a:pt x="4286" y="2323"/>
                    </a:lnTo>
                    <a:cubicBezTo>
                      <a:pt x="4537" y="1496"/>
                      <a:pt x="4061" y="594"/>
                      <a:pt x="3209" y="343"/>
                    </a:cubicBezTo>
                    <a:lnTo>
                      <a:pt x="2256" y="67"/>
                    </a:lnTo>
                    <a:cubicBezTo>
                      <a:pt x="2102" y="22"/>
                      <a:pt x="1947" y="0"/>
                      <a:pt x="17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6"/>
              <p:cNvSpPr/>
              <p:nvPr/>
            </p:nvSpPr>
            <p:spPr>
              <a:xfrm>
                <a:off x="4247025" y="4484250"/>
                <a:ext cx="137875" cy="57175"/>
              </a:xfrm>
              <a:custGeom>
                <a:avLst/>
                <a:gdLst/>
                <a:ahLst/>
                <a:cxnLst/>
                <a:rect l="l" t="t" r="r" b="b"/>
                <a:pathLst>
                  <a:path w="5515" h="2287" extrusionOk="0">
                    <a:moveTo>
                      <a:pt x="934" y="1"/>
                    </a:moveTo>
                    <a:cubicBezTo>
                      <a:pt x="516" y="1"/>
                      <a:pt x="126" y="262"/>
                      <a:pt x="0" y="682"/>
                    </a:cubicBezTo>
                    <a:lnTo>
                      <a:pt x="5364" y="2286"/>
                    </a:lnTo>
                    <a:cubicBezTo>
                      <a:pt x="5514" y="1785"/>
                      <a:pt x="5238" y="1259"/>
                      <a:pt x="4737" y="1108"/>
                    </a:cubicBezTo>
                    <a:lnTo>
                      <a:pt x="1178" y="31"/>
                    </a:lnTo>
                    <a:cubicBezTo>
                      <a:pt x="1097" y="10"/>
                      <a:pt x="1015" y="1"/>
                      <a:pt x="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6"/>
              <p:cNvSpPr/>
              <p:nvPr/>
            </p:nvSpPr>
            <p:spPr>
              <a:xfrm>
                <a:off x="4643000" y="4589875"/>
                <a:ext cx="226850" cy="203400"/>
              </a:xfrm>
              <a:custGeom>
                <a:avLst/>
                <a:gdLst/>
                <a:ahLst/>
                <a:cxnLst/>
                <a:rect l="l" t="t" r="r" b="b"/>
                <a:pathLst>
                  <a:path w="9074" h="8136" extrusionOk="0">
                    <a:moveTo>
                      <a:pt x="4534" y="1"/>
                    </a:moveTo>
                    <a:cubicBezTo>
                      <a:pt x="2779" y="1"/>
                      <a:pt x="1163" y="1129"/>
                      <a:pt x="628" y="2898"/>
                    </a:cubicBezTo>
                    <a:cubicBezTo>
                      <a:pt x="1" y="5054"/>
                      <a:pt x="1229" y="7309"/>
                      <a:pt x="3359" y="7961"/>
                    </a:cubicBezTo>
                    <a:cubicBezTo>
                      <a:pt x="3751" y="8079"/>
                      <a:pt x="4147" y="8136"/>
                      <a:pt x="4536" y="8136"/>
                    </a:cubicBezTo>
                    <a:cubicBezTo>
                      <a:pt x="6289" y="8136"/>
                      <a:pt x="7909" y="6993"/>
                      <a:pt x="8422" y="5229"/>
                    </a:cubicBezTo>
                    <a:cubicBezTo>
                      <a:pt x="9074" y="3074"/>
                      <a:pt x="7846" y="818"/>
                      <a:pt x="5690" y="167"/>
                    </a:cubicBezTo>
                    <a:cubicBezTo>
                      <a:pt x="5305" y="54"/>
                      <a:pt x="4916" y="1"/>
                      <a:pt x="4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6"/>
              <p:cNvSpPr/>
              <p:nvPr/>
            </p:nvSpPr>
            <p:spPr>
              <a:xfrm>
                <a:off x="4789625" y="4663575"/>
                <a:ext cx="52650" cy="82725"/>
              </a:xfrm>
              <a:custGeom>
                <a:avLst/>
                <a:gdLst/>
                <a:ahLst/>
                <a:cxnLst/>
                <a:rect l="l" t="t" r="r" b="b"/>
                <a:pathLst>
                  <a:path w="2106" h="3309" extrusionOk="0">
                    <a:moveTo>
                      <a:pt x="1003" y="1"/>
                    </a:moveTo>
                    <a:cubicBezTo>
                      <a:pt x="1179" y="2356"/>
                      <a:pt x="1" y="3309"/>
                      <a:pt x="1" y="3309"/>
                    </a:cubicBezTo>
                    <a:cubicBezTo>
                      <a:pt x="2106" y="2407"/>
                      <a:pt x="1003" y="1"/>
                      <a:pt x="1003" y="1"/>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6"/>
              <p:cNvSpPr/>
              <p:nvPr/>
            </p:nvSpPr>
            <p:spPr>
              <a:xfrm>
                <a:off x="4774600" y="4517575"/>
                <a:ext cx="51400" cy="36375"/>
              </a:xfrm>
              <a:custGeom>
                <a:avLst/>
                <a:gdLst/>
                <a:ahLst/>
                <a:cxnLst/>
                <a:rect l="l" t="t" r="r" b="b"/>
                <a:pathLst>
                  <a:path w="2056" h="1455" fill="none" extrusionOk="0">
                    <a:moveTo>
                      <a:pt x="1329" y="1379"/>
                    </a:moveTo>
                    <a:lnTo>
                      <a:pt x="401" y="1104"/>
                    </a:lnTo>
                    <a:cubicBezTo>
                      <a:pt x="151" y="1028"/>
                      <a:pt x="0" y="753"/>
                      <a:pt x="75" y="502"/>
                    </a:cubicBezTo>
                    <a:lnTo>
                      <a:pt x="100" y="427"/>
                    </a:lnTo>
                    <a:cubicBezTo>
                      <a:pt x="176" y="151"/>
                      <a:pt x="451" y="1"/>
                      <a:pt x="727" y="101"/>
                    </a:cubicBezTo>
                    <a:lnTo>
                      <a:pt x="1629" y="352"/>
                    </a:lnTo>
                    <a:cubicBezTo>
                      <a:pt x="1905" y="452"/>
                      <a:pt x="2055" y="728"/>
                      <a:pt x="1980" y="978"/>
                    </a:cubicBezTo>
                    <a:lnTo>
                      <a:pt x="1955" y="1054"/>
                    </a:lnTo>
                    <a:cubicBezTo>
                      <a:pt x="1855" y="1329"/>
                      <a:pt x="1604" y="1455"/>
                      <a:pt x="1329" y="13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6"/>
              <p:cNvSpPr/>
              <p:nvPr/>
            </p:nvSpPr>
            <p:spPr>
              <a:xfrm>
                <a:off x="4731975" y="4539725"/>
                <a:ext cx="112825" cy="80650"/>
              </a:xfrm>
              <a:custGeom>
                <a:avLst/>
                <a:gdLst/>
                <a:ahLst/>
                <a:cxnLst/>
                <a:rect l="l" t="t" r="r" b="b"/>
                <a:pathLst>
                  <a:path w="4513" h="3226" extrusionOk="0">
                    <a:moveTo>
                      <a:pt x="1796" y="0"/>
                    </a:moveTo>
                    <a:cubicBezTo>
                      <a:pt x="1108" y="0"/>
                      <a:pt x="482" y="442"/>
                      <a:pt x="277" y="1120"/>
                    </a:cubicBezTo>
                    <a:lnTo>
                      <a:pt x="1" y="2047"/>
                    </a:lnTo>
                    <a:lnTo>
                      <a:pt x="4011" y="3225"/>
                    </a:lnTo>
                    <a:lnTo>
                      <a:pt x="4262" y="2323"/>
                    </a:lnTo>
                    <a:cubicBezTo>
                      <a:pt x="4512" y="1471"/>
                      <a:pt x="4036" y="594"/>
                      <a:pt x="3209" y="343"/>
                    </a:cubicBezTo>
                    <a:lnTo>
                      <a:pt x="2257" y="67"/>
                    </a:lnTo>
                    <a:cubicBezTo>
                      <a:pt x="2102" y="22"/>
                      <a:pt x="1947" y="0"/>
                      <a:pt x="1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6"/>
              <p:cNvSpPr/>
              <p:nvPr/>
            </p:nvSpPr>
            <p:spPr>
              <a:xfrm>
                <a:off x="4707550" y="4584275"/>
                <a:ext cx="137875" cy="56775"/>
              </a:xfrm>
              <a:custGeom>
                <a:avLst/>
                <a:gdLst/>
                <a:ahLst/>
                <a:cxnLst/>
                <a:rect l="l" t="t" r="r" b="b"/>
                <a:pathLst>
                  <a:path w="5515" h="2271" extrusionOk="0">
                    <a:moveTo>
                      <a:pt x="913" y="1"/>
                    </a:moveTo>
                    <a:cubicBezTo>
                      <a:pt x="503" y="1"/>
                      <a:pt x="124" y="274"/>
                      <a:pt x="0" y="666"/>
                    </a:cubicBezTo>
                    <a:lnTo>
                      <a:pt x="5364" y="2270"/>
                    </a:lnTo>
                    <a:cubicBezTo>
                      <a:pt x="5514" y="1769"/>
                      <a:pt x="5214" y="1243"/>
                      <a:pt x="4737" y="1117"/>
                    </a:cubicBezTo>
                    <a:lnTo>
                      <a:pt x="1178" y="40"/>
                    </a:lnTo>
                    <a:cubicBezTo>
                      <a:pt x="1090" y="13"/>
                      <a:pt x="1001"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6"/>
              <p:cNvSpPr/>
              <p:nvPr/>
            </p:nvSpPr>
            <p:spPr>
              <a:xfrm>
                <a:off x="3932475" y="4741900"/>
                <a:ext cx="50775" cy="36350"/>
              </a:xfrm>
              <a:custGeom>
                <a:avLst/>
                <a:gdLst/>
                <a:ahLst/>
                <a:cxnLst/>
                <a:rect l="l" t="t" r="r" b="b"/>
                <a:pathLst>
                  <a:path w="2031" h="1454" fill="none" extrusionOk="0">
                    <a:moveTo>
                      <a:pt x="1329" y="1379"/>
                    </a:moveTo>
                    <a:lnTo>
                      <a:pt x="402" y="1103"/>
                    </a:lnTo>
                    <a:cubicBezTo>
                      <a:pt x="151" y="1028"/>
                      <a:pt x="1" y="752"/>
                      <a:pt x="76" y="477"/>
                    </a:cubicBezTo>
                    <a:lnTo>
                      <a:pt x="101" y="401"/>
                    </a:lnTo>
                    <a:cubicBezTo>
                      <a:pt x="176" y="151"/>
                      <a:pt x="452" y="0"/>
                      <a:pt x="703" y="76"/>
                    </a:cubicBezTo>
                    <a:lnTo>
                      <a:pt x="1630" y="351"/>
                    </a:lnTo>
                    <a:cubicBezTo>
                      <a:pt x="1880" y="426"/>
                      <a:pt x="2031" y="702"/>
                      <a:pt x="1956" y="953"/>
                    </a:cubicBezTo>
                    <a:lnTo>
                      <a:pt x="1931" y="1028"/>
                    </a:lnTo>
                    <a:cubicBezTo>
                      <a:pt x="1855" y="1304"/>
                      <a:pt x="1580" y="1454"/>
                      <a:pt x="1329" y="1379"/>
                    </a:cubicBezTo>
                    <a:close/>
                  </a:path>
                </a:pathLst>
              </a:custGeom>
              <a:solidFill>
                <a:schemeClr val="accent5"/>
              </a:solidFill>
              <a:ln w="6900" cap="flat" cmpd="sng">
                <a:solidFill>
                  <a:srgbClr val="21685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6"/>
              <p:cNvSpPr/>
              <p:nvPr/>
            </p:nvSpPr>
            <p:spPr>
              <a:xfrm>
                <a:off x="3889875" y="4763400"/>
                <a:ext cx="112800" cy="81275"/>
              </a:xfrm>
              <a:custGeom>
                <a:avLst/>
                <a:gdLst/>
                <a:ahLst/>
                <a:cxnLst/>
                <a:rect l="l" t="t" r="r" b="b"/>
                <a:pathLst>
                  <a:path w="4512" h="3251" extrusionOk="0">
                    <a:moveTo>
                      <a:pt x="1781" y="1"/>
                    </a:moveTo>
                    <a:cubicBezTo>
                      <a:pt x="1107" y="1"/>
                      <a:pt x="482" y="443"/>
                      <a:pt x="276" y="1120"/>
                    </a:cubicBezTo>
                    <a:lnTo>
                      <a:pt x="1" y="2048"/>
                    </a:lnTo>
                    <a:lnTo>
                      <a:pt x="3985" y="3251"/>
                    </a:lnTo>
                    <a:lnTo>
                      <a:pt x="4261" y="2323"/>
                    </a:lnTo>
                    <a:cubicBezTo>
                      <a:pt x="4512" y="1496"/>
                      <a:pt x="4036" y="594"/>
                      <a:pt x="3209" y="343"/>
                    </a:cubicBezTo>
                    <a:lnTo>
                      <a:pt x="2231" y="68"/>
                    </a:lnTo>
                    <a:cubicBezTo>
                      <a:pt x="2082" y="22"/>
                      <a:pt x="1930" y="1"/>
                      <a:pt x="1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6"/>
              <p:cNvSpPr/>
              <p:nvPr/>
            </p:nvSpPr>
            <p:spPr>
              <a:xfrm>
                <a:off x="3976350" y="4242100"/>
                <a:ext cx="219950" cy="203225"/>
              </a:xfrm>
              <a:custGeom>
                <a:avLst/>
                <a:gdLst/>
                <a:ahLst/>
                <a:cxnLst/>
                <a:rect l="l" t="t" r="r" b="b"/>
                <a:pathLst>
                  <a:path w="8798" h="8129" extrusionOk="0">
                    <a:moveTo>
                      <a:pt x="4403" y="1"/>
                    </a:moveTo>
                    <a:cubicBezTo>
                      <a:pt x="2478" y="1"/>
                      <a:pt x="757" y="1367"/>
                      <a:pt x="401" y="3326"/>
                    </a:cubicBezTo>
                    <a:cubicBezTo>
                      <a:pt x="0" y="5556"/>
                      <a:pt x="1454" y="7661"/>
                      <a:pt x="3659" y="8062"/>
                    </a:cubicBezTo>
                    <a:cubicBezTo>
                      <a:pt x="3906" y="8107"/>
                      <a:pt x="4152" y="8129"/>
                      <a:pt x="4394" y="8129"/>
                    </a:cubicBezTo>
                    <a:cubicBezTo>
                      <a:pt x="6320" y="8129"/>
                      <a:pt x="8040" y="6763"/>
                      <a:pt x="8396" y="4804"/>
                    </a:cubicBezTo>
                    <a:cubicBezTo>
                      <a:pt x="8797" y="2599"/>
                      <a:pt x="7344" y="468"/>
                      <a:pt x="5138" y="67"/>
                    </a:cubicBezTo>
                    <a:cubicBezTo>
                      <a:pt x="4891" y="23"/>
                      <a:pt x="4646" y="1"/>
                      <a:pt x="4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6"/>
              <p:cNvSpPr/>
              <p:nvPr/>
            </p:nvSpPr>
            <p:spPr>
              <a:xfrm>
                <a:off x="3997025" y="4293275"/>
                <a:ext cx="50150" cy="84600"/>
              </a:xfrm>
              <a:custGeom>
                <a:avLst/>
                <a:gdLst/>
                <a:ahLst/>
                <a:cxnLst/>
                <a:rect l="l" t="t" r="r" b="b"/>
                <a:pathLst>
                  <a:path w="2006" h="3384" extrusionOk="0">
                    <a:moveTo>
                      <a:pt x="2005" y="0"/>
                    </a:moveTo>
                    <a:lnTo>
                      <a:pt x="2005" y="0"/>
                    </a:lnTo>
                    <a:cubicBezTo>
                      <a:pt x="0" y="1103"/>
                      <a:pt x="1379" y="3384"/>
                      <a:pt x="1379" y="3384"/>
                    </a:cubicBezTo>
                    <a:cubicBezTo>
                      <a:pt x="953" y="1078"/>
                      <a:pt x="2005" y="1"/>
                      <a:pt x="2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6"/>
              <p:cNvSpPr/>
              <p:nvPr/>
            </p:nvSpPr>
            <p:spPr>
              <a:xfrm>
                <a:off x="4033975" y="4486875"/>
                <a:ext cx="50800" cy="32625"/>
              </a:xfrm>
              <a:custGeom>
                <a:avLst/>
                <a:gdLst/>
                <a:ahLst/>
                <a:cxnLst/>
                <a:rect l="l" t="t" r="r" b="b"/>
                <a:pathLst>
                  <a:path w="2032" h="1305" fill="none" extrusionOk="0">
                    <a:moveTo>
                      <a:pt x="653" y="51"/>
                    </a:moveTo>
                    <a:lnTo>
                      <a:pt x="1580" y="226"/>
                    </a:lnTo>
                    <a:cubicBezTo>
                      <a:pt x="1856" y="276"/>
                      <a:pt x="2031" y="527"/>
                      <a:pt x="1981" y="778"/>
                    </a:cubicBezTo>
                    <a:lnTo>
                      <a:pt x="1981" y="878"/>
                    </a:lnTo>
                    <a:cubicBezTo>
                      <a:pt x="1931" y="1129"/>
                      <a:pt x="1655" y="1304"/>
                      <a:pt x="1404" y="1279"/>
                    </a:cubicBezTo>
                    <a:lnTo>
                      <a:pt x="452" y="1104"/>
                    </a:lnTo>
                    <a:cubicBezTo>
                      <a:pt x="176" y="1053"/>
                      <a:pt x="1" y="778"/>
                      <a:pt x="51" y="527"/>
                    </a:cubicBezTo>
                    <a:lnTo>
                      <a:pt x="76" y="427"/>
                    </a:lnTo>
                    <a:cubicBezTo>
                      <a:pt x="126" y="176"/>
                      <a:pt x="377" y="1"/>
                      <a:pt x="653" y="51"/>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6"/>
              <p:cNvSpPr/>
              <p:nvPr/>
            </p:nvSpPr>
            <p:spPr>
              <a:xfrm>
                <a:off x="4010800" y="4422350"/>
                <a:ext cx="110300" cy="75175"/>
              </a:xfrm>
              <a:custGeom>
                <a:avLst/>
                <a:gdLst/>
                <a:ahLst/>
                <a:cxnLst/>
                <a:rect l="l" t="t" r="r" b="b"/>
                <a:pathLst>
                  <a:path w="4412" h="3007" extrusionOk="0">
                    <a:moveTo>
                      <a:pt x="326" y="0"/>
                    </a:moveTo>
                    <a:lnTo>
                      <a:pt x="151" y="953"/>
                    </a:lnTo>
                    <a:cubicBezTo>
                      <a:pt x="1" y="1805"/>
                      <a:pt x="552" y="2632"/>
                      <a:pt x="1429" y="2807"/>
                    </a:cubicBezTo>
                    <a:lnTo>
                      <a:pt x="2407" y="2983"/>
                    </a:lnTo>
                    <a:cubicBezTo>
                      <a:pt x="2498" y="2999"/>
                      <a:pt x="2589" y="3007"/>
                      <a:pt x="2679" y="3007"/>
                    </a:cubicBezTo>
                    <a:cubicBezTo>
                      <a:pt x="3428" y="3007"/>
                      <a:pt x="4105" y="2466"/>
                      <a:pt x="4261" y="1705"/>
                    </a:cubicBezTo>
                    <a:lnTo>
                      <a:pt x="4412" y="752"/>
                    </a:lnTo>
                    <a:lnTo>
                      <a:pt x="3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6"/>
              <p:cNvSpPr/>
              <p:nvPr/>
            </p:nvSpPr>
            <p:spPr>
              <a:xfrm>
                <a:off x="4004550" y="4402925"/>
                <a:ext cx="139725" cy="44775"/>
              </a:xfrm>
              <a:custGeom>
                <a:avLst/>
                <a:gdLst/>
                <a:ahLst/>
                <a:cxnLst/>
                <a:rect l="l" t="t" r="r" b="b"/>
                <a:pathLst>
                  <a:path w="5589" h="1791" extrusionOk="0">
                    <a:moveTo>
                      <a:pt x="100" y="0"/>
                    </a:moveTo>
                    <a:lnTo>
                      <a:pt x="100" y="0"/>
                    </a:lnTo>
                    <a:cubicBezTo>
                      <a:pt x="0" y="527"/>
                      <a:pt x="351" y="1003"/>
                      <a:pt x="852" y="1103"/>
                    </a:cubicBezTo>
                    <a:lnTo>
                      <a:pt x="4511" y="1780"/>
                    </a:lnTo>
                    <a:cubicBezTo>
                      <a:pt x="4560" y="1787"/>
                      <a:pt x="4608" y="1791"/>
                      <a:pt x="4656" y="1791"/>
                    </a:cubicBezTo>
                    <a:cubicBezTo>
                      <a:pt x="5105" y="1791"/>
                      <a:pt x="5521" y="1481"/>
                      <a:pt x="5589" y="1028"/>
                    </a:cubicBezTo>
                    <a:lnTo>
                      <a:pt x="1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6"/>
              <p:cNvSpPr/>
              <p:nvPr/>
            </p:nvSpPr>
            <p:spPr>
              <a:xfrm>
                <a:off x="4485750" y="4168825"/>
                <a:ext cx="219950" cy="203375"/>
              </a:xfrm>
              <a:custGeom>
                <a:avLst/>
                <a:gdLst/>
                <a:ahLst/>
                <a:cxnLst/>
                <a:rect l="l" t="t" r="r" b="b"/>
                <a:pathLst>
                  <a:path w="8798" h="8135" extrusionOk="0">
                    <a:moveTo>
                      <a:pt x="4413" y="0"/>
                    </a:moveTo>
                    <a:cubicBezTo>
                      <a:pt x="2483" y="0"/>
                      <a:pt x="758" y="1387"/>
                      <a:pt x="401" y="3349"/>
                    </a:cubicBezTo>
                    <a:cubicBezTo>
                      <a:pt x="0" y="5555"/>
                      <a:pt x="1454" y="7660"/>
                      <a:pt x="3659" y="8061"/>
                    </a:cubicBezTo>
                    <a:cubicBezTo>
                      <a:pt x="3915" y="8111"/>
                      <a:pt x="4170" y="8134"/>
                      <a:pt x="4421" y="8134"/>
                    </a:cubicBezTo>
                    <a:cubicBezTo>
                      <a:pt x="6336" y="8134"/>
                      <a:pt x="8042" y="6753"/>
                      <a:pt x="8396" y="4803"/>
                    </a:cubicBezTo>
                    <a:cubicBezTo>
                      <a:pt x="8797" y="2597"/>
                      <a:pt x="7344" y="492"/>
                      <a:pt x="5138" y="66"/>
                    </a:cubicBezTo>
                    <a:cubicBezTo>
                      <a:pt x="4895" y="22"/>
                      <a:pt x="4652" y="0"/>
                      <a:pt x="4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6"/>
              <p:cNvSpPr/>
              <p:nvPr/>
            </p:nvSpPr>
            <p:spPr>
              <a:xfrm>
                <a:off x="4507050" y="4219975"/>
                <a:ext cx="49525" cy="84600"/>
              </a:xfrm>
              <a:custGeom>
                <a:avLst/>
                <a:gdLst/>
                <a:ahLst/>
                <a:cxnLst/>
                <a:rect l="l" t="t" r="r" b="b"/>
                <a:pathLst>
                  <a:path w="1981" h="3384" extrusionOk="0">
                    <a:moveTo>
                      <a:pt x="1980" y="0"/>
                    </a:moveTo>
                    <a:lnTo>
                      <a:pt x="1980" y="0"/>
                    </a:lnTo>
                    <a:cubicBezTo>
                      <a:pt x="0" y="1103"/>
                      <a:pt x="1354" y="3384"/>
                      <a:pt x="1354" y="3384"/>
                    </a:cubicBezTo>
                    <a:cubicBezTo>
                      <a:pt x="928" y="1078"/>
                      <a:pt x="1980"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6"/>
              <p:cNvSpPr/>
              <p:nvPr/>
            </p:nvSpPr>
            <p:spPr>
              <a:xfrm>
                <a:off x="4543400" y="4413575"/>
                <a:ext cx="50775" cy="33225"/>
              </a:xfrm>
              <a:custGeom>
                <a:avLst/>
                <a:gdLst/>
                <a:ahLst/>
                <a:cxnLst/>
                <a:rect l="l" t="t" r="r" b="b"/>
                <a:pathLst>
                  <a:path w="2031" h="1329" fill="none" extrusionOk="0">
                    <a:moveTo>
                      <a:pt x="652" y="51"/>
                    </a:moveTo>
                    <a:lnTo>
                      <a:pt x="1579" y="226"/>
                    </a:lnTo>
                    <a:cubicBezTo>
                      <a:pt x="1855" y="276"/>
                      <a:pt x="2030" y="527"/>
                      <a:pt x="1980" y="802"/>
                    </a:cubicBezTo>
                    <a:lnTo>
                      <a:pt x="1980" y="878"/>
                    </a:lnTo>
                    <a:cubicBezTo>
                      <a:pt x="1930" y="1153"/>
                      <a:pt x="1654" y="1329"/>
                      <a:pt x="1404" y="1279"/>
                    </a:cubicBezTo>
                    <a:lnTo>
                      <a:pt x="451" y="1103"/>
                    </a:lnTo>
                    <a:cubicBezTo>
                      <a:pt x="175" y="1053"/>
                      <a:pt x="0" y="802"/>
                      <a:pt x="50" y="527"/>
                    </a:cubicBezTo>
                    <a:lnTo>
                      <a:pt x="75" y="452"/>
                    </a:lnTo>
                    <a:cubicBezTo>
                      <a:pt x="125" y="176"/>
                      <a:pt x="376" y="0"/>
                      <a:pt x="652" y="51"/>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6"/>
              <p:cNvSpPr/>
              <p:nvPr/>
            </p:nvSpPr>
            <p:spPr>
              <a:xfrm>
                <a:off x="4520200" y="4349025"/>
                <a:ext cx="110925" cy="75225"/>
              </a:xfrm>
              <a:custGeom>
                <a:avLst/>
                <a:gdLst/>
                <a:ahLst/>
                <a:cxnLst/>
                <a:rect l="l" t="t" r="r" b="b"/>
                <a:pathLst>
                  <a:path w="4437" h="3009" extrusionOk="0">
                    <a:moveTo>
                      <a:pt x="326" y="1"/>
                    </a:moveTo>
                    <a:lnTo>
                      <a:pt x="151" y="953"/>
                    </a:lnTo>
                    <a:cubicBezTo>
                      <a:pt x="1" y="1806"/>
                      <a:pt x="552" y="2633"/>
                      <a:pt x="1429" y="2808"/>
                    </a:cubicBezTo>
                    <a:lnTo>
                      <a:pt x="2407" y="2983"/>
                    </a:lnTo>
                    <a:cubicBezTo>
                      <a:pt x="2501" y="3000"/>
                      <a:pt x="2595" y="3008"/>
                      <a:pt x="2687" y="3008"/>
                    </a:cubicBezTo>
                    <a:cubicBezTo>
                      <a:pt x="3434" y="3008"/>
                      <a:pt x="4105" y="2486"/>
                      <a:pt x="4261" y="1705"/>
                    </a:cubicBezTo>
                    <a:lnTo>
                      <a:pt x="4437" y="778"/>
                    </a:lnTo>
                    <a:lnTo>
                      <a:pt x="3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6"/>
              <p:cNvSpPr/>
              <p:nvPr/>
            </p:nvSpPr>
            <p:spPr>
              <a:xfrm>
                <a:off x="4513950" y="4329625"/>
                <a:ext cx="139750" cy="44925"/>
              </a:xfrm>
              <a:custGeom>
                <a:avLst/>
                <a:gdLst/>
                <a:ahLst/>
                <a:cxnLst/>
                <a:rect l="l" t="t" r="r" b="b"/>
                <a:pathLst>
                  <a:path w="5590" h="1797" extrusionOk="0">
                    <a:moveTo>
                      <a:pt x="100" y="0"/>
                    </a:moveTo>
                    <a:lnTo>
                      <a:pt x="100" y="0"/>
                    </a:lnTo>
                    <a:cubicBezTo>
                      <a:pt x="0" y="526"/>
                      <a:pt x="351" y="1003"/>
                      <a:pt x="852" y="1103"/>
                    </a:cubicBezTo>
                    <a:lnTo>
                      <a:pt x="4511" y="1779"/>
                    </a:lnTo>
                    <a:cubicBezTo>
                      <a:pt x="4569" y="1791"/>
                      <a:pt x="4627" y="1797"/>
                      <a:pt x="4684" y="1797"/>
                    </a:cubicBezTo>
                    <a:cubicBezTo>
                      <a:pt x="5123" y="1797"/>
                      <a:pt x="5523" y="1471"/>
                      <a:pt x="5589" y="1028"/>
                    </a:cubicBezTo>
                    <a:lnTo>
                      <a:pt x="1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6"/>
              <p:cNvSpPr/>
              <p:nvPr/>
            </p:nvSpPr>
            <p:spPr>
              <a:xfrm>
                <a:off x="3406800" y="4186425"/>
                <a:ext cx="229350" cy="203325"/>
              </a:xfrm>
              <a:custGeom>
                <a:avLst/>
                <a:gdLst/>
                <a:ahLst/>
                <a:cxnLst/>
                <a:rect l="l" t="t" r="r" b="b"/>
                <a:pathLst>
                  <a:path w="9174" h="8133" extrusionOk="0">
                    <a:moveTo>
                      <a:pt x="4584" y="0"/>
                    </a:moveTo>
                    <a:cubicBezTo>
                      <a:pt x="4127" y="0"/>
                      <a:pt x="3662" y="77"/>
                      <a:pt x="3208" y="239"/>
                    </a:cubicBezTo>
                    <a:cubicBezTo>
                      <a:pt x="1078" y="1016"/>
                      <a:pt x="0" y="3347"/>
                      <a:pt x="777" y="5452"/>
                    </a:cubicBezTo>
                    <a:cubicBezTo>
                      <a:pt x="1365" y="7099"/>
                      <a:pt x="2920" y="8133"/>
                      <a:pt x="4576" y="8133"/>
                    </a:cubicBezTo>
                    <a:cubicBezTo>
                      <a:pt x="5038" y="8133"/>
                      <a:pt x="5507" y="8053"/>
                      <a:pt x="5965" y="7883"/>
                    </a:cubicBezTo>
                    <a:cubicBezTo>
                      <a:pt x="8095" y="7106"/>
                      <a:pt x="9173" y="4776"/>
                      <a:pt x="8396" y="2670"/>
                    </a:cubicBezTo>
                    <a:cubicBezTo>
                      <a:pt x="7806" y="1019"/>
                      <a:pt x="6245" y="0"/>
                      <a:pt x="45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6"/>
              <p:cNvSpPr/>
              <p:nvPr/>
            </p:nvSpPr>
            <p:spPr>
              <a:xfrm>
                <a:off x="3433100" y="4264450"/>
                <a:ext cx="58300" cy="80225"/>
              </a:xfrm>
              <a:custGeom>
                <a:avLst/>
                <a:gdLst/>
                <a:ahLst/>
                <a:cxnLst/>
                <a:rect l="l" t="t" r="r" b="b"/>
                <a:pathLst>
                  <a:path w="2332" h="3209" extrusionOk="0">
                    <a:moveTo>
                      <a:pt x="1154" y="1"/>
                    </a:moveTo>
                    <a:cubicBezTo>
                      <a:pt x="1" y="1955"/>
                      <a:pt x="2332" y="3209"/>
                      <a:pt x="2332" y="3209"/>
                    </a:cubicBezTo>
                    <a:cubicBezTo>
                      <a:pt x="803" y="1454"/>
                      <a:pt x="1154" y="1"/>
                      <a:pt x="1154"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6"/>
              <p:cNvSpPr/>
              <p:nvPr/>
            </p:nvSpPr>
            <p:spPr>
              <a:xfrm>
                <a:off x="3553400" y="4419850"/>
                <a:ext cx="51400" cy="38225"/>
              </a:xfrm>
              <a:custGeom>
                <a:avLst/>
                <a:gdLst/>
                <a:ahLst/>
                <a:cxnLst/>
                <a:rect l="l" t="t" r="r" b="b"/>
                <a:pathLst>
                  <a:path w="2056" h="1529" fill="none" extrusionOk="0">
                    <a:moveTo>
                      <a:pt x="377" y="426"/>
                    </a:moveTo>
                    <a:lnTo>
                      <a:pt x="1279" y="100"/>
                    </a:lnTo>
                    <a:cubicBezTo>
                      <a:pt x="1555" y="0"/>
                      <a:pt x="1830" y="150"/>
                      <a:pt x="1931" y="401"/>
                    </a:cubicBezTo>
                    <a:lnTo>
                      <a:pt x="1956" y="476"/>
                    </a:lnTo>
                    <a:cubicBezTo>
                      <a:pt x="2056" y="727"/>
                      <a:pt x="1906" y="1003"/>
                      <a:pt x="1655" y="1103"/>
                    </a:cubicBezTo>
                    <a:lnTo>
                      <a:pt x="753" y="1429"/>
                    </a:lnTo>
                    <a:cubicBezTo>
                      <a:pt x="502" y="1529"/>
                      <a:pt x="226" y="1404"/>
                      <a:pt x="126" y="1128"/>
                    </a:cubicBezTo>
                    <a:lnTo>
                      <a:pt x="101" y="1053"/>
                    </a:lnTo>
                    <a:cubicBezTo>
                      <a:pt x="1" y="802"/>
                      <a:pt x="126" y="526"/>
                      <a:pt x="377" y="426"/>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6"/>
              <p:cNvSpPr/>
              <p:nvPr/>
            </p:nvSpPr>
            <p:spPr>
              <a:xfrm>
                <a:off x="3503275" y="4354675"/>
                <a:ext cx="113450" cy="83900"/>
              </a:xfrm>
              <a:custGeom>
                <a:avLst/>
                <a:gdLst/>
                <a:ahLst/>
                <a:cxnLst/>
                <a:rect l="l" t="t" r="r" b="b"/>
                <a:pathLst>
                  <a:path w="4538" h="3356" extrusionOk="0">
                    <a:moveTo>
                      <a:pt x="3911" y="1"/>
                    </a:moveTo>
                    <a:lnTo>
                      <a:pt x="1" y="1404"/>
                    </a:lnTo>
                    <a:lnTo>
                      <a:pt x="327" y="2306"/>
                    </a:lnTo>
                    <a:cubicBezTo>
                      <a:pt x="562" y="2954"/>
                      <a:pt x="1166" y="3355"/>
                      <a:pt x="1813" y="3355"/>
                    </a:cubicBezTo>
                    <a:cubicBezTo>
                      <a:pt x="1993" y="3355"/>
                      <a:pt x="2177" y="3324"/>
                      <a:pt x="2357" y="3259"/>
                    </a:cubicBezTo>
                    <a:lnTo>
                      <a:pt x="3284" y="2933"/>
                    </a:lnTo>
                    <a:cubicBezTo>
                      <a:pt x="4111" y="2632"/>
                      <a:pt x="4537" y="1705"/>
                      <a:pt x="4236" y="878"/>
                    </a:cubicBezTo>
                    <a:lnTo>
                      <a:pt x="39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6"/>
              <p:cNvSpPr/>
              <p:nvPr/>
            </p:nvSpPr>
            <p:spPr>
              <a:xfrm>
                <a:off x="3483225" y="4331500"/>
                <a:ext cx="135375" cy="63450"/>
              </a:xfrm>
              <a:custGeom>
                <a:avLst/>
                <a:gdLst/>
                <a:ahLst/>
                <a:cxnLst/>
                <a:rect l="l" t="t" r="r" b="b"/>
                <a:pathLst>
                  <a:path w="5415" h="2538" extrusionOk="0">
                    <a:moveTo>
                      <a:pt x="5239" y="0"/>
                    </a:moveTo>
                    <a:lnTo>
                      <a:pt x="1" y="1905"/>
                    </a:lnTo>
                    <a:cubicBezTo>
                      <a:pt x="138" y="2298"/>
                      <a:pt x="492" y="2537"/>
                      <a:pt x="880" y="2537"/>
                    </a:cubicBezTo>
                    <a:cubicBezTo>
                      <a:pt x="987" y="2537"/>
                      <a:pt x="1096" y="2519"/>
                      <a:pt x="1204" y="2481"/>
                    </a:cubicBezTo>
                    <a:lnTo>
                      <a:pt x="4688" y="1203"/>
                    </a:lnTo>
                    <a:cubicBezTo>
                      <a:pt x="5164" y="1028"/>
                      <a:pt x="5414" y="476"/>
                      <a:pt x="5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6"/>
              <p:cNvSpPr/>
              <p:nvPr/>
            </p:nvSpPr>
            <p:spPr>
              <a:xfrm>
                <a:off x="2680600" y="4093675"/>
                <a:ext cx="226200" cy="203000"/>
              </a:xfrm>
              <a:custGeom>
                <a:avLst/>
                <a:gdLst/>
                <a:ahLst/>
                <a:cxnLst/>
                <a:rect l="l" t="t" r="r" b="b"/>
                <a:pathLst>
                  <a:path w="9048" h="8120" extrusionOk="0">
                    <a:moveTo>
                      <a:pt x="4530" y="1"/>
                    </a:moveTo>
                    <a:cubicBezTo>
                      <a:pt x="3409" y="1"/>
                      <a:pt x="2291" y="462"/>
                      <a:pt x="1479" y="1368"/>
                    </a:cubicBezTo>
                    <a:cubicBezTo>
                      <a:pt x="0" y="3022"/>
                      <a:pt x="151" y="5603"/>
                      <a:pt x="1830" y="7082"/>
                    </a:cubicBezTo>
                    <a:cubicBezTo>
                      <a:pt x="2607" y="7778"/>
                      <a:pt x="3571" y="8120"/>
                      <a:pt x="4533" y="8120"/>
                    </a:cubicBezTo>
                    <a:cubicBezTo>
                      <a:pt x="5649" y="8120"/>
                      <a:pt x="6761" y="7659"/>
                      <a:pt x="7569" y="6756"/>
                    </a:cubicBezTo>
                    <a:cubicBezTo>
                      <a:pt x="9048" y="5077"/>
                      <a:pt x="8898" y="2521"/>
                      <a:pt x="7218" y="1017"/>
                    </a:cubicBezTo>
                    <a:cubicBezTo>
                      <a:pt x="6445" y="336"/>
                      <a:pt x="5486" y="1"/>
                      <a:pt x="45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6"/>
              <p:cNvSpPr/>
              <p:nvPr/>
            </p:nvSpPr>
            <p:spPr>
              <a:xfrm>
                <a:off x="2728225" y="4202425"/>
                <a:ext cx="65800" cy="57025"/>
              </a:xfrm>
              <a:custGeom>
                <a:avLst/>
                <a:gdLst/>
                <a:ahLst/>
                <a:cxnLst/>
                <a:rect l="l" t="t" r="r" b="b"/>
                <a:pathLst>
                  <a:path w="2632" h="2281" extrusionOk="0">
                    <a:moveTo>
                      <a:pt x="75" y="0"/>
                    </a:moveTo>
                    <a:cubicBezTo>
                      <a:pt x="0" y="2281"/>
                      <a:pt x="2632" y="2281"/>
                      <a:pt x="2632" y="2281"/>
                    </a:cubicBezTo>
                    <a:cubicBezTo>
                      <a:pt x="451" y="1454"/>
                      <a:pt x="75" y="1"/>
                      <a:pt x="75" y="0"/>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6"/>
              <p:cNvSpPr/>
              <p:nvPr/>
            </p:nvSpPr>
            <p:spPr>
              <a:xfrm>
                <a:off x="2893625" y="4276975"/>
                <a:ext cx="45150" cy="47025"/>
              </a:xfrm>
              <a:custGeom>
                <a:avLst/>
                <a:gdLst/>
                <a:ahLst/>
                <a:cxnLst/>
                <a:rect l="l" t="t" r="r" b="b"/>
                <a:pathLst>
                  <a:path w="1806" h="1881" fill="none" extrusionOk="0">
                    <a:moveTo>
                      <a:pt x="176" y="953"/>
                    </a:moveTo>
                    <a:lnTo>
                      <a:pt x="828" y="226"/>
                    </a:lnTo>
                    <a:cubicBezTo>
                      <a:pt x="1003" y="26"/>
                      <a:pt x="1304" y="1"/>
                      <a:pt x="1504" y="201"/>
                    </a:cubicBezTo>
                    <a:lnTo>
                      <a:pt x="1580" y="251"/>
                    </a:lnTo>
                    <a:cubicBezTo>
                      <a:pt x="1780" y="427"/>
                      <a:pt x="1805" y="728"/>
                      <a:pt x="1605" y="953"/>
                    </a:cubicBezTo>
                    <a:lnTo>
                      <a:pt x="978" y="1655"/>
                    </a:lnTo>
                    <a:cubicBezTo>
                      <a:pt x="803" y="1855"/>
                      <a:pt x="477" y="1880"/>
                      <a:pt x="276" y="1705"/>
                    </a:cubicBezTo>
                    <a:lnTo>
                      <a:pt x="226" y="1655"/>
                    </a:lnTo>
                    <a:cubicBezTo>
                      <a:pt x="26" y="1454"/>
                      <a:pt x="1" y="1154"/>
                      <a:pt x="176" y="953"/>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6"/>
              <p:cNvSpPr/>
              <p:nvPr/>
            </p:nvSpPr>
            <p:spPr>
              <a:xfrm>
                <a:off x="2825950" y="4215575"/>
                <a:ext cx="105300" cy="104025"/>
              </a:xfrm>
              <a:custGeom>
                <a:avLst/>
                <a:gdLst/>
                <a:ahLst/>
                <a:cxnLst/>
                <a:rect l="l" t="t" r="r" b="b"/>
                <a:pathLst>
                  <a:path w="4212" h="4161" extrusionOk="0">
                    <a:moveTo>
                      <a:pt x="2783" y="1"/>
                    </a:moveTo>
                    <a:lnTo>
                      <a:pt x="1" y="3133"/>
                    </a:lnTo>
                    <a:lnTo>
                      <a:pt x="728" y="3760"/>
                    </a:lnTo>
                    <a:cubicBezTo>
                      <a:pt x="1030" y="4028"/>
                      <a:pt x="1408" y="4160"/>
                      <a:pt x="1785" y="4160"/>
                    </a:cubicBezTo>
                    <a:cubicBezTo>
                      <a:pt x="2218" y="4160"/>
                      <a:pt x="2650" y="3984"/>
                      <a:pt x="2958" y="3635"/>
                    </a:cubicBezTo>
                    <a:lnTo>
                      <a:pt x="3635" y="2883"/>
                    </a:lnTo>
                    <a:cubicBezTo>
                      <a:pt x="4211" y="2231"/>
                      <a:pt x="4136" y="1229"/>
                      <a:pt x="3485" y="652"/>
                    </a:cubicBezTo>
                    <a:lnTo>
                      <a:pt x="27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6"/>
              <p:cNvSpPr/>
              <p:nvPr/>
            </p:nvSpPr>
            <p:spPr>
              <a:xfrm>
                <a:off x="2803400" y="4189250"/>
                <a:ext cx="103400" cy="110175"/>
              </a:xfrm>
              <a:custGeom>
                <a:avLst/>
                <a:gdLst/>
                <a:ahLst/>
                <a:cxnLst/>
                <a:rect l="l" t="t" r="r" b="b"/>
                <a:pathLst>
                  <a:path w="4136" h="4407" extrusionOk="0">
                    <a:moveTo>
                      <a:pt x="3710" y="1"/>
                    </a:moveTo>
                    <a:lnTo>
                      <a:pt x="1" y="4161"/>
                    </a:lnTo>
                    <a:cubicBezTo>
                      <a:pt x="176" y="4325"/>
                      <a:pt x="401" y="4407"/>
                      <a:pt x="626" y="4407"/>
                    </a:cubicBezTo>
                    <a:cubicBezTo>
                      <a:pt x="883" y="4407"/>
                      <a:pt x="1142" y="4300"/>
                      <a:pt x="1329" y="4086"/>
                    </a:cubicBezTo>
                    <a:lnTo>
                      <a:pt x="3785" y="1329"/>
                    </a:lnTo>
                    <a:cubicBezTo>
                      <a:pt x="4136" y="928"/>
                      <a:pt x="4086" y="352"/>
                      <a:pt x="3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46"/>
            <p:cNvGrpSpPr/>
            <p:nvPr/>
          </p:nvGrpSpPr>
          <p:grpSpPr>
            <a:xfrm rot="6786995">
              <a:off x="3717707" y="3864651"/>
              <a:ext cx="256298" cy="233098"/>
              <a:chOff x="2193750" y="4329625"/>
              <a:chExt cx="256300" cy="233100"/>
            </a:xfrm>
          </p:grpSpPr>
          <p:sp>
            <p:nvSpPr>
              <p:cNvPr id="5492" name="Google Shape;5492;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46"/>
            <p:cNvGrpSpPr/>
            <p:nvPr/>
          </p:nvGrpSpPr>
          <p:grpSpPr>
            <a:xfrm rot="-3808403">
              <a:off x="3492170" y="4083512"/>
              <a:ext cx="256292" cy="233093"/>
              <a:chOff x="2193750" y="4329625"/>
              <a:chExt cx="256300" cy="233100"/>
            </a:xfrm>
          </p:grpSpPr>
          <p:sp>
            <p:nvSpPr>
              <p:cNvPr id="5498" name="Google Shape;5498;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46"/>
            <p:cNvGrpSpPr/>
            <p:nvPr/>
          </p:nvGrpSpPr>
          <p:grpSpPr>
            <a:xfrm rot="-2549233">
              <a:off x="3183709" y="4173705"/>
              <a:ext cx="256290" cy="233091"/>
              <a:chOff x="2193750" y="4329625"/>
              <a:chExt cx="256300" cy="233100"/>
            </a:xfrm>
          </p:grpSpPr>
          <p:sp>
            <p:nvSpPr>
              <p:cNvPr id="5504" name="Google Shape;5504;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46"/>
            <p:cNvGrpSpPr/>
            <p:nvPr/>
          </p:nvGrpSpPr>
          <p:grpSpPr>
            <a:xfrm rot="9209633">
              <a:off x="3145212" y="3771813"/>
              <a:ext cx="256304" cy="233103"/>
              <a:chOff x="2193750" y="4329625"/>
              <a:chExt cx="256300" cy="233100"/>
            </a:xfrm>
          </p:grpSpPr>
          <p:sp>
            <p:nvSpPr>
              <p:cNvPr id="5510" name="Google Shape;5510;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46"/>
            <p:cNvGrpSpPr/>
            <p:nvPr/>
          </p:nvGrpSpPr>
          <p:grpSpPr>
            <a:xfrm rot="1103814">
              <a:off x="2745172" y="3974893"/>
              <a:ext cx="256302" cy="233102"/>
              <a:chOff x="2193750" y="4329625"/>
              <a:chExt cx="256300" cy="233100"/>
            </a:xfrm>
          </p:grpSpPr>
          <p:sp>
            <p:nvSpPr>
              <p:cNvPr id="5516" name="Google Shape;5516;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1" name="Google Shape;5521;p46"/>
          <p:cNvGrpSpPr/>
          <p:nvPr/>
        </p:nvGrpSpPr>
        <p:grpSpPr>
          <a:xfrm>
            <a:off x="2363738" y="3588670"/>
            <a:ext cx="918944" cy="1166689"/>
            <a:chOff x="3022700" y="849650"/>
            <a:chExt cx="1510675" cy="1917950"/>
          </a:xfrm>
        </p:grpSpPr>
        <p:sp>
          <p:nvSpPr>
            <p:cNvPr id="5522" name="Google Shape;5522;p46"/>
            <p:cNvSpPr/>
            <p:nvPr/>
          </p:nvSpPr>
          <p:spPr>
            <a:xfrm>
              <a:off x="3022700" y="849650"/>
              <a:ext cx="1510675" cy="1917950"/>
            </a:xfrm>
            <a:custGeom>
              <a:avLst/>
              <a:gdLst/>
              <a:ahLst/>
              <a:cxnLst/>
              <a:rect l="l" t="t" r="r" b="b"/>
              <a:pathLst>
                <a:path w="60427" h="76718" extrusionOk="0">
                  <a:moveTo>
                    <a:pt x="29399" y="0"/>
                  </a:moveTo>
                  <a:cubicBezTo>
                    <a:pt x="21580" y="0"/>
                    <a:pt x="15239" y="6366"/>
                    <a:pt x="15239" y="14161"/>
                  </a:cubicBezTo>
                  <a:cubicBezTo>
                    <a:pt x="15239" y="14261"/>
                    <a:pt x="15239" y="14386"/>
                    <a:pt x="15239" y="14487"/>
                  </a:cubicBezTo>
                  <a:cubicBezTo>
                    <a:pt x="14738" y="13484"/>
                    <a:pt x="14211" y="12406"/>
                    <a:pt x="13685" y="11228"/>
                  </a:cubicBezTo>
                  <a:cubicBezTo>
                    <a:pt x="13459" y="10727"/>
                    <a:pt x="13259" y="10301"/>
                    <a:pt x="13083" y="9975"/>
                  </a:cubicBezTo>
                  <a:cubicBezTo>
                    <a:pt x="12256" y="8221"/>
                    <a:pt x="10452" y="7193"/>
                    <a:pt x="8271" y="7193"/>
                  </a:cubicBezTo>
                  <a:cubicBezTo>
                    <a:pt x="5815" y="7193"/>
                    <a:pt x="2858" y="8622"/>
                    <a:pt x="1780" y="11830"/>
                  </a:cubicBezTo>
                  <a:cubicBezTo>
                    <a:pt x="1" y="17193"/>
                    <a:pt x="10577" y="29950"/>
                    <a:pt x="16066" y="33083"/>
                  </a:cubicBezTo>
                  <a:cubicBezTo>
                    <a:pt x="16542" y="33359"/>
                    <a:pt x="17043" y="33609"/>
                    <a:pt x="17595" y="33810"/>
                  </a:cubicBezTo>
                  <a:cubicBezTo>
                    <a:pt x="17520" y="34512"/>
                    <a:pt x="17444" y="35214"/>
                    <a:pt x="17369" y="35915"/>
                  </a:cubicBezTo>
                  <a:cubicBezTo>
                    <a:pt x="16893" y="40928"/>
                    <a:pt x="16392" y="46116"/>
                    <a:pt x="15640" y="51128"/>
                  </a:cubicBezTo>
                  <a:cubicBezTo>
                    <a:pt x="15565" y="51655"/>
                    <a:pt x="15439" y="52432"/>
                    <a:pt x="15314" y="53334"/>
                  </a:cubicBezTo>
                  <a:cubicBezTo>
                    <a:pt x="13685" y="63484"/>
                    <a:pt x="12883" y="70226"/>
                    <a:pt x="13910" y="72532"/>
                  </a:cubicBezTo>
                  <a:cubicBezTo>
                    <a:pt x="15088" y="75113"/>
                    <a:pt x="19048" y="76717"/>
                    <a:pt x="22031" y="76717"/>
                  </a:cubicBezTo>
                  <a:cubicBezTo>
                    <a:pt x="24863" y="76717"/>
                    <a:pt x="26843" y="75339"/>
                    <a:pt x="27344" y="73008"/>
                  </a:cubicBezTo>
                  <a:cubicBezTo>
                    <a:pt x="27595" y="71830"/>
                    <a:pt x="27745" y="69399"/>
                    <a:pt x="27946" y="66316"/>
                  </a:cubicBezTo>
                  <a:cubicBezTo>
                    <a:pt x="28171" y="62682"/>
                    <a:pt x="28672" y="54687"/>
                    <a:pt x="29625" y="52106"/>
                  </a:cubicBezTo>
                  <a:cubicBezTo>
                    <a:pt x="30577" y="54687"/>
                    <a:pt x="31078" y="62682"/>
                    <a:pt x="31304" y="66316"/>
                  </a:cubicBezTo>
                  <a:cubicBezTo>
                    <a:pt x="31505" y="69399"/>
                    <a:pt x="31655" y="71830"/>
                    <a:pt x="31906" y="73008"/>
                  </a:cubicBezTo>
                  <a:cubicBezTo>
                    <a:pt x="32382" y="75239"/>
                    <a:pt x="34412" y="76517"/>
                    <a:pt x="37520" y="76517"/>
                  </a:cubicBezTo>
                  <a:cubicBezTo>
                    <a:pt x="39274" y="76517"/>
                    <a:pt x="41254" y="76091"/>
                    <a:pt x="42582" y="75464"/>
                  </a:cubicBezTo>
                  <a:cubicBezTo>
                    <a:pt x="46016" y="73810"/>
                    <a:pt x="45640" y="70627"/>
                    <a:pt x="45364" y="68296"/>
                  </a:cubicBezTo>
                  <a:cubicBezTo>
                    <a:pt x="45314" y="67870"/>
                    <a:pt x="45264" y="67469"/>
                    <a:pt x="45239" y="67043"/>
                  </a:cubicBezTo>
                  <a:cubicBezTo>
                    <a:pt x="45013" y="64161"/>
                    <a:pt x="44688" y="61229"/>
                    <a:pt x="44362" y="58422"/>
                  </a:cubicBezTo>
                  <a:lnTo>
                    <a:pt x="44186" y="57068"/>
                  </a:lnTo>
                  <a:cubicBezTo>
                    <a:pt x="43510" y="51103"/>
                    <a:pt x="42783" y="44938"/>
                    <a:pt x="42156" y="38848"/>
                  </a:cubicBezTo>
                  <a:lnTo>
                    <a:pt x="42156" y="38848"/>
                  </a:lnTo>
                  <a:cubicBezTo>
                    <a:pt x="44111" y="41805"/>
                    <a:pt x="45790" y="45439"/>
                    <a:pt x="46743" y="47544"/>
                  </a:cubicBezTo>
                  <a:cubicBezTo>
                    <a:pt x="46993" y="48046"/>
                    <a:pt x="47169" y="48472"/>
                    <a:pt x="47344" y="48798"/>
                  </a:cubicBezTo>
                  <a:cubicBezTo>
                    <a:pt x="48171" y="50552"/>
                    <a:pt x="49976" y="51580"/>
                    <a:pt x="52156" y="51580"/>
                  </a:cubicBezTo>
                  <a:cubicBezTo>
                    <a:pt x="54612" y="51580"/>
                    <a:pt x="57570" y="50151"/>
                    <a:pt x="58648" y="46943"/>
                  </a:cubicBezTo>
                  <a:cubicBezTo>
                    <a:pt x="60427" y="41579"/>
                    <a:pt x="49851" y="28822"/>
                    <a:pt x="44362" y="25690"/>
                  </a:cubicBezTo>
                  <a:cubicBezTo>
                    <a:pt x="42958" y="24863"/>
                    <a:pt x="41329" y="24336"/>
                    <a:pt x="39475" y="24086"/>
                  </a:cubicBezTo>
                  <a:cubicBezTo>
                    <a:pt x="42056" y="21479"/>
                    <a:pt x="43560" y="17920"/>
                    <a:pt x="43560" y="14161"/>
                  </a:cubicBezTo>
                  <a:cubicBezTo>
                    <a:pt x="43560" y="6366"/>
                    <a:pt x="37194" y="0"/>
                    <a:pt x="293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6"/>
            <p:cNvSpPr/>
            <p:nvPr/>
          </p:nvSpPr>
          <p:spPr>
            <a:xfrm>
              <a:off x="3065925" y="879275"/>
              <a:ext cx="1405425" cy="1860125"/>
            </a:xfrm>
            <a:custGeom>
              <a:avLst/>
              <a:gdLst/>
              <a:ahLst/>
              <a:cxnLst/>
              <a:rect l="l" t="t" r="r" b="b"/>
              <a:pathLst>
                <a:path w="56217" h="74405" extrusionOk="0">
                  <a:moveTo>
                    <a:pt x="27579" y="396"/>
                  </a:moveTo>
                  <a:cubicBezTo>
                    <a:pt x="31524" y="396"/>
                    <a:pt x="35355" y="2301"/>
                    <a:pt x="37771" y="5482"/>
                  </a:cubicBezTo>
                  <a:cubicBezTo>
                    <a:pt x="40979" y="9743"/>
                    <a:pt x="40954" y="15683"/>
                    <a:pt x="38046" y="20069"/>
                  </a:cubicBezTo>
                  <a:cubicBezTo>
                    <a:pt x="36943" y="21698"/>
                    <a:pt x="35440" y="23001"/>
                    <a:pt x="33761" y="23978"/>
                  </a:cubicBezTo>
                  <a:cubicBezTo>
                    <a:pt x="33592" y="24075"/>
                    <a:pt x="33655" y="24356"/>
                    <a:pt x="33837" y="24356"/>
                  </a:cubicBezTo>
                  <a:cubicBezTo>
                    <a:pt x="33845" y="24356"/>
                    <a:pt x="33853" y="24355"/>
                    <a:pt x="33861" y="24354"/>
                  </a:cubicBezTo>
                  <a:cubicBezTo>
                    <a:pt x="34262" y="24332"/>
                    <a:pt x="34664" y="24321"/>
                    <a:pt x="35066" y="24321"/>
                  </a:cubicBezTo>
                  <a:cubicBezTo>
                    <a:pt x="37421" y="24321"/>
                    <a:pt x="39757" y="24727"/>
                    <a:pt x="41856" y="25883"/>
                  </a:cubicBezTo>
                  <a:cubicBezTo>
                    <a:pt x="45390" y="27938"/>
                    <a:pt x="48272" y="31297"/>
                    <a:pt x="50703" y="34530"/>
                  </a:cubicBezTo>
                  <a:cubicBezTo>
                    <a:pt x="51956" y="36209"/>
                    <a:pt x="53134" y="37963"/>
                    <a:pt x="54086" y="39843"/>
                  </a:cubicBezTo>
                  <a:cubicBezTo>
                    <a:pt x="54813" y="41247"/>
                    <a:pt x="55540" y="42851"/>
                    <a:pt x="55540" y="44455"/>
                  </a:cubicBezTo>
                  <a:cubicBezTo>
                    <a:pt x="55540" y="46996"/>
                    <a:pt x="52842" y="48802"/>
                    <a:pt x="50394" y="48802"/>
                  </a:cubicBezTo>
                  <a:cubicBezTo>
                    <a:pt x="48979" y="48802"/>
                    <a:pt x="47648" y="48199"/>
                    <a:pt x="46969" y="46785"/>
                  </a:cubicBezTo>
                  <a:cubicBezTo>
                    <a:pt x="45189" y="43076"/>
                    <a:pt x="43535" y="39292"/>
                    <a:pt x="41129" y="35883"/>
                  </a:cubicBezTo>
                  <a:cubicBezTo>
                    <a:pt x="40427" y="34881"/>
                    <a:pt x="39625" y="33928"/>
                    <a:pt x="38723" y="33101"/>
                  </a:cubicBezTo>
                  <a:cubicBezTo>
                    <a:pt x="38681" y="33068"/>
                    <a:pt x="38625" y="33051"/>
                    <a:pt x="38571" y="33051"/>
                  </a:cubicBezTo>
                  <a:cubicBezTo>
                    <a:pt x="38461" y="33051"/>
                    <a:pt x="38355" y="33118"/>
                    <a:pt x="38372" y="33252"/>
                  </a:cubicBezTo>
                  <a:cubicBezTo>
                    <a:pt x="39049" y="39993"/>
                    <a:pt x="39801" y="46710"/>
                    <a:pt x="40578" y="53452"/>
                  </a:cubicBezTo>
                  <a:cubicBezTo>
                    <a:pt x="40979" y="56811"/>
                    <a:pt x="41380" y="60169"/>
                    <a:pt x="41705" y="63552"/>
                  </a:cubicBezTo>
                  <a:cubicBezTo>
                    <a:pt x="41831" y="64881"/>
                    <a:pt x="41931" y="66209"/>
                    <a:pt x="42081" y="67537"/>
                  </a:cubicBezTo>
                  <a:cubicBezTo>
                    <a:pt x="42207" y="68690"/>
                    <a:pt x="42332" y="69843"/>
                    <a:pt x="41981" y="70946"/>
                  </a:cubicBezTo>
                  <a:cubicBezTo>
                    <a:pt x="41329" y="73051"/>
                    <a:pt x="38447" y="73553"/>
                    <a:pt x="36568" y="73728"/>
                  </a:cubicBezTo>
                  <a:cubicBezTo>
                    <a:pt x="36306" y="73749"/>
                    <a:pt x="36032" y="73762"/>
                    <a:pt x="35751" y="73762"/>
                  </a:cubicBezTo>
                  <a:cubicBezTo>
                    <a:pt x="34068" y="73762"/>
                    <a:pt x="32178" y="73302"/>
                    <a:pt x="31705" y="71497"/>
                  </a:cubicBezTo>
                  <a:cubicBezTo>
                    <a:pt x="31455" y="70395"/>
                    <a:pt x="31430" y="69217"/>
                    <a:pt x="31354" y="68089"/>
                  </a:cubicBezTo>
                  <a:cubicBezTo>
                    <a:pt x="31229" y="66385"/>
                    <a:pt x="31129" y="64680"/>
                    <a:pt x="31029" y="62976"/>
                  </a:cubicBezTo>
                  <a:cubicBezTo>
                    <a:pt x="30933" y="61636"/>
                    <a:pt x="30540" y="48777"/>
                    <a:pt x="27864" y="48777"/>
                  </a:cubicBezTo>
                  <a:cubicBezTo>
                    <a:pt x="27738" y="48777"/>
                    <a:pt x="27606" y="48806"/>
                    <a:pt x="27470" y="48866"/>
                  </a:cubicBezTo>
                  <a:cubicBezTo>
                    <a:pt x="26793" y="49166"/>
                    <a:pt x="26492" y="50194"/>
                    <a:pt x="26292" y="50821"/>
                  </a:cubicBezTo>
                  <a:cubicBezTo>
                    <a:pt x="25841" y="52174"/>
                    <a:pt x="25665" y="53603"/>
                    <a:pt x="25465" y="55006"/>
                  </a:cubicBezTo>
                  <a:cubicBezTo>
                    <a:pt x="24989" y="58640"/>
                    <a:pt x="24813" y="62324"/>
                    <a:pt x="24562" y="65984"/>
                  </a:cubicBezTo>
                  <a:cubicBezTo>
                    <a:pt x="24487" y="67412"/>
                    <a:pt x="24387" y="68841"/>
                    <a:pt x="24237" y="70269"/>
                  </a:cubicBezTo>
                  <a:cubicBezTo>
                    <a:pt x="24086" y="71748"/>
                    <a:pt x="23710" y="73026"/>
                    <a:pt x="22182" y="73628"/>
                  </a:cubicBezTo>
                  <a:cubicBezTo>
                    <a:pt x="21583" y="73873"/>
                    <a:pt x="20938" y="73973"/>
                    <a:pt x="20283" y="73973"/>
                  </a:cubicBezTo>
                  <a:cubicBezTo>
                    <a:pt x="19129" y="73973"/>
                    <a:pt x="17942" y="73661"/>
                    <a:pt x="16918" y="73277"/>
                  </a:cubicBezTo>
                  <a:cubicBezTo>
                    <a:pt x="15540" y="72751"/>
                    <a:pt x="13886" y="71773"/>
                    <a:pt x="13485" y="70244"/>
                  </a:cubicBezTo>
                  <a:cubicBezTo>
                    <a:pt x="13134" y="68841"/>
                    <a:pt x="13309" y="67262"/>
                    <a:pt x="13384" y="65833"/>
                  </a:cubicBezTo>
                  <a:cubicBezTo>
                    <a:pt x="13510" y="63803"/>
                    <a:pt x="13760" y="61798"/>
                    <a:pt x="14036" y="59793"/>
                  </a:cubicBezTo>
                  <a:cubicBezTo>
                    <a:pt x="14512" y="56184"/>
                    <a:pt x="15164" y="52600"/>
                    <a:pt x="15665" y="48991"/>
                  </a:cubicBezTo>
                  <a:cubicBezTo>
                    <a:pt x="16467" y="43252"/>
                    <a:pt x="16968" y="37462"/>
                    <a:pt x="17545" y="31673"/>
                  </a:cubicBezTo>
                  <a:cubicBezTo>
                    <a:pt x="17545" y="31597"/>
                    <a:pt x="17470" y="31497"/>
                    <a:pt x="17395" y="31472"/>
                  </a:cubicBezTo>
                  <a:cubicBezTo>
                    <a:pt x="13259" y="30194"/>
                    <a:pt x="10051" y="26560"/>
                    <a:pt x="7394" y="23302"/>
                  </a:cubicBezTo>
                  <a:cubicBezTo>
                    <a:pt x="4988" y="20369"/>
                    <a:pt x="2282" y="16760"/>
                    <a:pt x="1530" y="12951"/>
                  </a:cubicBezTo>
                  <a:cubicBezTo>
                    <a:pt x="957" y="10030"/>
                    <a:pt x="3819" y="7560"/>
                    <a:pt x="6568" y="7560"/>
                  </a:cubicBezTo>
                  <a:cubicBezTo>
                    <a:pt x="7546" y="7560"/>
                    <a:pt x="8510" y="7873"/>
                    <a:pt x="9299" y="8590"/>
                  </a:cubicBezTo>
                  <a:cubicBezTo>
                    <a:pt x="10227" y="9442"/>
                    <a:pt x="10678" y="11096"/>
                    <a:pt x="11204" y="12224"/>
                  </a:cubicBezTo>
                  <a:cubicBezTo>
                    <a:pt x="12006" y="13928"/>
                    <a:pt x="12858" y="15607"/>
                    <a:pt x="13785" y="17262"/>
                  </a:cubicBezTo>
                  <a:cubicBezTo>
                    <a:pt x="14938" y="19317"/>
                    <a:pt x="16267" y="21397"/>
                    <a:pt x="17996" y="23051"/>
                  </a:cubicBezTo>
                  <a:cubicBezTo>
                    <a:pt x="18984" y="24039"/>
                    <a:pt x="20266" y="24879"/>
                    <a:pt x="21684" y="24879"/>
                  </a:cubicBezTo>
                  <a:cubicBezTo>
                    <a:pt x="21922" y="24879"/>
                    <a:pt x="22163" y="24856"/>
                    <a:pt x="22407" y="24805"/>
                  </a:cubicBezTo>
                  <a:cubicBezTo>
                    <a:pt x="22583" y="24755"/>
                    <a:pt x="22608" y="24505"/>
                    <a:pt x="22457" y="24429"/>
                  </a:cubicBezTo>
                  <a:cubicBezTo>
                    <a:pt x="17520" y="22074"/>
                    <a:pt x="14613" y="16961"/>
                    <a:pt x="15164" y="11522"/>
                  </a:cubicBezTo>
                  <a:cubicBezTo>
                    <a:pt x="15690" y="6459"/>
                    <a:pt x="19500" y="2249"/>
                    <a:pt x="24312" y="845"/>
                  </a:cubicBezTo>
                  <a:cubicBezTo>
                    <a:pt x="25391" y="542"/>
                    <a:pt x="26490" y="396"/>
                    <a:pt x="27579" y="396"/>
                  </a:cubicBezTo>
                  <a:close/>
                  <a:moveTo>
                    <a:pt x="27746" y="0"/>
                  </a:moveTo>
                  <a:cubicBezTo>
                    <a:pt x="25716" y="0"/>
                    <a:pt x="23679" y="465"/>
                    <a:pt x="21831" y="1372"/>
                  </a:cubicBezTo>
                  <a:cubicBezTo>
                    <a:pt x="17896" y="3302"/>
                    <a:pt x="15289" y="7236"/>
                    <a:pt x="14763" y="11522"/>
                  </a:cubicBezTo>
                  <a:cubicBezTo>
                    <a:pt x="14091" y="16825"/>
                    <a:pt x="17003" y="21968"/>
                    <a:pt x="21608" y="24464"/>
                  </a:cubicBezTo>
                  <a:lnTo>
                    <a:pt x="21608" y="24464"/>
                  </a:lnTo>
                  <a:cubicBezTo>
                    <a:pt x="20278" y="24431"/>
                    <a:pt x="19092" y="23528"/>
                    <a:pt x="18146" y="22625"/>
                  </a:cubicBezTo>
                  <a:cubicBezTo>
                    <a:pt x="16718" y="21246"/>
                    <a:pt x="15615" y="19567"/>
                    <a:pt x="14613" y="17888"/>
                  </a:cubicBezTo>
                  <a:cubicBezTo>
                    <a:pt x="12933" y="15056"/>
                    <a:pt x="11730" y="12023"/>
                    <a:pt x="10201" y="9116"/>
                  </a:cubicBezTo>
                  <a:cubicBezTo>
                    <a:pt x="9483" y="7723"/>
                    <a:pt x="8165" y="7161"/>
                    <a:pt x="6762" y="7161"/>
                  </a:cubicBezTo>
                  <a:cubicBezTo>
                    <a:pt x="5035" y="7161"/>
                    <a:pt x="3180" y="8013"/>
                    <a:pt x="2156" y="9216"/>
                  </a:cubicBezTo>
                  <a:cubicBezTo>
                    <a:pt x="1" y="11723"/>
                    <a:pt x="1505" y="14881"/>
                    <a:pt x="2833" y="17387"/>
                  </a:cubicBezTo>
                  <a:cubicBezTo>
                    <a:pt x="4863" y="21121"/>
                    <a:pt x="7620" y="24530"/>
                    <a:pt x="10628" y="27487"/>
                  </a:cubicBezTo>
                  <a:cubicBezTo>
                    <a:pt x="11881" y="28715"/>
                    <a:pt x="13259" y="29893"/>
                    <a:pt x="14763" y="30795"/>
                  </a:cubicBezTo>
                  <a:cubicBezTo>
                    <a:pt x="15239" y="31096"/>
                    <a:pt x="15765" y="31322"/>
                    <a:pt x="16267" y="31547"/>
                  </a:cubicBezTo>
                  <a:cubicBezTo>
                    <a:pt x="16517" y="31648"/>
                    <a:pt x="17119" y="31698"/>
                    <a:pt x="17094" y="32074"/>
                  </a:cubicBezTo>
                  <a:cubicBezTo>
                    <a:pt x="17044" y="32475"/>
                    <a:pt x="17019" y="32876"/>
                    <a:pt x="16968" y="33277"/>
                  </a:cubicBezTo>
                  <a:cubicBezTo>
                    <a:pt x="16793" y="35031"/>
                    <a:pt x="16618" y="36760"/>
                    <a:pt x="16442" y="38515"/>
                  </a:cubicBezTo>
                  <a:cubicBezTo>
                    <a:pt x="15941" y="43577"/>
                    <a:pt x="15314" y="48615"/>
                    <a:pt x="14512" y="53628"/>
                  </a:cubicBezTo>
                  <a:cubicBezTo>
                    <a:pt x="13911" y="57537"/>
                    <a:pt x="13309" y="61447"/>
                    <a:pt x="13009" y="65382"/>
                  </a:cubicBezTo>
                  <a:cubicBezTo>
                    <a:pt x="12883" y="66861"/>
                    <a:pt x="12783" y="68390"/>
                    <a:pt x="13009" y="69868"/>
                  </a:cubicBezTo>
                  <a:cubicBezTo>
                    <a:pt x="13184" y="71071"/>
                    <a:pt x="13836" y="71873"/>
                    <a:pt x="14813" y="72600"/>
                  </a:cubicBezTo>
                  <a:cubicBezTo>
                    <a:pt x="16176" y="73622"/>
                    <a:pt x="18255" y="74405"/>
                    <a:pt x="20202" y="74405"/>
                  </a:cubicBezTo>
                  <a:cubicBezTo>
                    <a:pt x="21406" y="74405"/>
                    <a:pt x="22559" y="74105"/>
                    <a:pt x="23460" y="73377"/>
                  </a:cubicBezTo>
                  <a:cubicBezTo>
                    <a:pt x="24362" y="72650"/>
                    <a:pt x="24537" y="71497"/>
                    <a:pt x="24663" y="70395"/>
                  </a:cubicBezTo>
                  <a:cubicBezTo>
                    <a:pt x="24813" y="69016"/>
                    <a:pt x="24888" y="67588"/>
                    <a:pt x="24989" y="66184"/>
                  </a:cubicBezTo>
                  <a:cubicBezTo>
                    <a:pt x="25214" y="62525"/>
                    <a:pt x="25390" y="58841"/>
                    <a:pt x="25866" y="55207"/>
                  </a:cubicBezTo>
                  <a:cubicBezTo>
                    <a:pt x="25936" y="54572"/>
                    <a:pt x="26559" y="49169"/>
                    <a:pt x="27878" y="49169"/>
                  </a:cubicBezTo>
                  <a:cubicBezTo>
                    <a:pt x="27964" y="49169"/>
                    <a:pt x="28054" y="49192"/>
                    <a:pt x="28146" y="49242"/>
                  </a:cubicBezTo>
                  <a:cubicBezTo>
                    <a:pt x="28948" y="49668"/>
                    <a:pt x="29199" y="51197"/>
                    <a:pt x="29375" y="51973"/>
                  </a:cubicBezTo>
                  <a:cubicBezTo>
                    <a:pt x="29750" y="53577"/>
                    <a:pt x="29951" y="55257"/>
                    <a:pt x="30126" y="56911"/>
                  </a:cubicBezTo>
                  <a:cubicBezTo>
                    <a:pt x="30502" y="60495"/>
                    <a:pt x="30678" y="64129"/>
                    <a:pt x="30903" y="67738"/>
                  </a:cubicBezTo>
                  <a:cubicBezTo>
                    <a:pt x="31004" y="68916"/>
                    <a:pt x="31079" y="70094"/>
                    <a:pt x="31254" y="71247"/>
                  </a:cubicBezTo>
                  <a:cubicBezTo>
                    <a:pt x="31480" y="72625"/>
                    <a:pt x="32382" y="73477"/>
                    <a:pt x="33685" y="73903"/>
                  </a:cubicBezTo>
                  <a:cubicBezTo>
                    <a:pt x="34376" y="74123"/>
                    <a:pt x="35148" y="74225"/>
                    <a:pt x="35943" y="74225"/>
                  </a:cubicBezTo>
                  <a:cubicBezTo>
                    <a:pt x="37687" y="74225"/>
                    <a:pt x="39543" y="73735"/>
                    <a:pt x="40903" y="72926"/>
                  </a:cubicBezTo>
                  <a:cubicBezTo>
                    <a:pt x="42081" y="72199"/>
                    <a:pt x="42558" y="70921"/>
                    <a:pt x="42633" y="69593"/>
                  </a:cubicBezTo>
                  <a:cubicBezTo>
                    <a:pt x="42733" y="67763"/>
                    <a:pt x="42332" y="65783"/>
                    <a:pt x="42182" y="63953"/>
                  </a:cubicBezTo>
                  <a:cubicBezTo>
                    <a:pt x="41271" y="53889"/>
                    <a:pt x="39853" y="43872"/>
                    <a:pt x="38853" y="33809"/>
                  </a:cubicBezTo>
                  <a:lnTo>
                    <a:pt x="38853" y="33809"/>
                  </a:lnTo>
                  <a:cubicBezTo>
                    <a:pt x="41933" y="36827"/>
                    <a:pt x="43868" y="41097"/>
                    <a:pt x="45665" y="44931"/>
                  </a:cubicBezTo>
                  <a:cubicBezTo>
                    <a:pt x="46242" y="46209"/>
                    <a:pt x="46693" y="47638"/>
                    <a:pt x="47871" y="48515"/>
                  </a:cubicBezTo>
                  <a:cubicBezTo>
                    <a:pt x="48587" y="49021"/>
                    <a:pt x="49469" y="49227"/>
                    <a:pt x="50353" y="49227"/>
                  </a:cubicBezTo>
                  <a:cubicBezTo>
                    <a:pt x="51046" y="49227"/>
                    <a:pt x="51740" y="49100"/>
                    <a:pt x="52357" y="48891"/>
                  </a:cubicBezTo>
                  <a:cubicBezTo>
                    <a:pt x="54011" y="48339"/>
                    <a:pt x="55214" y="47011"/>
                    <a:pt x="55816" y="45382"/>
                  </a:cubicBezTo>
                  <a:cubicBezTo>
                    <a:pt x="56217" y="44254"/>
                    <a:pt x="55791" y="42876"/>
                    <a:pt x="55415" y="41798"/>
                  </a:cubicBezTo>
                  <a:cubicBezTo>
                    <a:pt x="54112" y="38089"/>
                    <a:pt x="51555" y="34730"/>
                    <a:pt x="48999" y="31773"/>
                  </a:cubicBezTo>
                  <a:cubicBezTo>
                    <a:pt x="46996" y="29420"/>
                    <a:pt x="44744" y="27092"/>
                    <a:pt x="42066" y="25513"/>
                  </a:cubicBezTo>
                  <a:lnTo>
                    <a:pt x="42066" y="25513"/>
                  </a:lnTo>
                  <a:cubicBezTo>
                    <a:pt x="42063" y="25511"/>
                    <a:pt x="42060" y="25509"/>
                    <a:pt x="42056" y="25507"/>
                  </a:cubicBezTo>
                  <a:lnTo>
                    <a:pt x="42056" y="25507"/>
                  </a:lnTo>
                  <a:cubicBezTo>
                    <a:pt x="42056" y="25507"/>
                    <a:pt x="42056" y="25507"/>
                    <a:pt x="42056" y="25507"/>
                  </a:cubicBezTo>
                  <a:cubicBezTo>
                    <a:pt x="42056" y="25507"/>
                    <a:pt x="42055" y="25506"/>
                    <a:pt x="42054" y="25506"/>
                  </a:cubicBezTo>
                  <a:lnTo>
                    <a:pt x="42054" y="25506"/>
                  </a:lnTo>
                  <a:cubicBezTo>
                    <a:pt x="39938" y="24342"/>
                    <a:pt x="37571" y="23911"/>
                    <a:pt x="35180" y="23911"/>
                  </a:cubicBezTo>
                  <a:cubicBezTo>
                    <a:pt x="35000" y="23911"/>
                    <a:pt x="34819" y="23914"/>
                    <a:pt x="34639" y="23919"/>
                  </a:cubicBezTo>
                  <a:lnTo>
                    <a:pt x="34639" y="23919"/>
                  </a:lnTo>
                  <a:cubicBezTo>
                    <a:pt x="38442" y="21460"/>
                    <a:pt x="40700" y="17247"/>
                    <a:pt x="40653" y="12675"/>
                  </a:cubicBezTo>
                  <a:cubicBezTo>
                    <a:pt x="40603" y="8289"/>
                    <a:pt x="38147" y="4229"/>
                    <a:pt x="34462" y="1898"/>
                  </a:cubicBezTo>
                  <a:cubicBezTo>
                    <a:pt x="32433" y="621"/>
                    <a:pt x="30094" y="0"/>
                    <a:pt x="277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6"/>
            <p:cNvSpPr/>
            <p:nvPr/>
          </p:nvSpPr>
          <p:spPr>
            <a:xfrm>
              <a:off x="3599150" y="1127225"/>
              <a:ext cx="65175" cy="65175"/>
            </a:xfrm>
            <a:custGeom>
              <a:avLst/>
              <a:gdLst/>
              <a:ahLst/>
              <a:cxnLst/>
              <a:rect l="l" t="t" r="r" b="b"/>
              <a:pathLst>
                <a:path w="2607" h="2607" extrusionOk="0">
                  <a:moveTo>
                    <a:pt x="1304" y="0"/>
                  </a:moveTo>
                  <a:cubicBezTo>
                    <a:pt x="577" y="0"/>
                    <a:pt x="0" y="602"/>
                    <a:pt x="0" y="1303"/>
                  </a:cubicBezTo>
                  <a:cubicBezTo>
                    <a:pt x="0" y="2030"/>
                    <a:pt x="577" y="2607"/>
                    <a:pt x="1304" y="2607"/>
                  </a:cubicBezTo>
                  <a:cubicBezTo>
                    <a:pt x="2005" y="2607"/>
                    <a:pt x="2607" y="2030"/>
                    <a:pt x="2607" y="1303"/>
                  </a:cubicBezTo>
                  <a:cubicBezTo>
                    <a:pt x="2607" y="602"/>
                    <a:pt x="2005" y="0"/>
                    <a:pt x="130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6"/>
            <p:cNvSpPr/>
            <p:nvPr/>
          </p:nvSpPr>
          <p:spPr>
            <a:xfrm>
              <a:off x="3862925" y="1139750"/>
              <a:ext cx="52675" cy="52650"/>
            </a:xfrm>
            <a:custGeom>
              <a:avLst/>
              <a:gdLst/>
              <a:ahLst/>
              <a:cxnLst/>
              <a:rect l="l" t="t" r="r" b="b"/>
              <a:pathLst>
                <a:path w="2107" h="2106" extrusionOk="0">
                  <a:moveTo>
                    <a:pt x="1053" y="0"/>
                  </a:moveTo>
                  <a:cubicBezTo>
                    <a:pt x="477" y="0"/>
                    <a:pt x="1" y="477"/>
                    <a:pt x="1" y="1053"/>
                  </a:cubicBezTo>
                  <a:cubicBezTo>
                    <a:pt x="1" y="1629"/>
                    <a:pt x="477" y="2106"/>
                    <a:pt x="1053" y="2106"/>
                  </a:cubicBezTo>
                  <a:cubicBezTo>
                    <a:pt x="1630" y="2106"/>
                    <a:pt x="2106" y="1629"/>
                    <a:pt x="2106" y="1053"/>
                  </a:cubicBezTo>
                  <a:cubicBezTo>
                    <a:pt x="2106" y="477"/>
                    <a:pt x="1630" y="0"/>
                    <a:pt x="105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6"/>
            <p:cNvSpPr/>
            <p:nvPr/>
          </p:nvSpPr>
          <p:spPr>
            <a:xfrm>
              <a:off x="3610150" y="1304575"/>
              <a:ext cx="323075" cy="103400"/>
            </a:xfrm>
            <a:custGeom>
              <a:avLst/>
              <a:gdLst/>
              <a:ahLst/>
              <a:cxnLst/>
              <a:rect l="l" t="t" r="r" b="b"/>
              <a:pathLst>
                <a:path w="12923" h="4136" extrusionOk="0">
                  <a:moveTo>
                    <a:pt x="285" y="0"/>
                  </a:moveTo>
                  <a:cubicBezTo>
                    <a:pt x="141" y="0"/>
                    <a:pt x="0" y="144"/>
                    <a:pt x="87" y="300"/>
                  </a:cubicBezTo>
                  <a:cubicBezTo>
                    <a:pt x="1440" y="2480"/>
                    <a:pt x="3621" y="4084"/>
                    <a:pt x="6252" y="4134"/>
                  </a:cubicBezTo>
                  <a:cubicBezTo>
                    <a:pt x="6292" y="4135"/>
                    <a:pt x="6332" y="4135"/>
                    <a:pt x="6372" y="4135"/>
                  </a:cubicBezTo>
                  <a:cubicBezTo>
                    <a:pt x="9076" y="4135"/>
                    <a:pt x="11337" y="2473"/>
                    <a:pt x="12819" y="300"/>
                  </a:cubicBezTo>
                  <a:cubicBezTo>
                    <a:pt x="12922" y="144"/>
                    <a:pt x="12787" y="0"/>
                    <a:pt x="12644" y="0"/>
                  </a:cubicBezTo>
                  <a:cubicBezTo>
                    <a:pt x="12580" y="0"/>
                    <a:pt x="12514" y="29"/>
                    <a:pt x="12468" y="99"/>
                  </a:cubicBezTo>
                  <a:cubicBezTo>
                    <a:pt x="11050" y="2138"/>
                    <a:pt x="8892" y="3734"/>
                    <a:pt x="6312" y="3734"/>
                  </a:cubicBezTo>
                  <a:cubicBezTo>
                    <a:pt x="6292" y="3734"/>
                    <a:pt x="6272" y="3733"/>
                    <a:pt x="6252" y="3733"/>
                  </a:cubicBezTo>
                  <a:cubicBezTo>
                    <a:pt x="3771" y="3683"/>
                    <a:pt x="1716" y="2129"/>
                    <a:pt x="463" y="99"/>
                  </a:cubicBezTo>
                  <a:cubicBezTo>
                    <a:pt x="416" y="29"/>
                    <a:pt x="350" y="0"/>
                    <a:pt x="28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6"/>
            <p:cNvSpPr/>
            <p:nvPr/>
          </p:nvSpPr>
          <p:spPr>
            <a:xfrm>
              <a:off x="3492000" y="1206175"/>
              <a:ext cx="79600" cy="79575"/>
            </a:xfrm>
            <a:custGeom>
              <a:avLst/>
              <a:gdLst/>
              <a:ahLst/>
              <a:cxnLst/>
              <a:rect l="l" t="t" r="r" b="b"/>
              <a:pathLst>
                <a:path w="3184" h="3183" extrusionOk="0">
                  <a:moveTo>
                    <a:pt x="1605" y="0"/>
                  </a:moveTo>
                  <a:cubicBezTo>
                    <a:pt x="702" y="0"/>
                    <a:pt x="1" y="702"/>
                    <a:pt x="1" y="1579"/>
                  </a:cubicBezTo>
                  <a:cubicBezTo>
                    <a:pt x="1" y="2456"/>
                    <a:pt x="702" y="3183"/>
                    <a:pt x="1605" y="3183"/>
                  </a:cubicBezTo>
                  <a:cubicBezTo>
                    <a:pt x="2482" y="3183"/>
                    <a:pt x="3184" y="2456"/>
                    <a:pt x="3184" y="1579"/>
                  </a:cubicBezTo>
                  <a:cubicBezTo>
                    <a:pt x="3184" y="702"/>
                    <a:pt x="2482" y="0"/>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6"/>
            <p:cNvSpPr/>
            <p:nvPr/>
          </p:nvSpPr>
          <p:spPr>
            <a:xfrm>
              <a:off x="3939375" y="1206175"/>
              <a:ext cx="80225" cy="79575"/>
            </a:xfrm>
            <a:custGeom>
              <a:avLst/>
              <a:gdLst/>
              <a:ahLst/>
              <a:cxnLst/>
              <a:rect l="l" t="t" r="r" b="b"/>
              <a:pathLst>
                <a:path w="3209" h="3183" extrusionOk="0">
                  <a:moveTo>
                    <a:pt x="1604" y="0"/>
                  </a:moveTo>
                  <a:cubicBezTo>
                    <a:pt x="727" y="0"/>
                    <a:pt x="0" y="702"/>
                    <a:pt x="0" y="1579"/>
                  </a:cubicBezTo>
                  <a:cubicBezTo>
                    <a:pt x="0" y="2456"/>
                    <a:pt x="727" y="3183"/>
                    <a:pt x="1604" y="3183"/>
                  </a:cubicBezTo>
                  <a:cubicBezTo>
                    <a:pt x="2482" y="3183"/>
                    <a:pt x="3209" y="2456"/>
                    <a:pt x="3209" y="1579"/>
                  </a:cubicBezTo>
                  <a:cubicBezTo>
                    <a:pt x="3209" y="702"/>
                    <a:pt x="2482" y="0"/>
                    <a:pt x="1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6"/>
            <p:cNvSpPr/>
            <p:nvPr/>
          </p:nvSpPr>
          <p:spPr>
            <a:xfrm>
              <a:off x="3353525" y="1406675"/>
              <a:ext cx="23225" cy="23200"/>
            </a:xfrm>
            <a:custGeom>
              <a:avLst/>
              <a:gdLst/>
              <a:ahLst/>
              <a:cxnLst/>
              <a:rect l="l" t="t" r="r" b="b"/>
              <a:pathLst>
                <a:path w="929" h="928" extrusionOk="0">
                  <a:moveTo>
                    <a:pt x="477" y="0"/>
                  </a:moveTo>
                  <a:cubicBezTo>
                    <a:pt x="201" y="0"/>
                    <a:pt x="1" y="201"/>
                    <a:pt x="1" y="451"/>
                  </a:cubicBezTo>
                  <a:cubicBezTo>
                    <a:pt x="1" y="727"/>
                    <a:pt x="201" y="927"/>
                    <a:pt x="477" y="927"/>
                  </a:cubicBezTo>
                  <a:cubicBezTo>
                    <a:pt x="728" y="927"/>
                    <a:pt x="928" y="727"/>
                    <a:pt x="928" y="451"/>
                  </a:cubicBezTo>
                  <a:cubicBezTo>
                    <a:pt x="928" y="201"/>
                    <a:pt x="728" y="0"/>
                    <a:pt x="47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6"/>
            <p:cNvSpPr/>
            <p:nvPr/>
          </p:nvSpPr>
          <p:spPr>
            <a:xfrm>
              <a:off x="3346025" y="1438000"/>
              <a:ext cx="22575" cy="23200"/>
            </a:xfrm>
            <a:custGeom>
              <a:avLst/>
              <a:gdLst/>
              <a:ahLst/>
              <a:cxnLst/>
              <a:rect l="l" t="t" r="r" b="b"/>
              <a:pathLst>
                <a:path w="903" h="928" extrusionOk="0">
                  <a:moveTo>
                    <a:pt x="451" y="0"/>
                  </a:moveTo>
                  <a:cubicBezTo>
                    <a:pt x="201" y="0"/>
                    <a:pt x="0" y="226"/>
                    <a:pt x="0" y="476"/>
                  </a:cubicBezTo>
                  <a:cubicBezTo>
                    <a:pt x="0" y="727"/>
                    <a:pt x="201" y="928"/>
                    <a:pt x="451" y="928"/>
                  </a:cubicBezTo>
                  <a:cubicBezTo>
                    <a:pt x="702" y="928"/>
                    <a:pt x="902" y="727"/>
                    <a:pt x="902" y="476"/>
                  </a:cubicBezTo>
                  <a:cubicBezTo>
                    <a:pt x="902" y="226"/>
                    <a:pt x="702" y="0"/>
                    <a:pt x="45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6"/>
            <p:cNvSpPr/>
            <p:nvPr/>
          </p:nvSpPr>
          <p:spPr>
            <a:xfrm>
              <a:off x="3376725" y="1431100"/>
              <a:ext cx="15050" cy="15075"/>
            </a:xfrm>
            <a:custGeom>
              <a:avLst/>
              <a:gdLst/>
              <a:ahLst/>
              <a:cxnLst/>
              <a:rect l="l" t="t" r="r" b="b"/>
              <a:pathLst>
                <a:path w="602" h="603" extrusionOk="0">
                  <a:moveTo>
                    <a:pt x="301" y="1"/>
                  </a:moveTo>
                  <a:cubicBezTo>
                    <a:pt x="125" y="1"/>
                    <a:pt x="0" y="151"/>
                    <a:pt x="0" y="301"/>
                  </a:cubicBezTo>
                  <a:cubicBezTo>
                    <a:pt x="0" y="477"/>
                    <a:pt x="125" y="602"/>
                    <a:pt x="301" y="602"/>
                  </a:cubicBezTo>
                  <a:cubicBezTo>
                    <a:pt x="451" y="602"/>
                    <a:pt x="602" y="477"/>
                    <a:pt x="602" y="301"/>
                  </a:cubicBezTo>
                  <a:cubicBezTo>
                    <a:pt x="602" y="151"/>
                    <a:pt x="451" y="1"/>
                    <a:pt x="3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6"/>
            <p:cNvSpPr/>
            <p:nvPr/>
          </p:nvSpPr>
          <p:spPr>
            <a:xfrm>
              <a:off x="4191250" y="1670450"/>
              <a:ext cx="23850" cy="23825"/>
            </a:xfrm>
            <a:custGeom>
              <a:avLst/>
              <a:gdLst/>
              <a:ahLst/>
              <a:cxnLst/>
              <a:rect l="l" t="t" r="r" b="b"/>
              <a:pathLst>
                <a:path w="954" h="953" extrusionOk="0">
                  <a:moveTo>
                    <a:pt x="477" y="1"/>
                  </a:moveTo>
                  <a:cubicBezTo>
                    <a:pt x="201" y="1"/>
                    <a:pt x="1" y="201"/>
                    <a:pt x="1" y="477"/>
                  </a:cubicBezTo>
                  <a:cubicBezTo>
                    <a:pt x="1" y="727"/>
                    <a:pt x="201" y="953"/>
                    <a:pt x="477" y="953"/>
                  </a:cubicBezTo>
                  <a:cubicBezTo>
                    <a:pt x="728" y="953"/>
                    <a:pt x="953" y="727"/>
                    <a:pt x="953" y="477"/>
                  </a:cubicBezTo>
                  <a:cubicBezTo>
                    <a:pt x="953" y="201"/>
                    <a:pt x="728" y="1"/>
                    <a:pt x="4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6"/>
            <p:cNvSpPr/>
            <p:nvPr/>
          </p:nvSpPr>
          <p:spPr>
            <a:xfrm>
              <a:off x="4183725" y="1702400"/>
              <a:ext cx="23225" cy="23225"/>
            </a:xfrm>
            <a:custGeom>
              <a:avLst/>
              <a:gdLst/>
              <a:ahLst/>
              <a:cxnLst/>
              <a:rect l="l" t="t" r="r" b="b"/>
              <a:pathLst>
                <a:path w="929" h="929" extrusionOk="0">
                  <a:moveTo>
                    <a:pt x="452" y="1"/>
                  </a:moveTo>
                  <a:cubicBezTo>
                    <a:pt x="201" y="1"/>
                    <a:pt x="1" y="201"/>
                    <a:pt x="1" y="452"/>
                  </a:cubicBezTo>
                  <a:cubicBezTo>
                    <a:pt x="1" y="703"/>
                    <a:pt x="201" y="928"/>
                    <a:pt x="452" y="928"/>
                  </a:cubicBezTo>
                  <a:cubicBezTo>
                    <a:pt x="703" y="928"/>
                    <a:pt x="928" y="703"/>
                    <a:pt x="928" y="452"/>
                  </a:cubicBezTo>
                  <a:cubicBezTo>
                    <a:pt x="928" y="201"/>
                    <a:pt x="703" y="1"/>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6"/>
            <p:cNvSpPr/>
            <p:nvPr/>
          </p:nvSpPr>
          <p:spPr>
            <a:xfrm>
              <a:off x="4214450" y="1695525"/>
              <a:ext cx="15050" cy="15050"/>
            </a:xfrm>
            <a:custGeom>
              <a:avLst/>
              <a:gdLst/>
              <a:ahLst/>
              <a:cxnLst/>
              <a:rect l="l" t="t" r="r" b="b"/>
              <a:pathLst>
                <a:path w="602" h="602" extrusionOk="0">
                  <a:moveTo>
                    <a:pt x="301" y="0"/>
                  </a:moveTo>
                  <a:cubicBezTo>
                    <a:pt x="125" y="0"/>
                    <a:pt x="0" y="125"/>
                    <a:pt x="0" y="301"/>
                  </a:cubicBezTo>
                  <a:cubicBezTo>
                    <a:pt x="0" y="451"/>
                    <a:pt x="125" y="602"/>
                    <a:pt x="301" y="602"/>
                  </a:cubicBezTo>
                  <a:cubicBezTo>
                    <a:pt x="476" y="602"/>
                    <a:pt x="602" y="451"/>
                    <a:pt x="602" y="301"/>
                  </a:cubicBezTo>
                  <a:cubicBezTo>
                    <a:pt x="602" y="125"/>
                    <a:pt x="476" y="0"/>
                    <a:pt x="30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6"/>
            <p:cNvSpPr/>
            <p:nvPr/>
          </p:nvSpPr>
          <p:spPr>
            <a:xfrm>
              <a:off x="3479475" y="2233100"/>
              <a:ext cx="23825" cy="23850"/>
            </a:xfrm>
            <a:custGeom>
              <a:avLst/>
              <a:gdLst/>
              <a:ahLst/>
              <a:cxnLst/>
              <a:rect l="l" t="t" r="r" b="b"/>
              <a:pathLst>
                <a:path w="953" h="954" extrusionOk="0">
                  <a:moveTo>
                    <a:pt x="477" y="1"/>
                  </a:moveTo>
                  <a:cubicBezTo>
                    <a:pt x="226" y="1"/>
                    <a:pt x="0" y="201"/>
                    <a:pt x="0" y="477"/>
                  </a:cubicBezTo>
                  <a:cubicBezTo>
                    <a:pt x="0" y="728"/>
                    <a:pt x="226" y="953"/>
                    <a:pt x="477" y="953"/>
                  </a:cubicBezTo>
                  <a:cubicBezTo>
                    <a:pt x="727" y="953"/>
                    <a:pt x="953" y="728"/>
                    <a:pt x="953" y="477"/>
                  </a:cubicBezTo>
                  <a:cubicBezTo>
                    <a:pt x="953" y="201"/>
                    <a:pt x="727" y="1"/>
                    <a:pt x="4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6"/>
            <p:cNvSpPr/>
            <p:nvPr/>
          </p:nvSpPr>
          <p:spPr>
            <a:xfrm>
              <a:off x="3471950" y="2265075"/>
              <a:ext cx="23200" cy="22575"/>
            </a:xfrm>
            <a:custGeom>
              <a:avLst/>
              <a:gdLst/>
              <a:ahLst/>
              <a:cxnLst/>
              <a:rect l="l" t="t" r="r" b="b"/>
              <a:pathLst>
                <a:path w="928" h="903" extrusionOk="0">
                  <a:moveTo>
                    <a:pt x="452" y="0"/>
                  </a:moveTo>
                  <a:cubicBezTo>
                    <a:pt x="201" y="0"/>
                    <a:pt x="1" y="201"/>
                    <a:pt x="1" y="451"/>
                  </a:cubicBezTo>
                  <a:cubicBezTo>
                    <a:pt x="1" y="702"/>
                    <a:pt x="201" y="902"/>
                    <a:pt x="452" y="902"/>
                  </a:cubicBezTo>
                  <a:cubicBezTo>
                    <a:pt x="727" y="902"/>
                    <a:pt x="928" y="702"/>
                    <a:pt x="928" y="451"/>
                  </a:cubicBezTo>
                  <a:cubicBezTo>
                    <a:pt x="928" y="201"/>
                    <a:pt x="727" y="0"/>
                    <a:pt x="4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6"/>
            <p:cNvSpPr/>
            <p:nvPr/>
          </p:nvSpPr>
          <p:spPr>
            <a:xfrm>
              <a:off x="3502650" y="2257550"/>
              <a:ext cx="15075" cy="15050"/>
            </a:xfrm>
            <a:custGeom>
              <a:avLst/>
              <a:gdLst/>
              <a:ahLst/>
              <a:cxnLst/>
              <a:rect l="l" t="t" r="r" b="b"/>
              <a:pathLst>
                <a:path w="603" h="602" extrusionOk="0">
                  <a:moveTo>
                    <a:pt x="301" y="0"/>
                  </a:moveTo>
                  <a:cubicBezTo>
                    <a:pt x="151" y="0"/>
                    <a:pt x="1" y="151"/>
                    <a:pt x="1" y="301"/>
                  </a:cubicBezTo>
                  <a:cubicBezTo>
                    <a:pt x="1" y="477"/>
                    <a:pt x="151" y="602"/>
                    <a:pt x="301" y="602"/>
                  </a:cubicBezTo>
                  <a:cubicBezTo>
                    <a:pt x="477" y="602"/>
                    <a:pt x="602" y="477"/>
                    <a:pt x="602" y="301"/>
                  </a:cubicBezTo>
                  <a:cubicBezTo>
                    <a:pt x="602" y="151"/>
                    <a:pt x="477" y="0"/>
                    <a:pt x="30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6"/>
            <p:cNvSpPr/>
            <p:nvPr/>
          </p:nvSpPr>
          <p:spPr>
            <a:xfrm>
              <a:off x="3961925" y="2233100"/>
              <a:ext cx="23225" cy="23850"/>
            </a:xfrm>
            <a:custGeom>
              <a:avLst/>
              <a:gdLst/>
              <a:ahLst/>
              <a:cxnLst/>
              <a:rect l="l" t="t" r="r" b="b"/>
              <a:pathLst>
                <a:path w="929" h="954" extrusionOk="0">
                  <a:moveTo>
                    <a:pt x="452" y="1"/>
                  </a:moveTo>
                  <a:cubicBezTo>
                    <a:pt x="201" y="1"/>
                    <a:pt x="1" y="201"/>
                    <a:pt x="1" y="477"/>
                  </a:cubicBezTo>
                  <a:cubicBezTo>
                    <a:pt x="1" y="728"/>
                    <a:pt x="201" y="953"/>
                    <a:pt x="452" y="953"/>
                  </a:cubicBezTo>
                  <a:cubicBezTo>
                    <a:pt x="728" y="953"/>
                    <a:pt x="928" y="728"/>
                    <a:pt x="928" y="477"/>
                  </a:cubicBezTo>
                  <a:cubicBezTo>
                    <a:pt x="928" y="201"/>
                    <a:pt x="728" y="1"/>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6"/>
            <p:cNvSpPr/>
            <p:nvPr/>
          </p:nvSpPr>
          <p:spPr>
            <a:xfrm>
              <a:off x="3954400" y="2265075"/>
              <a:ext cx="22600" cy="22575"/>
            </a:xfrm>
            <a:custGeom>
              <a:avLst/>
              <a:gdLst/>
              <a:ahLst/>
              <a:cxnLst/>
              <a:rect l="l" t="t" r="r" b="b"/>
              <a:pathLst>
                <a:path w="904" h="903" extrusionOk="0">
                  <a:moveTo>
                    <a:pt x="452" y="0"/>
                  </a:moveTo>
                  <a:cubicBezTo>
                    <a:pt x="201" y="0"/>
                    <a:pt x="1" y="201"/>
                    <a:pt x="1" y="451"/>
                  </a:cubicBezTo>
                  <a:cubicBezTo>
                    <a:pt x="1" y="702"/>
                    <a:pt x="201" y="902"/>
                    <a:pt x="452" y="902"/>
                  </a:cubicBezTo>
                  <a:cubicBezTo>
                    <a:pt x="703" y="902"/>
                    <a:pt x="903" y="702"/>
                    <a:pt x="903" y="451"/>
                  </a:cubicBezTo>
                  <a:cubicBezTo>
                    <a:pt x="903" y="201"/>
                    <a:pt x="703" y="0"/>
                    <a:pt x="4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6"/>
            <p:cNvSpPr/>
            <p:nvPr/>
          </p:nvSpPr>
          <p:spPr>
            <a:xfrm>
              <a:off x="3985125" y="2257550"/>
              <a:ext cx="15050" cy="15050"/>
            </a:xfrm>
            <a:custGeom>
              <a:avLst/>
              <a:gdLst/>
              <a:ahLst/>
              <a:cxnLst/>
              <a:rect l="l" t="t" r="r" b="b"/>
              <a:pathLst>
                <a:path w="602" h="602" extrusionOk="0">
                  <a:moveTo>
                    <a:pt x="301" y="0"/>
                  </a:moveTo>
                  <a:cubicBezTo>
                    <a:pt x="125" y="0"/>
                    <a:pt x="0" y="151"/>
                    <a:pt x="0" y="301"/>
                  </a:cubicBezTo>
                  <a:cubicBezTo>
                    <a:pt x="0" y="477"/>
                    <a:pt x="125" y="602"/>
                    <a:pt x="301" y="602"/>
                  </a:cubicBezTo>
                  <a:cubicBezTo>
                    <a:pt x="451" y="602"/>
                    <a:pt x="602" y="477"/>
                    <a:pt x="602" y="301"/>
                  </a:cubicBezTo>
                  <a:cubicBezTo>
                    <a:pt x="602" y="151"/>
                    <a:pt x="451" y="0"/>
                    <a:pt x="30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6"/>
            <p:cNvSpPr/>
            <p:nvPr/>
          </p:nvSpPr>
          <p:spPr>
            <a:xfrm>
              <a:off x="3766450" y="958675"/>
              <a:ext cx="23825" cy="23825"/>
            </a:xfrm>
            <a:custGeom>
              <a:avLst/>
              <a:gdLst/>
              <a:ahLst/>
              <a:cxnLst/>
              <a:rect l="l" t="t" r="r" b="b"/>
              <a:pathLst>
                <a:path w="953" h="953" extrusionOk="0">
                  <a:moveTo>
                    <a:pt x="476" y="0"/>
                  </a:moveTo>
                  <a:cubicBezTo>
                    <a:pt x="226" y="0"/>
                    <a:pt x="0" y="226"/>
                    <a:pt x="0" y="476"/>
                  </a:cubicBezTo>
                  <a:cubicBezTo>
                    <a:pt x="0" y="727"/>
                    <a:pt x="226" y="953"/>
                    <a:pt x="476" y="953"/>
                  </a:cubicBezTo>
                  <a:cubicBezTo>
                    <a:pt x="752" y="953"/>
                    <a:pt x="953" y="727"/>
                    <a:pt x="953" y="476"/>
                  </a:cubicBezTo>
                  <a:cubicBezTo>
                    <a:pt x="953" y="226"/>
                    <a:pt x="752" y="0"/>
                    <a:pt x="47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6"/>
            <p:cNvSpPr/>
            <p:nvPr/>
          </p:nvSpPr>
          <p:spPr>
            <a:xfrm>
              <a:off x="3758925" y="990625"/>
              <a:ext cx="23200" cy="23200"/>
            </a:xfrm>
            <a:custGeom>
              <a:avLst/>
              <a:gdLst/>
              <a:ahLst/>
              <a:cxnLst/>
              <a:rect l="l" t="t" r="r" b="b"/>
              <a:pathLst>
                <a:path w="928" h="928" extrusionOk="0">
                  <a:moveTo>
                    <a:pt x="452" y="0"/>
                  </a:moveTo>
                  <a:cubicBezTo>
                    <a:pt x="201" y="0"/>
                    <a:pt x="0" y="201"/>
                    <a:pt x="0" y="452"/>
                  </a:cubicBezTo>
                  <a:cubicBezTo>
                    <a:pt x="0" y="702"/>
                    <a:pt x="201" y="928"/>
                    <a:pt x="452" y="928"/>
                  </a:cubicBezTo>
                  <a:cubicBezTo>
                    <a:pt x="727" y="928"/>
                    <a:pt x="928" y="702"/>
                    <a:pt x="928" y="452"/>
                  </a:cubicBezTo>
                  <a:cubicBezTo>
                    <a:pt x="928" y="201"/>
                    <a:pt x="727" y="0"/>
                    <a:pt x="4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6"/>
            <p:cNvSpPr/>
            <p:nvPr/>
          </p:nvSpPr>
          <p:spPr>
            <a:xfrm>
              <a:off x="3789625" y="983725"/>
              <a:ext cx="15050" cy="1507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6"/>
            <p:cNvSpPr/>
            <p:nvPr/>
          </p:nvSpPr>
          <p:spPr>
            <a:xfrm>
              <a:off x="3751400" y="1691125"/>
              <a:ext cx="32600" cy="32600"/>
            </a:xfrm>
            <a:custGeom>
              <a:avLst/>
              <a:gdLst/>
              <a:ahLst/>
              <a:cxnLst/>
              <a:rect l="l" t="t" r="r" b="b"/>
              <a:pathLst>
                <a:path w="1304" h="1304" extrusionOk="0">
                  <a:moveTo>
                    <a:pt x="652" y="1"/>
                  </a:moveTo>
                  <a:cubicBezTo>
                    <a:pt x="276" y="1"/>
                    <a:pt x="1" y="301"/>
                    <a:pt x="1" y="652"/>
                  </a:cubicBezTo>
                  <a:cubicBezTo>
                    <a:pt x="1" y="1028"/>
                    <a:pt x="276" y="1304"/>
                    <a:pt x="652" y="1304"/>
                  </a:cubicBezTo>
                  <a:cubicBezTo>
                    <a:pt x="1003" y="1304"/>
                    <a:pt x="1304" y="1028"/>
                    <a:pt x="1304" y="652"/>
                  </a:cubicBezTo>
                  <a:cubicBezTo>
                    <a:pt x="1304" y="301"/>
                    <a:pt x="1003" y="1"/>
                    <a:pt x="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6"/>
            <p:cNvSpPr/>
            <p:nvPr/>
          </p:nvSpPr>
          <p:spPr>
            <a:xfrm>
              <a:off x="3757050" y="1704275"/>
              <a:ext cx="6900" cy="6925"/>
            </a:xfrm>
            <a:custGeom>
              <a:avLst/>
              <a:gdLst/>
              <a:ahLst/>
              <a:cxnLst/>
              <a:rect l="l" t="t" r="r" b="b"/>
              <a:pathLst>
                <a:path w="276" h="277" extrusionOk="0">
                  <a:moveTo>
                    <a:pt x="151" y="1"/>
                  </a:moveTo>
                  <a:cubicBezTo>
                    <a:pt x="50" y="1"/>
                    <a:pt x="0" y="51"/>
                    <a:pt x="0" y="126"/>
                  </a:cubicBezTo>
                  <a:cubicBezTo>
                    <a:pt x="0" y="201"/>
                    <a:pt x="50" y="277"/>
                    <a:pt x="151" y="277"/>
                  </a:cubicBezTo>
                  <a:cubicBezTo>
                    <a:pt x="226" y="277"/>
                    <a:pt x="276" y="201"/>
                    <a:pt x="276" y="126"/>
                  </a:cubicBezTo>
                  <a:cubicBezTo>
                    <a:pt x="276" y="51"/>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6"/>
            <p:cNvSpPr/>
            <p:nvPr/>
          </p:nvSpPr>
          <p:spPr>
            <a:xfrm>
              <a:off x="3773325" y="1704275"/>
              <a:ext cx="6925" cy="6925"/>
            </a:xfrm>
            <a:custGeom>
              <a:avLst/>
              <a:gdLst/>
              <a:ahLst/>
              <a:cxnLst/>
              <a:rect l="l" t="t" r="r" b="b"/>
              <a:pathLst>
                <a:path w="277" h="277" extrusionOk="0">
                  <a:moveTo>
                    <a:pt x="151" y="1"/>
                  </a:moveTo>
                  <a:cubicBezTo>
                    <a:pt x="51" y="1"/>
                    <a:pt x="1" y="51"/>
                    <a:pt x="1" y="126"/>
                  </a:cubicBezTo>
                  <a:cubicBezTo>
                    <a:pt x="1" y="201"/>
                    <a:pt x="51" y="277"/>
                    <a:pt x="151" y="277"/>
                  </a:cubicBezTo>
                  <a:cubicBezTo>
                    <a:pt x="226" y="277"/>
                    <a:pt x="277" y="201"/>
                    <a:pt x="277" y="126"/>
                  </a:cubicBezTo>
                  <a:cubicBezTo>
                    <a:pt x="277" y="51"/>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6"/>
            <p:cNvSpPr/>
            <p:nvPr/>
          </p:nvSpPr>
          <p:spPr>
            <a:xfrm>
              <a:off x="3751400" y="1794500"/>
              <a:ext cx="32600" cy="32625"/>
            </a:xfrm>
            <a:custGeom>
              <a:avLst/>
              <a:gdLst/>
              <a:ahLst/>
              <a:cxnLst/>
              <a:rect l="l" t="t" r="r" b="b"/>
              <a:pathLst>
                <a:path w="1304" h="1305" extrusionOk="0">
                  <a:moveTo>
                    <a:pt x="652" y="1"/>
                  </a:moveTo>
                  <a:cubicBezTo>
                    <a:pt x="276" y="1"/>
                    <a:pt x="1" y="302"/>
                    <a:pt x="1" y="653"/>
                  </a:cubicBezTo>
                  <a:cubicBezTo>
                    <a:pt x="1" y="1029"/>
                    <a:pt x="276" y="1304"/>
                    <a:pt x="652" y="1304"/>
                  </a:cubicBezTo>
                  <a:cubicBezTo>
                    <a:pt x="1003" y="1304"/>
                    <a:pt x="1304" y="1029"/>
                    <a:pt x="1304" y="653"/>
                  </a:cubicBezTo>
                  <a:cubicBezTo>
                    <a:pt x="1304" y="302"/>
                    <a:pt x="1003" y="1"/>
                    <a:pt x="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6"/>
            <p:cNvSpPr/>
            <p:nvPr/>
          </p:nvSpPr>
          <p:spPr>
            <a:xfrm>
              <a:off x="3757050" y="1807050"/>
              <a:ext cx="6900" cy="7525"/>
            </a:xfrm>
            <a:custGeom>
              <a:avLst/>
              <a:gdLst/>
              <a:ahLst/>
              <a:cxnLst/>
              <a:rect l="l" t="t" r="r" b="b"/>
              <a:pathLst>
                <a:path w="276" h="301" extrusionOk="0">
                  <a:moveTo>
                    <a:pt x="151" y="0"/>
                  </a:moveTo>
                  <a:cubicBezTo>
                    <a:pt x="50" y="0"/>
                    <a:pt x="0" y="75"/>
                    <a:pt x="0" y="151"/>
                  </a:cubicBezTo>
                  <a:cubicBezTo>
                    <a:pt x="0" y="226"/>
                    <a:pt x="50" y="301"/>
                    <a:pt x="151" y="301"/>
                  </a:cubicBezTo>
                  <a:cubicBezTo>
                    <a:pt x="226" y="301"/>
                    <a:pt x="276" y="226"/>
                    <a:pt x="276" y="151"/>
                  </a:cubicBezTo>
                  <a:cubicBezTo>
                    <a:pt x="276" y="75"/>
                    <a:pt x="226" y="0"/>
                    <a:pt x="15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6"/>
            <p:cNvSpPr/>
            <p:nvPr/>
          </p:nvSpPr>
          <p:spPr>
            <a:xfrm>
              <a:off x="3773325" y="1807050"/>
              <a:ext cx="6925" cy="7525"/>
            </a:xfrm>
            <a:custGeom>
              <a:avLst/>
              <a:gdLst/>
              <a:ahLst/>
              <a:cxnLst/>
              <a:rect l="l" t="t" r="r" b="b"/>
              <a:pathLst>
                <a:path w="277" h="301" extrusionOk="0">
                  <a:moveTo>
                    <a:pt x="151" y="0"/>
                  </a:moveTo>
                  <a:cubicBezTo>
                    <a:pt x="51" y="0"/>
                    <a:pt x="1" y="75"/>
                    <a:pt x="1" y="151"/>
                  </a:cubicBezTo>
                  <a:cubicBezTo>
                    <a:pt x="1" y="226"/>
                    <a:pt x="51" y="301"/>
                    <a:pt x="151" y="301"/>
                  </a:cubicBezTo>
                  <a:cubicBezTo>
                    <a:pt x="226" y="301"/>
                    <a:pt x="277" y="226"/>
                    <a:pt x="277" y="151"/>
                  </a:cubicBezTo>
                  <a:cubicBezTo>
                    <a:pt x="277" y="75"/>
                    <a:pt x="226" y="0"/>
                    <a:pt x="15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6"/>
            <p:cNvSpPr/>
            <p:nvPr/>
          </p:nvSpPr>
          <p:spPr>
            <a:xfrm>
              <a:off x="3754525" y="1897900"/>
              <a:ext cx="32625" cy="32600"/>
            </a:xfrm>
            <a:custGeom>
              <a:avLst/>
              <a:gdLst/>
              <a:ahLst/>
              <a:cxnLst/>
              <a:rect l="l" t="t" r="r" b="b"/>
              <a:pathLst>
                <a:path w="1305" h="1304" extrusionOk="0">
                  <a:moveTo>
                    <a:pt x="653" y="0"/>
                  </a:moveTo>
                  <a:cubicBezTo>
                    <a:pt x="302" y="0"/>
                    <a:pt x="1" y="301"/>
                    <a:pt x="1" y="652"/>
                  </a:cubicBezTo>
                  <a:cubicBezTo>
                    <a:pt x="1" y="1028"/>
                    <a:pt x="302" y="1304"/>
                    <a:pt x="653" y="1304"/>
                  </a:cubicBezTo>
                  <a:cubicBezTo>
                    <a:pt x="1029" y="1304"/>
                    <a:pt x="1304" y="1028"/>
                    <a:pt x="1304" y="652"/>
                  </a:cubicBezTo>
                  <a:cubicBezTo>
                    <a:pt x="1304" y="301"/>
                    <a:pt x="1029" y="0"/>
                    <a:pt x="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6"/>
            <p:cNvSpPr/>
            <p:nvPr/>
          </p:nvSpPr>
          <p:spPr>
            <a:xfrm>
              <a:off x="3760175" y="1910425"/>
              <a:ext cx="7550" cy="7550"/>
            </a:xfrm>
            <a:custGeom>
              <a:avLst/>
              <a:gdLst/>
              <a:ahLst/>
              <a:cxnLst/>
              <a:rect l="l" t="t" r="r" b="b"/>
              <a:pathLst>
                <a:path w="302" h="302" extrusionOk="0">
                  <a:moveTo>
                    <a:pt x="151" y="1"/>
                  </a:moveTo>
                  <a:cubicBezTo>
                    <a:pt x="76" y="1"/>
                    <a:pt x="1" y="76"/>
                    <a:pt x="1" y="151"/>
                  </a:cubicBezTo>
                  <a:cubicBezTo>
                    <a:pt x="1" y="226"/>
                    <a:pt x="76" y="301"/>
                    <a:pt x="151" y="301"/>
                  </a:cubicBezTo>
                  <a:cubicBezTo>
                    <a:pt x="226" y="301"/>
                    <a:pt x="301" y="226"/>
                    <a:pt x="301" y="151"/>
                  </a:cubicBezTo>
                  <a:cubicBezTo>
                    <a:pt x="301" y="76"/>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6"/>
            <p:cNvSpPr/>
            <p:nvPr/>
          </p:nvSpPr>
          <p:spPr>
            <a:xfrm>
              <a:off x="3776475" y="1910425"/>
              <a:ext cx="7525" cy="7550"/>
            </a:xfrm>
            <a:custGeom>
              <a:avLst/>
              <a:gdLst/>
              <a:ahLst/>
              <a:cxnLst/>
              <a:rect l="l" t="t" r="r" b="b"/>
              <a:pathLst>
                <a:path w="301" h="302" extrusionOk="0">
                  <a:moveTo>
                    <a:pt x="151" y="1"/>
                  </a:moveTo>
                  <a:cubicBezTo>
                    <a:pt x="75" y="1"/>
                    <a:pt x="0" y="76"/>
                    <a:pt x="0" y="151"/>
                  </a:cubicBezTo>
                  <a:cubicBezTo>
                    <a:pt x="0" y="226"/>
                    <a:pt x="75" y="301"/>
                    <a:pt x="151" y="301"/>
                  </a:cubicBezTo>
                  <a:cubicBezTo>
                    <a:pt x="226" y="301"/>
                    <a:pt x="301" y="226"/>
                    <a:pt x="301" y="151"/>
                  </a:cubicBezTo>
                  <a:cubicBezTo>
                    <a:pt x="301" y="76"/>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6"/>
            <p:cNvSpPr/>
            <p:nvPr/>
          </p:nvSpPr>
          <p:spPr>
            <a:xfrm>
              <a:off x="3119600" y="1164975"/>
              <a:ext cx="227850" cy="126050"/>
            </a:xfrm>
            <a:custGeom>
              <a:avLst/>
              <a:gdLst/>
              <a:ahLst/>
              <a:cxnLst/>
              <a:rect l="l" t="t" r="r" b="b"/>
              <a:pathLst>
                <a:path w="9114" h="5042" extrusionOk="0">
                  <a:moveTo>
                    <a:pt x="8822" y="1"/>
                  </a:moveTo>
                  <a:cubicBezTo>
                    <a:pt x="8761" y="1"/>
                    <a:pt x="8700" y="28"/>
                    <a:pt x="8656" y="94"/>
                  </a:cubicBezTo>
                  <a:cubicBezTo>
                    <a:pt x="7704" y="1473"/>
                    <a:pt x="6526" y="2625"/>
                    <a:pt x="4997" y="3327"/>
                  </a:cubicBezTo>
                  <a:cubicBezTo>
                    <a:pt x="3767" y="3878"/>
                    <a:pt x="2484" y="4609"/>
                    <a:pt x="1117" y="4609"/>
                  </a:cubicBezTo>
                  <a:cubicBezTo>
                    <a:pt x="868" y="4609"/>
                    <a:pt x="615" y="4584"/>
                    <a:pt x="360" y="4530"/>
                  </a:cubicBezTo>
                  <a:cubicBezTo>
                    <a:pt x="346" y="4527"/>
                    <a:pt x="331" y="4526"/>
                    <a:pt x="318" y="4526"/>
                  </a:cubicBezTo>
                  <a:cubicBezTo>
                    <a:pt x="96" y="4526"/>
                    <a:pt x="0" y="4886"/>
                    <a:pt x="260" y="4956"/>
                  </a:cubicBezTo>
                  <a:cubicBezTo>
                    <a:pt x="537" y="5015"/>
                    <a:pt x="811" y="5041"/>
                    <a:pt x="1082" y="5041"/>
                  </a:cubicBezTo>
                  <a:cubicBezTo>
                    <a:pt x="2432" y="5041"/>
                    <a:pt x="3711" y="4388"/>
                    <a:pt x="4922" y="3803"/>
                  </a:cubicBezTo>
                  <a:cubicBezTo>
                    <a:pt x="6651" y="3001"/>
                    <a:pt x="7929" y="1874"/>
                    <a:pt x="9007" y="320"/>
                  </a:cubicBezTo>
                  <a:cubicBezTo>
                    <a:pt x="9113" y="160"/>
                    <a:pt x="8969" y="1"/>
                    <a:pt x="8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6"/>
            <p:cNvSpPr/>
            <p:nvPr/>
          </p:nvSpPr>
          <p:spPr>
            <a:xfrm>
              <a:off x="3141025" y="1236475"/>
              <a:ext cx="237825" cy="93475"/>
            </a:xfrm>
            <a:custGeom>
              <a:avLst/>
              <a:gdLst/>
              <a:ahLst/>
              <a:cxnLst/>
              <a:rect l="l" t="t" r="r" b="b"/>
              <a:pathLst>
                <a:path w="9513" h="3739" extrusionOk="0">
                  <a:moveTo>
                    <a:pt x="9212" y="0"/>
                  </a:moveTo>
                  <a:cubicBezTo>
                    <a:pt x="9166" y="0"/>
                    <a:pt x="9118" y="20"/>
                    <a:pt x="9077" y="66"/>
                  </a:cubicBezTo>
                  <a:cubicBezTo>
                    <a:pt x="8000" y="1395"/>
                    <a:pt x="6446" y="1996"/>
                    <a:pt x="4892" y="2547"/>
                  </a:cubicBezTo>
                  <a:cubicBezTo>
                    <a:pt x="3802" y="2930"/>
                    <a:pt x="2596" y="3327"/>
                    <a:pt x="1429" y="3327"/>
                  </a:cubicBezTo>
                  <a:cubicBezTo>
                    <a:pt x="1065" y="3327"/>
                    <a:pt x="706" y="3288"/>
                    <a:pt x="355" y="3199"/>
                  </a:cubicBezTo>
                  <a:cubicBezTo>
                    <a:pt x="332" y="3193"/>
                    <a:pt x="310" y="3190"/>
                    <a:pt x="289" y="3190"/>
                  </a:cubicBezTo>
                  <a:cubicBezTo>
                    <a:pt x="65" y="3190"/>
                    <a:pt x="1" y="3531"/>
                    <a:pt x="230" y="3600"/>
                  </a:cubicBezTo>
                  <a:cubicBezTo>
                    <a:pt x="611" y="3697"/>
                    <a:pt x="997" y="3738"/>
                    <a:pt x="1386" y="3738"/>
                  </a:cubicBezTo>
                  <a:cubicBezTo>
                    <a:pt x="2609" y="3738"/>
                    <a:pt x="3851" y="3329"/>
                    <a:pt x="4992" y="2948"/>
                  </a:cubicBezTo>
                  <a:cubicBezTo>
                    <a:pt x="6621" y="2397"/>
                    <a:pt x="8250" y="1720"/>
                    <a:pt x="9378" y="367"/>
                  </a:cubicBezTo>
                  <a:cubicBezTo>
                    <a:pt x="9513" y="213"/>
                    <a:pt x="9367" y="0"/>
                    <a:pt x="9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6"/>
            <p:cNvSpPr/>
            <p:nvPr/>
          </p:nvSpPr>
          <p:spPr>
            <a:xfrm>
              <a:off x="4174250" y="1853550"/>
              <a:ext cx="250975" cy="87575"/>
            </a:xfrm>
            <a:custGeom>
              <a:avLst/>
              <a:gdLst/>
              <a:ahLst/>
              <a:cxnLst/>
              <a:rect l="l" t="t" r="r" b="b"/>
              <a:pathLst>
                <a:path w="10039" h="3503" extrusionOk="0">
                  <a:moveTo>
                    <a:pt x="7928" y="0"/>
                  </a:moveTo>
                  <a:cubicBezTo>
                    <a:pt x="6656" y="0"/>
                    <a:pt x="5399" y="240"/>
                    <a:pt x="4164" y="697"/>
                  </a:cubicBezTo>
                  <a:cubicBezTo>
                    <a:pt x="2661" y="1223"/>
                    <a:pt x="1007" y="1774"/>
                    <a:pt x="104" y="3203"/>
                  </a:cubicBezTo>
                  <a:cubicBezTo>
                    <a:pt x="0" y="3359"/>
                    <a:pt x="135" y="3502"/>
                    <a:pt x="278" y="3502"/>
                  </a:cubicBezTo>
                  <a:cubicBezTo>
                    <a:pt x="343" y="3502"/>
                    <a:pt x="409" y="3473"/>
                    <a:pt x="455" y="3403"/>
                  </a:cubicBezTo>
                  <a:cubicBezTo>
                    <a:pt x="1307" y="2100"/>
                    <a:pt x="2886" y="1599"/>
                    <a:pt x="4290" y="1098"/>
                  </a:cubicBezTo>
                  <a:cubicBezTo>
                    <a:pt x="5484" y="665"/>
                    <a:pt x="6713" y="412"/>
                    <a:pt x="7971" y="412"/>
                  </a:cubicBezTo>
                  <a:cubicBezTo>
                    <a:pt x="8535" y="412"/>
                    <a:pt x="9104" y="463"/>
                    <a:pt x="9678" y="571"/>
                  </a:cubicBezTo>
                  <a:cubicBezTo>
                    <a:pt x="9692" y="574"/>
                    <a:pt x="9706" y="575"/>
                    <a:pt x="9719" y="575"/>
                  </a:cubicBezTo>
                  <a:cubicBezTo>
                    <a:pt x="9942" y="575"/>
                    <a:pt x="10039" y="194"/>
                    <a:pt x="9779" y="170"/>
                  </a:cubicBezTo>
                  <a:cubicBezTo>
                    <a:pt x="9159" y="56"/>
                    <a:pt x="8542" y="0"/>
                    <a:pt x="79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6"/>
            <p:cNvSpPr/>
            <p:nvPr/>
          </p:nvSpPr>
          <p:spPr>
            <a:xfrm>
              <a:off x="4159775" y="1790950"/>
              <a:ext cx="223850" cy="108675"/>
            </a:xfrm>
            <a:custGeom>
              <a:avLst/>
              <a:gdLst/>
              <a:ahLst/>
              <a:cxnLst/>
              <a:rect l="l" t="t" r="r" b="b"/>
              <a:pathLst>
                <a:path w="8954" h="4347" extrusionOk="0">
                  <a:moveTo>
                    <a:pt x="7896" y="0"/>
                  </a:moveTo>
                  <a:cubicBezTo>
                    <a:pt x="6360" y="0"/>
                    <a:pt x="4913" y="488"/>
                    <a:pt x="3540" y="1196"/>
                  </a:cubicBezTo>
                  <a:cubicBezTo>
                    <a:pt x="2212" y="1847"/>
                    <a:pt x="859" y="2750"/>
                    <a:pt x="107" y="4028"/>
                  </a:cubicBezTo>
                  <a:cubicBezTo>
                    <a:pt x="0" y="4187"/>
                    <a:pt x="157" y="4347"/>
                    <a:pt x="303" y="4347"/>
                  </a:cubicBezTo>
                  <a:cubicBezTo>
                    <a:pt x="363" y="4347"/>
                    <a:pt x="421" y="4319"/>
                    <a:pt x="458" y="4253"/>
                  </a:cubicBezTo>
                  <a:cubicBezTo>
                    <a:pt x="1814" y="1931"/>
                    <a:pt x="5258" y="432"/>
                    <a:pt x="7966" y="432"/>
                  </a:cubicBezTo>
                  <a:cubicBezTo>
                    <a:pt x="8210" y="432"/>
                    <a:pt x="8448" y="444"/>
                    <a:pt x="8678" y="469"/>
                  </a:cubicBezTo>
                  <a:cubicBezTo>
                    <a:pt x="8686" y="470"/>
                    <a:pt x="8694" y="470"/>
                    <a:pt x="8701" y="470"/>
                  </a:cubicBezTo>
                  <a:cubicBezTo>
                    <a:pt x="8954" y="470"/>
                    <a:pt x="8946" y="67"/>
                    <a:pt x="8678" y="43"/>
                  </a:cubicBezTo>
                  <a:cubicBezTo>
                    <a:pt x="8415" y="14"/>
                    <a:pt x="8154" y="0"/>
                    <a:pt x="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6"/>
            <p:cNvSpPr/>
            <p:nvPr/>
          </p:nvSpPr>
          <p:spPr>
            <a:xfrm>
              <a:off x="3624825" y="1524725"/>
              <a:ext cx="128475" cy="114475"/>
            </a:xfrm>
            <a:custGeom>
              <a:avLst/>
              <a:gdLst/>
              <a:ahLst/>
              <a:cxnLst/>
              <a:rect l="l" t="t" r="r" b="b"/>
              <a:pathLst>
                <a:path w="5139" h="4579" extrusionOk="0">
                  <a:moveTo>
                    <a:pt x="1188" y="1"/>
                  </a:moveTo>
                  <a:cubicBezTo>
                    <a:pt x="1124" y="1"/>
                    <a:pt x="1062" y="5"/>
                    <a:pt x="1003" y="15"/>
                  </a:cubicBezTo>
                  <a:cubicBezTo>
                    <a:pt x="1" y="215"/>
                    <a:pt x="126" y="2246"/>
                    <a:pt x="402" y="3073"/>
                  </a:cubicBezTo>
                  <a:cubicBezTo>
                    <a:pt x="602" y="3599"/>
                    <a:pt x="878" y="4501"/>
                    <a:pt x="1630" y="4551"/>
                  </a:cubicBezTo>
                  <a:cubicBezTo>
                    <a:pt x="1720" y="4570"/>
                    <a:pt x="1820" y="4579"/>
                    <a:pt x="1927" y="4579"/>
                  </a:cubicBezTo>
                  <a:cubicBezTo>
                    <a:pt x="2681" y="4579"/>
                    <a:pt x="3779" y="4151"/>
                    <a:pt x="4262" y="3799"/>
                  </a:cubicBezTo>
                  <a:cubicBezTo>
                    <a:pt x="4587" y="3599"/>
                    <a:pt x="4788" y="3449"/>
                    <a:pt x="5064" y="3198"/>
                  </a:cubicBezTo>
                  <a:lnTo>
                    <a:pt x="5139" y="1920"/>
                  </a:lnTo>
                  <a:cubicBezTo>
                    <a:pt x="4738" y="1444"/>
                    <a:pt x="4186" y="1243"/>
                    <a:pt x="3660" y="967"/>
                  </a:cubicBezTo>
                  <a:cubicBezTo>
                    <a:pt x="3082" y="644"/>
                    <a:pt x="1951"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6"/>
            <p:cNvSpPr/>
            <p:nvPr/>
          </p:nvSpPr>
          <p:spPr>
            <a:xfrm>
              <a:off x="3781475" y="1524725"/>
              <a:ext cx="129100" cy="114475"/>
            </a:xfrm>
            <a:custGeom>
              <a:avLst/>
              <a:gdLst/>
              <a:ahLst/>
              <a:cxnLst/>
              <a:rect l="l" t="t" r="r" b="b"/>
              <a:pathLst>
                <a:path w="5164" h="4579" extrusionOk="0">
                  <a:moveTo>
                    <a:pt x="3956" y="1"/>
                  </a:moveTo>
                  <a:cubicBezTo>
                    <a:pt x="3210" y="1"/>
                    <a:pt x="2059" y="644"/>
                    <a:pt x="1504" y="967"/>
                  </a:cubicBezTo>
                  <a:cubicBezTo>
                    <a:pt x="953" y="1243"/>
                    <a:pt x="427" y="1444"/>
                    <a:pt x="1" y="1920"/>
                  </a:cubicBezTo>
                  <a:lnTo>
                    <a:pt x="101" y="3198"/>
                  </a:lnTo>
                  <a:cubicBezTo>
                    <a:pt x="377" y="3474"/>
                    <a:pt x="577" y="3599"/>
                    <a:pt x="903" y="3799"/>
                  </a:cubicBezTo>
                  <a:cubicBezTo>
                    <a:pt x="1386" y="4151"/>
                    <a:pt x="2464" y="4579"/>
                    <a:pt x="3230" y="4579"/>
                  </a:cubicBezTo>
                  <a:cubicBezTo>
                    <a:pt x="3339" y="4579"/>
                    <a:pt x="3441" y="4570"/>
                    <a:pt x="3535" y="4551"/>
                  </a:cubicBezTo>
                  <a:cubicBezTo>
                    <a:pt x="4286" y="4501"/>
                    <a:pt x="4537" y="3599"/>
                    <a:pt x="4763" y="3073"/>
                  </a:cubicBezTo>
                  <a:cubicBezTo>
                    <a:pt x="5013" y="2246"/>
                    <a:pt x="5164" y="215"/>
                    <a:pt x="4136" y="15"/>
                  </a:cubicBezTo>
                  <a:cubicBezTo>
                    <a:pt x="4079" y="5"/>
                    <a:pt x="4019" y="1"/>
                    <a:pt x="39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6"/>
            <p:cNvSpPr/>
            <p:nvPr/>
          </p:nvSpPr>
          <p:spPr>
            <a:xfrm>
              <a:off x="3735750" y="1562925"/>
              <a:ext cx="62050" cy="56700"/>
            </a:xfrm>
            <a:custGeom>
              <a:avLst/>
              <a:gdLst/>
              <a:ahLst/>
              <a:cxnLst/>
              <a:rect l="l" t="t" r="r" b="b"/>
              <a:pathLst>
                <a:path w="2482" h="2268" extrusionOk="0">
                  <a:moveTo>
                    <a:pt x="1290" y="1"/>
                  </a:moveTo>
                  <a:cubicBezTo>
                    <a:pt x="1128" y="1"/>
                    <a:pt x="968" y="31"/>
                    <a:pt x="827" y="91"/>
                  </a:cubicBezTo>
                  <a:cubicBezTo>
                    <a:pt x="150" y="342"/>
                    <a:pt x="0" y="1119"/>
                    <a:pt x="351" y="1695"/>
                  </a:cubicBezTo>
                  <a:cubicBezTo>
                    <a:pt x="545" y="2070"/>
                    <a:pt x="916" y="2268"/>
                    <a:pt x="1294" y="2268"/>
                  </a:cubicBezTo>
                  <a:cubicBezTo>
                    <a:pt x="1598" y="2268"/>
                    <a:pt x="1907" y="2139"/>
                    <a:pt x="2130" y="1870"/>
                  </a:cubicBezTo>
                  <a:cubicBezTo>
                    <a:pt x="2431" y="1444"/>
                    <a:pt x="2481" y="868"/>
                    <a:pt x="2256" y="442"/>
                  </a:cubicBezTo>
                  <a:lnTo>
                    <a:pt x="2256" y="442"/>
                  </a:lnTo>
                  <a:lnTo>
                    <a:pt x="2311" y="609"/>
                  </a:lnTo>
                  <a:lnTo>
                    <a:pt x="2311" y="609"/>
                  </a:lnTo>
                  <a:cubicBezTo>
                    <a:pt x="2160" y="206"/>
                    <a:pt x="1716" y="1"/>
                    <a:pt x="1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6"/>
            <p:cNvSpPr/>
            <p:nvPr/>
          </p:nvSpPr>
          <p:spPr>
            <a:xfrm>
              <a:off x="3466950" y="1986250"/>
              <a:ext cx="592750" cy="99025"/>
            </a:xfrm>
            <a:custGeom>
              <a:avLst/>
              <a:gdLst/>
              <a:ahLst/>
              <a:cxnLst/>
              <a:rect l="l" t="t" r="r" b="b"/>
              <a:pathLst>
                <a:path w="23710" h="3961" fill="none" extrusionOk="0">
                  <a:moveTo>
                    <a:pt x="0" y="0"/>
                  </a:moveTo>
                  <a:cubicBezTo>
                    <a:pt x="0" y="0"/>
                    <a:pt x="11905" y="3960"/>
                    <a:pt x="23710" y="0"/>
                  </a:cubicBezTo>
                </a:path>
              </a:pathLst>
            </a:custGeom>
            <a:solidFill>
              <a:schemeClr val="accent6"/>
            </a:solid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6"/>
            <p:cNvSpPr/>
            <p:nvPr/>
          </p:nvSpPr>
          <p:spPr>
            <a:xfrm>
              <a:off x="3398650" y="2484375"/>
              <a:ext cx="286350" cy="59550"/>
            </a:xfrm>
            <a:custGeom>
              <a:avLst/>
              <a:gdLst/>
              <a:ahLst/>
              <a:cxnLst/>
              <a:rect l="l" t="t" r="r" b="b"/>
              <a:pathLst>
                <a:path w="11454" h="2382" fill="none" extrusionOk="0">
                  <a:moveTo>
                    <a:pt x="0" y="0"/>
                  </a:moveTo>
                  <a:cubicBezTo>
                    <a:pt x="0" y="0"/>
                    <a:pt x="6792" y="2381"/>
                    <a:pt x="11454" y="2130"/>
                  </a:cubicBezTo>
                </a:path>
              </a:pathLst>
            </a:custGeom>
            <a:no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6"/>
            <p:cNvSpPr/>
            <p:nvPr/>
          </p:nvSpPr>
          <p:spPr>
            <a:xfrm>
              <a:off x="3398650" y="2449900"/>
              <a:ext cx="286350" cy="59550"/>
            </a:xfrm>
            <a:custGeom>
              <a:avLst/>
              <a:gdLst/>
              <a:ahLst/>
              <a:cxnLst/>
              <a:rect l="l" t="t" r="r" b="b"/>
              <a:pathLst>
                <a:path w="11454" h="2382" fill="none" extrusionOk="0">
                  <a:moveTo>
                    <a:pt x="0" y="1"/>
                  </a:moveTo>
                  <a:cubicBezTo>
                    <a:pt x="0" y="1"/>
                    <a:pt x="6792" y="2382"/>
                    <a:pt x="11454" y="2131"/>
                  </a:cubicBezTo>
                </a:path>
              </a:pathLst>
            </a:custGeom>
            <a:solidFill>
              <a:schemeClr val="accent6"/>
            </a:solid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6"/>
            <p:cNvSpPr/>
            <p:nvPr/>
          </p:nvSpPr>
          <p:spPr>
            <a:xfrm>
              <a:off x="3841625" y="2484375"/>
              <a:ext cx="275100" cy="59550"/>
            </a:xfrm>
            <a:custGeom>
              <a:avLst/>
              <a:gdLst/>
              <a:ahLst/>
              <a:cxnLst/>
              <a:rect l="l" t="t" r="r" b="b"/>
              <a:pathLst>
                <a:path w="11004" h="2382" fill="none" extrusionOk="0">
                  <a:moveTo>
                    <a:pt x="11003" y="0"/>
                  </a:moveTo>
                  <a:cubicBezTo>
                    <a:pt x="11003" y="0"/>
                    <a:pt x="4487" y="2381"/>
                    <a:pt x="1" y="2130"/>
                  </a:cubicBezTo>
                </a:path>
              </a:pathLst>
            </a:custGeom>
            <a:no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6"/>
            <p:cNvSpPr/>
            <p:nvPr/>
          </p:nvSpPr>
          <p:spPr>
            <a:xfrm>
              <a:off x="3841625" y="2449900"/>
              <a:ext cx="275100" cy="59550"/>
            </a:xfrm>
            <a:custGeom>
              <a:avLst/>
              <a:gdLst/>
              <a:ahLst/>
              <a:cxnLst/>
              <a:rect l="l" t="t" r="r" b="b"/>
              <a:pathLst>
                <a:path w="11004" h="2382" fill="none" extrusionOk="0">
                  <a:moveTo>
                    <a:pt x="11003" y="1"/>
                  </a:moveTo>
                  <a:cubicBezTo>
                    <a:pt x="11003" y="1"/>
                    <a:pt x="4487" y="2382"/>
                    <a:pt x="1" y="2131"/>
                  </a:cubicBezTo>
                </a:path>
              </a:pathLst>
            </a:custGeom>
            <a:no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6"/>
            <p:cNvSpPr/>
            <p:nvPr/>
          </p:nvSpPr>
          <p:spPr>
            <a:xfrm>
              <a:off x="3327850" y="1219325"/>
              <a:ext cx="17550" cy="17575"/>
            </a:xfrm>
            <a:custGeom>
              <a:avLst/>
              <a:gdLst/>
              <a:ahLst/>
              <a:cxnLst/>
              <a:rect l="l" t="t" r="r" b="b"/>
              <a:pathLst>
                <a:path w="702" h="703" extrusionOk="0">
                  <a:moveTo>
                    <a:pt x="351" y="0"/>
                  </a:moveTo>
                  <a:cubicBezTo>
                    <a:pt x="176" y="0"/>
                    <a:pt x="0" y="151"/>
                    <a:pt x="0" y="351"/>
                  </a:cubicBezTo>
                  <a:cubicBezTo>
                    <a:pt x="0" y="552"/>
                    <a:pt x="176" y="702"/>
                    <a:pt x="351" y="702"/>
                  </a:cubicBezTo>
                  <a:cubicBezTo>
                    <a:pt x="552" y="702"/>
                    <a:pt x="702" y="552"/>
                    <a:pt x="702" y="351"/>
                  </a:cubicBezTo>
                  <a:cubicBezTo>
                    <a:pt x="702" y="151"/>
                    <a:pt x="552" y="0"/>
                    <a:pt x="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46"/>
          <p:cNvGrpSpPr/>
          <p:nvPr/>
        </p:nvGrpSpPr>
        <p:grpSpPr>
          <a:xfrm>
            <a:off x="6656103" y="3383044"/>
            <a:ext cx="690413" cy="1469758"/>
            <a:chOff x="6670791" y="3654713"/>
            <a:chExt cx="548164" cy="1166938"/>
          </a:xfrm>
        </p:grpSpPr>
        <p:grpSp>
          <p:nvGrpSpPr>
            <p:cNvPr id="5567" name="Google Shape;5567;p46"/>
            <p:cNvGrpSpPr/>
            <p:nvPr/>
          </p:nvGrpSpPr>
          <p:grpSpPr>
            <a:xfrm flipH="1">
              <a:off x="6892737" y="3654713"/>
              <a:ext cx="254340" cy="1091775"/>
              <a:chOff x="4528700" y="1800400"/>
              <a:chExt cx="788650" cy="3386400"/>
            </a:xfrm>
          </p:grpSpPr>
          <p:sp>
            <p:nvSpPr>
              <p:cNvPr id="5568" name="Google Shape;5568;p46"/>
              <p:cNvSpPr/>
              <p:nvPr/>
            </p:nvSpPr>
            <p:spPr>
              <a:xfrm>
                <a:off x="4759800" y="1800400"/>
                <a:ext cx="326425" cy="523850"/>
              </a:xfrm>
              <a:custGeom>
                <a:avLst/>
                <a:gdLst/>
                <a:ahLst/>
                <a:cxnLst/>
                <a:rect l="l" t="t" r="r" b="b"/>
                <a:pathLst>
                  <a:path w="13057" h="20954" extrusionOk="0">
                    <a:moveTo>
                      <a:pt x="6506" y="0"/>
                    </a:moveTo>
                    <a:cubicBezTo>
                      <a:pt x="6506" y="320"/>
                      <a:pt x="6506" y="5935"/>
                      <a:pt x="2694" y="11002"/>
                    </a:cubicBezTo>
                    <a:cubicBezTo>
                      <a:pt x="1" y="14563"/>
                      <a:pt x="1553" y="20954"/>
                      <a:pt x="6506" y="20954"/>
                    </a:cubicBezTo>
                    <a:cubicBezTo>
                      <a:pt x="11482" y="20954"/>
                      <a:pt x="13057" y="14517"/>
                      <a:pt x="10341" y="11002"/>
                    </a:cubicBezTo>
                    <a:cubicBezTo>
                      <a:pt x="7602" y="7487"/>
                      <a:pt x="6506" y="320"/>
                      <a:pt x="6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6"/>
              <p:cNvSpPr/>
              <p:nvPr/>
            </p:nvSpPr>
            <p:spPr>
              <a:xfrm>
                <a:off x="4804325" y="1920800"/>
                <a:ext cx="237975" cy="382925"/>
              </a:xfrm>
              <a:custGeom>
                <a:avLst/>
                <a:gdLst/>
                <a:ahLst/>
                <a:cxnLst/>
                <a:rect l="l" t="t" r="r" b="b"/>
                <a:pathLst>
                  <a:path w="9519" h="15317" extrusionOk="0">
                    <a:moveTo>
                      <a:pt x="4725" y="0"/>
                    </a:moveTo>
                    <a:cubicBezTo>
                      <a:pt x="4725" y="251"/>
                      <a:pt x="4725" y="4337"/>
                      <a:pt x="1940" y="8058"/>
                    </a:cubicBezTo>
                    <a:cubicBezTo>
                      <a:pt x="0" y="10637"/>
                      <a:pt x="1119" y="15316"/>
                      <a:pt x="4725" y="15316"/>
                    </a:cubicBezTo>
                    <a:cubicBezTo>
                      <a:pt x="8354" y="15316"/>
                      <a:pt x="9518" y="10614"/>
                      <a:pt x="7532" y="8058"/>
                    </a:cubicBezTo>
                    <a:cubicBezTo>
                      <a:pt x="5524" y="5478"/>
                      <a:pt x="4725" y="251"/>
                      <a:pt x="4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6"/>
              <p:cNvSpPr/>
              <p:nvPr/>
            </p:nvSpPr>
            <p:spPr>
              <a:xfrm>
                <a:off x="4844250" y="2035500"/>
                <a:ext cx="157525" cy="252225"/>
              </a:xfrm>
              <a:custGeom>
                <a:avLst/>
                <a:gdLst/>
                <a:ahLst/>
                <a:cxnLst/>
                <a:rect l="l" t="t" r="r" b="b"/>
                <a:pathLst>
                  <a:path w="6301" h="10089" extrusionOk="0">
                    <a:moveTo>
                      <a:pt x="3128" y="0"/>
                    </a:moveTo>
                    <a:cubicBezTo>
                      <a:pt x="3128" y="137"/>
                      <a:pt x="3128" y="2853"/>
                      <a:pt x="1302" y="5296"/>
                    </a:cubicBezTo>
                    <a:cubicBezTo>
                      <a:pt x="1" y="7008"/>
                      <a:pt x="754" y="10089"/>
                      <a:pt x="3128" y="10089"/>
                    </a:cubicBezTo>
                    <a:cubicBezTo>
                      <a:pt x="5525" y="10089"/>
                      <a:pt x="6301" y="6985"/>
                      <a:pt x="4977" y="5296"/>
                    </a:cubicBezTo>
                    <a:cubicBezTo>
                      <a:pt x="3653" y="3607"/>
                      <a:pt x="3128" y="137"/>
                      <a:pt x="3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6"/>
              <p:cNvSpPr/>
              <p:nvPr/>
            </p:nvSpPr>
            <p:spPr>
              <a:xfrm>
                <a:off x="4577775" y="2503375"/>
                <a:ext cx="706475" cy="2683425"/>
              </a:xfrm>
              <a:custGeom>
                <a:avLst/>
                <a:gdLst/>
                <a:ahLst/>
                <a:cxnLst/>
                <a:rect l="l" t="t" r="r" b="b"/>
                <a:pathLst>
                  <a:path w="28259" h="107337" extrusionOk="0">
                    <a:moveTo>
                      <a:pt x="5726" y="3993"/>
                    </a:moveTo>
                    <a:cubicBezTo>
                      <a:pt x="5786" y="3993"/>
                      <a:pt x="6009" y="5052"/>
                      <a:pt x="6232" y="5800"/>
                    </a:cubicBezTo>
                    <a:cubicBezTo>
                      <a:pt x="5981" y="5571"/>
                      <a:pt x="5798" y="5229"/>
                      <a:pt x="5752" y="4704"/>
                    </a:cubicBezTo>
                    <a:cubicBezTo>
                      <a:pt x="5704" y="4193"/>
                      <a:pt x="5700" y="3993"/>
                      <a:pt x="5726" y="3993"/>
                    </a:cubicBezTo>
                    <a:close/>
                    <a:moveTo>
                      <a:pt x="15" y="0"/>
                    </a:moveTo>
                    <a:cubicBezTo>
                      <a:pt x="10" y="0"/>
                      <a:pt x="5" y="1"/>
                      <a:pt x="0" y="2"/>
                    </a:cubicBezTo>
                    <a:lnTo>
                      <a:pt x="0" y="16002"/>
                    </a:lnTo>
                    <a:lnTo>
                      <a:pt x="0" y="102990"/>
                    </a:lnTo>
                    <a:cubicBezTo>
                      <a:pt x="0" y="103811"/>
                      <a:pt x="503" y="104542"/>
                      <a:pt x="1279" y="104816"/>
                    </a:cubicBezTo>
                    <a:cubicBezTo>
                      <a:pt x="3667" y="105678"/>
                      <a:pt x="9102" y="107336"/>
                      <a:pt x="15322" y="107336"/>
                    </a:cubicBezTo>
                    <a:cubicBezTo>
                      <a:pt x="19147" y="107336"/>
                      <a:pt x="23269" y="106709"/>
                      <a:pt x="27163" y="104884"/>
                    </a:cubicBezTo>
                    <a:cubicBezTo>
                      <a:pt x="27825" y="104564"/>
                      <a:pt x="28258" y="103880"/>
                      <a:pt x="28258" y="103126"/>
                    </a:cubicBezTo>
                    <a:lnTo>
                      <a:pt x="28258" y="10844"/>
                    </a:lnTo>
                    <a:cubicBezTo>
                      <a:pt x="28023" y="10905"/>
                      <a:pt x="27778" y="10937"/>
                      <a:pt x="27536" y="10937"/>
                    </a:cubicBezTo>
                    <a:cubicBezTo>
                      <a:pt x="26605" y="10937"/>
                      <a:pt x="25719" y="10461"/>
                      <a:pt x="25610" y="9337"/>
                    </a:cubicBezTo>
                    <a:cubicBezTo>
                      <a:pt x="25451" y="7420"/>
                      <a:pt x="25998" y="6598"/>
                      <a:pt x="26295" y="5069"/>
                    </a:cubicBezTo>
                    <a:cubicBezTo>
                      <a:pt x="26435" y="4250"/>
                      <a:pt x="26281" y="2847"/>
                      <a:pt x="25440" y="2847"/>
                    </a:cubicBezTo>
                    <a:cubicBezTo>
                      <a:pt x="25179" y="2847"/>
                      <a:pt x="24852" y="2982"/>
                      <a:pt x="24446" y="3312"/>
                    </a:cubicBezTo>
                    <a:cubicBezTo>
                      <a:pt x="24041" y="3642"/>
                      <a:pt x="23887" y="3752"/>
                      <a:pt x="23889" y="3752"/>
                    </a:cubicBezTo>
                    <a:cubicBezTo>
                      <a:pt x="23894" y="3752"/>
                      <a:pt x="24516" y="3317"/>
                      <a:pt x="25013" y="3317"/>
                    </a:cubicBezTo>
                    <a:cubicBezTo>
                      <a:pt x="25407" y="3317"/>
                      <a:pt x="25722" y="3590"/>
                      <a:pt x="25588" y="4567"/>
                    </a:cubicBezTo>
                    <a:cubicBezTo>
                      <a:pt x="25437" y="5668"/>
                      <a:pt x="25113" y="6026"/>
                      <a:pt x="24685" y="6026"/>
                    </a:cubicBezTo>
                    <a:cubicBezTo>
                      <a:pt x="24013" y="6026"/>
                      <a:pt x="23084" y="5143"/>
                      <a:pt x="22164" y="4864"/>
                    </a:cubicBezTo>
                    <a:cubicBezTo>
                      <a:pt x="22124" y="4852"/>
                      <a:pt x="22084" y="4847"/>
                      <a:pt x="22045" y="4847"/>
                    </a:cubicBezTo>
                    <a:cubicBezTo>
                      <a:pt x="21927" y="4847"/>
                      <a:pt x="21816" y="4898"/>
                      <a:pt x="21730" y="5001"/>
                    </a:cubicBezTo>
                    <a:cubicBezTo>
                      <a:pt x="21499" y="4015"/>
                      <a:pt x="21114" y="3318"/>
                      <a:pt x="20575" y="3318"/>
                    </a:cubicBezTo>
                    <a:cubicBezTo>
                      <a:pt x="20528" y="3318"/>
                      <a:pt x="20479" y="3323"/>
                      <a:pt x="20429" y="3334"/>
                    </a:cubicBezTo>
                    <a:cubicBezTo>
                      <a:pt x="19219" y="3608"/>
                      <a:pt x="19516" y="5526"/>
                      <a:pt x="19653" y="6165"/>
                    </a:cubicBezTo>
                    <a:cubicBezTo>
                      <a:pt x="19653" y="6233"/>
                      <a:pt x="19676" y="6279"/>
                      <a:pt x="19676" y="6347"/>
                    </a:cubicBezTo>
                    <a:cubicBezTo>
                      <a:pt x="19676" y="6347"/>
                      <a:pt x="19676" y="6370"/>
                      <a:pt x="19676" y="6370"/>
                    </a:cubicBezTo>
                    <a:cubicBezTo>
                      <a:pt x="19904" y="7443"/>
                      <a:pt x="19950" y="8265"/>
                      <a:pt x="19607" y="9201"/>
                    </a:cubicBezTo>
                    <a:cubicBezTo>
                      <a:pt x="19276" y="10102"/>
                      <a:pt x="18055" y="10684"/>
                      <a:pt x="16885" y="10684"/>
                    </a:cubicBezTo>
                    <a:cubicBezTo>
                      <a:pt x="15716" y="10684"/>
                      <a:pt x="14597" y="10102"/>
                      <a:pt x="14472" y="8676"/>
                    </a:cubicBezTo>
                    <a:cubicBezTo>
                      <a:pt x="14289" y="6895"/>
                      <a:pt x="14654" y="5868"/>
                      <a:pt x="14997" y="4681"/>
                    </a:cubicBezTo>
                    <a:cubicBezTo>
                      <a:pt x="14997" y="4681"/>
                      <a:pt x="14997" y="4658"/>
                      <a:pt x="15020" y="4613"/>
                    </a:cubicBezTo>
                    <a:cubicBezTo>
                      <a:pt x="15088" y="4384"/>
                      <a:pt x="15134" y="4156"/>
                      <a:pt x="15202" y="3905"/>
                    </a:cubicBezTo>
                    <a:cubicBezTo>
                      <a:pt x="15306" y="3239"/>
                      <a:pt x="15220" y="2421"/>
                      <a:pt x="14598" y="2421"/>
                    </a:cubicBezTo>
                    <a:cubicBezTo>
                      <a:pt x="14538" y="2421"/>
                      <a:pt x="14473" y="2428"/>
                      <a:pt x="14403" y="2444"/>
                    </a:cubicBezTo>
                    <a:cubicBezTo>
                      <a:pt x="13308" y="2695"/>
                      <a:pt x="13422" y="3974"/>
                      <a:pt x="13422" y="3996"/>
                    </a:cubicBezTo>
                    <a:cubicBezTo>
                      <a:pt x="13536" y="4544"/>
                      <a:pt x="13696" y="5115"/>
                      <a:pt x="13810" y="5617"/>
                    </a:cubicBezTo>
                    <a:cubicBezTo>
                      <a:pt x="14094" y="6816"/>
                      <a:pt x="13492" y="7761"/>
                      <a:pt x="12697" y="7761"/>
                    </a:cubicBezTo>
                    <a:cubicBezTo>
                      <a:pt x="12598" y="7761"/>
                      <a:pt x="12497" y="7747"/>
                      <a:pt x="12395" y="7717"/>
                    </a:cubicBezTo>
                    <a:cubicBezTo>
                      <a:pt x="11550" y="7466"/>
                      <a:pt x="11071" y="6690"/>
                      <a:pt x="11619" y="5320"/>
                    </a:cubicBezTo>
                    <a:cubicBezTo>
                      <a:pt x="11870" y="4727"/>
                      <a:pt x="11938" y="4133"/>
                      <a:pt x="11915" y="3631"/>
                    </a:cubicBezTo>
                    <a:cubicBezTo>
                      <a:pt x="11938" y="3540"/>
                      <a:pt x="11915" y="3449"/>
                      <a:pt x="11915" y="3380"/>
                    </a:cubicBezTo>
                    <a:cubicBezTo>
                      <a:pt x="11915" y="3357"/>
                      <a:pt x="11915" y="3357"/>
                      <a:pt x="11915" y="3357"/>
                    </a:cubicBezTo>
                    <a:cubicBezTo>
                      <a:pt x="11842" y="2882"/>
                      <a:pt x="11520" y="2509"/>
                      <a:pt x="11030" y="2509"/>
                    </a:cubicBezTo>
                    <a:cubicBezTo>
                      <a:pt x="10909" y="2509"/>
                      <a:pt x="10777" y="2531"/>
                      <a:pt x="10637" y="2581"/>
                    </a:cubicBezTo>
                    <a:cubicBezTo>
                      <a:pt x="9952" y="2832"/>
                      <a:pt x="9793" y="3608"/>
                      <a:pt x="9770" y="3814"/>
                    </a:cubicBezTo>
                    <a:cubicBezTo>
                      <a:pt x="9747" y="4202"/>
                      <a:pt x="9770" y="4635"/>
                      <a:pt x="9838" y="5092"/>
                    </a:cubicBezTo>
                    <a:cubicBezTo>
                      <a:pt x="9087" y="5693"/>
                      <a:pt x="8090" y="6139"/>
                      <a:pt x="7264" y="6139"/>
                    </a:cubicBezTo>
                    <a:cubicBezTo>
                      <a:pt x="7085" y="6139"/>
                      <a:pt x="6915" y="6118"/>
                      <a:pt x="6757" y="6073"/>
                    </a:cubicBezTo>
                    <a:cubicBezTo>
                      <a:pt x="6757" y="6005"/>
                      <a:pt x="6780" y="5914"/>
                      <a:pt x="6780" y="5822"/>
                    </a:cubicBezTo>
                    <a:cubicBezTo>
                      <a:pt x="6825" y="5434"/>
                      <a:pt x="6825" y="5069"/>
                      <a:pt x="6802" y="4704"/>
                    </a:cubicBezTo>
                    <a:cubicBezTo>
                      <a:pt x="6802" y="4681"/>
                      <a:pt x="6802" y="4590"/>
                      <a:pt x="6802" y="4499"/>
                    </a:cubicBezTo>
                    <a:cubicBezTo>
                      <a:pt x="6780" y="4225"/>
                      <a:pt x="6734" y="3951"/>
                      <a:pt x="6688" y="3722"/>
                    </a:cubicBezTo>
                    <a:cubicBezTo>
                      <a:pt x="6500" y="3087"/>
                      <a:pt x="6056" y="2725"/>
                      <a:pt x="5594" y="2725"/>
                    </a:cubicBezTo>
                    <a:cubicBezTo>
                      <a:pt x="5325" y="2725"/>
                      <a:pt x="5051" y="2847"/>
                      <a:pt x="4817" y="3106"/>
                    </a:cubicBezTo>
                    <a:cubicBezTo>
                      <a:pt x="4063" y="3974"/>
                      <a:pt x="5844" y="6210"/>
                      <a:pt x="5273" y="7489"/>
                    </a:cubicBezTo>
                    <a:cubicBezTo>
                      <a:pt x="4991" y="8108"/>
                      <a:pt x="4470" y="8381"/>
                      <a:pt x="3975" y="8381"/>
                    </a:cubicBezTo>
                    <a:cubicBezTo>
                      <a:pt x="3430" y="8381"/>
                      <a:pt x="2917" y="8051"/>
                      <a:pt x="2785" y="7489"/>
                    </a:cubicBezTo>
                    <a:cubicBezTo>
                      <a:pt x="2511" y="6416"/>
                      <a:pt x="3287" y="5594"/>
                      <a:pt x="3356" y="5069"/>
                    </a:cubicBezTo>
                    <a:cubicBezTo>
                      <a:pt x="3439" y="4573"/>
                      <a:pt x="3090" y="3007"/>
                      <a:pt x="2259" y="3007"/>
                    </a:cubicBezTo>
                    <a:cubicBezTo>
                      <a:pt x="2173" y="3007"/>
                      <a:pt x="2082" y="3024"/>
                      <a:pt x="1986" y="3061"/>
                    </a:cubicBezTo>
                    <a:cubicBezTo>
                      <a:pt x="1324" y="3289"/>
                      <a:pt x="1142" y="3974"/>
                      <a:pt x="1096" y="4476"/>
                    </a:cubicBezTo>
                    <a:cubicBezTo>
                      <a:pt x="1096" y="4544"/>
                      <a:pt x="1119" y="4613"/>
                      <a:pt x="1119" y="4681"/>
                    </a:cubicBezTo>
                    <a:cubicBezTo>
                      <a:pt x="781" y="2274"/>
                      <a:pt x="35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6"/>
              <p:cNvSpPr/>
              <p:nvPr/>
            </p:nvSpPr>
            <p:spPr>
              <a:xfrm>
                <a:off x="4577775" y="4718600"/>
                <a:ext cx="706475" cy="436550"/>
              </a:xfrm>
              <a:custGeom>
                <a:avLst/>
                <a:gdLst/>
                <a:ahLst/>
                <a:cxnLst/>
                <a:rect l="l" t="t" r="r" b="b"/>
                <a:pathLst>
                  <a:path w="28259" h="17462" extrusionOk="0">
                    <a:moveTo>
                      <a:pt x="28258" y="1"/>
                    </a:moveTo>
                    <a:cubicBezTo>
                      <a:pt x="18694" y="7373"/>
                      <a:pt x="7031" y="9610"/>
                      <a:pt x="0" y="10249"/>
                    </a:cubicBezTo>
                    <a:lnTo>
                      <a:pt x="0" y="14381"/>
                    </a:lnTo>
                    <a:cubicBezTo>
                      <a:pt x="0" y="15202"/>
                      <a:pt x="503" y="15933"/>
                      <a:pt x="1279" y="16207"/>
                    </a:cubicBezTo>
                    <a:cubicBezTo>
                      <a:pt x="2237" y="16549"/>
                      <a:pt x="3698" y="17028"/>
                      <a:pt x="5479" y="17462"/>
                    </a:cubicBezTo>
                    <a:cubicBezTo>
                      <a:pt x="12052" y="16435"/>
                      <a:pt x="20406" y="14221"/>
                      <a:pt x="28258" y="9450"/>
                    </a:cubicBezTo>
                    <a:lnTo>
                      <a:pt x="282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6"/>
              <p:cNvSpPr/>
              <p:nvPr/>
            </p:nvSpPr>
            <p:spPr>
              <a:xfrm>
                <a:off x="4577775" y="4513175"/>
                <a:ext cx="706475" cy="321300"/>
              </a:xfrm>
              <a:custGeom>
                <a:avLst/>
                <a:gdLst/>
                <a:ahLst/>
                <a:cxnLst/>
                <a:rect l="l" t="t" r="r" b="b"/>
                <a:pathLst>
                  <a:path w="28259" h="12852" extrusionOk="0">
                    <a:moveTo>
                      <a:pt x="28258" y="1"/>
                    </a:moveTo>
                    <a:cubicBezTo>
                      <a:pt x="18443" y="6939"/>
                      <a:pt x="6985" y="9062"/>
                      <a:pt x="0" y="9701"/>
                    </a:cubicBezTo>
                    <a:lnTo>
                      <a:pt x="0" y="12851"/>
                    </a:lnTo>
                    <a:cubicBezTo>
                      <a:pt x="2534" y="12623"/>
                      <a:pt x="5661" y="12235"/>
                      <a:pt x="9108" y="11482"/>
                    </a:cubicBezTo>
                    <a:cubicBezTo>
                      <a:pt x="14586" y="10295"/>
                      <a:pt x="21616" y="8035"/>
                      <a:pt x="28258" y="3767"/>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6"/>
              <p:cNvSpPr/>
              <p:nvPr/>
            </p:nvSpPr>
            <p:spPr>
              <a:xfrm>
                <a:off x="4577775" y="4143400"/>
                <a:ext cx="706475" cy="452550"/>
              </a:xfrm>
              <a:custGeom>
                <a:avLst/>
                <a:gdLst/>
                <a:ahLst/>
                <a:cxnLst/>
                <a:rect l="l" t="t" r="r" b="b"/>
                <a:pathLst>
                  <a:path w="28259" h="18102" extrusionOk="0">
                    <a:moveTo>
                      <a:pt x="28258" y="1"/>
                    </a:moveTo>
                    <a:cubicBezTo>
                      <a:pt x="18694" y="7373"/>
                      <a:pt x="7031" y="9587"/>
                      <a:pt x="0" y="10249"/>
                    </a:cubicBezTo>
                    <a:lnTo>
                      <a:pt x="0" y="18101"/>
                    </a:lnTo>
                    <a:cubicBezTo>
                      <a:pt x="6894" y="17553"/>
                      <a:pt x="17987" y="15659"/>
                      <a:pt x="28258" y="9450"/>
                    </a:cubicBezTo>
                    <a:lnTo>
                      <a:pt x="282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6"/>
              <p:cNvSpPr/>
              <p:nvPr/>
            </p:nvSpPr>
            <p:spPr>
              <a:xfrm>
                <a:off x="4577775" y="3937400"/>
                <a:ext cx="706475" cy="321300"/>
              </a:xfrm>
              <a:custGeom>
                <a:avLst/>
                <a:gdLst/>
                <a:ahLst/>
                <a:cxnLst/>
                <a:rect l="l" t="t" r="r" b="b"/>
                <a:pathLst>
                  <a:path w="28259" h="12852" extrusionOk="0">
                    <a:moveTo>
                      <a:pt x="28258" y="1"/>
                    </a:moveTo>
                    <a:cubicBezTo>
                      <a:pt x="18443" y="6963"/>
                      <a:pt x="6985" y="9062"/>
                      <a:pt x="0" y="9702"/>
                    </a:cubicBezTo>
                    <a:lnTo>
                      <a:pt x="0" y="12851"/>
                    </a:lnTo>
                    <a:cubicBezTo>
                      <a:pt x="2534" y="12646"/>
                      <a:pt x="5661" y="12235"/>
                      <a:pt x="9108" y="11482"/>
                    </a:cubicBezTo>
                    <a:cubicBezTo>
                      <a:pt x="14586" y="10295"/>
                      <a:pt x="21616" y="8035"/>
                      <a:pt x="28258" y="3767"/>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6"/>
              <p:cNvSpPr/>
              <p:nvPr/>
            </p:nvSpPr>
            <p:spPr>
              <a:xfrm>
                <a:off x="4577775" y="3567650"/>
                <a:ext cx="706475" cy="452525"/>
              </a:xfrm>
              <a:custGeom>
                <a:avLst/>
                <a:gdLst/>
                <a:ahLst/>
                <a:cxnLst/>
                <a:rect l="l" t="t" r="r" b="b"/>
                <a:pathLst>
                  <a:path w="28259" h="18101" extrusionOk="0">
                    <a:moveTo>
                      <a:pt x="28258" y="0"/>
                    </a:moveTo>
                    <a:cubicBezTo>
                      <a:pt x="18694" y="7373"/>
                      <a:pt x="7031" y="9609"/>
                      <a:pt x="0" y="10249"/>
                    </a:cubicBezTo>
                    <a:lnTo>
                      <a:pt x="0" y="18100"/>
                    </a:lnTo>
                    <a:cubicBezTo>
                      <a:pt x="6894" y="17553"/>
                      <a:pt x="17987" y="15658"/>
                      <a:pt x="28258" y="9450"/>
                    </a:cubicBezTo>
                    <a:lnTo>
                      <a:pt x="282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6"/>
              <p:cNvSpPr/>
              <p:nvPr/>
            </p:nvSpPr>
            <p:spPr>
              <a:xfrm>
                <a:off x="4577775" y="3362200"/>
                <a:ext cx="706475" cy="320725"/>
              </a:xfrm>
              <a:custGeom>
                <a:avLst/>
                <a:gdLst/>
                <a:ahLst/>
                <a:cxnLst/>
                <a:rect l="l" t="t" r="r" b="b"/>
                <a:pathLst>
                  <a:path w="28259" h="12829" extrusionOk="0">
                    <a:moveTo>
                      <a:pt x="28258" y="1"/>
                    </a:moveTo>
                    <a:cubicBezTo>
                      <a:pt x="18443" y="6940"/>
                      <a:pt x="6985" y="9063"/>
                      <a:pt x="0" y="9679"/>
                    </a:cubicBezTo>
                    <a:lnTo>
                      <a:pt x="0" y="12829"/>
                    </a:lnTo>
                    <a:cubicBezTo>
                      <a:pt x="2534" y="12623"/>
                      <a:pt x="5661" y="12235"/>
                      <a:pt x="9108" y="11482"/>
                    </a:cubicBezTo>
                    <a:cubicBezTo>
                      <a:pt x="14586" y="10295"/>
                      <a:pt x="21616" y="8035"/>
                      <a:pt x="28258" y="3744"/>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6"/>
              <p:cNvSpPr/>
              <p:nvPr/>
            </p:nvSpPr>
            <p:spPr>
              <a:xfrm>
                <a:off x="4577775" y="2991875"/>
                <a:ext cx="706475" cy="453100"/>
              </a:xfrm>
              <a:custGeom>
                <a:avLst/>
                <a:gdLst/>
                <a:ahLst/>
                <a:cxnLst/>
                <a:rect l="l" t="t" r="r" b="b"/>
                <a:pathLst>
                  <a:path w="28259" h="18124" extrusionOk="0">
                    <a:moveTo>
                      <a:pt x="28258" y="0"/>
                    </a:moveTo>
                    <a:cubicBezTo>
                      <a:pt x="18694" y="7373"/>
                      <a:pt x="7031" y="9610"/>
                      <a:pt x="0" y="10249"/>
                    </a:cubicBezTo>
                    <a:lnTo>
                      <a:pt x="0" y="18124"/>
                    </a:lnTo>
                    <a:cubicBezTo>
                      <a:pt x="6894" y="17576"/>
                      <a:pt x="17987" y="15681"/>
                      <a:pt x="28258" y="9450"/>
                    </a:cubicBezTo>
                    <a:lnTo>
                      <a:pt x="282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6"/>
              <p:cNvSpPr/>
              <p:nvPr/>
            </p:nvSpPr>
            <p:spPr>
              <a:xfrm>
                <a:off x="4577775" y="2786450"/>
                <a:ext cx="706475" cy="321275"/>
              </a:xfrm>
              <a:custGeom>
                <a:avLst/>
                <a:gdLst/>
                <a:ahLst/>
                <a:cxnLst/>
                <a:rect l="l" t="t" r="r" b="b"/>
                <a:pathLst>
                  <a:path w="28259" h="12851" extrusionOk="0">
                    <a:moveTo>
                      <a:pt x="28258" y="0"/>
                    </a:moveTo>
                    <a:cubicBezTo>
                      <a:pt x="18443" y="6939"/>
                      <a:pt x="6985" y="9062"/>
                      <a:pt x="0" y="9701"/>
                    </a:cubicBezTo>
                    <a:lnTo>
                      <a:pt x="0" y="12851"/>
                    </a:lnTo>
                    <a:cubicBezTo>
                      <a:pt x="2534" y="12623"/>
                      <a:pt x="5661" y="12235"/>
                      <a:pt x="9108" y="11481"/>
                    </a:cubicBezTo>
                    <a:cubicBezTo>
                      <a:pt x="14586" y="10294"/>
                      <a:pt x="21616" y="8035"/>
                      <a:pt x="28258" y="3766"/>
                    </a:cubicBezTo>
                    <a:lnTo>
                      <a:pt x="282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6"/>
              <p:cNvSpPr/>
              <p:nvPr/>
            </p:nvSpPr>
            <p:spPr>
              <a:xfrm>
                <a:off x="4577775" y="2574525"/>
                <a:ext cx="660875" cy="294675"/>
              </a:xfrm>
              <a:custGeom>
                <a:avLst/>
                <a:gdLst/>
                <a:ahLst/>
                <a:cxnLst/>
                <a:rect l="l" t="t" r="r" b="b"/>
                <a:pathLst>
                  <a:path w="26435" h="11787" extrusionOk="0">
                    <a:moveTo>
                      <a:pt x="25440" y="1"/>
                    </a:moveTo>
                    <a:cubicBezTo>
                      <a:pt x="25179" y="1"/>
                      <a:pt x="24852" y="136"/>
                      <a:pt x="24446" y="466"/>
                    </a:cubicBezTo>
                    <a:cubicBezTo>
                      <a:pt x="24041" y="796"/>
                      <a:pt x="23887" y="906"/>
                      <a:pt x="23889" y="906"/>
                    </a:cubicBezTo>
                    <a:cubicBezTo>
                      <a:pt x="23894" y="906"/>
                      <a:pt x="24516" y="471"/>
                      <a:pt x="25013" y="471"/>
                    </a:cubicBezTo>
                    <a:cubicBezTo>
                      <a:pt x="25407" y="471"/>
                      <a:pt x="25722" y="744"/>
                      <a:pt x="25588" y="1721"/>
                    </a:cubicBezTo>
                    <a:cubicBezTo>
                      <a:pt x="25437" y="2822"/>
                      <a:pt x="25113" y="3180"/>
                      <a:pt x="24685" y="3180"/>
                    </a:cubicBezTo>
                    <a:cubicBezTo>
                      <a:pt x="24013" y="3180"/>
                      <a:pt x="23084" y="2297"/>
                      <a:pt x="22164" y="2018"/>
                    </a:cubicBezTo>
                    <a:cubicBezTo>
                      <a:pt x="22124" y="2006"/>
                      <a:pt x="22084" y="2001"/>
                      <a:pt x="22045" y="2001"/>
                    </a:cubicBezTo>
                    <a:cubicBezTo>
                      <a:pt x="21927" y="2001"/>
                      <a:pt x="21816" y="2052"/>
                      <a:pt x="21730" y="2155"/>
                    </a:cubicBezTo>
                    <a:cubicBezTo>
                      <a:pt x="21499" y="1169"/>
                      <a:pt x="21114" y="472"/>
                      <a:pt x="20575" y="472"/>
                    </a:cubicBezTo>
                    <a:cubicBezTo>
                      <a:pt x="20528" y="472"/>
                      <a:pt x="20479" y="477"/>
                      <a:pt x="20429" y="488"/>
                    </a:cubicBezTo>
                    <a:cubicBezTo>
                      <a:pt x="19219" y="762"/>
                      <a:pt x="19516" y="2680"/>
                      <a:pt x="19653" y="3319"/>
                    </a:cubicBezTo>
                    <a:cubicBezTo>
                      <a:pt x="19653" y="3387"/>
                      <a:pt x="19676" y="3433"/>
                      <a:pt x="19676" y="3501"/>
                    </a:cubicBezTo>
                    <a:cubicBezTo>
                      <a:pt x="19676" y="3501"/>
                      <a:pt x="19676" y="3524"/>
                      <a:pt x="19676" y="3524"/>
                    </a:cubicBezTo>
                    <a:cubicBezTo>
                      <a:pt x="19904" y="4597"/>
                      <a:pt x="19950" y="5419"/>
                      <a:pt x="19607" y="6355"/>
                    </a:cubicBezTo>
                    <a:cubicBezTo>
                      <a:pt x="19276" y="7256"/>
                      <a:pt x="18055" y="7838"/>
                      <a:pt x="16885" y="7838"/>
                    </a:cubicBezTo>
                    <a:cubicBezTo>
                      <a:pt x="15716" y="7838"/>
                      <a:pt x="14597" y="7256"/>
                      <a:pt x="14472" y="5830"/>
                    </a:cubicBezTo>
                    <a:cubicBezTo>
                      <a:pt x="14289" y="4049"/>
                      <a:pt x="14654" y="3022"/>
                      <a:pt x="14997" y="1835"/>
                    </a:cubicBezTo>
                    <a:cubicBezTo>
                      <a:pt x="14997" y="1835"/>
                      <a:pt x="14997" y="1812"/>
                      <a:pt x="15020" y="1767"/>
                    </a:cubicBezTo>
                    <a:cubicBezTo>
                      <a:pt x="15088" y="1538"/>
                      <a:pt x="15134" y="1310"/>
                      <a:pt x="15202" y="1059"/>
                    </a:cubicBezTo>
                    <a:cubicBezTo>
                      <a:pt x="15225" y="922"/>
                      <a:pt x="15225" y="785"/>
                      <a:pt x="15225" y="648"/>
                    </a:cubicBezTo>
                    <a:lnTo>
                      <a:pt x="15225" y="648"/>
                    </a:lnTo>
                    <a:cubicBezTo>
                      <a:pt x="14631" y="854"/>
                      <a:pt x="14038" y="1059"/>
                      <a:pt x="13445" y="1242"/>
                    </a:cubicBezTo>
                    <a:cubicBezTo>
                      <a:pt x="13559" y="1767"/>
                      <a:pt x="13696" y="2292"/>
                      <a:pt x="13810" y="2771"/>
                    </a:cubicBezTo>
                    <a:cubicBezTo>
                      <a:pt x="14094" y="3970"/>
                      <a:pt x="13492" y="4915"/>
                      <a:pt x="12697" y="4915"/>
                    </a:cubicBezTo>
                    <a:cubicBezTo>
                      <a:pt x="12598" y="4915"/>
                      <a:pt x="12497" y="4901"/>
                      <a:pt x="12395" y="4871"/>
                    </a:cubicBezTo>
                    <a:cubicBezTo>
                      <a:pt x="11550" y="4620"/>
                      <a:pt x="11071" y="3844"/>
                      <a:pt x="11619" y="2474"/>
                    </a:cubicBezTo>
                    <a:cubicBezTo>
                      <a:pt x="11733" y="2223"/>
                      <a:pt x="11801" y="1972"/>
                      <a:pt x="11847" y="1721"/>
                    </a:cubicBezTo>
                    <a:lnTo>
                      <a:pt x="11847" y="1721"/>
                    </a:lnTo>
                    <a:cubicBezTo>
                      <a:pt x="11162" y="1926"/>
                      <a:pt x="10477" y="2109"/>
                      <a:pt x="9815" y="2269"/>
                    </a:cubicBezTo>
                    <a:cubicBezTo>
                      <a:pt x="9069" y="2866"/>
                      <a:pt x="8079" y="3295"/>
                      <a:pt x="7269" y="3295"/>
                    </a:cubicBezTo>
                    <a:cubicBezTo>
                      <a:pt x="7088" y="3295"/>
                      <a:pt x="6915" y="3273"/>
                      <a:pt x="6757" y="3227"/>
                    </a:cubicBezTo>
                    <a:cubicBezTo>
                      <a:pt x="6757" y="3159"/>
                      <a:pt x="6780" y="3068"/>
                      <a:pt x="6780" y="2976"/>
                    </a:cubicBezTo>
                    <a:cubicBezTo>
                      <a:pt x="6780" y="2976"/>
                      <a:pt x="6780" y="2954"/>
                      <a:pt x="6780" y="2954"/>
                    </a:cubicBezTo>
                    <a:cubicBezTo>
                      <a:pt x="6277" y="3045"/>
                      <a:pt x="5775" y="3136"/>
                      <a:pt x="5273" y="3227"/>
                    </a:cubicBezTo>
                    <a:cubicBezTo>
                      <a:pt x="5410" y="3752"/>
                      <a:pt x="5456" y="4255"/>
                      <a:pt x="5273" y="4643"/>
                    </a:cubicBezTo>
                    <a:cubicBezTo>
                      <a:pt x="4991" y="5262"/>
                      <a:pt x="4470" y="5535"/>
                      <a:pt x="3975" y="5535"/>
                    </a:cubicBezTo>
                    <a:cubicBezTo>
                      <a:pt x="3430" y="5535"/>
                      <a:pt x="2917" y="5205"/>
                      <a:pt x="2785" y="4643"/>
                    </a:cubicBezTo>
                    <a:cubicBezTo>
                      <a:pt x="2694" y="4277"/>
                      <a:pt x="2717" y="3935"/>
                      <a:pt x="2808" y="3615"/>
                    </a:cubicBezTo>
                    <a:lnTo>
                      <a:pt x="2808" y="3615"/>
                    </a:lnTo>
                    <a:cubicBezTo>
                      <a:pt x="1804" y="3752"/>
                      <a:pt x="868" y="3844"/>
                      <a:pt x="0" y="3935"/>
                    </a:cubicBezTo>
                    <a:lnTo>
                      <a:pt x="0" y="11787"/>
                    </a:lnTo>
                    <a:cubicBezTo>
                      <a:pt x="6323" y="11285"/>
                      <a:pt x="16184" y="9641"/>
                      <a:pt x="25702" y="4597"/>
                    </a:cubicBezTo>
                    <a:cubicBezTo>
                      <a:pt x="25862" y="3798"/>
                      <a:pt x="26135" y="3136"/>
                      <a:pt x="26295" y="2223"/>
                    </a:cubicBezTo>
                    <a:cubicBezTo>
                      <a:pt x="26435" y="1404"/>
                      <a:pt x="26281" y="1"/>
                      <a:pt x="25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6"/>
              <p:cNvSpPr/>
              <p:nvPr/>
            </p:nvSpPr>
            <p:spPr>
              <a:xfrm>
                <a:off x="4577775" y="2503325"/>
                <a:ext cx="12575" cy="28650"/>
              </a:xfrm>
              <a:custGeom>
                <a:avLst/>
                <a:gdLst/>
                <a:ahLst/>
                <a:cxnLst/>
                <a:rect l="l" t="t" r="r" b="b"/>
                <a:pathLst>
                  <a:path w="503" h="1146" extrusionOk="0">
                    <a:moveTo>
                      <a:pt x="24" y="1"/>
                    </a:moveTo>
                    <a:cubicBezTo>
                      <a:pt x="16" y="1"/>
                      <a:pt x="8" y="2"/>
                      <a:pt x="0" y="4"/>
                    </a:cubicBezTo>
                    <a:lnTo>
                      <a:pt x="0" y="1145"/>
                    </a:lnTo>
                    <a:cubicBezTo>
                      <a:pt x="160" y="1145"/>
                      <a:pt x="320" y="1122"/>
                      <a:pt x="503" y="1100"/>
                    </a:cubicBezTo>
                    <a:cubicBezTo>
                      <a:pt x="329" y="426"/>
                      <a:pt x="176" y="1"/>
                      <a:pt x="24"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6"/>
              <p:cNvSpPr/>
              <p:nvPr/>
            </p:nvSpPr>
            <p:spPr>
              <a:xfrm>
                <a:off x="4528700" y="2381225"/>
                <a:ext cx="788650" cy="694900"/>
              </a:xfrm>
              <a:custGeom>
                <a:avLst/>
                <a:gdLst/>
                <a:ahLst/>
                <a:cxnLst/>
                <a:rect l="l" t="t" r="r" b="b"/>
                <a:pathLst>
                  <a:path w="31546" h="27796" extrusionOk="0">
                    <a:moveTo>
                      <a:pt x="15626" y="0"/>
                    </a:moveTo>
                    <a:cubicBezTo>
                      <a:pt x="9861" y="0"/>
                      <a:pt x="5541" y="859"/>
                      <a:pt x="3424" y="1396"/>
                    </a:cubicBezTo>
                    <a:cubicBezTo>
                      <a:pt x="2580" y="1624"/>
                      <a:pt x="1986" y="2377"/>
                      <a:pt x="1963" y="3245"/>
                    </a:cubicBezTo>
                    <a:cubicBezTo>
                      <a:pt x="1963" y="3245"/>
                      <a:pt x="1963" y="3267"/>
                      <a:pt x="1963" y="3290"/>
                    </a:cubicBezTo>
                    <a:lnTo>
                      <a:pt x="1963" y="13265"/>
                    </a:lnTo>
                    <a:lnTo>
                      <a:pt x="1963" y="15935"/>
                    </a:lnTo>
                    <a:cubicBezTo>
                      <a:pt x="1963" y="19382"/>
                      <a:pt x="0" y="20637"/>
                      <a:pt x="0" y="23080"/>
                    </a:cubicBezTo>
                    <a:cubicBezTo>
                      <a:pt x="0" y="25417"/>
                      <a:pt x="1478" y="25571"/>
                      <a:pt x="1869" y="25571"/>
                    </a:cubicBezTo>
                    <a:cubicBezTo>
                      <a:pt x="1929" y="25571"/>
                      <a:pt x="1963" y="25568"/>
                      <a:pt x="1963" y="25568"/>
                    </a:cubicBezTo>
                    <a:cubicBezTo>
                      <a:pt x="2762" y="25408"/>
                      <a:pt x="3926" y="24814"/>
                      <a:pt x="3698" y="22623"/>
                    </a:cubicBezTo>
                    <a:cubicBezTo>
                      <a:pt x="3538" y="21003"/>
                      <a:pt x="3013" y="18925"/>
                      <a:pt x="3059" y="17122"/>
                    </a:cubicBezTo>
                    <a:cubicBezTo>
                      <a:pt x="3105" y="16620"/>
                      <a:pt x="3287" y="15958"/>
                      <a:pt x="3926" y="15707"/>
                    </a:cubicBezTo>
                    <a:cubicBezTo>
                      <a:pt x="4025" y="15671"/>
                      <a:pt x="4118" y="15654"/>
                      <a:pt x="4205" y="15654"/>
                    </a:cubicBezTo>
                    <a:cubicBezTo>
                      <a:pt x="5053" y="15654"/>
                      <a:pt x="5402" y="17219"/>
                      <a:pt x="5319" y="17716"/>
                    </a:cubicBezTo>
                    <a:cubicBezTo>
                      <a:pt x="5250" y="18241"/>
                      <a:pt x="4474" y="19085"/>
                      <a:pt x="4748" y="20158"/>
                    </a:cubicBezTo>
                    <a:cubicBezTo>
                      <a:pt x="4879" y="20718"/>
                      <a:pt x="5389" y="21041"/>
                      <a:pt x="5931" y="21041"/>
                    </a:cubicBezTo>
                    <a:cubicBezTo>
                      <a:pt x="6428" y="21041"/>
                      <a:pt x="6952" y="20769"/>
                      <a:pt x="7236" y="20158"/>
                    </a:cubicBezTo>
                    <a:cubicBezTo>
                      <a:pt x="7807" y="18857"/>
                      <a:pt x="6026" y="16620"/>
                      <a:pt x="6780" y="15753"/>
                    </a:cubicBezTo>
                    <a:cubicBezTo>
                      <a:pt x="7015" y="15501"/>
                      <a:pt x="7290" y="15382"/>
                      <a:pt x="7558" y="15382"/>
                    </a:cubicBezTo>
                    <a:cubicBezTo>
                      <a:pt x="8021" y="15382"/>
                      <a:pt x="8464" y="15734"/>
                      <a:pt x="8651" y="16369"/>
                    </a:cubicBezTo>
                    <a:cubicBezTo>
                      <a:pt x="8697" y="16620"/>
                      <a:pt x="8743" y="16871"/>
                      <a:pt x="8765" y="17145"/>
                    </a:cubicBezTo>
                    <a:cubicBezTo>
                      <a:pt x="8765" y="17259"/>
                      <a:pt x="8765" y="17328"/>
                      <a:pt x="8765" y="17373"/>
                    </a:cubicBezTo>
                    <a:cubicBezTo>
                      <a:pt x="8788" y="17716"/>
                      <a:pt x="8788" y="18081"/>
                      <a:pt x="8743" y="18469"/>
                    </a:cubicBezTo>
                    <a:cubicBezTo>
                      <a:pt x="8491" y="21254"/>
                      <a:pt x="7464" y="22121"/>
                      <a:pt x="7715" y="24974"/>
                    </a:cubicBezTo>
                    <a:cubicBezTo>
                      <a:pt x="7841" y="26389"/>
                      <a:pt x="8959" y="26966"/>
                      <a:pt x="10132" y="26966"/>
                    </a:cubicBezTo>
                    <a:cubicBezTo>
                      <a:pt x="11305" y="26966"/>
                      <a:pt x="12532" y="26389"/>
                      <a:pt x="12874" y="25499"/>
                    </a:cubicBezTo>
                    <a:cubicBezTo>
                      <a:pt x="13536" y="23696"/>
                      <a:pt x="12760" y="22258"/>
                      <a:pt x="11984" y="18834"/>
                    </a:cubicBezTo>
                    <a:cubicBezTo>
                      <a:pt x="11778" y="17921"/>
                      <a:pt x="11710" y="17145"/>
                      <a:pt x="11733" y="16483"/>
                    </a:cubicBezTo>
                    <a:cubicBezTo>
                      <a:pt x="11756" y="16278"/>
                      <a:pt x="11915" y="15502"/>
                      <a:pt x="12600" y="15251"/>
                    </a:cubicBezTo>
                    <a:cubicBezTo>
                      <a:pt x="12749" y="15193"/>
                      <a:pt x="12888" y="15167"/>
                      <a:pt x="13015" y="15167"/>
                    </a:cubicBezTo>
                    <a:cubicBezTo>
                      <a:pt x="13492" y="15167"/>
                      <a:pt x="13806" y="15535"/>
                      <a:pt x="13878" y="16004"/>
                    </a:cubicBezTo>
                    <a:cubicBezTo>
                      <a:pt x="13878" y="16004"/>
                      <a:pt x="13878" y="16027"/>
                      <a:pt x="13878" y="16027"/>
                    </a:cubicBezTo>
                    <a:cubicBezTo>
                      <a:pt x="13878" y="16118"/>
                      <a:pt x="13901" y="16186"/>
                      <a:pt x="13878" y="16278"/>
                    </a:cubicBezTo>
                    <a:cubicBezTo>
                      <a:pt x="13901" y="16780"/>
                      <a:pt x="13833" y="17373"/>
                      <a:pt x="13582" y="17990"/>
                    </a:cubicBezTo>
                    <a:cubicBezTo>
                      <a:pt x="13034" y="19336"/>
                      <a:pt x="13513" y="20112"/>
                      <a:pt x="14358" y="20363"/>
                    </a:cubicBezTo>
                    <a:cubicBezTo>
                      <a:pt x="14460" y="20394"/>
                      <a:pt x="14561" y="20408"/>
                      <a:pt x="14660" y="20408"/>
                    </a:cubicBezTo>
                    <a:cubicBezTo>
                      <a:pt x="15455" y="20408"/>
                      <a:pt x="16057" y="19462"/>
                      <a:pt x="15773" y="18264"/>
                    </a:cubicBezTo>
                    <a:cubicBezTo>
                      <a:pt x="15659" y="17761"/>
                      <a:pt x="15499" y="17191"/>
                      <a:pt x="15385" y="16643"/>
                    </a:cubicBezTo>
                    <a:cubicBezTo>
                      <a:pt x="15385" y="16620"/>
                      <a:pt x="15271" y="15365"/>
                      <a:pt x="16366" y="15091"/>
                    </a:cubicBezTo>
                    <a:cubicBezTo>
                      <a:pt x="16436" y="15075"/>
                      <a:pt x="16501" y="15067"/>
                      <a:pt x="16561" y="15067"/>
                    </a:cubicBezTo>
                    <a:cubicBezTo>
                      <a:pt x="17183" y="15067"/>
                      <a:pt x="17269" y="15885"/>
                      <a:pt x="17165" y="16552"/>
                    </a:cubicBezTo>
                    <a:cubicBezTo>
                      <a:pt x="17097" y="16803"/>
                      <a:pt x="17051" y="17031"/>
                      <a:pt x="16983" y="17259"/>
                    </a:cubicBezTo>
                    <a:cubicBezTo>
                      <a:pt x="16960" y="17305"/>
                      <a:pt x="16960" y="17328"/>
                      <a:pt x="16960" y="17328"/>
                    </a:cubicBezTo>
                    <a:cubicBezTo>
                      <a:pt x="16617" y="18537"/>
                      <a:pt x="16252" y="19542"/>
                      <a:pt x="16435" y="21322"/>
                    </a:cubicBezTo>
                    <a:cubicBezTo>
                      <a:pt x="16560" y="22749"/>
                      <a:pt x="17679" y="23331"/>
                      <a:pt x="18848" y="23331"/>
                    </a:cubicBezTo>
                    <a:cubicBezTo>
                      <a:pt x="20018" y="23331"/>
                      <a:pt x="21239" y="22749"/>
                      <a:pt x="21570" y="21847"/>
                    </a:cubicBezTo>
                    <a:cubicBezTo>
                      <a:pt x="21913" y="20911"/>
                      <a:pt x="21867" y="20090"/>
                      <a:pt x="21639" y="19017"/>
                    </a:cubicBezTo>
                    <a:cubicBezTo>
                      <a:pt x="21639" y="19017"/>
                      <a:pt x="21639" y="19017"/>
                      <a:pt x="21639" y="18994"/>
                    </a:cubicBezTo>
                    <a:cubicBezTo>
                      <a:pt x="21639" y="18948"/>
                      <a:pt x="21616" y="18880"/>
                      <a:pt x="21616" y="18811"/>
                    </a:cubicBezTo>
                    <a:cubicBezTo>
                      <a:pt x="21479" y="18195"/>
                      <a:pt x="21182" y="16255"/>
                      <a:pt x="22392" y="15981"/>
                    </a:cubicBezTo>
                    <a:cubicBezTo>
                      <a:pt x="22443" y="15969"/>
                      <a:pt x="22493" y="15964"/>
                      <a:pt x="22542" y="15964"/>
                    </a:cubicBezTo>
                    <a:cubicBezTo>
                      <a:pt x="23839" y="15964"/>
                      <a:pt x="24239" y="19953"/>
                      <a:pt x="23579" y="22395"/>
                    </a:cubicBezTo>
                    <a:cubicBezTo>
                      <a:pt x="22894" y="24929"/>
                      <a:pt x="22643" y="27188"/>
                      <a:pt x="24127" y="27645"/>
                    </a:cubicBezTo>
                    <a:cubicBezTo>
                      <a:pt x="24444" y="27741"/>
                      <a:pt x="24762" y="27795"/>
                      <a:pt x="25070" y="27795"/>
                    </a:cubicBezTo>
                    <a:cubicBezTo>
                      <a:pt x="26226" y="27795"/>
                      <a:pt x="27244" y="27026"/>
                      <a:pt x="27551" y="24792"/>
                    </a:cubicBezTo>
                    <a:cubicBezTo>
                      <a:pt x="27939" y="21961"/>
                      <a:pt x="24561" y="17487"/>
                      <a:pt x="26409" y="15981"/>
                    </a:cubicBezTo>
                    <a:cubicBezTo>
                      <a:pt x="26819" y="15642"/>
                      <a:pt x="27150" y="15503"/>
                      <a:pt x="27412" y="15503"/>
                    </a:cubicBezTo>
                    <a:cubicBezTo>
                      <a:pt x="28246" y="15503"/>
                      <a:pt x="28397" y="16900"/>
                      <a:pt x="28258" y="17716"/>
                    </a:cubicBezTo>
                    <a:cubicBezTo>
                      <a:pt x="27961" y="19268"/>
                      <a:pt x="27414" y="20067"/>
                      <a:pt x="27573" y="21984"/>
                    </a:cubicBezTo>
                    <a:cubicBezTo>
                      <a:pt x="27683" y="23134"/>
                      <a:pt x="28580" y="23598"/>
                      <a:pt x="29519" y="23598"/>
                    </a:cubicBezTo>
                    <a:cubicBezTo>
                      <a:pt x="29754" y="23598"/>
                      <a:pt x="29992" y="23568"/>
                      <a:pt x="30221" y="23513"/>
                    </a:cubicBezTo>
                    <a:cubicBezTo>
                      <a:pt x="30221" y="23513"/>
                      <a:pt x="31545" y="23262"/>
                      <a:pt x="31545" y="20523"/>
                    </a:cubicBezTo>
                    <a:cubicBezTo>
                      <a:pt x="31545" y="18127"/>
                      <a:pt x="30221" y="17099"/>
                      <a:pt x="30221" y="14543"/>
                    </a:cubicBezTo>
                    <a:lnTo>
                      <a:pt x="30221" y="13014"/>
                    </a:lnTo>
                    <a:lnTo>
                      <a:pt x="30221" y="3359"/>
                    </a:lnTo>
                    <a:cubicBezTo>
                      <a:pt x="30221" y="3267"/>
                      <a:pt x="30221" y="3176"/>
                      <a:pt x="30198" y="3085"/>
                    </a:cubicBezTo>
                    <a:cubicBezTo>
                      <a:pt x="30198" y="2993"/>
                      <a:pt x="30176" y="2925"/>
                      <a:pt x="30153" y="2856"/>
                    </a:cubicBezTo>
                    <a:cubicBezTo>
                      <a:pt x="30153" y="2856"/>
                      <a:pt x="30153" y="2834"/>
                      <a:pt x="30153" y="2834"/>
                    </a:cubicBezTo>
                    <a:cubicBezTo>
                      <a:pt x="29970" y="2172"/>
                      <a:pt x="29422" y="1624"/>
                      <a:pt x="28715" y="1464"/>
                    </a:cubicBezTo>
                    <a:cubicBezTo>
                      <a:pt x="23867" y="375"/>
                      <a:pt x="19432" y="0"/>
                      <a:pt x="156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6"/>
              <p:cNvSpPr/>
              <p:nvPr/>
            </p:nvSpPr>
            <p:spPr>
              <a:xfrm>
                <a:off x="4903600" y="2165025"/>
                <a:ext cx="38825" cy="216300"/>
              </a:xfrm>
              <a:custGeom>
                <a:avLst/>
                <a:gdLst/>
                <a:ahLst/>
                <a:cxnLst/>
                <a:rect l="l" t="t" r="r" b="b"/>
                <a:pathLst>
                  <a:path w="1553" h="8652" extrusionOk="0">
                    <a:moveTo>
                      <a:pt x="777" y="1"/>
                    </a:moveTo>
                    <a:cubicBezTo>
                      <a:pt x="457" y="1302"/>
                      <a:pt x="275" y="2603"/>
                      <a:pt x="160" y="3926"/>
                    </a:cubicBezTo>
                    <a:cubicBezTo>
                      <a:pt x="46" y="5228"/>
                      <a:pt x="1" y="6551"/>
                      <a:pt x="1" y="7852"/>
                    </a:cubicBezTo>
                    <a:cubicBezTo>
                      <a:pt x="1" y="8126"/>
                      <a:pt x="1" y="8377"/>
                      <a:pt x="1" y="8651"/>
                    </a:cubicBezTo>
                    <a:lnTo>
                      <a:pt x="1530" y="8651"/>
                    </a:lnTo>
                    <a:cubicBezTo>
                      <a:pt x="1553" y="8377"/>
                      <a:pt x="1553" y="8126"/>
                      <a:pt x="1553" y="7852"/>
                    </a:cubicBezTo>
                    <a:cubicBezTo>
                      <a:pt x="1553" y="6551"/>
                      <a:pt x="1484" y="5228"/>
                      <a:pt x="1370" y="3926"/>
                    </a:cubicBezTo>
                    <a:cubicBezTo>
                      <a:pt x="1256" y="2603"/>
                      <a:pt x="1096" y="1302"/>
                      <a:pt x="7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46"/>
            <p:cNvGrpSpPr/>
            <p:nvPr/>
          </p:nvGrpSpPr>
          <p:grpSpPr>
            <a:xfrm>
              <a:off x="6670791" y="4284051"/>
              <a:ext cx="548164" cy="537600"/>
              <a:chOff x="3113300" y="3279250"/>
              <a:chExt cx="553925" cy="543250"/>
            </a:xfrm>
          </p:grpSpPr>
          <p:sp>
            <p:nvSpPr>
              <p:cNvPr id="5585" name="Google Shape;5585;p46"/>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6"/>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6"/>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6"/>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6"/>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6"/>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6"/>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6"/>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6"/>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6"/>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595" name="Google Shape;5595;p46">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596" name="Google Shape;5596;p46">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5601" name="Google Shape;5601;p46">
            <a:hlinkClick r:id="" action="ppaction://noaction"/>
          </p:cNvPr>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200" name="Google Shape;5376;p45">
            <a:hlinkClick r:id="" action="ppaction://noaction"/>
          </p:cNvPr>
          <p:cNvSpPr txBox="1">
            <a:spLocks/>
          </p:cNvSpPr>
          <p:nvPr/>
        </p:nvSpPr>
        <p:spPr>
          <a:xfrm>
            <a:off x="321614" y="1178944"/>
            <a:ext cx="205569" cy="2766668"/>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dirty="0" smtClean="0"/>
              <a:t>2022</a:t>
            </a:r>
            <a:endParaRPr lang="fr-FR" dirty="0"/>
          </a:p>
        </p:txBody>
      </p:sp>
      <p:grpSp>
        <p:nvGrpSpPr>
          <p:cNvPr id="533" name="Google Shape;4709;p37"/>
          <p:cNvGrpSpPr/>
          <p:nvPr/>
        </p:nvGrpSpPr>
        <p:grpSpPr>
          <a:xfrm flipH="1">
            <a:off x="7149351" y="1063418"/>
            <a:ext cx="832920" cy="745490"/>
            <a:chOff x="277366" y="299012"/>
            <a:chExt cx="703301" cy="629424"/>
          </a:xfrm>
        </p:grpSpPr>
        <p:sp>
          <p:nvSpPr>
            <p:cNvPr id="534" name="Google Shape;4710;p37"/>
            <p:cNvSpPr/>
            <p:nvPr/>
          </p:nvSpPr>
          <p:spPr>
            <a:xfrm rot="1649405">
              <a:off x="618986" y="526398"/>
              <a:ext cx="56401" cy="96501"/>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711;p37"/>
            <p:cNvSpPr/>
            <p:nvPr/>
          </p:nvSpPr>
          <p:spPr>
            <a:xfrm>
              <a:off x="830737" y="814662"/>
              <a:ext cx="91991" cy="86350"/>
            </a:xfrm>
            <a:custGeom>
              <a:avLst/>
              <a:gdLst/>
              <a:ahLst/>
              <a:cxnLst/>
              <a:rect l="l" t="t" r="r" b="b"/>
              <a:pathLst>
                <a:path w="2707" h="2541" extrusionOk="0">
                  <a:moveTo>
                    <a:pt x="1367" y="1"/>
                  </a:moveTo>
                  <a:cubicBezTo>
                    <a:pt x="740" y="1"/>
                    <a:pt x="192" y="453"/>
                    <a:pt x="100" y="1092"/>
                  </a:cubicBezTo>
                  <a:cubicBezTo>
                    <a:pt x="0" y="1769"/>
                    <a:pt x="451" y="2420"/>
                    <a:pt x="1153" y="2520"/>
                  </a:cubicBezTo>
                  <a:cubicBezTo>
                    <a:pt x="1229" y="2534"/>
                    <a:pt x="1304" y="2540"/>
                    <a:pt x="1378" y="2540"/>
                  </a:cubicBezTo>
                  <a:cubicBezTo>
                    <a:pt x="1989" y="2540"/>
                    <a:pt x="2517" y="2094"/>
                    <a:pt x="2607" y="1468"/>
                  </a:cubicBezTo>
                  <a:cubicBezTo>
                    <a:pt x="2707" y="766"/>
                    <a:pt x="2231" y="114"/>
                    <a:pt x="1554" y="14"/>
                  </a:cubicBezTo>
                  <a:cubicBezTo>
                    <a:pt x="1491" y="5"/>
                    <a:pt x="1429" y="1"/>
                    <a:pt x="1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712;p37"/>
            <p:cNvSpPr/>
            <p:nvPr/>
          </p:nvSpPr>
          <p:spPr>
            <a:xfrm>
              <a:off x="888643" y="720973"/>
              <a:ext cx="92025" cy="86961"/>
            </a:xfrm>
            <a:custGeom>
              <a:avLst/>
              <a:gdLst/>
              <a:ahLst/>
              <a:cxnLst/>
              <a:rect l="l" t="t" r="r" b="b"/>
              <a:pathLst>
                <a:path w="2708" h="2559" extrusionOk="0">
                  <a:moveTo>
                    <a:pt x="1368" y="1"/>
                  </a:moveTo>
                  <a:cubicBezTo>
                    <a:pt x="741" y="1"/>
                    <a:pt x="192" y="453"/>
                    <a:pt x="101" y="1092"/>
                  </a:cubicBezTo>
                  <a:cubicBezTo>
                    <a:pt x="0" y="1769"/>
                    <a:pt x="477" y="2420"/>
                    <a:pt x="1153" y="2546"/>
                  </a:cubicBezTo>
                  <a:cubicBezTo>
                    <a:pt x="1216" y="2555"/>
                    <a:pt x="1278" y="2559"/>
                    <a:pt x="1340" y="2559"/>
                  </a:cubicBezTo>
                  <a:cubicBezTo>
                    <a:pt x="1967" y="2559"/>
                    <a:pt x="2516" y="2107"/>
                    <a:pt x="2607" y="1468"/>
                  </a:cubicBezTo>
                  <a:cubicBezTo>
                    <a:pt x="2707" y="791"/>
                    <a:pt x="2231" y="140"/>
                    <a:pt x="1554"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713;p37"/>
            <p:cNvSpPr/>
            <p:nvPr/>
          </p:nvSpPr>
          <p:spPr>
            <a:xfrm>
              <a:off x="605874" y="299012"/>
              <a:ext cx="329630" cy="398615"/>
            </a:xfrm>
            <a:custGeom>
              <a:avLst/>
              <a:gdLst/>
              <a:ahLst/>
              <a:cxnLst/>
              <a:rect l="l" t="t" r="r" b="b"/>
              <a:pathLst>
                <a:path w="9700" h="11730" extrusionOk="0">
                  <a:moveTo>
                    <a:pt x="1053" y="0"/>
                  </a:moveTo>
                  <a:cubicBezTo>
                    <a:pt x="1053" y="0"/>
                    <a:pt x="2231" y="3283"/>
                    <a:pt x="1" y="6742"/>
                  </a:cubicBezTo>
                  <a:cubicBezTo>
                    <a:pt x="1" y="6742"/>
                    <a:pt x="3484" y="7845"/>
                    <a:pt x="3008" y="11730"/>
                  </a:cubicBezTo>
                  <a:cubicBezTo>
                    <a:pt x="3008" y="11730"/>
                    <a:pt x="5497" y="10944"/>
                    <a:pt x="7605" y="10944"/>
                  </a:cubicBezTo>
                  <a:cubicBezTo>
                    <a:pt x="8413" y="10944"/>
                    <a:pt x="9165" y="11059"/>
                    <a:pt x="9700" y="11379"/>
                  </a:cubicBezTo>
                  <a:cubicBezTo>
                    <a:pt x="9700" y="11379"/>
                    <a:pt x="7670" y="6391"/>
                    <a:pt x="9474" y="5263"/>
                  </a:cubicBezTo>
                  <a:cubicBezTo>
                    <a:pt x="9474" y="5263"/>
                    <a:pt x="5790" y="3985"/>
                    <a:pt x="6241" y="251"/>
                  </a:cubicBezTo>
                  <a:lnTo>
                    <a:pt x="6241" y="251"/>
                  </a:lnTo>
                  <a:cubicBezTo>
                    <a:pt x="6241" y="251"/>
                    <a:pt x="4983" y="961"/>
                    <a:pt x="3531" y="961"/>
                  </a:cubicBezTo>
                  <a:cubicBezTo>
                    <a:pt x="2702" y="961"/>
                    <a:pt x="1810" y="729"/>
                    <a:pt x="1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714;p37"/>
            <p:cNvSpPr/>
            <p:nvPr/>
          </p:nvSpPr>
          <p:spPr>
            <a:xfrm>
              <a:off x="280526" y="626060"/>
              <a:ext cx="482110" cy="302376"/>
            </a:xfrm>
            <a:custGeom>
              <a:avLst/>
              <a:gdLst/>
              <a:ahLst/>
              <a:cxnLst/>
              <a:rect l="l" t="t" r="r" b="b"/>
              <a:pathLst>
                <a:path w="14187" h="8898" extrusionOk="0">
                  <a:moveTo>
                    <a:pt x="8798" y="0"/>
                  </a:moveTo>
                  <a:cubicBezTo>
                    <a:pt x="8798" y="0"/>
                    <a:pt x="7391" y="1192"/>
                    <a:pt x="5531" y="1192"/>
                  </a:cubicBezTo>
                  <a:cubicBezTo>
                    <a:pt x="4695" y="1192"/>
                    <a:pt x="3766" y="951"/>
                    <a:pt x="2833" y="251"/>
                  </a:cubicBezTo>
                  <a:cubicBezTo>
                    <a:pt x="2833" y="251"/>
                    <a:pt x="2783" y="3810"/>
                    <a:pt x="1" y="4587"/>
                  </a:cubicBezTo>
                  <a:cubicBezTo>
                    <a:pt x="1" y="4587"/>
                    <a:pt x="3434" y="5238"/>
                    <a:pt x="5264" y="8898"/>
                  </a:cubicBezTo>
                  <a:cubicBezTo>
                    <a:pt x="5264" y="8898"/>
                    <a:pt x="6503" y="7794"/>
                    <a:pt x="8262" y="7794"/>
                  </a:cubicBezTo>
                  <a:cubicBezTo>
                    <a:pt x="9115" y="7794"/>
                    <a:pt x="10089" y="8053"/>
                    <a:pt x="11103" y="8822"/>
                  </a:cubicBezTo>
                  <a:cubicBezTo>
                    <a:pt x="11103" y="8822"/>
                    <a:pt x="12206" y="3960"/>
                    <a:pt x="14186" y="2882"/>
                  </a:cubicBezTo>
                  <a:cubicBezTo>
                    <a:pt x="14186" y="2882"/>
                    <a:pt x="8848" y="2131"/>
                    <a:pt x="8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715;p37"/>
            <p:cNvSpPr/>
            <p:nvPr/>
          </p:nvSpPr>
          <p:spPr>
            <a:xfrm>
              <a:off x="404868" y="741022"/>
              <a:ext cx="301561" cy="57091"/>
            </a:xfrm>
            <a:custGeom>
              <a:avLst/>
              <a:gdLst/>
              <a:ahLst/>
              <a:cxnLst/>
              <a:rect l="l" t="t" r="r" b="b"/>
              <a:pathLst>
                <a:path w="8874" h="1680" fill="none" extrusionOk="0">
                  <a:moveTo>
                    <a:pt x="8873" y="1"/>
                  </a:moveTo>
                  <a:cubicBezTo>
                    <a:pt x="8873" y="1"/>
                    <a:pt x="4663" y="1680"/>
                    <a:pt x="1" y="953"/>
                  </a:cubicBez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716;p37"/>
            <p:cNvSpPr/>
            <p:nvPr/>
          </p:nvSpPr>
          <p:spPr>
            <a:xfrm>
              <a:off x="691884" y="376492"/>
              <a:ext cx="188263" cy="258947"/>
            </a:xfrm>
            <a:custGeom>
              <a:avLst/>
              <a:gdLst/>
              <a:ahLst/>
              <a:cxnLst/>
              <a:rect l="l" t="t" r="r" b="b"/>
              <a:pathLst>
                <a:path w="5540" h="7620" fill="none" extrusionOk="0">
                  <a:moveTo>
                    <a:pt x="5540" y="7620"/>
                  </a:moveTo>
                  <a:lnTo>
                    <a:pt x="1" y="1"/>
                  </a:lnTo>
                </a:path>
              </a:pathLst>
            </a:custGeom>
            <a:noFill/>
            <a:ln w="9525"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717;p37"/>
            <p:cNvSpPr/>
            <p:nvPr/>
          </p:nvSpPr>
          <p:spPr>
            <a:xfrm rot="1649405">
              <a:off x="360454" y="578828"/>
              <a:ext cx="535131" cy="101526"/>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718;p37"/>
            <p:cNvSpPr/>
            <p:nvPr/>
          </p:nvSpPr>
          <p:spPr>
            <a:xfrm rot="1649405">
              <a:off x="786105" y="654162"/>
              <a:ext cx="31975" cy="94001"/>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719;p37"/>
            <p:cNvSpPr/>
            <p:nvPr/>
          </p:nvSpPr>
          <p:spPr>
            <a:xfrm rot="1649405">
              <a:off x="606747" y="649270"/>
              <a:ext cx="93376" cy="67051"/>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720;p37"/>
            <p:cNvSpPr/>
            <p:nvPr/>
          </p:nvSpPr>
          <p:spPr>
            <a:xfrm rot="1649405">
              <a:off x="540841" y="584623"/>
              <a:ext cx="62051"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721;p37"/>
            <p:cNvSpPr/>
            <p:nvPr/>
          </p:nvSpPr>
          <p:spPr>
            <a:xfrm rot="1649405">
              <a:off x="472673" y="399358"/>
              <a:ext cx="107151" cy="143502"/>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722;p37"/>
            <p:cNvSpPr/>
            <p:nvPr/>
          </p:nvSpPr>
          <p:spPr>
            <a:xfrm rot="1649405">
              <a:off x="341642" y="501167"/>
              <a:ext cx="148527" cy="70826"/>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723;p37"/>
            <p:cNvSpPr/>
            <p:nvPr/>
          </p:nvSpPr>
          <p:spPr>
            <a:xfrm rot="1649405">
              <a:off x="800089" y="614851"/>
              <a:ext cx="57051" cy="51676"/>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724;p37"/>
            <p:cNvSpPr/>
            <p:nvPr/>
          </p:nvSpPr>
          <p:spPr>
            <a:xfrm rot="1649405">
              <a:off x="490253" y="584509"/>
              <a:ext cx="57051" cy="51701"/>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725;p37"/>
            <p:cNvSpPr/>
            <p:nvPr/>
          </p:nvSpPr>
          <p:spPr>
            <a:xfrm rot="1649405">
              <a:off x="375953" y="459370"/>
              <a:ext cx="57051" cy="51726"/>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726;p37"/>
            <p:cNvSpPr/>
            <p:nvPr/>
          </p:nvSpPr>
          <p:spPr>
            <a:xfrm rot="1649405">
              <a:off x="285997" y="506187"/>
              <a:ext cx="57051" cy="51351"/>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727;p37"/>
            <p:cNvSpPr/>
            <p:nvPr/>
          </p:nvSpPr>
          <p:spPr>
            <a:xfrm rot="1649405">
              <a:off x="488639" y="371793"/>
              <a:ext cx="57051" cy="51676"/>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728;p37"/>
            <p:cNvSpPr/>
            <p:nvPr/>
          </p:nvSpPr>
          <p:spPr>
            <a:xfrm rot="1649405">
              <a:off x="545871" y="669025"/>
              <a:ext cx="57051" cy="51701"/>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729;p37"/>
            <p:cNvSpPr/>
            <p:nvPr/>
          </p:nvSpPr>
          <p:spPr>
            <a:xfrm>
              <a:off x="782176" y="720123"/>
              <a:ext cx="92025" cy="86112"/>
            </a:xfrm>
            <a:custGeom>
              <a:avLst/>
              <a:gdLst/>
              <a:ahLst/>
              <a:cxnLst/>
              <a:rect l="l" t="t" r="r" b="b"/>
              <a:pathLst>
                <a:path w="2708" h="2534" extrusionOk="0">
                  <a:moveTo>
                    <a:pt x="1368" y="1"/>
                  </a:moveTo>
                  <a:cubicBezTo>
                    <a:pt x="740" y="1"/>
                    <a:pt x="192" y="451"/>
                    <a:pt x="101" y="1067"/>
                  </a:cubicBezTo>
                  <a:cubicBezTo>
                    <a:pt x="1" y="1769"/>
                    <a:pt x="477" y="2420"/>
                    <a:pt x="1154" y="2520"/>
                  </a:cubicBezTo>
                  <a:cubicBezTo>
                    <a:pt x="1216" y="2529"/>
                    <a:pt x="1279" y="2534"/>
                    <a:pt x="1341" y="2534"/>
                  </a:cubicBezTo>
                  <a:cubicBezTo>
                    <a:pt x="1968" y="2534"/>
                    <a:pt x="2516" y="2084"/>
                    <a:pt x="2607" y="1468"/>
                  </a:cubicBezTo>
                  <a:cubicBezTo>
                    <a:pt x="2707" y="766"/>
                    <a:pt x="2256" y="114"/>
                    <a:pt x="1555" y="14"/>
                  </a:cubicBezTo>
                  <a:cubicBezTo>
                    <a:pt x="1492" y="5"/>
                    <a:pt x="1429" y="1"/>
                    <a:pt x="13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 name="Google Shape;4992;p39"/>
          <p:cNvSpPr txBox="1">
            <a:spLocks noGrp="1"/>
          </p:cNvSpPr>
          <p:nvPr>
            <p:ph type="title" idx="4294967295"/>
          </p:nvPr>
        </p:nvSpPr>
        <p:spPr>
          <a:xfrm>
            <a:off x="2910050" y="2381503"/>
            <a:ext cx="4045200" cy="78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La zone B/338</a:t>
            </a:r>
            <a:endParaRPr dirty="0"/>
          </a:p>
        </p:txBody>
      </p:sp>
      <p:sp>
        <p:nvSpPr>
          <p:cNvPr id="816" name="Google Shape;4993;p39"/>
          <p:cNvSpPr txBox="1">
            <a:spLocks noGrp="1"/>
          </p:cNvSpPr>
          <p:nvPr>
            <p:ph type="subTitle" idx="1"/>
          </p:nvPr>
        </p:nvSpPr>
        <p:spPr>
          <a:xfrm>
            <a:off x="3326320" y="3164952"/>
            <a:ext cx="3153788"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Note sur le financement de la ressource</a:t>
            </a:r>
            <a:endParaRPr dirty="0"/>
          </a:p>
        </p:txBody>
      </p:sp>
      <p:sp>
        <p:nvSpPr>
          <p:cNvPr id="817" name="Google Shape;4994;p39"/>
          <p:cNvSpPr txBox="1">
            <a:spLocks noGrp="1"/>
          </p:cNvSpPr>
          <p:nvPr>
            <p:ph type="title" idx="2"/>
          </p:nvPr>
        </p:nvSpPr>
        <p:spPr>
          <a:xfrm>
            <a:off x="4276700" y="1670488"/>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02.</a:t>
            </a:r>
            <a:endParaRPr dirty="0"/>
          </a:p>
        </p:txBody>
      </p:sp>
    </p:spTree>
    <p:extLst>
      <p:ext uri="{BB962C8B-B14F-4D97-AF65-F5344CB8AC3E}">
        <p14:creationId xmlns:p14="http://schemas.microsoft.com/office/powerpoint/2010/main" val="22999059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818"/>
        <p:cNvGrpSpPr/>
        <p:nvPr/>
      </p:nvGrpSpPr>
      <p:grpSpPr>
        <a:xfrm>
          <a:off x="0" y="0"/>
          <a:ext cx="0" cy="0"/>
          <a:chOff x="0" y="0"/>
          <a:chExt cx="0" cy="0"/>
        </a:xfrm>
      </p:grpSpPr>
      <p:sp>
        <p:nvSpPr>
          <p:cNvPr id="3820" name="Google Shape;3820;p34"/>
          <p:cNvSpPr txBox="1">
            <a:spLocks noGrp="1"/>
          </p:cNvSpPr>
          <p:nvPr>
            <p:ph type="title"/>
          </p:nvPr>
        </p:nvSpPr>
        <p:spPr>
          <a:xfrm>
            <a:off x="6494756" y="1599403"/>
            <a:ext cx="2472963" cy="493901"/>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800" dirty="0"/>
              <a:t>HO HO HO!</a:t>
            </a:r>
            <a:endParaRPr sz="2800" dirty="0">
              <a:solidFill>
                <a:schemeClr val="accent2"/>
              </a:solidFill>
            </a:endParaRPr>
          </a:p>
        </p:txBody>
      </p:sp>
      <p:sp>
        <p:nvSpPr>
          <p:cNvPr id="3821" name="Google Shape;3821;p34"/>
          <p:cNvSpPr txBox="1">
            <a:spLocks noGrp="1"/>
          </p:cNvSpPr>
          <p:nvPr>
            <p:ph type="subTitle" idx="1"/>
          </p:nvPr>
        </p:nvSpPr>
        <p:spPr>
          <a:xfrm>
            <a:off x="1025830" y="1630776"/>
            <a:ext cx="4907461" cy="2198324"/>
          </a:xfrm>
          <a:prstGeom prst="rect">
            <a:avLst/>
          </a:prstGeom>
        </p:spPr>
        <p:txBody>
          <a:bodyPr spcFirstLastPara="1" wrap="square" lIns="0" tIns="0" rIns="0" bIns="0" anchor="ctr" anchorCtr="0">
            <a:noAutofit/>
          </a:bodyPr>
          <a:lstStyle/>
          <a:p>
            <a:pPr marL="0" lvl="0" indent="0">
              <a:spcBef>
                <a:spcPct val="20000"/>
              </a:spcBef>
              <a:buClrTx/>
              <a:buSzTx/>
              <a:defRPr/>
            </a:pPr>
            <a:r>
              <a:rPr lang="fr-FR" b="1" kern="1200" dirty="0" smtClean="0">
                <a:solidFill>
                  <a:schemeClr val="tx1"/>
                </a:solidFill>
                <a:latin typeface="Calibri"/>
              </a:rPr>
              <a:t>Une note pour décrire le financement de la ressource</a:t>
            </a:r>
            <a:endParaRPr lang="fr-FR" sz="1800" b="1" kern="1200" dirty="0">
              <a:solidFill>
                <a:schemeClr val="tx1"/>
              </a:solidFill>
              <a:latin typeface="Calibri"/>
            </a:endParaRPr>
          </a:p>
          <a:p>
            <a:pPr marL="0" lvl="0" indent="0">
              <a:spcBef>
                <a:spcPct val="20000"/>
              </a:spcBef>
              <a:buClrTx/>
              <a:buSzTx/>
              <a:defRPr/>
            </a:pPr>
            <a:r>
              <a:rPr lang="fr-FR" kern="1200" dirty="0" smtClean="0">
                <a:solidFill>
                  <a:schemeClr val="bg2"/>
                </a:solidFill>
                <a:latin typeface="Calibri"/>
              </a:rPr>
              <a:t>Avec</a:t>
            </a:r>
            <a:r>
              <a:rPr lang="fr-FR" b="1" kern="1200" dirty="0" smtClean="0">
                <a:ln>
                  <a:solidFill>
                    <a:schemeClr val="accent1">
                      <a:lumMod val="75000"/>
                    </a:schemeClr>
                  </a:solidFill>
                </a:ln>
                <a:solidFill>
                  <a:schemeClr val="bg2"/>
                </a:solidFill>
                <a:latin typeface="Calibri"/>
              </a:rPr>
              <a:t> </a:t>
            </a:r>
            <a:r>
              <a:rPr lang="fr-FR" b="1" kern="1200" dirty="0">
                <a:ln>
                  <a:solidFill>
                    <a:schemeClr val="accent1">
                      <a:lumMod val="75000"/>
                    </a:schemeClr>
                  </a:solidFill>
                </a:ln>
                <a:solidFill>
                  <a:schemeClr val="accent1">
                    <a:lumMod val="75000"/>
                  </a:schemeClr>
                </a:solidFill>
                <a:latin typeface="Calibri"/>
              </a:rPr>
              <a:t>6</a:t>
            </a:r>
            <a:r>
              <a:rPr lang="fr-FR" b="1" kern="1200" dirty="0" smtClean="0">
                <a:ln>
                  <a:solidFill>
                    <a:schemeClr val="accent1">
                      <a:lumMod val="75000"/>
                    </a:schemeClr>
                  </a:solidFill>
                </a:ln>
                <a:solidFill>
                  <a:schemeClr val="accent1">
                    <a:lumMod val="75000"/>
                  </a:schemeClr>
                </a:solidFill>
                <a:latin typeface="Calibri"/>
              </a:rPr>
              <a:t> sous-zones</a:t>
            </a:r>
            <a:r>
              <a:rPr lang="fr-FR" b="1" kern="1200" dirty="0" smtClean="0">
                <a:solidFill>
                  <a:schemeClr val="accent1">
                    <a:lumMod val="75000"/>
                  </a:schemeClr>
                </a:solidFill>
                <a:latin typeface="Calibri"/>
              </a:rPr>
              <a:t> </a:t>
            </a:r>
            <a:r>
              <a:rPr lang="fr-FR" kern="1200" dirty="0" smtClean="0">
                <a:solidFill>
                  <a:schemeClr val="bg2"/>
                </a:solidFill>
                <a:latin typeface="Calibri"/>
              </a:rPr>
              <a:t>pour </a:t>
            </a:r>
            <a:r>
              <a:rPr lang="fr-FR" b="1" kern="1200" dirty="0" smtClean="0">
                <a:solidFill>
                  <a:schemeClr val="bg2"/>
                </a:solidFill>
                <a:latin typeface="Calibri"/>
              </a:rPr>
              <a:t>signaler</a:t>
            </a:r>
          </a:p>
          <a:p>
            <a:pPr marL="742950" lvl="1" indent="-285750" algn="just">
              <a:spcBef>
                <a:spcPct val="20000"/>
              </a:spcBef>
              <a:buClrTx/>
              <a:buSzTx/>
              <a:buFont typeface="Arial" panose="020B0604020202020204" pitchFamily="34" charset="0"/>
              <a:buChar char="•"/>
              <a:defRPr/>
            </a:pPr>
            <a:r>
              <a:rPr lang="fr-FR" kern="1200" dirty="0">
                <a:solidFill>
                  <a:schemeClr val="bg2"/>
                </a:solidFill>
                <a:latin typeface="Calibri"/>
              </a:rPr>
              <a:t>l</a:t>
            </a:r>
            <a:r>
              <a:rPr lang="fr-FR" kern="1200" dirty="0" smtClean="0">
                <a:solidFill>
                  <a:schemeClr val="bg2"/>
                </a:solidFill>
                <a:latin typeface="Calibri"/>
              </a:rPr>
              <a:t>’</a:t>
            </a:r>
            <a:r>
              <a:rPr lang="fr-FR" b="1" kern="1200" dirty="0" smtClean="0">
                <a:solidFill>
                  <a:schemeClr val="bg2"/>
                </a:solidFill>
                <a:latin typeface="Calibri"/>
              </a:rPr>
              <a:t>organisme </a:t>
            </a:r>
            <a:r>
              <a:rPr lang="fr-FR" kern="1200" dirty="0" smtClean="0">
                <a:solidFill>
                  <a:schemeClr val="bg2"/>
                </a:solidFill>
                <a:latin typeface="Calibri"/>
              </a:rPr>
              <a:t>et la </a:t>
            </a:r>
            <a:r>
              <a:rPr lang="fr-FR" b="1" kern="1200" dirty="0" smtClean="0">
                <a:solidFill>
                  <a:schemeClr val="bg2"/>
                </a:solidFill>
                <a:latin typeface="Calibri"/>
              </a:rPr>
              <a:t>source de financement ;</a:t>
            </a:r>
          </a:p>
          <a:p>
            <a:pPr marL="742950" lvl="1" indent="-285750" algn="just">
              <a:spcBef>
                <a:spcPct val="20000"/>
              </a:spcBef>
              <a:buClrTx/>
              <a:buSzTx/>
              <a:buFont typeface="Arial" panose="020B0604020202020204" pitchFamily="34" charset="0"/>
              <a:buChar char="•"/>
              <a:defRPr/>
            </a:pPr>
            <a:r>
              <a:rPr lang="fr-FR" kern="1200" dirty="0">
                <a:solidFill>
                  <a:schemeClr val="bg2"/>
                </a:solidFill>
                <a:latin typeface="Calibri"/>
              </a:rPr>
              <a:t>l</a:t>
            </a:r>
            <a:r>
              <a:rPr lang="fr-FR" kern="1200" dirty="0" smtClean="0">
                <a:solidFill>
                  <a:schemeClr val="bg2"/>
                </a:solidFill>
                <a:latin typeface="Calibri"/>
              </a:rPr>
              <a:t>e</a:t>
            </a:r>
            <a:r>
              <a:rPr lang="fr-FR" b="1" kern="1200" dirty="0" smtClean="0">
                <a:solidFill>
                  <a:schemeClr val="bg2"/>
                </a:solidFill>
                <a:latin typeface="Calibri"/>
              </a:rPr>
              <a:t> programme de financement ; </a:t>
            </a:r>
          </a:p>
          <a:p>
            <a:pPr marL="742950" lvl="1" indent="-285750" algn="just">
              <a:spcBef>
                <a:spcPct val="20000"/>
              </a:spcBef>
              <a:buClrTx/>
              <a:buSzTx/>
              <a:buFont typeface="Arial" panose="020B0604020202020204" pitchFamily="34" charset="0"/>
              <a:buChar char="•"/>
              <a:defRPr/>
            </a:pPr>
            <a:r>
              <a:rPr lang="fr-FR" kern="1200" dirty="0">
                <a:solidFill>
                  <a:schemeClr val="bg2"/>
                </a:solidFill>
                <a:latin typeface="Calibri"/>
              </a:rPr>
              <a:t>l</a:t>
            </a:r>
            <a:r>
              <a:rPr lang="fr-FR" kern="1200" dirty="0" smtClean="0">
                <a:solidFill>
                  <a:schemeClr val="bg2"/>
                </a:solidFill>
                <a:latin typeface="Calibri"/>
              </a:rPr>
              <a:t>e </a:t>
            </a:r>
            <a:r>
              <a:rPr lang="fr-FR" b="1" kern="1200" dirty="0" smtClean="0">
                <a:solidFill>
                  <a:schemeClr val="bg2"/>
                </a:solidFill>
                <a:latin typeface="Calibri"/>
              </a:rPr>
              <a:t>projet financé ;</a:t>
            </a:r>
            <a:endParaRPr lang="fr-FR" b="1" kern="1200" dirty="0">
              <a:solidFill>
                <a:schemeClr val="bg2"/>
              </a:solidFill>
              <a:latin typeface="Calibri"/>
            </a:endParaRPr>
          </a:p>
        </p:txBody>
      </p:sp>
      <p:grpSp>
        <p:nvGrpSpPr>
          <p:cNvPr id="3822" name="Google Shape;3822;p34"/>
          <p:cNvGrpSpPr/>
          <p:nvPr/>
        </p:nvGrpSpPr>
        <p:grpSpPr>
          <a:xfrm>
            <a:off x="5931093" y="2162000"/>
            <a:ext cx="2872788" cy="2835622"/>
            <a:chOff x="6290350" y="2338425"/>
            <a:chExt cx="2462530" cy="2430672"/>
          </a:xfrm>
        </p:grpSpPr>
        <p:sp>
          <p:nvSpPr>
            <p:cNvPr id="3823" name="Google Shape;3823;p34"/>
            <p:cNvSpPr/>
            <p:nvPr/>
          </p:nvSpPr>
          <p:spPr>
            <a:xfrm>
              <a:off x="6498652" y="4534392"/>
              <a:ext cx="1490226" cy="234705"/>
            </a:xfrm>
            <a:custGeom>
              <a:avLst/>
              <a:gdLst/>
              <a:ahLst/>
              <a:cxnLst/>
              <a:rect l="l" t="t" r="r" b="b"/>
              <a:pathLst>
                <a:path w="50452" h="7946" extrusionOk="0">
                  <a:moveTo>
                    <a:pt x="25213" y="1"/>
                  </a:moveTo>
                  <a:cubicBezTo>
                    <a:pt x="11303" y="1"/>
                    <a:pt x="0" y="1780"/>
                    <a:pt x="0" y="3961"/>
                  </a:cubicBezTo>
                  <a:cubicBezTo>
                    <a:pt x="0" y="6166"/>
                    <a:pt x="11303" y="7946"/>
                    <a:pt x="25213" y="7946"/>
                  </a:cubicBezTo>
                  <a:cubicBezTo>
                    <a:pt x="39148" y="7946"/>
                    <a:pt x="50451" y="6166"/>
                    <a:pt x="50451" y="3961"/>
                  </a:cubicBezTo>
                  <a:cubicBezTo>
                    <a:pt x="50451" y="1780"/>
                    <a:pt x="39148" y="1"/>
                    <a:pt x="25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4"/>
            <p:cNvSpPr/>
            <p:nvPr/>
          </p:nvSpPr>
          <p:spPr>
            <a:xfrm>
              <a:off x="6685184" y="3606340"/>
              <a:ext cx="1322955" cy="1078887"/>
            </a:xfrm>
            <a:custGeom>
              <a:avLst/>
              <a:gdLst/>
              <a:ahLst/>
              <a:cxnLst/>
              <a:rect l="l" t="t" r="r" b="b"/>
              <a:pathLst>
                <a:path w="44789" h="36526" extrusionOk="0">
                  <a:moveTo>
                    <a:pt x="35938" y="1"/>
                  </a:moveTo>
                  <a:cubicBezTo>
                    <a:pt x="26936" y="1"/>
                    <a:pt x="7996" y="12999"/>
                    <a:pt x="7996" y="12999"/>
                  </a:cubicBezTo>
                  <a:lnTo>
                    <a:pt x="4863" y="32573"/>
                  </a:lnTo>
                  <a:cubicBezTo>
                    <a:pt x="4863" y="32573"/>
                    <a:pt x="1" y="32623"/>
                    <a:pt x="226" y="33249"/>
                  </a:cubicBezTo>
                  <a:cubicBezTo>
                    <a:pt x="452" y="33876"/>
                    <a:pt x="9074" y="35706"/>
                    <a:pt x="9074" y="35706"/>
                  </a:cubicBezTo>
                  <a:lnTo>
                    <a:pt x="18598" y="18989"/>
                  </a:lnTo>
                  <a:lnTo>
                    <a:pt x="24537" y="18212"/>
                  </a:lnTo>
                  <a:lnTo>
                    <a:pt x="24537" y="18212"/>
                  </a:lnTo>
                  <a:cubicBezTo>
                    <a:pt x="24537" y="18212"/>
                    <a:pt x="23109" y="28738"/>
                    <a:pt x="29575" y="33951"/>
                  </a:cubicBezTo>
                  <a:cubicBezTo>
                    <a:pt x="29575" y="33951"/>
                    <a:pt x="25440" y="35405"/>
                    <a:pt x="25239" y="36282"/>
                  </a:cubicBezTo>
                  <a:cubicBezTo>
                    <a:pt x="25204" y="36455"/>
                    <a:pt x="25664" y="36525"/>
                    <a:pt x="26423" y="36525"/>
                  </a:cubicBezTo>
                  <a:cubicBezTo>
                    <a:pt x="29503" y="36525"/>
                    <a:pt x="37520" y="35380"/>
                    <a:pt x="37520" y="35380"/>
                  </a:cubicBezTo>
                  <a:cubicBezTo>
                    <a:pt x="37520" y="35380"/>
                    <a:pt x="33811" y="28788"/>
                    <a:pt x="35089" y="24076"/>
                  </a:cubicBezTo>
                  <a:cubicBezTo>
                    <a:pt x="36367" y="19340"/>
                    <a:pt x="44788" y="8613"/>
                    <a:pt x="39801" y="1595"/>
                  </a:cubicBezTo>
                  <a:cubicBezTo>
                    <a:pt x="39007" y="472"/>
                    <a:pt x="37653" y="1"/>
                    <a:pt x="35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4"/>
            <p:cNvSpPr/>
            <p:nvPr/>
          </p:nvSpPr>
          <p:spPr>
            <a:xfrm>
              <a:off x="6665216" y="4489996"/>
              <a:ext cx="369426" cy="188804"/>
            </a:xfrm>
            <a:custGeom>
              <a:avLst/>
              <a:gdLst/>
              <a:ahLst/>
              <a:cxnLst/>
              <a:rect l="l" t="t" r="r" b="b"/>
              <a:pathLst>
                <a:path w="12507" h="6392" extrusionOk="0">
                  <a:moveTo>
                    <a:pt x="5364" y="0"/>
                  </a:moveTo>
                  <a:lnTo>
                    <a:pt x="4913" y="2456"/>
                  </a:lnTo>
                  <a:cubicBezTo>
                    <a:pt x="4913" y="2456"/>
                    <a:pt x="4153" y="2381"/>
                    <a:pt x="3249" y="2381"/>
                  </a:cubicBezTo>
                  <a:cubicBezTo>
                    <a:pt x="2000" y="2381"/>
                    <a:pt x="475" y="2525"/>
                    <a:pt x="301" y="3208"/>
                  </a:cubicBezTo>
                  <a:cubicBezTo>
                    <a:pt x="0" y="4361"/>
                    <a:pt x="10101" y="6391"/>
                    <a:pt x="10101" y="6391"/>
                  </a:cubicBezTo>
                  <a:lnTo>
                    <a:pt x="12507" y="1780"/>
                  </a:lnTo>
                  <a:lnTo>
                    <a:pt x="536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4"/>
            <p:cNvSpPr/>
            <p:nvPr/>
          </p:nvSpPr>
          <p:spPr>
            <a:xfrm>
              <a:off x="7388483" y="4501103"/>
              <a:ext cx="419787" cy="194947"/>
            </a:xfrm>
            <a:custGeom>
              <a:avLst/>
              <a:gdLst/>
              <a:ahLst/>
              <a:cxnLst/>
              <a:rect l="l" t="t" r="r" b="b"/>
              <a:pathLst>
                <a:path w="14212" h="6600" extrusionOk="0">
                  <a:moveTo>
                    <a:pt x="12206" y="0"/>
                  </a:moveTo>
                  <a:lnTo>
                    <a:pt x="3284" y="2130"/>
                  </a:lnTo>
                  <a:lnTo>
                    <a:pt x="4913" y="3559"/>
                  </a:lnTo>
                  <a:cubicBezTo>
                    <a:pt x="4913" y="3559"/>
                    <a:pt x="1" y="5013"/>
                    <a:pt x="552" y="6216"/>
                  </a:cubicBezTo>
                  <a:cubicBezTo>
                    <a:pt x="685" y="6493"/>
                    <a:pt x="1484" y="6600"/>
                    <a:pt x="2635" y="6600"/>
                  </a:cubicBezTo>
                  <a:cubicBezTo>
                    <a:pt x="6470" y="6600"/>
                    <a:pt x="14211" y="5414"/>
                    <a:pt x="14211" y="5414"/>
                  </a:cubicBezTo>
                  <a:lnTo>
                    <a:pt x="12206"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4"/>
            <p:cNvSpPr/>
            <p:nvPr/>
          </p:nvSpPr>
          <p:spPr>
            <a:xfrm>
              <a:off x="6792554" y="4535130"/>
              <a:ext cx="50834" cy="15655"/>
            </a:xfrm>
            <a:custGeom>
              <a:avLst/>
              <a:gdLst/>
              <a:ahLst/>
              <a:cxnLst/>
              <a:rect l="l" t="t" r="r" b="b"/>
              <a:pathLst>
                <a:path w="1721" h="530" extrusionOk="0">
                  <a:moveTo>
                    <a:pt x="150" y="1"/>
                  </a:moveTo>
                  <a:cubicBezTo>
                    <a:pt x="25" y="1"/>
                    <a:pt x="0" y="201"/>
                    <a:pt x="125" y="226"/>
                  </a:cubicBezTo>
                  <a:cubicBezTo>
                    <a:pt x="602" y="327"/>
                    <a:pt x="1053" y="427"/>
                    <a:pt x="1529" y="527"/>
                  </a:cubicBezTo>
                  <a:cubicBezTo>
                    <a:pt x="1538" y="529"/>
                    <a:pt x="1546" y="529"/>
                    <a:pt x="1554" y="529"/>
                  </a:cubicBezTo>
                  <a:cubicBezTo>
                    <a:pt x="1684" y="529"/>
                    <a:pt x="1721" y="349"/>
                    <a:pt x="1579" y="302"/>
                  </a:cubicBezTo>
                  <a:cubicBezTo>
                    <a:pt x="1203" y="226"/>
                    <a:pt x="802" y="126"/>
                    <a:pt x="401" y="51"/>
                  </a:cubicBezTo>
                  <a:cubicBezTo>
                    <a:pt x="376" y="26"/>
                    <a:pt x="351" y="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4"/>
            <p:cNvSpPr/>
            <p:nvPr/>
          </p:nvSpPr>
          <p:spPr>
            <a:xfrm>
              <a:off x="6792023" y="4511382"/>
              <a:ext cx="55087" cy="17929"/>
            </a:xfrm>
            <a:custGeom>
              <a:avLst/>
              <a:gdLst/>
              <a:ahLst/>
              <a:cxnLst/>
              <a:rect l="l" t="t" r="r" b="b"/>
              <a:pathLst>
                <a:path w="1865" h="607" extrusionOk="0">
                  <a:moveTo>
                    <a:pt x="171" y="1"/>
                  </a:moveTo>
                  <a:cubicBezTo>
                    <a:pt x="38" y="1"/>
                    <a:pt x="1" y="205"/>
                    <a:pt x="143" y="228"/>
                  </a:cubicBezTo>
                  <a:lnTo>
                    <a:pt x="1672" y="604"/>
                  </a:lnTo>
                  <a:cubicBezTo>
                    <a:pt x="1679" y="606"/>
                    <a:pt x="1685" y="606"/>
                    <a:pt x="1691" y="606"/>
                  </a:cubicBezTo>
                  <a:cubicBezTo>
                    <a:pt x="1805" y="606"/>
                    <a:pt x="1865" y="403"/>
                    <a:pt x="1722" y="379"/>
                  </a:cubicBezTo>
                  <a:lnTo>
                    <a:pt x="193" y="3"/>
                  </a:lnTo>
                  <a:cubicBezTo>
                    <a:pt x="186" y="2"/>
                    <a:pt x="178"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4"/>
            <p:cNvSpPr/>
            <p:nvPr/>
          </p:nvSpPr>
          <p:spPr>
            <a:xfrm>
              <a:off x="7494967" y="4560828"/>
              <a:ext cx="55974" cy="28917"/>
            </a:xfrm>
            <a:custGeom>
              <a:avLst/>
              <a:gdLst/>
              <a:ahLst/>
              <a:cxnLst/>
              <a:rect l="l" t="t" r="r" b="b"/>
              <a:pathLst>
                <a:path w="1895" h="979" extrusionOk="0">
                  <a:moveTo>
                    <a:pt x="1744" y="1"/>
                  </a:moveTo>
                  <a:cubicBezTo>
                    <a:pt x="1733" y="1"/>
                    <a:pt x="1721" y="3"/>
                    <a:pt x="1709" y="8"/>
                  </a:cubicBezTo>
                  <a:cubicBezTo>
                    <a:pt x="1132" y="209"/>
                    <a:pt x="606" y="459"/>
                    <a:pt x="105" y="785"/>
                  </a:cubicBezTo>
                  <a:cubicBezTo>
                    <a:pt x="1" y="847"/>
                    <a:pt x="52" y="979"/>
                    <a:pt x="144" y="979"/>
                  </a:cubicBezTo>
                  <a:cubicBezTo>
                    <a:pt x="163" y="979"/>
                    <a:pt x="184" y="973"/>
                    <a:pt x="205" y="960"/>
                  </a:cubicBezTo>
                  <a:cubicBezTo>
                    <a:pt x="706" y="660"/>
                    <a:pt x="1208" y="409"/>
                    <a:pt x="1759" y="234"/>
                  </a:cubicBezTo>
                  <a:cubicBezTo>
                    <a:pt x="1895" y="189"/>
                    <a:pt x="1847"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4"/>
            <p:cNvSpPr/>
            <p:nvPr/>
          </p:nvSpPr>
          <p:spPr>
            <a:xfrm>
              <a:off x="7509529" y="4578610"/>
              <a:ext cx="50361" cy="19702"/>
            </a:xfrm>
            <a:custGeom>
              <a:avLst/>
              <a:gdLst/>
              <a:ahLst/>
              <a:cxnLst/>
              <a:rect l="l" t="t" r="r" b="b"/>
              <a:pathLst>
                <a:path w="1705" h="667" extrusionOk="0">
                  <a:moveTo>
                    <a:pt x="1558" y="0"/>
                  </a:moveTo>
                  <a:cubicBezTo>
                    <a:pt x="1546" y="0"/>
                    <a:pt x="1532" y="3"/>
                    <a:pt x="1517" y="8"/>
                  </a:cubicBezTo>
                  <a:cubicBezTo>
                    <a:pt x="1066" y="158"/>
                    <a:pt x="589" y="283"/>
                    <a:pt x="113" y="434"/>
                  </a:cubicBezTo>
                  <a:cubicBezTo>
                    <a:pt x="0" y="479"/>
                    <a:pt x="30" y="666"/>
                    <a:pt x="147" y="666"/>
                  </a:cubicBezTo>
                  <a:cubicBezTo>
                    <a:pt x="160" y="666"/>
                    <a:pt x="173" y="664"/>
                    <a:pt x="188" y="659"/>
                  </a:cubicBezTo>
                  <a:cubicBezTo>
                    <a:pt x="639" y="509"/>
                    <a:pt x="1116" y="358"/>
                    <a:pt x="1592" y="208"/>
                  </a:cubicBezTo>
                  <a:cubicBezTo>
                    <a:pt x="1705" y="186"/>
                    <a:pt x="1675"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4"/>
            <p:cNvSpPr/>
            <p:nvPr/>
          </p:nvSpPr>
          <p:spPr>
            <a:xfrm>
              <a:off x="6978673" y="4115574"/>
              <a:ext cx="10072" cy="36567"/>
            </a:xfrm>
            <a:custGeom>
              <a:avLst/>
              <a:gdLst/>
              <a:ahLst/>
              <a:cxnLst/>
              <a:rect l="l" t="t" r="r" b="b"/>
              <a:pathLst>
                <a:path w="341" h="1238" extrusionOk="0">
                  <a:moveTo>
                    <a:pt x="209" y="1"/>
                  </a:moveTo>
                  <a:cubicBezTo>
                    <a:pt x="153" y="1"/>
                    <a:pt x="103" y="32"/>
                    <a:pt x="115" y="95"/>
                  </a:cubicBezTo>
                  <a:cubicBezTo>
                    <a:pt x="115" y="445"/>
                    <a:pt x="90" y="771"/>
                    <a:pt x="15" y="1097"/>
                  </a:cubicBezTo>
                  <a:cubicBezTo>
                    <a:pt x="0" y="1184"/>
                    <a:pt x="70" y="1238"/>
                    <a:pt x="137" y="1238"/>
                  </a:cubicBezTo>
                  <a:cubicBezTo>
                    <a:pt x="184" y="1238"/>
                    <a:pt x="230" y="1210"/>
                    <a:pt x="240" y="1147"/>
                  </a:cubicBezTo>
                  <a:cubicBezTo>
                    <a:pt x="316" y="821"/>
                    <a:pt x="341" y="470"/>
                    <a:pt x="341" y="95"/>
                  </a:cubicBezTo>
                  <a:cubicBezTo>
                    <a:pt x="328" y="32"/>
                    <a:pt x="265" y="1"/>
                    <a:pt x="2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4"/>
            <p:cNvSpPr/>
            <p:nvPr/>
          </p:nvSpPr>
          <p:spPr>
            <a:xfrm>
              <a:off x="6999822" y="4129220"/>
              <a:ext cx="10840" cy="32934"/>
            </a:xfrm>
            <a:custGeom>
              <a:avLst/>
              <a:gdLst/>
              <a:ahLst/>
              <a:cxnLst/>
              <a:rect l="l" t="t" r="r" b="b"/>
              <a:pathLst>
                <a:path w="367" h="1115" extrusionOk="0">
                  <a:moveTo>
                    <a:pt x="221" y="0"/>
                  </a:moveTo>
                  <a:cubicBezTo>
                    <a:pt x="177" y="0"/>
                    <a:pt x="136" y="25"/>
                    <a:pt x="126" y="84"/>
                  </a:cubicBezTo>
                  <a:cubicBezTo>
                    <a:pt x="76" y="384"/>
                    <a:pt x="51" y="685"/>
                    <a:pt x="1" y="1011"/>
                  </a:cubicBezTo>
                  <a:cubicBezTo>
                    <a:pt x="1" y="1083"/>
                    <a:pt x="52" y="1115"/>
                    <a:pt x="106" y="1115"/>
                  </a:cubicBezTo>
                  <a:cubicBezTo>
                    <a:pt x="165" y="1115"/>
                    <a:pt x="226" y="1076"/>
                    <a:pt x="226" y="1011"/>
                  </a:cubicBezTo>
                  <a:cubicBezTo>
                    <a:pt x="276" y="710"/>
                    <a:pt x="301" y="435"/>
                    <a:pt x="351" y="134"/>
                  </a:cubicBezTo>
                  <a:cubicBezTo>
                    <a:pt x="367" y="58"/>
                    <a:pt x="290"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4"/>
            <p:cNvSpPr/>
            <p:nvPr/>
          </p:nvSpPr>
          <p:spPr>
            <a:xfrm>
              <a:off x="7022744" y="4307422"/>
              <a:ext cx="16777" cy="30305"/>
            </a:xfrm>
            <a:custGeom>
              <a:avLst/>
              <a:gdLst/>
              <a:ahLst/>
              <a:cxnLst/>
              <a:rect l="l" t="t" r="r" b="b"/>
              <a:pathLst>
                <a:path w="568" h="1026" extrusionOk="0">
                  <a:moveTo>
                    <a:pt x="431" y="0"/>
                  </a:moveTo>
                  <a:cubicBezTo>
                    <a:pt x="384" y="0"/>
                    <a:pt x="338" y="28"/>
                    <a:pt x="327" y="91"/>
                  </a:cubicBezTo>
                  <a:cubicBezTo>
                    <a:pt x="302" y="367"/>
                    <a:pt x="202" y="617"/>
                    <a:pt x="52" y="868"/>
                  </a:cubicBezTo>
                  <a:cubicBezTo>
                    <a:pt x="1" y="952"/>
                    <a:pt x="76" y="1026"/>
                    <a:pt x="153" y="1026"/>
                  </a:cubicBezTo>
                  <a:cubicBezTo>
                    <a:pt x="190" y="1026"/>
                    <a:pt x="228" y="1009"/>
                    <a:pt x="252" y="968"/>
                  </a:cubicBezTo>
                  <a:cubicBezTo>
                    <a:pt x="403" y="717"/>
                    <a:pt x="503" y="442"/>
                    <a:pt x="553" y="141"/>
                  </a:cubicBezTo>
                  <a:cubicBezTo>
                    <a:pt x="567" y="54"/>
                    <a:pt x="497" y="0"/>
                    <a:pt x="4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4"/>
            <p:cNvSpPr/>
            <p:nvPr/>
          </p:nvSpPr>
          <p:spPr>
            <a:xfrm>
              <a:off x="7047792" y="4310169"/>
              <a:ext cx="16600" cy="30187"/>
            </a:xfrm>
            <a:custGeom>
              <a:avLst/>
              <a:gdLst/>
              <a:ahLst/>
              <a:cxnLst/>
              <a:rect l="l" t="t" r="r" b="b"/>
              <a:pathLst>
                <a:path w="562" h="1022" extrusionOk="0">
                  <a:moveTo>
                    <a:pt x="423" y="0"/>
                  </a:moveTo>
                  <a:cubicBezTo>
                    <a:pt x="376" y="0"/>
                    <a:pt x="327" y="22"/>
                    <a:pt x="306" y="73"/>
                  </a:cubicBezTo>
                  <a:lnTo>
                    <a:pt x="31" y="875"/>
                  </a:lnTo>
                  <a:cubicBezTo>
                    <a:pt x="0" y="967"/>
                    <a:pt x="72" y="1021"/>
                    <a:pt x="144" y="1021"/>
                  </a:cubicBezTo>
                  <a:cubicBezTo>
                    <a:pt x="191" y="1021"/>
                    <a:pt x="237" y="999"/>
                    <a:pt x="256" y="950"/>
                  </a:cubicBezTo>
                  <a:cubicBezTo>
                    <a:pt x="357" y="675"/>
                    <a:pt x="432" y="399"/>
                    <a:pt x="532" y="123"/>
                  </a:cubicBezTo>
                  <a:cubicBezTo>
                    <a:pt x="562" y="48"/>
                    <a:pt x="494" y="0"/>
                    <a:pt x="42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4"/>
            <p:cNvSpPr/>
            <p:nvPr/>
          </p:nvSpPr>
          <p:spPr>
            <a:xfrm>
              <a:off x="7064067" y="4277589"/>
              <a:ext cx="15153" cy="22773"/>
            </a:xfrm>
            <a:custGeom>
              <a:avLst/>
              <a:gdLst/>
              <a:ahLst/>
              <a:cxnLst/>
              <a:rect l="l" t="t" r="r" b="b"/>
              <a:pathLst>
                <a:path w="513" h="771" extrusionOk="0">
                  <a:moveTo>
                    <a:pt x="373" y="1"/>
                  </a:moveTo>
                  <a:cubicBezTo>
                    <a:pt x="326" y="1"/>
                    <a:pt x="277" y="23"/>
                    <a:pt x="257" y="73"/>
                  </a:cubicBezTo>
                  <a:cubicBezTo>
                    <a:pt x="182" y="249"/>
                    <a:pt x="106" y="449"/>
                    <a:pt x="31" y="625"/>
                  </a:cubicBezTo>
                  <a:cubicBezTo>
                    <a:pt x="1" y="716"/>
                    <a:pt x="73" y="771"/>
                    <a:pt x="145" y="771"/>
                  </a:cubicBezTo>
                  <a:cubicBezTo>
                    <a:pt x="191" y="771"/>
                    <a:pt x="237" y="749"/>
                    <a:pt x="257" y="700"/>
                  </a:cubicBezTo>
                  <a:cubicBezTo>
                    <a:pt x="332" y="499"/>
                    <a:pt x="407" y="324"/>
                    <a:pt x="482" y="123"/>
                  </a:cubicBezTo>
                  <a:cubicBezTo>
                    <a:pt x="512" y="49"/>
                    <a:pt x="444" y="1"/>
                    <a:pt x="3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4"/>
            <p:cNvSpPr/>
            <p:nvPr/>
          </p:nvSpPr>
          <p:spPr>
            <a:xfrm>
              <a:off x="7524712" y="4096522"/>
              <a:ext cx="12022" cy="29154"/>
            </a:xfrm>
            <a:custGeom>
              <a:avLst/>
              <a:gdLst/>
              <a:ahLst/>
              <a:cxnLst/>
              <a:rect l="l" t="t" r="r" b="b"/>
              <a:pathLst>
                <a:path w="407" h="987" extrusionOk="0">
                  <a:moveTo>
                    <a:pt x="116" y="0"/>
                  </a:moveTo>
                  <a:cubicBezTo>
                    <a:pt x="57" y="0"/>
                    <a:pt x="0" y="38"/>
                    <a:pt x="0" y="113"/>
                  </a:cubicBezTo>
                  <a:cubicBezTo>
                    <a:pt x="25" y="389"/>
                    <a:pt x="75" y="639"/>
                    <a:pt x="150" y="915"/>
                  </a:cubicBezTo>
                  <a:cubicBezTo>
                    <a:pt x="170" y="964"/>
                    <a:pt x="216" y="986"/>
                    <a:pt x="262" y="986"/>
                  </a:cubicBezTo>
                  <a:cubicBezTo>
                    <a:pt x="335" y="986"/>
                    <a:pt x="407" y="932"/>
                    <a:pt x="376" y="840"/>
                  </a:cubicBezTo>
                  <a:cubicBezTo>
                    <a:pt x="301" y="614"/>
                    <a:pt x="251" y="364"/>
                    <a:pt x="251" y="113"/>
                  </a:cubicBezTo>
                  <a:cubicBezTo>
                    <a:pt x="238" y="3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4"/>
            <p:cNvSpPr/>
            <p:nvPr/>
          </p:nvSpPr>
          <p:spPr>
            <a:xfrm>
              <a:off x="7546924" y="4091471"/>
              <a:ext cx="10840" cy="32934"/>
            </a:xfrm>
            <a:custGeom>
              <a:avLst/>
              <a:gdLst/>
              <a:ahLst/>
              <a:cxnLst/>
              <a:rect l="l" t="t" r="r" b="b"/>
              <a:pathLst>
                <a:path w="367" h="1115" extrusionOk="0">
                  <a:moveTo>
                    <a:pt x="221" y="0"/>
                  </a:moveTo>
                  <a:cubicBezTo>
                    <a:pt x="176" y="0"/>
                    <a:pt x="135" y="24"/>
                    <a:pt x="125" y="83"/>
                  </a:cubicBezTo>
                  <a:cubicBezTo>
                    <a:pt x="25" y="384"/>
                    <a:pt x="0" y="685"/>
                    <a:pt x="50" y="1011"/>
                  </a:cubicBezTo>
                  <a:cubicBezTo>
                    <a:pt x="63" y="1076"/>
                    <a:pt x="131" y="1114"/>
                    <a:pt x="189" y="1114"/>
                  </a:cubicBezTo>
                  <a:cubicBezTo>
                    <a:pt x="243" y="1114"/>
                    <a:pt x="288" y="1083"/>
                    <a:pt x="276" y="1011"/>
                  </a:cubicBezTo>
                  <a:cubicBezTo>
                    <a:pt x="251" y="710"/>
                    <a:pt x="251" y="434"/>
                    <a:pt x="351" y="134"/>
                  </a:cubicBezTo>
                  <a:cubicBezTo>
                    <a:pt x="366" y="58"/>
                    <a:pt x="289"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4"/>
            <p:cNvSpPr/>
            <p:nvPr/>
          </p:nvSpPr>
          <p:spPr>
            <a:xfrm>
              <a:off x="7568369" y="4066718"/>
              <a:ext cx="8566" cy="35002"/>
            </a:xfrm>
            <a:custGeom>
              <a:avLst/>
              <a:gdLst/>
              <a:ahLst/>
              <a:cxnLst/>
              <a:rect l="l" t="t" r="r" b="b"/>
              <a:pathLst>
                <a:path w="290" h="1185" extrusionOk="0">
                  <a:moveTo>
                    <a:pt x="114" y="0"/>
                  </a:moveTo>
                  <a:cubicBezTo>
                    <a:pt x="57" y="0"/>
                    <a:pt x="1" y="32"/>
                    <a:pt x="1" y="94"/>
                  </a:cubicBezTo>
                  <a:lnTo>
                    <a:pt x="51" y="1072"/>
                  </a:lnTo>
                  <a:cubicBezTo>
                    <a:pt x="63" y="1147"/>
                    <a:pt x="126" y="1185"/>
                    <a:pt x="183" y="1185"/>
                  </a:cubicBezTo>
                  <a:cubicBezTo>
                    <a:pt x="239" y="1185"/>
                    <a:pt x="289" y="1147"/>
                    <a:pt x="277" y="1072"/>
                  </a:cubicBezTo>
                  <a:lnTo>
                    <a:pt x="226" y="94"/>
                  </a:ln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4"/>
            <p:cNvSpPr/>
            <p:nvPr/>
          </p:nvSpPr>
          <p:spPr>
            <a:xfrm>
              <a:off x="7583935" y="4396450"/>
              <a:ext cx="16393" cy="39580"/>
            </a:xfrm>
            <a:custGeom>
              <a:avLst/>
              <a:gdLst/>
              <a:ahLst/>
              <a:cxnLst/>
              <a:rect l="l" t="t" r="r" b="b"/>
              <a:pathLst>
                <a:path w="555" h="1340" extrusionOk="0">
                  <a:moveTo>
                    <a:pt x="146" y="1"/>
                  </a:moveTo>
                  <a:cubicBezTo>
                    <a:pt x="101" y="1"/>
                    <a:pt x="60" y="25"/>
                    <a:pt x="50" y="84"/>
                  </a:cubicBezTo>
                  <a:cubicBezTo>
                    <a:pt x="0" y="510"/>
                    <a:pt x="75" y="911"/>
                    <a:pt x="301" y="1287"/>
                  </a:cubicBezTo>
                  <a:cubicBezTo>
                    <a:pt x="323" y="1324"/>
                    <a:pt x="356" y="1339"/>
                    <a:pt x="389" y="1339"/>
                  </a:cubicBezTo>
                  <a:cubicBezTo>
                    <a:pt x="470" y="1339"/>
                    <a:pt x="555" y="1251"/>
                    <a:pt x="501" y="1162"/>
                  </a:cubicBezTo>
                  <a:cubicBezTo>
                    <a:pt x="301" y="861"/>
                    <a:pt x="226" y="510"/>
                    <a:pt x="276" y="134"/>
                  </a:cubicBezTo>
                  <a:cubicBezTo>
                    <a:pt x="291" y="58"/>
                    <a:pt x="214"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4"/>
            <p:cNvSpPr/>
            <p:nvPr/>
          </p:nvSpPr>
          <p:spPr>
            <a:xfrm>
              <a:off x="7600949" y="4406699"/>
              <a:ext cx="11283" cy="30246"/>
            </a:xfrm>
            <a:custGeom>
              <a:avLst/>
              <a:gdLst/>
              <a:ahLst/>
              <a:cxnLst/>
              <a:rect l="l" t="t" r="r" b="b"/>
              <a:pathLst>
                <a:path w="382" h="1024" extrusionOk="0">
                  <a:moveTo>
                    <a:pt x="157" y="1"/>
                  </a:moveTo>
                  <a:cubicBezTo>
                    <a:pt x="101" y="1"/>
                    <a:pt x="38" y="38"/>
                    <a:pt x="26" y="113"/>
                  </a:cubicBezTo>
                  <a:cubicBezTo>
                    <a:pt x="1" y="389"/>
                    <a:pt x="26" y="665"/>
                    <a:pt x="126" y="940"/>
                  </a:cubicBezTo>
                  <a:cubicBezTo>
                    <a:pt x="146" y="1000"/>
                    <a:pt x="193" y="1024"/>
                    <a:pt x="239" y="1024"/>
                  </a:cubicBezTo>
                  <a:cubicBezTo>
                    <a:pt x="311" y="1024"/>
                    <a:pt x="382" y="966"/>
                    <a:pt x="351" y="890"/>
                  </a:cubicBezTo>
                  <a:cubicBezTo>
                    <a:pt x="276" y="640"/>
                    <a:pt x="226" y="364"/>
                    <a:pt x="251" y="113"/>
                  </a:cubicBezTo>
                  <a:cubicBezTo>
                    <a:pt x="264" y="38"/>
                    <a:pt x="214" y="1"/>
                    <a:pt x="1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4"/>
            <p:cNvSpPr/>
            <p:nvPr/>
          </p:nvSpPr>
          <p:spPr>
            <a:xfrm>
              <a:off x="7606148" y="4368950"/>
              <a:ext cx="10545" cy="25432"/>
            </a:xfrm>
            <a:custGeom>
              <a:avLst/>
              <a:gdLst/>
              <a:ahLst/>
              <a:cxnLst/>
              <a:rect l="l" t="t" r="r" b="b"/>
              <a:pathLst>
                <a:path w="357" h="861" extrusionOk="0">
                  <a:moveTo>
                    <a:pt x="157" y="0"/>
                  </a:moveTo>
                  <a:cubicBezTo>
                    <a:pt x="100" y="0"/>
                    <a:pt x="38" y="38"/>
                    <a:pt x="25" y="113"/>
                  </a:cubicBezTo>
                  <a:cubicBezTo>
                    <a:pt x="0" y="339"/>
                    <a:pt x="25" y="564"/>
                    <a:pt x="125" y="790"/>
                  </a:cubicBezTo>
                  <a:cubicBezTo>
                    <a:pt x="145" y="839"/>
                    <a:pt x="187" y="861"/>
                    <a:pt x="229" y="861"/>
                  </a:cubicBezTo>
                  <a:cubicBezTo>
                    <a:pt x="294" y="861"/>
                    <a:pt x="356" y="806"/>
                    <a:pt x="326" y="715"/>
                  </a:cubicBezTo>
                  <a:cubicBezTo>
                    <a:pt x="251" y="514"/>
                    <a:pt x="226" y="314"/>
                    <a:pt x="251" y="113"/>
                  </a:cubicBezTo>
                  <a:cubicBezTo>
                    <a:pt x="263" y="38"/>
                    <a:pt x="213"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4"/>
            <p:cNvSpPr/>
            <p:nvPr/>
          </p:nvSpPr>
          <p:spPr>
            <a:xfrm>
              <a:off x="7773451" y="3932173"/>
              <a:ext cx="15094" cy="39108"/>
            </a:xfrm>
            <a:custGeom>
              <a:avLst/>
              <a:gdLst/>
              <a:ahLst/>
              <a:cxnLst/>
              <a:rect l="l" t="t" r="r" b="b"/>
              <a:pathLst>
                <a:path w="511" h="1324" extrusionOk="0">
                  <a:moveTo>
                    <a:pt x="160" y="0"/>
                  </a:moveTo>
                  <a:cubicBezTo>
                    <a:pt x="100" y="0"/>
                    <a:pt x="38" y="38"/>
                    <a:pt x="25" y="113"/>
                  </a:cubicBezTo>
                  <a:cubicBezTo>
                    <a:pt x="0" y="514"/>
                    <a:pt x="75" y="915"/>
                    <a:pt x="276" y="1266"/>
                  </a:cubicBezTo>
                  <a:cubicBezTo>
                    <a:pt x="292" y="1307"/>
                    <a:pt x="324" y="1324"/>
                    <a:pt x="359" y="1324"/>
                  </a:cubicBezTo>
                  <a:cubicBezTo>
                    <a:pt x="430" y="1324"/>
                    <a:pt x="510" y="1250"/>
                    <a:pt x="476" y="1166"/>
                  </a:cubicBezTo>
                  <a:cubicBezTo>
                    <a:pt x="301" y="840"/>
                    <a:pt x="226" y="489"/>
                    <a:pt x="276" y="113"/>
                  </a:cubicBezTo>
                  <a:cubicBezTo>
                    <a:pt x="276" y="38"/>
                    <a:pt x="220" y="0"/>
                    <a:pt x="1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4"/>
            <p:cNvSpPr/>
            <p:nvPr/>
          </p:nvSpPr>
          <p:spPr>
            <a:xfrm>
              <a:off x="7794925" y="3932173"/>
              <a:ext cx="10840" cy="36922"/>
            </a:xfrm>
            <a:custGeom>
              <a:avLst/>
              <a:gdLst/>
              <a:ahLst/>
              <a:cxnLst/>
              <a:rect l="l" t="t" r="r" b="b"/>
              <a:pathLst>
                <a:path w="367" h="1250" extrusionOk="0">
                  <a:moveTo>
                    <a:pt x="182" y="0"/>
                  </a:moveTo>
                  <a:cubicBezTo>
                    <a:pt x="125" y="0"/>
                    <a:pt x="63" y="38"/>
                    <a:pt x="50" y="113"/>
                  </a:cubicBezTo>
                  <a:cubicBezTo>
                    <a:pt x="0" y="464"/>
                    <a:pt x="25" y="815"/>
                    <a:pt x="125" y="1166"/>
                  </a:cubicBezTo>
                  <a:cubicBezTo>
                    <a:pt x="135" y="1225"/>
                    <a:pt x="176" y="1249"/>
                    <a:pt x="221" y="1249"/>
                  </a:cubicBezTo>
                  <a:cubicBezTo>
                    <a:pt x="289" y="1249"/>
                    <a:pt x="366" y="1192"/>
                    <a:pt x="351" y="1116"/>
                  </a:cubicBezTo>
                  <a:cubicBezTo>
                    <a:pt x="251" y="765"/>
                    <a:pt x="251" y="439"/>
                    <a:pt x="276" y="113"/>
                  </a:cubicBezTo>
                  <a:cubicBezTo>
                    <a:pt x="288" y="38"/>
                    <a:pt x="238" y="0"/>
                    <a:pt x="18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4"/>
            <p:cNvSpPr/>
            <p:nvPr/>
          </p:nvSpPr>
          <p:spPr>
            <a:xfrm>
              <a:off x="6290350" y="3244796"/>
              <a:ext cx="391904" cy="436889"/>
            </a:xfrm>
            <a:custGeom>
              <a:avLst/>
              <a:gdLst/>
              <a:ahLst/>
              <a:cxnLst/>
              <a:rect l="l" t="t" r="r" b="b"/>
              <a:pathLst>
                <a:path w="13268" h="14791" extrusionOk="0">
                  <a:moveTo>
                    <a:pt x="3844" y="0"/>
                  </a:moveTo>
                  <a:cubicBezTo>
                    <a:pt x="3844" y="1"/>
                    <a:pt x="0" y="14790"/>
                    <a:pt x="10967" y="14790"/>
                  </a:cubicBezTo>
                  <a:cubicBezTo>
                    <a:pt x="11340" y="14790"/>
                    <a:pt x="11731" y="14773"/>
                    <a:pt x="12140" y="14737"/>
                  </a:cubicBezTo>
                  <a:lnTo>
                    <a:pt x="13268" y="4838"/>
                  </a:lnTo>
                  <a:lnTo>
                    <a:pt x="9308" y="2707"/>
                  </a:lnTo>
                  <a:lnTo>
                    <a:pt x="38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4"/>
            <p:cNvSpPr/>
            <p:nvPr/>
          </p:nvSpPr>
          <p:spPr>
            <a:xfrm>
              <a:off x="6531203" y="3091553"/>
              <a:ext cx="1398453" cy="962568"/>
            </a:xfrm>
            <a:custGeom>
              <a:avLst/>
              <a:gdLst/>
              <a:ahLst/>
              <a:cxnLst/>
              <a:rect l="l" t="t" r="r" b="b"/>
              <a:pathLst>
                <a:path w="47345" h="32588" extrusionOk="0">
                  <a:moveTo>
                    <a:pt x="32282" y="0"/>
                  </a:moveTo>
                  <a:lnTo>
                    <a:pt x="3986" y="8572"/>
                  </a:lnTo>
                  <a:cubicBezTo>
                    <a:pt x="3986" y="8572"/>
                    <a:pt x="1" y="22482"/>
                    <a:pt x="11129" y="30176"/>
                  </a:cubicBezTo>
                  <a:cubicBezTo>
                    <a:pt x="13588" y="31877"/>
                    <a:pt x="16605" y="32588"/>
                    <a:pt x="19826" y="32588"/>
                  </a:cubicBezTo>
                  <a:cubicBezTo>
                    <a:pt x="31178" y="32588"/>
                    <a:pt x="45071" y="23752"/>
                    <a:pt x="46066" y="18246"/>
                  </a:cubicBezTo>
                  <a:cubicBezTo>
                    <a:pt x="47344" y="11178"/>
                    <a:pt x="32282" y="0"/>
                    <a:pt x="3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4"/>
            <p:cNvSpPr/>
            <p:nvPr/>
          </p:nvSpPr>
          <p:spPr>
            <a:xfrm>
              <a:off x="7610785" y="3148561"/>
              <a:ext cx="589834" cy="439164"/>
            </a:xfrm>
            <a:custGeom>
              <a:avLst/>
              <a:gdLst/>
              <a:ahLst/>
              <a:cxnLst/>
              <a:rect l="l" t="t" r="r" b="b"/>
              <a:pathLst>
                <a:path w="19969" h="14868" extrusionOk="0">
                  <a:moveTo>
                    <a:pt x="10445" y="0"/>
                  </a:moveTo>
                  <a:lnTo>
                    <a:pt x="3903" y="3258"/>
                  </a:lnTo>
                  <a:cubicBezTo>
                    <a:pt x="3903" y="3258"/>
                    <a:pt x="0" y="14867"/>
                    <a:pt x="6705" y="14867"/>
                  </a:cubicBezTo>
                  <a:cubicBezTo>
                    <a:pt x="7483" y="14867"/>
                    <a:pt x="8405" y="14711"/>
                    <a:pt x="9492" y="14361"/>
                  </a:cubicBezTo>
                  <a:cubicBezTo>
                    <a:pt x="19968" y="11003"/>
                    <a:pt x="10445" y="1"/>
                    <a:pt x="1044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4"/>
            <p:cNvSpPr/>
            <p:nvPr/>
          </p:nvSpPr>
          <p:spPr>
            <a:xfrm>
              <a:off x="7067937" y="3399161"/>
              <a:ext cx="246697" cy="631600"/>
            </a:xfrm>
            <a:custGeom>
              <a:avLst/>
              <a:gdLst/>
              <a:ahLst/>
              <a:cxnLst/>
              <a:rect l="l" t="t" r="r" b="b"/>
              <a:pathLst>
                <a:path w="8352" h="21383" extrusionOk="0">
                  <a:moveTo>
                    <a:pt x="126" y="0"/>
                  </a:moveTo>
                  <a:cubicBezTo>
                    <a:pt x="63" y="0"/>
                    <a:pt x="0" y="38"/>
                    <a:pt x="0" y="113"/>
                  </a:cubicBezTo>
                  <a:cubicBezTo>
                    <a:pt x="25" y="4599"/>
                    <a:pt x="577" y="8810"/>
                    <a:pt x="2030" y="13070"/>
                  </a:cubicBezTo>
                  <a:cubicBezTo>
                    <a:pt x="3158" y="16404"/>
                    <a:pt x="4712" y="19812"/>
                    <a:pt x="8121" y="21366"/>
                  </a:cubicBezTo>
                  <a:cubicBezTo>
                    <a:pt x="8140" y="21378"/>
                    <a:pt x="8160" y="21383"/>
                    <a:pt x="8178" y="21383"/>
                  </a:cubicBezTo>
                  <a:cubicBezTo>
                    <a:pt x="8279" y="21383"/>
                    <a:pt x="8352" y="21233"/>
                    <a:pt x="8246" y="21191"/>
                  </a:cubicBezTo>
                  <a:cubicBezTo>
                    <a:pt x="4512" y="19461"/>
                    <a:pt x="3083" y="15627"/>
                    <a:pt x="1930" y="12043"/>
                  </a:cubicBezTo>
                  <a:cubicBezTo>
                    <a:pt x="652" y="8158"/>
                    <a:pt x="251" y="4173"/>
                    <a:pt x="251" y="113"/>
                  </a:cubicBezTo>
                  <a:cubicBezTo>
                    <a:pt x="251" y="38"/>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4"/>
            <p:cNvSpPr/>
            <p:nvPr/>
          </p:nvSpPr>
          <p:spPr>
            <a:xfrm>
              <a:off x="7088672" y="3858535"/>
              <a:ext cx="50361" cy="47171"/>
            </a:xfrm>
            <a:custGeom>
              <a:avLst/>
              <a:gdLst/>
              <a:ahLst/>
              <a:cxnLst/>
              <a:rect l="l" t="t" r="r" b="b"/>
              <a:pathLst>
                <a:path w="1705" h="1597" extrusionOk="0">
                  <a:moveTo>
                    <a:pt x="643" y="0"/>
                  </a:moveTo>
                  <a:cubicBezTo>
                    <a:pt x="488" y="0"/>
                    <a:pt x="352" y="73"/>
                    <a:pt x="251" y="225"/>
                  </a:cubicBezTo>
                  <a:cubicBezTo>
                    <a:pt x="226" y="225"/>
                    <a:pt x="226" y="250"/>
                    <a:pt x="226" y="275"/>
                  </a:cubicBezTo>
                  <a:cubicBezTo>
                    <a:pt x="75" y="375"/>
                    <a:pt x="0" y="551"/>
                    <a:pt x="50" y="751"/>
                  </a:cubicBezTo>
                  <a:cubicBezTo>
                    <a:pt x="116" y="1281"/>
                    <a:pt x="629" y="1596"/>
                    <a:pt x="1144" y="1596"/>
                  </a:cubicBezTo>
                  <a:cubicBezTo>
                    <a:pt x="1214" y="1596"/>
                    <a:pt x="1284" y="1591"/>
                    <a:pt x="1354" y="1578"/>
                  </a:cubicBezTo>
                  <a:cubicBezTo>
                    <a:pt x="1604" y="1528"/>
                    <a:pt x="1704" y="1253"/>
                    <a:pt x="1654" y="1027"/>
                  </a:cubicBezTo>
                  <a:cubicBezTo>
                    <a:pt x="1579" y="601"/>
                    <a:pt x="1278" y="225"/>
                    <a:pt x="877" y="50"/>
                  </a:cubicBezTo>
                  <a:cubicBezTo>
                    <a:pt x="796" y="17"/>
                    <a:pt x="717" y="0"/>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4"/>
            <p:cNvSpPr/>
            <p:nvPr/>
          </p:nvSpPr>
          <p:spPr>
            <a:xfrm>
              <a:off x="7011667" y="3702929"/>
              <a:ext cx="37040" cy="49741"/>
            </a:xfrm>
            <a:custGeom>
              <a:avLst/>
              <a:gdLst/>
              <a:ahLst/>
              <a:cxnLst/>
              <a:rect l="l" t="t" r="r" b="b"/>
              <a:pathLst>
                <a:path w="1254" h="1684" extrusionOk="0">
                  <a:moveTo>
                    <a:pt x="746" y="0"/>
                  </a:moveTo>
                  <a:cubicBezTo>
                    <a:pt x="676" y="0"/>
                    <a:pt x="610" y="15"/>
                    <a:pt x="552" y="29"/>
                  </a:cubicBezTo>
                  <a:cubicBezTo>
                    <a:pt x="377" y="54"/>
                    <a:pt x="226" y="155"/>
                    <a:pt x="151" y="305"/>
                  </a:cubicBezTo>
                  <a:cubicBezTo>
                    <a:pt x="151" y="330"/>
                    <a:pt x="126" y="355"/>
                    <a:pt x="126" y="355"/>
                  </a:cubicBezTo>
                  <a:cubicBezTo>
                    <a:pt x="1" y="581"/>
                    <a:pt x="1" y="907"/>
                    <a:pt x="151" y="1107"/>
                  </a:cubicBezTo>
                  <a:cubicBezTo>
                    <a:pt x="201" y="1333"/>
                    <a:pt x="301" y="1508"/>
                    <a:pt x="552" y="1633"/>
                  </a:cubicBezTo>
                  <a:cubicBezTo>
                    <a:pt x="627" y="1668"/>
                    <a:pt x="701" y="1684"/>
                    <a:pt x="773" y="1684"/>
                  </a:cubicBezTo>
                  <a:cubicBezTo>
                    <a:pt x="1011" y="1684"/>
                    <a:pt x="1209" y="1503"/>
                    <a:pt x="1229" y="1232"/>
                  </a:cubicBezTo>
                  <a:cubicBezTo>
                    <a:pt x="1254" y="982"/>
                    <a:pt x="1254" y="706"/>
                    <a:pt x="1254" y="455"/>
                  </a:cubicBezTo>
                  <a:cubicBezTo>
                    <a:pt x="1229" y="255"/>
                    <a:pt x="1103" y="80"/>
                    <a:pt x="903" y="29"/>
                  </a:cubicBezTo>
                  <a:cubicBezTo>
                    <a:pt x="850" y="8"/>
                    <a:pt x="797"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4"/>
            <p:cNvSpPr/>
            <p:nvPr/>
          </p:nvSpPr>
          <p:spPr>
            <a:xfrm>
              <a:off x="6973179" y="3541652"/>
              <a:ext cx="37040" cy="60109"/>
            </a:xfrm>
            <a:custGeom>
              <a:avLst/>
              <a:gdLst/>
              <a:ahLst/>
              <a:cxnLst/>
              <a:rect l="l" t="t" r="r" b="b"/>
              <a:pathLst>
                <a:path w="1254" h="2035" extrusionOk="0">
                  <a:moveTo>
                    <a:pt x="802" y="1"/>
                  </a:moveTo>
                  <a:cubicBezTo>
                    <a:pt x="652" y="1"/>
                    <a:pt x="451" y="76"/>
                    <a:pt x="376" y="201"/>
                  </a:cubicBezTo>
                  <a:cubicBezTo>
                    <a:pt x="251" y="251"/>
                    <a:pt x="176" y="352"/>
                    <a:pt x="126" y="477"/>
                  </a:cubicBezTo>
                  <a:cubicBezTo>
                    <a:pt x="0" y="928"/>
                    <a:pt x="76" y="1429"/>
                    <a:pt x="351" y="1805"/>
                  </a:cubicBezTo>
                  <a:cubicBezTo>
                    <a:pt x="441" y="1940"/>
                    <a:pt x="571" y="2035"/>
                    <a:pt x="742" y="2035"/>
                  </a:cubicBezTo>
                  <a:cubicBezTo>
                    <a:pt x="762" y="2035"/>
                    <a:pt x="782" y="2033"/>
                    <a:pt x="802" y="2031"/>
                  </a:cubicBezTo>
                  <a:cubicBezTo>
                    <a:pt x="953" y="2006"/>
                    <a:pt x="1153" y="1880"/>
                    <a:pt x="1178" y="1705"/>
                  </a:cubicBezTo>
                  <a:cubicBezTo>
                    <a:pt x="1253" y="1279"/>
                    <a:pt x="1253" y="878"/>
                    <a:pt x="1203" y="452"/>
                  </a:cubicBezTo>
                  <a:cubicBezTo>
                    <a:pt x="1178" y="226"/>
                    <a:pt x="1053" y="5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4"/>
            <p:cNvSpPr/>
            <p:nvPr/>
          </p:nvSpPr>
          <p:spPr>
            <a:xfrm>
              <a:off x="6912478" y="3676404"/>
              <a:ext cx="977957" cy="395891"/>
            </a:xfrm>
            <a:custGeom>
              <a:avLst/>
              <a:gdLst/>
              <a:ahLst/>
              <a:cxnLst/>
              <a:rect l="l" t="t" r="r" b="b"/>
              <a:pathLst>
                <a:path w="33109" h="13403" extrusionOk="0">
                  <a:moveTo>
                    <a:pt x="32607" y="0"/>
                  </a:moveTo>
                  <a:cubicBezTo>
                    <a:pt x="28497" y="5589"/>
                    <a:pt x="20301" y="8722"/>
                    <a:pt x="13334" y="11028"/>
                  </a:cubicBezTo>
                  <a:cubicBezTo>
                    <a:pt x="10715" y="11882"/>
                    <a:pt x="8195" y="12149"/>
                    <a:pt x="6067" y="12149"/>
                  </a:cubicBezTo>
                  <a:cubicBezTo>
                    <a:pt x="2512" y="12149"/>
                    <a:pt x="50" y="11404"/>
                    <a:pt x="50" y="11404"/>
                  </a:cubicBezTo>
                  <a:lnTo>
                    <a:pt x="0" y="12481"/>
                  </a:lnTo>
                  <a:cubicBezTo>
                    <a:pt x="2764" y="13123"/>
                    <a:pt x="5371" y="13402"/>
                    <a:pt x="7815" y="13402"/>
                  </a:cubicBezTo>
                  <a:cubicBezTo>
                    <a:pt x="24073" y="13402"/>
                    <a:pt x="33108" y="1053"/>
                    <a:pt x="33108" y="1053"/>
                  </a:cubicBezTo>
                  <a:lnTo>
                    <a:pt x="3260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4"/>
            <p:cNvSpPr/>
            <p:nvPr/>
          </p:nvSpPr>
          <p:spPr>
            <a:xfrm>
              <a:off x="7144174" y="3965108"/>
              <a:ext cx="247288" cy="119952"/>
            </a:xfrm>
            <a:custGeom>
              <a:avLst/>
              <a:gdLst/>
              <a:ahLst/>
              <a:cxnLst/>
              <a:rect l="l" t="t" r="r" b="b"/>
              <a:pathLst>
                <a:path w="8372" h="4061" extrusionOk="0">
                  <a:moveTo>
                    <a:pt x="6367" y="1078"/>
                  </a:moveTo>
                  <a:cubicBezTo>
                    <a:pt x="6492" y="1078"/>
                    <a:pt x="7119" y="2306"/>
                    <a:pt x="7119" y="2306"/>
                  </a:cubicBezTo>
                  <a:lnTo>
                    <a:pt x="2332" y="3259"/>
                  </a:lnTo>
                  <a:lnTo>
                    <a:pt x="1404" y="2031"/>
                  </a:lnTo>
                  <a:cubicBezTo>
                    <a:pt x="1404" y="2031"/>
                    <a:pt x="6267" y="1078"/>
                    <a:pt x="6367" y="1078"/>
                  </a:cubicBezTo>
                  <a:close/>
                  <a:moveTo>
                    <a:pt x="7169" y="1"/>
                  </a:moveTo>
                  <a:lnTo>
                    <a:pt x="1" y="1730"/>
                  </a:lnTo>
                  <a:lnTo>
                    <a:pt x="1931" y="4061"/>
                  </a:lnTo>
                  <a:lnTo>
                    <a:pt x="8372" y="2908"/>
                  </a:lnTo>
                  <a:lnTo>
                    <a:pt x="71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4"/>
            <p:cNvSpPr/>
            <p:nvPr/>
          </p:nvSpPr>
          <p:spPr>
            <a:xfrm>
              <a:off x="7600979" y="3488956"/>
              <a:ext cx="292953" cy="89912"/>
            </a:xfrm>
            <a:custGeom>
              <a:avLst/>
              <a:gdLst/>
              <a:ahLst/>
              <a:cxnLst/>
              <a:rect l="l" t="t" r="r" b="b"/>
              <a:pathLst>
                <a:path w="9918" h="3044" extrusionOk="0">
                  <a:moveTo>
                    <a:pt x="181" y="0"/>
                  </a:moveTo>
                  <a:cubicBezTo>
                    <a:pt x="90" y="0"/>
                    <a:pt x="1" y="126"/>
                    <a:pt x="100" y="206"/>
                  </a:cubicBezTo>
                  <a:cubicBezTo>
                    <a:pt x="2171" y="2082"/>
                    <a:pt x="4761" y="3044"/>
                    <a:pt x="7476" y="3044"/>
                  </a:cubicBezTo>
                  <a:cubicBezTo>
                    <a:pt x="8244" y="3044"/>
                    <a:pt x="9021" y="2967"/>
                    <a:pt x="9799" y="2812"/>
                  </a:cubicBezTo>
                  <a:cubicBezTo>
                    <a:pt x="9917" y="2765"/>
                    <a:pt x="9880" y="2584"/>
                    <a:pt x="9749" y="2584"/>
                  </a:cubicBezTo>
                  <a:cubicBezTo>
                    <a:pt x="9741" y="2584"/>
                    <a:pt x="9733" y="2585"/>
                    <a:pt x="9724" y="2587"/>
                  </a:cubicBezTo>
                  <a:cubicBezTo>
                    <a:pt x="8959" y="2736"/>
                    <a:pt x="8196" y="2811"/>
                    <a:pt x="7443" y="2811"/>
                  </a:cubicBezTo>
                  <a:cubicBezTo>
                    <a:pt x="4796" y="2811"/>
                    <a:pt x="2280" y="1884"/>
                    <a:pt x="250" y="30"/>
                  </a:cubicBezTo>
                  <a:cubicBezTo>
                    <a:pt x="229" y="9"/>
                    <a:pt x="205" y="0"/>
                    <a:pt x="1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4"/>
            <p:cNvSpPr/>
            <p:nvPr/>
          </p:nvSpPr>
          <p:spPr>
            <a:xfrm>
              <a:off x="7711244" y="3311493"/>
              <a:ext cx="17516" cy="101609"/>
            </a:xfrm>
            <a:custGeom>
              <a:avLst/>
              <a:gdLst/>
              <a:ahLst/>
              <a:cxnLst/>
              <a:rect l="l" t="t" r="r" b="b"/>
              <a:pathLst>
                <a:path w="593" h="3440" extrusionOk="0">
                  <a:moveTo>
                    <a:pt x="444" y="1"/>
                  </a:moveTo>
                  <a:cubicBezTo>
                    <a:pt x="396" y="1"/>
                    <a:pt x="347" y="23"/>
                    <a:pt x="327" y="73"/>
                  </a:cubicBezTo>
                  <a:cubicBezTo>
                    <a:pt x="1" y="1176"/>
                    <a:pt x="1" y="2279"/>
                    <a:pt x="352" y="3357"/>
                  </a:cubicBezTo>
                  <a:cubicBezTo>
                    <a:pt x="362" y="3416"/>
                    <a:pt x="403" y="3440"/>
                    <a:pt x="447" y="3440"/>
                  </a:cubicBezTo>
                  <a:cubicBezTo>
                    <a:pt x="516" y="3440"/>
                    <a:pt x="593" y="3382"/>
                    <a:pt x="577" y="3306"/>
                  </a:cubicBezTo>
                  <a:cubicBezTo>
                    <a:pt x="252" y="2254"/>
                    <a:pt x="227" y="1201"/>
                    <a:pt x="552" y="123"/>
                  </a:cubicBezTo>
                  <a:cubicBezTo>
                    <a:pt x="582" y="49"/>
                    <a:pt x="514" y="1"/>
                    <a:pt x="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4"/>
            <p:cNvSpPr/>
            <p:nvPr/>
          </p:nvSpPr>
          <p:spPr>
            <a:xfrm>
              <a:off x="6683707" y="3569418"/>
              <a:ext cx="12051" cy="46551"/>
            </a:xfrm>
            <a:custGeom>
              <a:avLst/>
              <a:gdLst/>
              <a:ahLst/>
              <a:cxnLst/>
              <a:rect l="l" t="t" r="r" b="b"/>
              <a:pathLst>
                <a:path w="408" h="1576" extrusionOk="0">
                  <a:moveTo>
                    <a:pt x="186" y="0"/>
                  </a:moveTo>
                  <a:cubicBezTo>
                    <a:pt x="126" y="0"/>
                    <a:pt x="63" y="38"/>
                    <a:pt x="51" y="113"/>
                  </a:cubicBezTo>
                  <a:cubicBezTo>
                    <a:pt x="1" y="589"/>
                    <a:pt x="51" y="1041"/>
                    <a:pt x="151" y="1492"/>
                  </a:cubicBezTo>
                  <a:cubicBezTo>
                    <a:pt x="171" y="1551"/>
                    <a:pt x="218" y="1575"/>
                    <a:pt x="264" y="1575"/>
                  </a:cubicBezTo>
                  <a:cubicBezTo>
                    <a:pt x="336" y="1575"/>
                    <a:pt x="407" y="1518"/>
                    <a:pt x="377" y="1442"/>
                  </a:cubicBezTo>
                  <a:cubicBezTo>
                    <a:pt x="276" y="990"/>
                    <a:pt x="251" y="564"/>
                    <a:pt x="302" y="113"/>
                  </a:cubicBezTo>
                  <a:cubicBezTo>
                    <a:pt x="302" y="38"/>
                    <a:pt x="245"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4"/>
            <p:cNvSpPr/>
            <p:nvPr/>
          </p:nvSpPr>
          <p:spPr>
            <a:xfrm>
              <a:off x="6702523" y="3598778"/>
              <a:ext cx="17575" cy="27352"/>
            </a:xfrm>
            <a:custGeom>
              <a:avLst/>
              <a:gdLst/>
              <a:ahLst/>
              <a:cxnLst/>
              <a:rect l="l" t="t" r="r" b="b"/>
              <a:pathLst>
                <a:path w="595" h="926" extrusionOk="0">
                  <a:moveTo>
                    <a:pt x="147" y="1"/>
                  </a:moveTo>
                  <a:cubicBezTo>
                    <a:pt x="78" y="1"/>
                    <a:pt x="0" y="55"/>
                    <a:pt x="15" y="147"/>
                  </a:cubicBezTo>
                  <a:cubicBezTo>
                    <a:pt x="91" y="397"/>
                    <a:pt x="191" y="648"/>
                    <a:pt x="341" y="874"/>
                  </a:cubicBezTo>
                  <a:cubicBezTo>
                    <a:pt x="363" y="910"/>
                    <a:pt x="396" y="926"/>
                    <a:pt x="429" y="926"/>
                  </a:cubicBezTo>
                  <a:cubicBezTo>
                    <a:pt x="510" y="926"/>
                    <a:pt x="595" y="837"/>
                    <a:pt x="542" y="748"/>
                  </a:cubicBezTo>
                  <a:cubicBezTo>
                    <a:pt x="391" y="548"/>
                    <a:pt x="291" y="322"/>
                    <a:pt x="241" y="72"/>
                  </a:cubicBezTo>
                  <a:cubicBezTo>
                    <a:pt x="231" y="23"/>
                    <a:pt x="191"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4"/>
            <p:cNvSpPr/>
            <p:nvPr/>
          </p:nvSpPr>
          <p:spPr>
            <a:xfrm>
              <a:off x="7216276" y="3657647"/>
              <a:ext cx="24191" cy="41530"/>
            </a:xfrm>
            <a:custGeom>
              <a:avLst/>
              <a:gdLst/>
              <a:ahLst/>
              <a:cxnLst/>
              <a:rect l="l" t="t" r="r" b="b"/>
              <a:pathLst>
                <a:path w="819" h="1406" extrusionOk="0">
                  <a:moveTo>
                    <a:pt x="130" y="0"/>
                  </a:moveTo>
                  <a:cubicBezTo>
                    <a:pt x="69" y="0"/>
                    <a:pt x="1" y="58"/>
                    <a:pt x="16" y="134"/>
                  </a:cubicBezTo>
                  <a:cubicBezTo>
                    <a:pt x="91" y="610"/>
                    <a:pt x="292" y="1011"/>
                    <a:pt x="592" y="1362"/>
                  </a:cubicBezTo>
                  <a:cubicBezTo>
                    <a:pt x="611" y="1393"/>
                    <a:pt x="636" y="1405"/>
                    <a:pt x="661" y="1405"/>
                  </a:cubicBezTo>
                  <a:cubicBezTo>
                    <a:pt x="737" y="1405"/>
                    <a:pt x="818" y="1287"/>
                    <a:pt x="743" y="1212"/>
                  </a:cubicBezTo>
                  <a:cubicBezTo>
                    <a:pt x="467" y="886"/>
                    <a:pt x="292" y="510"/>
                    <a:pt x="217" y="84"/>
                  </a:cubicBezTo>
                  <a:cubicBezTo>
                    <a:pt x="207" y="25"/>
                    <a:pt x="170"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4"/>
            <p:cNvSpPr/>
            <p:nvPr/>
          </p:nvSpPr>
          <p:spPr>
            <a:xfrm>
              <a:off x="7252106" y="3671323"/>
              <a:ext cx="27588" cy="39698"/>
            </a:xfrm>
            <a:custGeom>
              <a:avLst/>
              <a:gdLst/>
              <a:ahLst/>
              <a:cxnLst/>
              <a:rect l="l" t="t" r="r" b="b"/>
              <a:pathLst>
                <a:path w="934" h="1344" extrusionOk="0">
                  <a:moveTo>
                    <a:pt x="139" y="1"/>
                  </a:moveTo>
                  <a:cubicBezTo>
                    <a:pt x="73" y="1"/>
                    <a:pt x="0" y="55"/>
                    <a:pt x="31" y="147"/>
                  </a:cubicBezTo>
                  <a:cubicBezTo>
                    <a:pt x="131" y="598"/>
                    <a:pt x="357" y="974"/>
                    <a:pt x="683" y="1300"/>
                  </a:cubicBezTo>
                  <a:cubicBezTo>
                    <a:pt x="707" y="1331"/>
                    <a:pt x="737" y="1343"/>
                    <a:pt x="765" y="1343"/>
                  </a:cubicBezTo>
                  <a:cubicBezTo>
                    <a:pt x="853" y="1343"/>
                    <a:pt x="934" y="1225"/>
                    <a:pt x="858" y="1150"/>
                  </a:cubicBezTo>
                  <a:cubicBezTo>
                    <a:pt x="557" y="849"/>
                    <a:pt x="332" y="498"/>
                    <a:pt x="232" y="72"/>
                  </a:cubicBezTo>
                  <a:cubicBezTo>
                    <a:pt x="222" y="23"/>
                    <a:pt x="182"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4"/>
            <p:cNvSpPr/>
            <p:nvPr/>
          </p:nvSpPr>
          <p:spPr>
            <a:xfrm>
              <a:off x="6879514" y="3804835"/>
              <a:ext cx="18874" cy="27942"/>
            </a:xfrm>
            <a:custGeom>
              <a:avLst/>
              <a:gdLst/>
              <a:ahLst/>
              <a:cxnLst/>
              <a:rect l="l" t="t" r="r" b="b"/>
              <a:pathLst>
                <a:path w="639" h="946" extrusionOk="0">
                  <a:moveTo>
                    <a:pt x="107" y="0"/>
                  </a:moveTo>
                  <a:cubicBezTo>
                    <a:pt x="51" y="0"/>
                    <a:pt x="1" y="38"/>
                    <a:pt x="13" y="113"/>
                  </a:cubicBezTo>
                  <a:cubicBezTo>
                    <a:pt x="38" y="414"/>
                    <a:pt x="164" y="690"/>
                    <a:pt x="389" y="915"/>
                  </a:cubicBezTo>
                  <a:cubicBezTo>
                    <a:pt x="410" y="936"/>
                    <a:pt x="435" y="945"/>
                    <a:pt x="459" y="945"/>
                  </a:cubicBezTo>
                  <a:cubicBezTo>
                    <a:pt x="550" y="945"/>
                    <a:pt x="639" y="819"/>
                    <a:pt x="540" y="740"/>
                  </a:cubicBezTo>
                  <a:cubicBezTo>
                    <a:pt x="389" y="564"/>
                    <a:pt x="264" y="364"/>
                    <a:pt x="239" y="113"/>
                  </a:cubicBezTo>
                  <a:cubicBezTo>
                    <a:pt x="226" y="38"/>
                    <a:pt x="16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4"/>
            <p:cNvSpPr/>
            <p:nvPr/>
          </p:nvSpPr>
          <p:spPr>
            <a:xfrm>
              <a:off x="6903588" y="3798159"/>
              <a:ext cx="13646" cy="25639"/>
            </a:xfrm>
            <a:custGeom>
              <a:avLst/>
              <a:gdLst/>
              <a:ahLst/>
              <a:cxnLst/>
              <a:rect l="l" t="t" r="r" b="b"/>
              <a:pathLst>
                <a:path w="462" h="868" extrusionOk="0">
                  <a:moveTo>
                    <a:pt x="116" y="1"/>
                  </a:moveTo>
                  <a:cubicBezTo>
                    <a:pt x="57" y="1"/>
                    <a:pt x="0" y="38"/>
                    <a:pt x="0" y="114"/>
                  </a:cubicBezTo>
                  <a:cubicBezTo>
                    <a:pt x="51" y="364"/>
                    <a:pt x="101" y="590"/>
                    <a:pt x="226" y="815"/>
                  </a:cubicBezTo>
                  <a:cubicBezTo>
                    <a:pt x="241" y="852"/>
                    <a:pt x="268" y="867"/>
                    <a:pt x="299" y="867"/>
                  </a:cubicBezTo>
                  <a:cubicBezTo>
                    <a:pt x="372" y="867"/>
                    <a:pt x="462" y="779"/>
                    <a:pt x="427" y="690"/>
                  </a:cubicBezTo>
                  <a:cubicBezTo>
                    <a:pt x="326" y="515"/>
                    <a:pt x="276" y="314"/>
                    <a:pt x="251" y="114"/>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4"/>
            <p:cNvSpPr/>
            <p:nvPr/>
          </p:nvSpPr>
          <p:spPr>
            <a:xfrm>
              <a:off x="6853727" y="3661369"/>
              <a:ext cx="28504" cy="51366"/>
            </a:xfrm>
            <a:custGeom>
              <a:avLst/>
              <a:gdLst/>
              <a:ahLst/>
              <a:cxnLst/>
              <a:rect l="l" t="t" r="r" b="b"/>
              <a:pathLst>
                <a:path w="965" h="1739" extrusionOk="0">
                  <a:moveTo>
                    <a:pt x="141" y="0"/>
                  </a:moveTo>
                  <a:cubicBezTo>
                    <a:pt x="69" y="0"/>
                    <a:pt x="0" y="74"/>
                    <a:pt x="34" y="158"/>
                  </a:cubicBezTo>
                  <a:lnTo>
                    <a:pt x="711" y="1687"/>
                  </a:lnTo>
                  <a:cubicBezTo>
                    <a:pt x="733" y="1724"/>
                    <a:pt x="766" y="1739"/>
                    <a:pt x="799" y="1739"/>
                  </a:cubicBezTo>
                  <a:cubicBezTo>
                    <a:pt x="880" y="1739"/>
                    <a:pt x="965" y="1650"/>
                    <a:pt x="911" y="1562"/>
                  </a:cubicBezTo>
                  <a:lnTo>
                    <a:pt x="235" y="58"/>
                  </a:lnTo>
                  <a:cubicBezTo>
                    <a:pt x="210" y="17"/>
                    <a:pt x="175" y="0"/>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4"/>
            <p:cNvSpPr/>
            <p:nvPr/>
          </p:nvSpPr>
          <p:spPr>
            <a:xfrm>
              <a:off x="6873223" y="3650676"/>
              <a:ext cx="26791" cy="39876"/>
            </a:xfrm>
            <a:custGeom>
              <a:avLst/>
              <a:gdLst/>
              <a:ahLst/>
              <a:cxnLst/>
              <a:rect l="l" t="t" r="r" b="b"/>
              <a:pathLst>
                <a:path w="907" h="1350" extrusionOk="0">
                  <a:moveTo>
                    <a:pt x="152" y="0"/>
                  </a:moveTo>
                  <a:cubicBezTo>
                    <a:pt x="75" y="0"/>
                    <a:pt x="0" y="85"/>
                    <a:pt x="51" y="169"/>
                  </a:cubicBezTo>
                  <a:cubicBezTo>
                    <a:pt x="251" y="545"/>
                    <a:pt x="452" y="921"/>
                    <a:pt x="652" y="1297"/>
                  </a:cubicBezTo>
                  <a:cubicBezTo>
                    <a:pt x="675" y="1334"/>
                    <a:pt x="707" y="1349"/>
                    <a:pt x="741" y="1349"/>
                  </a:cubicBezTo>
                  <a:cubicBezTo>
                    <a:pt x="821" y="1349"/>
                    <a:pt x="906" y="1260"/>
                    <a:pt x="853" y="1172"/>
                  </a:cubicBezTo>
                  <a:cubicBezTo>
                    <a:pt x="652" y="796"/>
                    <a:pt x="452" y="420"/>
                    <a:pt x="251" y="69"/>
                  </a:cubicBezTo>
                  <a:cubicBezTo>
                    <a:pt x="227" y="20"/>
                    <a:pt x="189"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4"/>
            <p:cNvSpPr/>
            <p:nvPr/>
          </p:nvSpPr>
          <p:spPr>
            <a:xfrm>
              <a:off x="7586860" y="3652478"/>
              <a:ext cx="28061" cy="30837"/>
            </a:xfrm>
            <a:custGeom>
              <a:avLst/>
              <a:gdLst/>
              <a:ahLst/>
              <a:cxnLst/>
              <a:rect l="l" t="t" r="r" b="b"/>
              <a:pathLst>
                <a:path w="950" h="1044" extrusionOk="0">
                  <a:moveTo>
                    <a:pt x="153" y="1"/>
                  </a:moveTo>
                  <a:cubicBezTo>
                    <a:pt x="76" y="1"/>
                    <a:pt x="1" y="74"/>
                    <a:pt x="52" y="158"/>
                  </a:cubicBezTo>
                  <a:cubicBezTo>
                    <a:pt x="227" y="484"/>
                    <a:pt x="427" y="760"/>
                    <a:pt x="703" y="1011"/>
                  </a:cubicBezTo>
                  <a:cubicBezTo>
                    <a:pt x="726" y="1034"/>
                    <a:pt x="754" y="1044"/>
                    <a:pt x="781" y="1044"/>
                  </a:cubicBezTo>
                  <a:cubicBezTo>
                    <a:pt x="869" y="1044"/>
                    <a:pt x="950" y="937"/>
                    <a:pt x="854" y="860"/>
                  </a:cubicBezTo>
                  <a:cubicBezTo>
                    <a:pt x="603" y="610"/>
                    <a:pt x="402" y="359"/>
                    <a:pt x="252" y="58"/>
                  </a:cubicBezTo>
                  <a:cubicBezTo>
                    <a:pt x="228" y="18"/>
                    <a:pt x="190"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4"/>
            <p:cNvSpPr/>
            <p:nvPr/>
          </p:nvSpPr>
          <p:spPr>
            <a:xfrm>
              <a:off x="7612705" y="3659301"/>
              <a:ext cx="16511" cy="18313"/>
            </a:xfrm>
            <a:custGeom>
              <a:avLst/>
              <a:gdLst/>
              <a:ahLst/>
              <a:cxnLst/>
              <a:rect l="l" t="t" r="r" b="b"/>
              <a:pathLst>
                <a:path w="559" h="620" extrusionOk="0">
                  <a:moveTo>
                    <a:pt x="166" y="1"/>
                  </a:moveTo>
                  <a:cubicBezTo>
                    <a:pt x="85" y="1"/>
                    <a:pt x="1" y="89"/>
                    <a:pt x="54" y="178"/>
                  </a:cubicBezTo>
                  <a:cubicBezTo>
                    <a:pt x="129" y="303"/>
                    <a:pt x="204" y="454"/>
                    <a:pt x="304" y="579"/>
                  </a:cubicBezTo>
                  <a:cubicBezTo>
                    <a:pt x="326" y="608"/>
                    <a:pt x="358" y="620"/>
                    <a:pt x="390" y="620"/>
                  </a:cubicBezTo>
                  <a:cubicBezTo>
                    <a:pt x="472" y="620"/>
                    <a:pt x="559" y="543"/>
                    <a:pt x="505" y="454"/>
                  </a:cubicBezTo>
                  <a:cubicBezTo>
                    <a:pt x="405" y="328"/>
                    <a:pt x="304" y="203"/>
                    <a:pt x="254" y="53"/>
                  </a:cubicBezTo>
                  <a:cubicBezTo>
                    <a:pt x="232" y="16"/>
                    <a:pt x="199" y="1"/>
                    <a:pt x="1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4"/>
            <p:cNvSpPr/>
            <p:nvPr/>
          </p:nvSpPr>
          <p:spPr>
            <a:xfrm>
              <a:off x="7594864" y="3609530"/>
              <a:ext cx="23216" cy="30837"/>
            </a:xfrm>
            <a:custGeom>
              <a:avLst/>
              <a:gdLst/>
              <a:ahLst/>
              <a:cxnLst/>
              <a:rect l="l" t="t" r="r" b="b"/>
              <a:pathLst>
                <a:path w="786" h="1044" extrusionOk="0">
                  <a:moveTo>
                    <a:pt x="144" y="0"/>
                  </a:moveTo>
                  <a:cubicBezTo>
                    <a:pt x="72" y="0"/>
                    <a:pt x="1" y="58"/>
                    <a:pt x="31" y="134"/>
                  </a:cubicBezTo>
                  <a:cubicBezTo>
                    <a:pt x="156" y="460"/>
                    <a:pt x="332" y="735"/>
                    <a:pt x="557" y="1011"/>
                  </a:cubicBezTo>
                  <a:cubicBezTo>
                    <a:pt x="580" y="1034"/>
                    <a:pt x="606" y="1044"/>
                    <a:pt x="631" y="1044"/>
                  </a:cubicBezTo>
                  <a:cubicBezTo>
                    <a:pt x="713" y="1044"/>
                    <a:pt x="785" y="932"/>
                    <a:pt x="708" y="835"/>
                  </a:cubicBezTo>
                  <a:cubicBezTo>
                    <a:pt x="532" y="610"/>
                    <a:pt x="382" y="359"/>
                    <a:pt x="257" y="84"/>
                  </a:cubicBezTo>
                  <a:cubicBezTo>
                    <a:pt x="237" y="24"/>
                    <a:pt x="190"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4"/>
            <p:cNvSpPr/>
            <p:nvPr/>
          </p:nvSpPr>
          <p:spPr>
            <a:xfrm>
              <a:off x="7422274" y="3820549"/>
              <a:ext cx="24664" cy="32728"/>
            </a:xfrm>
            <a:custGeom>
              <a:avLst/>
              <a:gdLst/>
              <a:ahLst/>
              <a:cxnLst/>
              <a:rect l="l" t="t" r="r" b="b"/>
              <a:pathLst>
                <a:path w="835" h="1108" extrusionOk="0">
                  <a:moveTo>
                    <a:pt x="144" y="1"/>
                  </a:moveTo>
                  <a:cubicBezTo>
                    <a:pt x="71" y="1"/>
                    <a:pt x="0" y="80"/>
                    <a:pt x="35" y="183"/>
                  </a:cubicBezTo>
                  <a:cubicBezTo>
                    <a:pt x="185" y="484"/>
                    <a:pt x="385" y="784"/>
                    <a:pt x="586" y="1060"/>
                  </a:cubicBezTo>
                  <a:cubicBezTo>
                    <a:pt x="613" y="1093"/>
                    <a:pt x="645" y="1107"/>
                    <a:pt x="675" y="1107"/>
                  </a:cubicBezTo>
                  <a:cubicBezTo>
                    <a:pt x="760" y="1107"/>
                    <a:pt x="835" y="1002"/>
                    <a:pt x="761" y="910"/>
                  </a:cubicBezTo>
                  <a:cubicBezTo>
                    <a:pt x="561" y="659"/>
                    <a:pt x="385" y="358"/>
                    <a:pt x="235" y="57"/>
                  </a:cubicBezTo>
                  <a:cubicBezTo>
                    <a:pt x="211" y="18"/>
                    <a:pt x="177"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4"/>
            <p:cNvSpPr/>
            <p:nvPr/>
          </p:nvSpPr>
          <p:spPr>
            <a:xfrm>
              <a:off x="7444487" y="3827609"/>
              <a:ext cx="26229" cy="28563"/>
            </a:xfrm>
            <a:custGeom>
              <a:avLst/>
              <a:gdLst/>
              <a:ahLst/>
              <a:cxnLst/>
              <a:rect l="l" t="t" r="r" b="b"/>
              <a:pathLst>
                <a:path w="888" h="967" extrusionOk="0">
                  <a:moveTo>
                    <a:pt x="152" y="0"/>
                  </a:moveTo>
                  <a:cubicBezTo>
                    <a:pt x="81" y="0"/>
                    <a:pt x="1" y="85"/>
                    <a:pt x="34" y="169"/>
                  </a:cubicBezTo>
                  <a:cubicBezTo>
                    <a:pt x="160" y="470"/>
                    <a:pt x="385" y="746"/>
                    <a:pt x="636" y="946"/>
                  </a:cubicBezTo>
                  <a:cubicBezTo>
                    <a:pt x="660" y="960"/>
                    <a:pt x="684" y="967"/>
                    <a:pt x="707" y="967"/>
                  </a:cubicBezTo>
                  <a:cubicBezTo>
                    <a:pt x="808" y="967"/>
                    <a:pt x="888" y="852"/>
                    <a:pt x="786" y="771"/>
                  </a:cubicBezTo>
                  <a:cubicBezTo>
                    <a:pt x="561" y="595"/>
                    <a:pt x="360" y="345"/>
                    <a:pt x="235" y="69"/>
                  </a:cubicBezTo>
                  <a:cubicBezTo>
                    <a:pt x="219" y="20"/>
                    <a:pt x="186"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4"/>
            <p:cNvSpPr/>
            <p:nvPr/>
          </p:nvSpPr>
          <p:spPr>
            <a:xfrm>
              <a:off x="7959540" y="3389266"/>
              <a:ext cx="13233" cy="25343"/>
            </a:xfrm>
            <a:custGeom>
              <a:avLst/>
              <a:gdLst/>
              <a:ahLst/>
              <a:cxnLst/>
              <a:rect l="l" t="t" r="r" b="b"/>
              <a:pathLst>
                <a:path w="448" h="858" extrusionOk="0">
                  <a:moveTo>
                    <a:pt x="148" y="1"/>
                  </a:moveTo>
                  <a:cubicBezTo>
                    <a:pt x="79" y="1"/>
                    <a:pt x="1" y="55"/>
                    <a:pt x="16" y="147"/>
                  </a:cubicBezTo>
                  <a:lnTo>
                    <a:pt x="191" y="774"/>
                  </a:lnTo>
                  <a:cubicBezTo>
                    <a:pt x="211" y="833"/>
                    <a:pt x="258" y="857"/>
                    <a:pt x="305" y="857"/>
                  </a:cubicBezTo>
                  <a:cubicBezTo>
                    <a:pt x="376" y="857"/>
                    <a:pt x="447" y="800"/>
                    <a:pt x="417" y="724"/>
                  </a:cubicBezTo>
                  <a:lnTo>
                    <a:pt x="242" y="72"/>
                  </a:lnTo>
                  <a:cubicBezTo>
                    <a:pt x="232" y="23"/>
                    <a:pt x="1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4"/>
            <p:cNvSpPr/>
            <p:nvPr/>
          </p:nvSpPr>
          <p:spPr>
            <a:xfrm>
              <a:off x="7980276" y="3397802"/>
              <a:ext cx="17014" cy="27470"/>
            </a:xfrm>
            <a:custGeom>
              <a:avLst/>
              <a:gdLst/>
              <a:ahLst/>
              <a:cxnLst/>
              <a:rect l="l" t="t" r="r" b="b"/>
              <a:pathLst>
                <a:path w="576" h="930" extrusionOk="0">
                  <a:moveTo>
                    <a:pt x="146" y="0"/>
                  </a:moveTo>
                  <a:cubicBezTo>
                    <a:pt x="78" y="0"/>
                    <a:pt x="1" y="58"/>
                    <a:pt x="16" y="134"/>
                  </a:cubicBezTo>
                  <a:cubicBezTo>
                    <a:pt x="91" y="409"/>
                    <a:pt x="191" y="635"/>
                    <a:pt x="342" y="861"/>
                  </a:cubicBezTo>
                  <a:cubicBezTo>
                    <a:pt x="358" y="910"/>
                    <a:pt x="390" y="929"/>
                    <a:pt x="425" y="929"/>
                  </a:cubicBezTo>
                  <a:cubicBezTo>
                    <a:pt x="496" y="929"/>
                    <a:pt x="576" y="845"/>
                    <a:pt x="542" y="760"/>
                  </a:cubicBezTo>
                  <a:cubicBezTo>
                    <a:pt x="417" y="535"/>
                    <a:pt x="317" y="309"/>
                    <a:pt x="241" y="84"/>
                  </a:cubicBezTo>
                  <a:cubicBezTo>
                    <a:pt x="232" y="24"/>
                    <a:pt x="191"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4"/>
            <p:cNvSpPr/>
            <p:nvPr/>
          </p:nvSpPr>
          <p:spPr>
            <a:xfrm>
              <a:off x="7474349" y="2551718"/>
              <a:ext cx="1278531" cy="874605"/>
            </a:xfrm>
            <a:custGeom>
              <a:avLst/>
              <a:gdLst/>
              <a:ahLst/>
              <a:cxnLst/>
              <a:rect l="l" t="t" r="r" b="b"/>
              <a:pathLst>
                <a:path w="43285" h="29610" extrusionOk="0">
                  <a:moveTo>
                    <a:pt x="18117" y="0"/>
                  </a:moveTo>
                  <a:cubicBezTo>
                    <a:pt x="14514" y="0"/>
                    <a:pt x="10748" y="750"/>
                    <a:pt x="8096" y="3139"/>
                  </a:cubicBezTo>
                  <a:cubicBezTo>
                    <a:pt x="6292" y="4768"/>
                    <a:pt x="5139" y="7023"/>
                    <a:pt x="4587" y="9379"/>
                  </a:cubicBezTo>
                  <a:cubicBezTo>
                    <a:pt x="4036" y="11735"/>
                    <a:pt x="4011" y="14166"/>
                    <a:pt x="4161" y="16572"/>
                  </a:cubicBezTo>
                  <a:cubicBezTo>
                    <a:pt x="4262" y="18151"/>
                    <a:pt x="4362" y="19931"/>
                    <a:pt x="3259" y="21083"/>
                  </a:cubicBezTo>
                  <a:cubicBezTo>
                    <a:pt x="2683" y="21660"/>
                    <a:pt x="1906" y="21986"/>
                    <a:pt x="1254" y="22437"/>
                  </a:cubicBezTo>
                  <a:cubicBezTo>
                    <a:pt x="577" y="22913"/>
                    <a:pt x="1" y="23640"/>
                    <a:pt x="126" y="24442"/>
                  </a:cubicBezTo>
                  <a:cubicBezTo>
                    <a:pt x="282" y="25182"/>
                    <a:pt x="1089" y="25635"/>
                    <a:pt x="1876" y="25635"/>
                  </a:cubicBezTo>
                  <a:cubicBezTo>
                    <a:pt x="2102" y="25635"/>
                    <a:pt x="2326" y="25598"/>
                    <a:pt x="2532" y="25520"/>
                  </a:cubicBezTo>
                  <a:cubicBezTo>
                    <a:pt x="3735" y="25094"/>
                    <a:pt x="4362" y="23865"/>
                    <a:pt x="5264" y="23013"/>
                  </a:cubicBezTo>
                  <a:cubicBezTo>
                    <a:pt x="5740" y="22562"/>
                    <a:pt x="6317" y="22211"/>
                    <a:pt x="6918" y="22011"/>
                  </a:cubicBezTo>
                  <a:cubicBezTo>
                    <a:pt x="7615" y="21762"/>
                    <a:pt x="8290" y="21651"/>
                    <a:pt x="8945" y="21651"/>
                  </a:cubicBezTo>
                  <a:cubicBezTo>
                    <a:pt x="13165" y="21651"/>
                    <a:pt x="16580" y="26244"/>
                    <a:pt x="20051" y="28001"/>
                  </a:cubicBezTo>
                  <a:cubicBezTo>
                    <a:pt x="22257" y="29104"/>
                    <a:pt x="24738" y="29555"/>
                    <a:pt x="27219" y="29605"/>
                  </a:cubicBezTo>
                  <a:cubicBezTo>
                    <a:pt x="27369" y="29608"/>
                    <a:pt x="27519" y="29609"/>
                    <a:pt x="27668" y="29609"/>
                  </a:cubicBezTo>
                  <a:cubicBezTo>
                    <a:pt x="29955" y="29609"/>
                    <a:pt x="32269" y="29245"/>
                    <a:pt x="34362" y="28352"/>
                  </a:cubicBezTo>
                  <a:cubicBezTo>
                    <a:pt x="38497" y="26597"/>
                    <a:pt x="41630" y="22738"/>
                    <a:pt x="42457" y="18402"/>
                  </a:cubicBezTo>
                  <a:cubicBezTo>
                    <a:pt x="43284" y="14041"/>
                    <a:pt x="41755" y="9329"/>
                    <a:pt x="38522" y="6246"/>
                  </a:cubicBezTo>
                  <a:cubicBezTo>
                    <a:pt x="35415" y="3264"/>
                    <a:pt x="31079" y="1885"/>
                    <a:pt x="26818" y="1008"/>
                  </a:cubicBezTo>
                  <a:cubicBezTo>
                    <a:pt x="24136" y="457"/>
                    <a:pt x="21404" y="56"/>
                    <a:pt x="18648" y="6"/>
                  </a:cubicBezTo>
                  <a:cubicBezTo>
                    <a:pt x="18471" y="2"/>
                    <a:pt x="18294" y="0"/>
                    <a:pt x="18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4"/>
            <p:cNvSpPr/>
            <p:nvPr/>
          </p:nvSpPr>
          <p:spPr>
            <a:xfrm>
              <a:off x="8489156" y="2723127"/>
              <a:ext cx="57362" cy="64421"/>
            </a:xfrm>
            <a:custGeom>
              <a:avLst/>
              <a:gdLst/>
              <a:ahLst/>
              <a:cxnLst/>
              <a:rect l="l" t="t" r="r" b="b"/>
              <a:pathLst>
                <a:path w="1942" h="2181" extrusionOk="0">
                  <a:moveTo>
                    <a:pt x="175" y="1"/>
                  </a:moveTo>
                  <a:cubicBezTo>
                    <a:pt x="74" y="1"/>
                    <a:pt x="0" y="154"/>
                    <a:pt x="106" y="218"/>
                  </a:cubicBezTo>
                  <a:cubicBezTo>
                    <a:pt x="833" y="669"/>
                    <a:pt x="1384" y="1321"/>
                    <a:pt x="1685" y="2097"/>
                  </a:cubicBezTo>
                  <a:cubicBezTo>
                    <a:pt x="1705" y="2157"/>
                    <a:pt x="1752" y="2181"/>
                    <a:pt x="1798" y="2181"/>
                  </a:cubicBezTo>
                  <a:cubicBezTo>
                    <a:pt x="1870" y="2181"/>
                    <a:pt x="1941" y="2123"/>
                    <a:pt x="1911" y="2047"/>
                  </a:cubicBezTo>
                  <a:cubicBezTo>
                    <a:pt x="1585" y="1195"/>
                    <a:pt x="1008" y="493"/>
                    <a:pt x="232" y="17"/>
                  </a:cubicBezTo>
                  <a:cubicBezTo>
                    <a:pt x="212" y="6"/>
                    <a:pt x="193"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4"/>
            <p:cNvSpPr/>
            <p:nvPr/>
          </p:nvSpPr>
          <p:spPr>
            <a:xfrm>
              <a:off x="8557713" y="2804799"/>
              <a:ext cx="20913" cy="61615"/>
            </a:xfrm>
            <a:custGeom>
              <a:avLst/>
              <a:gdLst/>
              <a:ahLst/>
              <a:cxnLst/>
              <a:rect l="l" t="t" r="r" b="b"/>
              <a:pathLst>
                <a:path w="708" h="2086" extrusionOk="0">
                  <a:moveTo>
                    <a:pt x="146" y="1"/>
                  </a:moveTo>
                  <a:cubicBezTo>
                    <a:pt x="78" y="1"/>
                    <a:pt x="1" y="58"/>
                    <a:pt x="16" y="134"/>
                  </a:cubicBezTo>
                  <a:cubicBezTo>
                    <a:pt x="166" y="761"/>
                    <a:pt x="317" y="1388"/>
                    <a:pt x="467" y="2014"/>
                  </a:cubicBezTo>
                  <a:cubicBezTo>
                    <a:pt x="477" y="2063"/>
                    <a:pt x="517" y="2085"/>
                    <a:pt x="561" y="2085"/>
                  </a:cubicBezTo>
                  <a:cubicBezTo>
                    <a:pt x="630" y="2085"/>
                    <a:pt x="708" y="2031"/>
                    <a:pt x="692" y="1939"/>
                  </a:cubicBezTo>
                  <a:cubicBezTo>
                    <a:pt x="542" y="1312"/>
                    <a:pt x="392" y="711"/>
                    <a:pt x="241" y="84"/>
                  </a:cubicBezTo>
                  <a:cubicBezTo>
                    <a:pt x="231" y="25"/>
                    <a:pt x="191"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4"/>
            <p:cNvSpPr/>
            <p:nvPr/>
          </p:nvSpPr>
          <p:spPr>
            <a:xfrm>
              <a:off x="8131008" y="3334296"/>
              <a:ext cx="101195" cy="18904"/>
            </a:xfrm>
            <a:custGeom>
              <a:avLst/>
              <a:gdLst/>
              <a:ahLst/>
              <a:cxnLst/>
              <a:rect l="l" t="t" r="r" b="b"/>
              <a:pathLst>
                <a:path w="3426" h="640" extrusionOk="0">
                  <a:moveTo>
                    <a:pt x="3234" y="1"/>
                  </a:moveTo>
                  <a:cubicBezTo>
                    <a:pt x="3226" y="1"/>
                    <a:pt x="3217" y="2"/>
                    <a:pt x="3209" y="3"/>
                  </a:cubicBezTo>
                  <a:cubicBezTo>
                    <a:pt x="2333" y="266"/>
                    <a:pt x="1439" y="414"/>
                    <a:pt x="526" y="414"/>
                  </a:cubicBezTo>
                  <a:cubicBezTo>
                    <a:pt x="393" y="414"/>
                    <a:pt x="260" y="410"/>
                    <a:pt x="126" y="404"/>
                  </a:cubicBezTo>
                  <a:cubicBezTo>
                    <a:pt x="1" y="404"/>
                    <a:pt x="1" y="630"/>
                    <a:pt x="126" y="630"/>
                  </a:cubicBezTo>
                  <a:cubicBezTo>
                    <a:pt x="263" y="636"/>
                    <a:pt x="399" y="639"/>
                    <a:pt x="535" y="639"/>
                  </a:cubicBezTo>
                  <a:cubicBezTo>
                    <a:pt x="1471" y="639"/>
                    <a:pt x="2387" y="491"/>
                    <a:pt x="3284" y="229"/>
                  </a:cubicBezTo>
                  <a:cubicBezTo>
                    <a:pt x="3425" y="181"/>
                    <a:pt x="3367" y="1"/>
                    <a:pt x="3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4"/>
            <p:cNvSpPr/>
            <p:nvPr/>
          </p:nvSpPr>
          <p:spPr>
            <a:xfrm>
              <a:off x="8195637" y="3294656"/>
              <a:ext cx="66607" cy="15537"/>
            </a:xfrm>
            <a:custGeom>
              <a:avLst/>
              <a:gdLst/>
              <a:ahLst/>
              <a:cxnLst/>
              <a:rect l="l" t="t" r="r" b="b"/>
              <a:pathLst>
                <a:path w="2255" h="526" extrusionOk="0">
                  <a:moveTo>
                    <a:pt x="2080" y="0"/>
                  </a:moveTo>
                  <a:cubicBezTo>
                    <a:pt x="2062" y="0"/>
                    <a:pt x="2042" y="5"/>
                    <a:pt x="2023" y="17"/>
                  </a:cubicBezTo>
                  <a:cubicBezTo>
                    <a:pt x="1627" y="206"/>
                    <a:pt x="1207" y="301"/>
                    <a:pt x="779" y="301"/>
                  </a:cubicBezTo>
                  <a:cubicBezTo>
                    <a:pt x="585" y="301"/>
                    <a:pt x="389" y="281"/>
                    <a:pt x="194" y="242"/>
                  </a:cubicBezTo>
                  <a:cubicBezTo>
                    <a:pt x="186" y="241"/>
                    <a:pt x="178" y="240"/>
                    <a:pt x="171" y="240"/>
                  </a:cubicBezTo>
                  <a:cubicBezTo>
                    <a:pt x="38" y="240"/>
                    <a:pt x="1" y="444"/>
                    <a:pt x="143" y="468"/>
                  </a:cubicBezTo>
                  <a:cubicBezTo>
                    <a:pt x="351" y="506"/>
                    <a:pt x="558" y="526"/>
                    <a:pt x="765" y="526"/>
                  </a:cubicBezTo>
                  <a:cubicBezTo>
                    <a:pt x="1233" y="526"/>
                    <a:pt x="1697" y="426"/>
                    <a:pt x="2148" y="217"/>
                  </a:cubicBezTo>
                  <a:cubicBezTo>
                    <a:pt x="2254" y="154"/>
                    <a:pt x="2181"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4"/>
            <p:cNvSpPr/>
            <p:nvPr/>
          </p:nvSpPr>
          <p:spPr>
            <a:xfrm>
              <a:off x="8383410" y="2909511"/>
              <a:ext cx="20056" cy="65307"/>
            </a:xfrm>
            <a:custGeom>
              <a:avLst/>
              <a:gdLst/>
              <a:ahLst/>
              <a:cxnLst/>
              <a:rect l="l" t="t" r="r" b="b"/>
              <a:pathLst>
                <a:path w="679" h="2211" extrusionOk="0">
                  <a:moveTo>
                    <a:pt x="356" y="1"/>
                  </a:moveTo>
                  <a:cubicBezTo>
                    <a:pt x="291" y="1"/>
                    <a:pt x="223" y="49"/>
                    <a:pt x="253" y="123"/>
                  </a:cubicBezTo>
                  <a:cubicBezTo>
                    <a:pt x="428" y="775"/>
                    <a:pt x="378" y="1427"/>
                    <a:pt x="52" y="2028"/>
                  </a:cubicBezTo>
                  <a:cubicBezTo>
                    <a:pt x="1" y="2131"/>
                    <a:pt x="78" y="2210"/>
                    <a:pt x="156" y="2210"/>
                  </a:cubicBezTo>
                  <a:cubicBezTo>
                    <a:pt x="192" y="2210"/>
                    <a:pt x="229" y="2193"/>
                    <a:pt x="253" y="2153"/>
                  </a:cubicBezTo>
                  <a:cubicBezTo>
                    <a:pt x="603" y="1502"/>
                    <a:pt x="679" y="775"/>
                    <a:pt x="453" y="73"/>
                  </a:cubicBezTo>
                  <a:cubicBezTo>
                    <a:pt x="443" y="23"/>
                    <a:pt x="40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4"/>
            <p:cNvSpPr/>
            <p:nvPr/>
          </p:nvSpPr>
          <p:spPr>
            <a:xfrm>
              <a:off x="8403318" y="2944602"/>
              <a:ext cx="26791" cy="47171"/>
            </a:xfrm>
            <a:custGeom>
              <a:avLst/>
              <a:gdLst/>
              <a:ahLst/>
              <a:cxnLst/>
              <a:rect l="l" t="t" r="r" b="b"/>
              <a:pathLst>
                <a:path w="907" h="1597" extrusionOk="0">
                  <a:moveTo>
                    <a:pt x="791" y="1"/>
                  </a:moveTo>
                  <a:cubicBezTo>
                    <a:pt x="731" y="1"/>
                    <a:pt x="669" y="38"/>
                    <a:pt x="656" y="113"/>
                  </a:cubicBezTo>
                  <a:cubicBezTo>
                    <a:pt x="656" y="615"/>
                    <a:pt x="456" y="1066"/>
                    <a:pt x="80" y="1391"/>
                  </a:cubicBezTo>
                  <a:cubicBezTo>
                    <a:pt x="1" y="1471"/>
                    <a:pt x="78" y="1597"/>
                    <a:pt x="163" y="1597"/>
                  </a:cubicBezTo>
                  <a:cubicBezTo>
                    <a:pt x="186" y="1597"/>
                    <a:pt x="209" y="1588"/>
                    <a:pt x="230" y="1567"/>
                  </a:cubicBezTo>
                  <a:cubicBezTo>
                    <a:pt x="656" y="1166"/>
                    <a:pt x="882" y="665"/>
                    <a:pt x="907" y="113"/>
                  </a:cubicBezTo>
                  <a:cubicBezTo>
                    <a:pt x="907" y="38"/>
                    <a:pt x="851"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4"/>
            <p:cNvSpPr/>
            <p:nvPr/>
          </p:nvSpPr>
          <p:spPr>
            <a:xfrm>
              <a:off x="7932897" y="2968055"/>
              <a:ext cx="22744" cy="33436"/>
            </a:xfrm>
            <a:custGeom>
              <a:avLst/>
              <a:gdLst/>
              <a:ahLst/>
              <a:cxnLst/>
              <a:rect l="l" t="t" r="r" b="b"/>
              <a:pathLst>
                <a:path w="770" h="1132" extrusionOk="0">
                  <a:moveTo>
                    <a:pt x="147" y="0"/>
                  </a:moveTo>
                  <a:cubicBezTo>
                    <a:pt x="79" y="0"/>
                    <a:pt x="0" y="55"/>
                    <a:pt x="16" y="146"/>
                  </a:cubicBezTo>
                  <a:cubicBezTo>
                    <a:pt x="66" y="522"/>
                    <a:pt x="266" y="848"/>
                    <a:pt x="542" y="1099"/>
                  </a:cubicBezTo>
                  <a:cubicBezTo>
                    <a:pt x="565" y="1122"/>
                    <a:pt x="591" y="1132"/>
                    <a:pt x="616" y="1132"/>
                  </a:cubicBezTo>
                  <a:cubicBezTo>
                    <a:pt x="699" y="1132"/>
                    <a:pt x="769" y="1025"/>
                    <a:pt x="692" y="948"/>
                  </a:cubicBezTo>
                  <a:cubicBezTo>
                    <a:pt x="442" y="698"/>
                    <a:pt x="291" y="422"/>
                    <a:pt x="241" y="71"/>
                  </a:cubicBezTo>
                  <a:cubicBezTo>
                    <a:pt x="232" y="22"/>
                    <a:pt x="191"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4"/>
            <p:cNvSpPr/>
            <p:nvPr/>
          </p:nvSpPr>
          <p:spPr>
            <a:xfrm>
              <a:off x="7956941" y="2973047"/>
              <a:ext cx="44720" cy="36124"/>
            </a:xfrm>
            <a:custGeom>
              <a:avLst/>
              <a:gdLst/>
              <a:ahLst/>
              <a:cxnLst/>
              <a:rect l="l" t="t" r="r" b="b"/>
              <a:pathLst>
                <a:path w="1514" h="1223" extrusionOk="0">
                  <a:moveTo>
                    <a:pt x="166" y="1"/>
                  </a:moveTo>
                  <a:cubicBezTo>
                    <a:pt x="85" y="1"/>
                    <a:pt x="1" y="89"/>
                    <a:pt x="54" y="178"/>
                  </a:cubicBezTo>
                  <a:cubicBezTo>
                    <a:pt x="405" y="604"/>
                    <a:pt x="806" y="955"/>
                    <a:pt x="1282" y="1205"/>
                  </a:cubicBezTo>
                  <a:cubicBezTo>
                    <a:pt x="1305" y="1217"/>
                    <a:pt x="1327" y="1222"/>
                    <a:pt x="1347" y="1222"/>
                  </a:cubicBezTo>
                  <a:cubicBezTo>
                    <a:pt x="1458" y="1222"/>
                    <a:pt x="1513" y="1069"/>
                    <a:pt x="1407" y="1005"/>
                  </a:cubicBezTo>
                  <a:cubicBezTo>
                    <a:pt x="956" y="779"/>
                    <a:pt x="580" y="454"/>
                    <a:pt x="254" y="53"/>
                  </a:cubicBezTo>
                  <a:cubicBezTo>
                    <a:pt x="232" y="16"/>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4"/>
            <p:cNvSpPr/>
            <p:nvPr/>
          </p:nvSpPr>
          <p:spPr>
            <a:xfrm>
              <a:off x="7039787" y="2338425"/>
              <a:ext cx="854343" cy="526624"/>
            </a:xfrm>
            <a:custGeom>
              <a:avLst/>
              <a:gdLst/>
              <a:ahLst/>
              <a:cxnLst/>
              <a:rect l="l" t="t" r="r" b="b"/>
              <a:pathLst>
                <a:path w="28924" h="17829" extrusionOk="0">
                  <a:moveTo>
                    <a:pt x="11418" y="1"/>
                  </a:moveTo>
                  <a:cubicBezTo>
                    <a:pt x="3978" y="1"/>
                    <a:pt x="1" y="3668"/>
                    <a:pt x="1" y="3668"/>
                  </a:cubicBezTo>
                  <a:lnTo>
                    <a:pt x="16918" y="17828"/>
                  </a:lnTo>
                  <a:lnTo>
                    <a:pt x="21054" y="8329"/>
                  </a:lnTo>
                  <a:lnTo>
                    <a:pt x="21154" y="8104"/>
                  </a:lnTo>
                  <a:lnTo>
                    <a:pt x="21380" y="8254"/>
                  </a:lnTo>
                  <a:lnTo>
                    <a:pt x="28923" y="12866"/>
                  </a:lnTo>
                  <a:cubicBezTo>
                    <a:pt x="28923" y="12866"/>
                    <a:pt x="27144" y="2740"/>
                    <a:pt x="16467" y="535"/>
                  </a:cubicBezTo>
                  <a:cubicBezTo>
                    <a:pt x="14639" y="157"/>
                    <a:pt x="12955" y="1"/>
                    <a:pt x="1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4"/>
            <p:cNvSpPr/>
            <p:nvPr/>
          </p:nvSpPr>
          <p:spPr>
            <a:xfrm>
              <a:off x="6889527" y="2410025"/>
              <a:ext cx="707748" cy="578640"/>
            </a:xfrm>
            <a:custGeom>
              <a:avLst/>
              <a:gdLst/>
              <a:ahLst/>
              <a:cxnLst/>
              <a:rect l="l" t="t" r="r" b="b"/>
              <a:pathLst>
                <a:path w="23961" h="19590" extrusionOk="0">
                  <a:moveTo>
                    <a:pt x="6375" y="1"/>
                  </a:moveTo>
                  <a:cubicBezTo>
                    <a:pt x="5042" y="1"/>
                    <a:pt x="3833" y="253"/>
                    <a:pt x="2882" y="818"/>
                  </a:cubicBezTo>
                  <a:cubicBezTo>
                    <a:pt x="0" y="2547"/>
                    <a:pt x="376" y="6833"/>
                    <a:pt x="376" y="6833"/>
                  </a:cubicBezTo>
                  <a:lnTo>
                    <a:pt x="20000" y="19590"/>
                  </a:lnTo>
                  <a:cubicBezTo>
                    <a:pt x="20000" y="19590"/>
                    <a:pt x="23609" y="19364"/>
                    <a:pt x="23785" y="16407"/>
                  </a:cubicBezTo>
                  <a:cubicBezTo>
                    <a:pt x="23960" y="13424"/>
                    <a:pt x="18822" y="5053"/>
                    <a:pt x="14963" y="2672"/>
                  </a:cubicBezTo>
                  <a:cubicBezTo>
                    <a:pt x="12381" y="1070"/>
                    <a:pt x="9119" y="1"/>
                    <a:pt x="6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4"/>
            <p:cNvSpPr/>
            <p:nvPr/>
          </p:nvSpPr>
          <p:spPr>
            <a:xfrm>
              <a:off x="7751977" y="2585923"/>
              <a:ext cx="316140" cy="311916"/>
            </a:xfrm>
            <a:custGeom>
              <a:avLst/>
              <a:gdLst/>
              <a:ahLst/>
              <a:cxnLst/>
              <a:rect l="l" t="t" r="r" b="b"/>
              <a:pathLst>
                <a:path w="10703" h="10560" extrusionOk="0">
                  <a:moveTo>
                    <a:pt x="4408" y="0"/>
                  </a:moveTo>
                  <a:cubicBezTo>
                    <a:pt x="4401" y="0"/>
                    <a:pt x="4394" y="0"/>
                    <a:pt x="4386" y="1"/>
                  </a:cubicBezTo>
                  <a:cubicBezTo>
                    <a:pt x="3233" y="51"/>
                    <a:pt x="4437" y="4211"/>
                    <a:pt x="4437" y="4211"/>
                  </a:cubicBezTo>
                  <a:cubicBezTo>
                    <a:pt x="4437" y="4211"/>
                    <a:pt x="3423" y="1390"/>
                    <a:pt x="2387" y="1390"/>
                  </a:cubicBezTo>
                  <a:cubicBezTo>
                    <a:pt x="2318" y="1390"/>
                    <a:pt x="2250" y="1403"/>
                    <a:pt x="2181" y="1429"/>
                  </a:cubicBezTo>
                  <a:cubicBezTo>
                    <a:pt x="1103" y="1855"/>
                    <a:pt x="3885" y="5013"/>
                    <a:pt x="3885" y="5013"/>
                  </a:cubicBezTo>
                  <a:cubicBezTo>
                    <a:pt x="3885" y="5013"/>
                    <a:pt x="2031" y="4145"/>
                    <a:pt x="1006" y="4145"/>
                  </a:cubicBezTo>
                  <a:cubicBezTo>
                    <a:pt x="694" y="4145"/>
                    <a:pt x="458" y="4226"/>
                    <a:pt x="376" y="4437"/>
                  </a:cubicBezTo>
                  <a:cubicBezTo>
                    <a:pt x="0" y="5314"/>
                    <a:pt x="3710" y="6091"/>
                    <a:pt x="3710" y="6091"/>
                  </a:cubicBezTo>
                  <a:cubicBezTo>
                    <a:pt x="3710" y="6091"/>
                    <a:pt x="552" y="6968"/>
                    <a:pt x="903" y="7971"/>
                  </a:cubicBezTo>
                  <a:cubicBezTo>
                    <a:pt x="999" y="8228"/>
                    <a:pt x="1262" y="8323"/>
                    <a:pt x="1599" y="8323"/>
                  </a:cubicBezTo>
                  <a:cubicBezTo>
                    <a:pt x="2578" y="8323"/>
                    <a:pt x="4186" y="7520"/>
                    <a:pt x="4186" y="7519"/>
                  </a:cubicBezTo>
                  <a:lnTo>
                    <a:pt x="4186" y="7519"/>
                  </a:lnTo>
                  <a:cubicBezTo>
                    <a:pt x="4186" y="7520"/>
                    <a:pt x="2858" y="9600"/>
                    <a:pt x="3835" y="10452"/>
                  </a:cubicBezTo>
                  <a:cubicBezTo>
                    <a:pt x="3920" y="10526"/>
                    <a:pt x="4004" y="10560"/>
                    <a:pt x="4086" y="10560"/>
                  </a:cubicBezTo>
                  <a:cubicBezTo>
                    <a:pt x="4942" y="10560"/>
                    <a:pt x="5589" y="6843"/>
                    <a:pt x="5589" y="6843"/>
                  </a:cubicBezTo>
                  <a:cubicBezTo>
                    <a:pt x="5589" y="6843"/>
                    <a:pt x="6152" y="10487"/>
                    <a:pt x="7191" y="10487"/>
                  </a:cubicBezTo>
                  <a:cubicBezTo>
                    <a:pt x="7249" y="10487"/>
                    <a:pt x="7308" y="10476"/>
                    <a:pt x="7369" y="10452"/>
                  </a:cubicBezTo>
                  <a:cubicBezTo>
                    <a:pt x="8522" y="9976"/>
                    <a:pt x="6567" y="6392"/>
                    <a:pt x="6567" y="6392"/>
                  </a:cubicBezTo>
                  <a:lnTo>
                    <a:pt x="6567" y="6392"/>
                  </a:lnTo>
                  <a:cubicBezTo>
                    <a:pt x="6567" y="6392"/>
                    <a:pt x="8424" y="8185"/>
                    <a:pt x="9485" y="8185"/>
                  </a:cubicBezTo>
                  <a:cubicBezTo>
                    <a:pt x="9758" y="8185"/>
                    <a:pt x="9978" y="8067"/>
                    <a:pt x="10101" y="7770"/>
                  </a:cubicBezTo>
                  <a:cubicBezTo>
                    <a:pt x="10702" y="6341"/>
                    <a:pt x="6818" y="5339"/>
                    <a:pt x="6817" y="5339"/>
                  </a:cubicBezTo>
                  <a:lnTo>
                    <a:pt x="6817" y="5339"/>
                  </a:lnTo>
                  <a:cubicBezTo>
                    <a:pt x="6818" y="5339"/>
                    <a:pt x="7035" y="5353"/>
                    <a:pt x="7360" y="5353"/>
                  </a:cubicBezTo>
                  <a:cubicBezTo>
                    <a:pt x="8334" y="5353"/>
                    <a:pt x="10270" y="5226"/>
                    <a:pt x="10176" y="4211"/>
                  </a:cubicBezTo>
                  <a:cubicBezTo>
                    <a:pt x="10138" y="3805"/>
                    <a:pt x="9798" y="3663"/>
                    <a:pt x="9341" y="3663"/>
                  </a:cubicBezTo>
                  <a:cubicBezTo>
                    <a:pt x="8274" y="3663"/>
                    <a:pt x="6567" y="4437"/>
                    <a:pt x="6567" y="4437"/>
                  </a:cubicBezTo>
                  <a:cubicBezTo>
                    <a:pt x="6567" y="4437"/>
                    <a:pt x="9424" y="1304"/>
                    <a:pt x="8271" y="878"/>
                  </a:cubicBezTo>
                  <a:cubicBezTo>
                    <a:pt x="8212" y="857"/>
                    <a:pt x="8153" y="848"/>
                    <a:pt x="8092" y="848"/>
                  </a:cubicBezTo>
                  <a:cubicBezTo>
                    <a:pt x="6966" y="848"/>
                    <a:pt x="5589" y="4211"/>
                    <a:pt x="5589" y="4211"/>
                  </a:cubicBezTo>
                  <a:cubicBezTo>
                    <a:pt x="5589" y="3937"/>
                    <a:pt x="5540" y="0"/>
                    <a:pt x="4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4"/>
            <p:cNvSpPr/>
            <p:nvPr/>
          </p:nvSpPr>
          <p:spPr>
            <a:xfrm>
              <a:off x="7039374" y="2391593"/>
              <a:ext cx="9334" cy="32698"/>
            </a:xfrm>
            <a:custGeom>
              <a:avLst/>
              <a:gdLst/>
              <a:ahLst/>
              <a:cxnLst/>
              <a:rect l="l" t="t" r="r" b="b"/>
              <a:pathLst>
                <a:path w="316" h="1107" extrusionOk="0">
                  <a:moveTo>
                    <a:pt x="181" y="1"/>
                  </a:moveTo>
                  <a:cubicBezTo>
                    <a:pt x="122" y="1"/>
                    <a:pt x="65" y="38"/>
                    <a:pt x="65" y="113"/>
                  </a:cubicBezTo>
                  <a:cubicBezTo>
                    <a:pt x="90" y="389"/>
                    <a:pt x="65" y="690"/>
                    <a:pt x="15" y="966"/>
                  </a:cubicBezTo>
                  <a:cubicBezTo>
                    <a:pt x="0" y="1053"/>
                    <a:pt x="71" y="1106"/>
                    <a:pt x="137" y="1106"/>
                  </a:cubicBezTo>
                  <a:cubicBezTo>
                    <a:pt x="184" y="1106"/>
                    <a:pt x="230" y="1079"/>
                    <a:pt x="241" y="1016"/>
                  </a:cubicBezTo>
                  <a:cubicBezTo>
                    <a:pt x="291" y="715"/>
                    <a:pt x="316" y="414"/>
                    <a:pt x="316" y="113"/>
                  </a:cubicBezTo>
                  <a:cubicBezTo>
                    <a:pt x="303" y="38"/>
                    <a:pt x="241"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4"/>
            <p:cNvSpPr/>
            <p:nvPr/>
          </p:nvSpPr>
          <p:spPr>
            <a:xfrm>
              <a:off x="7056092" y="2395108"/>
              <a:ext cx="8182" cy="32787"/>
            </a:xfrm>
            <a:custGeom>
              <a:avLst/>
              <a:gdLst/>
              <a:ahLst/>
              <a:cxnLst/>
              <a:rect l="l" t="t" r="r" b="b"/>
              <a:pathLst>
                <a:path w="277" h="1110" extrusionOk="0">
                  <a:moveTo>
                    <a:pt x="160" y="1"/>
                  </a:moveTo>
                  <a:cubicBezTo>
                    <a:pt x="101" y="1"/>
                    <a:pt x="38" y="32"/>
                    <a:pt x="25" y="95"/>
                  </a:cubicBezTo>
                  <a:cubicBezTo>
                    <a:pt x="0" y="395"/>
                    <a:pt x="0" y="696"/>
                    <a:pt x="0" y="997"/>
                  </a:cubicBezTo>
                  <a:cubicBezTo>
                    <a:pt x="13" y="1072"/>
                    <a:pt x="76" y="1110"/>
                    <a:pt x="135" y="1110"/>
                  </a:cubicBezTo>
                  <a:cubicBezTo>
                    <a:pt x="195" y="1110"/>
                    <a:pt x="251" y="1072"/>
                    <a:pt x="251" y="997"/>
                  </a:cubicBezTo>
                  <a:cubicBezTo>
                    <a:pt x="226" y="696"/>
                    <a:pt x="226" y="395"/>
                    <a:pt x="276" y="95"/>
                  </a:cubicBezTo>
                  <a:cubicBezTo>
                    <a:pt x="276" y="32"/>
                    <a:pt x="220"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4"/>
            <p:cNvSpPr/>
            <p:nvPr/>
          </p:nvSpPr>
          <p:spPr>
            <a:xfrm>
              <a:off x="7124886" y="2449665"/>
              <a:ext cx="15714" cy="19524"/>
            </a:xfrm>
            <a:custGeom>
              <a:avLst/>
              <a:gdLst/>
              <a:ahLst/>
              <a:cxnLst/>
              <a:rect l="l" t="t" r="r" b="b"/>
              <a:pathLst>
                <a:path w="532" h="661" extrusionOk="0">
                  <a:moveTo>
                    <a:pt x="366" y="0"/>
                  </a:moveTo>
                  <a:cubicBezTo>
                    <a:pt x="333" y="0"/>
                    <a:pt x="300" y="15"/>
                    <a:pt x="278" y="52"/>
                  </a:cubicBezTo>
                  <a:cubicBezTo>
                    <a:pt x="203" y="203"/>
                    <a:pt x="128" y="353"/>
                    <a:pt x="52" y="478"/>
                  </a:cubicBezTo>
                  <a:cubicBezTo>
                    <a:pt x="1" y="581"/>
                    <a:pt x="78" y="660"/>
                    <a:pt x="156" y="660"/>
                  </a:cubicBezTo>
                  <a:cubicBezTo>
                    <a:pt x="193" y="660"/>
                    <a:pt x="229" y="643"/>
                    <a:pt x="253" y="604"/>
                  </a:cubicBezTo>
                  <a:cubicBezTo>
                    <a:pt x="328" y="453"/>
                    <a:pt x="403" y="328"/>
                    <a:pt x="478" y="177"/>
                  </a:cubicBezTo>
                  <a:cubicBezTo>
                    <a:pt x="532" y="89"/>
                    <a:pt x="44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4"/>
            <p:cNvSpPr/>
            <p:nvPr/>
          </p:nvSpPr>
          <p:spPr>
            <a:xfrm>
              <a:off x="7137351" y="2454834"/>
              <a:ext cx="12878" cy="19199"/>
            </a:xfrm>
            <a:custGeom>
              <a:avLst/>
              <a:gdLst/>
              <a:ahLst/>
              <a:cxnLst/>
              <a:rect l="l" t="t" r="r" b="b"/>
              <a:pathLst>
                <a:path w="436" h="650" extrusionOk="0">
                  <a:moveTo>
                    <a:pt x="270" y="1"/>
                  </a:moveTo>
                  <a:cubicBezTo>
                    <a:pt x="237" y="1"/>
                    <a:pt x="204" y="16"/>
                    <a:pt x="182" y="53"/>
                  </a:cubicBezTo>
                  <a:cubicBezTo>
                    <a:pt x="107" y="203"/>
                    <a:pt x="56" y="353"/>
                    <a:pt x="31" y="504"/>
                  </a:cubicBezTo>
                  <a:cubicBezTo>
                    <a:pt x="1" y="595"/>
                    <a:pt x="73" y="650"/>
                    <a:pt x="145" y="650"/>
                  </a:cubicBezTo>
                  <a:cubicBezTo>
                    <a:pt x="191" y="650"/>
                    <a:pt x="237" y="628"/>
                    <a:pt x="257" y="579"/>
                  </a:cubicBezTo>
                  <a:cubicBezTo>
                    <a:pt x="282" y="429"/>
                    <a:pt x="332" y="303"/>
                    <a:pt x="382" y="178"/>
                  </a:cubicBezTo>
                  <a:cubicBezTo>
                    <a:pt x="435" y="89"/>
                    <a:pt x="35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4"/>
            <p:cNvSpPr/>
            <p:nvPr/>
          </p:nvSpPr>
          <p:spPr>
            <a:xfrm>
              <a:off x="7369342" y="2579395"/>
              <a:ext cx="27352" cy="24044"/>
            </a:xfrm>
            <a:custGeom>
              <a:avLst/>
              <a:gdLst/>
              <a:ahLst/>
              <a:cxnLst/>
              <a:rect l="l" t="t" r="r" b="b"/>
              <a:pathLst>
                <a:path w="926" h="814" extrusionOk="0">
                  <a:moveTo>
                    <a:pt x="722" y="1"/>
                  </a:moveTo>
                  <a:cubicBezTo>
                    <a:pt x="698" y="1"/>
                    <a:pt x="672" y="7"/>
                    <a:pt x="649" y="21"/>
                  </a:cubicBezTo>
                  <a:cubicBezTo>
                    <a:pt x="423" y="197"/>
                    <a:pt x="223" y="422"/>
                    <a:pt x="72" y="648"/>
                  </a:cubicBezTo>
                  <a:cubicBezTo>
                    <a:pt x="1" y="737"/>
                    <a:pt x="82" y="814"/>
                    <a:pt x="171" y="814"/>
                  </a:cubicBezTo>
                  <a:cubicBezTo>
                    <a:pt x="207" y="814"/>
                    <a:pt x="244" y="802"/>
                    <a:pt x="273" y="773"/>
                  </a:cubicBezTo>
                  <a:cubicBezTo>
                    <a:pt x="423" y="547"/>
                    <a:pt x="598" y="347"/>
                    <a:pt x="824" y="197"/>
                  </a:cubicBezTo>
                  <a:cubicBezTo>
                    <a:pt x="926" y="115"/>
                    <a:pt x="829"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4"/>
            <p:cNvSpPr/>
            <p:nvPr/>
          </p:nvSpPr>
          <p:spPr>
            <a:xfrm>
              <a:off x="7377258" y="2593101"/>
              <a:ext cx="27588" cy="23364"/>
            </a:xfrm>
            <a:custGeom>
              <a:avLst/>
              <a:gdLst/>
              <a:ahLst/>
              <a:cxnLst/>
              <a:rect l="l" t="t" r="r" b="b"/>
              <a:pathLst>
                <a:path w="934" h="791" extrusionOk="0">
                  <a:moveTo>
                    <a:pt x="769" y="0"/>
                  </a:moveTo>
                  <a:cubicBezTo>
                    <a:pt x="741" y="0"/>
                    <a:pt x="710" y="10"/>
                    <a:pt x="681" y="33"/>
                  </a:cubicBezTo>
                  <a:lnTo>
                    <a:pt x="80" y="585"/>
                  </a:lnTo>
                  <a:cubicBezTo>
                    <a:pt x="1" y="664"/>
                    <a:pt x="78" y="790"/>
                    <a:pt x="163" y="790"/>
                  </a:cubicBezTo>
                  <a:cubicBezTo>
                    <a:pt x="186" y="790"/>
                    <a:pt x="209" y="781"/>
                    <a:pt x="230" y="760"/>
                  </a:cubicBezTo>
                  <a:lnTo>
                    <a:pt x="857" y="184"/>
                  </a:lnTo>
                  <a:cubicBezTo>
                    <a:pt x="934" y="107"/>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4"/>
            <p:cNvSpPr/>
            <p:nvPr/>
          </p:nvSpPr>
          <p:spPr>
            <a:xfrm>
              <a:off x="7348311" y="2481005"/>
              <a:ext cx="28356" cy="31457"/>
            </a:xfrm>
            <a:custGeom>
              <a:avLst/>
              <a:gdLst/>
              <a:ahLst/>
              <a:cxnLst/>
              <a:rect l="l" t="t" r="r" b="b"/>
              <a:pathLst>
                <a:path w="960" h="1065" extrusionOk="0">
                  <a:moveTo>
                    <a:pt x="802" y="0"/>
                  </a:moveTo>
                  <a:cubicBezTo>
                    <a:pt x="777" y="0"/>
                    <a:pt x="753" y="13"/>
                    <a:pt x="734" y="44"/>
                  </a:cubicBezTo>
                  <a:cubicBezTo>
                    <a:pt x="508" y="319"/>
                    <a:pt x="283" y="595"/>
                    <a:pt x="57" y="871"/>
                  </a:cubicBezTo>
                  <a:cubicBezTo>
                    <a:pt x="1" y="946"/>
                    <a:pt x="72" y="1065"/>
                    <a:pt x="154" y="1065"/>
                  </a:cubicBezTo>
                  <a:cubicBezTo>
                    <a:pt x="180" y="1065"/>
                    <a:pt x="208" y="1052"/>
                    <a:pt x="233" y="1021"/>
                  </a:cubicBezTo>
                  <a:cubicBezTo>
                    <a:pt x="458" y="746"/>
                    <a:pt x="659" y="470"/>
                    <a:pt x="884" y="194"/>
                  </a:cubicBezTo>
                  <a:cubicBezTo>
                    <a:pt x="960" y="119"/>
                    <a:pt x="879"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4"/>
            <p:cNvSpPr/>
            <p:nvPr/>
          </p:nvSpPr>
          <p:spPr>
            <a:xfrm>
              <a:off x="7355105" y="2499820"/>
              <a:ext cx="23098" cy="18993"/>
            </a:xfrm>
            <a:custGeom>
              <a:avLst/>
              <a:gdLst/>
              <a:ahLst/>
              <a:cxnLst/>
              <a:rect l="l" t="t" r="r" b="b"/>
              <a:pathLst>
                <a:path w="782" h="643" extrusionOk="0">
                  <a:moveTo>
                    <a:pt x="607" y="0"/>
                  </a:moveTo>
                  <a:cubicBezTo>
                    <a:pt x="580" y="0"/>
                    <a:pt x="552" y="10"/>
                    <a:pt x="529" y="33"/>
                  </a:cubicBezTo>
                  <a:cubicBezTo>
                    <a:pt x="379" y="159"/>
                    <a:pt x="228" y="309"/>
                    <a:pt x="78" y="459"/>
                  </a:cubicBezTo>
                  <a:cubicBezTo>
                    <a:pt x="1" y="536"/>
                    <a:pt x="86" y="643"/>
                    <a:pt x="176" y="643"/>
                  </a:cubicBezTo>
                  <a:cubicBezTo>
                    <a:pt x="203" y="643"/>
                    <a:pt x="230" y="633"/>
                    <a:pt x="253" y="610"/>
                  </a:cubicBezTo>
                  <a:cubicBezTo>
                    <a:pt x="404" y="484"/>
                    <a:pt x="554" y="334"/>
                    <a:pt x="705" y="184"/>
                  </a:cubicBezTo>
                  <a:cubicBezTo>
                    <a:pt x="781" y="107"/>
                    <a:pt x="696" y="0"/>
                    <a:pt x="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4"/>
            <p:cNvSpPr/>
            <p:nvPr/>
          </p:nvSpPr>
          <p:spPr>
            <a:xfrm>
              <a:off x="7495499" y="2769295"/>
              <a:ext cx="28740" cy="14562"/>
            </a:xfrm>
            <a:custGeom>
              <a:avLst/>
              <a:gdLst/>
              <a:ahLst/>
              <a:cxnLst/>
              <a:rect l="l" t="t" r="r" b="b"/>
              <a:pathLst>
                <a:path w="973" h="493" extrusionOk="0">
                  <a:moveTo>
                    <a:pt x="779" y="0"/>
                  </a:moveTo>
                  <a:cubicBezTo>
                    <a:pt x="766" y="0"/>
                    <a:pt x="752" y="3"/>
                    <a:pt x="738" y="8"/>
                  </a:cubicBezTo>
                  <a:cubicBezTo>
                    <a:pt x="513" y="108"/>
                    <a:pt x="312" y="184"/>
                    <a:pt x="112" y="284"/>
                  </a:cubicBezTo>
                  <a:cubicBezTo>
                    <a:pt x="0" y="328"/>
                    <a:pt x="68" y="492"/>
                    <a:pt x="190" y="492"/>
                  </a:cubicBezTo>
                  <a:cubicBezTo>
                    <a:pt x="205" y="492"/>
                    <a:pt x="221" y="490"/>
                    <a:pt x="237" y="484"/>
                  </a:cubicBezTo>
                  <a:cubicBezTo>
                    <a:pt x="438" y="384"/>
                    <a:pt x="638" y="309"/>
                    <a:pt x="839" y="209"/>
                  </a:cubicBezTo>
                  <a:cubicBezTo>
                    <a:pt x="973" y="164"/>
                    <a:pt x="888"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4"/>
            <p:cNvSpPr/>
            <p:nvPr/>
          </p:nvSpPr>
          <p:spPr>
            <a:xfrm>
              <a:off x="7501761" y="2788228"/>
              <a:ext cx="24546" cy="11667"/>
            </a:xfrm>
            <a:custGeom>
              <a:avLst/>
              <a:gdLst/>
              <a:ahLst/>
              <a:cxnLst/>
              <a:rect l="l" t="t" r="r" b="b"/>
              <a:pathLst>
                <a:path w="831" h="395" extrusionOk="0">
                  <a:moveTo>
                    <a:pt x="664" y="0"/>
                  </a:moveTo>
                  <a:cubicBezTo>
                    <a:pt x="644" y="0"/>
                    <a:pt x="623" y="6"/>
                    <a:pt x="602" y="19"/>
                  </a:cubicBezTo>
                  <a:cubicBezTo>
                    <a:pt x="451" y="94"/>
                    <a:pt x="301" y="144"/>
                    <a:pt x="125" y="169"/>
                  </a:cubicBezTo>
                  <a:cubicBezTo>
                    <a:pt x="0" y="194"/>
                    <a:pt x="50" y="395"/>
                    <a:pt x="201" y="395"/>
                  </a:cubicBezTo>
                  <a:cubicBezTo>
                    <a:pt x="376" y="370"/>
                    <a:pt x="552" y="294"/>
                    <a:pt x="727" y="194"/>
                  </a:cubicBezTo>
                  <a:cubicBezTo>
                    <a:pt x="831" y="132"/>
                    <a:pt x="762"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4"/>
            <p:cNvSpPr/>
            <p:nvPr/>
          </p:nvSpPr>
          <p:spPr>
            <a:xfrm>
              <a:off x="7494642" y="2861601"/>
              <a:ext cx="12022" cy="25166"/>
            </a:xfrm>
            <a:custGeom>
              <a:avLst/>
              <a:gdLst/>
              <a:ahLst/>
              <a:cxnLst/>
              <a:rect l="l" t="t" r="r" b="b"/>
              <a:pathLst>
                <a:path w="407" h="852" extrusionOk="0">
                  <a:moveTo>
                    <a:pt x="270" y="0"/>
                  </a:moveTo>
                  <a:cubicBezTo>
                    <a:pt x="222" y="0"/>
                    <a:pt x="176" y="28"/>
                    <a:pt x="166" y="91"/>
                  </a:cubicBezTo>
                  <a:cubicBezTo>
                    <a:pt x="116" y="292"/>
                    <a:pt x="66" y="492"/>
                    <a:pt x="16" y="718"/>
                  </a:cubicBezTo>
                  <a:cubicBezTo>
                    <a:pt x="0" y="794"/>
                    <a:pt x="77" y="851"/>
                    <a:pt x="146" y="851"/>
                  </a:cubicBezTo>
                  <a:cubicBezTo>
                    <a:pt x="190" y="851"/>
                    <a:pt x="231" y="827"/>
                    <a:pt x="241" y="768"/>
                  </a:cubicBezTo>
                  <a:lnTo>
                    <a:pt x="392" y="141"/>
                  </a:lnTo>
                  <a:cubicBezTo>
                    <a:pt x="406" y="54"/>
                    <a:pt x="33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4"/>
            <p:cNvSpPr/>
            <p:nvPr/>
          </p:nvSpPr>
          <p:spPr>
            <a:xfrm>
              <a:off x="7509884" y="2876665"/>
              <a:ext cx="9688" cy="14119"/>
            </a:xfrm>
            <a:custGeom>
              <a:avLst/>
              <a:gdLst/>
              <a:ahLst/>
              <a:cxnLst/>
              <a:rect l="l" t="t" r="r" b="b"/>
              <a:pathLst>
                <a:path w="328" h="478" extrusionOk="0">
                  <a:moveTo>
                    <a:pt x="172" y="1"/>
                  </a:moveTo>
                  <a:cubicBezTo>
                    <a:pt x="136" y="1"/>
                    <a:pt x="100" y="18"/>
                    <a:pt x="76" y="57"/>
                  </a:cubicBezTo>
                  <a:cubicBezTo>
                    <a:pt x="51" y="158"/>
                    <a:pt x="26" y="258"/>
                    <a:pt x="1" y="383"/>
                  </a:cubicBezTo>
                  <a:cubicBezTo>
                    <a:pt x="1" y="446"/>
                    <a:pt x="57" y="477"/>
                    <a:pt x="114" y="477"/>
                  </a:cubicBezTo>
                  <a:cubicBezTo>
                    <a:pt x="170" y="477"/>
                    <a:pt x="226" y="446"/>
                    <a:pt x="226" y="383"/>
                  </a:cubicBezTo>
                  <a:cubicBezTo>
                    <a:pt x="251" y="308"/>
                    <a:pt x="251" y="233"/>
                    <a:pt x="277" y="183"/>
                  </a:cubicBezTo>
                  <a:cubicBezTo>
                    <a:pt x="328" y="80"/>
                    <a:pt x="25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4"/>
            <p:cNvSpPr/>
            <p:nvPr/>
          </p:nvSpPr>
          <p:spPr>
            <a:xfrm>
              <a:off x="7596371" y="2483899"/>
              <a:ext cx="74937" cy="100575"/>
            </a:xfrm>
            <a:custGeom>
              <a:avLst/>
              <a:gdLst/>
              <a:ahLst/>
              <a:cxnLst/>
              <a:rect l="l" t="t" r="r" b="b"/>
              <a:pathLst>
                <a:path w="2537" h="3405" extrusionOk="0">
                  <a:moveTo>
                    <a:pt x="1014" y="0"/>
                  </a:moveTo>
                  <a:cubicBezTo>
                    <a:pt x="945" y="0"/>
                    <a:pt x="867" y="55"/>
                    <a:pt x="882" y="146"/>
                  </a:cubicBezTo>
                  <a:cubicBezTo>
                    <a:pt x="1158" y="1124"/>
                    <a:pt x="1534" y="2051"/>
                    <a:pt x="2035" y="2928"/>
                  </a:cubicBezTo>
                  <a:cubicBezTo>
                    <a:pt x="1860" y="2803"/>
                    <a:pt x="1709" y="2678"/>
                    <a:pt x="1584" y="2527"/>
                  </a:cubicBezTo>
                  <a:cubicBezTo>
                    <a:pt x="1083" y="2076"/>
                    <a:pt x="632" y="1575"/>
                    <a:pt x="231" y="1074"/>
                  </a:cubicBezTo>
                  <a:cubicBezTo>
                    <a:pt x="204" y="1040"/>
                    <a:pt x="174" y="1026"/>
                    <a:pt x="145" y="1026"/>
                  </a:cubicBezTo>
                  <a:cubicBezTo>
                    <a:pt x="67" y="1026"/>
                    <a:pt x="0" y="1132"/>
                    <a:pt x="55" y="1224"/>
                  </a:cubicBezTo>
                  <a:cubicBezTo>
                    <a:pt x="481" y="1750"/>
                    <a:pt x="933" y="2226"/>
                    <a:pt x="1409" y="2703"/>
                  </a:cubicBezTo>
                  <a:cubicBezTo>
                    <a:pt x="1659" y="2928"/>
                    <a:pt x="1960" y="3154"/>
                    <a:pt x="2211" y="3404"/>
                  </a:cubicBezTo>
                  <a:lnTo>
                    <a:pt x="2311" y="3179"/>
                  </a:lnTo>
                  <a:lnTo>
                    <a:pt x="2537" y="3329"/>
                  </a:lnTo>
                  <a:cubicBezTo>
                    <a:pt x="1885" y="2327"/>
                    <a:pt x="1409" y="1249"/>
                    <a:pt x="1108" y="71"/>
                  </a:cubicBezTo>
                  <a:cubicBezTo>
                    <a:pt x="1098" y="22"/>
                    <a:pt x="1058" y="0"/>
                    <a:pt x="1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4"/>
            <p:cNvSpPr/>
            <p:nvPr/>
          </p:nvSpPr>
          <p:spPr>
            <a:xfrm>
              <a:off x="7392175" y="2925491"/>
              <a:ext cx="206585" cy="127248"/>
            </a:xfrm>
            <a:custGeom>
              <a:avLst/>
              <a:gdLst/>
              <a:ahLst/>
              <a:cxnLst/>
              <a:rect l="l" t="t" r="r" b="b"/>
              <a:pathLst>
                <a:path w="6994" h="4308" extrusionOk="0">
                  <a:moveTo>
                    <a:pt x="3072" y="0"/>
                  </a:moveTo>
                  <a:cubicBezTo>
                    <a:pt x="2586" y="0"/>
                    <a:pt x="2257" y="33"/>
                    <a:pt x="2257" y="33"/>
                  </a:cubicBezTo>
                  <a:lnTo>
                    <a:pt x="1" y="2038"/>
                  </a:lnTo>
                  <a:cubicBezTo>
                    <a:pt x="1114" y="3597"/>
                    <a:pt x="2832" y="4307"/>
                    <a:pt x="4286" y="4307"/>
                  </a:cubicBezTo>
                  <a:cubicBezTo>
                    <a:pt x="5778" y="4307"/>
                    <a:pt x="6993" y="3559"/>
                    <a:pt x="6993" y="2214"/>
                  </a:cubicBezTo>
                  <a:cubicBezTo>
                    <a:pt x="6993" y="258"/>
                    <a:pt x="4427" y="0"/>
                    <a:pt x="3072"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4"/>
            <p:cNvSpPr/>
            <p:nvPr/>
          </p:nvSpPr>
          <p:spPr>
            <a:xfrm>
              <a:off x="6810307" y="2546697"/>
              <a:ext cx="90355" cy="128104"/>
            </a:xfrm>
            <a:custGeom>
              <a:avLst/>
              <a:gdLst/>
              <a:ahLst/>
              <a:cxnLst/>
              <a:rect l="l" t="t" r="r" b="b"/>
              <a:pathLst>
                <a:path w="3059" h="4337" extrusionOk="0">
                  <a:moveTo>
                    <a:pt x="1719" y="0"/>
                  </a:moveTo>
                  <a:cubicBezTo>
                    <a:pt x="1644" y="0"/>
                    <a:pt x="1564" y="8"/>
                    <a:pt x="1479" y="25"/>
                  </a:cubicBezTo>
                  <a:cubicBezTo>
                    <a:pt x="1" y="326"/>
                    <a:pt x="1" y="3183"/>
                    <a:pt x="1354" y="4336"/>
                  </a:cubicBezTo>
                  <a:lnTo>
                    <a:pt x="3058" y="2206"/>
                  </a:lnTo>
                  <a:cubicBezTo>
                    <a:pt x="3058" y="2206"/>
                    <a:pt x="2969" y="0"/>
                    <a:pt x="171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4"/>
            <p:cNvSpPr/>
            <p:nvPr/>
          </p:nvSpPr>
          <p:spPr>
            <a:xfrm>
              <a:off x="6521603" y="2563711"/>
              <a:ext cx="1120830" cy="1012929"/>
            </a:xfrm>
            <a:custGeom>
              <a:avLst/>
              <a:gdLst/>
              <a:ahLst/>
              <a:cxnLst/>
              <a:rect l="l" t="t" r="r" b="b"/>
              <a:pathLst>
                <a:path w="37946" h="34293" extrusionOk="0">
                  <a:moveTo>
                    <a:pt x="14511" y="1"/>
                  </a:moveTo>
                  <a:cubicBezTo>
                    <a:pt x="13810" y="577"/>
                    <a:pt x="12531" y="903"/>
                    <a:pt x="11729" y="1404"/>
                  </a:cubicBezTo>
                  <a:cubicBezTo>
                    <a:pt x="10802" y="2006"/>
                    <a:pt x="9900" y="2657"/>
                    <a:pt x="9023" y="3334"/>
                  </a:cubicBezTo>
                  <a:cubicBezTo>
                    <a:pt x="7318" y="4687"/>
                    <a:pt x="5764" y="6241"/>
                    <a:pt x="4461" y="7971"/>
                  </a:cubicBezTo>
                  <a:cubicBezTo>
                    <a:pt x="1028" y="12507"/>
                    <a:pt x="0" y="18071"/>
                    <a:pt x="501" y="23585"/>
                  </a:cubicBezTo>
                  <a:cubicBezTo>
                    <a:pt x="702" y="25640"/>
                    <a:pt x="852" y="28397"/>
                    <a:pt x="3108" y="29023"/>
                  </a:cubicBezTo>
                  <a:cubicBezTo>
                    <a:pt x="3585" y="29163"/>
                    <a:pt x="3992" y="29227"/>
                    <a:pt x="4349" y="29227"/>
                  </a:cubicBezTo>
                  <a:cubicBezTo>
                    <a:pt x="5534" y="29227"/>
                    <a:pt x="6182" y="28526"/>
                    <a:pt x="7068" y="27545"/>
                  </a:cubicBezTo>
                  <a:cubicBezTo>
                    <a:pt x="7268" y="30051"/>
                    <a:pt x="8095" y="32482"/>
                    <a:pt x="9699" y="32833"/>
                  </a:cubicBezTo>
                  <a:cubicBezTo>
                    <a:pt x="9826" y="32862"/>
                    <a:pt x="9955" y="32876"/>
                    <a:pt x="10086" y="32876"/>
                  </a:cubicBezTo>
                  <a:cubicBezTo>
                    <a:pt x="11322" y="32876"/>
                    <a:pt x="12701" y="31635"/>
                    <a:pt x="13835" y="30026"/>
                  </a:cubicBezTo>
                  <a:cubicBezTo>
                    <a:pt x="14394" y="32336"/>
                    <a:pt x="15543" y="34292"/>
                    <a:pt x="17236" y="34292"/>
                  </a:cubicBezTo>
                  <a:cubicBezTo>
                    <a:pt x="17288" y="34292"/>
                    <a:pt x="17341" y="34290"/>
                    <a:pt x="17394" y="34287"/>
                  </a:cubicBezTo>
                  <a:cubicBezTo>
                    <a:pt x="19298" y="34161"/>
                    <a:pt x="20476" y="32432"/>
                    <a:pt x="21078" y="30527"/>
                  </a:cubicBezTo>
                  <a:cubicBezTo>
                    <a:pt x="21886" y="32336"/>
                    <a:pt x="23219" y="33946"/>
                    <a:pt x="24999" y="33946"/>
                  </a:cubicBezTo>
                  <a:cubicBezTo>
                    <a:pt x="25315" y="33946"/>
                    <a:pt x="25646" y="33895"/>
                    <a:pt x="25990" y="33785"/>
                  </a:cubicBezTo>
                  <a:cubicBezTo>
                    <a:pt x="27895" y="33159"/>
                    <a:pt x="29223" y="31605"/>
                    <a:pt x="30000" y="29976"/>
                  </a:cubicBezTo>
                  <a:cubicBezTo>
                    <a:pt x="30650" y="30682"/>
                    <a:pt x="31493" y="31167"/>
                    <a:pt x="32478" y="31167"/>
                  </a:cubicBezTo>
                  <a:cubicBezTo>
                    <a:pt x="32822" y="31167"/>
                    <a:pt x="33183" y="31108"/>
                    <a:pt x="33559" y="30978"/>
                  </a:cubicBezTo>
                  <a:cubicBezTo>
                    <a:pt x="37945" y="29449"/>
                    <a:pt x="32055" y="9424"/>
                    <a:pt x="32055" y="9424"/>
                  </a:cubicBezTo>
                  <a:cubicBezTo>
                    <a:pt x="32055" y="9424"/>
                    <a:pt x="28866" y="15436"/>
                    <a:pt x="22191" y="15436"/>
                  </a:cubicBezTo>
                  <a:cubicBezTo>
                    <a:pt x="21476" y="15436"/>
                    <a:pt x="20721" y="15367"/>
                    <a:pt x="19925" y="15214"/>
                  </a:cubicBezTo>
                  <a:cubicBezTo>
                    <a:pt x="11679" y="13660"/>
                    <a:pt x="10501" y="9625"/>
                    <a:pt x="10501" y="9625"/>
                  </a:cubicBezTo>
                  <a:cubicBezTo>
                    <a:pt x="10501" y="9625"/>
                    <a:pt x="7895" y="5489"/>
                    <a:pt x="1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4"/>
            <p:cNvSpPr/>
            <p:nvPr/>
          </p:nvSpPr>
          <p:spPr>
            <a:xfrm>
              <a:off x="6785879" y="2525961"/>
              <a:ext cx="681105" cy="512682"/>
            </a:xfrm>
            <a:custGeom>
              <a:avLst/>
              <a:gdLst/>
              <a:ahLst/>
              <a:cxnLst/>
              <a:rect l="l" t="t" r="r" b="b"/>
              <a:pathLst>
                <a:path w="23059" h="17357" extrusionOk="0">
                  <a:moveTo>
                    <a:pt x="9783" y="0"/>
                  </a:moveTo>
                  <a:cubicBezTo>
                    <a:pt x="9337" y="0"/>
                    <a:pt x="8883" y="33"/>
                    <a:pt x="8422" y="101"/>
                  </a:cubicBezTo>
                  <a:cubicBezTo>
                    <a:pt x="8196" y="126"/>
                    <a:pt x="7945" y="176"/>
                    <a:pt x="7720" y="226"/>
                  </a:cubicBezTo>
                  <a:cubicBezTo>
                    <a:pt x="7720" y="226"/>
                    <a:pt x="2181" y="2858"/>
                    <a:pt x="1103" y="7344"/>
                  </a:cubicBezTo>
                  <a:cubicBezTo>
                    <a:pt x="0" y="11830"/>
                    <a:pt x="6266" y="15389"/>
                    <a:pt x="6266" y="15389"/>
                  </a:cubicBezTo>
                  <a:cubicBezTo>
                    <a:pt x="6266" y="15389"/>
                    <a:pt x="9474" y="17357"/>
                    <a:pt x="13271" y="17357"/>
                  </a:cubicBezTo>
                  <a:cubicBezTo>
                    <a:pt x="14149" y="17357"/>
                    <a:pt x="15057" y="17252"/>
                    <a:pt x="15965" y="16993"/>
                  </a:cubicBezTo>
                  <a:cubicBezTo>
                    <a:pt x="17569" y="16542"/>
                    <a:pt x="18923" y="15640"/>
                    <a:pt x="20001" y="14612"/>
                  </a:cubicBezTo>
                  <a:cubicBezTo>
                    <a:pt x="22181" y="12582"/>
                    <a:pt x="23058" y="10627"/>
                    <a:pt x="23058" y="10627"/>
                  </a:cubicBezTo>
                  <a:cubicBezTo>
                    <a:pt x="23058" y="10627"/>
                    <a:pt x="21655" y="7168"/>
                    <a:pt x="18923" y="4462"/>
                  </a:cubicBezTo>
                  <a:cubicBezTo>
                    <a:pt x="18071" y="3635"/>
                    <a:pt x="17143" y="2833"/>
                    <a:pt x="16116" y="2131"/>
                  </a:cubicBezTo>
                  <a:cubicBezTo>
                    <a:pt x="14263" y="889"/>
                    <a:pt x="12128" y="0"/>
                    <a:pt x="978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4"/>
            <p:cNvSpPr/>
            <p:nvPr/>
          </p:nvSpPr>
          <p:spPr>
            <a:xfrm>
              <a:off x="6859162" y="2752487"/>
              <a:ext cx="60729" cy="59991"/>
            </a:xfrm>
            <a:custGeom>
              <a:avLst/>
              <a:gdLst/>
              <a:ahLst/>
              <a:cxnLst/>
              <a:rect l="l" t="t" r="r" b="b"/>
              <a:pathLst>
                <a:path w="2056" h="2031" extrusionOk="0">
                  <a:moveTo>
                    <a:pt x="1028" y="1"/>
                  </a:moveTo>
                  <a:cubicBezTo>
                    <a:pt x="452" y="1"/>
                    <a:pt x="1" y="452"/>
                    <a:pt x="1" y="1003"/>
                  </a:cubicBezTo>
                  <a:cubicBezTo>
                    <a:pt x="1" y="1580"/>
                    <a:pt x="452" y="2031"/>
                    <a:pt x="1028" y="2031"/>
                  </a:cubicBezTo>
                  <a:cubicBezTo>
                    <a:pt x="1605" y="2031"/>
                    <a:pt x="2056" y="1580"/>
                    <a:pt x="2056" y="1003"/>
                  </a:cubicBezTo>
                  <a:cubicBezTo>
                    <a:pt x="2056" y="452"/>
                    <a:pt x="1605"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4"/>
            <p:cNvSpPr/>
            <p:nvPr/>
          </p:nvSpPr>
          <p:spPr>
            <a:xfrm>
              <a:off x="7089411" y="2872411"/>
              <a:ext cx="60729" cy="59991"/>
            </a:xfrm>
            <a:custGeom>
              <a:avLst/>
              <a:gdLst/>
              <a:ahLst/>
              <a:cxnLst/>
              <a:rect l="l" t="t" r="r" b="b"/>
              <a:pathLst>
                <a:path w="2056" h="2031" extrusionOk="0">
                  <a:moveTo>
                    <a:pt x="1028" y="1"/>
                  </a:moveTo>
                  <a:cubicBezTo>
                    <a:pt x="451" y="1"/>
                    <a:pt x="0" y="452"/>
                    <a:pt x="0" y="1028"/>
                  </a:cubicBezTo>
                  <a:cubicBezTo>
                    <a:pt x="0" y="1580"/>
                    <a:pt x="451" y="2031"/>
                    <a:pt x="1028" y="2031"/>
                  </a:cubicBezTo>
                  <a:cubicBezTo>
                    <a:pt x="1579" y="2031"/>
                    <a:pt x="2055" y="1580"/>
                    <a:pt x="2055" y="1028"/>
                  </a:cubicBezTo>
                  <a:cubicBezTo>
                    <a:pt x="2055" y="452"/>
                    <a:pt x="1579"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4"/>
            <p:cNvSpPr/>
            <p:nvPr/>
          </p:nvSpPr>
          <p:spPr>
            <a:xfrm>
              <a:off x="7141220" y="2748057"/>
              <a:ext cx="60729" cy="55235"/>
            </a:xfrm>
            <a:custGeom>
              <a:avLst/>
              <a:gdLst/>
              <a:ahLst/>
              <a:cxnLst/>
              <a:rect l="l" t="t" r="r" b="b"/>
              <a:pathLst>
                <a:path w="2056" h="1870" extrusionOk="0">
                  <a:moveTo>
                    <a:pt x="727" y="0"/>
                  </a:moveTo>
                  <a:cubicBezTo>
                    <a:pt x="552" y="0"/>
                    <a:pt x="377" y="0"/>
                    <a:pt x="251" y="101"/>
                  </a:cubicBezTo>
                  <a:cubicBezTo>
                    <a:pt x="101" y="176"/>
                    <a:pt x="1" y="351"/>
                    <a:pt x="51" y="502"/>
                  </a:cubicBezTo>
                  <a:cubicBezTo>
                    <a:pt x="76" y="627"/>
                    <a:pt x="151" y="727"/>
                    <a:pt x="251" y="827"/>
                  </a:cubicBezTo>
                  <a:cubicBezTo>
                    <a:pt x="452" y="1028"/>
                    <a:pt x="627" y="1228"/>
                    <a:pt x="828" y="1429"/>
                  </a:cubicBezTo>
                  <a:cubicBezTo>
                    <a:pt x="978" y="1579"/>
                    <a:pt x="1128" y="1755"/>
                    <a:pt x="1329" y="1830"/>
                  </a:cubicBezTo>
                  <a:cubicBezTo>
                    <a:pt x="1407" y="1856"/>
                    <a:pt x="1488" y="1870"/>
                    <a:pt x="1565" y="1870"/>
                  </a:cubicBezTo>
                  <a:cubicBezTo>
                    <a:pt x="1713" y="1870"/>
                    <a:pt x="1848" y="1819"/>
                    <a:pt x="1930" y="1705"/>
                  </a:cubicBezTo>
                  <a:cubicBezTo>
                    <a:pt x="2006" y="1604"/>
                    <a:pt x="2031" y="1504"/>
                    <a:pt x="2031" y="1379"/>
                  </a:cubicBezTo>
                  <a:cubicBezTo>
                    <a:pt x="2056" y="752"/>
                    <a:pt x="1354" y="76"/>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4"/>
            <p:cNvSpPr/>
            <p:nvPr/>
          </p:nvSpPr>
          <p:spPr>
            <a:xfrm>
              <a:off x="6889527" y="2657139"/>
              <a:ext cx="72574" cy="34677"/>
            </a:xfrm>
            <a:custGeom>
              <a:avLst/>
              <a:gdLst/>
              <a:ahLst/>
              <a:cxnLst/>
              <a:rect l="l" t="t" r="r" b="b"/>
              <a:pathLst>
                <a:path w="2457" h="1174" extrusionOk="0">
                  <a:moveTo>
                    <a:pt x="1089" y="0"/>
                  </a:moveTo>
                  <a:cubicBezTo>
                    <a:pt x="560" y="0"/>
                    <a:pt x="56" y="226"/>
                    <a:pt x="0" y="773"/>
                  </a:cubicBezTo>
                  <a:cubicBezTo>
                    <a:pt x="0" y="873"/>
                    <a:pt x="25" y="973"/>
                    <a:pt x="75" y="1048"/>
                  </a:cubicBezTo>
                  <a:cubicBezTo>
                    <a:pt x="176" y="1148"/>
                    <a:pt x="326" y="1174"/>
                    <a:pt x="451" y="1174"/>
                  </a:cubicBezTo>
                  <a:cubicBezTo>
                    <a:pt x="752" y="1174"/>
                    <a:pt x="1003" y="1048"/>
                    <a:pt x="1278" y="998"/>
                  </a:cubicBezTo>
                  <a:cubicBezTo>
                    <a:pt x="1529" y="923"/>
                    <a:pt x="1905" y="998"/>
                    <a:pt x="2156" y="898"/>
                  </a:cubicBezTo>
                  <a:cubicBezTo>
                    <a:pt x="2456" y="747"/>
                    <a:pt x="2381" y="572"/>
                    <a:pt x="2181" y="372"/>
                  </a:cubicBezTo>
                  <a:cubicBezTo>
                    <a:pt x="1938" y="140"/>
                    <a:pt x="1506" y="0"/>
                    <a:pt x="1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4"/>
            <p:cNvSpPr/>
            <p:nvPr/>
          </p:nvSpPr>
          <p:spPr>
            <a:xfrm>
              <a:off x="7019819" y="2525961"/>
              <a:ext cx="242089" cy="172174"/>
            </a:xfrm>
            <a:custGeom>
              <a:avLst/>
              <a:gdLst/>
              <a:ahLst/>
              <a:cxnLst/>
              <a:rect l="l" t="t" r="r" b="b"/>
              <a:pathLst>
                <a:path w="8196" h="5829" extrusionOk="0">
                  <a:moveTo>
                    <a:pt x="1863" y="0"/>
                  </a:moveTo>
                  <a:cubicBezTo>
                    <a:pt x="1417" y="0"/>
                    <a:pt x="963" y="33"/>
                    <a:pt x="502" y="101"/>
                  </a:cubicBezTo>
                  <a:cubicBezTo>
                    <a:pt x="201" y="652"/>
                    <a:pt x="75" y="1304"/>
                    <a:pt x="50" y="1830"/>
                  </a:cubicBezTo>
                  <a:cubicBezTo>
                    <a:pt x="0" y="2657"/>
                    <a:pt x="201" y="3459"/>
                    <a:pt x="602" y="4161"/>
                  </a:cubicBezTo>
                  <a:cubicBezTo>
                    <a:pt x="903" y="4712"/>
                    <a:pt x="1329" y="5188"/>
                    <a:pt x="1880" y="5489"/>
                  </a:cubicBezTo>
                  <a:cubicBezTo>
                    <a:pt x="2255" y="5703"/>
                    <a:pt x="2706" y="5829"/>
                    <a:pt x="3143" y="5829"/>
                  </a:cubicBezTo>
                  <a:cubicBezTo>
                    <a:pt x="3319" y="5829"/>
                    <a:pt x="3494" y="5808"/>
                    <a:pt x="3659" y="5765"/>
                  </a:cubicBezTo>
                  <a:cubicBezTo>
                    <a:pt x="3735" y="5740"/>
                    <a:pt x="3785" y="5740"/>
                    <a:pt x="3860" y="5690"/>
                  </a:cubicBezTo>
                  <a:cubicBezTo>
                    <a:pt x="3985" y="5589"/>
                    <a:pt x="4035" y="5414"/>
                    <a:pt x="3985" y="5239"/>
                  </a:cubicBezTo>
                  <a:cubicBezTo>
                    <a:pt x="3960" y="5088"/>
                    <a:pt x="3885" y="4938"/>
                    <a:pt x="3810" y="4787"/>
                  </a:cubicBezTo>
                  <a:cubicBezTo>
                    <a:pt x="3685" y="4512"/>
                    <a:pt x="3634" y="4186"/>
                    <a:pt x="3634" y="3885"/>
                  </a:cubicBezTo>
                  <a:cubicBezTo>
                    <a:pt x="3634" y="3660"/>
                    <a:pt x="3685" y="3434"/>
                    <a:pt x="3860" y="3309"/>
                  </a:cubicBezTo>
                  <a:cubicBezTo>
                    <a:pt x="3953" y="3243"/>
                    <a:pt x="4057" y="3220"/>
                    <a:pt x="4165" y="3220"/>
                  </a:cubicBezTo>
                  <a:cubicBezTo>
                    <a:pt x="4346" y="3220"/>
                    <a:pt x="4539" y="3287"/>
                    <a:pt x="4712" y="3334"/>
                  </a:cubicBezTo>
                  <a:cubicBezTo>
                    <a:pt x="4978" y="3400"/>
                    <a:pt x="5254" y="3433"/>
                    <a:pt x="5531" y="3433"/>
                  </a:cubicBezTo>
                  <a:cubicBezTo>
                    <a:pt x="5881" y="3433"/>
                    <a:pt x="6231" y="3382"/>
                    <a:pt x="6567" y="3284"/>
                  </a:cubicBezTo>
                  <a:cubicBezTo>
                    <a:pt x="7168" y="3133"/>
                    <a:pt x="7770" y="2808"/>
                    <a:pt x="8096" y="2281"/>
                  </a:cubicBezTo>
                  <a:cubicBezTo>
                    <a:pt x="8146" y="2256"/>
                    <a:pt x="8171" y="2181"/>
                    <a:pt x="8196" y="2131"/>
                  </a:cubicBezTo>
                  <a:cubicBezTo>
                    <a:pt x="6343" y="889"/>
                    <a:pt x="4208"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4"/>
            <p:cNvSpPr/>
            <p:nvPr/>
          </p:nvSpPr>
          <p:spPr>
            <a:xfrm>
              <a:off x="7316676" y="2657730"/>
              <a:ext cx="151793" cy="299865"/>
            </a:xfrm>
            <a:custGeom>
              <a:avLst/>
              <a:gdLst/>
              <a:ahLst/>
              <a:cxnLst/>
              <a:rect l="l" t="t" r="r" b="b"/>
              <a:pathLst>
                <a:path w="5139" h="10152" extrusionOk="0">
                  <a:moveTo>
                    <a:pt x="953" y="1"/>
                  </a:moveTo>
                  <a:cubicBezTo>
                    <a:pt x="477" y="1053"/>
                    <a:pt x="0" y="3033"/>
                    <a:pt x="1855" y="5038"/>
                  </a:cubicBezTo>
                  <a:cubicBezTo>
                    <a:pt x="1855" y="5038"/>
                    <a:pt x="201" y="7870"/>
                    <a:pt x="2131" y="10151"/>
                  </a:cubicBezTo>
                  <a:cubicBezTo>
                    <a:pt x="4311" y="8121"/>
                    <a:pt x="5138" y="6241"/>
                    <a:pt x="5138" y="6241"/>
                  </a:cubicBezTo>
                  <a:cubicBezTo>
                    <a:pt x="5138" y="6241"/>
                    <a:pt x="3685" y="2707"/>
                    <a:pt x="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4"/>
            <p:cNvSpPr/>
            <p:nvPr/>
          </p:nvSpPr>
          <p:spPr>
            <a:xfrm>
              <a:off x="6763666" y="2691787"/>
              <a:ext cx="453076" cy="411723"/>
            </a:xfrm>
            <a:custGeom>
              <a:avLst/>
              <a:gdLst/>
              <a:ahLst/>
              <a:cxnLst/>
              <a:rect l="l" t="t" r="r" b="b"/>
              <a:pathLst>
                <a:path w="15339" h="13939" extrusionOk="0">
                  <a:moveTo>
                    <a:pt x="1855" y="1"/>
                  </a:moveTo>
                  <a:cubicBezTo>
                    <a:pt x="1705" y="326"/>
                    <a:pt x="1504" y="627"/>
                    <a:pt x="1279" y="903"/>
                  </a:cubicBezTo>
                  <a:cubicBezTo>
                    <a:pt x="1053" y="1128"/>
                    <a:pt x="828" y="1379"/>
                    <a:pt x="677" y="1655"/>
                  </a:cubicBezTo>
                  <a:cubicBezTo>
                    <a:pt x="502" y="1955"/>
                    <a:pt x="427" y="2306"/>
                    <a:pt x="351" y="2657"/>
                  </a:cubicBezTo>
                  <a:cubicBezTo>
                    <a:pt x="176" y="3384"/>
                    <a:pt x="1" y="4111"/>
                    <a:pt x="26" y="4838"/>
                  </a:cubicBezTo>
                  <a:cubicBezTo>
                    <a:pt x="26" y="5840"/>
                    <a:pt x="351" y="6818"/>
                    <a:pt x="702" y="7745"/>
                  </a:cubicBezTo>
                  <a:cubicBezTo>
                    <a:pt x="1078" y="8672"/>
                    <a:pt x="1479" y="9600"/>
                    <a:pt x="2106" y="10377"/>
                  </a:cubicBezTo>
                  <a:cubicBezTo>
                    <a:pt x="2958" y="11479"/>
                    <a:pt x="4161" y="12256"/>
                    <a:pt x="5464" y="12783"/>
                  </a:cubicBezTo>
                  <a:cubicBezTo>
                    <a:pt x="6768" y="13309"/>
                    <a:pt x="8171" y="13560"/>
                    <a:pt x="9549" y="13760"/>
                  </a:cubicBezTo>
                  <a:cubicBezTo>
                    <a:pt x="10254" y="13862"/>
                    <a:pt x="10971" y="13939"/>
                    <a:pt x="11681" y="13939"/>
                  </a:cubicBezTo>
                  <a:cubicBezTo>
                    <a:pt x="12361" y="13939"/>
                    <a:pt x="13035" y="13869"/>
                    <a:pt x="13685" y="13685"/>
                  </a:cubicBezTo>
                  <a:cubicBezTo>
                    <a:pt x="14136" y="13560"/>
                    <a:pt x="14687" y="13234"/>
                    <a:pt x="14562" y="12783"/>
                  </a:cubicBezTo>
                  <a:cubicBezTo>
                    <a:pt x="14488" y="12536"/>
                    <a:pt x="15339" y="11704"/>
                    <a:pt x="15124" y="11704"/>
                  </a:cubicBezTo>
                  <a:cubicBezTo>
                    <a:pt x="15120" y="11704"/>
                    <a:pt x="15117" y="11705"/>
                    <a:pt x="15113" y="11705"/>
                  </a:cubicBezTo>
                  <a:cubicBezTo>
                    <a:pt x="15056" y="11706"/>
                    <a:pt x="14999" y="11707"/>
                    <a:pt x="14943" y="11707"/>
                  </a:cubicBezTo>
                  <a:cubicBezTo>
                    <a:pt x="13820" y="11707"/>
                    <a:pt x="12925" y="11457"/>
                    <a:pt x="12256" y="10502"/>
                  </a:cubicBezTo>
                  <a:cubicBezTo>
                    <a:pt x="11605" y="9575"/>
                    <a:pt x="11229" y="8497"/>
                    <a:pt x="10577" y="7595"/>
                  </a:cubicBezTo>
                  <a:cubicBezTo>
                    <a:pt x="9399" y="5991"/>
                    <a:pt x="7419" y="5189"/>
                    <a:pt x="5464" y="4788"/>
                  </a:cubicBezTo>
                  <a:cubicBezTo>
                    <a:pt x="4813" y="4637"/>
                    <a:pt x="4136" y="4562"/>
                    <a:pt x="3509" y="4336"/>
                  </a:cubicBezTo>
                  <a:cubicBezTo>
                    <a:pt x="2833" y="4086"/>
                    <a:pt x="2331" y="3660"/>
                    <a:pt x="2006" y="3158"/>
                  </a:cubicBezTo>
                  <a:cubicBezTo>
                    <a:pt x="1429" y="2256"/>
                    <a:pt x="1379" y="1078"/>
                    <a:pt x="1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4"/>
            <p:cNvSpPr/>
            <p:nvPr/>
          </p:nvSpPr>
          <p:spPr>
            <a:xfrm>
              <a:off x="6919125" y="2730570"/>
              <a:ext cx="29656" cy="35002"/>
            </a:xfrm>
            <a:custGeom>
              <a:avLst/>
              <a:gdLst/>
              <a:ahLst/>
              <a:cxnLst/>
              <a:rect l="l" t="t" r="r" b="b"/>
              <a:pathLst>
                <a:path w="1004" h="1185" extrusionOk="0">
                  <a:moveTo>
                    <a:pt x="613" y="0"/>
                  </a:moveTo>
                  <a:cubicBezTo>
                    <a:pt x="427" y="0"/>
                    <a:pt x="212" y="187"/>
                    <a:pt x="126" y="467"/>
                  </a:cubicBezTo>
                  <a:cubicBezTo>
                    <a:pt x="1" y="793"/>
                    <a:pt x="76" y="1094"/>
                    <a:pt x="276" y="1169"/>
                  </a:cubicBezTo>
                  <a:cubicBezTo>
                    <a:pt x="305" y="1180"/>
                    <a:pt x="335" y="1185"/>
                    <a:pt x="366" y="1185"/>
                  </a:cubicBezTo>
                  <a:cubicBezTo>
                    <a:pt x="553" y="1185"/>
                    <a:pt x="771" y="1000"/>
                    <a:pt x="878" y="743"/>
                  </a:cubicBezTo>
                  <a:cubicBezTo>
                    <a:pt x="1003" y="417"/>
                    <a:pt x="928" y="91"/>
                    <a:pt x="703" y="16"/>
                  </a:cubicBezTo>
                  <a:cubicBezTo>
                    <a:pt x="674" y="5"/>
                    <a:pt x="644" y="0"/>
                    <a:pt x="6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4"/>
            <p:cNvSpPr/>
            <p:nvPr/>
          </p:nvSpPr>
          <p:spPr>
            <a:xfrm>
              <a:off x="7116793" y="2829020"/>
              <a:ext cx="29656" cy="35002"/>
            </a:xfrm>
            <a:custGeom>
              <a:avLst/>
              <a:gdLst/>
              <a:ahLst/>
              <a:cxnLst/>
              <a:rect l="l" t="t" r="r" b="b"/>
              <a:pathLst>
                <a:path w="1004" h="1185" extrusionOk="0">
                  <a:moveTo>
                    <a:pt x="630" y="0"/>
                  </a:moveTo>
                  <a:cubicBezTo>
                    <a:pt x="433" y="0"/>
                    <a:pt x="233" y="188"/>
                    <a:pt x="126" y="467"/>
                  </a:cubicBezTo>
                  <a:cubicBezTo>
                    <a:pt x="1" y="768"/>
                    <a:pt x="76" y="1094"/>
                    <a:pt x="276" y="1169"/>
                  </a:cubicBezTo>
                  <a:cubicBezTo>
                    <a:pt x="308" y="1180"/>
                    <a:pt x="341" y="1185"/>
                    <a:pt x="373" y="1185"/>
                  </a:cubicBezTo>
                  <a:cubicBezTo>
                    <a:pt x="570" y="1185"/>
                    <a:pt x="770" y="998"/>
                    <a:pt x="878" y="718"/>
                  </a:cubicBezTo>
                  <a:cubicBezTo>
                    <a:pt x="1003" y="417"/>
                    <a:pt x="928" y="91"/>
                    <a:pt x="727" y="16"/>
                  </a:cubicBezTo>
                  <a:cubicBezTo>
                    <a:pt x="695" y="6"/>
                    <a:pt x="663" y="0"/>
                    <a:pt x="6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4"/>
            <p:cNvSpPr/>
            <p:nvPr/>
          </p:nvSpPr>
          <p:spPr>
            <a:xfrm>
              <a:off x="6933953" y="2851705"/>
              <a:ext cx="105862" cy="37040"/>
            </a:xfrm>
            <a:custGeom>
              <a:avLst/>
              <a:gdLst/>
              <a:ahLst/>
              <a:cxnLst/>
              <a:rect l="l" t="t" r="r" b="b"/>
              <a:pathLst>
                <a:path w="3584" h="1254" extrusionOk="0">
                  <a:moveTo>
                    <a:pt x="0" y="0"/>
                  </a:moveTo>
                  <a:cubicBezTo>
                    <a:pt x="150" y="276"/>
                    <a:pt x="401" y="526"/>
                    <a:pt x="702" y="702"/>
                  </a:cubicBezTo>
                  <a:cubicBezTo>
                    <a:pt x="977" y="902"/>
                    <a:pt x="1278" y="1028"/>
                    <a:pt x="1604" y="1128"/>
                  </a:cubicBezTo>
                  <a:cubicBezTo>
                    <a:pt x="1930" y="1203"/>
                    <a:pt x="2281" y="1253"/>
                    <a:pt x="2607" y="1253"/>
                  </a:cubicBezTo>
                  <a:cubicBezTo>
                    <a:pt x="2782" y="1253"/>
                    <a:pt x="2957" y="1203"/>
                    <a:pt x="3108" y="1178"/>
                  </a:cubicBezTo>
                  <a:cubicBezTo>
                    <a:pt x="3283" y="1153"/>
                    <a:pt x="3434" y="1103"/>
                    <a:pt x="3584" y="1053"/>
                  </a:cubicBezTo>
                  <a:cubicBezTo>
                    <a:pt x="3434" y="1053"/>
                    <a:pt x="3258" y="1053"/>
                    <a:pt x="3108" y="1028"/>
                  </a:cubicBezTo>
                  <a:cubicBezTo>
                    <a:pt x="2932" y="1028"/>
                    <a:pt x="2782" y="1028"/>
                    <a:pt x="2632" y="1003"/>
                  </a:cubicBezTo>
                  <a:cubicBezTo>
                    <a:pt x="2306" y="978"/>
                    <a:pt x="2005" y="902"/>
                    <a:pt x="1704" y="827"/>
                  </a:cubicBezTo>
                  <a:cubicBezTo>
                    <a:pt x="1378" y="752"/>
                    <a:pt x="1103" y="652"/>
                    <a:pt x="802" y="501"/>
                  </a:cubicBezTo>
                  <a:cubicBezTo>
                    <a:pt x="526" y="376"/>
                    <a:pt x="251" y="20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4"/>
            <p:cNvSpPr/>
            <p:nvPr/>
          </p:nvSpPr>
          <p:spPr>
            <a:xfrm>
              <a:off x="6955397" y="2778924"/>
              <a:ext cx="84064" cy="71510"/>
            </a:xfrm>
            <a:custGeom>
              <a:avLst/>
              <a:gdLst/>
              <a:ahLst/>
              <a:cxnLst/>
              <a:rect l="l" t="t" r="r" b="b"/>
              <a:pathLst>
                <a:path w="2846" h="2421" extrusionOk="0">
                  <a:moveTo>
                    <a:pt x="2717" y="1"/>
                  </a:moveTo>
                  <a:cubicBezTo>
                    <a:pt x="2707" y="1"/>
                    <a:pt x="2695" y="3"/>
                    <a:pt x="2683" y="8"/>
                  </a:cubicBezTo>
                  <a:lnTo>
                    <a:pt x="101" y="1036"/>
                  </a:lnTo>
                  <a:cubicBezTo>
                    <a:pt x="26" y="1061"/>
                    <a:pt x="1" y="1136"/>
                    <a:pt x="26" y="1211"/>
                  </a:cubicBezTo>
                  <a:cubicBezTo>
                    <a:pt x="226" y="1587"/>
                    <a:pt x="402" y="1988"/>
                    <a:pt x="602" y="2364"/>
                  </a:cubicBezTo>
                  <a:cubicBezTo>
                    <a:pt x="626" y="2404"/>
                    <a:pt x="660" y="2421"/>
                    <a:pt x="694" y="2421"/>
                  </a:cubicBezTo>
                  <a:cubicBezTo>
                    <a:pt x="766" y="2421"/>
                    <a:pt x="837" y="2341"/>
                    <a:pt x="803" y="2239"/>
                  </a:cubicBezTo>
                  <a:cubicBezTo>
                    <a:pt x="623" y="1901"/>
                    <a:pt x="463" y="1563"/>
                    <a:pt x="287" y="1207"/>
                  </a:cubicBezTo>
                  <a:lnTo>
                    <a:pt x="287" y="1207"/>
                  </a:lnTo>
                  <a:lnTo>
                    <a:pt x="2733" y="234"/>
                  </a:lnTo>
                  <a:cubicBezTo>
                    <a:pt x="2846" y="188"/>
                    <a:pt x="2816" y="1"/>
                    <a:pt x="271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4"/>
            <p:cNvSpPr/>
            <p:nvPr/>
          </p:nvSpPr>
          <p:spPr>
            <a:xfrm>
              <a:off x="7052400" y="2557006"/>
              <a:ext cx="22242" cy="66194"/>
            </a:xfrm>
            <a:custGeom>
              <a:avLst/>
              <a:gdLst/>
              <a:ahLst/>
              <a:cxnLst/>
              <a:rect l="l" t="t" r="r" b="b"/>
              <a:pathLst>
                <a:path w="753" h="2241" extrusionOk="0">
                  <a:moveTo>
                    <a:pt x="439" y="0"/>
                  </a:moveTo>
                  <a:cubicBezTo>
                    <a:pt x="406" y="0"/>
                    <a:pt x="373" y="16"/>
                    <a:pt x="351" y="52"/>
                  </a:cubicBezTo>
                  <a:cubicBezTo>
                    <a:pt x="0" y="804"/>
                    <a:pt x="176" y="1481"/>
                    <a:pt x="501" y="2183"/>
                  </a:cubicBezTo>
                  <a:cubicBezTo>
                    <a:pt x="526" y="2223"/>
                    <a:pt x="563" y="2240"/>
                    <a:pt x="600" y="2240"/>
                  </a:cubicBezTo>
                  <a:cubicBezTo>
                    <a:pt x="678" y="2240"/>
                    <a:pt x="753" y="2167"/>
                    <a:pt x="702" y="2082"/>
                  </a:cubicBezTo>
                  <a:cubicBezTo>
                    <a:pt x="401" y="1456"/>
                    <a:pt x="251" y="829"/>
                    <a:pt x="551" y="178"/>
                  </a:cubicBezTo>
                  <a:cubicBezTo>
                    <a:pt x="605" y="89"/>
                    <a:pt x="520" y="0"/>
                    <a:pt x="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4"/>
            <p:cNvSpPr/>
            <p:nvPr/>
          </p:nvSpPr>
          <p:spPr>
            <a:xfrm>
              <a:off x="7073844" y="2576058"/>
              <a:ext cx="10102" cy="30867"/>
            </a:xfrm>
            <a:custGeom>
              <a:avLst/>
              <a:gdLst/>
              <a:ahLst/>
              <a:cxnLst/>
              <a:rect l="l" t="t" r="r" b="b"/>
              <a:pathLst>
                <a:path w="342" h="1045" extrusionOk="0">
                  <a:moveTo>
                    <a:pt x="146" y="1"/>
                  </a:moveTo>
                  <a:cubicBezTo>
                    <a:pt x="102" y="1"/>
                    <a:pt x="61" y="25"/>
                    <a:pt x="51" y="84"/>
                  </a:cubicBezTo>
                  <a:cubicBezTo>
                    <a:pt x="1" y="385"/>
                    <a:pt x="26" y="660"/>
                    <a:pt x="101" y="961"/>
                  </a:cubicBezTo>
                  <a:cubicBezTo>
                    <a:pt x="111" y="1020"/>
                    <a:pt x="152" y="1045"/>
                    <a:pt x="196" y="1045"/>
                  </a:cubicBezTo>
                  <a:cubicBezTo>
                    <a:pt x="265" y="1045"/>
                    <a:pt x="342" y="987"/>
                    <a:pt x="327" y="911"/>
                  </a:cubicBezTo>
                  <a:cubicBezTo>
                    <a:pt x="252" y="660"/>
                    <a:pt x="226" y="410"/>
                    <a:pt x="277" y="134"/>
                  </a:cubicBezTo>
                  <a:cubicBezTo>
                    <a:pt x="292" y="58"/>
                    <a:pt x="215"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4"/>
            <p:cNvSpPr/>
            <p:nvPr/>
          </p:nvSpPr>
          <p:spPr>
            <a:xfrm>
              <a:off x="7361839" y="2721886"/>
              <a:ext cx="18402" cy="45488"/>
            </a:xfrm>
            <a:custGeom>
              <a:avLst/>
              <a:gdLst/>
              <a:ahLst/>
              <a:cxnLst/>
              <a:rect l="l" t="t" r="r" b="b"/>
              <a:pathLst>
                <a:path w="623" h="1540" extrusionOk="0">
                  <a:moveTo>
                    <a:pt x="264" y="1"/>
                  </a:moveTo>
                  <a:cubicBezTo>
                    <a:pt x="217" y="1"/>
                    <a:pt x="170" y="25"/>
                    <a:pt x="151" y="84"/>
                  </a:cubicBezTo>
                  <a:cubicBezTo>
                    <a:pt x="0" y="561"/>
                    <a:pt x="75" y="1062"/>
                    <a:pt x="351" y="1488"/>
                  </a:cubicBezTo>
                  <a:cubicBezTo>
                    <a:pt x="381" y="1525"/>
                    <a:pt x="419" y="1540"/>
                    <a:pt x="455" y="1540"/>
                  </a:cubicBezTo>
                  <a:cubicBezTo>
                    <a:pt x="543" y="1540"/>
                    <a:pt x="623" y="1451"/>
                    <a:pt x="552" y="1363"/>
                  </a:cubicBezTo>
                  <a:cubicBezTo>
                    <a:pt x="301" y="1012"/>
                    <a:pt x="226" y="561"/>
                    <a:pt x="376" y="134"/>
                  </a:cubicBezTo>
                  <a:cubicBezTo>
                    <a:pt x="407" y="58"/>
                    <a:pt x="336" y="1"/>
                    <a:pt x="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4"/>
            <p:cNvSpPr/>
            <p:nvPr/>
          </p:nvSpPr>
          <p:spPr>
            <a:xfrm>
              <a:off x="7381837" y="2731516"/>
              <a:ext cx="18609" cy="48442"/>
            </a:xfrm>
            <a:custGeom>
              <a:avLst/>
              <a:gdLst/>
              <a:ahLst/>
              <a:cxnLst/>
              <a:rect l="l" t="t" r="r" b="b"/>
              <a:pathLst>
                <a:path w="630" h="1640" extrusionOk="0">
                  <a:moveTo>
                    <a:pt x="196" y="1"/>
                  </a:moveTo>
                  <a:cubicBezTo>
                    <a:pt x="151" y="1"/>
                    <a:pt x="110" y="25"/>
                    <a:pt x="100" y="84"/>
                  </a:cubicBezTo>
                  <a:cubicBezTo>
                    <a:pt x="0" y="610"/>
                    <a:pt x="75" y="1137"/>
                    <a:pt x="376" y="1588"/>
                  </a:cubicBezTo>
                  <a:cubicBezTo>
                    <a:pt x="398" y="1625"/>
                    <a:pt x="431" y="1640"/>
                    <a:pt x="464" y="1640"/>
                  </a:cubicBezTo>
                  <a:cubicBezTo>
                    <a:pt x="545" y="1640"/>
                    <a:pt x="630" y="1551"/>
                    <a:pt x="576" y="1463"/>
                  </a:cubicBezTo>
                  <a:cubicBezTo>
                    <a:pt x="301" y="1062"/>
                    <a:pt x="226" y="610"/>
                    <a:pt x="326" y="134"/>
                  </a:cubicBezTo>
                  <a:cubicBezTo>
                    <a:pt x="341" y="58"/>
                    <a:pt x="264" y="1"/>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4"/>
            <p:cNvSpPr/>
            <p:nvPr/>
          </p:nvSpPr>
          <p:spPr>
            <a:xfrm>
              <a:off x="6727246" y="2787874"/>
              <a:ext cx="29892" cy="27499"/>
            </a:xfrm>
            <a:custGeom>
              <a:avLst/>
              <a:gdLst/>
              <a:ahLst/>
              <a:cxnLst/>
              <a:rect l="l" t="t" r="r" b="b"/>
              <a:pathLst>
                <a:path w="1012" h="931" extrusionOk="0">
                  <a:moveTo>
                    <a:pt x="838" y="1"/>
                  </a:moveTo>
                  <a:cubicBezTo>
                    <a:pt x="812" y="1"/>
                    <a:pt x="784" y="9"/>
                    <a:pt x="757" y="31"/>
                  </a:cubicBezTo>
                  <a:cubicBezTo>
                    <a:pt x="507" y="256"/>
                    <a:pt x="281" y="482"/>
                    <a:pt x="56" y="733"/>
                  </a:cubicBezTo>
                  <a:cubicBezTo>
                    <a:pt x="0" y="825"/>
                    <a:pt x="67" y="930"/>
                    <a:pt x="146" y="930"/>
                  </a:cubicBezTo>
                  <a:cubicBezTo>
                    <a:pt x="174" y="930"/>
                    <a:pt x="204" y="916"/>
                    <a:pt x="231" y="883"/>
                  </a:cubicBezTo>
                  <a:cubicBezTo>
                    <a:pt x="457" y="632"/>
                    <a:pt x="682" y="407"/>
                    <a:pt x="933" y="181"/>
                  </a:cubicBezTo>
                  <a:cubicBezTo>
                    <a:pt x="1012" y="122"/>
                    <a:pt x="935" y="1"/>
                    <a:pt x="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4"/>
            <p:cNvSpPr/>
            <p:nvPr/>
          </p:nvSpPr>
          <p:spPr>
            <a:xfrm>
              <a:off x="6737732" y="2807044"/>
              <a:ext cx="23807" cy="23010"/>
            </a:xfrm>
            <a:custGeom>
              <a:avLst/>
              <a:gdLst/>
              <a:ahLst/>
              <a:cxnLst/>
              <a:rect l="l" t="t" r="r" b="b"/>
              <a:pathLst>
                <a:path w="806" h="779" extrusionOk="0">
                  <a:moveTo>
                    <a:pt x="652" y="0"/>
                  </a:moveTo>
                  <a:cubicBezTo>
                    <a:pt x="627" y="0"/>
                    <a:pt x="601" y="10"/>
                    <a:pt x="578" y="33"/>
                  </a:cubicBezTo>
                  <a:cubicBezTo>
                    <a:pt x="402" y="209"/>
                    <a:pt x="252" y="409"/>
                    <a:pt x="77" y="585"/>
                  </a:cubicBezTo>
                  <a:cubicBezTo>
                    <a:pt x="1" y="660"/>
                    <a:pt x="82" y="779"/>
                    <a:pt x="170" y="779"/>
                  </a:cubicBezTo>
                  <a:cubicBezTo>
                    <a:pt x="198" y="779"/>
                    <a:pt x="227" y="766"/>
                    <a:pt x="252" y="735"/>
                  </a:cubicBezTo>
                  <a:cubicBezTo>
                    <a:pt x="402" y="560"/>
                    <a:pt x="578" y="384"/>
                    <a:pt x="728" y="184"/>
                  </a:cubicBezTo>
                  <a:cubicBezTo>
                    <a:pt x="805" y="107"/>
                    <a:pt x="734" y="0"/>
                    <a:pt x="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4"/>
            <p:cNvSpPr/>
            <p:nvPr/>
          </p:nvSpPr>
          <p:spPr>
            <a:xfrm>
              <a:off x="6981213" y="3064112"/>
              <a:ext cx="22655" cy="28267"/>
            </a:xfrm>
            <a:custGeom>
              <a:avLst/>
              <a:gdLst/>
              <a:ahLst/>
              <a:cxnLst/>
              <a:rect l="l" t="t" r="r" b="b"/>
              <a:pathLst>
                <a:path w="767" h="957" extrusionOk="0">
                  <a:moveTo>
                    <a:pt x="603" y="0"/>
                  </a:moveTo>
                  <a:cubicBezTo>
                    <a:pt x="573" y="0"/>
                    <a:pt x="545" y="16"/>
                    <a:pt x="530" y="52"/>
                  </a:cubicBezTo>
                  <a:cubicBezTo>
                    <a:pt x="380" y="303"/>
                    <a:pt x="230" y="554"/>
                    <a:pt x="54" y="779"/>
                  </a:cubicBezTo>
                  <a:cubicBezTo>
                    <a:pt x="1" y="868"/>
                    <a:pt x="86" y="956"/>
                    <a:pt x="166" y="956"/>
                  </a:cubicBezTo>
                  <a:cubicBezTo>
                    <a:pt x="200" y="956"/>
                    <a:pt x="233" y="941"/>
                    <a:pt x="255" y="904"/>
                  </a:cubicBezTo>
                  <a:cubicBezTo>
                    <a:pt x="430" y="679"/>
                    <a:pt x="580" y="428"/>
                    <a:pt x="731" y="178"/>
                  </a:cubicBezTo>
                  <a:cubicBezTo>
                    <a:pt x="766" y="89"/>
                    <a:pt x="676" y="0"/>
                    <a:pt x="6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4"/>
            <p:cNvSpPr/>
            <p:nvPr/>
          </p:nvSpPr>
          <p:spPr>
            <a:xfrm>
              <a:off x="6994683" y="3072856"/>
              <a:ext cx="22478" cy="23305"/>
            </a:xfrm>
            <a:custGeom>
              <a:avLst/>
              <a:gdLst/>
              <a:ahLst/>
              <a:cxnLst/>
              <a:rect l="l" t="t" r="r" b="b"/>
              <a:pathLst>
                <a:path w="761" h="789" extrusionOk="0">
                  <a:moveTo>
                    <a:pt x="606" y="0"/>
                  </a:moveTo>
                  <a:cubicBezTo>
                    <a:pt x="572" y="0"/>
                    <a:pt x="541" y="17"/>
                    <a:pt x="525" y="57"/>
                  </a:cubicBezTo>
                  <a:cubicBezTo>
                    <a:pt x="425" y="283"/>
                    <a:pt x="275" y="458"/>
                    <a:pt x="99" y="608"/>
                  </a:cubicBezTo>
                  <a:cubicBezTo>
                    <a:pt x="1" y="668"/>
                    <a:pt x="89" y="789"/>
                    <a:pt x="179" y="789"/>
                  </a:cubicBezTo>
                  <a:cubicBezTo>
                    <a:pt x="204" y="789"/>
                    <a:pt x="228" y="780"/>
                    <a:pt x="250" y="759"/>
                  </a:cubicBezTo>
                  <a:cubicBezTo>
                    <a:pt x="450" y="608"/>
                    <a:pt x="601" y="408"/>
                    <a:pt x="726" y="182"/>
                  </a:cubicBezTo>
                  <a:cubicBezTo>
                    <a:pt x="760" y="80"/>
                    <a:pt x="677" y="0"/>
                    <a:pt x="6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4"/>
            <p:cNvSpPr/>
            <p:nvPr/>
          </p:nvSpPr>
          <p:spPr>
            <a:xfrm>
              <a:off x="7083799" y="3300120"/>
              <a:ext cx="11815" cy="19199"/>
            </a:xfrm>
            <a:custGeom>
              <a:avLst/>
              <a:gdLst/>
              <a:ahLst/>
              <a:cxnLst/>
              <a:rect l="l" t="t" r="r" b="b"/>
              <a:pathLst>
                <a:path w="400" h="650" extrusionOk="0">
                  <a:moveTo>
                    <a:pt x="245" y="1"/>
                  </a:moveTo>
                  <a:cubicBezTo>
                    <a:pt x="212" y="1"/>
                    <a:pt x="181" y="18"/>
                    <a:pt x="165" y="57"/>
                  </a:cubicBezTo>
                  <a:cubicBezTo>
                    <a:pt x="90" y="208"/>
                    <a:pt x="40" y="358"/>
                    <a:pt x="15" y="508"/>
                  </a:cubicBezTo>
                  <a:cubicBezTo>
                    <a:pt x="0" y="596"/>
                    <a:pt x="70" y="649"/>
                    <a:pt x="136" y="649"/>
                  </a:cubicBezTo>
                  <a:cubicBezTo>
                    <a:pt x="184" y="649"/>
                    <a:pt x="230" y="622"/>
                    <a:pt x="240" y="559"/>
                  </a:cubicBezTo>
                  <a:cubicBezTo>
                    <a:pt x="265" y="433"/>
                    <a:pt x="290" y="308"/>
                    <a:pt x="366" y="183"/>
                  </a:cubicBezTo>
                  <a:cubicBezTo>
                    <a:pt x="400" y="80"/>
                    <a:pt x="317"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4"/>
            <p:cNvSpPr/>
            <p:nvPr/>
          </p:nvSpPr>
          <p:spPr>
            <a:xfrm>
              <a:off x="7101226" y="3301597"/>
              <a:ext cx="19022" cy="36302"/>
            </a:xfrm>
            <a:custGeom>
              <a:avLst/>
              <a:gdLst/>
              <a:ahLst/>
              <a:cxnLst/>
              <a:rect l="l" t="t" r="r" b="b"/>
              <a:pathLst>
                <a:path w="644" h="1229" extrusionOk="0">
                  <a:moveTo>
                    <a:pt x="494" y="1"/>
                  </a:moveTo>
                  <a:cubicBezTo>
                    <a:pt x="451" y="1"/>
                    <a:pt x="412" y="25"/>
                    <a:pt x="402" y="82"/>
                  </a:cubicBezTo>
                  <a:cubicBezTo>
                    <a:pt x="327" y="433"/>
                    <a:pt x="227" y="759"/>
                    <a:pt x="51" y="1060"/>
                  </a:cubicBezTo>
                  <a:cubicBezTo>
                    <a:pt x="1" y="1144"/>
                    <a:pt x="75" y="1229"/>
                    <a:pt x="152" y="1229"/>
                  </a:cubicBezTo>
                  <a:cubicBezTo>
                    <a:pt x="190" y="1229"/>
                    <a:pt x="227" y="1209"/>
                    <a:pt x="252" y="1160"/>
                  </a:cubicBezTo>
                  <a:cubicBezTo>
                    <a:pt x="427" y="834"/>
                    <a:pt x="553" y="509"/>
                    <a:pt x="628" y="158"/>
                  </a:cubicBezTo>
                  <a:cubicBezTo>
                    <a:pt x="643" y="65"/>
                    <a:pt x="563"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4"/>
            <p:cNvSpPr/>
            <p:nvPr/>
          </p:nvSpPr>
          <p:spPr>
            <a:xfrm>
              <a:off x="7118565" y="3251737"/>
              <a:ext cx="13912" cy="24044"/>
            </a:xfrm>
            <a:custGeom>
              <a:avLst/>
              <a:gdLst/>
              <a:ahLst/>
              <a:cxnLst/>
              <a:rect l="l" t="t" r="r" b="b"/>
              <a:pathLst>
                <a:path w="471" h="814" extrusionOk="0">
                  <a:moveTo>
                    <a:pt x="338" y="0"/>
                  </a:moveTo>
                  <a:cubicBezTo>
                    <a:pt x="289" y="0"/>
                    <a:pt x="237" y="28"/>
                    <a:pt x="216" y="91"/>
                  </a:cubicBezTo>
                  <a:cubicBezTo>
                    <a:pt x="141" y="267"/>
                    <a:pt x="91" y="467"/>
                    <a:pt x="16" y="668"/>
                  </a:cubicBezTo>
                  <a:cubicBezTo>
                    <a:pt x="0" y="760"/>
                    <a:pt x="78" y="814"/>
                    <a:pt x="147" y="814"/>
                  </a:cubicBezTo>
                  <a:cubicBezTo>
                    <a:pt x="191" y="814"/>
                    <a:pt x="232" y="792"/>
                    <a:pt x="241" y="743"/>
                  </a:cubicBezTo>
                  <a:cubicBezTo>
                    <a:pt x="316" y="542"/>
                    <a:pt x="367" y="342"/>
                    <a:pt x="442" y="141"/>
                  </a:cubicBezTo>
                  <a:cubicBezTo>
                    <a:pt x="471" y="54"/>
                    <a:pt x="407"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4"/>
            <p:cNvSpPr/>
            <p:nvPr/>
          </p:nvSpPr>
          <p:spPr>
            <a:xfrm>
              <a:off x="7355902" y="3083785"/>
              <a:ext cx="8182" cy="21503"/>
            </a:xfrm>
            <a:custGeom>
              <a:avLst/>
              <a:gdLst/>
              <a:ahLst/>
              <a:cxnLst/>
              <a:rect l="l" t="t" r="r" b="b"/>
              <a:pathLst>
                <a:path w="277" h="728" extrusionOk="0">
                  <a:moveTo>
                    <a:pt x="114" y="0"/>
                  </a:moveTo>
                  <a:cubicBezTo>
                    <a:pt x="57" y="0"/>
                    <a:pt x="1" y="38"/>
                    <a:pt x="1" y="113"/>
                  </a:cubicBezTo>
                  <a:lnTo>
                    <a:pt x="26" y="614"/>
                  </a:lnTo>
                  <a:cubicBezTo>
                    <a:pt x="38" y="690"/>
                    <a:pt x="101" y="727"/>
                    <a:pt x="161" y="727"/>
                  </a:cubicBezTo>
                  <a:cubicBezTo>
                    <a:pt x="220" y="727"/>
                    <a:pt x="276" y="690"/>
                    <a:pt x="276" y="614"/>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4"/>
            <p:cNvSpPr/>
            <p:nvPr/>
          </p:nvSpPr>
          <p:spPr>
            <a:xfrm>
              <a:off x="7372946" y="3096368"/>
              <a:ext cx="6675" cy="25195"/>
            </a:xfrm>
            <a:custGeom>
              <a:avLst/>
              <a:gdLst/>
              <a:ahLst/>
              <a:cxnLst/>
              <a:rect l="l" t="t" r="r" b="b"/>
              <a:pathLst>
                <a:path w="226" h="853" extrusionOk="0">
                  <a:moveTo>
                    <a:pt x="113" y="0"/>
                  </a:moveTo>
                  <a:cubicBezTo>
                    <a:pt x="57" y="0"/>
                    <a:pt x="0" y="38"/>
                    <a:pt x="0" y="113"/>
                  </a:cubicBezTo>
                  <a:lnTo>
                    <a:pt x="0" y="740"/>
                  </a:lnTo>
                  <a:cubicBezTo>
                    <a:pt x="0" y="815"/>
                    <a:pt x="57" y="853"/>
                    <a:pt x="113" y="853"/>
                  </a:cubicBezTo>
                  <a:cubicBezTo>
                    <a:pt x="169" y="853"/>
                    <a:pt x="226" y="815"/>
                    <a:pt x="226" y="740"/>
                  </a:cubicBezTo>
                  <a:lnTo>
                    <a:pt x="226" y="113"/>
                  </a:lnTo>
                  <a:cubicBezTo>
                    <a:pt x="226" y="38"/>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4"/>
            <p:cNvSpPr/>
            <p:nvPr/>
          </p:nvSpPr>
          <p:spPr>
            <a:xfrm>
              <a:off x="7377376" y="3055635"/>
              <a:ext cx="9777" cy="24575"/>
            </a:xfrm>
            <a:custGeom>
              <a:avLst/>
              <a:gdLst/>
              <a:ahLst/>
              <a:cxnLst/>
              <a:rect l="l" t="t" r="r" b="b"/>
              <a:pathLst>
                <a:path w="331" h="832" extrusionOk="0">
                  <a:moveTo>
                    <a:pt x="113" y="1"/>
                  </a:moveTo>
                  <a:cubicBezTo>
                    <a:pt x="57" y="1"/>
                    <a:pt x="1" y="39"/>
                    <a:pt x="1" y="114"/>
                  </a:cubicBezTo>
                  <a:cubicBezTo>
                    <a:pt x="1" y="339"/>
                    <a:pt x="26" y="540"/>
                    <a:pt x="76" y="740"/>
                  </a:cubicBezTo>
                  <a:cubicBezTo>
                    <a:pt x="97" y="803"/>
                    <a:pt x="149" y="831"/>
                    <a:pt x="198" y="831"/>
                  </a:cubicBezTo>
                  <a:cubicBezTo>
                    <a:pt x="267" y="831"/>
                    <a:pt x="331" y="778"/>
                    <a:pt x="301" y="690"/>
                  </a:cubicBezTo>
                  <a:cubicBezTo>
                    <a:pt x="251" y="490"/>
                    <a:pt x="226" y="314"/>
                    <a:pt x="226" y="114"/>
                  </a:cubicBezTo>
                  <a:cubicBezTo>
                    <a:pt x="226" y="39"/>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4"/>
            <p:cNvSpPr/>
            <p:nvPr/>
          </p:nvSpPr>
          <p:spPr>
            <a:xfrm>
              <a:off x="7278188" y="3385810"/>
              <a:ext cx="8152" cy="26879"/>
            </a:xfrm>
            <a:custGeom>
              <a:avLst/>
              <a:gdLst/>
              <a:ahLst/>
              <a:cxnLst/>
              <a:rect l="l" t="t" r="r" b="b"/>
              <a:pathLst>
                <a:path w="276" h="910" extrusionOk="0">
                  <a:moveTo>
                    <a:pt x="116" y="1"/>
                  </a:moveTo>
                  <a:cubicBezTo>
                    <a:pt x="57" y="1"/>
                    <a:pt x="0" y="39"/>
                    <a:pt x="0" y="114"/>
                  </a:cubicBezTo>
                  <a:cubicBezTo>
                    <a:pt x="25" y="339"/>
                    <a:pt x="50" y="565"/>
                    <a:pt x="25" y="815"/>
                  </a:cubicBezTo>
                  <a:cubicBezTo>
                    <a:pt x="25" y="878"/>
                    <a:pt x="82" y="909"/>
                    <a:pt x="138" y="909"/>
                  </a:cubicBezTo>
                  <a:cubicBezTo>
                    <a:pt x="194" y="909"/>
                    <a:pt x="251" y="878"/>
                    <a:pt x="251" y="815"/>
                  </a:cubicBezTo>
                  <a:cubicBezTo>
                    <a:pt x="276" y="565"/>
                    <a:pt x="276" y="339"/>
                    <a:pt x="251" y="114"/>
                  </a:cubicBezTo>
                  <a:cubicBezTo>
                    <a:pt x="238" y="39"/>
                    <a:pt x="176"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4"/>
            <p:cNvSpPr/>
            <p:nvPr/>
          </p:nvSpPr>
          <p:spPr>
            <a:xfrm>
              <a:off x="7290298" y="3387789"/>
              <a:ext cx="12051" cy="31635"/>
            </a:xfrm>
            <a:custGeom>
              <a:avLst/>
              <a:gdLst/>
              <a:ahLst/>
              <a:cxnLst/>
              <a:rect l="l" t="t" r="r" b="b"/>
              <a:pathLst>
                <a:path w="408" h="1071" extrusionOk="0">
                  <a:moveTo>
                    <a:pt x="137" y="1"/>
                  </a:moveTo>
                  <a:cubicBezTo>
                    <a:pt x="70" y="1"/>
                    <a:pt x="1" y="55"/>
                    <a:pt x="16" y="147"/>
                  </a:cubicBezTo>
                  <a:cubicBezTo>
                    <a:pt x="66" y="423"/>
                    <a:pt x="117" y="698"/>
                    <a:pt x="167" y="999"/>
                  </a:cubicBezTo>
                  <a:cubicBezTo>
                    <a:pt x="176" y="1048"/>
                    <a:pt x="217" y="1070"/>
                    <a:pt x="261" y="1070"/>
                  </a:cubicBezTo>
                  <a:cubicBezTo>
                    <a:pt x="329" y="1070"/>
                    <a:pt x="408" y="1016"/>
                    <a:pt x="392" y="924"/>
                  </a:cubicBezTo>
                  <a:lnTo>
                    <a:pt x="242" y="72"/>
                  </a:lnTo>
                  <a:cubicBezTo>
                    <a:pt x="222" y="23"/>
                    <a:pt x="180"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4"/>
            <p:cNvSpPr/>
            <p:nvPr/>
          </p:nvSpPr>
          <p:spPr>
            <a:xfrm>
              <a:off x="7305865" y="3338579"/>
              <a:ext cx="10545" cy="25668"/>
            </a:xfrm>
            <a:custGeom>
              <a:avLst/>
              <a:gdLst/>
              <a:ahLst/>
              <a:cxnLst/>
              <a:rect l="l" t="t" r="r" b="b"/>
              <a:pathLst>
                <a:path w="357" h="869" extrusionOk="0">
                  <a:moveTo>
                    <a:pt x="146" y="0"/>
                  </a:moveTo>
                  <a:cubicBezTo>
                    <a:pt x="77" y="0"/>
                    <a:pt x="0" y="58"/>
                    <a:pt x="16" y="134"/>
                  </a:cubicBezTo>
                  <a:cubicBezTo>
                    <a:pt x="41" y="359"/>
                    <a:pt x="91" y="560"/>
                    <a:pt x="116" y="785"/>
                  </a:cubicBezTo>
                  <a:cubicBezTo>
                    <a:pt x="126" y="845"/>
                    <a:pt x="167" y="869"/>
                    <a:pt x="211" y="869"/>
                  </a:cubicBezTo>
                  <a:cubicBezTo>
                    <a:pt x="280" y="869"/>
                    <a:pt x="357" y="811"/>
                    <a:pt x="341" y="735"/>
                  </a:cubicBezTo>
                  <a:cubicBezTo>
                    <a:pt x="316" y="510"/>
                    <a:pt x="266" y="284"/>
                    <a:pt x="241" y="84"/>
                  </a:cubicBezTo>
                  <a:cubicBezTo>
                    <a:pt x="231" y="24"/>
                    <a:pt x="190"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4"/>
            <p:cNvSpPr/>
            <p:nvPr/>
          </p:nvSpPr>
          <p:spPr>
            <a:xfrm>
              <a:off x="6771641" y="3148325"/>
              <a:ext cx="20351" cy="48619"/>
            </a:xfrm>
            <a:custGeom>
              <a:avLst/>
              <a:gdLst/>
              <a:ahLst/>
              <a:cxnLst/>
              <a:rect l="l" t="t" r="r" b="b"/>
              <a:pathLst>
                <a:path w="689" h="1646" extrusionOk="0">
                  <a:moveTo>
                    <a:pt x="546" y="0"/>
                  </a:moveTo>
                  <a:cubicBezTo>
                    <a:pt x="499" y="0"/>
                    <a:pt x="452" y="24"/>
                    <a:pt x="432" y="83"/>
                  </a:cubicBezTo>
                  <a:cubicBezTo>
                    <a:pt x="282" y="560"/>
                    <a:pt x="132" y="1036"/>
                    <a:pt x="31" y="1512"/>
                  </a:cubicBezTo>
                  <a:cubicBezTo>
                    <a:pt x="1" y="1588"/>
                    <a:pt x="72" y="1646"/>
                    <a:pt x="144" y="1646"/>
                  </a:cubicBezTo>
                  <a:cubicBezTo>
                    <a:pt x="190" y="1646"/>
                    <a:pt x="237" y="1621"/>
                    <a:pt x="257" y="1562"/>
                  </a:cubicBezTo>
                  <a:cubicBezTo>
                    <a:pt x="357" y="1086"/>
                    <a:pt x="508" y="610"/>
                    <a:pt x="658" y="134"/>
                  </a:cubicBezTo>
                  <a:cubicBezTo>
                    <a:pt x="688" y="58"/>
                    <a:pt x="617"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4"/>
            <p:cNvSpPr/>
            <p:nvPr/>
          </p:nvSpPr>
          <p:spPr>
            <a:xfrm>
              <a:off x="6788390" y="3168322"/>
              <a:ext cx="18254" cy="34913"/>
            </a:xfrm>
            <a:custGeom>
              <a:avLst/>
              <a:gdLst/>
              <a:ahLst/>
              <a:cxnLst/>
              <a:rect l="l" t="t" r="r" b="b"/>
              <a:pathLst>
                <a:path w="618" h="1182" extrusionOk="0">
                  <a:moveTo>
                    <a:pt x="466" y="1"/>
                  </a:moveTo>
                  <a:cubicBezTo>
                    <a:pt x="429" y="1"/>
                    <a:pt x="391" y="17"/>
                    <a:pt x="367" y="58"/>
                  </a:cubicBezTo>
                  <a:cubicBezTo>
                    <a:pt x="216" y="359"/>
                    <a:pt x="91" y="685"/>
                    <a:pt x="16" y="1036"/>
                  </a:cubicBezTo>
                  <a:cubicBezTo>
                    <a:pt x="0" y="1127"/>
                    <a:pt x="69" y="1182"/>
                    <a:pt x="136" y="1182"/>
                  </a:cubicBezTo>
                  <a:cubicBezTo>
                    <a:pt x="179" y="1182"/>
                    <a:pt x="222" y="1160"/>
                    <a:pt x="241" y="1111"/>
                  </a:cubicBezTo>
                  <a:cubicBezTo>
                    <a:pt x="291" y="785"/>
                    <a:pt x="417" y="459"/>
                    <a:pt x="567" y="158"/>
                  </a:cubicBezTo>
                  <a:cubicBezTo>
                    <a:pt x="618" y="74"/>
                    <a:pt x="543"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4"/>
            <p:cNvSpPr/>
            <p:nvPr/>
          </p:nvSpPr>
          <p:spPr>
            <a:xfrm>
              <a:off x="6804222" y="3139021"/>
              <a:ext cx="17811" cy="28326"/>
            </a:xfrm>
            <a:custGeom>
              <a:avLst/>
              <a:gdLst/>
              <a:ahLst/>
              <a:cxnLst/>
              <a:rect l="l" t="t" r="r" b="b"/>
              <a:pathLst>
                <a:path w="603" h="959" extrusionOk="0">
                  <a:moveTo>
                    <a:pt x="472" y="0"/>
                  </a:moveTo>
                  <a:cubicBezTo>
                    <a:pt x="426" y="0"/>
                    <a:pt x="377" y="22"/>
                    <a:pt x="357" y="73"/>
                  </a:cubicBezTo>
                  <a:cubicBezTo>
                    <a:pt x="232" y="323"/>
                    <a:pt x="131" y="574"/>
                    <a:pt x="31" y="825"/>
                  </a:cubicBezTo>
                  <a:cubicBezTo>
                    <a:pt x="1" y="901"/>
                    <a:pt x="72" y="958"/>
                    <a:pt x="143" y="958"/>
                  </a:cubicBezTo>
                  <a:cubicBezTo>
                    <a:pt x="190" y="958"/>
                    <a:pt x="237" y="934"/>
                    <a:pt x="257" y="875"/>
                  </a:cubicBezTo>
                  <a:lnTo>
                    <a:pt x="557" y="123"/>
                  </a:lnTo>
                  <a:cubicBezTo>
                    <a:pt x="602" y="48"/>
                    <a:pt x="540"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4"/>
            <p:cNvSpPr/>
            <p:nvPr/>
          </p:nvSpPr>
          <p:spPr>
            <a:xfrm>
              <a:off x="6913571" y="3351014"/>
              <a:ext cx="8536" cy="38546"/>
            </a:xfrm>
            <a:custGeom>
              <a:avLst/>
              <a:gdLst/>
              <a:ahLst/>
              <a:cxnLst/>
              <a:rect l="l" t="t" r="r" b="b"/>
              <a:pathLst>
                <a:path w="289" h="1305" extrusionOk="0">
                  <a:moveTo>
                    <a:pt x="132" y="1"/>
                  </a:moveTo>
                  <a:cubicBezTo>
                    <a:pt x="76" y="1"/>
                    <a:pt x="26" y="39"/>
                    <a:pt x="38" y="114"/>
                  </a:cubicBezTo>
                  <a:cubicBezTo>
                    <a:pt x="38" y="465"/>
                    <a:pt x="38" y="841"/>
                    <a:pt x="13" y="1191"/>
                  </a:cubicBezTo>
                  <a:cubicBezTo>
                    <a:pt x="1" y="1267"/>
                    <a:pt x="51" y="1304"/>
                    <a:pt x="107" y="1304"/>
                  </a:cubicBezTo>
                  <a:cubicBezTo>
                    <a:pt x="164" y="1304"/>
                    <a:pt x="226" y="1267"/>
                    <a:pt x="239" y="1191"/>
                  </a:cubicBezTo>
                  <a:cubicBezTo>
                    <a:pt x="264" y="841"/>
                    <a:pt x="289" y="465"/>
                    <a:pt x="264" y="114"/>
                  </a:cubicBezTo>
                  <a:cubicBezTo>
                    <a:pt x="251" y="39"/>
                    <a:pt x="189" y="1"/>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4"/>
            <p:cNvSpPr/>
            <p:nvPr/>
          </p:nvSpPr>
          <p:spPr>
            <a:xfrm>
              <a:off x="6938383" y="3360644"/>
              <a:ext cx="6675" cy="27440"/>
            </a:xfrm>
            <a:custGeom>
              <a:avLst/>
              <a:gdLst/>
              <a:ahLst/>
              <a:cxnLst/>
              <a:rect l="l" t="t" r="r" b="b"/>
              <a:pathLst>
                <a:path w="226" h="929" extrusionOk="0">
                  <a:moveTo>
                    <a:pt x="113" y="1"/>
                  </a:moveTo>
                  <a:cubicBezTo>
                    <a:pt x="57" y="1"/>
                    <a:pt x="0" y="38"/>
                    <a:pt x="0" y="114"/>
                  </a:cubicBezTo>
                  <a:lnTo>
                    <a:pt x="0" y="815"/>
                  </a:lnTo>
                  <a:cubicBezTo>
                    <a:pt x="0" y="891"/>
                    <a:pt x="57" y="928"/>
                    <a:pt x="113" y="928"/>
                  </a:cubicBezTo>
                  <a:cubicBezTo>
                    <a:pt x="170" y="928"/>
                    <a:pt x="226" y="891"/>
                    <a:pt x="226" y="815"/>
                  </a:cubicBezTo>
                  <a:lnTo>
                    <a:pt x="226" y="114"/>
                  </a:lnTo>
                  <a:cubicBezTo>
                    <a:pt x="226" y="38"/>
                    <a:pt x="170" y="1"/>
                    <a:pt x="11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4"/>
            <p:cNvSpPr/>
            <p:nvPr/>
          </p:nvSpPr>
          <p:spPr>
            <a:xfrm>
              <a:off x="6942076" y="3310311"/>
              <a:ext cx="8536" cy="16305"/>
            </a:xfrm>
            <a:custGeom>
              <a:avLst/>
              <a:gdLst/>
              <a:ahLst/>
              <a:cxnLst/>
              <a:rect l="l" t="t" r="r" b="b"/>
              <a:pathLst>
                <a:path w="289" h="552" extrusionOk="0">
                  <a:moveTo>
                    <a:pt x="182" y="1"/>
                  </a:moveTo>
                  <a:cubicBezTo>
                    <a:pt x="126" y="1"/>
                    <a:pt x="63" y="38"/>
                    <a:pt x="51" y="113"/>
                  </a:cubicBezTo>
                  <a:cubicBezTo>
                    <a:pt x="26" y="214"/>
                    <a:pt x="26" y="339"/>
                    <a:pt x="1" y="439"/>
                  </a:cubicBezTo>
                  <a:cubicBezTo>
                    <a:pt x="1" y="514"/>
                    <a:pt x="57" y="552"/>
                    <a:pt x="113" y="552"/>
                  </a:cubicBezTo>
                  <a:cubicBezTo>
                    <a:pt x="170" y="552"/>
                    <a:pt x="226" y="514"/>
                    <a:pt x="226" y="439"/>
                  </a:cubicBezTo>
                  <a:cubicBezTo>
                    <a:pt x="251" y="339"/>
                    <a:pt x="276" y="214"/>
                    <a:pt x="276" y="113"/>
                  </a:cubicBezTo>
                  <a:cubicBezTo>
                    <a:pt x="289" y="38"/>
                    <a:pt x="239"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4"/>
            <p:cNvSpPr/>
            <p:nvPr/>
          </p:nvSpPr>
          <p:spPr>
            <a:xfrm>
              <a:off x="6756843" y="2942830"/>
              <a:ext cx="18106" cy="38310"/>
            </a:xfrm>
            <a:custGeom>
              <a:avLst/>
              <a:gdLst/>
              <a:ahLst/>
              <a:cxnLst/>
              <a:rect l="l" t="t" r="r" b="b"/>
              <a:pathLst>
                <a:path w="613" h="1297" extrusionOk="0">
                  <a:moveTo>
                    <a:pt x="479" y="0"/>
                  </a:moveTo>
                  <a:cubicBezTo>
                    <a:pt x="435" y="0"/>
                    <a:pt x="392" y="22"/>
                    <a:pt x="382" y="73"/>
                  </a:cubicBezTo>
                  <a:cubicBezTo>
                    <a:pt x="257" y="424"/>
                    <a:pt x="156" y="800"/>
                    <a:pt x="31" y="1151"/>
                  </a:cubicBezTo>
                  <a:cubicBezTo>
                    <a:pt x="0" y="1243"/>
                    <a:pt x="73" y="1297"/>
                    <a:pt x="145" y="1297"/>
                  </a:cubicBezTo>
                  <a:cubicBezTo>
                    <a:pt x="191" y="1297"/>
                    <a:pt x="237" y="1275"/>
                    <a:pt x="257" y="1226"/>
                  </a:cubicBezTo>
                  <a:lnTo>
                    <a:pt x="582" y="123"/>
                  </a:lnTo>
                  <a:cubicBezTo>
                    <a:pt x="612" y="48"/>
                    <a:pt x="544"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4"/>
            <p:cNvSpPr/>
            <p:nvPr/>
          </p:nvSpPr>
          <p:spPr>
            <a:xfrm>
              <a:off x="6765143" y="2963241"/>
              <a:ext cx="19347" cy="22685"/>
            </a:xfrm>
            <a:custGeom>
              <a:avLst/>
              <a:gdLst/>
              <a:ahLst/>
              <a:cxnLst/>
              <a:rect l="l" t="t" r="r" b="b"/>
              <a:pathLst>
                <a:path w="655" h="768" extrusionOk="0">
                  <a:moveTo>
                    <a:pt x="490" y="1"/>
                  </a:moveTo>
                  <a:cubicBezTo>
                    <a:pt x="466" y="1"/>
                    <a:pt x="444" y="11"/>
                    <a:pt x="427" y="34"/>
                  </a:cubicBezTo>
                  <a:cubicBezTo>
                    <a:pt x="276" y="209"/>
                    <a:pt x="151" y="410"/>
                    <a:pt x="51" y="610"/>
                  </a:cubicBezTo>
                  <a:cubicBezTo>
                    <a:pt x="0" y="695"/>
                    <a:pt x="75" y="768"/>
                    <a:pt x="152" y="768"/>
                  </a:cubicBezTo>
                  <a:cubicBezTo>
                    <a:pt x="189" y="768"/>
                    <a:pt x="227" y="751"/>
                    <a:pt x="251" y="710"/>
                  </a:cubicBezTo>
                  <a:cubicBezTo>
                    <a:pt x="327" y="535"/>
                    <a:pt x="452" y="359"/>
                    <a:pt x="577" y="209"/>
                  </a:cubicBezTo>
                  <a:cubicBezTo>
                    <a:pt x="654" y="112"/>
                    <a:pt x="568" y="1"/>
                    <a:pt x="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4"/>
            <p:cNvSpPr/>
            <p:nvPr/>
          </p:nvSpPr>
          <p:spPr>
            <a:xfrm>
              <a:off x="6880637" y="2528177"/>
              <a:ext cx="159178" cy="104415"/>
            </a:xfrm>
            <a:custGeom>
              <a:avLst/>
              <a:gdLst/>
              <a:ahLst/>
              <a:cxnLst/>
              <a:rect l="l" t="t" r="r" b="b"/>
              <a:pathLst>
                <a:path w="5389" h="3535" extrusionOk="0">
                  <a:moveTo>
                    <a:pt x="5389" y="1"/>
                  </a:moveTo>
                  <a:cubicBezTo>
                    <a:pt x="1655" y="352"/>
                    <a:pt x="301" y="2482"/>
                    <a:pt x="301" y="2482"/>
                  </a:cubicBezTo>
                  <a:lnTo>
                    <a:pt x="0" y="3535"/>
                  </a:lnTo>
                  <a:cubicBezTo>
                    <a:pt x="3935" y="3108"/>
                    <a:pt x="5389" y="1"/>
                    <a:pt x="5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4"/>
            <p:cNvSpPr/>
            <p:nvPr/>
          </p:nvSpPr>
          <p:spPr>
            <a:xfrm>
              <a:off x="6534186" y="2988643"/>
              <a:ext cx="1028289" cy="591991"/>
            </a:xfrm>
            <a:custGeom>
              <a:avLst/>
              <a:gdLst/>
              <a:ahLst/>
              <a:cxnLst/>
              <a:rect l="l" t="t" r="r" b="b"/>
              <a:pathLst>
                <a:path w="34813" h="20042" extrusionOk="0">
                  <a:moveTo>
                    <a:pt x="7256" y="9406"/>
                  </a:moveTo>
                  <a:cubicBezTo>
                    <a:pt x="7268" y="9406"/>
                    <a:pt x="7281" y="9412"/>
                    <a:pt x="7293" y="9424"/>
                  </a:cubicBezTo>
                  <a:cubicBezTo>
                    <a:pt x="7369" y="9474"/>
                    <a:pt x="7419" y="9600"/>
                    <a:pt x="7444" y="9725"/>
                  </a:cubicBezTo>
                  <a:cubicBezTo>
                    <a:pt x="7519" y="9976"/>
                    <a:pt x="7519" y="10251"/>
                    <a:pt x="7494" y="10502"/>
                  </a:cubicBezTo>
                  <a:cubicBezTo>
                    <a:pt x="7433" y="11375"/>
                    <a:pt x="7175" y="12231"/>
                    <a:pt x="6720" y="12964"/>
                  </a:cubicBezTo>
                  <a:lnTo>
                    <a:pt x="6720" y="12964"/>
                  </a:lnTo>
                  <a:cubicBezTo>
                    <a:pt x="6693" y="12336"/>
                    <a:pt x="6709" y="11707"/>
                    <a:pt x="6767" y="11078"/>
                  </a:cubicBezTo>
                  <a:cubicBezTo>
                    <a:pt x="6792" y="10803"/>
                    <a:pt x="6842" y="10552"/>
                    <a:pt x="6892" y="10276"/>
                  </a:cubicBezTo>
                  <a:cubicBezTo>
                    <a:pt x="6943" y="10026"/>
                    <a:pt x="6993" y="9750"/>
                    <a:pt x="7118" y="9525"/>
                  </a:cubicBezTo>
                  <a:cubicBezTo>
                    <a:pt x="7143" y="9474"/>
                    <a:pt x="7193" y="9424"/>
                    <a:pt x="7218" y="9424"/>
                  </a:cubicBezTo>
                  <a:cubicBezTo>
                    <a:pt x="7231" y="9412"/>
                    <a:pt x="7243" y="9406"/>
                    <a:pt x="7256" y="9406"/>
                  </a:cubicBezTo>
                  <a:close/>
                  <a:moveTo>
                    <a:pt x="29364" y="11918"/>
                  </a:moveTo>
                  <a:cubicBezTo>
                    <a:pt x="29418" y="11918"/>
                    <a:pt x="29474" y="11931"/>
                    <a:pt x="29524" y="11956"/>
                  </a:cubicBezTo>
                  <a:cubicBezTo>
                    <a:pt x="29599" y="12006"/>
                    <a:pt x="29674" y="12106"/>
                    <a:pt x="29700" y="12231"/>
                  </a:cubicBezTo>
                  <a:cubicBezTo>
                    <a:pt x="29800" y="12457"/>
                    <a:pt x="29825" y="12733"/>
                    <a:pt x="29825" y="12983"/>
                  </a:cubicBezTo>
                  <a:cubicBezTo>
                    <a:pt x="29800" y="13535"/>
                    <a:pt x="29700" y="14061"/>
                    <a:pt x="29574" y="14587"/>
                  </a:cubicBezTo>
                  <a:cubicBezTo>
                    <a:pt x="29551" y="14673"/>
                    <a:pt x="29527" y="14760"/>
                    <a:pt x="29501" y="14845"/>
                  </a:cubicBezTo>
                  <a:lnTo>
                    <a:pt x="29501" y="14845"/>
                  </a:lnTo>
                  <a:cubicBezTo>
                    <a:pt x="29261" y="14404"/>
                    <a:pt x="29071" y="13895"/>
                    <a:pt x="28998" y="13409"/>
                  </a:cubicBezTo>
                  <a:cubicBezTo>
                    <a:pt x="28948" y="13134"/>
                    <a:pt x="28923" y="12858"/>
                    <a:pt x="28948" y="12607"/>
                  </a:cubicBezTo>
                  <a:cubicBezTo>
                    <a:pt x="28973" y="12357"/>
                    <a:pt x="29023" y="12081"/>
                    <a:pt x="29223" y="11956"/>
                  </a:cubicBezTo>
                  <a:cubicBezTo>
                    <a:pt x="29261" y="11931"/>
                    <a:pt x="29311" y="11918"/>
                    <a:pt x="29364" y="11918"/>
                  </a:cubicBezTo>
                  <a:close/>
                  <a:moveTo>
                    <a:pt x="13846" y="12405"/>
                  </a:moveTo>
                  <a:cubicBezTo>
                    <a:pt x="13892" y="12405"/>
                    <a:pt x="13939" y="12426"/>
                    <a:pt x="13985" y="12457"/>
                  </a:cubicBezTo>
                  <a:cubicBezTo>
                    <a:pt x="14136" y="12557"/>
                    <a:pt x="14161" y="12833"/>
                    <a:pt x="14136" y="13084"/>
                  </a:cubicBezTo>
                  <a:cubicBezTo>
                    <a:pt x="14110" y="13610"/>
                    <a:pt x="13910" y="14111"/>
                    <a:pt x="13709" y="14612"/>
                  </a:cubicBezTo>
                  <a:cubicBezTo>
                    <a:pt x="13632" y="14775"/>
                    <a:pt x="13553" y="14937"/>
                    <a:pt x="13469" y="15099"/>
                  </a:cubicBezTo>
                  <a:lnTo>
                    <a:pt x="13469" y="15099"/>
                  </a:lnTo>
                  <a:cubicBezTo>
                    <a:pt x="13435" y="14821"/>
                    <a:pt x="13415" y="14541"/>
                    <a:pt x="13409" y="14261"/>
                  </a:cubicBezTo>
                  <a:cubicBezTo>
                    <a:pt x="13384" y="13735"/>
                    <a:pt x="13409" y="13184"/>
                    <a:pt x="13584" y="12708"/>
                  </a:cubicBezTo>
                  <a:cubicBezTo>
                    <a:pt x="13634" y="12607"/>
                    <a:pt x="13684" y="12482"/>
                    <a:pt x="13760" y="12432"/>
                  </a:cubicBezTo>
                  <a:cubicBezTo>
                    <a:pt x="13788" y="12413"/>
                    <a:pt x="13817" y="12405"/>
                    <a:pt x="13846" y="12405"/>
                  </a:cubicBezTo>
                  <a:close/>
                  <a:moveTo>
                    <a:pt x="20802" y="13033"/>
                  </a:moveTo>
                  <a:cubicBezTo>
                    <a:pt x="20802" y="13033"/>
                    <a:pt x="20827" y="13033"/>
                    <a:pt x="20852" y="13058"/>
                  </a:cubicBezTo>
                  <a:cubicBezTo>
                    <a:pt x="20877" y="13084"/>
                    <a:pt x="20902" y="13134"/>
                    <a:pt x="20902" y="13184"/>
                  </a:cubicBezTo>
                  <a:cubicBezTo>
                    <a:pt x="20928" y="13309"/>
                    <a:pt x="20953" y="13434"/>
                    <a:pt x="20953" y="13560"/>
                  </a:cubicBezTo>
                  <a:cubicBezTo>
                    <a:pt x="20953" y="13835"/>
                    <a:pt x="20928" y="14086"/>
                    <a:pt x="20902" y="14362"/>
                  </a:cubicBezTo>
                  <a:cubicBezTo>
                    <a:pt x="20860" y="14660"/>
                    <a:pt x="20793" y="14958"/>
                    <a:pt x="20716" y="15252"/>
                  </a:cubicBezTo>
                  <a:lnTo>
                    <a:pt x="20716" y="15252"/>
                  </a:lnTo>
                  <a:cubicBezTo>
                    <a:pt x="20670" y="14988"/>
                    <a:pt x="20639" y="14722"/>
                    <a:pt x="20627" y="14462"/>
                  </a:cubicBezTo>
                  <a:cubicBezTo>
                    <a:pt x="20602" y="14211"/>
                    <a:pt x="20602" y="13936"/>
                    <a:pt x="20627" y="13685"/>
                  </a:cubicBezTo>
                  <a:cubicBezTo>
                    <a:pt x="20627" y="13535"/>
                    <a:pt x="20652" y="13409"/>
                    <a:pt x="20677" y="13284"/>
                  </a:cubicBezTo>
                  <a:cubicBezTo>
                    <a:pt x="20702" y="13184"/>
                    <a:pt x="20777" y="13058"/>
                    <a:pt x="20802" y="13033"/>
                  </a:cubicBezTo>
                  <a:close/>
                  <a:moveTo>
                    <a:pt x="752" y="1"/>
                  </a:moveTo>
                  <a:lnTo>
                    <a:pt x="752" y="1"/>
                  </a:lnTo>
                  <a:cubicBezTo>
                    <a:pt x="376" y="2156"/>
                    <a:pt x="125" y="4312"/>
                    <a:pt x="25" y="6492"/>
                  </a:cubicBezTo>
                  <a:cubicBezTo>
                    <a:pt x="0" y="7595"/>
                    <a:pt x="25" y="8672"/>
                    <a:pt x="125" y="9750"/>
                  </a:cubicBezTo>
                  <a:cubicBezTo>
                    <a:pt x="251" y="10853"/>
                    <a:pt x="426" y="11931"/>
                    <a:pt x="902" y="12933"/>
                  </a:cubicBezTo>
                  <a:cubicBezTo>
                    <a:pt x="1128" y="13434"/>
                    <a:pt x="1454" y="13911"/>
                    <a:pt x="1905" y="14261"/>
                  </a:cubicBezTo>
                  <a:cubicBezTo>
                    <a:pt x="2130" y="14437"/>
                    <a:pt x="2406" y="14562"/>
                    <a:pt x="2682" y="14637"/>
                  </a:cubicBezTo>
                  <a:cubicBezTo>
                    <a:pt x="2932" y="14738"/>
                    <a:pt x="3208" y="14788"/>
                    <a:pt x="3509" y="14813"/>
                  </a:cubicBezTo>
                  <a:cubicBezTo>
                    <a:pt x="3647" y="14832"/>
                    <a:pt x="3786" y="14841"/>
                    <a:pt x="3926" y="14841"/>
                  </a:cubicBezTo>
                  <a:cubicBezTo>
                    <a:pt x="4345" y="14841"/>
                    <a:pt x="4768" y="14756"/>
                    <a:pt x="5163" y="14587"/>
                  </a:cubicBezTo>
                  <a:cubicBezTo>
                    <a:pt x="5689" y="14387"/>
                    <a:pt x="6140" y="14011"/>
                    <a:pt x="6491" y="13585"/>
                  </a:cubicBezTo>
                  <a:cubicBezTo>
                    <a:pt x="6508" y="13564"/>
                    <a:pt x="6525" y="13544"/>
                    <a:pt x="6542" y="13523"/>
                  </a:cubicBezTo>
                  <a:lnTo>
                    <a:pt x="6542" y="13523"/>
                  </a:lnTo>
                  <a:cubicBezTo>
                    <a:pt x="6560" y="13796"/>
                    <a:pt x="6585" y="14067"/>
                    <a:pt x="6617" y="14337"/>
                  </a:cubicBezTo>
                  <a:cubicBezTo>
                    <a:pt x="6767" y="15414"/>
                    <a:pt x="7018" y="16517"/>
                    <a:pt x="7644" y="17470"/>
                  </a:cubicBezTo>
                  <a:cubicBezTo>
                    <a:pt x="7945" y="17921"/>
                    <a:pt x="8396" y="18347"/>
                    <a:pt x="8973" y="18497"/>
                  </a:cubicBezTo>
                  <a:cubicBezTo>
                    <a:pt x="9196" y="18565"/>
                    <a:pt x="9423" y="18595"/>
                    <a:pt x="9648" y="18595"/>
                  </a:cubicBezTo>
                  <a:cubicBezTo>
                    <a:pt x="10004" y="18595"/>
                    <a:pt x="10355" y="18520"/>
                    <a:pt x="10677" y="18397"/>
                  </a:cubicBezTo>
                  <a:cubicBezTo>
                    <a:pt x="11203" y="18171"/>
                    <a:pt x="11679" y="17820"/>
                    <a:pt x="12080" y="17444"/>
                  </a:cubicBezTo>
                  <a:cubicBezTo>
                    <a:pt x="12481" y="17043"/>
                    <a:pt x="12832" y="16617"/>
                    <a:pt x="13133" y="16166"/>
                  </a:cubicBezTo>
                  <a:cubicBezTo>
                    <a:pt x="13196" y="16075"/>
                    <a:pt x="13256" y="15983"/>
                    <a:pt x="13315" y="15892"/>
                  </a:cubicBezTo>
                  <a:lnTo>
                    <a:pt x="13315" y="15892"/>
                  </a:lnTo>
                  <a:cubicBezTo>
                    <a:pt x="13428" y="16437"/>
                    <a:pt x="13593" y="16972"/>
                    <a:pt x="13810" y="17495"/>
                  </a:cubicBezTo>
                  <a:cubicBezTo>
                    <a:pt x="14035" y="18021"/>
                    <a:pt x="14311" y="18497"/>
                    <a:pt x="14687" y="18948"/>
                  </a:cubicBezTo>
                  <a:cubicBezTo>
                    <a:pt x="15038" y="19374"/>
                    <a:pt x="15514" y="19725"/>
                    <a:pt x="16090" y="19901"/>
                  </a:cubicBezTo>
                  <a:cubicBezTo>
                    <a:pt x="16375" y="19991"/>
                    <a:pt x="16680" y="20042"/>
                    <a:pt x="16984" y="20042"/>
                  </a:cubicBezTo>
                  <a:cubicBezTo>
                    <a:pt x="17269" y="20042"/>
                    <a:pt x="17553" y="19998"/>
                    <a:pt x="17820" y="19901"/>
                  </a:cubicBezTo>
                  <a:cubicBezTo>
                    <a:pt x="18371" y="19700"/>
                    <a:pt x="18822" y="19324"/>
                    <a:pt x="19198" y="18923"/>
                  </a:cubicBezTo>
                  <a:cubicBezTo>
                    <a:pt x="19891" y="18139"/>
                    <a:pt x="20349" y="17205"/>
                    <a:pt x="20691" y="16240"/>
                  </a:cubicBezTo>
                  <a:lnTo>
                    <a:pt x="20691" y="16240"/>
                  </a:lnTo>
                  <a:cubicBezTo>
                    <a:pt x="21020" y="17249"/>
                    <a:pt x="21541" y="18224"/>
                    <a:pt x="22431" y="18898"/>
                  </a:cubicBezTo>
                  <a:cubicBezTo>
                    <a:pt x="22857" y="19249"/>
                    <a:pt x="23409" y="19500"/>
                    <a:pt x="23960" y="19600"/>
                  </a:cubicBezTo>
                  <a:cubicBezTo>
                    <a:pt x="24191" y="19640"/>
                    <a:pt x="24421" y="19660"/>
                    <a:pt x="24650" y="19660"/>
                  </a:cubicBezTo>
                  <a:cubicBezTo>
                    <a:pt x="24994" y="19660"/>
                    <a:pt x="25334" y="19615"/>
                    <a:pt x="25664" y="19525"/>
                  </a:cubicBezTo>
                  <a:cubicBezTo>
                    <a:pt x="26792" y="19274"/>
                    <a:pt x="27694" y="18497"/>
                    <a:pt x="28371" y="17620"/>
                  </a:cubicBezTo>
                  <a:cubicBezTo>
                    <a:pt x="28887" y="16905"/>
                    <a:pt x="29278" y="16112"/>
                    <a:pt x="29567" y="15290"/>
                  </a:cubicBezTo>
                  <a:lnTo>
                    <a:pt x="29567" y="15290"/>
                  </a:lnTo>
                  <a:cubicBezTo>
                    <a:pt x="29817" y="15644"/>
                    <a:pt x="30129" y="15961"/>
                    <a:pt x="30502" y="16216"/>
                  </a:cubicBezTo>
                  <a:cubicBezTo>
                    <a:pt x="30953" y="16542"/>
                    <a:pt x="31529" y="16743"/>
                    <a:pt x="32080" y="16768"/>
                  </a:cubicBezTo>
                  <a:cubicBezTo>
                    <a:pt x="32381" y="16768"/>
                    <a:pt x="32657" y="16743"/>
                    <a:pt x="32933" y="16693"/>
                  </a:cubicBezTo>
                  <a:cubicBezTo>
                    <a:pt x="33233" y="16642"/>
                    <a:pt x="33484" y="16492"/>
                    <a:pt x="33710" y="16317"/>
                  </a:cubicBezTo>
                  <a:cubicBezTo>
                    <a:pt x="34136" y="15916"/>
                    <a:pt x="34361" y="15389"/>
                    <a:pt x="34512" y="14863"/>
                  </a:cubicBezTo>
                  <a:cubicBezTo>
                    <a:pt x="34787" y="13785"/>
                    <a:pt x="34812" y="12683"/>
                    <a:pt x="34812" y="11605"/>
                  </a:cubicBezTo>
                  <a:cubicBezTo>
                    <a:pt x="34787" y="10502"/>
                    <a:pt x="34687" y="9424"/>
                    <a:pt x="34537" y="8347"/>
                  </a:cubicBezTo>
                  <a:cubicBezTo>
                    <a:pt x="34261" y="6191"/>
                    <a:pt x="33835" y="4036"/>
                    <a:pt x="33334" y="1931"/>
                  </a:cubicBezTo>
                  <a:lnTo>
                    <a:pt x="33334" y="1931"/>
                  </a:lnTo>
                  <a:cubicBezTo>
                    <a:pt x="33810" y="4061"/>
                    <a:pt x="34211" y="6191"/>
                    <a:pt x="34461" y="8347"/>
                  </a:cubicBezTo>
                  <a:cubicBezTo>
                    <a:pt x="34587" y="9424"/>
                    <a:pt x="34687" y="10527"/>
                    <a:pt x="34687" y="11605"/>
                  </a:cubicBezTo>
                  <a:cubicBezTo>
                    <a:pt x="34712" y="12683"/>
                    <a:pt x="34662" y="13785"/>
                    <a:pt x="34361" y="14813"/>
                  </a:cubicBezTo>
                  <a:cubicBezTo>
                    <a:pt x="34211" y="15339"/>
                    <a:pt x="33985" y="15840"/>
                    <a:pt x="33609" y="16191"/>
                  </a:cubicBezTo>
                  <a:cubicBezTo>
                    <a:pt x="33263" y="16516"/>
                    <a:pt x="32785" y="16598"/>
                    <a:pt x="32322" y="16598"/>
                  </a:cubicBezTo>
                  <a:cubicBezTo>
                    <a:pt x="32250" y="16598"/>
                    <a:pt x="32177" y="16596"/>
                    <a:pt x="32106" y="16592"/>
                  </a:cubicBezTo>
                  <a:cubicBezTo>
                    <a:pt x="31554" y="16567"/>
                    <a:pt x="31028" y="16392"/>
                    <a:pt x="30602" y="16091"/>
                  </a:cubicBezTo>
                  <a:cubicBezTo>
                    <a:pt x="30211" y="15831"/>
                    <a:pt x="29896" y="15477"/>
                    <a:pt x="29640" y="15077"/>
                  </a:cubicBezTo>
                  <a:lnTo>
                    <a:pt x="29640" y="15077"/>
                  </a:lnTo>
                  <a:cubicBezTo>
                    <a:pt x="29688" y="14931"/>
                    <a:pt x="29733" y="14785"/>
                    <a:pt x="29775" y="14637"/>
                  </a:cubicBezTo>
                  <a:cubicBezTo>
                    <a:pt x="29900" y="14086"/>
                    <a:pt x="30000" y="13560"/>
                    <a:pt x="30000" y="13008"/>
                  </a:cubicBezTo>
                  <a:cubicBezTo>
                    <a:pt x="30000" y="12708"/>
                    <a:pt x="30000" y="12432"/>
                    <a:pt x="29900" y="12156"/>
                  </a:cubicBezTo>
                  <a:cubicBezTo>
                    <a:pt x="29850" y="12031"/>
                    <a:pt x="29775" y="11881"/>
                    <a:pt x="29599" y="11780"/>
                  </a:cubicBezTo>
                  <a:cubicBezTo>
                    <a:pt x="29529" y="11745"/>
                    <a:pt x="29454" y="11727"/>
                    <a:pt x="29379" y="11727"/>
                  </a:cubicBezTo>
                  <a:cubicBezTo>
                    <a:pt x="29291" y="11727"/>
                    <a:pt x="29204" y="11752"/>
                    <a:pt x="29123" y="11805"/>
                  </a:cubicBezTo>
                  <a:cubicBezTo>
                    <a:pt x="28973" y="11881"/>
                    <a:pt x="28898" y="12031"/>
                    <a:pt x="28847" y="12181"/>
                  </a:cubicBezTo>
                  <a:cubicBezTo>
                    <a:pt x="28797" y="12307"/>
                    <a:pt x="28772" y="12457"/>
                    <a:pt x="28747" y="12582"/>
                  </a:cubicBezTo>
                  <a:cubicBezTo>
                    <a:pt x="28747" y="12883"/>
                    <a:pt x="28747" y="13159"/>
                    <a:pt x="28797" y="13434"/>
                  </a:cubicBezTo>
                  <a:cubicBezTo>
                    <a:pt x="28898" y="13986"/>
                    <a:pt x="29098" y="14512"/>
                    <a:pt x="29374" y="14988"/>
                  </a:cubicBezTo>
                  <a:cubicBezTo>
                    <a:pt x="29391" y="15018"/>
                    <a:pt x="29409" y="15048"/>
                    <a:pt x="29427" y="15077"/>
                  </a:cubicBezTo>
                  <a:lnTo>
                    <a:pt x="29427" y="15077"/>
                  </a:lnTo>
                  <a:cubicBezTo>
                    <a:pt x="29142" y="15931"/>
                    <a:pt x="28722" y="16754"/>
                    <a:pt x="28196" y="17470"/>
                  </a:cubicBezTo>
                  <a:cubicBezTo>
                    <a:pt x="27544" y="18347"/>
                    <a:pt x="26667" y="19074"/>
                    <a:pt x="25614" y="19324"/>
                  </a:cubicBezTo>
                  <a:cubicBezTo>
                    <a:pt x="25312" y="19396"/>
                    <a:pt x="25002" y="19433"/>
                    <a:pt x="24693" y="19433"/>
                  </a:cubicBezTo>
                  <a:cubicBezTo>
                    <a:pt x="23925" y="19433"/>
                    <a:pt x="23164" y="19205"/>
                    <a:pt x="22557" y="18723"/>
                  </a:cubicBezTo>
                  <a:cubicBezTo>
                    <a:pt x="21730" y="18071"/>
                    <a:pt x="21203" y="17068"/>
                    <a:pt x="20902" y="16041"/>
                  </a:cubicBezTo>
                  <a:cubicBezTo>
                    <a:pt x="20880" y="15965"/>
                    <a:pt x="20858" y="15888"/>
                    <a:pt x="20838" y="15810"/>
                  </a:cubicBezTo>
                  <a:lnTo>
                    <a:pt x="20838" y="15810"/>
                  </a:lnTo>
                  <a:cubicBezTo>
                    <a:pt x="20982" y="15358"/>
                    <a:pt x="21090" y="14873"/>
                    <a:pt x="21178" y="14387"/>
                  </a:cubicBezTo>
                  <a:cubicBezTo>
                    <a:pt x="21203" y="14111"/>
                    <a:pt x="21228" y="13835"/>
                    <a:pt x="21228" y="13560"/>
                  </a:cubicBezTo>
                  <a:cubicBezTo>
                    <a:pt x="21228" y="13409"/>
                    <a:pt x="21203" y="13284"/>
                    <a:pt x="21153" y="13134"/>
                  </a:cubicBezTo>
                  <a:cubicBezTo>
                    <a:pt x="21128" y="13058"/>
                    <a:pt x="21103" y="12958"/>
                    <a:pt x="21053" y="12883"/>
                  </a:cubicBezTo>
                  <a:cubicBezTo>
                    <a:pt x="20999" y="12829"/>
                    <a:pt x="20918" y="12788"/>
                    <a:pt x="20822" y="12788"/>
                  </a:cubicBezTo>
                  <a:cubicBezTo>
                    <a:pt x="20784" y="12788"/>
                    <a:pt x="20744" y="12794"/>
                    <a:pt x="20702" y="12808"/>
                  </a:cubicBezTo>
                  <a:cubicBezTo>
                    <a:pt x="20577" y="12858"/>
                    <a:pt x="20552" y="12933"/>
                    <a:pt x="20501" y="13008"/>
                  </a:cubicBezTo>
                  <a:cubicBezTo>
                    <a:pt x="20476" y="13084"/>
                    <a:pt x="20451" y="13159"/>
                    <a:pt x="20426" y="13234"/>
                  </a:cubicBezTo>
                  <a:cubicBezTo>
                    <a:pt x="20376" y="13359"/>
                    <a:pt x="20376" y="13510"/>
                    <a:pt x="20351" y="13660"/>
                  </a:cubicBezTo>
                  <a:cubicBezTo>
                    <a:pt x="20326" y="13936"/>
                    <a:pt x="20326" y="14211"/>
                    <a:pt x="20351" y="14487"/>
                  </a:cubicBezTo>
                  <a:cubicBezTo>
                    <a:pt x="20391" y="14924"/>
                    <a:pt x="20462" y="15362"/>
                    <a:pt x="20565" y="15787"/>
                  </a:cubicBezTo>
                  <a:lnTo>
                    <a:pt x="20565" y="15787"/>
                  </a:lnTo>
                  <a:cubicBezTo>
                    <a:pt x="20552" y="15830"/>
                    <a:pt x="20539" y="15873"/>
                    <a:pt x="20527" y="15916"/>
                  </a:cubicBezTo>
                  <a:cubicBezTo>
                    <a:pt x="20176" y="16943"/>
                    <a:pt x="19699" y="17921"/>
                    <a:pt x="18998" y="18723"/>
                  </a:cubicBezTo>
                  <a:cubicBezTo>
                    <a:pt x="18622" y="19124"/>
                    <a:pt x="18196" y="19449"/>
                    <a:pt x="17720" y="19625"/>
                  </a:cubicBezTo>
                  <a:cubicBezTo>
                    <a:pt x="17478" y="19709"/>
                    <a:pt x="17226" y="19747"/>
                    <a:pt x="16976" y="19747"/>
                  </a:cubicBezTo>
                  <a:cubicBezTo>
                    <a:pt x="16705" y="19747"/>
                    <a:pt x="16438" y="19703"/>
                    <a:pt x="16191" y="19625"/>
                  </a:cubicBezTo>
                  <a:cubicBezTo>
                    <a:pt x="15689" y="19475"/>
                    <a:pt x="15238" y="19149"/>
                    <a:pt x="14912" y="18748"/>
                  </a:cubicBezTo>
                  <a:cubicBezTo>
                    <a:pt x="14562" y="18347"/>
                    <a:pt x="14286" y="17871"/>
                    <a:pt x="14085" y="17394"/>
                  </a:cubicBezTo>
                  <a:cubicBezTo>
                    <a:pt x="13828" y="16804"/>
                    <a:pt x="13644" y="16178"/>
                    <a:pt x="13533" y="15537"/>
                  </a:cubicBezTo>
                  <a:lnTo>
                    <a:pt x="13533" y="15537"/>
                  </a:lnTo>
                  <a:cubicBezTo>
                    <a:pt x="13691" y="15267"/>
                    <a:pt x="13834" y="14994"/>
                    <a:pt x="13960" y="14713"/>
                  </a:cubicBezTo>
                  <a:cubicBezTo>
                    <a:pt x="14161" y="14211"/>
                    <a:pt x="14361" y="13685"/>
                    <a:pt x="14411" y="13109"/>
                  </a:cubicBezTo>
                  <a:cubicBezTo>
                    <a:pt x="14436" y="12958"/>
                    <a:pt x="14436" y="12808"/>
                    <a:pt x="14411" y="12657"/>
                  </a:cubicBezTo>
                  <a:cubicBezTo>
                    <a:pt x="14361" y="12507"/>
                    <a:pt x="14311" y="12357"/>
                    <a:pt x="14161" y="12231"/>
                  </a:cubicBezTo>
                  <a:cubicBezTo>
                    <a:pt x="14085" y="12181"/>
                    <a:pt x="13985" y="12131"/>
                    <a:pt x="13885" y="12131"/>
                  </a:cubicBezTo>
                  <a:cubicBezTo>
                    <a:pt x="13785" y="12131"/>
                    <a:pt x="13684" y="12156"/>
                    <a:pt x="13609" y="12231"/>
                  </a:cubicBezTo>
                  <a:cubicBezTo>
                    <a:pt x="13459" y="12332"/>
                    <a:pt x="13384" y="12482"/>
                    <a:pt x="13334" y="12607"/>
                  </a:cubicBezTo>
                  <a:cubicBezTo>
                    <a:pt x="13133" y="13159"/>
                    <a:pt x="13108" y="13735"/>
                    <a:pt x="13133" y="14287"/>
                  </a:cubicBezTo>
                  <a:cubicBezTo>
                    <a:pt x="13142" y="14698"/>
                    <a:pt x="13180" y="15106"/>
                    <a:pt x="13245" y="15510"/>
                  </a:cubicBezTo>
                  <a:lnTo>
                    <a:pt x="13245" y="15510"/>
                  </a:lnTo>
                  <a:cubicBezTo>
                    <a:pt x="13147" y="15681"/>
                    <a:pt x="13043" y="15850"/>
                    <a:pt x="12933" y="16016"/>
                  </a:cubicBezTo>
                  <a:cubicBezTo>
                    <a:pt x="12632" y="16467"/>
                    <a:pt x="12281" y="16893"/>
                    <a:pt x="11905" y="17269"/>
                  </a:cubicBezTo>
                  <a:cubicBezTo>
                    <a:pt x="11504" y="17645"/>
                    <a:pt x="11078" y="17971"/>
                    <a:pt x="10577" y="18171"/>
                  </a:cubicBezTo>
                  <a:cubicBezTo>
                    <a:pt x="10273" y="18299"/>
                    <a:pt x="9939" y="18376"/>
                    <a:pt x="9607" y="18376"/>
                  </a:cubicBezTo>
                  <a:cubicBezTo>
                    <a:pt x="9418" y="18376"/>
                    <a:pt x="9230" y="18351"/>
                    <a:pt x="9048" y="18297"/>
                  </a:cubicBezTo>
                  <a:cubicBezTo>
                    <a:pt x="8547" y="18146"/>
                    <a:pt x="8120" y="17770"/>
                    <a:pt x="7845" y="17344"/>
                  </a:cubicBezTo>
                  <a:cubicBezTo>
                    <a:pt x="7243" y="16442"/>
                    <a:pt x="6993" y="15364"/>
                    <a:pt x="6842" y="14312"/>
                  </a:cubicBezTo>
                  <a:cubicBezTo>
                    <a:pt x="6794" y="13962"/>
                    <a:pt x="6758" y="13613"/>
                    <a:pt x="6736" y="13264"/>
                  </a:cubicBezTo>
                  <a:lnTo>
                    <a:pt x="6736" y="13264"/>
                  </a:lnTo>
                  <a:cubicBezTo>
                    <a:pt x="6982" y="12908"/>
                    <a:pt x="7165" y="12534"/>
                    <a:pt x="7318" y="12131"/>
                  </a:cubicBezTo>
                  <a:cubicBezTo>
                    <a:pt x="7519" y="11605"/>
                    <a:pt x="7644" y="11078"/>
                    <a:pt x="7694" y="10527"/>
                  </a:cubicBezTo>
                  <a:cubicBezTo>
                    <a:pt x="7719" y="10251"/>
                    <a:pt x="7719" y="9976"/>
                    <a:pt x="7644" y="9675"/>
                  </a:cubicBezTo>
                  <a:cubicBezTo>
                    <a:pt x="7619" y="9550"/>
                    <a:pt x="7569" y="9399"/>
                    <a:pt x="7419" y="9274"/>
                  </a:cubicBezTo>
                  <a:cubicBezTo>
                    <a:pt x="7394" y="9249"/>
                    <a:pt x="7344" y="9224"/>
                    <a:pt x="7293" y="9224"/>
                  </a:cubicBezTo>
                  <a:cubicBezTo>
                    <a:pt x="7271" y="9217"/>
                    <a:pt x="7251" y="9213"/>
                    <a:pt x="7233" y="9213"/>
                  </a:cubicBezTo>
                  <a:cubicBezTo>
                    <a:pt x="7189" y="9213"/>
                    <a:pt x="7153" y="9231"/>
                    <a:pt x="7118" y="9249"/>
                  </a:cubicBezTo>
                  <a:cubicBezTo>
                    <a:pt x="7043" y="9299"/>
                    <a:pt x="6993" y="9374"/>
                    <a:pt x="6943" y="9424"/>
                  </a:cubicBezTo>
                  <a:cubicBezTo>
                    <a:pt x="6817" y="9700"/>
                    <a:pt x="6742" y="9976"/>
                    <a:pt x="6692" y="10251"/>
                  </a:cubicBezTo>
                  <a:cubicBezTo>
                    <a:pt x="6642" y="10502"/>
                    <a:pt x="6592" y="10778"/>
                    <a:pt x="6567" y="11053"/>
                  </a:cubicBezTo>
                  <a:cubicBezTo>
                    <a:pt x="6500" y="11789"/>
                    <a:pt x="6489" y="12524"/>
                    <a:pt x="6526" y="13253"/>
                  </a:cubicBezTo>
                  <a:lnTo>
                    <a:pt x="6526" y="13253"/>
                  </a:lnTo>
                  <a:cubicBezTo>
                    <a:pt x="6475" y="13323"/>
                    <a:pt x="6421" y="13392"/>
                    <a:pt x="6366" y="13459"/>
                  </a:cubicBezTo>
                  <a:cubicBezTo>
                    <a:pt x="6015" y="13886"/>
                    <a:pt x="5589" y="14236"/>
                    <a:pt x="5113" y="14437"/>
                  </a:cubicBezTo>
                  <a:cubicBezTo>
                    <a:pt x="4727" y="14611"/>
                    <a:pt x="4311" y="14680"/>
                    <a:pt x="3889" y="14680"/>
                  </a:cubicBezTo>
                  <a:cubicBezTo>
                    <a:pt x="3763" y="14680"/>
                    <a:pt x="3636" y="14674"/>
                    <a:pt x="3509" y="14662"/>
                  </a:cubicBezTo>
                  <a:cubicBezTo>
                    <a:pt x="2983" y="14587"/>
                    <a:pt x="2431" y="14462"/>
                    <a:pt x="2005" y="14136"/>
                  </a:cubicBezTo>
                  <a:cubicBezTo>
                    <a:pt x="1579" y="13810"/>
                    <a:pt x="1278" y="13359"/>
                    <a:pt x="1028" y="12883"/>
                  </a:cubicBezTo>
                  <a:cubicBezTo>
                    <a:pt x="577" y="11906"/>
                    <a:pt x="351" y="10828"/>
                    <a:pt x="226" y="9750"/>
                  </a:cubicBezTo>
                  <a:cubicBezTo>
                    <a:pt x="125" y="8672"/>
                    <a:pt x="100" y="7595"/>
                    <a:pt x="100" y="6492"/>
                  </a:cubicBezTo>
                  <a:cubicBezTo>
                    <a:pt x="176" y="4337"/>
                    <a:pt x="401" y="2156"/>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4"/>
            <p:cNvSpPr/>
            <p:nvPr/>
          </p:nvSpPr>
          <p:spPr>
            <a:xfrm>
              <a:off x="6372643" y="3238859"/>
              <a:ext cx="351083" cy="177018"/>
            </a:xfrm>
            <a:custGeom>
              <a:avLst/>
              <a:gdLst/>
              <a:ahLst/>
              <a:cxnLst/>
              <a:rect l="l" t="t" r="r" b="b"/>
              <a:pathLst>
                <a:path w="11886" h="5993" extrusionOk="0">
                  <a:moveTo>
                    <a:pt x="1509" y="1"/>
                  </a:moveTo>
                  <a:cubicBezTo>
                    <a:pt x="1509" y="1"/>
                    <a:pt x="156" y="1154"/>
                    <a:pt x="56" y="2683"/>
                  </a:cubicBezTo>
                  <a:cubicBezTo>
                    <a:pt x="0" y="3820"/>
                    <a:pt x="1786" y="5993"/>
                    <a:pt x="4419" y="5993"/>
                  </a:cubicBezTo>
                  <a:cubicBezTo>
                    <a:pt x="5382" y="5993"/>
                    <a:pt x="6458" y="5702"/>
                    <a:pt x="7599" y="4963"/>
                  </a:cubicBezTo>
                  <a:cubicBezTo>
                    <a:pt x="11885" y="2206"/>
                    <a:pt x="1509"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4"/>
            <p:cNvSpPr/>
            <p:nvPr/>
          </p:nvSpPr>
          <p:spPr>
            <a:xfrm>
              <a:off x="6392167" y="3073062"/>
              <a:ext cx="297502" cy="308194"/>
            </a:xfrm>
            <a:custGeom>
              <a:avLst/>
              <a:gdLst/>
              <a:ahLst/>
              <a:cxnLst/>
              <a:rect l="l" t="t" r="r" b="b"/>
              <a:pathLst>
                <a:path w="10072" h="10434" extrusionOk="0">
                  <a:moveTo>
                    <a:pt x="4838" y="0"/>
                  </a:moveTo>
                  <a:cubicBezTo>
                    <a:pt x="1777" y="0"/>
                    <a:pt x="397" y="5814"/>
                    <a:pt x="397" y="5814"/>
                  </a:cubicBezTo>
                  <a:cubicBezTo>
                    <a:pt x="0" y="9324"/>
                    <a:pt x="2569" y="10434"/>
                    <a:pt x="4515" y="10434"/>
                  </a:cubicBezTo>
                  <a:cubicBezTo>
                    <a:pt x="5029" y="10434"/>
                    <a:pt x="5500" y="10356"/>
                    <a:pt x="5861" y="10226"/>
                  </a:cubicBezTo>
                  <a:cubicBezTo>
                    <a:pt x="7565" y="9624"/>
                    <a:pt x="10071" y="5689"/>
                    <a:pt x="9445" y="5413"/>
                  </a:cubicBezTo>
                  <a:cubicBezTo>
                    <a:pt x="9393" y="5391"/>
                    <a:pt x="9333" y="5380"/>
                    <a:pt x="9267" y="5380"/>
                  </a:cubicBezTo>
                  <a:cubicBezTo>
                    <a:pt x="8532" y="5380"/>
                    <a:pt x="7014" y="6667"/>
                    <a:pt x="7014" y="6667"/>
                  </a:cubicBezTo>
                  <a:cubicBezTo>
                    <a:pt x="7014" y="6667"/>
                    <a:pt x="8768" y="702"/>
                    <a:pt x="5334" y="50"/>
                  </a:cubicBezTo>
                  <a:cubicBezTo>
                    <a:pt x="5164" y="16"/>
                    <a:pt x="4999" y="0"/>
                    <a:pt x="48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4"/>
            <p:cNvSpPr/>
            <p:nvPr/>
          </p:nvSpPr>
          <p:spPr>
            <a:xfrm>
              <a:off x="6555926" y="3073181"/>
              <a:ext cx="18993" cy="115610"/>
            </a:xfrm>
            <a:custGeom>
              <a:avLst/>
              <a:gdLst/>
              <a:ahLst/>
              <a:cxnLst/>
              <a:rect l="l" t="t" r="r" b="b"/>
              <a:pathLst>
                <a:path w="643" h="3914" extrusionOk="0">
                  <a:moveTo>
                    <a:pt x="148" y="0"/>
                  </a:moveTo>
                  <a:cubicBezTo>
                    <a:pt x="79" y="0"/>
                    <a:pt x="1" y="54"/>
                    <a:pt x="16" y="146"/>
                  </a:cubicBezTo>
                  <a:cubicBezTo>
                    <a:pt x="242" y="1349"/>
                    <a:pt x="417" y="2552"/>
                    <a:pt x="66" y="3780"/>
                  </a:cubicBezTo>
                  <a:cubicBezTo>
                    <a:pt x="51" y="3856"/>
                    <a:pt x="128" y="3914"/>
                    <a:pt x="196" y="3914"/>
                  </a:cubicBezTo>
                  <a:cubicBezTo>
                    <a:pt x="241" y="3914"/>
                    <a:pt x="282" y="3890"/>
                    <a:pt x="292" y="3831"/>
                  </a:cubicBezTo>
                  <a:cubicBezTo>
                    <a:pt x="643" y="2577"/>
                    <a:pt x="492" y="1324"/>
                    <a:pt x="242" y="71"/>
                  </a:cubicBezTo>
                  <a:cubicBezTo>
                    <a:pt x="232" y="22"/>
                    <a:pt x="192" y="0"/>
                    <a:pt x="1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4"/>
            <p:cNvSpPr/>
            <p:nvPr/>
          </p:nvSpPr>
          <p:spPr>
            <a:xfrm>
              <a:off x="6504559" y="3070256"/>
              <a:ext cx="22980" cy="129788"/>
            </a:xfrm>
            <a:custGeom>
              <a:avLst/>
              <a:gdLst/>
              <a:ahLst/>
              <a:cxnLst/>
              <a:rect l="l" t="t" r="r" b="b"/>
              <a:pathLst>
                <a:path w="778" h="4394" extrusionOk="0">
                  <a:moveTo>
                    <a:pt x="546" y="1"/>
                  </a:moveTo>
                  <a:cubicBezTo>
                    <a:pt x="489" y="1"/>
                    <a:pt x="439" y="32"/>
                    <a:pt x="452" y="95"/>
                  </a:cubicBezTo>
                  <a:cubicBezTo>
                    <a:pt x="552" y="922"/>
                    <a:pt x="552" y="1699"/>
                    <a:pt x="351" y="2501"/>
                  </a:cubicBezTo>
                  <a:cubicBezTo>
                    <a:pt x="226" y="3102"/>
                    <a:pt x="26" y="3679"/>
                    <a:pt x="1" y="4280"/>
                  </a:cubicBezTo>
                  <a:cubicBezTo>
                    <a:pt x="1" y="4356"/>
                    <a:pt x="57" y="4393"/>
                    <a:pt x="117" y="4393"/>
                  </a:cubicBezTo>
                  <a:cubicBezTo>
                    <a:pt x="176" y="4393"/>
                    <a:pt x="239" y="4356"/>
                    <a:pt x="251" y="4280"/>
                  </a:cubicBezTo>
                  <a:cubicBezTo>
                    <a:pt x="276" y="3478"/>
                    <a:pt x="577" y="2752"/>
                    <a:pt x="702" y="1975"/>
                  </a:cubicBezTo>
                  <a:cubicBezTo>
                    <a:pt x="778" y="1348"/>
                    <a:pt x="752" y="721"/>
                    <a:pt x="677" y="95"/>
                  </a:cubicBezTo>
                  <a:cubicBezTo>
                    <a:pt x="665" y="32"/>
                    <a:pt x="602" y="1"/>
                    <a:pt x="5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4"/>
            <p:cNvSpPr/>
            <p:nvPr/>
          </p:nvSpPr>
          <p:spPr>
            <a:xfrm>
              <a:off x="7476594" y="3200371"/>
              <a:ext cx="218400" cy="197813"/>
            </a:xfrm>
            <a:custGeom>
              <a:avLst/>
              <a:gdLst/>
              <a:ahLst/>
              <a:cxnLst/>
              <a:rect l="l" t="t" r="r" b="b"/>
              <a:pathLst>
                <a:path w="7394" h="6697" extrusionOk="0">
                  <a:moveTo>
                    <a:pt x="4386" y="1"/>
                  </a:moveTo>
                  <a:cubicBezTo>
                    <a:pt x="4286" y="477"/>
                    <a:pt x="0" y="4136"/>
                    <a:pt x="902" y="5114"/>
                  </a:cubicBezTo>
                  <a:cubicBezTo>
                    <a:pt x="1024" y="5242"/>
                    <a:pt x="1158" y="5298"/>
                    <a:pt x="1300" y="5298"/>
                  </a:cubicBezTo>
                  <a:cubicBezTo>
                    <a:pt x="2235" y="5298"/>
                    <a:pt x="3483" y="2858"/>
                    <a:pt x="3484" y="2858"/>
                  </a:cubicBezTo>
                  <a:lnTo>
                    <a:pt x="3484" y="2858"/>
                  </a:lnTo>
                  <a:cubicBezTo>
                    <a:pt x="3484" y="2858"/>
                    <a:pt x="2632" y="5790"/>
                    <a:pt x="3484" y="6141"/>
                  </a:cubicBezTo>
                  <a:cubicBezTo>
                    <a:pt x="3536" y="6162"/>
                    <a:pt x="3586" y="6172"/>
                    <a:pt x="3635" y="6172"/>
                  </a:cubicBezTo>
                  <a:cubicBezTo>
                    <a:pt x="4404" y="6172"/>
                    <a:pt x="4737" y="3711"/>
                    <a:pt x="4737" y="3710"/>
                  </a:cubicBezTo>
                  <a:lnTo>
                    <a:pt x="4737" y="3710"/>
                  </a:lnTo>
                  <a:cubicBezTo>
                    <a:pt x="4737" y="3711"/>
                    <a:pt x="4641" y="6696"/>
                    <a:pt x="5935" y="6696"/>
                  </a:cubicBezTo>
                  <a:cubicBezTo>
                    <a:pt x="5961" y="6696"/>
                    <a:pt x="5988" y="6695"/>
                    <a:pt x="6015" y="6692"/>
                  </a:cubicBezTo>
                  <a:cubicBezTo>
                    <a:pt x="7394" y="6542"/>
                    <a:pt x="7318" y="1304"/>
                    <a:pt x="7318" y="1304"/>
                  </a:cubicBezTo>
                  <a:lnTo>
                    <a:pt x="438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4"/>
            <p:cNvSpPr/>
            <p:nvPr/>
          </p:nvSpPr>
          <p:spPr>
            <a:xfrm>
              <a:off x="7689061" y="3117517"/>
              <a:ext cx="319094" cy="291565"/>
            </a:xfrm>
            <a:custGeom>
              <a:avLst/>
              <a:gdLst/>
              <a:ahLst/>
              <a:cxnLst/>
              <a:rect l="l" t="t" r="r" b="b"/>
              <a:pathLst>
                <a:path w="10803" h="9871" extrusionOk="0">
                  <a:moveTo>
                    <a:pt x="6940" y="0"/>
                  </a:moveTo>
                  <a:cubicBezTo>
                    <a:pt x="6407" y="0"/>
                    <a:pt x="5899" y="156"/>
                    <a:pt x="5489" y="500"/>
                  </a:cubicBezTo>
                  <a:cubicBezTo>
                    <a:pt x="3935" y="1803"/>
                    <a:pt x="827" y="5989"/>
                    <a:pt x="827" y="5989"/>
                  </a:cubicBezTo>
                  <a:cubicBezTo>
                    <a:pt x="827" y="5989"/>
                    <a:pt x="0" y="7317"/>
                    <a:pt x="827" y="8244"/>
                  </a:cubicBezTo>
                  <a:cubicBezTo>
                    <a:pt x="1864" y="9357"/>
                    <a:pt x="3061" y="9870"/>
                    <a:pt x="4327" y="9870"/>
                  </a:cubicBezTo>
                  <a:cubicBezTo>
                    <a:pt x="5570" y="9870"/>
                    <a:pt x="6879" y="9376"/>
                    <a:pt x="8171" y="8470"/>
                  </a:cubicBezTo>
                  <a:cubicBezTo>
                    <a:pt x="10551" y="6791"/>
                    <a:pt x="10802" y="5187"/>
                    <a:pt x="10401" y="2906"/>
                  </a:cubicBezTo>
                  <a:cubicBezTo>
                    <a:pt x="10106" y="1209"/>
                    <a:pt x="8426" y="0"/>
                    <a:pt x="6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4"/>
            <p:cNvSpPr/>
            <p:nvPr/>
          </p:nvSpPr>
          <p:spPr>
            <a:xfrm>
              <a:off x="7555047" y="3087625"/>
              <a:ext cx="456059" cy="278982"/>
            </a:xfrm>
            <a:custGeom>
              <a:avLst/>
              <a:gdLst/>
              <a:ahLst/>
              <a:cxnLst/>
              <a:rect l="l" t="t" r="r" b="b"/>
              <a:pathLst>
                <a:path w="15440" h="9445" extrusionOk="0">
                  <a:moveTo>
                    <a:pt x="7625" y="0"/>
                  </a:moveTo>
                  <a:cubicBezTo>
                    <a:pt x="5221" y="0"/>
                    <a:pt x="738" y="240"/>
                    <a:pt x="427" y="2013"/>
                  </a:cubicBezTo>
                  <a:cubicBezTo>
                    <a:pt x="1" y="4469"/>
                    <a:pt x="2306" y="7702"/>
                    <a:pt x="5941" y="7903"/>
                  </a:cubicBezTo>
                  <a:cubicBezTo>
                    <a:pt x="5941" y="7903"/>
                    <a:pt x="7067" y="9444"/>
                    <a:pt x="8928" y="9444"/>
                  </a:cubicBezTo>
                  <a:cubicBezTo>
                    <a:pt x="9773" y="9444"/>
                    <a:pt x="10769" y="9127"/>
                    <a:pt x="11880" y="8204"/>
                  </a:cubicBezTo>
                  <a:cubicBezTo>
                    <a:pt x="15439" y="5246"/>
                    <a:pt x="13134" y="1462"/>
                    <a:pt x="9124" y="33"/>
                  </a:cubicBezTo>
                  <a:cubicBezTo>
                    <a:pt x="9124" y="33"/>
                    <a:pt x="8518" y="0"/>
                    <a:pt x="76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4"/>
            <p:cNvSpPr/>
            <p:nvPr/>
          </p:nvSpPr>
          <p:spPr>
            <a:xfrm>
              <a:off x="7564499" y="3132079"/>
              <a:ext cx="112715" cy="28090"/>
            </a:xfrm>
            <a:custGeom>
              <a:avLst/>
              <a:gdLst/>
              <a:ahLst/>
              <a:cxnLst/>
              <a:rect l="l" t="t" r="r" b="b"/>
              <a:pathLst>
                <a:path w="3816" h="951" extrusionOk="0">
                  <a:moveTo>
                    <a:pt x="3353" y="1"/>
                  </a:moveTo>
                  <a:cubicBezTo>
                    <a:pt x="2213" y="1"/>
                    <a:pt x="1118" y="253"/>
                    <a:pt x="107" y="759"/>
                  </a:cubicBezTo>
                  <a:cubicBezTo>
                    <a:pt x="1" y="801"/>
                    <a:pt x="56" y="951"/>
                    <a:pt x="166" y="951"/>
                  </a:cubicBezTo>
                  <a:cubicBezTo>
                    <a:pt x="187" y="951"/>
                    <a:pt x="209" y="946"/>
                    <a:pt x="232" y="934"/>
                  </a:cubicBezTo>
                  <a:cubicBezTo>
                    <a:pt x="1212" y="456"/>
                    <a:pt x="2255" y="226"/>
                    <a:pt x="3340" y="226"/>
                  </a:cubicBezTo>
                  <a:cubicBezTo>
                    <a:pt x="3448" y="226"/>
                    <a:pt x="3557" y="228"/>
                    <a:pt x="3666" y="232"/>
                  </a:cubicBezTo>
                  <a:cubicBezTo>
                    <a:pt x="3674" y="234"/>
                    <a:pt x="3681" y="234"/>
                    <a:pt x="3688" y="234"/>
                  </a:cubicBezTo>
                  <a:cubicBezTo>
                    <a:pt x="3816" y="234"/>
                    <a:pt x="3808" y="31"/>
                    <a:pt x="3666" y="7"/>
                  </a:cubicBezTo>
                  <a:cubicBezTo>
                    <a:pt x="3561" y="3"/>
                    <a:pt x="3457" y="1"/>
                    <a:pt x="335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4"/>
            <p:cNvSpPr/>
            <p:nvPr/>
          </p:nvSpPr>
          <p:spPr>
            <a:xfrm>
              <a:off x="7578441" y="3200371"/>
              <a:ext cx="123230" cy="27647"/>
            </a:xfrm>
            <a:custGeom>
              <a:avLst/>
              <a:gdLst/>
              <a:ahLst/>
              <a:cxnLst/>
              <a:rect l="l" t="t" r="r" b="b"/>
              <a:pathLst>
                <a:path w="4172" h="936" extrusionOk="0">
                  <a:moveTo>
                    <a:pt x="4046" y="1"/>
                  </a:moveTo>
                  <a:cubicBezTo>
                    <a:pt x="2692" y="26"/>
                    <a:pt x="1389" y="251"/>
                    <a:pt x="136" y="702"/>
                  </a:cubicBezTo>
                  <a:cubicBezTo>
                    <a:pt x="1" y="748"/>
                    <a:pt x="28" y="935"/>
                    <a:pt x="145" y="935"/>
                  </a:cubicBezTo>
                  <a:cubicBezTo>
                    <a:pt x="157" y="935"/>
                    <a:pt x="171" y="933"/>
                    <a:pt x="186" y="928"/>
                  </a:cubicBezTo>
                  <a:cubicBezTo>
                    <a:pt x="1439" y="477"/>
                    <a:pt x="2717" y="251"/>
                    <a:pt x="4046" y="226"/>
                  </a:cubicBezTo>
                  <a:cubicBezTo>
                    <a:pt x="4171" y="226"/>
                    <a:pt x="4171" y="1"/>
                    <a:pt x="40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6" name="Google Shape;3946;p34"/>
          <p:cNvGrpSpPr/>
          <p:nvPr/>
        </p:nvGrpSpPr>
        <p:grpSpPr>
          <a:xfrm>
            <a:off x="2395494" y="1044024"/>
            <a:ext cx="3926750" cy="644150"/>
            <a:chOff x="723650" y="926550"/>
            <a:chExt cx="3926750" cy="644150"/>
          </a:xfrm>
        </p:grpSpPr>
        <p:grpSp>
          <p:nvGrpSpPr>
            <p:cNvPr id="3947" name="Google Shape;3947;p34"/>
            <p:cNvGrpSpPr/>
            <p:nvPr/>
          </p:nvGrpSpPr>
          <p:grpSpPr>
            <a:xfrm>
              <a:off x="2429800" y="1090725"/>
              <a:ext cx="504425" cy="479975"/>
              <a:chOff x="2429800" y="1090725"/>
              <a:chExt cx="504425" cy="479975"/>
            </a:xfrm>
          </p:grpSpPr>
          <p:sp>
            <p:nvSpPr>
              <p:cNvPr id="3948" name="Google Shape;3948;p34"/>
              <p:cNvSpPr/>
              <p:nvPr/>
            </p:nvSpPr>
            <p:spPr>
              <a:xfrm>
                <a:off x="2493100" y="1096975"/>
                <a:ext cx="256900" cy="208050"/>
              </a:xfrm>
              <a:custGeom>
                <a:avLst/>
                <a:gdLst/>
                <a:ahLst/>
                <a:cxnLst/>
                <a:rect l="l" t="t" r="r" b="b"/>
                <a:pathLst>
                  <a:path w="10276" h="8322" extrusionOk="0">
                    <a:moveTo>
                      <a:pt x="2406" y="1"/>
                    </a:moveTo>
                    <a:cubicBezTo>
                      <a:pt x="2406" y="1"/>
                      <a:pt x="0" y="7670"/>
                      <a:pt x="6942" y="8322"/>
                    </a:cubicBezTo>
                    <a:cubicBezTo>
                      <a:pt x="6942" y="8322"/>
                      <a:pt x="10276" y="1830"/>
                      <a:pt x="2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4"/>
              <p:cNvSpPr/>
              <p:nvPr/>
            </p:nvSpPr>
            <p:spPr>
              <a:xfrm>
                <a:off x="2614025" y="1090725"/>
                <a:ext cx="232475" cy="201150"/>
              </a:xfrm>
              <a:custGeom>
                <a:avLst/>
                <a:gdLst/>
                <a:ahLst/>
                <a:cxnLst/>
                <a:rect l="l" t="t" r="r" b="b"/>
                <a:pathLst>
                  <a:path w="9299" h="8046" extrusionOk="0">
                    <a:moveTo>
                      <a:pt x="5439" y="0"/>
                    </a:moveTo>
                    <a:lnTo>
                      <a:pt x="5439" y="0"/>
                    </a:lnTo>
                    <a:cubicBezTo>
                      <a:pt x="0" y="3033"/>
                      <a:pt x="3133" y="8045"/>
                      <a:pt x="3133" y="8045"/>
                    </a:cubicBezTo>
                    <a:cubicBezTo>
                      <a:pt x="9298" y="5514"/>
                      <a:pt x="5439" y="0"/>
                      <a:pt x="5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4"/>
              <p:cNvSpPr/>
              <p:nvPr/>
            </p:nvSpPr>
            <p:spPr>
              <a:xfrm>
                <a:off x="2714275" y="1206900"/>
                <a:ext cx="219950" cy="127400"/>
              </a:xfrm>
              <a:custGeom>
                <a:avLst/>
                <a:gdLst/>
                <a:ahLst/>
                <a:cxnLst/>
                <a:rect l="l" t="t" r="r" b="b"/>
                <a:pathLst>
                  <a:path w="8798" h="5096" extrusionOk="0">
                    <a:moveTo>
                      <a:pt x="4823" y="1"/>
                    </a:moveTo>
                    <a:cubicBezTo>
                      <a:pt x="824" y="1"/>
                      <a:pt x="0" y="3950"/>
                      <a:pt x="0" y="3950"/>
                    </a:cubicBezTo>
                    <a:cubicBezTo>
                      <a:pt x="1330" y="4774"/>
                      <a:pt x="2500" y="5096"/>
                      <a:pt x="3516" y="5096"/>
                    </a:cubicBezTo>
                    <a:cubicBezTo>
                      <a:pt x="7132" y="5096"/>
                      <a:pt x="8797" y="1017"/>
                      <a:pt x="8797" y="1017"/>
                    </a:cubicBezTo>
                    <a:cubicBezTo>
                      <a:pt x="7211" y="288"/>
                      <a:pt x="5901" y="1"/>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4"/>
              <p:cNvSpPr/>
              <p:nvPr/>
            </p:nvSpPr>
            <p:spPr>
              <a:xfrm>
                <a:off x="2720525" y="1316200"/>
                <a:ext cx="191750" cy="118175"/>
              </a:xfrm>
              <a:custGeom>
                <a:avLst/>
                <a:gdLst/>
                <a:ahLst/>
                <a:cxnLst/>
                <a:rect l="l" t="t" r="r" b="b"/>
                <a:pathLst>
                  <a:path w="7670" h="4727" extrusionOk="0">
                    <a:moveTo>
                      <a:pt x="2733" y="0"/>
                    </a:moveTo>
                    <a:cubicBezTo>
                      <a:pt x="1938" y="0"/>
                      <a:pt x="1032" y="220"/>
                      <a:pt x="1" y="756"/>
                    </a:cubicBezTo>
                    <a:cubicBezTo>
                      <a:pt x="1" y="756"/>
                      <a:pt x="1" y="4726"/>
                      <a:pt x="6551" y="4726"/>
                    </a:cubicBezTo>
                    <a:cubicBezTo>
                      <a:pt x="6905" y="4726"/>
                      <a:pt x="7277" y="4715"/>
                      <a:pt x="7670" y="4690"/>
                    </a:cubicBezTo>
                    <a:cubicBezTo>
                      <a:pt x="7670" y="4690"/>
                      <a:pt x="6400" y="0"/>
                      <a:pt x="2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4"/>
              <p:cNvSpPr/>
              <p:nvPr/>
            </p:nvSpPr>
            <p:spPr>
              <a:xfrm>
                <a:off x="2579550" y="1355750"/>
                <a:ext cx="265075" cy="214950"/>
              </a:xfrm>
              <a:custGeom>
                <a:avLst/>
                <a:gdLst/>
                <a:ahLst/>
                <a:cxnLst/>
                <a:rect l="l" t="t" r="r" b="b"/>
                <a:pathLst>
                  <a:path w="10603" h="8598" extrusionOk="0">
                    <a:moveTo>
                      <a:pt x="4712" y="1"/>
                    </a:moveTo>
                    <a:cubicBezTo>
                      <a:pt x="4712" y="1"/>
                      <a:pt x="1" y="3409"/>
                      <a:pt x="6066" y="8597"/>
                    </a:cubicBezTo>
                    <a:cubicBezTo>
                      <a:pt x="6066" y="8597"/>
                      <a:pt x="10602" y="2407"/>
                      <a:pt x="4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4"/>
              <p:cNvSpPr/>
              <p:nvPr/>
            </p:nvSpPr>
            <p:spPr>
              <a:xfrm>
                <a:off x="2494800" y="1336775"/>
                <a:ext cx="193800" cy="165475"/>
              </a:xfrm>
              <a:custGeom>
                <a:avLst/>
                <a:gdLst/>
                <a:ahLst/>
                <a:cxnLst/>
                <a:rect l="l" t="t" r="r" b="b"/>
                <a:pathLst>
                  <a:path w="7752" h="6619" extrusionOk="0">
                    <a:moveTo>
                      <a:pt x="6629" y="1"/>
                    </a:moveTo>
                    <a:cubicBezTo>
                      <a:pt x="5352" y="1"/>
                      <a:pt x="0" y="370"/>
                      <a:pt x="132" y="6574"/>
                    </a:cubicBezTo>
                    <a:cubicBezTo>
                      <a:pt x="132" y="6574"/>
                      <a:pt x="477" y="6618"/>
                      <a:pt x="1011" y="6618"/>
                    </a:cubicBezTo>
                    <a:cubicBezTo>
                      <a:pt x="3027" y="6618"/>
                      <a:pt x="7751" y="5992"/>
                      <a:pt x="6899" y="8"/>
                    </a:cubicBezTo>
                    <a:cubicBezTo>
                      <a:pt x="6899" y="8"/>
                      <a:pt x="6801" y="1"/>
                      <a:pt x="6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4"/>
              <p:cNvSpPr/>
              <p:nvPr/>
            </p:nvSpPr>
            <p:spPr>
              <a:xfrm>
                <a:off x="2429800" y="1240850"/>
                <a:ext cx="254425" cy="123875"/>
              </a:xfrm>
              <a:custGeom>
                <a:avLst/>
                <a:gdLst/>
                <a:ahLst/>
                <a:cxnLst/>
                <a:rect l="l" t="t" r="r" b="b"/>
                <a:pathLst>
                  <a:path w="10177" h="4955" extrusionOk="0">
                    <a:moveTo>
                      <a:pt x="4280" y="0"/>
                    </a:moveTo>
                    <a:cubicBezTo>
                      <a:pt x="3035" y="0"/>
                      <a:pt x="1606" y="367"/>
                      <a:pt x="1" y="1338"/>
                    </a:cubicBezTo>
                    <a:cubicBezTo>
                      <a:pt x="1" y="1338"/>
                      <a:pt x="2364" y="4955"/>
                      <a:pt x="6059" y="4955"/>
                    </a:cubicBezTo>
                    <a:cubicBezTo>
                      <a:pt x="7295" y="4955"/>
                      <a:pt x="8681" y="4550"/>
                      <a:pt x="10176" y="3469"/>
                    </a:cubicBezTo>
                    <a:cubicBezTo>
                      <a:pt x="10176" y="3469"/>
                      <a:pt x="8106" y="0"/>
                      <a:pt x="4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4"/>
              <p:cNvSpPr/>
              <p:nvPr/>
            </p:nvSpPr>
            <p:spPr>
              <a:xfrm>
                <a:off x="2619025" y="1259250"/>
                <a:ext cx="129725" cy="129725"/>
              </a:xfrm>
              <a:custGeom>
                <a:avLst/>
                <a:gdLst/>
                <a:ahLst/>
                <a:cxnLst/>
                <a:rect l="l" t="t" r="r" b="b"/>
                <a:pathLst>
                  <a:path w="5189" h="5189" extrusionOk="0">
                    <a:moveTo>
                      <a:pt x="2607" y="1"/>
                    </a:moveTo>
                    <a:cubicBezTo>
                      <a:pt x="1179" y="1"/>
                      <a:pt x="1" y="1154"/>
                      <a:pt x="1" y="2582"/>
                    </a:cubicBezTo>
                    <a:cubicBezTo>
                      <a:pt x="1" y="4036"/>
                      <a:pt x="1179" y="5189"/>
                      <a:pt x="2607" y="5189"/>
                    </a:cubicBezTo>
                    <a:cubicBezTo>
                      <a:pt x="4036" y="5189"/>
                      <a:pt x="5189" y="4036"/>
                      <a:pt x="5189" y="2582"/>
                    </a:cubicBezTo>
                    <a:cubicBezTo>
                      <a:pt x="5189" y="1154"/>
                      <a:pt x="4036" y="1"/>
                      <a:pt x="2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4"/>
              <p:cNvSpPr/>
              <p:nvPr/>
            </p:nvSpPr>
            <p:spPr>
              <a:xfrm>
                <a:off x="2603375" y="1227925"/>
                <a:ext cx="37600" cy="34500"/>
              </a:xfrm>
              <a:custGeom>
                <a:avLst/>
                <a:gdLst/>
                <a:ahLst/>
                <a:cxnLst/>
                <a:rect l="l" t="t" r="r" b="b"/>
                <a:pathLst>
                  <a:path w="1504" h="1380" fill="none" extrusionOk="0">
                    <a:moveTo>
                      <a:pt x="0" y="1"/>
                    </a:moveTo>
                    <a:cubicBezTo>
                      <a:pt x="100" y="76"/>
                      <a:pt x="1504" y="1379"/>
                      <a:pt x="1504" y="1379"/>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4"/>
              <p:cNvSpPr/>
              <p:nvPr/>
            </p:nvSpPr>
            <p:spPr>
              <a:xfrm>
                <a:off x="2622150" y="1227925"/>
                <a:ext cx="22600" cy="31350"/>
              </a:xfrm>
              <a:custGeom>
                <a:avLst/>
                <a:gdLst/>
                <a:ahLst/>
                <a:cxnLst/>
                <a:rect l="l" t="t" r="r" b="b"/>
                <a:pathLst>
                  <a:path w="904" h="1254" fill="none" extrusionOk="0">
                    <a:moveTo>
                      <a:pt x="1" y="1"/>
                    </a:moveTo>
                    <a:lnTo>
                      <a:pt x="903" y="12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4"/>
              <p:cNvSpPr/>
              <p:nvPr/>
            </p:nvSpPr>
            <p:spPr>
              <a:xfrm>
                <a:off x="2626550" y="1210400"/>
                <a:ext cx="23200" cy="45125"/>
              </a:xfrm>
              <a:custGeom>
                <a:avLst/>
                <a:gdLst/>
                <a:ahLst/>
                <a:cxnLst/>
                <a:rect l="l" t="t" r="r" b="b"/>
                <a:pathLst>
                  <a:path w="928" h="1805" fill="none" extrusionOk="0">
                    <a:moveTo>
                      <a:pt x="0" y="0"/>
                    </a:moveTo>
                    <a:lnTo>
                      <a:pt x="928" y="1805"/>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4"/>
              <p:cNvSpPr/>
              <p:nvPr/>
            </p:nvSpPr>
            <p:spPr>
              <a:xfrm>
                <a:off x="2644725" y="1218525"/>
                <a:ext cx="9425" cy="37000"/>
              </a:xfrm>
              <a:custGeom>
                <a:avLst/>
                <a:gdLst/>
                <a:ahLst/>
                <a:cxnLst/>
                <a:rect l="l" t="t" r="r" b="b"/>
                <a:pathLst>
                  <a:path w="377" h="1480" fill="none" extrusionOk="0">
                    <a:moveTo>
                      <a:pt x="0" y="1"/>
                    </a:moveTo>
                    <a:lnTo>
                      <a:pt x="376" y="14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4"/>
              <p:cNvSpPr/>
              <p:nvPr/>
            </p:nvSpPr>
            <p:spPr>
              <a:xfrm>
                <a:off x="2652225" y="1198475"/>
                <a:ext cx="8800" cy="55175"/>
              </a:xfrm>
              <a:custGeom>
                <a:avLst/>
                <a:gdLst/>
                <a:ahLst/>
                <a:cxnLst/>
                <a:rect l="l" t="t" r="r" b="b"/>
                <a:pathLst>
                  <a:path w="352" h="2207" fill="none" extrusionOk="0">
                    <a:moveTo>
                      <a:pt x="1" y="1"/>
                    </a:moveTo>
                    <a:cubicBezTo>
                      <a:pt x="51" y="26"/>
                      <a:pt x="352" y="2206"/>
                      <a:pt x="352" y="22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4"/>
              <p:cNvSpPr/>
              <p:nvPr/>
            </p:nvSpPr>
            <p:spPr>
              <a:xfrm>
                <a:off x="2560125" y="1323175"/>
                <a:ext cx="49525" cy="8800"/>
              </a:xfrm>
              <a:custGeom>
                <a:avLst/>
                <a:gdLst/>
                <a:ahLst/>
                <a:cxnLst/>
                <a:rect l="l" t="t" r="r" b="b"/>
                <a:pathLst>
                  <a:path w="1981" h="352" fill="none" extrusionOk="0">
                    <a:moveTo>
                      <a:pt x="1" y="351"/>
                    </a:moveTo>
                    <a:cubicBezTo>
                      <a:pt x="101" y="326"/>
                      <a:pt x="1981" y="0"/>
                      <a:pt x="198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4"/>
              <p:cNvSpPr/>
              <p:nvPr/>
            </p:nvSpPr>
            <p:spPr>
              <a:xfrm>
                <a:off x="2570775" y="1316900"/>
                <a:ext cx="38875" cy="650"/>
              </a:xfrm>
              <a:custGeom>
                <a:avLst/>
                <a:gdLst/>
                <a:ahLst/>
                <a:cxnLst/>
                <a:rect l="l" t="t" r="r" b="b"/>
                <a:pathLst>
                  <a:path w="1555" h="26" fill="none" extrusionOk="0">
                    <a:moveTo>
                      <a:pt x="1" y="1"/>
                    </a:moveTo>
                    <a:lnTo>
                      <a:pt x="1555" y="26"/>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4"/>
              <p:cNvSpPr/>
              <p:nvPr/>
            </p:nvSpPr>
            <p:spPr>
              <a:xfrm>
                <a:off x="2559500" y="1303125"/>
                <a:ext cx="50775" cy="8800"/>
              </a:xfrm>
              <a:custGeom>
                <a:avLst/>
                <a:gdLst/>
                <a:ahLst/>
                <a:cxnLst/>
                <a:rect l="l" t="t" r="r" b="b"/>
                <a:pathLst>
                  <a:path w="2031" h="352" fill="none" extrusionOk="0">
                    <a:moveTo>
                      <a:pt x="1" y="0"/>
                    </a:moveTo>
                    <a:lnTo>
                      <a:pt x="2031" y="35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4"/>
              <p:cNvSpPr/>
              <p:nvPr/>
            </p:nvSpPr>
            <p:spPr>
              <a:xfrm>
                <a:off x="2577050" y="1293725"/>
                <a:ext cx="35725" cy="14425"/>
              </a:xfrm>
              <a:custGeom>
                <a:avLst/>
                <a:gdLst/>
                <a:ahLst/>
                <a:cxnLst/>
                <a:rect l="l" t="t" r="r" b="b"/>
                <a:pathLst>
                  <a:path w="1429" h="577" fill="none" extrusionOk="0">
                    <a:moveTo>
                      <a:pt x="0" y="0"/>
                    </a:moveTo>
                    <a:lnTo>
                      <a:pt x="1429" y="577"/>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4"/>
              <p:cNvSpPr/>
              <p:nvPr/>
            </p:nvSpPr>
            <p:spPr>
              <a:xfrm>
                <a:off x="2565775" y="1274925"/>
                <a:ext cx="48900" cy="26975"/>
              </a:xfrm>
              <a:custGeom>
                <a:avLst/>
                <a:gdLst/>
                <a:ahLst/>
                <a:cxnLst/>
                <a:rect l="l" t="t" r="r" b="b"/>
                <a:pathLst>
                  <a:path w="1956" h="1079" fill="none" extrusionOk="0">
                    <a:moveTo>
                      <a:pt x="0" y="26"/>
                    </a:moveTo>
                    <a:cubicBezTo>
                      <a:pt x="50" y="1"/>
                      <a:pt x="1955" y="1078"/>
                      <a:pt x="1955" y="1078"/>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4"/>
              <p:cNvSpPr/>
              <p:nvPr/>
            </p:nvSpPr>
            <p:spPr>
              <a:xfrm>
                <a:off x="2686700" y="1202250"/>
                <a:ext cx="5650" cy="50775"/>
              </a:xfrm>
              <a:custGeom>
                <a:avLst/>
                <a:gdLst/>
                <a:ahLst/>
                <a:cxnLst/>
                <a:rect l="l" t="t" r="r" b="b"/>
                <a:pathLst>
                  <a:path w="226" h="2031" fill="none" extrusionOk="0">
                    <a:moveTo>
                      <a:pt x="0" y="0"/>
                    </a:moveTo>
                    <a:cubicBezTo>
                      <a:pt x="0" y="100"/>
                      <a:pt x="226" y="2030"/>
                      <a:pt x="226" y="203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4"/>
              <p:cNvSpPr/>
              <p:nvPr/>
            </p:nvSpPr>
            <p:spPr>
              <a:xfrm>
                <a:off x="2697350" y="1214150"/>
                <a:ext cx="3775" cy="38875"/>
              </a:xfrm>
              <a:custGeom>
                <a:avLst/>
                <a:gdLst/>
                <a:ahLst/>
                <a:cxnLst/>
                <a:rect l="l" t="t" r="r" b="b"/>
                <a:pathLst>
                  <a:path w="151" h="1555" fill="none" extrusionOk="0">
                    <a:moveTo>
                      <a:pt x="151" y="0"/>
                    </a:moveTo>
                    <a:lnTo>
                      <a:pt x="0" y="15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4"/>
              <p:cNvSpPr/>
              <p:nvPr/>
            </p:nvSpPr>
            <p:spPr>
              <a:xfrm>
                <a:off x="2703625" y="1204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4"/>
              <p:cNvSpPr/>
              <p:nvPr/>
            </p:nvSpPr>
            <p:spPr>
              <a:xfrm>
                <a:off x="2706750" y="1222300"/>
                <a:ext cx="16950" cy="34475"/>
              </a:xfrm>
              <a:custGeom>
                <a:avLst/>
                <a:gdLst/>
                <a:ahLst/>
                <a:cxnLst/>
                <a:rect l="l" t="t" r="r" b="b"/>
                <a:pathLst>
                  <a:path w="678" h="1379" fill="none" extrusionOk="0">
                    <a:moveTo>
                      <a:pt x="677" y="0"/>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4"/>
              <p:cNvSpPr/>
              <p:nvPr/>
            </p:nvSpPr>
            <p:spPr>
              <a:xfrm>
                <a:off x="2713025" y="1211650"/>
                <a:ext cx="30100" cy="47625"/>
              </a:xfrm>
              <a:custGeom>
                <a:avLst/>
                <a:gdLst/>
                <a:ahLst/>
                <a:cxnLst/>
                <a:rect l="l" t="t" r="r" b="b"/>
                <a:pathLst>
                  <a:path w="1204" h="1905" fill="none" extrusionOk="0">
                    <a:moveTo>
                      <a:pt x="1203" y="0"/>
                    </a:moveTo>
                    <a:cubicBezTo>
                      <a:pt x="1203" y="50"/>
                      <a:pt x="0" y="1905"/>
                      <a:pt x="0" y="1905"/>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4"/>
              <p:cNvSpPr/>
              <p:nvPr/>
            </p:nvSpPr>
            <p:spPr>
              <a:xfrm>
                <a:off x="2746225" y="1249225"/>
                <a:ext cx="5650" cy="50800"/>
              </a:xfrm>
              <a:custGeom>
                <a:avLst/>
                <a:gdLst/>
                <a:ahLst/>
                <a:cxnLst/>
                <a:rect l="l" t="t" r="r" b="b"/>
                <a:pathLst>
                  <a:path w="226" h="2032" fill="none" extrusionOk="0">
                    <a:moveTo>
                      <a:pt x="0" y="1"/>
                    </a:moveTo>
                    <a:cubicBezTo>
                      <a:pt x="25" y="126"/>
                      <a:pt x="226" y="2031"/>
                      <a:pt x="226" y="203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4"/>
              <p:cNvSpPr/>
              <p:nvPr/>
            </p:nvSpPr>
            <p:spPr>
              <a:xfrm>
                <a:off x="2756875" y="1261775"/>
                <a:ext cx="3775" cy="38250"/>
              </a:xfrm>
              <a:custGeom>
                <a:avLst/>
                <a:gdLst/>
                <a:ahLst/>
                <a:cxnLst/>
                <a:rect l="l" t="t" r="r" b="b"/>
                <a:pathLst>
                  <a:path w="151" h="1530" fill="none" extrusionOk="0">
                    <a:moveTo>
                      <a:pt x="151" y="0"/>
                    </a:moveTo>
                    <a:lnTo>
                      <a:pt x="0" y="152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4"/>
              <p:cNvSpPr/>
              <p:nvPr/>
            </p:nvSpPr>
            <p:spPr>
              <a:xfrm>
                <a:off x="2763150" y="1251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4"/>
              <p:cNvSpPr/>
              <p:nvPr/>
            </p:nvSpPr>
            <p:spPr>
              <a:xfrm>
                <a:off x="2766275" y="1269275"/>
                <a:ext cx="16950" cy="34500"/>
              </a:xfrm>
              <a:custGeom>
                <a:avLst/>
                <a:gdLst/>
                <a:ahLst/>
                <a:cxnLst/>
                <a:rect l="l" t="t" r="r" b="b"/>
                <a:pathLst>
                  <a:path w="678" h="1380" fill="none" extrusionOk="0">
                    <a:moveTo>
                      <a:pt x="677" y="1"/>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4"/>
              <p:cNvSpPr/>
              <p:nvPr/>
            </p:nvSpPr>
            <p:spPr>
              <a:xfrm>
                <a:off x="2772550" y="1258625"/>
                <a:ext cx="30100" cy="47650"/>
              </a:xfrm>
              <a:custGeom>
                <a:avLst/>
                <a:gdLst/>
                <a:ahLst/>
                <a:cxnLst/>
                <a:rect l="l" t="t" r="r" b="b"/>
                <a:pathLst>
                  <a:path w="1204" h="1906" fill="none" extrusionOk="0">
                    <a:moveTo>
                      <a:pt x="1203" y="1"/>
                    </a:moveTo>
                    <a:cubicBezTo>
                      <a:pt x="1203" y="76"/>
                      <a:pt x="0" y="1906"/>
                      <a:pt x="0" y="19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4"/>
              <p:cNvSpPr/>
              <p:nvPr/>
            </p:nvSpPr>
            <p:spPr>
              <a:xfrm>
                <a:off x="2759375" y="1340100"/>
                <a:ext cx="50775" cy="3150"/>
              </a:xfrm>
              <a:custGeom>
                <a:avLst/>
                <a:gdLst/>
                <a:ahLst/>
                <a:cxnLst/>
                <a:rect l="l" t="t" r="r" b="b"/>
                <a:pathLst>
                  <a:path w="2031" h="126" fill="none" extrusionOk="0">
                    <a:moveTo>
                      <a:pt x="2031" y="125"/>
                    </a:moveTo>
                    <a:cubicBezTo>
                      <a:pt x="1905" y="125"/>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4"/>
              <p:cNvSpPr/>
              <p:nvPr/>
            </p:nvSpPr>
            <p:spPr>
              <a:xfrm>
                <a:off x="2758125" y="1345100"/>
                <a:ext cx="37625" cy="10050"/>
              </a:xfrm>
              <a:custGeom>
                <a:avLst/>
                <a:gdLst/>
                <a:ahLst/>
                <a:cxnLst/>
                <a:rect l="l" t="t" r="r" b="b"/>
                <a:pathLst>
                  <a:path w="1505" h="402" fill="none" extrusionOk="0">
                    <a:moveTo>
                      <a:pt x="1504" y="402"/>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4"/>
              <p:cNvSpPr/>
              <p:nvPr/>
            </p:nvSpPr>
            <p:spPr>
              <a:xfrm>
                <a:off x="2756875" y="1350750"/>
                <a:ext cx="46400" cy="20700"/>
              </a:xfrm>
              <a:custGeom>
                <a:avLst/>
                <a:gdLst/>
                <a:ahLst/>
                <a:cxnLst/>
                <a:rect l="l" t="t" r="r" b="b"/>
                <a:pathLst>
                  <a:path w="1856" h="828" fill="none" extrusionOk="0">
                    <a:moveTo>
                      <a:pt x="1855" y="827"/>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4"/>
              <p:cNvSpPr/>
              <p:nvPr/>
            </p:nvSpPr>
            <p:spPr>
              <a:xfrm>
                <a:off x="2753125" y="1353875"/>
                <a:ext cx="30725" cy="22575"/>
              </a:xfrm>
              <a:custGeom>
                <a:avLst/>
                <a:gdLst/>
                <a:ahLst/>
                <a:cxnLst/>
                <a:rect l="l" t="t" r="r" b="b"/>
                <a:pathLst>
                  <a:path w="1229" h="903" fill="none" extrusionOk="0">
                    <a:moveTo>
                      <a:pt x="1228" y="903"/>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4"/>
              <p:cNvSpPr/>
              <p:nvPr/>
            </p:nvSpPr>
            <p:spPr>
              <a:xfrm>
                <a:off x="2749350" y="1359525"/>
                <a:ext cx="41375" cy="37600"/>
              </a:xfrm>
              <a:custGeom>
                <a:avLst/>
                <a:gdLst/>
                <a:ahLst/>
                <a:cxnLst/>
                <a:rect l="l" t="t" r="r" b="b"/>
                <a:pathLst>
                  <a:path w="1655" h="1504" fill="none" extrusionOk="0">
                    <a:moveTo>
                      <a:pt x="1655" y="1504"/>
                    </a:moveTo>
                    <a:cubicBezTo>
                      <a:pt x="1605" y="1479"/>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4"/>
              <p:cNvSpPr/>
              <p:nvPr/>
            </p:nvSpPr>
            <p:spPr>
              <a:xfrm>
                <a:off x="2624675" y="1382075"/>
                <a:ext cx="14425" cy="48900"/>
              </a:xfrm>
              <a:custGeom>
                <a:avLst/>
                <a:gdLst/>
                <a:ahLst/>
                <a:cxnLst/>
                <a:rect l="l" t="t" r="r" b="b"/>
                <a:pathLst>
                  <a:path w="577" h="1956" fill="none" extrusionOk="0">
                    <a:moveTo>
                      <a:pt x="0" y="1955"/>
                    </a:moveTo>
                    <a:cubicBezTo>
                      <a:pt x="50" y="1855"/>
                      <a:pt x="577" y="0"/>
                      <a:pt x="577"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4"/>
              <p:cNvSpPr/>
              <p:nvPr/>
            </p:nvSpPr>
            <p:spPr>
              <a:xfrm>
                <a:off x="2616525" y="1380200"/>
                <a:ext cx="17575" cy="34475"/>
              </a:xfrm>
              <a:custGeom>
                <a:avLst/>
                <a:gdLst/>
                <a:ahLst/>
                <a:cxnLst/>
                <a:rect l="l" t="t" r="r" b="b"/>
                <a:pathLst>
                  <a:path w="703" h="1379" fill="none" extrusionOk="0">
                    <a:moveTo>
                      <a:pt x="0" y="1379"/>
                    </a:moveTo>
                    <a:lnTo>
                      <a:pt x="702"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4"/>
              <p:cNvSpPr/>
              <p:nvPr/>
            </p:nvSpPr>
            <p:spPr>
              <a:xfrm>
                <a:off x="2598975" y="1377050"/>
                <a:ext cx="30100" cy="41375"/>
              </a:xfrm>
              <a:custGeom>
                <a:avLst/>
                <a:gdLst/>
                <a:ahLst/>
                <a:cxnLst/>
                <a:rect l="l" t="t" r="r" b="b"/>
                <a:pathLst>
                  <a:path w="1204" h="1655" fill="none" extrusionOk="0">
                    <a:moveTo>
                      <a:pt x="1" y="1655"/>
                    </a:moveTo>
                    <a:lnTo>
                      <a:pt x="1204"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4"/>
              <p:cNvSpPr/>
              <p:nvPr/>
            </p:nvSpPr>
            <p:spPr>
              <a:xfrm>
                <a:off x="2598350" y="1373300"/>
                <a:ext cx="28850" cy="25075"/>
              </a:xfrm>
              <a:custGeom>
                <a:avLst/>
                <a:gdLst/>
                <a:ahLst/>
                <a:cxnLst/>
                <a:rect l="l" t="t" r="r" b="b"/>
                <a:pathLst>
                  <a:path w="1154" h="1003" fill="none" extrusionOk="0">
                    <a:moveTo>
                      <a:pt x="1" y="1003"/>
                    </a:moveTo>
                    <a:lnTo>
                      <a:pt x="1153"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4"/>
              <p:cNvSpPr/>
              <p:nvPr/>
            </p:nvSpPr>
            <p:spPr>
              <a:xfrm>
                <a:off x="2577050" y="1368275"/>
                <a:ext cx="45125" cy="32625"/>
              </a:xfrm>
              <a:custGeom>
                <a:avLst/>
                <a:gdLst/>
                <a:ahLst/>
                <a:cxnLst/>
                <a:rect l="l" t="t" r="r" b="b"/>
                <a:pathLst>
                  <a:path w="1805" h="1305" fill="none" extrusionOk="0">
                    <a:moveTo>
                      <a:pt x="0" y="1304"/>
                    </a:moveTo>
                    <a:cubicBezTo>
                      <a:pt x="0" y="1254"/>
                      <a:pt x="1805" y="1"/>
                      <a:pt x="1805"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4"/>
              <p:cNvSpPr/>
              <p:nvPr/>
            </p:nvSpPr>
            <p:spPr>
              <a:xfrm>
                <a:off x="2714275" y="1395850"/>
                <a:ext cx="26950" cy="42625"/>
              </a:xfrm>
              <a:custGeom>
                <a:avLst/>
                <a:gdLst/>
                <a:ahLst/>
                <a:cxnLst/>
                <a:rect l="l" t="t" r="r" b="b"/>
                <a:pathLst>
                  <a:path w="1078" h="1705" fill="none" extrusionOk="0">
                    <a:moveTo>
                      <a:pt x="1078" y="1705"/>
                    </a:moveTo>
                    <a:cubicBezTo>
                      <a:pt x="1028" y="1630"/>
                      <a:pt x="0" y="1"/>
                      <a:pt x="0"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4"/>
              <p:cNvSpPr/>
              <p:nvPr/>
            </p:nvSpPr>
            <p:spPr>
              <a:xfrm>
                <a:off x="2709250" y="1398350"/>
                <a:ext cx="14450" cy="35750"/>
              </a:xfrm>
              <a:custGeom>
                <a:avLst/>
                <a:gdLst/>
                <a:ahLst/>
                <a:cxnLst/>
                <a:rect l="l" t="t" r="r" b="b"/>
                <a:pathLst>
                  <a:path w="578" h="1430" fill="none" extrusionOk="0">
                    <a:moveTo>
                      <a:pt x="577" y="1429"/>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4"/>
              <p:cNvSpPr/>
              <p:nvPr/>
            </p:nvSpPr>
            <p:spPr>
              <a:xfrm>
                <a:off x="2703625" y="1400250"/>
                <a:ext cx="11300" cy="50150"/>
              </a:xfrm>
              <a:custGeom>
                <a:avLst/>
                <a:gdLst/>
                <a:ahLst/>
                <a:cxnLst/>
                <a:rect l="l" t="t" r="r" b="b"/>
                <a:pathLst>
                  <a:path w="452" h="2006" fill="none" extrusionOk="0">
                    <a:moveTo>
                      <a:pt x="451" y="2005"/>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4"/>
              <p:cNvSpPr/>
              <p:nvPr/>
            </p:nvSpPr>
            <p:spPr>
              <a:xfrm>
                <a:off x="2699225" y="1398975"/>
                <a:ext cx="25" cy="38250"/>
              </a:xfrm>
              <a:custGeom>
                <a:avLst/>
                <a:gdLst/>
                <a:ahLst/>
                <a:cxnLst/>
                <a:rect l="l" t="t" r="r" b="b"/>
                <a:pathLst>
                  <a:path w="1" h="1530" fill="none" extrusionOk="0">
                    <a:moveTo>
                      <a:pt x="1" y="1530"/>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4"/>
              <p:cNvSpPr/>
              <p:nvPr/>
            </p:nvSpPr>
            <p:spPr>
              <a:xfrm>
                <a:off x="2686075" y="1399625"/>
                <a:ext cx="6275" cy="55150"/>
              </a:xfrm>
              <a:custGeom>
                <a:avLst/>
                <a:gdLst/>
                <a:ahLst/>
                <a:cxnLst/>
                <a:rect l="l" t="t" r="r" b="b"/>
                <a:pathLst>
                  <a:path w="251" h="2206" fill="none" extrusionOk="0">
                    <a:moveTo>
                      <a:pt x="50" y="2206"/>
                    </a:moveTo>
                    <a:cubicBezTo>
                      <a:pt x="0" y="2180"/>
                      <a:pt x="251" y="0"/>
                      <a:pt x="25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1" name="Google Shape;3991;p34"/>
            <p:cNvSpPr/>
            <p:nvPr/>
          </p:nvSpPr>
          <p:spPr>
            <a:xfrm>
              <a:off x="2867775" y="1070025"/>
              <a:ext cx="38875" cy="38875"/>
            </a:xfrm>
            <a:custGeom>
              <a:avLst/>
              <a:gdLst/>
              <a:ahLst/>
              <a:cxnLst/>
              <a:rect l="l" t="t" r="r" b="b"/>
              <a:pathLst>
                <a:path w="1555" h="1555" extrusionOk="0">
                  <a:moveTo>
                    <a:pt x="777" y="1"/>
                  </a:moveTo>
                  <a:cubicBezTo>
                    <a:pt x="351" y="1"/>
                    <a:pt x="1" y="352"/>
                    <a:pt x="1" y="778"/>
                  </a:cubicBezTo>
                  <a:cubicBezTo>
                    <a:pt x="1" y="1204"/>
                    <a:pt x="351" y="1555"/>
                    <a:pt x="777" y="1555"/>
                  </a:cubicBezTo>
                  <a:cubicBezTo>
                    <a:pt x="1204" y="1555"/>
                    <a:pt x="1554" y="1204"/>
                    <a:pt x="1554" y="778"/>
                  </a:cubicBezTo>
                  <a:cubicBezTo>
                    <a:pt x="1554" y="352"/>
                    <a:pt x="1204"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2" name="Google Shape;3992;p34"/>
            <p:cNvGrpSpPr/>
            <p:nvPr/>
          </p:nvGrpSpPr>
          <p:grpSpPr>
            <a:xfrm>
              <a:off x="4457375" y="1195725"/>
              <a:ext cx="193025" cy="193025"/>
              <a:chOff x="4457375" y="1119525"/>
              <a:chExt cx="193025" cy="193025"/>
            </a:xfrm>
          </p:grpSpPr>
          <p:sp>
            <p:nvSpPr>
              <p:cNvPr id="3993" name="Google Shape;3993;p34"/>
              <p:cNvSpPr/>
              <p:nvPr/>
            </p:nvSpPr>
            <p:spPr>
              <a:xfrm>
                <a:off x="4510650" y="1127675"/>
                <a:ext cx="43250" cy="90250"/>
              </a:xfrm>
              <a:custGeom>
                <a:avLst/>
                <a:gdLst/>
                <a:ahLst/>
                <a:cxnLst/>
                <a:rect l="l" t="t" r="r" b="b"/>
                <a:pathLst>
                  <a:path w="1730" h="3610" fill="none" extrusionOk="0">
                    <a:moveTo>
                      <a:pt x="1730" y="3610"/>
                    </a:moveTo>
                    <a:lnTo>
                      <a:pt x="677" y="352"/>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4"/>
              <p:cNvSpPr/>
              <p:nvPr/>
            </p:nvSpPr>
            <p:spPr>
              <a:xfrm>
                <a:off x="4527550" y="1119525"/>
                <a:ext cx="8175" cy="16950"/>
              </a:xfrm>
              <a:custGeom>
                <a:avLst/>
                <a:gdLst/>
                <a:ahLst/>
                <a:cxnLst/>
                <a:rect l="l" t="t" r="r" b="b"/>
                <a:pathLst>
                  <a:path w="327" h="678" fill="none" extrusionOk="0">
                    <a:moveTo>
                      <a:pt x="1" y="678"/>
                    </a:moveTo>
                    <a:lnTo>
                      <a:pt x="3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4"/>
              <p:cNvSpPr/>
              <p:nvPr/>
            </p:nvSpPr>
            <p:spPr>
              <a:xfrm>
                <a:off x="4521925" y="1154000"/>
                <a:ext cx="25075" cy="16325"/>
              </a:xfrm>
              <a:custGeom>
                <a:avLst/>
                <a:gdLst/>
                <a:ahLst/>
                <a:cxnLst/>
                <a:rect l="l" t="t" r="r" b="b"/>
                <a:pathLst>
                  <a:path w="1003" h="653" fill="none" extrusionOk="0">
                    <a:moveTo>
                      <a:pt x="1003" y="0"/>
                    </a:moveTo>
                    <a:lnTo>
                      <a:pt x="677" y="652"/>
                    </a:lnTo>
                    <a:lnTo>
                      <a:pt x="0"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4"/>
              <p:cNvSpPr/>
              <p:nvPr/>
            </p:nvSpPr>
            <p:spPr>
              <a:xfrm>
                <a:off x="4513775" y="1157750"/>
                <a:ext cx="45150" cy="28850"/>
              </a:xfrm>
              <a:custGeom>
                <a:avLst/>
                <a:gdLst/>
                <a:ahLst/>
                <a:cxnLst/>
                <a:rect l="l" t="t" r="r" b="b"/>
                <a:pathLst>
                  <a:path w="1806" h="1154" fill="none" extrusionOk="0">
                    <a:moveTo>
                      <a:pt x="1805" y="1"/>
                    </a:moveTo>
                    <a:lnTo>
                      <a:pt x="1204" y="1154"/>
                    </a:lnTo>
                    <a:lnTo>
                      <a:pt x="0"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4"/>
              <p:cNvSpPr/>
              <p:nvPr/>
            </p:nvSpPr>
            <p:spPr>
              <a:xfrm>
                <a:off x="4553250" y="1214775"/>
                <a:ext cx="43875" cy="90250"/>
              </a:xfrm>
              <a:custGeom>
                <a:avLst/>
                <a:gdLst/>
                <a:ahLst/>
                <a:cxnLst/>
                <a:rect l="l" t="t" r="r" b="b"/>
                <a:pathLst>
                  <a:path w="1755" h="3610" fill="none" extrusionOk="0">
                    <a:moveTo>
                      <a:pt x="0" y="1"/>
                    </a:moveTo>
                    <a:lnTo>
                      <a:pt x="1078" y="3259"/>
                    </a:lnTo>
                    <a:lnTo>
                      <a:pt x="1755" y="361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4"/>
              <p:cNvSpPr/>
              <p:nvPr/>
            </p:nvSpPr>
            <p:spPr>
              <a:xfrm>
                <a:off x="4571425" y="1296225"/>
                <a:ext cx="8800" cy="16325"/>
              </a:xfrm>
              <a:custGeom>
                <a:avLst/>
                <a:gdLst/>
                <a:ahLst/>
                <a:cxnLst/>
                <a:rect l="l" t="t" r="r" b="b"/>
                <a:pathLst>
                  <a:path w="352" h="653" fill="none" extrusionOk="0">
                    <a:moveTo>
                      <a:pt x="351" y="1"/>
                    </a:moveTo>
                    <a:lnTo>
                      <a:pt x="0"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4"/>
              <p:cNvSpPr/>
              <p:nvPr/>
            </p:nvSpPr>
            <p:spPr>
              <a:xfrm>
                <a:off x="4560150" y="1261775"/>
                <a:ext cx="25075" cy="16925"/>
              </a:xfrm>
              <a:custGeom>
                <a:avLst/>
                <a:gdLst/>
                <a:ahLst/>
                <a:cxnLst/>
                <a:rect l="l" t="t" r="r" b="b"/>
                <a:pathLst>
                  <a:path w="1003" h="677" fill="none" extrusionOk="0">
                    <a:moveTo>
                      <a:pt x="0" y="677"/>
                    </a:moveTo>
                    <a:lnTo>
                      <a:pt x="351" y="0"/>
                    </a:lnTo>
                    <a:lnTo>
                      <a:pt x="1003"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4"/>
              <p:cNvSpPr/>
              <p:nvPr/>
            </p:nvSpPr>
            <p:spPr>
              <a:xfrm>
                <a:off x="4548875" y="1246100"/>
                <a:ext cx="45125" cy="28850"/>
              </a:xfrm>
              <a:custGeom>
                <a:avLst/>
                <a:gdLst/>
                <a:ahLst/>
                <a:cxnLst/>
                <a:rect l="l" t="t" r="r" b="b"/>
                <a:pathLst>
                  <a:path w="1805" h="1154" fill="none" extrusionOk="0">
                    <a:moveTo>
                      <a:pt x="0" y="1154"/>
                    </a:moveTo>
                    <a:lnTo>
                      <a:pt x="576" y="1"/>
                    </a:lnTo>
                    <a:lnTo>
                      <a:pt x="1805" y="6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4"/>
              <p:cNvSpPr/>
              <p:nvPr/>
            </p:nvSpPr>
            <p:spPr>
              <a:xfrm>
                <a:off x="4464900" y="1216025"/>
                <a:ext cx="90250" cy="43250"/>
              </a:xfrm>
              <a:custGeom>
                <a:avLst/>
                <a:gdLst/>
                <a:ahLst/>
                <a:cxnLst/>
                <a:rect l="l" t="t" r="r" b="b"/>
                <a:pathLst>
                  <a:path w="3610" h="1730" fill="none" extrusionOk="0">
                    <a:moveTo>
                      <a:pt x="3610" y="1"/>
                    </a:moveTo>
                    <a:lnTo>
                      <a:pt x="351" y="1053"/>
                    </a:lnTo>
                    <a:lnTo>
                      <a:pt x="1" y="173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4"/>
              <p:cNvSpPr/>
              <p:nvPr/>
            </p:nvSpPr>
            <p:spPr>
              <a:xfrm>
                <a:off x="4457375" y="1234200"/>
                <a:ext cx="16325" cy="8175"/>
              </a:xfrm>
              <a:custGeom>
                <a:avLst/>
                <a:gdLst/>
                <a:ahLst/>
                <a:cxnLst/>
                <a:rect l="l" t="t" r="r" b="b"/>
                <a:pathLst>
                  <a:path w="653" h="327" fill="none" extrusionOk="0">
                    <a:moveTo>
                      <a:pt x="652" y="326"/>
                    </a:moveTo>
                    <a:lnTo>
                      <a:pt x="1"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4"/>
              <p:cNvSpPr/>
              <p:nvPr/>
            </p:nvSpPr>
            <p:spPr>
              <a:xfrm>
                <a:off x="4491225" y="1222925"/>
                <a:ext cx="16925" cy="25075"/>
              </a:xfrm>
              <a:custGeom>
                <a:avLst/>
                <a:gdLst/>
                <a:ahLst/>
                <a:cxnLst/>
                <a:rect l="l" t="t" r="r" b="b"/>
                <a:pathLst>
                  <a:path w="677" h="1003" fill="none" extrusionOk="0">
                    <a:moveTo>
                      <a:pt x="0" y="0"/>
                    </a:moveTo>
                    <a:lnTo>
                      <a:pt x="677" y="326"/>
                    </a:lnTo>
                    <a:lnTo>
                      <a:pt x="326" y="10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4"/>
              <p:cNvSpPr/>
              <p:nvPr/>
            </p:nvSpPr>
            <p:spPr>
              <a:xfrm>
                <a:off x="4494975" y="1211650"/>
                <a:ext cx="28850" cy="44500"/>
              </a:xfrm>
              <a:custGeom>
                <a:avLst/>
                <a:gdLst/>
                <a:ahLst/>
                <a:cxnLst/>
                <a:rect l="l" t="t" r="r" b="b"/>
                <a:pathLst>
                  <a:path w="1154" h="1780" fill="none" extrusionOk="0">
                    <a:moveTo>
                      <a:pt x="1" y="0"/>
                    </a:moveTo>
                    <a:lnTo>
                      <a:pt x="1154" y="577"/>
                    </a:lnTo>
                    <a:lnTo>
                      <a:pt x="552" y="178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4"/>
              <p:cNvSpPr/>
              <p:nvPr/>
            </p:nvSpPr>
            <p:spPr>
              <a:xfrm>
                <a:off x="4552625" y="1173425"/>
                <a:ext cx="89625" cy="43250"/>
              </a:xfrm>
              <a:custGeom>
                <a:avLst/>
                <a:gdLst/>
                <a:ahLst/>
                <a:cxnLst/>
                <a:rect l="l" t="t" r="r" b="b"/>
                <a:pathLst>
                  <a:path w="3585" h="1730" fill="none" extrusionOk="0">
                    <a:moveTo>
                      <a:pt x="0" y="1730"/>
                    </a:moveTo>
                    <a:lnTo>
                      <a:pt x="3259" y="677"/>
                    </a:lnTo>
                    <a:lnTo>
                      <a:pt x="358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4"/>
              <p:cNvSpPr/>
              <p:nvPr/>
            </p:nvSpPr>
            <p:spPr>
              <a:xfrm>
                <a:off x="4634075" y="1190350"/>
                <a:ext cx="16325" cy="8150"/>
              </a:xfrm>
              <a:custGeom>
                <a:avLst/>
                <a:gdLst/>
                <a:ahLst/>
                <a:cxnLst/>
                <a:rect l="l" t="t" r="r" b="b"/>
                <a:pathLst>
                  <a:path w="653" h="326" fill="none" extrusionOk="0">
                    <a:moveTo>
                      <a:pt x="1" y="0"/>
                    </a:moveTo>
                    <a:lnTo>
                      <a:pt x="652"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4"/>
              <p:cNvSpPr/>
              <p:nvPr/>
            </p:nvSpPr>
            <p:spPr>
              <a:xfrm>
                <a:off x="4599625" y="1184700"/>
                <a:ext cx="16300" cy="25075"/>
              </a:xfrm>
              <a:custGeom>
                <a:avLst/>
                <a:gdLst/>
                <a:ahLst/>
                <a:cxnLst/>
                <a:rect l="l" t="t" r="r" b="b"/>
                <a:pathLst>
                  <a:path w="652" h="1003" fill="none" extrusionOk="0">
                    <a:moveTo>
                      <a:pt x="652" y="1003"/>
                    </a:moveTo>
                    <a:lnTo>
                      <a:pt x="0"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4"/>
              <p:cNvSpPr/>
              <p:nvPr/>
            </p:nvSpPr>
            <p:spPr>
              <a:xfrm>
                <a:off x="4583325" y="1175925"/>
                <a:ext cx="28850" cy="45150"/>
              </a:xfrm>
              <a:custGeom>
                <a:avLst/>
                <a:gdLst/>
                <a:ahLst/>
                <a:cxnLst/>
                <a:rect l="l" t="t" r="r" b="b"/>
                <a:pathLst>
                  <a:path w="1154" h="1806" fill="none" extrusionOk="0">
                    <a:moveTo>
                      <a:pt x="1153" y="1805"/>
                    </a:moveTo>
                    <a:lnTo>
                      <a:pt x="0" y="1229"/>
                    </a:lnTo>
                    <a:lnTo>
                      <a:pt x="6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4"/>
              <p:cNvSpPr/>
              <p:nvPr/>
            </p:nvSpPr>
            <p:spPr>
              <a:xfrm>
                <a:off x="4460525" y="1178425"/>
                <a:ext cx="94625" cy="38250"/>
              </a:xfrm>
              <a:custGeom>
                <a:avLst/>
                <a:gdLst/>
                <a:ahLst/>
                <a:cxnLst/>
                <a:rect l="l" t="t" r="r" b="b"/>
                <a:pathLst>
                  <a:path w="3785" h="1530" fill="none" extrusionOk="0">
                    <a:moveTo>
                      <a:pt x="3785" y="1530"/>
                    </a:moveTo>
                    <a:lnTo>
                      <a:pt x="727" y="1"/>
                    </a:lnTo>
                    <a:lnTo>
                      <a:pt x="0"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4"/>
              <p:cNvSpPr/>
              <p:nvPr/>
            </p:nvSpPr>
            <p:spPr>
              <a:xfrm>
                <a:off x="4473050" y="1160900"/>
                <a:ext cx="5650" cy="17550"/>
              </a:xfrm>
              <a:custGeom>
                <a:avLst/>
                <a:gdLst/>
                <a:ahLst/>
                <a:cxnLst/>
                <a:rect l="l" t="t" r="r" b="b"/>
                <a:pathLst>
                  <a:path w="226" h="702" fill="none" extrusionOk="0">
                    <a:moveTo>
                      <a:pt x="226" y="702"/>
                    </a:move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4"/>
              <p:cNvSpPr/>
              <p:nvPr/>
            </p:nvSpPr>
            <p:spPr>
              <a:xfrm>
                <a:off x="4493100" y="1176550"/>
                <a:ext cx="17575" cy="23850"/>
              </a:xfrm>
              <a:custGeom>
                <a:avLst/>
                <a:gdLst/>
                <a:ahLst/>
                <a:cxnLst/>
                <a:rect l="l" t="t" r="r" b="b"/>
                <a:pathLst>
                  <a:path w="703" h="954" fill="none" extrusionOk="0">
                    <a:moveTo>
                      <a:pt x="477" y="1"/>
                    </a:moveTo>
                    <a:lnTo>
                      <a:pt x="702" y="727"/>
                    </a:lnTo>
                    <a:lnTo>
                      <a:pt x="0"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4"/>
              <p:cNvSpPr/>
              <p:nvPr/>
            </p:nvSpPr>
            <p:spPr>
              <a:xfrm>
                <a:off x="4493725" y="1171550"/>
                <a:ext cx="31975" cy="41375"/>
              </a:xfrm>
              <a:custGeom>
                <a:avLst/>
                <a:gdLst/>
                <a:ahLst/>
                <a:cxnLst/>
                <a:rect l="l" t="t" r="r" b="b"/>
                <a:pathLst>
                  <a:path w="1279" h="1655" fill="none" extrusionOk="0">
                    <a:moveTo>
                      <a:pt x="878" y="0"/>
                    </a:moveTo>
                    <a:lnTo>
                      <a:pt x="1279" y="1228"/>
                    </a:lnTo>
                    <a:lnTo>
                      <a:pt x="0"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4"/>
              <p:cNvSpPr/>
              <p:nvPr/>
            </p:nvSpPr>
            <p:spPr>
              <a:xfrm>
                <a:off x="4552625" y="1215400"/>
                <a:ext cx="94000" cy="38875"/>
              </a:xfrm>
              <a:custGeom>
                <a:avLst/>
                <a:gdLst/>
                <a:ahLst/>
                <a:cxnLst/>
                <a:rect l="l" t="t" r="r" b="b"/>
                <a:pathLst>
                  <a:path w="3760" h="1555" fill="none" extrusionOk="0">
                    <a:moveTo>
                      <a:pt x="0" y="1"/>
                    </a:moveTo>
                    <a:lnTo>
                      <a:pt x="3058" y="1554"/>
                    </a:lnTo>
                    <a:lnTo>
                      <a:pt x="3760" y="132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4"/>
              <p:cNvSpPr/>
              <p:nvPr/>
            </p:nvSpPr>
            <p:spPr>
              <a:xfrm>
                <a:off x="4629075" y="1254250"/>
                <a:ext cx="5650" cy="17575"/>
              </a:xfrm>
              <a:custGeom>
                <a:avLst/>
                <a:gdLst/>
                <a:ahLst/>
                <a:cxnLst/>
                <a:rect l="l" t="t" r="r" b="b"/>
                <a:pathLst>
                  <a:path w="226" h="703" fill="none" extrusionOk="0">
                    <a:moveTo>
                      <a:pt x="0" y="0"/>
                    </a:moveTo>
                    <a:lnTo>
                      <a:pt x="226"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4"/>
              <p:cNvSpPr/>
              <p:nvPr/>
            </p:nvSpPr>
            <p:spPr>
              <a:xfrm>
                <a:off x="4596475" y="1232325"/>
                <a:ext cx="18200" cy="23200"/>
              </a:xfrm>
              <a:custGeom>
                <a:avLst/>
                <a:gdLst/>
                <a:ahLst/>
                <a:cxnLst/>
                <a:rect l="l" t="t" r="r" b="b"/>
                <a:pathLst>
                  <a:path w="728" h="928" fill="none" extrusionOk="0">
                    <a:moveTo>
                      <a:pt x="251" y="928"/>
                    </a:moveTo>
                    <a:lnTo>
                      <a:pt x="1" y="226"/>
                    </a:lnTo>
                    <a:lnTo>
                      <a:pt x="728"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4"/>
              <p:cNvSpPr/>
              <p:nvPr/>
            </p:nvSpPr>
            <p:spPr>
              <a:xfrm>
                <a:off x="4581450" y="1219800"/>
                <a:ext cx="32600" cy="41375"/>
              </a:xfrm>
              <a:custGeom>
                <a:avLst/>
                <a:gdLst/>
                <a:ahLst/>
                <a:cxnLst/>
                <a:rect l="l" t="t" r="r" b="b"/>
                <a:pathLst>
                  <a:path w="1304" h="1655" fill="none" extrusionOk="0">
                    <a:moveTo>
                      <a:pt x="401" y="1654"/>
                    </a:moveTo>
                    <a:lnTo>
                      <a:pt x="0" y="426"/>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4"/>
              <p:cNvSpPr/>
              <p:nvPr/>
            </p:nvSpPr>
            <p:spPr>
              <a:xfrm>
                <a:off x="4515650" y="1215400"/>
                <a:ext cx="38875" cy="94000"/>
              </a:xfrm>
              <a:custGeom>
                <a:avLst/>
                <a:gdLst/>
                <a:ahLst/>
                <a:cxnLst/>
                <a:rect l="l" t="t" r="r" b="b"/>
                <a:pathLst>
                  <a:path w="1555" h="3760" fill="none" extrusionOk="0">
                    <a:moveTo>
                      <a:pt x="1555" y="1"/>
                    </a:moveTo>
                    <a:lnTo>
                      <a:pt x="1" y="3033"/>
                    </a:lnTo>
                    <a:lnTo>
                      <a:pt x="226" y="376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4"/>
              <p:cNvSpPr/>
              <p:nvPr/>
            </p:nvSpPr>
            <p:spPr>
              <a:xfrm>
                <a:off x="4498100" y="1291225"/>
                <a:ext cx="17575" cy="5650"/>
              </a:xfrm>
              <a:custGeom>
                <a:avLst/>
                <a:gdLst/>
                <a:ahLst/>
                <a:cxnLst/>
                <a:rect l="l" t="t" r="r" b="b"/>
                <a:pathLst>
                  <a:path w="703" h="226" fill="none" extrusionOk="0">
                    <a:moveTo>
                      <a:pt x="703" y="0"/>
                    </a:moveTo>
                    <a:lnTo>
                      <a:pt x="1"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4"/>
              <p:cNvSpPr/>
              <p:nvPr/>
            </p:nvSpPr>
            <p:spPr>
              <a:xfrm>
                <a:off x="4514400" y="1259250"/>
                <a:ext cx="23200" cy="18200"/>
              </a:xfrm>
              <a:custGeom>
                <a:avLst/>
                <a:gdLst/>
                <a:ahLst/>
                <a:cxnLst/>
                <a:rect l="l" t="t" r="r" b="b"/>
                <a:pathLst>
                  <a:path w="928" h="728" fill="none" extrusionOk="0">
                    <a:moveTo>
                      <a:pt x="1" y="227"/>
                    </a:moveTo>
                    <a:lnTo>
                      <a:pt x="702" y="1"/>
                    </a:lnTo>
                    <a:lnTo>
                      <a:pt x="928" y="7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4"/>
              <p:cNvSpPr/>
              <p:nvPr/>
            </p:nvSpPr>
            <p:spPr>
              <a:xfrm>
                <a:off x="4508750" y="1244225"/>
                <a:ext cx="41400" cy="32600"/>
              </a:xfrm>
              <a:custGeom>
                <a:avLst/>
                <a:gdLst/>
                <a:ahLst/>
                <a:cxnLst/>
                <a:rect l="l" t="t" r="r" b="b"/>
                <a:pathLst>
                  <a:path w="1656" h="1304" fill="none" extrusionOk="0">
                    <a:moveTo>
                      <a:pt x="1" y="401"/>
                    </a:moveTo>
                    <a:lnTo>
                      <a:pt x="1229" y="0"/>
                    </a:lnTo>
                    <a:lnTo>
                      <a:pt x="1655"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4"/>
              <p:cNvSpPr/>
              <p:nvPr/>
            </p:nvSpPr>
            <p:spPr>
              <a:xfrm>
                <a:off x="4553250" y="1123300"/>
                <a:ext cx="38875" cy="94000"/>
              </a:xfrm>
              <a:custGeom>
                <a:avLst/>
                <a:gdLst/>
                <a:ahLst/>
                <a:cxnLst/>
                <a:rect l="l" t="t" r="r" b="b"/>
                <a:pathLst>
                  <a:path w="1555" h="3760" fill="none" extrusionOk="0">
                    <a:moveTo>
                      <a:pt x="0" y="3760"/>
                    </a:moveTo>
                    <a:lnTo>
                      <a:pt x="1554" y="727"/>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4"/>
              <p:cNvSpPr/>
              <p:nvPr/>
            </p:nvSpPr>
            <p:spPr>
              <a:xfrm>
                <a:off x="4592100" y="1135200"/>
                <a:ext cx="17575" cy="6300"/>
              </a:xfrm>
              <a:custGeom>
                <a:avLst/>
                <a:gdLst/>
                <a:ahLst/>
                <a:cxnLst/>
                <a:rect l="l" t="t" r="r" b="b"/>
                <a:pathLst>
                  <a:path w="703" h="252" fill="none" extrusionOk="0">
                    <a:moveTo>
                      <a:pt x="0" y="251"/>
                    </a:moveTo>
                    <a:lnTo>
                      <a:pt x="702"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4"/>
              <p:cNvSpPr/>
              <p:nvPr/>
            </p:nvSpPr>
            <p:spPr>
              <a:xfrm>
                <a:off x="4569550" y="1155250"/>
                <a:ext cx="23825" cy="18200"/>
              </a:xfrm>
              <a:custGeom>
                <a:avLst/>
                <a:gdLst/>
                <a:ahLst/>
                <a:cxnLst/>
                <a:rect l="l" t="t" r="r" b="b"/>
                <a:pathLst>
                  <a:path w="953" h="728" fill="none" extrusionOk="0">
                    <a:moveTo>
                      <a:pt x="952" y="502"/>
                    </a:moveTo>
                    <a:lnTo>
                      <a:pt x="226" y="727"/>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4"/>
              <p:cNvSpPr/>
              <p:nvPr/>
            </p:nvSpPr>
            <p:spPr>
              <a:xfrm>
                <a:off x="4557000" y="1155875"/>
                <a:ext cx="41375" cy="32600"/>
              </a:xfrm>
              <a:custGeom>
                <a:avLst/>
                <a:gdLst/>
                <a:ahLst/>
                <a:cxnLst/>
                <a:rect l="l" t="t" r="r" b="b"/>
                <a:pathLst>
                  <a:path w="1655" h="1304" fill="none" extrusionOk="0">
                    <a:moveTo>
                      <a:pt x="1655" y="903"/>
                    </a:moveTo>
                    <a:lnTo>
                      <a:pt x="427" y="1304"/>
                    </a:ln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34"/>
            <p:cNvGrpSpPr/>
            <p:nvPr/>
          </p:nvGrpSpPr>
          <p:grpSpPr>
            <a:xfrm>
              <a:off x="3568275" y="1077900"/>
              <a:ext cx="632250" cy="288775"/>
              <a:chOff x="3568275" y="1077900"/>
              <a:chExt cx="632250" cy="288775"/>
            </a:xfrm>
          </p:grpSpPr>
          <p:sp>
            <p:nvSpPr>
              <p:cNvPr id="4026" name="Google Shape;4026;p34"/>
              <p:cNvSpPr/>
              <p:nvPr/>
            </p:nvSpPr>
            <p:spPr>
              <a:xfrm>
                <a:off x="3568275" y="1211025"/>
                <a:ext cx="534500" cy="101525"/>
              </a:xfrm>
              <a:custGeom>
                <a:avLst/>
                <a:gdLst/>
                <a:ahLst/>
                <a:cxnLst/>
                <a:rect l="l" t="t" r="r" b="b"/>
                <a:pathLst>
                  <a:path w="21380" h="4061" fill="none" extrusionOk="0">
                    <a:moveTo>
                      <a:pt x="1" y="4060"/>
                    </a:moveTo>
                    <a:cubicBezTo>
                      <a:pt x="1" y="4060"/>
                      <a:pt x="10878" y="0"/>
                      <a:pt x="21379"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4"/>
              <p:cNvSpPr/>
              <p:nvPr/>
            </p:nvSpPr>
            <p:spPr>
              <a:xfrm>
                <a:off x="3644725" y="1194725"/>
                <a:ext cx="32600" cy="94000"/>
              </a:xfrm>
              <a:custGeom>
                <a:avLst/>
                <a:gdLst/>
                <a:ahLst/>
                <a:cxnLst/>
                <a:rect l="l" t="t" r="r" b="b"/>
                <a:pathLst>
                  <a:path w="1304" h="3760" fill="none" extrusionOk="0">
                    <a:moveTo>
                      <a:pt x="878" y="0"/>
                    </a:moveTo>
                    <a:cubicBezTo>
                      <a:pt x="878" y="0"/>
                      <a:pt x="1304" y="2281"/>
                      <a:pt x="0"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4"/>
              <p:cNvSpPr/>
              <p:nvPr/>
            </p:nvSpPr>
            <p:spPr>
              <a:xfrm>
                <a:off x="3755000" y="1259900"/>
                <a:ext cx="93375" cy="67675"/>
              </a:xfrm>
              <a:custGeom>
                <a:avLst/>
                <a:gdLst/>
                <a:ahLst/>
                <a:cxnLst/>
                <a:rect l="l" t="t" r="r" b="b"/>
                <a:pathLst>
                  <a:path w="3735" h="2707" fill="none" extrusionOk="0">
                    <a:moveTo>
                      <a:pt x="0" y="0"/>
                    </a:moveTo>
                    <a:cubicBezTo>
                      <a:pt x="176" y="50"/>
                      <a:pt x="3735" y="2707"/>
                      <a:pt x="3735" y="2707"/>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4"/>
              <p:cNvSpPr/>
              <p:nvPr/>
            </p:nvSpPr>
            <p:spPr>
              <a:xfrm>
                <a:off x="3828300" y="1152125"/>
                <a:ext cx="57050" cy="97125"/>
              </a:xfrm>
              <a:custGeom>
                <a:avLst/>
                <a:gdLst/>
                <a:ahLst/>
                <a:cxnLst/>
                <a:rect l="l" t="t" r="r" b="b"/>
                <a:pathLst>
                  <a:path w="2282" h="3885" fill="none" extrusionOk="0">
                    <a:moveTo>
                      <a:pt x="1" y="3885"/>
                    </a:moveTo>
                    <a:lnTo>
                      <a:pt x="2282"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4"/>
              <p:cNvSpPr/>
              <p:nvPr/>
            </p:nvSpPr>
            <p:spPr>
              <a:xfrm>
                <a:off x="3878425" y="1242350"/>
                <a:ext cx="62700" cy="39500"/>
              </a:xfrm>
              <a:custGeom>
                <a:avLst/>
                <a:gdLst/>
                <a:ahLst/>
                <a:cxnLst/>
                <a:rect l="l" t="t" r="r" b="b"/>
                <a:pathLst>
                  <a:path w="2508" h="1580" fill="none" extrusionOk="0">
                    <a:moveTo>
                      <a:pt x="1" y="0"/>
                    </a:moveTo>
                    <a:cubicBezTo>
                      <a:pt x="151" y="0"/>
                      <a:pt x="2507" y="1579"/>
                      <a:pt x="2507" y="1579"/>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4"/>
              <p:cNvSpPr/>
              <p:nvPr/>
            </p:nvSpPr>
            <p:spPr>
              <a:xfrm>
                <a:off x="3958000" y="1093225"/>
                <a:ext cx="107175" cy="142875"/>
              </a:xfrm>
              <a:custGeom>
                <a:avLst/>
                <a:gdLst/>
                <a:ahLst/>
                <a:cxnLst/>
                <a:rect l="l" t="t" r="r" b="b"/>
                <a:pathLst>
                  <a:path w="4287" h="5715" fill="none" extrusionOk="0">
                    <a:moveTo>
                      <a:pt x="1" y="5715"/>
                    </a:moveTo>
                    <a:lnTo>
                      <a:pt x="4287"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4"/>
              <p:cNvSpPr/>
              <p:nvPr/>
            </p:nvSpPr>
            <p:spPr>
              <a:xfrm>
                <a:off x="4005000" y="1237950"/>
                <a:ext cx="149150" cy="70825"/>
              </a:xfrm>
              <a:custGeom>
                <a:avLst/>
                <a:gdLst/>
                <a:ahLst/>
                <a:cxnLst/>
                <a:rect l="l" t="t" r="r" b="b"/>
                <a:pathLst>
                  <a:path w="5966" h="2833" fill="none" extrusionOk="0">
                    <a:moveTo>
                      <a:pt x="1" y="1"/>
                    </a:moveTo>
                    <a:lnTo>
                      <a:pt x="5965"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4"/>
              <p:cNvSpPr/>
              <p:nvPr/>
            </p:nvSpPr>
            <p:spPr>
              <a:xfrm>
                <a:off x="3637200" y="1149575"/>
                <a:ext cx="57050" cy="51725"/>
              </a:xfrm>
              <a:custGeom>
                <a:avLst/>
                <a:gdLst/>
                <a:ahLst/>
                <a:cxnLst/>
                <a:rect l="l" t="t" r="r" b="b"/>
                <a:pathLst>
                  <a:path w="2282" h="2069" extrusionOk="0">
                    <a:moveTo>
                      <a:pt x="1116" y="0"/>
                    </a:moveTo>
                    <a:cubicBezTo>
                      <a:pt x="1037" y="0"/>
                      <a:pt x="957" y="9"/>
                      <a:pt x="878" y="27"/>
                    </a:cubicBezTo>
                    <a:cubicBezTo>
                      <a:pt x="326" y="177"/>
                      <a:pt x="1" y="729"/>
                      <a:pt x="151" y="1305"/>
                    </a:cubicBezTo>
                    <a:cubicBezTo>
                      <a:pt x="256" y="1766"/>
                      <a:pt x="675" y="2069"/>
                      <a:pt x="1131" y="2069"/>
                    </a:cubicBezTo>
                    <a:cubicBezTo>
                      <a:pt x="1221" y="2069"/>
                      <a:pt x="1313" y="2057"/>
                      <a:pt x="1404" y="2032"/>
                    </a:cubicBezTo>
                    <a:cubicBezTo>
                      <a:pt x="1956" y="1907"/>
                      <a:pt x="2281" y="1330"/>
                      <a:pt x="2131" y="779"/>
                    </a:cubicBezTo>
                    <a:cubicBezTo>
                      <a:pt x="2024" y="307"/>
                      <a:pt x="1586" y="0"/>
                      <a:pt x="1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4"/>
              <p:cNvSpPr/>
              <p:nvPr/>
            </p:nvSpPr>
            <p:spPr>
              <a:xfrm>
                <a:off x="3860275" y="1112350"/>
                <a:ext cx="57025" cy="51350"/>
              </a:xfrm>
              <a:custGeom>
                <a:avLst/>
                <a:gdLst/>
                <a:ahLst/>
                <a:cxnLst/>
                <a:rect l="l" t="t" r="r" b="b"/>
                <a:pathLst>
                  <a:path w="2281" h="2054" extrusionOk="0">
                    <a:moveTo>
                      <a:pt x="1174" y="1"/>
                    </a:moveTo>
                    <a:cubicBezTo>
                      <a:pt x="1084" y="1"/>
                      <a:pt x="993" y="13"/>
                      <a:pt x="902" y="37"/>
                    </a:cubicBezTo>
                    <a:cubicBezTo>
                      <a:pt x="351" y="163"/>
                      <a:pt x="0" y="739"/>
                      <a:pt x="150" y="1290"/>
                    </a:cubicBezTo>
                    <a:cubicBezTo>
                      <a:pt x="255" y="1751"/>
                      <a:pt x="674" y="2054"/>
                      <a:pt x="1131" y="2054"/>
                    </a:cubicBezTo>
                    <a:cubicBezTo>
                      <a:pt x="1221" y="2054"/>
                      <a:pt x="1313" y="2042"/>
                      <a:pt x="1404" y="2017"/>
                    </a:cubicBezTo>
                    <a:cubicBezTo>
                      <a:pt x="1955" y="1892"/>
                      <a:pt x="2281" y="1316"/>
                      <a:pt x="2155" y="764"/>
                    </a:cubicBezTo>
                    <a:cubicBezTo>
                      <a:pt x="2030" y="304"/>
                      <a:pt x="1625" y="1"/>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4"/>
              <p:cNvSpPr/>
              <p:nvPr/>
            </p:nvSpPr>
            <p:spPr>
              <a:xfrm>
                <a:off x="3926050" y="1265900"/>
                <a:ext cx="57050" cy="51700"/>
              </a:xfrm>
              <a:custGeom>
                <a:avLst/>
                <a:gdLst/>
                <a:ahLst/>
                <a:cxnLst/>
                <a:rect l="l" t="t" r="r" b="b"/>
                <a:pathLst>
                  <a:path w="2282" h="2068" extrusionOk="0">
                    <a:moveTo>
                      <a:pt x="1138" y="1"/>
                    </a:moveTo>
                    <a:cubicBezTo>
                      <a:pt x="1052" y="1"/>
                      <a:pt x="965" y="12"/>
                      <a:pt x="878" y="36"/>
                    </a:cubicBezTo>
                    <a:cubicBezTo>
                      <a:pt x="326" y="161"/>
                      <a:pt x="1" y="737"/>
                      <a:pt x="151" y="1289"/>
                    </a:cubicBezTo>
                    <a:cubicBezTo>
                      <a:pt x="258" y="1761"/>
                      <a:pt x="696" y="2067"/>
                      <a:pt x="1166" y="2067"/>
                    </a:cubicBezTo>
                    <a:cubicBezTo>
                      <a:pt x="1245" y="2067"/>
                      <a:pt x="1325" y="2059"/>
                      <a:pt x="1404" y="2041"/>
                    </a:cubicBezTo>
                    <a:cubicBezTo>
                      <a:pt x="1955" y="1890"/>
                      <a:pt x="2281" y="1339"/>
                      <a:pt x="2131" y="788"/>
                    </a:cubicBezTo>
                    <a:cubicBezTo>
                      <a:pt x="2025" y="323"/>
                      <a:pt x="1600"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4"/>
              <p:cNvSpPr/>
              <p:nvPr/>
            </p:nvSpPr>
            <p:spPr>
              <a:xfrm>
                <a:off x="4085200" y="1207625"/>
                <a:ext cx="57050" cy="51700"/>
              </a:xfrm>
              <a:custGeom>
                <a:avLst/>
                <a:gdLst/>
                <a:ahLst/>
                <a:cxnLst/>
                <a:rect l="l" t="t" r="r" b="b"/>
                <a:pathLst>
                  <a:path w="2282" h="2068" extrusionOk="0">
                    <a:moveTo>
                      <a:pt x="1137" y="1"/>
                    </a:moveTo>
                    <a:cubicBezTo>
                      <a:pt x="1051" y="1"/>
                      <a:pt x="965" y="12"/>
                      <a:pt x="878" y="36"/>
                    </a:cubicBezTo>
                    <a:cubicBezTo>
                      <a:pt x="326" y="186"/>
                      <a:pt x="1" y="738"/>
                      <a:pt x="126" y="1289"/>
                    </a:cubicBezTo>
                    <a:cubicBezTo>
                      <a:pt x="255" y="1761"/>
                      <a:pt x="677" y="2068"/>
                      <a:pt x="1142" y="2068"/>
                    </a:cubicBezTo>
                    <a:cubicBezTo>
                      <a:pt x="1220" y="2068"/>
                      <a:pt x="1300" y="2059"/>
                      <a:pt x="1379" y="2041"/>
                    </a:cubicBezTo>
                    <a:cubicBezTo>
                      <a:pt x="1930" y="1891"/>
                      <a:pt x="2281" y="1339"/>
                      <a:pt x="2131" y="788"/>
                    </a:cubicBezTo>
                    <a:cubicBezTo>
                      <a:pt x="2004" y="323"/>
                      <a:pt x="1593" y="1"/>
                      <a:pt x="1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4"/>
              <p:cNvSpPr/>
              <p:nvPr/>
            </p:nvSpPr>
            <p:spPr>
              <a:xfrm>
                <a:off x="4143475" y="1290350"/>
                <a:ext cx="57050" cy="51675"/>
              </a:xfrm>
              <a:custGeom>
                <a:avLst/>
                <a:gdLst/>
                <a:ahLst/>
                <a:cxnLst/>
                <a:rect l="l" t="t" r="r" b="b"/>
                <a:pathLst>
                  <a:path w="2282" h="2067" extrusionOk="0">
                    <a:moveTo>
                      <a:pt x="1138" y="0"/>
                    </a:moveTo>
                    <a:cubicBezTo>
                      <a:pt x="1052" y="0"/>
                      <a:pt x="964" y="11"/>
                      <a:pt x="878" y="35"/>
                    </a:cubicBezTo>
                    <a:cubicBezTo>
                      <a:pt x="326" y="186"/>
                      <a:pt x="0" y="737"/>
                      <a:pt x="151" y="1288"/>
                    </a:cubicBezTo>
                    <a:cubicBezTo>
                      <a:pt x="258" y="1760"/>
                      <a:pt x="696" y="2067"/>
                      <a:pt x="1165" y="2067"/>
                    </a:cubicBezTo>
                    <a:cubicBezTo>
                      <a:pt x="1245" y="2067"/>
                      <a:pt x="1324" y="2058"/>
                      <a:pt x="1404" y="2040"/>
                    </a:cubicBezTo>
                    <a:cubicBezTo>
                      <a:pt x="1955" y="1890"/>
                      <a:pt x="2281" y="1338"/>
                      <a:pt x="2131" y="787"/>
                    </a:cubicBezTo>
                    <a:cubicBezTo>
                      <a:pt x="2025" y="322"/>
                      <a:pt x="1599"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4"/>
              <p:cNvSpPr/>
              <p:nvPr/>
            </p:nvSpPr>
            <p:spPr>
              <a:xfrm>
                <a:off x="4025050" y="1077900"/>
                <a:ext cx="57050" cy="51350"/>
              </a:xfrm>
              <a:custGeom>
                <a:avLst/>
                <a:gdLst/>
                <a:ahLst/>
                <a:cxnLst/>
                <a:rect l="l" t="t" r="r" b="b"/>
                <a:pathLst>
                  <a:path w="2282" h="2054" extrusionOk="0">
                    <a:moveTo>
                      <a:pt x="1174" y="0"/>
                    </a:moveTo>
                    <a:cubicBezTo>
                      <a:pt x="1085" y="0"/>
                      <a:pt x="994" y="12"/>
                      <a:pt x="903" y="37"/>
                    </a:cubicBezTo>
                    <a:cubicBezTo>
                      <a:pt x="351" y="162"/>
                      <a:pt x="1" y="739"/>
                      <a:pt x="151" y="1290"/>
                    </a:cubicBezTo>
                    <a:cubicBezTo>
                      <a:pt x="276" y="1750"/>
                      <a:pt x="682" y="2054"/>
                      <a:pt x="1133" y="2054"/>
                    </a:cubicBezTo>
                    <a:cubicBezTo>
                      <a:pt x="1222" y="2054"/>
                      <a:pt x="1313" y="2042"/>
                      <a:pt x="1404" y="2017"/>
                    </a:cubicBezTo>
                    <a:cubicBezTo>
                      <a:pt x="1955" y="1892"/>
                      <a:pt x="2281" y="1315"/>
                      <a:pt x="2156" y="764"/>
                    </a:cubicBezTo>
                    <a:cubicBezTo>
                      <a:pt x="2030" y="303"/>
                      <a:pt x="1625" y="0"/>
                      <a:pt x="1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4"/>
              <p:cNvSpPr/>
              <p:nvPr/>
            </p:nvSpPr>
            <p:spPr>
              <a:xfrm>
                <a:off x="3837075" y="1314975"/>
                <a:ext cx="57050" cy="51700"/>
              </a:xfrm>
              <a:custGeom>
                <a:avLst/>
                <a:gdLst/>
                <a:ahLst/>
                <a:cxnLst/>
                <a:rect l="l" t="t" r="r" b="b"/>
                <a:pathLst>
                  <a:path w="2282" h="2068" extrusionOk="0">
                    <a:moveTo>
                      <a:pt x="1140" y="1"/>
                    </a:moveTo>
                    <a:cubicBezTo>
                      <a:pt x="1062" y="1"/>
                      <a:pt x="982" y="10"/>
                      <a:pt x="903" y="28"/>
                    </a:cubicBezTo>
                    <a:cubicBezTo>
                      <a:pt x="352" y="178"/>
                      <a:pt x="1" y="729"/>
                      <a:pt x="151" y="1281"/>
                    </a:cubicBezTo>
                    <a:cubicBezTo>
                      <a:pt x="278" y="1745"/>
                      <a:pt x="689" y="2068"/>
                      <a:pt x="1145" y="2068"/>
                    </a:cubicBezTo>
                    <a:cubicBezTo>
                      <a:pt x="1231" y="2068"/>
                      <a:pt x="1317" y="2056"/>
                      <a:pt x="1404" y="2033"/>
                    </a:cubicBezTo>
                    <a:cubicBezTo>
                      <a:pt x="1956" y="1882"/>
                      <a:pt x="2281" y="1331"/>
                      <a:pt x="2156" y="779"/>
                    </a:cubicBezTo>
                    <a:cubicBezTo>
                      <a:pt x="2027" y="308"/>
                      <a:pt x="1605"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0" name="Google Shape;4040;p34"/>
            <p:cNvGrpSpPr/>
            <p:nvPr/>
          </p:nvGrpSpPr>
          <p:grpSpPr>
            <a:xfrm>
              <a:off x="2946725" y="965400"/>
              <a:ext cx="761925" cy="433575"/>
              <a:chOff x="2946725" y="965400"/>
              <a:chExt cx="761925" cy="433575"/>
            </a:xfrm>
          </p:grpSpPr>
          <p:sp>
            <p:nvSpPr>
              <p:cNvPr id="4041" name="Google Shape;4041;p34"/>
              <p:cNvSpPr/>
              <p:nvPr/>
            </p:nvSpPr>
            <p:spPr>
              <a:xfrm>
                <a:off x="2946725" y="1108875"/>
                <a:ext cx="571450" cy="266325"/>
              </a:xfrm>
              <a:custGeom>
                <a:avLst/>
                <a:gdLst/>
                <a:ahLst/>
                <a:cxnLst/>
                <a:rect l="l" t="t" r="r" b="b"/>
                <a:pathLst>
                  <a:path w="22858" h="10653" fill="none" extrusionOk="0">
                    <a:moveTo>
                      <a:pt x="0" y="10653"/>
                    </a:moveTo>
                    <a:cubicBezTo>
                      <a:pt x="0" y="10653"/>
                      <a:pt x="17018" y="1254"/>
                      <a:pt x="22858"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4"/>
              <p:cNvSpPr/>
              <p:nvPr/>
            </p:nvSpPr>
            <p:spPr>
              <a:xfrm>
                <a:off x="2958000" y="1041225"/>
                <a:ext cx="206800" cy="288875"/>
              </a:xfrm>
              <a:custGeom>
                <a:avLst/>
                <a:gdLst/>
                <a:ahLst/>
                <a:cxnLst/>
                <a:rect l="l" t="t" r="r" b="b"/>
                <a:pathLst>
                  <a:path w="8272" h="11555" extrusionOk="0">
                    <a:moveTo>
                      <a:pt x="7169" y="0"/>
                    </a:moveTo>
                    <a:cubicBezTo>
                      <a:pt x="7168" y="0"/>
                      <a:pt x="1" y="6391"/>
                      <a:pt x="2908" y="11554"/>
                    </a:cubicBezTo>
                    <a:cubicBezTo>
                      <a:pt x="2908" y="11554"/>
                      <a:pt x="8271" y="9148"/>
                      <a:pt x="7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4"/>
              <p:cNvSpPr/>
              <p:nvPr/>
            </p:nvSpPr>
            <p:spPr>
              <a:xfrm>
                <a:off x="3105875" y="1019275"/>
                <a:ext cx="192375" cy="240000"/>
              </a:xfrm>
              <a:custGeom>
                <a:avLst/>
                <a:gdLst/>
                <a:ahLst/>
                <a:cxnLst/>
                <a:rect l="l" t="t" r="r" b="b"/>
                <a:pathLst>
                  <a:path w="7695" h="9600" extrusionOk="0">
                    <a:moveTo>
                      <a:pt x="7695" y="1"/>
                    </a:moveTo>
                    <a:cubicBezTo>
                      <a:pt x="7694" y="1"/>
                      <a:pt x="0" y="4913"/>
                      <a:pt x="2457" y="9600"/>
                    </a:cubicBezTo>
                    <a:cubicBezTo>
                      <a:pt x="2457" y="9600"/>
                      <a:pt x="6843" y="8497"/>
                      <a:pt x="7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4"/>
              <p:cNvSpPr/>
              <p:nvPr/>
            </p:nvSpPr>
            <p:spPr>
              <a:xfrm>
                <a:off x="3304500" y="965400"/>
                <a:ext cx="160425" cy="225600"/>
              </a:xfrm>
              <a:custGeom>
                <a:avLst/>
                <a:gdLst/>
                <a:ahLst/>
                <a:cxnLst/>
                <a:rect l="l" t="t" r="r" b="b"/>
                <a:pathLst>
                  <a:path w="6417" h="9024" extrusionOk="0">
                    <a:moveTo>
                      <a:pt x="6416" y="1"/>
                    </a:moveTo>
                    <a:cubicBezTo>
                      <a:pt x="6416" y="1"/>
                      <a:pt x="0" y="2607"/>
                      <a:pt x="76" y="9023"/>
                    </a:cubicBezTo>
                    <a:cubicBezTo>
                      <a:pt x="76" y="9023"/>
                      <a:pt x="5038" y="7720"/>
                      <a:pt x="6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4"/>
              <p:cNvSpPr/>
              <p:nvPr/>
            </p:nvSpPr>
            <p:spPr>
              <a:xfrm>
                <a:off x="3408500" y="1005500"/>
                <a:ext cx="300150" cy="150775"/>
              </a:xfrm>
              <a:custGeom>
                <a:avLst/>
                <a:gdLst/>
                <a:ahLst/>
                <a:cxnLst/>
                <a:rect l="l" t="t" r="r" b="b"/>
                <a:pathLst>
                  <a:path w="12006" h="6031" extrusionOk="0">
                    <a:moveTo>
                      <a:pt x="12006" y="1"/>
                    </a:moveTo>
                    <a:cubicBezTo>
                      <a:pt x="2256" y="126"/>
                      <a:pt x="1" y="5640"/>
                      <a:pt x="1" y="5640"/>
                    </a:cubicBezTo>
                    <a:cubicBezTo>
                      <a:pt x="819" y="5911"/>
                      <a:pt x="1618" y="6031"/>
                      <a:pt x="2391" y="6031"/>
                    </a:cubicBezTo>
                    <a:cubicBezTo>
                      <a:pt x="7883" y="6031"/>
                      <a:pt x="12006" y="1"/>
                      <a:pt x="1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4"/>
              <p:cNvSpPr/>
              <p:nvPr/>
            </p:nvSpPr>
            <p:spPr>
              <a:xfrm>
                <a:off x="2989700" y="1311800"/>
                <a:ext cx="308550" cy="87175"/>
              </a:xfrm>
              <a:custGeom>
                <a:avLst/>
                <a:gdLst/>
                <a:ahLst/>
                <a:cxnLst/>
                <a:rect l="l" t="t" r="r" b="b"/>
                <a:pathLst>
                  <a:path w="12342" h="3487" extrusionOk="0">
                    <a:moveTo>
                      <a:pt x="5983" y="1"/>
                    </a:moveTo>
                    <a:cubicBezTo>
                      <a:pt x="4242" y="1"/>
                      <a:pt x="2248" y="385"/>
                      <a:pt x="136" y="1508"/>
                    </a:cubicBezTo>
                    <a:cubicBezTo>
                      <a:pt x="0" y="1593"/>
                      <a:pt x="1592" y="3487"/>
                      <a:pt x="5389" y="3487"/>
                    </a:cubicBezTo>
                    <a:cubicBezTo>
                      <a:pt x="7192" y="3487"/>
                      <a:pt x="9493" y="3060"/>
                      <a:pt x="12342" y="1809"/>
                    </a:cubicBezTo>
                    <a:cubicBezTo>
                      <a:pt x="12342" y="1809"/>
                      <a:pt x="9759" y="1"/>
                      <a:pt x="5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4"/>
              <p:cNvSpPr/>
              <p:nvPr/>
            </p:nvSpPr>
            <p:spPr>
              <a:xfrm>
                <a:off x="3145350" y="1241450"/>
                <a:ext cx="293875" cy="72650"/>
              </a:xfrm>
              <a:custGeom>
                <a:avLst/>
                <a:gdLst/>
                <a:ahLst/>
                <a:cxnLst/>
                <a:rect l="l" t="t" r="r" b="b"/>
                <a:pathLst>
                  <a:path w="11755" h="2906" extrusionOk="0">
                    <a:moveTo>
                      <a:pt x="4952" y="0"/>
                    </a:moveTo>
                    <a:cubicBezTo>
                      <a:pt x="1734" y="0"/>
                      <a:pt x="0" y="1139"/>
                      <a:pt x="0" y="1139"/>
                    </a:cubicBezTo>
                    <a:cubicBezTo>
                      <a:pt x="1746" y="2475"/>
                      <a:pt x="3736" y="2906"/>
                      <a:pt x="5576" y="2906"/>
                    </a:cubicBezTo>
                    <a:cubicBezTo>
                      <a:pt x="8912" y="2906"/>
                      <a:pt x="11755" y="1490"/>
                      <a:pt x="11755" y="1490"/>
                    </a:cubicBezTo>
                    <a:cubicBezTo>
                      <a:pt x="9046" y="361"/>
                      <a:pt x="6764" y="0"/>
                      <a:pt x="4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4"/>
              <p:cNvSpPr/>
              <p:nvPr/>
            </p:nvSpPr>
            <p:spPr>
              <a:xfrm>
                <a:off x="3298225" y="1171750"/>
                <a:ext cx="292000" cy="68875"/>
              </a:xfrm>
              <a:custGeom>
                <a:avLst/>
                <a:gdLst/>
                <a:ahLst/>
                <a:cxnLst/>
                <a:rect l="l" t="t" r="r" b="b"/>
                <a:pathLst>
                  <a:path w="11680" h="2755" extrusionOk="0">
                    <a:moveTo>
                      <a:pt x="5439" y="1"/>
                    </a:moveTo>
                    <a:cubicBezTo>
                      <a:pt x="3911" y="1"/>
                      <a:pt x="2099" y="254"/>
                      <a:pt x="1" y="945"/>
                    </a:cubicBezTo>
                    <a:cubicBezTo>
                      <a:pt x="1" y="945"/>
                      <a:pt x="2681" y="2754"/>
                      <a:pt x="6789" y="2754"/>
                    </a:cubicBezTo>
                    <a:cubicBezTo>
                      <a:pt x="8257" y="2754"/>
                      <a:pt x="9906" y="2524"/>
                      <a:pt x="11680" y="1897"/>
                    </a:cubicBezTo>
                    <a:cubicBezTo>
                      <a:pt x="11680" y="1897"/>
                      <a:pt x="9623" y="1"/>
                      <a:pt x="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4"/>
              <p:cNvSpPr/>
              <p:nvPr/>
            </p:nvSpPr>
            <p:spPr>
              <a:xfrm>
                <a:off x="3050725" y="1125800"/>
                <a:ext cx="49525" cy="160425"/>
              </a:xfrm>
              <a:custGeom>
                <a:avLst/>
                <a:gdLst/>
                <a:ahLst/>
                <a:cxnLst/>
                <a:rect l="l" t="t" r="r" b="b"/>
                <a:pathLst>
                  <a:path w="1981" h="6417" fill="none" extrusionOk="0">
                    <a:moveTo>
                      <a:pt x="1981" y="1"/>
                    </a:moveTo>
                    <a:lnTo>
                      <a:pt x="1"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4"/>
              <p:cNvSpPr/>
              <p:nvPr/>
            </p:nvSpPr>
            <p:spPr>
              <a:xfrm>
                <a:off x="3182325" y="1070025"/>
                <a:ext cx="86475" cy="157925"/>
              </a:xfrm>
              <a:custGeom>
                <a:avLst/>
                <a:gdLst/>
                <a:ahLst/>
                <a:cxnLst/>
                <a:rect l="l" t="t" r="r" b="b"/>
                <a:pathLst>
                  <a:path w="3459" h="6317" fill="none" extrusionOk="0">
                    <a:moveTo>
                      <a:pt x="3459" y="1"/>
                    </a:moveTo>
                    <a:lnTo>
                      <a:pt x="0"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4"/>
              <p:cNvSpPr/>
              <p:nvPr/>
            </p:nvSpPr>
            <p:spPr>
              <a:xfrm>
                <a:off x="3347100" y="1004250"/>
                <a:ext cx="83350" cy="152275"/>
              </a:xfrm>
              <a:custGeom>
                <a:avLst/>
                <a:gdLst/>
                <a:ahLst/>
                <a:cxnLst/>
                <a:rect l="l" t="t" r="r" b="b"/>
                <a:pathLst>
                  <a:path w="3334" h="6091" fill="none" extrusionOk="0">
                    <a:moveTo>
                      <a:pt x="3334" y="0"/>
                    </a:moveTo>
                    <a:lnTo>
                      <a:pt x="1" y="609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4"/>
              <p:cNvSpPr/>
              <p:nvPr/>
            </p:nvSpPr>
            <p:spPr>
              <a:xfrm>
                <a:off x="3453000" y="1030575"/>
                <a:ext cx="209925" cy="95250"/>
              </a:xfrm>
              <a:custGeom>
                <a:avLst/>
                <a:gdLst/>
                <a:ahLst/>
                <a:cxnLst/>
                <a:rect l="l" t="t" r="r" b="b"/>
                <a:pathLst>
                  <a:path w="8397" h="3810" fill="none" extrusionOk="0">
                    <a:moveTo>
                      <a:pt x="8396" y="0"/>
                    </a:moveTo>
                    <a:lnTo>
                      <a:pt x="0" y="381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4"/>
              <p:cNvSpPr/>
              <p:nvPr/>
            </p:nvSpPr>
            <p:spPr>
              <a:xfrm>
                <a:off x="3337700" y="1201000"/>
                <a:ext cx="208050" cy="13800"/>
              </a:xfrm>
              <a:custGeom>
                <a:avLst/>
                <a:gdLst/>
                <a:ahLst/>
                <a:cxnLst/>
                <a:rect l="l" t="t" r="r" b="b"/>
                <a:pathLst>
                  <a:path w="8322" h="552" fill="none" extrusionOk="0">
                    <a:moveTo>
                      <a:pt x="8321" y="552"/>
                    </a:moveTo>
                    <a:lnTo>
                      <a:pt x="1"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4"/>
              <p:cNvSpPr/>
              <p:nvPr/>
            </p:nvSpPr>
            <p:spPr>
              <a:xfrm>
                <a:off x="3182325" y="1270550"/>
                <a:ext cx="184225" cy="7525"/>
              </a:xfrm>
              <a:custGeom>
                <a:avLst/>
                <a:gdLst/>
                <a:ahLst/>
                <a:cxnLst/>
                <a:rect l="l" t="t" r="r" b="b"/>
                <a:pathLst>
                  <a:path w="7369" h="301" fill="none" extrusionOk="0">
                    <a:moveTo>
                      <a:pt x="7369" y="301"/>
                    </a:moveTo>
                    <a:lnTo>
                      <a:pt x="0"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4"/>
              <p:cNvSpPr/>
              <p:nvPr/>
            </p:nvSpPr>
            <p:spPr>
              <a:xfrm>
                <a:off x="3021900" y="1355750"/>
                <a:ext cx="215575" cy="25"/>
              </a:xfrm>
              <a:custGeom>
                <a:avLst/>
                <a:gdLst/>
                <a:ahLst/>
                <a:cxnLst/>
                <a:rect l="l" t="t" r="r" b="b"/>
                <a:pathLst>
                  <a:path w="8623" h="1" fill="none" extrusionOk="0">
                    <a:moveTo>
                      <a:pt x="8623" y="1"/>
                    </a:moveTo>
                    <a:lnTo>
                      <a:pt x="1"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34"/>
            <p:cNvGrpSpPr/>
            <p:nvPr/>
          </p:nvGrpSpPr>
          <p:grpSpPr>
            <a:xfrm>
              <a:off x="4070675" y="946600"/>
              <a:ext cx="376075" cy="317700"/>
              <a:chOff x="4070675" y="946600"/>
              <a:chExt cx="376075" cy="317700"/>
            </a:xfrm>
          </p:grpSpPr>
          <p:sp>
            <p:nvSpPr>
              <p:cNvPr id="4057" name="Google Shape;4057;p34"/>
              <p:cNvSpPr/>
              <p:nvPr/>
            </p:nvSpPr>
            <p:spPr>
              <a:xfrm>
                <a:off x="4081450" y="946600"/>
                <a:ext cx="268200" cy="240625"/>
              </a:xfrm>
              <a:custGeom>
                <a:avLst/>
                <a:gdLst/>
                <a:ahLst/>
                <a:cxnLst/>
                <a:rect l="l" t="t" r="r" b="b"/>
                <a:pathLst>
                  <a:path w="10728" h="9625" fill="none" extrusionOk="0">
                    <a:moveTo>
                      <a:pt x="0" y="1"/>
                    </a:moveTo>
                    <a:cubicBezTo>
                      <a:pt x="0" y="1"/>
                      <a:pt x="8747" y="6843"/>
                      <a:pt x="10727" y="9625"/>
                    </a:cubicBezTo>
                  </a:path>
                </a:pathLst>
              </a:custGeom>
              <a:no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4"/>
              <p:cNvSpPr/>
              <p:nvPr/>
            </p:nvSpPr>
            <p:spPr>
              <a:xfrm>
                <a:off x="4124050" y="948175"/>
                <a:ext cx="176100" cy="55225"/>
              </a:xfrm>
              <a:custGeom>
                <a:avLst/>
                <a:gdLst/>
                <a:ahLst/>
                <a:cxnLst/>
                <a:rect l="l" t="t" r="r" b="b"/>
                <a:pathLst>
                  <a:path w="7044" h="2209" extrusionOk="0">
                    <a:moveTo>
                      <a:pt x="3051" y="1"/>
                    </a:moveTo>
                    <a:cubicBezTo>
                      <a:pt x="1904" y="1"/>
                      <a:pt x="760" y="312"/>
                      <a:pt x="0" y="1291"/>
                    </a:cubicBezTo>
                    <a:cubicBezTo>
                      <a:pt x="0" y="1291"/>
                      <a:pt x="998" y="2208"/>
                      <a:pt x="2892" y="2208"/>
                    </a:cubicBezTo>
                    <a:cubicBezTo>
                      <a:pt x="3984" y="2208"/>
                      <a:pt x="5374" y="1903"/>
                      <a:pt x="7043" y="940"/>
                    </a:cubicBezTo>
                    <a:cubicBezTo>
                      <a:pt x="7043" y="940"/>
                      <a:pt x="5043" y="1"/>
                      <a:pt x="3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4"/>
              <p:cNvSpPr/>
              <p:nvPr/>
            </p:nvSpPr>
            <p:spPr>
              <a:xfrm>
                <a:off x="4192350" y="1013700"/>
                <a:ext cx="154775" cy="50825"/>
              </a:xfrm>
              <a:custGeom>
                <a:avLst/>
                <a:gdLst/>
                <a:ahLst/>
                <a:cxnLst/>
                <a:rect l="l" t="t" r="r" b="b"/>
                <a:pathLst>
                  <a:path w="6191" h="2033" extrusionOk="0">
                    <a:moveTo>
                      <a:pt x="2050" y="1"/>
                    </a:moveTo>
                    <a:cubicBezTo>
                      <a:pt x="1276" y="1"/>
                      <a:pt x="542" y="238"/>
                      <a:pt x="0" y="901"/>
                    </a:cubicBezTo>
                    <a:cubicBezTo>
                      <a:pt x="0" y="901"/>
                      <a:pt x="846" y="2033"/>
                      <a:pt x="3152" y="2033"/>
                    </a:cubicBezTo>
                    <a:cubicBezTo>
                      <a:pt x="3971" y="2033"/>
                      <a:pt x="4975" y="1890"/>
                      <a:pt x="6191" y="1502"/>
                    </a:cubicBezTo>
                    <a:cubicBezTo>
                      <a:pt x="6191" y="1502"/>
                      <a:pt x="3996" y="1"/>
                      <a:pt x="2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4"/>
              <p:cNvSpPr/>
              <p:nvPr/>
            </p:nvSpPr>
            <p:spPr>
              <a:xfrm>
                <a:off x="4258750" y="1083650"/>
                <a:ext cx="154175" cy="49750"/>
              </a:xfrm>
              <a:custGeom>
                <a:avLst/>
                <a:gdLst/>
                <a:ahLst/>
                <a:cxnLst/>
                <a:rect l="l" t="t" r="r" b="b"/>
                <a:pathLst>
                  <a:path w="6167" h="1990" extrusionOk="0">
                    <a:moveTo>
                      <a:pt x="2023" y="0"/>
                    </a:moveTo>
                    <a:cubicBezTo>
                      <a:pt x="1387" y="0"/>
                      <a:pt x="706" y="123"/>
                      <a:pt x="1" y="433"/>
                    </a:cubicBezTo>
                    <a:cubicBezTo>
                      <a:pt x="1" y="433"/>
                      <a:pt x="1219" y="1989"/>
                      <a:pt x="4070" y="1989"/>
                    </a:cubicBezTo>
                    <a:cubicBezTo>
                      <a:pt x="4690" y="1989"/>
                      <a:pt x="5388" y="1916"/>
                      <a:pt x="6166" y="1737"/>
                    </a:cubicBezTo>
                    <a:cubicBezTo>
                      <a:pt x="6166" y="1737"/>
                      <a:pt x="4414"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4"/>
              <p:cNvSpPr/>
              <p:nvPr/>
            </p:nvSpPr>
            <p:spPr>
              <a:xfrm>
                <a:off x="4305125" y="1137700"/>
                <a:ext cx="141625" cy="126600"/>
              </a:xfrm>
              <a:custGeom>
                <a:avLst/>
                <a:gdLst/>
                <a:ahLst/>
                <a:cxnLst/>
                <a:rect l="l" t="t" r="r" b="b"/>
                <a:pathLst>
                  <a:path w="5665" h="5064" extrusionOk="0">
                    <a:moveTo>
                      <a:pt x="2" y="1"/>
                    </a:moveTo>
                    <a:cubicBezTo>
                      <a:pt x="1" y="1"/>
                      <a:pt x="1" y="1"/>
                      <a:pt x="1" y="1"/>
                    </a:cubicBezTo>
                    <a:cubicBezTo>
                      <a:pt x="326" y="3986"/>
                      <a:pt x="5665" y="5063"/>
                      <a:pt x="5665" y="5063"/>
                    </a:cubicBezTo>
                    <a:cubicBezTo>
                      <a:pt x="3431" y="25"/>
                      <a:pt x="6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4"/>
              <p:cNvSpPr/>
              <p:nvPr/>
            </p:nvSpPr>
            <p:spPr>
              <a:xfrm>
                <a:off x="4070675" y="965325"/>
                <a:ext cx="119200" cy="161750"/>
              </a:xfrm>
              <a:custGeom>
                <a:avLst/>
                <a:gdLst/>
                <a:ahLst/>
                <a:cxnLst/>
                <a:rect l="l" t="t" r="r" b="b"/>
                <a:pathLst>
                  <a:path w="4768" h="6470" extrusionOk="0">
                    <a:moveTo>
                      <a:pt x="1377" y="1"/>
                    </a:moveTo>
                    <a:cubicBezTo>
                      <a:pt x="1238" y="1"/>
                      <a:pt x="0" y="2751"/>
                      <a:pt x="3965" y="6470"/>
                    </a:cubicBezTo>
                    <a:cubicBezTo>
                      <a:pt x="3965" y="6470"/>
                      <a:pt x="4767" y="2710"/>
                      <a:pt x="1384" y="4"/>
                    </a:cubicBezTo>
                    <a:cubicBezTo>
                      <a:pt x="1382" y="2"/>
                      <a:pt x="1380" y="1"/>
                      <a:pt x="1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4"/>
              <p:cNvSpPr/>
              <p:nvPr/>
            </p:nvSpPr>
            <p:spPr>
              <a:xfrm>
                <a:off x="4159775" y="1027425"/>
                <a:ext cx="82725" cy="156050"/>
              </a:xfrm>
              <a:custGeom>
                <a:avLst/>
                <a:gdLst/>
                <a:ahLst/>
                <a:cxnLst/>
                <a:rect l="l" t="t" r="r" b="b"/>
                <a:pathLst>
                  <a:path w="3309" h="6242" extrusionOk="0">
                    <a:moveTo>
                      <a:pt x="877" y="1"/>
                    </a:moveTo>
                    <a:lnTo>
                      <a:pt x="877" y="1"/>
                    </a:lnTo>
                    <a:cubicBezTo>
                      <a:pt x="0" y="3409"/>
                      <a:pt x="3308" y="6241"/>
                      <a:pt x="3308" y="6241"/>
                    </a:cubicBezTo>
                    <a:cubicBezTo>
                      <a:pt x="3283" y="1605"/>
                      <a:pt x="877" y="1"/>
                      <a:pt x="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4"/>
              <p:cNvSpPr/>
              <p:nvPr/>
            </p:nvSpPr>
            <p:spPr>
              <a:xfrm>
                <a:off x="4238725" y="1090725"/>
                <a:ext cx="94000" cy="159175"/>
              </a:xfrm>
              <a:custGeom>
                <a:avLst/>
                <a:gdLst/>
                <a:ahLst/>
                <a:cxnLst/>
                <a:rect l="l" t="t" r="r" b="b"/>
                <a:pathLst>
                  <a:path w="3760" h="6367" extrusionOk="0">
                    <a:moveTo>
                      <a:pt x="652" y="0"/>
                    </a:moveTo>
                    <a:cubicBezTo>
                      <a:pt x="652" y="0"/>
                      <a:pt x="0" y="3359"/>
                      <a:pt x="2757" y="6366"/>
                    </a:cubicBezTo>
                    <a:cubicBezTo>
                      <a:pt x="2757" y="6366"/>
                      <a:pt x="3759" y="3559"/>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4"/>
              <p:cNvSpPr/>
              <p:nvPr/>
            </p:nvSpPr>
            <p:spPr>
              <a:xfrm>
                <a:off x="4151625" y="971675"/>
                <a:ext cx="95250" cy="9425"/>
              </a:xfrm>
              <a:custGeom>
                <a:avLst/>
                <a:gdLst/>
                <a:ahLst/>
                <a:cxnLst/>
                <a:rect l="l" t="t" r="r" b="b"/>
                <a:pathLst>
                  <a:path w="3810" h="377" fill="none" extrusionOk="0">
                    <a:moveTo>
                      <a:pt x="3810" y="0"/>
                    </a:moveTo>
                    <a:lnTo>
                      <a:pt x="0" y="376"/>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4"/>
              <p:cNvSpPr/>
              <p:nvPr/>
            </p:nvSpPr>
            <p:spPr>
              <a:xfrm>
                <a:off x="4211775" y="1037450"/>
                <a:ext cx="102775" cy="10050"/>
              </a:xfrm>
              <a:custGeom>
                <a:avLst/>
                <a:gdLst/>
                <a:ahLst/>
                <a:cxnLst/>
                <a:rect l="l" t="t" r="r" b="b"/>
                <a:pathLst>
                  <a:path w="4111" h="402" fill="none" extrusionOk="0">
                    <a:moveTo>
                      <a:pt x="4111" y="402"/>
                    </a:moveTo>
                    <a:lnTo>
                      <a:pt x="0"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4"/>
              <p:cNvSpPr/>
              <p:nvPr/>
            </p:nvSpPr>
            <p:spPr>
              <a:xfrm>
                <a:off x="4286325" y="1107625"/>
                <a:ext cx="98400" cy="10050"/>
              </a:xfrm>
              <a:custGeom>
                <a:avLst/>
                <a:gdLst/>
                <a:ahLst/>
                <a:cxnLst/>
                <a:rect l="l" t="t" r="r" b="b"/>
                <a:pathLst>
                  <a:path w="3936" h="402" fill="none" extrusionOk="0">
                    <a:moveTo>
                      <a:pt x="3936" y="402"/>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4"/>
              <p:cNvSpPr/>
              <p:nvPr/>
            </p:nvSpPr>
            <p:spPr>
              <a:xfrm>
                <a:off x="4325800" y="1156500"/>
                <a:ext cx="97775" cy="89625"/>
              </a:xfrm>
              <a:custGeom>
                <a:avLst/>
                <a:gdLst/>
                <a:ahLst/>
                <a:cxnLst/>
                <a:rect l="l" t="t" r="r" b="b"/>
                <a:pathLst>
                  <a:path w="3911" h="3585" fill="none" extrusionOk="0">
                    <a:moveTo>
                      <a:pt x="3910" y="3585"/>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4"/>
              <p:cNvSpPr/>
              <p:nvPr/>
            </p:nvSpPr>
            <p:spPr>
              <a:xfrm>
                <a:off x="4260650" y="1113275"/>
                <a:ext cx="39500" cy="112175"/>
              </a:xfrm>
              <a:custGeom>
                <a:avLst/>
                <a:gdLst/>
                <a:ahLst/>
                <a:cxnLst/>
                <a:rect l="l" t="t" r="r" b="b"/>
                <a:pathLst>
                  <a:path w="1580" h="4487" fill="none" extrusionOk="0">
                    <a:moveTo>
                      <a:pt x="1579" y="4487"/>
                    </a:moveTo>
                    <a:lnTo>
                      <a:pt x="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4"/>
              <p:cNvSpPr/>
              <p:nvPr/>
            </p:nvSpPr>
            <p:spPr>
              <a:xfrm>
                <a:off x="4189200" y="1046850"/>
                <a:ext cx="37625" cy="98400"/>
              </a:xfrm>
              <a:custGeom>
                <a:avLst/>
                <a:gdLst/>
                <a:ahLst/>
                <a:cxnLst/>
                <a:rect l="l" t="t" r="r" b="b"/>
                <a:pathLst>
                  <a:path w="1505" h="3936" fill="none" extrusionOk="0">
                    <a:moveTo>
                      <a:pt x="1505" y="3936"/>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4"/>
              <p:cNvSpPr/>
              <p:nvPr/>
            </p:nvSpPr>
            <p:spPr>
              <a:xfrm>
                <a:off x="4109000" y="981700"/>
                <a:ext cx="48275" cy="113425"/>
              </a:xfrm>
              <a:custGeom>
                <a:avLst/>
                <a:gdLst/>
                <a:ahLst/>
                <a:cxnLst/>
                <a:rect l="l" t="t" r="r" b="b"/>
                <a:pathLst>
                  <a:path w="1931" h="4537" fill="none" extrusionOk="0">
                    <a:moveTo>
                      <a:pt x="1931" y="4537"/>
                    </a:moveTo>
                    <a:lnTo>
                      <a:pt x="1"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2" name="Google Shape;4072;p34"/>
            <p:cNvSpPr/>
            <p:nvPr/>
          </p:nvSpPr>
          <p:spPr>
            <a:xfrm>
              <a:off x="3934825" y="999850"/>
              <a:ext cx="39500" cy="38875"/>
            </a:xfrm>
            <a:custGeom>
              <a:avLst/>
              <a:gdLst/>
              <a:ahLst/>
              <a:cxnLst/>
              <a:rect l="l" t="t" r="r" b="b"/>
              <a:pathLst>
                <a:path w="1580" h="1555" extrusionOk="0">
                  <a:moveTo>
                    <a:pt x="777" y="1"/>
                  </a:moveTo>
                  <a:cubicBezTo>
                    <a:pt x="351" y="1"/>
                    <a:pt x="0" y="352"/>
                    <a:pt x="0" y="778"/>
                  </a:cubicBezTo>
                  <a:cubicBezTo>
                    <a:pt x="0" y="1204"/>
                    <a:pt x="351" y="1555"/>
                    <a:pt x="777" y="1555"/>
                  </a:cubicBezTo>
                  <a:cubicBezTo>
                    <a:pt x="1229" y="1555"/>
                    <a:pt x="1579" y="1204"/>
                    <a:pt x="1579" y="778"/>
                  </a:cubicBezTo>
                  <a:cubicBezTo>
                    <a:pt x="1579" y="352"/>
                    <a:pt x="1229"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4"/>
            <p:cNvSpPr/>
            <p:nvPr/>
          </p:nvSpPr>
          <p:spPr>
            <a:xfrm>
              <a:off x="3422300" y="1345100"/>
              <a:ext cx="38850" cy="38875"/>
            </a:xfrm>
            <a:custGeom>
              <a:avLst/>
              <a:gdLst/>
              <a:ahLst/>
              <a:cxnLst/>
              <a:rect l="l" t="t" r="r" b="b"/>
              <a:pathLst>
                <a:path w="1554" h="1555" extrusionOk="0">
                  <a:moveTo>
                    <a:pt x="777" y="1"/>
                  </a:moveTo>
                  <a:cubicBezTo>
                    <a:pt x="351" y="1"/>
                    <a:pt x="0" y="351"/>
                    <a:pt x="0" y="778"/>
                  </a:cubicBezTo>
                  <a:cubicBezTo>
                    <a:pt x="0" y="1204"/>
                    <a:pt x="351" y="1554"/>
                    <a:pt x="777" y="1554"/>
                  </a:cubicBezTo>
                  <a:cubicBezTo>
                    <a:pt x="1203" y="1554"/>
                    <a:pt x="1554" y="1204"/>
                    <a:pt x="1554" y="778"/>
                  </a:cubicBezTo>
                  <a:cubicBezTo>
                    <a:pt x="1554" y="351"/>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4"/>
            <p:cNvSpPr/>
            <p:nvPr/>
          </p:nvSpPr>
          <p:spPr>
            <a:xfrm>
              <a:off x="3620275" y="926550"/>
              <a:ext cx="39500" cy="39500"/>
            </a:xfrm>
            <a:custGeom>
              <a:avLst/>
              <a:gdLst/>
              <a:ahLst/>
              <a:cxnLst/>
              <a:rect l="l" t="t" r="r" b="b"/>
              <a:pathLst>
                <a:path w="1580" h="1580" extrusionOk="0">
                  <a:moveTo>
                    <a:pt x="778" y="1"/>
                  </a:moveTo>
                  <a:cubicBezTo>
                    <a:pt x="352" y="1"/>
                    <a:pt x="1" y="351"/>
                    <a:pt x="1" y="803"/>
                  </a:cubicBezTo>
                  <a:cubicBezTo>
                    <a:pt x="1" y="1229"/>
                    <a:pt x="352" y="1580"/>
                    <a:pt x="778" y="1580"/>
                  </a:cubicBezTo>
                  <a:cubicBezTo>
                    <a:pt x="1229" y="1580"/>
                    <a:pt x="1580" y="1229"/>
                    <a:pt x="1580" y="803"/>
                  </a:cubicBezTo>
                  <a:cubicBezTo>
                    <a:pt x="1580" y="351"/>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5" name="Google Shape;4075;p34"/>
            <p:cNvGrpSpPr/>
            <p:nvPr/>
          </p:nvGrpSpPr>
          <p:grpSpPr>
            <a:xfrm>
              <a:off x="723650" y="1215775"/>
              <a:ext cx="193025" cy="193025"/>
              <a:chOff x="723650" y="1139575"/>
              <a:chExt cx="193025" cy="193025"/>
            </a:xfrm>
          </p:grpSpPr>
          <p:sp>
            <p:nvSpPr>
              <p:cNvPr id="4076" name="Google Shape;4076;p34"/>
              <p:cNvSpPr/>
              <p:nvPr/>
            </p:nvSpPr>
            <p:spPr>
              <a:xfrm>
                <a:off x="819525" y="1147725"/>
                <a:ext cx="43875" cy="89625"/>
              </a:xfrm>
              <a:custGeom>
                <a:avLst/>
                <a:gdLst/>
                <a:ahLst/>
                <a:cxnLst/>
                <a:rect l="l" t="t" r="r" b="b"/>
                <a:pathLst>
                  <a:path w="1755" h="3585" fill="none" extrusionOk="0">
                    <a:moveTo>
                      <a:pt x="0" y="3585"/>
                    </a:moveTo>
                    <a:lnTo>
                      <a:pt x="1078" y="327"/>
                    </a:lnTo>
                    <a:lnTo>
                      <a:pt x="17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4"/>
              <p:cNvSpPr/>
              <p:nvPr/>
            </p:nvSpPr>
            <p:spPr>
              <a:xfrm>
                <a:off x="837700" y="1139575"/>
                <a:ext cx="8775" cy="16325"/>
              </a:xfrm>
              <a:custGeom>
                <a:avLst/>
                <a:gdLst/>
                <a:ahLst/>
                <a:cxnLst/>
                <a:rect l="l" t="t" r="r" b="b"/>
                <a:pathLst>
                  <a:path w="351" h="653" fill="none" extrusionOk="0">
                    <a:moveTo>
                      <a:pt x="351" y="653"/>
                    </a:move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4"/>
              <p:cNvSpPr/>
              <p:nvPr/>
            </p:nvSpPr>
            <p:spPr>
              <a:xfrm>
                <a:off x="826400" y="1173425"/>
                <a:ext cx="25725" cy="16950"/>
              </a:xfrm>
              <a:custGeom>
                <a:avLst/>
                <a:gdLst/>
                <a:ahLst/>
                <a:cxnLst/>
                <a:rect l="l" t="t" r="r" b="b"/>
                <a:pathLst>
                  <a:path w="1029" h="678" fill="none" extrusionOk="0">
                    <a:moveTo>
                      <a:pt x="1" y="0"/>
                    </a:moveTo>
                    <a:lnTo>
                      <a:pt x="352" y="677"/>
                    </a:lnTo>
                    <a:lnTo>
                      <a:pt x="1029"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4"/>
              <p:cNvSpPr/>
              <p:nvPr/>
            </p:nvSpPr>
            <p:spPr>
              <a:xfrm>
                <a:off x="815125" y="1177800"/>
                <a:ext cx="45150" cy="28850"/>
              </a:xfrm>
              <a:custGeom>
                <a:avLst/>
                <a:gdLst/>
                <a:ahLst/>
                <a:cxnLst/>
                <a:rect l="l" t="t" r="r" b="b"/>
                <a:pathLst>
                  <a:path w="1806" h="1154" fill="none" extrusionOk="0">
                    <a:moveTo>
                      <a:pt x="1" y="1"/>
                    </a:moveTo>
                    <a:lnTo>
                      <a:pt x="577" y="1154"/>
                    </a:lnTo>
                    <a:lnTo>
                      <a:pt x="1805"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4"/>
              <p:cNvSpPr/>
              <p:nvPr/>
            </p:nvSpPr>
            <p:spPr>
              <a:xfrm>
                <a:off x="776925" y="1234825"/>
                <a:ext cx="43250" cy="89625"/>
              </a:xfrm>
              <a:custGeom>
                <a:avLst/>
                <a:gdLst/>
                <a:ahLst/>
                <a:cxnLst/>
                <a:rect l="l" t="t" r="r" b="b"/>
                <a:pathLst>
                  <a:path w="1730" h="3585" fill="none" extrusionOk="0">
                    <a:moveTo>
                      <a:pt x="1729" y="1"/>
                    </a:moveTo>
                    <a:lnTo>
                      <a:pt x="677" y="3259"/>
                    </a:lnTo>
                    <a:lnTo>
                      <a:pt x="0" y="358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4"/>
              <p:cNvSpPr/>
              <p:nvPr/>
            </p:nvSpPr>
            <p:spPr>
              <a:xfrm>
                <a:off x="793825" y="1316275"/>
                <a:ext cx="8175" cy="16325"/>
              </a:xfrm>
              <a:custGeom>
                <a:avLst/>
                <a:gdLst/>
                <a:ahLst/>
                <a:cxnLst/>
                <a:rect l="l" t="t" r="r" b="b"/>
                <a:pathLst>
                  <a:path w="327" h="653" fill="none" extrusionOk="0">
                    <a:moveTo>
                      <a:pt x="1" y="1"/>
                    </a:moveTo>
                    <a:lnTo>
                      <a:pt x="327"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4"/>
              <p:cNvSpPr/>
              <p:nvPr/>
            </p:nvSpPr>
            <p:spPr>
              <a:xfrm>
                <a:off x="788200" y="1281825"/>
                <a:ext cx="25075" cy="16925"/>
              </a:xfrm>
              <a:custGeom>
                <a:avLst/>
                <a:gdLst/>
                <a:ahLst/>
                <a:cxnLst/>
                <a:rect l="l" t="t" r="r" b="b"/>
                <a:pathLst>
                  <a:path w="1003" h="677" fill="none" extrusionOk="0">
                    <a:moveTo>
                      <a:pt x="1003" y="677"/>
                    </a:moveTo>
                    <a:lnTo>
                      <a:pt x="677" y="0"/>
                    </a:lnTo>
                    <a:lnTo>
                      <a:pt x="0"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4"/>
              <p:cNvSpPr/>
              <p:nvPr/>
            </p:nvSpPr>
            <p:spPr>
              <a:xfrm>
                <a:off x="780050" y="1265525"/>
                <a:ext cx="45125" cy="28850"/>
              </a:xfrm>
              <a:custGeom>
                <a:avLst/>
                <a:gdLst/>
                <a:ahLst/>
                <a:cxnLst/>
                <a:rect l="l" t="t" r="r" b="b"/>
                <a:pathLst>
                  <a:path w="1805" h="1154" fill="none" extrusionOk="0">
                    <a:moveTo>
                      <a:pt x="1805" y="1153"/>
                    </a:moveTo>
                    <a:lnTo>
                      <a:pt x="1203" y="1"/>
                    </a:lnTo>
                    <a:lnTo>
                      <a:pt x="0" y="6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4"/>
              <p:cNvSpPr/>
              <p:nvPr/>
            </p:nvSpPr>
            <p:spPr>
              <a:xfrm>
                <a:off x="818900" y="1235450"/>
                <a:ext cx="89625" cy="43875"/>
              </a:xfrm>
              <a:custGeom>
                <a:avLst/>
                <a:gdLst/>
                <a:ahLst/>
                <a:cxnLst/>
                <a:rect l="l" t="t" r="r" b="b"/>
                <a:pathLst>
                  <a:path w="3585" h="1755" fill="none" extrusionOk="0">
                    <a:moveTo>
                      <a:pt x="0" y="1"/>
                    </a:moveTo>
                    <a:lnTo>
                      <a:pt x="3258" y="1078"/>
                    </a:lnTo>
                    <a:lnTo>
                      <a:pt x="3584" y="175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4"/>
              <p:cNvSpPr/>
              <p:nvPr/>
            </p:nvSpPr>
            <p:spPr>
              <a:xfrm>
                <a:off x="900350" y="1253625"/>
                <a:ext cx="16325" cy="8800"/>
              </a:xfrm>
              <a:custGeom>
                <a:avLst/>
                <a:gdLst/>
                <a:ahLst/>
                <a:cxnLst/>
                <a:rect l="l" t="t" r="r" b="b"/>
                <a:pathLst>
                  <a:path w="653" h="352" fill="none" extrusionOk="0">
                    <a:moveTo>
                      <a:pt x="0" y="351"/>
                    </a:moveTo>
                    <a:lnTo>
                      <a:pt x="652"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4"/>
              <p:cNvSpPr/>
              <p:nvPr/>
            </p:nvSpPr>
            <p:spPr>
              <a:xfrm>
                <a:off x="865875" y="1242350"/>
                <a:ext cx="16325" cy="25700"/>
              </a:xfrm>
              <a:custGeom>
                <a:avLst/>
                <a:gdLst/>
                <a:ahLst/>
                <a:cxnLst/>
                <a:rect l="l" t="t" r="r" b="b"/>
                <a:pathLst>
                  <a:path w="653" h="1028" fill="none" extrusionOk="0">
                    <a:moveTo>
                      <a:pt x="653" y="0"/>
                    </a:moveTo>
                    <a:lnTo>
                      <a:pt x="1" y="351"/>
                    </a:lnTo>
                    <a:lnTo>
                      <a:pt x="352" y="10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4"/>
              <p:cNvSpPr/>
              <p:nvPr/>
            </p:nvSpPr>
            <p:spPr>
              <a:xfrm>
                <a:off x="849600" y="1231075"/>
                <a:ext cx="28850" cy="45125"/>
              </a:xfrm>
              <a:custGeom>
                <a:avLst/>
                <a:gdLst/>
                <a:ahLst/>
                <a:cxnLst/>
                <a:rect l="l" t="t" r="r" b="b"/>
                <a:pathLst>
                  <a:path w="1154" h="1805" fill="none" extrusionOk="0">
                    <a:moveTo>
                      <a:pt x="1153" y="0"/>
                    </a:moveTo>
                    <a:lnTo>
                      <a:pt x="0" y="602"/>
                    </a:lnTo>
                    <a:lnTo>
                      <a:pt x="627" y="180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4"/>
              <p:cNvSpPr/>
              <p:nvPr/>
            </p:nvSpPr>
            <p:spPr>
              <a:xfrm>
                <a:off x="731175" y="1192850"/>
                <a:ext cx="90250" cy="43875"/>
              </a:xfrm>
              <a:custGeom>
                <a:avLst/>
                <a:gdLst/>
                <a:ahLst/>
                <a:cxnLst/>
                <a:rect l="l" t="t" r="r" b="b"/>
                <a:pathLst>
                  <a:path w="3610" h="1755" fill="none" extrusionOk="0">
                    <a:moveTo>
                      <a:pt x="3609" y="1755"/>
                    </a:moveTo>
                    <a:lnTo>
                      <a:pt x="351" y="677"/>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4"/>
              <p:cNvSpPr/>
              <p:nvPr/>
            </p:nvSpPr>
            <p:spPr>
              <a:xfrm>
                <a:off x="723650" y="1209750"/>
                <a:ext cx="16325" cy="8800"/>
              </a:xfrm>
              <a:custGeom>
                <a:avLst/>
                <a:gdLst/>
                <a:ahLst/>
                <a:cxnLst/>
                <a:rect l="l" t="t" r="r" b="b"/>
                <a:pathLst>
                  <a:path w="653" h="352" fill="none" extrusionOk="0">
                    <a:moveTo>
                      <a:pt x="652" y="1"/>
                    </a:moveTo>
                    <a:lnTo>
                      <a:pt x="1" y="3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4"/>
              <p:cNvSpPr/>
              <p:nvPr/>
            </p:nvSpPr>
            <p:spPr>
              <a:xfrm>
                <a:off x="757500" y="1204125"/>
                <a:ext cx="16925" cy="25725"/>
              </a:xfrm>
              <a:custGeom>
                <a:avLst/>
                <a:gdLst/>
                <a:ahLst/>
                <a:cxnLst/>
                <a:rect l="l" t="t" r="r" b="b"/>
                <a:pathLst>
                  <a:path w="677" h="1029" fill="none" extrusionOk="0">
                    <a:moveTo>
                      <a:pt x="0" y="1028"/>
                    </a:moveTo>
                    <a:lnTo>
                      <a:pt x="677"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4"/>
              <p:cNvSpPr/>
              <p:nvPr/>
            </p:nvSpPr>
            <p:spPr>
              <a:xfrm>
                <a:off x="761875" y="1195975"/>
                <a:ext cx="28850" cy="45150"/>
              </a:xfrm>
              <a:custGeom>
                <a:avLst/>
                <a:gdLst/>
                <a:ahLst/>
                <a:cxnLst/>
                <a:rect l="l" t="t" r="r" b="b"/>
                <a:pathLst>
                  <a:path w="1154" h="1806" fill="none" extrusionOk="0">
                    <a:moveTo>
                      <a:pt x="1" y="1805"/>
                    </a:moveTo>
                    <a:lnTo>
                      <a:pt x="1153" y="1204"/>
                    </a:lnTo>
                    <a:lnTo>
                      <a:pt x="5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4"/>
              <p:cNvSpPr/>
              <p:nvPr/>
            </p:nvSpPr>
            <p:spPr>
              <a:xfrm>
                <a:off x="818900" y="1197850"/>
                <a:ext cx="94625" cy="38875"/>
              </a:xfrm>
              <a:custGeom>
                <a:avLst/>
                <a:gdLst/>
                <a:ahLst/>
                <a:cxnLst/>
                <a:rect l="l" t="t" r="r" b="b"/>
                <a:pathLst>
                  <a:path w="3785" h="1555" fill="none" extrusionOk="0">
                    <a:moveTo>
                      <a:pt x="0" y="1555"/>
                    </a:moveTo>
                    <a:lnTo>
                      <a:pt x="3058" y="1"/>
                    </a:lnTo>
                    <a:lnTo>
                      <a:pt x="3785" y="2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4"/>
              <p:cNvSpPr/>
              <p:nvPr/>
            </p:nvSpPr>
            <p:spPr>
              <a:xfrm>
                <a:off x="895325" y="1180325"/>
                <a:ext cx="5675" cy="17550"/>
              </a:xfrm>
              <a:custGeom>
                <a:avLst/>
                <a:gdLst/>
                <a:ahLst/>
                <a:cxnLst/>
                <a:rect l="l" t="t" r="r" b="b"/>
                <a:pathLst>
                  <a:path w="227" h="702" fill="none" extrusionOk="0">
                    <a:moveTo>
                      <a:pt x="1" y="702"/>
                    </a:move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4"/>
              <p:cNvSpPr/>
              <p:nvPr/>
            </p:nvSpPr>
            <p:spPr>
              <a:xfrm>
                <a:off x="862750" y="1196600"/>
                <a:ext cx="18200" cy="23850"/>
              </a:xfrm>
              <a:custGeom>
                <a:avLst/>
                <a:gdLst/>
                <a:ahLst/>
                <a:cxnLst/>
                <a:rect l="l" t="t" r="r" b="b"/>
                <a:pathLst>
                  <a:path w="728" h="954" fill="none" extrusionOk="0">
                    <a:moveTo>
                      <a:pt x="251" y="1"/>
                    </a:moveTo>
                    <a:lnTo>
                      <a:pt x="1" y="702"/>
                    </a:lnTo>
                    <a:lnTo>
                      <a:pt x="727"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4"/>
              <p:cNvSpPr/>
              <p:nvPr/>
            </p:nvSpPr>
            <p:spPr>
              <a:xfrm>
                <a:off x="847725" y="1190975"/>
                <a:ext cx="32600" cy="41375"/>
              </a:xfrm>
              <a:custGeom>
                <a:avLst/>
                <a:gdLst/>
                <a:ahLst/>
                <a:cxnLst/>
                <a:rect l="l" t="t" r="r" b="b"/>
                <a:pathLst>
                  <a:path w="1304" h="1655" fill="none" extrusionOk="0">
                    <a:moveTo>
                      <a:pt x="401" y="0"/>
                    </a:moveTo>
                    <a:lnTo>
                      <a:pt x="0" y="1253"/>
                    </a:lnTo>
                    <a:lnTo>
                      <a:pt x="1303"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4"/>
              <p:cNvSpPr/>
              <p:nvPr/>
            </p:nvSpPr>
            <p:spPr>
              <a:xfrm>
                <a:off x="726775" y="1235450"/>
                <a:ext cx="94650" cy="38875"/>
              </a:xfrm>
              <a:custGeom>
                <a:avLst/>
                <a:gdLst/>
                <a:ahLst/>
                <a:cxnLst/>
                <a:rect l="l" t="t" r="r" b="b"/>
                <a:pathLst>
                  <a:path w="3786" h="1555" fill="none" extrusionOk="0">
                    <a:moveTo>
                      <a:pt x="3785" y="1"/>
                    </a:moveTo>
                    <a:lnTo>
                      <a:pt x="728" y="1554"/>
                    </a:lnTo>
                    <a:lnTo>
                      <a:pt x="1"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4"/>
              <p:cNvSpPr/>
              <p:nvPr/>
            </p:nvSpPr>
            <p:spPr>
              <a:xfrm>
                <a:off x="739325" y="1274300"/>
                <a:ext cx="5650" cy="17575"/>
              </a:xfrm>
              <a:custGeom>
                <a:avLst/>
                <a:gdLst/>
                <a:ahLst/>
                <a:cxnLst/>
                <a:rect l="l" t="t" r="r" b="b"/>
                <a:pathLst>
                  <a:path w="226" h="703" fill="none" extrusionOk="0">
                    <a:moveTo>
                      <a:pt x="226" y="0"/>
                    </a:moveTo>
                    <a:lnTo>
                      <a:pt x="0"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4"/>
              <p:cNvSpPr/>
              <p:nvPr/>
            </p:nvSpPr>
            <p:spPr>
              <a:xfrm>
                <a:off x="759375" y="1251750"/>
                <a:ext cx="17550" cy="23825"/>
              </a:xfrm>
              <a:custGeom>
                <a:avLst/>
                <a:gdLst/>
                <a:ahLst/>
                <a:cxnLst/>
                <a:rect l="l" t="t" r="r" b="b"/>
                <a:pathLst>
                  <a:path w="702" h="953" fill="none" extrusionOk="0">
                    <a:moveTo>
                      <a:pt x="476" y="953"/>
                    </a:moveTo>
                    <a:lnTo>
                      <a:pt x="702" y="251"/>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4"/>
              <p:cNvSpPr/>
              <p:nvPr/>
            </p:nvSpPr>
            <p:spPr>
              <a:xfrm>
                <a:off x="760000" y="1239850"/>
                <a:ext cx="31975" cy="41375"/>
              </a:xfrm>
              <a:custGeom>
                <a:avLst/>
                <a:gdLst/>
                <a:ahLst/>
                <a:cxnLst/>
                <a:rect l="l" t="t" r="r" b="b"/>
                <a:pathLst>
                  <a:path w="1279" h="1655" fill="none" extrusionOk="0">
                    <a:moveTo>
                      <a:pt x="878" y="1654"/>
                    </a:moveTo>
                    <a:lnTo>
                      <a:pt x="1279" y="426"/>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4"/>
              <p:cNvSpPr/>
              <p:nvPr/>
            </p:nvSpPr>
            <p:spPr>
              <a:xfrm>
                <a:off x="819525" y="1234825"/>
                <a:ext cx="38875" cy="94625"/>
              </a:xfrm>
              <a:custGeom>
                <a:avLst/>
                <a:gdLst/>
                <a:ahLst/>
                <a:cxnLst/>
                <a:rect l="l" t="t" r="r" b="b"/>
                <a:pathLst>
                  <a:path w="1555" h="3785" fill="none" extrusionOk="0">
                    <a:moveTo>
                      <a:pt x="0" y="1"/>
                    </a:moveTo>
                    <a:lnTo>
                      <a:pt x="1554" y="3058"/>
                    </a:lnTo>
                    <a:lnTo>
                      <a:pt x="1304" y="378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4"/>
              <p:cNvSpPr/>
              <p:nvPr/>
            </p:nvSpPr>
            <p:spPr>
              <a:xfrm>
                <a:off x="858375" y="1311275"/>
                <a:ext cx="17550" cy="5650"/>
              </a:xfrm>
              <a:custGeom>
                <a:avLst/>
                <a:gdLst/>
                <a:ahLst/>
                <a:cxnLst/>
                <a:rect l="l" t="t" r="r" b="b"/>
                <a:pathLst>
                  <a:path w="702" h="226" fill="none" extrusionOk="0">
                    <a:moveTo>
                      <a:pt x="0" y="0"/>
                    </a:moveTo>
                    <a:lnTo>
                      <a:pt x="702"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4"/>
              <p:cNvSpPr/>
              <p:nvPr/>
            </p:nvSpPr>
            <p:spPr>
              <a:xfrm>
                <a:off x="835800" y="1279300"/>
                <a:ext cx="23850" cy="17575"/>
              </a:xfrm>
              <a:custGeom>
                <a:avLst/>
                <a:gdLst/>
                <a:ahLst/>
                <a:cxnLst/>
                <a:rect l="l" t="t" r="r" b="b"/>
                <a:pathLst>
                  <a:path w="954" h="703" fill="none" extrusionOk="0">
                    <a:moveTo>
                      <a:pt x="953" y="227"/>
                    </a:moveTo>
                    <a:lnTo>
                      <a:pt x="252" y="1"/>
                    </a:lnTo>
                    <a:lnTo>
                      <a:pt x="1" y="7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4"/>
              <p:cNvSpPr/>
              <p:nvPr/>
            </p:nvSpPr>
            <p:spPr>
              <a:xfrm>
                <a:off x="823900" y="1264275"/>
                <a:ext cx="40750" cy="31975"/>
              </a:xfrm>
              <a:custGeom>
                <a:avLst/>
                <a:gdLst/>
                <a:ahLst/>
                <a:cxnLst/>
                <a:rect l="l" t="t" r="r" b="b"/>
                <a:pathLst>
                  <a:path w="1630" h="1279" fill="none" extrusionOk="0">
                    <a:moveTo>
                      <a:pt x="1630" y="401"/>
                    </a:moveTo>
                    <a:lnTo>
                      <a:pt x="402" y="0"/>
                    </a:lnTo>
                    <a:lnTo>
                      <a:pt x="1" y="127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4"/>
              <p:cNvSpPr/>
              <p:nvPr/>
            </p:nvSpPr>
            <p:spPr>
              <a:xfrm>
                <a:off x="781925" y="1142725"/>
                <a:ext cx="38875" cy="94625"/>
              </a:xfrm>
              <a:custGeom>
                <a:avLst/>
                <a:gdLst/>
                <a:ahLst/>
                <a:cxnLst/>
                <a:rect l="l" t="t" r="r" b="b"/>
                <a:pathLst>
                  <a:path w="1555" h="3785" fill="none" extrusionOk="0">
                    <a:moveTo>
                      <a:pt x="1554" y="3785"/>
                    </a:moveTo>
                    <a:lnTo>
                      <a:pt x="1" y="727"/>
                    </a:ln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4"/>
              <p:cNvSpPr/>
              <p:nvPr/>
            </p:nvSpPr>
            <p:spPr>
              <a:xfrm>
                <a:off x="764375" y="1155250"/>
                <a:ext cx="17575" cy="5675"/>
              </a:xfrm>
              <a:custGeom>
                <a:avLst/>
                <a:gdLst/>
                <a:ahLst/>
                <a:cxnLst/>
                <a:rect l="l" t="t" r="r" b="b"/>
                <a:pathLst>
                  <a:path w="703" h="227" fill="none" extrusionOk="0">
                    <a:moveTo>
                      <a:pt x="703" y="226"/>
                    </a:move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4"/>
              <p:cNvSpPr/>
              <p:nvPr/>
            </p:nvSpPr>
            <p:spPr>
              <a:xfrm>
                <a:off x="780675" y="1175300"/>
                <a:ext cx="23200" cy="17575"/>
              </a:xfrm>
              <a:custGeom>
                <a:avLst/>
                <a:gdLst/>
                <a:ahLst/>
                <a:cxnLst/>
                <a:rect l="l" t="t" r="r" b="b"/>
                <a:pathLst>
                  <a:path w="928" h="703" fill="none" extrusionOk="0">
                    <a:moveTo>
                      <a:pt x="0" y="477"/>
                    </a:moveTo>
                    <a:lnTo>
                      <a:pt x="702" y="702"/>
                    </a:lnTo>
                    <a:lnTo>
                      <a:pt x="928"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4"/>
              <p:cNvSpPr/>
              <p:nvPr/>
            </p:nvSpPr>
            <p:spPr>
              <a:xfrm>
                <a:off x="775025" y="1175925"/>
                <a:ext cx="41375" cy="32600"/>
              </a:xfrm>
              <a:custGeom>
                <a:avLst/>
                <a:gdLst/>
                <a:ahLst/>
                <a:cxnLst/>
                <a:rect l="l" t="t" r="r" b="b"/>
                <a:pathLst>
                  <a:path w="1655" h="1304" fill="none" extrusionOk="0">
                    <a:moveTo>
                      <a:pt x="1" y="903"/>
                    </a:moveTo>
                    <a:lnTo>
                      <a:pt x="1229" y="1304"/>
                    </a:lnTo>
                    <a:lnTo>
                      <a:pt x="16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8" name="Google Shape;4108;p34"/>
            <p:cNvGrpSpPr/>
            <p:nvPr/>
          </p:nvGrpSpPr>
          <p:grpSpPr>
            <a:xfrm>
              <a:off x="1173525" y="1097575"/>
              <a:ext cx="632250" cy="288950"/>
              <a:chOff x="1173525" y="1097575"/>
              <a:chExt cx="632250" cy="288950"/>
            </a:xfrm>
          </p:grpSpPr>
          <p:grpSp>
            <p:nvGrpSpPr>
              <p:cNvPr id="4109" name="Google Shape;4109;p34"/>
              <p:cNvGrpSpPr/>
              <p:nvPr/>
            </p:nvGrpSpPr>
            <p:grpSpPr>
              <a:xfrm>
                <a:off x="1173525" y="1097575"/>
                <a:ext cx="632250" cy="288950"/>
                <a:chOff x="2265800" y="1862150"/>
                <a:chExt cx="632250" cy="288950"/>
              </a:xfrm>
            </p:grpSpPr>
            <p:sp>
              <p:nvSpPr>
                <p:cNvPr id="4110" name="Google Shape;4110;p34"/>
                <p:cNvSpPr/>
                <p:nvPr/>
              </p:nvSpPr>
              <p:spPr>
                <a:xfrm>
                  <a:off x="2362925" y="1995650"/>
                  <a:ext cx="535125" cy="101525"/>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4"/>
                <p:cNvSpPr/>
                <p:nvPr/>
              </p:nvSpPr>
              <p:spPr>
                <a:xfrm>
                  <a:off x="2789000" y="1978725"/>
                  <a:ext cx="31975" cy="94000"/>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4"/>
                <p:cNvSpPr/>
                <p:nvPr/>
              </p:nvSpPr>
              <p:spPr>
                <a:xfrm>
                  <a:off x="2617950" y="2044525"/>
                  <a:ext cx="93375" cy="67050"/>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4"/>
                <p:cNvSpPr/>
                <p:nvPr/>
              </p:nvSpPr>
              <p:spPr>
                <a:xfrm>
                  <a:off x="2580975" y="1936750"/>
                  <a:ext cx="56400" cy="96500"/>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4"/>
                <p:cNvSpPr/>
                <p:nvPr/>
              </p:nvSpPr>
              <p:spPr>
                <a:xfrm>
                  <a:off x="2525200" y="2026350"/>
                  <a:ext cx="62050"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4"/>
                <p:cNvSpPr/>
                <p:nvPr/>
              </p:nvSpPr>
              <p:spPr>
                <a:xfrm>
                  <a:off x="2400525" y="1877225"/>
                  <a:ext cx="107150" cy="143500"/>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4"/>
                <p:cNvSpPr/>
                <p:nvPr/>
              </p:nvSpPr>
              <p:spPr>
                <a:xfrm>
                  <a:off x="2312175" y="2022575"/>
                  <a:ext cx="148525" cy="70825"/>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4"/>
                <p:cNvSpPr/>
                <p:nvPr/>
              </p:nvSpPr>
              <p:spPr>
                <a:xfrm>
                  <a:off x="2772075" y="1934000"/>
                  <a:ext cx="57050" cy="51675"/>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4"/>
                <p:cNvSpPr/>
                <p:nvPr/>
              </p:nvSpPr>
              <p:spPr>
                <a:xfrm>
                  <a:off x="2483225" y="2050100"/>
                  <a:ext cx="57050" cy="51700"/>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4"/>
                <p:cNvSpPr/>
                <p:nvPr/>
              </p:nvSpPr>
              <p:spPr>
                <a:xfrm>
                  <a:off x="2324075" y="1991850"/>
                  <a:ext cx="57050" cy="51725"/>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4"/>
                <p:cNvSpPr/>
                <p:nvPr/>
              </p:nvSpPr>
              <p:spPr>
                <a:xfrm>
                  <a:off x="2265800" y="2074925"/>
                  <a:ext cx="57050" cy="51350"/>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4"/>
                <p:cNvSpPr/>
                <p:nvPr/>
              </p:nvSpPr>
              <p:spPr>
                <a:xfrm>
                  <a:off x="2383600" y="1862150"/>
                  <a:ext cx="57050" cy="51675"/>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4"/>
                <p:cNvSpPr/>
                <p:nvPr/>
              </p:nvSpPr>
              <p:spPr>
                <a:xfrm>
                  <a:off x="2571575" y="2099400"/>
                  <a:ext cx="57050" cy="51700"/>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3" name="Google Shape;4123;p34"/>
              <p:cNvSpPr/>
              <p:nvPr/>
            </p:nvSpPr>
            <p:spPr>
              <a:xfrm>
                <a:off x="1456125" y="1132025"/>
                <a:ext cx="57025" cy="51700"/>
              </a:xfrm>
              <a:custGeom>
                <a:avLst/>
                <a:gdLst/>
                <a:ahLst/>
                <a:cxnLst/>
                <a:rect l="l" t="t" r="r" b="b"/>
                <a:pathLst>
                  <a:path w="2281" h="2068" extrusionOk="0">
                    <a:moveTo>
                      <a:pt x="1166" y="1"/>
                    </a:moveTo>
                    <a:cubicBezTo>
                      <a:pt x="702" y="1"/>
                      <a:pt x="279" y="307"/>
                      <a:pt x="150" y="779"/>
                    </a:cubicBezTo>
                    <a:cubicBezTo>
                      <a:pt x="0" y="1331"/>
                      <a:pt x="351" y="1882"/>
                      <a:pt x="902" y="2032"/>
                    </a:cubicBezTo>
                    <a:cubicBezTo>
                      <a:pt x="989" y="2056"/>
                      <a:pt x="1076" y="2067"/>
                      <a:pt x="1161" y="2067"/>
                    </a:cubicBezTo>
                    <a:cubicBezTo>
                      <a:pt x="1617" y="2067"/>
                      <a:pt x="2029" y="1745"/>
                      <a:pt x="2155" y="1280"/>
                    </a:cubicBezTo>
                    <a:cubicBezTo>
                      <a:pt x="2281" y="729"/>
                      <a:pt x="1955" y="178"/>
                      <a:pt x="1404" y="27"/>
                    </a:cubicBezTo>
                    <a:cubicBezTo>
                      <a:pt x="1324" y="9"/>
                      <a:pt x="1245" y="1"/>
                      <a:pt x="1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34"/>
            <p:cNvGrpSpPr/>
            <p:nvPr/>
          </p:nvGrpSpPr>
          <p:grpSpPr>
            <a:xfrm>
              <a:off x="1664750" y="985450"/>
              <a:ext cx="762575" cy="433575"/>
              <a:chOff x="1664750" y="985450"/>
              <a:chExt cx="762575" cy="433575"/>
            </a:xfrm>
          </p:grpSpPr>
          <p:sp>
            <p:nvSpPr>
              <p:cNvPr id="4125" name="Google Shape;4125;p34"/>
              <p:cNvSpPr/>
              <p:nvPr/>
            </p:nvSpPr>
            <p:spPr>
              <a:xfrm>
                <a:off x="1855875" y="1128925"/>
                <a:ext cx="571450" cy="266325"/>
              </a:xfrm>
              <a:custGeom>
                <a:avLst/>
                <a:gdLst/>
                <a:ahLst/>
                <a:cxnLst/>
                <a:rect l="l" t="t" r="r" b="b"/>
                <a:pathLst>
                  <a:path w="22858" h="10653" fill="none" extrusionOk="0">
                    <a:moveTo>
                      <a:pt x="22857" y="10653"/>
                    </a:moveTo>
                    <a:cubicBezTo>
                      <a:pt x="22857" y="10653"/>
                      <a:pt x="5840" y="1254"/>
                      <a:pt x="0"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4"/>
              <p:cNvSpPr/>
              <p:nvPr/>
            </p:nvSpPr>
            <p:spPr>
              <a:xfrm>
                <a:off x="2209250" y="1060650"/>
                <a:ext cx="206175" cy="288850"/>
              </a:xfrm>
              <a:custGeom>
                <a:avLst/>
                <a:gdLst/>
                <a:ahLst/>
                <a:cxnLst/>
                <a:rect l="l" t="t" r="r" b="b"/>
                <a:pathLst>
                  <a:path w="8247" h="11554" extrusionOk="0">
                    <a:moveTo>
                      <a:pt x="1103" y="0"/>
                    </a:moveTo>
                    <a:cubicBezTo>
                      <a:pt x="1" y="9173"/>
                      <a:pt x="5364" y="11554"/>
                      <a:pt x="5364" y="11554"/>
                    </a:cubicBezTo>
                    <a:cubicBezTo>
                      <a:pt x="8246" y="6391"/>
                      <a:pt x="1104" y="0"/>
                      <a:pt x="1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4"/>
              <p:cNvSpPr/>
              <p:nvPr/>
            </p:nvSpPr>
            <p:spPr>
              <a:xfrm>
                <a:off x="2075800" y="1039325"/>
                <a:ext cx="191750" cy="239375"/>
              </a:xfrm>
              <a:custGeom>
                <a:avLst/>
                <a:gdLst/>
                <a:ahLst/>
                <a:cxnLst/>
                <a:rect l="l" t="t" r="r" b="b"/>
                <a:pathLst>
                  <a:path w="7670" h="9575" extrusionOk="0">
                    <a:moveTo>
                      <a:pt x="0" y="1"/>
                    </a:moveTo>
                    <a:cubicBezTo>
                      <a:pt x="827" y="8497"/>
                      <a:pt x="5238" y="9575"/>
                      <a:pt x="5238" y="9575"/>
                    </a:cubicBezTo>
                    <a:cubicBezTo>
                      <a:pt x="7669" y="4888"/>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4"/>
              <p:cNvSpPr/>
              <p:nvPr/>
            </p:nvSpPr>
            <p:spPr>
              <a:xfrm>
                <a:off x="1908500" y="985450"/>
                <a:ext cx="160425" cy="225600"/>
              </a:xfrm>
              <a:custGeom>
                <a:avLst/>
                <a:gdLst/>
                <a:ahLst/>
                <a:cxnLst/>
                <a:rect l="l" t="t" r="r" b="b"/>
                <a:pathLst>
                  <a:path w="6417" h="9024" extrusionOk="0">
                    <a:moveTo>
                      <a:pt x="0" y="1"/>
                    </a:moveTo>
                    <a:cubicBezTo>
                      <a:pt x="1404" y="7720"/>
                      <a:pt x="6341" y="9023"/>
                      <a:pt x="6341" y="9023"/>
                    </a:cubicBezTo>
                    <a:cubicBezTo>
                      <a:pt x="6416" y="260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4"/>
              <p:cNvSpPr/>
              <p:nvPr/>
            </p:nvSpPr>
            <p:spPr>
              <a:xfrm>
                <a:off x="1664750" y="1024925"/>
                <a:ext cx="300800" cy="150950"/>
              </a:xfrm>
              <a:custGeom>
                <a:avLst/>
                <a:gdLst/>
                <a:ahLst/>
                <a:cxnLst/>
                <a:rect l="l" t="t" r="r" b="b"/>
                <a:pathLst>
                  <a:path w="12032" h="6038" extrusionOk="0">
                    <a:moveTo>
                      <a:pt x="1" y="0"/>
                    </a:moveTo>
                    <a:lnTo>
                      <a:pt x="1" y="0"/>
                    </a:lnTo>
                    <a:cubicBezTo>
                      <a:pt x="1" y="1"/>
                      <a:pt x="4135" y="6038"/>
                      <a:pt x="9624" y="6038"/>
                    </a:cubicBezTo>
                    <a:cubicBezTo>
                      <a:pt x="10402" y="6038"/>
                      <a:pt x="11207" y="5916"/>
                      <a:pt x="12031" y="5640"/>
                    </a:cubicBezTo>
                    <a:cubicBezTo>
                      <a:pt x="12031" y="5640"/>
                      <a:pt x="9750" y="15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4"/>
              <p:cNvSpPr/>
              <p:nvPr/>
            </p:nvSpPr>
            <p:spPr>
              <a:xfrm>
                <a:off x="2075800" y="1331850"/>
                <a:ext cx="308350" cy="87175"/>
              </a:xfrm>
              <a:custGeom>
                <a:avLst/>
                <a:gdLst/>
                <a:ahLst/>
                <a:cxnLst/>
                <a:rect l="l" t="t" r="r" b="b"/>
                <a:pathLst>
                  <a:path w="12334" h="3487" extrusionOk="0">
                    <a:moveTo>
                      <a:pt x="6351" y="1"/>
                    </a:moveTo>
                    <a:cubicBezTo>
                      <a:pt x="2583" y="1"/>
                      <a:pt x="0" y="1809"/>
                      <a:pt x="0" y="1809"/>
                    </a:cubicBezTo>
                    <a:cubicBezTo>
                      <a:pt x="2849" y="3060"/>
                      <a:pt x="5149" y="3487"/>
                      <a:pt x="6952" y="3487"/>
                    </a:cubicBezTo>
                    <a:cubicBezTo>
                      <a:pt x="10747" y="3487"/>
                      <a:pt x="12334" y="1593"/>
                      <a:pt x="12181" y="1508"/>
                    </a:cubicBezTo>
                    <a:cubicBezTo>
                      <a:pt x="10077" y="385"/>
                      <a:pt x="8088" y="1"/>
                      <a:pt x="6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4"/>
              <p:cNvSpPr/>
              <p:nvPr/>
            </p:nvSpPr>
            <p:spPr>
              <a:xfrm>
                <a:off x="1934825" y="1261500"/>
                <a:ext cx="293250" cy="72650"/>
              </a:xfrm>
              <a:custGeom>
                <a:avLst/>
                <a:gdLst/>
                <a:ahLst/>
                <a:cxnLst/>
                <a:rect l="l" t="t" r="r" b="b"/>
                <a:pathLst>
                  <a:path w="11730" h="2906" extrusionOk="0">
                    <a:moveTo>
                      <a:pt x="6796" y="0"/>
                    </a:moveTo>
                    <a:cubicBezTo>
                      <a:pt x="4988" y="0"/>
                      <a:pt x="2709" y="361"/>
                      <a:pt x="0" y="1490"/>
                    </a:cubicBezTo>
                    <a:cubicBezTo>
                      <a:pt x="0" y="1490"/>
                      <a:pt x="2843" y="2906"/>
                      <a:pt x="6172" y="2906"/>
                    </a:cubicBezTo>
                    <a:cubicBezTo>
                      <a:pt x="8008" y="2906"/>
                      <a:pt x="9992" y="2475"/>
                      <a:pt x="11729" y="1139"/>
                    </a:cubicBezTo>
                    <a:cubicBezTo>
                      <a:pt x="11729" y="1139"/>
                      <a:pt x="10006" y="0"/>
                      <a:pt x="6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4"/>
              <p:cNvSpPr/>
              <p:nvPr/>
            </p:nvSpPr>
            <p:spPr>
              <a:xfrm>
                <a:off x="1783175" y="1191575"/>
                <a:ext cx="292650" cy="69000"/>
              </a:xfrm>
              <a:custGeom>
                <a:avLst/>
                <a:gdLst/>
                <a:ahLst/>
                <a:cxnLst/>
                <a:rect l="l" t="t" r="r" b="b"/>
                <a:pathLst>
                  <a:path w="11706" h="2760" extrusionOk="0">
                    <a:moveTo>
                      <a:pt x="6295" y="0"/>
                    </a:moveTo>
                    <a:cubicBezTo>
                      <a:pt x="2082" y="0"/>
                      <a:pt x="1" y="1906"/>
                      <a:pt x="1" y="1906"/>
                    </a:cubicBezTo>
                    <a:cubicBezTo>
                      <a:pt x="1772" y="2529"/>
                      <a:pt x="3417" y="2759"/>
                      <a:pt x="4882" y="2759"/>
                    </a:cubicBezTo>
                    <a:cubicBezTo>
                      <a:pt x="9014" y="2759"/>
                      <a:pt x="11705" y="929"/>
                      <a:pt x="11705" y="929"/>
                    </a:cubicBezTo>
                    <a:cubicBezTo>
                      <a:pt x="9621" y="249"/>
                      <a:pt x="7819" y="0"/>
                      <a:pt x="6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4"/>
              <p:cNvSpPr/>
              <p:nvPr/>
            </p:nvSpPr>
            <p:spPr>
              <a:xfrm>
                <a:off x="2273150" y="1145850"/>
                <a:ext cx="50150" cy="160425"/>
              </a:xfrm>
              <a:custGeom>
                <a:avLst/>
                <a:gdLst/>
                <a:ahLst/>
                <a:cxnLst/>
                <a:rect l="l" t="t" r="r" b="b"/>
                <a:pathLst>
                  <a:path w="2006" h="6417" fill="none" extrusionOk="0">
                    <a:moveTo>
                      <a:pt x="1" y="1"/>
                    </a:moveTo>
                    <a:lnTo>
                      <a:pt x="2006"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4"/>
              <p:cNvSpPr/>
              <p:nvPr/>
            </p:nvSpPr>
            <p:spPr>
              <a:xfrm>
                <a:off x="2105250" y="1089450"/>
                <a:ext cx="85850" cy="157925"/>
              </a:xfrm>
              <a:custGeom>
                <a:avLst/>
                <a:gdLst/>
                <a:ahLst/>
                <a:cxnLst/>
                <a:rect l="l" t="t" r="r" b="b"/>
                <a:pathLst>
                  <a:path w="3434" h="6317" fill="none" extrusionOk="0">
                    <a:moveTo>
                      <a:pt x="0" y="1"/>
                    </a:moveTo>
                    <a:lnTo>
                      <a:pt x="3434"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4"/>
              <p:cNvSpPr/>
              <p:nvPr/>
            </p:nvSpPr>
            <p:spPr>
              <a:xfrm>
                <a:off x="1942950" y="1024300"/>
                <a:ext cx="84000" cy="151650"/>
              </a:xfrm>
              <a:custGeom>
                <a:avLst/>
                <a:gdLst/>
                <a:ahLst/>
                <a:cxnLst/>
                <a:rect l="l" t="t" r="r" b="b"/>
                <a:pathLst>
                  <a:path w="3360" h="6066" fill="none" extrusionOk="0">
                    <a:moveTo>
                      <a:pt x="1" y="0"/>
                    </a:moveTo>
                    <a:lnTo>
                      <a:pt x="3359" y="606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4"/>
              <p:cNvSpPr/>
              <p:nvPr/>
            </p:nvSpPr>
            <p:spPr>
              <a:xfrm>
                <a:off x="1711125" y="1049975"/>
                <a:ext cx="209925" cy="95900"/>
              </a:xfrm>
              <a:custGeom>
                <a:avLst/>
                <a:gdLst/>
                <a:ahLst/>
                <a:cxnLst/>
                <a:rect l="l" t="t" r="r" b="b"/>
                <a:pathLst>
                  <a:path w="8397" h="3836" fill="none" extrusionOk="0">
                    <a:moveTo>
                      <a:pt x="1" y="1"/>
                    </a:moveTo>
                    <a:lnTo>
                      <a:pt x="8397" y="383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4"/>
              <p:cNvSpPr/>
              <p:nvPr/>
            </p:nvSpPr>
            <p:spPr>
              <a:xfrm>
                <a:off x="1828300" y="1221050"/>
                <a:ext cx="207425" cy="13175"/>
              </a:xfrm>
              <a:custGeom>
                <a:avLst/>
                <a:gdLst/>
                <a:ahLst/>
                <a:cxnLst/>
                <a:rect l="l" t="t" r="r" b="b"/>
                <a:pathLst>
                  <a:path w="8297" h="527" fill="none" extrusionOk="0">
                    <a:moveTo>
                      <a:pt x="0" y="526"/>
                    </a:moveTo>
                    <a:lnTo>
                      <a:pt x="8296"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4"/>
              <p:cNvSpPr/>
              <p:nvPr/>
            </p:nvSpPr>
            <p:spPr>
              <a:xfrm>
                <a:off x="2006875" y="1290600"/>
                <a:ext cx="184225" cy="6900"/>
              </a:xfrm>
              <a:custGeom>
                <a:avLst/>
                <a:gdLst/>
                <a:ahLst/>
                <a:cxnLst/>
                <a:rect l="l" t="t" r="r" b="b"/>
                <a:pathLst>
                  <a:path w="7369" h="276" fill="none" extrusionOk="0">
                    <a:moveTo>
                      <a:pt x="0" y="276"/>
                    </a:moveTo>
                    <a:lnTo>
                      <a:pt x="7369"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4"/>
              <p:cNvSpPr/>
              <p:nvPr/>
            </p:nvSpPr>
            <p:spPr>
              <a:xfrm>
                <a:off x="2136575" y="1375175"/>
                <a:ext cx="214925" cy="25"/>
              </a:xfrm>
              <a:custGeom>
                <a:avLst/>
                <a:gdLst/>
                <a:ahLst/>
                <a:cxnLst/>
                <a:rect l="l" t="t" r="r" b="b"/>
                <a:pathLst>
                  <a:path w="8597" h="1" fill="none" extrusionOk="0">
                    <a:moveTo>
                      <a:pt x="0" y="1"/>
                    </a:moveTo>
                    <a:lnTo>
                      <a:pt x="8597"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34"/>
            <p:cNvGrpSpPr/>
            <p:nvPr/>
          </p:nvGrpSpPr>
          <p:grpSpPr>
            <a:xfrm>
              <a:off x="927300" y="966025"/>
              <a:ext cx="375875" cy="318325"/>
              <a:chOff x="927300" y="966025"/>
              <a:chExt cx="375875" cy="318325"/>
            </a:xfrm>
          </p:grpSpPr>
          <p:sp>
            <p:nvSpPr>
              <p:cNvPr id="4141" name="Google Shape;4141;p34"/>
              <p:cNvSpPr/>
              <p:nvPr/>
            </p:nvSpPr>
            <p:spPr>
              <a:xfrm>
                <a:off x="1024400" y="966025"/>
                <a:ext cx="267575" cy="241250"/>
              </a:xfrm>
              <a:custGeom>
                <a:avLst/>
                <a:gdLst/>
                <a:ahLst/>
                <a:cxnLst/>
                <a:rect l="l" t="t" r="r" b="b"/>
                <a:pathLst>
                  <a:path w="10703" h="9650" fill="none" extrusionOk="0">
                    <a:moveTo>
                      <a:pt x="10703" y="1"/>
                    </a:moveTo>
                    <a:cubicBezTo>
                      <a:pt x="10703" y="1"/>
                      <a:pt x="1956" y="6843"/>
                      <a:pt x="1" y="9650"/>
                    </a:cubicBezTo>
                  </a:path>
                </a:pathLst>
              </a:custGeom>
              <a:solidFill>
                <a:schemeClr val="accent1"/>
              </a:solid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4"/>
              <p:cNvSpPr/>
              <p:nvPr/>
            </p:nvSpPr>
            <p:spPr>
              <a:xfrm>
                <a:off x="1073900" y="968225"/>
                <a:ext cx="175475" cy="55225"/>
              </a:xfrm>
              <a:custGeom>
                <a:avLst/>
                <a:gdLst/>
                <a:ahLst/>
                <a:cxnLst/>
                <a:rect l="l" t="t" r="r" b="b"/>
                <a:pathLst>
                  <a:path w="7019" h="2209" extrusionOk="0">
                    <a:moveTo>
                      <a:pt x="3987" y="1"/>
                    </a:moveTo>
                    <a:cubicBezTo>
                      <a:pt x="2001" y="1"/>
                      <a:pt x="1" y="940"/>
                      <a:pt x="1" y="940"/>
                    </a:cubicBezTo>
                    <a:cubicBezTo>
                      <a:pt x="1670" y="1903"/>
                      <a:pt x="3057" y="2208"/>
                      <a:pt x="4145" y="2208"/>
                    </a:cubicBezTo>
                    <a:cubicBezTo>
                      <a:pt x="6031" y="2208"/>
                      <a:pt x="7018" y="1291"/>
                      <a:pt x="7018" y="1291"/>
                    </a:cubicBezTo>
                    <a:cubicBezTo>
                      <a:pt x="6268" y="312"/>
                      <a:pt x="5130" y="1"/>
                      <a:pt x="3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4"/>
              <p:cNvSpPr/>
              <p:nvPr/>
            </p:nvSpPr>
            <p:spPr>
              <a:xfrm>
                <a:off x="1026275" y="1033750"/>
                <a:ext cx="155425" cy="50575"/>
              </a:xfrm>
              <a:custGeom>
                <a:avLst/>
                <a:gdLst/>
                <a:ahLst/>
                <a:cxnLst/>
                <a:rect l="l" t="t" r="r" b="b"/>
                <a:pathLst>
                  <a:path w="6217" h="2023" extrusionOk="0">
                    <a:moveTo>
                      <a:pt x="4162" y="1"/>
                    </a:moveTo>
                    <a:cubicBezTo>
                      <a:pt x="2208" y="1"/>
                      <a:pt x="1" y="1502"/>
                      <a:pt x="1" y="1502"/>
                    </a:cubicBezTo>
                    <a:cubicBezTo>
                      <a:pt x="1219" y="1882"/>
                      <a:pt x="2225" y="2022"/>
                      <a:pt x="3046" y="2022"/>
                    </a:cubicBezTo>
                    <a:cubicBezTo>
                      <a:pt x="5369" y="2022"/>
                      <a:pt x="6217" y="901"/>
                      <a:pt x="6217" y="901"/>
                    </a:cubicBezTo>
                    <a:cubicBezTo>
                      <a:pt x="5675" y="238"/>
                      <a:pt x="4939" y="1"/>
                      <a:pt x="4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4"/>
              <p:cNvSpPr/>
              <p:nvPr/>
            </p:nvSpPr>
            <p:spPr>
              <a:xfrm>
                <a:off x="960500" y="1103700"/>
                <a:ext cx="154150" cy="49750"/>
              </a:xfrm>
              <a:custGeom>
                <a:avLst/>
                <a:gdLst/>
                <a:ahLst/>
                <a:cxnLst/>
                <a:rect l="l" t="t" r="r" b="b"/>
                <a:pathLst>
                  <a:path w="6166" h="1990" extrusionOk="0">
                    <a:moveTo>
                      <a:pt x="4144" y="0"/>
                    </a:moveTo>
                    <a:cubicBezTo>
                      <a:pt x="1752" y="0"/>
                      <a:pt x="0" y="1737"/>
                      <a:pt x="0" y="1737"/>
                    </a:cubicBezTo>
                    <a:cubicBezTo>
                      <a:pt x="784" y="1916"/>
                      <a:pt x="1484" y="1989"/>
                      <a:pt x="2105" y="1989"/>
                    </a:cubicBezTo>
                    <a:cubicBezTo>
                      <a:pt x="4965" y="1989"/>
                      <a:pt x="6166" y="433"/>
                      <a:pt x="6166" y="433"/>
                    </a:cubicBezTo>
                    <a:cubicBezTo>
                      <a:pt x="5461" y="123"/>
                      <a:pt x="4780" y="0"/>
                      <a:pt x="4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4"/>
              <p:cNvSpPr/>
              <p:nvPr/>
            </p:nvSpPr>
            <p:spPr>
              <a:xfrm>
                <a:off x="927300" y="1157750"/>
                <a:ext cx="141000" cy="126600"/>
              </a:xfrm>
              <a:custGeom>
                <a:avLst/>
                <a:gdLst/>
                <a:ahLst/>
                <a:cxnLst/>
                <a:rect l="l" t="t" r="r" b="b"/>
                <a:pathLst>
                  <a:path w="5640" h="5064" extrusionOk="0">
                    <a:moveTo>
                      <a:pt x="5635" y="1"/>
                    </a:moveTo>
                    <a:cubicBezTo>
                      <a:pt x="5509" y="1"/>
                      <a:pt x="2212" y="49"/>
                      <a:pt x="0" y="5063"/>
                    </a:cubicBezTo>
                    <a:cubicBezTo>
                      <a:pt x="0" y="5063"/>
                      <a:pt x="5338" y="3986"/>
                      <a:pt x="5639" y="1"/>
                    </a:cubicBezTo>
                    <a:cubicBezTo>
                      <a:pt x="5639" y="1"/>
                      <a:pt x="5638" y="1"/>
                      <a:pt x="5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4"/>
              <p:cNvSpPr/>
              <p:nvPr/>
            </p:nvSpPr>
            <p:spPr>
              <a:xfrm>
                <a:off x="1184175" y="984775"/>
                <a:ext cx="119000" cy="162350"/>
              </a:xfrm>
              <a:custGeom>
                <a:avLst/>
                <a:gdLst/>
                <a:ahLst/>
                <a:cxnLst/>
                <a:rect l="l" t="t" r="r" b="b"/>
                <a:pathLst>
                  <a:path w="4760" h="6494" extrusionOk="0">
                    <a:moveTo>
                      <a:pt x="3365" y="1"/>
                    </a:moveTo>
                    <a:cubicBezTo>
                      <a:pt x="3363" y="1"/>
                      <a:pt x="3361" y="1"/>
                      <a:pt x="3359" y="2"/>
                    </a:cubicBezTo>
                    <a:cubicBezTo>
                      <a:pt x="1" y="2734"/>
                      <a:pt x="778" y="6494"/>
                      <a:pt x="778" y="6494"/>
                    </a:cubicBezTo>
                    <a:cubicBezTo>
                      <a:pt x="4760" y="2759"/>
                      <a:pt x="3519" y="1"/>
                      <a:pt x="3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4"/>
              <p:cNvSpPr/>
              <p:nvPr/>
            </p:nvSpPr>
            <p:spPr>
              <a:xfrm>
                <a:off x="1130925" y="1047475"/>
                <a:ext cx="83350" cy="156050"/>
              </a:xfrm>
              <a:custGeom>
                <a:avLst/>
                <a:gdLst/>
                <a:ahLst/>
                <a:cxnLst/>
                <a:rect l="l" t="t" r="r" b="b"/>
                <a:pathLst>
                  <a:path w="3334" h="6242" extrusionOk="0">
                    <a:moveTo>
                      <a:pt x="2457" y="1"/>
                    </a:moveTo>
                    <a:cubicBezTo>
                      <a:pt x="2456" y="1"/>
                      <a:pt x="51" y="1580"/>
                      <a:pt x="0" y="6241"/>
                    </a:cubicBezTo>
                    <a:cubicBezTo>
                      <a:pt x="0" y="6241"/>
                      <a:pt x="3334" y="3409"/>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4"/>
              <p:cNvSpPr/>
              <p:nvPr/>
            </p:nvSpPr>
            <p:spPr>
              <a:xfrm>
                <a:off x="1041325" y="1110775"/>
                <a:ext cx="94000" cy="159175"/>
              </a:xfrm>
              <a:custGeom>
                <a:avLst/>
                <a:gdLst/>
                <a:ahLst/>
                <a:cxnLst/>
                <a:rect l="l" t="t" r="r" b="b"/>
                <a:pathLst>
                  <a:path w="3760" h="6367" extrusionOk="0">
                    <a:moveTo>
                      <a:pt x="3108" y="0"/>
                    </a:moveTo>
                    <a:lnTo>
                      <a:pt x="3108" y="0"/>
                    </a:lnTo>
                    <a:cubicBezTo>
                      <a:pt x="1" y="3534"/>
                      <a:pt x="1003" y="6366"/>
                      <a:pt x="1003" y="6366"/>
                    </a:cubicBezTo>
                    <a:cubicBezTo>
                      <a:pt x="3760" y="3334"/>
                      <a:pt x="3108" y="0"/>
                      <a:pt x="3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4"/>
              <p:cNvSpPr/>
              <p:nvPr/>
            </p:nvSpPr>
            <p:spPr>
              <a:xfrm>
                <a:off x="1126550" y="991100"/>
                <a:ext cx="95875" cy="10050"/>
              </a:xfrm>
              <a:custGeom>
                <a:avLst/>
                <a:gdLst/>
                <a:ahLst/>
                <a:cxnLst/>
                <a:rect l="l" t="t" r="r" b="b"/>
                <a:pathLst>
                  <a:path w="3835" h="402" fill="none" extrusionOk="0">
                    <a:moveTo>
                      <a:pt x="0" y="0"/>
                    </a:moveTo>
                    <a:lnTo>
                      <a:pt x="3835" y="40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4"/>
              <p:cNvSpPr/>
              <p:nvPr/>
            </p:nvSpPr>
            <p:spPr>
              <a:xfrm>
                <a:off x="1059500" y="1057500"/>
                <a:ext cx="102150" cy="9425"/>
              </a:xfrm>
              <a:custGeom>
                <a:avLst/>
                <a:gdLst/>
                <a:ahLst/>
                <a:cxnLst/>
                <a:rect l="l" t="t" r="r" b="b"/>
                <a:pathLst>
                  <a:path w="4086" h="377" fill="none" extrusionOk="0">
                    <a:moveTo>
                      <a:pt x="0" y="377"/>
                    </a:moveTo>
                    <a:lnTo>
                      <a:pt x="4086"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4"/>
              <p:cNvSpPr/>
              <p:nvPr/>
            </p:nvSpPr>
            <p:spPr>
              <a:xfrm>
                <a:off x="988700" y="1127675"/>
                <a:ext cx="98400" cy="10050"/>
              </a:xfrm>
              <a:custGeom>
                <a:avLst/>
                <a:gdLst/>
                <a:ahLst/>
                <a:cxnLst/>
                <a:rect l="l" t="t" r="r" b="b"/>
                <a:pathLst>
                  <a:path w="3936" h="402" fill="none" extrusionOk="0">
                    <a:moveTo>
                      <a:pt x="0" y="402"/>
                    </a:moveTo>
                    <a:lnTo>
                      <a:pt x="393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4"/>
              <p:cNvSpPr/>
              <p:nvPr/>
            </p:nvSpPr>
            <p:spPr>
              <a:xfrm>
                <a:off x="950475" y="1176550"/>
                <a:ext cx="97150" cy="89000"/>
              </a:xfrm>
              <a:custGeom>
                <a:avLst/>
                <a:gdLst/>
                <a:ahLst/>
                <a:cxnLst/>
                <a:rect l="l" t="t" r="r" b="b"/>
                <a:pathLst>
                  <a:path w="3886" h="3560" fill="none" extrusionOk="0">
                    <a:moveTo>
                      <a:pt x="0" y="3560"/>
                    </a:moveTo>
                    <a:lnTo>
                      <a:pt x="388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4"/>
              <p:cNvSpPr/>
              <p:nvPr/>
            </p:nvSpPr>
            <p:spPr>
              <a:xfrm>
                <a:off x="1073900" y="1132700"/>
                <a:ext cx="38875" cy="112175"/>
              </a:xfrm>
              <a:custGeom>
                <a:avLst/>
                <a:gdLst/>
                <a:ahLst/>
                <a:cxnLst/>
                <a:rect l="l" t="t" r="r" b="b"/>
                <a:pathLst>
                  <a:path w="1555" h="4487" fill="none" extrusionOk="0">
                    <a:moveTo>
                      <a:pt x="1" y="4487"/>
                    </a:moveTo>
                    <a:lnTo>
                      <a:pt x="1555"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4"/>
              <p:cNvSpPr/>
              <p:nvPr/>
            </p:nvSpPr>
            <p:spPr>
              <a:xfrm>
                <a:off x="1147225" y="1066900"/>
                <a:ext cx="36975" cy="98400"/>
              </a:xfrm>
              <a:custGeom>
                <a:avLst/>
                <a:gdLst/>
                <a:ahLst/>
                <a:cxnLst/>
                <a:rect l="l" t="t" r="r" b="b"/>
                <a:pathLst>
                  <a:path w="1479" h="3936" fill="none" extrusionOk="0">
                    <a:moveTo>
                      <a:pt x="0" y="3936"/>
                    </a:moveTo>
                    <a:lnTo>
                      <a:pt x="1479"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4"/>
              <p:cNvSpPr/>
              <p:nvPr/>
            </p:nvSpPr>
            <p:spPr>
              <a:xfrm>
                <a:off x="1216775" y="1001750"/>
                <a:ext cx="48250" cy="112800"/>
              </a:xfrm>
              <a:custGeom>
                <a:avLst/>
                <a:gdLst/>
                <a:ahLst/>
                <a:cxnLst/>
                <a:rect l="l" t="t" r="r" b="b"/>
                <a:pathLst>
                  <a:path w="1930" h="4512" fill="none" extrusionOk="0">
                    <a:moveTo>
                      <a:pt x="0" y="4511"/>
                    </a:moveTo>
                    <a:lnTo>
                      <a:pt x="193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34"/>
            <p:cNvSpPr/>
            <p:nvPr/>
          </p:nvSpPr>
          <p:spPr>
            <a:xfrm>
              <a:off x="1399725" y="1019275"/>
              <a:ext cx="38875" cy="39500"/>
            </a:xfrm>
            <a:custGeom>
              <a:avLst/>
              <a:gdLst/>
              <a:ahLst/>
              <a:cxnLst/>
              <a:rect l="l" t="t" r="r" b="b"/>
              <a:pathLst>
                <a:path w="1555" h="1580" extrusionOk="0">
                  <a:moveTo>
                    <a:pt x="777" y="1"/>
                  </a:moveTo>
                  <a:cubicBezTo>
                    <a:pt x="351" y="1"/>
                    <a:pt x="0" y="352"/>
                    <a:pt x="0" y="803"/>
                  </a:cubicBezTo>
                  <a:cubicBezTo>
                    <a:pt x="0" y="1229"/>
                    <a:pt x="351" y="1580"/>
                    <a:pt x="777" y="1580"/>
                  </a:cubicBezTo>
                  <a:cubicBezTo>
                    <a:pt x="1203" y="1580"/>
                    <a:pt x="1554" y="1229"/>
                    <a:pt x="1554" y="803"/>
                  </a:cubicBezTo>
                  <a:cubicBezTo>
                    <a:pt x="1554" y="352"/>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4"/>
            <p:cNvSpPr/>
            <p:nvPr/>
          </p:nvSpPr>
          <p:spPr>
            <a:xfrm>
              <a:off x="1912250" y="1364525"/>
              <a:ext cx="39500" cy="39500"/>
            </a:xfrm>
            <a:custGeom>
              <a:avLst/>
              <a:gdLst/>
              <a:ahLst/>
              <a:cxnLst/>
              <a:rect l="l" t="t" r="r" b="b"/>
              <a:pathLst>
                <a:path w="1580" h="1580" extrusionOk="0">
                  <a:moveTo>
                    <a:pt x="803" y="1"/>
                  </a:moveTo>
                  <a:cubicBezTo>
                    <a:pt x="352" y="1"/>
                    <a:pt x="1" y="351"/>
                    <a:pt x="1" y="777"/>
                  </a:cubicBezTo>
                  <a:cubicBezTo>
                    <a:pt x="1" y="1229"/>
                    <a:pt x="352" y="1579"/>
                    <a:pt x="803" y="1579"/>
                  </a:cubicBezTo>
                  <a:cubicBezTo>
                    <a:pt x="1229" y="1579"/>
                    <a:pt x="1580" y="1229"/>
                    <a:pt x="1580" y="777"/>
                  </a:cubicBezTo>
                  <a:cubicBezTo>
                    <a:pt x="1580" y="351"/>
                    <a:pt x="1229" y="1"/>
                    <a:pt x="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4"/>
            <p:cNvSpPr/>
            <p:nvPr/>
          </p:nvSpPr>
          <p:spPr>
            <a:xfrm>
              <a:off x="1714250" y="946600"/>
              <a:ext cx="39500" cy="38875"/>
            </a:xfrm>
            <a:custGeom>
              <a:avLst/>
              <a:gdLst/>
              <a:ahLst/>
              <a:cxnLst/>
              <a:rect l="l" t="t" r="r" b="b"/>
              <a:pathLst>
                <a:path w="1580" h="1555" extrusionOk="0">
                  <a:moveTo>
                    <a:pt x="778" y="1"/>
                  </a:moveTo>
                  <a:cubicBezTo>
                    <a:pt x="352" y="1"/>
                    <a:pt x="1" y="352"/>
                    <a:pt x="1" y="778"/>
                  </a:cubicBezTo>
                  <a:cubicBezTo>
                    <a:pt x="1" y="1204"/>
                    <a:pt x="352" y="1555"/>
                    <a:pt x="778" y="1555"/>
                  </a:cubicBezTo>
                  <a:cubicBezTo>
                    <a:pt x="1229" y="1555"/>
                    <a:pt x="1580" y="1204"/>
                    <a:pt x="1580" y="778"/>
                  </a:cubicBezTo>
                  <a:cubicBezTo>
                    <a:pt x="1580" y="352"/>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34"/>
          <p:cNvGrpSpPr/>
          <p:nvPr/>
        </p:nvGrpSpPr>
        <p:grpSpPr>
          <a:xfrm>
            <a:off x="4147144" y="3771550"/>
            <a:ext cx="790125" cy="1035375"/>
            <a:chOff x="3481350" y="3771550"/>
            <a:chExt cx="790125" cy="1035375"/>
          </a:xfrm>
        </p:grpSpPr>
        <p:sp>
          <p:nvSpPr>
            <p:cNvPr id="4160" name="Google Shape;4160;p34"/>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4"/>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4"/>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4"/>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4"/>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4"/>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4"/>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4"/>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4"/>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4"/>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4"/>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4"/>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4"/>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4"/>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4"/>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4"/>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4"/>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4"/>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4"/>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4"/>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4"/>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4"/>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34"/>
          <p:cNvGrpSpPr/>
          <p:nvPr/>
        </p:nvGrpSpPr>
        <p:grpSpPr>
          <a:xfrm>
            <a:off x="3355543" y="4126981"/>
            <a:ext cx="942616" cy="679951"/>
            <a:chOff x="2593725" y="4201825"/>
            <a:chExt cx="838850" cy="605100"/>
          </a:xfrm>
        </p:grpSpPr>
        <p:sp>
          <p:nvSpPr>
            <p:cNvPr id="4183" name="Google Shape;4183;p34"/>
            <p:cNvSpPr/>
            <p:nvPr/>
          </p:nvSpPr>
          <p:spPr>
            <a:xfrm>
              <a:off x="2908150" y="4271025"/>
              <a:ext cx="110150" cy="232325"/>
            </a:xfrm>
            <a:custGeom>
              <a:avLst/>
              <a:gdLst/>
              <a:ahLst/>
              <a:cxnLst/>
              <a:rect l="l" t="t" r="r" b="b"/>
              <a:pathLst>
                <a:path w="4406" h="9293" extrusionOk="0">
                  <a:moveTo>
                    <a:pt x="1735" y="391"/>
                  </a:moveTo>
                  <a:cubicBezTo>
                    <a:pt x="1804" y="391"/>
                    <a:pt x="1872" y="391"/>
                    <a:pt x="1941" y="436"/>
                  </a:cubicBezTo>
                  <a:cubicBezTo>
                    <a:pt x="3242" y="984"/>
                    <a:pt x="3812" y="5891"/>
                    <a:pt x="3972" y="8288"/>
                  </a:cubicBezTo>
                  <a:cubicBezTo>
                    <a:pt x="3013" y="7261"/>
                    <a:pt x="388" y="4225"/>
                    <a:pt x="457" y="2080"/>
                  </a:cubicBezTo>
                  <a:cubicBezTo>
                    <a:pt x="480" y="1509"/>
                    <a:pt x="685" y="1052"/>
                    <a:pt x="1096" y="687"/>
                  </a:cubicBezTo>
                  <a:cubicBezTo>
                    <a:pt x="1324" y="482"/>
                    <a:pt x="1530" y="391"/>
                    <a:pt x="1735" y="391"/>
                  </a:cubicBezTo>
                  <a:close/>
                  <a:moveTo>
                    <a:pt x="1746" y="1"/>
                  </a:moveTo>
                  <a:cubicBezTo>
                    <a:pt x="1458" y="1"/>
                    <a:pt x="1157" y="133"/>
                    <a:pt x="868" y="391"/>
                  </a:cubicBezTo>
                  <a:cubicBezTo>
                    <a:pt x="366" y="824"/>
                    <a:pt x="115" y="1395"/>
                    <a:pt x="92" y="2080"/>
                  </a:cubicBezTo>
                  <a:cubicBezTo>
                    <a:pt x="0" y="4864"/>
                    <a:pt x="3904" y="8767"/>
                    <a:pt x="4063" y="8927"/>
                  </a:cubicBezTo>
                  <a:lnTo>
                    <a:pt x="4406" y="9292"/>
                  </a:lnTo>
                  <a:lnTo>
                    <a:pt x="4383" y="8790"/>
                  </a:lnTo>
                  <a:cubicBezTo>
                    <a:pt x="4360" y="7991"/>
                    <a:pt x="3949" y="870"/>
                    <a:pt x="2100" y="71"/>
                  </a:cubicBezTo>
                  <a:cubicBezTo>
                    <a:pt x="1986" y="24"/>
                    <a:pt x="1867" y="1"/>
                    <a:pt x="1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4"/>
            <p:cNvSpPr/>
            <p:nvPr/>
          </p:nvSpPr>
          <p:spPr>
            <a:xfrm>
              <a:off x="3006875" y="4271075"/>
              <a:ext cx="135250" cy="220850"/>
            </a:xfrm>
            <a:custGeom>
              <a:avLst/>
              <a:gdLst/>
              <a:ahLst/>
              <a:cxnLst/>
              <a:rect l="l" t="t" r="r" b="b"/>
              <a:pathLst>
                <a:path w="5410" h="8834" extrusionOk="0">
                  <a:moveTo>
                    <a:pt x="3561" y="389"/>
                  </a:moveTo>
                  <a:cubicBezTo>
                    <a:pt x="3926" y="389"/>
                    <a:pt x="4154" y="503"/>
                    <a:pt x="4269" y="731"/>
                  </a:cubicBezTo>
                  <a:cubicBezTo>
                    <a:pt x="4816" y="1941"/>
                    <a:pt x="1963" y="5889"/>
                    <a:pt x="457" y="7784"/>
                  </a:cubicBezTo>
                  <a:cubicBezTo>
                    <a:pt x="480" y="6323"/>
                    <a:pt x="731" y="2420"/>
                    <a:pt x="2214" y="936"/>
                  </a:cubicBezTo>
                  <a:cubicBezTo>
                    <a:pt x="2602" y="571"/>
                    <a:pt x="3013" y="389"/>
                    <a:pt x="3492" y="389"/>
                  </a:cubicBezTo>
                  <a:close/>
                  <a:moveTo>
                    <a:pt x="3561" y="1"/>
                  </a:moveTo>
                  <a:cubicBezTo>
                    <a:pt x="2945" y="1"/>
                    <a:pt x="2420" y="206"/>
                    <a:pt x="1963" y="662"/>
                  </a:cubicBezTo>
                  <a:cubicBezTo>
                    <a:pt x="0" y="2580"/>
                    <a:pt x="46" y="8081"/>
                    <a:pt x="69" y="8309"/>
                  </a:cubicBezTo>
                  <a:lnTo>
                    <a:pt x="69" y="8834"/>
                  </a:lnTo>
                  <a:lnTo>
                    <a:pt x="388" y="8446"/>
                  </a:lnTo>
                  <a:cubicBezTo>
                    <a:pt x="913" y="7830"/>
                    <a:pt x="5410" y="2352"/>
                    <a:pt x="4611" y="571"/>
                  </a:cubicBezTo>
                  <a:cubicBezTo>
                    <a:pt x="4451" y="206"/>
                    <a:pt x="4086" y="23"/>
                    <a:pt x="3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4"/>
            <p:cNvSpPr/>
            <p:nvPr/>
          </p:nvSpPr>
          <p:spPr>
            <a:xfrm>
              <a:off x="3005150" y="4201825"/>
              <a:ext cx="311600" cy="282125"/>
            </a:xfrm>
            <a:custGeom>
              <a:avLst/>
              <a:gdLst/>
              <a:ahLst/>
              <a:cxnLst/>
              <a:rect l="l" t="t" r="r" b="b"/>
              <a:pathLst>
                <a:path w="12464" h="11285" extrusionOk="0">
                  <a:moveTo>
                    <a:pt x="7579" y="7176"/>
                  </a:moveTo>
                  <a:cubicBezTo>
                    <a:pt x="7807" y="7244"/>
                    <a:pt x="8035" y="7336"/>
                    <a:pt x="8241" y="7473"/>
                  </a:cubicBezTo>
                  <a:cubicBezTo>
                    <a:pt x="8583" y="7655"/>
                    <a:pt x="8903" y="7998"/>
                    <a:pt x="8834" y="8340"/>
                  </a:cubicBezTo>
                  <a:cubicBezTo>
                    <a:pt x="8788" y="8591"/>
                    <a:pt x="8560" y="8705"/>
                    <a:pt x="8469" y="8728"/>
                  </a:cubicBezTo>
                  <a:cubicBezTo>
                    <a:pt x="8378" y="8758"/>
                    <a:pt x="8284" y="8774"/>
                    <a:pt x="8192" y="8774"/>
                  </a:cubicBezTo>
                  <a:cubicBezTo>
                    <a:pt x="8010" y="8774"/>
                    <a:pt x="7837" y="8713"/>
                    <a:pt x="7716" y="8591"/>
                  </a:cubicBezTo>
                  <a:cubicBezTo>
                    <a:pt x="7350" y="8249"/>
                    <a:pt x="7373" y="7632"/>
                    <a:pt x="7579" y="7176"/>
                  </a:cubicBezTo>
                  <a:close/>
                  <a:moveTo>
                    <a:pt x="10469" y="1"/>
                  </a:moveTo>
                  <a:cubicBezTo>
                    <a:pt x="9929" y="1"/>
                    <a:pt x="9443" y="184"/>
                    <a:pt x="9108" y="351"/>
                  </a:cubicBezTo>
                  <a:lnTo>
                    <a:pt x="9268" y="693"/>
                  </a:lnTo>
                  <a:cubicBezTo>
                    <a:pt x="9560" y="547"/>
                    <a:pt x="9984" y="387"/>
                    <a:pt x="10434" y="387"/>
                  </a:cubicBezTo>
                  <a:cubicBezTo>
                    <a:pt x="10546" y="387"/>
                    <a:pt x="10660" y="397"/>
                    <a:pt x="10774" y="420"/>
                  </a:cubicBezTo>
                  <a:cubicBezTo>
                    <a:pt x="11299" y="511"/>
                    <a:pt x="11733" y="830"/>
                    <a:pt x="11893" y="1264"/>
                  </a:cubicBezTo>
                  <a:cubicBezTo>
                    <a:pt x="12052" y="1675"/>
                    <a:pt x="11984" y="2200"/>
                    <a:pt x="11710" y="2679"/>
                  </a:cubicBezTo>
                  <a:cubicBezTo>
                    <a:pt x="11459" y="3113"/>
                    <a:pt x="11071" y="3455"/>
                    <a:pt x="10660" y="3820"/>
                  </a:cubicBezTo>
                  <a:cubicBezTo>
                    <a:pt x="9953" y="4437"/>
                    <a:pt x="9268" y="5030"/>
                    <a:pt x="8537" y="5601"/>
                  </a:cubicBezTo>
                  <a:cubicBezTo>
                    <a:pt x="8127" y="5943"/>
                    <a:pt x="7693" y="6286"/>
                    <a:pt x="7396" y="6742"/>
                  </a:cubicBezTo>
                  <a:cubicBezTo>
                    <a:pt x="7161" y="6698"/>
                    <a:pt x="6924" y="6678"/>
                    <a:pt x="6687" y="6678"/>
                  </a:cubicBezTo>
                  <a:cubicBezTo>
                    <a:pt x="5562" y="6678"/>
                    <a:pt x="4440" y="7131"/>
                    <a:pt x="3630" y="7678"/>
                  </a:cubicBezTo>
                  <a:cubicBezTo>
                    <a:pt x="2785" y="8249"/>
                    <a:pt x="2078" y="8979"/>
                    <a:pt x="1370" y="9687"/>
                  </a:cubicBezTo>
                  <a:cubicBezTo>
                    <a:pt x="937" y="10120"/>
                    <a:pt x="480" y="10577"/>
                    <a:pt x="1" y="10988"/>
                  </a:cubicBezTo>
                  <a:lnTo>
                    <a:pt x="252" y="11284"/>
                  </a:lnTo>
                  <a:cubicBezTo>
                    <a:pt x="731" y="10851"/>
                    <a:pt x="1188" y="10394"/>
                    <a:pt x="1644" y="9960"/>
                  </a:cubicBezTo>
                  <a:cubicBezTo>
                    <a:pt x="2329" y="9253"/>
                    <a:pt x="3036" y="8545"/>
                    <a:pt x="3858" y="7998"/>
                  </a:cubicBezTo>
                  <a:cubicBezTo>
                    <a:pt x="4602" y="7488"/>
                    <a:pt x="5649" y="7046"/>
                    <a:pt x="6695" y="7046"/>
                  </a:cubicBezTo>
                  <a:cubicBezTo>
                    <a:pt x="6868" y="7046"/>
                    <a:pt x="7042" y="7059"/>
                    <a:pt x="7213" y="7084"/>
                  </a:cubicBezTo>
                  <a:cubicBezTo>
                    <a:pt x="6962" y="7655"/>
                    <a:pt x="6985" y="8408"/>
                    <a:pt x="7465" y="8888"/>
                  </a:cubicBezTo>
                  <a:cubicBezTo>
                    <a:pt x="7652" y="9060"/>
                    <a:pt x="7926" y="9157"/>
                    <a:pt x="8204" y="9157"/>
                  </a:cubicBezTo>
                  <a:cubicBezTo>
                    <a:pt x="8332" y="9157"/>
                    <a:pt x="8461" y="9136"/>
                    <a:pt x="8583" y="9093"/>
                  </a:cubicBezTo>
                  <a:cubicBezTo>
                    <a:pt x="8925" y="8979"/>
                    <a:pt x="9154" y="8728"/>
                    <a:pt x="9222" y="8408"/>
                  </a:cubicBezTo>
                  <a:cubicBezTo>
                    <a:pt x="9313" y="7861"/>
                    <a:pt x="8880" y="7404"/>
                    <a:pt x="8446" y="7130"/>
                  </a:cubicBezTo>
                  <a:cubicBezTo>
                    <a:pt x="8241" y="7016"/>
                    <a:pt x="8012" y="6925"/>
                    <a:pt x="7784" y="6833"/>
                  </a:cubicBezTo>
                  <a:cubicBezTo>
                    <a:pt x="8058" y="6491"/>
                    <a:pt x="8423" y="6194"/>
                    <a:pt x="8788" y="5898"/>
                  </a:cubicBezTo>
                  <a:cubicBezTo>
                    <a:pt x="9496" y="5327"/>
                    <a:pt x="10204" y="4711"/>
                    <a:pt x="10911" y="4117"/>
                  </a:cubicBezTo>
                  <a:cubicBezTo>
                    <a:pt x="11345" y="3706"/>
                    <a:pt x="11756" y="3341"/>
                    <a:pt x="12030" y="2862"/>
                  </a:cubicBezTo>
                  <a:cubicBezTo>
                    <a:pt x="12372" y="2291"/>
                    <a:pt x="12463" y="1652"/>
                    <a:pt x="12258" y="1127"/>
                  </a:cubicBezTo>
                  <a:cubicBezTo>
                    <a:pt x="12052" y="579"/>
                    <a:pt x="11482" y="146"/>
                    <a:pt x="10843" y="31"/>
                  </a:cubicBezTo>
                  <a:cubicBezTo>
                    <a:pt x="10716" y="10"/>
                    <a:pt x="10591" y="1"/>
                    <a:pt x="10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4"/>
            <p:cNvSpPr/>
            <p:nvPr/>
          </p:nvSpPr>
          <p:spPr>
            <a:xfrm>
              <a:off x="2749500" y="4267075"/>
              <a:ext cx="224300" cy="207750"/>
            </a:xfrm>
            <a:custGeom>
              <a:avLst/>
              <a:gdLst/>
              <a:ahLst/>
              <a:cxnLst/>
              <a:rect l="l" t="t" r="r" b="b"/>
              <a:pathLst>
                <a:path w="8972" h="8310" extrusionOk="0">
                  <a:moveTo>
                    <a:pt x="3836" y="4566"/>
                  </a:moveTo>
                  <a:cubicBezTo>
                    <a:pt x="4041" y="4840"/>
                    <a:pt x="4201" y="5159"/>
                    <a:pt x="4338" y="5502"/>
                  </a:cubicBezTo>
                  <a:cubicBezTo>
                    <a:pt x="4406" y="5684"/>
                    <a:pt x="4475" y="5890"/>
                    <a:pt x="4429" y="6072"/>
                  </a:cubicBezTo>
                  <a:cubicBezTo>
                    <a:pt x="4383" y="6346"/>
                    <a:pt x="4064" y="6529"/>
                    <a:pt x="3813" y="6552"/>
                  </a:cubicBezTo>
                  <a:cubicBezTo>
                    <a:pt x="3735" y="6568"/>
                    <a:pt x="3654" y="6575"/>
                    <a:pt x="3572" y="6575"/>
                  </a:cubicBezTo>
                  <a:cubicBezTo>
                    <a:pt x="3318" y="6575"/>
                    <a:pt x="3050" y="6506"/>
                    <a:pt x="2808" y="6437"/>
                  </a:cubicBezTo>
                  <a:cubicBezTo>
                    <a:pt x="2603" y="6392"/>
                    <a:pt x="2420" y="6323"/>
                    <a:pt x="2329" y="6209"/>
                  </a:cubicBezTo>
                  <a:cubicBezTo>
                    <a:pt x="2283" y="6118"/>
                    <a:pt x="2261" y="6027"/>
                    <a:pt x="2261" y="5890"/>
                  </a:cubicBezTo>
                  <a:cubicBezTo>
                    <a:pt x="2283" y="5296"/>
                    <a:pt x="2808" y="4817"/>
                    <a:pt x="3311" y="4657"/>
                  </a:cubicBezTo>
                  <a:cubicBezTo>
                    <a:pt x="3470" y="4589"/>
                    <a:pt x="3653" y="4566"/>
                    <a:pt x="3836" y="4566"/>
                  </a:cubicBezTo>
                  <a:close/>
                  <a:moveTo>
                    <a:pt x="800" y="1"/>
                  </a:moveTo>
                  <a:cubicBezTo>
                    <a:pt x="594" y="24"/>
                    <a:pt x="389" y="115"/>
                    <a:pt x="252" y="297"/>
                  </a:cubicBezTo>
                  <a:cubicBezTo>
                    <a:pt x="92" y="503"/>
                    <a:pt x="1" y="777"/>
                    <a:pt x="24" y="1051"/>
                  </a:cubicBezTo>
                  <a:cubicBezTo>
                    <a:pt x="69" y="1416"/>
                    <a:pt x="275" y="1758"/>
                    <a:pt x="663" y="2123"/>
                  </a:cubicBezTo>
                  <a:cubicBezTo>
                    <a:pt x="1051" y="2466"/>
                    <a:pt x="1507" y="2740"/>
                    <a:pt x="1964" y="3014"/>
                  </a:cubicBezTo>
                  <a:cubicBezTo>
                    <a:pt x="2329" y="3219"/>
                    <a:pt x="2694" y="3447"/>
                    <a:pt x="3014" y="3698"/>
                  </a:cubicBezTo>
                  <a:cubicBezTo>
                    <a:pt x="3219" y="3858"/>
                    <a:pt x="3379" y="4018"/>
                    <a:pt x="3539" y="4201"/>
                  </a:cubicBezTo>
                  <a:cubicBezTo>
                    <a:pt x="3425" y="4223"/>
                    <a:pt x="3311" y="4246"/>
                    <a:pt x="3197" y="4292"/>
                  </a:cubicBezTo>
                  <a:cubicBezTo>
                    <a:pt x="2443" y="4520"/>
                    <a:pt x="1895" y="5182"/>
                    <a:pt x="1873" y="5867"/>
                  </a:cubicBezTo>
                  <a:cubicBezTo>
                    <a:pt x="1873" y="6095"/>
                    <a:pt x="1918" y="6278"/>
                    <a:pt x="2010" y="6415"/>
                  </a:cubicBezTo>
                  <a:cubicBezTo>
                    <a:pt x="2169" y="6666"/>
                    <a:pt x="2443" y="6734"/>
                    <a:pt x="2717" y="6803"/>
                  </a:cubicBezTo>
                  <a:cubicBezTo>
                    <a:pt x="3005" y="6875"/>
                    <a:pt x="3306" y="6961"/>
                    <a:pt x="3611" y="6961"/>
                  </a:cubicBezTo>
                  <a:cubicBezTo>
                    <a:pt x="3693" y="6961"/>
                    <a:pt x="3776" y="6954"/>
                    <a:pt x="3858" y="6940"/>
                  </a:cubicBezTo>
                  <a:cubicBezTo>
                    <a:pt x="4269" y="6871"/>
                    <a:pt x="4703" y="6597"/>
                    <a:pt x="4817" y="6141"/>
                  </a:cubicBezTo>
                  <a:cubicBezTo>
                    <a:pt x="4863" y="5867"/>
                    <a:pt x="4794" y="5593"/>
                    <a:pt x="4703" y="5365"/>
                  </a:cubicBezTo>
                  <a:cubicBezTo>
                    <a:pt x="4589" y="5091"/>
                    <a:pt x="4452" y="4817"/>
                    <a:pt x="4292" y="4566"/>
                  </a:cubicBezTo>
                  <a:lnTo>
                    <a:pt x="4292" y="4566"/>
                  </a:lnTo>
                  <a:cubicBezTo>
                    <a:pt x="4566" y="4611"/>
                    <a:pt x="4840" y="4680"/>
                    <a:pt x="5137" y="4771"/>
                  </a:cubicBezTo>
                  <a:cubicBezTo>
                    <a:pt x="6757" y="5342"/>
                    <a:pt x="8081" y="6689"/>
                    <a:pt x="8606" y="8309"/>
                  </a:cubicBezTo>
                  <a:lnTo>
                    <a:pt x="8971" y="8195"/>
                  </a:lnTo>
                  <a:cubicBezTo>
                    <a:pt x="8401" y="6460"/>
                    <a:pt x="6986" y="5022"/>
                    <a:pt x="5251" y="4406"/>
                  </a:cubicBezTo>
                  <a:cubicBezTo>
                    <a:pt x="4817" y="4269"/>
                    <a:pt x="4406" y="4178"/>
                    <a:pt x="4018" y="4178"/>
                  </a:cubicBezTo>
                  <a:cubicBezTo>
                    <a:pt x="3790" y="3881"/>
                    <a:pt x="3539" y="3630"/>
                    <a:pt x="3265" y="3402"/>
                  </a:cubicBezTo>
                  <a:cubicBezTo>
                    <a:pt x="2900" y="3128"/>
                    <a:pt x="2535" y="2900"/>
                    <a:pt x="2147" y="2671"/>
                  </a:cubicBezTo>
                  <a:cubicBezTo>
                    <a:pt x="1713" y="2420"/>
                    <a:pt x="1279" y="2169"/>
                    <a:pt x="914" y="1827"/>
                  </a:cubicBezTo>
                  <a:cubicBezTo>
                    <a:pt x="594" y="1553"/>
                    <a:pt x="435" y="1279"/>
                    <a:pt x="412" y="1005"/>
                  </a:cubicBezTo>
                  <a:cubicBezTo>
                    <a:pt x="389" y="845"/>
                    <a:pt x="435" y="663"/>
                    <a:pt x="549" y="526"/>
                  </a:cubicBezTo>
                  <a:cubicBezTo>
                    <a:pt x="594" y="480"/>
                    <a:pt x="686" y="389"/>
                    <a:pt x="823" y="389"/>
                  </a:cubicBezTo>
                  <a:lnTo>
                    <a:pt x="8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4"/>
            <p:cNvSpPr/>
            <p:nvPr/>
          </p:nvSpPr>
          <p:spPr>
            <a:xfrm>
              <a:off x="2593725" y="4442825"/>
              <a:ext cx="838850" cy="364100"/>
            </a:xfrm>
            <a:custGeom>
              <a:avLst/>
              <a:gdLst/>
              <a:ahLst/>
              <a:cxnLst/>
              <a:rect l="l" t="t" r="r" b="b"/>
              <a:pathLst>
                <a:path w="33554" h="14564" extrusionOk="0">
                  <a:moveTo>
                    <a:pt x="31796" y="1"/>
                  </a:moveTo>
                  <a:lnTo>
                    <a:pt x="30016" y="47"/>
                  </a:lnTo>
                  <a:lnTo>
                    <a:pt x="29537" y="69"/>
                  </a:lnTo>
                  <a:lnTo>
                    <a:pt x="27026" y="161"/>
                  </a:lnTo>
                  <a:lnTo>
                    <a:pt x="26546" y="161"/>
                  </a:lnTo>
                  <a:lnTo>
                    <a:pt x="24584" y="229"/>
                  </a:lnTo>
                  <a:lnTo>
                    <a:pt x="24127" y="252"/>
                  </a:lnTo>
                  <a:lnTo>
                    <a:pt x="22278" y="298"/>
                  </a:lnTo>
                  <a:lnTo>
                    <a:pt x="21822" y="320"/>
                  </a:lnTo>
                  <a:lnTo>
                    <a:pt x="19653" y="389"/>
                  </a:lnTo>
                  <a:lnTo>
                    <a:pt x="19174" y="412"/>
                  </a:lnTo>
                  <a:lnTo>
                    <a:pt x="15385" y="526"/>
                  </a:lnTo>
                  <a:lnTo>
                    <a:pt x="14906" y="549"/>
                  </a:lnTo>
                  <a:lnTo>
                    <a:pt x="13559" y="594"/>
                  </a:lnTo>
                  <a:lnTo>
                    <a:pt x="13080" y="617"/>
                  </a:lnTo>
                  <a:lnTo>
                    <a:pt x="10523" y="709"/>
                  </a:lnTo>
                  <a:lnTo>
                    <a:pt x="10044" y="709"/>
                  </a:lnTo>
                  <a:lnTo>
                    <a:pt x="6711" y="823"/>
                  </a:lnTo>
                  <a:lnTo>
                    <a:pt x="6232" y="845"/>
                  </a:lnTo>
                  <a:lnTo>
                    <a:pt x="4269" y="914"/>
                  </a:lnTo>
                  <a:lnTo>
                    <a:pt x="3790" y="914"/>
                  </a:lnTo>
                  <a:lnTo>
                    <a:pt x="1598" y="982"/>
                  </a:lnTo>
                  <a:lnTo>
                    <a:pt x="1" y="14563"/>
                  </a:lnTo>
                  <a:lnTo>
                    <a:pt x="33554" y="14563"/>
                  </a:lnTo>
                  <a:lnTo>
                    <a:pt x="317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4"/>
            <p:cNvSpPr/>
            <p:nvPr/>
          </p:nvSpPr>
          <p:spPr>
            <a:xfrm>
              <a:off x="3332125" y="4443975"/>
              <a:ext cx="49675" cy="362950"/>
            </a:xfrm>
            <a:custGeom>
              <a:avLst/>
              <a:gdLst/>
              <a:ahLst/>
              <a:cxnLst/>
              <a:rect l="l" t="t" r="r" b="b"/>
              <a:pathLst>
                <a:path w="1987" h="14518" extrusionOk="0">
                  <a:moveTo>
                    <a:pt x="480" y="1"/>
                  </a:moveTo>
                  <a:lnTo>
                    <a:pt x="1" y="23"/>
                  </a:lnTo>
                  <a:cubicBezTo>
                    <a:pt x="457" y="4862"/>
                    <a:pt x="959" y="9701"/>
                    <a:pt x="1507" y="14517"/>
                  </a:cubicBezTo>
                  <a:lnTo>
                    <a:pt x="1986" y="14517"/>
                  </a:lnTo>
                  <a:cubicBezTo>
                    <a:pt x="1439" y="9678"/>
                    <a:pt x="936" y="4840"/>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4"/>
            <p:cNvSpPr/>
            <p:nvPr/>
          </p:nvSpPr>
          <p:spPr>
            <a:xfrm>
              <a:off x="3257375" y="4446825"/>
              <a:ext cx="24550" cy="360100"/>
            </a:xfrm>
            <a:custGeom>
              <a:avLst/>
              <a:gdLst/>
              <a:ahLst/>
              <a:cxnLst/>
              <a:rect l="l" t="t" r="r" b="b"/>
              <a:pathLst>
                <a:path w="982" h="14404" extrusionOk="0">
                  <a:moveTo>
                    <a:pt x="0" y="1"/>
                  </a:moveTo>
                  <a:cubicBezTo>
                    <a:pt x="229" y="2603"/>
                    <a:pt x="389" y="5205"/>
                    <a:pt x="434" y="7807"/>
                  </a:cubicBezTo>
                  <a:cubicBezTo>
                    <a:pt x="457" y="9953"/>
                    <a:pt x="548" y="12212"/>
                    <a:pt x="297" y="14403"/>
                  </a:cubicBezTo>
                  <a:lnTo>
                    <a:pt x="777" y="14403"/>
                  </a:lnTo>
                  <a:cubicBezTo>
                    <a:pt x="982" y="12463"/>
                    <a:pt x="913" y="10477"/>
                    <a:pt x="913" y="8560"/>
                  </a:cubicBezTo>
                  <a:cubicBezTo>
                    <a:pt x="891" y="5684"/>
                    <a:pt x="731" y="2831"/>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4"/>
            <p:cNvSpPr/>
            <p:nvPr/>
          </p:nvSpPr>
          <p:spPr>
            <a:xfrm>
              <a:off x="3196900" y="4448550"/>
              <a:ext cx="37100" cy="358375"/>
            </a:xfrm>
            <a:custGeom>
              <a:avLst/>
              <a:gdLst/>
              <a:ahLst/>
              <a:cxnLst/>
              <a:rect l="l" t="t" r="r" b="b"/>
              <a:pathLst>
                <a:path w="1484" h="14335" extrusionOk="0">
                  <a:moveTo>
                    <a:pt x="457" y="0"/>
                  </a:moveTo>
                  <a:lnTo>
                    <a:pt x="0" y="23"/>
                  </a:lnTo>
                  <a:cubicBezTo>
                    <a:pt x="205" y="4793"/>
                    <a:pt x="525" y="9587"/>
                    <a:pt x="1004" y="14334"/>
                  </a:cubicBezTo>
                  <a:lnTo>
                    <a:pt x="1484" y="14334"/>
                  </a:lnTo>
                  <a:cubicBezTo>
                    <a:pt x="1004" y="9564"/>
                    <a:pt x="662" y="4793"/>
                    <a:pt x="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4"/>
            <p:cNvSpPr/>
            <p:nvPr/>
          </p:nvSpPr>
          <p:spPr>
            <a:xfrm>
              <a:off x="3135825" y="4450250"/>
              <a:ext cx="14875" cy="356675"/>
            </a:xfrm>
            <a:custGeom>
              <a:avLst/>
              <a:gdLst/>
              <a:ahLst/>
              <a:cxnLst/>
              <a:rect l="l" t="t" r="r" b="b"/>
              <a:pathLst>
                <a:path w="595" h="14267" extrusionOk="0">
                  <a:moveTo>
                    <a:pt x="594" y="1"/>
                  </a:moveTo>
                  <a:lnTo>
                    <a:pt x="138" y="23"/>
                  </a:lnTo>
                  <a:cubicBezTo>
                    <a:pt x="24" y="4771"/>
                    <a:pt x="1" y="9519"/>
                    <a:pt x="24" y="14266"/>
                  </a:cubicBezTo>
                  <a:lnTo>
                    <a:pt x="503" y="14266"/>
                  </a:lnTo>
                  <a:cubicBezTo>
                    <a:pt x="480" y="9519"/>
                    <a:pt x="503" y="477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4"/>
            <p:cNvSpPr/>
            <p:nvPr/>
          </p:nvSpPr>
          <p:spPr>
            <a:xfrm>
              <a:off x="3069625" y="4452525"/>
              <a:ext cx="15450" cy="354400"/>
            </a:xfrm>
            <a:custGeom>
              <a:avLst/>
              <a:gdLst/>
              <a:ahLst/>
              <a:cxnLst/>
              <a:rect l="l" t="t" r="r" b="b"/>
              <a:pathLst>
                <a:path w="618" h="14176" extrusionOk="0">
                  <a:moveTo>
                    <a:pt x="617" y="1"/>
                  </a:moveTo>
                  <a:lnTo>
                    <a:pt x="138" y="24"/>
                  </a:lnTo>
                  <a:cubicBezTo>
                    <a:pt x="24" y="4749"/>
                    <a:pt x="1" y="9451"/>
                    <a:pt x="24" y="14175"/>
                  </a:cubicBezTo>
                  <a:lnTo>
                    <a:pt x="503" y="14175"/>
                  </a:lnTo>
                  <a:cubicBezTo>
                    <a:pt x="480" y="9451"/>
                    <a:pt x="503" y="4726"/>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4"/>
            <p:cNvSpPr/>
            <p:nvPr/>
          </p:nvSpPr>
          <p:spPr>
            <a:xfrm>
              <a:off x="2960650" y="4455950"/>
              <a:ext cx="18275" cy="350975"/>
            </a:xfrm>
            <a:custGeom>
              <a:avLst/>
              <a:gdLst/>
              <a:ahLst/>
              <a:cxnLst/>
              <a:rect l="l" t="t" r="r" b="b"/>
              <a:pathLst>
                <a:path w="731" h="14039" extrusionOk="0">
                  <a:moveTo>
                    <a:pt x="708" y="1"/>
                  </a:moveTo>
                  <a:lnTo>
                    <a:pt x="229" y="24"/>
                  </a:lnTo>
                  <a:lnTo>
                    <a:pt x="183" y="7282"/>
                  </a:lnTo>
                  <a:cubicBezTo>
                    <a:pt x="160" y="9496"/>
                    <a:pt x="320" y="11824"/>
                    <a:pt x="0" y="14038"/>
                  </a:cubicBezTo>
                  <a:lnTo>
                    <a:pt x="480" y="14038"/>
                  </a:lnTo>
                  <a:cubicBezTo>
                    <a:pt x="731" y="12053"/>
                    <a:pt x="617" y="10021"/>
                    <a:pt x="639" y="8013"/>
                  </a:cubicBezTo>
                  <a:cubicBezTo>
                    <a:pt x="662" y="5342"/>
                    <a:pt x="685" y="2671"/>
                    <a:pt x="7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4"/>
            <p:cNvSpPr/>
            <p:nvPr/>
          </p:nvSpPr>
          <p:spPr>
            <a:xfrm>
              <a:off x="2899025" y="4457675"/>
              <a:ext cx="33675" cy="349250"/>
            </a:xfrm>
            <a:custGeom>
              <a:avLst/>
              <a:gdLst/>
              <a:ahLst/>
              <a:cxnLst/>
              <a:rect l="l" t="t" r="r" b="b"/>
              <a:pathLst>
                <a:path w="1347" h="13970" extrusionOk="0">
                  <a:moveTo>
                    <a:pt x="1347" y="0"/>
                  </a:moveTo>
                  <a:lnTo>
                    <a:pt x="868" y="23"/>
                  </a:lnTo>
                  <a:cubicBezTo>
                    <a:pt x="571" y="4657"/>
                    <a:pt x="297" y="9313"/>
                    <a:pt x="0" y="13969"/>
                  </a:cubicBezTo>
                  <a:lnTo>
                    <a:pt x="457" y="13969"/>
                  </a:lnTo>
                  <a:cubicBezTo>
                    <a:pt x="753" y="9313"/>
                    <a:pt x="1050" y="4657"/>
                    <a:pt x="13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4"/>
            <p:cNvSpPr/>
            <p:nvPr/>
          </p:nvSpPr>
          <p:spPr>
            <a:xfrm>
              <a:off x="2827700" y="4460525"/>
              <a:ext cx="29125" cy="346400"/>
            </a:xfrm>
            <a:custGeom>
              <a:avLst/>
              <a:gdLst/>
              <a:ahLst/>
              <a:cxnLst/>
              <a:rect l="l" t="t" r="r" b="b"/>
              <a:pathLst>
                <a:path w="1165" h="13856" extrusionOk="0">
                  <a:moveTo>
                    <a:pt x="685" y="1"/>
                  </a:moveTo>
                  <a:cubicBezTo>
                    <a:pt x="548" y="2625"/>
                    <a:pt x="411" y="5227"/>
                    <a:pt x="251" y="7852"/>
                  </a:cubicBezTo>
                  <a:cubicBezTo>
                    <a:pt x="160" y="9747"/>
                    <a:pt x="205" y="11847"/>
                    <a:pt x="0" y="13855"/>
                  </a:cubicBezTo>
                  <a:lnTo>
                    <a:pt x="457" y="13855"/>
                  </a:lnTo>
                  <a:cubicBezTo>
                    <a:pt x="639" y="12098"/>
                    <a:pt x="593" y="10295"/>
                    <a:pt x="685" y="8583"/>
                  </a:cubicBezTo>
                  <a:cubicBezTo>
                    <a:pt x="845" y="5730"/>
                    <a:pt x="1004" y="2854"/>
                    <a:pt x="1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4"/>
            <p:cNvSpPr/>
            <p:nvPr/>
          </p:nvSpPr>
          <p:spPr>
            <a:xfrm>
              <a:off x="2720975" y="4463375"/>
              <a:ext cx="39975" cy="343550"/>
            </a:xfrm>
            <a:custGeom>
              <a:avLst/>
              <a:gdLst/>
              <a:ahLst/>
              <a:cxnLst/>
              <a:rect l="l" t="t" r="r" b="b"/>
              <a:pathLst>
                <a:path w="1599" h="13742" extrusionOk="0">
                  <a:moveTo>
                    <a:pt x="1598" y="1"/>
                  </a:moveTo>
                  <a:lnTo>
                    <a:pt x="1142" y="23"/>
                  </a:lnTo>
                  <a:cubicBezTo>
                    <a:pt x="777" y="4589"/>
                    <a:pt x="412" y="9176"/>
                    <a:pt x="1" y="13741"/>
                  </a:cubicBezTo>
                  <a:lnTo>
                    <a:pt x="480" y="13741"/>
                  </a:lnTo>
                  <a:cubicBezTo>
                    <a:pt x="891" y="9176"/>
                    <a:pt x="1256" y="4589"/>
                    <a:pt x="1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4"/>
            <p:cNvSpPr/>
            <p:nvPr/>
          </p:nvSpPr>
          <p:spPr>
            <a:xfrm>
              <a:off x="2647375" y="4465650"/>
              <a:ext cx="53075" cy="341275"/>
            </a:xfrm>
            <a:custGeom>
              <a:avLst/>
              <a:gdLst/>
              <a:ahLst/>
              <a:cxnLst/>
              <a:rect l="l" t="t" r="r" b="b"/>
              <a:pathLst>
                <a:path w="2123" h="13651" extrusionOk="0">
                  <a:moveTo>
                    <a:pt x="1644" y="1"/>
                  </a:moveTo>
                  <a:cubicBezTo>
                    <a:pt x="1233" y="4566"/>
                    <a:pt x="685" y="9131"/>
                    <a:pt x="0" y="13650"/>
                  </a:cubicBezTo>
                  <a:lnTo>
                    <a:pt x="480" y="13650"/>
                  </a:lnTo>
                  <a:cubicBezTo>
                    <a:pt x="1164" y="9108"/>
                    <a:pt x="1712" y="4566"/>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198" name="Google Shape;4198;p34">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199" name="Google Shape;4199;p34">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4200" name="Google Shape;4200;p34">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solidFill>
                  <a:schemeClr val="accent2"/>
                </a:solidFill>
              </a:rPr>
              <a:t> </a:t>
            </a:r>
            <a:endParaRPr sz="1600" dirty="0">
              <a:solidFill>
                <a:schemeClr val="accent2"/>
              </a:solidFill>
            </a:endParaRPr>
          </a:p>
        </p:txBody>
      </p:sp>
      <p:sp>
        <p:nvSpPr>
          <p:cNvPr id="4202" name="Google Shape;4202;p34">
            <a:hlinkClick r:id="" action="ppaction://noaction"/>
          </p:cNvPr>
          <p:cNvSpPr txBox="1">
            <a:spLocks noGrp="1"/>
          </p:cNvSpPr>
          <p:nvPr>
            <p:ph type="title"/>
          </p:nvPr>
        </p:nvSpPr>
        <p:spPr>
          <a:xfrm>
            <a:off x="271072" y="1190174"/>
            <a:ext cx="288121" cy="2866342"/>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3200" dirty="0" smtClean="0">
                <a:solidFill>
                  <a:schemeClr val="accent2"/>
                </a:solidFill>
              </a:rPr>
              <a:t>2022</a:t>
            </a:r>
            <a:endParaRPr sz="3200" dirty="0">
              <a:solidFill>
                <a:schemeClr val="accent2"/>
              </a:solidFill>
            </a:endParaRPr>
          </a:p>
        </p:txBody>
      </p:sp>
      <p:pic>
        <p:nvPicPr>
          <p:cNvPr id="4204" name="Google Shape;4204;p34">
            <a:hlinkClick r:id="" action="ppaction://noaction"/>
          </p:cNvPr>
          <p:cNvPicPr preferRelativeResize="0"/>
          <p:nvPr/>
        </p:nvPicPr>
        <p:blipFill rotWithShape="1">
          <a:blip r:embed="rId5">
            <a:alphaModFix/>
          </a:blip>
          <a:srcRect/>
          <a:stretch/>
        </p:blipFill>
        <p:spPr>
          <a:xfrm>
            <a:off x="182137" y="599463"/>
            <a:ext cx="484525" cy="484525"/>
          </a:xfrm>
          <a:prstGeom prst="rect">
            <a:avLst/>
          </a:prstGeom>
          <a:noFill/>
          <a:ln>
            <a:noFill/>
          </a:ln>
        </p:spPr>
      </p:pic>
      <p:sp>
        <p:nvSpPr>
          <p:cNvPr id="395" name="Google Shape;3802;p33"/>
          <p:cNvSpPr txBox="1">
            <a:spLocks/>
          </p:cNvSpPr>
          <p:nvPr/>
        </p:nvSpPr>
        <p:spPr>
          <a:xfrm>
            <a:off x="720000" y="402550"/>
            <a:ext cx="7704000" cy="5727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Crushed"/>
              <a:buNone/>
              <a:defRPr sz="6000" b="0" i="0" u="none" strike="noStrike" cap="none">
                <a:solidFill>
                  <a:schemeClr val="dk1"/>
                </a:solidFill>
                <a:latin typeface="Crushed"/>
                <a:ea typeface="Crushed"/>
                <a:cs typeface="Crushed"/>
                <a:sym typeface="Crushed"/>
              </a:defRPr>
            </a:lvl1pPr>
            <a:lvl2pPr marR="0" lvl="1"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9pPr>
          </a:lstStyle>
          <a:p>
            <a:r>
              <a:rPr lang="fr-FR" sz="4000" dirty="0" smtClean="0"/>
              <a:t>La zone B/338 de vos étrennes</a:t>
            </a:r>
            <a:endParaRPr lang="fr-FR" sz="4000" dirty="0"/>
          </a:p>
        </p:txBody>
      </p:sp>
    </p:spTree>
    <p:extLst>
      <p:ext uri="{BB962C8B-B14F-4D97-AF65-F5344CB8AC3E}">
        <p14:creationId xmlns:p14="http://schemas.microsoft.com/office/powerpoint/2010/main" val="1301279714"/>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243482" y="1127889"/>
            <a:ext cx="4045200" cy="783600"/>
          </a:xfrm>
        </p:spPr>
        <p:txBody>
          <a:bodyPr/>
          <a:lstStyle/>
          <a:p>
            <a:r>
              <a:rPr lang="fr-FR" dirty="0" smtClean="0"/>
              <a:t>Plan </a:t>
            </a:r>
            <a:endParaRPr lang="fr-FR" dirty="0"/>
          </a:p>
        </p:txBody>
      </p:sp>
      <p:sp>
        <p:nvSpPr>
          <p:cNvPr id="3" name="Sous-titre 2"/>
          <p:cNvSpPr>
            <a:spLocks noGrp="1"/>
          </p:cNvSpPr>
          <p:nvPr>
            <p:ph type="subTitle" idx="1"/>
          </p:nvPr>
        </p:nvSpPr>
        <p:spPr>
          <a:xfrm>
            <a:off x="1368844" y="2106651"/>
            <a:ext cx="7310582" cy="2203349"/>
          </a:xfrm>
        </p:spPr>
        <p:txBody>
          <a:bodyPr/>
          <a:lstStyle/>
          <a:p>
            <a:pPr marL="265113" indent="-176213" algn="l">
              <a:buFont typeface="Source Sans Pro"/>
              <a:buAutoNum type="arabicPeriod"/>
            </a:pPr>
            <a:r>
              <a:rPr lang="fr-FR" sz="2400" dirty="0" smtClean="0">
                <a:solidFill>
                  <a:schemeClr val="accent2"/>
                </a:solidFill>
              </a:rPr>
              <a:t>1 </a:t>
            </a:r>
            <a:r>
              <a:rPr lang="fr-FR" sz="2400" dirty="0">
                <a:solidFill>
                  <a:schemeClr val="accent2"/>
                </a:solidFill>
              </a:rPr>
              <a:t>– La zone </a:t>
            </a:r>
            <a:r>
              <a:rPr lang="fr-FR" sz="2400" dirty="0" smtClean="0">
                <a:solidFill>
                  <a:schemeClr val="accent2"/>
                </a:solidFill>
              </a:rPr>
              <a:t>B/029</a:t>
            </a:r>
          </a:p>
          <a:p>
            <a:pPr marL="265113" indent="-176213" algn="l">
              <a:buFont typeface="Source Sans Pro"/>
              <a:buAutoNum type="arabicPeriod"/>
            </a:pPr>
            <a:r>
              <a:rPr lang="fr-FR" sz="2400" dirty="0" smtClean="0">
                <a:solidFill>
                  <a:schemeClr val="accent2"/>
                </a:solidFill>
              </a:rPr>
              <a:t>2</a:t>
            </a:r>
            <a:r>
              <a:rPr lang="fr-FR" sz="2400" dirty="0">
                <a:solidFill>
                  <a:schemeClr val="accent2"/>
                </a:solidFill>
              </a:rPr>
              <a:t> – </a:t>
            </a:r>
            <a:r>
              <a:rPr lang="fr-FR" sz="2400" dirty="0" smtClean="0">
                <a:solidFill>
                  <a:schemeClr val="accent2"/>
                </a:solidFill>
              </a:rPr>
              <a:t>La </a:t>
            </a:r>
            <a:r>
              <a:rPr lang="fr-FR" sz="2400" dirty="0">
                <a:solidFill>
                  <a:schemeClr val="accent2"/>
                </a:solidFill>
              </a:rPr>
              <a:t>zone </a:t>
            </a:r>
            <a:r>
              <a:rPr lang="fr-FR" sz="2400" dirty="0" smtClean="0">
                <a:solidFill>
                  <a:schemeClr val="accent2"/>
                </a:solidFill>
              </a:rPr>
              <a:t>B/038</a:t>
            </a:r>
            <a:endParaRPr lang="fr-FR" sz="2400" dirty="0">
              <a:solidFill>
                <a:schemeClr val="accent2"/>
              </a:solidFill>
            </a:endParaRPr>
          </a:p>
          <a:p>
            <a:pPr marL="265113" indent="-176213" algn="l">
              <a:buAutoNum type="arabicPeriod"/>
            </a:pPr>
            <a:r>
              <a:rPr lang="fr-FR" sz="2400" dirty="0">
                <a:solidFill>
                  <a:schemeClr val="accent2"/>
                </a:solidFill>
              </a:rPr>
              <a:t>3 – La </a:t>
            </a:r>
            <a:r>
              <a:rPr lang="fr-FR" sz="2400" dirty="0" smtClean="0">
                <a:solidFill>
                  <a:schemeClr val="accent2"/>
                </a:solidFill>
              </a:rPr>
              <a:t>zone B/325</a:t>
            </a:r>
          </a:p>
          <a:p>
            <a:pPr marL="265113" indent="-176213" algn="l">
              <a:buAutoNum type="arabicPeriod"/>
            </a:pPr>
            <a:r>
              <a:rPr lang="fr-FR" sz="2400" dirty="0" smtClean="0">
                <a:solidFill>
                  <a:schemeClr val="accent2"/>
                </a:solidFill>
              </a:rPr>
              <a:t>4 – La zone B/371</a:t>
            </a:r>
          </a:p>
          <a:p>
            <a:pPr marL="265113" indent="-176213" algn="l">
              <a:buAutoNum type="arabicPeriod"/>
            </a:pPr>
            <a:r>
              <a:rPr lang="fr-FR" sz="2400" dirty="0" smtClean="0">
                <a:solidFill>
                  <a:schemeClr val="accent2"/>
                </a:solidFill>
              </a:rPr>
              <a:t>5 – La zone B/371 et son articulation avec les zones </a:t>
            </a:r>
            <a:br>
              <a:rPr lang="fr-FR" sz="2400" dirty="0" smtClean="0">
                <a:solidFill>
                  <a:schemeClr val="accent2"/>
                </a:solidFill>
              </a:rPr>
            </a:br>
            <a:r>
              <a:rPr lang="fr-FR" sz="2400" dirty="0" smtClean="0">
                <a:solidFill>
                  <a:schemeClr val="accent2"/>
                </a:solidFill>
              </a:rPr>
              <a:t>B310, B/856, E/856 et E319 </a:t>
            </a:r>
          </a:p>
          <a:p>
            <a:pPr marL="265113" indent="-176213" algn="l">
              <a:buAutoNum type="arabicPeriod"/>
            </a:pPr>
            <a:r>
              <a:rPr lang="fr-FR" sz="2400" dirty="0" smtClean="0">
                <a:solidFill>
                  <a:schemeClr val="accent2"/>
                </a:solidFill>
              </a:rPr>
              <a:t>6 – De nouvelles valeurs dans 3 référentiels</a:t>
            </a:r>
            <a:endParaRPr lang="fr-FR" sz="2400" dirty="0">
              <a:solidFill>
                <a:schemeClr val="accent2"/>
              </a:solidFill>
            </a:endParaRPr>
          </a:p>
        </p:txBody>
      </p:sp>
      <p:pic>
        <p:nvPicPr>
          <p:cNvPr id="130" name="Google Shape;5918;p49">
            <a:hlinkClick r:id="" action="ppaction://hlinkshowjump?jump=previousslide"/>
          </p:cNvPr>
          <p:cNvPicPr preferRelativeResize="0"/>
          <p:nvPr/>
        </p:nvPicPr>
        <p:blipFill rotWithShape="1">
          <a:blip r:embed="rId2">
            <a:alphaModFix/>
          </a:blip>
          <a:srcRect l="26199" r="26233"/>
          <a:stretch/>
        </p:blipFill>
        <p:spPr>
          <a:xfrm rot="-5400000" flipH="1">
            <a:off x="309161" y="3906338"/>
            <a:ext cx="230477" cy="484525"/>
          </a:xfrm>
          <a:prstGeom prst="rect">
            <a:avLst/>
          </a:prstGeom>
          <a:noFill/>
          <a:ln>
            <a:noFill/>
          </a:ln>
        </p:spPr>
      </p:pic>
      <p:pic>
        <p:nvPicPr>
          <p:cNvPr id="131" name="Google Shape;5919;p49">
            <a:hlinkClick r:id="" action="ppaction://hlinkshowjump?jump=nextslide"/>
          </p:cNvPr>
          <p:cNvPicPr preferRelativeResize="0"/>
          <p:nvPr/>
        </p:nvPicPr>
        <p:blipFill rotWithShape="1">
          <a:blip r:embed="rId2">
            <a:alphaModFix/>
          </a:blip>
          <a:srcRect l="26199" r="26233"/>
          <a:stretch/>
        </p:blipFill>
        <p:spPr>
          <a:xfrm rot="5400000" flipH="1">
            <a:off x="309161" y="4186513"/>
            <a:ext cx="230477" cy="484525"/>
          </a:xfrm>
          <a:prstGeom prst="rect">
            <a:avLst/>
          </a:prstGeom>
          <a:noFill/>
          <a:ln>
            <a:noFill/>
          </a:ln>
        </p:spPr>
      </p:pic>
      <p:pic>
        <p:nvPicPr>
          <p:cNvPr id="132" name="Google Shape;5924;p49">
            <a:hlinkClick r:id="" action="ppaction://noaction"/>
          </p:cNvPr>
          <p:cNvPicPr preferRelativeResize="0"/>
          <p:nvPr/>
        </p:nvPicPr>
        <p:blipFill rotWithShape="1">
          <a:blip r:embed="rId3">
            <a:alphaModFix/>
          </a:blip>
          <a:srcRect/>
          <a:stretch/>
        </p:blipFill>
        <p:spPr>
          <a:xfrm>
            <a:off x="182137" y="599463"/>
            <a:ext cx="484525" cy="484525"/>
          </a:xfrm>
          <a:prstGeom prst="rect">
            <a:avLst/>
          </a:prstGeom>
          <a:noFill/>
          <a:ln>
            <a:noFill/>
          </a:ln>
        </p:spPr>
      </p:pic>
      <p:sp>
        <p:nvSpPr>
          <p:cNvPr id="133" name="Google Shape;5376;p45">
            <a:hlinkClick r:id="" action="ppaction://noaction"/>
          </p:cNvPr>
          <p:cNvSpPr txBox="1">
            <a:spLocks/>
          </p:cNvSpPr>
          <p:nvPr/>
        </p:nvSpPr>
        <p:spPr>
          <a:xfrm>
            <a:off x="321614" y="1178944"/>
            <a:ext cx="205569" cy="2766668"/>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dirty="0" smtClean="0"/>
              <a:t>2022</a:t>
            </a:r>
            <a:endParaRPr lang="fr-FR" dirty="0"/>
          </a:p>
        </p:txBody>
      </p:sp>
    </p:spTree>
    <p:extLst>
      <p:ext uri="{BB962C8B-B14F-4D97-AF65-F5344CB8AC3E}">
        <p14:creationId xmlns:p14="http://schemas.microsoft.com/office/powerpoint/2010/main" val="191145304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B/338 </a:t>
            </a:r>
            <a:r>
              <a:rPr lang="fr-FR" dirty="0"/>
              <a:t>dans vos souliers</a:t>
            </a:r>
            <a:endParaRPr dirty="0"/>
          </a:p>
        </p:txBody>
      </p:sp>
      <p:sp>
        <p:nvSpPr>
          <p:cNvPr id="3803" name="Google Shape;3803;p33"/>
          <p:cNvSpPr txBox="1">
            <a:spLocks noGrp="1"/>
          </p:cNvSpPr>
          <p:nvPr>
            <p:ph type="body" idx="1"/>
          </p:nvPr>
        </p:nvSpPr>
        <p:spPr>
          <a:xfrm>
            <a:off x="1202178" y="1198823"/>
            <a:ext cx="7210351" cy="328529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smtClean="0">
                <a:solidFill>
                  <a:sysClr val="windowText" lastClr="000000"/>
                </a:solidFill>
                <a:latin typeface="Source Sans Pro" panose="020B0503030403020204" pitchFamily="34" charset="0"/>
                <a:ea typeface="Source Sans Pro" panose="020B0503030403020204" pitchFamily="34" charset="0"/>
              </a:rPr>
              <a:t>Note sur le financement de la ressource</a:t>
            </a:r>
            <a:endParaRPr lang="fr-FR" sz="1600" b="1" kern="1200" dirty="0">
              <a:solidFill>
                <a:sysClr val="windowText" lastClr="000000"/>
              </a:solidFill>
              <a:latin typeface="Source Sans Pro" panose="020B0503030403020204" pitchFamily="34" charset="0"/>
              <a:ea typeface="Source Sans Pro" panose="020B0503030403020204" pitchFamily="34" charset="0"/>
            </a:endParaRPr>
          </a:p>
          <a:p>
            <a:pPr marL="0" lvl="0" indent="0">
              <a:spcBef>
                <a:spcPct val="20000"/>
              </a:spcBef>
              <a:buClrTx/>
              <a:buSzTx/>
              <a:buNone/>
              <a:defRPr/>
            </a:pPr>
            <a:endParaRPr lang="fr-FR" sz="1400" kern="1200" dirty="0" smtClean="0">
              <a:solidFill>
                <a:sysClr val="windowText" lastClr="000000"/>
              </a:solidFill>
              <a:latin typeface="Source Sans Pro" panose="020B0503030403020204" pitchFamily="34" charset="0"/>
              <a:ea typeface="Source Sans Pro" panose="020B0503030403020204" pitchFamily="34" charset="0"/>
            </a:endParaRPr>
          </a:p>
          <a:p>
            <a:pPr marL="0" lvl="0" indent="0">
              <a:spcBef>
                <a:spcPct val="20000"/>
              </a:spcBef>
              <a:buClrTx/>
              <a:buSzTx/>
              <a:buNone/>
              <a:defRPr/>
            </a:pPr>
            <a:r>
              <a:rPr lang="fr-FR" sz="1400" kern="1200" dirty="0" smtClean="0">
                <a:solidFill>
                  <a:sysClr val="windowText" lastClr="000000"/>
                </a:solidFill>
                <a:latin typeface="Source Sans Pro" panose="020B0503030403020204" pitchFamily="34" charset="0"/>
                <a:ea typeface="Source Sans Pro" panose="020B0503030403020204" pitchFamily="34" charset="0"/>
              </a:rPr>
              <a:t>Dans le </a:t>
            </a:r>
            <a:r>
              <a:rPr lang="fr-FR" sz="1400" kern="1200" dirty="0" err="1" smtClean="0">
                <a:solidFill>
                  <a:sysClr val="windowText" lastClr="000000"/>
                </a:solidFill>
                <a:latin typeface="Source Sans Pro" panose="020B0503030403020204" pitchFamily="34" charset="0"/>
                <a:ea typeface="Source Sans Pro" panose="020B0503030403020204" pitchFamily="34" charset="0"/>
              </a:rPr>
              <a:t>Sudoc</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 zone utilisée dans une notice pour décrire le financement dont a bénéficié la ressource.</a:t>
            </a:r>
          </a:p>
          <a:p>
            <a:pPr marL="0" lvl="0" indent="0">
              <a:spcBef>
                <a:spcPct val="20000"/>
              </a:spcBef>
              <a:buClrTx/>
              <a:buSzTx/>
              <a:buNone/>
              <a:defRPr/>
            </a:pPr>
            <a:endParaRPr lang="fr-FR" sz="1400" kern="1200" dirty="0" smtClean="0">
              <a:solidFill>
                <a:sysClr val="windowText" lastClr="000000"/>
              </a:solidFill>
              <a:latin typeface="Source Sans Pro" panose="020B0503030403020204" pitchFamily="34" charset="0"/>
              <a:ea typeface="Source Sans Pro" panose="020B0503030403020204" pitchFamily="34" charset="0"/>
            </a:endParaRPr>
          </a:p>
          <a:p>
            <a:pPr marL="0" lvl="0" indent="0">
              <a:spcBef>
                <a:spcPct val="20000"/>
              </a:spcBef>
              <a:buClrTx/>
              <a:buSzTx/>
              <a:buNone/>
              <a:defRPr/>
            </a:pPr>
            <a:r>
              <a:rPr lang="fr-FR" sz="1400" kern="1200" dirty="0">
                <a:solidFill>
                  <a:sysClr val="windowText" lastClr="000000"/>
                </a:solidFill>
                <a:latin typeface="Source Sans Pro" panose="020B0503030403020204" pitchFamily="34" charset="0"/>
                <a:ea typeface="Source Sans Pro" panose="020B0503030403020204" pitchFamily="34" charset="0"/>
              </a:rPr>
              <a:t>Zone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définie </a:t>
            </a:r>
            <a:r>
              <a:rPr lang="fr-FR" sz="1400" kern="1200" dirty="0">
                <a:solidFill>
                  <a:sysClr val="windowText" lastClr="000000"/>
                </a:solidFill>
                <a:latin typeface="Source Sans Pro" panose="020B0503030403020204" pitchFamily="34" charset="0"/>
                <a:ea typeface="Source Sans Pro" panose="020B0503030403020204" pitchFamily="34" charset="0"/>
              </a:rPr>
              <a:t>dans le format </a:t>
            </a:r>
            <a:r>
              <a:rPr lang="fr-FR" sz="1400" kern="1200" dirty="0" err="1">
                <a:solidFill>
                  <a:sysClr val="windowText" lastClr="000000"/>
                </a:solidFill>
                <a:latin typeface="Source Sans Pro" panose="020B0503030403020204" pitchFamily="34" charset="0"/>
                <a:ea typeface="Source Sans Pro" panose="020B0503030403020204" pitchFamily="34" charset="0"/>
              </a:rPr>
              <a:t>Unimarc</a:t>
            </a:r>
            <a:r>
              <a:rPr lang="fr-FR" sz="1400" kern="1200" dirty="0">
                <a:solidFill>
                  <a:sysClr val="windowText" lastClr="000000"/>
                </a:solidFill>
                <a:latin typeface="Source Sans Pro" panose="020B0503030403020204" pitchFamily="34" charset="0"/>
                <a:ea typeface="Source Sans Pro" panose="020B0503030403020204" pitchFamily="34" charset="0"/>
              </a:rPr>
              <a:t> standard, comportant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6 </a:t>
            </a:r>
            <a:r>
              <a:rPr lang="fr-FR" sz="1400" kern="1200" dirty="0">
                <a:solidFill>
                  <a:sysClr val="windowText" lastClr="000000"/>
                </a:solidFill>
                <a:latin typeface="Source Sans Pro" panose="020B0503030403020204" pitchFamily="34" charset="0"/>
                <a:ea typeface="Source Sans Pro" panose="020B0503030403020204" pitchFamily="34" charset="0"/>
              </a:rPr>
              <a:t>sous-zones : </a:t>
            </a:r>
          </a:p>
          <a:p>
            <a:pPr marL="0" lvl="0" indent="0">
              <a:spcBef>
                <a:spcPct val="20000"/>
              </a:spcBef>
              <a:buClrTx/>
              <a:buSzTx/>
              <a:buNone/>
              <a:defRPr/>
            </a:pPr>
            <a:r>
              <a:rPr lang="fr-FR" sz="1400" b="1" kern="1200" dirty="0" smtClean="0">
                <a:solidFill>
                  <a:srgbClr val="FF0000"/>
                </a:solidFill>
                <a:latin typeface="Source Sans Pro" panose="020B0503030403020204" pitchFamily="34" charset="0"/>
                <a:ea typeface="Source Sans Pro" panose="020B0503030403020204" pitchFamily="34" charset="0"/>
              </a:rPr>
              <a:t>$b</a:t>
            </a:r>
            <a:r>
              <a:rPr lang="fr-FR" sz="1400" b="1" kern="1200" dirty="0" smtClean="0">
                <a:solidFill>
                  <a:sysClr val="windowText" lastClr="000000"/>
                </a:solidFill>
                <a:latin typeface="Source Sans Pro" panose="020B0503030403020204" pitchFamily="34" charset="0"/>
                <a:ea typeface="Source Sans Pro" panose="020B0503030403020204" pitchFamily="34" charset="0"/>
              </a:rPr>
              <a:t> </a:t>
            </a:r>
            <a:r>
              <a:rPr lang="fr-FR" sz="1400" kern="1200" dirty="0">
                <a:solidFill>
                  <a:sysClr val="windowText" lastClr="000000"/>
                </a:solidFill>
                <a:latin typeface="Source Sans Pro" panose="020B0503030403020204" pitchFamily="34" charset="0"/>
                <a:ea typeface="Source Sans Pro" panose="020B0503030403020204" pitchFamily="34" charset="0"/>
              </a:rPr>
              <a:t>: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Organisme de financement =&gt; </a:t>
            </a:r>
            <a:r>
              <a:rPr lang="fr-FR" sz="1400" b="1" kern="1200" dirty="0" smtClean="0">
                <a:solidFill>
                  <a:srgbClr val="FF0000"/>
                </a:solidFill>
                <a:latin typeface="Source Sans Pro" panose="020B0503030403020204" pitchFamily="34" charset="0"/>
                <a:ea typeface="Source Sans Pro" panose="020B0503030403020204" pitchFamily="34" charset="0"/>
              </a:rPr>
              <a:t>obligatoire</a:t>
            </a:r>
            <a:r>
              <a:rPr lang="fr-FR" sz="1400" b="1" kern="1200" dirty="0" smtClean="0">
                <a:solidFill>
                  <a:schemeClr val="accent6">
                    <a:lumMod val="10000"/>
                  </a:schemeClr>
                </a:solidFill>
                <a:latin typeface="Source Sans Pro" panose="020B0503030403020204" pitchFamily="34" charset="0"/>
                <a:ea typeface="Source Sans Pro" panose="020B0503030403020204" pitchFamily="34" charset="0"/>
              </a:rPr>
              <a:t>, répétable</a:t>
            </a:r>
            <a:endParaRPr lang="fr-FR" sz="1400" b="1" kern="1200" dirty="0">
              <a:solidFill>
                <a:schemeClr val="accent6">
                  <a:lumMod val="10000"/>
                </a:schemeClr>
              </a:solidFill>
              <a:latin typeface="Source Sans Pro" panose="020B0503030403020204" pitchFamily="34" charset="0"/>
              <a:ea typeface="Source Sans Pro" panose="020B0503030403020204" pitchFamily="34" charset="0"/>
            </a:endParaRPr>
          </a:p>
          <a:p>
            <a:pPr marL="0" lvl="0" indent="0">
              <a:spcBef>
                <a:spcPct val="20000"/>
              </a:spcBef>
              <a:buClrTx/>
              <a:buSzTx/>
              <a:buNone/>
              <a:defRPr/>
            </a:pPr>
            <a:r>
              <a:rPr lang="fr-FR" sz="1400" b="1" kern="1200" dirty="0" smtClean="0">
                <a:solidFill>
                  <a:srgbClr val="FF0000"/>
                </a:solidFill>
                <a:latin typeface="Source Sans Pro" panose="020B0503030403020204" pitchFamily="34" charset="0"/>
                <a:ea typeface="Source Sans Pro" panose="020B0503030403020204" pitchFamily="34" charset="0"/>
              </a:rPr>
              <a:t>$c </a:t>
            </a:r>
            <a:r>
              <a:rPr lang="fr-FR" sz="1400" kern="1200" dirty="0">
                <a:solidFill>
                  <a:sysClr val="windowText" lastClr="000000"/>
                </a:solidFill>
                <a:latin typeface="Source Sans Pro" panose="020B0503030403020204" pitchFamily="34" charset="0"/>
                <a:ea typeface="Source Sans Pro" panose="020B0503030403020204" pitchFamily="34" charset="0"/>
              </a:rPr>
              <a:t>: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Programme de financement =&gt; </a:t>
            </a:r>
            <a:r>
              <a:rPr lang="fr-FR" sz="1400" b="1" kern="1200" dirty="0" smtClean="0">
                <a:solidFill>
                  <a:schemeClr val="accent6">
                    <a:lumMod val="10000"/>
                  </a:schemeClr>
                </a:solidFill>
                <a:latin typeface="Source Sans Pro" panose="020B0503030403020204" pitchFamily="34" charset="0"/>
                <a:ea typeface="Source Sans Pro" panose="020B0503030403020204" pitchFamily="34" charset="0"/>
              </a:rPr>
              <a:t>facultatif,</a:t>
            </a:r>
            <a:r>
              <a:rPr lang="fr-FR" sz="1400" b="1" kern="1200" dirty="0" smtClean="0">
                <a:solidFill>
                  <a:srgbClr val="FF0000"/>
                </a:solidFill>
                <a:latin typeface="Source Sans Pro" panose="020B0503030403020204" pitchFamily="34" charset="0"/>
                <a:ea typeface="Source Sans Pro" panose="020B0503030403020204" pitchFamily="34" charset="0"/>
              </a:rPr>
              <a:t> non répétable</a:t>
            </a:r>
          </a:p>
          <a:p>
            <a:pPr marL="0" indent="0">
              <a:spcBef>
                <a:spcPct val="20000"/>
              </a:spcBef>
              <a:buClrTx/>
              <a:buSzTx/>
              <a:buNone/>
              <a:defRPr/>
            </a:pPr>
            <a:r>
              <a:rPr lang="fr-FR" sz="1400" b="1" kern="1200" dirty="0" smtClean="0">
                <a:solidFill>
                  <a:srgbClr val="FF0000"/>
                </a:solidFill>
                <a:latin typeface="Source Sans Pro" panose="020B0503030403020204" pitchFamily="34" charset="0"/>
                <a:ea typeface="Source Sans Pro" panose="020B0503030403020204" pitchFamily="34" charset="0"/>
              </a:rPr>
              <a:t>$d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 Identifiant </a:t>
            </a:r>
            <a:r>
              <a:rPr lang="fr-FR" sz="1400" kern="1200" dirty="0">
                <a:solidFill>
                  <a:sysClr val="windowText" lastClr="000000"/>
                </a:solidFill>
                <a:latin typeface="Source Sans Pro" panose="020B0503030403020204" pitchFamily="34" charset="0"/>
                <a:ea typeface="Source Sans Pro" panose="020B0503030403020204" pitchFamily="34" charset="0"/>
              </a:rPr>
              <a:t>du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projet =&gt; </a:t>
            </a:r>
            <a:r>
              <a:rPr lang="fr-FR" sz="1400" b="1" kern="1200" dirty="0" smtClean="0">
                <a:solidFill>
                  <a:schemeClr val="accent6">
                    <a:lumMod val="10000"/>
                  </a:schemeClr>
                </a:solidFill>
                <a:latin typeface="Source Sans Pro" panose="020B0503030403020204" pitchFamily="34" charset="0"/>
                <a:ea typeface="Source Sans Pro" panose="020B0503030403020204" pitchFamily="34" charset="0"/>
              </a:rPr>
              <a:t>facultatif, </a:t>
            </a:r>
            <a:r>
              <a:rPr lang="fr-FR" sz="1400" b="1" kern="1200" dirty="0" smtClean="0">
                <a:solidFill>
                  <a:srgbClr val="FF0000"/>
                </a:solidFill>
                <a:latin typeface="Source Sans Pro" panose="020B0503030403020204" pitchFamily="34" charset="0"/>
                <a:ea typeface="Source Sans Pro" panose="020B0503030403020204" pitchFamily="34" charset="0"/>
              </a:rPr>
              <a:t>non répétable</a:t>
            </a:r>
            <a:endParaRPr lang="fr-FR" sz="1400" kern="1200" dirty="0" smtClean="0">
              <a:solidFill>
                <a:sysClr val="windowText" lastClr="000000"/>
              </a:solidFill>
              <a:latin typeface="Source Sans Pro" panose="020B0503030403020204" pitchFamily="34" charset="0"/>
              <a:ea typeface="Source Sans Pro" panose="020B0503030403020204" pitchFamily="34" charset="0"/>
            </a:endParaRPr>
          </a:p>
          <a:p>
            <a:pPr marL="0" indent="0">
              <a:spcBef>
                <a:spcPct val="20000"/>
              </a:spcBef>
              <a:buClrTx/>
              <a:buSzTx/>
              <a:buNone/>
              <a:defRPr/>
            </a:pPr>
            <a:r>
              <a:rPr lang="fr-FR" sz="1400" b="1" kern="1200" dirty="0" smtClean="0">
                <a:solidFill>
                  <a:srgbClr val="FF0000"/>
                </a:solidFill>
                <a:latin typeface="Source Sans Pro" panose="020B0503030403020204" pitchFamily="34" charset="0"/>
                <a:ea typeface="Source Sans Pro" panose="020B0503030403020204" pitchFamily="34" charset="0"/>
              </a:rPr>
              <a:t>$e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 Source du financement </a:t>
            </a:r>
            <a:r>
              <a:rPr lang="fr-FR" sz="1400" kern="1200" dirty="0">
                <a:solidFill>
                  <a:sysClr val="windowText" lastClr="000000"/>
                </a:solidFill>
                <a:latin typeface="Source Sans Pro" panose="020B0503030403020204" pitchFamily="34" charset="0"/>
                <a:ea typeface="Source Sans Pro" panose="020B0503030403020204" pitchFamily="34" charset="0"/>
              </a:rPr>
              <a:t>=&gt; </a:t>
            </a:r>
            <a:r>
              <a:rPr lang="fr-FR" sz="1400" b="1" kern="1200" dirty="0">
                <a:solidFill>
                  <a:schemeClr val="accent6">
                    <a:lumMod val="10000"/>
                  </a:schemeClr>
                </a:solidFill>
                <a:latin typeface="Source Sans Pro" panose="020B0503030403020204" pitchFamily="34" charset="0"/>
                <a:ea typeface="Source Sans Pro" panose="020B0503030403020204" pitchFamily="34" charset="0"/>
              </a:rPr>
              <a:t>facultatif, </a:t>
            </a:r>
            <a:r>
              <a:rPr lang="fr-FR" sz="1400" b="1" kern="1200" dirty="0" smtClean="0">
                <a:solidFill>
                  <a:schemeClr val="accent6">
                    <a:lumMod val="10000"/>
                  </a:schemeClr>
                </a:solidFill>
                <a:latin typeface="Source Sans Pro" panose="020B0503030403020204" pitchFamily="34" charset="0"/>
                <a:ea typeface="Source Sans Pro" panose="020B0503030403020204" pitchFamily="34" charset="0"/>
              </a:rPr>
              <a:t>répétable</a:t>
            </a:r>
            <a:endParaRPr lang="fr-FR" sz="1400" kern="1200" dirty="0" smtClean="0">
              <a:solidFill>
                <a:schemeClr val="accent6">
                  <a:lumMod val="10000"/>
                </a:schemeClr>
              </a:solidFill>
              <a:latin typeface="Source Sans Pro" panose="020B0503030403020204" pitchFamily="34" charset="0"/>
              <a:ea typeface="Source Sans Pro" panose="020B0503030403020204" pitchFamily="34" charset="0"/>
            </a:endParaRPr>
          </a:p>
          <a:p>
            <a:pPr marL="0" indent="0">
              <a:spcBef>
                <a:spcPct val="20000"/>
              </a:spcBef>
              <a:buClrTx/>
              <a:buSzTx/>
              <a:buNone/>
              <a:defRPr/>
            </a:pPr>
            <a:r>
              <a:rPr lang="fr-FR" sz="1400" b="1" kern="1200" dirty="0" smtClean="0">
                <a:solidFill>
                  <a:srgbClr val="FF0000"/>
                </a:solidFill>
                <a:latin typeface="Source Sans Pro" panose="020B0503030403020204" pitchFamily="34" charset="0"/>
                <a:ea typeface="Source Sans Pro" panose="020B0503030403020204" pitchFamily="34" charset="0"/>
              </a:rPr>
              <a:t>$f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 Nom </a:t>
            </a:r>
            <a:r>
              <a:rPr lang="fr-FR" sz="1400" kern="1200" dirty="0">
                <a:solidFill>
                  <a:sysClr val="windowText" lastClr="000000"/>
                </a:solidFill>
                <a:latin typeface="Source Sans Pro" panose="020B0503030403020204" pitchFamily="34" charset="0"/>
                <a:ea typeface="Source Sans Pro" panose="020B0503030403020204" pitchFamily="34" charset="0"/>
              </a:rPr>
              <a:t>du projet =&gt; </a:t>
            </a:r>
            <a:r>
              <a:rPr lang="fr-FR" sz="1400" b="1" kern="1200" dirty="0">
                <a:solidFill>
                  <a:schemeClr val="accent6">
                    <a:lumMod val="10000"/>
                  </a:schemeClr>
                </a:solidFill>
                <a:latin typeface="Source Sans Pro" panose="020B0503030403020204" pitchFamily="34" charset="0"/>
                <a:ea typeface="Source Sans Pro" panose="020B0503030403020204" pitchFamily="34" charset="0"/>
              </a:rPr>
              <a:t>facultatif, </a:t>
            </a:r>
            <a:r>
              <a:rPr lang="fr-FR" sz="1400" b="1" kern="1200" dirty="0">
                <a:solidFill>
                  <a:srgbClr val="FF0000"/>
                </a:solidFill>
                <a:latin typeface="Source Sans Pro" panose="020B0503030403020204" pitchFamily="34" charset="0"/>
                <a:ea typeface="Source Sans Pro" panose="020B0503030403020204" pitchFamily="34" charset="0"/>
              </a:rPr>
              <a:t>non </a:t>
            </a:r>
            <a:r>
              <a:rPr lang="fr-FR" sz="1400" b="1" kern="1200" dirty="0" smtClean="0">
                <a:solidFill>
                  <a:srgbClr val="FF0000"/>
                </a:solidFill>
                <a:latin typeface="Source Sans Pro" panose="020B0503030403020204" pitchFamily="34" charset="0"/>
                <a:ea typeface="Source Sans Pro" panose="020B0503030403020204" pitchFamily="34" charset="0"/>
              </a:rPr>
              <a:t>répétable</a:t>
            </a:r>
            <a:endParaRPr lang="fr-FR" sz="1400" kern="1200" dirty="0" smtClean="0">
              <a:solidFill>
                <a:sysClr val="windowText" lastClr="000000"/>
              </a:solidFill>
              <a:latin typeface="Source Sans Pro" panose="020B0503030403020204" pitchFamily="34" charset="0"/>
              <a:ea typeface="Source Sans Pro" panose="020B0503030403020204" pitchFamily="34" charset="0"/>
            </a:endParaRPr>
          </a:p>
          <a:p>
            <a:pPr marL="0" indent="0">
              <a:spcBef>
                <a:spcPct val="20000"/>
              </a:spcBef>
              <a:buClrTx/>
              <a:buSzTx/>
              <a:buNone/>
              <a:defRPr/>
            </a:pPr>
            <a:r>
              <a:rPr lang="fr-FR" sz="1400" b="1" kern="1200" dirty="0" smtClean="0">
                <a:solidFill>
                  <a:srgbClr val="FF0000"/>
                </a:solidFill>
                <a:latin typeface="Source Sans Pro" panose="020B0503030403020204" pitchFamily="34" charset="0"/>
                <a:ea typeface="Source Sans Pro" panose="020B0503030403020204" pitchFamily="34" charset="0"/>
              </a:rPr>
              <a:t>$g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 Acronyme du projet </a:t>
            </a:r>
            <a:r>
              <a:rPr lang="fr-FR" sz="1400" kern="1200" dirty="0">
                <a:solidFill>
                  <a:sysClr val="windowText" lastClr="000000"/>
                </a:solidFill>
                <a:latin typeface="Source Sans Pro" panose="020B0503030403020204" pitchFamily="34" charset="0"/>
                <a:ea typeface="Source Sans Pro" panose="020B0503030403020204" pitchFamily="34" charset="0"/>
              </a:rPr>
              <a:t>=&gt; </a:t>
            </a:r>
            <a:r>
              <a:rPr lang="fr-FR" sz="1400" b="1" kern="1200" dirty="0">
                <a:solidFill>
                  <a:schemeClr val="accent6">
                    <a:lumMod val="10000"/>
                  </a:schemeClr>
                </a:solidFill>
                <a:latin typeface="Source Sans Pro" panose="020B0503030403020204" pitchFamily="34" charset="0"/>
                <a:ea typeface="Source Sans Pro" panose="020B0503030403020204" pitchFamily="34" charset="0"/>
              </a:rPr>
              <a:t>facultatif, </a:t>
            </a:r>
            <a:r>
              <a:rPr lang="fr-FR" sz="1400" b="1" kern="1200" dirty="0">
                <a:solidFill>
                  <a:srgbClr val="FF0000"/>
                </a:solidFill>
                <a:latin typeface="Source Sans Pro" panose="020B0503030403020204" pitchFamily="34" charset="0"/>
                <a:ea typeface="Source Sans Pro" panose="020B0503030403020204" pitchFamily="34" charset="0"/>
              </a:rPr>
              <a:t>non </a:t>
            </a:r>
            <a:r>
              <a:rPr lang="fr-FR" sz="1400" b="1" kern="1200" dirty="0" smtClean="0">
                <a:solidFill>
                  <a:srgbClr val="FF0000"/>
                </a:solidFill>
                <a:latin typeface="Source Sans Pro" panose="020B0503030403020204" pitchFamily="34" charset="0"/>
                <a:ea typeface="Source Sans Pro" panose="020B0503030403020204" pitchFamily="34" charset="0"/>
              </a:rPr>
              <a:t>répétable</a:t>
            </a:r>
            <a:endParaRPr lang="fr-FR" sz="1400" b="1" kern="1200" dirty="0">
              <a:solidFill>
                <a:srgbClr val="FF0000"/>
              </a:solidFill>
              <a:latin typeface="Source Sans Pro" panose="020B0503030403020204" pitchFamily="34" charset="0"/>
              <a:ea typeface="Source Sans Pro" panose="020B0503030403020204" pitchFamily="34" charset="0"/>
            </a:endParaRPr>
          </a:p>
        </p:txBody>
      </p:sp>
      <p:grpSp>
        <p:nvGrpSpPr>
          <p:cNvPr id="170" name="Google Shape;8592;p65"/>
          <p:cNvGrpSpPr/>
          <p:nvPr/>
        </p:nvGrpSpPr>
        <p:grpSpPr>
          <a:xfrm>
            <a:off x="294382" y="59443"/>
            <a:ext cx="510526" cy="1139380"/>
            <a:chOff x="7126965" y="1483591"/>
            <a:chExt cx="510526" cy="1139380"/>
          </a:xfrm>
        </p:grpSpPr>
        <p:sp>
          <p:nvSpPr>
            <p:cNvPr id="171"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8632;p65"/>
          <p:cNvGrpSpPr/>
          <p:nvPr/>
        </p:nvGrpSpPr>
        <p:grpSpPr>
          <a:xfrm>
            <a:off x="7930436" y="94094"/>
            <a:ext cx="972459" cy="674081"/>
            <a:chOff x="5364622" y="1378919"/>
            <a:chExt cx="972459" cy="674081"/>
          </a:xfrm>
        </p:grpSpPr>
        <p:sp>
          <p:nvSpPr>
            <p:cNvPr id="181" name="Google Shape;8633;p65"/>
            <p:cNvSpPr/>
            <p:nvPr/>
          </p:nvSpPr>
          <p:spPr>
            <a:xfrm>
              <a:off x="5529912" y="1697229"/>
              <a:ext cx="141502" cy="53133"/>
            </a:xfrm>
            <a:custGeom>
              <a:avLst/>
              <a:gdLst/>
              <a:ahLst/>
              <a:cxnLst/>
              <a:rect l="l" t="t" r="r" b="b"/>
              <a:pathLst>
                <a:path w="8072" h="3031" extrusionOk="0">
                  <a:moveTo>
                    <a:pt x="5415" y="1"/>
                  </a:moveTo>
                  <a:cubicBezTo>
                    <a:pt x="4183" y="1"/>
                    <a:pt x="2436" y="183"/>
                    <a:pt x="1" y="771"/>
                  </a:cubicBezTo>
                  <a:cubicBezTo>
                    <a:pt x="1" y="771"/>
                    <a:pt x="1206" y="3030"/>
                    <a:pt x="3517" y="3030"/>
                  </a:cubicBezTo>
                  <a:cubicBezTo>
                    <a:pt x="4734" y="3030"/>
                    <a:pt x="6256" y="2405"/>
                    <a:pt x="8071" y="495"/>
                  </a:cubicBezTo>
                  <a:cubicBezTo>
                    <a:pt x="8071" y="495"/>
                    <a:pt x="7441" y="1"/>
                    <a:pt x="541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634;p65"/>
            <p:cNvSpPr/>
            <p:nvPr/>
          </p:nvSpPr>
          <p:spPr>
            <a:xfrm>
              <a:off x="5917869" y="1690901"/>
              <a:ext cx="156420" cy="64388"/>
            </a:xfrm>
            <a:custGeom>
              <a:avLst/>
              <a:gdLst/>
              <a:ahLst/>
              <a:cxnLst/>
              <a:rect l="l" t="t" r="r" b="b"/>
              <a:pathLst>
                <a:path w="8923" h="3673" extrusionOk="0">
                  <a:moveTo>
                    <a:pt x="1140" y="0"/>
                  </a:moveTo>
                  <a:cubicBezTo>
                    <a:pt x="746" y="0"/>
                    <a:pt x="364" y="32"/>
                    <a:pt x="0" y="104"/>
                  </a:cubicBezTo>
                  <a:cubicBezTo>
                    <a:pt x="0" y="104"/>
                    <a:pt x="1666" y="3673"/>
                    <a:pt x="5191" y="3673"/>
                  </a:cubicBezTo>
                  <a:cubicBezTo>
                    <a:pt x="6262" y="3673"/>
                    <a:pt x="7504" y="3343"/>
                    <a:pt x="8923" y="2485"/>
                  </a:cubicBezTo>
                  <a:cubicBezTo>
                    <a:pt x="8923" y="2485"/>
                    <a:pt x="4599" y="0"/>
                    <a:pt x="1140"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635;p65"/>
            <p:cNvSpPr/>
            <p:nvPr/>
          </p:nvSpPr>
          <p:spPr>
            <a:xfrm>
              <a:off x="5364622" y="1448636"/>
              <a:ext cx="972459" cy="328372"/>
            </a:xfrm>
            <a:custGeom>
              <a:avLst/>
              <a:gdLst/>
              <a:ahLst/>
              <a:cxnLst/>
              <a:rect l="l" t="t" r="r" b="b"/>
              <a:pathLst>
                <a:path w="55474" h="18732" extrusionOk="0">
                  <a:moveTo>
                    <a:pt x="52208" y="1"/>
                  </a:moveTo>
                  <a:cubicBezTo>
                    <a:pt x="51909" y="1"/>
                    <a:pt x="51616" y="152"/>
                    <a:pt x="51460" y="516"/>
                  </a:cubicBezTo>
                  <a:cubicBezTo>
                    <a:pt x="50332" y="3122"/>
                    <a:pt x="48753" y="5553"/>
                    <a:pt x="46874" y="7658"/>
                  </a:cubicBezTo>
                  <a:cubicBezTo>
                    <a:pt x="46723" y="7834"/>
                    <a:pt x="46623" y="7909"/>
                    <a:pt x="46473" y="8084"/>
                  </a:cubicBezTo>
                  <a:cubicBezTo>
                    <a:pt x="44944" y="9714"/>
                    <a:pt x="43239" y="11142"/>
                    <a:pt x="41385" y="12370"/>
                  </a:cubicBezTo>
                  <a:cubicBezTo>
                    <a:pt x="40783" y="10917"/>
                    <a:pt x="40909" y="9112"/>
                    <a:pt x="41285" y="7608"/>
                  </a:cubicBezTo>
                  <a:cubicBezTo>
                    <a:pt x="41439" y="6989"/>
                    <a:pt x="40954" y="6631"/>
                    <a:pt x="40454" y="6631"/>
                  </a:cubicBezTo>
                  <a:cubicBezTo>
                    <a:pt x="40064" y="6631"/>
                    <a:pt x="39665" y="6849"/>
                    <a:pt x="39555" y="7333"/>
                  </a:cubicBezTo>
                  <a:cubicBezTo>
                    <a:pt x="39079" y="9237"/>
                    <a:pt x="39054" y="11468"/>
                    <a:pt x="39881" y="13298"/>
                  </a:cubicBezTo>
                  <a:cubicBezTo>
                    <a:pt x="35871" y="15603"/>
                    <a:pt x="31335" y="16907"/>
                    <a:pt x="26723" y="16932"/>
                  </a:cubicBezTo>
                  <a:cubicBezTo>
                    <a:pt x="20934" y="16932"/>
                    <a:pt x="15470" y="14526"/>
                    <a:pt x="11385" y="10641"/>
                  </a:cubicBezTo>
                  <a:cubicBezTo>
                    <a:pt x="11259" y="10491"/>
                    <a:pt x="11184" y="10390"/>
                    <a:pt x="11059" y="10290"/>
                  </a:cubicBezTo>
                  <a:cubicBezTo>
                    <a:pt x="10282" y="9538"/>
                    <a:pt x="9580" y="8736"/>
                    <a:pt x="8929" y="7884"/>
                  </a:cubicBezTo>
                  <a:cubicBezTo>
                    <a:pt x="9505" y="5954"/>
                    <a:pt x="10106" y="4049"/>
                    <a:pt x="10683" y="2120"/>
                  </a:cubicBezTo>
                  <a:cubicBezTo>
                    <a:pt x="10895" y="1434"/>
                    <a:pt x="10288" y="886"/>
                    <a:pt x="9749" y="886"/>
                  </a:cubicBezTo>
                  <a:cubicBezTo>
                    <a:pt x="9461" y="886"/>
                    <a:pt x="9192" y="1042"/>
                    <a:pt x="9079" y="1418"/>
                  </a:cubicBezTo>
                  <a:cubicBezTo>
                    <a:pt x="8603" y="2947"/>
                    <a:pt x="8127" y="4500"/>
                    <a:pt x="7675" y="6029"/>
                  </a:cubicBezTo>
                  <a:cubicBezTo>
                    <a:pt x="6723" y="4500"/>
                    <a:pt x="5946" y="2821"/>
                    <a:pt x="5395" y="1067"/>
                  </a:cubicBezTo>
                  <a:cubicBezTo>
                    <a:pt x="5268" y="678"/>
                    <a:pt x="4975" y="515"/>
                    <a:pt x="4669" y="515"/>
                  </a:cubicBezTo>
                  <a:cubicBezTo>
                    <a:pt x="4126" y="515"/>
                    <a:pt x="3541" y="1029"/>
                    <a:pt x="3766" y="1719"/>
                  </a:cubicBezTo>
                  <a:cubicBezTo>
                    <a:pt x="4768" y="4927"/>
                    <a:pt x="6573" y="7984"/>
                    <a:pt x="8878" y="10591"/>
                  </a:cubicBezTo>
                  <a:cubicBezTo>
                    <a:pt x="8110" y="10703"/>
                    <a:pt x="7308" y="10774"/>
                    <a:pt x="6510" y="10774"/>
                  </a:cubicBezTo>
                  <a:cubicBezTo>
                    <a:pt x="4811" y="10774"/>
                    <a:pt x="3132" y="10451"/>
                    <a:pt x="1836" y="9513"/>
                  </a:cubicBezTo>
                  <a:cubicBezTo>
                    <a:pt x="1666" y="9386"/>
                    <a:pt x="1489" y="9331"/>
                    <a:pt x="1319" y="9331"/>
                  </a:cubicBezTo>
                  <a:cubicBezTo>
                    <a:pt x="589" y="9331"/>
                    <a:pt x="1" y="10342"/>
                    <a:pt x="733" y="10892"/>
                  </a:cubicBezTo>
                  <a:cubicBezTo>
                    <a:pt x="2374" y="12084"/>
                    <a:pt x="4455" y="12520"/>
                    <a:pt x="6551" y="12520"/>
                  </a:cubicBezTo>
                  <a:cubicBezTo>
                    <a:pt x="7848" y="12520"/>
                    <a:pt x="9150" y="12353"/>
                    <a:pt x="10357" y="12095"/>
                  </a:cubicBezTo>
                  <a:cubicBezTo>
                    <a:pt x="12262" y="13949"/>
                    <a:pt x="14442" y="15478"/>
                    <a:pt x="16748" y="16556"/>
                  </a:cubicBezTo>
                  <a:cubicBezTo>
                    <a:pt x="19943" y="18048"/>
                    <a:pt x="23319" y="18732"/>
                    <a:pt x="26685" y="18732"/>
                  </a:cubicBezTo>
                  <a:cubicBezTo>
                    <a:pt x="31743" y="18732"/>
                    <a:pt x="36781" y="17189"/>
                    <a:pt x="41159" y="14526"/>
                  </a:cubicBezTo>
                  <a:cubicBezTo>
                    <a:pt x="41435" y="14350"/>
                    <a:pt x="41535" y="14300"/>
                    <a:pt x="41761" y="14150"/>
                  </a:cubicBezTo>
                  <a:cubicBezTo>
                    <a:pt x="43941" y="12771"/>
                    <a:pt x="45921" y="11117"/>
                    <a:pt x="47651" y="9237"/>
                  </a:cubicBezTo>
                  <a:cubicBezTo>
                    <a:pt x="49931" y="8736"/>
                    <a:pt x="52187" y="8235"/>
                    <a:pt x="54468" y="7709"/>
                  </a:cubicBezTo>
                  <a:cubicBezTo>
                    <a:pt x="55474" y="7498"/>
                    <a:pt x="55388" y="5955"/>
                    <a:pt x="54474" y="5955"/>
                  </a:cubicBezTo>
                  <a:cubicBezTo>
                    <a:pt x="54409" y="5955"/>
                    <a:pt x="54340" y="5963"/>
                    <a:pt x="54267" y="5979"/>
                  </a:cubicBezTo>
                  <a:cubicBezTo>
                    <a:pt x="52688" y="6330"/>
                    <a:pt x="51109" y="6681"/>
                    <a:pt x="49530" y="7032"/>
                  </a:cubicBezTo>
                  <a:cubicBezTo>
                    <a:pt x="50934" y="5227"/>
                    <a:pt x="52187" y="3272"/>
                    <a:pt x="53064" y="1217"/>
                  </a:cubicBezTo>
                  <a:cubicBezTo>
                    <a:pt x="53359" y="545"/>
                    <a:pt x="52774" y="1"/>
                    <a:pt x="52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636;p65"/>
            <p:cNvSpPr/>
            <p:nvPr/>
          </p:nvSpPr>
          <p:spPr>
            <a:xfrm>
              <a:off x="5590110" y="1625496"/>
              <a:ext cx="427504" cy="427504"/>
            </a:xfrm>
            <a:custGeom>
              <a:avLst/>
              <a:gdLst/>
              <a:ahLst/>
              <a:cxnLst/>
              <a:rect l="l" t="t" r="r" b="b"/>
              <a:pathLst>
                <a:path w="24387" h="24387" extrusionOk="0">
                  <a:moveTo>
                    <a:pt x="12206" y="0"/>
                  </a:moveTo>
                  <a:cubicBezTo>
                    <a:pt x="8672" y="0"/>
                    <a:pt x="5514" y="1504"/>
                    <a:pt x="3284" y="3885"/>
                  </a:cubicBezTo>
                  <a:cubicBezTo>
                    <a:pt x="1254" y="6066"/>
                    <a:pt x="0" y="8973"/>
                    <a:pt x="0" y="12206"/>
                  </a:cubicBezTo>
                  <a:cubicBezTo>
                    <a:pt x="0" y="18923"/>
                    <a:pt x="5464" y="24387"/>
                    <a:pt x="12206" y="24387"/>
                  </a:cubicBezTo>
                  <a:cubicBezTo>
                    <a:pt x="18948" y="24387"/>
                    <a:pt x="24386" y="18923"/>
                    <a:pt x="24386" y="12206"/>
                  </a:cubicBezTo>
                  <a:cubicBezTo>
                    <a:pt x="24386" y="8722"/>
                    <a:pt x="22933" y="5564"/>
                    <a:pt x="20602" y="3359"/>
                  </a:cubicBezTo>
                  <a:cubicBezTo>
                    <a:pt x="18422" y="1279"/>
                    <a:pt x="15464" y="0"/>
                    <a:pt x="1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637;p65"/>
            <p:cNvSpPr/>
            <p:nvPr/>
          </p:nvSpPr>
          <p:spPr>
            <a:xfrm>
              <a:off x="5743007" y="1378919"/>
              <a:ext cx="128302" cy="272960"/>
            </a:xfrm>
            <a:custGeom>
              <a:avLst/>
              <a:gdLst/>
              <a:ahLst/>
              <a:cxnLst/>
              <a:rect l="l" t="t" r="r" b="b"/>
              <a:pathLst>
                <a:path w="7319" h="15571" extrusionOk="0">
                  <a:moveTo>
                    <a:pt x="1730" y="8803"/>
                  </a:moveTo>
                  <a:cubicBezTo>
                    <a:pt x="1955" y="8803"/>
                    <a:pt x="2156" y="8853"/>
                    <a:pt x="2356" y="9004"/>
                  </a:cubicBezTo>
                  <a:cubicBezTo>
                    <a:pt x="3559" y="9881"/>
                    <a:pt x="4035" y="12989"/>
                    <a:pt x="4186" y="14342"/>
                  </a:cubicBezTo>
                  <a:cubicBezTo>
                    <a:pt x="2857" y="12989"/>
                    <a:pt x="627" y="10382"/>
                    <a:pt x="903" y="9280"/>
                  </a:cubicBezTo>
                  <a:cubicBezTo>
                    <a:pt x="928" y="9154"/>
                    <a:pt x="1028" y="8954"/>
                    <a:pt x="1404" y="8828"/>
                  </a:cubicBezTo>
                  <a:cubicBezTo>
                    <a:pt x="1529" y="8803"/>
                    <a:pt x="1629" y="8803"/>
                    <a:pt x="1730" y="8803"/>
                  </a:cubicBezTo>
                  <a:close/>
                  <a:moveTo>
                    <a:pt x="5815" y="9731"/>
                  </a:moveTo>
                  <a:cubicBezTo>
                    <a:pt x="5890" y="9731"/>
                    <a:pt x="6015" y="9756"/>
                    <a:pt x="6166" y="9881"/>
                  </a:cubicBezTo>
                  <a:cubicBezTo>
                    <a:pt x="6492" y="10107"/>
                    <a:pt x="6667" y="10407"/>
                    <a:pt x="6717" y="10808"/>
                  </a:cubicBezTo>
                  <a:cubicBezTo>
                    <a:pt x="6817" y="12011"/>
                    <a:pt x="5514" y="13640"/>
                    <a:pt x="4837" y="14417"/>
                  </a:cubicBezTo>
                  <a:cubicBezTo>
                    <a:pt x="4812" y="12588"/>
                    <a:pt x="5013" y="10132"/>
                    <a:pt x="5664" y="9756"/>
                  </a:cubicBezTo>
                  <a:cubicBezTo>
                    <a:pt x="5689" y="9756"/>
                    <a:pt x="5740" y="9731"/>
                    <a:pt x="5815" y="9731"/>
                  </a:cubicBezTo>
                  <a:close/>
                  <a:moveTo>
                    <a:pt x="4198" y="0"/>
                  </a:moveTo>
                  <a:cubicBezTo>
                    <a:pt x="4054" y="0"/>
                    <a:pt x="3910" y="94"/>
                    <a:pt x="3910" y="282"/>
                  </a:cubicBezTo>
                  <a:cubicBezTo>
                    <a:pt x="3960" y="3966"/>
                    <a:pt x="4035" y="7625"/>
                    <a:pt x="4085" y="11285"/>
                  </a:cubicBezTo>
                  <a:cubicBezTo>
                    <a:pt x="3785" y="10182"/>
                    <a:pt x="3309" y="9104"/>
                    <a:pt x="2632" y="8628"/>
                  </a:cubicBezTo>
                  <a:cubicBezTo>
                    <a:pt x="2354" y="8419"/>
                    <a:pt x="2052" y="8319"/>
                    <a:pt x="1725" y="8319"/>
                  </a:cubicBezTo>
                  <a:cubicBezTo>
                    <a:pt x="1581" y="8319"/>
                    <a:pt x="1432" y="8339"/>
                    <a:pt x="1278" y="8377"/>
                  </a:cubicBezTo>
                  <a:cubicBezTo>
                    <a:pt x="727" y="8553"/>
                    <a:pt x="527" y="8904"/>
                    <a:pt x="451" y="9154"/>
                  </a:cubicBezTo>
                  <a:cubicBezTo>
                    <a:pt x="0" y="10909"/>
                    <a:pt x="3860" y="14718"/>
                    <a:pt x="4311" y="15144"/>
                  </a:cubicBezTo>
                  <a:lnTo>
                    <a:pt x="4386" y="15219"/>
                  </a:lnTo>
                  <a:lnTo>
                    <a:pt x="4386" y="15520"/>
                  </a:lnTo>
                  <a:lnTo>
                    <a:pt x="4537" y="15370"/>
                  </a:lnTo>
                  <a:lnTo>
                    <a:pt x="4737" y="15570"/>
                  </a:lnTo>
                  <a:lnTo>
                    <a:pt x="4712" y="15219"/>
                  </a:lnTo>
                  <a:lnTo>
                    <a:pt x="4787" y="15144"/>
                  </a:lnTo>
                  <a:cubicBezTo>
                    <a:pt x="4887" y="15044"/>
                    <a:pt x="7319" y="12613"/>
                    <a:pt x="7168" y="10758"/>
                  </a:cubicBezTo>
                  <a:cubicBezTo>
                    <a:pt x="7143" y="10232"/>
                    <a:pt x="6893" y="9806"/>
                    <a:pt x="6441" y="9480"/>
                  </a:cubicBezTo>
                  <a:cubicBezTo>
                    <a:pt x="6195" y="9316"/>
                    <a:pt x="5987" y="9256"/>
                    <a:pt x="5811" y="9256"/>
                  </a:cubicBezTo>
                  <a:cubicBezTo>
                    <a:pt x="5665" y="9256"/>
                    <a:pt x="5541" y="9298"/>
                    <a:pt x="5439" y="9355"/>
                  </a:cubicBezTo>
                  <a:cubicBezTo>
                    <a:pt x="5088" y="9555"/>
                    <a:pt x="4837" y="10107"/>
                    <a:pt x="4662" y="10783"/>
                  </a:cubicBezTo>
                  <a:cubicBezTo>
                    <a:pt x="4612" y="7274"/>
                    <a:pt x="4562" y="3791"/>
                    <a:pt x="4486" y="282"/>
                  </a:cubicBezTo>
                  <a:cubicBezTo>
                    <a:pt x="4486" y="94"/>
                    <a:pt x="4342" y="0"/>
                    <a:pt x="4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638;p65"/>
            <p:cNvSpPr/>
            <p:nvPr/>
          </p:nvSpPr>
          <p:spPr>
            <a:xfrm>
              <a:off x="5647661" y="1625496"/>
              <a:ext cx="303620" cy="208274"/>
            </a:xfrm>
            <a:custGeom>
              <a:avLst/>
              <a:gdLst/>
              <a:ahLst/>
              <a:cxnLst/>
              <a:rect l="l" t="t" r="r" b="b"/>
              <a:pathLst>
                <a:path w="17320" h="11881" extrusionOk="0">
                  <a:moveTo>
                    <a:pt x="8923" y="0"/>
                  </a:moveTo>
                  <a:cubicBezTo>
                    <a:pt x="5389" y="0"/>
                    <a:pt x="2231" y="1504"/>
                    <a:pt x="1" y="3885"/>
                  </a:cubicBezTo>
                  <a:cubicBezTo>
                    <a:pt x="672" y="3569"/>
                    <a:pt x="1453" y="3362"/>
                    <a:pt x="2317" y="3362"/>
                  </a:cubicBezTo>
                  <a:cubicBezTo>
                    <a:pt x="2550" y="3362"/>
                    <a:pt x="2789" y="3377"/>
                    <a:pt x="3033" y="3409"/>
                  </a:cubicBezTo>
                  <a:cubicBezTo>
                    <a:pt x="6417" y="3860"/>
                    <a:pt x="7319" y="11529"/>
                    <a:pt x="7319" y="11529"/>
                  </a:cubicBezTo>
                  <a:lnTo>
                    <a:pt x="10878" y="11880"/>
                  </a:lnTo>
                  <a:cubicBezTo>
                    <a:pt x="10878" y="11880"/>
                    <a:pt x="10946" y="3282"/>
                    <a:pt x="16392" y="3282"/>
                  </a:cubicBezTo>
                  <a:cubicBezTo>
                    <a:pt x="16685" y="3282"/>
                    <a:pt x="16994" y="3306"/>
                    <a:pt x="17319" y="3359"/>
                  </a:cubicBezTo>
                  <a:cubicBezTo>
                    <a:pt x="15139" y="1279"/>
                    <a:pt x="12181" y="0"/>
                    <a:pt x="8923"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639;p65"/>
            <p:cNvSpPr/>
            <p:nvPr/>
          </p:nvSpPr>
          <p:spPr>
            <a:xfrm>
              <a:off x="5880950" y="1789367"/>
              <a:ext cx="18477" cy="31221"/>
            </a:xfrm>
            <a:custGeom>
              <a:avLst/>
              <a:gdLst/>
              <a:ahLst/>
              <a:cxnLst/>
              <a:rect l="l" t="t" r="r" b="b"/>
              <a:pathLst>
                <a:path w="1054" h="1781" extrusionOk="0">
                  <a:moveTo>
                    <a:pt x="527" y="1"/>
                  </a:moveTo>
                  <a:cubicBezTo>
                    <a:pt x="252" y="1"/>
                    <a:pt x="1" y="402"/>
                    <a:pt x="1" y="903"/>
                  </a:cubicBezTo>
                  <a:cubicBezTo>
                    <a:pt x="1" y="1379"/>
                    <a:pt x="252" y="1780"/>
                    <a:pt x="527" y="1780"/>
                  </a:cubicBezTo>
                  <a:cubicBezTo>
                    <a:pt x="828" y="1780"/>
                    <a:pt x="1054" y="1379"/>
                    <a:pt x="1054" y="903"/>
                  </a:cubicBezTo>
                  <a:cubicBezTo>
                    <a:pt x="1054" y="402"/>
                    <a:pt x="828" y="1"/>
                    <a:pt x="52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640;p65"/>
            <p:cNvSpPr/>
            <p:nvPr/>
          </p:nvSpPr>
          <p:spPr>
            <a:xfrm>
              <a:off x="5708736" y="1789367"/>
              <a:ext cx="18021" cy="31221"/>
            </a:xfrm>
            <a:custGeom>
              <a:avLst/>
              <a:gdLst/>
              <a:ahLst/>
              <a:cxnLst/>
              <a:rect l="l" t="t" r="r" b="b"/>
              <a:pathLst>
                <a:path w="1028" h="1781" extrusionOk="0">
                  <a:moveTo>
                    <a:pt x="502" y="1"/>
                  </a:moveTo>
                  <a:cubicBezTo>
                    <a:pt x="226" y="1"/>
                    <a:pt x="0" y="402"/>
                    <a:pt x="0" y="903"/>
                  </a:cubicBezTo>
                  <a:cubicBezTo>
                    <a:pt x="0" y="1379"/>
                    <a:pt x="226" y="1780"/>
                    <a:pt x="502" y="1780"/>
                  </a:cubicBezTo>
                  <a:cubicBezTo>
                    <a:pt x="802" y="1780"/>
                    <a:pt x="1028" y="1379"/>
                    <a:pt x="1028" y="903"/>
                  </a:cubicBezTo>
                  <a:cubicBezTo>
                    <a:pt x="1028" y="402"/>
                    <a:pt x="802" y="1"/>
                    <a:pt x="5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641;p65"/>
            <p:cNvSpPr/>
            <p:nvPr/>
          </p:nvSpPr>
          <p:spPr>
            <a:xfrm>
              <a:off x="5717518" y="1833753"/>
              <a:ext cx="81742" cy="54045"/>
            </a:xfrm>
            <a:custGeom>
              <a:avLst/>
              <a:gdLst/>
              <a:ahLst/>
              <a:cxnLst/>
              <a:rect l="l" t="t" r="r" b="b"/>
              <a:pathLst>
                <a:path w="4663" h="3083" extrusionOk="0">
                  <a:moveTo>
                    <a:pt x="1" y="0"/>
                  </a:moveTo>
                  <a:cubicBezTo>
                    <a:pt x="76" y="502"/>
                    <a:pt x="276" y="978"/>
                    <a:pt x="577" y="1404"/>
                  </a:cubicBezTo>
                  <a:cubicBezTo>
                    <a:pt x="878" y="1830"/>
                    <a:pt x="1254" y="2206"/>
                    <a:pt x="1705" y="2481"/>
                  </a:cubicBezTo>
                  <a:cubicBezTo>
                    <a:pt x="2156" y="2732"/>
                    <a:pt x="2632" y="2958"/>
                    <a:pt x="3159" y="3008"/>
                  </a:cubicBezTo>
                  <a:cubicBezTo>
                    <a:pt x="3409" y="3083"/>
                    <a:pt x="3660" y="3058"/>
                    <a:pt x="3910" y="3083"/>
                  </a:cubicBezTo>
                  <a:cubicBezTo>
                    <a:pt x="4186" y="3058"/>
                    <a:pt x="4437" y="3033"/>
                    <a:pt x="4662" y="2983"/>
                  </a:cubicBezTo>
                  <a:cubicBezTo>
                    <a:pt x="4437" y="2933"/>
                    <a:pt x="4186" y="2908"/>
                    <a:pt x="3935" y="2857"/>
                  </a:cubicBezTo>
                  <a:cubicBezTo>
                    <a:pt x="3710" y="2782"/>
                    <a:pt x="3459" y="2757"/>
                    <a:pt x="3234" y="2657"/>
                  </a:cubicBezTo>
                  <a:cubicBezTo>
                    <a:pt x="3133" y="2632"/>
                    <a:pt x="3008" y="2582"/>
                    <a:pt x="2883" y="2557"/>
                  </a:cubicBezTo>
                  <a:lnTo>
                    <a:pt x="2557" y="2406"/>
                  </a:lnTo>
                  <a:cubicBezTo>
                    <a:pt x="2357" y="2331"/>
                    <a:pt x="2156" y="2206"/>
                    <a:pt x="1956" y="2080"/>
                  </a:cubicBezTo>
                  <a:cubicBezTo>
                    <a:pt x="1529" y="1855"/>
                    <a:pt x="1179" y="1529"/>
                    <a:pt x="853" y="1178"/>
                  </a:cubicBezTo>
                  <a:cubicBezTo>
                    <a:pt x="527" y="827"/>
                    <a:pt x="251" y="426"/>
                    <a:pt x="1"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642;p65"/>
            <p:cNvSpPr/>
            <p:nvPr/>
          </p:nvSpPr>
          <p:spPr>
            <a:xfrm>
              <a:off x="5767602" y="1809579"/>
              <a:ext cx="79113" cy="47909"/>
            </a:xfrm>
            <a:custGeom>
              <a:avLst/>
              <a:gdLst/>
              <a:ahLst/>
              <a:cxnLst/>
              <a:rect l="l" t="t" r="r" b="b"/>
              <a:pathLst>
                <a:path w="4513" h="2733" extrusionOk="0">
                  <a:moveTo>
                    <a:pt x="2256" y="1"/>
                  </a:moveTo>
                  <a:cubicBezTo>
                    <a:pt x="1003" y="1"/>
                    <a:pt x="1" y="602"/>
                    <a:pt x="1" y="1379"/>
                  </a:cubicBezTo>
                  <a:cubicBezTo>
                    <a:pt x="1" y="2131"/>
                    <a:pt x="1003" y="2733"/>
                    <a:pt x="2256" y="2733"/>
                  </a:cubicBezTo>
                  <a:cubicBezTo>
                    <a:pt x="3484" y="2733"/>
                    <a:pt x="4512" y="2131"/>
                    <a:pt x="4512" y="1379"/>
                  </a:cubicBezTo>
                  <a:cubicBezTo>
                    <a:pt x="4512" y="602"/>
                    <a:pt x="3484" y="1"/>
                    <a:pt x="225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8643;p65"/>
          <p:cNvGrpSpPr/>
          <p:nvPr/>
        </p:nvGrpSpPr>
        <p:grpSpPr>
          <a:xfrm>
            <a:off x="7640772" y="3569137"/>
            <a:ext cx="1192912" cy="1417234"/>
            <a:chOff x="1160825" y="1558450"/>
            <a:chExt cx="3054050" cy="3628350"/>
          </a:xfrm>
        </p:grpSpPr>
        <p:sp>
          <p:nvSpPr>
            <p:cNvPr id="192" name="Google Shape;8644;p65"/>
            <p:cNvSpPr/>
            <p:nvPr/>
          </p:nvSpPr>
          <p:spPr>
            <a:xfrm>
              <a:off x="1386800" y="1558450"/>
              <a:ext cx="364075" cy="584350"/>
            </a:xfrm>
            <a:custGeom>
              <a:avLst/>
              <a:gdLst/>
              <a:ahLst/>
              <a:cxnLst/>
              <a:rect l="l" t="t" r="r" b="b"/>
              <a:pathLst>
                <a:path w="14563" h="23374" extrusionOk="0">
                  <a:moveTo>
                    <a:pt x="7259" y="0"/>
                  </a:moveTo>
                  <a:cubicBezTo>
                    <a:pt x="7259" y="343"/>
                    <a:pt x="7259" y="6620"/>
                    <a:pt x="2990" y="12280"/>
                  </a:cubicBezTo>
                  <a:cubicBezTo>
                    <a:pt x="0" y="16252"/>
                    <a:pt x="1712" y="23373"/>
                    <a:pt x="7259" y="23373"/>
                  </a:cubicBezTo>
                  <a:cubicBezTo>
                    <a:pt x="12783" y="23373"/>
                    <a:pt x="14563" y="16206"/>
                    <a:pt x="11504" y="12280"/>
                  </a:cubicBezTo>
                  <a:cubicBezTo>
                    <a:pt x="8446" y="8354"/>
                    <a:pt x="7259" y="343"/>
                    <a:pt x="7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645;p65"/>
            <p:cNvSpPr/>
            <p:nvPr/>
          </p:nvSpPr>
          <p:spPr>
            <a:xfrm>
              <a:off x="1435875" y="1693125"/>
              <a:ext cx="265375" cy="426850"/>
            </a:xfrm>
            <a:custGeom>
              <a:avLst/>
              <a:gdLst/>
              <a:ahLst/>
              <a:cxnLst/>
              <a:rect l="l" t="t" r="r" b="b"/>
              <a:pathLst>
                <a:path w="10615" h="17074" extrusionOk="0">
                  <a:moveTo>
                    <a:pt x="5296" y="0"/>
                  </a:moveTo>
                  <a:cubicBezTo>
                    <a:pt x="5296" y="274"/>
                    <a:pt x="5296" y="4839"/>
                    <a:pt x="2169" y="8970"/>
                  </a:cubicBezTo>
                  <a:cubicBezTo>
                    <a:pt x="0" y="11869"/>
                    <a:pt x="1256" y="17073"/>
                    <a:pt x="5296" y="17073"/>
                  </a:cubicBezTo>
                  <a:cubicBezTo>
                    <a:pt x="9336" y="17073"/>
                    <a:pt x="10614" y="11824"/>
                    <a:pt x="8400" y="8970"/>
                  </a:cubicBezTo>
                  <a:cubicBezTo>
                    <a:pt x="6163" y="6094"/>
                    <a:pt x="5296" y="274"/>
                    <a:pt x="5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646;p65"/>
            <p:cNvSpPr/>
            <p:nvPr/>
          </p:nvSpPr>
          <p:spPr>
            <a:xfrm>
              <a:off x="1480950" y="1820925"/>
              <a:ext cx="175200" cy="281350"/>
            </a:xfrm>
            <a:custGeom>
              <a:avLst/>
              <a:gdLst/>
              <a:ahLst/>
              <a:cxnLst/>
              <a:rect l="l" t="t" r="r" b="b"/>
              <a:pathLst>
                <a:path w="7008" h="11254" extrusionOk="0">
                  <a:moveTo>
                    <a:pt x="3493" y="1"/>
                  </a:moveTo>
                  <a:cubicBezTo>
                    <a:pt x="3493" y="161"/>
                    <a:pt x="3493" y="3174"/>
                    <a:pt x="1439" y="5913"/>
                  </a:cubicBezTo>
                  <a:cubicBezTo>
                    <a:pt x="1" y="7807"/>
                    <a:pt x="822" y="11254"/>
                    <a:pt x="3493" y="11254"/>
                  </a:cubicBezTo>
                  <a:cubicBezTo>
                    <a:pt x="6163" y="11254"/>
                    <a:pt x="7008" y="7784"/>
                    <a:pt x="5547" y="5913"/>
                  </a:cubicBezTo>
                  <a:cubicBezTo>
                    <a:pt x="4063" y="4018"/>
                    <a:pt x="3493" y="161"/>
                    <a:pt x="34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647;p65"/>
            <p:cNvSpPr/>
            <p:nvPr/>
          </p:nvSpPr>
          <p:spPr>
            <a:xfrm>
              <a:off x="1215600" y="2379825"/>
              <a:ext cx="707050" cy="2598150"/>
            </a:xfrm>
            <a:custGeom>
              <a:avLst/>
              <a:gdLst/>
              <a:ahLst/>
              <a:cxnLst/>
              <a:rect l="l" t="t" r="r" b="b"/>
              <a:pathLst>
                <a:path w="28282" h="103926" extrusionOk="0">
                  <a:moveTo>
                    <a:pt x="2900" y="0"/>
                  </a:moveTo>
                  <a:cubicBezTo>
                    <a:pt x="2583" y="0"/>
                    <a:pt x="2284" y="118"/>
                    <a:pt x="2032" y="356"/>
                  </a:cubicBezTo>
                  <a:cubicBezTo>
                    <a:pt x="731" y="1589"/>
                    <a:pt x="3128" y="4830"/>
                    <a:pt x="3059" y="8801"/>
                  </a:cubicBezTo>
                  <a:cubicBezTo>
                    <a:pt x="3014" y="11860"/>
                    <a:pt x="959" y="12590"/>
                    <a:pt x="1" y="12590"/>
                  </a:cubicBezTo>
                  <a:lnTo>
                    <a:pt x="1" y="99600"/>
                  </a:lnTo>
                  <a:cubicBezTo>
                    <a:pt x="1" y="100399"/>
                    <a:pt x="526" y="101152"/>
                    <a:pt x="1302" y="101426"/>
                  </a:cubicBezTo>
                  <a:cubicBezTo>
                    <a:pt x="3689" y="102274"/>
                    <a:pt x="9118" y="103926"/>
                    <a:pt x="15328" y="103926"/>
                  </a:cubicBezTo>
                  <a:cubicBezTo>
                    <a:pt x="19153" y="103926"/>
                    <a:pt x="23274" y="103299"/>
                    <a:pt x="27163" y="101472"/>
                  </a:cubicBezTo>
                  <a:cubicBezTo>
                    <a:pt x="27848" y="101152"/>
                    <a:pt x="28281" y="100468"/>
                    <a:pt x="28281" y="99714"/>
                  </a:cubicBezTo>
                  <a:lnTo>
                    <a:pt x="28281" y="13800"/>
                  </a:lnTo>
                  <a:cubicBezTo>
                    <a:pt x="24903" y="13481"/>
                    <a:pt x="25611" y="8208"/>
                    <a:pt x="26387" y="5492"/>
                  </a:cubicBezTo>
                  <a:cubicBezTo>
                    <a:pt x="27010" y="3291"/>
                    <a:pt x="25630" y="1267"/>
                    <a:pt x="24424" y="1267"/>
                  </a:cubicBezTo>
                  <a:cubicBezTo>
                    <a:pt x="24129" y="1267"/>
                    <a:pt x="23844" y="1388"/>
                    <a:pt x="23602" y="1657"/>
                  </a:cubicBezTo>
                  <a:cubicBezTo>
                    <a:pt x="22370" y="3027"/>
                    <a:pt x="24698" y="7181"/>
                    <a:pt x="24310" y="9965"/>
                  </a:cubicBezTo>
                  <a:cubicBezTo>
                    <a:pt x="24102" y="11454"/>
                    <a:pt x="23021" y="12134"/>
                    <a:pt x="21951" y="12134"/>
                  </a:cubicBezTo>
                  <a:cubicBezTo>
                    <a:pt x="21019" y="12134"/>
                    <a:pt x="20097" y="11619"/>
                    <a:pt x="19767" y="10673"/>
                  </a:cubicBezTo>
                  <a:cubicBezTo>
                    <a:pt x="19037" y="8664"/>
                    <a:pt x="21137" y="6450"/>
                    <a:pt x="21069" y="3734"/>
                  </a:cubicBezTo>
                  <a:cubicBezTo>
                    <a:pt x="21019" y="1735"/>
                    <a:pt x="19959" y="52"/>
                    <a:pt x="18716" y="52"/>
                  </a:cubicBezTo>
                  <a:cubicBezTo>
                    <a:pt x="18256" y="52"/>
                    <a:pt x="17771" y="282"/>
                    <a:pt x="17302" y="813"/>
                  </a:cubicBezTo>
                  <a:cubicBezTo>
                    <a:pt x="15545" y="2753"/>
                    <a:pt x="19174" y="11518"/>
                    <a:pt x="17759" y="13549"/>
                  </a:cubicBezTo>
                  <a:cubicBezTo>
                    <a:pt x="17262" y="14244"/>
                    <a:pt x="16502" y="14534"/>
                    <a:pt x="15711" y="14534"/>
                  </a:cubicBezTo>
                  <a:cubicBezTo>
                    <a:pt x="14212" y="14534"/>
                    <a:pt x="12597" y="13494"/>
                    <a:pt x="12418" y="12180"/>
                  </a:cubicBezTo>
                  <a:cubicBezTo>
                    <a:pt x="12167" y="10171"/>
                    <a:pt x="13719" y="8527"/>
                    <a:pt x="13536" y="5355"/>
                  </a:cubicBezTo>
                  <a:cubicBezTo>
                    <a:pt x="13388" y="3063"/>
                    <a:pt x="11918" y="1367"/>
                    <a:pt x="10502" y="1367"/>
                  </a:cubicBezTo>
                  <a:cubicBezTo>
                    <a:pt x="9958" y="1367"/>
                    <a:pt x="9421" y="1618"/>
                    <a:pt x="8971" y="2182"/>
                  </a:cubicBezTo>
                  <a:cubicBezTo>
                    <a:pt x="7350" y="4191"/>
                    <a:pt x="9953" y="10627"/>
                    <a:pt x="10090" y="13549"/>
                  </a:cubicBezTo>
                  <a:cubicBezTo>
                    <a:pt x="10169" y="15581"/>
                    <a:pt x="8372" y="17138"/>
                    <a:pt x="6747" y="17138"/>
                  </a:cubicBezTo>
                  <a:cubicBezTo>
                    <a:pt x="6036" y="17138"/>
                    <a:pt x="5358" y="16839"/>
                    <a:pt x="4885" y="16151"/>
                  </a:cubicBezTo>
                  <a:cubicBezTo>
                    <a:pt x="3333" y="13869"/>
                    <a:pt x="5022" y="10490"/>
                    <a:pt x="5479" y="5811"/>
                  </a:cubicBezTo>
                  <a:cubicBezTo>
                    <a:pt x="5829" y="2037"/>
                    <a:pt x="4218" y="0"/>
                    <a:pt x="2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648;p65"/>
            <p:cNvSpPr/>
            <p:nvPr/>
          </p:nvSpPr>
          <p:spPr>
            <a:xfrm>
              <a:off x="1215600" y="4437850"/>
              <a:ext cx="707050" cy="487350"/>
            </a:xfrm>
            <a:custGeom>
              <a:avLst/>
              <a:gdLst/>
              <a:ahLst/>
              <a:cxnLst/>
              <a:rect l="l" t="t" r="r" b="b"/>
              <a:pathLst>
                <a:path w="28282" h="19494" extrusionOk="0">
                  <a:moveTo>
                    <a:pt x="28281" y="1"/>
                  </a:moveTo>
                  <a:cubicBezTo>
                    <a:pt x="26957" y="1210"/>
                    <a:pt x="25565" y="2329"/>
                    <a:pt x="23899" y="3036"/>
                  </a:cubicBezTo>
                  <a:cubicBezTo>
                    <a:pt x="21913" y="3858"/>
                    <a:pt x="19904" y="3904"/>
                    <a:pt x="17804" y="3904"/>
                  </a:cubicBezTo>
                  <a:cubicBezTo>
                    <a:pt x="15134" y="3927"/>
                    <a:pt x="12395" y="4018"/>
                    <a:pt x="9884" y="4976"/>
                  </a:cubicBezTo>
                  <a:cubicBezTo>
                    <a:pt x="7442" y="5935"/>
                    <a:pt x="5365" y="7396"/>
                    <a:pt x="3151" y="8788"/>
                  </a:cubicBezTo>
                  <a:cubicBezTo>
                    <a:pt x="2169" y="9405"/>
                    <a:pt x="1096" y="9952"/>
                    <a:pt x="1" y="10409"/>
                  </a:cubicBezTo>
                  <a:lnTo>
                    <a:pt x="1" y="17279"/>
                  </a:lnTo>
                  <a:cubicBezTo>
                    <a:pt x="1" y="18078"/>
                    <a:pt x="526" y="18831"/>
                    <a:pt x="1302" y="19105"/>
                  </a:cubicBezTo>
                  <a:cubicBezTo>
                    <a:pt x="1621" y="19219"/>
                    <a:pt x="2032" y="19356"/>
                    <a:pt x="2466" y="19493"/>
                  </a:cubicBezTo>
                  <a:cubicBezTo>
                    <a:pt x="3516" y="19128"/>
                    <a:pt x="4566" y="18672"/>
                    <a:pt x="5593" y="18169"/>
                  </a:cubicBezTo>
                  <a:cubicBezTo>
                    <a:pt x="7944" y="17005"/>
                    <a:pt x="9953" y="15248"/>
                    <a:pt x="12326" y="14084"/>
                  </a:cubicBezTo>
                  <a:cubicBezTo>
                    <a:pt x="13840" y="13343"/>
                    <a:pt x="15467" y="13261"/>
                    <a:pt x="17111" y="13261"/>
                  </a:cubicBezTo>
                  <a:cubicBezTo>
                    <a:pt x="17578" y="13261"/>
                    <a:pt x="18047" y="13268"/>
                    <a:pt x="18514" y="13268"/>
                  </a:cubicBezTo>
                  <a:cubicBezTo>
                    <a:pt x="18735" y="13268"/>
                    <a:pt x="18954" y="13266"/>
                    <a:pt x="19174" y="13262"/>
                  </a:cubicBezTo>
                  <a:cubicBezTo>
                    <a:pt x="22507" y="13194"/>
                    <a:pt x="25497" y="12463"/>
                    <a:pt x="28281" y="11162"/>
                  </a:cubicBezTo>
                  <a:lnTo>
                    <a:pt x="28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649;p65"/>
            <p:cNvSpPr/>
            <p:nvPr/>
          </p:nvSpPr>
          <p:spPr>
            <a:xfrm>
              <a:off x="1215600" y="3992750"/>
              <a:ext cx="707050" cy="506175"/>
            </a:xfrm>
            <a:custGeom>
              <a:avLst/>
              <a:gdLst/>
              <a:ahLst/>
              <a:cxnLst/>
              <a:rect l="l" t="t" r="r" b="b"/>
              <a:pathLst>
                <a:path w="28282" h="20247" extrusionOk="0">
                  <a:moveTo>
                    <a:pt x="28281" y="1"/>
                  </a:moveTo>
                  <a:cubicBezTo>
                    <a:pt x="26957" y="1211"/>
                    <a:pt x="25565" y="2352"/>
                    <a:pt x="23899" y="3059"/>
                  </a:cubicBezTo>
                  <a:cubicBezTo>
                    <a:pt x="21913" y="3881"/>
                    <a:pt x="19904" y="3927"/>
                    <a:pt x="17804" y="3927"/>
                  </a:cubicBezTo>
                  <a:cubicBezTo>
                    <a:pt x="15134" y="3927"/>
                    <a:pt x="12395" y="4041"/>
                    <a:pt x="9884" y="5000"/>
                  </a:cubicBezTo>
                  <a:cubicBezTo>
                    <a:pt x="7442" y="5958"/>
                    <a:pt x="5365" y="7396"/>
                    <a:pt x="3151" y="8789"/>
                  </a:cubicBezTo>
                  <a:cubicBezTo>
                    <a:pt x="2169" y="9428"/>
                    <a:pt x="1096" y="9976"/>
                    <a:pt x="1" y="10432"/>
                  </a:cubicBezTo>
                  <a:lnTo>
                    <a:pt x="1" y="20247"/>
                  </a:lnTo>
                  <a:cubicBezTo>
                    <a:pt x="1895" y="19768"/>
                    <a:pt x="3767" y="19083"/>
                    <a:pt x="5593" y="18193"/>
                  </a:cubicBezTo>
                  <a:cubicBezTo>
                    <a:pt x="7944" y="17006"/>
                    <a:pt x="9953" y="15248"/>
                    <a:pt x="12326" y="14107"/>
                  </a:cubicBezTo>
                  <a:cubicBezTo>
                    <a:pt x="13795" y="13373"/>
                    <a:pt x="15371" y="13280"/>
                    <a:pt x="16966" y="13280"/>
                  </a:cubicBezTo>
                  <a:cubicBezTo>
                    <a:pt x="17504" y="13280"/>
                    <a:pt x="18044" y="13290"/>
                    <a:pt x="18583" y="13290"/>
                  </a:cubicBezTo>
                  <a:cubicBezTo>
                    <a:pt x="18780" y="13290"/>
                    <a:pt x="18977" y="13289"/>
                    <a:pt x="19174" y="13285"/>
                  </a:cubicBezTo>
                  <a:cubicBezTo>
                    <a:pt x="22507" y="13217"/>
                    <a:pt x="25497" y="12486"/>
                    <a:pt x="28281" y="11162"/>
                  </a:cubicBezTo>
                  <a:lnTo>
                    <a:pt x="28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650;p65"/>
            <p:cNvSpPr/>
            <p:nvPr/>
          </p:nvSpPr>
          <p:spPr>
            <a:xfrm>
              <a:off x="1215600" y="3548225"/>
              <a:ext cx="707050" cy="505625"/>
            </a:xfrm>
            <a:custGeom>
              <a:avLst/>
              <a:gdLst/>
              <a:ahLst/>
              <a:cxnLst/>
              <a:rect l="l" t="t" r="r" b="b"/>
              <a:pathLst>
                <a:path w="28282" h="20225" extrusionOk="0">
                  <a:moveTo>
                    <a:pt x="28281" y="1"/>
                  </a:moveTo>
                  <a:cubicBezTo>
                    <a:pt x="26957" y="1211"/>
                    <a:pt x="25565" y="2352"/>
                    <a:pt x="23899" y="3060"/>
                  </a:cubicBezTo>
                  <a:cubicBezTo>
                    <a:pt x="21913" y="3881"/>
                    <a:pt x="19904" y="3927"/>
                    <a:pt x="17804" y="3927"/>
                  </a:cubicBezTo>
                  <a:cubicBezTo>
                    <a:pt x="15134" y="3927"/>
                    <a:pt x="12395" y="4018"/>
                    <a:pt x="9884" y="5000"/>
                  </a:cubicBezTo>
                  <a:cubicBezTo>
                    <a:pt x="7442" y="5936"/>
                    <a:pt x="5365" y="7396"/>
                    <a:pt x="3151" y="8789"/>
                  </a:cubicBezTo>
                  <a:cubicBezTo>
                    <a:pt x="2169" y="9428"/>
                    <a:pt x="1096" y="9976"/>
                    <a:pt x="1" y="10432"/>
                  </a:cubicBezTo>
                  <a:lnTo>
                    <a:pt x="1" y="20224"/>
                  </a:lnTo>
                  <a:cubicBezTo>
                    <a:pt x="1895" y="19768"/>
                    <a:pt x="3767" y="19083"/>
                    <a:pt x="5593" y="18170"/>
                  </a:cubicBezTo>
                  <a:cubicBezTo>
                    <a:pt x="7944" y="17006"/>
                    <a:pt x="9953" y="15248"/>
                    <a:pt x="12326" y="14084"/>
                  </a:cubicBezTo>
                  <a:cubicBezTo>
                    <a:pt x="13840" y="13344"/>
                    <a:pt x="15467" y="13262"/>
                    <a:pt x="17111" y="13262"/>
                  </a:cubicBezTo>
                  <a:cubicBezTo>
                    <a:pt x="17578" y="13262"/>
                    <a:pt x="18047" y="13268"/>
                    <a:pt x="18514" y="13268"/>
                  </a:cubicBezTo>
                  <a:cubicBezTo>
                    <a:pt x="18735" y="13268"/>
                    <a:pt x="18954" y="13267"/>
                    <a:pt x="19174" y="13262"/>
                  </a:cubicBezTo>
                  <a:cubicBezTo>
                    <a:pt x="22507" y="13217"/>
                    <a:pt x="25497" y="12464"/>
                    <a:pt x="28281" y="11163"/>
                  </a:cubicBezTo>
                  <a:lnTo>
                    <a:pt x="28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8651;p65"/>
            <p:cNvSpPr/>
            <p:nvPr/>
          </p:nvSpPr>
          <p:spPr>
            <a:xfrm>
              <a:off x="1215600" y="3103725"/>
              <a:ext cx="707050" cy="505600"/>
            </a:xfrm>
            <a:custGeom>
              <a:avLst/>
              <a:gdLst/>
              <a:ahLst/>
              <a:cxnLst/>
              <a:rect l="l" t="t" r="r" b="b"/>
              <a:pathLst>
                <a:path w="28282" h="20224" extrusionOk="0">
                  <a:moveTo>
                    <a:pt x="28281" y="0"/>
                  </a:moveTo>
                  <a:cubicBezTo>
                    <a:pt x="26957" y="1210"/>
                    <a:pt x="25565" y="2351"/>
                    <a:pt x="23899" y="3036"/>
                  </a:cubicBezTo>
                  <a:cubicBezTo>
                    <a:pt x="21913" y="3880"/>
                    <a:pt x="19904" y="3903"/>
                    <a:pt x="17804" y="3903"/>
                  </a:cubicBezTo>
                  <a:cubicBezTo>
                    <a:pt x="15134" y="3926"/>
                    <a:pt x="12395" y="4017"/>
                    <a:pt x="9884" y="4976"/>
                  </a:cubicBezTo>
                  <a:cubicBezTo>
                    <a:pt x="7442" y="5935"/>
                    <a:pt x="5365" y="7395"/>
                    <a:pt x="3151" y="8788"/>
                  </a:cubicBezTo>
                  <a:cubicBezTo>
                    <a:pt x="2169" y="9404"/>
                    <a:pt x="1096" y="9952"/>
                    <a:pt x="1" y="10408"/>
                  </a:cubicBezTo>
                  <a:lnTo>
                    <a:pt x="1" y="20223"/>
                  </a:lnTo>
                  <a:cubicBezTo>
                    <a:pt x="1895" y="19744"/>
                    <a:pt x="3767" y="19082"/>
                    <a:pt x="5593" y="18169"/>
                  </a:cubicBezTo>
                  <a:cubicBezTo>
                    <a:pt x="7944" y="17005"/>
                    <a:pt x="9953" y="15247"/>
                    <a:pt x="12326" y="14083"/>
                  </a:cubicBezTo>
                  <a:cubicBezTo>
                    <a:pt x="13840" y="13343"/>
                    <a:pt x="15467" y="13261"/>
                    <a:pt x="17111" y="13261"/>
                  </a:cubicBezTo>
                  <a:cubicBezTo>
                    <a:pt x="17578" y="13261"/>
                    <a:pt x="18047" y="13267"/>
                    <a:pt x="18514" y="13267"/>
                  </a:cubicBezTo>
                  <a:cubicBezTo>
                    <a:pt x="18735" y="13267"/>
                    <a:pt x="18954" y="13266"/>
                    <a:pt x="19174" y="13262"/>
                  </a:cubicBezTo>
                  <a:cubicBezTo>
                    <a:pt x="22507" y="13193"/>
                    <a:pt x="25497" y="12463"/>
                    <a:pt x="28281" y="11162"/>
                  </a:cubicBezTo>
                  <a:lnTo>
                    <a:pt x="282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8652;p65"/>
            <p:cNvSpPr/>
            <p:nvPr/>
          </p:nvSpPr>
          <p:spPr>
            <a:xfrm>
              <a:off x="1215600" y="2698000"/>
              <a:ext cx="707050" cy="466800"/>
            </a:xfrm>
            <a:custGeom>
              <a:avLst/>
              <a:gdLst/>
              <a:ahLst/>
              <a:cxnLst/>
              <a:rect l="l" t="t" r="r" b="b"/>
              <a:pathLst>
                <a:path w="28282" h="18672" extrusionOk="0">
                  <a:moveTo>
                    <a:pt x="26432" y="0"/>
                  </a:moveTo>
                  <a:cubicBezTo>
                    <a:pt x="25634" y="571"/>
                    <a:pt x="24812" y="1096"/>
                    <a:pt x="23899" y="1484"/>
                  </a:cubicBezTo>
                  <a:cubicBezTo>
                    <a:pt x="21913" y="2306"/>
                    <a:pt x="19904" y="2351"/>
                    <a:pt x="17804" y="2351"/>
                  </a:cubicBezTo>
                  <a:cubicBezTo>
                    <a:pt x="15134" y="2374"/>
                    <a:pt x="12395" y="2465"/>
                    <a:pt x="9884" y="3424"/>
                  </a:cubicBezTo>
                  <a:cubicBezTo>
                    <a:pt x="7442" y="4383"/>
                    <a:pt x="5365" y="5821"/>
                    <a:pt x="3151" y="7213"/>
                  </a:cubicBezTo>
                  <a:cubicBezTo>
                    <a:pt x="2169" y="7852"/>
                    <a:pt x="1096" y="8400"/>
                    <a:pt x="1" y="8857"/>
                  </a:cubicBezTo>
                  <a:lnTo>
                    <a:pt x="1" y="18671"/>
                  </a:lnTo>
                  <a:cubicBezTo>
                    <a:pt x="1895" y="18192"/>
                    <a:pt x="3767" y="17507"/>
                    <a:pt x="5593" y="16617"/>
                  </a:cubicBezTo>
                  <a:cubicBezTo>
                    <a:pt x="7944" y="15430"/>
                    <a:pt x="9953" y="13673"/>
                    <a:pt x="12326" y="12531"/>
                  </a:cubicBezTo>
                  <a:cubicBezTo>
                    <a:pt x="13795" y="11797"/>
                    <a:pt x="15371" y="11704"/>
                    <a:pt x="16966" y="11704"/>
                  </a:cubicBezTo>
                  <a:cubicBezTo>
                    <a:pt x="17504" y="11704"/>
                    <a:pt x="18044" y="11715"/>
                    <a:pt x="18583" y="11715"/>
                  </a:cubicBezTo>
                  <a:cubicBezTo>
                    <a:pt x="18780" y="11715"/>
                    <a:pt x="18977" y="11714"/>
                    <a:pt x="19174" y="11710"/>
                  </a:cubicBezTo>
                  <a:cubicBezTo>
                    <a:pt x="22507" y="11641"/>
                    <a:pt x="25497" y="10911"/>
                    <a:pt x="28281" y="9587"/>
                  </a:cubicBezTo>
                  <a:lnTo>
                    <a:pt x="28281" y="1073"/>
                  </a:lnTo>
                  <a:cubicBezTo>
                    <a:pt x="27414" y="982"/>
                    <a:pt x="26820" y="594"/>
                    <a:pt x="26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8653;p65"/>
            <p:cNvSpPr/>
            <p:nvPr/>
          </p:nvSpPr>
          <p:spPr>
            <a:xfrm>
              <a:off x="1627600" y="2381100"/>
              <a:ext cx="115300" cy="165000"/>
            </a:xfrm>
            <a:custGeom>
              <a:avLst/>
              <a:gdLst/>
              <a:ahLst/>
              <a:cxnLst/>
              <a:rect l="l" t="t" r="r" b="b"/>
              <a:pathLst>
                <a:path w="4612" h="6600" extrusionOk="0">
                  <a:moveTo>
                    <a:pt x="2236" y="1"/>
                  </a:moveTo>
                  <a:cubicBezTo>
                    <a:pt x="1776" y="1"/>
                    <a:pt x="1291" y="231"/>
                    <a:pt x="822" y="762"/>
                  </a:cubicBezTo>
                  <a:cubicBezTo>
                    <a:pt x="1" y="1675"/>
                    <a:pt x="343" y="4071"/>
                    <a:pt x="822" y="6582"/>
                  </a:cubicBezTo>
                  <a:cubicBezTo>
                    <a:pt x="1130" y="6593"/>
                    <a:pt x="1444" y="6599"/>
                    <a:pt x="1758" y="6599"/>
                  </a:cubicBezTo>
                  <a:cubicBezTo>
                    <a:pt x="2072" y="6599"/>
                    <a:pt x="2386" y="6593"/>
                    <a:pt x="2694" y="6582"/>
                  </a:cubicBezTo>
                  <a:cubicBezTo>
                    <a:pt x="3151" y="6582"/>
                    <a:pt x="3584" y="6559"/>
                    <a:pt x="4018" y="6536"/>
                  </a:cubicBezTo>
                  <a:cubicBezTo>
                    <a:pt x="4337" y="5646"/>
                    <a:pt x="4611" y="4688"/>
                    <a:pt x="4589" y="3683"/>
                  </a:cubicBezTo>
                  <a:cubicBezTo>
                    <a:pt x="4539" y="1684"/>
                    <a:pt x="3479" y="1"/>
                    <a:pt x="2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8654;p65"/>
            <p:cNvSpPr/>
            <p:nvPr/>
          </p:nvSpPr>
          <p:spPr>
            <a:xfrm>
              <a:off x="1414175" y="2414000"/>
              <a:ext cx="140400" cy="197850"/>
            </a:xfrm>
            <a:custGeom>
              <a:avLst/>
              <a:gdLst/>
              <a:ahLst/>
              <a:cxnLst/>
              <a:rect l="l" t="t" r="r" b="b"/>
              <a:pathLst>
                <a:path w="5616" h="7914" extrusionOk="0">
                  <a:moveTo>
                    <a:pt x="2559" y="0"/>
                  </a:moveTo>
                  <a:cubicBezTo>
                    <a:pt x="2015" y="0"/>
                    <a:pt x="1478" y="251"/>
                    <a:pt x="1028" y="815"/>
                  </a:cubicBezTo>
                  <a:cubicBezTo>
                    <a:pt x="1" y="2070"/>
                    <a:pt x="663" y="5129"/>
                    <a:pt x="1325" y="7914"/>
                  </a:cubicBezTo>
                  <a:cubicBezTo>
                    <a:pt x="2306" y="7275"/>
                    <a:pt x="3311" y="6613"/>
                    <a:pt x="4383" y="6088"/>
                  </a:cubicBezTo>
                  <a:cubicBezTo>
                    <a:pt x="4749" y="5905"/>
                    <a:pt x="5137" y="5768"/>
                    <a:pt x="5525" y="5654"/>
                  </a:cubicBezTo>
                  <a:cubicBezTo>
                    <a:pt x="5593" y="5152"/>
                    <a:pt x="5616" y="4604"/>
                    <a:pt x="5593" y="3988"/>
                  </a:cubicBezTo>
                  <a:cubicBezTo>
                    <a:pt x="5445" y="1696"/>
                    <a:pt x="3975" y="0"/>
                    <a:pt x="2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8655;p65"/>
            <p:cNvSpPr/>
            <p:nvPr/>
          </p:nvSpPr>
          <p:spPr>
            <a:xfrm>
              <a:off x="1787375" y="2411450"/>
              <a:ext cx="101825" cy="120525"/>
            </a:xfrm>
            <a:custGeom>
              <a:avLst/>
              <a:gdLst/>
              <a:ahLst/>
              <a:cxnLst/>
              <a:rect l="l" t="t" r="r" b="b"/>
              <a:pathLst>
                <a:path w="4073" h="4821" extrusionOk="0">
                  <a:moveTo>
                    <a:pt x="1554" y="1"/>
                  </a:moveTo>
                  <a:cubicBezTo>
                    <a:pt x="1259" y="1"/>
                    <a:pt x="974" y="122"/>
                    <a:pt x="731" y="392"/>
                  </a:cubicBezTo>
                  <a:cubicBezTo>
                    <a:pt x="1" y="1191"/>
                    <a:pt x="503" y="2926"/>
                    <a:pt x="959" y="4820"/>
                  </a:cubicBezTo>
                  <a:cubicBezTo>
                    <a:pt x="1850" y="4615"/>
                    <a:pt x="2717" y="4341"/>
                    <a:pt x="3561" y="4044"/>
                  </a:cubicBezTo>
                  <a:cubicBezTo>
                    <a:pt x="4072" y="1928"/>
                    <a:pt x="2731" y="1"/>
                    <a:pt x="15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8656;p65"/>
            <p:cNvSpPr/>
            <p:nvPr/>
          </p:nvSpPr>
          <p:spPr>
            <a:xfrm>
              <a:off x="1215600" y="2409825"/>
              <a:ext cx="141550" cy="310450"/>
            </a:xfrm>
            <a:custGeom>
              <a:avLst/>
              <a:gdLst/>
              <a:ahLst/>
              <a:cxnLst/>
              <a:rect l="l" t="t" r="r" b="b"/>
              <a:pathLst>
                <a:path w="5662" h="12418" extrusionOk="0">
                  <a:moveTo>
                    <a:pt x="4657" y="1"/>
                  </a:moveTo>
                  <a:cubicBezTo>
                    <a:pt x="4155" y="320"/>
                    <a:pt x="3653" y="640"/>
                    <a:pt x="3151" y="959"/>
                  </a:cubicBezTo>
                  <a:cubicBezTo>
                    <a:pt x="2740" y="1210"/>
                    <a:pt x="2329" y="1461"/>
                    <a:pt x="1895" y="1690"/>
                  </a:cubicBezTo>
                  <a:cubicBezTo>
                    <a:pt x="2329" y="3265"/>
                    <a:pt x="3105" y="5296"/>
                    <a:pt x="3059" y="7601"/>
                  </a:cubicBezTo>
                  <a:cubicBezTo>
                    <a:pt x="3014" y="10660"/>
                    <a:pt x="959" y="11413"/>
                    <a:pt x="1" y="11413"/>
                  </a:cubicBezTo>
                  <a:lnTo>
                    <a:pt x="1" y="12418"/>
                  </a:lnTo>
                  <a:cubicBezTo>
                    <a:pt x="1484" y="12029"/>
                    <a:pt x="2945" y="11550"/>
                    <a:pt x="4383" y="10911"/>
                  </a:cubicBezTo>
                  <a:cubicBezTo>
                    <a:pt x="4657" y="9154"/>
                    <a:pt x="5228" y="7054"/>
                    <a:pt x="5479" y="4611"/>
                  </a:cubicBezTo>
                  <a:cubicBezTo>
                    <a:pt x="5661" y="2534"/>
                    <a:pt x="5273" y="982"/>
                    <a:pt x="46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8657;p65"/>
            <p:cNvSpPr/>
            <p:nvPr/>
          </p:nvSpPr>
          <p:spPr>
            <a:xfrm>
              <a:off x="1160825" y="2172575"/>
              <a:ext cx="817750" cy="635700"/>
            </a:xfrm>
            <a:custGeom>
              <a:avLst/>
              <a:gdLst/>
              <a:ahLst/>
              <a:cxnLst/>
              <a:rect l="l" t="t" r="r" b="b"/>
              <a:pathLst>
                <a:path w="32710" h="25428" extrusionOk="0">
                  <a:moveTo>
                    <a:pt x="15937" y="0"/>
                  </a:moveTo>
                  <a:cubicBezTo>
                    <a:pt x="10142" y="0"/>
                    <a:pt x="5792" y="872"/>
                    <a:pt x="3653" y="1410"/>
                  </a:cubicBezTo>
                  <a:cubicBezTo>
                    <a:pt x="2808" y="1616"/>
                    <a:pt x="2192" y="2392"/>
                    <a:pt x="2192" y="3282"/>
                  </a:cubicBezTo>
                  <a:lnTo>
                    <a:pt x="2192" y="7185"/>
                  </a:lnTo>
                  <a:lnTo>
                    <a:pt x="2192" y="8874"/>
                  </a:lnTo>
                  <a:cubicBezTo>
                    <a:pt x="2192" y="12504"/>
                    <a:pt x="1" y="12823"/>
                    <a:pt x="1" y="16703"/>
                  </a:cubicBezTo>
                  <a:cubicBezTo>
                    <a:pt x="1" y="20710"/>
                    <a:pt x="1832" y="20882"/>
                    <a:pt x="2146" y="20882"/>
                  </a:cubicBezTo>
                  <a:cubicBezTo>
                    <a:pt x="2176" y="20882"/>
                    <a:pt x="2192" y="20880"/>
                    <a:pt x="2192" y="20880"/>
                  </a:cubicBezTo>
                  <a:cubicBezTo>
                    <a:pt x="3150" y="20880"/>
                    <a:pt x="5205" y="20150"/>
                    <a:pt x="5250" y="17091"/>
                  </a:cubicBezTo>
                  <a:cubicBezTo>
                    <a:pt x="5319" y="13120"/>
                    <a:pt x="2922" y="9879"/>
                    <a:pt x="4223" y="8646"/>
                  </a:cubicBezTo>
                  <a:cubicBezTo>
                    <a:pt x="4475" y="8408"/>
                    <a:pt x="4774" y="8290"/>
                    <a:pt x="5091" y="8290"/>
                  </a:cubicBezTo>
                  <a:cubicBezTo>
                    <a:pt x="6409" y="8290"/>
                    <a:pt x="8020" y="10327"/>
                    <a:pt x="7670" y="14101"/>
                  </a:cubicBezTo>
                  <a:cubicBezTo>
                    <a:pt x="7213" y="18780"/>
                    <a:pt x="5524" y="22159"/>
                    <a:pt x="7076" y="24441"/>
                  </a:cubicBezTo>
                  <a:cubicBezTo>
                    <a:pt x="7549" y="25129"/>
                    <a:pt x="8227" y="25428"/>
                    <a:pt x="8938" y="25428"/>
                  </a:cubicBezTo>
                  <a:cubicBezTo>
                    <a:pt x="10563" y="25428"/>
                    <a:pt x="12360" y="23871"/>
                    <a:pt x="12281" y="21839"/>
                  </a:cubicBezTo>
                  <a:cubicBezTo>
                    <a:pt x="12144" y="18917"/>
                    <a:pt x="9541" y="12481"/>
                    <a:pt x="11162" y="10472"/>
                  </a:cubicBezTo>
                  <a:cubicBezTo>
                    <a:pt x="11612" y="9908"/>
                    <a:pt x="12149" y="9657"/>
                    <a:pt x="12693" y="9657"/>
                  </a:cubicBezTo>
                  <a:cubicBezTo>
                    <a:pt x="14109" y="9657"/>
                    <a:pt x="15579" y="11353"/>
                    <a:pt x="15727" y="13645"/>
                  </a:cubicBezTo>
                  <a:cubicBezTo>
                    <a:pt x="15910" y="16817"/>
                    <a:pt x="14358" y="18461"/>
                    <a:pt x="14609" y="20470"/>
                  </a:cubicBezTo>
                  <a:cubicBezTo>
                    <a:pt x="14788" y="21784"/>
                    <a:pt x="16403" y="22824"/>
                    <a:pt x="17902" y="22824"/>
                  </a:cubicBezTo>
                  <a:cubicBezTo>
                    <a:pt x="18693" y="22824"/>
                    <a:pt x="19453" y="22534"/>
                    <a:pt x="19950" y="21839"/>
                  </a:cubicBezTo>
                  <a:cubicBezTo>
                    <a:pt x="21365" y="19808"/>
                    <a:pt x="17736" y="11043"/>
                    <a:pt x="19493" y="9103"/>
                  </a:cubicBezTo>
                  <a:cubicBezTo>
                    <a:pt x="19962" y="8572"/>
                    <a:pt x="20447" y="8342"/>
                    <a:pt x="20907" y="8342"/>
                  </a:cubicBezTo>
                  <a:cubicBezTo>
                    <a:pt x="22150" y="8342"/>
                    <a:pt x="23210" y="10025"/>
                    <a:pt x="23260" y="12024"/>
                  </a:cubicBezTo>
                  <a:cubicBezTo>
                    <a:pt x="23328" y="14740"/>
                    <a:pt x="21228" y="16954"/>
                    <a:pt x="21958" y="18963"/>
                  </a:cubicBezTo>
                  <a:cubicBezTo>
                    <a:pt x="22288" y="19909"/>
                    <a:pt x="23210" y="20424"/>
                    <a:pt x="24142" y="20424"/>
                  </a:cubicBezTo>
                  <a:cubicBezTo>
                    <a:pt x="25212" y="20424"/>
                    <a:pt x="26293" y="19744"/>
                    <a:pt x="26501" y="18255"/>
                  </a:cubicBezTo>
                  <a:cubicBezTo>
                    <a:pt x="26889" y="15471"/>
                    <a:pt x="24561" y="11317"/>
                    <a:pt x="25793" y="9947"/>
                  </a:cubicBezTo>
                  <a:cubicBezTo>
                    <a:pt x="26035" y="9678"/>
                    <a:pt x="26320" y="9557"/>
                    <a:pt x="26615" y="9557"/>
                  </a:cubicBezTo>
                  <a:cubicBezTo>
                    <a:pt x="27821" y="9557"/>
                    <a:pt x="29201" y="11581"/>
                    <a:pt x="28578" y="13782"/>
                  </a:cubicBezTo>
                  <a:cubicBezTo>
                    <a:pt x="27802" y="16498"/>
                    <a:pt x="27094" y="21771"/>
                    <a:pt x="30472" y="22090"/>
                  </a:cubicBezTo>
                  <a:cubicBezTo>
                    <a:pt x="30472" y="22090"/>
                    <a:pt x="32435" y="21999"/>
                    <a:pt x="32572" y="18575"/>
                  </a:cubicBezTo>
                  <a:cubicBezTo>
                    <a:pt x="32709" y="15174"/>
                    <a:pt x="30472" y="12481"/>
                    <a:pt x="30472" y="8874"/>
                  </a:cubicBezTo>
                  <a:lnTo>
                    <a:pt x="30472" y="7596"/>
                  </a:lnTo>
                  <a:lnTo>
                    <a:pt x="30472" y="3351"/>
                  </a:lnTo>
                  <a:cubicBezTo>
                    <a:pt x="30472" y="2438"/>
                    <a:pt x="29833" y="1662"/>
                    <a:pt x="28943" y="1456"/>
                  </a:cubicBezTo>
                  <a:cubicBezTo>
                    <a:pt x="24133" y="373"/>
                    <a:pt x="19726" y="0"/>
                    <a:pt x="15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8658;p65"/>
            <p:cNvSpPr/>
            <p:nvPr/>
          </p:nvSpPr>
          <p:spPr>
            <a:xfrm>
              <a:off x="1451850" y="2420675"/>
              <a:ext cx="3450" cy="1725"/>
            </a:xfrm>
            <a:custGeom>
              <a:avLst/>
              <a:gdLst/>
              <a:ahLst/>
              <a:cxnLst/>
              <a:rect l="l" t="t" r="r" b="b"/>
              <a:pathLst>
                <a:path w="138" h="69" extrusionOk="0">
                  <a:moveTo>
                    <a:pt x="137" y="0"/>
                  </a:moveTo>
                  <a:lnTo>
                    <a:pt x="137" y="0"/>
                  </a:lnTo>
                  <a:cubicBezTo>
                    <a:pt x="92" y="23"/>
                    <a:pt x="46" y="46"/>
                    <a:pt x="0" y="69"/>
                  </a:cubicBezTo>
                  <a:cubicBezTo>
                    <a:pt x="23" y="69"/>
                    <a:pt x="46" y="46"/>
                    <a:pt x="137" y="0"/>
                  </a:cubicBezTo>
                  <a:close/>
                </a:path>
              </a:pathLst>
            </a:custGeom>
            <a:solidFill>
              <a:srgbClr val="5B1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659;p65"/>
            <p:cNvSpPr/>
            <p:nvPr/>
          </p:nvSpPr>
          <p:spPr>
            <a:xfrm>
              <a:off x="1548275" y="1936200"/>
              <a:ext cx="39400" cy="236850"/>
            </a:xfrm>
            <a:custGeom>
              <a:avLst/>
              <a:gdLst/>
              <a:ahLst/>
              <a:cxnLst/>
              <a:rect l="l" t="t" r="r" b="b"/>
              <a:pathLst>
                <a:path w="1576" h="9474" extrusionOk="0">
                  <a:moveTo>
                    <a:pt x="800" y="1"/>
                  </a:moveTo>
                  <a:cubicBezTo>
                    <a:pt x="457" y="1324"/>
                    <a:pt x="298" y="2626"/>
                    <a:pt x="184" y="3927"/>
                  </a:cubicBezTo>
                  <a:cubicBezTo>
                    <a:pt x="69" y="5250"/>
                    <a:pt x="1" y="6551"/>
                    <a:pt x="1" y="7875"/>
                  </a:cubicBezTo>
                  <a:cubicBezTo>
                    <a:pt x="1" y="8400"/>
                    <a:pt x="24" y="8925"/>
                    <a:pt x="47" y="9450"/>
                  </a:cubicBezTo>
                  <a:cubicBezTo>
                    <a:pt x="526" y="9450"/>
                    <a:pt x="1028" y="9450"/>
                    <a:pt x="1530" y="9473"/>
                  </a:cubicBezTo>
                  <a:cubicBezTo>
                    <a:pt x="1553" y="8925"/>
                    <a:pt x="1576" y="8400"/>
                    <a:pt x="1576" y="7875"/>
                  </a:cubicBezTo>
                  <a:cubicBezTo>
                    <a:pt x="1576" y="6551"/>
                    <a:pt x="1507" y="5250"/>
                    <a:pt x="1393" y="3927"/>
                  </a:cubicBezTo>
                  <a:cubicBezTo>
                    <a:pt x="1279" y="2626"/>
                    <a:pt x="1119" y="1324"/>
                    <a:pt x="80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660;p65"/>
            <p:cNvSpPr/>
            <p:nvPr/>
          </p:nvSpPr>
          <p:spPr>
            <a:xfrm>
              <a:off x="2542900" y="1900825"/>
              <a:ext cx="280200" cy="449675"/>
            </a:xfrm>
            <a:custGeom>
              <a:avLst/>
              <a:gdLst/>
              <a:ahLst/>
              <a:cxnLst/>
              <a:rect l="l" t="t" r="r" b="b"/>
              <a:pathLst>
                <a:path w="11208" h="17987" extrusionOk="0">
                  <a:moveTo>
                    <a:pt x="5570" y="0"/>
                  </a:moveTo>
                  <a:cubicBezTo>
                    <a:pt x="5570" y="274"/>
                    <a:pt x="5570" y="5113"/>
                    <a:pt x="2283" y="9450"/>
                  </a:cubicBezTo>
                  <a:cubicBezTo>
                    <a:pt x="0" y="12509"/>
                    <a:pt x="1301" y="17987"/>
                    <a:pt x="5570" y="17987"/>
                  </a:cubicBezTo>
                  <a:cubicBezTo>
                    <a:pt x="9838" y="17987"/>
                    <a:pt x="11208" y="12463"/>
                    <a:pt x="8857" y="9450"/>
                  </a:cubicBezTo>
                  <a:cubicBezTo>
                    <a:pt x="6506" y="6437"/>
                    <a:pt x="5570" y="274"/>
                    <a:pt x="5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661;p65"/>
            <p:cNvSpPr/>
            <p:nvPr/>
          </p:nvSpPr>
          <p:spPr>
            <a:xfrm>
              <a:off x="2580550" y="2004675"/>
              <a:ext cx="204325" cy="328150"/>
            </a:xfrm>
            <a:custGeom>
              <a:avLst/>
              <a:gdLst/>
              <a:ahLst/>
              <a:cxnLst/>
              <a:rect l="l" t="t" r="r" b="b"/>
              <a:pathLst>
                <a:path w="8173" h="13126" extrusionOk="0">
                  <a:moveTo>
                    <a:pt x="4064" y="1"/>
                  </a:moveTo>
                  <a:cubicBezTo>
                    <a:pt x="4064" y="206"/>
                    <a:pt x="4064" y="3721"/>
                    <a:pt x="1667" y="6894"/>
                  </a:cubicBezTo>
                  <a:cubicBezTo>
                    <a:pt x="1" y="9131"/>
                    <a:pt x="960" y="13125"/>
                    <a:pt x="4064" y="13125"/>
                  </a:cubicBezTo>
                  <a:cubicBezTo>
                    <a:pt x="7168" y="13125"/>
                    <a:pt x="8172" y="9108"/>
                    <a:pt x="6460" y="6894"/>
                  </a:cubicBezTo>
                  <a:cubicBezTo>
                    <a:pt x="4749" y="4703"/>
                    <a:pt x="4064" y="206"/>
                    <a:pt x="4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662;p65"/>
            <p:cNvSpPr/>
            <p:nvPr/>
          </p:nvSpPr>
          <p:spPr>
            <a:xfrm>
              <a:off x="2615375" y="2102825"/>
              <a:ext cx="134675" cy="216300"/>
            </a:xfrm>
            <a:custGeom>
              <a:avLst/>
              <a:gdLst/>
              <a:ahLst/>
              <a:cxnLst/>
              <a:rect l="l" t="t" r="r" b="b"/>
              <a:pathLst>
                <a:path w="5387" h="8652" extrusionOk="0">
                  <a:moveTo>
                    <a:pt x="2671" y="1"/>
                  </a:moveTo>
                  <a:cubicBezTo>
                    <a:pt x="2671" y="138"/>
                    <a:pt x="2671" y="2466"/>
                    <a:pt x="1096" y="4543"/>
                  </a:cubicBezTo>
                  <a:cubicBezTo>
                    <a:pt x="0" y="6026"/>
                    <a:pt x="617" y="8651"/>
                    <a:pt x="2671" y="8651"/>
                  </a:cubicBezTo>
                  <a:cubicBezTo>
                    <a:pt x="4725" y="8651"/>
                    <a:pt x="5387" y="6004"/>
                    <a:pt x="4269" y="4543"/>
                  </a:cubicBezTo>
                  <a:cubicBezTo>
                    <a:pt x="3127" y="3082"/>
                    <a:pt x="2671" y="138"/>
                    <a:pt x="2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663;p65"/>
            <p:cNvSpPr/>
            <p:nvPr/>
          </p:nvSpPr>
          <p:spPr>
            <a:xfrm>
              <a:off x="2341475" y="2563875"/>
              <a:ext cx="706450" cy="2622925"/>
            </a:xfrm>
            <a:custGeom>
              <a:avLst/>
              <a:gdLst/>
              <a:ahLst/>
              <a:cxnLst/>
              <a:rect l="l" t="t" r="r" b="b"/>
              <a:pathLst>
                <a:path w="28258" h="104917" extrusionOk="0">
                  <a:moveTo>
                    <a:pt x="14575" y="1"/>
                  </a:moveTo>
                  <a:cubicBezTo>
                    <a:pt x="14515" y="1"/>
                    <a:pt x="14450" y="8"/>
                    <a:pt x="14380" y="24"/>
                  </a:cubicBezTo>
                  <a:cubicBezTo>
                    <a:pt x="13284" y="275"/>
                    <a:pt x="13399" y="1554"/>
                    <a:pt x="13399" y="1576"/>
                  </a:cubicBezTo>
                  <a:cubicBezTo>
                    <a:pt x="13513" y="2124"/>
                    <a:pt x="13695" y="2695"/>
                    <a:pt x="13809" y="3197"/>
                  </a:cubicBezTo>
                  <a:cubicBezTo>
                    <a:pt x="14094" y="4396"/>
                    <a:pt x="13474" y="5341"/>
                    <a:pt x="12690" y="5341"/>
                  </a:cubicBezTo>
                  <a:cubicBezTo>
                    <a:pt x="12594" y="5341"/>
                    <a:pt x="12494" y="5327"/>
                    <a:pt x="12394" y="5297"/>
                  </a:cubicBezTo>
                  <a:cubicBezTo>
                    <a:pt x="11527" y="5046"/>
                    <a:pt x="11048" y="4270"/>
                    <a:pt x="11618" y="2900"/>
                  </a:cubicBezTo>
                  <a:cubicBezTo>
                    <a:pt x="11846" y="2307"/>
                    <a:pt x="11915" y="1713"/>
                    <a:pt x="11915" y="1211"/>
                  </a:cubicBezTo>
                  <a:cubicBezTo>
                    <a:pt x="11915" y="1120"/>
                    <a:pt x="11915" y="1029"/>
                    <a:pt x="11915" y="960"/>
                  </a:cubicBezTo>
                  <a:cubicBezTo>
                    <a:pt x="11915" y="937"/>
                    <a:pt x="11915" y="937"/>
                    <a:pt x="11892" y="937"/>
                  </a:cubicBezTo>
                  <a:cubicBezTo>
                    <a:pt x="11837" y="462"/>
                    <a:pt x="11504" y="89"/>
                    <a:pt x="11021" y="89"/>
                  </a:cubicBezTo>
                  <a:cubicBezTo>
                    <a:pt x="10901" y="89"/>
                    <a:pt x="10773" y="111"/>
                    <a:pt x="10637" y="161"/>
                  </a:cubicBezTo>
                  <a:cubicBezTo>
                    <a:pt x="9952" y="412"/>
                    <a:pt x="9792" y="1188"/>
                    <a:pt x="9746" y="1394"/>
                  </a:cubicBezTo>
                  <a:cubicBezTo>
                    <a:pt x="9724" y="2079"/>
                    <a:pt x="9815" y="2855"/>
                    <a:pt x="10020" y="3745"/>
                  </a:cubicBezTo>
                  <a:cubicBezTo>
                    <a:pt x="10796" y="7191"/>
                    <a:pt x="11550" y="8629"/>
                    <a:pt x="10888" y="10410"/>
                  </a:cubicBezTo>
                  <a:cubicBezTo>
                    <a:pt x="10556" y="11314"/>
                    <a:pt x="9330" y="11896"/>
                    <a:pt x="8157" y="11896"/>
                  </a:cubicBezTo>
                  <a:cubicBezTo>
                    <a:pt x="6991" y="11896"/>
                    <a:pt x="5877" y="11319"/>
                    <a:pt x="5752" y="9908"/>
                  </a:cubicBezTo>
                  <a:cubicBezTo>
                    <a:pt x="5478" y="7054"/>
                    <a:pt x="6528" y="6187"/>
                    <a:pt x="6779" y="3402"/>
                  </a:cubicBezTo>
                  <a:cubicBezTo>
                    <a:pt x="6802" y="3014"/>
                    <a:pt x="6825" y="2649"/>
                    <a:pt x="6802" y="2284"/>
                  </a:cubicBezTo>
                  <a:cubicBezTo>
                    <a:pt x="6779" y="2261"/>
                    <a:pt x="6779" y="2170"/>
                    <a:pt x="6779" y="2079"/>
                  </a:cubicBezTo>
                  <a:cubicBezTo>
                    <a:pt x="6756" y="1805"/>
                    <a:pt x="6734" y="1531"/>
                    <a:pt x="6688" y="1302"/>
                  </a:cubicBezTo>
                  <a:cubicBezTo>
                    <a:pt x="6500" y="667"/>
                    <a:pt x="6047" y="305"/>
                    <a:pt x="5583" y="305"/>
                  </a:cubicBezTo>
                  <a:cubicBezTo>
                    <a:pt x="5315" y="305"/>
                    <a:pt x="5042" y="427"/>
                    <a:pt x="4816" y="686"/>
                  </a:cubicBezTo>
                  <a:cubicBezTo>
                    <a:pt x="4063" y="1554"/>
                    <a:pt x="5843" y="3790"/>
                    <a:pt x="5250" y="5069"/>
                  </a:cubicBezTo>
                  <a:cubicBezTo>
                    <a:pt x="4978" y="5688"/>
                    <a:pt x="4463" y="5961"/>
                    <a:pt x="3969" y="5961"/>
                  </a:cubicBezTo>
                  <a:cubicBezTo>
                    <a:pt x="3425" y="5961"/>
                    <a:pt x="2905" y="5631"/>
                    <a:pt x="2762" y="5069"/>
                  </a:cubicBezTo>
                  <a:cubicBezTo>
                    <a:pt x="2511" y="3996"/>
                    <a:pt x="3287" y="3174"/>
                    <a:pt x="3355" y="2649"/>
                  </a:cubicBezTo>
                  <a:cubicBezTo>
                    <a:pt x="3417" y="2153"/>
                    <a:pt x="3086" y="587"/>
                    <a:pt x="2241" y="587"/>
                  </a:cubicBezTo>
                  <a:cubicBezTo>
                    <a:pt x="2154" y="587"/>
                    <a:pt x="2061" y="604"/>
                    <a:pt x="1963" y="641"/>
                  </a:cubicBezTo>
                  <a:cubicBezTo>
                    <a:pt x="1324" y="869"/>
                    <a:pt x="1141" y="1554"/>
                    <a:pt x="1096" y="2056"/>
                  </a:cubicBezTo>
                  <a:cubicBezTo>
                    <a:pt x="1050" y="3836"/>
                    <a:pt x="1575" y="5936"/>
                    <a:pt x="1735" y="7557"/>
                  </a:cubicBezTo>
                  <a:cubicBezTo>
                    <a:pt x="1940" y="9748"/>
                    <a:pt x="799" y="10341"/>
                    <a:pt x="0" y="10501"/>
                  </a:cubicBezTo>
                  <a:lnTo>
                    <a:pt x="0" y="13582"/>
                  </a:lnTo>
                  <a:lnTo>
                    <a:pt x="0" y="100570"/>
                  </a:lnTo>
                  <a:cubicBezTo>
                    <a:pt x="0" y="101391"/>
                    <a:pt x="502" y="102122"/>
                    <a:pt x="1278" y="102396"/>
                  </a:cubicBezTo>
                  <a:cubicBezTo>
                    <a:pt x="3667" y="103258"/>
                    <a:pt x="9101" y="104916"/>
                    <a:pt x="15316" y="104916"/>
                  </a:cubicBezTo>
                  <a:cubicBezTo>
                    <a:pt x="19138" y="104916"/>
                    <a:pt x="23254" y="104289"/>
                    <a:pt x="27139" y="102464"/>
                  </a:cubicBezTo>
                  <a:cubicBezTo>
                    <a:pt x="27824" y="102144"/>
                    <a:pt x="28258" y="101460"/>
                    <a:pt x="28258" y="100706"/>
                  </a:cubicBezTo>
                  <a:lnTo>
                    <a:pt x="28258" y="8424"/>
                  </a:lnTo>
                  <a:cubicBezTo>
                    <a:pt x="28023" y="8485"/>
                    <a:pt x="27777" y="8517"/>
                    <a:pt x="27534" y="8517"/>
                  </a:cubicBezTo>
                  <a:cubicBezTo>
                    <a:pt x="26597" y="8517"/>
                    <a:pt x="25701" y="8041"/>
                    <a:pt x="25610" y="6917"/>
                  </a:cubicBezTo>
                  <a:cubicBezTo>
                    <a:pt x="25427" y="5000"/>
                    <a:pt x="25998" y="4178"/>
                    <a:pt x="26295" y="2649"/>
                  </a:cubicBezTo>
                  <a:cubicBezTo>
                    <a:pt x="26417" y="1830"/>
                    <a:pt x="26273" y="427"/>
                    <a:pt x="25437" y="427"/>
                  </a:cubicBezTo>
                  <a:cubicBezTo>
                    <a:pt x="25177" y="427"/>
                    <a:pt x="24851" y="562"/>
                    <a:pt x="24446" y="892"/>
                  </a:cubicBezTo>
                  <a:cubicBezTo>
                    <a:pt x="22574" y="2398"/>
                    <a:pt x="25952" y="6895"/>
                    <a:pt x="25564" y="9725"/>
                  </a:cubicBezTo>
                  <a:cubicBezTo>
                    <a:pt x="25258" y="11960"/>
                    <a:pt x="24240" y="12729"/>
                    <a:pt x="23095" y="12729"/>
                  </a:cubicBezTo>
                  <a:cubicBezTo>
                    <a:pt x="22790" y="12729"/>
                    <a:pt x="22476" y="12674"/>
                    <a:pt x="22163" y="12578"/>
                  </a:cubicBezTo>
                  <a:cubicBezTo>
                    <a:pt x="20657" y="12122"/>
                    <a:pt x="20931" y="9839"/>
                    <a:pt x="21616" y="7305"/>
                  </a:cubicBezTo>
                  <a:cubicBezTo>
                    <a:pt x="22275" y="4864"/>
                    <a:pt x="21876" y="897"/>
                    <a:pt x="20559" y="897"/>
                  </a:cubicBezTo>
                  <a:cubicBezTo>
                    <a:pt x="20509" y="897"/>
                    <a:pt x="20458" y="903"/>
                    <a:pt x="20406" y="914"/>
                  </a:cubicBezTo>
                  <a:cubicBezTo>
                    <a:pt x="19219" y="1188"/>
                    <a:pt x="19493" y="3106"/>
                    <a:pt x="19630" y="3745"/>
                  </a:cubicBezTo>
                  <a:cubicBezTo>
                    <a:pt x="19653" y="3813"/>
                    <a:pt x="19653" y="3859"/>
                    <a:pt x="19675" y="3927"/>
                  </a:cubicBezTo>
                  <a:cubicBezTo>
                    <a:pt x="19675" y="3927"/>
                    <a:pt x="19675" y="3950"/>
                    <a:pt x="19675" y="3950"/>
                  </a:cubicBezTo>
                  <a:cubicBezTo>
                    <a:pt x="19904" y="5023"/>
                    <a:pt x="19949" y="5845"/>
                    <a:pt x="19607" y="6781"/>
                  </a:cubicBezTo>
                  <a:cubicBezTo>
                    <a:pt x="19265" y="7682"/>
                    <a:pt x="18038" y="8264"/>
                    <a:pt x="16865" y="8264"/>
                  </a:cubicBezTo>
                  <a:cubicBezTo>
                    <a:pt x="15692" y="8264"/>
                    <a:pt x="14574" y="7682"/>
                    <a:pt x="14448" y="6256"/>
                  </a:cubicBezTo>
                  <a:cubicBezTo>
                    <a:pt x="14289" y="4475"/>
                    <a:pt x="14631" y="3448"/>
                    <a:pt x="14973" y="2261"/>
                  </a:cubicBezTo>
                  <a:cubicBezTo>
                    <a:pt x="14973" y="2261"/>
                    <a:pt x="14996" y="2238"/>
                    <a:pt x="14996" y="2193"/>
                  </a:cubicBezTo>
                  <a:cubicBezTo>
                    <a:pt x="15065" y="1964"/>
                    <a:pt x="15133" y="1736"/>
                    <a:pt x="15179" y="1485"/>
                  </a:cubicBezTo>
                  <a:cubicBezTo>
                    <a:pt x="15283" y="819"/>
                    <a:pt x="15197" y="1"/>
                    <a:pt x="14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664;p65"/>
            <p:cNvSpPr/>
            <p:nvPr/>
          </p:nvSpPr>
          <p:spPr>
            <a:xfrm>
              <a:off x="2341475" y="4843000"/>
              <a:ext cx="706450" cy="234050"/>
            </a:xfrm>
            <a:custGeom>
              <a:avLst/>
              <a:gdLst/>
              <a:ahLst/>
              <a:cxnLst/>
              <a:rect l="l" t="t" r="r" b="b"/>
              <a:pathLst>
                <a:path w="28258" h="9362" extrusionOk="0">
                  <a:moveTo>
                    <a:pt x="9199" y="1"/>
                  </a:moveTo>
                  <a:cubicBezTo>
                    <a:pt x="8970" y="1"/>
                    <a:pt x="8765" y="137"/>
                    <a:pt x="8674" y="343"/>
                  </a:cubicBezTo>
                  <a:lnTo>
                    <a:pt x="5387" y="7419"/>
                  </a:lnTo>
                  <a:lnTo>
                    <a:pt x="2214" y="822"/>
                  </a:lnTo>
                  <a:cubicBezTo>
                    <a:pt x="2123" y="640"/>
                    <a:pt x="1940" y="503"/>
                    <a:pt x="1712" y="503"/>
                  </a:cubicBezTo>
                  <a:lnTo>
                    <a:pt x="1689" y="503"/>
                  </a:lnTo>
                  <a:cubicBezTo>
                    <a:pt x="1484" y="503"/>
                    <a:pt x="1278" y="617"/>
                    <a:pt x="1187" y="799"/>
                  </a:cubicBezTo>
                  <a:lnTo>
                    <a:pt x="0" y="2968"/>
                  </a:lnTo>
                  <a:lnTo>
                    <a:pt x="0" y="5410"/>
                  </a:lnTo>
                  <a:lnTo>
                    <a:pt x="1666" y="2352"/>
                  </a:lnTo>
                  <a:lnTo>
                    <a:pt x="4862" y="9039"/>
                  </a:lnTo>
                  <a:cubicBezTo>
                    <a:pt x="4976" y="9245"/>
                    <a:pt x="5181" y="9359"/>
                    <a:pt x="5410" y="9359"/>
                  </a:cubicBezTo>
                  <a:cubicBezTo>
                    <a:pt x="5638" y="9359"/>
                    <a:pt x="5843" y="9222"/>
                    <a:pt x="5935" y="9016"/>
                  </a:cubicBezTo>
                  <a:lnTo>
                    <a:pt x="9176" y="2009"/>
                  </a:lnTo>
                  <a:lnTo>
                    <a:pt x="12280" y="9016"/>
                  </a:lnTo>
                  <a:cubicBezTo>
                    <a:pt x="12371" y="9222"/>
                    <a:pt x="12554" y="9359"/>
                    <a:pt x="12782" y="9359"/>
                  </a:cubicBezTo>
                  <a:cubicBezTo>
                    <a:pt x="12801" y="9361"/>
                    <a:pt x="12819" y="9361"/>
                    <a:pt x="12836" y="9361"/>
                  </a:cubicBezTo>
                  <a:cubicBezTo>
                    <a:pt x="13060" y="9361"/>
                    <a:pt x="13224" y="9230"/>
                    <a:pt x="13330" y="9039"/>
                  </a:cubicBezTo>
                  <a:lnTo>
                    <a:pt x="16982" y="1918"/>
                  </a:lnTo>
                  <a:lnTo>
                    <a:pt x="20360" y="9039"/>
                  </a:lnTo>
                  <a:cubicBezTo>
                    <a:pt x="20452" y="9222"/>
                    <a:pt x="20657" y="9359"/>
                    <a:pt x="20885" y="9359"/>
                  </a:cubicBezTo>
                  <a:cubicBezTo>
                    <a:pt x="21113" y="9359"/>
                    <a:pt x="21319" y="9245"/>
                    <a:pt x="21410" y="9039"/>
                  </a:cubicBezTo>
                  <a:lnTo>
                    <a:pt x="24994" y="1895"/>
                  </a:lnTo>
                  <a:lnTo>
                    <a:pt x="28258" y="8263"/>
                  </a:lnTo>
                  <a:lnTo>
                    <a:pt x="28258" y="5707"/>
                  </a:lnTo>
                  <a:lnTo>
                    <a:pt x="25519" y="320"/>
                  </a:lnTo>
                  <a:cubicBezTo>
                    <a:pt x="25405" y="137"/>
                    <a:pt x="25199" y="1"/>
                    <a:pt x="24994" y="1"/>
                  </a:cubicBezTo>
                  <a:cubicBezTo>
                    <a:pt x="24766" y="1"/>
                    <a:pt x="24560" y="137"/>
                    <a:pt x="24469" y="320"/>
                  </a:cubicBezTo>
                  <a:lnTo>
                    <a:pt x="20908" y="7442"/>
                  </a:lnTo>
                  <a:lnTo>
                    <a:pt x="17530" y="343"/>
                  </a:lnTo>
                  <a:cubicBezTo>
                    <a:pt x="17439" y="137"/>
                    <a:pt x="17233" y="1"/>
                    <a:pt x="17005" y="1"/>
                  </a:cubicBezTo>
                  <a:cubicBezTo>
                    <a:pt x="16777" y="23"/>
                    <a:pt x="16571" y="137"/>
                    <a:pt x="16480" y="320"/>
                  </a:cubicBezTo>
                  <a:lnTo>
                    <a:pt x="12851" y="7419"/>
                  </a:lnTo>
                  <a:lnTo>
                    <a:pt x="9746" y="366"/>
                  </a:lnTo>
                  <a:cubicBezTo>
                    <a:pt x="9632" y="137"/>
                    <a:pt x="9427" y="1"/>
                    <a:pt x="9199"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665;p65"/>
            <p:cNvSpPr/>
            <p:nvPr/>
          </p:nvSpPr>
          <p:spPr>
            <a:xfrm>
              <a:off x="2341475" y="4570800"/>
              <a:ext cx="706450" cy="263675"/>
            </a:xfrm>
            <a:custGeom>
              <a:avLst/>
              <a:gdLst/>
              <a:ahLst/>
              <a:cxnLst/>
              <a:rect l="l" t="t" r="r" b="b"/>
              <a:pathLst>
                <a:path w="28258" h="10547" extrusionOk="0">
                  <a:moveTo>
                    <a:pt x="9222" y="1"/>
                  </a:moveTo>
                  <a:cubicBezTo>
                    <a:pt x="8765" y="1"/>
                    <a:pt x="8331" y="275"/>
                    <a:pt x="8149" y="686"/>
                  </a:cubicBezTo>
                  <a:lnTo>
                    <a:pt x="5387" y="6620"/>
                  </a:lnTo>
                  <a:lnTo>
                    <a:pt x="2739" y="1165"/>
                  </a:lnTo>
                  <a:cubicBezTo>
                    <a:pt x="2557" y="777"/>
                    <a:pt x="2168" y="503"/>
                    <a:pt x="1735" y="503"/>
                  </a:cubicBezTo>
                  <a:cubicBezTo>
                    <a:pt x="1716" y="502"/>
                    <a:pt x="1696" y="502"/>
                    <a:pt x="1677" y="502"/>
                  </a:cubicBezTo>
                  <a:cubicBezTo>
                    <a:pt x="1246" y="502"/>
                    <a:pt x="881" y="747"/>
                    <a:pt x="662" y="1096"/>
                  </a:cubicBezTo>
                  <a:lnTo>
                    <a:pt x="0" y="2352"/>
                  </a:lnTo>
                  <a:lnTo>
                    <a:pt x="0" y="7214"/>
                  </a:lnTo>
                  <a:lnTo>
                    <a:pt x="1621" y="4224"/>
                  </a:lnTo>
                  <a:lnTo>
                    <a:pt x="4337" y="9884"/>
                  </a:lnTo>
                  <a:cubicBezTo>
                    <a:pt x="4542" y="10272"/>
                    <a:pt x="4953" y="10546"/>
                    <a:pt x="5410" y="10546"/>
                  </a:cubicBezTo>
                  <a:cubicBezTo>
                    <a:pt x="5866" y="10523"/>
                    <a:pt x="6277" y="10272"/>
                    <a:pt x="6460" y="9861"/>
                  </a:cubicBezTo>
                  <a:lnTo>
                    <a:pt x="9176" y="4018"/>
                  </a:lnTo>
                  <a:lnTo>
                    <a:pt x="11732" y="9839"/>
                  </a:lnTo>
                  <a:cubicBezTo>
                    <a:pt x="11915" y="10249"/>
                    <a:pt x="12326" y="10523"/>
                    <a:pt x="12782" y="10546"/>
                  </a:cubicBezTo>
                  <a:cubicBezTo>
                    <a:pt x="13239" y="10546"/>
                    <a:pt x="13650" y="10295"/>
                    <a:pt x="13855" y="9907"/>
                  </a:cubicBezTo>
                  <a:lnTo>
                    <a:pt x="16959" y="3813"/>
                  </a:lnTo>
                  <a:lnTo>
                    <a:pt x="19835" y="9861"/>
                  </a:lnTo>
                  <a:cubicBezTo>
                    <a:pt x="20041" y="10272"/>
                    <a:pt x="20429" y="10523"/>
                    <a:pt x="20885" y="10546"/>
                  </a:cubicBezTo>
                  <a:cubicBezTo>
                    <a:pt x="21319" y="10546"/>
                    <a:pt x="21730" y="10295"/>
                    <a:pt x="21935" y="9884"/>
                  </a:cubicBezTo>
                  <a:lnTo>
                    <a:pt x="24994" y="3767"/>
                  </a:lnTo>
                  <a:lnTo>
                    <a:pt x="28258" y="10135"/>
                  </a:lnTo>
                  <a:lnTo>
                    <a:pt x="28258" y="5000"/>
                  </a:lnTo>
                  <a:lnTo>
                    <a:pt x="26021" y="640"/>
                  </a:lnTo>
                  <a:cubicBezTo>
                    <a:pt x="25838" y="252"/>
                    <a:pt x="25427" y="1"/>
                    <a:pt x="24994" y="1"/>
                  </a:cubicBezTo>
                  <a:cubicBezTo>
                    <a:pt x="24537" y="24"/>
                    <a:pt x="24149" y="252"/>
                    <a:pt x="23944" y="663"/>
                  </a:cubicBezTo>
                  <a:lnTo>
                    <a:pt x="20931" y="6711"/>
                  </a:lnTo>
                  <a:lnTo>
                    <a:pt x="18055" y="686"/>
                  </a:lnTo>
                  <a:cubicBezTo>
                    <a:pt x="17872" y="275"/>
                    <a:pt x="17461" y="24"/>
                    <a:pt x="17005" y="1"/>
                  </a:cubicBezTo>
                  <a:cubicBezTo>
                    <a:pt x="16548" y="1"/>
                    <a:pt x="16160" y="252"/>
                    <a:pt x="15955" y="640"/>
                  </a:cubicBezTo>
                  <a:lnTo>
                    <a:pt x="12896" y="6643"/>
                  </a:lnTo>
                  <a:lnTo>
                    <a:pt x="10271" y="708"/>
                  </a:lnTo>
                  <a:cubicBezTo>
                    <a:pt x="10089" y="298"/>
                    <a:pt x="9678" y="24"/>
                    <a:pt x="9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666;p65"/>
            <p:cNvSpPr/>
            <p:nvPr/>
          </p:nvSpPr>
          <p:spPr>
            <a:xfrm>
              <a:off x="2341475" y="4416750"/>
              <a:ext cx="14850" cy="52500"/>
            </a:xfrm>
            <a:custGeom>
              <a:avLst/>
              <a:gdLst/>
              <a:ahLst/>
              <a:cxnLst/>
              <a:rect l="l" t="t" r="r" b="b"/>
              <a:pathLst>
                <a:path w="594" h="2100" extrusionOk="0">
                  <a:moveTo>
                    <a:pt x="0" y="0"/>
                  </a:moveTo>
                  <a:lnTo>
                    <a:pt x="0" y="2100"/>
                  </a:lnTo>
                  <a:cubicBezTo>
                    <a:pt x="342" y="1895"/>
                    <a:pt x="594" y="1506"/>
                    <a:pt x="594" y="1050"/>
                  </a:cubicBezTo>
                  <a:cubicBezTo>
                    <a:pt x="594" y="593"/>
                    <a:pt x="342" y="205"/>
                    <a:pt x="0"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667;p65"/>
            <p:cNvSpPr/>
            <p:nvPr/>
          </p:nvSpPr>
          <p:spPr>
            <a:xfrm>
              <a:off x="2546325" y="4412750"/>
              <a:ext cx="57075" cy="60500"/>
            </a:xfrm>
            <a:custGeom>
              <a:avLst/>
              <a:gdLst/>
              <a:ahLst/>
              <a:cxnLst/>
              <a:rect l="l" t="t" r="r" b="b"/>
              <a:pathLst>
                <a:path w="2283" h="2420" extrusionOk="0">
                  <a:moveTo>
                    <a:pt x="1142" y="0"/>
                  </a:moveTo>
                  <a:cubicBezTo>
                    <a:pt x="503" y="0"/>
                    <a:pt x="0" y="548"/>
                    <a:pt x="0" y="1210"/>
                  </a:cubicBezTo>
                  <a:cubicBezTo>
                    <a:pt x="0" y="1872"/>
                    <a:pt x="503" y="2420"/>
                    <a:pt x="1142" y="2420"/>
                  </a:cubicBezTo>
                  <a:cubicBezTo>
                    <a:pt x="1758" y="2420"/>
                    <a:pt x="2283" y="1872"/>
                    <a:pt x="2283" y="1210"/>
                  </a:cubicBezTo>
                  <a:cubicBezTo>
                    <a:pt x="2283" y="548"/>
                    <a:pt x="1758" y="0"/>
                    <a:pt x="1142"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668;p65"/>
            <p:cNvSpPr/>
            <p:nvPr/>
          </p:nvSpPr>
          <p:spPr>
            <a:xfrm>
              <a:off x="2413375" y="4407050"/>
              <a:ext cx="81625" cy="86175"/>
            </a:xfrm>
            <a:custGeom>
              <a:avLst/>
              <a:gdLst/>
              <a:ahLst/>
              <a:cxnLst/>
              <a:rect l="l" t="t" r="r" b="b"/>
              <a:pathLst>
                <a:path w="3265" h="3447" extrusionOk="0">
                  <a:moveTo>
                    <a:pt x="1621" y="0"/>
                  </a:moveTo>
                  <a:cubicBezTo>
                    <a:pt x="730" y="0"/>
                    <a:pt x="0" y="776"/>
                    <a:pt x="0" y="1712"/>
                  </a:cubicBezTo>
                  <a:cubicBezTo>
                    <a:pt x="0" y="2671"/>
                    <a:pt x="730" y="3447"/>
                    <a:pt x="1621" y="3447"/>
                  </a:cubicBezTo>
                  <a:cubicBezTo>
                    <a:pt x="2534" y="3447"/>
                    <a:pt x="3264" y="2671"/>
                    <a:pt x="3264" y="1712"/>
                  </a:cubicBezTo>
                  <a:cubicBezTo>
                    <a:pt x="3264" y="776"/>
                    <a:pt x="2534" y="0"/>
                    <a:pt x="1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669;p65"/>
            <p:cNvSpPr/>
            <p:nvPr/>
          </p:nvSpPr>
          <p:spPr>
            <a:xfrm>
              <a:off x="2783700" y="4412750"/>
              <a:ext cx="57100" cy="60500"/>
            </a:xfrm>
            <a:custGeom>
              <a:avLst/>
              <a:gdLst/>
              <a:ahLst/>
              <a:cxnLst/>
              <a:rect l="l" t="t" r="r" b="b"/>
              <a:pathLst>
                <a:path w="2284" h="2420" extrusionOk="0">
                  <a:moveTo>
                    <a:pt x="1142" y="0"/>
                  </a:moveTo>
                  <a:cubicBezTo>
                    <a:pt x="526" y="0"/>
                    <a:pt x="1" y="548"/>
                    <a:pt x="1" y="1210"/>
                  </a:cubicBezTo>
                  <a:cubicBezTo>
                    <a:pt x="1" y="1872"/>
                    <a:pt x="526" y="2420"/>
                    <a:pt x="1142" y="2420"/>
                  </a:cubicBezTo>
                  <a:cubicBezTo>
                    <a:pt x="1781" y="2420"/>
                    <a:pt x="2283" y="1872"/>
                    <a:pt x="2283" y="1210"/>
                  </a:cubicBezTo>
                  <a:cubicBezTo>
                    <a:pt x="2283" y="548"/>
                    <a:pt x="1781" y="0"/>
                    <a:pt x="1142"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670;p65"/>
            <p:cNvSpPr/>
            <p:nvPr/>
          </p:nvSpPr>
          <p:spPr>
            <a:xfrm>
              <a:off x="2650750" y="4407050"/>
              <a:ext cx="81625" cy="86175"/>
            </a:xfrm>
            <a:custGeom>
              <a:avLst/>
              <a:gdLst/>
              <a:ahLst/>
              <a:cxnLst/>
              <a:rect l="l" t="t" r="r" b="b"/>
              <a:pathLst>
                <a:path w="3265" h="3447" extrusionOk="0">
                  <a:moveTo>
                    <a:pt x="1644" y="0"/>
                  </a:moveTo>
                  <a:cubicBezTo>
                    <a:pt x="731" y="0"/>
                    <a:pt x="0" y="776"/>
                    <a:pt x="0" y="1712"/>
                  </a:cubicBezTo>
                  <a:cubicBezTo>
                    <a:pt x="0" y="2671"/>
                    <a:pt x="731" y="3447"/>
                    <a:pt x="1644" y="3447"/>
                  </a:cubicBezTo>
                  <a:cubicBezTo>
                    <a:pt x="2534" y="3447"/>
                    <a:pt x="3264" y="2671"/>
                    <a:pt x="3264" y="1712"/>
                  </a:cubicBezTo>
                  <a:cubicBezTo>
                    <a:pt x="3264" y="776"/>
                    <a:pt x="2534" y="0"/>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671;p65"/>
            <p:cNvSpPr/>
            <p:nvPr/>
          </p:nvSpPr>
          <p:spPr>
            <a:xfrm>
              <a:off x="3018800" y="4412750"/>
              <a:ext cx="29125" cy="60500"/>
            </a:xfrm>
            <a:custGeom>
              <a:avLst/>
              <a:gdLst/>
              <a:ahLst/>
              <a:cxnLst/>
              <a:rect l="l" t="t" r="r" b="b"/>
              <a:pathLst>
                <a:path w="1165" h="2420" extrusionOk="0">
                  <a:moveTo>
                    <a:pt x="1142" y="0"/>
                  </a:moveTo>
                  <a:cubicBezTo>
                    <a:pt x="503" y="0"/>
                    <a:pt x="1" y="548"/>
                    <a:pt x="1" y="1210"/>
                  </a:cubicBezTo>
                  <a:cubicBezTo>
                    <a:pt x="1" y="1872"/>
                    <a:pt x="503" y="2420"/>
                    <a:pt x="1142" y="2420"/>
                  </a:cubicBezTo>
                  <a:lnTo>
                    <a:pt x="1165" y="2420"/>
                  </a:lnTo>
                  <a:lnTo>
                    <a:pt x="1165" y="0"/>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672;p65"/>
            <p:cNvSpPr/>
            <p:nvPr/>
          </p:nvSpPr>
          <p:spPr>
            <a:xfrm>
              <a:off x="2885850" y="4407050"/>
              <a:ext cx="81625" cy="86175"/>
            </a:xfrm>
            <a:custGeom>
              <a:avLst/>
              <a:gdLst/>
              <a:ahLst/>
              <a:cxnLst/>
              <a:rect l="l" t="t" r="r" b="b"/>
              <a:pathLst>
                <a:path w="3265" h="3447" extrusionOk="0">
                  <a:moveTo>
                    <a:pt x="1621" y="0"/>
                  </a:moveTo>
                  <a:cubicBezTo>
                    <a:pt x="731" y="0"/>
                    <a:pt x="0" y="776"/>
                    <a:pt x="0" y="1712"/>
                  </a:cubicBezTo>
                  <a:cubicBezTo>
                    <a:pt x="0" y="2671"/>
                    <a:pt x="731" y="3447"/>
                    <a:pt x="1621" y="3447"/>
                  </a:cubicBezTo>
                  <a:cubicBezTo>
                    <a:pt x="2534" y="3447"/>
                    <a:pt x="3264" y="2671"/>
                    <a:pt x="3264" y="1712"/>
                  </a:cubicBezTo>
                  <a:cubicBezTo>
                    <a:pt x="3264" y="776"/>
                    <a:pt x="2534" y="0"/>
                    <a:pt x="1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673;p65"/>
            <p:cNvSpPr/>
            <p:nvPr/>
          </p:nvSpPr>
          <p:spPr>
            <a:xfrm>
              <a:off x="2341475" y="4306025"/>
              <a:ext cx="706450" cy="48550"/>
            </a:xfrm>
            <a:custGeom>
              <a:avLst/>
              <a:gdLst/>
              <a:ahLst/>
              <a:cxnLst/>
              <a:rect l="l" t="t" r="r" b="b"/>
              <a:pathLst>
                <a:path w="28258" h="1942" extrusionOk="0">
                  <a:moveTo>
                    <a:pt x="0" y="1"/>
                  </a:moveTo>
                  <a:lnTo>
                    <a:pt x="0" y="1941"/>
                  </a:lnTo>
                  <a:lnTo>
                    <a:pt x="28258" y="1941"/>
                  </a:lnTo>
                  <a:lnTo>
                    <a:pt x="28258" y="1"/>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674;p65"/>
            <p:cNvSpPr/>
            <p:nvPr/>
          </p:nvSpPr>
          <p:spPr>
            <a:xfrm>
              <a:off x="2341475" y="4005325"/>
              <a:ext cx="706450" cy="234025"/>
            </a:xfrm>
            <a:custGeom>
              <a:avLst/>
              <a:gdLst/>
              <a:ahLst/>
              <a:cxnLst/>
              <a:rect l="l" t="t" r="r" b="b"/>
              <a:pathLst>
                <a:path w="28258" h="9361" extrusionOk="0">
                  <a:moveTo>
                    <a:pt x="9199" y="0"/>
                  </a:moveTo>
                  <a:cubicBezTo>
                    <a:pt x="8970" y="0"/>
                    <a:pt x="8765" y="137"/>
                    <a:pt x="8674" y="342"/>
                  </a:cubicBezTo>
                  <a:lnTo>
                    <a:pt x="5387" y="7418"/>
                  </a:lnTo>
                  <a:lnTo>
                    <a:pt x="2214" y="822"/>
                  </a:lnTo>
                  <a:cubicBezTo>
                    <a:pt x="2123" y="616"/>
                    <a:pt x="1940" y="502"/>
                    <a:pt x="1712" y="502"/>
                  </a:cubicBezTo>
                  <a:lnTo>
                    <a:pt x="1689" y="502"/>
                  </a:lnTo>
                  <a:cubicBezTo>
                    <a:pt x="1484" y="502"/>
                    <a:pt x="1278" y="616"/>
                    <a:pt x="1187" y="799"/>
                  </a:cubicBezTo>
                  <a:lnTo>
                    <a:pt x="0" y="2967"/>
                  </a:lnTo>
                  <a:lnTo>
                    <a:pt x="0" y="5410"/>
                  </a:lnTo>
                  <a:lnTo>
                    <a:pt x="1666" y="2351"/>
                  </a:lnTo>
                  <a:lnTo>
                    <a:pt x="4862" y="9039"/>
                  </a:lnTo>
                  <a:cubicBezTo>
                    <a:pt x="4976" y="9244"/>
                    <a:pt x="5181" y="9358"/>
                    <a:pt x="5410" y="9358"/>
                  </a:cubicBezTo>
                  <a:cubicBezTo>
                    <a:pt x="5638" y="9358"/>
                    <a:pt x="5843" y="9221"/>
                    <a:pt x="5935" y="9016"/>
                  </a:cubicBezTo>
                  <a:lnTo>
                    <a:pt x="9176" y="2009"/>
                  </a:lnTo>
                  <a:lnTo>
                    <a:pt x="12280" y="9016"/>
                  </a:lnTo>
                  <a:cubicBezTo>
                    <a:pt x="12371" y="9221"/>
                    <a:pt x="12554" y="9358"/>
                    <a:pt x="12782" y="9358"/>
                  </a:cubicBezTo>
                  <a:cubicBezTo>
                    <a:pt x="12801" y="9360"/>
                    <a:pt x="12819" y="9361"/>
                    <a:pt x="12836" y="9361"/>
                  </a:cubicBezTo>
                  <a:cubicBezTo>
                    <a:pt x="13060" y="9361"/>
                    <a:pt x="13224" y="9229"/>
                    <a:pt x="13330" y="9039"/>
                  </a:cubicBezTo>
                  <a:lnTo>
                    <a:pt x="16982" y="1917"/>
                  </a:lnTo>
                  <a:lnTo>
                    <a:pt x="20360" y="9039"/>
                  </a:lnTo>
                  <a:cubicBezTo>
                    <a:pt x="20452" y="9221"/>
                    <a:pt x="20657" y="9358"/>
                    <a:pt x="20885" y="9358"/>
                  </a:cubicBezTo>
                  <a:cubicBezTo>
                    <a:pt x="21113" y="9358"/>
                    <a:pt x="21319" y="9244"/>
                    <a:pt x="21410" y="9039"/>
                  </a:cubicBezTo>
                  <a:lnTo>
                    <a:pt x="24994" y="1895"/>
                  </a:lnTo>
                  <a:lnTo>
                    <a:pt x="28258" y="8263"/>
                  </a:lnTo>
                  <a:lnTo>
                    <a:pt x="28258" y="5684"/>
                  </a:lnTo>
                  <a:lnTo>
                    <a:pt x="25519" y="320"/>
                  </a:lnTo>
                  <a:cubicBezTo>
                    <a:pt x="25405" y="137"/>
                    <a:pt x="25199" y="0"/>
                    <a:pt x="24994" y="0"/>
                  </a:cubicBezTo>
                  <a:cubicBezTo>
                    <a:pt x="24766" y="0"/>
                    <a:pt x="24560" y="137"/>
                    <a:pt x="24469" y="320"/>
                  </a:cubicBezTo>
                  <a:lnTo>
                    <a:pt x="20908" y="7441"/>
                  </a:lnTo>
                  <a:lnTo>
                    <a:pt x="17530" y="342"/>
                  </a:lnTo>
                  <a:cubicBezTo>
                    <a:pt x="17439" y="137"/>
                    <a:pt x="17233" y="0"/>
                    <a:pt x="17005" y="0"/>
                  </a:cubicBezTo>
                  <a:cubicBezTo>
                    <a:pt x="16777" y="0"/>
                    <a:pt x="16571" y="137"/>
                    <a:pt x="16480" y="320"/>
                  </a:cubicBezTo>
                  <a:lnTo>
                    <a:pt x="12851" y="7418"/>
                  </a:lnTo>
                  <a:lnTo>
                    <a:pt x="9746" y="365"/>
                  </a:lnTo>
                  <a:cubicBezTo>
                    <a:pt x="9632" y="137"/>
                    <a:pt x="9427" y="0"/>
                    <a:pt x="9199"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675;p65"/>
            <p:cNvSpPr/>
            <p:nvPr/>
          </p:nvSpPr>
          <p:spPr>
            <a:xfrm>
              <a:off x="2341475" y="3733125"/>
              <a:ext cx="706450" cy="263650"/>
            </a:xfrm>
            <a:custGeom>
              <a:avLst/>
              <a:gdLst/>
              <a:ahLst/>
              <a:cxnLst/>
              <a:rect l="l" t="t" r="r" b="b"/>
              <a:pathLst>
                <a:path w="28258" h="10546" extrusionOk="0">
                  <a:moveTo>
                    <a:pt x="9222" y="0"/>
                  </a:moveTo>
                  <a:cubicBezTo>
                    <a:pt x="8765" y="0"/>
                    <a:pt x="8331" y="274"/>
                    <a:pt x="8149" y="685"/>
                  </a:cubicBezTo>
                  <a:lnTo>
                    <a:pt x="5387" y="6620"/>
                  </a:lnTo>
                  <a:lnTo>
                    <a:pt x="2739" y="1164"/>
                  </a:lnTo>
                  <a:cubicBezTo>
                    <a:pt x="2557" y="776"/>
                    <a:pt x="2168" y="503"/>
                    <a:pt x="1735" y="503"/>
                  </a:cubicBezTo>
                  <a:cubicBezTo>
                    <a:pt x="1716" y="502"/>
                    <a:pt x="1696" y="501"/>
                    <a:pt x="1677" y="501"/>
                  </a:cubicBezTo>
                  <a:cubicBezTo>
                    <a:pt x="1246" y="501"/>
                    <a:pt x="881" y="746"/>
                    <a:pt x="662" y="1096"/>
                  </a:cubicBezTo>
                  <a:lnTo>
                    <a:pt x="0" y="2351"/>
                  </a:lnTo>
                  <a:lnTo>
                    <a:pt x="0" y="7213"/>
                  </a:lnTo>
                  <a:lnTo>
                    <a:pt x="1621" y="4223"/>
                  </a:lnTo>
                  <a:lnTo>
                    <a:pt x="4337" y="9884"/>
                  </a:lnTo>
                  <a:cubicBezTo>
                    <a:pt x="4542" y="10272"/>
                    <a:pt x="4953" y="10546"/>
                    <a:pt x="5410" y="10546"/>
                  </a:cubicBezTo>
                  <a:cubicBezTo>
                    <a:pt x="5866" y="10523"/>
                    <a:pt x="6277" y="10272"/>
                    <a:pt x="6460" y="9861"/>
                  </a:cubicBezTo>
                  <a:lnTo>
                    <a:pt x="9176" y="4018"/>
                  </a:lnTo>
                  <a:lnTo>
                    <a:pt x="11732" y="9838"/>
                  </a:lnTo>
                  <a:cubicBezTo>
                    <a:pt x="11915" y="10249"/>
                    <a:pt x="12326" y="10523"/>
                    <a:pt x="12782" y="10546"/>
                  </a:cubicBezTo>
                  <a:cubicBezTo>
                    <a:pt x="13239" y="10546"/>
                    <a:pt x="13650" y="10295"/>
                    <a:pt x="13855" y="9907"/>
                  </a:cubicBezTo>
                  <a:lnTo>
                    <a:pt x="16959" y="3812"/>
                  </a:lnTo>
                  <a:lnTo>
                    <a:pt x="19835" y="9861"/>
                  </a:lnTo>
                  <a:cubicBezTo>
                    <a:pt x="20041" y="10272"/>
                    <a:pt x="20429" y="10523"/>
                    <a:pt x="20885" y="10546"/>
                  </a:cubicBezTo>
                  <a:cubicBezTo>
                    <a:pt x="21319" y="10546"/>
                    <a:pt x="21730" y="10295"/>
                    <a:pt x="21935" y="9884"/>
                  </a:cubicBezTo>
                  <a:lnTo>
                    <a:pt x="24994" y="3767"/>
                  </a:lnTo>
                  <a:lnTo>
                    <a:pt x="28258" y="10135"/>
                  </a:lnTo>
                  <a:lnTo>
                    <a:pt x="28258" y="4999"/>
                  </a:lnTo>
                  <a:lnTo>
                    <a:pt x="26021" y="639"/>
                  </a:lnTo>
                  <a:cubicBezTo>
                    <a:pt x="25838" y="251"/>
                    <a:pt x="25427" y="0"/>
                    <a:pt x="24994" y="0"/>
                  </a:cubicBezTo>
                  <a:cubicBezTo>
                    <a:pt x="24537" y="23"/>
                    <a:pt x="24149" y="251"/>
                    <a:pt x="23944" y="662"/>
                  </a:cubicBezTo>
                  <a:lnTo>
                    <a:pt x="20931" y="6711"/>
                  </a:lnTo>
                  <a:lnTo>
                    <a:pt x="18055" y="685"/>
                  </a:lnTo>
                  <a:cubicBezTo>
                    <a:pt x="17872" y="274"/>
                    <a:pt x="17461" y="23"/>
                    <a:pt x="17005" y="0"/>
                  </a:cubicBezTo>
                  <a:cubicBezTo>
                    <a:pt x="16548" y="0"/>
                    <a:pt x="16160" y="251"/>
                    <a:pt x="15955" y="639"/>
                  </a:cubicBezTo>
                  <a:lnTo>
                    <a:pt x="12896" y="6643"/>
                  </a:lnTo>
                  <a:lnTo>
                    <a:pt x="10271" y="708"/>
                  </a:lnTo>
                  <a:cubicBezTo>
                    <a:pt x="10089" y="297"/>
                    <a:pt x="9678" y="23"/>
                    <a:pt x="9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676;p65"/>
            <p:cNvSpPr/>
            <p:nvPr/>
          </p:nvSpPr>
          <p:spPr>
            <a:xfrm>
              <a:off x="2341475" y="3579050"/>
              <a:ext cx="14850" cy="52525"/>
            </a:xfrm>
            <a:custGeom>
              <a:avLst/>
              <a:gdLst/>
              <a:ahLst/>
              <a:cxnLst/>
              <a:rect l="l" t="t" r="r" b="b"/>
              <a:pathLst>
                <a:path w="594" h="2101" extrusionOk="0">
                  <a:moveTo>
                    <a:pt x="0" y="1"/>
                  </a:moveTo>
                  <a:lnTo>
                    <a:pt x="0" y="2100"/>
                  </a:lnTo>
                  <a:cubicBezTo>
                    <a:pt x="342" y="1895"/>
                    <a:pt x="594" y="1507"/>
                    <a:pt x="594" y="1051"/>
                  </a:cubicBezTo>
                  <a:cubicBezTo>
                    <a:pt x="594" y="594"/>
                    <a:pt x="342" y="183"/>
                    <a:pt x="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677;p65"/>
            <p:cNvSpPr/>
            <p:nvPr/>
          </p:nvSpPr>
          <p:spPr>
            <a:xfrm>
              <a:off x="2546325" y="3575050"/>
              <a:ext cx="57075" cy="60525"/>
            </a:xfrm>
            <a:custGeom>
              <a:avLst/>
              <a:gdLst/>
              <a:ahLst/>
              <a:cxnLst/>
              <a:rect l="l" t="t" r="r" b="b"/>
              <a:pathLst>
                <a:path w="2283" h="2421" extrusionOk="0">
                  <a:moveTo>
                    <a:pt x="1142" y="1"/>
                  </a:moveTo>
                  <a:cubicBezTo>
                    <a:pt x="503" y="1"/>
                    <a:pt x="0" y="549"/>
                    <a:pt x="0" y="1211"/>
                  </a:cubicBezTo>
                  <a:cubicBezTo>
                    <a:pt x="0" y="1872"/>
                    <a:pt x="503" y="2420"/>
                    <a:pt x="1142" y="2420"/>
                  </a:cubicBezTo>
                  <a:cubicBezTo>
                    <a:pt x="1758" y="2420"/>
                    <a:pt x="2283" y="1872"/>
                    <a:pt x="2283" y="1211"/>
                  </a:cubicBezTo>
                  <a:cubicBezTo>
                    <a:pt x="2283" y="549"/>
                    <a:pt x="1758" y="1"/>
                    <a:pt x="1142"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678;p65"/>
            <p:cNvSpPr/>
            <p:nvPr/>
          </p:nvSpPr>
          <p:spPr>
            <a:xfrm>
              <a:off x="2413375" y="3569350"/>
              <a:ext cx="81625" cy="86200"/>
            </a:xfrm>
            <a:custGeom>
              <a:avLst/>
              <a:gdLst/>
              <a:ahLst/>
              <a:cxnLst/>
              <a:rect l="l" t="t" r="r" b="b"/>
              <a:pathLst>
                <a:path w="3265" h="3448" extrusionOk="0">
                  <a:moveTo>
                    <a:pt x="1621" y="1"/>
                  </a:moveTo>
                  <a:cubicBezTo>
                    <a:pt x="730" y="1"/>
                    <a:pt x="0" y="777"/>
                    <a:pt x="0" y="1712"/>
                  </a:cubicBezTo>
                  <a:cubicBezTo>
                    <a:pt x="0" y="2671"/>
                    <a:pt x="730" y="3447"/>
                    <a:pt x="1621" y="3447"/>
                  </a:cubicBezTo>
                  <a:cubicBezTo>
                    <a:pt x="2534" y="3447"/>
                    <a:pt x="3264" y="2671"/>
                    <a:pt x="3264" y="1712"/>
                  </a:cubicBezTo>
                  <a:cubicBezTo>
                    <a:pt x="3264" y="777"/>
                    <a:pt x="2534" y="1"/>
                    <a:pt x="1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679;p65"/>
            <p:cNvSpPr/>
            <p:nvPr/>
          </p:nvSpPr>
          <p:spPr>
            <a:xfrm>
              <a:off x="2783700" y="3575050"/>
              <a:ext cx="57100" cy="60525"/>
            </a:xfrm>
            <a:custGeom>
              <a:avLst/>
              <a:gdLst/>
              <a:ahLst/>
              <a:cxnLst/>
              <a:rect l="l" t="t" r="r" b="b"/>
              <a:pathLst>
                <a:path w="2284" h="2421" extrusionOk="0">
                  <a:moveTo>
                    <a:pt x="1142" y="1"/>
                  </a:moveTo>
                  <a:cubicBezTo>
                    <a:pt x="526" y="1"/>
                    <a:pt x="1" y="549"/>
                    <a:pt x="1" y="1211"/>
                  </a:cubicBezTo>
                  <a:cubicBezTo>
                    <a:pt x="1" y="1872"/>
                    <a:pt x="526" y="2420"/>
                    <a:pt x="1142" y="2420"/>
                  </a:cubicBezTo>
                  <a:cubicBezTo>
                    <a:pt x="1781" y="2420"/>
                    <a:pt x="2283" y="1872"/>
                    <a:pt x="2283" y="1211"/>
                  </a:cubicBezTo>
                  <a:cubicBezTo>
                    <a:pt x="2283" y="549"/>
                    <a:pt x="1781" y="1"/>
                    <a:pt x="1142"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680;p65"/>
            <p:cNvSpPr/>
            <p:nvPr/>
          </p:nvSpPr>
          <p:spPr>
            <a:xfrm>
              <a:off x="2650750" y="3569350"/>
              <a:ext cx="81625" cy="86200"/>
            </a:xfrm>
            <a:custGeom>
              <a:avLst/>
              <a:gdLst/>
              <a:ahLst/>
              <a:cxnLst/>
              <a:rect l="l" t="t" r="r" b="b"/>
              <a:pathLst>
                <a:path w="3265" h="3448" extrusionOk="0">
                  <a:moveTo>
                    <a:pt x="1644" y="1"/>
                  </a:moveTo>
                  <a:cubicBezTo>
                    <a:pt x="731" y="1"/>
                    <a:pt x="0" y="777"/>
                    <a:pt x="0" y="1712"/>
                  </a:cubicBezTo>
                  <a:cubicBezTo>
                    <a:pt x="0" y="2671"/>
                    <a:pt x="731" y="3447"/>
                    <a:pt x="1644" y="3447"/>
                  </a:cubicBezTo>
                  <a:cubicBezTo>
                    <a:pt x="2534" y="3447"/>
                    <a:pt x="3264" y="2671"/>
                    <a:pt x="3264" y="1712"/>
                  </a:cubicBezTo>
                  <a:cubicBezTo>
                    <a:pt x="3264" y="777"/>
                    <a:pt x="2534" y="1"/>
                    <a:pt x="16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681;p65"/>
            <p:cNvSpPr/>
            <p:nvPr/>
          </p:nvSpPr>
          <p:spPr>
            <a:xfrm>
              <a:off x="3018800" y="3575050"/>
              <a:ext cx="29125" cy="60525"/>
            </a:xfrm>
            <a:custGeom>
              <a:avLst/>
              <a:gdLst/>
              <a:ahLst/>
              <a:cxnLst/>
              <a:rect l="l" t="t" r="r" b="b"/>
              <a:pathLst>
                <a:path w="1165" h="2421" extrusionOk="0">
                  <a:moveTo>
                    <a:pt x="1142" y="1"/>
                  </a:moveTo>
                  <a:cubicBezTo>
                    <a:pt x="503" y="1"/>
                    <a:pt x="1" y="549"/>
                    <a:pt x="1" y="1211"/>
                  </a:cubicBezTo>
                  <a:cubicBezTo>
                    <a:pt x="1" y="1872"/>
                    <a:pt x="503" y="2420"/>
                    <a:pt x="1142" y="2420"/>
                  </a:cubicBezTo>
                  <a:lnTo>
                    <a:pt x="1165" y="2420"/>
                  </a:lnTo>
                  <a:lnTo>
                    <a:pt x="1165" y="1"/>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682;p65"/>
            <p:cNvSpPr/>
            <p:nvPr/>
          </p:nvSpPr>
          <p:spPr>
            <a:xfrm>
              <a:off x="2885850" y="3569350"/>
              <a:ext cx="81625" cy="86200"/>
            </a:xfrm>
            <a:custGeom>
              <a:avLst/>
              <a:gdLst/>
              <a:ahLst/>
              <a:cxnLst/>
              <a:rect l="l" t="t" r="r" b="b"/>
              <a:pathLst>
                <a:path w="3265" h="3448" extrusionOk="0">
                  <a:moveTo>
                    <a:pt x="1621" y="1"/>
                  </a:moveTo>
                  <a:cubicBezTo>
                    <a:pt x="731" y="1"/>
                    <a:pt x="0" y="777"/>
                    <a:pt x="0" y="1712"/>
                  </a:cubicBezTo>
                  <a:cubicBezTo>
                    <a:pt x="0" y="2671"/>
                    <a:pt x="731" y="3447"/>
                    <a:pt x="1621" y="3447"/>
                  </a:cubicBezTo>
                  <a:cubicBezTo>
                    <a:pt x="2534" y="3447"/>
                    <a:pt x="3264" y="2671"/>
                    <a:pt x="3264" y="1712"/>
                  </a:cubicBezTo>
                  <a:cubicBezTo>
                    <a:pt x="3264" y="777"/>
                    <a:pt x="2534" y="1"/>
                    <a:pt x="1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683;p65"/>
            <p:cNvSpPr/>
            <p:nvPr/>
          </p:nvSpPr>
          <p:spPr>
            <a:xfrm>
              <a:off x="2341475" y="3468350"/>
              <a:ext cx="706450" cy="48525"/>
            </a:xfrm>
            <a:custGeom>
              <a:avLst/>
              <a:gdLst/>
              <a:ahLst/>
              <a:cxnLst/>
              <a:rect l="l" t="t" r="r" b="b"/>
              <a:pathLst>
                <a:path w="28258" h="1941" extrusionOk="0">
                  <a:moveTo>
                    <a:pt x="0" y="0"/>
                  </a:moveTo>
                  <a:lnTo>
                    <a:pt x="0" y="1941"/>
                  </a:lnTo>
                  <a:lnTo>
                    <a:pt x="28258" y="1941"/>
                  </a:lnTo>
                  <a:lnTo>
                    <a:pt x="28258" y="0"/>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684;p65"/>
            <p:cNvSpPr/>
            <p:nvPr/>
          </p:nvSpPr>
          <p:spPr>
            <a:xfrm>
              <a:off x="2341475" y="3167625"/>
              <a:ext cx="706450" cy="234050"/>
            </a:xfrm>
            <a:custGeom>
              <a:avLst/>
              <a:gdLst/>
              <a:ahLst/>
              <a:cxnLst/>
              <a:rect l="l" t="t" r="r" b="b"/>
              <a:pathLst>
                <a:path w="28258" h="9362" extrusionOk="0">
                  <a:moveTo>
                    <a:pt x="9199" y="1"/>
                  </a:moveTo>
                  <a:cubicBezTo>
                    <a:pt x="8970" y="1"/>
                    <a:pt x="8765" y="137"/>
                    <a:pt x="8674" y="343"/>
                  </a:cubicBezTo>
                  <a:lnTo>
                    <a:pt x="5387" y="7419"/>
                  </a:lnTo>
                  <a:lnTo>
                    <a:pt x="2214" y="822"/>
                  </a:lnTo>
                  <a:cubicBezTo>
                    <a:pt x="2123" y="617"/>
                    <a:pt x="1940" y="503"/>
                    <a:pt x="1712" y="503"/>
                  </a:cubicBezTo>
                  <a:lnTo>
                    <a:pt x="1689" y="503"/>
                  </a:lnTo>
                  <a:cubicBezTo>
                    <a:pt x="1484" y="503"/>
                    <a:pt x="1278" y="617"/>
                    <a:pt x="1187" y="799"/>
                  </a:cubicBezTo>
                  <a:lnTo>
                    <a:pt x="0" y="2968"/>
                  </a:lnTo>
                  <a:lnTo>
                    <a:pt x="0" y="5410"/>
                  </a:lnTo>
                  <a:lnTo>
                    <a:pt x="1666" y="2352"/>
                  </a:lnTo>
                  <a:lnTo>
                    <a:pt x="4862" y="9039"/>
                  </a:lnTo>
                  <a:cubicBezTo>
                    <a:pt x="4976" y="9245"/>
                    <a:pt x="5181" y="9359"/>
                    <a:pt x="5410" y="9359"/>
                  </a:cubicBezTo>
                  <a:cubicBezTo>
                    <a:pt x="5638" y="9359"/>
                    <a:pt x="5843" y="9222"/>
                    <a:pt x="5935" y="9017"/>
                  </a:cubicBezTo>
                  <a:lnTo>
                    <a:pt x="9176" y="2009"/>
                  </a:lnTo>
                  <a:lnTo>
                    <a:pt x="12280" y="9017"/>
                  </a:lnTo>
                  <a:cubicBezTo>
                    <a:pt x="12371" y="9222"/>
                    <a:pt x="12554" y="9359"/>
                    <a:pt x="12782" y="9359"/>
                  </a:cubicBezTo>
                  <a:cubicBezTo>
                    <a:pt x="12801" y="9361"/>
                    <a:pt x="12819" y="9361"/>
                    <a:pt x="12836" y="9361"/>
                  </a:cubicBezTo>
                  <a:cubicBezTo>
                    <a:pt x="13060" y="9361"/>
                    <a:pt x="13224" y="9230"/>
                    <a:pt x="13330" y="9039"/>
                  </a:cubicBezTo>
                  <a:lnTo>
                    <a:pt x="16982" y="1918"/>
                  </a:lnTo>
                  <a:lnTo>
                    <a:pt x="20360" y="9039"/>
                  </a:lnTo>
                  <a:cubicBezTo>
                    <a:pt x="20452" y="9222"/>
                    <a:pt x="20657" y="9359"/>
                    <a:pt x="20885" y="9359"/>
                  </a:cubicBezTo>
                  <a:cubicBezTo>
                    <a:pt x="21113" y="9359"/>
                    <a:pt x="21319" y="9245"/>
                    <a:pt x="21410" y="9039"/>
                  </a:cubicBezTo>
                  <a:lnTo>
                    <a:pt x="24994" y="1895"/>
                  </a:lnTo>
                  <a:lnTo>
                    <a:pt x="28258" y="8263"/>
                  </a:lnTo>
                  <a:lnTo>
                    <a:pt x="28258" y="5684"/>
                  </a:lnTo>
                  <a:lnTo>
                    <a:pt x="25519" y="320"/>
                  </a:lnTo>
                  <a:cubicBezTo>
                    <a:pt x="25405" y="137"/>
                    <a:pt x="25199" y="1"/>
                    <a:pt x="24994" y="1"/>
                  </a:cubicBezTo>
                  <a:cubicBezTo>
                    <a:pt x="24766" y="1"/>
                    <a:pt x="24560" y="137"/>
                    <a:pt x="24469" y="320"/>
                  </a:cubicBezTo>
                  <a:lnTo>
                    <a:pt x="20908" y="7442"/>
                  </a:lnTo>
                  <a:lnTo>
                    <a:pt x="17530" y="343"/>
                  </a:lnTo>
                  <a:cubicBezTo>
                    <a:pt x="17439" y="137"/>
                    <a:pt x="17233" y="1"/>
                    <a:pt x="17005" y="1"/>
                  </a:cubicBezTo>
                  <a:cubicBezTo>
                    <a:pt x="16777" y="1"/>
                    <a:pt x="16571" y="137"/>
                    <a:pt x="16480" y="320"/>
                  </a:cubicBezTo>
                  <a:lnTo>
                    <a:pt x="12851" y="7419"/>
                  </a:lnTo>
                  <a:lnTo>
                    <a:pt x="9746" y="366"/>
                  </a:lnTo>
                  <a:cubicBezTo>
                    <a:pt x="9632" y="137"/>
                    <a:pt x="9427" y="1"/>
                    <a:pt x="9199"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685;p65"/>
            <p:cNvSpPr/>
            <p:nvPr/>
          </p:nvSpPr>
          <p:spPr>
            <a:xfrm>
              <a:off x="2341475" y="2895425"/>
              <a:ext cx="706450" cy="263675"/>
            </a:xfrm>
            <a:custGeom>
              <a:avLst/>
              <a:gdLst/>
              <a:ahLst/>
              <a:cxnLst/>
              <a:rect l="l" t="t" r="r" b="b"/>
              <a:pathLst>
                <a:path w="28258" h="10547" extrusionOk="0">
                  <a:moveTo>
                    <a:pt x="9222" y="1"/>
                  </a:moveTo>
                  <a:cubicBezTo>
                    <a:pt x="8765" y="1"/>
                    <a:pt x="8331" y="275"/>
                    <a:pt x="8149" y="686"/>
                  </a:cubicBezTo>
                  <a:lnTo>
                    <a:pt x="5387" y="6620"/>
                  </a:lnTo>
                  <a:lnTo>
                    <a:pt x="2739" y="1165"/>
                  </a:lnTo>
                  <a:cubicBezTo>
                    <a:pt x="2557" y="754"/>
                    <a:pt x="2168" y="503"/>
                    <a:pt x="1735" y="503"/>
                  </a:cubicBezTo>
                  <a:cubicBezTo>
                    <a:pt x="1716" y="502"/>
                    <a:pt x="1696" y="502"/>
                    <a:pt x="1677" y="502"/>
                  </a:cubicBezTo>
                  <a:cubicBezTo>
                    <a:pt x="1246" y="502"/>
                    <a:pt x="881" y="747"/>
                    <a:pt x="662" y="1096"/>
                  </a:cubicBezTo>
                  <a:lnTo>
                    <a:pt x="0" y="2352"/>
                  </a:lnTo>
                  <a:lnTo>
                    <a:pt x="0" y="7214"/>
                  </a:lnTo>
                  <a:lnTo>
                    <a:pt x="1621" y="4224"/>
                  </a:lnTo>
                  <a:lnTo>
                    <a:pt x="4337" y="9861"/>
                  </a:lnTo>
                  <a:cubicBezTo>
                    <a:pt x="4542" y="10272"/>
                    <a:pt x="4953" y="10546"/>
                    <a:pt x="5410" y="10546"/>
                  </a:cubicBezTo>
                  <a:cubicBezTo>
                    <a:pt x="5866" y="10523"/>
                    <a:pt x="6277" y="10272"/>
                    <a:pt x="6460" y="9861"/>
                  </a:cubicBezTo>
                  <a:lnTo>
                    <a:pt x="9176" y="4018"/>
                  </a:lnTo>
                  <a:lnTo>
                    <a:pt x="11732" y="9839"/>
                  </a:lnTo>
                  <a:cubicBezTo>
                    <a:pt x="11915" y="10249"/>
                    <a:pt x="12326" y="10523"/>
                    <a:pt x="12782" y="10523"/>
                  </a:cubicBezTo>
                  <a:cubicBezTo>
                    <a:pt x="12801" y="10524"/>
                    <a:pt x="12821" y="10525"/>
                    <a:pt x="12840" y="10525"/>
                  </a:cubicBezTo>
                  <a:cubicBezTo>
                    <a:pt x="13273" y="10525"/>
                    <a:pt x="13658" y="10279"/>
                    <a:pt x="13855" y="9907"/>
                  </a:cubicBezTo>
                  <a:lnTo>
                    <a:pt x="16959" y="3813"/>
                  </a:lnTo>
                  <a:lnTo>
                    <a:pt x="19835" y="9861"/>
                  </a:lnTo>
                  <a:cubicBezTo>
                    <a:pt x="20041" y="10272"/>
                    <a:pt x="20429" y="10523"/>
                    <a:pt x="20885" y="10546"/>
                  </a:cubicBezTo>
                  <a:cubicBezTo>
                    <a:pt x="21319" y="10546"/>
                    <a:pt x="21730" y="10295"/>
                    <a:pt x="21935" y="9884"/>
                  </a:cubicBezTo>
                  <a:lnTo>
                    <a:pt x="24994" y="3767"/>
                  </a:lnTo>
                  <a:lnTo>
                    <a:pt x="28258" y="10135"/>
                  </a:lnTo>
                  <a:lnTo>
                    <a:pt x="28258" y="5000"/>
                  </a:lnTo>
                  <a:lnTo>
                    <a:pt x="26021" y="640"/>
                  </a:lnTo>
                  <a:cubicBezTo>
                    <a:pt x="25838" y="252"/>
                    <a:pt x="25427" y="1"/>
                    <a:pt x="24994" y="1"/>
                  </a:cubicBezTo>
                  <a:cubicBezTo>
                    <a:pt x="24537" y="1"/>
                    <a:pt x="24149" y="252"/>
                    <a:pt x="23944" y="663"/>
                  </a:cubicBezTo>
                  <a:lnTo>
                    <a:pt x="20931" y="6689"/>
                  </a:lnTo>
                  <a:lnTo>
                    <a:pt x="18055" y="686"/>
                  </a:lnTo>
                  <a:cubicBezTo>
                    <a:pt x="17872" y="275"/>
                    <a:pt x="17461" y="24"/>
                    <a:pt x="17005" y="1"/>
                  </a:cubicBezTo>
                  <a:cubicBezTo>
                    <a:pt x="16548" y="1"/>
                    <a:pt x="16160" y="252"/>
                    <a:pt x="15955" y="640"/>
                  </a:cubicBezTo>
                  <a:lnTo>
                    <a:pt x="12896" y="6643"/>
                  </a:lnTo>
                  <a:lnTo>
                    <a:pt x="10271" y="708"/>
                  </a:lnTo>
                  <a:cubicBezTo>
                    <a:pt x="10089" y="298"/>
                    <a:pt x="9678" y="24"/>
                    <a:pt x="9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686;p65"/>
            <p:cNvSpPr/>
            <p:nvPr/>
          </p:nvSpPr>
          <p:spPr>
            <a:xfrm>
              <a:off x="2413375" y="2731675"/>
              <a:ext cx="74775" cy="86175"/>
            </a:xfrm>
            <a:custGeom>
              <a:avLst/>
              <a:gdLst/>
              <a:ahLst/>
              <a:cxnLst/>
              <a:rect l="l" t="t" r="r" b="b"/>
              <a:pathLst>
                <a:path w="2991" h="3447" extrusionOk="0">
                  <a:moveTo>
                    <a:pt x="1621" y="0"/>
                  </a:moveTo>
                  <a:cubicBezTo>
                    <a:pt x="730" y="0"/>
                    <a:pt x="0" y="776"/>
                    <a:pt x="0" y="1712"/>
                  </a:cubicBezTo>
                  <a:cubicBezTo>
                    <a:pt x="0" y="2671"/>
                    <a:pt x="730" y="3447"/>
                    <a:pt x="1621" y="3447"/>
                  </a:cubicBezTo>
                  <a:cubicBezTo>
                    <a:pt x="2123" y="3447"/>
                    <a:pt x="2557" y="3218"/>
                    <a:pt x="2853" y="2853"/>
                  </a:cubicBezTo>
                  <a:cubicBezTo>
                    <a:pt x="2808" y="2031"/>
                    <a:pt x="2853" y="1370"/>
                    <a:pt x="2990" y="776"/>
                  </a:cubicBezTo>
                  <a:cubicBezTo>
                    <a:pt x="2693" y="297"/>
                    <a:pt x="2191" y="0"/>
                    <a:pt x="1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687;p65"/>
            <p:cNvSpPr/>
            <p:nvPr/>
          </p:nvSpPr>
          <p:spPr>
            <a:xfrm>
              <a:off x="2783700" y="2741925"/>
              <a:ext cx="57100" cy="55950"/>
            </a:xfrm>
            <a:custGeom>
              <a:avLst/>
              <a:gdLst/>
              <a:ahLst/>
              <a:cxnLst/>
              <a:rect l="l" t="t" r="r" b="b"/>
              <a:pathLst>
                <a:path w="2284" h="2238" extrusionOk="0">
                  <a:moveTo>
                    <a:pt x="1735" y="1"/>
                  </a:moveTo>
                  <a:cubicBezTo>
                    <a:pt x="1393" y="503"/>
                    <a:pt x="731" y="868"/>
                    <a:pt x="1" y="1051"/>
                  </a:cubicBezTo>
                  <a:cubicBezTo>
                    <a:pt x="24" y="1690"/>
                    <a:pt x="526" y="2238"/>
                    <a:pt x="1142" y="2238"/>
                  </a:cubicBezTo>
                  <a:cubicBezTo>
                    <a:pt x="1781" y="2238"/>
                    <a:pt x="2283" y="1690"/>
                    <a:pt x="2283" y="1028"/>
                  </a:cubicBezTo>
                  <a:cubicBezTo>
                    <a:pt x="2283" y="594"/>
                    <a:pt x="2055" y="206"/>
                    <a:pt x="1735"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8688;p65"/>
            <p:cNvSpPr/>
            <p:nvPr/>
          </p:nvSpPr>
          <p:spPr>
            <a:xfrm>
              <a:off x="2650750" y="2731675"/>
              <a:ext cx="81625" cy="86175"/>
            </a:xfrm>
            <a:custGeom>
              <a:avLst/>
              <a:gdLst/>
              <a:ahLst/>
              <a:cxnLst/>
              <a:rect l="l" t="t" r="r" b="b"/>
              <a:pathLst>
                <a:path w="3265" h="3447" extrusionOk="0">
                  <a:moveTo>
                    <a:pt x="1644" y="0"/>
                  </a:moveTo>
                  <a:cubicBezTo>
                    <a:pt x="731" y="0"/>
                    <a:pt x="0" y="776"/>
                    <a:pt x="0" y="1712"/>
                  </a:cubicBezTo>
                  <a:cubicBezTo>
                    <a:pt x="0" y="2671"/>
                    <a:pt x="731" y="3447"/>
                    <a:pt x="1644" y="3447"/>
                  </a:cubicBezTo>
                  <a:cubicBezTo>
                    <a:pt x="2534" y="3447"/>
                    <a:pt x="3264" y="2671"/>
                    <a:pt x="3264" y="1712"/>
                  </a:cubicBezTo>
                  <a:cubicBezTo>
                    <a:pt x="3264" y="1552"/>
                    <a:pt x="3242" y="1415"/>
                    <a:pt x="3196" y="1255"/>
                  </a:cubicBezTo>
                  <a:cubicBezTo>
                    <a:pt x="2739" y="1027"/>
                    <a:pt x="2374" y="662"/>
                    <a:pt x="2192" y="114"/>
                  </a:cubicBezTo>
                  <a:cubicBezTo>
                    <a:pt x="2032" y="46"/>
                    <a:pt x="1826" y="0"/>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689;p65"/>
            <p:cNvSpPr/>
            <p:nvPr/>
          </p:nvSpPr>
          <p:spPr>
            <a:xfrm>
              <a:off x="3019950" y="2774450"/>
              <a:ext cx="27975" cy="23425"/>
            </a:xfrm>
            <a:custGeom>
              <a:avLst/>
              <a:gdLst/>
              <a:ahLst/>
              <a:cxnLst/>
              <a:rect l="l" t="t" r="r" b="b"/>
              <a:pathLst>
                <a:path w="1119" h="937" extrusionOk="0">
                  <a:moveTo>
                    <a:pt x="1119" y="1"/>
                  </a:moveTo>
                  <a:cubicBezTo>
                    <a:pt x="875" y="62"/>
                    <a:pt x="622" y="92"/>
                    <a:pt x="371" y="92"/>
                  </a:cubicBezTo>
                  <a:cubicBezTo>
                    <a:pt x="246" y="92"/>
                    <a:pt x="122" y="85"/>
                    <a:pt x="0" y="69"/>
                  </a:cubicBezTo>
                  <a:lnTo>
                    <a:pt x="0" y="69"/>
                  </a:lnTo>
                  <a:cubicBezTo>
                    <a:pt x="137" y="572"/>
                    <a:pt x="571" y="937"/>
                    <a:pt x="1096" y="937"/>
                  </a:cubicBezTo>
                  <a:lnTo>
                    <a:pt x="1119" y="937"/>
                  </a:lnTo>
                  <a:lnTo>
                    <a:pt x="1119" y="1"/>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690;p65"/>
            <p:cNvSpPr/>
            <p:nvPr/>
          </p:nvSpPr>
          <p:spPr>
            <a:xfrm>
              <a:off x="2938925" y="2630650"/>
              <a:ext cx="59925" cy="48550"/>
            </a:xfrm>
            <a:custGeom>
              <a:avLst/>
              <a:gdLst/>
              <a:ahLst/>
              <a:cxnLst/>
              <a:rect l="l" t="t" r="r" b="b"/>
              <a:pathLst>
                <a:path w="2397" h="1942" extrusionOk="0">
                  <a:moveTo>
                    <a:pt x="0" y="1"/>
                  </a:moveTo>
                  <a:cubicBezTo>
                    <a:pt x="69" y="594"/>
                    <a:pt x="251" y="1256"/>
                    <a:pt x="502" y="1941"/>
                  </a:cubicBezTo>
                  <a:lnTo>
                    <a:pt x="1872" y="1941"/>
                  </a:lnTo>
                  <a:cubicBezTo>
                    <a:pt x="2032" y="1325"/>
                    <a:pt x="2237" y="754"/>
                    <a:pt x="239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691;p65"/>
            <p:cNvSpPr/>
            <p:nvPr/>
          </p:nvSpPr>
          <p:spPr>
            <a:xfrm>
              <a:off x="2465300" y="2630650"/>
              <a:ext cx="46250" cy="48550"/>
            </a:xfrm>
            <a:custGeom>
              <a:avLst/>
              <a:gdLst/>
              <a:ahLst/>
              <a:cxnLst/>
              <a:rect l="l" t="t" r="r" b="b"/>
              <a:pathLst>
                <a:path w="1850" h="1942" extrusionOk="0">
                  <a:moveTo>
                    <a:pt x="0" y="1"/>
                  </a:moveTo>
                  <a:cubicBezTo>
                    <a:pt x="228" y="663"/>
                    <a:pt x="457" y="1370"/>
                    <a:pt x="411" y="1941"/>
                  </a:cubicBezTo>
                  <a:lnTo>
                    <a:pt x="1644" y="1941"/>
                  </a:lnTo>
                  <a:cubicBezTo>
                    <a:pt x="1712" y="1576"/>
                    <a:pt x="1781" y="1188"/>
                    <a:pt x="1826" y="731"/>
                  </a:cubicBezTo>
                  <a:cubicBezTo>
                    <a:pt x="1849" y="480"/>
                    <a:pt x="1849" y="252"/>
                    <a:pt x="1849"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8692;p65"/>
            <p:cNvSpPr/>
            <p:nvPr/>
          </p:nvSpPr>
          <p:spPr>
            <a:xfrm>
              <a:off x="2368850" y="2630650"/>
              <a:ext cx="56525" cy="48550"/>
            </a:xfrm>
            <a:custGeom>
              <a:avLst/>
              <a:gdLst/>
              <a:ahLst/>
              <a:cxnLst/>
              <a:rect l="l" t="t" r="r" b="b"/>
              <a:pathLst>
                <a:path w="2261" h="1942" extrusionOk="0">
                  <a:moveTo>
                    <a:pt x="1" y="1"/>
                  </a:moveTo>
                  <a:cubicBezTo>
                    <a:pt x="24" y="640"/>
                    <a:pt x="115" y="1302"/>
                    <a:pt x="206" y="1941"/>
                  </a:cubicBezTo>
                  <a:lnTo>
                    <a:pt x="1621" y="1941"/>
                  </a:lnTo>
                  <a:cubicBezTo>
                    <a:pt x="1621" y="1119"/>
                    <a:pt x="2169" y="457"/>
                    <a:pt x="226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8693;p65"/>
            <p:cNvSpPr/>
            <p:nvPr/>
          </p:nvSpPr>
          <p:spPr>
            <a:xfrm>
              <a:off x="2829350" y="2630650"/>
              <a:ext cx="59950" cy="48550"/>
            </a:xfrm>
            <a:custGeom>
              <a:avLst/>
              <a:gdLst/>
              <a:ahLst/>
              <a:cxnLst/>
              <a:rect l="l" t="t" r="r" b="b"/>
              <a:pathLst>
                <a:path w="2398" h="1942" extrusionOk="0">
                  <a:moveTo>
                    <a:pt x="1" y="1"/>
                  </a:moveTo>
                  <a:cubicBezTo>
                    <a:pt x="1" y="435"/>
                    <a:pt x="69" y="845"/>
                    <a:pt x="115" y="1074"/>
                  </a:cubicBezTo>
                  <a:cubicBezTo>
                    <a:pt x="138" y="1142"/>
                    <a:pt x="138" y="1188"/>
                    <a:pt x="160" y="1256"/>
                  </a:cubicBezTo>
                  <a:cubicBezTo>
                    <a:pt x="160" y="1256"/>
                    <a:pt x="160" y="1279"/>
                    <a:pt x="160" y="1279"/>
                  </a:cubicBezTo>
                  <a:cubicBezTo>
                    <a:pt x="206" y="1507"/>
                    <a:pt x="252" y="1736"/>
                    <a:pt x="275" y="1941"/>
                  </a:cubicBezTo>
                  <a:lnTo>
                    <a:pt x="2397" y="1941"/>
                  </a:lnTo>
                  <a:cubicBezTo>
                    <a:pt x="2397" y="1256"/>
                    <a:pt x="2329" y="594"/>
                    <a:pt x="2215"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8694;p65"/>
            <p:cNvSpPr/>
            <p:nvPr/>
          </p:nvSpPr>
          <p:spPr>
            <a:xfrm>
              <a:off x="2587400" y="2630650"/>
              <a:ext cx="46250" cy="48550"/>
            </a:xfrm>
            <a:custGeom>
              <a:avLst/>
              <a:gdLst/>
              <a:ahLst/>
              <a:cxnLst/>
              <a:rect l="l" t="t" r="r" b="b"/>
              <a:pathLst>
                <a:path w="1850" h="1942" extrusionOk="0">
                  <a:moveTo>
                    <a:pt x="1" y="1"/>
                  </a:moveTo>
                  <a:cubicBezTo>
                    <a:pt x="24" y="343"/>
                    <a:pt x="92" y="709"/>
                    <a:pt x="183" y="1074"/>
                  </a:cubicBezTo>
                  <a:cubicBezTo>
                    <a:pt x="252" y="1393"/>
                    <a:pt x="320" y="1667"/>
                    <a:pt x="389" y="1941"/>
                  </a:cubicBezTo>
                  <a:lnTo>
                    <a:pt x="1690" y="1941"/>
                  </a:lnTo>
                  <a:cubicBezTo>
                    <a:pt x="1484" y="1553"/>
                    <a:pt x="1462" y="982"/>
                    <a:pt x="1781" y="229"/>
                  </a:cubicBezTo>
                  <a:cubicBezTo>
                    <a:pt x="1804" y="161"/>
                    <a:pt x="1827" y="92"/>
                    <a:pt x="185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695;p65"/>
            <p:cNvSpPr/>
            <p:nvPr/>
          </p:nvSpPr>
          <p:spPr>
            <a:xfrm>
              <a:off x="2683275" y="2630650"/>
              <a:ext cx="29700" cy="48550"/>
            </a:xfrm>
            <a:custGeom>
              <a:avLst/>
              <a:gdLst/>
              <a:ahLst/>
              <a:cxnLst/>
              <a:rect l="l" t="t" r="r" b="b"/>
              <a:pathLst>
                <a:path w="1188" h="1942" extrusionOk="0">
                  <a:moveTo>
                    <a:pt x="0" y="1"/>
                  </a:moveTo>
                  <a:cubicBezTo>
                    <a:pt x="46" y="184"/>
                    <a:pt x="92" y="366"/>
                    <a:pt x="137" y="526"/>
                  </a:cubicBezTo>
                  <a:cubicBezTo>
                    <a:pt x="274" y="1074"/>
                    <a:pt x="206" y="1576"/>
                    <a:pt x="23" y="1941"/>
                  </a:cubicBezTo>
                  <a:lnTo>
                    <a:pt x="776" y="1941"/>
                  </a:lnTo>
                  <a:cubicBezTo>
                    <a:pt x="845" y="1234"/>
                    <a:pt x="1005" y="617"/>
                    <a:pt x="118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8696;p65"/>
            <p:cNvSpPr/>
            <p:nvPr/>
          </p:nvSpPr>
          <p:spPr>
            <a:xfrm>
              <a:off x="2291825" y="2380975"/>
              <a:ext cx="788625" cy="501125"/>
            </a:xfrm>
            <a:custGeom>
              <a:avLst/>
              <a:gdLst/>
              <a:ahLst/>
              <a:cxnLst/>
              <a:rect l="l" t="t" r="r" b="b"/>
              <a:pathLst>
                <a:path w="31545" h="20045" extrusionOk="0">
                  <a:moveTo>
                    <a:pt x="15658" y="0"/>
                  </a:moveTo>
                  <a:cubicBezTo>
                    <a:pt x="9888" y="0"/>
                    <a:pt x="5557" y="869"/>
                    <a:pt x="3424" y="1406"/>
                  </a:cubicBezTo>
                  <a:cubicBezTo>
                    <a:pt x="2580" y="1634"/>
                    <a:pt x="2009" y="2387"/>
                    <a:pt x="1986" y="3255"/>
                  </a:cubicBezTo>
                  <a:cubicBezTo>
                    <a:pt x="1986" y="3255"/>
                    <a:pt x="1986" y="3277"/>
                    <a:pt x="1986" y="3300"/>
                  </a:cubicBezTo>
                  <a:lnTo>
                    <a:pt x="1986" y="5514"/>
                  </a:lnTo>
                  <a:lnTo>
                    <a:pt x="1986" y="8185"/>
                  </a:lnTo>
                  <a:cubicBezTo>
                    <a:pt x="1986" y="11631"/>
                    <a:pt x="0" y="12864"/>
                    <a:pt x="0" y="15306"/>
                  </a:cubicBezTo>
                  <a:cubicBezTo>
                    <a:pt x="0" y="17678"/>
                    <a:pt x="1540" y="17820"/>
                    <a:pt x="1908" y="17820"/>
                  </a:cubicBezTo>
                  <a:cubicBezTo>
                    <a:pt x="1958" y="17820"/>
                    <a:pt x="1986" y="17817"/>
                    <a:pt x="1986" y="17817"/>
                  </a:cubicBezTo>
                  <a:cubicBezTo>
                    <a:pt x="2785" y="17657"/>
                    <a:pt x="3926" y="17064"/>
                    <a:pt x="3721" y="14873"/>
                  </a:cubicBezTo>
                  <a:cubicBezTo>
                    <a:pt x="3561" y="13252"/>
                    <a:pt x="3036" y="11152"/>
                    <a:pt x="3082" y="9372"/>
                  </a:cubicBezTo>
                  <a:cubicBezTo>
                    <a:pt x="3127" y="8870"/>
                    <a:pt x="3310" y="8185"/>
                    <a:pt x="3949" y="7957"/>
                  </a:cubicBezTo>
                  <a:cubicBezTo>
                    <a:pt x="4047" y="7920"/>
                    <a:pt x="4140" y="7903"/>
                    <a:pt x="4227" y="7903"/>
                  </a:cubicBezTo>
                  <a:cubicBezTo>
                    <a:pt x="5072" y="7903"/>
                    <a:pt x="5403" y="9469"/>
                    <a:pt x="5341" y="9965"/>
                  </a:cubicBezTo>
                  <a:cubicBezTo>
                    <a:pt x="5273" y="10490"/>
                    <a:pt x="4497" y="11312"/>
                    <a:pt x="4748" y="12385"/>
                  </a:cubicBezTo>
                  <a:cubicBezTo>
                    <a:pt x="4891" y="12947"/>
                    <a:pt x="5411" y="13277"/>
                    <a:pt x="5955" y="13277"/>
                  </a:cubicBezTo>
                  <a:cubicBezTo>
                    <a:pt x="6449" y="13277"/>
                    <a:pt x="6964" y="13004"/>
                    <a:pt x="7236" y="12385"/>
                  </a:cubicBezTo>
                  <a:cubicBezTo>
                    <a:pt x="7829" y="11106"/>
                    <a:pt x="6049" y="8847"/>
                    <a:pt x="6802" y="8002"/>
                  </a:cubicBezTo>
                  <a:cubicBezTo>
                    <a:pt x="7028" y="7743"/>
                    <a:pt x="7301" y="7621"/>
                    <a:pt x="7569" y="7621"/>
                  </a:cubicBezTo>
                  <a:cubicBezTo>
                    <a:pt x="8033" y="7621"/>
                    <a:pt x="8486" y="7983"/>
                    <a:pt x="8674" y="8618"/>
                  </a:cubicBezTo>
                  <a:cubicBezTo>
                    <a:pt x="8720" y="8847"/>
                    <a:pt x="8742" y="9121"/>
                    <a:pt x="8765" y="9395"/>
                  </a:cubicBezTo>
                  <a:cubicBezTo>
                    <a:pt x="8765" y="9486"/>
                    <a:pt x="8765" y="9577"/>
                    <a:pt x="8788" y="9600"/>
                  </a:cubicBezTo>
                  <a:cubicBezTo>
                    <a:pt x="8811" y="9965"/>
                    <a:pt x="8788" y="10330"/>
                    <a:pt x="8765" y="10718"/>
                  </a:cubicBezTo>
                  <a:cubicBezTo>
                    <a:pt x="8514" y="13503"/>
                    <a:pt x="7464" y="14370"/>
                    <a:pt x="7738" y="17224"/>
                  </a:cubicBezTo>
                  <a:cubicBezTo>
                    <a:pt x="7863" y="18635"/>
                    <a:pt x="8977" y="19212"/>
                    <a:pt x="10143" y="19212"/>
                  </a:cubicBezTo>
                  <a:cubicBezTo>
                    <a:pt x="11316" y="19212"/>
                    <a:pt x="12542" y="18630"/>
                    <a:pt x="12874" y="17726"/>
                  </a:cubicBezTo>
                  <a:cubicBezTo>
                    <a:pt x="13536" y="15945"/>
                    <a:pt x="12782" y="14507"/>
                    <a:pt x="12006" y="11061"/>
                  </a:cubicBezTo>
                  <a:cubicBezTo>
                    <a:pt x="11801" y="10171"/>
                    <a:pt x="11710" y="9395"/>
                    <a:pt x="11732" y="8710"/>
                  </a:cubicBezTo>
                  <a:cubicBezTo>
                    <a:pt x="11778" y="8504"/>
                    <a:pt x="11938" y="7728"/>
                    <a:pt x="12623" y="7477"/>
                  </a:cubicBezTo>
                  <a:cubicBezTo>
                    <a:pt x="12759" y="7427"/>
                    <a:pt x="12887" y="7405"/>
                    <a:pt x="13007" y="7405"/>
                  </a:cubicBezTo>
                  <a:cubicBezTo>
                    <a:pt x="13490" y="7405"/>
                    <a:pt x="13823" y="7778"/>
                    <a:pt x="13878" y="8253"/>
                  </a:cubicBezTo>
                  <a:cubicBezTo>
                    <a:pt x="13901" y="8253"/>
                    <a:pt x="13901" y="8253"/>
                    <a:pt x="13901" y="8276"/>
                  </a:cubicBezTo>
                  <a:cubicBezTo>
                    <a:pt x="13901" y="8345"/>
                    <a:pt x="13901" y="8436"/>
                    <a:pt x="13901" y="8527"/>
                  </a:cubicBezTo>
                  <a:cubicBezTo>
                    <a:pt x="13901" y="9029"/>
                    <a:pt x="13832" y="9623"/>
                    <a:pt x="13604" y="10216"/>
                  </a:cubicBezTo>
                  <a:cubicBezTo>
                    <a:pt x="13034" y="11586"/>
                    <a:pt x="13513" y="12362"/>
                    <a:pt x="14380" y="12613"/>
                  </a:cubicBezTo>
                  <a:cubicBezTo>
                    <a:pt x="14480" y="12643"/>
                    <a:pt x="14580" y="12657"/>
                    <a:pt x="14676" y="12657"/>
                  </a:cubicBezTo>
                  <a:cubicBezTo>
                    <a:pt x="15460" y="12657"/>
                    <a:pt x="16080" y="11712"/>
                    <a:pt x="15795" y="10513"/>
                  </a:cubicBezTo>
                  <a:cubicBezTo>
                    <a:pt x="15681" y="10011"/>
                    <a:pt x="15499" y="9440"/>
                    <a:pt x="15385" y="8892"/>
                  </a:cubicBezTo>
                  <a:cubicBezTo>
                    <a:pt x="15385" y="8870"/>
                    <a:pt x="15270" y="7591"/>
                    <a:pt x="16366" y="7340"/>
                  </a:cubicBezTo>
                  <a:cubicBezTo>
                    <a:pt x="16436" y="7324"/>
                    <a:pt x="16501" y="7317"/>
                    <a:pt x="16561" y="7317"/>
                  </a:cubicBezTo>
                  <a:cubicBezTo>
                    <a:pt x="17183" y="7317"/>
                    <a:pt x="17269" y="8135"/>
                    <a:pt x="17165" y="8801"/>
                  </a:cubicBezTo>
                  <a:cubicBezTo>
                    <a:pt x="17119" y="9052"/>
                    <a:pt x="17051" y="9280"/>
                    <a:pt x="16982" y="9509"/>
                  </a:cubicBezTo>
                  <a:cubicBezTo>
                    <a:pt x="16982" y="9554"/>
                    <a:pt x="16959" y="9577"/>
                    <a:pt x="16959" y="9577"/>
                  </a:cubicBezTo>
                  <a:cubicBezTo>
                    <a:pt x="16617" y="10764"/>
                    <a:pt x="16275" y="11791"/>
                    <a:pt x="16434" y="13572"/>
                  </a:cubicBezTo>
                  <a:cubicBezTo>
                    <a:pt x="16560" y="14998"/>
                    <a:pt x="17678" y="15580"/>
                    <a:pt x="18851" y="15580"/>
                  </a:cubicBezTo>
                  <a:cubicBezTo>
                    <a:pt x="20024" y="15580"/>
                    <a:pt x="21251" y="14998"/>
                    <a:pt x="21593" y="14097"/>
                  </a:cubicBezTo>
                  <a:cubicBezTo>
                    <a:pt x="21935" y="13161"/>
                    <a:pt x="21890" y="12339"/>
                    <a:pt x="21661" y="11266"/>
                  </a:cubicBezTo>
                  <a:cubicBezTo>
                    <a:pt x="21661" y="11266"/>
                    <a:pt x="21661" y="11243"/>
                    <a:pt x="21661" y="11243"/>
                  </a:cubicBezTo>
                  <a:cubicBezTo>
                    <a:pt x="21639" y="11175"/>
                    <a:pt x="21639" y="11129"/>
                    <a:pt x="21616" y="11061"/>
                  </a:cubicBezTo>
                  <a:cubicBezTo>
                    <a:pt x="21479" y="10422"/>
                    <a:pt x="21205" y="8504"/>
                    <a:pt x="22392" y="8230"/>
                  </a:cubicBezTo>
                  <a:cubicBezTo>
                    <a:pt x="22444" y="8219"/>
                    <a:pt x="22495" y="8213"/>
                    <a:pt x="22545" y="8213"/>
                  </a:cubicBezTo>
                  <a:cubicBezTo>
                    <a:pt x="23862" y="8213"/>
                    <a:pt x="24261" y="12180"/>
                    <a:pt x="23602" y="14621"/>
                  </a:cubicBezTo>
                  <a:cubicBezTo>
                    <a:pt x="22917" y="17155"/>
                    <a:pt x="22643" y="19438"/>
                    <a:pt x="24149" y="19894"/>
                  </a:cubicBezTo>
                  <a:cubicBezTo>
                    <a:pt x="24462" y="19990"/>
                    <a:pt x="24776" y="20045"/>
                    <a:pt x="25081" y="20045"/>
                  </a:cubicBezTo>
                  <a:cubicBezTo>
                    <a:pt x="26226" y="20045"/>
                    <a:pt x="27244" y="19276"/>
                    <a:pt x="27550" y="17041"/>
                  </a:cubicBezTo>
                  <a:cubicBezTo>
                    <a:pt x="27938" y="14211"/>
                    <a:pt x="24560" y="9714"/>
                    <a:pt x="26432" y="8208"/>
                  </a:cubicBezTo>
                  <a:cubicBezTo>
                    <a:pt x="26837" y="7878"/>
                    <a:pt x="27163" y="7743"/>
                    <a:pt x="27423" y="7743"/>
                  </a:cubicBezTo>
                  <a:cubicBezTo>
                    <a:pt x="28259" y="7743"/>
                    <a:pt x="28403" y="9146"/>
                    <a:pt x="28281" y="9965"/>
                  </a:cubicBezTo>
                  <a:cubicBezTo>
                    <a:pt x="27984" y="11494"/>
                    <a:pt x="27413" y="12316"/>
                    <a:pt x="27596" y="14233"/>
                  </a:cubicBezTo>
                  <a:cubicBezTo>
                    <a:pt x="27687" y="15357"/>
                    <a:pt x="28583" y="15833"/>
                    <a:pt x="29520" y="15833"/>
                  </a:cubicBezTo>
                  <a:cubicBezTo>
                    <a:pt x="29763" y="15833"/>
                    <a:pt x="30009" y="15801"/>
                    <a:pt x="30244" y="15740"/>
                  </a:cubicBezTo>
                  <a:cubicBezTo>
                    <a:pt x="30244" y="15740"/>
                    <a:pt x="31545" y="15512"/>
                    <a:pt x="31545" y="12750"/>
                  </a:cubicBezTo>
                  <a:cubicBezTo>
                    <a:pt x="31545" y="10376"/>
                    <a:pt x="30244" y="9349"/>
                    <a:pt x="30244" y="6792"/>
                  </a:cubicBezTo>
                  <a:lnTo>
                    <a:pt x="30244" y="5263"/>
                  </a:lnTo>
                  <a:lnTo>
                    <a:pt x="30244" y="3369"/>
                  </a:lnTo>
                  <a:cubicBezTo>
                    <a:pt x="30244" y="3277"/>
                    <a:pt x="30221" y="3186"/>
                    <a:pt x="30221" y="3095"/>
                  </a:cubicBezTo>
                  <a:cubicBezTo>
                    <a:pt x="30198" y="3003"/>
                    <a:pt x="30175" y="2935"/>
                    <a:pt x="30153" y="2866"/>
                  </a:cubicBezTo>
                  <a:cubicBezTo>
                    <a:pt x="30153" y="2866"/>
                    <a:pt x="30153" y="2844"/>
                    <a:pt x="30153" y="2844"/>
                  </a:cubicBezTo>
                  <a:cubicBezTo>
                    <a:pt x="29970" y="2182"/>
                    <a:pt x="29445" y="1634"/>
                    <a:pt x="28715" y="1474"/>
                  </a:cubicBezTo>
                  <a:cubicBezTo>
                    <a:pt x="23883" y="377"/>
                    <a:pt x="19459" y="0"/>
                    <a:pt x="15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8697;p65"/>
            <p:cNvSpPr/>
            <p:nvPr/>
          </p:nvSpPr>
          <p:spPr>
            <a:xfrm>
              <a:off x="2666725" y="2165025"/>
              <a:ext cx="38825" cy="216300"/>
            </a:xfrm>
            <a:custGeom>
              <a:avLst/>
              <a:gdLst/>
              <a:ahLst/>
              <a:cxnLst/>
              <a:rect l="l" t="t" r="r" b="b"/>
              <a:pathLst>
                <a:path w="1553" h="8652" extrusionOk="0">
                  <a:moveTo>
                    <a:pt x="777" y="1"/>
                  </a:moveTo>
                  <a:cubicBezTo>
                    <a:pt x="457" y="1302"/>
                    <a:pt x="297" y="2603"/>
                    <a:pt x="160" y="3926"/>
                  </a:cubicBezTo>
                  <a:cubicBezTo>
                    <a:pt x="46" y="5228"/>
                    <a:pt x="1" y="6551"/>
                    <a:pt x="1" y="7852"/>
                  </a:cubicBezTo>
                  <a:cubicBezTo>
                    <a:pt x="1" y="8126"/>
                    <a:pt x="1" y="8377"/>
                    <a:pt x="1" y="8651"/>
                  </a:cubicBezTo>
                  <a:lnTo>
                    <a:pt x="1553" y="8651"/>
                  </a:lnTo>
                  <a:cubicBezTo>
                    <a:pt x="1553" y="8377"/>
                    <a:pt x="1553" y="8126"/>
                    <a:pt x="1553" y="7852"/>
                  </a:cubicBezTo>
                  <a:cubicBezTo>
                    <a:pt x="1553" y="6551"/>
                    <a:pt x="1507" y="5228"/>
                    <a:pt x="1393" y="3926"/>
                  </a:cubicBezTo>
                  <a:cubicBezTo>
                    <a:pt x="1279" y="2603"/>
                    <a:pt x="1096" y="1302"/>
                    <a:pt x="77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8698;p65"/>
            <p:cNvSpPr/>
            <p:nvPr/>
          </p:nvSpPr>
          <p:spPr>
            <a:xfrm>
              <a:off x="3618550" y="1597250"/>
              <a:ext cx="364075" cy="482775"/>
            </a:xfrm>
            <a:custGeom>
              <a:avLst/>
              <a:gdLst/>
              <a:ahLst/>
              <a:cxnLst/>
              <a:rect l="l" t="t" r="r" b="b"/>
              <a:pathLst>
                <a:path w="14563" h="19311" extrusionOk="0">
                  <a:moveTo>
                    <a:pt x="7259" y="0"/>
                  </a:moveTo>
                  <a:cubicBezTo>
                    <a:pt x="7259" y="297"/>
                    <a:pt x="7259" y="5478"/>
                    <a:pt x="2990" y="10158"/>
                  </a:cubicBezTo>
                  <a:cubicBezTo>
                    <a:pt x="0" y="13422"/>
                    <a:pt x="1712" y="19311"/>
                    <a:pt x="7259" y="19311"/>
                  </a:cubicBezTo>
                  <a:cubicBezTo>
                    <a:pt x="12782" y="19311"/>
                    <a:pt x="14563" y="13399"/>
                    <a:pt x="11527" y="10158"/>
                  </a:cubicBezTo>
                  <a:cubicBezTo>
                    <a:pt x="8445" y="6916"/>
                    <a:pt x="7259" y="297"/>
                    <a:pt x="7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8699;p65"/>
            <p:cNvSpPr/>
            <p:nvPr/>
          </p:nvSpPr>
          <p:spPr>
            <a:xfrm>
              <a:off x="3667625" y="1708525"/>
              <a:ext cx="265925" cy="352675"/>
            </a:xfrm>
            <a:custGeom>
              <a:avLst/>
              <a:gdLst/>
              <a:ahLst/>
              <a:cxnLst/>
              <a:rect l="l" t="t" r="r" b="b"/>
              <a:pathLst>
                <a:path w="10637" h="14107" extrusionOk="0">
                  <a:moveTo>
                    <a:pt x="5296" y="0"/>
                  </a:moveTo>
                  <a:cubicBezTo>
                    <a:pt x="5296" y="229"/>
                    <a:pt x="5296" y="3995"/>
                    <a:pt x="2191" y="7419"/>
                  </a:cubicBezTo>
                  <a:cubicBezTo>
                    <a:pt x="0" y="9815"/>
                    <a:pt x="1255" y="14106"/>
                    <a:pt x="5296" y="14106"/>
                  </a:cubicBezTo>
                  <a:cubicBezTo>
                    <a:pt x="9336" y="14106"/>
                    <a:pt x="10637" y="9770"/>
                    <a:pt x="8400" y="7419"/>
                  </a:cubicBezTo>
                  <a:cubicBezTo>
                    <a:pt x="6163" y="5045"/>
                    <a:pt x="5296" y="229"/>
                    <a:pt x="5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8700;p65"/>
            <p:cNvSpPr/>
            <p:nvPr/>
          </p:nvSpPr>
          <p:spPr>
            <a:xfrm>
              <a:off x="3712700" y="1814100"/>
              <a:ext cx="175200" cy="232250"/>
            </a:xfrm>
            <a:custGeom>
              <a:avLst/>
              <a:gdLst/>
              <a:ahLst/>
              <a:cxnLst/>
              <a:rect l="l" t="t" r="r" b="b"/>
              <a:pathLst>
                <a:path w="7008" h="9290" extrusionOk="0">
                  <a:moveTo>
                    <a:pt x="3493" y="0"/>
                  </a:moveTo>
                  <a:cubicBezTo>
                    <a:pt x="3493" y="137"/>
                    <a:pt x="3493" y="2625"/>
                    <a:pt x="1438" y="4885"/>
                  </a:cubicBezTo>
                  <a:cubicBezTo>
                    <a:pt x="0" y="6460"/>
                    <a:pt x="822" y="9290"/>
                    <a:pt x="3493" y="9290"/>
                  </a:cubicBezTo>
                  <a:cubicBezTo>
                    <a:pt x="6163" y="9290"/>
                    <a:pt x="7008" y="6437"/>
                    <a:pt x="5547" y="4885"/>
                  </a:cubicBezTo>
                  <a:cubicBezTo>
                    <a:pt x="4063" y="3310"/>
                    <a:pt x="3493" y="137"/>
                    <a:pt x="3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8701;p65"/>
            <p:cNvSpPr/>
            <p:nvPr/>
          </p:nvSpPr>
          <p:spPr>
            <a:xfrm>
              <a:off x="3452475" y="2379825"/>
              <a:ext cx="706475" cy="2598150"/>
            </a:xfrm>
            <a:custGeom>
              <a:avLst/>
              <a:gdLst/>
              <a:ahLst/>
              <a:cxnLst/>
              <a:rect l="l" t="t" r="r" b="b"/>
              <a:pathLst>
                <a:path w="28259" h="103926" extrusionOk="0">
                  <a:moveTo>
                    <a:pt x="2879" y="0"/>
                  </a:moveTo>
                  <a:cubicBezTo>
                    <a:pt x="2562" y="0"/>
                    <a:pt x="2261" y="118"/>
                    <a:pt x="2010" y="356"/>
                  </a:cubicBezTo>
                  <a:cubicBezTo>
                    <a:pt x="709" y="1589"/>
                    <a:pt x="3128" y="4830"/>
                    <a:pt x="3060" y="8801"/>
                  </a:cubicBezTo>
                  <a:cubicBezTo>
                    <a:pt x="3014" y="11860"/>
                    <a:pt x="960" y="12590"/>
                    <a:pt x="1" y="12590"/>
                  </a:cubicBezTo>
                  <a:lnTo>
                    <a:pt x="1" y="99600"/>
                  </a:lnTo>
                  <a:cubicBezTo>
                    <a:pt x="1" y="100399"/>
                    <a:pt x="503" y="101152"/>
                    <a:pt x="1279" y="101426"/>
                  </a:cubicBezTo>
                  <a:cubicBezTo>
                    <a:pt x="3666" y="102274"/>
                    <a:pt x="9096" y="103926"/>
                    <a:pt x="15305" y="103926"/>
                  </a:cubicBezTo>
                  <a:cubicBezTo>
                    <a:pt x="19130" y="103926"/>
                    <a:pt x="23251" y="103299"/>
                    <a:pt x="27140" y="101472"/>
                  </a:cubicBezTo>
                  <a:cubicBezTo>
                    <a:pt x="27825" y="101152"/>
                    <a:pt x="28259" y="100468"/>
                    <a:pt x="28259" y="99714"/>
                  </a:cubicBezTo>
                  <a:lnTo>
                    <a:pt x="28259" y="13800"/>
                  </a:lnTo>
                  <a:cubicBezTo>
                    <a:pt x="24881" y="13481"/>
                    <a:pt x="25588" y="8208"/>
                    <a:pt x="26387" y="5492"/>
                  </a:cubicBezTo>
                  <a:cubicBezTo>
                    <a:pt x="27011" y="3291"/>
                    <a:pt x="25615" y="1267"/>
                    <a:pt x="24403" y="1267"/>
                  </a:cubicBezTo>
                  <a:cubicBezTo>
                    <a:pt x="24107" y="1267"/>
                    <a:pt x="23822" y="1388"/>
                    <a:pt x="23579" y="1657"/>
                  </a:cubicBezTo>
                  <a:cubicBezTo>
                    <a:pt x="22347" y="3027"/>
                    <a:pt x="24698" y="7181"/>
                    <a:pt x="24287" y="9965"/>
                  </a:cubicBezTo>
                  <a:cubicBezTo>
                    <a:pt x="24080" y="11454"/>
                    <a:pt x="23005" y="12134"/>
                    <a:pt x="21937" y="12134"/>
                  </a:cubicBezTo>
                  <a:cubicBezTo>
                    <a:pt x="21008" y="12134"/>
                    <a:pt x="20085" y="11619"/>
                    <a:pt x="19745" y="10673"/>
                  </a:cubicBezTo>
                  <a:cubicBezTo>
                    <a:pt x="19037" y="8664"/>
                    <a:pt x="21114" y="6450"/>
                    <a:pt x="21046" y="3734"/>
                  </a:cubicBezTo>
                  <a:cubicBezTo>
                    <a:pt x="20996" y="1735"/>
                    <a:pt x="19949" y="52"/>
                    <a:pt x="18703" y="52"/>
                  </a:cubicBezTo>
                  <a:cubicBezTo>
                    <a:pt x="18242" y="52"/>
                    <a:pt x="17754" y="282"/>
                    <a:pt x="17280" y="813"/>
                  </a:cubicBezTo>
                  <a:cubicBezTo>
                    <a:pt x="15522" y="2753"/>
                    <a:pt x="19174" y="11518"/>
                    <a:pt x="17736" y="13549"/>
                  </a:cubicBezTo>
                  <a:cubicBezTo>
                    <a:pt x="17239" y="14244"/>
                    <a:pt x="16480" y="14534"/>
                    <a:pt x="15689" y="14534"/>
                  </a:cubicBezTo>
                  <a:cubicBezTo>
                    <a:pt x="14192" y="14534"/>
                    <a:pt x="12582" y="13494"/>
                    <a:pt x="12418" y="12180"/>
                  </a:cubicBezTo>
                  <a:cubicBezTo>
                    <a:pt x="12144" y="10171"/>
                    <a:pt x="13719" y="8527"/>
                    <a:pt x="13514" y="5355"/>
                  </a:cubicBezTo>
                  <a:cubicBezTo>
                    <a:pt x="13365" y="3063"/>
                    <a:pt x="11907" y="1367"/>
                    <a:pt x="10498" y="1367"/>
                  </a:cubicBezTo>
                  <a:cubicBezTo>
                    <a:pt x="9956" y="1367"/>
                    <a:pt x="9421" y="1618"/>
                    <a:pt x="8971" y="2182"/>
                  </a:cubicBezTo>
                  <a:cubicBezTo>
                    <a:pt x="7351" y="4191"/>
                    <a:pt x="9930" y="10627"/>
                    <a:pt x="10067" y="13549"/>
                  </a:cubicBezTo>
                  <a:cubicBezTo>
                    <a:pt x="10162" y="15581"/>
                    <a:pt x="8370" y="17138"/>
                    <a:pt x="6739" y="17138"/>
                  </a:cubicBezTo>
                  <a:cubicBezTo>
                    <a:pt x="6025" y="17138"/>
                    <a:pt x="5342" y="16839"/>
                    <a:pt x="4863" y="16151"/>
                  </a:cubicBezTo>
                  <a:cubicBezTo>
                    <a:pt x="3311" y="13869"/>
                    <a:pt x="5000" y="10490"/>
                    <a:pt x="5456" y="5811"/>
                  </a:cubicBezTo>
                  <a:cubicBezTo>
                    <a:pt x="5824" y="2037"/>
                    <a:pt x="4203" y="0"/>
                    <a:pt x="2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8702;p65"/>
            <p:cNvSpPr/>
            <p:nvPr/>
          </p:nvSpPr>
          <p:spPr>
            <a:xfrm>
              <a:off x="3452475" y="2737950"/>
              <a:ext cx="307600" cy="584350"/>
            </a:xfrm>
            <a:custGeom>
              <a:avLst/>
              <a:gdLst/>
              <a:ahLst/>
              <a:cxnLst/>
              <a:rect l="l" t="t" r="r" b="b"/>
              <a:pathLst>
                <a:path w="12304" h="23374" extrusionOk="0">
                  <a:moveTo>
                    <a:pt x="1" y="0"/>
                  </a:moveTo>
                  <a:lnTo>
                    <a:pt x="1" y="20041"/>
                  </a:lnTo>
                  <a:lnTo>
                    <a:pt x="6027" y="23213"/>
                  </a:lnTo>
                  <a:cubicBezTo>
                    <a:pt x="6232" y="23328"/>
                    <a:pt x="6461" y="23373"/>
                    <a:pt x="6689" y="23373"/>
                  </a:cubicBezTo>
                  <a:cubicBezTo>
                    <a:pt x="6985" y="23373"/>
                    <a:pt x="7259" y="23282"/>
                    <a:pt x="7510" y="23099"/>
                  </a:cubicBezTo>
                  <a:cubicBezTo>
                    <a:pt x="7944" y="22803"/>
                    <a:pt x="8150" y="22278"/>
                    <a:pt x="8058" y="21753"/>
                  </a:cubicBezTo>
                  <a:lnTo>
                    <a:pt x="6894" y="15019"/>
                  </a:lnTo>
                  <a:lnTo>
                    <a:pt x="11779" y="10249"/>
                  </a:lnTo>
                  <a:cubicBezTo>
                    <a:pt x="12167" y="9883"/>
                    <a:pt x="12304" y="9336"/>
                    <a:pt x="12144" y="8833"/>
                  </a:cubicBezTo>
                  <a:cubicBezTo>
                    <a:pt x="11984" y="8331"/>
                    <a:pt x="11551" y="7966"/>
                    <a:pt x="11026" y="7875"/>
                  </a:cubicBezTo>
                  <a:lnTo>
                    <a:pt x="4269" y="6893"/>
                  </a:lnTo>
                  <a:lnTo>
                    <a:pt x="1256" y="776"/>
                  </a:lnTo>
                  <a:cubicBezTo>
                    <a:pt x="1005" y="320"/>
                    <a:pt x="5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8703;p65"/>
            <p:cNvSpPr/>
            <p:nvPr/>
          </p:nvSpPr>
          <p:spPr>
            <a:xfrm>
              <a:off x="3452475" y="3563075"/>
              <a:ext cx="307600" cy="583775"/>
            </a:xfrm>
            <a:custGeom>
              <a:avLst/>
              <a:gdLst/>
              <a:ahLst/>
              <a:cxnLst/>
              <a:rect l="l" t="t" r="r" b="b"/>
              <a:pathLst>
                <a:path w="12304" h="23351" extrusionOk="0">
                  <a:moveTo>
                    <a:pt x="1" y="0"/>
                  </a:moveTo>
                  <a:lnTo>
                    <a:pt x="1" y="20018"/>
                  </a:lnTo>
                  <a:lnTo>
                    <a:pt x="6027" y="23191"/>
                  </a:lnTo>
                  <a:cubicBezTo>
                    <a:pt x="6232" y="23305"/>
                    <a:pt x="6461" y="23351"/>
                    <a:pt x="6689" y="23351"/>
                  </a:cubicBezTo>
                  <a:cubicBezTo>
                    <a:pt x="6985" y="23351"/>
                    <a:pt x="7259" y="23259"/>
                    <a:pt x="7510" y="23077"/>
                  </a:cubicBezTo>
                  <a:cubicBezTo>
                    <a:pt x="7944" y="22780"/>
                    <a:pt x="8150" y="22255"/>
                    <a:pt x="8058" y="21730"/>
                  </a:cubicBezTo>
                  <a:lnTo>
                    <a:pt x="6894" y="14997"/>
                  </a:lnTo>
                  <a:lnTo>
                    <a:pt x="11779" y="10249"/>
                  </a:lnTo>
                  <a:cubicBezTo>
                    <a:pt x="12167" y="9861"/>
                    <a:pt x="12304" y="9313"/>
                    <a:pt x="12144" y="8811"/>
                  </a:cubicBezTo>
                  <a:cubicBezTo>
                    <a:pt x="11984" y="8309"/>
                    <a:pt x="11551" y="7944"/>
                    <a:pt x="11026" y="7875"/>
                  </a:cubicBezTo>
                  <a:lnTo>
                    <a:pt x="4269" y="6894"/>
                  </a:lnTo>
                  <a:lnTo>
                    <a:pt x="1256" y="777"/>
                  </a:lnTo>
                  <a:cubicBezTo>
                    <a:pt x="1005" y="297"/>
                    <a:pt x="5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8704;p65"/>
            <p:cNvSpPr/>
            <p:nvPr/>
          </p:nvSpPr>
          <p:spPr>
            <a:xfrm>
              <a:off x="3452475" y="4387625"/>
              <a:ext cx="307600" cy="571250"/>
            </a:xfrm>
            <a:custGeom>
              <a:avLst/>
              <a:gdLst/>
              <a:ahLst/>
              <a:cxnLst/>
              <a:rect l="l" t="t" r="r" b="b"/>
              <a:pathLst>
                <a:path w="12304" h="22850" extrusionOk="0">
                  <a:moveTo>
                    <a:pt x="1" y="1"/>
                  </a:moveTo>
                  <a:lnTo>
                    <a:pt x="1" y="19288"/>
                  </a:lnTo>
                  <a:cubicBezTo>
                    <a:pt x="1" y="19585"/>
                    <a:pt x="69" y="19859"/>
                    <a:pt x="206" y="20133"/>
                  </a:cubicBezTo>
                  <a:lnTo>
                    <a:pt x="3333" y="21776"/>
                  </a:lnTo>
                  <a:cubicBezTo>
                    <a:pt x="4543" y="22141"/>
                    <a:pt x="6050" y="22529"/>
                    <a:pt x="7762" y="22849"/>
                  </a:cubicBezTo>
                  <a:cubicBezTo>
                    <a:pt x="8013" y="22552"/>
                    <a:pt x="8127" y="22141"/>
                    <a:pt x="8058" y="21731"/>
                  </a:cubicBezTo>
                  <a:lnTo>
                    <a:pt x="6894" y="14997"/>
                  </a:lnTo>
                  <a:lnTo>
                    <a:pt x="11779" y="10249"/>
                  </a:lnTo>
                  <a:cubicBezTo>
                    <a:pt x="12167" y="9884"/>
                    <a:pt x="12304" y="9314"/>
                    <a:pt x="12144" y="8811"/>
                  </a:cubicBezTo>
                  <a:cubicBezTo>
                    <a:pt x="11984" y="8309"/>
                    <a:pt x="11551" y="7944"/>
                    <a:pt x="11026" y="7876"/>
                  </a:cubicBezTo>
                  <a:lnTo>
                    <a:pt x="4269" y="6894"/>
                  </a:lnTo>
                  <a:lnTo>
                    <a:pt x="1256" y="777"/>
                  </a:lnTo>
                  <a:cubicBezTo>
                    <a:pt x="1005" y="298"/>
                    <a:pt x="5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8705;p65"/>
            <p:cNvSpPr/>
            <p:nvPr/>
          </p:nvSpPr>
          <p:spPr>
            <a:xfrm>
              <a:off x="3851350" y="3027250"/>
              <a:ext cx="307600" cy="583825"/>
            </a:xfrm>
            <a:custGeom>
              <a:avLst/>
              <a:gdLst/>
              <a:ahLst/>
              <a:cxnLst/>
              <a:rect l="l" t="t" r="r" b="b"/>
              <a:pathLst>
                <a:path w="12304" h="23353" extrusionOk="0">
                  <a:moveTo>
                    <a:pt x="12304" y="1"/>
                  </a:moveTo>
                  <a:cubicBezTo>
                    <a:pt x="11779" y="1"/>
                    <a:pt x="11299" y="297"/>
                    <a:pt x="11048" y="777"/>
                  </a:cubicBezTo>
                  <a:lnTo>
                    <a:pt x="8035" y="6894"/>
                  </a:lnTo>
                  <a:lnTo>
                    <a:pt x="1279" y="7875"/>
                  </a:lnTo>
                  <a:cubicBezTo>
                    <a:pt x="754" y="7944"/>
                    <a:pt x="320" y="8309"/>
                    <a:pt x="161" y="8811"/>
                  </a:cubicBezTo>
                  <a:cubicBezTo>
                    <a:pt x="1" y="9313"/>
                    <a:pt x="138" y="9861"/>
                    <a:pt x="526" y="10249"/>
                  </a:cubicBezTo>
                  <a:lnTo>
                    <a:pt x="5410" y="14997"/>
                  </a:lnTo>
                  <a:lnTo>
                    <a:pt x="4246" y="21730"/>
                  </a:lnTo>
                  <a:cubicBezTo>
                    <a:pt x="4155" y="22255"/>
                    <a:pt x="4383" y="22780"/>
                    <a:pt x="4794" y="23077"/>
                  </a:cubicBezTo>
                  <a:cubicBezTo>
                    <a:pt x="5041" y="23259"/>
                    <a:pt x="5333" y="23352"/>
                    <a:pt x="5627" y="23352"/>
                  </a:cubicBezTo>
                  <a:cubicBezTo>
                    <a:pt x="5848" y="23352"/>
                    <a:pt x="6072" y="23299"/>
                    <a:pt x="6278" y="23191"/>
                  </a:cubicBezTo>
                  <a:lnTo>
                    <a:pt x="12304" y="20018"/>
                  </a:lnTo>
                  <a:lnTo>
                    <a:pt x="123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8706;p65"/>
            <p:cNvSpPr/>
            <p:nvPr/>
          </p:nvSpPr>
          <p:spPr>
            <a:xfrm>
              <a:off x="3955225" y="2411475"/>
              <a:ext cx="177475" cy="375025"/>
            </a:xfrm>
            <a:custGeom>
              <a:avLst/>
              <a:gdLst/>
              <a:ahLst/>
              <a:cxnLst/>
              <a:rect l="l" t="t" r="r" b="b"/>
              <a:pathLst>
                <a:path w="7099" h="15001" extrusionOk="0">
                  <a:moveTo>
                    <a:pt x="4293" y="1"/>
                  </a:moveTo>
                  <a:cubicBezTo>
                    <a:pt x="3997" y="1"/>
                    <a:pt x="3712" y="122"/>
                    <a:pt x="3469" y="391"/>
                  </a:cubicBezTo>
                  <a:cubicBezTo>
                    <a:pt x="2237" y="1761"/>
                    <a:pt x="4588" y="5915"/>
                    <a:pt x="4177" y="8699"/>
                  </a:cubicBezTo>
                  <a:cubicBezTo>
                    <a:pt x="3983" y="10186"/>
                    <a:pt x="2909" y="10860"/>
                    <a:pt x="1836" y="10860"/>
                  </a:cubicBezTo>
                  <a:cubicBezTo>
                    <a:pt x="1393" y="10860"/>
                    <a:pt x="951" y="10746"/>
                    <a:pt x="571" y="10526"/>
                  </a:cubicBezTo>
                  <a:lnTo>
                    <a:pt x="91" y="13379"/>
                  </a:lnTo>
                  <a:cubicBezTo>
                    <a:pt x="0" y="13881"/>
                    <a:pt x="228" y="14429"/>
                    <a:pt x="639" y="14725"/>
                  </a:cubicBezTo>
                  <a:cubicBezTo>
                    <a:pt x="886" y="14907"/>
                    <a:pt x="1178" y="15001"/>
                    <a:pt x="1472" y="15001"/>
                  </a:cubicBezTo>
                  <a:cubicBezTo>
                    <a:pt x="1693" y="15001"/>
                    <a:pt x="1917" y="14947"/>
                    <a:pt x="2123" y="14839"/>
                  </a:cubicBezTo>
                  <a:lnTo>
                    <a:pt x="7099" y="12215"/>
                  </a:lnTo>
                  <a:cubicBezTo>
                    <a:pt x="4953" y="10982"/>
                    <a:pt x="5592" y="6622"/>
                    <a:pt x="6277" y="4226"/>
                  </a:cubicBezTo>
                  <a:cubicBezTo>
                    <a:pt x="6901" y="2025"/>
                    <a:pt x="5505" y="1"/>
                    <a:pt x="4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8707;p65"/>
            <p:cNvSpPr/>
            <p:nvPr/>
          </p:nvSpPr>
          <p:spPr>
            <a:xfrm>
              <a:off x="3870750" y="2390425"/>
              <a:ext cx="108450" cy="162650"/>
            </a:xfrm>
            <a:custGeom>
              <a:avLst/>
              <a:gdLst/>
              <a:ahLst/>
              <a:cxnLst/>
              <a:rect l="l" t="t" r="r" b="b"/>
              <a:pathLst>
                <a:path w="4338" h="6506" extrusionOk="0">
                  <a:moveTo>
                    <a:pt x="2945" y="1"/>
                  </a:moveTo>
                  <a:lnTo>
                    <a:pt x="594" y="343"/>
                  </a:lnTo>
                  <a:cubicBezTo>
                    <a:pt x="572" y="343"/>
                    <a:pt x="572" y="366"/>
                    <a:pt x="549" y="389"/>
                  </a:cubicBezTo>
                  <a:cubicBezTo>
                    <a:pt x="92" y="891"/>
                    <a:pt x="1" y="1872"/>
                    <a:pt x="92" y="3082"/>
                  </a:cubicBezTo>
                  <a:lnTo>
                    <a:pt x="3630" y="6506"/>
                  </a:lnTo>
                  <a:cubicBezTo>
                    <a:pt x="3995" y="5524"/>
                    <a:pt x="4338" y="4451"/>
                    <a:pt x="4315" y="3310"/>
                  </a:cubicBezTo>
                  <a:cubicBezTo>
                    <a:pt x="4292" y="1872"/>
                    <a:pt x="3721" y="594"/>
                    <a:pt x="2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8708;p65"/>
            <p:cNvSpPr/>
            <p:nvPr/>
          </p:nvSpPr>
          <p:spPr>
            <a:xfrm>
              <a:off x="3851350" y="3851825"/>
              <a:ext cx="307600" cy="583850"/>
            </a:xfrm>
            <a:custGeom>
              <a:avLst/>
              <a:gdLst/>
              <a:ahLst/>
              <a:cxnLst/>
              <a:rect l="l" t="t" r="r" b="b"/>
              <a:pathLst>
                <a:path w="12304" h="23354" extrusionOk="0">
                  <a:moveTo>
                    <a:pt x="12304" y="0"/>
                  </a:moveTo>
                  <a:cubicBezTo>
                    <a:pt x="11779" y="0"/>
                    <a:pt x="11299" y="297"/>
                    <a:pt x="11048" y="776"/>
                  </a:cubicBezTo>
                  <a:lnTo>
                    <a:pt x="8035" y="6893"/>
                  </a:lnTo>
                  <a:lnTo>
                    <a:pt x="1279" y="7875"/>
                  </a:lnTo>
                  <a:cubicBezTo>
                    <a:pt x="754" y="7943"/>
                    <a:pt x="320" y="8308"/>
                    <a:pt x="161" y="8811"/>
                  </a:cubicBezTo>
                  <a:cubicBezTo>
                    <a:pt x="1" y="9313"/>
                    <a:pt x="138" y="9883"/>
                    <a:pt x="526" y="10249"/>
                  </a:cubicBezTo>
                  <a:lnTo>
                    <a:pt x="5410" y="14996"/>
                  </a:lnTo>
                  <a:lnTo>
                    <a:pt x="4246" y="21730"/>
                  </a:lnTo>
                  <a:cubicBezTo>
                    <a:pt x="4155" y="22255"/>
                    <a:pt x="4383" y="22780"/>
                    <a:pt x="4794" y="23099"/>
                  </a:cubicBezTo>
                  <a:cubicBezTo>
                    <a:pt x="5038" y="23266"/>
                    <a:pt x="5325" y="23353"/>
                    <a:pt x="5615" y="23353"/>
                  </a:cubicBezTo>
                  <a:cubicBezTo>
                    <a:pt x="5841" y="23353"/>
                    <a:pt x="6068" y="23300"/>
                    <a:pt x="6278" y="23190"/>
                  </a:cubicBezTo>
                  <a:lnTo>
                    <a:pt x="12304" y="20018"/>
                  </a:lnTo>
                  <a:lnTo>
                    <a:pt x="12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8709;p65"/>
            <p:cNvSpPr/>
            <p:nvPr/>
          </p:nvSpPr>
          <p:spPr>
            <a:xfrm>
              <a:off x="3851350" y="4676375"/>
              <a:ext cx="307600" cy="298475"/>
            </a:xfrm>
            <a:custGeom>
              <a:avLst/>
              <a:gdLst/>
              <a:ahLst/>
              <a:cxnLst/>
              <a:rect l="l" t="t" r="r" b="b"/>
              <a:pathLst>
                <a:path w="12304" h="11939" extrusionOk="0">
                  <a:moveTo>
                    <a:pt x="12304" y="1"/>
                  </a:moveTo>
                  <a:cubicBezTo>
                    <a:pt x="11779" y="1"/>
                    <a:pt x="11299" y="297"/>
                    <a:pt x="11048" y="777"/>
                  </a:cubicBezTo>
                  <a:lnTo>
                    <a:pt x="8035" y="6894"/>
                  </a:lnTo>
                  <a:lnTo>
                    <a:pt x="1279" y="7875"/>
                  </a:lnTo>
                  <a:cubicBezTo>
                    <a:pt x="754" y="7944"/>
                    <a:pt x="320" y="8309"/>
                    <a:pt x="161" y="8811"/>
                  </a:cubicBezTo>
                  <a:cubicBezTo>
                    <a:pt x="1" y="9336"/>
                    <a:pt x="138" y="9884"/>
                    <a:pt x="526" y="10249"/>
                  </a:cubicBezTo>
                  <a:lnTo>
                    <a:pt x="2261" y="11938"/>
                  </a:lnTo>
                  <a:cubicBezTo>
                    <a:pt x="5205" y="11687"/>
                    <a:pt x="8264" y="11002"/>
                    <a:pt x="11185" y="9610"/>
                  </a:cubicBezTo>
                  <a:cubicBezTo>
                    <a:pt x="11870" y="9290"/>
                    <a:pt x="12304" y="8606"/>
                    <a:pt x="12304" y="7852"/>
                  </a:cubicBezTo>
                  <a:lnTo>
                    <a:pt x="123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8710;p65"/>
            <p:cNvSpPr/>
            <p:nvPr/>
          </p:nvSpPr>
          <p:spPr>
            <a:xfrm>
              <a:off x="3397125" y="2172575"/>
              <a:ext cx="817750" cy="635700"/>
            </a:xfrm>
            <a:custGeom>
              <a:avLst/>
              <a:gdLst/>
              <a:ahLst/>
              <a:cxnLst/>
              <a:rect l="l" t="t" r="r" b="b"/>
              <a:pathLst>
                <a:path w="32710" h="25428" extrusionOk="0">
                  <a:moveTo>
                    <a:pt x="15943" y="0"/>
                  </a:moveTo>
                  <a:cubicBezTo>
                    <a:pt x="10146" y="0"/>
                    <a:pt x="5801" y="872"/>
                    <a:pt x="3676" y="1410"/>
                  </a:cubicBezTo>
                  <a:cubicBezTo>
                    <a:pt x="2808" y="1616"/>
                    <a:pt x="2215" y="2392"/>
                    <a:pt x="2215" y="3282"/>
                  </a:cubicBezTo>
                  <a:lnTo>
                    <a:pt x="2215" y="7185"/>
                  </a:lnTo>
                  <a:lnTo>
                    <a:pt x="2215" y="8874"/>
                  </a:lnTo>
                  <a:cubicBezTo>
                    <a:pt x="2215" y="12504"/>
                    <a:pt x="1" y="12823"/>
                    <a:pt x="1" y="16703"/>
                  </a:cubicBezTo>
                  <a:cubicBezTo>
                    <a:pt x="1" y="20710"/>
                    <a:pt x="1852" y="20882"/>
                    <a:pt x="2169" y="20882"/>
                  </a:cubicBezTo>
                  <a:cubicBezTo>
                    <a:pt x="2199" y="20882"/>
                    <a:pt x="2215" y="20880"/>
                    <a:pt x="2215" y="20880"/>
                  </a:cubicBezTo>
                  <a:cubicBezTo>
                    <a:pt x="3174" y="20880"/>
                    <a:pt x="5228" y="20150"/>
                    <a:pt x="5274" y="17091"/>
                  </a:cubicBezTo>
                  <a:cubicBezTo>
                    <a:pt x="5342" y="13120"/>
                    <a:pt x="2923" y="9879"/>
                    <a:pt x="4224" y="8646"/>
                  </a:cubicBezTo>
                  <a:cubicBezTo>
                    <a:pt x="4475" y="8408"/>
                    <a:pt x="4776" y="8290"/>
                    <a:pt x="5093" y="8290"/>
                  </a:cubicBezTo>
                  <a:cubicBezTo>
                    <a:pt x="6417" y="8290"/>
                    <a:pt x="8038" y="10327"/>
                    <a:pt x="7670" y="14101"/>
                  </a:cubicBezTo>
                  <a:cubicBezTo>
                    <a:pt x="7214" y="18780"/>
                    <a:pt x="5525" y="22159"/>
                    <a:pt x="7077" y="24441"/>
                  </a:cubicBezTo>
                  <a:cubicBezTo>
                    <a:pt x="7556" y="25129"/>
                    <a:pt x="8239" y="25428"/>
                    <a:pt x="8953" y="25428"/>
                  </a:cubicBezTo>
                  <a:cubicBezTo>
                    <a:pt x="10584" y="25428"/>
                    <a:pt x="12376" y="23871"/>
                    <a:pt x="12281" y="21839"/>
                  </a:cubicBezTo>
                  <a:cubicBezTo>
                    <a:pt x="12144" y="18917"/>
                    <a:pt x="9565" y="12481"/>
                    <a:pt x="11185" y="10472"/>
                  </a:cubicBezTo>
                  <a:cubicBezTo>
                    <a:pt x="11635" y="9908"/>
                    <a:pt x="12170" y="9657"/>
                    <a:pt x="12712" y="9657"/>
                  </a:cubicBezTo>
                  <a:cubicBezTo>
                    <a:pt x="14121" y="9657"/>
                    <a:pt x="15579" y="11353"/>
                    <a:pt x="15728" y="13645"/>
                  </a:cubicBezTo>
                  <a:cubicBezTo>
                    <a:pt x="15933" y="16817"/>
                    <a:pt x="14358" y="18461"/>
                    <a:pt x="14632" y="20470"/>
                  </a:cubicBezTo>
                  <a:cubicBezTo>
                    <a:pt x="14796" y="21784"/>
                    <a:pt x="16406" y="22824"/>
                    <a:pt x="17903" y="22824"/>
                  </a:cubicBezTo>
                  <a:cubicBezTo>
                    <a:pt x="18694" y="22824"/>
                    <a:pt x="19453" y="22534"/>
                    <a:pt x="19950" y="21839"/>
                  </a:cubicBezTo>
                  <a:cubicBezTo>
                    <a:pt x="21388" y="19808"/>
                    <a:pt x="17736" y="11043"/>
                    <a:pt x="19494" y="9103"/>
                  </a:cubicBezTo>
                  <a:cubicBezTo>
                    <a:pt x="19968" y="8572"/>
                    <a:pt x="20456" y="8342"/>
                    <a:pt x="20917" y="8342"/>
                  </a:cubicBezTo>
                  <a:cubicBezTo>
                    <a:pt x="22163" y="8342"/>
                    <a:pt x="23210" y="10025"/>
                    <a:pt x="23260" y="12024"/>
                  </a:cubicBezTo>
                  <a:cubicBezTo>
                    <a:pt x="23328" y="14740"/>
                    <a:pt x="21251" y="16954"/>
                    <a:pt x="21959" y="18963"/>
                  </a:cubicBezTo>
                  <a:cubicBezTo>
                    <a:pt x="22299" y="19909"/>
                    <a:pt x="23222" y="20424"/>
                    <a:pt x="24151" y="20424"/>
                  </a:cubicBezTo>
                  <a:cubicBezTo>
                    <a:pt x="25219" y="20424"/>
                    <a:pt x="26294" y="19744"/>
                    <a:pt x="26501" y="18255"/>
                  </a:cubicBezTo>
                  <a:cubicBezTo>
                    <a:pt x="26912" y="15471"/>
                    <a:pt x="24561" y="11317"/>
                    <a:pt x="25793" y="9947"/>
                  </a:cubicBezTo>
                  <a:cubicBezTo>
                    <a:pt x="26036" y="9678"/>
                    <a:pt x="26321" y="9557"/>
                    <a:pt x="26617" y="9557"/>
                  </a:cubicBezTo>
                  <a:cubicBezTo>
                    <a:pt x="27829" y="9557"/>
                    <a:pt x="29225" y="11581"/>
                    <a:pt x="28601" y="13782"/>
                  </a:cubicBezTo>
                  <a:cubicBezTo>
                    <a:pt x="27802" y="16498"/>
                    <a:pt x="27095" y="21771"/>
                    <a:pt x="30473" y="22090"/>
                  </a:cubicBezTo>
                  <a:cubicBezTo>
                    <a:pt x="30473" y="22090"/>
                    <a:pt x="32458" y="21999"/>
                    <a:pt x="32595" y="18575"/>
                  </a:cubicBezTo>
                  <a:cubicBezTo>
                    <a:pt x="32710" y="15174"/>
                    <a:pt x="30473" y="12481"/>
                    <a:pt x="30473" y="8874"/>
                  </a:cubicBezTo>
                  <a:lnTo>
                    <a:pt x="30473" y="7596"/>
                  </a:lnTo>
                  <a:lnTo>
                    <a:pt x="30473" y="3351"/>
                  </a:lnTo>
                  <a:cubicBezTo>
                    <a:pt x="30473" y="2438"/>
                    <a:pt x="29834" y="1662"/>
                    <a:pt x="28966" y="1456"/>
                  </a:cubicBezTo>
                  <a:cubicBezTo>
                    <a:pt x="24147" y="373"/>
                    <a:pt x="19735" y="0"/>
                    <a:pt x="159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8711;p65"/>
            <p:cNvSpPr/>
            <p:nvPr/>
          </p:nvSpPr>
          <p:spPr>
            <a:xfrm>
              <a:off x="3785725" y="1876850"/>
              <a:ext cx="39400" cy="296200"/>
            </a:xfrm>
            <a:custGeom>
              <a:avLst/>
              <a:gdLst/>
              <a:ahLst/>
              <a:cxnLst/>
              <a:rect l="l" t="t" r="r" b="b"/>
              <a:pathLst>
                <a:path w="1576" h="11848" extrusionOk="0">
                  <a:moveTo>
                    <a:pt x="777" y="1"/>
                  </a:moveTo>
                  <a:cubicBezTo>
                    <a:pt x="457" y="1302"/>
                    <a:pt x="298" y="2626"/>
                    <a:pt x="184" y="3927"/>
                  </a:cubicBezTo>
                  <a:cubicBezTo>
                    <a:pt x="69" y="5228"/>
                    <a:pt x="1" y="6552"/>
                    <a:pt x="1" y="7853"/>
                  </a:cubicBezTo>
                  <a:cubicBezTo>
                    <a:pt x="1" y="9177"/>
                    <a:pt x="69" y="10478"/>
                    <a:pt x="184" y="11779"/>
                  </a:cubicBezTo>
                  <a:cubicBezTo>
                    <a:pt x="184" y="11801"/>
                    <a:pt x="184" y="11824"/>
                    <a:pt x="184" y="11824"/>
                  </a:cubicBezTo>
                  <a:cubicBezTo>
                    <a:pt x="572" y="11824"/>
                    <a:pt x="982" y="11824"/>
                    <a:pt x="1393" y="11847"/>
                  </a:cubicBezTo>
                  <a:cubicBezTo>
                    <a:pt x="1393" y="11824"/>
                    <a:pt x="1393" y="11801"/>
                    <a:pt x="1393" y="11779"/>
                  </a:cubicBezTo>
                  <a:cubicBezTo>
                    <a:pt x="1507" y="10478"/>
                    <a:pt x="1576" y="9177"/>
                    <a:pt x="1576" y="7853"/>
                  </a:cubicBezTo>
                  <a:cubicBezTo>
                    <a:pt x="1576" y="6552"/>
                    <a:pt x="1507" y="5228"/>
                    <a:pt x="1393" y="3927"/>
                  </a:cubicBezTo>
                  <a:cubicBezTo>
                    <a:pt x="1279" y="2626"/>
                    <a:pt x="1119" y="1302"/>
                    <a:pt x="77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80903413"/>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762820" y="1620052"/>
            <a:ext cx="7829464" cy="2946451"/>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B/338 </a:t>
            </a:r>
            <a:r>
              <a:rPr lang="fr-FR" dirty="0"/>
              <a:t>dans vos souliers</a:t>
            </a:r>
            <a:endParaRPr dirty="0"/>
          </a:p>
        </p:txBody>
      </p:sp>
      <p:sp>
        <p:nvSpPr>
          <p:cNvPr id="3803" name="Google Shape;3803;p33"/>
          <p:cNvSpPr txBox="1">
            <a:spLocks noGrp="1"/>
          </p:cNvSpPr>
          <p:nvPr>
            <p:ph type="body" idx="1"/>
          </p:nvPr>
        </p:nvSpPr>
        <p:spPr>
          <a:xfrm>
            <a:off x="1189532" y="1544358"/>
            <a:ext cx="7027062" cy="2782482"/>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smtClean="0">
                <a:solidFill>
                  <a:sysClr val="windowText" lastClr="000000"/>
                </a:solidFill>
                <a:latin typeface="Source Sans Pro" panose="020B0503030403020204" pitchFamily="34" charset="0"/>
                <a:ea typeface="Source Sans Pro" panose="020B0503030403020204" pitchFamily="34" charset="0"/>
              </a:rPr>
              <a:t>Quelques concepts :</a:t>
            </a:r>
          </a:p>
          <a:p>
            <a:pPr marL="285750" indent="-285750">
              <a:spcBef>
                <a:spcPct val="20000"/>
              </a:spcBef>
              <a:buClrTx/>
              <a:buSzTx/>
              <a:buFont typeface="Arial" panose="020B0604020202020204" pitchFamily="34" charset="0"/>
              <a:buChar char="•"/>
              <a:defRPr/>
            </a:pPr>
            <a:r>
              <a:rPr lang="fr-FR" sz="1400" b="1" kern="1200" dirty="0" smtClean="0">
                <a:solidFill>
                  <a:sysClr val="windowText" lastClr="000000"/>
                </a:solidFill>
                <a:latin typeface="Source Sans Pro" panose="020B0503030403020204" pitchFamily="34" charset="0"/>
                <a:ea typeface="Source Sans Pro" panose="020B0503030403020204" pitchFamily="34" charset="0"/>
              </a:rPr>
              <a:t>Organisme de financement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 organisme qui finance directement la ressource</a:t>
            </a:r>
          </a:p>
          <a:p>
            <a:pPr marL="285750" indent="-285750" algn="just">
              <a:spcBef>
                <a:spcPct val="20000"/>
              </a:spcBef>
              <a:buClrTx/>
              <a:buSzTx/>
              <a:buFont typeface="Arial" panose="020B0604020202020204" pitchFamily="34" charset="0"/>
              <a:buChar char="•"/>
              <a:defRPr/>
            </a:pPr>
            <a:r>
              <a:rPr lang="fr-FR" sz="1400" b="1" kern="1200" dirty="0" smtClean="0">
                <a:solidFill>
                  <a:sysClr val="windowText" lastClr="000000"/>
                </a:solidFill>
                <a:latin typeface="Source Sans Pro" panose="020B0503030403020204" pitchFamily="34" charset="0"/>
                <a:ea typeface="Source Sans Pro" panose="020B0503030403020204" pitchFamily="34" charset="0"/>
              </a:rPr>
              <a:t>≠ Source de financement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 institution qui verse à l’organisme de financement les subventions à redistribuer. Cette information est importante pour les financements publics. Pour les financements privés, organisme et source de financement se confondent.</a:t>
            </a:r>
          </a:p>
          <a:p>
            <a:pPr marL="285750" indent="-285750" algn="just">
              <a:spcBef>
                <a:spcPct val="20000"/>
              </a:spcBef>
              <a:buClrTx/>
              <a:buSzTx/>
              <a:buFont typeface="Arial" panose="020B0604020202020204" pitchFamily="34" charset="0"/>
              <a:buChar char="•"/>
              <a:defRPr/>
            </a:pPr>
            <a:r>
              <a:rPr lang="fr-FR" sz="1400" kern="1200" dirty="0" smtClean="0">
                <a:solidFill>
                  <a:sysClr val="windowText" lastClr="000000"/>
                </a:solidFill>
                <a:latin typeface="Source Sans Pro" panose="020B0503030403020204" pitchFamily="34" charset="0"/>
                <a:ea typeface="Source Sans Pro" panose="020B0503030403020204" pitchFamily="34" charset="0"/>
              </a:rPr>
              <a:t>on </a:t>
            </a:r>
            <a:r>
              <a:rPr lang="fr-FR" sz="1400" kern="1200" dirty="0">
                <a:solidFill>
                  <a:sysClr val="windowText" lastClr="000000"/>
                </a:solidFill>
                <a:latin typeface="Source Sans Pro" panose="020B0503030403020204" pitchFamily="34" charset="0"/>
                <a:ea typeface="Source Sans Pro" panose="020B0503030403020204" pitchFamily="34" charset="0"/>
              </a:rPr>
              <a:t>signale la source de financement </a:t>
            </a:r>
            <a:r>
              <a:rPr lang="fr-FR" sz="1400" b="1" kern="1200" dirty="0">
                <a:solidFill>
                  <a:sysClr val="windowText" lastClr="000000"/>
                </a:solidFill>
                <a:latin typeface="Source Sans Pro" panose="020B0503030403020204" pitchFamily="34" charset="0"/>
                <a:ea typeface="Source Sans Pro" panose="020B0503030403020204" pitchFamily="34" charset="0"/>
              </a:rPr>
              <a:t>uniquement lorsque le budget versé par cette dernière est explicitement destiné à financer </a:t>
            </a:r>
            <a:r>
              <a:rPr lang="fr-FR" sz="1400" kern="1200" dirty="0">
                <a:solidFill>
                  <a:sysClr val="windowText" lastClr="000000"/>
                </a:solidFill>
                <a:latin typeface="Source Sans Pro" panose="020B0503030403020204" pitchFamily="34" charset="0"/>
                <a:ea typeface="Source Sans Pro" panose="020B0503030403020204" pitchFamily="34" charset="0"/>
              </a:rPr>
              <a:t>des projets de recherche ou la production de ressources documentaires. </a:t>
            </a:r>
            <a:endParaRPr lang="fr-FR" sz="1400" kern="1200" dirty="0" smtClean="0">
              <a:solidFill>
                <a:sysClr val="windowText" lastClr="000000"/>
              </a:solidFill>
              <a:latin typeface="Source Sans Pro" panose="020B0503030403020204" pitchFamily="34" charset="0"/>
              <a:ea typeface="Source Sans Pro" panose="020B0503030403020204" pitchFamily="34" charset="0"/>
            </a:endParaRPr>
          </a:p>
          <a:p>
            <a:pPr marL="742950" lvl="1" indent="-285750">
              <a:spcBef>
                <a:spcPct val="20000"/>
              </a:spcBef>
              <a:buClrTx/>
              <a:buSzTx/>
              <a:buFont typeface="Arial" panose="020B0604020202020204" pitchFamily="34" charset="0"/>
              <a:buChar char="•"/>
              <a:defRPr/>
            </a:pPr>
            <a:r>
              <a:rPr lang="fr-FR" sz="1400" kern="1200" dirty="0" smtClean="0">
                <a:solidFill>
                  <a:sysClr val="windowText" lastClr="000000"/>
                </a:solidFill>
                <a:latin typeface="Source Sans Pro" panose="020B0503030403020204" pitchFamily="34" charset="0"/>
                <a:ea typeface="Source Sans Pro" panose="020B0503030403020204" pitchFamily="34" charset="0"/>
              </a:rPr>
              <a:t>les </a:t>
            </a:r>
            <a:r>
              <a:rPr lang="fr-FR" sz="1400" kern="1200" dirty="0">
                <a:solidFill>
                  <a:sysClr val="windowText" lastClr="000000"/>
                </a:solidFill>
                <a:latin typeface="Source Sans Pro" panose="020B0503030403020204" pitchFamily="34" charset="0"/>
                <a:ea typeface="Source Sans Pro" panose="020B0503030403020204" pitchFamily="34" charset="0"/>
              </a:rPr>
              <a:t>bourses ou les contrats doctoraux financés par les universités </a:t>
            </a:r>
            <a:r>
              <a:rPr lang="fr-FR" sz="1400" b="1" kern="1200" dirty="0">
                <a:solidFill>
                  <a:sysClr val="windowText" lastClr="000000"/>
                </a:solidFill>
                <a:latin typeface="Source Sans Pro" panose="020B0503030403020204" pitchFamily="34" charset="0"/>
                <a:ea typeface="Source Sans Pro" panose="020B0503030403020204" pitchFamily="34" charset="0"/>
              </a:rPr>
              <a:t>sur budget propre</a:t>
            </a:r>
            <a:r>
              <a:rPr lang="fr-FR" sz="1400" kern="1200" dirty="0">
                <a:solidFill>
                  <a:sysClr val="windowText" lastClr="000000"/>
                </a:solidFill>
                <a:latin typeface="Source Sans Pro" panose="020B0503030403020204" pitchFamily="34" charset="0"/>
                <a:ea typeface="Source Sans Pro" panose="020B0503030403020204" pitchFamily="34" charset="0"/>
              </a:rPr>
              <a:t>, par exemple, ne sont pas considérés comme financés par le </a:t>
            </a:r>
            <a:r>
              <a:rPr lang="fr-FR" sz="1400" kern="1200" dirty="0" smtClean="0">
                <a:solidFill>
                  <a:sysClr val="windowText" lastClr="000000"/>
                </a:solidFill>
                <a:latin typeface="Source Sans Pro" panose="020B0503030403020204" pitchFamily="34" charset="0"/>
                <a:ea typeface="Source Sans Pro" panose="020B0503030403020204" pitchFamily="34" charset="0"/>
              </a:rPr>
              <a:t>MESRI</a:t>
            </a:r>
            <a:endParaRPr lang="fr-FR" sz="1400" kern="1200" dirty="0">
              <a:solidFill>
                <a:sysClr val="windowText" lastClr="000000"/>
              </a:solidFill>
              <a:latin typeface="Source Sans Pro" panose="020B0503030403020204" pitchFamily="34" charset="0"/>
              <a:ea typeface="Source Sans Pro" panose="020B0503030403020204" pitchFamily="34" charset="0"/>
            </a:endParaRPr>
          </a:p>
        </p:txBody>
      </p:sp>
      <p:grpSp>
        <p:nvGrpSpPr>
          <p:cNvPr id="3804" name="Google Shape;3804;p33"/>
          <p:cNvGrpSpPr/>
          <p:nvPr/>
        </p:nvGrpSpPr>
        <p:grpSpPr>
          <a:xfrm>
            <a:off x="7661841" y="3850948"/>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8573;p65"/>
          <p:cNvGrpSpPr/>
          <p:nvPr/>
        </p:nvGrpSpPr>
        <p:grpSpPr>
          <a:xfrm>
            <a:off x="7974503" y="109854"/>
            <a:ext cx="500885" cy="724953"/>
            <a:chOff x="6315028" y="3627615"/>
            <a:chExt cx="500885" cy="724953"/>
          </a:xfrm>
        </p:grpSpPr>
        <p:sp>
          <p:nvSpPr>
            <p:cNvPr id="110" name="Google Shape;8574;p65"/>
            <p:cNvSpPr/>
            <p:nvPr/>
          </p:nvSpPr>
          <p:spPr>
            <a:xfrm>
              <a:off x="6568985" y="4131988"/>
              <a:ext cx="456" cy="456"/>
            </a:xfrm>
            <a:custGeom>
              <a:avLst/>
              <a:gdLst/>
              <a:ahLst/>
              <a:cxnLst/>
              <a:rect l="l" t="t" r="r" b="b"/>
              <a:pathLst>
                <a:path w="26" h="26" extrusionOk="0">
                  <a:moveTo>
                    <a:pt x="0" y="1"/>
                  </a:moveTo>
                  <a:lnTo>
                    <a:pt x="0" y="26"/>
                  </a:lnTo>
                  <a:lnTo>
                    <a:pt x="25" y="26"/>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575;p65"/>
            <p:cNvSpPr/>
            <p:nvPr/>
          </p:nvSpPr>
          <p:spPr>
            <a:xfrm>
              <a:off x="6568985" y="4132427"/>
              <a:ext cx="456" cy="18"/>
            </a:xfrm>
            <a:custGeom>
              <a:avLst/>
              <a:gdLst/>
              <a:ahLst/>
              <a:cxnLst/>
              <a:rect l="l" t="t" r="r" b="b"/>
              <a:pathLst>
                <a:path w="26" h="1" extrusionOk="0">
                  <a:moveTo>
                    <a:pt x="0" y="1"/>
                  </a:moveTo>
                  <a:lnTo>
                    <a:pt x="25"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576;p65"/>
            <p:cNvSpPr/>
            <p:nvPr/>
          </p:nvSpPr>
          <p:spPr>
            <a:xfrm>
              <a:off x="6569424" y="4132427"/>
              <a:ext cx="18" cy="18"/>
            </a:xfrm>
            <a:custGeom>
              <a:avLst/>
              <a:gdLst/>
              <a:ahLst/>
              <a:cxnLst/>
              <a:rect l="l" t="t" r="r" b="b"/>
              <a:pathLst>
                <a:path w="1" h="1" extrusionOk="0">
                  <a:moveTo>
                    <a:pt x="0" y="1"/>
                  </a:move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577;p65"/>
            <p:cNvSpPr/>
            <p:nvPr/>
          </p:nvSpPr>
          <p:spPr>
            <a:xfrm>
              <a:off x="6568547" y="4132427"/>
              <a:ext cx="456" cy="18"/>
            </a:xfrm>
            <a:custGeom>
              <a:avLst/>
              <a:gdLst/>
              <a:ahLst/>
              <a:cxnLst/>
              <a:rect l="l" t="t" r="r" b="b"/>
              <a:pathLst>
                <a:path w="26" h="1" extrusionOk="0">
                  <a:moveTo>
                    <a:pt x="25" y="1"/>
                  </a:moveTo>
                  <a:lnTo>
                    <a:pt x="0" y="1"/>
                  </a:lnTo>
                  <a:lnTo>
                    <a:pt x="25" y="1"/>
                  </a:lnTo>
                  <a:lnTo>
                    <a:pt x="25"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578;p65"/>
            <p:cNvSpPr/>
            <p:nvPr/>
          </p:nvSpPr>
          <p:spPr>
            <a:xfrm>
              <a:off x="6568985" y="4131988"/>
              <a:ext cx="18" cy="18"/>
            </a:xfrm>
            <a:custGeom>
              <a:avLst/>
              <a:gdLst/>
              <a:ahLst/>
              <a:cxnLst/>
              <a:rect l="l" t="t" r="r" b="b"/>
              <a:pathLst>
                <a:path w="1" h="1" extrusionOk="0">
                  <a:moveTo>
                    <a:pt x="0" y="1"/>
                  </a:moveTo>
                  <a:lnTo>
                    <a:pt x="0"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579;p65"/>
            <p:cNvSpPr/>
            <p:nvPr/>
          </p:nvSpPr>
          <p:spPr>
            <a:xfrm>
              <a:off x="6568985" y="4131988"/>
              <a:ext cx="18" cy="456"/>
            </a:xfrm>
            <a:custGeom>
              <a:avLst/>
              <a:gdLst/>
              <a:ahLst/>
              <a:cxnLst/>
              <a:rect l="l" t="t" r="r" b="b"/>
              <a:pathLst>
                <a:path w="1" h="26" extrusionOk="0">
                  <a:moveTo>
                    <a:pt x="0" y="1"/>
                  </a:moveTo>
                  <a:lnTo>
                    <a:pt x="0" y="1"/>
                  </a:lnTo>
                  <a:lnTo>
                    <a:pt x="0" y="26"/>
                  </a:lnTo>
                  <a:lnTo>
                    <a:pt x="0" y="26"/>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580;p65"/>
            <p:cNvSpPr/>
            <p:nvPr/>
          </p:nvSpPr>
          <p:spPr>
            <a:xfrm>
              <a:off x="6569424" y="4039290"/>
              <a:ext cx="246489" cy="127864"/>
            </a:xfrm>
            <a:custGeom>
              <a:avLst/>
              <a:gdLst/>
              <a:ahLst/>
              <a:cxnLst/>
              <a:rect l="l" t="t" r="r" b="b"/>
              <a:pathLst>
                <a:path w="14061" h="7294" extrusionOk="0">
                  <a:moveTo>
                    <a:pt x="14061" y="0"/>
                  </a:moveTo>
                  <a:lnTo>
                    <a:pt x="0" y="5314"/>
                  </a:lnTo>
                  <a:lnTo>
                    <a:pt x="7244" y="7294"/>
                  </a:lnTo>
                  <a:lnTo>
                    <a:pt x="140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581;p65"/>
            <p:cNvSpPr/>
            <p:nvPr/>
          </p:nvSpPr>
          <p:spPr>
            <a:xfrm>
              <a:off x="6568985" y="4132427"/>
              <a:ext cx="165203" cy="205644"/>
            </a:xfrm>
            <a:custGeom>
              <a:avLst/>
              <a:gdLst/>
              <a:ahLst/>
              <a:cxnLst/>
              <a:rect l="l" t="t" r="r" b="b"/>
              <a:pathLst>
                <a:path w="9424" h="11731" extrusionOk="0">
                  <a:moveTo>
                    <a:pt x="0" y="1"/>
                  </a:moveTo>
                  <a:lnTo>
                    <a:pt x="351" y="7520"/>
                  </a:lnTo>
                  <a:lnTo>
                    <a:pt x="376" y="7520"/>
                  </a:lnTo>
                  <a:lnTo>
                    <a:pt x="9424" y="11730"/>
                  </a:lnTo>
                  <a:lnTo>
                    <a:pt x="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582;p65"/>
            <p:cNvSpPr/>
            <p:nvPr/>
          </p:nvSpPr>
          <p:spPr>
            <a:xfrm>
              <a:off x="6424433" y="4132427"/>
              <a:ext cx="144132" cy="220142"/>
            </a:xfrm>
            <a:custGeom>
              <a:avLst/>
              <a:gdLst/>
              <a:ahLst/>
              <a:cxnLst/>
              <a:rect l="l" t="t" r="r" b="b"/>
              <a:pathLst>
                <a:path w="8222" h="12558" extrusionOk="0">
                  <a:moveTo>
                    <a:pt x="8221" y="1"/>
                  </a:moveTo>
                  <a:lnTo>
                    <a:pt x="1229" y="2657"/>
                  </a:lnTo>
                  <a:lnTo>
                    <a:pt x="1" y="12557"/>
                  </a:lnTo>
                  <a:lnTo>
                    <a:pt x="82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583;p65"/>
            <p:cNvSpPr/>
            <p:nvPr/>
          </p:nvSpPr>
          <p:spPr>
            <a:xfrm>
              <a:off x="6557118" y="3868828"/>
              <a:ext cx="84372" cy="263178"/>
            </a:xfrm>
            <a:custGeom>
              <a:avLst/>
              <a:gdLst/>
              <a:ahLst/>
              <a:cxnLst/>
              <a:rect l="l" t="t" r="r" b="b"/>
              <a:pathLst>
                <a:path w="4813" h="15013" extrusionOk="0">
                  <a:moveTo>
                    <a:pt x="1" y="0"/>
                  </a:moveTo>
                  <a:lnTo>
                    <a:pt x="677" y="15013"/>
                  </a:lnTo>
                  <a:lnTo>
                    <a:pt x="4813" y="872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584;p65"/>
            <p:cNvSpPr/>
            <p:nvPr/>
          </p:nvSpPr>
          <p:spPr>
            <a:xfrm>
              <a:off x="6315028" y="4029631"/>
              <a:ext cx="253975" cy="102813"/>
            </a:xfrm>
            <a:custGeom>
              <a:avLst/>
              <a:gdLst/>
              <a:ahLst/>
              <a:cxnLst/>
              <a:rect l="l" t="t" r="r" b="b"/>
              <a:pathLst>
                <a:path w="14488" h="5865" extrusionOk="0">
                  <a:moveTo>
                    <a:pt x="9801" y="0"/>
                  </a:moveTo>
                  <a:lnTo>
                    <a:pt x="1" y="1880"/>
                  </a:lnTo>
                  <a:lnTo>
                    <a:pt x="14487" y="5865"/>
                  </a:lnTo>
                  <a:lnTo>
                    <a:pt x="14487" y="5840"/>
                  </a:lnTo>
                  <a:lnTo>
                    <a:pt x="98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585;p65"/>
            <p:cNvSpPr/>
            <p:nvPr/>
          </p:nvSpPr>
          <p:spPr>
            <a:xfrm>
              <a:off x="6569424" y="4132427"/>
              <a:ext cx="164764" cy="205644"/>
            </a:xfrm>
            <a:custGeom>
              <a:avLst/>
              <a:gdLst/>
              <a:ahLst/>
              <a:cxnLst/>
              <a:rect l="l" t="t" r="r" b="b"/>
              <a:pathLst>
                <a:path w="9399" h="11731" extrusionOk="0">
                  <a:moveTo>
                    <a:pt x="0" y="1"/>
                  </a:moveTo>
                  <a:lnTo>
                    <a:pt x="9399" y="11730"/>
                  </a:lnTo>
                  <a:lnTo>
                    <a:pt x="9399" y="11730"/>
                  </a:lnTo>
                  <a:lnTo>
                    <a:pt x="7244" y="1981"/>
                  </a:lnTo>
                  <a:lnTo>
                    <a:pt x="0"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586;p65"/>
            <p:cNvSpPr/>
            <p:nvPr/>
          </p:nvSpPr>
          <p:spPr>
            <a:xfrm>
              <a:off x="6424433" y="4132427"/>
              <a:ext cx="150723" cy="220142"/>
            </a:xfrm>
            <a:custGeom>
              <a:avLst/>
              <a:gdLst/>
              <a:ahLst/>
              <a:cxnLst/>
              <a:rect l="l" t="t" r="r" b="b"/>
              <a:pathLst>
                <a:path w="8598" h="12558" extrusionOk="0">
                  <a:moveTo>
                    <a:pt x="8221" y="1"/>
                  </a:moveTo>
                  <a:lnTo>
                    <a:pt x="1" y="12557"/>
                  </a:lnTo>
                  <a:lnTo>
                    <a:pt x="8597" y="7520"/>
                  </a:lnTo>
                  <a:lnTo>
                    <a:pt x="824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587;p65"/>
            <p:cNvSpPr/>
            <p:nvPr/>
          </p:nvSpPr>
          <p:spPr>
            <a:xfrm>
              <a:off x="6568985" y="4021707"/>
              <a:ext cx="246928" cy="110737"/>
            </a:xfrm>
            <a:custGeom>
              <a:avLst/>
              <a:gdLst/>
              <a:ahLst/>
              <a:cxnLst/>
              <a:rect l="l" t="t" r="r" b="b"/>
              <a:pathLst>
                <a:path w="14086" h="6317" extrusionOk="0">
                  <a:moveTo>
                    <a:pt x="4136" y="1"/>
                  </a:moveTo>
                  <a:lnTo>
                    <a:pt x="0" y="6292"/>
                  </a:lnTo>
                  <a:lnTo>
                    <a:pt x="25" y="6317"/>
                  </a:lnTo>
                  <a:lnTo>
                    <a:pt x="14086" y="1003"/>
                  </a:lnTo>
                  <a:lnTo>
                    <a:pt x="4161" y="26"/>
                  </a:lnTo>
                  <a:lnTo>
                    <a:pt x="413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588;p65"/>
            <p:cNvSpPr/>
            <p:nvPr/>
          </p:nvSpPr>
          <p:spPr>
            <a:xfrm>
              <a:off x="6315028" y="4062569"/>
              <a:ext cx="253975" cy="116452"/>
            </a:xfrm>
            <a:custGeom>
              <a:avLst/>
              <a:gdLst/>
              <a:ahLst/>
              <a:cxnLst/>
              <a:rect l="l" t="t" r="r" b="b"/>
              <a:pathLst>
                <a:path w="14488" h="6643" extrusionOk="0">
                  <a:moveTo>
                    <a:pt x="1" y="1"/>
                  </a:moveTo>
                  <a:lnTo>
                    <a:pt x="7470" y="6642"/>
                  </a:lnTo>
                  <a:lnTo>
                    <a:pt x="14462" y="3986"/>
                  </a:lnTo>
                  <a:lnTo>
                    <a:pt x="14487" y="3986"/>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589;p65"/>
            <p:cNvSpPr/>
            <p:nvPr/>
          </p:nvSpPr>
          <p:spPr>
            <a:xfrm>
              <a:off x="6486822" y="3868828"/>
              <a:ext cx="82181" cy="263178"/>
            </a:xfrm>
            <a:custGeom>
              <a:avLst/>
              <a:gdLst/>
              <a:ahLst/>
              <a:cxnLst/>
              <a:rect l="l" t="t" r="r" b="b"/>
              <a:pathLst>
                <a:path w="4688" h="15013" extrusionOk="0">
                  <a:moveTo>
                    <a:pt x="4011" y="0"/>
                  </a:moveTo>
                  <a:lnTo>
                    <a:pt x="1" y="9173"/>
                  </a:lnTo>
                  <a:lnTo>
                    <a:pt x="4687" y="15013"/>
                  </a:lnTo>
                  <a:lnTo>
                    <a:pt x="401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590;p65"/>
            <p:cNvSpPr/>
            <p:nvPr/>
          </p:nvSpPr>
          <p:spPr>
            <a:xfrm>
              <a:off x="6488575" y="3770800"/>
              <a:ext cx="134911" cy="101551"/>
            </a:xfrm>
            <a:custGeom>
              <a:avLst/>
              <a:gdLst/>
              <a:ahLst/>
              <a:cxnLst/>
              <a:rect l="l" t="t" r="r" b="b"/>
              <a:pathLst>
                <a:path w="7696" h="5793" extrusionOk="0">
                  <a:moveTo>
                    <a:pt x="5998" y="399"/>
                  </a:moveTo>
                  <a:cubicBezTo>
                    <a:pt x="6028" y="399"/>
                    <a:pt x="6059" y="401"/>
                    <a:pt x="6091" y="404"/>
                  </a:cubicBezTo>
                  <a:cubicBezTo>
                    <a:pt x="6191" y="404"/>
                    <a:pt x="6292" y="404"/>
                    <a:pt x="6392" y="429"/>
                  </a:cubicBezTo>
                  <a:cubicBezTo>
                    <a:pt x="6718" y="529"/>
                    <a:pt x="6893" y="680"/>
                    <a:pt x="6968" y="905"/>
                  </a:cubicBezTo>
                  <a:cubicBezTo>
                    <a:pt x="7219" y="1883"/>
                    <a:pt x="5314" y="4038"/>
                    <a:pt x="4236" y="5091"/>
                  </a:cubicBezTo>
                  <a:cubicBezTo>
                    <a:pt x="4261" y="4038"/>
                    <a:pt x="4412" y="1432"/>
                    <a:pt x="5414" y="605"/>
                  </a:cubicBezTo>
                  <a:cubicBezTo>
                    <a:pt x="5611" y="473"/>
                    <a:pt x="5789" y="399"/>
                    <a:pt x="5998" y="399"/>
                  </a:cubicBezTo>
                  <a:close/>
                  <a:moveTo>
                    <a:pt x="1379" y="730"/>
                  </a:moveTo>
                  <a:cubicBezTo>
                    <a:pt x="1454" y="730"/>
                    <a:pt x="1555" y="755"/>
                    <a:pt x="1630" y="780"/>
                  </a:cubicBezTo>
                  <a:cubicBezTo>
                    <a:pt x="2657" y="1181"/>
                    <a:pt x="3434" y="3763"/>
                    <a:pt x="3760" y="5166"/>
                  </a:cubicBezTo>
                  <a:cubicBezTo>
                    <a:pt x="2582" y="4414"/>
                    <a:pt x="477" y="2835"/>
                    <a:pt x="427" y="1707"/>
                  </a:cubicBezTo>
                  <a:cubicBezTo>
                    <a:pt x="402" y="1407"/>
                    <a:pt x="527" y="1156"/>
                    <a:pt x="828" y="956"/>
                  </a:cubicBezTo>
                  <a:cubicBezTo>
                    <a:pt x="1003" y="805"/>
                    <a:pt x="1204" y="730"/>
                    <a:pt x="1379" y="730"/>
                  </a:cubicBezTo>
                  <a:close/>
                  <a:moveTo>
                    <a:pt x="6085" y="0"/>
                  </a:moveTo>
                  <a:cubicBezTo>
                    <a:pt x="5754" y="0"/>
                    <a:pt x="5459" y="113"/>
                    <a:pt x="5189" y="329"/>
                  </a:cubicBezTo>
                  <a:cubicBezTo>
                    <a:pt x="4287" y="1031"/>
                    <a:pt x="3986" y="2835"/>
                    <a:pt x="3886" y="4138"/>
                  </a:cubicBezTo>
                  <a:cubicBezTo>
                    <a:pt x="3485" y="2760"/>
                    <a:pt x="2783" y="830"/>
                    <a:pt x="1755" y="429"/>
                  </a:cubicBezTo>
                  <a:cubicBezTo>
                    <a:pt x="1627" y="378"/>
                    <a:pt x="1497" y="353"/>
                    <a:pt x="1365" y="353"/>
                  </a:cubicBezTo>
                  <a:cubicBezTo>
                    <a:pt x="1110" y="353"/>
                    <a:pt x="851" y="448"/>
                    <a:pt x="602" y="630"/>
                  </a:cubicBezTo>
                  <a:cubicBezTo>
                    <a:pt x="201" y="930"/>
                    <a:pt x="1" y="1306"/>
                    <a:pt x="26" y="1732"/>
                  </a:cubicBezTo>
                  <a:cubicBezTo>
                    <a:pt x="126" y="3311"/>
                    <a:pt x="3259" y="5316"/>
                    <a:pt x="3835" y="5667"/>
                  </a:cubicBezTo>
                  <a:cubicBezTo>
                    <a:pt x="3886" y="5692"/>
                    <a:pt x="3936" y="5717"/>
                    <a:pt x="3936" y="5717"/>
                  </a:cubicBezTo>
                  <a:lnTo>
                    <a:pt x="4061" y="5793"/>
                  </a:lnTo>
                  <a:lnTo>
                    <a:pt x="4161" y="5692"/>
                  </a:lnTo>
                  <a:lnTo>
                    <a:pt x="4236" y="5617"/>
                  </a:lnTo>
                  <a:cubicBezTo>
                    <a:pt x="4838" y="5066"/>
                    <a:pt x="7695" y="2234"/>
                    <a:pt x="7319" y="805"/>
                  </a:cubicBezTo>
                  <a:cubicBezTo>
                    <a:pt x="7244" y="429"/>
                    <a:pt x="6943" y="179"/>
                    <a:pt x="6492" y="53"/>
                  </a:cubicBezTo>
                  <a:cubicBezTo>
                    <a:pt x="6351" y="18"/>
                    <a:pt x="6215" y="0"/>
                    <a:pt x="6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591;p65"/>
            <p:cNvSpPr/>
            <p:nvPr/>
          </p:nvSpPr>
          <p:spPr>
            <a:xfrm>
              <a:off x="6549650" y="3627615"/>
              <a:ext cx="10115" cy="214865"/>
            </a:xfrm>
            <a:custGeom>
              <a:avLst/>
              <a:gdLst/>
              <a:ahLst/>
              <a:cxnLst/>
              <a:rect l="l" t="t" r="r" b="b"/>
              <a:pathLst>
                <a:path w="577" h="12257" extrusionOk="0">
                  <a:moveTo>
                    <a:pt x="402" y="1"/>
                  </a:moveTo>
                  <a:lnTo>
                    <a:pt x="1" y="26"/>
                  </a:lnTo>
                  <a:lnTo>
                    <a:pt x="201" y="12256"/>
                  </a:lnTo>
                  <a:lnTo>
                    <a:pt x="577" y="12231"/>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8497;p65"/>
          <p:cNvGrpSpPr/>
          <p:nvPr/>
        </p:nvGrpSpPr>
        <p:grpSpPr>
          <a:xfrm>
            <a:off x="432438" y="246036"/>
            <a:ext cx="575124" cy="623016"/>
            <a:chOff x="3107925" y="764425"/>
            <a:chExt cx="820200" cy="888500"/>
          </a:xfrm>
        </p:grpSpPr>
        <p:sp>
          <p:nvSpPr>
            <p:cNvPr id="129" name="Google Shape;8498;p65"/>
            <p:cNvSpPr/>
            <p:nvPr/>
          </p:nvSpPr>
          <p:spPr>
            <a:xfrm>
              <a:off x="3139250" y="1071450"/>
              <a:ext cx="356550" cy="581475"/>
            </a:xfrm>
            <a:custGeom>
              <a:avLst/>
              <a:gdLst/>
              <a:ahLst/>
              <a:cxnLst/>
              <a:rect l="l" t="t" r="r" b="b"/>
              <a:pathLst>
                <a:path w="14262" h="23259" extrusionOk="0">
                  <a:moveTo>
                    <a:pt x="12281" y="1"/>
                  </a:moveTo>
                  <a:cubicBezTo>
                    <a:pt x="12281" y="1"/>
                    <a:pt x="11103" y="2507"/>
                    <a:pt x="9299" y="5765"/>
                  </a:cubicBezTo>
                  <a:cubicBezTo>
                    <a:pt x="6893" y="10101"/>
                    <a:pt x="3359" y="15815"/>
                    <a:pt x="0" y="18672"/>
                  </a:cubicBezTo>
                  <a:cubicBezTo>
                    <a:pt x="0" y="18672"/>
                    <a:pt x="3885" y="18121"/>
                    <a:pt x="6141" y="16692"/>
                  </a:cubicBezTo>
                  <a:lnTo>
                    <a:pt x="6141" y="23259"/>
                  </a:lnTo>
                  <a:cubicBezTo>
                    <a:pt x="6141" y="23259"/>
                    <a:pt x="11404" y="18221"/>
                    <a:pt x="13459" y="7394"/>
                  </a:cubicBezTo>
                  <a:cubicBezTo>
                    <a:pt x="13735" y="6066"/>
                    <a:pt x="13935" y="4637"/>
                    <a:pt x="14061" y="3108"/>
                  </a:cubicBezTo>
                  <a:cubicBezTo>
                    <a:pt x="14161" y="2231"/>
                    <a:pt x="14211" y="1304"/>
                    <a:pt x="14261" y="326"/>
                  </a:cubicBezTo>
                  <a:lnTo>
                    <a:pt x="13559" y="201"/>
                  </a:lnTo>
                  <a:lnTo>
                    <a:pt x="122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499;p65"/>
            <p:cNvSpPr/>
            <p:nvPr/>
          </p:nvSpPr>
          <p:spPr>
            <a:xfrm>
              <a:off x="3477600" y="1061425"/>
              <a:ext cx="404150" cy="561425"/>
            </a:xfrm>
            <a:custGeom>
              <a:avLst/>
              <a:gdLst/>
              <a:ahLst/>
              <a:cxnLst/>
              <a:rect l="l" t="t" r="r" b="b"/>
              <a:pathLst>
                <a:path w="16166" h="22457" extrusionOk="0">
                  <a:moveTo>
                    <a:pt x="1930" y="1"/>
                  </a:moveTo>
                  <a:lnTo>
                    <a:pt x="0" y="552"/>
                  </a:lnTo>
                  <a:cubicBezTo>
                    <a:pt x="0" y="577"/>
                    <a:pt x="0" y="602"/>
                    <a:pt x="25" y="602"/>
                  </a:cubicBezTo>
                  <a:cubicBezTo>
                    <a:pt x="176" y="1630"/>
                    <a:pt x="326" y="2582"/>
                    <a:pt x="527" y="3509"/>
                  </a:cubicBezTo>
                  <a:cubicBezTo>
                    <a:pt x="852" y="5063"/>
                    <a:pt x="1253" y="6517"/>
                    <a:pt x="1679" y="7870"/>
                  </a:cubicBezTo>
                  <a:cubicBezTo>
                    <a:pt x="4938" y="18121"/>
                    <a:pt x="10577" y="22457"/>
                    <a:pt x="10577" y="22457"/>
                  </a:cubicBezTo>
                  <a:lnTo>
                    <a:pt x="9850" y="15915"/>
                  </a:lnTo>
                  <a:lnTo>
                    <a:pt x="9850" y="15915"/>
                  </a:lnTo>
                  <a:cubicBezTo>
                    <a:pt x="12256" y="17093"/>
                    <a:pt x="16166" y="17219"/>
                    <a:pt x="16166" y="17219"/>
                  </a:cubicBezTo>
                  <a:cubicBezTo>
                    <a:pt x="12933" y="15038"/>
                    <a:pt x="9349" y="10652"/>
                    <a:pt x="6567" y="6868"/>
                  </a:cubicBezTo>
                  <a:cubicBezTo>
                    <a:pt x="3860" y="3158"/>
                    <a:pt x="1930"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500;p65"/>
            <p:cNvSpPr/>
            <p:nvPr/>
          </p:nvSpPr>
          <p:spPr>
            <a:xfrm>
              <a:off x="3371700" y="1061425"/>
              <a:ext cx="270075" cy="196775"/>
            </a:xfrm>
            <a:custGeom>
              <a:avLst/>
              <a:gdLst/>
              <a:ahLst/>
              <a:cxnLst/>
              <a:rect l="l" t="t" r="r" b="b"/>
              <a:pathLst>
                <a:path w="10803" h="7871" extrusionOk="0">
                  <a:moveTo>
                    <a:pt x="6166" y="1"/>
                  </a:moveTo>
                  <a:lnTo>
                    <a:pt x="4236" y="552"/>
                  </a:lnTo>
                  <a:cubicBezTo>
                    <a:pt x="4236" y="573"/>
                    <a:pt x="4236" y="595"/>
                    <a:pt x="4252" y="601"/>
                  </a:cubicBezTo>
                  <a:lnTo>
                    <a:pt x="4252" y="601"/>
                  </a:lnTo>
                  <a:lnTo>
                    <a:pt x="2983" y="402"/>
                  </a:lnTo>
                  <a:cubicBezTo>
                    <a:pt x="2983" y="402"/>
                    <a:pt x="1805" y="2908"/>
                    <a:pt x="1" y="6166"/>
                  </a:cubicBezTo>
                  <a:cubicBezTo>
                    <a:pt x="828" y="6793"/>
                    <a:pt x="2181" y="7569"/>
                    <a:pt x="4161" y="7795"/>
                  </a:cubicBezTo>
                  <a:cubicBezTo>
                    <a:pt x="4437" y="6467"/>
                    <a:pt x="4637" y="5038"/>
                    <a:pt x="4763" y="3509"/>
                  </a:cubicBezTo>
                  <a:cubicBezTo>
                    <a:pt x="5088" y="5063"/>
                    <a:pt x="5489" y="6517"/>
                    <a:pt x="5915" y="7870"/>
                  </a:cubicBezTo>
                  <a:cubicBezTo>
                    <a:pt x="7294" y="7820"/>
                    <a:pt x="8923" y="7544"/>
                    <a:pt x="10803" y="6868"/>
                  </a:cubicBezTo>
                  <a:cubicBezTo>
                    <a:pt x="8096" y="3158"/>
                    <a:pt x="6166" y="1"/>
                    <a:pt x="6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501;p65"/>
            <p:cNvSpPr/>
            <p:nvPr/>
          </p:nvSpPr>
          <p:spPr>
            <a:xfrm>
              <a:off x="3107925" y="786775"/>
              <a:ext cx="387875" cy="300375"/>
            </a:xfrm>
            <a:custGeom>
              <a:avLst/>
              <a:gdLst/>
              <a:ahLst/>
              <a:cxnLst/>
              <a:rect l="l" t="t" r="r" b="b"/>
              <a:pathLst>
                <a:path w="15515" h="12015" extrusionOk="0">
                  <a:moveTo>
                    <a:pt x="3149" y="0"/>
                  </a:moveTo>
                  <a:cubicBezTo>
                    <a:pt x="3019" y="0"/>
                    <a:pt x="2889" y="3"/>
                    <a:pt x="2757" y="9"/>
                  </a:cubicBezTo>
                  <a:cubicBezTo>
                    <a:pt x="1128" y="2039"/>
                    <a:pt x="0" y="9007"/>
                    <a:pt x="1579" y="11713"/>
                  </a:cubicBezTo>
                  <a:cubicBezTo>
                    <a:pt x="2949" y="11939"/>
                    <a:pt x="4954" y="12014"/>
                    <a:pt x="7019" y="12014"/>
                  </a:cubicBezTo>
                  <a:cubicBezTo>
                    <a:pt x="11148" y="12014"/>
                    <a:pt x="15514" y="11713"/>
                    <a:pt x="15514" y="11713"/>
                  </a:cubicBezTo>
                  <a:cubicBezTo>
                    <a:pt x="15514" y="11713"/>
                    <a:pt x="11480" y="0"/>
                    <a:pt x="3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502;p65"/>
            <p:cNvSpPr/>
            <p:nvPr/>
          </p:nvSpPr>
          <p:spPr>
            <a:xfrm>
              <a:off x="3155375" y="1018375"/>
              <a:ext cx="319100" cy="57050"/>
            </a:xfrm>
            <a:custGeom>
              <a:avLst/>
              <a:gdLst/>
              <a:ahLst/>
              <a:cxnLst/>
              <a:rect l="l" t="t" r="r" b="b"/>
              <a:pathLst>
                <a:path w="12764" h="2282" extrusionOk="0">
                  <a:moveTo>
                    <a:pt x="4179" y="1"/>
                  </a:moveTo>
                  <a:cubicBezTo>
                    <a:pt x="2983" y="1"/>
                    <a:pt x="1942" y="245"/>
                    <a:pt x="1285" y="895"/>
                  </a:cubicBezTo>
                  <a:cubicBezTo>
                    <a:pt x="0" y="2138"/>
                    <a:pt x="8250" y="2282"/>
                    <a:pt x="11553" y="2282"/>
                  </a:cubicBezTo>
                  <a:cubicBezTo>
                    <a:pt x="12116" y="2282"/>
                    <a:pt x="12535" y="2278"/>
                    <a:pt x="12739" y="2274"/>
                  </a:cubicBezTo>
                  <a:cubicBezTo>
                    <a:pt x="12739" y="2274"/>
                    <a:pt x="12764" y="2274"/>
                    <a:pt x="12739" y="2249"/>
                  </a:cubicBezTo>
                  <a:cubicBezTo>
                    <a:pt x="12739" y="2249"/>
                    <a:pt x="12739" y="2249"/>
                    <a:pt x="12714" y="2224"/>
                  </a:cubicBezTo>
                  <a:cubicBezTo>
                    <a:pt x="12714" y="2224"/>
                    <a:pt x="12689" y="2199"/>
                    <a:pt x="12664" y="2174"/>
                  </a:cubicBezTo>
                  <a:cubicBezTo>
                    <a:pt x="11643" y="1736"/>
                    <a:pt x="7364" y="1"/>
                    <a:pt x="4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503;p65"/>
            <p:cNvSpPr/>
            <p:nvPr/>
          </p:nvSpPr>
          <p:spPr>
            <a:xfrm>
              <a:off x="3495775" y="764425"/>
              <a:ext cx="432350" cy="346100"/>
            </a:xfrm>
            <a:custGeom>
              <a:avLst/>
              <a:gdLst/>
              <a:ahLst/>
              <a:cxnLst/>
              <a:rect l="l" t="t" r="r" b="b"/>
              <a:pathLst>
                <a:path w="17294" h="13844" extrusionOk="0">
                  <a:moveTo>
                    <a:pt x="14261" y="1"/>
                  </a:moveTo>
                  <a:cubicBezTo>
                    <a:pt x="4461" y="677"/>
                    <a:pt x="0" y="12607"/>
                    <a:pt x="0" y="12607"/>
                  </a:cubicBezTo>
                  <a:cubicBezTo>
                    <a:pt x="2306" y="13535"/>
                    <a:pt x="4723" y="13844"/>
                    <a:pt x="6921" y="13844"/>
                  </a:cubicBezTo>
                  <a:cubicBezTo>
                    <a:pt x="11317" y="13844"/>
                    <a:pt x="14837" y="12607"/>
                    <a:pt x="14837" y="12607"/>
                  </a:cubicBezTo>
                  <a:cubicBezTo>
                    <a:pt x="14837" y="12607"/>
                    <a:pt x="17293" y="5765"/>
                    <a:pt x="1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504;p65"/>
            <p:cNvSpPr/>
            <p:nvPr/>
          </p:nvSpPr>
          <p:spPr>
            <a:xfrm>
              <a:off x="3537125" y="1033050"/>
              <a:ext cx="321000" cy="55150"/>
            </a:xfrm>
            <a:custGeom>
              <a:avLst/>
              <a:gdLst/>
              <a:ahLst/>
              <a:cxnLst/>
              <a:rect l="l" t="t" r="r" b="b"/>
              <a:pathLst>
                <a:path w="12840" h="2206" extrusionOk="0">
                  <a:moveTo>
                    <a:pt x="10094" y="1"/>
                  </a:moveTo>
                  <a:cubicBezTo>
                    <a:pt x="6454" y="1"/>
                    <a:pt x="0" y="1862"/>
                    <a:pt x="0" y="1862"/>
                  </a:cubicBezTo>
                  <a:cubicBezTo>
                    <a:pt x="0" y="1862"/>
                    <a:pt x="3628" y="2206"/>
                    <a:pt x="6976" y="2206"/>
                  </a:cubicBezTo>
                  <a:cubicBezTo>
                    <a:pt x="10023" y="2206"/>
                    <a:pt x="12840" y="1921"/>
                    <a:pt x="12481" y="835"/>
                  </a:cubicBezTo>
                  <a:cubicBezTo>
                    <a:pt x="12287" y="226"/>
                    <a:pt x="11361" y="1"/>
                    <a:pt x="10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505;p65"/>
            <p:cNvSpPr/>
            <p:nvPr/>
          </p:nvSpPr>
          <p:spPr>
            <a:xfrm>
              <a:off x="3454400" y="1035725"/>
              <a:ext cx="82125" cy="57425"/>
            </a:xfrm>
            <a:custGeom>
              <a:avLst/>
              <a:gdLst/>
              <a:ahLst/>
              <a:cxnLst/>
              <a:rect l="l" t="t" r="r" b="b"/>
              <a:pathLst>
                <a:path w="3285" h="2297" extrusionOk="0">
                  <a:moveTo>
                    <a:pt x="1630" y="1"/>
                  </a:moveTo>
                  <a:cubicBezTo>
                    <a:pt x="1" y="1"/>
                    <a:pt x="1" y="1780"/>
                    <a:pt x="1" y="1780"/>
                  </a:cubicBezTo>
                  <a:cubicBezTo>
                    <a:pt x="1" y="1780"/>
                    <a:pt x="737" y="2297"/>
                    <a:pt x="1699" y="2297"/>
                  </a:cubicBezTo>
                  <a:cubicBezTo>
                    <a:pt x="2191" y="2297"/>
                    <a:pt x="2742" y="2162"/>
                    <a:pt x="3284" y="1755"/>
                  </a:cubicBezTo>
                  <a:cubicBezTo>
                    <a:pt x="3284" y="1755"/>
                    <a:pt x="3259" y="26"/>
                    <a:pt x="1630"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6780188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B/338 </a:t>
            </a:r>
            <a:r>
              <a:rPr lang="fr-FR" dirty="0"/>
              <a:t>dans vos souliers</a:t>
            </a:r>
            <a:endParaRPr dirty="0"/>
          </a:p>
        </p:txBody>
      </p:sp>
      <p:sp>
        <p:nvSpPr>
          <p:cNvPr id="3803" name="Google Shape;3803;p33"/>
          <p:cNvSpPr txBox="1">
            <a:spLocks noGrp="1"/>
          </p:cNvSpPr>
          <p:nvPr>
            <p:ph type="body" idx="1"/>
          </p:nvPr>
        </p:nvSpPr>
        <p:spPr>
          <a:xfrm>
            <a:off x="1213648" y="787398"/>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smtClean="0">
                <a:solidFill>
                  <a:sysClr val="windowText" lastClr="000000"/>
                </a:solidFill>
                <a:latin typeface="Calibri"/>
              </a:rPr>
              <a:t>Quelques concepts (suite) :</a:t>
            </a:r>
          </a:p>
          <a:p>
            <a:pPr marL="285750" indent="-285750">
              <a:spcBef>
                <a:spcPct val="20000"/>
              </a:spcBef>
              <a:buClrTx/>
              <a:buSzTx/>
              <a:buFont typeface="Arial" panose="020B0604020202020204" pitchFamily="34" charset="0"/>
              <a:buChar char="•"/>
              <a:defRPr/>
            </a:pPr>
            <a:r>
              <a:rPr lang="fr-FR" sz="1600" b="1" kern="1200" dirty="0" smtClean="0">
                <a:solidFill>
                  <a:sysClr val="windowText" lastClr="000000"/>
                </a:solidFill>
                <a:latin typeface="Calibri"/>
              </a:rPr>
              <a:t>Programme de financement </a:t>
            </a:r>
            <a:r>
              <a:rPr lang="fr-FR" sz="1600" kern="1200" dirty="0" smtClean="0">
                <a:solidFill>
                  <a:sysClr val="windowText" lastClr="000000"/>
                </a:solidFill>
                <a:latin typeface="Calibri"/>
              </a:rPr>
              <a:t>: programme dans le cadre duquel la ressource a été financée. Il ne faut pas confondre organisme et programme de financement. </a:t>
            </a: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Exemple de programmes : H2020, Horizon 2021, thèses CIFRE</a:t>
            </a: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Attention : l’ANR est un organisme de financement, et non un programme</a:t>
            </a:r>
          </a:p>
          <a:p>
            <a:pPr marL="285750" indent="-285750">
              <a:spcBef>
                <a:spcPct val="20000"/>
              </a:spcBef>
              <a:buClrTx/>
              <a:buSzTx/>
              <a:buFont typeface="Arial" panose="020B0604020202020204" pitchFamily="34" charset="0"/>
              <a:buChar char="•"/>
              <a:defRPr/>
            </a:pPr>
            <a:r>
              <a:rPr lang="fr-FR" sz="1600" b="1" kern="1200" dirty="0" smtClean="0">
                <a:solidFill>
                  <a:sysClr val="windowText" lastClr="000000"/>
                </a:solidFill>
                <a:latin typeface="Calibri"/>
              </a:rPr>
              <a:t>Projet </a:t>
            </a:r>
            <a:r>
              <a:rPr lang="fr-FR" sz="1600" kern="1200" dirty="0" smtClean="0">
                <a:solidFill>
                  <a:sysClr val="windowText" lastClr="000000"/>
                </a:solidFill>
                <a:latin typeface="Calibri"/>
              </a:rPr>
              <a:t>: projet financé dans le cadre duquel la ressource a été produite. Dans le cas de certains types de financements, il n’y a pas de projet, seulement un programme de financement.</a:t>
            </a: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Exemple de financement sans projet : les thèses CIFRE, les bourses, </a:t>
            </a:r>
            <a:r>
              <a:rPr lang="fr-FR" kern="1200" dirty="0" err="1" smtClean="0">
                <a:solidFill>
                  <a:sysClr val="windowText" lastClr="000000"/>
                </a:solidFill>
                <a:latin typeface="Calibri"/>
              </a:rPr>
              <a:t>etc</a:t>
            </a:r>
            <a:endParaRPr lang="fr-FR" kern="1200" dirty="0" smtClean="0">
              <a:solidFill>
                <a:sysClr val="windowText" lastClr="000000"/>
              </a:solidFill>
              <a:latin typeface="Calibri"/>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8464;p65"/>
          <p:cNvGrpSpPr/>
          <p:nvPr/>
        </p:nvGrpSpPr>
        <p:grpSpPr>
          <a:xfrm>
            <a:off x="340639" y="102254"/>
            <a:ext cx="474081" cy="756349"/>
            <a:chOff x="7075112" y="3627843"/>
            <a:chExt cx="474081" cy="756349"/>
          </a:xfrm>
        </p:grpSpPr>
        <p:sp>
          <p:nvSpPr>
            <p:cNvPr id="110" name="Google Shape;8465;p65"/>
            <p:cNvSpPr/>
            <p:nvPr/>
          </p:nvSpPr>
          <p:spPr>
            <a:xfrm>
              <a:off x="7075112" y="3979986"/>
              <a:ext cx="474081" cy="404207"/>
            </a:xfrm>
            <a:custGeom>
              <a:avLst/>
              <a:gdLst/>
              <a:ahLst/>
              <a:cxnLst/>
              <a:rect l="l" t="t" r="r" b="b"/>
              <a:pathLst>
                <a:path w="27044" h="23058" extrusionOk="0">
                  <a:moveTo>
                    <a:pt x="27043" y="0"/>
                  </a:moveTo>
                  <a:lnTo>
                    <a:pt x="1" y="627"/>
                  </a:lnTo>
                  <a:lnTo>
                    <a:pt x="5164" y="23058"/>
                  </a:lnTo>
                  <a:lnTo>
                    <a:pt x="22607" y="22632"/>
                  </a:lnTo>
                  <a:lnTo>
                    <a:pt x="270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66;p65"/>
            <p:cNvSpPr/>
            <p:nvPr/>
          </p:nvSpPr>
          <p:spPr>
            <a:xfrm>
              <a:off x="7256126" y="3839816"/>
              <a:ext cx="89648" cy="178403"/>
            </a:xfrm>
            <a:custGeom>
              <a:avLst/>
              <a:gdLst/>
              <a:ahLst/>
              <a:cxnLst/>
              <a:rect l="l" t="t" r="r" b="b"/>
              <a:pathLst>
                <a:path w="5114" h="10177" extrusionOk="0">
                  <a:moveTo>
                    <a:pt x="2206" y="728"/>
                  </a:moveTo>
                  <a:cubicBezTo>
                    <a:pt x="2356" y="728"/>
                    <a:pt x="2457" y="778"/>
                    <a:pt x="2532" y="828"/>
                  </a:cubicBezTo>
                  <a:cubicBezTo>
                    <a:pt x="3735" y="1555"/>
                    <a:pt x="4211" y="5615"/>
                    <a:pt x="4336" y="8071"/>
                  </a:cubicBezTo>
                  <a:cubicBezTo>
                    <a:pt x="2983" y="6267"/>
                    <a:pt x="903" y="3109"/>
                    <a:pt x="1254" y="1555"/>
                  </a:cubicBezTo>
                  <a:cubicBezTo>
                    <a:pt x="1329" y="1204"/>
                    <a:pt x="1504" y="978"/>
                    <a:pt x="1805" y="828"/>
                  </a:cubicBezTo>
                  <a:cubicBezTo>
                    <a:pt x="1955" y="753"/>
                    <a:pt x="2081" y="728"/>
                    <a:pt x="2206" y="728"/>
                  </a:cubicBezTo>
                  <a:close/>
                  <a:moveTo>
                    <a:pt x="2189" y="1"/>
                  </a:moveTo>
                  <a:cubicBezTo>
                    <a:pt x="1962" y="1"/>
                    <a:pt x="1730" y="57"/>
                    <a:pt x="1504" y="176"/>
                  </a:cubicBezTo>
                  <a:cubicBezTo>
                    <a:pt x="978" y="427"/>
                    <a:pt x="652" y="828"/>
                    <a:pt x="552" y="1404"/>
                  </a:cubicBezTo>
                  <a:cubicBezTo>
                    <a:pt x="1" y="3986"/>
                    <a:pt x="4286" y="9174"/>
                    <a:pt x="4462" y="9400"/>
                  </a:cubicBezTo>
                  <a:lnTo>
                    <a:pt x="5113" y="10176"/>
                  </a:lnTo>
                  <a:lnTo>
                    <a:pt x="5113" y="9149"/>
                  </a:lnTo>
                  <a:cubicBezTo>
                    <a:pt x="5088" y="8372"/>
                    <a:pt x="4913" y="1430"/>
                    <a:pt x="2908" y="201"/>
                  </a:cubicBezTo>
                  <a:cubicBezTo>
                    <a:pt x="2684" y="70"/>
                    <a:pt x="2440" y="1"/>
                    <a:pt x="2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67;p65"/>
            <p:cNvSpPr/>
            <p:nvPr/>
          </p:nvSpPr>
          <p:spPr>
            <a:xfrm>
              <a:off x="7329489" y="3836082"/>
              <a:ext cx="134034" cy="179507"/>
            </a:xfrm>
            <a:custGeom>
              <a:avLst/>
              <a:gdLst/>
              <a:ahLst/>
              <a:cxnLst/>
              <a:rect l="l" t="t" r="r" b="b"/>
              <a:pathLst>
                <a:path w="7646" h="10240" extrusionOk="0">
                  <a:moveTo>
                    <a:pt x="5440" y="740"/>
                  </a:moveTo>
                  <a:cubicBezTo>
                    <a:pt x="5640" y="740"/>
                    <a:pt x="5866" y="790"/>
                    <a:pt x="6066" y="891"/>
                  </a:cubicBezTo>
                  <a:cubicBezTo>
                    <a:pt x="6442" y="1091"/>
                    <a:pt x="6643" y="1342"/>
                    <a:pt x="6668" y="1693"/>
                  </a:cubicBezTo>
                  <a:cubicBezTo>
                    <a:pt x="6843" y="3422"/>
                    <a:pt x="3259" y="6730"/>
                    <a:pt x="1129" y="8460"/>
                  </a:cubicBezTo>
                  <a:cubicBezTo>
                    <a:pt x="1755" y="5978"/>
                    <a:pt x="3109" y="1718"/>
                    <a:pt x="4863" y="866"/>
                  </a:cubicBezTo>
                  <a:cubicBezTo>
                    <a:pt x="5039" y="765"/>
                    <a:pt x="5239" y="740"/>
                    <a:pt x="5440" y="740"/>
                  </a:cubicBezTo>
                  <a:close/>
                  <a:moveTo>
                    <a:pt x="5435" y="1"/>
                  </a:moveTo>
                  <a:cubicBezTo>
                    <a:pt x="5138" y="1"/>
                    <a:pt x="4838" y="70"/>
                    <a:pt x="4537" y="214"/>
                  </a:cubicBezTo>
                  <a:cubicBezTo>
                    <a:pt x="1806" y="1542"/>
                    <a:pt x="277" y="8986"/>
                    <a:pt x="201" y="9287"/>
                  </a:cubicBezTo>
                  <a:lnTo>
                    <a:pt x="1" y="10239"/>
                  </a:lnTo>
                  <a:lnTo>
                    <a:pt x="778" y="9663"/>
                  </a:lnTo>
                  <a:cubicBezTo>
                    <a:pt x="1480" y="9111"/>
                    <a:pt x="7645" y="4349"/>
                    <a:pt x="7395" y="1617"/>
                  </a:cubicBezTo>
                  <a:cubicBezTo>
                    <a:pt x="7344" y="1041"/>
                    <a:pt x="6994" y="565"/>
                    <a:pt x="6392" y="239"/>
                  </a:cubicBezTo>
                  <a:cubicBezTo>
                    <a:pt x="6079" y="82"/>
                    <a:pt x="5759" y="1"/>
                    <a:pt x="5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68;p65"/>
            <p:cNvSpPr/>
            <p:nvPr/>
          </p:nvSpPr>
          <p:spPr>
            <a:xfrm>
              <a:off x="7292589" y="3979986"/>
              <a:ext cx="103707" cy="404207"/>
            </a:xfrm>
            <a:custGeom>
              <a:avLst/>
              <a:gdLst/>
              <a:ahLst/>
              <a:cxnLst/>
              <a:rect l="l" t="t" r="r" b="b"/>
              <a:pathLst>
                <a:path w="5916" h="23058" extrusionOk="0">
                  <a:moveTo>
                    <a:pt x="1" y="0"/>
                  </a:moveTo>
                  <a:lnTo>
                    <a:pt x="728" y="23058"/>
                  </a:lnTo>
                  <a:lnTo>
                    <a:pt x="3234" y="23058"/>
                  </a:lnTo>
                  <a:lnTo>
                    <a:pt x="59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69;p65"/>
            <p:cNvSpPr/>
            <p:nvPr/>
          </p:nvSpPr>
          <p:spPr>
            <a:xfrm>
              <a:off x="7116851" y="4162753"/>
              <a:ext cx="396756" cy="53168"/>
            </a:xfrm>
            <a:custGeom>
              <a:avLst/>
              <a:gdLst/>
              <a:ahLst/>
              <a:cxnLst/>
              <a:rect l="l" t="t" r="r" b="b"/>
              <a:pathLst>
                <a:path w="22633" h="3033" extrusionOk="0">
                  <a:moveTo>
                    <a:pt x="22632" y="0"/>
                  </a:moveTo>
                  <a:lnTo>
                    <a:pt x="1" y="552"/>
                  </a:lnTo>
                  <a:lnTo>
                    <a:pt x="577" y="3033"/>
                  </a:lnTo>
                  <a:lnTo>
                    <a:pt x="22081" y="2732"/>
                  </a:lnTo>
                  <a:lnTo>
                    <a:pt x="226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0;p65"/>
            <p:cNvSpPr/>
            <p:nvPr/>
          </p:nvSpPr>
          <p:spPr>
            <a:xfrm>
              <a:off x="7335117" y="3627843"/>
              <a:ext cx="32185" cy="342466"/>
            </a:xfrm>
            <a:custGeom>
              <a:avLst/>
              <a:gdLst/>
              <a:ahLst/>
              <a:cxnLst/>
              <a:rect l="l" t="t" r="r" b="b"/>
              <a:pathLst>
                <a:path w="1836" h="19536" extrusionOk="0">
                  <a:moveTo>
                    <a:pt x="1118" y="0"/>
                  </a:moveTo>
                  <a:cubicBezTo>
                    <a:pt x="983" y="0"/>
                    <a:pt x="845" y="88"/>
                    <a:pt x="833" y="263"/>
                  </a:cubicBezTo>
                  <a:cubicBezTo>
                    <a:pt x="507" y="6579"/>
                    <a:pt x="1309" y="12920"/>
                    <a:pt x="31" y="19186"/>
                  </a:cubicBezTo>
                  <a:cubicBezTo>
                    <a:pt x="1" y="19397"/>
                    <a:pt x="180" y="19536"/>
                    <a:pt x="338" y="19536"/>
                  </a:cubicBezTo>
                  <a:cubicBezTo>
                    <a:pt x="442" y="19536"/>
                    <a:pt x="537" y="19476"/>
                    <a:pt x="557" y="19336"/>
                  </a:cubicBezTo>
                  <a:cubicBezTo>
                    <a:pt x="1835" y="13020"/>
                    <a:pt x="1058" y="6629"/>
                    <a:pt x="1384" y="263"/>
                  </a:cubicBezTo>
                  <a:cubicBezTo>
                    <a:pt x="1384" y="88"/>
                    <a:pt x="1253" y="0"/>
                    <a:pt x="1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8506;p65"/>
          <p:cNvGrpSpPr/>
          <p:nvPr/>
        </p:nvGrpSpPr>
        <p:grpSpPr>
          <a:xfrm>
            <a:off x="8047500" y="131198"/>
            <a:ext cx="453869" cy="656200"/>
            <a:chOff x="6400277" y="2927940"/>
            <a:chExt cx="453869" cy="656200"/>
          </a:xfrm>
        </p:grpSpPr>
        <p:sp>
          <p:nvSpPr>
            <p:cNvPr id="117" name="Google Shape;8507;p65"/>
            <p:cNvSpPr/>
            <p:nvPr/>
          </p:nvSpPr>
          <p:spPr>
            <a:xfrm>
              <a:off x="6400277" y="3129833"/>
              <a:ext cx="453869" cy="454307"/>
            </a:xfrm>
            <a:custGeom>
              <a:avLst/>
              <a:gdLst/>
              <a:ahLst/>
              <a:cxnLst/>
              <a:rect l="l" t="t" r="r" b="b"/>
              <a:pathLst>
                <a:path w="25891" h="25916" extrusionOk="0">
                  <a:moveTo>
                    <a:pt x="12933" y="0"/>
                  </a:moveTo>
                  <a:cubicBezTo>
                    <a:pt x="10050" y="0"/>
                    <a:pt x="7394" y="953"/>
                    <a:pt x="5238" y="2557"/>
                  </a:cubicBezTo>
                  <a:cubicBezTo>
                    <a:pt x="5013" y="2732"/>
                    <a:pt x="4787" y="2908"/>
                    <a:pt x="4562" y="3083"/>
                  </a:cubicBezTo>
                  <a:cubicBezTo>
                    <a:pt x="3935" y="3610"/>
                    <a:pt x="3384" y="4186"/>
                    <a:pt x="2857" y="4838"/>
                  </a:cubicBezTo>
                  <a:cubicBezTo>
                    <a:pt x="2431" y="5364"/>
                    <a:pt x="2030" y="5940"/>
                    <a:pt x="1679" y="6567"/>
                  </a:cubicBezTo>
                  <a:cubicBezTo>
                    <a:pt x="1203" y="7394"/>
                    <a:pt x="827" y="8296"/>
                    <a:pt x="526" y="9249"/>
                  </a:cubicBezTo>
                  <a:cubicBezTo>
                    <a:pt x="326" y="9900"/>
                    <a:pt x="201" y="10602"/>
                    <a:pt x="100" y="11304"/>
                  </a:cubicBezTo>
                  <a:cubicBezTo>
                    <a:pt x="25" y="11855"/>
                    <a:pt x="0" y="12407"/>
                    <a:pt x="0" y="12958"/>
                  </a:cubicBezTo>
                  <a:cubicBezTo>
                    <a:pt x="0" y="13184"/>
                    <a:pt x="0" y="13434"/>
                    <a:pt x="0" y="13635"/>
                  </a:cubicBezTo>
                  <a:cubicBezTo>
                    <a:pt x="25" y="13935"/>
                    <a:pt x="50" y="14211"/>
                    <a:pt x="75" y="14487"/>
                  </a:cubicBezTo>
                  <a:cubicBezTo>
                    <a:pt x="827" y="20928"/>
                    <a:pt x="6316" y="25915"/>
                    <a:pt x="12933" y="25915"/>
                  </a:cubicBezTo>
                  <a:cubicBezTo>
                    <a:pt x="16216" y="25915"/>
                    <a:pt x="19223" y="24712"/>
                    <a:pt x="21504" y="22682"/>
                  </a:cubicBezTo>
                  <a:cubicBezTo>
                    <a:pt x="21654" y="22557"/>
                    <a:pt x="21805" y="22407"/>
                    <a:pt x="21955" y="22281"/>
                  </a:cubicBezTo>
                  <a:cubicBezTo>
                    <a:pt x="22256" y="21981"/>
                    <a:pt x="22532" y="21680"/>
                    <a:pt x="22807" y="21354"/>
                  </a:cubicBezTo>
                  <a:cubicBezTo>
                    <a:pt x="22933" y="21204"/>
                    <a:pt x="23083" y="21053"/>
                    <a:pt x="23208" y="20878"/>
                  </a:cubicBezTo>
                  <a:cubicBezTo>
                    <a:pt x="24010" y="19850"/>
                    <a:pt x="24637" y="18697"/>
                    <a:pt x="25113" y="17444"/>
                  </a:cubicBezTo>
                  <a:cubicBezTo>
                    <a:pt x="25138" y="17344"/>
                    <a:pt x="25188" y="17244"/>
                    <a:pt x="25213" y="17143"/>
                  </a:cubicBezTo>
                  <a:cubicBezTo>
                    <a:pt x="25314" y="16843"/>
                    <a:pt x="25389" y="16542"/>
                    <a:pt x="25464" y="16266"/>
                  </a:cubicBezTo>
                  <a:cubicBezTo>
                    <a:pt x="25539" y="16066"/>
                    <a:pt x="25589" y="15840"/>
                    <a:pt x="25614" y="15640"/>
                  </a:cubicBezTo>
                  <a:cubicBezTo>
                    <a:pt x="25815" y="14788"/>
                    <a:pt x="25890" y="13885"/>
                    <a:pt x="25890" y="12958"/>
                  </a:cubicBezTo>
                  <a:cubicBezTo>
                    <a:pt x="25890" y="5815"/>
                    <a:pt x="20101" y="0"/>
                    <a:pt x="12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508;p65"/>
            <p:cNvSpPr/>
            <p:nvPr/>
          </p:nvSpPr>
          <p:spPr>
            <a:xfrm>
              <a:off x="6556679" y="3089146"/>
              <a:ext cx="142799" cy="73223"/>
            </a:xfrm>
            <a:custGeom>
              <a:avLst/>
              <a:gdLst/>
              <a:ahLst/>
              <a:cxnLst/>
              <a:rect l="l" t="t" r="r" b="b"/>
              <a:pathLst>
                <a:path w="8146" h="4177" extrusionOk="0">
                  <a:moveTo>
                    <a:pt x="3601" y="0"/>
                  </a:moveTo>
                  <a:cubicBezTo>
                    <a:pt x="1495" y="0"/>
                    <a:pt x="1" y="542"/>
                    <a:pt x="1" y="542"/>
                  </a:cubicBezTo>
                  <a:lnTo>
                    <a:pt x="527" y="3625"/>
                  </a:lnTo>
                  <a:lnTo>
                    <a:pt x="7745" y="4176"/>
                  </a:lnTo>
                  <a:lnTo>
                    <a:pt x="8146" y="943"/>
                  </a:lnTo>
                  <a:cubicBezTo>
                    <a:pt x="6535" y="221"/>
                    <a:pt x="4944" y="0"/>
                    <a:pt x="3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509;p65"/>
            <p:cNvSpPr/>
            <p:nvPr/>
          </p:nvSpPr>
          <p:spPr>
            <a:xfrm>
              <a:off x="6608516" y="2927940"/>
              <a:ext cx="104146" cy="193128"/>
            </a:xfrm>
            <a:custGeom>
              <a:avLst/>
              <a:gdLst/>
              <a:ahLst/>
              <a:cxnLst/>
              <a:rect l="l" t="t" r="r" b="b"/>
              <a:pathLst>
                <a:path w="5941" h="11017" extrusionOk="0">
                  <a:moveTo>
                    <a:pt x="4211" y="415"/>
                  </a:moveTo>
                  <a:cubicBezTo>
                    <a:pt x="4562" y="465"/>
                    <a:pt x="4788" y="590"/>
                    <a:pt x="4888" y="816"/>
                  </a:cubicBezTo>
                  <a:cubicBezTo>
                    <a:pt x="5490" y="1969"/>
                    <a:pt x="3535" y="5302"/>
                    <a:pt x="2257" y="7507"/>
                  </a:cubicBezTo>
                  <a:cubicBezTo>
                    <a:pt x="1831" y="8209"/>
                    <a:pt x="1480" y="8811"/>
                    <a:pt x="1229" y="9287"/>
                  </a:cubicBezTo>
                  <a:cubicBezTo>
                    <a:pt x="1079" y="7457"/>
                    <a:pt x="828" y="2746"/>
                    <a:pt x="2482" y="1041"/>
                  </a:cubicBezTo>
                  <a:cubicBezTo>
                    <a:pt x="2883" y="615"/>
                    <a:pt x="3384" y="415"/>
                    <a:pt x="3961" y="415"/>
                  </a:cubicBezTo>
                  <a:close/>
                  <a:moveTo>
                    <a:pt x="3963" y="1"/>
                  </a:moveTo>
                  <a:cubicBezTo>
                    <a:pt x="3275" y="1"/>
                    <a:pt x="2672" y="256"/>
                    <a:pt x="2206" y="766"/>
                  </a:cubicBezTo>
                  <a:cubicBezTo>
                    <a:pt x="1" y="3046"/>
                    <a:pt x="878" y="9813"/>
                    <a:pt x="928" y="10089"/>
                  </a:cubicBezTo>
                  <a:lnTo>
                    <a:pt x="1029" y="11016"/>
                  </a:lnTo>
                  <a:lnTo>
                    <a:pt x="1304" y="10139"/>
                  </a:lnTo>
                  <a:cubicBezTo>
                    <a:pt x="1455" y="9688"/>
                    <a:pt x="1981" y="8761"/>
                    <a:pt x="2607" y="7708"/>
                  </a:cubicBezTo>
                  <a:cubicBezTo>
                    <a:pt x="4086" y="5152"/>
                    <a:pt x="5941" y="1969"/>
                    <a:pt x="5264" y="640"/>
                  </a:cubicBezTo>
                  <a:cubicBezTo>
                    <a:pt x="5064" y="264"/>
                    <a:pt x="4738" y="64"/>
                    <a:pt x="4237" y="14"/>
                  </a:cubicBezTo>
                  <a:cubicBezTo>
                    <a:pt x="4144" y="5"/>
                    <a:pt x="4053" y="1"/>
                    <a:pt x="3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510;p65"/>
            <p:cNvSpPr/>
            <p:nvPr/>
          </p:nvSpPr>
          <p:spPr>
            <a:xfrm>
              <a:off x="6659931" y="3292827"/>
              <a:ext cx="189377" cy="234639"/>
            </a:xfrm>
            <a:custGeom>
              <a:avLst/>
              <a:gdLst/>
              <a:ahLst/>
              <a:cxnLst/>
              <a:rect l="l" t="t" r="r" b="b"/>
              <a:pathLst>
                <a:path w="10803" h="13385" extrusionOk="0">
                  <a:moveTo>
                    <a:pt x="6517" y="5439"/>
                  </a:moveTo>
                  <a:lnTo>
                    <a:pt x="6517" y="6091"/>
                  </a:lnTo>
                  <a:lnTo>
                    <a:pt x="6065" y="5640"/>
                  </a:lnTo>
                  <a:cubicBezTo>
                    <a:pt x="6216" y="5540"/>
                    <a:pt x="6366" y="5464"/>
                    <a:pt x="6517" y="5439"/>
                  </a:cubicBezTo>
                  <a:close/>
                  <a:moveTo>
                    <a:pt x="7143" y="5439"/>
                  </a:moveTo>
                  <a:cubicBezTo>
                    <a:pt x="7319" y="5464"/>
                    <a:pt x="7469" y="5540"/>
                    <a:pt x="7594" y="5640"/>
                  </a:cubicBezTo>
                  <a:cubicBezTo>
                    <a:pt x="7444" y="5790"/>
                    <a:pt x="7294" y="5941"/>
                    <a:pt x="7143" y="6091"/>
                  </a:cubicBezTo>
                  <a:lnTo>
                    <a:pt x="7143" y="5439"/>
                  </a:lnTo>
                  <a:close/>
                  <a:moveTo>
                    <a:pt x="5815" y="5865"/>
                  </a:moveTo>
                  <a:cubicBezTo>
                    <a:pt x="5965" y="6041"/>
                    <a:pt x="6141" y="6191"/>
                    <a:pt x="6291" y="6342"/>
                  </a:cubicBezTo>
                  <a:lnTo>
                    <a:pt x="5564" y="6342"/>
                  </a:lnTo>
                  <a:cubicBezTo>
                    <a:pt x="5614" y="6166"/>
                    <a:pt x="5715" y="6016"/>
                    <a:pt x="5815" y="5865"/>
                  </a:cubicBezTo>
                  <a:close/>
                  <a:moveTo>
                    <a:pt x="7845" y="5865"/>
                  </a:moveTo>
                  <a:cubicBezTo>
                    <a:pt x="7970" y="6016"/>
                    <a:pt x="8045" y="6166"/>
                    <a:pt x="8096" y="6342"/>
                  </a:cubicBezTo>
                  <a:lnTo>
                    <a:pt x="7394" y="6342"/>
                  </a:lnTo>
                  <a:lnTo>
                    <a:pt x="7845" y="5865"/>
                  </a:lnTo>
                  <a:close/>
                  <a:moveTo>
                    <a:pt x="6266" y="6968"/>
                  </a:moveTo>
                  <a:cubicBezTo>
                    <a:pt x="6091" y="7119"/>
                    <a:pt x="5915" y="7294"/>
                    <a:pt x="5765" y="7470"/>
                  </a:cubicBezTo>
                  <a:cubicBezTo>
                    <a:pt x="5664" y="7319"/>
                    <a:pt x="5564" y="7144"/>
                    <a:pt x="5539" y="6968"/>
                  </a:cubicBezTo>
                  <a:close/>
                  <a:moveTo>
                    <a:pt x="8121" y="6968"/>
                  </a:moveTo>
                  <a:cubicBezTo>
                    <a:pt x="8096" y="7144"/>
                    <a:pt x="8020" y="7319"/>
                    <a:pt x="7920" y="7470"/>
                  </a:cubicBezTo>
                  <a:cubicBezTo>
                    <a:pt x="7745" y="7294"/>
                    <a:pt x="7569" y="7119"/>
                    <a:pt x="7394" y="6968"/>
                  </a:cubicBezTo>
                  <a:close/>
                  <a:moveTo>
                    <a:pt x="6517" y="7194"/>
                  </a:moveTo>
                  <a:lnTo>
                    <a:pt x="6517" y="7996"/>
                  </a:lnTo>
                  <a:cubicBezTo>
                    <a:pt x="6341" y="7946"/>
                    <a:pt x="6141" y="7845"/>
                    <a:pt x="6015" y="7720"/>
                  </a:cubicBezTo>
                  <a:cubicBezTo>
                    <a:pt x="6166" y="7545"/>
                    <a:pt x="6341" y="7369"/>
                    <a:pt x="6517" y="7194"/>
                  </a:cubicBezTo>
                  <a:close/>
                  <a:moveTo>
                    <a:pt x="7143" y="7194"/>
                  </a:moveTo>
                  <a:cubicBezTo>
                    <a:pt x="7319" y="7369"/>
                    <a:pt x="7494" y="7545"/>
                    <a:pt x="7670" y="7720"/>
                  </a:cubicBezTo>
                  <a:cubicBezTo>
                    <a:pt x="7519" y="7845"/>
                    <a:pt x="7344" y="7946"/>
                    <a:pt x="7143" y="7996"/>
                  </a:cubicBezTo>
                  <a:lnTo>
                    <a:pt x="7143" y="7194"/>
                  </a:lnTo>
                  <a:close/>
                  <a:moveTo>
                    <a:pt x="6830" y="1"/>
                  </a:moveTo>
                  <a:cubicBezTo>
                    <a:pt x="6673" y="1"/>
                    <a:pt x="6517" y="101"/>
                    <a:pt x="6517" y="302"/>
                  </a:cubicBezTo>
                  <a:lnTo>
                    <a:pt x="6517" y="1931"/>
                  </a:lnTo>
                  <a:cubicBezTo>
                    <a:pt x="6216" y="1755"/>
                    <a:pt x="5915" y="1555"/>
                    <a:pt x="5614" y="1379"/>
                  </a:cubicBezTo>
                  <a:cubicBezTo>
                    <a:pt x="5163" y="1078"/>
                    <a:pt x="4712" y="803"/>
                    <a:pt x="4261" y="527"/>
                  </a:cubicBezTo>
                  <a:cubicBezTo>
                    <a:pt x="4203" y="490"/>
                    <a:pt x="4147" y="474"/>
                    <a:pt x="4094" y="474"/>
                  </a:cubicBezTo>
                  <a:cubicBezTo>
                    <a:pt x="3829" y="474"/>
                    <a:pt x="3667" y="886"/>
                    <a:pt x="3960" y="1053"/>
                  </a:cubicBezTo>
                  <a:cubicBezTo>
                    <a:pt x="4812" y="1580"/>
                    <a:pt x="5664" y="2131"/>
                    <a:pt x="6517" y="2657"/>
                  </a:cubicBezTo>
                  <a:lnTo>
                    <a:pt x="6517" y="4587"/>
                  </a:lnTo>
                  <a:cubicBezTo>
                    <a:pt x="6141" y="4637"/>
                    <a:pt x="5790" y="4813"/>
                    <a:pt x="5489" y="5038"/>
                  </a:cubicBezTo>
                  <a:cubicBezTo>
                    <a:pt x="5439" y="4988"/>
                    <a:pt x="5364" y="4913"/>
                    <a:pt x="5289" y="4863"/>
                  </a:cubicBezTo>
                  <a:lnTo>
                    <a:pt x="5639" y="3184"/>
                  </a:lnTo>
                  <a:cubicBezTo>
                    <a:pt x="5669" y="3048"/>
                    <a:pt x="5555" y="2967"/>
                    <a:pt x="5448" y="2967"/>
                  </a:cubicBezTo>
                  <a:cubicBezTo>
                    <a:pt x="5377" y="2967"/>
                    <a:pt x="5309" y="3003"/>
                    <a:pt x="5289" y="3084"/>
                  </a:cubicBezTo>
                  <a:cubicBezTo>
                    <a:pt x="5238" y="3384"/>
                    <a:pt x="5188" y="3660"/>
                    <a:pt x="5113" y="3936"/>
                  </a:cubicBezTo>
                  <a:cubicBezTo>
                    <a:pt x="5088" y="4136"/>
                    <a:pt x="5038" y="4337"/>
                    <a:pt x="4988" y="4562"/>
                  </a:cubicBezTo>
                  <a:cubicBezTo>
                    <a:pt x="4787" y="4337"/>
                    <a:pt x="4562" y="4111"/>
                    <a:pt x="4336" y="3911"/>
                  </a:cubicBezTo>
                  <a:cubicBezTo>
                    <a:pt x="4300" y="3868"/>
                    <a:pt x="4257" y="3851"/>
                    <a:pt x="4216" y="3851"/>
                  </a:cubicBezTo>
                  <a:cubicBezTo>
                    <a:pt x="4088" y="3851"/>
                    <a:pt x="3972" y="4022"/>
                    <a:pt x="4086" y="4136"/>
                  </a:cubicBezTo>
                  <a:cubicBezTo>
                    <a:pt x="4311" y="4362"/>
                    <a:pt x="4537" y="4587"/>
                    <a:pt x="4762" y="4813"/>
                  </a:cubicBezTo>
                  <a:cubicBezTo>
                    <a:pt x="4562" y="4863"/>
                    <a:pt x="4361" y="4913"/>
                    <a:pt x="4161" y="4938"/>
                  </a:cubicBezTo>
                  <a:cubicBezTo>
                    <a:pt x="3860" y="5013"/>
                    <a:pt x="3559" y="5089"/>
                    <a:pt x="3258" y="5164"/>
                  </a:cubicBezTo>
                  <a:cubicBezTo>
                    <a:pt x="3072" y="5210"/>
                    <a:pt x="3124" y="5495"/>
                    <a:pt x="3313" y="5495"/>
                  </a:cubicBezTo>
                  <a:cubicBezTo>
                    <a:pt x="3327" y="5495"/>
                    <a:pt x="3343" y="5493"/>
                    <a:pt x="3359" y="5490"/>
                  </a:cubicBezTo>
                  <a:cubicBezTo>
                    <a:pt x="3910" y="5364"/>
                    <a:pt x="4487" y="5239"/>
                    <a:pt x="5063" y="5114"/>
                  </a:cubicBezTo>
                  <a:cubicBezTo>
                    <a:pt x="5113" y="5164"/>
                    <a:pt x="5163" y="5239"/>
                    <a:pt x="5238" y="5289"/>
                  </a:cubicBezTo>
                  <a:cubicBezTo>
                    <a:pt x="4963" y="5590"/>
                    <a:pt x="4787" y="5941"/>
                    <a:pt x="4712" y="6342"/>
                  </a:cubicBezTo>
                  <a:lnTo>
                    <a:pt x="2757" y="6342"/>
                  </a:lnTo>
                  <a:cubicBezTo>
                    <a:pt x="2206" y="5515"/>
                    <a:pt x="1654" y="4688"/>
                    <a:pt x="1103" y="3860"/>
                  </a:cubicBezTo>
                  <a:cubicBezTo>
                    <a:pt x="1043" y="3762"/>
                    <a:pt x="950" y="3721"/>
                    <a:pt x="857" y="3721"/>
                  </a:cubicBezTo>
                  <a:cubicBezTo>
                    <a:pt x="640" y="3721"/>
                    <a:pt x="419" y="3941"/>
                    <a:pt x="577" y="4186"/>
                  </a:cubicBezTo>
                  <a:cubicBezTo>
                    <a:pt x="852" y="4587"/>
                    <a:pt x="1128" y="4988"/>
                    <a:pt x="1379" y="5414"/>
                  </a:cubicBezTo>
                  <a:cubicBezTo>
                    <a:pt x="1604" y="5715"/>
                    <a:pt x="1805" y="6041"/>
                    <a:pt x="2005" y="6342"/>
                  </a:cubicBezTo>
                  <a:lnTo>
                    <a:pt x="401" y="6342"/>
                  </a:lnTo>
                  <a:cubicBezTo>
                    <a:pt x="0" y="6342"/>
                    <a:pt x="0" y="6968"/>
                    <a:pt x="401" y="6968"/>
                  </a:cubicBezTo>
                  <a:lnTo>
                    <a:pt x="2030" y="6968"/>
                  </a:lnTo>
                  <a:cubicBezTo>
                    <a:pt x="1855" y="7269"/>
                    <a:pt x="1654" y="7570"/>
                    <a:pt x="1479" y="7871"/>
                  </a:cubicBezTo>
                  <a:cubicBezTo>
                    <a:pt x="1178" y="8322"/>
                    <a:pt x="903" y="8773"/>
                    <a:pt x="627" y="9224"/>
                  </a:cubicBezTo>
                  <a:cubicBezTo>
                    <a:pt x="472" y="9464"/>
                    <a:pt x="682" y="9681"/>
                    <a:pt x="894" y="9681"/>
                  </a:cubicBezTo>
                  <a:cubicBezTo>
                    <a:pt x="992" y="9681"/>
                    <a:pt x="1090" y="9635"/>
                    <a:pt x="1153" y="9525"/>
                  </a:cubicBezTo>
                  <a:cubicBezTo>
                    <a:pt x="1705" y="8673"/>
                    <a:pt x="2231" y="7820"/>
                    <a:pt x="2757" y="6968"/>
                  </a:cubicBezTo>
                  <a:lnTo>
                    <a:pt x="4712" y="6968"/>
                  </a:lnTo>
                  <a:cubicBezTo>
                    <a:pt x="4762" y="7369"/>
                    <a:pt x="4913" y="7745"/>
                    <a:pt x="5163" y="8046"/>
                  </a:cubicBezTo>
                  <a:lnTo>
                    <a:pt x="5063" y="8171"/>
                  </a:lnTo>
                  <a:cubicBezTo>
                    <a:pt x="4512" y="8046"/>
                    <a:pt x="3960" y="7946"/>
                    <a:pt x="3384" y="7820"/>
                  </a:cubicBezTo>
                  <a:cubicBezTo>
                    <a:pt x="3375" y="7819"/>
                    <a:pt x="3367" y="7819"/>
                    <a:pt x="3359" y="7819"/>
                  </a:cubicBezTo>
                  <a:cubicBezTo>
                    <a:pt x="3153" y="7819"/>
                    <a:pt x="3091" y="8123"/>
                    <a:pt x="3309" y="8171"/>
                  </a:cubicBezTo>
                  <a:cubicBezTo>
                    <a:pt x="3584" y="8221"/>
                    <a:pt x="3860" y="8297"/>
                    <a:pt x="4136" y="8347"/>
                  </a:cubicBezTo>
                  <a:cubicBezTo>
                    <a:pt x="4336" y="8397"/>
                    <a:pt x="4537" y="8422"/>
                    <a:pt x="4762" y="8472"/>
                  </a:cubicBezTo>
                  <a:cubicBezTo>
                    <a:pt x="4537" y="8673"/>
                    <a:pt x="4311" y="8898"/>
                    <a:pt x="4111" y="9124"/>
                  </a:cubicBezTo>
                  <a:cubicBezTo>
                    <a:pt x="3973" y="9241"/>
                    <a:pt x="4097" y="9421"/>
                    <a:pt x="4242" y="9421"/>
                  </a:cubicBezTo>
                  <a:cubicBezTo>
                    <a:pt x="4282" y="9421"/>
                    <a:pt x="4323" y="9407"/>
                    <a:pt x="4361" y="9374"/>
                  </a:cubicBezTo>
                  <a:cubicBezTo>
                    <a:pt x="4562" y="9149"/>
                    <a:pt x="4787" y="8923"/>
                    <a:pt x="5013" y="8723"/>
                  </a:cubicBezTo>
                  <a:cubicBezTo>
                    <a:pt x="5063" y="8923"/>
                    <a:pt x="5113" y="9099"/>
                    <a:pt x="5138" y="9299"/>
                  </a:cubicBezTo>
                  <a:cubicBezTo>
                    <a:pt x="5213" y="9600"/>
                    <a:pt x="5289" y="9901"/>
                    <a:pt x="5364" y="10201"/>
                  </a:cubicBezTo>
                  <a:cubicBezTo>
                    <a:pt x="5383" y="10290"/>
                    <a:pt x="5450" y="10329"/>
                    <a:pt x="5520" y="10329"/>
                  </a:cubicBezTo>
                  <a:cubicBezTo>
                    <a:pt x="5628" y="10329"/>
                    <a:pt x="5745" y="10238"/>
                    <a:pt x="5715" y="10101"/>
                  </a:cubicBezTo>
                  <a:cubicBezTo>
                    <a:pt x="5564" y="9550"/>
                    <a:pt x="5439" y="8973"/>
                    <a:pt x="5314" y="8422"/>
                  </a:cubicBezTo>
                  <a:lnTo>
                    <a:pt x="5414" y="8322"/>
                  </a:lnTo>
                  <a:cubicBezTo>
                    <a:pt x="5715" y="8572"/>
                    <a:pt x="6091" y="8773"/>
                    <a:pt x="6517" y="8823"/>
                  </a:cubicBezTo>
                  <a:lnTo>
                    <a:pt x="6517" y="10753"/>
                  </a:lnTo>
                  <a:cubicBezTo>
                    <a:pt x="5664" y="11304"/>
                    <a:pt x="4812" y="11830"/>
                    <a:pt x="3960" y="12357"/>
                  </a:cubicBezTo>
                  <a:cubicBezTo>
                    <a:pt x="3664" y="12547"/>
                    <a:pt x="3833" y="12953"/>
                    <a:pt x="4104" y="12953"/>
                  </a:cubicBezTo>
                  <a:cubicBezTo>
                    <a:pt x="4153" y="12953"/>
                    <a:pt x="4207" y="12939"/>
                    <a:pt x="4261" y="12908"/>
                  </a:cubicBezTo>
                  <a:lnTo>
                    <a:pt x="5539" y="12106"/>
                  </a:lnTo>
                  <a:cubicBezTo>
                    <a:pt x="5865" y="11906"/>
                    <a:pt x="6191" y="11680"/>
                    <a:pt x="6517" y="11480"/>
                  </a:cubicBezTo>
                  <a:lnTo>
                    <a:pt x="6517" y="13134"/>
                  </a:lnTo>
                  <a:cubicBezTo>
                    <a:pt x="6517" y="13259"/>
                    <a:pt x="6592" y="13359"/>
                    <a:pt x="6692" y="13384"/>
                  </a:cubicBezTo>
                  <a:cubicBezTo>
                    <a:pt x="6842" y="13259"/>
                    <a:pt x="6993" y="13109"/>
                    <a:pt x="7143" y="12983"/>
                  </a:cubicBezTo>
                  <a:lnTo>
                    <a:pt x="7143" y="11505"/>
                  </a:lnTo>
                  <a:cubicBezTo>
                    <a:pt x="7419" y="11705"/>
                    <a:pt x="7720" y="11881"/>
                    <a:pt x="7995" y="12056"/>
                  </a:cubicBezTo>
                  <a:cubicBezTo>
                    <a:pt x="8121" y="11906"/>
                    <a:pt x="8271" y="11755"/>
                    <a:pt x="8396" y="11580"/>
                  </a:cubicBezTo>
                  <a:cubicBezTo>
                    <a:pt x="7970" y="11304"/>
                    <a:pt x="7569" y="11028"/>
                    <a:pt x="7143" y="10753"/>
                  </a:cubicBezTo>
                  <a:lnTo>
                    <a:pt x="7143" y="8823"/>
                  </a:lnTo>
                  <a:cubicBezTo>
                    <a:pt x="7569" y="8773"/>
                    <a:pt x="7945" y="8572"/>
                    <a:pt x="8246" y="8322"/>
                  </a:cubicBezTo>
                  <a:cubicBezTo>
                    <a:pt x="8271" y="8347"/>
                    <a:pt x="8296" y="8347"/>
                    <a:pt x="8321" y="8372"/>
                  </a:cubicBezTo>
                  <a:cubicBezTo>
                    <a:pt x="8196" y="8948"/>
                    <a:pt x="8071" y="9500"/>
                    <a:pt x="7920" y="10076"/>
                  </a:cubicBezTo>
                  <a:cubicBezTo>
                    <a:pt x="7891" y="10207"/>
                    <a:pt x="7997" y="10287"/>
                    <a:pt x="8101" y="10287"/>
                  </a:cubicBezTo>
                  <a:cubicBezTo>
                    <a:pt x="8176" y="10287"/>
                    <a:pt x="8250" y="10246"/>
                    <a:pt x="8271" y="10151"/>
                  </a:cubicBezTo>
                  <a:cubicBezTo>
                    <a:pt x="8346" y="9876"/>
                    <a:pt x="8396" y="9600"/>
                    <a:pt x="8472" y="9324"/>
                  </a:cubicBezTo>
                  <a:cubicBezTo>
                    <a:pt x="8522" y="9099"/>
                    <a:pt x="8572" y="8898"/>
                    <a:pt x="8622" y="8673"/>
                  </a:cubicBezTo>
                  <a:cubicBezTo>
                    <a:pt x="8847" y="8898"/>
                    <a:pt x="9048" y="9124"/>
                    <a:pt x="9274" y="9349"/>
                  </a:cubicBezTo>
                  <a:cubicBezTo>
                    <a:pt x="9311" y="9382"/>
                    <a:pt x="9352" y="9395"/>
                    <a:pt x="9392" y="9395"/>
                  </a:cubicBezTo>
                  <a:cubicBezTo>
                    <a:pt x="9537" y="9395"/>
                    <a:pt x="9662" y="9211"/>
                    <a:pt x="9524" y="9074"/>
                  </a:cubicBezTo>
                  <a:cubicBezTo>
                    <a:pt x="9299" y="8873"/>
                    <a:pt x="9098" y="8647"/>
                    <a:pt x="8873" y="8422"/>
                  </a:cubicBezTo>
                  <a:cubicBezTo>
                    <a:pt x="9073" y="8397"/>
                    <a:pt x="9248" y="8347"/>
                    <a:pt x="9449" y="8322"/>
                  </a:cubicBezTo>
                  <a:cubicBezTo>
                    <a:pt x="9725" y="8246"/>
                    <a:pt x="10000" y="8196"/>
                    <a:pt x="10301" y="8146"/>
                  </a:cubicBezTo>
                  <a:lnTo>
                    <a:pt x="10326" y="8146"/>
                  </a:lnTo>
                  <a:cubicBezTo>
                    <a:pt x="10502" y="8096"/>
                    <a:pt x="10502" y="7921"/>
                    <a:pt x="10401" y="7845"/>
                  </a:cubicBezTo>
                  <a:cubicBezTo>
                    <a:pt x="10365" y="7809"/>
                    <a:pt x="10328" y="7785"/>
                    <a:pt x="10291" y="7785"/>
                  </a:cubicBezTo>
                  <a:cubicBezTo>
                    <a:pt x="10278" y="7785"/>
                    <a:pt x="10264" y="7789"/>
                    <a:pt x="10251" y="7795"/>
                  </a:cubicBezTo>
                  <a:cubicBezTo>
                    <a:pt x="9675" y="7896"/>
                    <a:pt x="9123" y="8021"/>
                    <a:pt x="8572" y="8121"/>
                  </a:cubicBezTo>
                  <a:cubicBezTo>
                    <a:pt x="8547" y="8096"/>
                    <a:pt x="8522" y="8071"/>
                    <a:pt x="8497" y="8046"/>
                  </a:cubicBezTo>
                  <a:cubicBezTo>
                    <a:pt x="8747" y="7745"/>
                    <a:pt x="8923" y="7369"/>
                    <a:pt x="8973" y="6968"/>
                  </a:cubicBezTo>
                  <a:lnTo>
                    <a:pt x="10652" y="6968"/>
                  </a:lnTo>
                  <a:cubicBezTo>
                    <a:pt x="10727" y="6768"/>
                    <a:pt x="10777" y="6542"/>
                    <a:pt x="10802" y="6342"/>
                  </a:cubicBezTo>
                  <a:lnTo>
                    <a:pt x="8948" y="6342"/>
                  </a:lnTo>
                  <a:cubicBezTo>
                    <a:pt x="8873" y="5941"/>
                    <a:pt x="8697" y="5590"/>
                    <a:pt x="8446" y="5289"/>
                  </a:cubicBezTo>
                  <a:cubicBezTo>
                    <a:pt x="8497" y="5239"/>
                    <a:pt x="8547" y="5189"/>
                    <a:pt x="8572" y="5139"/>
                  </a:cubicBezTo>
                  <a:cubicBezTo>
                    <a:pt x="9148" y="5289"/>
                    <a:pt x="9700" y="5414"/>
                    <a:pt x="10276" y="5540"/>
                  </a:cubicBezTo>
                  <a:cubicBezTo>
                    <a:pt x="10291" y="5543"/>
                    <a:pt x="10305" y="5545"/>
                    <a:pt x="10319" y="5545"/>
                  </a:cubicBezTo>
                  <a:cubicBezTo>
                    <a:pt x="10510" y="5545"/>
                    <a:pt x="10562" y="5236"/>
                    <a:pt x="10351" y="5189"/>
                  </a:cubicBezTo>
                  <a:cubicBezTo>
                    <a:pt x="10076" y="5139"/>
                    <a:pt x="9800" y="5063"/>
                    <a:pt x="9524" y="4988"/>
                  </a:cubicBezTo>
                  <a:cubicBezTo>
                    <a:pt x="9299" y="4938"/>
                    <a:pt x="9098" y="4913"/>
                    <a:pt x="8873" y="4863"/>
                  </a:cubicBezTo>
                  <a:cubicBezTo>
                    <a:pt x="9098" y="4637"/>
                    <a:pt x="9324" y="4412"/>
                    <a:pt x="9549" y="4186"/>
                  </a:cubicBezTo>
                  <a:cubicBezTo>
                    <a:pt x="9667" y="4069"/>
                    <a:pt x="9539" y="3889"/>
                    <a:pt x="9405" y="3889"/>
                  </a:cubicBezTo>
                  <a:cubicBezTo>
                    <a:pt x="9369" y="3889"/>
                    <a:pt x="9331" y="3903"/>
                    <a:pt x="9299" y="3936"/>
                  </a:cubicBezTo>
                  <a:cubicBezTo>
                    <a:pt x="9073" y="4161"/>
                    <a:pt x="8847" y="4387"/>
                    <a:pt x="8622" y="4587"/>
                  </a:cubicBezTo>
                  <a:cubicBezTo>
                    <a:pt x="8597" y="4412"/>
                    <a:pt x="8547" y="4211"/>
                    <a:pt x="8522" y="4011"/>
                  </a:cubicBezTo>
                  <a:cubicBezTo>
                    <a:pt x="8472" y="3735"/>
                    <a:pt x="8396" y="3434"/>
                    <a:pt x="8346" y="3134"/>
                  </a:cubicBezTo>
                  <a:cubicBezTo>
                    <a:pt x="8326" y="3045"/>
                    <a:pt x="8260" y="3007"/>
                    <a:pt x="8190" y="3007"/>
                  </a:cubicBezTo>
                  <a:cubicBezTo>
                    <a:pt x="8082" y="3007"/>
                    <a:pt x="7965" y="3097"/>
                    <a:pt x="7995" y="3234"/>
                  </a:cubicBezTo>
                  <a:cubicBezTo>
                    <a:pt x="8096" y="3785"/>
                    <a:pt x="8221" y="4337"/>
                    <a:pt x="8346" y="4888"/>
                  </a:cubicBezTo>
                  <a:lnTo>
                    <a:pt x="8171" y="5038"/>
                  </a:lnTo>
                  <a:cubicBezTo>
                    <a:pt x="7895" y="4813"/>
                    <a:pt x="7544" y="4637"/>
                    <a:pt x="7143" y="4587"/>
                  </a:cubicBezTo>
                  <a:lnTo>
                    <a:pt x="7143" y="2657"/>
                  </a:lnTo>
                  <a:cubicBezTo>
                    <a:pt x="7970" y="2106"/>
                    <a:pt x="8797" y="1555"/>
                    <a:pt x="9624" y="1003"/>
                  </a:cubicBezTo>
                  <a:cubicBezTo>
                    <a:pt x="9896" y="836"/>
                    <a:pt x="9732" y="424"/>
                    <a:pt x="9465" y="424"/>
                  </a:cubicBezTo>
                  <a:cubicBezTo>
                    <a:pt x="9413" y="424"/>
                    <a:pt x="9356" y="440"/>
                    <a:pt x="9299" y="477"/>
                  </a:cubicBezTo>
                  <a:cubicBezTo>
                    <a:pt x="8898" y="753"/>
                    <a:pt x="8497" y="1028"/>
                    <a:pt x="8071" y="1279"/>
                  </a:cubicBezTo>
                  <a:cubicBezTo>
                    <a:pt x="7770" y="1505"/>
                    <a:pt x="7469" y="1705"/>
                    <a:pt x="7143" y="1906"/>
                  </a:cubicBezTo>
                  <a:lnTo>
                    <a:pt x="7143" y="302"/>
                  </a:lnTo>
                  <a:cubicBezTo>
                    <a:pt x="7143" y="101"/>
                    <a:pt x="6987" y="1"/>
                    <a:pt x="6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511;p65"/>
            <p:cNvSpPr/>
            <p:nvPr/>
          </p:nvSpPr>
          <p:spPr>
            <a:xfrm>
              <a:off x="6400277" y="3166296"/>
              <a:ext cx="253957" cy="279446"/>
            </a:xfrm>
            <a:custGeom>
              <a:avLst/>
              <a:gdLst/>
              <a:ahLst/>
              <a:cxnLst/>
              <a:rect l="l" t="t" r="r" b="b"/>
              <a:pathLst>
                <a:path w="14487" h="15941" extrusionOk="0">
                  <a:moveTo>
                    <a:pt x="6466" y="1"/>
                  </a:moveTo>
                  <a:cubicBezTo>
                    <a:pt x="6366" y="1"/>
                    <a:pt x="6266" y="26"/>
                    <a:pt x="6191" y="101"/>
                  </a:cubicBezTo>
                  <a:cubicBezTo>
                    <a:pt x="6116" y="176"/>
                    <a:pt x="6065" y="276"/>
                    <a:pt x="6065" y="402"/>
                  </a:cubicBezTo>
                  <a:lnTo>
                    <a:pt x="6065" y="1254"/>
                  </a:lnTo>
                  <a:lnTo>
                    <a:pt x="5238" y="477"/>
                  </a:lnTo>
                  <a:cubicBezTo>
                    <a:pt x="5013" y="652"/>
                    <a:pt x="4787" y="828"/>
                    <a:pt x="4562" y="1003"/>
                  </a:cubicBezTo>
                  <a:lnTo>
                    <a:pt x="6065" y="2432"/>
                  </a:lnTo>
                  <a:lnTo>
                    <a:pt x="6065" y="6567"/>
                  </a:lnTo>
                  <a:cubicBezTo>
                    <a:pt x="5965" y="6592"/>
                    <a:pt x="5865" y="6642"/>
                    <a:pt x="5765" y="6692"/>
                  </a:cubicBezTo>
                  <a:lnTo>
                    <a:pt x="2857" y="3785"/>
                  </a:lnTo>
                  <a:lnTo>
                    <a:pt x="2857" y="2758"/>
                  </a:lnTo>
                  <a:cubicBezTo>
                    <a:pt x="2431" y="3284"/>
                    <a:pt x="2030" y="3860"/>
                    <a:pt x="1679" y="4487"/>
                  </a:cubicBezTo>
                  <a:lnTo>
                    <a:pt x="2331" y="4462"/>
                  </a:lnTo>
                  <a:lnTo>
                    <a:pt x="5163" y="7294"/>
                  </a:lnTo>
                  <a:cubicBezTo>
                    <a:pt x="5138" y="7394"/>
                    <a:pt x="5088" y="7494"/>
                    <a:pt x="5063" y="7595"/>
                  </a:cubicBezTo>
                  <a:lnTo>
                    <a:pt x="953" y="7595"/>
                  </a:lnTo>
                  <a:lnTo>
                    <a:pt x="526" y="7169"/>
                  </a:lnTo>
                  <a:cubicBezTo>
                    <a:pt x="326" y="7820"/>
                    <a:pt x="201" y="8522"/>
                    <a:pt x="100" y="9224"/>
                  </a:cubicBezTo>
                  <a:lnTo>
                    <a:pt x="852" y="8422"/>
                  </a:lnTo>
                  <a:lnTo>
                    <a:pt x="5088" y="8422"/>
                  </a:lnTo>
                  <a:cubicBezTo>
                    <a:pt x="5113" y="8522"/>
                    <a:pt x="5138" y="8597"/>
                    <a:pt x="5188" y="8698"/>
                  </a:cubicBezTo>
                  <a:lnTo>
                    <a:pt x="2306" y="11580"/>
                  </a:lnTo>
                  <a:lnTo>
                    <a:pt x="50" y="11555"/>
                  </a:lnTo>
                  <a:lnTo>
                    <a:pt x="0" y="11555"/>
                  </a:lnTo>
                  <a:cubicBezTo>
                    <a:pt x="25" y="11855"/>
                    <a:pt x="50" y="12131"/>
                    <a:pt x="75" y="12407"/>
                  </a:cubicBezTo>
                  <a:lnTo>
                    <a:pt x="1479" y="12407"/>
                  </a:lnTo>
                  <a:lnTo>
                    <a:pt x="852" y="13033"/>
                  </a:lnTo>
                  <a:cubicBezTo>
                    <a:pt x="777" y="13134"/>
                    <a:pt x="727" y="13234"/>
                    <a:pt x="727" y="13359"/>
                  </a:cubicBezTo>
                  <a:cubicBezTo>
                    <a:pt x="727" y="13459"/>
                    <a:pt x="777" y="13560"/>
                    <a:pt x="852" y="13635"/>
                  </a:cubicBezTo>
                  <a:cubicBezTo>
                    <a:pt x="928" y="13710"/>
                    <a:pt x="1028" y="13735"/>
                    <a:pt x="1128" y="13760"/>
                  </a:cubicBezTo>
                  <a:cubicBezTo>
                    <a:pt x="1253" y="13760"/>
                    <a:pt x="1354" y="13710"/>
                    <a:pt x="1454" y="13635"/>
                  </a:cubicBezTo>
                  <a:lnTo>
                    <a:pt x="1980" y="13109"/>
                  </a:lnTo>
                  <a:lnTo>
                    <a:pt x="2005" y="14412"/>
                  </a:lnTo>
                  <a:cubicBezTo>
                    <a:pt x="2005" y="14662"/>
                    <a:pt x="2206" y="14838"/>
                    <a:pt x="2456" y="14838"/>
                  </a:cubicBezTo>
                  <a:cubicBezTo>
                    <a:pt x="2682" y="14838"/>
                    <a:pt x="2857" y="14637"/>
                    <a:pt x="2857" y="14412"/>
                  </a:cubicBezTo>
                  <a:lnTo>
                    <a:pt x="2807" y="12281"/>
                  </a:lnTo>
                  <a:lnTo>
                    <a:pt x="5790" y="9274"/>
                  </a:lnTo>
                  <a:cubicBezTo>
                    <a:pt x="5890" y="9324"/>
                    <a:pt x="5965" y="9349"/>
                    <a:pt x="6065" y="9374"/>
                  </a:cubicBezTo>
                  <a:lnTo>
                    <a:pt x="6065" y="13484"/>
                  </a:lnTo>
                  <a:lnTo>
                    <a:pt x="4461" y="15038"/>
                  </a:lnTo>
                  <a:cubicBezTo>
                    <a:pt x="4286" y="15214"/>
                    <a:pt x="4286" y="15464"/>
                    <a:pt x="4461" y="15640"/>
                  </a:cubicBezTo>
                  <a:cubicBezTo>
                    <a:pt x="4537" y="15728"/>
                    <a:pt x="4643" y="15771"/>
                    <a:pt x="4750" y="15771"/>
                  </a:cubicBezTo>
                  <a:cubicBezTo>
                    <a:pt x="4856" y="15771"/>
                    <a:pt x="4963" y="15728"/>
                    <a:pt x="5038" y="15640"/>
                  </a:cubicBezTo>
                  <a:lnTo>
                    <a:pt x="6065" y="14662"/>
                  </a:lnTo>
                  <a:lnTo>
                    <a:pt x="6065" y="15540"/>
                  </a:lnTo>
                  <a:cubicBezTo>
                    <a:pt x="6065" y="15765"/>
                    <a:pt x="6241" y="15941"/>
                    <a:pt x="6466" y="15941"/>
                  </a:cubicBezTo>
                  <a:cubicBezTo>
                    <a:pt x="6592" y="15941"/>
                    <a:pt x="6692" y="15916"/>
                    <a:pt x="6767" y="15840"/>
                  </a:cubicBezTo>
                  <a:cubicBezTo>
                    <a:pt x="6842" y="15765"/>
                    <a:pt x="6892" y="15665"/>
                    <a:pt x="6892" y="15540"/>
                  </a:cubicBezTo>
                  <a:lnTo>
                    <a:pt x="6892" y="14763"/>
                  </a:lnTo>
                  <a:lnTo>
                    <a:pt x="7870" y="15690"/>
                  </a:lnTo>
                  <a:cubicBezTo>
                    <a:pt x="7954" y="15762"/>
                    <a:pt x="8056" y="15800"/>
                    <a:pt x="8158" y="15800"/>
                  </a:cubicBezTo>
                  <a:cubicBezTo>
                    <a:pt x="8269" y="15800"/>
                    <a:pt x="8380" y="15756"/>
                    <a:pt x="8471" y="15665"/>
                  </a:cubicBezTo>
                  <a:cubicBezTo>
                    <a:pt x="8622" y="15490"/>
                    <a:pt x="8622" y="15239"/>
                    <a:pt x="8446" y="15089"/>
                  </a:cubicBezTo>
                  <a:lnTo>
                    <a:pt x="6892" y="13610"/>
                  </a:lnTo>
                  <a:lnTo>
                    <a:pt x="6892" y="9374"/>
                  </a:lnTo>
                  <a:cubicBezTo>
                    <a:pt x="6993" y="9349"/>
                    <a:pt x="7068" y="9324"/>
                    <a:pt x="7168" y="9274"/>
                  </a:cubicBezTo>
                  <a:lnTo>
                    <a:pt x="10151" y="12256"/>
                  </a:lnTo>
                  <a:lnTo>
                    <a:pt x="10126" y="14387"/>
                  </a:lnTo>
                  <a:cubicBezTo>
                    <a:pt x="10126" y="14612"/>
                    <a:pt x="10301" y="14813"/>
                    <a:pt x="10552" y="14813"/>
                  </a:cubicBezTo>
                  <a:cubicBezTo>
                    <a:pt x="10777" y="14813"/>
                    <a:pt x="10978" y="14637"/>
                    <a:pt x="10978" y="14387"/>
                  </a:cubicBezTo>
                  <a:lnTo>
                    <a:pt x="10978" y="13109"/>
                  </a:lnTo>
                  <a:lnTo>
                    <a:pt x="11504" y="13635"/>
                  </a:lnTo>
                  <a:cubicBezTo>
                    <a:pt x="11604" y="13710"/>
                    <a:pt x="11705" y="13760"/>
                    <a:pt x="11830" y="13760"/>
                  </a:cubicBezTo>
                  <a:cubicBezTo>
                    <a:pt x="11930" y="13735"/>
                    <a:pt x="12030" y="13710"/>
                    <a:pt x="12106" y="13635"/>
                  </a:cubicBezTo>
                  <a:cubicBezTo>
                    <a:pt x="12181" y="13560"/>
                    <a:pt x="12231" y="13459"/>
                    <a:pt x="12231" y="13359"/>
                  </a:cubicBezTo>
                  <a:cubicBezTo>
                    <a:pt x="12231" y="13234"/>
                    <a:pt x="12181" y="13134"/>
                    <a:pt x="12106" y="13033"/>
                  </a:cubicBezTo>
                  <a:lnTo>
                    <a:pt x="11529" y="12457"/>
                  </a:lnTo>
                  <a:lnTo>
                    <a:pt x="12983" y="12432"/>
                  </a:lnTo>
                  <a:cubicBezTo>
                    <a:pt x="13133" y="12432"/>
                    <a:pt x="13283" y="12332"/>
                    <a:pt x="13359" y="12206"/>
                  </a:cubicBezTo>
                  <a:cubicBezTo>
                    <a:pt x="13409" y="12081"/>
                    <a:pt x="13409" y="11906"/>
                    <a:pt x="13334" y="11780"/>
                  </a:cubicBezTo>
                  <a:cubicBezTo>
                    <a:pt x="13258" y="11655"/>
                    <a:pt x="13133" y="11580"/>
                    <a:pt x="12983" y="11580"/>
                  </a:cubicBezTo>
                  <a:lnTo>
                    <a:pt x="10702" y="11655"/>
                  </a:lnTo>
                  <a:lnTo>
                    <a:pt x="7770" y="8698"/>
                  </a:lnTo>
                  <a:cubicBezTo>
                    <a:pt x="7795" y="8597"/>
                    <a:pt x="7845" y="8522"/>
                    <a:pt x="7870" y="8422"/>
                  </a:cubicBezTo>
                  <a:lnTo>
                    <a:pt x="12206" y="8422"/>
                  </a:lnTo>
                  <a:cubicBezTo>
                    <a:pt x="12682" y="8898"/>
                    <a:pt x="13133" y="9399"/>
                    <a:pt x="13609" y="9875"/>
                  </a:cubicBezTo>
                  <a:cubicBezTo>
                    <a:pt x="13697" y="9951"/>
                    <a:pt x="13804" y="9988"/>
                    <a:pt x="13910" y="9988"/>
                  </a:cubicBezTo>
                  <a:cubicBezTo>
                    <a:pt x="14017" y="9988"/>
                    <a:pt x="14123" y="9951"/>
                    <a:pt x="14211" y="9875"/>
                  </a:cubicBezTo>
                  <a:cubicBezTo>
                    <a:pt x="14386" y="9700"/>
                    <a:pt x="14386" y="9449"/>
                    <a:pt x="14211" y="9274"/>
                  </a:cubicBezTo>
                  <a:lnTo>
                    <a:pt x="13384" y="8422"/>
                  </a:lnTo>
                  <a:lnTo>
                    <a:pt x="14060" y="8422"/>
                  </a:lnTo>
                  <a:cubicBezTo>
                    <a:pt x="14311" y="8422"/>
                    <a:pt x="14486" y="8246"/>
                    <a:pt x="14486" y="7996"/>
                  </a:cubicBezTo>
                  <a:cubicBezTo>
                    <a:pt x="14486" y="7770"/>
                    <a:pt x="14311" y="7595"/>
                    <a:pt x="14060" y="7595"/>
                  </a:cubicBezTo>
                  <a:lnTo>
                    <a:pt x="13183" y="7595"/>
                  </a:lnTo>
                  <a:lnTo>
                    <a:pt x="14261" y="6442"/>
                  </a:lnTo>
                  <a:cubicBezTo>
                    <a:pt x="14411" y="6291"/>
                    <a:pt x="14411" y="6016"/>
                    <a:pt x="14236" y="5865"/>
                  </a:cubicBezTo>
                  <a:cubicBezTo>
                    <a:pt x="14148" y="5778"/>
                    <a:pt x="14042" y="5734"/>
                    <a:pt x="13938" y="5734"/>
                  </a:cubicBezTo>
                  <a:cubicBezTo>
                    <a:pt x="13835" y="5734"/>
                    <a:pt x="13735" y="5778"/>
                    <a:pt x="13659" y="5865"/>
                  </a:cubicBezTo>
                  <a:lnTo>
                    <a:pt x="12030" y="7595"/>
                  </a:lnTo>
                  <a:lnTo>
                    <a:pt x="7895" y="7595"/>
                  </a:lnTo>
                  <a:cubicBezTo>
                    <a:pt x="7870" y="7494"/>
                    <a:pt x="7820" y="7394"/>
                    <a:pt x="7795" y="7294"/>
                  </a:cubicBezTo>
                  <a:lnTo>
                    <a:pt x="10727" y="4362"/>
                  </a:lnTo>
                  <a:lnTo>
                    <a:pt x="12807" y="4387"/>
                  </a:lnTo>
                  <a:cubicBezTo>
                    <a:pt x="12958" y="4387"/>
                    <a:pt x="13083" y="4312"/>
                    <a:pt x="13158" y="4186"/>
                  </a:cubicBezTo>
                  <a:cubicBezTo>
                    <a:pt x="13233" y="4061"/>
                    <a:pt x="13233" y="3885"/>
                    <a:pt x="13183" y="3735"/>
                  </a:cubicBezTo>
                  <a:cubicBezTo>
                    <a:pt x="13108" y="3610"/>
                    <a:pt x="12958" y="3535"/>
                    <a:pt x="12807" y="3535"/>
                  </a:cubicBezTo>
                  <a:lnTo>
                    <a:pt x="11554" y="3535"/>
                  </a:lnTo>
                  <a:lnTo>
                    <a:pt x="12131" y="2933"/>
                  </a:lnTo>
                  <a:cubicBezTo>
                    <a:pt x="12256" y="2833"/>
                    <a:pt x="12281" y="2682"/>
                    <a:pt x="12256" y="2532"/>
                  </a:cubicBezTo>
                  <a:cubicBezTo>
                    <a:pt x="12206" y="2382"/>
                    <a:pt x="12106" y="2256"/>
                    <a:pt x="11955" y="2231"/>
                  </a:cubicBezTo>
                  <a:cubicBezTo>
                    <a:pt x="11915" y="2218"/>
                    <a:pt x="11875" y="2212"/>
                    <a:pt x="11835" y="2212"/>
                  </a:cubicBezTo>
                  <a:cubicBezTo>
                    <a:pt x="11728" y="2212"/>
                    <a:pt x="11628" y="2258"/>
                    <a:pt x="11554" y="2332"/>
                  </a:cubicBezTo>
                  <a:lnTo>
                    <a:pt x="10877" y="3008"/>
                  </a:lnTo>
                  <a:lnTo>
                    <a:pt x="10852" y="1504"/>
                  </a:lnTo>
                  <a:cubicBezTo>
                    <a:pt x="10852" y="1279"/>
                    <a:pt x="10652" y="1103"/>
                    <a:pt x="10401" y="1103"/>
                  </a:cubicBezTo>
                  <a:cubicBezTo>
                    <a:pt x="10176" y="1103"/>
                    <a:pt x="10000" y="1304"/>
                    <a:pt x="10000" y="1530"/>
                  </a:cubicBezTo>
                  <a:lnTo>
                    <a:pt x="10050" y="3835"/>
                  </a:lnTo>
                  <a:lnTo>
                    <a:pt x="7193" y="6692"/>
                  </a:lnTo>
                  <a:cubicBezTo>
                    <a:pt x="7093" y="6642"/>
                    <a:pt x="6993" y="6592"/>
                    <a:pt x="6892" y="6567"/>
                  </a:cubicBezTo>
                  <a:lnTo>
                    <a:pt x="6892" y="2432"/>
                  </a:lnTo>
                  <a:lnTo>
                    <a:pt x="8421" y="928"/>
                  </a:lnTo>
                  <a:cubicBezTo>
                    <a:pt x="8597" y="753"/>
                    <a:pt x="8597" y="502"/>
                    <a:pt x="8446" y="327"/>
                  </a:cubicBezTo>
                  <a:cubicBezTo>
                    <a:pt x="8359" y="239"/>
                    <a:pt x="8252" y="195"/>
                    <a:pt x="8146" y="195"/>
                  </a:cubicBezTo>
                  <a:cubicBezTo>
                    <a:pt x="8039" y="195"/>
                    <a:pt x="7933" y="239"/>
                    <a:pt x="7845" y="327"/>
                  </a:cubicBezTo>
                  <a:lnTo>
                    <a:pt x="6892" y="1229"/>
                  </a:lnTo>
                  <a:lnTo>
                    <a:pt x="6892" y="402"/>
                  </a:lnTo>
                  <a:cubicBezTo>
                    <a:pt x="6892" y="176"/>
                    <a:pt x="6717" y="1"/>
                    <a:pt x="6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512;p65"/>
            <p:cNvSpPr/>
            <p:nvPr/>
          </p:nvSpPr>
          <p:spPr>
            <a:xfrm>
              <a:off x="6506596" y="3299418"/>
              <a:ext cx="13638" cy="13200"/>
            </a:xfrm>
            <a:custGeom>
              <a:avLst/>
              <a:gdLst/>
              <a:ahLst/>
              <a:cxnLst/>
              <a:rect l="l" t="t" r="r" b="b"/>
              <a:pathLst>
                <a:path w="778" h="753" extrusionOk="0">
                  <a:moveTo>
                    <a:pt x="401" y="1"/>
                  </a:moveTo>
                  <a:cubicBezTo>
                    <a:pt x="176" y="1"/>
                    <a:pt x="0" y="176"/>
                    <a:pt x="0" y="377"/>
                  </a:cubicBezTo>
                  <a:cubicBezTo>
                    <a:pt x="0" y="602"/>
                    <a:pt x="176" y="753"/>
                    <a:pt x="401" y="753"/>
                  </a:cubicBezTo>
                  <a:cubicBezTo>
                    <a:pt x="602" y="753"/>
                    <a:pt x="777" y="602"/>
                    <a:pt x="777" y="377"/>
                  </a:cubicBezTo>
                  <a:cubicBezTo>
                    <a:pt x="777" y="176"/>
                    <a:pt x="60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5095674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B/338 </a:t>
            </a:r>
            <a:r>
              <a:rPr lang="fr-FR" dirty="0"/>
              <a:t>dans vos souliers</a:t>
            </a:r>
            <a:endParaRPr dirty="0"/>
          </a:p>
        </p:txBody>
      </p:sp>
      <p:sp>
        <p:nvSpPr>
          <p:cNvPr id="3803" name="Google Shape;3803;p33"/>
          <p:cNvSpPr txBox="1">
            <a:spLocks noGrp="1"/>
          </p:cNvSpPr>
          <p:nvPr>
            <p:ph type="body" idx="1"/>
          </p:nvPr>
        </p:nvSpPr>
        <p:spPr>
          <a:xfrm>
            <a:off x="1213648" y="787398"/>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smtClean="0">
                <a:solidFill>
                  <a:sysClr val="windowText" lastClr="000000"/>
                </a:solidFill>
                <a:latin typeface="Calibri"/>
              </a:rPr>
              <a:t>Ordre de saisie des sous-zones : </a:t>
            </a:r>
          </a:p>
          <a:p>
            <a:pPr marL="285750" lvl="0" indent="-285750">
              <a:spcBef>
                <a:spcPct val="20000"/>
              </a:spcBef>
              <a:buClrTx/>
              <a:buSzTx/>
              <a:buFont typeface="Arial" panose="020B0604020202020204" pitchFamily="34" charset="0"/>
              <a:buChar char="•"/>
              <a:defRPr/>
            </a:pPr>
            <a:r>
              <a:rPr lang="fr-FR" sz="1600" b="1" kern="1200" dirty="0" smtClean="0">
                <a:solidFill>
                  <a:srgbClr val="7030A0"/>
                </a:solidFill>
                <a:latin typeface="Calibri"/>
              </a:rPr>
              <a:t>$b $e $c $d $f $g</a:t>
            </a:r>
          </a:p>
          <a:p>
            <a:pPr marL="285750" lvl="0" indent="-285750">
              <a:spcBef>
                <a:spcPct val="20000"/>
              </a:spcBef>
              <a:buClrTx/>
              <a:buSzTx/>
              <a:buFont typeface="Arial" panose="020B0604020202020204" pitchFamily="34" charset="0"/>
              <a:buChar char="•"/>
              <a:defRPr/>
            </a:pPr>
            <a:r>
              <a:rPr lang="fr-FR" sz="1600" kern="1200" dirty="0" smtClean="0">
                <a:solidFill>
                  <a:sysClr val="windowText" lastClr="000000"/>
                </a:solidFill>
                <a:latin typeface="Calibri"/>
              </a:rPr>
              <a:t>Toujours associer l’organisme de financement (</a:t>
            </a:r>
            <a:r>
              <a:rPr lang="fr-FR" sz="1600" b="1" kern="1200" dirty="0" smtClean="0">
                <a:solidFill>
                  <a:srgbClr val="7030A0"/>
                </a:solidFill>
                <a:latin typeface="Calibri"/>
              </a:rPr>
              <a:t>$b</a:t>
            </a:r>
            <a:r>
              <a:rPr lang="fr-FR" sz="1600" kern="1200" dirty="0" smtClean="0">
                <a:solidFill>
                  <a:sysClr val="windowText" lastClr="000000"/>
                </a:solidFill>
                <a:latin typeface="Calibri"/>
              </a:rPr>
              <a:t>) à sa ou ses sources de financement (</a:t>
            </a:r>
            <a:r>
              <a:rPr lang="fr-FR" sz="1600" b="1" kern="1200" dirty="0" smtClean="0">
                <a:solidFill>
                  <a:srgbClr val="7030A0"/>
                </a:solidFill>
                <a:latin typeface="Calibri"/>
              </a:rPr>
              <a:t>$e</a:t>
            </a:r>
            <a:r>
              <a:rPr lang="fr-FR" sz="1600" kern="1200" dirty="0" smtClean="0">
                <a:solidFill>
                  <a:sysClr val="windowText" lastClr="000000"/>
                </a:solidFill>
                <a:latin typeface="Calibri"/>
              </a:rPr>
              <a:t>)</a:t>
            </a:r>
          </a:p>
          <a:p>
            <a:pPr marL="285750" lvl="0" indent="-285750">
              <a:spcBef>
                <a:spcPct val="20000"/>
              </a:spcBef>
              <a:buClrTx/>
              <a:buSzTx/>
              <a:buFont typeface="Arial" panose="020B0604020202020204" pitchFamily="34" charset="0"/>
              <a:buChar char="•"/>
              <a:defRPr/>
            </a:pPr>
            <a:r>
              <a:rPr lang="fr-FR" sz="1600" kern="1200" dirty="0" smtClean="0">
                <a:solidFill>
                  <a:sysClr val="windowText" lastClr="000000"/>
                </a:solidFill>
                <a:latin typeface="Calibri"/>
              </a:rPr>
              <a:t>S’il faut signaler plusieurs organismes de financement, associés chacun à une ou plusieurs sources de financement : faire se succéder les couples (</a:t>
            </a:r>
            <a:r>
              <a:rPr lang="fr-FR" sz="1600" b="1" kern="1200" dirty="0" smtClean="0">
                <a:solidFill>
                  <a:srgbClr val="7030A0"/>
                </a:solidFill>
                <a:latin typeface="Calibri"/>
              </a:rPr>
              <a:t>$b</a:t>
            </a:r>
            <a:r>
              <a:rPr lang="fr-FR" sz="1600" kern="1200" dirty="0" smtClean="0">
                <a:solidFill>
                  <a:sysClr val="windowText" lastClr="000000"/>
                </a:solidFill>
                <a:latin typeface="Calibri"/>
              </a:rPr>
              <a:t>, </a:t>
            </a:r>
            <a:r>
              <a:rPr lang="fr-FR" sz="1600" b="1" kern="1200" dirty="0" smtClean="0">
                <a:solidFill>
                  <a:srgbClr val="7030A0"/>
                </a:solidFill>
                <a:latin typeface="Calibri"/>
              </a:rPr>
              <a:t>$e</a:t>
            </a:r>
            <a:r>
              <a:rPr lang="fr-FR" sz="1600" kern="1200" dirty="0" smtClean="0">
                <a:solidFill>
                  <a:sysClr val="windowText" lastClr="000000"/>
                </a:solidFill>
                <a:latin typeface="Calibri"/>
              </a:rPr>
              <a:t>) ou les triplets (</a:t>
            </a:r>
            <a:r>
              <a:rPr lang="fr-FR" sz="1600" b="1" kern="1200" dirty="0" smtClean="0">
                <a:solidFill>
                  <a:srgbClr val="7030A0"/>
                </a:solidFill>
                <a:latin typeface="Calibri"/>
              </a:rPr>
              <a:t>$b</a:t>
            </a:r>
            <a:r>
              <a:rPr lang="fr-FR" sz="1600" kern="1200" dirty="0" smtClean="0">
                <a:solidFill>
                  <a:sysClr val="windowText" lastClr="000000"/>
                </a:solidFill>
                <a:latin typeface="Calibri"/>
              </a:rPr>
              <a:t>, </a:t>
            </a:r>
            <a:r>
              <a:rPr lang="fr-FR" sz="1600" b="1" kern="1200" dirty="0" smtClean="0">
                <a:solidFill>
                  <a:srgbClr val="7030A0"/>
                </a:solidFill>
                <a:latin typeface="Calibri"/>
              </a:rPr>
              <a:t>$e</a:t>
            </a:r>
            <a:r>
              <a:rPr lang="fr-FR" sz="1600" kern="1200" dirty="0" smtClean="0">
                <a:solidFill>
                  <a:sysClr val="windowText" lastClr="000000"/>
                </a:solidFill>
                <a:latin typeface="Calibri"/>
              </a:rPr>
              <a:t>, </a:t>
            </a:r>
            <a:r>
              <a:rPr lang="fr-FR" sz="1600" b="1" kern="1200" dirty="0" smtClean="0">
                <a:solidFill>
                  <a:srgbClr val="7030A0"/>
                </a:solidFill>
                <a:latin typeface="Calibri"/>
              </a:rPr>
              <a:t>$e</a:t>
            </a:r>
            <a:r>
              <a:rPr lang="fr-FR" sz="1600" kern="1200" dirty="0" smtClean="0">
                <a:solidFill>
                  <a:sysClr val="windowText" lastClr="000000"/>
                </a:solidFill>
                <a:latin typeface="Calibri"/>
              </a:rPr>
              <a:t>)</a:t>
            </a:r>
          </a:p>
          <a:p>
            <a:pPr marL="742950" lvl="1" indent="-285750">
              <a:spcBef>
                <a:spcPct val="20000"/>
              </a:spcBef>
              <a:buClrTx/>
              <a:buSzTx/>
              <a:buFont typeface="Arial" panose="020B0604020202020204" pitchFamily="34" charset="0"/>
              <a:buChar char="•"/>
              <a:defRPr/>
            </a:pPr>
            <a:r>
              <a:rPr lang="fr-FR" sz="1400" kern="1200" dirty="0" smtClean="0">
                <a:solidFill>
                  <a:sysClr val="windowText" lastClr="000000"/>
                </a:solidFill>
                <a:latin typeface="Calibri"/>
              </a:rPr>
              <a:t>Exemples :  </a:t>
            </a:r>
          </a:p>
          <a:p>
            <a:pPr marL="1200150" lvl="2" indent="-285750">
              <a:spcBef>
                <a:spcPct val="20000"/>
              </a:spcBef>
              <a:buClrTx/>
              <a:buSzTx/>
              <a:buFont typeface="Arial" panose="020B0604020202020204" pitchFamily="34" charset="0"/>
              <a:buChar char="•"/>
              <a:defRPr/>
            </a:pPr>
            <a:r>
              <a:rPr lang="fr-FR" sz="1400" b="1" kern="1200" dirty="0" smtClean="0">
                <a:solidFill>
                  <a:srgbClr val="7030A0"/>
                </a:solidFill>
                <a:latin typeface="Calibri"/>
              </a:rPr>
              <a:t>$b $e $b $e $c $d $f $g </a:t>
            </a:r>
          </a:p>
          <a:p>
            <a:pPr marL="1200150" lvl="2" indent="-285750">
              <a:spcBef>
                <a:spcPct val="20000"/>
              </a:spcBef>
              <a:buClrTx/>
              <a:buSzTx/>
              <a:buFont typeface="Arial" panose="020B0604020202020204" pitchFamily="34" charset="0"/>
              <a:buChar char="•"/>
              <a:defRPr/>
            </a:pPr>
            <a:r>
              <a:rPr lang="fr-FR" sz="1400" b="1" kern="1200" dirty="0" smtClean="0">
                <a:solidFill>
                  <a:srgbClr val="7030A0"/>
                </a:solidFill>
                <a:latin typeface="Calibri"/>
              </a:rPr>
              <a:t>$b $e $e $b $e $c $d $f $g</a:t>
            </a:r>
            <a:endParaRPr lang="fr-FR" sz="1400" b="1" kern="1200" dirty="0">
              <a:solidFill>
                <a:srgbClr val="7030A0"/>
              </a:solidFill>
              <a:latin typeface="Calibri"/>
            </a:endParaRPr>
          </a:p>
          <a:p>
            <a:pPr marL="0" lvl="0" indent="0">
              <a:spcBef>
                <a:spcPct val="20000"/>
              </a:spcBef>
              <a:buClrTx/>
              <a:buSzTx/>
              <a:buNone/>
              <a:defRPr/>
            </a:pPr>
            <a:endParaRPr lang="fr-FR" sz="1400" kern="1200" dirty="0" smtClean="0">
              <a:solidFill>
                <a:sysClr val="windowText" lastClr="000000"/>
              </a:solidFill>
              <a:latin typeface="Calibri"/>
            </a:endParaRPr>
          </a:p>
          <a:p>
            <a:pPr marL="0" lvl="0" indent="0">
              <a:spcBef>
                <a:spcPct val="20000"/>
              </a:spcBef>
              <a:buClrTx/>
              <a:buSzTx/>
              <a:buNone/>
              <a:defRPr/>
            </a:pPr>
            <a:r>
              <a:rPr lang="fr-FR" sz="1600" b="1" kern="1200" dirty="0" smtClean="0">
                <a:solidFill>
                  <a:sysClr val="windowText" lastClr="000000"/>
                </a:solidFill>
                <a:latin typeface="Calibri"/>
              </a:rPr>
              <a:t>Répétition de la zone 338 : </a:t>
            </a:r>
            <a:r>
              <a:rPr lang="fr-FR" sz="1600" kern="1200" dirty="0" smtClean="0">
                <a:solidFill>
                  <a:sysClr val="windowText" lastClr="000000"/>
                </a:solidFill>
                <a:latin typeface="Calibri"/>
              </a:rPr>
              <a:t>créer une zone </a:t>
            </a:r>
            <a:r>
              <a:rPr lang="fr-FR" sz="1600" b="1" kern="1200" dirty="0" smtClean="0">
                <a:solidFill>
                  <a:srgbClr val="7030A0"/>
                </a:solidFill>
                <a:latin typeface="Calibri"/>
              </a:rPr>
              <a:t>338</a:t>
            </a:r>
            <a:r>
              <a:rPr lang="fr-FR" sz="1600" kern="1200" dirty="0" smtClean="0">
                <a:solidFill>
                  <a:sysClr val="windowText" lastClr="000000"/>
                </a:solidFill>
                <a:latin typeface="Calibri"/>
              </a:rPr>
              <a:t> pour chaque financement, c’est-à-dire pour chaque programme de financement et chaque projet financé.</a:t>
            </a: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8471;p65"/>
          <p:cNvGrpSpPr/>
          <p:nvPr/>
        </p:nvGrpSpPr>
        <p:grpSpPr>
          <a:xfrm>
            <a:off x="8224946" y="1158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6949562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1264526"/>
            <a:ext cx="7829464" cy="3604423"/>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19999" y="402550"/>
            <a:ext cx="7835255" cy="546261"/>
          </a:xfrm>
          <a:prstGeom prst="rect">
            <a:avLst/>
          </a:prstGeom>
        </p:spPr>
        <p:txBody>
          <a:bodyPr spcFirstLastPara="1" wrap="square" lIns="0" tIns="0" rIns="0" bIns="0" anchor="ctr" anchorCtr="0">
            <a:noAutofit/>
          </a:bodyPr>
          <a:lstStyle/>
          <a:p>
            <a:pPr lvl="0"/>
            <a:r>
              <a:rPr lang="fr-FR" dirty="0" smtClean="0"/>
              <a:t>Un référentiel pour les financements ?</a:t>
            </a:r>
            <a:endParaRPr dirty="0"/>
          </a:p>
        </p:txBody>
      </p:sp>
      <p:sp>
        <p:nvSpPr>
          <p:cNvPr id="3803" name="Google Shape;3803;p33"/>
          <p:cNvSpPr txBox="1">
            <a:spLocks noGrp="1"/>
          </p:cNvSpPr>
          <p:nvPr>
            <p:ph type="body" idx="1"/>
          </p:nvPr>
        </p:nvSpPr>
        <p:spPr>
          <a:xfrm>
            <a:off x="1213648" y="1338942"/>
            <a:ext cx="7174670" cy="3456123"/>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u="sng" kern="1200" dirty="0" smtClean="0">
                <a:solidFill>
                  <a:sysClr val="windowText" lastClr="000000"/>
                </a:solidFill>
                <a:latin typeface="Calibri"/>
              </a:rPr>
              <a:t>Il n’existe pas de référentiel national décrivant les financements sur lequel s’appuyer pour compléter les sous-zones de la B/338.</a:t>
            </a:r>
          </a:p>
          <a:p>
            <a:pPr marL="0" lvl="0" indent="0">
              <a:spcBef>
                <a:spcPct val="20000"/>
              </a:spcBef>
              <a:buClrTx/>
              <a:buSzTx/>
              <a:buNone/>
              <a:defRPr/>
            </a:pPr>
            <a:endParaRPr lang="fr-FR" sz="1600" kern="1200" dirty="0" smtClean="0">
              <a:solidFill>
                <a:sysClr val="windowText" lastClr="000000"/>
              </a:solidFill>
              <a:latin typeface="Calibri"/>
            </a:endParaRPr>
          </a:p>
          <a:p>
            <a:pPr marL="0" lvl="0" indent="0">
              <a:spcBef>
                <a:spcPct val="20000"/>
              </a:spcBef>
              <a:buClrTx/>
              <a:buSzTx/>
              <a:buNone/>
              <a:defRPr/>
            </a:pPr>
            <a:r>
              <a:rPr lang="fr-FR" sz="1600" kern="1200" dirty="0" smtClean="0">
                <a:solidFill>
                  <a:sysClr val="windowText" lastClr="000000"/>
                </a:solidFill>
                <a:latin typeface="Calibri"/>
              </a:rPr>
              <a:t>Il faut s’en remettre, pour chacun des financements, aux jeux de données mis à disposition par les financeurs (site </a:t>
            </a:r>
            <a:r>
              <a:rPr lang="fr-FR" sz="1600" kern="1200" dirty="0" err="1" smtClean="0">
                <a:solidFill>
                  <a:sysClr val="windowText" lastClr="000000"/>
                </a:solidFill>
                <a:latin typeface="Calibri"/>
              </a:rPr>
              <a:t>Cordis</a:t>
            </a:r>
            <a:r>
              <a:rPr lang="fr-FR" sz="1600" kern="1200" dirty="0" smtClean="0">
                <a:solidFill>
                  <a:sysClr val="windowText" lastClr="000000"/>
                </a:solidFill>
                <a:latin typeface="Calibri"/>
              </a:rPr>
              <a:t> pour les financements européens ; jeux de données sur </a:t>
            </a:r>
            <a:r>
              <a:rPr lang="fr-FR" sz="1600" kern="1200" dirty="0" err="1" smtClean="0">
                <a:solidFill>
                  <a:sysClr val="windowText" lastClr="000000"/>
                </a:solidFill>
                <a:latin typeface="Calibri"/>
              </a:rPr>
              <a:t>data.gouv</a:t>
            </a:r>
            <a:r>
              <a:rPr lang="fr-FR" sz="1600" kern="1200" dirty="0" smtClean="0">
                <a:solidFill>
                  <a:sysClr val="windowText" lastClr="000000"/>
                </a:solidFill>
                <a:latin typeface="Calibri"/>
              </a:rPr>
              <a:t> pour l’ANR, </a:t>
            </a:r>
            <a:r>
              <a:rPr lang="fr-FR" sz="1600" kern="1200" dirty="0" err="1" smtClean="0">
                <a:solidFill>
                  <a:sysClr val="windowText" lastClr="000000"/>
                </a:solidFill>
                <a:latin typeface="Calibri"/>
              </a:rPr>
              <a:t>etc</a:t>
            </a:r>
            <a:r>
              <a:rPr lang="fr-FR" sz="1600" kern="1200" dirty="0" smtClean="0">
                <a:solidFill>
                  <a:sysClr val="windowText" lastClr="000000"/>
                </a:solidFill>
                <a:latin typeface="Calibri"/>
              </a:rPr>
              <a:t>).</a:t>
            </a:r>
          </a:p>
          <a:p>
            <a:pPr marL="0" lvl="0" indent="0">
              <a:spcBef>
                <a:spcPct val="20000"/>
              </a:spcBef>
              <a:buClrTx/>
              <a:buSzTx/>
              <a:buNone/>
              <a:defRPr/>
            </a:pPr>
            <a:endParaRPr lang="fr-FR" sz="1600" kern="1200" dirty="0" smtClean="0">
              <a:solidFill>
                <a:sysClr val="windowText" lastClr="000000"/>
              </a:solidFill>
              <a:latin typeface="Calibri"/>
            </a:endParaRPr>
          </a:p>
          <a:p>
            <a:pPr marL="0" lvl="0" indent="0">
              <a:spcBef>
                <a:spcPct val="20000"/>
              </a:spcBef>
              <a:buClrTx/>
              <a:buSzTx/>
              <a:buNone/>
              <a:defRPr/>
            </a:pPr>
            <a:r>
              <a:rPr lang="fr-FR" sz="1600" kern="1200" dirty="0" smtClean="0">
                <a:solidFill>
                  <a:sysClr val="windowText" lastClr="000000"/>
                </a:solidFill>
                <a:latin typeface="Calibri"/>
              </a:rPr>
              <a:t>Une </a:t>
            </a:r>
            <a:r>
              <a:rPr lang="fr-FR" sz="1600" kern="1200" dirty="0" smtClean="0">
                <a:solidFill>
                  <a:sysClr val="windowText" lastClr="000000"/>
                </a:solidFill>
                <a:latin typeface="Calibri"/>
                <a:hlinkClick r:id="rId3"/>
              </a:rPr>
              <a:t>fiche pratique </a:t>
            </a:r>
            <a:r>
              <a:rPr lang="fr-FR" sz="1600" kern="1200" dirty="0" smtClean="0">
                <a:solidFill>
                  <a:sysClr val="windowText" lastClr="000000"/>
                </a:solidFill>
                <a:latin typeface="Calibri"/>
              </a:rPr>
              <a:t>recensant les principaux type de financements alloués à la production des ressources de l’ESR et la façon de les signaler est mise à disposition des catalogueurs.</a:t>
            </a: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8471;p65"/>
          <p:cNvGrpSpPr/>
          <p:nvPr/>
        </p:nvGrpSpPr>
        <p:grpSpPr>
          <a:xfrm>
            <a:off x="8520966" y="1350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54641" y="107893"/>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4435951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1341684"/>
            <a:ext cx="7829464" cy="3527266"/>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19999" y="402550"/>
            <a:ext cx="7835255" cy="572700"/>
          </a:xfrm>
          <a:prstGeom prst="rect">
            <a:avLst/>
          </a:prstGeom>
        </p:spPr>
        <p:txBody>
          <a:bodyPr spcFirstLastPara="1" wrap="square" lIns="0" tIns="0" rIns="0" bIns="0" anchor="ctr" anchorCtr="0">
            <a:noAutofit/>
          </a:bodyPr>
          <a:lstStyle/>
          <a:p>
            <a:pPr lvl="0"/>
            <a:r>
              <a:rPr lang="fr-FR" dirty="0" smtClean="0"/>
              <a:t>Un référentiel pour les financements ?</a:t>
            </a:r>
            <a:endParaRPr dirty="0"/>
          </a:p>
        </p:txBody>
      </p:sp>
      <p:sp>
        <p:nvSpPr>
          <p:cNvPr id="3803" name="Google Shape;3803;p33"/>
          <p:cNvSpPr txBox="1">
            <a:spLocks noGrp="1"/>
          </p:cNvSpPr>
          <p:nvPr>
            <p:ph type="body" idx="1"/>
          </p:nvPr>
        </p:nvSpPr>
        <p:spPr>
          <a:xfrm>
            <a:off x="1201636" y="1412869"/>
            <a:ext cx="7210351" cy="3287949"/>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kern="1200" dirty="0" smtClean="0">
                <a:solidFill>
                  <a:sysClr val="windowText" lastClr="000000"/>
                </a:solidFill>
                <a:latin typeface="Calibri"/>
              </a:rPr>
              <a:t>La fiche pratique présente la façon de signaler :</a:t>
            </a:r>
          </a:p>
          <a:p>
            <a:pPr marL="285750" lvl="0" indent="-285750">
              <a:spcBef>
                <a:spcPct val="20000"/>
              </a:spcBef>
              <a:buClrTx/>
              <a:buSzTx/>
              <a:buFont typeface="Arial" panose="020B0604020202020204" pitchFamily="34" charset="0"/>
              <a:buChar char="•"/>
              <a:defRPr/>
            </a:pPr>
            <a:r>
              <a:rPr lang="fr-FR" sz="1600" kern="1200" dirty="0" smtClean="0">
                <a:solidFill>
                  <a:sysClr val="windowText" lastClr="000000"/>
                </a:solidFill>
                <a:latin typeface="Calibri"/>
              </a:rPr>
              <a:t>les </a:t>
            </a:r>
            <a:r>
              <a:rPr lang="fr-FR" sz="1600" b="1" kern="1200" dirty="0" smtClean="0">
                <a:solidFill>
                  <a:sysClr val="windowText" lastClr="000000"/>
                </a:solidFill>
                <a:latin typeface="Calibri"/>
              </a:rPr>
              <a:t>financements européens </a:t>
            </a:r>
            <a:r>
              <a:rPr lang="fr-FR" sz="1600" kern="1200" dirty="0" smtClean="0">
                <a:solidFill>
                  <a:sysClr val="windowText" lastClr="000000"/>
                </a:solidFill>
                <a:latin typeface="Calibri"/>
              </a:rPr>
              <a:t>;</a:t>
            </a:r>
          </a:p>
          <a:p>
            <a:pPr marL="285750" lvl="0" indent="-285750">
              <a:spcBef>
                <a:spcPct val="20000"/>
              </a:spcBef>
              <a:buClrTx/>
              <a:buSzTx/>
              <a:buFont typeface="Arial" panose="020B0604020202020204" pitchFamily="34" charset="0"/>
              <a:buChar char="•"/>
              <a:defRPr/>
            </a:pPr>
            <a:r>
              <a:rPr lang="fr-FR" sz="1600" kern="1200" dirty="0">
                <a:solidFill>
                  <a:sysClr val="windowText" lastClr="000000"/>
                </a:solidFill>
                <a:latin typeface="Calibri"/>
              </a:rPr>
              <a:t>l</a:t>
            </a:r>
            <a:r>
              <a:rPr lang="fr-FR" sz="1600" kern="1200" dirty="0" smtClean="0">
                <a:solidFill>
                  <a:sysClr val="windowText" lastClr="000000"/>
                </a:solidFill>
                <a:latin typeface="Calibri"/>
              </a:rPr>
              <a:t>es </a:t>
            </a:r>
            <a:r>
              <a:rPr lang="fr-FR" sz="1600" b="1" kern="1200" dirty="0" smtClean="0">
                <a:solidFill>
                  <a:sysClr val="windowText" lastClr="000000"/>
                </a:solidFill>
                <a:latin typeface="Calibri"/>
              </a:rPr>
              <a:t>financements de l’ANR et des autres organismes de recherche </a:t>
            </a:r>
            <a:r>
              <a:rPr lang="fr-FR" sz="1600" kern="1200" dirty="0" smtClean="0">
                <a:solidFill>
                  <a:sysClr val="windowText" lastClr="000000"/>
                </a:solidFill>
                <a:latin typeface="Calibri"/>
              </a:rPr>
              <a:t>(ADEME, AID, ANRS-MIE, </a:t>
            </a:r>
            <a:r>
              <a:rPr lang="fr-FR" sz="1600" kern="1200" dirty="0" err="1" smtClean="0">
                <a:solidFill>
                  <a:sysClr val="windowText" lastClr="000000"/>
                </a:solidFill>
                <a:latin typeface="Calibri"/>
              </a:rPr>
              <a:t>INCa</a:t>
            </a:r>
            <a:r>
              <a:rPr lang="fr-FR" sz="1600" kern="1200" dirty="0" smtClean="0">
                <a:solidFill>
                  <a:sysClr val="windowText" lastClr="000000"/>
                </a:solidFill>
                <a:latin typeface="Calibri"/>
              </a:rPr>
              <a:t>, </a:t>
            </a:r>
            <a:r>
              <a:rPr lang="fr-FR" sz="1600" kern="1200" dirty="0" err="1" smtClean="0">
                <a:solidFill>
                  <a:sysClr val="windowText" lastClr="000000"/>
                </a:solidFill>
                <a:latin typeface="Calibri"/>
              </a:rPr>
              <a:t>etc</a:t>
            </a:r>
            <a:r>
              <a:rPr lang="fr-FR" sz="1600" kern="1200" dirty="0" smtClean="0">
                <a:solidFill>
                  <a:sysClr val="windowText" lastClr="000000"/>
                </a:solidFill>
                <a:latin typeface="Calibri"/>
              </a:rPr>
              <a:t>) ;</a:t>
            </a:r>
          </a:p>
          <a:p>
            <a:pPr marL="285750" lvl="0" indent="-285750">
              <a:spcBef>
                <a:spcPct val="20000"/>
              </a:spcBef>
              <a:buClrTx/>
              <a:buSzTx/>
              <a:buFont typeface="Arial" panose="020B0604020202020204" pitchFamily="34" charset="0"/>
              <a:buChar char="•"/>
              <a:defRPr/>
            </a:pPr>
            <a:r>
              <a:rPr lang="fr-FR" sz="1600" kern="1200" dirty="0">
                <a:solidFill>
                  <a:sysClr val="windowText" lastClr="000000"/>
                </a:solidFill>
                <a:latin typeface="Calibri"/>
              </a:rPr>
              <a:t>l</a:t>
            </a:r>
            <a:r>
              <a:rPr lang="fr-FR" sz="1600" kern="1200" dirty="0" smtClean="0">
                <a:solidFill>
                  <a:sysClr val="windowText" lastClr="000000"/>
                </a:solidFill>
                <a:latin typeface="Calibri"/>
              </a:rPr>
              <a:t>es </a:t>
            </a:r>
            <a:r>
              <a:rPr lang="fr-FR" sz="1600" b="1" kern="1200" dirty="0" smtClean="0">
                <a:solidFill>
                  <a:sysClr val="windowText" lastClr="000000"/>
                </a:solidFill>
                <a:latin typeface="Calibri"/>
              </a:rPr>
              <a:t>financements propres aux thèses </a:t>
            </a:r>
            <a:r>
              <a:rPr lang="fr-FR" sz="1600" kern="1200" dirty="0" smtClean="0">
                <a:solidFill>
                  <a:sysClr val="windowText" lastClr="000000"/>
                </a:solidFill>
                <a:latin typeface="Calibri"/>
              </a:rPr>
              <a:t>:</a:t>
            </a: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Contrats doctoraux ;</a:t>
            </a: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Contrat de thèse et bourses ;</a:t>
            </a: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CIFRE ;</a:t>
            </a:r>
            <a:endParaRPr lang="fr-FR" kern="1200" dirty="0">
              <a:solidFill>
                <a:sysClr val="windowText" lastClr="000000"/>
              </a:solidFill>
              <a:latin typeface="Calibri"/>
            </a:endParaRP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programmes de financement organisés par les agences (Thèses ADEME, Thèses AID, SPADOC).</a:t>
            </a: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8513;p65"/>
          <p:cNvGrpSpPr/>
          <p:nvPr/>
        </p:nvGrpSpPr>
        <p:grpSpPr>
          <a:xfrm>
            <a:off x="182356" y="105436"/>
            <a:ext cx="431887" cy="736803"/>
            <a:chOff x="7959973" y="2126363"/>
            <a:chExt cx="431887" cy="736803"/>
          </a:xfrm>
        </p:grpSpPr>
        <p:sp>
          <p:nvSpPr>
            <p:cNvPr id="173" name="Google Shape;8514;p65"/>
            <p:cNvSpPr/>
            <p:nvPr/>
          </p:nvSpPr>
          <p:spPr>
            <a:xfrm>
              <a:off x="8162953" y="2126363"/>
              <a:ext cx="16706" cy="317223"/>
            </a:xfrm>
            <a:custGeom>
              <a:avLst/>
              <a:gdLst/>
              <a:ahLst/>
              <a:cxnLst/>
              <a:rect l="l" t="t" r="r" b="b"/>
              <a:pathLst>
                <a:path w="953" h="18096" fill="none" extrusionOk="0">
                  <a:moveTo>
                    <a:pt x="952" y="25"/>
                  </a:moveTo>
                  <a:cubicBezTo>
                    <a:pt x="852" y="0"/>
                    <a:pt x="0" y="13509"/>
                    <a:pt x="952" y="18095"/>
                  </a:cubicBezTo>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515;p65"/>
            <p:cNvSpPr/>
            <p:nvPr/>
          </p:nvSpPr>
          <p:spPr>
            <a:xfrm>
              <a:off x="7959973" y="2431263"/>
              <a:ext cx="431887" cy="431904"/>
            </a:xfrm>
            <a:custGeom>
              <a:avLst/>
              <a:gdLst/>
              <a:ahLst/>
              <a:cxnLst/>
              <a:rect l="l" t="t" r="r" b="b"/>
              <a:pathLst>
                <a:path w="24637" h="24638" extrusionOk="0">
                  <a:moveTo>
                    <a:pt x="12306" y="1"/>
                  </a:moveTo>
                  <a:cubicBezTo>
                    <a:pt x="5514" y="1"/>
                    <a:pt x="0" y="5514"/>
                    <a:pt x="0" y="12332"/>
                  </a:cubicBezTo>
                  <a:cubicBezTo>
                    <a:pt x="0" y="19124"/>
                    <a:pt x="5514" y="24637"/>
                    <a:pt x="12306" y="24637"/>
                  </a:cubicBezTo>
                  <a:cubicBezTo>
                    <a:pt x="19123" y="24637"/>
                    <a:pt x="24637" y="19124"/>
                    <a:pt x="24637" y="12332"/>
                  </a:cubicBezTo>
                  <a:cubicBezTo>
                    <a:pt x="24637" y="5514"/>
                    <a:pt x="19123" y="1"/>
                    <a:pt x="12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516;p65"/>
            <p:cNvSpPr/>
            <p:nvPr/>
          </p:nvSpPr>
          <p:spPr>
            <a:xfrm>
              <a:off x="7977100" y="2321840"/>
              <a:ext cx="205171" cy="161749"/>
            </a:xfrm>
            <a:custGeom>
              <a:avLst/>
              <a:gdLst/>
              <a:ahLst/>
              <a:cxnLst/>
              <a:rect l="l" t="t" r="r" b="b"/>
              <a:pathLst>
                <a:path w="11704" h="9227" extrusionOk="0">
                  <a:moveTo>
                    <a:pt x="1768" y="0"/>
                  </a:moveTo>
                  <a:cubicBezTo>
                    <a:pt x="1714" y="0"/>
                    <a:pt x="1659" y="1"/>
                    <a:pt x="1605" y="2"/>
                  </a:cubicBezTo>
                  <a:cubicBezTo>
                    <a:pt x="1" y="4087"/>
                    <a:pt x="1204" y="8223"/>
                    <a:pt x="3309" y="9225"/>
                  </a:cubicBezTo>
                  <a:cubicBezTo>
                    <a:pt x="3309" y="9225"/>
                    <a:pt x="3355" y="9227"/>
                    <a:pt x="3441" y="9227"/>
                  </a:cubicBezTo>
                  <a:cubicBezTo>
                    <a:pt x="4209" y="9227"/>
                    <a:pt x="8194" y="9085"/>
                    <a:pt x="11529" y="6268"/>
                  </a:cubicBezTo>
                  <a:cubicBezTo>
                    <a:pt x="11703" y="6119"/>
                    <a:pt x="7185"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517;p65"/>
            <p:cNvSpPr/>
            <p:nvPr/>
          </p:nvSpPr>
          <p:spPr>
            <a:xfrm>
              <a:off x="8169089" y="2329799"/>
              <a:ext cx="221018" cy="148917"/>
            </a:xfrm>
            <a:custGeom>
              <a:avLst/>
              <a:gdLst/>
              <a:ahLst/>
              <a:cxnLst/>
              <a:rect l="l" t="t" r="r" b="b"/>
              <a:pathLst>
                <a:path w="12608" h="8495" extrusionOk="0">
                  <a:moveTo>
                    <a:pt x="9021" y="1"/>
                  </a:moveTo>
                  <a:cubicBezTo>
                    <a:pt x="4591" y="1"/>
                    <a:pt x="1" y="5513"/>
                    <a:pt x="1" y="5513"/>
                  </a:cubicBezTo>
                  <a:cubicBezTo>
                    <a:pt x="2597" y="8075"/>
                    <a:pt x="6111" y="8495"/>
                    <a:pt x="8134" y="8495"/>
                  </a:cubicBezTo>
                  <a:cubicBezTo>
                    <a:pt x="9119" y="8495"/>
                    <a:pt x="9750" y="8395"/>
                    <a:pt x="9750" y="8395"/>
                  </a:cubicBezTo>
                  <a:cubicBezTo>
                    <a:pt x="9750" y="8395"/>
                    <a:pt x="12608" y="3658"/>
                    <a:pt x="10577" y="250"/>
                  </a:cubicBezTo>
                  <a:cubicBezTo>
                    <a:pt x="10066" y="78"/>
                    <a:pt x="9545"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518;p65"/>
            <p:cNvSpPr/>
            <p:nvPr/>
          </p:nvSpPr>
          <p:spPr>
            <a:xfrm>
              <a:off x="8067169" y="2480469"/>
              <a:ext cx="224524" cy="333491"/>
            </a:xfrm>
            <a:custGeom>
              <a:avLst/>
              <a:gdLst/>
              <a:ahLst/>
              <a:cxnLst/>
              <a:rect l="l" t="t" r="r" b="b"/>
              <a:pathLst>
                <a:path w="12808" h="19024" extrusionOk="0">
                  <a:moveTo>
                    <a:pt x="6366" y="1"/>
                  </a:moveTo>
                  <a:lnTo>
                    <a:pt x="6191" y="527"/>
                  </a:lnTo>
                  <a:lnTo>
                    <a:pt x="5640" y="527"/>
                  </a:lnTo>
                  <a:lnTo>
                    <a:pt x="6091" y="853"/>
                  </a:lnTo>
                  <a:lnTo>
                    <a:pt x="5915" y="1379"/>
                  </a:lnTo>
                  <a:lnTo>
                    <a:pt x="5915" y="1379"/>
                  </a:lnTo>
                  <a:lnTo>
                    <a:pt x="6291" y="1103"/>
                  </a:lnTo>
                  <a:lnTo>
                    <a:pt x="6291" y="1103"/>
                  </a:lnTo>
                  <a:cubicBezTo>
                    <a:pt x="6091" y="1931"/>
                    <a:pt x="5489" y="4061"/>
                    <a:pt x="4311" y="5264"/>
                  </a:cubicBezTo>
                  <a:cubicBezTo>
                    <a:pt x="4311" y="5289"/>
                    <a:pt x="4286" y="5314"/>
                    <a:pt x="4261" y="5314"/>
                  </a:cubicBezTo>
                  <a:cubicBezTo>
                    <a:pt x="3960" y="5615"/>
                    <a:pt x="3635" y="5865"/>
                    <a:pt x="3259" y="6016"/>
                  </a:cubicBezTo>
                  <a:cubicBezTo>
                    <a:pt x="3259" y="5991"/>
                    <a:pt x="3259" y="5991"/>
                    <a:pt x="3259" y="5991"/>
                  </a:cubicBezTo>
                  <a:lnTo>
                    <a:pt x="3208" y="6041"/>
                  </a:lnTo>
                  <a:cubicBezTo>
                    <a:pt x="3208" y="6041"/>
                    <a:pt x="3760" y="6718"/>
                    <a:pt x="4687" y="7093"/>
                  </a:cubicBezTo>
                  <a:cubicBezTo>
                    <a:pt x="4211" y="7645"/>
                    <a:pt x="3459" y="8447"/>
                    <a:pt x="2532" y="8998"/>
                  </a:cubicBezTo>
                  <a:cubicBezTo>
                    <a:pt x="2507" y="8998"/>
                    <a:pt x="2507" y="9023"/>
                    <a:pt x="2482" y="9023"/>
                  </a:cubicBezTo>
                  <a:cubicBezTo>
                    <a:pt x="2106" y="9249"/>
                    <a:pt x="1680" y="9449"/>
                    <a:pt x="1254" y="9550"/>
                  </a:cubicBezTo>
                  <a:cubicBezTo>
                    <a:pt x="1254" y="9525"/>
                    <a:pt x="1254" y="9525"/>
                    <a:pt x="1228" y="9525"/>
                  </a:cubicBezTo>
                  <a:lnTo>
                    <a:pt x="1203" y="9575"/>
                  </a:lnTo>
                  <a:cubicBezTo>
                    <a:pt x="1203" y="9575"/>
                    <a:pt x="2131" y="10502"/>
                    <a:pt x="3133" y="11104"/>
                  </a:cubicBezTo>
                  <a:cubicBezTo>
                    <a:pt x="2833" y="11630"/>
                    <a:pt x="2281" y="12432"/>
                    <a:pt x="1479" y="13058"/>
                  </a:cubicBezTo>
                  <a:cubicBezTo>
                    <a:pt x="1454" y="13083"/>
                    <a:pt x="1454" y="13083"/>
                    <a:pt x="1429" y="13109"/>
                  </a:cubicBezTo>
                  <a:cubicBezTo>
                    <a:pt x="1028" y="13434"/>
                    <a:pt x="552" y="13710"/>
                    <a:pt x="0" y="13885"/>
                  </a:cubicBezTo>
                  <a:cubicBezTo>
                    <a:pt x="0" y="13885"/>
                    <a:pt x="752" y="14938"/>
                    <a:pt x="2356" y="15740"/>
                  </a:cubicBezTo>
                  <a:lnTo>
                    <a:pt x="3108" y="14988"/>
                  </a:lnTo>
                  <a:lnTo>
                    <a:pt x="2858" y="15966"/>
                  </a:lnTo>
                  <a:cubicBezTo>
                    <a:pt x="2908" y="15966"/>
                    <a:pt x="2933" y="15991"/>
                    <a:pt x="2958" y="15991"/>
                  </a:cubicBezTo>
                  <a:lnTo>
                    <a:pt x="3284" y="15740"/>
                  </a:lnTo>
                  <a:lnTo>
                    <a:pt x="3208" y="16091"/>
                  </a:lnTo>
                  <a:cubicBezTo>
                    <a:pt x="3534" y="16216"/>
                    <a:pt x="3910" y="16317"/>
                    <a:pt x="4311" y="16392"/>
                  </a:cubicBezTo>
                  <a:lnTo>
                    <a:pt x="4111" y="18923"/>
                  </a:lnTo>
                  <a:lnTo>
                    <a:pt x="9249" y="19023"/>
                  </a:lnTo>
                  <a:lnTo>
                    <a:pt x="8823" y="16241"/>
                  </a:lnTo>
                  <a:cubicBezTo>
                    <a:pt x="9449" y="16066"/>
                    <a:pt x="10000" y="15815"/>
                    <a:pt x="10477" y="15565"/>
                  </a:cubicBezTo>
                  <a:cubicBezTo>
                    <a:pt x="10376" y="15239"/>
                    <a:pt x="10226" y="14687"/>
                    <a:pt x="10201" y="14637"/>
                  </a:cubicBezTo>
                  <a:lnTo>
                    <a:pt x="10201" y="14637"/>
                  </a:lnTo>
                  <a:lnTo>
                    <a:pt x="10878" y="15339"/>
                  </a:lnTo>
                  <a:lnTo>
                    <a:pt x="10903" y="15339"/>
                  </a:lnTo>
                  <a:cubicBezTo>
                    <a:pt x="11153" y="15189"/>
                    <a:pt x="11379" y="15038"/>
                    <a:pt x="11579" y="14888"/>
                  </a:cubicBezTo>
                  <a:cubicBezTo>
                    <a:pt x="11604" y="14863"/>
                    <a:pt x="11604" y="14863"/>
                    <a:pt x="11604" y="14863"/>
                  </a:cubicBezTo>
                  <a:lnTo>
                    <a:pt x="11279" y="13911"/>
                  </a:lnTo>
                  <a:lnTo>
                    <a:pt x="11279" y="13911"/>
                  </a:lnTo>
                  <a:lnTo>
                    <a:pt x="11930" y="14612"/>
                  </a:lnTo>
                  <a:cubicBezTo>
                    <a:pt x="11930" y="14612"/>
                    <a:pt x="11880" y="14111"/>
                    <a:pt x="11930" y="14111"/>
                  </a:cubicBezTo>
                  <a:cubicBezTo>
                    <a:pt x="11955" y="14136"/>
                    <a:pt x="12056" y="14261"/>
                    <a:pt x="12156" y="14412"/>
                  </a:cubicBezTo>
                  <a:cubicBezTo>
                    <a:pt x="12607" y="14011"/>
                    <a:pt x="12808" y="13710"/>
                    <a:pt x="12808" y="13710"/>
                  </a:cubicBezTo>
                  <a:cubicBezTo>
                    <a:pt x="12808" y="13710"/>
                    <a:pt x="12406" y="13560"/>
                    <a:pt x="11855" y="13209"/>
                  </a:cubicBezTo>
                  <a:lnTo>
                    <a:pt x="11830" y="13209"/>
                  </a:lnTo>
                  <a:lnTo>
                    <a:pt x="11805" y="13184"/>
                  </a:lnTo>
                  <a:cubicBezTo>
                    <a:pt x="11178" y="12783"/>
                    <a:pt x="10351" y="12106"/>
                    <a:pt x="9700" y="11129"/>
                  </a:cubicBezTo>
                  <a:cubicBezTo>
                    <a:pt x="9700" y="11129"/>
                    <a:pt x="9700" y="11104"/>
                    <a:pt x="9700" y="11104"/>
                  </a:cubicBezTo>
                  <a:cubicBezTo>
                    <a:pt x="10351" y="10753"/>
                    <a:pt x="11053" y="10301"/>
                    <a:pt x="11504" y="9750"/>
                  </a:cubicBezTo>
                  <a:lnTo>
                    <a:pt x="11454" y="9725"/>
                  </a:lnTo>
                  <a:cubicBezTo>
                    <a:pt x="11354" y="9675"/>
                    <a:pt x="11078" y="9499"/>
                    <a:pt x="10727" y="9274"/>
                  </a:cubicBezTo>
                  <a:lnTo>
                    <a:pt x="10727" y="9249"/>
                  </a:lnTo>
                  <a:lnTo>
                    <a:pt x="10702" y="9249"/>
                  </a:lnTo>
                  <a:cubicBezTo>
                    <a:pt x="9950" y="8773"/>
                    <a:pt x="8848" y="7971"/>
                    <a:pt x="8121" y="7043"/>
                  </a:cubicBezTo>
                  <a:cubicBezTo>
                    <a:pt x="8547" y="6818"/>
                    <a:pt x="9023" y="6542"/>
                    <a:pt x="9449" y="6116"/>
                  </a:cubicBezTo>
                  <a:lnTo>
                    <a:pt x="9424" y="6091"/>
                  </a:lnTo>
                  <a:lnTo>
                    <a:pt x="9424" y="6066"/>
                  </a:lnTo>
                  <a:lnTo>
                    <a:pt x="9399" y="6066"/>
                  </a:lnTo>
                  <a:cubicBezTo>
                    <a:pt x="9324" y="6016"/>
                    <a:pt x="9098" y="5815"/>
                    <a:pt x="8797" y="5489"/>
                  </a:cubicBezTo>
                  <a:cubicBezTo>
                    <a:pt x="8772" y="5464"/>
                    <a:pt x="8747" y="5464"/>
                    <a:pt x="8747" y="5439"/>
                  </a:cubicBezTo>
                  <a:cubicBezTo>
                    <a:pt x="8021" y="4662"/>
                    <a:pt x="6918" y="3184"/>
                    <a:pt x="6442" y="1103"/>
                  </a:cubicBezTo>
                  <a:lnTo>
                    <a:pt x="6442" y="1103"/>
                  </a:lnTo>
                  <a:lnTo>
                    <a:pt x="6817" y="1379"/>
                  </a:lnTo>
                  <a:lnTo>
                    <a:pt x="6642" y="853"/>
                  </a:lnTo>
                  <a:lnTo>
                    <a:pt x="7093" y="527"/>
                  </a:lnTo>
                  <a:lnTo>
                    <a:pt x="6542" y="527"/>
                  </a:lnTo>
                  <a:lnTo>
                    <a:pt x="6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519;p65"/>
            <p:cNvSpPr/>
            <p:nvPr/>
          </p:nvSpPr>
          <p:spPr>
            <a:xfrm>
              <a:off x="8045643" y="2431263"/>
              <a:ext cx="123464" cy="43334"/>
            </a:xfrm>
            <a:custGeom>
              <a:avLst/>
              <a:gdLst/>
              <a:ahLst/>
              <a:cxnLst/>
              <a:rect l="l" t="t" r="r" b="b"/>
              <a:pathLst>
                <a:path w="7043" h="2472" extrusionOk="0">
                  <a:moveTo>
                    <a:pt x="7043" y="1"/>
                  </a:moveTo>
                  <a:cubicBezTo>
                    <a:pt x="7042" y="1"/>
                    <a:pt x="0" y="978"/>
                    <a:pt x="326" y="2206"/>
                  </a:cubicBezTo>
                  <a:cubicBezTo>
                    <a:pt x="376" y="2392"/>
                    <a:pt x="565" y="2472"/>
                    <a:pt x="850" y="2472"/>
                  </a:cubicBezTo>
                  <a:cubicBezTo>
                    <a:pt x="2444" y="2472"/>
                    <a:pt x="7043"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520;p65"/>
            <p:cNvSpPr/>
            <p:nvPr/>
          </p:nvSpPr>
          <p:spPr>
            <a:xfrm>
              <a:off x="8187986" y="2433454"/>
              <a:ext cx="182312" cy="38040"/>
            </a:xfrm>
            <a:custGeom>
              <a:avLst/>
              <a:gdLst/>
              <a:ahLst/>
              <a:cxnLst/>
              <a:rect l="l" t="t" r="r" b="b"/>
              <a:pathLst>
                <a:path w="10400" h="2170" extrusionOk="0">
                  <a:moveTo>
                    <a:pt x="1" y="1"/>
                  </a:moveTo>
                  <a:cubicBezTo>
                    <a:pt x="1" y="1"/>
                    <a:pt x="2" y="1"/>
                    <a:pt x="3" y="1"/>
                  </a:cubicBezTo>
                  <a:lnTo>
                    <a:pt x="3" y="1"/>
                  </a:lnTo>
                  <a:cubicBezTo>
                    <a:pt x="2" y="1"/>
                    <a:pt x="1" y="1"/>
                    <a:pt x="1" y="1"/>
                  </a:cubicBezTo>
                  <a:close/>
                  <a:moveTo>
                    <a:pt x="3" y="1"/>
                  </a:moveTo>
                  <a:cubicBezTo>
                    <a:pt x="146" y="34"/>
                    <a:pt x="3708" y="2169"/>
                    <a:pt x="6542" y="2169"/>
                  </a:cubicBezTo>
                  <a:cubicBezTo>
                    <a:pt x="6863" y="2169"/>
                    <a:pt x="7174" y="2142"/>
                    <a:pt x="7469" y="2081"/>
                  </a:cubicBezTo>
                  <a:cubicBezTo>
                    <a:pt x="10399" y="1485"/>
                    <a:pt x="194" y="29"/>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521;p65"/>
            <p:cNvSpPr/>
            <p:nvPr/>
          </p:nvSpPr>
          <p:spPr>
            <a:xfrm>
              <a:off x="8115500" y="2392136"/>
              <a:ext cx="60198" cy="34762"/>
            </a:xfrm>
            <a:custGeom>
              <a:avLst/>
              <a:gdLst/>
              <a:ahLst/>
              <a:cxnLst/>
              <a:rect l="l" t="t" r="r" b="b"/>
              <a:pathLst>
                <a:path w="3434" h="1983" extrusionOk="0">
                  <a:moveTo>
                    <a:pt x="455" y="1"/>
                  </a:moveTo>
                  <a:cubicBezTo>
                    <a:pt x="397" y="1"/>
                    <a:pt x="353" y="17"/>
                    <a:pt x="326" y="52"/>
                  </a:cubicBezTo>
                  <a:cubicBezTo>
                    <a:pt x="0" y="478"/>
                    <a:pt x="3434" y="1982"/>
                    <a:pt x="3434" y="1982"/>
                  </a:cubicBezTo>
                  <a:cubicBezTo>
                    <a:pt x="3434" y="1982"/>
                    <a:pt x="1094"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522;p65"/>
            <p:cNvSpPr/>
            <p:nvPr/>
          </p:nvSpPr>
          <p:spPr>
            <a:xfrm>
              <a:off x="8177012" y="2393906"/>
              <a:ext cx="62845" cy="31221"/>
            </a:xfrm>
            <a:custGeom>
              <a:avLst/>
              <a:gdLst/>
              <a:ahLst/>
              <a:cxnLst/>
              <a:rect l="l" t="t" r="r" b="b"/>
              <a:pathLst>
                <a:path w="3585" h="1781" extrusionOk="0">
                  <a:moveTo>
                    <a:pt x="2669" y="1"/>
                  </a:moveTo>
                  <a:cubicBezTo>
                    <a:pt x="1800" y="1"/>
                    <a:pt x="0" y="1781"/>
                    <a:pt x="0" y="1781"/>
                  </a:cubicBezTo>
                  <a:cubicBezTo>
                    <a:pt x="0" y="1781"/>
                    <a:pt x="3584" y="678"/>
                    <a:pt x="2958" y="102"/>
                  </a:cubicBezTo>
                  <a:cubicBezTo>
                    <a:pt x="2882" y="31"/>
                    <a:pt x="2783"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8573;p65"/>
          <p:cNvGrpSpPr/>
          <p:nvPr/>
        </p:nvGrpSpPr>
        <p:grpSpPr>
          <a:xfrm>
            <a:off x="8547085" y="5425"/>
            <a:ext cx="500885" cy="724953"/>
            <a:chOff x="6315028" y="3627615"/>
            <a:chExt cx="500885" cy="724953"/>
          </a:xfrm>
        </p:grpSpPr>
        <p:sp>
          <p:nvSpPr>
            <p:cNvPr id="183" name="Google Shape;8574;p65"/>
            <p:cNvSpPr/>
            <p:nvPr/>
          </p:nvSpPr>
          <p:spPr>
            <a:xfrm>
              <a:off x="6568985" y="4131988"/>
              <a:ext cx="456" cy="456"/>
            </a:xfrm>
            <a:custGeom>
              <a:avLst/>
              <a:gdLst/>
              <a:ahLst/>
              <a:cxnLst/>
              <a:rect l="l" t="t" r="r" b="b"/>
              <a:pathLst>
                <a:path w="26" h="26" extrusionOk="0">
                  <a:moveTo>
                    <a:pt x="0" y="1"/>
                  </a:moveTo>
                  <a:lnTo>
                    <a:pt x="0" y="26"/>
                  </a:lnTo>
                  <a:lnTo>
                    <a:pt x="25" y="26"/>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575;p65"/>
            <p:cNvSpPr/>
            <p:nvPr/>
          </p:nvSpPr>
          <p:spPr>
            <a:xfrm>
              <a:off x="6568985" y="4132427"/>
              <a:ext cx="456" cy="18"/>
            </a:xfrm>
            <a:custGeom>
              <a:avLst/>
              <a:gdLst/>
              <a:ahLst/>
              <a:cxnLst/>
              <a:rect l="l" t="t" r="r" b="b"/>
              <a:pathLst>
                <a:path w="26" h="1" extrusionOk="0">
                  <a:moveTo>
                    <a:pt x="0" y="1"/>
                  </a:moveTo>
                  <a:lnTo>
                    <a:pt x="25"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576;p65"/>
            <p:cNvSpPr/>
            <p:nvPr/>
          </p:nvSpPr>
          <p:spPr>
            <a:xfrm>
              <a:off x="6569424" y="4132427"/>
              <a:ext cx="18" cy="18"/>
            </a:xfrm>
            <a:custGeom>
              <a:avLst/>
              <a:gdLst/>
              <a:ahLst/>
              <a:cxnLst/>
              <a:rect l="l" t="t" r="r" b="b"/>
              <a:pathLst>
                <a:path w="1" h="1" extrusionOk="0">
                  <a:moveTo>
                    <a:pt x="0" y="1"/>
                  </a:move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577;p65"/>
            <p:cNvSpPr/>
            <p:nvPr/>
          </p:nvSpPr>
          <p:spPr>
            <a:xfrm>
              <a:off x="6568547" y="4132427"/>
              <a:ext cx="456" cy="18"/>
            </a:xfrm>
            <a:custGeom>
              <a:avLst/>
              <a:gdLst/>
              <a:ahLst/>
              <a:cxnLst/>
              <a:rect l="l" t="t" r="r" b="b"/>
              <a:pathLst>
                <a:path w="26" h="1" extrusionOk="0">
                  <a:moveTo>
                    <a:pt x="25" y="1"/>
                  </a:moveTo>
                  <a:lnTo>
                    <a:pt x="0" y="1"/>
                  </a:lnTo>
                  <a:lnTo>
                    <a:pt x="25" y="1"/>
                  </a:lnTo>
                  <a:lnTo>
                    <a:pt x="25"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578;p65"/>
            <p:cNvSpPr/>
            <p:nvPr/>
          </p:nvSpPr>
          <p:spPr>
            <a:xfrm>
              <a:off x="6568985" y="4131988"/>
              <a:ext cx="18" cy="18"/>
            </a:xfrm>
            <a:custGeom>
              <a:avLst/>
              <a:gdLst/>
              <a:ahLst/>
              <a:cxnLst/>
              <a:rect l="l" t="t" r="r" b="b"/>
              <a:pathLst>
                <a:path w="1" h="1" extrusionOk="0">
                  <a:moveTo>
                    <a:pt x="0" y="1"/>
                  </a:moveTo>
                  <a:lnTo>
                    <a:pt x="0"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579;p65"/>
            <p:cNvSpPr/>
            <p:nvPr/>
          </p:nvSpPr>
          <p:spPr>
            <a:xfrm>
              <a:off x="6568985" y="4131988"/>
              <a:ext cx="18" cy="456"/>
            </a:xfrm>
            <a:custGeom>
              <a:avLst/>
              <a:gdLst/>
              <a:ahLst/>
              <a:cxnLst/>
              <a:rect l="l" t="t" r="r" b="b"/>
              <a:pathLst>
                <a:path w="1" h="26" extrusionOk="0">
                  <a:moveTo>
                    <a:pt x="0" y="1"/>
                  </a:moveTo>
                  <a:lnTo>
                    <a:pt x="0" y="1"/>
                  </a:lnTo>
                  <a:lnTo>
                    <a:pt x="0" y="26"/>
                  </a:lnTo>
                  <a:lnTo>
                    <a:pt x="0" y="26"/>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580;p65"/>
            <p:cNvSpPr/>
            <p:nvPr/>
          </p:nvSpPr>
          <p:spPr>
            <a:xfrm>
              <a:off x="6569424" y="4039290"/>
              <a:ext cx="246489" cy="127864"/>
            </a:xfrm>
            <a:custGeom>
              <a:avLst/>
              <a:gdLst/>
              <a:ahLst/>
              <a:cxnLst/>
              <a:rect l="l" t="t" r="r" b="b"/>
              <a:pathLst>
                <a:path w="14061" h="7294" extrusionOk="0">
                  <a:moveTo>
                    <a:pt x="14061" y="0"/>
                  </a:moveTo>
                  <a:lnTo>
                    <a:pt x="0" y="5314"/>
                  </a:lnTo>
                  <a:lnTo>
                    <a:pt x="7244" y="7294"/>
                  </a:lnTo>
                  <a:lnTo>
                    <a:pt x="140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581;p65"/>
            <p:cNvSpPr/>
            <p:nvPr/>
          </p:nvSpPr>
          <p:spPr>
            <a:xfrm>
              <a:off x="6568985" y="4132427"/>
              <a:ext cx="165203" cy="205644"/>
            </a:xfrm>
            <a:custGeom>
              <a:avLst/>
              <a:gdLst/>
              <a:ahLst/>
              <a:cxnLst/>
              <a:rect l="l" t="t" r="r" b="b"/>
              <a:pathLst>
                <a:path w="9424" h="11731" extrusionOk="0">
                  <a:moveTo>
                    <a:pt x="0" y="1"/>
                  </a:moveTo>
                  <a:lnTo>
                    <a:pt x="351" y="7520"/>
                  </a:lnTo>
                  <a:lnTo>
                    <a:pt x="376" y="7520"/>
                  </a:lnTo>
                  <a:lnTo>
                    <a:pt x="9424" y="11730"/>
                  </a:lnTo>
                  <a:lnTo>
                    <a:pt x="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582;p65"/>
            <p:cNvSpPr/>
            <p:nvPr/>
          </p:nvSpPr>
          <p:spPr>
            <a:xfrm>
              <a:off x="6424433" y="4132427"/>
              <a:ext cx="144132" cy="220142"/>
            </a:xfrm>
            <a:custGeom>
              <a:avLst/>
              <a:gdLst/>
              <a:ahLst/>
              <a:cxnLst/>
              <a:rect l="l" t="t" r="r" b="b"/>
              <a:pathLst>
                <a:path w="8222" h="12558" extrusionOk="0">
                  <a:moveTo>
                    <a:pt x="8221" y="1"/>
                  </a:moveTo>
                  <a:lnTo>
                    <a:pt x="1229" y="2657"/>
                  </a:lnTo>
                  <a:lnTo>
                    <a:pt x="1" y="12557"/>
                  </a:lnTo>
                  <a:lnTo>
                    <a:pt x="82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583;p65"/>
            <p:cNvSpPr/>
            <p:nvPr/>
          </p:nvSpPr>
          <p:spPr>
            <a:xfrm>
              <a:off x="6557118" y="3868828"/>
              <a:ext cx="84372" cy="263178"/>
            </a:xfrm>
            <a:custGeom>
              <a:avLst/>
              <a:gdLst/>
              <a:ahLst/>
              <a:cxnLst/>
              <a:rect l="l" t="t" r="r" b="b"/>
              <a:pathLst>
                <a:path w="4813" h="15013" extrusionOk="0">
                  <a:moveTo>
                    <a:pt x="1" y="0"/>
                  </a:moveTo>
                  <a:lnTo>
                    <a:pt x="677" y="15013"/>
                  </a:lnTo>
                  <a:lnTo>
                    <a:pt x="4813" y="872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584;p65"/>
            <p:cNvSpPr/>
            <p:nvPr/>
          </p:nvSpPr>
          <p:spPr>
            <a:xfrm>
              <a:off x="6315028" y="4029631"/>
              <a:ext cx="253975" cy="102813"/>
            </a:xfrm>
            <a:custGeom>
              <a:avLst/>
              <a:gdLst/>
              <a:ahLst/>
              <a:cxnLst/>
              <a:rect l="l" t="t" r="r" b="b"/>
              <a:pathLst>
                <a:path w="14488" h="5865" extrusionOk="0">
                  <a:moveTo>
                    <a:pt x="9801" y="0"/>
                  </a:moveTo>
                  <a:lnTo>
                    <a:pt x="1" y="1880"/>
                  </a:lnTo>
                  <a:lnTo>
                    <a:pt x="14487" y="5865"/>
                  </a:lnTo>
                  <a:lnTo>
                    <a:pt x="14487" y="5840"/>
                  </a:lnTo>
                  <a:lnTo>
                    <a:pt x="98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585;p65"/>
            <p:cNvSpPr/>
            <p:nvPr/>
          </p:nvSpPr>
          <p:spPr>
            <a:xfrm>
              <a:off x="6569424" y="4132427"/>
              <a:ext cx="164764" cy="205644"/>
            </a:xfrm>
            <a:custGeom>
              <a:avLst/>
              <a:gdLst/>
              <a:ahLst/>
              <a:cxnLst/>
              <a:rect l="l" t="t" r="r" b="b"/>
              <a:pathLst>
                <a:path w="9399" h="11731" extrusionOk="0">
                  <a:moveTo>
                    <a:pt x="0" y="1"/>
                  </a:moveTo>
                  <a:lnTo>
                    <a:pt x="9399" y="11730"/>
                  </a:lnTo>
                  <a:lnTo>
                    <a:pt x="9399" y="11730"/>
                  </a:lnTo>
                  <a:lnTo>
                    <a:pt x="7244" y="1981"/>
                  </a:lnTo>
                  <a:lnTo>
                    <a:pt x="0"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586;p65"/>
            <p:cNvSpPr/>
            <p:nvPr/>
          </p:nvSpPr>
          <p:spPr>
            <a:xfrm>
              <a:off x="6424433" y="4132427"/>
              <a:ext cx="150723" cy="220142"/>
            </a:xfrm>
            <a:custGeom>
              <a:avLst/>
              <a:gdLst/>
              <a:ahLst/>
              <a:cxnLst/>
              <a:rect l="l" t="t" r="r" b="b"/>
              <a:pathLst>
                <a:path w="8598" h="12558" extrusionOk="0">
                  <a:moveTo>
                    <a:pt x="8221" y="1"/>
                  </a:moveTo>
                  <a:lnTo>
                    <a:pt x="1" y="12557"/>
                  </a:lnTo>
                  <a:lnTo>
                    <a:pt x="8597" y="7520"/>
                  </a:lnTo>
                  <a:lnTo>
                    <a:pt x="824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587;p65"/>
            <p:cNvSpPr/>
            <p:nvPr/>
          </p:nvSpPr>
          <p:spPr>
            <a:xfrm>
              <a:off x="6568985" y="4021707"/>
              <a:ext cx="246928" cy="110737"/>
            </a:xfrm>
            <a:custGeom>
              <a:avLst/>
              <a:gdLst/>
              <a:ahLst/>
              <a:cxnLst/>
              <a:rect l="l" t="t" r="r" b="b"/>
              <a:pathLst>
                <a:path w="14086" h="6317" extrusionOk="0">
                  <a:moveTo>
                    <a:pt x="4136" y="1"/>
                  </a:moveTo>
                  <a:lnTo>
                    <a:pt x="0" y="6292"/>
                  </a:lnTo>
                  <a:lnTo>
                    <a:pt x="25" y="6317"/>
                  </a:lnTo>
                  <a:lnTo>
                    <a:pt x="14086" y="1003"/>
                  </a:lnTo>
                  <a:lnTo>
                    <a:pt x="4161" y="26"/>
                  </a:lnTo>
                  <a:lnTo>
                    <a:pt x="413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588;p65"/>
            <p:cNvSpPr/>
            <p:nvPr/>
          </p:nvSpPr>
          <p:spPr>
            <a:xfrm>
              <a:off x="6315028" y="4062569"/>
              <a:ext cx="253975" cy="116452"/>
            </a:xfrm>
            <a:custGeom>
              <a:avLst/>
              <a:gdLst/>
              <a:ahLst/>
              <a:cxnLst/>
              <a:rect l="l" t="t" r="r" b="b"/>
              <a:pathLst>
                <a:path w="14488" h="6643" extrusionOk="0">
                  <a:moveTo>
                    <a:pt x="1" y="1"/>
                  </a:moveTo>
                  <a:lnTo>
                    <a:pt x="7470" y="6642"/>
                  </a:lnTo>
                  <a:lnTo>
                    <a:pt x="14462" y="3986"/>
                  </a:lnTo>
                  <a:lnTo>
                    <a:pt x="14487" y="3986"/>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589;p65"/>
            <p:cNvSpPr/>
            <p:nvPr/>
          </p:nvSpPr>
          <p:spPr>
            <a:xfrm>
              <a:off x="6486822" y="3868828"/>
              <a:ext cx="82181" cy="263178"/>
            </a:xfrm>
            <a:custGeom>
              <a:avLst/>
              <a:gdLst/>
              <a:ahLst/>
              <a:cxnLst/>
              <a:rect l="l" t="t" r="r" b="b"/>
              <a:pathLst>
                <a:path w="4688" h="15013" extrusionOk="0">
                  <a:moveTo>
                    <a:pt x="4011" y="0"/>
                  </a:moveTo>
                  <a:lnTo>
                    <a:pt x="1" y="9173"/>
                  </a:lnTo>
                  <a:lnTo>
                    <a:pt x="4687" y="15013"/>
                  </a:lnTo>
                  <a:lnTo>
                    <a:pt x="401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8590;p65"/>
            <p:cNvSpPr/>
            <p:nvPr/>
          </p:nvSpPr>
          <p:spPr>
            <a:xfrm>
              <a:off x="6488575" y="3770800"/>
              <a:ext cx="134911" cy="101551"/>
            </a:xfrm>
            <a:custGeom>
              <a:avLst/>
              <a:gdLst/>
              <a:ahLst/>
              <a:cxnLst/>
              <a:rect l="l" t="t" r="r" b="b"/>
              <a:pathLst>
                <a:path w="7696" h="5793" extrusionOk="0">
                  <a:moveTo>
                    <a:pt x="5998" y="399"/>
                  </a:moveTo>
                  <a:cubicBezTo>
                    <a:pt x="6028" y="399"/>
                    <a:pt x="6059" y="401"/>
                    <a:pt x="6091" y="404"/>
                  </a:cubicBezTo>
                  <a:cubicBezTo>
                    <a:pt x="6191" y="404"/>
                    <a:pt x="6292" y="404"/>
                    <a:pt x="6392" y="429"/>
                  </a:cubicBezTo>
                  <a:cubicBezTo>
                    <a:pt x="6718" y="529"/>
                    <a:pt x="6893" y="680"/>
                    <a:pt x="6968" y="905"/>
                  </a:cubicBezTo>
                  <a:cubicBezTo>
                    <a:pt x="7219" y="1883"/>
                    <a:pt x="5314" y="4038"/>
                    <a:pt x="4236" y="5091"/>
                  </a:cubicBezTo>
                  <a:cubicBezTo>
                    <a:pt x="4261" y="4038"/>
                    <a:pt x="4412" y="1432"/>
                    <a:pt x="5414" y="605"/>
                  </a:cubicBezTo>
                  <a:cubicBezTo>
                    <a:pt x="5611" y="473"/>
                    <a:pt x="5789" y="399"/>
                    <a:pt x="5998" y="399"/>
                  </a:cubicBezTo>
                  <a:close/>
                  <a:moveTo>
                    <a:pt x="1379" y="730"/>
                  </a:moveTo>
                  <a:cubicBezTo>
                    <a:pt x="1454" y="730"/>
                    <a:pt x="1555" y="755"/>
                    <a:pt x="1630" y="780"/>
                  </a:cubicBezTo>
                  <a:cubicBezTo>
                    <a:pt x="2657" y="1181"/>
                    <a:pt x="3434" y="3763"/>
                    <a:pt x="3760" y="5166"/>
                  </a:cubicBezTo>
                  <a:cubicBezTo>
                    <a:pt x="2582" y="4414"/>
                    <a:pt x="477" y="2835"/>
                    <a:pt x="427" y="1707"/>
                  </a:cubicBezTo>
                  <a:cubicBezTo>
                    <a:pt x="402" y="1407"/>
                    <a:pt x="527" y="1156"/>
                    <a:pt x="828" y="956"/>
                  </a:cubicBezTo>
                  <a:cubicBezTo>
                    <a:pt x="1003" y="805"/>
                    <a:pt x="1204" y="730"/>
                    <a:pt x="1379" y="730"/>
                  </a:cubicBezTo>
                  <a:close/>
                  <a:moveTo>
                    <a:pt x="6085" y="0"/>
                  </a:moveTo>
                  <a:cubicBezTo>
                    <a:pt x="5754" y="0"/>
                    <a:pt x="5459" y="113"/>
                    <a:pt x="5189" y="329"/>
                  </a:cubicBezTo>
                  <a:cubicBezTo>
                    <a:pt x="4287" y="1031"/>
                    <a:pt x="3986" y="2835"/>
                    <a:pt x="3886" y="4138"/>
                  </a:cubicBezTo>
                  <a:cubicBezTo>
                    <a:pt x="3485" y="2760"/>
                    <a:pt x="2783" y="830"/>
                    <a:pt x="1755" y="429"/>
                  </a:cubicBezTo>
                  <a:cubicBezTo>
                    <a:pt x="1627" y="378"/>
                    <a:pt x="1497" y="353"/>
                    <a:pt x="1365" y="353"/>
                  </a:cubicBezTo>
                  <a:cubicBezTo>
                    <a:pt x="1110" y="353"/>
                    <a:pt x="851" y="448"/>
                    <a:pt x="602" y="630"/>
                  </a:cubicBezTo>
                  <a:cubicBezTo>
                    <a:pt x="201" y="930"/>
                    <a:pt x="1" y="1306"/>
                    <a:pt x="26" y="1732"/>
                  </a:cubicBezTo>
                  <a:cubicBezTo>
                    <a:pt x="126" y="3311"/>
                    <a:pt x="3259" y="5316"/>
                    <a:pt x="3835" y="5667"/>
                  </a:cubicBezTo>
                  <a:cubicBezTo>
                    <a:pt x="3886" y="5692"/>
                    <a:pt x="3936" y="5717"/>
                    <a:pt x="3936" y="5717"/>
                  </a:cubicBezTo>
                  <a:lnTo>
                    <a:pt x="4061" y="5793"/>
                  </a:lnTo>
                  <a:lnTo>
                    <a:pt x="4161" y="5692"/>
                  </a:lnTo>
                  <a:lnTo>
                    <a:pt x="4236" y="5617"/>
                  </a:lnTo>
                  <a:cubicBezTo>
                    <a:pt x="4838" y="5066"/>
                    <a:pt x="7695" y="2234"/>
                    <a:pt x="7319" y="805"/>
                  </a:cubicBezTo>
                  <a:cubicBezTo>
                    <a:pt x="7244" y="429"/>
                    <a:pt x="6943" y="179"/>
                    <a:pt x="6492" y="53"/>
                  </a:cubicBezTo>
                  <a:cubicBezTo>
                    <a:pt x="6351" y="18"/>
                    <a:pt x="6215" y="0"/>
                    <a:pt x="6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8591;p65"/>
            <p:cNvSpPr/>
            <p:nvPr/>
          </p:nvSpPr>
          <p:spPr>
            <a:xfrm>
              <a:off x="6549650" y="3627615"/>
              <a:ext cx="10115" cy="214865"/>
            </a:xfrm>
            <a:custGeom>
              <a:avLst/>
              <a:gdLst/>
              <a:ahLst/>
              <a:cxnLst/>
              <a:rect l="l" t="t" r="r" b="b"/>
              <a:pathLst>
                <a:path w="577" h="12257" extrusionOk="0">
                  <a:moveTo>
                    <a:pt x="402" y="1"/>
                  </a:moveTo>
                  <a:lnTo>
                    <a:pt x="1" y="26"/>
                  </a:lnTo>
                  <a:lnTo>
                    <a:pt x="201" y="12256"/>
                  </a:lnTo>
                  <a:lnTo>
                    <a:pt x="577" y="12231"/>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6511543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598566" y="221987"/>
            <a:ext cx="8122063" cy="572700"/>
          </a:xfrm>
          <a:prstGeom prst="rect">
            <a:avLst/>
          </a:prstGeom>
        </p:spPr>
        <p:txBody>
          <a:bodyPr spcFirstLastPara="1" wrap="square" lIns="0" tIns="0" rIns="0" bIns="0" anchor="ctr" anchorCtr="0">
            <a:noAutofit/>
          </a:bodyPr>
          <a:lstStyle/>
          <a:p>
            <a:pPr lvl="0"/>
            <a:r>
              <a:rPr lang="fr-FR" dirty="0" smtClean="0"/>
              <a:t>Focus sur les financements européens</a:t>
            </a:r>
            <a:endParaRPr dirty="0"/>
          </a:p>
        </p:txBody>
      </p:sp>
      <p:sp>
        <p:nvSpPr>
          <p:cNvPr id="3803" name="Google Shape;3803;p33"/>
          <p:cNvSpPr txBox="1">
            <a:spLocks noGrp="1"/>
          </p:cNvSpPr>
          <p:nvPr>
            <p:ph type="body" idx="1"/>
          </p:nvPr>
        </p:nvSpPr>
        <p:spPr>
          <a:xfrm>
            <a:off x="1213648" y="787398"/>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kern="1200" dirty="0" smtClean="0">
                <a:solidFill>
                  <a:sysClr val="windowText" lastClr="000000"/>
                </a:solidFill>
                <a:latin typeface="Calibri"/>
              </a:rPr>
              <a:t>Les sites de référence pour les financements européens sont </a:t>
            </a:r>
            <a:r>
              <a:rPr lang="fr-FR" sz="1600" kern="1200" dirty="0" err="1" smtClean="0">
                <a:solidFill>
                  <a:sysClr val="windowText" lastClr="000000"/>
                </a:solidFill>
                <a:latin typeface="Calibri"/>
                <a:hlinkClick r:id="rId3"/>
              </a:rPr>
              <a:t>Cordis</a:t>
            </a:r>
            <a:r>
              <a:rPr lang="fr-FR" sz="1600" kern="1200" dirty="0" smtClean="0">
                <a:solidFill>
                  <a:sysClr val="windowText" lastClr="000000"/>
                </a:solidFill>
                <a:latin typeface="Calibri"/>
                <a:hlinkClick r:id="rId3"/>
              </a:rPr>
              <a:t> </a:t>
            </a:r>
            <a:r>
              <a:rPr lang="fr-FR" sz="1600" kern="1200" dirty="0" smtClean="0">
                <a:solidFill>
                  <a:sysClr val="windowText" lastClr="000000"/>
                </a:solidFill>
                <a:latin typeface="Calibri"/>
              </a:rPr>
              <a:t>et </a:t>
            </a:r>
            <a:r>
              <a:rPr lang="fr-FR" sz="1600" kern="1200" dirty="0" smtClean="0">
                <a:solidFill>
                  <a:sysClr val="windowText" lastClr="000000"/>
                </a:solidFill>
                <a:latin typeface="Calibri"/>
                <a:hlinkClick r:id="rId4"/>
              </a:rPr>
              <a:t>https://data.europa.eu</a:t>
            </a:r>
            <a:r>
              <a:rPr lang="fr-FR" sz="1600" kern="1200" dirty="0" smtClean="0">
                <a:solidFill>
                  <a:sysClr val="windowText" lastClr="000000"/>
                </a:solidFill>
                <a:latin typeface="Calibri"/>
              </a:rPr>
              <a:t> </a:t>
            </a:r>
            <a:endParaRPr lang="fr-FR" sz="1600" kern="1200" dirty="0">
              <a:solidFill>
                <a:sysClr val="windowText" lastClr="000000"/>
              </a:solidFill>
              <a:latin typeface="Calibri"/>
            </a:endParaRPr>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kern="1200" dirty="0" smtClean="0">
              <a:solidFill>
                <a:sysClr val="windowText" lastClr="000000"/>
              </a:solidFill>
              <a:latin typeface="Calibri"/>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 name="Image 108"/>
          <p:cNvPicPr/>
          <p:nvPr/>
        </p:nvPicPr>
        <p:blipFill>
          <a:blip r:embed="rId5"/>
          <a:stretch>
            <a:fillRect/>
          </a:stretch>
        </p:blipFill>
        <p:spPr>
          <a:xfrm>
            <a:off x="2073464" y="1672854"/>
            <a:ext cx="5760720" cy="3122295"/>
          </a:xfrm>
          <a:prstGeom prst="rect">
            <a:avLst/>
          </a:prstGeom>
        </p:spPr>
      </p:pic>
      <p:grpSp>
        <p:nvGrpSpPr>
          <p:cNvPr id="110" name="Google Shape;8506;p65"/>
          <p:cNvGrpSpPr/>
          <p:nvPr/>
        </p:nvGrpSpPr>
        <p:grpSpPr>
          <a:xfrm>
            <a:off x="8654742" y="91754"/>
            <a:ext cx="421569" cy="625614"/>
            <a:chOff x="6400277" y="2927940"/>
            <a:chExt cx="453869" cy="656200"/>
          </a:xfrm>
        </p:grpSpPr>
        <p:sp>
          <p:nvSpPr>
            <p:cNvPr id="111" name="Google Shape;8507;p65"/>
            <p:cNvSpPr/>
            <p:nvPr/>
          </p:nvSpPr>
          <p:spPr>
            <a:xfrm>
              <a:off x="6400277" y="3129833"/>
              <a:ext cx="453869" cy="454307"/>
            </a:xfrm>
            <a:custGeom>
              <a:avLst/>
              <a:gdLst/>
              <a:ahLst/>
              <a:cxnLst/>
              <a:rect l="l" t="t" r="r" b="b"/>
              <a:pathLst>
                <a:path w="25891" h="25916" extrusionOk="0">
                  <a:moveTo>
                    <a:pt x="12933" y="0"/>
                  </a:moveTo>
                  <a:cubicBezTo>
                    <a:pt x="10050" y="0"/>
                    <a:pt x="7394" y="953"/>
                    <a:pt x="5238" y="2557"/>
                  </a:cubicBezTo>
                  <a:cubicBezTo>
                    <a:pt x="5013" y="2732"/>
                    <a:pt x="4787" y="2908"/>
                    <a:pt x="4562" y="3083"/>
                  </a:cubicBezTo>
                  <a:cubicBezTo>
                    <a:pt x="3935" y="3610"/>
                    <a:pt x="3384" y="4186"/>
                    <a:pt x="2857" y="4838"/>
                  </a:cubicBezTo>
                  <a:cubicBezTo>
                    <a:pt x="2431" y="5364"/>
                    <a:pt x="2030" y="5940"/>
                    <a:pt x="1679" y="6567"/>
                  </a:cubicBezTo>
                  <a:cubicBezTo>
                    <a:pt x="1203" y="7394"/>
                    <a:pt x="827" y="8296"/>
                    <a:pt x="526" y="9249"/>
                  </a:cubicBezTo>
                  <a:cubicBezTo>
                    <a:pt x="326" y="9900"/>
                    <a:pt x="201" y="10602"/>
                    <a:pt x="100" y="11304"/>
                  </a:cubicBezTo>
                  <a:cubicBezTo>
                    <a:pt x="25" y="11855"/>
                    <a:pt x="0" y="12407"/>
                    <a:pt x="0" y="12958"/>
                  </a:cubicBezTo>
                  <a:cubicBezTo>
                    <a:pt x="0" y="13184"/>
                    <a:pt x="0" y="13434"/>
                    <a:pt x="0" y="13635"/>
                  </a:cubicBezTo>
                  <a:cubicBezTo>
                    <a:pt x="25" y="13935"/>
                    <a:pt x="50" y="14211"/>
                    <a:pt x="75" y="14487"/>
                  </a:cubicBezTo>
                  <a:cubicBezTo>
                    <a:pt x="827" y="20928"/>
                    <a:pt x="6316" y="25915"/>
                    <a:pt x="12933" y="25915"/>
                  </a:cubicBezTo>
                  <a:cubicBezTo>
                    <a:pt x="16216" y="25915"/>
                    <a:pt x="19223" y="24712"/>
                    <a:pt x="21504" y="22682"/>
                  </a:cubicBezTo>
                  <a:cubicBezTo>
                    <a:pt x="21654" y="22557"/>
                    <a:pt x="21805" y="22407"/>
                    <a:pt x="21955" y="22281"/>
                  </a:cubicBezTo>
                  <a:cubicBezTo>
                    <a:pt x="22256" y="21981"/>
                    <a:pt x="22532" y="21680"/>
                    <a:pt x="22807" y="21354"/>
                  </a:cubicBezTo>
                  <a:cubicBezTo>
                    <a:pt x="22933" y="21204"/>
                    <a:pt x="23083" y="21053"/>
                    <a:pt x="23208" y="20878"/>
                  </a:cubicBezTo>
                  <a:cubicBezTo>
                    <a:pt x="24010" y="19850"/>
                    <a:pt x="24637" y="18697"/>
                    <a:pt x="25113" y="17444"/>
                  </a:cubicBezTo>
                  <a:cubicBezTo>
                    <a:pt x="25138" y="17344"/>
                    <a:pt x="25188" y="17244"/>
                    <a:pt x="25213" y="17143"/>
                  </a:cubicBezTo>
                  <a:cubicBezTo>
                    <a:pt x="25314" y="16843"/>
                    <a:pt x="25389" y="16542"/>
                    <a:pt x="25464" y="16266"/>
                  </a:cubicBezTo>
                  <a:cubicBezTo>
                    <a:pt x="25539" y="16066"/>
                    <a:pt x="25589" y="15840"/>
                    <a:pt x="25614" y="15640"/>
                  </a:cubicBezTo>
                  <a:cubicBezTo>
                    <a:pt x="25815" y="14788"/>
                    <a:pt x="25890" y="13885"/>
                    <a:pt x="25890" y="12958"/>
                  </a:cubicBezTo>
                  <a:cubicBezTo>
                    <a:pt x="25890" y="5815"/>
                    <a:pt x="20101" y="0"/>
                    <a:pt x="12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508;p65"/>
            <p:cNvSpPr/>
            <p:nvPr/>
          </p:nvSpPr>
          <p:spPr>
            <a:xfrm>
              <a:off x="6556679" y="3089146"/>
              <a:ext cx="142799" cy="73223"/>
            </a:xfrm>
            <a:custGeom>
              <a:avLst/>
              <a:gdLst/>
              <a:ahLst/>
              <a:cxnLst/>
              <a:rect l="l" t="t" r="r" b="b"/>
              <a:pathLst>
                <a:path w="8146" h="4177" extrusionOk="0">
                  <a:moveTo>
                    <a:pt x="3601" y="0"/>
                  </a:moveTo>
                  <a:cubicBezTo>
                    <a:pt x="1495" y="0"/>
                    <a:pt x="1" y="542"/>
                    <a:pt x="1" y="542"/>
                  </a:cubicBezTo>
                  <a:lnTo>
                    <a:pt x="527" y="3625"/>
                  </a:lnTo>
                  <a:lnTo>
                    <a:pt x="7745" y="4176"/>
                  </a:lnTo>
                  <a:lnTo>
                    <a:pt x="8146" y="943"/>
                  </a:lnTo>
                  <a:cubicBezTo>
                    <a:pt x="6535" y="221"/>
                    <a:pt x="4944" y="0"/>
                    <a:pt x="3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509;p65"/>
            <p:cNvSpPr/>
            <p:nvPr/>
          </p:nvSpPr>
          <p:spPr>
            <a:xfrm>
              <a:off x="6608516" y="2927940"/>
              <a:ext cx="104146" cy="193128"/>
            </a:xfrm>
            <a:custGeom>
              <a:avLst/>
              <a:gdLst/>
              <a:ahLst/>
              <a:cxnLst/>
              <a:rect l="l" t="t" r="r" b="b"/>
              <a:pathLst>
                <a:path w="5941" h="11017" extrusionOk="0">
                  <a:moveTo>
                    <a:pt x="4211" y="415"/>
                  </a:moveTo>
                  <a:cubicBezTo>
                    <a:pt x="4562" y="465"/>
                    <a:pt x="4788" y="590"/>
                    <a:pt x="4888" y="816"/>
                  </a:cubicBezTo>
                  <a:cubicBezTo>
                    <a:pt x="5490" y="1969"/>
                    <a:pt x="3535" y="5302"/>
                    <a:pt x="2257" y="7507"/>
                  </a:cubicBezTo>
                  <a:cubicBezTo>
                    <a:pt x="1831" y="8209"/>
                    <a:pt x="1480" y="8811"/>
                    <a:pt x="1229" y="9287"/>
                  </a:cubicBezTo>
                  <a:cubicBezTo>
                    <a:pt x="1079" y="7457"/>
                    <a:pt x="828" y="2746"/>
                    <a:pt x="2482" y="1041"/>
                  </a:cubicBezTo>
                  <a:cubicBezTo>
                    <a:pt x="2883" y="615"/>
                    <a:pt x="3384" y="415"/>
                    <a:pt x="3961" y="415"/>
                  </a:cubicBezTo>
                  <a:close/>
                  <a:moveTo>
                    <a:pt x="3963" y="1"/>
                  </a:moveTo>
                  <a:cubicBezTo>
                    <a:pt x="3275" y="1"/>
                    <a:pt x="2672" y="256"/>
                    <a:pt x="2206" y="766"/>
                  </a:cubicBezTo>
                  <a:cubicBezTo>
                    <a:pt x="1" y="3046"/>
                    <a:pt x="878" y="9813"/>
                    <a:pt x="928" y="10089"/>
                  </a:cubicBezTo>
                  <a:lnTo>
                    <a:pt x="1029" y="11016"/>
                  </a:lnTo>
                  <a:lnTo>
                    <a:pt x="1304" y="10139"/>
                  </a:lnTo>
                  <a:cubicBezTo>
                    <a:pt x="1455" y="9688"/>
                    <a:pt x="1981" y="8761"/>
                    <a:pt x="2607" y="7708"/>
                  </a:cubicBezTo>
                  <a:cubicBezTo>
                    <a:pt x="4086" y="5152"/>
                    <a:pt x="5941" y="1969"/>
                    <a:pt x="5264" y="640"/>
                  </a:cubicBezTo>
                  <a:cubicBezTo>
                    <a:pt x="5064" y="264"/>
                    <a:pt x="4738" y="64"/>
                    <a:pt x="4237" y="14"/>
                  </a:cubicBezTo>
                  <a:cubicBezTo>
                    <a:pt x="4144" y="5"/>
                    <a:pt x="4053" y="1"/>
                    <a:pt x="3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510;p65"/>
            <p:cNvSpPr/>
            <p:nvPr/>
          </p:nvSpPr>
          <p:spPr>
            <a:xfrm>
              <a:off x="6659931" y="3292827"/>
              <a:ext cx="189377" cy="234639"/>
            </a:xfrm>
            <a:custGeom>
              <a:avLst/>
              <a:gdLst/>
              <a:ahLst/>
              <a:cxnLst/>
              <a:rect l="l" t="t" r="r" b="b"/>
              <a:pathLst>
                <a:path w="10803" h="13385" extrusionOk="0">
                  <a:moveTo>
                    <a:pt x="6517" y="5439"/>
                  </a:moveTo>
                  <a:lnTo>
                    <a:pt x="6517" y="6091"/>
                  </a:lnTo>
                  <a:lnTo>
                    <a:pt x="6065" y="5640"/>
                  </a:lnTo>
                  <a:cubicBezTo>
                    <a:pt x="6216" y="5540"/>
                    <a:pt x="6366" y="5464"/>
                    <a:pt x="6517" y="5439"/>
                  </a:cubicBezTo>
                  <a:close/>
                  <a:moveTo>
                    <a:pt x="7143" y="5439"/>
                  </a:moveTo>
                  <a:cubicBezTo>
                    <a:pt x="7319" y="5464"/>
                    <a:pt x="7469" y="5540"/>
                    <a:pt x="7594" y="5640"/>
                  </a:cubicBezTo>
                  <a:cubicBezTo>
                    <a:pt x="7444" y="5790"/>
                    <a:pt x="7294" y="5941"/>
                    <a:pt x="7143" y="6091"/>
                  </a:cubicBezTo>
                  <a:lnTo>
                    <a:pt x="7143" y="5439"/>
                  </a:lnTo>
                  <a:close/>
                  <a:moveTo>
                    <a:pt x="5815" y="5865"/>
                  </a:moveTo>
                  <a:cubicBezTo>
                    <a:pt x="5965" y="6041"/>
                    <a:pt x="6141" y="6191"/>
                    <a:pt x="6291" y="6342"/>
                  </a:cubicBezTo>
                  <a:lnTo>
                    <a:pt x="5564" y="6342"/>
                  </a:lnTo>
                  <a:cubicBezTo>
                    <a:pt x="5614" y="6166"/>
                    <a:pt x="5715" y="6016"/>
                    <a:pt x="5815" y="5865"/>
                  </a:cubicBezTo>
                  <a:close/>
                  <a:moveTo>
                    <a:pt x="7845" y="5865"/>
                  </a:moveTo>
                  <a:cubicBezTo>
                    <a:pt x="7970" y="6016"/>
                    <a:pt x="8045" y="6166"/>
                    <a:pt x="8096" y="6342"/>
                  </a:cubicBezTo>
                  <a:lnTo>
                    <a:pt x="7394" y="6342"/>
                  </a:lnTo>
                  <a:lnTo>
                    <a:pt x="7845" y="5865"/>
                  </a:lnTo>
                  <a:close/>
                  <a:moveTo>
                    <a:pt x="6266" y="6968"/>
                  </a:moveTo>
                  <a:cubicBezTo>
                    <a:pt x="6091" y="7119"/>
                    <a:pt x="5915" y="7294"/>
                    <a:pt x="5765" y="7470"/>
                  </a:cubicBezTo>
                  <a:cubicBezTo>
                    <a:pt x="5664" y="7319"/>
                    <a:pt x="5564" y="7144"/>
                    <a:pt x="5539" y="6968"/>
                  </a:cubicBezTo>
                  <a:close/>
                  <a:moveTo>
                    <a:pt x="8121" y="6968"/>
                  </a:moveTo>
                  <a:cubicBezTo>
                    <a:pt x="8096" y="7144"/>
                    <a:pt x="8020" y="7319"/>
                    <a:pt x="7920" y="7470"/>
                  </a:cubicBezTo>
                  <a:cubicBezTo>
                    <a:pt x="7745" y="7294"/>
                    <a:pt x="7569" y="7119"/>
                    <a:pt x="7394" y="6968"/>
                  </a:cubicBezTo>
                  <a:close/>
                  <a:moveTo>
                    <a:pt x="6517" y="7194"/>
                  </a:moveTo>
                  <a:lnTo>
                    <a:pt x="6517" y="7996"/>
                  </a:lnTo>
                  <a:cubicBezTo>
                    <a:pt x="6341" y="7946"/>
                    <a:pt x="6141" y="7845"/>
                    <a:pt x="6015" y="7720"/>
                  </a:cubicBezTo>
                  <a:cubicBezTo>
                    <a:pt x="6166" y="7545"/>
                    <a:pt x="6341" y="7369"/>
                    <a:pt x="6517" y="7194"/>
                  </a:cubicBezTo>
                  <a:close/>
                  <a:moveTo>
                    <a:pt x="7143" y="7194"/>
                  </a:moveTo>
                  <a:cubicBezTo>
                    <a:pt x="7319" y="7369"/>
                    <a:pt x="7494" y="7545"/>
                    <a:pt x="7670" y="7720"/>
                  </a:cubicBezTo>
                  <a:cubicBezTo>
                    <a:pt x="7519" y="7845"/>
                    <a:pt x="7344" y="7946"/>
                    <a:pt x="7143" y="7996"/>
                  </a:cubicBezTo>
                  <a:lnTo>
                    <a:pt x="7143" y="7194"/>
                  </a:lnTo>
                  <a:close/>
                  <a:moveTo>
                    <a:pt x="6830" y="1"/>
                  </a:moveTo>
                  <a:cubicBezTo>
                    <a:pt x="6673" y="1"/>
                    <a:pt x="6517" y="101"/>
                    <a:pt x="6517" y="302"/>
                  </a:cubicBezTo>
                  <a:lnTo>
                    <a:pt x="6517" y="1931"/>
                  </a:lnTo>
                  <a:cubicBezTo>
                    <a:pt x="6216" y="1755"/>
                    <a:pt x="5915" y="1555"/>
                    <a:pt x="5614" y="1379"/>
                  </a:cubicBezTo>
                  <a:cubicBezTo>
                    <a:pt x="5163" y="1078"/>
                    <a:pt x="4712" y="803"/>
                    <a:pt x="4261" y="527"/>
                  </a:cubicBezTo>
                  <a:cubicBezTo>
                    <a:pt x="4203" y="490"/>
                    <a:pt x="4147" y="474"/>
                    <a:pt x="4094" y="474"/>
                  </a:cubicBezTo>
                  <a:cubicBezTo>
                    <a:pt x="3829" y="474"/>
                    <a:pt x="3667" y="886"/>
                    <a:pt x="3960" y="1053"/>
                  </a:cubicBezTo>
                  <a:cubicBezTo>
                    <a:pt x="4812" y="1580"/>
                    <a:pt x="5664" y="2131"/>
                    <a:pt x="6517" y="2657"/>
                  </a:cubicBezTo>
                  <a:lnTo>
                    <a:pt x="6517" y="4587"/>
                  </a:lnTo>
                  <a:cubicBezTo>
                    <a:pt x="6141" y="4637"/>
                    <a:pt x="5790" y="4813"/>
                    <a:pt x="5489" y="5038"/>
                  </a:cubicBezTo>
                  <a:cubicBezTo>
                    <a:pt x="5439" y="4988"/>
                    <a:pt x="5364" y="4913"/>
                    <a:pt x="5289" y="4863"/>
                  </a:cubicBezTo>
                  <a:lnTo>
                    <a:pt x="5639" y="3184"/>
                  </a:lnTo>
                  <a:cubicBezTo>
                    <a:pt x="5669" y="3048"/>
                    <a:pt x="5555" y="2967"/>
                    <a:pt x="5448" y="2967"/>
                  </a:cubicBezTo>
                  <a:cubicBezTo>
                    <a:pt x="5377" y="2967"/>
                    <a:pt x="5309" y="3003"/>
                    <a:pt x="5289" y="3084"/>
                  </a:cubicBezTo>
                  <a:cubicBezTo>
                    <a:pt x="5238" y="3384"/>
                    <a:pt x="5188" y="3660"/>
                    <a:pt x="5113" y="3936"/>
                  </a:cubicBezTo>
                  <a:cubicBezTo>
                    <a:pt x="5088" y="4136"/>
                    <a:pt x="5038" y="4337"/>
                    <a:pt x="4988" y="4562"/>
                  </a:cubicBezTo>
                  <a:cubicBezTo>
                    <a:pt x="4787" y="4337"/>
                    <a:pt x="4562" y="4111"/>
                    <a:pt x="4336" y="3911"/>
                  </a:cubicBezTo>
                  <a:cubicBezTo>
                    <a:pt x="4300" y="3868"/>
                    <a:pt x="4257" y="3851"/>
                    <a:pt x="4216" y="3851"/>
                  </a:cubicBezTo>
                  <a:cubicBezTo>
                    <a:pt x="4088" y="3851"/>
                    <a:pt x="3972" y="4022"/>
                    <a:pt x="4086" y="4136"/>
                  </a:cubicBezTo>
                  <a:cubicBezTo>
                    <a:pt x="4311" y="4362"/>
                    <a:pt x="4537" y="4587"/>
                    <a:pt x="4762" y="4813"/>
                  </a:cubicBezTo>
                  <a:cubicBezTo>
                    <a:pt x="4562" y="4863"/>
                    <a:pt x="4361" y="4913"/>
                    <a:pt x="4161" y="4938"/>
                  </a:cubicBezTo>
                  <a:cubicBezTo>
                    <a:pt x="3860" y="5013"/>
                    <a:pt x="3559" y="5089"/>
                    <a:pt x="3258" y="5164"/>
                  </a:cubicBezTo>
                  <a:cubicBezTo>
                    <a:pt x="3072" y="5210"/>
                    <a:pt x="3124" y="5495"/>
                    <a:pt x="3313" y="5495"/>
                  </a:cubicBezTo>
                  <a:cubicBezTo>
                    <a:pt x="3327" y="5495"/>
                    <a:pt x="3343" y="5493"/>
                    <a:pt x="3359" y="5490"/>
                  </a:cubicBezTo>
                  <a:cubicBezTo>
                    <a:pt x="3910" y="5364"/>
                    <a:pt x="4487" y="5239"/>
                    <a:pt x="5063" y="5114"/>
                  </a:cubicBezTo>
                  <a:cubicBezTo>
                    <a:pt x="5113" y="5164"/>
                    <a:pt x="5163" y="5239"/>
                    <a:pt x="5238" y="5289"/>
                  </a:cubicBezTo>
                  <a:cubicBezTo>
                    <a:pt x="4963" y="5590"/>
                    <a:pt x="4787" y="5941"/>
                    <a:pt x="4712" y="6342"/>
                  </a:cubicBezTo>
                  <a:lnTo>
                    <a:pt x="2757" y="6342"/>
                  </a:lnTo>
                  <a:cubicBezTo>
                    <a:pt x="2206" y="5515"/>
                    <a:pt x="1654" y="4688"/>
                    <a:pt x="1103" y="3860"/>
                  </a:cubicBezTo>
                  <a:cubicBezTo>
                    <a:pt x="1043" y="3762"/>
                    <a:pt x="950" y="3721"/>
                    <a:pt x="857" y="3721"/>
                  </a:cubicBezTo>
                  <a:cubicBezTo>
                    <a:pt x="640" y="3721"/>
                    <a:pt x="419" y="3941"/>
                    <a:pt x="577" y="4186"/>
                  </a:cubicBezTo>
                  <a:cubicBezTo>
                    <a:pt x="852" y="4587"/>
                    <a:pt x="1128" y="4988"/>
                    <a:pt x="1379" y="5414"/>
                  </a:cubicBezTo>
                  <a:cubicBezTo>
                    <a:pt x="1604" y="5715"/>
                    <a:pt x="1805" y="6041"/>
                    <a:pt x="2005" y="6342"/>
                  </a:cubicBezTo>
                  <a:lnTo>
                    <a:pt x="401" y="6342"/>
                  </a:lnTo>
                  <a:cubicBezTo>
                    <a:pt x="0" y="6342"/>
                    <a:pt x="0" y="6968"/>
                    <a:pt x="401" y="6968"/>
                  </a:cubicBezTo>
                  <a:lnTo>
                    <a:pt x="2030" y="6968"/>
                  </a:lnTo>
                  <a:cubicBezTo>
                    <a:pt x="1855" y="7269"/>
                    <a:pt x="1654" y="7570"/>
                    <a:pt x="1479" y="7871"/>
                  </a:cubicBezTo>
                  <a:cubicBezTo>
                    <a:pt x="1178" y="8322"/>
                    <a:pt x="903" y="8773"/>
                    <a:pt x="627" y="9224"/>
                  </a:cubicBezTo>
                  <a:cubicBezTo>
                    <a:pt x="472" y="9464"/>
                    <a:pt x="682" y="9681"/>
                    <a:pt x="894" y="9681"/>
                  </a:cubicBezTo>
                  <a:cubicBezTo>
                    <a:pt x="992" y="9681"/>
                    <a:pt x="1090" y="9635"/>
                    <a:pt x="1153" y="9525"/>
                  </a:cubicBezTo>
                  <a:cubicBezTo>
                    <a:pt x="1705" y="8673"/>
                    <a:pt x="2231" y="7820"/>
                    <a:pt x="2757" y="6968"/>
                  </a:cubicBezTo>
                  <a:lnTo>
                    <a:pt x="4712" y="6968"/>
                  </a:lnTo>
                  <a:cubicBezTo>
                    <a:pt x="4762" y="7369"/>
                    <a:pt x="4913" y="7745"/>
                    <a:pt x="5163" y="8046"/>
                  </a:cubicBezTo>
                  <a:lnTo>
                    <a:pt x="5063" y="8171"/>
                  </a:lnTo>
                  <a:cubicBezTo>
                    <a:pt x="4512" y="8046"/>
                    <a:pt x="3960" y="7946"/>
                    <a:pt x="3384" y="7820"/>
                  </a:cubicBezTo>
                  <a:cubicBezTo>
                    <a:pt x="3375" y="7819"/>
                    <a:pt x="3367" y="7819"/>
                    <a:pt x="3359" y="7819"/>
                  </a:cubicBezTo>
                  <a:cubicBezTo>
                    <a:pt x="3153" y="7819"/>
                    <a:pt x="3091" y="8123"/>
                    <a:pt x="3309" y="8171"/>
                  </a:cubicBezTo>
                  <a:cubicBezTo>
                    <a:pt x="3584" y="8221"/>
                    <a:pt x="3860" y="8297"/>
                    <a:pt x="4136" y="8347"/>
                  </a:cubicBezTo>
                  <a:cubicBezTo>
                    <a:pt x="4336" y="8397"/>
                    <a:pt x="4537" y="8422"/>
                    <a:pt x="4762" y="8472"/>
                  </a:cubicBezTo>
                  <a:cubicBezTo>
                    <a:pt x="4537" y="8673"/>
                    <a:pt x="4311" y="8898"/>
                    <a:pt x="4111" y="9124"/>
                  </a:cubicBezTo>
                  <a:cubicBezTo>
                    <a:pt x="3973" y="9241"/>
                    <a:pt x="4097" y="9421"/>
                    <a:pt x="4242" y="9421"/>
                  </a:cubicBezTo>
                  <a:cubicBezTo>
                    <a:pt x="4282" y="9421"/>
                    <a:pt x="4323" y="9407"/>
                    <a:pt x="4361" y="9374"/>
                  </a:cubicBezTo>
                  <a:cubicBezTo>
                    <a:pt x="4562" y="9149"/>
                    <a:pt x="4787" y="8923"/>
                    <a:pt x="5013" y="8723"/>
                  </a:cubicBezTo>
                  <a:cubicBezTo>
                    <a:pt x="5063" y="8923"/>
                    <a:pt x="5113" y="9099"/>
                    <a:pt x="5138" y="9299"/>
                  </a:cubicBezTo>
                  <a:cubicBezTo>
                    <a:pt x="5213" y="9600"/>
                    <a:pt x="5289" y="9901"/>
                    <a:pt x="5364" y="10201"/>
                  </a:cubicBezTo>
                  <a:cubicBezTo>
                    <a:pt x="5383" y="10290"/>
                    <a:pt x="5450" y="10329"/>
                    <a:pt x="5520" y="10329"/>
                  </a:cubicBezTo>
                  <a:cubicBezTo>
                    <a:pt x="5628" y="10329"/>
                    <a:pt x="5745" y="10238"/>
                    <a:pt x="5715" y="10101"/>
                  </a:cubicBezTo>
                  <a:cubicBezTo>
                    <a:pt x="5564" y="9550"/>
                    <a:pt x="5439" y="8973"/>
                    <a:pt x="5314" y="8422"/>
                  </a:cubicBezTo>
                  <a:lnTo>
                    <a:pt x="5414" y="8322"/>
                  </a:lnTo>
                  <a:cubicBezTo>
                    <a:pt x="5715" y="8572"/>
                    <a:pt x="6091" y="8773"/>
                    <a:pt x="6517" y="8823"/>
                  </a:cubicBezTo>
                  <a:lnTo>
                    <a:pt x="6517" y="10753"/>
                  </a:lnTo>
                  <a:cubicBezTo>
                    <a:pt x="5664" y="11304"/>
                    <a:pt x="4812" y="11830"/>
                    <a:pt x="3960" y="12357"/>
                  </a:cubicBezTo>
                  <a:cubicBezTo>
                    <a:pt x="3664" y="12547"/>
                    <a:pt x="3833" y="12953"/>
                    <a:pt x="4104" y="12953"/>
                  </a:cubicBezTo>
                  <a:cubicBezTo>
                    <a:pt x="4153" y="12953"/>
                    <a:pt x="4207" y="12939"/>
                    <a:pt x="4261" y="12908"/>
                  </a:cubicBezTo>
                  <a:lnTo>
                    <a:pt x="5539" y="12106"/>
                  </a:lnTo>
                  <a:cubicBezTo>
                    <a:pt x="5865" y="11906"/>
                    <a:pt x="6191" y="11680"/>
                    <a:pt x="6517" y="11480"/>
                  </a:cubicBezTo>
                  <a:lnTo>
                    <a:pt x="6517" y="13134"/>
                  </a:lnTo>
                  <a:cubicBezTo>
                    <a:pt x="6517" y="13259"/>
                    <a:pt x="6592" y="13359"/>
                    <a:pt x="6692" y="13384"/>
                  </a:cubicBezTo>
                  <a:cubicBezTo>
                    <a:pt x="6842" y="13259"/>
                    <a:pt x="6993" y="13109"/>
                    <a:pt x="7143" y="12983"/>
                  </a:cubicBezTo>
                  <a:lnTo>
                    <a:pt x="7143" y="11505"/>
                  </a:lnTo>
                  <a:cubicBezTo>
                    <a:pt x="7419" y="11705"/>
                    <a:pt x="7720" y="11881"/>
                    <a:pt x="7995" y="12056"/>
                  </a:cubicBezTo>
                  <a:cubicBezTo>
                    <a:pt x="8121" y="11906"/>
                    <a:pt x="8271" y="11755"/>
                    <a:pt x="8396" y="11580"/>
                  </a:cubicBezTo>
                  <a:cubicBezTo>
                    <a:pt x="7970" y="11304"/>
                    <a:pt x="7569" y="11028"/>
                    <a:pt x="7143" y="10753"/>
                  </a:cubicBezTo>
                  <a:lnTo>
                    <a:pt x="7143" y="8823"/>
                  </a:lnTo>
                  <a:cubicBezTo>
                    <a:pt x="7569" y="8773"/>
                    <a:pt x="7945" y="8572"/>
                    <a:pt x="8246" y="8322"/>
                  </a:cubicBezTo>
                  <a:cubicBezTo>
                    <a:pt x="8271" y="8347"/>
                    <a:pt x="8296" y="8347"/>
                    <a:pt x="8321" y="8372"/>
                  </a:cubicBezTo>
                  <a:cubicBezTo>
                    <a:pt x="8196" y="8948"/>
                    <a:pt x="8071" y="9500"/>
                    <a:pt x="7920" y="10076"/>
                  </a:cubicBezTo>
                  <a:cubicBezTo>
                    <a:pt x="7891" y="10207"/>
                    <a:pt x="7997" y="10287"/>
                    <a:pt x="8101" y="10287"/>
                  </a:cubicBezTo>
                  <a:cubicBezTo>
                    <a:pt x="8176" y="10287"/>
                    <a:pt x="8250" y="10246"/>
                    <a:pt x="8271" y="10151"/>
                  </a:cubicBezTo>
                  <a:cubicBezTo>
                    <a:pt x="8346" y="9876"/>
                    <a:pt x="8396" y="9600"/>
                    <a:pt x="8472" y="9324"/>
                  </a:cubicBezTo>
                  <a:cubicBezTo>
                    <a:pt x="8522" y="9099"/>
                    <a:pt x="8572" y="8898"/>
                    <a:pt x="8622" y="8673"/>
                  </a:cubicBezTo>
                  <a:cubicBezTo>
                    <a:pt x="8847" y="8898"/>
                    <a:pt x="9048" y="9124"/>
                    <a:pt x="9274" y="9349"/>
                  </a:cubicBezTo>
                  <a:cubicBezTo>
                    <a:pt x="9311" y="9382"/>
                    <a:pt x="9352" y="9395"/>
                    <a:pt x="9392" y="9395"/>
                  </a:cubicBezTo>
                  <a:cubicBezTo>
                    <a:pt x="9537" y="9395"/>
                    <a:pt x="9662" y="9211"/>
                    <a:pt x="9524" y="9074"/>
                  </a:cubicBezTo>
                  <a:cubicBezTo>
                    <a:pt x="9299" y="8873"/>
                    <a:pt x="9098" y="8647"/>
                    <a:pt x="8873" y="8422"/>
                  </a:cubicBezTo>
                  <a:cubicBezTo>
                    <a:pt x="9073" y="8397"/>
                    <a:pt x="9248" y="8347"/>
                    <a:pt x="9449" y="8322"/>
                  </a:cubicBezTo>
                  <a:cubicBezTo>
                    <a:pt x="9725" y="8246"/>
                    <a:pt x="10000" y="8196"/>
                    <a:pt x="10301" y="8146"/>
                  </a:cubicBezTo>
                  <a:lnTo>
                    <a:pt x="10326" y="8146"/>
                  </a:lnTo>
                  <a:cubicBezTo>
                    <a:pt x="10502" y="8096"/>
                    <a:pt x="10502" y="7921"/>
                    <a:pt x="10401" y="7845"/>
                  </a:cubicBezTo>
                  <a:cubicBezTo>
                    <a:pt x="10365" y="7809"/>
                    <a:pt x="10328" y="7785"/>
                    <a:pt x="10291" y="7785"/>
                  </a:cubicBezTo>
                  <a:cubicBezTo>
                    <a:pt x="10278" y="7785"/>
                    <a:pt x="10264" y="7789"/>
                    <a:pt x="10251" y="7795"/>
                  </a:cubicBezTo>
                  <a:cubicBezTo>
                    <a:pt x="9675" y="7896"/>
                    <a:pt x="9123" y="8021"/>
                    <a:pt x="8572" y="8121"/>
                  </a:cubicBezTo>
                  <a:cubicBezTo>
                    <a:pt x="8547" y="8096"/>
                    <a:pt x="8522" y="8071"/>
                    <a:pt x="8497" y="8046"/>
                  </a:cubicBezTo>
                  <a:cubicBezTo>
                    <a:pt x="8747" y="7745"/>
                    <a:pt x="8923" y="7369"/>
                    <a:pt x="8973" y="6968"/>
                  </a:cubicBezTo>
                  <a:lnTo>
                    <a:pt x="10652" y="6968"/>
                  </a:lnTo>
                  <a:cubicBezTo>
                    <a:pt x="10727" y="6768"/>
                    <a:pt x="10777" y="6542"/>
                    <a:pt x="10802" y="6342"/>
                  </a:cubicBezTo>
                  <a:lnTo>
                    <a:pt x="8948" y="6342"/>
                  </a:lnTo>
                  <a:cubicBezTo>
                    <a:pt x="8873" y="5941"/>
                    <a:pt x="8697" y="5590"/>
                    <a:pt x="8446" y="5289"/>
                  </a:cubicBezTo>
                  <a:cubicBezTo>
                    <a:pt x="8497" y="5239"/>
                    <a:pt x="8547" y="5189"/>
                    <a:pt x="8572" y="5139"/>
                  </a:cubicBezTo>
                  <a:cubicBezTo>
                    <a:pt x="9148" y="5289"/>
                    <a:pt x="9700" y="5414"/>
                    <a:pt x="10276" y="5540"/>
                  </a:cubicBezTo>
                  <a:cubicBezTo>
                    <a:pt x="10291" y="5543"/>
                    <a:pt x="10305" y="5545"/>
                    <a:pt x="10319" y="5545"/>
                  </a:cubicBezTo>
                  <a:cubicBezTo>
                    <a:pt x="10510" y="5545"/>
                    <a:pt x="10562" y="5236"/>
                    <a:pt x="10351" y="5189"/>
                  </a:cubicBezTo>
                  <a:cubicBezTo>
                    <a:pt x="10076" y="5139"/>
                    <a:pt x="9800" y="5063"/>
                    <a:pt x="9524" y="4988"/>
                  </a:cubicBezTo>
                  <a:cubicBezTo>
                    <a:pt x="9299" y="4938"/>
                    <a:pt x="9098" y="4913"/>
                    <a:pt x="8873" y="4863"/>
                  </a:cubicBezTo>
                  <a:cubicBezTo>
                    <a:pt x="9098" y="4637"/>
                    <a:pt x="9324" y="4412"/>
                    <a:pt x="9549" y="4186"/>
                  </a:cubicBezTo>
                  <a:cubicBezTo>
                    <a:pt x="9667" y="4069"/>
                    <a:pt x="9539" y="3889"/>
                    <a:pt x="9405" y="3889"/>
                  </a:cubicBezTo>
                  <a:cubicBezTo>
                    <a:pt x="9369" y="3889"/>
                    <a:pt x="9331" y="3903"/>
                    <a:pt x="9299" y="3936"/>
                  </a:cubicBezTo>
                  <a:cubicBezTo>
                    <a:pt x="9073" y="4161"/>
                    <a:pt x="8847" y="4387"/>
                    <a:pt x="8622" y="4587"/>
                  </a:cubicBezTo>
                  <a:cubicBezTo>
                    <a:pt x="8597" y="4412"/>
                    <a:pt x="8547" y="4211"/>
                    <a:pt x="8522" y="4011"/>
                  </a:cubicBezTo>
                  <a:cubicBezTo>
                    <a:pt x="8472" y="3735"/>
                    <a:pt x="8396" y="3434"/>
                    <a:pt x="8346" y="3134"/>
                  </a:cubicBezTo>
                  <a:cubicBezTo>
                    <a:pt x="8326" y="3045"/>
                    <a:pt x="8260" y="3007"/>
                    <a:pt x="8190" y="3007"/>
                  </a:cubicBezTo>
                  <a:cubicBezTo>
                    <a:pt x="8082" y="3007"/>
                    <a:pt x="7965" y="3097"/>
                    <a:pt x="7995" y="3234"/>
                  </a:cubicBezTo>
                  <a:cubicBezTo>
                    <a:pt x="8096" y="3785"/>
                    <a:pt x="8221" y="4337"/>
                    <a:pt x="8346" y="4888"/>
                  </a:cubicBezTo>
                  <a:lnTo>
                    <a:pt x="8171" y="5038"/>
                  </a:lnTo>
                  <a:cubicBezTo>
                    <a:pt x="7895" y="4813"/>
                    <a:pt x="7544" y="4637"/>
                    <a:pt x="7143" y="4587"/>
                  </a:cubicBezTo>
                  <a:lnTo>
                    <a:pt x="7143" y="2657"/>
                  </a:lnTo>
                  <a:cubicBezTo>
                    <a:pt x="7970" y="2106"/>
                    <a:pt x="8797" y="1555"/>
                    <a:pt x="9624" y="1003"/>
                  </a:cubicBezTo>
                  <a:cubicBezTo>
                    <a:pt x="9896" y="836"/>
                    <a:pt x="9732" y="424"/>
                    <a:pt x="9465" y="424"/>
                  </a:cubicBezTo>
                  <a:cubicBezTo>
                    <a:pt x="9413" y="424"/>
                    <a:pt x="9356" y="440"/>
                    <a:pt x="9299" y="477"/>
                  </a:cubicBezTo>
                  <a:cubicBezTo>
                    <a:pt x="8898" y="753"/>
                    <a:pt x="8497" y="1028"/>
                    <a:pt x="8071" y="1279"/>
                  </a:cubicBezTo>
                  <a:cubicBezTo>
                    <a:pt x="7770" y="1505"/>
                    <a:pt x="7469" y="1705"/>
                    <a:pt x="7143" y="1906"/>
                  </a:cubicBezTo>
                  <a:lnTo>
                    <a:pt x="7143" y="302"/>
                  </a:lnTo>
                  <a:cubicBezTo>
                    <a:pt x="7143" y="101"/>
                    <a:pt x="6987" y="1"/>
                    <a:pt x="6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511;p65"/>
            <p:cNvSpPr/>
            <p:nvPr/>
          </p:nvSpPr>
          <p:spPr>
            <a:xfrm>
              <a:off x="6400277" y="3166296"/>
              <a:ext cx="253957" cy="279446"/>
            </a:xfrm>
            <a:custGeom>
              <a:avLst/>
              <a:gdLst/>
              <a:ahLst/>
              <a:cxnLst/>
              <a:rect l="l" t="t" r="r" b="b"/>
              <a:pathLst>
                <a:path w="14487" h="15941" extrusionOk="0">
                  <a:moveTo>
                    <a:pt x="6466" y="1"/>
                  </a:moveTo>
                  <a:cubicBezTo>
                    <a:pt x="6366" y="1"/>
                    <a:pt x="6266" y="26"/>
                    <a:pt x="6191" y="101"/>
                  </a:cubicBezTo>
                  <a:cubicBezTo>
                    <a:pt x="6116" y="176"/>
                    <a:pt x="6065" y="276"/>
                    <a:pt x="6065" y="402"/>
                  </a:cubicBezTo>
                  <a:lnTo>
                    <a:pt x="6065" y="1254"/>
                  </a:lnTo>
                  <a:lnTo>
                    <a:pt x="5238" y="477"/>
                  </a:lnTo>
                  <a:cubicBezTo>
                    <a:pt x="5013" y="652"/>
                    <a:pt x="4787" y="828"/>
                    <a:pt x="4562" y="1003"/>
                  </a:cubicBezTo>
                  <a:lnTo>
                    <a:pt x="6065" y="2432"/>
                  </a:lnTo>
                  <a:lnTo>
                    <a:pt x="6065" y="6567"/>
                  </a:lnTo>
                  <a:cubicBezTo>
                    <a:pt x="5965" y="6592"/>
                    <a:pt x="5865" y="6642"/>
                    <a:pt x="5765" y="6692"/>
                  </a:cubicBezTo>
                  <a:lnTo>
                    <a:pt x="2857" y="3785"/>
                  </a:lnTo>
                  <a:lnTo>
                    <a:pt x="2857" y="2758"/>
                  </a:lnTo>
                  <a:cubicBezTo>
                    <a:pt x="2431" y="3284"/>
                    <a:pt x="2030" y="3860"/>
                    <a:pt x="1679" y="4487"/>
                  </a:cubicBezTo>
                  <a:lnTo>
                    <a:pt x="2331" y="4462"/>
                  </a:lnTo>
                  <a:lnTo>
                    <a:pt x="5163" y="7294"/>
                  </a:lnTo>
                  <a:cubicBezTo>
                    <a:pt x="5138" y="7394"/>
                    <a:pt x="5088" y="7494"/>
                    <a:pt x="5063" y="7595"/>
                  </a:cubicBezTo>
                  <a:lnTo>
                    <a:pt x="953" y="7595"/>
                  </a:lnTo>
                  <a:lnTo>
                    <a:pt x="526" y="7169"/>
                  </a:lnTo>
                  <a:cubicBezTo>
                    <a:pt x="326" y="7820"/>
                    <a:pt x="201" y="8522"/>
                    <a:pt x="100" y="9224"/>
                  </a:cubicBezTo>
                  <a:lnTo>
                    <a:pt x="852" y="8422"/>
                  </a:lnTo>
                  <a:lnTo>
                    <a:pt x="5088" y="8422"/>
                  </a:lnTo>
                  <a:cubicBezTo>
                    <a:pt x="5113" y="8522"/>
                    <a:pt x="5138" y="8597"/>
                    <a:pt x="5188" y="8698"/>
                  </a:cubicBezTo>
                  <a:lnTo>
                    <a:pt x="2306" y="11580"/>
                  </a:lnTo>
                  <a:lnTo>
                    <a:pt x="50" y="11555"/>
                  </a:lnTo>
                  <a:lnTo>
                    <a:pt x="0" y="11555"/>
                  </a:lnTo>
                  <a:cubicBezTo>
                    <a:pt x="25" y="11855"/>
                    <a:pt x="50" y="12131"/>
                    <a:pt x="75" y="12407"/>
                  </a:cubicBezTo>
                  <a:lnTo>
                    <a:pt x="1479" y="12407"/>
                  </a:lnTo>
                  <a:lnTo>
                    <a:pt x="852" y="13033"/>
                  </a:lnTo>
                  <a:cubicBezTo>
                    <a:pt x="777" y="13134"/>
                    <a:pt x="727" y="13234"/>
                    <a:pt x="727" y="13359"/>
                  </a:cubicBezTo>
                  <a:cubicBezTo>
                    <a:pt x="727" y="13459"/>
                    <a:pt x="777" y="13560"/>
                    <a:pt x="852" y="13635"/>
                  </a:cubicBezTo>
                  <a:cubicBezTo>
                    <a:pt x="928" y="13710"/>
                    <a:pt x="1028" y="13735"/>
                    <a:pt x="1128" y="13760"/>
                  </a:cubicBezTo>
                  <a:cubicBezTo>
                    <a:pt x="1253" y="13760"/>
                    <a:pt x="1354" y="13710"/>
                    <a:pt x="1454" y="13635"/>
                  </a:cubicBezTo>
                  <a:lnTo>
                    <a:pt x="1980" y="13109"/>
                  </a:lnTo>
                  <a:lnTo>
                    <a:pt x="2005" y="14412"/>
                  </a:lnTo>
                  <a:cubicBezTo>
                    <a:pt x="2005" y="14662"/>
                    <a:pt x="2206" y="14838"/>
                    <a:pt x="2456" y="14838"/>
                  </a:cubicBezTo>
                  <a:cubicBezTo>
                    <a:pt x="2682" y="14838"/>
                    <a:pt x="2857" y="14637"/>
                    <a:pt x="2857" y="14412"/>
                  </a:cubicBezTo>
                  <a:lnTo>
                    <a:pt x="2807" y="12281"/>
                  </a:lnTo>
                  <a:lnTo>
                    <a:pt x="5790" y="9274"/>
                  </a:lnTo>
                  <a:cubicBezTo>
                    <a:pt x="5890" y="9324"/>
                    <a:pt x="5965" y="9349"/>
                    <a:pt x="6065" y="9374"/>
                  </a:cubicBezTo>
                  <a:lnTo>
                    <a:pt x="6065" y="13484"/>
                  </a:lnTo>
                  <a:lnTo>
                    <a:pt x="4461" y="15038"/>
                  </a:lnTo>
                  <a:cubicBezTo>
                    <a:pt x="4286" y="15214"/>
                    <a:pt x="4286" y="15464"/>
                    <a:pt x="4461" y="15640"/>
                  </a:cubicBezTo>
                  <a:cubicBezTo>
                    <a:pt x="4537" y="15728"/>
                    <a:pt x="4643" y="15771"/>
                    <a:pt x="4750" y="15771"/>
                  </a:cubicBezTo>
                  <a:cubicBezTo>
                    <a:pt x="4856" y="15771"/>
                    <a:pt x="4963" y="15728"/>
                    <a:pt x="5038" y="15640"/>
                  </a:cubicBezTo>
                  <a:lnTo>
                    <a:pt x="6065" y="14662"/>
                  </a:lnTo>
                  <a:lnTo>
                    <a:pt x="6065" y="15540"/>
                  </a:lnTo>
                  <a:cubicBezTo>
                    <a:pt x="6065" y="15765"/>
                    <a:pt x="6241" y="15941"/>
                    <a:pt x="6466" y="15941"/>
                  </a:cubicBezTo>
                  <a:cubicBezTo>
                    <a:pt x="6592" y="15941"/>
                    <a:pt x="6692" y="15916"/>
                    <a:pt x="6767" y="15840"/>
                  </a:cubicBezTo>
                  <a:cubicBezTo>
                    <a:pt x="6842" y="15765"/>
                    <a:pt x="6892" y="15665"/>
                    <a:pt x="6892" y="15540"/>
                  </a:cubicBezTo>
                  <a:lnTo>
                    <a:pt x="6892" y="14763"/>
                  </a:lnTo>
                  <a:lnTo>
                    <a:pt x="7870" y="15690"/>
                  </a:lnTo>
                  <a:cubicBezTo>
                    <a:pt x="7954" y="15762"/>
                    <a:pt x="8056" y="15800"/>
                    <a:pt x="8158" y="15800"/>
                  </a:cubicBezTo>
                  <a:cubicBezTo>
                    <a:pt x="8269" y="15800"/>
                    <a:pt x="8380" y="15756"/>
                    <a:pt x="8471" y="15665"/>
                  </a:cubicBezTo>
                  <a:cubicBezTo>
                    <a:pt x="8622" y="15490"/>
                    <a:pt x="8622" y="15239"/>
                    <a:pt x="8446" y="15089"/>
                  </a:cubicBezTo>
                  <a:lnTo>
                    <a:pt x="6892" y="13610"/>
                  </a:lnTo>
                  <a:lnTo>
                    <a:pt x="6892" y="9374"/>
                  </a:lnTo>
                  <a:cubicBezTo>
                    <a:pt x="6993" y="9349"/>
                    <a:pt x="7068" y="9324"/>
                    <a:pt x="7168" y="9274"/>
                  </a:cubicBezTo>
                  <a:lnTo>
                    <a:pt x="10151" y="12256"/>
                  </a:lnTo>
                  <a:lnTo>
                    <a:pt x="10126" y="14387"/>
                  </a:lnTo>
                  <a:cubicBezTo>
                    <a:pt x="10126" y="14612"/>
                    <a:pt x="10301" y="14813"/>
                    <a:pt x="10552" y="14813"/>
                  </a:cubicBezTo>
                  <a:cubicBezTo>
                    <a:pt x="10777" y="14813"/>
                    <a:pt x="10978" y="14637"/>
                    <a:pt x="10978" y="14387"/>
                  </a:cubicBezTo>
                  <a:lnTo>
                    <a:pt x="10978" y="13109"/>
                  </a:lnTo>
                  <a:lnTo>
                    <a:pt x="11504" y="13635"/>
                  </a:lnTo>
                  <a:cubicBezTo>
                    <a:pt x="11604" y="13710"/>
                    <a:pt x="11705" y="13760"/>
                    <a:pt x="11830" y="13760"/>
                  </a:cubicBezTo>
                  <a:cubicBezTo>
                    <a:pt x="11930" y="13735"/>
                    <a:pt x="12030" y="13710"/>
                    <a:pt x="12106" y="13635"/>
                  </a:cubicBezTo>
                  <a:cubicBezTo>
                    <a:pt x="12181" y="13560"/>
                    <a:pt x="12231" y="13459"/>
                    <a:pt x="12231" y="13359"/>
                  </a:cubicBezTo>
                  <a:cubicBezTo>
                    <a:pt x="12231" y="13234"/>
                    <a:pt x="12181" y="13134"/>
                    <a:pt x="12106" y="13033"/>
                  </a:cubicBezTo>
                  <a:lnTo>
                    <a:pt x="11529" y="12457"/>
                  </a:lnTo>
                  <a:lnTo>
                    <a:pt x="12983" y="12432"/>
                  </a:lnTo>
                  <a:cubicBezTo>
                    <a:pt x="13133" y="12432"/>
                    <a:pt x="13283" y="12332"/>
                    <a:pt x="13359" y="12206"/>
                  </a:cubicBezTo>
                  <a:cubicBezTo>
                    <a:pt x="13409" y="12081"/>
                    <a:pt x="13409" y="11906"/>
                    <a:pt x="13334" y="11780"/>
                  </a:cubicBezTo>
                  <a:cubicBezTo>
                    <a:pt x="13258" y="11655"/>
                    <a:pt x="13133" y="11580"/>
                    <a:pt x="12983" y="11580"/>
                  </a:cubicBezTo>
                  <a:lnTo>
                    <a:pt x="10702" y="11655"/>
                  </a:lnTo>
                  <a:lnTo>
                    <a:pt x="7770" y="8698"/>
                  </a:lnTo>
                  <a:cubicBezTo>
                    <a:pt x="7795" y="8597"/>
                    <a:pt x="7845" y="8522"/>
                    <a:pt x="7870" y="8422"/>
                  </a:cubicBezTo>
                  <a:lnTo>
                    <a:pt x="12206" y="8422"/>
                  </a:lnTo>
                  <a:cubicBezTo>
                    <a:pt x="12682" y="8898"/>
                    <a:pt x="13133" y="9399"/>
                    <a:pt x="13609" y="9875"/>
                  </a:cubicBezTo>
                  <a:cubicBezTo>
                    <a:pt x="13697" y="9951"/>
                    <a:pt x="13804" y="9988"/>
                    <a:pt x="13910" y="9988"/>
                  </a:cubicBezTo>
                  <a:cubicBezTo>
                    <a:pt x="14017" y="9988"/>
                    <a:pt x="14123" y="9951"/>
                    <a:pt x="14211" y="9875"/>
                  </a:cubicBezTo>
                  <a:cubicBezTo>
                    <a:pt x="14386" y="9700"/>
                    <a:pt x="14386" y="9449"/>
                    <a:pt x="14211" y="9274"/>
                  </a:cubicBezTo>
                  <a:lnTo>
                    <a:pt x="13384" y="8422"/>
                  </a:lnTo>
                  <a:lnTo>
                    <a:pt x="14060" y="8422"/>
                  </a:lnTo>
                  <a:cubicBezTo>
                    <a:pt x="14311" y="8422"/>
                    <a:pt x="14486" y="8246"/>
                    <a:pt x="14486" y="7996"/>
                  </a:cubicBezTo>
                  <a:cubicBezTo>
                    <a:pt x="14486" y="7770"/>
                    <a:pt x="14311" y="7595"/>
                    <a:pt x="14060" y="7595"/>
                  </a:cubicBezTo>
                  <a:lnTo>
                    <a:pt x="13183" y="7595"/>
                  </a:lnTo>
                  <a:lnTo>
                    <a:pt x="14261" y="6442"/>
                  </a:lnTo>
                  <a:cubicBezTo>
                    <a:pt x="14411" y="6291"/>
                    <a:pt x="14411" y="6016"/>
                    <a:pt x="14236" y="5865"/>
                  </a:cubicBezTo>
                  <a:cubicBezTo>
                    <a:pt x="14148" y="5778"/>
                    <a:pt x="14042" y="5734"/>
                    <a:pt x="13938" y="5734"/>
                  </a:cubicBezTo>
                  <a:cubicBezTo>
                    <a:pt x="13835" y="5734"/>
                    <a:pt x="13735" y="5778"/>
                    <a:pt x="13659" y="5865"/>
                  </a:cubicBezTo>
                  <a:lnTo>
                    <a:pt x="12030" y="7595"/>
                  </a:lnTo>
                  <a:lnTo>
                    <a:pt x="7895" y="7595"/>
                  </a:lnTo>
                  <a:cubicBezTo>
                    <a:pt x="7870" y="7494"/>
                    <a:pt x="7820" y="7394"/>
                    <a:pt x="7795" y="7294"/>
                  </a:cubicBezTo>
                  <a:lnTo>
                    <a:pt x="10727" y="4362"/>
                  </a:lnTo>
                  <a:lnTo>
                    <a:pt x="12807" y="4387"/>
                  </a:lnTo>
                  <a:cubicBezTo>
                    <a:pt x="12958" y="4387"/>
                    <a:pt x="13083" y="4312"/>
                    <a:pt x="13158" y="4186"/>
                  </a:cubicBezTo>
                  <a:cubicBezTo>
                    <a:pt x="13233" y="4061"/>
                    <a:pt x="13233" y="3885"/>
                    <a:pt x="13183" y="3735"/>
                  </a:cubicBezTo>
                  <a:cubicBezTo>
                    <a:pt x="13108" y="3610"/>
                    <a:pt x="12958" y="3535"/>
                    <a:pt x="12807" y="3535"/>
                  </a:cubicBezTo>
                  <a:lnTo>
                    <a:pt x="11554" y="3535"/>
                  </a:lnTo>
                  <a:lnTo>
                    <a:pt x="12131" y="2933"/>
                  </a:lnTo>
                  <a:cubicBezTo>
                    <a:pt x="12256" y="2833"/>
                    <a:pt x="12281" y="2682"/>
                    <a:pt x="12256" y="2532"/>
                  </a:cubicBezTo>
                  <a:cubicBezTo>
                    <a:pt x="12206" y="2382"/>
                    <a:pt x="12106" y="2256"/>
                    <a:pt x="11955" y="2231"/>
                  </a:cubicBezTo>
                  <a:cubicBezTo>
                    <a:pt x="11915" y="2218"/>
                    <a:pt x="11875" y="2212"/>
                    <a:pt x="11835" y="2212"/>
                  </a:cubicBezTo>
                  <a:cubicBezTo>
                    <a:pt x="11728" y="2212"/>
                    <a:pt x="11628" y="2258"/>
                    <a:pt x="11554" y="2332"/>
                  </a:cubicBezTo>
                  <a:lnTo>
                    <a:pt x="10877" y="3008"/>
                  </a:lnTo>
                  <a:lnTo>
                    <a:pt x="10852" y="1504"/>
                  </a:lnTo>
                  <a:cubicBezTo>
                    <a:pt x="10852" y="1279"/>
                    <a:pt x="10652" y="1103"/>
                    <a:pt x="10401" y="1103"/>
                  </a:cubicBezTo>
                  <a:cubicBezTo>
                    <a:pt x="10176" y="1103"/>
                    <a:pt x="10000" y="1304"/>
                    <a:pt x="10000" y="1530"/>
                  </a:cubicBezTo>
                  <a:lnTo>
                    <a:pt x="10050" y="3835"/>
                  </a:lnTo>
                  <a:lnTo>
                    <a:pt x="7193" y="6692"/>
                  </a:lnTo>
                  <a:cubicBezTo>
                    <a:pt x="7093" y="6642"/>
                    <a:pt x="6993" y="6592"/>
                    <a:pt x="6892" y="6567"/>
                  </a:cubicBezTo>
                  <a:lnTo>
                    <a:pt x="6892" y="2432"/>
                  </a:lnTo>
                  <a:lnTo>
                    <a:pt x="8421" y="928"/>
                  </a:lnTo>
                  <a:cubicBezTo>
                    <a:pt x="8597" y="753"/>
                    <a:pt x="8597" y="502"/>
                    <a:pt x="8446" y="327"/>
                  </a:cubicBezTo>
                  <a:cubicBezTo>
                    <a:pt x="8359" y="239"/>
                    <a:pt x="8252" y="195"/>
                    <a:pt x="8146" y="195"/>
                  </a:cubicBezTo>
                  <a:cubicBezTo>
                    <a:pt x="8039" y="195"/>
                    <a:pt x="7933" y="239"/>
                    <a:pt x="7845" y="327"/>
                  </a:cubicBezTo>
                  <a:lnTo>
                    <a:pt x="6892" y="1229"/>
                  </a:lnTo>
                  <a:lnTo>
                    <a:pt x="6892" y="402"/>
                  </a:lnTo>
                  <a:cubicBezTo>
                    <a:pt x="6892" y="176"/>
                    <a:pt x="6717" y="1"/>
                    <a:pt x="6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512;p65"/>
            <p:cNvSpPr/>
            <p:nvPr/>
          </p:nvSpPr>
          <p:spPr>
            <a:xfrm>
              <a:off x="6506596" y="3299418"/>
              <a:ext cx="13638" cy="13200"/>
            </a:xfrm>
            <a:custGeom>
              <a:avLst/>
              <a:gdLst/>
              <a:ahLst/>
              <a:cxnLst/>
              <a:rect l="l" t="t" r="r" b="b"/>
              <a:pathLst>
                <a:path w="778" h="753" extrusionOk="0">
                  <a:moveTo>
                    <a:pt x="401" y="1"/>
                  </a:moveTo>
                  <a:cubicBezTo>
                    <a:pt x="176" y="1"/>
                    <a:pt x="0" y="176"/>
                    <a:pt x="0" y="377"/>
                  </a:cubicBezTo>
                  <a:cubicBezTo>
                    <a:pt x="0" y="602"/>
                    <a:pt x="176" y="753"/>
                    <a:pt x="401" y="753"/>
                  </a:cubicBezTo>
                  <a:cubicBezTo>
                    <a:pt x="602" y="753"/>
                    <a:pt x="777" y="602"/>
                    <a:pt x="777" y="377"/>
                  </a:cubicBezTo>
                  <a:cubicBezTo>
                    <a:pt x="777" y="176"/>
                    <a:pt x="60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464;p65"/>
          <p:cNvGrpSpPr/>
          <p:nvPr/>
        </p:nvGrpSpPr>
        <p:grpSpPr>
          <a:xfrm>
            <a:off x="132484" y="129290"/>
            <a:ext cx="474081" cy="756349"/>
            <a:chOff x="7075112" y="3627843"/>
            <a:chExt cx="474081" cy="756349"/>
          </a:xfrm>
        </p:grpSpPr>
        <p:sp>
          <p:nvSpPr>
            <p:cNvPr id="159" name="Google Shape;8465;p65"/>
            <p:cNvSpPr/>
            <p:nvPr/>
          </p:nvSpPr>
          <p:spPr>
            <a:xfrm>
              <a:off x="7075112" y="3979986"/>
              <a:ext cx="474081" cy="404207"/>
            </a:xfrm>
            <a:custGeom>
              <a:avLst/>
              <a:gdLst/>
              <a:ahLst/>
              <a:cxnLst/>
              <a:rect l="l" t="t" r="r" b="b"/>
              <a:pathLst>
                <a:path w="27044" h="23058" extrusionOk="0">
                  <a:moveTo>
                    <a:pt x="27043" y="0"/>
                  </a:moveTo>
                  <a:lnTo>
                    <a:pt x="1" y="627"/>
                  </a:lnTo>
                  <a:lnTo>
                    <a:pt x="5164" y="23058"/>
                  </a:lnTo>
                  <a:lnTo>
                    <a:pt x="22607" y="22632"/>
                  </a:lnTo>
                  <a:lnTo>
                    <a:pt x="270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466;p65"/>
            <p:cNvSpPr/>
            <p:nvPr/>
          </p:nvSpPr>
          <p:spPr>
            <a:xfrm>
              <a:off x="7256126" y="3839816"/>
              <a:ext cx="89648" cy="178403"/>
            </a:xfrm>
            <a:custGeom>
              <a:avLst/>
              <a:gdLst/>
              <a:ahLst/>
              <a:cxnLst/>
              <a:rect l="l" t="t" r="r" b="b"/>
              <a:pathLst>
                <a:path w="5114" h="10177" extrusionOk="0">
                  <a:moveTo>
                    <a:pt x="2206" y="728"/>
                  </a:moveTo>
                  <a:cubicBezTo>
                    <a:pt x="2356" y="728"/>
                    <a:pt x="2457" y="778"/>
                    <a:pt x="2532" y="828"/>
                  </a:cubicBezTo>
                  <a:cubicBezTo>
                    <a:pt x="3735" y="1555"/>
                    <a:pt x="4211" y="5615"/>
                    <a:pt x="4336" y="8071"/>
                  </a:cubicBezTo>
                  <a:cubicBezTo>
                    <a:pt x="2983" y="6267"/>
                    <a:pt x="903" y="3109"/>
                    <a:pt x="1254" y="1555"/>
                  </a:cubicBezTo>
                  <a:cubicBezTo>
                    <a:pt x="1329" y="1204"/>
                    <a:pt x="1504" y="978"/>
                    <a:pt x="1805" y="828"/>
                  </a:cubicBezTo>
                  <a:cubicBezTo>
                    <a:pt x="1955" y="753"/>
                    <a:pt x="2081" y="728"/>
                    <a:pt x="2206" y="728"/>
                  </a:cubicBezTo>
                  <a:close/>
                  <a:moveTo>
                    <a:pt x="2189" y="1"/>
                  </a:moveTo>
                  <a:cubicBezTo>
                    <a:pt x="1962" y="1"/>
                    <a:pt x="1730" y="57"/>
                    <a:pt x="1504" y="176"/>
                  </a:cubicBezTo>
                  <a:cubicBezTo>
                    <a:pt x="978" y="427"/>
                    <a:pt x="652" y="828"/>
                    <a:pt x="552" y="1404"/>
                  </a:cubicBezTo>
                  <a:cubicBezTo>
                    <a:pt x="1" y="3986"/>
                    <a:pt x="4286" y="9174"/>
                    <a:pt x="4462" y="9400"/>
                  </a:cubicBezTo>
                  <a:lnTo>
                    <a:pt x="5113" y="10176"/>
                  </a:lnTo>
                  <a:lnTo>
                    <a:pt x="5113" y="9149"/>
                  </a:lnTo>
                  <a:cubicBezTo>
                    <a:pt x="5088" y="8372"/>
                    <a:pt x="4913" y="1430"/>
                    <a:pt x="2908" y="201"/>
                  </a:cubicBezTo>
                  <a:cubicBezTo>
                    <a:pt x="2684" y="70"/>
                    <a:pt x="2440" y="1"/>
                    <a:pt x="2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467;p65"/>
            <p:cNvSpPr/>
            <p:nvPr/>
          </p:nvSpPr>
          <p:spPr>
            <a:xfrm>
              <a:off x="7329489" y="3836082"/>
              <a:ext cx="134034" cy="179507"/>
            </a:xfrm>
            <a:custGeom>
              <a:avLst/>
              <a:gdLst/>
              <a:ahLst/>
              <a:cxnLst/>
              <a:rect l="l" t="t" r="r" b="b"/>
              <a:pathLst>
                <a:path w="7646" h="10240" extrusionOk="0">
                  <a:moveTo>
                    <a:pt x="5440" y="740"/>
                  </a:moveTo>
                  <a:cubicBezTo>
                    <a:pt x="5640" y="740"/>
                    <a:pt x="5866" y="790"/>
                    <a:pt x="6066" y="891"/>
                  </a:cubicBezTo>
                  <a:cubicBezTo>
                    <a:pt x="6442" y="1091"/>
                    <a:pt x="6643" y="1342"/>
                    <a:pt x="6668" y="1693"/>
                  </a:cubicBezTo>
                  <a:cubicBezTo>
                    <a:pt x="6843" y="3422"/>
                    <a:pt x="3259" y="6730"/>
                    <a:pt x="1129" y="8460"/>
                  </a:cubicBezTo>
                  <a:cubicBezTo>
                    <a:pt x="1755" y="5978"/>
                    <a:pt x="3109" y="1718"/>
                    <a:pt x="4863" y="866"/>
                  </a:cubicBezTo>
                  <a:cubicBezTo>
                    <a:pt x="5039" y="765"/>
                    <a:pt x="5239" y="740"/>
                    <a:pt x="5440" y="740"/>
                  </a:cubicBezTo>
                  <a:close/>
                  <a:moveTo>
                    <a:pt x="5435" y="1"/>
                  </a:moveTo>
                  <a:cubicBezTo>
                    <a:pt x="5138" y="1"/>
                    <a:pt x="4838" y="70"/>
                    <a:pt x="4537" y="214"/>
                  </a:cubicBezTo>
                  <a:cubicBezTo>
                    <a:pt x="1806" y="1542"/>
                    <a:pt x="277" y="8986"/>
                    <a:pt x="201" y="9287"/>
                  </a:cubicBezTo>
                  <a:lnTo>
                    <a:pt x="1" y="10239"/>
                  </a:lnTo>
                  <a:lnTo>
                    <a:pt x="778" y="9663"/>
                  </a:lnTo>
                  <a:cubicBezTo>
                    <a:pt x="1480" y="9111"/>
                    <a:pt x="7645" y="4349"/>
                    <a:pt x="7395" y="1617"/>
                  </a:cubicBezTo>
                  <a:cubicBezTo>
                    <a:pt x="7344" y="1041"/>
                    <a:pt x="6994" y="565"/>
                    <a:pt x="6392" y="239"/>
                  </a:cubicBezTo>
                  <a:cubicBezTo>
                    <a:pt x="6079" y="82"/>
                    <a:pt x="5759" y="1"/>
                    <a:pt x="5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468;p65"/>
            <p:cNvSpPr/>
            <p:nvPr/>
          </p:nvSpPr>
          <p:spPr>
            <a:xfrm>
              <a:off x="7292589" y="3979986"/>
              <a:ext cx="103707" cy="404207"/>
            </a:xfrm>
            <a:custGeom>
              <a:avLst/>
              <a:gdLst/>
              <a:ahLst/>
              <a:cxnLst/>
              <a:rect l="l" t="t" r="r" b="b"/>
              <a:pathLst>
                <a:path w="5916" h="23058" extrusionOk="0">
                  <a:moveTo>
                    <a:pt x="1" y="0"/>
                  </a:moveTo>
                  <a:lnTo>
                    <a:pt x="728" y="23058"/>
                  </a:lnTo>
                  <a:lnTo>
                    <a:pt x="3234" y="23058"/>
                  </a:lnTo>
                  <a:lnTo>
                    <a:pt x="59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469;p65"/>
            <p:cNvSpPr/>
            <p:nvPr/>
          </p:nvSpPr>
          <p:spPr>
            <a:xfrm>
              <a:off x="7116851" y="4162753"/>
              <a:ext cx="396756" cy="53168"/>
            </a:xfrm>
            <a:custGeom>
              <a:avLst/>
              <a:gdLst/>
              <a:ahLst/>
              <a:cxnLst/>
              <a:rect l="l" t="t" r="r" b="b"/>
              <a:pathLst>
                <a:path w="22633" h="3033" extrusionOk="0">
                  <a:moveTo>
                    <a:pt x="22632" y="0"/>
                  </a:moveTo>
                  <a:lnTo>
                    <a:pt x="1" y="552"/>
                  </a:lnTo>
                  <a:lnTo>
                    <a:pt x="577" y="3033"/>
                  </a:lnTo>
                  <a:lnTo>
                    <a:pt x="22081" y="2732"/>
                  </a:lnTo>
                  <a:lnTo>
                    <a:pt x="226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470;p65"/>
            <p:cNvSpPr/>
            <p:nvPr/>
          </p:nvSpPr>
          <p:spPr>
            <a:xfrm>
              <a:off x="7335117" y="3627843"/>
              <a:ext cx="32185" cy="342466"/>
            </a:xfrm>
            <a:custGeom>
              <a:avLst/>
              <a:gdLst/>
              <a:ahLst/>
              <a:cxnLst/>
              <a:rect l="l" t="t" r="r" b="b"/>
              <a:pathLst>
                <a:path w="1836" h="19536" extrusionOk="0">
                  <a:moveTo>
                    <a:pt x="1118" y="0"/>
                  </a:moveTo>
                  <a:cubicBezTo>
                    <a:pt x="983" y="0"/>
                    <a:pt x="845" y="88"/>
                    <a:pt x="833" y="263"/>
                  </a:cubicBezTo>
                  <a:cubicBezTo>
                    <a:pt x="507" y="6579"/>
                    <a:pt x="1309" y="12920"/>
                    <a:pt x="31" y="19186"/>
                  </a:cubicBezTo>
                  <a:cubicBezTo>
                    <a:pt x="1" y="19397"/>
                    <a:pt x="180" y="19536"/>
                    <a:pt x="338" y="19536"/>
                  </a:cubicBezTo>
                  <a:cubicBezTo>
                    <a:pt x="442" y="19536"/>
                    <a:pt x="537" y="19476"/>
                    <a:pt x="557" y="19336"/>
                  </a:cubicBezTo>
                  <a:cubicBezTo>
                    <a:pt x="1835" y="13020"/>
                    <a:pt x="1058" y="6629"/>
                    <a:pt x="1384" y="263"/>
                  </a:cubicBezTo>
                  <a:cubicBezTo>
                    <a:pt x="1384" y="88"/>
                    <a:pt x="1253" y="0"/>
                    <a:pt x="1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5578279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19999" y="402550"/>
            <a:ext cx="7835255" cy="572700"/>
          </a:xfrm>
          <a:prstGeom prst="rect">
            <a:avLst/>
          </a:prstGeom>
        </p:spPr>
        <p:txBody>
          <a:bodyPr spcFirstLastPara="1" wrap="square" lIns="0" tIns="0" rIns="0" bIns="0" anchor="ctr" anchorCtr="0">
            <a:noAutofit/>
          </a:bodyPr>
          <a:lstStyle/>
          <a:p>
            <a:pPr lvl="0"/>
            <a:r>
              <a:rPr lang="fr-FR" dirty="0" smtClean="0"/>
              <a:t>Focus sur les financements ANR</a:t>
            </a:r>
            <a:endParaRPr dirty="0"/>
          </a:p>
        </p:txBody>
      </p:sp>
      <p:sp>
        <p:nvSpPr>
          <p:cNvPr id="3803" name="Google Shape;3803;p33"/>
          <p:cNvSpPr txBox="1">
            <a:spLocks noGrp="1"/>
          </p:cNvSpPr>
          <p:nvPr>
            <p:ph type="body" idx="1"/>
          </p:nvPr>
        </p:nvSpPr>
        <p:spPr>
          <a:xfrm>
            <a:off x="1213648" y="787398"/>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kern="1200" dirty="0" smtClean="0">
                <a:solidFill>
                  <a:sysClr val="windowText" lastClr="000000"/>
                </a:solidFill>
                <a:latin typeface="Calibri"/>
              </a:rPr>
              <a:t>Le site de référence pour les financements de l’ANR est </a:t>
            </a:r>
            <a:r>
              <a:rPr lang="fr-FR" sz="1600" kern="1200" dirty="0" smtClean="0">
                <a:solidFill>
                  <a:sysClr val="windowText" lastClr="000000"/>
                </a:solidFill>
                <a:latin typeface="Calibri"/>
                <a:hlinkClick r:id="rId3"/>
              </a:rPr>
              <a:t>data.gouv.fr</a:t>
            </a:r>
            <a:endParaRPr lang="fr-FR" sz="1600" kern="1200" dirty="0" smtClean="0">
              <a:solidFill>
                <a:sysClr val="windowText" lastClr="000000"/>
              </a:solidFill>
              <a:latin typeface="Calibri"/>
            </a:endParaRPr>
          </a:p>
          <a:p>
            <a:pPr marL="0" lvl="0" indent="0">
              <a:spcBef>
                <a:spcPct val="20000"/>
              </a:spcBef>
              <a:buClrTx/>
              <a:buSzTx/>
              <a:buNone/>
              <a:defRPr/>
            </a:pPr>
            <a:endParaRPr lang="fr-FR" sz="1600" u="sng" kern="1200" dirty="0">
              <a:solidFill>
                <a:sysClr val="windowText" lastClr="000000"/>
              </a:solidFill>
              <a:latin typeface="Calibri"/>
            </a:endParaRPr>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kern="1200" dirty="0" smtClean="0">
              <a:solidFill>
                <a:sysClr val="windowText" lastClr="000000"/>
              </a:solidFill>
              <a:latin typeface="Calibri"/>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age 1"/>
          <p:cNvPicPr>
            <a:picLocks noChangeAspect="1"/>
          </p:cNvPicPr>
          <p:nvPr/>
        </p:nvPicPr>
        <p:blipFill>
          <a:blip r:embed="rId4"/>
          <a:stretch>
            <a:fillRect/>
          </a:stretch>
        </p:blipFill>
        <p:spPr>
          <a:xfrm>
            <a:off x="2030736" y="1442612"/>
            <a:ext cx="5618563" cy="3411932"/>
          </a:xfrm>
          <a:prstGeom prst="rect">
            <a:avLst/>
          </a:prstGeom>
        </p:spPr>
      </p:pic>
      <p:grpSp>
        <p:nvGrpSpPr>
          <p:cNvPr id="110" name="Google Shape;8632;p65"/>
          <p:cNvGrpSpPr/>
          <p:nvPr/>
        </p:nvGrpSpPr>
        <p:grpSpPr>
          <a:xfrm>
            <a:off x="8053422" y="152165"/>
            <a:ext cx="972459" cy="674081"/>
            <a:chOff x="5364622" y="1378919"/>
            <a:chExt cx="972459" cy="674081"/>
          </a:xfrm>
        </p:grpSpPr>
        <p:sp>
          <p:nvSpPr>
            <p:cNvPr id="111" name="Google Shape;8633;p65"/>
            <p:cNvSpPr/>
            <p:nvPr/>
          </p:nvSpPr>
          <p:spPr>
            <a:xfrm>
              <a:off x="5529912" y="1697229"/>
              <a:ext cx="141502" cy="53133"/>
            </a:xfrm>
            <a:custGeom>
              <a:avLst/>
              <a:gdLst/>
              <a:ahLst/>
              <a:cxnLst/>
              <a:rect l="l" t="t" r="r" b="b"/>
              <a:pathLst>
                <a:path w="8072" h="3031" extrusionOk="0">
                  <a:moveTo>
                    <a:pt x="5415" y="1"/>
                  </a:moveTo>
                  <a:cubicBezTo>
                    <a:pt x="4183" y="1"/>
                    <a:pt x="2436" y="183"/>
                    <a:pt x="1" y="771"/>
                  </a:cubicBezTo>
                  <a:cubicBezTo>
                    <a:pt x="1" y="771"/>
                    <a:pt x="1206" y="3030"/>
                    <a:pt x="3517" y="3030"/>
                  </a:cubicBezTo>
                  <a:cubicBezTo>
                    <a:pt x="4734" y="3030"/>
                    <a:pt x="6256" y="2405"/>
                    <a:pt x="8071" y="495"/>
                  </a:cubicBezTo>
                  <a:cubicBezTo>
                    <a:pt x="8071" y="495"/>
                    <a:pt x="7441" y="1"/>
                    <a:pt x="541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634;p65"/>
            <p:cNvSpPr/>
            <p:nvPr/>
          </p:nvSpPr>
          <p:spPr>
            <a:xfrm>
              <a:off x="5917869" y="1690901"/>
              <a:ext cx="156420" cy="64388"/>
            </a:xfrm>
            <a:custGeom>
              <a:avLst/>
              <a:gdLst/>
              <a:ahLst/>
              <a:cxnLst/>
              <a:rect l="l" t="t" r="r" b="b"/>
              <a:pathLst>
                <a:path w="8923" h="3673" extrusionOk="0">
                  <a:moveTo>
                    <a:pt x="1140" y="0"/>
                  </a:moveTo>
                  <a:cubicBezTo>
                    <a:pt x="746" y="0"/>
                    <a:pt x="364" y="32"/>
                    <a:pt x="0" y="104"/>
                  </a:cubicBezTo>
                  <a:cubicBezTo>
                    <a:pt x="0" y="104"/>
                    <a:pt x="1666" y="3673"/>
                    <a:pt x="5191" y="3673"/>
                  </a:cubicBezTo>
                  <a:cubicBezTo>
                    <a:pt x="6262" y="3673"/>
                    <a:pt x="7504" y="3343"/>
                    <a:pt x="8923" y="2485"/>
                  </a:cubicBezTo>
                  <a:cubicBezTo>
                    <a:pt x="8923" y="2485"/>
                    <a:pt x="4599" y="0"/>
                    <a:pt x="1140"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635;p65"/>
            <p:cNvSpPr/>
            <p:nvPr/>
          </p:nvSpPr>
          <p:spPr>
            <a:xfrm>
              <a:off x="5364622" y="1448636"/>
              <a:ext cx="972459" cy="328372"/>
            </a:xfrm>
            <a:custGeom>
              <a:avLst/>
              <a:gdLst/>
              <a:ahLst/>
              <a:cxnLst/>
              <a:rect l="l" t="t" r="r" b="b"/>
              <a:pathLst>
                <a:path w="55474" h="18732" extrusionOk="0">
                  <a:moveTo>
                    <a:pt x="52208" y="1"/>
                  </a:moveTo>
                  <a:cubicBezTo>
                    <a:pt x="51909" y="1"/>
                    <a:pt x="51616" y="152"/>
                    <a:pt x="51460" y="516"/>
                  </a:cubicBezTo>
                  <a:cubicBezTo>
                    <a:pt x="50332" y="3122"/>
                    <a:pt x="48753" y="5553"/>
                    <a:pt x="46874" y="7658"/>
                  </a:cubicBezTo>
                  <a:cubicBezTo>
                    <a:pt x="46723" y="7834"/>
                    <a:pt x="46623" y="7909"/>
                    <a:pt x="46473" y="8084"/>
                  </a:cubicBezTo>
                  <a:cubicBezTo>
                    <a:pt x="44944" y="9714"/>
                    <a:pt x="43239" y="11142"/>
                    <a:pt x="41385" y="12370"/>
                  </a:cubicBezTo>
                  <a:cubicBezTo>
                    <a:pt x="40783" y="10917"/>
                    <a:pt x="40909" y="9112"/>
                    <a:pt x="41285" y="7608"/>
                  </a:cubicBezTo>
                  <a:cubicBezTo>
                    <a:pt x="41439" y="6989"/>
                    <a:pt x="40954" y="6631"/>
                    <a:pt x="40454" y="6631"/>
                  </a:cubicBezTo>
                  <a:cubicBezTo>
                    <a:pt x="40064" y="6631"/>
                    <a:pt x="39665" y="6849"/>
                    <a:pt x="39555" y="7333"/>
                  </a:cubicBezTo>
                  <a:cubicBezTo>
                    <a:pt x="39079" y="9237"/>
                    <a:pt x="39054" y="11468"/>
                    <a:pt x="39881" y="13298"/>
                  </a:cubicBezTo>
                  <a:cubicBezTo>
                    <a:pt x="35871" y="15603"/>
                    <a:pt x="31335" y="16907"/>
                    <a:pt x="26723" y="16932"/>
                  </a:cubicBezTo>
                  <a:cubicBezTo>
                    <a:pt x="20934" y="16932"/>
                    <a:pt x="15470" y="14526"/>
                    <a:pt x="11385" y="10641"/>
                  </a:cubicBezTo>
                  <a:cubicBezTo>
                    <a:pt x="11259" y="10491"/>
                    <a:pt x="11184" y="10390"/>
                    <a:pt x="11059" y="10290"/>
                  </a:cubicBezTo>
                  <a:cubicBezTo>
                    <a:pt x="10282" y="9538"/>
                    <a:pt x="9580" y="8736"/>
                    <a:pt x="8929" y="7884"/>
                  </a:cubicBezTo>
                  <a:cubicBezTo>
                    <a:pt x="9505" y="5954"/>
                    <a:pt x="10106" y="4049"/>
                    <a:pt x="10683" y="2120"/>
                  </a:cubicBezTo>
                  <a:cubicBezTo>
                    <a:pt x="10895" y="1434"/>
                    <a:pt x="10288" y="886"/>
                    <a:pt x="9749" y="886"/>
                  </a:cubicBezTo>
                  <a:cubicBezTo>
                    <a:pt x="9461" y="886"/>
                    <a:pt x="9192" y="1042"/>
                    <a:pt x="9079" y="1418"/>
                  </a:cubicBezTo>
                  <a:cubicBezTo>
                    <a:pt x="8603" y="2947"/>
                    <a:pt x="8127" y="4500"/>
                    <a:pt x="7675" y="6029"/>
                  </a:cubicBezTo>
                  <a:cubicBezTo>
                    <a:pt x="6723" y="4500"/>
                    <a:pt x="5946" y="2821"/>
                    <a:pt x="5395" y="1067"/>
                  </a:cubicBezTo>
                  <a:cubicBezTo>
                    <a:pt x="5268" y="678"/>
                    <a:pt x="4975" y="515"/>
                    <a:pt x="4669" y="515"/>
                  </a:cubicBezTo>
                  <a:cubicBezTo>
                    <a:pt x="4126" y="515"/>
                    <a:pt x="3541" y="1029"/>
                    <a:pt x="3766" y="1719"/>
                  </a:cubicBezTo>
                  <a:cubicBezTo>
                    <a:pt x="4768" y="4927"/>
                    <a:pt x="6573" y="7984"/>
                    <a:pt x="8878" y="10591"/>
                  </a:cubicBezTo>
                  <a:cubicBezTo>
                    <a:pt x="8110" y="10703"/>
                    <a:pt x="7308" y="10774"/>
                    <a:pt x="6510" y="10774"/>
                  </a:cubicBezTo>
                  <a:cubicBezTo>
                    <a:pt x="4811" y="10774"/>
                    <a:pt x="3132" y="10451"/>
                    <a:pt x="1836" y="9513"/>
                  </a:cubicBezTo>
                  <a:cubicBezTo>
                    <a:pt x="1666" y="9386"/>
                    <a:pt x="1489" y="9331"/>
                    <a:pt x="1319" y="9331"/>
                  </a:cubicBezTo>
                  <a:cubicBezTo>
                    <a:pt x="589" y="9331"/>
                    <a:pt x="1" y="10342"/>
                    <a:pt x="733" y="10892"/>
                  </a:cubicBezTo>
                  <a:cubicBezTo>
                    <a:pt x="2374" y="12084"/>
                    <a:pt x="4455" y="12520"/>
                    <a:pt x="6551" y="12520"/>
                  </a:cubicBezTo>
                  <a:cubicBezTo>
                    <a:pt x="7848" y="12520"/>
                    <a:pt x="9150" y="12353"/>
                    <a:pt x="10357" y="12095"/>
                  </a:cubicBezTo>
                  <a:cubicBezTo>
                    <a:pt x="12262" y="13949"/>
                    <a:pt x="14442" y="15478"/>
                    <a:pt x="16748" y="16556"/>
                  </a:cubicBezTo>
                  <a:cubicBezTo>
                    <a:pt x="19943" y="18048"/>
                    <a:pt x="23319" y="18732"/>
                    <a:pt x="26685" y="18732"/>
                  </a:cubicBezTo>
                  <a:cubicBezTo>
                    <a:pt x="31743" y="18732"/>
                    <a:pt x="36781" y="17189"/>
                    <a:pt x="41159" y="14526"/>
                  </a:cubicBezTo>
                  <a:cubicBezTo>
                    <a:pt x="41435" y="14350"/>
                    <a:pt x="41535" y="14300"/>
                    <a:pt x="41761" y="14150"/>
                  </a:cubicBezTo>
                  <a:cubicBezTo>
                    <a:pt x="43941" y="12771"/>
                    <a:pt x="45921" y="11117"/>
                    <a:pt x="47651" y="9237"/>
                  </a:cubicBezTo>
                  <a:cubicBezTo>
                    <a:pt x="49931" y="8736"/>
                    <a:pt x="52187" y="8235"/>
                    <a:pt x="54468" y="7709"/>
                  </a:cubicBezTo>
                  <a:cubicBezTo>
                    <a:pt x="55474" y="7498"/>
                    <a:pt x="55388" y="5955"/>
                    <a:pt x="54474" y="5955"/>
                  </a:cubicBezTo>
                  <a:cubicBezTo>
                    <a:pt x="54409" y="5955"/>
                    <a:pt x="54340" y="5963"/>
                    <a:pt x="54267" y="5979"/>
                  </a:cubicBezTo>
                  <a:cubicBezTo>
                    <a:pt x="52688" y="6330"/>
                    <a:pt x="51109" y="6681"/>
                    <a:pt x="49530" y="7032"/>
                  </a:cubicBezTo>
                  <a:cubicBezTo>
                    <a:pt x="50934" y="5227"/>
                    <a:pt x="52187" y="3272"/>
                    <a:pt x="53064" y="1217"/>
                  </a:cubicBezTo>
                  <a:cubicBezTo>
                    <a:pt x="53359" y="545"/>
                    <a:pt x="52774" y="1"/>
                    <a:pt x="52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636;p65"/>
            <p:cNvSpPr/>
            <p:nvPr/>
          </p:nvSpPr>
          <p:spPr>
            <a:xfrm>
              <a:off x="5590110" y="1625496"/>
              <a:ext cx="427504" cy="427504"/>
            </a:xfrm>
            <a:custGeom>
              <a:avLst/>
              <a:gdLst/>
              <a:ahLst/>
              <a:cxnLst/>
              <a:rect l="l" t="t" r="r" b="b"/>
              <a:pathLst>
                <a:path w="24387" h="24387" extrusionOk="0">
                  <a:moveTo>
                    <a:pt x="12206" y="0"/>
                  </a:moveTo>
                  <a:cubicBezTo>
                    <a:pt x="8672" y="0"/>
                    <a:pt x="5514" y="1504"/>
                    <a:pt x="3284" y="3885"/>
                  </a:cubicBezTo>
                  <a:cubicBezTo>
                    <a:pt x="1254" y="6066"/>
                    <a:pt x="0" y="8973"/>
                    <a:pt x="0" y="12206"/>
                  </a:cubicBezTo>
                  <a:cubicBezTo>
                    <a:pt x="0" y="18923"/>
                    <a:pt x="5464" y="24387"/>
                    <a:pt x="12206" y="24387"/>
                  </a:cubicBezTo>
                  <a:cubicBezTo>
                    <a:pt x="18948" y="24387"/>
                    <a:pt x="24386" y="18923"/>
                    <a:pt x="24386" y="12206"/>
                  </a:cubicBezTo>
                  <a:cubicBezTo>
                    <a:pt x="24386" y="8722"/>
                    <a:pt x="22933" y="5564"/>
                    <a:pt x="20602" y="3359"/>
                  </a:cubicBezTo>
                  <a:cubicBezTo>
                    <a:pt x="18422" y="1279"/>
                    <a:pt x="15464" y="0"/>
                    <a:pt x="1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637;p65"/>
            <p:cNvSpPr/>
            <p:nvPr/>
          </p:nvSpPr>
          <p:spPr>
            <a:xfrm>
              <a:off x="5743007" y="1378919"/>
              <a:ext cx="128302" cy="272960"/>
            </a:xfrm>
            <a:custGeom>
              <a:avLst/>
              <a:gdLst/>
              <a:ahLst/>
              <a:cxnLst/>
              <a:rect l="l" t="t" r="r" b="b"/>
              <a:pathLst>
                <a:path w="7319" h="15571" extrusionOk="0">
                  <a:moveTo>
                    <a:pt x="1730" y="8803"/>
                  </a:moveTo>
                  <a:cubicBezTo>
                    <a:pt x="1955" y="8803"/>
                    <a:pt x="2156" y="8853"/>
                    <a:pt x="2356" y="9004"/>
                  </a:cubicBezTo>
                  <a:cubicBezTo>
                    <a:pt x="3559" y="9881"/>
                    <a:pt x="4035" y="12989"/>
                    <a:pt x="4186" y="14342"/>
                  </a:cubicBezTo>
                  <a:cubicBezTo>
                    <a:pt x="2857" y="12989"/>
                    <a:pt x="627" y="10382"/>
                    <a:pt x="903" y="9280"/>
                  </a:cubicBezTo>
                  <a:cubicBezTo>
                    <a:pt x="928" y="9154"/>
                    <a:pt x="1028" y="8954"/>
                    <a:pt x="1404" y="8828"/>
                  </a:cubicBezTo>
                  <a:cubicBezTo>
                    <a:pt x="1529" y="8803"/>
                    <a:pt x="1629" y="8803"/>
                    <a:pt x="1730" y="8803"/>
                  </a:cubicBezTo>
                  <a:close/>
                  <a:moveTo>
                    <a:pt x="5815" y="9731"/>
                  </a:moveTo>
                  <a:cubicBezTo>
                    <a:pt x="5890" y="9731"/>
                    <a:pt x="6015" y="9756"/>
                    <a:pt x="6166" y="9881"/>
                  </a:cubicBezTo>
                  <a:cubicBezTo>
                    <a:pt x="6492" y="10107"/>
                    <a:pt x="6667" y="10407"/>
                    <a:pt x="6717" y="10808"/>
                  </a:cubicBezTo>
                  <a:cubicBezTo>
                    <a:pt x="6817" y="12011"/>
                    <a:pt x="5514" y="13640"/>
                    <a:pt x="4837" y="14417"/>
                  </a:cubicBezTo>
                  <a:cubicBezTo>
                    <a:pt x="4812" y="12588"/>
                    <a:pt x="5013" y="10132"/>
                    <a:pt x="5664" y="9756"/>
                  </a:cubicBezTo>
                  <a:cubicBezTo>
                    <a:pt x="5689" y="9756"/>
                    <a:pt x="5740" y="9731"/>
                    <a:pt x="5815" y="9731"/>
                  </a:cubicBezTo>
                  <a:close/>
                  <a:moveTo>
                    <a:pt x="4198" y="0"/>
                  </a:moveTo>
                  <a:cubicBezTo>
                    <a:pt x="4054" y="0"/>
                    <a:pt x="3910" y="94"/>
                    <a:pt x="3910" y="282"/>
                  </a:cubicBezTo>
                  <a:cubicBezTo>
                    <a:pt x="3960" y="3966"/>
                    <a:pt x="4035" y="7625"/>
                    <a:pt x="4085" y="11285"/>
                  </a:cubicBezTo>
                  <a:cubicBezTo>
                    <a:pt x="3785" y="10182"/>
                    <a:pt x="3309" y="9104"/>
                    <a:pt x="2632" y="8628"/>
                  </a:cubicBezTo>
                  <a:cubicBezTo>
                    <a:pt x="2354" y="8419"/>
                    <a:pt x="2052" y="8319"/>
                    <a:pt x="1725" y="8319"/>
                  </a:cubicBezTo>
                  <a:cubicBezTo>
                    <a:pt x="1581" y="8319"/>
                    <a:pt x="1432" y="8339"/>
                    <a:pt x="1278" y="8377"/>
                  </a:cubicBezTo>
                  <a:cubicBezTo>
                    <a:pt x="727" y="8553"/>
                    <a:pt x="527" y="8904"/>
                    <a:pt x="451" y="9154"/>
                  </a:cubicBezTo>
                  <a:cubicBezTo>
                    <a:pt x="0" y="10909"/>
                    <a:pt x="3860" y="14718"/>
                    <a:pt x="4311" y="15144"/>
                  </a:cubicBezTo>
                  <a:lnTo>
                    <a:pt x="4386" y="15219"/>
                  </a:lnTo>
                  <a:lnTo>
                    <a:pt x="4386" y="15520"/>
                  </a:lnTo>
                  <a:lnTo>
                    <a:pt x="4537" y="15370"/>
                  </a:lnTo>
                  <a:lnTo>
                    <a:pt x="4737" y="15570"/>
                  </a:lnTo>
                  <a:lnTo>
                    <a:pt x="4712" y="15219"/>
                  </a:lnTo>
                  <a:lnTo>
                    <a:pt x="4787" y="15144"/>
                  </a:lnTo>
                  <a:cubicBezTo>
                    <a:pt x="4887" y="15044"/>
                    <a:pt x="7319" y="12613"/>
                    <a:pt x="7168" y="10758"/>
                  </a:cubicBezTo>
                  <a:cubicBezTo>
                    <a:pt x="7143" y="10232"/>
                    <a:pt x="6893" y="9806"/>
                    <a:pt x="6441" y="9480"/>
                  </a:cubicBezTo>
                  <a:cubicBezTo>
                    <a:pt x="6195" y="9316"/>
                    <a:pt x="5987" y="9256"/>
                    <a:pt x="5811" y="9256"/>
                  </a:cubicBezTo>
                  <a:cubicBezTo>
                    <a:pt x="5665" y="9256"/>
                    <a:pt x="5541" y="9298"/>
                    <a:pt x="5439" y="9355"/>
                  </a:cubicBezTo>
                  <a:cubicBezTo>
                    <a:pt x="5088" y="9555"/>
                    <a:pt x="4837" y="10107"/>
                    <a:pt x="4662" y="10783"/>
                  </a:cubicBezTo>
                  <a:cubicBezTo>
                    <a:pt x="4612" y="7274"/>
                    <a:pt x="4562" y="3791"/>
                    <a:pt x="4486" y="282"/>
                  </a:cubicBezTo>
                  <a:cubicBezTo>
                    <a:pt x="4486" y="94"/>
                    <a:pt x="4342" y="0"/>
                    <a:pt x="4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638;p65"/>
            <p:cNvSpPr/>
            <p:nvPr/>
          </p:nvSpPr>
          <p:spPr>
            <a:xfrm>
              <a:off x="5647661" y="1625496"/>
              <a:ext cx="303620" cy="208274"/>
            </a:xfrm>
            <a:custGeom>
              <a:avLst/>
              <a:gdLst/>
              <a:ahLst/>
              <a:cxnLst/>
              <a:rect l="l" t="t" r="r" b="b"/>
              <a:pathLst>
                <a:path w="17320" h="11881" extrusionOk="0">
                  <a:moveTo>
                    <a:pt x="8923" y="0"/>
                  </a:moveTo>
                  <a:cubicBezTo>
                    <a:pt x="5389" y="0"/>
                    <a:pt x="2231" y="1504"/>
                    <a:pt x="1" y="3885"/>
                  </a:cubicBezTo>
                  <a:cubicBezTo>
                    <a:pt x="672" y="3569"/>
                    <a:pt x="1453" y="3362"/>
                    <a:pt x="2317" y="3362"/>
                  </a:cubicBezTo>
                  <a:cubicBezTo>
                    <a:pt x="2550" y="3362"/>
                    <a:pt x="2789" y="3377"/>
                    <a:pt x="3033" y="3409"/>
                  </a:cubicBezTo>
                  <a:cubicBezTo>
                    <a:pt x="6417" y="3860"/>
                    <a:pt x="7319" y="11529"/>
                    <a:pt x="7319" y="11529"/>
                  </a:cubicBezTo>
                  <a:lnTo>
                    <a:pt x="10878" y="11880"/>
                  </a:lnTo>
                  <a:cubicBezTo>
                    <a:pt x="10878" y="11880"/>
                    <a:pt x="10946" y="3282"/>
                    <a:pt x="16392" y="3282"/>
                  </a:cubicBezTo>
                  <a:cubicBezTo>
                    <a:pt x="16685" y="3282"/>
                    <a:pt x="16994" y="3306"/>
                    <a:pt x="17319" y="3359"/>
                  </a:cubicBezTo>
                  <a:cubicBezTo>
                    <a:pt x="15139" y="1279"/>
                    <a:pt x="12181" y="0"/>
                    <a:pt x="8923"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639;p65"/>
            <p:cNvSpPr/>
            <p:nvPr/>
          </p:nvSpPr>
          <p:spPr>
            <a:xfrm>
              <a:off x="5880950" y="1789367"/>
              <a:ext cx="18477" cy="31221"/>
            </a:xfrm>
            <a:custGeom>
              <a:avLst/>
              <a:gdLst/>
              <a:ahLst/>
              <a:cxnLst/>
              <a:rect l="l" t="t" r="r" b="b"/>
              <a:pathLst>
                <a:path w="1054" h="1781" extrusionOk="0">
                  <a:moveTo>
                    <a:pt x="527" y="1"/>
                  </a:moveTo>
                  <a:cubicBezTo>
                    <a:pt x="252" y="1"/>
                    <a:pt x="1" y="402"/>
                    <a:pt x="1" y="903"/>
                  </a:cubicBezTo>
                  <a:cubicBezTo>
                    <a:pt x="1" y="1379"/>
                    <a:pt x="252" y="1780"/>
                    <a:pt x="527" y="1780"/>
                  </a:cubicBezTo>
                  <a:cubicBezTo>
                    <a:pt x="828" y="1780"/>
                    <a:pt x="1054" y="1379"/>
                    <a:pt x="1054" y="903"/>
                  </a:cubicBezTo>
                  <a:cubicBezTo>
                    <a:pt x="1054" y="402"/>
                    <a:pt x="828" y="1"/>
                    <a:pt x="52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640;p65"/>
            <p:cNvSpPr/>
            <p:nvPr/>
          </p:nvSpPr>
          <p:spPr>
            <a:xfrm>
              <a:off x="5708736" y="1789367"/>
              <a:ext cx="18021" cy="31221"/>
            </a:xfrm>
            <a:custGeom>
              <a:avLst/>
              <a:gdLst/>
              <a:ahLst/>
              <a:cxnLst/>
              <a:rect l="l" t="t" r="r" b="b"/>
              <a:pathLst>
                <a:path w="1028" h="1781" extrusionOk="0">
                  <a:moveTo>
                    <a:pt x="502" y="1"/>
                  </a:moveTo>
                  <a:cubicBezTo>
                    <a:pt x="226" y="1"/>
                    <a:pt x="0" y="402"/>
                    <a:pt x="0" y="903"/>
                  </a:cubicBezTo>
                  <a:cubicBezTo>
                    <a:pt x="0" y="1379"/>
                    <a:pt x="226" y="1780"/>
                    <a:pt x="502" y="1780"/>
                  </a:cubicBezTo>
                  <a:cubicBezTo>
                    <a:pt x="802" y="1780"/>
                    <a:pt x="1028" y="1379"/>
                    <a:pt x="1028" y="903"/>
                  </a:cubicBezTo>
                  <a:cubicBezTo>
                    <a:pt x="1028" y="402"/>
                    <a:pt x="802" y="1"/>
                    <a:pt x="5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641;p65"/>
            <p:cNvSpPr/>
            <p:nvPr/>
          </p:nvSpPr>
          <p:spPr>
            <a:xfrm>
              <a:off x="5717518" y="1833753"/>
              <a:ext cx="81742" cy="54045"/>
            </a:xfrm>
            <a:custGeom>
              <a:avLst/>
              <a:gdLst/>
              <a:ahLst/>
              <a:cxnLst/>
              <a:rect l="l" t="t" r="r" b="b"/>
              <a:pathLst>
                <a:path w="4663" h="3083" extrusionOk="0">
                  <a:moveTo>
                    <a:pt x="1" y="0"/>
                  </a:moveTo>
                  <a:cubicBezTo>
                    <a:pt x="76" y="502"/>
                    <a:pt x="276" y="978"/>
                    <a:pt x="577" y="1404"/>
                  </a:cubicBezTo>
                  <a:cubicBezTo>
                    <a:pt x="878" y="1830"/>
                    <a:pt x="1254" y="2206"/>
                    <a:pt x="1705" y="2481"/>
                  </a:cubicBezTo>
                  <a:cubicBezTo>
                    <a:pt x="2156" y="2732"/>
                    <a:pt x="2632" y="2958"/>
                    <a:pt x="3159" y="3008"/>
                  </a:cubicBezTo>
                  <a:cubicBezTo>
                    <a:pt x="3409" y="3083"/>
                    <a:pt x="3660" y="3058"/>
                    <a:pt x="3910" y="3083"/>
                  </a:cubicBezTo>
                  <a:cubicBezTo>
                    <a:pt x="4186" y="3058"/>
                    <a:pt x="4437" y="3033"/>
                    <a:pt x="4662" y="2983"/>
                  </a:cubicBezTo>
                  <a:cubicBezTo>
                    <a:pt x="4437" y="2933"/>
                    <a:pt x="4186" y="2908"/>
                    <a:pt x="3935" y="2857"/>
                  </a:cubicBezTo>
                  <a:cubicBezTo>
                    <a:pt x="3710" y="2782"/>
                    <a:pt x="3459" y="2757"/>
                    <a:pt x="3234" y="2657"/>
                  </a:cubicBezTo>
                  <a:cubicBezTo>
                    <a:pt x="3133" y="2632"/>
                    <a:pt x="3008" y="2582"/>
                    <a:pt x="2883" y="2557"/>
                  </a:cubicBezTo>
                  <a:lnTo>
                    <a:pt x="2557" y="2406"/>
                  </a:lnTo>
                  <a:cubicBezTo>
                    <a:pt x="2357" y="2331"/>
                    <a:pt x="2156" y="2206"/>
                    <a:pt x="1956" y="2080"/>
                  </a:cubicBezTo>
                  <a:cubicBezTo>
                    <a:pt x="1529" y="1855"/>
                    <a:pt x="1179" y="1529"/>
                    <a:pt x="853" y="1178"/>
                  </a:cubicBezTo>
                  <a:cubicBezTo>
                    <a:pt x="527" y="827"/>
                    <a:pt x="251" y="426"/>
                    <a:pt x="1"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642;p65"/>
            <p:cNvSpPr/>
            <p:nvPr/>
          </p:nvSpPr>
          <p:spPr>
            <a:xfrm>
              <a:off x="5767602" y="1809579"/>
              <a:ext cx="79113" cy="47909"/>
            </a:xfrm>
            <a:custGeom>
              <a:avLst/>
              <a:gdLst/>
              <a:ahLst/>
              <a:cxnLst/>
              <a:rect l="l" t="t" r="r" b="b"/>
              <a:pathLst>
                <a:path w="4513" h="2733" extrusionOk="0">
                  <a:moveTo>
                    <a:pt x="2256" y="1"/>
                  </a:moveTo>
                  <a:cubicBezTo>
                    <a:pt x="1003" y="1"/>
                    <a:pt x="1" y="602"/>
                    <a:pt x="1" y="1379"/>
                  </a:cubicBezTo>
                  <a:cubicBezTo>
                    <a:pt x="1" y="2131"/>
                    <a:pt x="1003" y="2733"/>
                    <a:pt x="2256" y="2733"/>
                  </a:cubicBezTo>
                  <a:cubicBezTo>
                    <a:pt x="3484" y="2733"/>
                    <a:pt x="4512" y="2131"/>
                    <a:pt x="4512" y="1379"/>
                  </a:cubicBezTo>
                  <a:cubicBezTo>
                    <a:pt x="4512" y="602"/>
                    <a:pt x="3484" y="1"/>
                    <a:pt x="225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 name="Google Shape;8602;p65"/>
          <p:cNvSpPr/>
          <p:nvPr/>
        </p:nvSpPr>
        <p:spPr>
          <a:xfrm>
            <a:off x="558219" y="113553"/>
            <a:ext cx="122605" cy="255167"/>
          </a:xfrm>
          <a:custGeom>
            <a:avLst/>
            <a:gdLst/>
            <a:ahLst/>
            <a:cxnLst/>
            <a:rect l="l" t="t" r="r" b="b"/>
            <a:pathLst>
              <a:path w="6994" h="14556" extrusionOk="0">
                <a:moveTo>
                  <a:pt x="1530" y="8416"/>
                </a:moveTo>
                <a:cubicBezTo>
                  <a:pt x="1705" y="8416"/>
                  <a:pt x="1880" y="8466"/>
                  <a:pt x="2056" y="8566"/>
                </a:cubicBezTo>
                <a:cubicBezTo>
                  <a:pt x="3284" y="9318"/>
                  <a:pt x="3961" y="12300"/>
                  <a:pt x="4186" y="13553"/>
                </a:cubicBezTo>
                <a:cubicBezTo>
                  <a:pt x="2858" y="12375"/>
                  <a:pt x="502" y="10045"/>
                  <a:pt x="677" y="8967"/>
                </a:cubicBezTo>
                <a:cubicBezTo>
                  <a:pt x="728" y="8741"/>
                  <a:pt x="878" y="8591"/>
                  <a:pt x="1154" y="8491"/>
                </a:cubicBezTo>
                <a:cubicBezTo>
                  <a:pt x="1279" y="8441"/>
                  <a:pt x="1404" y="8416"/>
                  <a:pt x="1530" y="8416"/>
                </a:cubicBezTo>
                <a:close/>
                <a:moveTo>
                  <a:pt x="5389" y="8992"/>
                </a:moveTo>
                <a:cubicBezTo>
                  <a:pt x="5464" y="8992"/>
                  <a:pt x="5565" y="9017"/>
                  <a:pt x="5715" y="9117"/>
                </a:cubicBezTo>
                <a:cubicBezTo>
                  <a:pt x="6041" y="9318"/>
                  <a:pt x="6241" y="9593"/>
                  <a:pt x="6317" y="9969"/>
                </a:cubicBezTo>
                <a:cubicBezTo>
                  <a:pt x="6492" y="11122"/>
                  <a:pt x="5339" y="12802"/>
                  <a:pt x="4763" y="13553"/>
                </a:cubicBezTo>
                <a:cubicBezTo>
                  <a:pt x="4612" y="11849"/>
                  <a:pt x="4612" y="9443"/>
                  <a:pt x="5214" y="9042"/>
                </a:cubicBezTo>
                <a:cubicBezTo>
                  <a:pt x="5239" y="9042"/>
                  <a:pt x="5289" y="8992"/>
                  <a:pt x="5389" y="8992"/>
                </a:cubicBezTo>
                <a:close/>
                <a:moveTo>
                  <a:pt x="3118" y="1"/>
                </a:moveTo>
                <a:cubicBezTo>
                  <a:pt x="2990" y="1"/>
                  <a:pt x="2870" y="82"/>
                  <a:pt x="2883" y="245"/>
                </a:cubicBezTo>
                <a:cubicBezTo>
                  <a:pt x="3234" y="3754"/>
                  <a:pt x="3560" y="7288"/>
                  <a:pt x="3911" y="10796"/>
                </a:cubicBezTo>
                <a:cubicBezTo>
                  <a:pt x="3510" y="9719"/>
                  <a:pt x="2983" y="8666"/>
                  <a:pt x="2281" y="8240"/>
                </a:cubicBezTo>
                <a:cubicBezTo>
                  <a:pt x="2040" y="8089"/>
                  <a:pt x="1789" y="8011"/>
                  <a:pt x="1530" y="8011"/>
                </a:cubicBezTo>
                <a:cubicBezTo>
                  <a:pt x="1358" y="8011"/>
                  <a:pt x="1183" y="8045"/>
                  <a:pt x="1003" y="8115"/>
                </a:cubicBezTo>
                <a:cubicBezTo>
                  <a:pt x="502" y="8290"/>
                  <a:pt x="327" y="8641"/>
                  <a:pt x="276" y="8892"/>
                </a:cubicBezTo>
                <a:cubicBezTo>
                  <a:pt x="1" y="10546"/>
                  <a:pt x="3911" y="13854"/>
                  <a:pt x="4362" y="14205"/>
                </a:cubicBezTo>
                <a:lnTo>
                  <a:pt x="4437" y="14280"/>
                </a:lnTo>
                <a:lnTo>
                  <a:pt x="4462" y="14531"/>
                </a:lnTo>
                <a:lnTo>
                  <a:pt x="4587" y="14406"/>
                </a:lnTo>
                <a:lnTo>
                  <a:pt x="4763" y="14556"/>
                </a:lnTo>
                <a:lnTo>
                  <a:pt x="4713" y="14255"/>
                </a:lnTo>
                <a:lnTo>
                  <a:pt x="4763" y="14205"/>
                </a:lnTo>
                <a:cubicBezTo>
                  <a:pt x="4863" y="14080"/>
                  <a:pt x="6993" y="11624"/>
                  <a:pt x="6718" y="9894"/>
                </a:cubicBezTo>
                <a:cubicBezTo>
                  <a:pt x="6617" y="9418"/>
                  <a:pt x="6367" y="9017"/>
                  <a:pt x="5916" y="8766"/>
                </a:cubicBezTo>
                <a:cubicBezTo>
                  <a:pt x="5710" y="8645"/>
                  <a:pt x="5533" y="8600"/>
                  <a:pt x="5383" y="8600"/>
                </a:cubicBezTo>
                <a:cubicBezTo>
                  <a:pt x="5222" y="8600"/>
                  <a:pt x="5092" y="8652"/>
                  <a:pt x="4988" y="8716"/>
                </a:cubicBezTo>
                <a:cubicBezTo>
                  <a:pt x="4637" y="8942"/>
                  <a:pt x="4462" y="9543"/>
                  <a:pt x="4362" y="10270"/>
                </a:cubicBezTo>
                <a:cubicBezTo>
                  <a:pt x="4036" y="6937"/>
                  <a:pt x="3710" y="3603"/>
                  <a:pt x="3409" y="245"/>
                </a:cubicBezTo>
                <a:cubicBezTo>
                  <a:pt x="3384" y="82"/>
                  <a:pt x="3246" y="1"/>
                  <a:pt x="31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 name="Google Shape;8603;p65"/>
          <p:cNvGrpSpPr/>
          <p:nvPr/>
        </p:nvGrpSpPr>
        <p:grpSpPr>
          <a:xfrm>
            <a:off x="357448" y="345861"/>
            <a:ext cx="552265" cy="551844"/>
            <a:chOff x="5082875" y="803275"/>
            <a:chExt cx="787600" cy="787000"/>
          </a:xfrm>
        </p:grpSpPr>
        <p:sp>
          <p:nvSpPr>
            <p:cNvPr id="164"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2846042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5" y="1067742"/>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1631833" y="58452"/>
            <a:ext cx="6416369" cy="869152"/>
          </a:xfrm>
          <a:prstGeom prst="rect">
            <a:avLst/>
          </a:prstGeom>
        </p:spPr>
        <p:txBody>
          <a:bodyPr spcFirstLastPara="1" wrap="square" lIns="0" tIns="0" rIns="0" bIns="0" anchor="ctr" anchorCtr="0">
            <a:noAutofit/>
          </a:bodyPr>
          <a:lstStyle/>
          <a:p>
            <a:pPr lvl="0"/>
            <a:r>
              <a:rPr lang="fr-FR" dirty="0" smtClean="0"/>
              <a:t>D’autres sources de données : </a:t>
            </a:r>
            <a:r>
              <a:rPr lang="fr-FR" dirty="0" err="1" smtClean="0"/>
              <a:t>ScanR</a:t>
            </a:r>
            <a:r>
              <a:rPr lang="fr-FR" dirty="0" smtClean="0"/>
              <a:t> ?</a:t>
            </a:r>
            <a:endParaRPr dirty="0"/>
          </a:p>
        </p:txBody>
      </p:sp>
      <p:sp>
        <p:nvSpPr>
          <p:cNvPr id="3803" name="Google Shape;3803;p33"/>
          <p:cNvSpPr txBox="1">
            <a:spLocks noGrp="1"/>
          </p:cNvSpPr>
          <p:nvPr>
            <p:ph type="body" idx="1"/>
          </p:nvPr>
        </p:nvSpPr>
        <p:spPr>
          <a:xfrm>
            <a:off x="1213648" y="787398"/>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kern="1200" dirty="0" smtClean="0">
                <a:solidFill>
                  <a:sysClr val="windowText" lastClr="000000"/>
                </a:solidFill>
                <a:latin typeface="Calibri"/>
              </a:rPr>
              <a:t>Le </a:t>
            </a:r>
            <a:r>
              <a:rPr lang="fr-FR" sz="1600" kern="1200" dirty="0" smtClean="0">
                <a:solidFill>
                  <a:sysClr val="windowText" lastClr="000000"/>
                </a:solidFill>
                <a:latin typeface="Calibri"/>
                <a:hlinkClick r:id="rId3"/>
              </a:rPr>
              <a:t>site </a:t>
            </a:r>
            <a:r>
              <a:rPr lang="fr-FR" sz="1600" kern="1200" dirty="0" err="1" smtClean="0">
                <a:solidFill>
                  <a:sysClr val="windowText" lastClr="000000"/>
                </a:solidFill>
                <a:latin typeface="Calibri"/>
                <a:hlinkClick r:id="rId3"/>
              </a:rPr>
              <a:t>ScanR</a:t>
            </a:r>
            <a:r>
              <a:rPr lang="fr-FR" sz="1600" kern="1200" dirty="0" smtClean="0">
                <a:solidFill>
                  <a:sysClr val="windowText" lastClr="000000"/>
                </a:solidFill>
                <a:latin typeface="Calibri"/>
                <a:hlinkClick r:id="rId3"/>
              </a:rPr>
              <a:t> </a:t>
            </a:r>
            <a:r>
              <a:rPr lang="fr-FR" sz="1600" kern="1200" dirty="0" smtClean="0">
                <a:solidFill>
                  <a:sysClr val="windowText" lastClr="000000"/>
                </a:solidFill>
                <a:latin typeface="Calibri"/>
              </a:rPr>
              <a:t>recense également un nombre important de </a:t>
            </a:r>
            <a:r>
              <a:rPr lang="fr-FR" sz="1600" kern="1200" dirty="0">
                <a:solidFill>
                  <a:sysClr val="windowText" lastClr="000000"/>
                </a:solidFill>
                <a:latin typeface="Calibri"/>
              </a:rPr>
              <a:t>projets </a:t>
            </a:r>
            <a:r>
              <a:rPr lang="fr-FR" sz="1600" kern="1200" dirty="0" smtClean="0">
                <a:solidFill>
                  <a:sysClr val="windowText" lastClr="000000"/>
                </a:solidFill>
                <a:latin typeface="Calibri"/>
              </a:rPr>
              <a:t>financés. </a:t>
            </a:r>
          </a:p>
          <a:p>
            <a:pPr marL="0" lvl="0" indent="0">
              <a:spcBef>
                <a:spcPct val="20000"/>
              </a:spcBef>
              <a:buClrTx/>
              <a:buSzTx/>
              <a:buNone/>
              <a:defRPr/>
            </a:pPr>
            <a:r>
              <a:rPr lang="fr-FR" sz="1600" kern="1200" dirty="0" smtClean="0">
                <a:solidFill>
                  <a:sysClr val="windowText" lastClr="000000"/>
                </a:solidFill>
                <a:latin typeface="Calibri"/>
              </a:rPr>
              <a:t>Les données sont également exposées sur </a:t>
            </a:r>
            <a:r>
              <a:rPr lang="fr-FR" sz="1600" kern="1200" dirty="0" smtClean="0">
                <a:solidFill>
                  <a:sysClr val="windowText" lastClr="000000"/>
                </a:solidFill>
                <a:latin typeface="Calibri"/>
                <a:hlinkClick r:id="rId4"/>
              </a:rPr>
              <a:t>data.gouv.fr</a:t>
            </a: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kern="1200" dirty="0" smtClean="0">
              <a:solidFill>
                <a:sysClr val="windowText" lastClr="000000"/>
              </a:solidFill>
              <a:latin typeface="Calibri"/>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Image 2"/>
          <p:cNvPicPr>
            <a:picLocks noChangeAspect="1"/>
          </p:cNvPicPr>
          <p:nvPr/>
        </p:nvPicPr>
        <p:blipFill rotWithShape="1">
          <a:blip r:embed="rId5"/>
          <a:srcRect r="17878"/>
          <a:stretch/>
        </p:blipFill>
        <p:spPr>
          <a:xfrm>
            <a:off x="1760619" y="1952930"/>
            <a:ext cx="6158798" cy="2773230"/>
          </a:xfrm>
          <a:prstGeom prst="rect">
            <a:avLst/>
          </a:prstGeom>
        </p:spPr>
      </p:pic>
      <p:grpSp>
        <p:nvGrpSpPr>
          <p:cNvPr id="177" name="Google Shape;8545;p65"/>
          <p:cNvGrpSpPr/>
          <p:nvPr/>
        </p:nvGrpSpPr>
        <p:grpSpPr>
          <a:xfrm>
            <a:off x="8360863" y="174632"/>
            <a:ext cx="421351" cy="582802"/>
            <a:chOff x="7967879" y="2955199"/>
            <a:chExt cx="421351" cy="582802"/>
          </a:xfrm>
        </p:grpSpPr>
        <p:sp>
          <p:nvSpPr>
            <p:cNvPr id="178" name="Google Shape;8546;p65"/>
            <p:cNvSpPr/>
            <p:nvPr/>
          </p:nvSpPr>
          <p:spPr>
            <a:xfrm>
              <a:off x="7967879" y="3116651"/>
              <a:ext cx="421351" cy="421351"/>
            </a:xfrm>
            <a:custGeom>
              <a:avLst/>
              <a:gdLst/>
              <a:ahLst/>
              <a:cxnLst/>
              <a:rect l="l" t="t" r="r" b="b"/>
              <a:pathLst>
                <a:path w="24036" h="24036" extrusionOk="0">
                  <a:moveTo>
                    <a:pt x="12030" y="1"/>
                  </a:moveTo>
                  <a:cubicBezTo>
                    <a:pt x="7118" y="1"/>
                    <a:pt x="2908" y="2933"/>
                    <a:pt x="1028" y="7144"/>
                  </a:cubicBezTo>
                  <a:cubicBezTo>
                    <a:pt x="1028" y="7169"/>
                    <a:pt x="1003" y="7194"/>
                    <a:pt x="1003" y="7219"/>
                  </a:cubicBezTo>
                  <a:cubicBezTo>
                    <a:pt x="677" y="7946"/>
                    <a:pt x="426" y="8722"/>
                    <a:pt x="276" y="9524"/>
                  </a:cubicBezTo>
                  <a:cubicBezTo>
                    <a:pt x="100" y="10326"/>
                    <a:pt x="0" y="11154"/>
                    <a:pt x="0" y="12031"/>
                  </a:cubicBezTo>
                  <a:cubicBezTo>
                    <a:pt x="0" y="12532"/>
                    <a:pt x="25" y="13033"/>
                    <a:pt x="100" y="13535"/>
                  </a:cubicBezTo>
                  <a:cubicBezTo>
                    <a:pt x="251" y="14738"/>
                    <a:pt x="577" y="15890"/>
                    <a:pt x="1053" y="16943"/>
                  </a:cubicBezTo>
                  <a:cubicBezTo>
                    <a:pt x="2933" y="21129"/>
                    <a:pt x="7143" y="24036"/>
                    <a:pt x="12030" y="24036"/>
                  </a:cubicBezTo>
                  <a:cubicBezTo>
                    <a:pt x="16291" y="24036"/>
                    <a:pt x="20050" y="21830"/>
                    <a:pt x="22181" y="18472"/>
                  </a:cubicBezTo>
                  <a:cubicBezTo>
                    <a:pt x="22607" y="17795"/>
                    <a:pt x="22958" y="17068"/>
                    <a:pt x="23258" y="16316"/>
                  </a:cubicBezTo>
                  <a:cubicBezTo>
                    <a:pt x="23760" y="14988"/>
                    <a:pt x="24035" y="13535"/>
                    <a:pt x="24035" y="12031"/>
                  </a:cubicBezTo>
                  <a:cubicBezTo>
                    <a:pt x="24035" y="11479"/>
                    <a:pt x="24010" y="10928"/>
                    <a:pt x="23935" y="10377"/>
                  </a:cubicBezTo>
                  <a:cubicBezTo>
                    <a:pt x="23860" y="9875"/>
                    <a:pt x="23760" y="9374"/>
                    <a:pt x="23634" y="8898"/>
                  </a:cubicBezTo>
                  <a:cubicBezTo>
                    <a:pt x="23584" y="8722"/>
                    <a:pt x="23534" y="8572"/>
                    <a:pt x="23484" y="8397"/>
                  </a:cubicBezTo>
                  <a:cubicBezTo>
                    <a:pt x="21955" y="3534"/>
                    <a:pt x="17394" y="1"/>
                    <a:pt x="120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547;p65"/>
            <p:cNvSpPr/>
            <p:nvPr/>
          </p:nvSpPr>
          <p:spPr>
            <a:xfrm>
              <a:off x="8147124" y="3074526"/>
              <a:ext cx="116452" cy="74660"/>
            </a:xfrm>
            <a:custGeom>
              <a:avLst/>
              <a:gdLst/>
              <a:ahLst/>
              <a:cxnLst/>
              <a:rect l="l" t="t" r="r" b="b"/>
              <a:pathLst>
                <a:path w="6643" h="4259" extrusionOk="0">
                  <a:moveTo>
                    <a:pt x="2455" y="1"/>
                  </a:moveTo>
                  <a:cubicBezTo>
                    <a:pt x="1015" y="1"/>
                    <a:pt x="1" y="348"/>
                    <a:pt x="1" y="348"/>
                  </a:cubicBezTo>
                  <a:lnTo>
                    <a:pt x="427" y="3557"/>
                  </a:lnTo>
                  <a:lnTo>
                    <a:pt x="5966" y="4258"/>
                  </a:lnTo>
                  <a:lnTo>
                    <a:pt x="6642" y="1150"/>
                  </a:lnTo>
                  <a:cubicBezTo>
                    <a:pt x="5178" y="246"/>
                    <a:pt x="3666" y="1"/>
                    <a:pt x="2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548;p65"/>
            <p:cNvSpPr/>
            <p:nvPr/>
          </p:nvSpPr>
          <p:spPr>
            <a:xfrm>
              <a:off x="8148894" y="2955199"/>
              <a:ext cx="196406" cy="143904"/>
            </a:xfrm>
            <a:custGeom>
              <a:avLst/>
              <a:gdLst/>
              <a:ahLst/>
              <a:cxnLst/>
              <a:rect l="l" t="t" r="r" b="b"/>
              <a:pathLst>
                <a:path w="11204" h="8209" extrusionOk="0">
                  <a:moveTo>
                    <a:pt x="1679" y="414"/>
                  </a:moveTo>
                  <a:cubicBezTo>
                    <a:pt x="1905" y="414"/>
                    <a:pt x="2105" y="489"/>
                    <a:pt x="2306" y="664"/>
                  </a:cubicBezTo>
                  <a:cubicBezTo>
                    <a:pt x="3409" y="1667"/>
                    <a:pt x="3509" y="5176"/>
                    <a:pt x="3509" y="6629"/>
                  </a:cubicBezTo>
                  <a:cubicBezTo>
                    <a:pt x="2431" y="4975"/>
                    <a:pt x="577" y="1842"/>
                    <a:pt x="1053" y="764"/>
                  </a:cubicBezTo>
                  <a:cubicBezTo>
                    <a:pt x="1128" y="564"/>
                    <a:pt x="1278" y="464"/>
                    <a:pt x="1529" y="414"/>
                  </a:cubicBezTo>
                  <a:close/>
                  <a:moveTo>
                    <a:pt x="7494" y="1266"/>
                  </a:moveTo>
                  <a:cubicBezTo>
                    <a:pt x="7669" y="1266"/>
                    <a:pt x="7845" y="1291"/>
                    <a:pt x="8020" y="1366"/>
                  </a:cubicBezTo>
                  <a:cubicBezTo>
                    <a:pt x="8371" y="1491"/>
                    <a:pt x="8572" y="1667"/>
                    <a:pt x="8597" y="1917"/>
                  </a:cubicBezTo>
                  <a:cubicBezTo>
                    <a:pt x="8747" y="2995"/>
                    <a:pt x="6316" y="5075"/>
                    <a:pt x="4612" y="6353"/>
                  </a:cubicBezTo>
                  <a:cubicBezTo>
                    <a:pt x="4411" y="6454"/>
                    <a:pt x="4211" y="6554"/>
                    <a:pt x="4035" y="6704"/>
                  </a:cubicBezTo>
                  <a:cubicBezTo>
                    <a:pt x="4361" y="5401"/>
                    <a:pt x="5238" y="2343"/>
                    <a:pt x="6742" y="1491"/>
                  </a:cubicBezTo>
                  <a:cubicBezTo>
                    <a:pt x="6993" y="1341"/>
                    <a:pt x="7243" y="1266"/>
                    <a:pt x="7494" y="1266"/>
                  </a:cubicBezTo>
                  <a:close/>
                  <a:moveTo>
                    <a:pt x="1672" y="0"/>
                  </a:moveTo>
                  <a:cubicBezTo>
                    <a:pt x="1608" y="0"/>
                    <a:pt x="1544" y="4"/>
                    <a:pt x="1479" y="13"/>
                  </a:cubicBezTo>
                  <a:cubicBezTo>
                    <a:pt x="1103" y="63"/>
                    <a:pt x="827" y="263"/>
                    <a:pt x="677" y="589"/>
                  </a:cubicBezTo>
                  <a:cubicBezTo>
                    <a:pt x="0" y="2168"/>
                    <a:pt x="2932" y="6529"/>
                    <a:pt x="3484" y="7306"/>
                  </a:cubicBezTo>
                  <a:lnTo>
                    <a:pt x="3409" y="7707"/>
                  </a:lnTo>
                  <a:lnTo>
                    <a:pt x="3634" y="7531"/>
                  </a:lnTo>
                  <a:lnTo>
                    <a:pt x="3860" y="7857"/>
                  </a:lnTo>
                  <a:lnTo>
                    <a:pt x="3885" y="7356"/>
                  </a:lnTo>
                  <a:cubicBezTo>
                    <a:pt x="4060" y="7256"/>
                    <a:pt x="4411" y="7005"/>
                    <a:pt x="4837" y="6679"/>
                  </a:cubicBezTo>
                  <a:cubicBezTo>
                    <a:pt x="5188" y="6529"/>
                    <a:pt x="5589" y="6429"/>
                    <a:pt x="5990" y="6429"/>
                  </a:cubicBezTo>
                  <a:cubicBezTo>
                    <a:pt x="6017" y="6428"/>
                    <a:pt x="6045" y="6427"/>
                    <a:pt x="6072" y="6427"/>
                  </a:cubicBezTo>
                  <a:cubicBezTo>
                    <a:pt x="6750" y="6427"/>
                    <a:pt x="7464" y="6724"/>
                    <a:pt x="7970" y="7206"/>
                  </a:cubicBezTo>
                  <a:cubicBezTo>
                    <a:pt x="8045" y="7281"/>
                    <a:pt x="8120" y="7381"/>
                    <a:pt x="8196" y="7456"/>
                  </a:cubicBezTo>
                  <a:cubicBezTo>
                    <a:pt x="8396" y="7657"/>
                    <a:pt x="8597" y="7882"/>
                    <a:pt x="8872" y="8008"/>
                  </a:cubicBezTo>
                  <a:cubicBezTo>
                    <a:pt x="9098" y="8158"/>
                    <a:pt x="9374" y="8208"/>
                    <a:pt x="9624" y="8208"/>
                  </a:cubicBezTo>
                  <a:cubicBezTo>
                    <a:pt x="9900" y="8208"/>
                    <a:pt x="10201" y="8133"/>
                    <a:pt x="10426" y="8008"/>
                  </a:cubicBezTo>
                  <a:cubicBezTo>
                    <a:pt x="10902" y="7707"/>
                    <a:pt x="11203" y="7181"/>
                    <a:pt x="11203" y="6629"/>
                  </a:cubicBezTo>
                  <a:lnTo>
                    <a:pt x="10777" y="6629"/>
                  </a:lnTo>
                  <a:cubicBezTo>
                    <a:pt x="10802" y="7030"/>
                    <a:pt x="10577" y="7456"/>
                    <a:pt x="10226" y="7657"/>
                  </a:cubicBezTo>
                  <a:cubicBezTo>
                    <a:pt x="10050" y="7757"/>
                    <a:pt x="9850" y="7807"/>
                    <a:pt x="9649" y="7807"/>
                  </a:cubicBezTo>
                  <a:cubicBezTo>
                    <a:pt x="9449" y="7807"/>
                    <a:pt x="9248" y="7757"/>
                    <a:pt x="9073" y="7657"/>
                  </a:cubicBezTo>
                  <a:cubicBezTo>
                    <a:pt x="8847" y="7556"/>
                    <a:pt x="8672" y="7381"/>
                    <a:pt x="8496" y="7181"/>
                  </a:cubicBezTo>
                  <a:cubicBezTo>
                    <a:pt x="8421" y="7080"/>
                    <a:pt x="8321" y="7005"/>
                    <a:pt x="8246" y="6905"/>
                  </a:cubicBezTo>
                  <a:cubicBezTo>
                    <a:pt x="7644" y="6353"/>
                    <a:pt x="6817" y="6028"/>
                    <a:pt x="5990" y="6028"/>
                  </a:cubicBezTo>
                  <a:cubicBezTo>
                    <a:pt x="5865" y="6028"/>
                    <a:pt x="5765" y="6028"/>
                    <a:pt x="5664" y="6053"/>
                  </a:cubicBezTo>
                  <a:cubicBezTo>
                    <a:pt x="7218" y="4800"/>
                    <a:pt x="9148" y="3020"/>
                    <a:pt x="8998" y="1867"/>
                  </a:cubicBezTo>
                  <a:cubicBezTo>
                    <a:pt x="8948" y="1441"/>
                    <a:pt x="8672" y="1165"/>
                    <a:pt x="8171" y="990"/>
                  </a:cubicBezTo>
                  <a:cubicBezTo>
                    <a:pt x="7940" y="910"/>
                    <a:pt x="7713" y="870"/>
                    <a:pt x="7492" y="870"/>
                  </a:cubicBezTo>
                  <a:cubicBezTo>
                    <a:pt x="7161" y="870"/>
                    <a:pt x="6842" y="960"/>
                    <a:pt x="6541" y="1140"/>
                  </a:cubicBezTo>
                  <a:cubicBezTo>
                    <a:pt x="5213" y="1892"/>
                    <a:pt x="4361" y="4098"/>
                    <a:pt x="3885" y="5627"/>
                  </a:cubicBezTo>
                  <a:cubicBezTo>
                    <a:pt x="3835" y="3897"/>
                    <a:pt x="3584" y="1266"/>
                    <a:pt x="2556" y="363"/>
                  </a:cubicBezTo>
                  <a:cubicBezTo>
                    <a:pt x="2305" y="112"/>
                    <a:pt x="2000"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549;p65"/>
            <p:cNvSpPr/>
            <p:nvPr/>
          </p:nvSpPr>
          <p:spPr>
            <a:xfrm>
              <a:off x="7986321" y="3367523"/>
              <a:ext cx="370391" cy="170479"/>
            </a:xfrm>
            <a:custGeom>
              <a:avLst/>
              <a:gdLst/>
              <a:ahLst/>
              <a:cxnLst/>
              <a:rect l="l" t="t" r="r" b="b"/>
              <a:pathLst>
                <a:path w="21129" h="9725" extrusionOk="0">
                  <a:moveTo>
                    <a:pt x="4988" y="0"/>
                  </a:moveTo>
                  <a:lnTo>
                    <a:pt x="1" y="2632"/>
                  </a:lnTo>
                  <a:cubicBezTo>
                    <a:pt x="1881" y="6818"/>
                    <a:pt x="6091" y="9725"/>
                    <a:pt x="10978" y="9725"/>
                  </a:cubicBezTo>
                  <a:cubicBezTo>
                    <a:pt x="15239" y="9725"/>
                    <a:pt x="18998" y="7519"/>
                    <a:pt x="21129" y="4161"/>
                  </a:cubicBezTo>
                  <a:lnTo>
                    <a:pt x="18898" y="1103"/>
                  </a:lnTo>
                  <a:lnTo>
                    <a:pt x="10703" y="5289"/>
                  </a:lnTo>
                  <a:lnTo>
                    <a:pt x="49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550;p65"/>
            <p:cNvSpPr/>
            <p:nvPr/>
          </p:nvSpPr>
          <p:spPr>
            <a:xfrm>
              <a:off x="7967879" y="3219026"/>
              <a:ext cx="421351" cy="188938"/>
            </a:xfrm>
            <a:custGeom>
              <a:avLst/>
              <a:gdLst/>
              <a:ahLst/>
              <a:cxnLst/>
              <a:rect l="l" t="t" r="r" b="b"/>
              <a:pathLst>
                <a:path w="24036" h="10778" extrusionOk="0">
                  <a:moveTo>
                    <a:pt x="7845" y="0"/>
                  </a:moveTo>
                  <a:lnTo>
                    <a:pt x="276" y="3684"/>
                  </a:lnTo>
                  <a:cubicBezTo>
                    <a:pt x="100" y="4486"/>
                    <a:pt x="0" y="5314"/>
                    <a:pt x="0" y="6191"/>
                  </a:cubicBezTo>
                  <a:cubicBezTo>
                    <a:pt x="0" y="6692"/>
                    <a:pt x="25" y="7193"/>
                    <a:pt x="100" y="7695"/>
                  </a:cubicBezTo>
                  <a:lnTo>
                    <a:pt x="6366" y="4812"/>
                  </a:lnTo>
                  <a:lnTo>
                    <a:pt x="12431" y="10777"/>
                  </a:lnTo>
                  <a:lnTo>
                    <a:pt x="20301" y="7043"/>
                  </a:lnTo>
                  <a:lnTo>
                    <a:pt x="23258" y="10476"/>
                  </a:lnTo>
                  <a:cubicBezTo>
                    <a:pt x="23760" y="9148"/>
                    <a:pt x="24035" y="7695"/>
                    <a:pt x="24035" y="6191"/>
                  </a:cubicBezTo>
                  <a:cubicBezTo>
                    <a:pt x="24035" y="5639"/>
                    <a:pt x="24010" y="5088"/>
                    <a:pt x="23935" y="4537"/>
                  </a:cubicBezTo>
                  <a:lnTo>
                    <a:pt x="20376" y="1429"/>
                  </a:lnTo>
                  <a:lnTo>
                    <a:pt x="12958" y="6191"/>
                  </a:lnTo>
                  <a:lnTo>
                    <a:pt x="7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551;p65"/>
            <p:cNvSpPr/>
            <p:nvPr/>
          </p:nvSpPr>
          <p:spPr>
            <a:xfrm>
              <a:off x="7985006" y="3197499"/>
              <a:ext cx="95801" cy="53607"/>
            </a:xfrm>
            <a:custGeom>
              <a:avLst/>
              <a:gdLst/>
              <a:ahLst/>
              <a:cxnLst/>
              <a:rect l="l" t="t" r="r" b="b"/>
              <a:pathLst>
                <a:path w="5465" h="3058" extrusionOk="0">
                  <a:moveTo>
                    <a:pt x="5214" y="0"/>
                  </a:moveTo>
                  <a:lnTo>
                    <a:pt x="4186" y="501"/>
                  </a:lnTo>
                  <a:lnTo>
                    <a:pt x="4412" y="1003"/>
                  </a:lnTo>
                  <a:lnTo>
                    <a:pt x="5464" y="476"/>
                  </a:lnTo>
                  <a:lnTo>
                    <a:pt x="5214" y="0"/>
                  </a:lnTo>
                  <a:close/>
                  <a:moveTo>
                    <a:pt x="3134" y="1028"/>
                  </a:moveTo>
                  <a:lnTo>
                    <a:pt x="2081" y="1529"/>
                  </a:lnTo>
                  <a:lnTo>
                    <a:pt x="2332" y="2030"/>
                  </a:lnTo>
                  <a:lnTo>
                    <a:pt x="3359" y="1529"/>
                  </a:lnTo>
                  <a:lnTo>
                    <a:pt x="3134" y="1028"/>
                  </a:lnTo>
                  <a:close/>
                  <a:moveTo>
                    <a:pt x="1028" y="2030"/>
                  </a:moveTo>
                  <a:lnTo>
                    <a:pt x="51" y="2532"/>
                  </a:lnTo>
                  <a:lnTo>
                    <a:pt x="1" y="2557"/>
                  </a:lnTo>
                  <a:lnTo>
                    <a:pt x="26" y="2607"/>
                  </a:lnTo>
                  <a:lnTo>
                    <a:pt x="251" y="3058"/>
                  </a:lnTo>
                  <a:lnTo>
                    <a:pt x="1279" y="2532"/>
                  </a:lnTo>
                  <a:lnTo>
                    <a:pt x="1028" y="203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552;p65"/>
            <p:cNvSpPr/>
            <p:nvPr/>
          </p:nvSpPr>
          <p:spPr>
            <a:xfrm>
              <a:off x="8094849" y="3182563"/>
              <a:ext cx="20668" cy="16268"/>
            </a:xfrm>
            <a:custGeom>
              <a:avLst/>
              <a:gdLst/>
              <a:ahLst/>
              <a:cxnLst/>
              <a:rect l="l" t="t" r="r" b="b"/>
              <a:pathLst>
                <a:path w="1179" h="928" extrusionOk="0">
                  <a:moveTo>
                    <a:pt x="677" y="0"/>
                  </a:moveTo>
                  <a:lnTo>
                    <a:pt x="0" y="326"/>
                  </a:lnTo>
                  <a:lnTo>
                    <a:pt x="251" y="827"/>
                  </a:lnTo>
                  <a:lnTo>
                    <a:pt x="552" y="677"/>
                  </a:lnTo>
                  <a:lnTo>
                    <a:pt x="777" y="927"/>
                  </a:lnTo>
                  <a:lnTo>
                    <a:pt x="1178" y="576"/>
                  </a:lnTo>
                  <a:lnTo>
                    <a:pt x="6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553;p65"/>
            <p:cNvSpPr/>
            <p:nvPr/>
          </p:nvSpPr>
          <p:spPr>
            <a:xfrm>
              <a:off x="8119882" y="3205843"/>
              <a:ext cx="64177" cy="72504"/>
            </a:xfrm>
            <a:custGeom>
              <a:avLst/>
              <a:gdLst/>
              <a:ahLst/>
              <a:cxnLst/>
              <a:rect l="l" t="t" r="r" b="b"/>
              <a:pathLst>
                <a:path w="3661" h="4136" extrusionOk="0">
                  <a:moveTo>
                    <a:pt x="402" y="0"/>
                  </a:moveTo>
                  <a:lnTo>
                    <a:pt x="1" y="351"/>
                  </a:lnTo>
                  <a:lnTo>
                    <a:pt x="653" y="1128"/>
                  </a:lnTo>
                  <a:lnTo>
                    <a:pt x="1054" y="752"/>
                  </a:lnTo>
                  <a:lnTo>
                    <a:pt x="402" y="0"/>
                  </a:lnTo>
                  <a:close/>
                  <a:moveTo>
                    <a:pt x="1705" y="1504"/>
                  </a:moveTo>
                  <a:lnTo>
                    <a:pt x="1304" y="1880"/>
                  </a:lnTo>
                  <a:lnTo>
                    <a:pt x="1931" y="2632"/>
                  </a:lnTo>
                  <a:lnTo>
                    <a:pt x="2357" y="2256"/>
                  </a:lnTo>
                  <a:lnTo>
                    <a:pt x="1705" y="1504"/>
                  </a:lnTo>
                  <a:close/>
                  <a:moveTo>
                    <a:pt x="3008" y="3008"/>
                  </a:moveTo>
                  <a:lnTo>
                    <a:pt x="2607" y="3384"/>
                  </a:lnTo>
                  <a:lnTo>
                    <a:pt x="3259" y="4136"/>
                  </a:lnTo>
                  <a:lnTo>
                    <a:pt x="3660" y="3760"/>
                  </a:lnTo>
                  <a:lnTo>
                    <a:pt x="3008" y="300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554;p65"/>
            <p:cNvSpPr/>
            <p:nvPr/>
          </p:nvSpPr>
          <p:spPr>
            <a:xfrm>
              <a:off x="8188424" y="3285359"/>
              <a:ext cx="20668" cy="16724"/>
            </a:xfrm>
            <a:custGeom>
              <a:avLst/>
              <a:gdLst/>
              <a:ahLst/>
              <a:cxnLst/>
              <a:rect l="l" t="t" r="r" b="b"/>
              <a:pathLst>
                <a:path w="1179" h="954" extrusionOk="0">
                  <a:moveTo>
                    <a:pt x="402" y="1"/>
                  </a:moveTo>
                  <a:lnTo>
                    <a:pt x="1" y="352"/>
                  </a:lnTo>
                  <a:lnTo>
                    <a:pt x="502" y="953"/>
                  </a:lnTo>
                  <a:lnTo>
                    <a:pt x="1179" y="527"/>
                  </a:lnTo>
                  <a:lnTo>
                    <a:pt x="878" y="51"/>
                  </a:lnTo>
                  <a:lnTo>
                    <a:pt x="627" y="226"/>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555;p65"/>
            <p:cNvSpPr/>
            <p:nvPr/>
          </p:nvSpPr>
          <p:spPr>
            <a:xfrm>
              <a:off x="8219190" y="3229561"/>
              <a:ext cx="80848" cy="55816"/>
            </a:xfrm>
            <a:custGeom>
              <a:avLst/>
              <a:gdLst/>
              <a:ahLst/>
              <a:cxnLst/>
              <a:rect l="l" t="t" r="r" b="b"/>
              <a:pathLst>
                <a:path w="4612" h="3184" extrusionOk="0">
                  <a:moveTo>
                    <a:pt x="4311" y="1"/>
                  </a:moveTo>
                  <a:lnTo>
                    <a:pt x="3459" y="527"/>
                  </a:lnTo>
                  <a:lnTo>
                    <a:pt x="3760" y="1003"/>
                  </a:lnTo>
                  <a:lnTo>
                    <a:pt x="4612" y="452"/>
                  </a:lnTo>
                  <a:lnTo>
                    <a:pt x="4311" y="1"/>
                  </a:lnTo>
                  <a:close/>
                  <a:moveTo>
                    <a:pt x="2582" y="1078"/>
                  </a:moveTo>
                  <a:lnTo>
                    <a:pt x="1729" y="1630"/>
                  </a:lnTo>
                  <a:lnTo>
                    <a:pt x="2005" y="2081"/>
                  </a:lnTo>
                  <a:lnTo>
                    <a:pt x="2882" y="1555"/>
                  </a:lnTo>
                  <a:lnTo>
                    <a:pt x="2582" y="1078"/>
                  </a:lnTo>
                  <a:close/>
                  <a:moveTo>
                    <a:pt x="852" y="2156"/>
                  </a:moveTo>
                  <a:lnTo>
                    <a:pt x="0" y="2708"/>
                  </a:lnTo>
                  <a:lnTo>
                    <a:pt x="276" y="3184"/>
                  </a:lnTo>
                  <a:lnTo>
                    <a:pt x="1153" y="2632"/>
                  </a:lnTo>
                  <a:lnTo>
                    <a:pt x="852" y="215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556;p65"/>
            <p:cNvSpPr/>
            <p:nvPr/>
          </p:nvSpPr>
          <p:spPr>
            <a:xfrm>
              <a:off x="8310135" y="3212873"/>
              <a:ext cx="21106" cy="16268"/>
            </a:xfrm>
            <a:custGeom>
              <a:avLst/>
              <a:gdLst/>
              <a:ahLst/>
              <a:cxnLst/>
              <a:rect l="l" t="t" r="r" b="b"/>
              <a:pathLst>
                <a:path w="1204" h="928" extrusionOk="0">
                  <a:moveTo>
                    <a:pt x="627" y="0"/>
                  </a:moveTo>
                  <a:lnTo>
                    <a:pt x="0" y="401"/>
                  </a:lnTo>
                  <a:lnTo>
                    <a:pt x="276" y="878"/>
                  </a:lnTo>
                  <a:lnTo>
                    <a:pt x="577" y="702"/>
                  </a:lnTo>
                  <a:lnTo>
                    <a:pt x="852" y="928"/>
                  </a:lnTo>
                  <a:lnTo>
                    <a:pt x="1203" y="502"/>
                  </a:lnTo>
                  <a:lnTo>
                    <a:pt x="6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557;p65"/>
            <p:cNvSpPr/>
            <p:nvPr/>
          </p:nvSpPr>
          <p:spPr>
            <a:xfrm>
              <a:off x="8340445" y="3235276"/>
              <a:ext cx="21983" cy="21106"/>
            </a:xfrm>
            <a:custGeom>
              <a:avLst/>
              <a:gdLst/>
              <a:ahLst/>
              <a:cxnLst/>
              <a:rect l="l" t="t" r="r" b="b"/>
              <a:pathLst>
                <a:path w="1254" h="1204" extrusionOk="0">
                  <a:moveTo>
                    <a:pt x="376" y="1"/>
                  </a:moveTo>
                  <a:lnTo>
                    <a:pt x="0" y="427"/>
                  </a:lnTo>
                  <a:lnTo>
                    <a:pt x="878" y="1204"/>
                  </a:lnTo>
                  <a:lnTo>
                    <a:pt x="1254" y="778"/>
                  </a:lnTo>
                  <a:lnTo>
                    <a:pt x="3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558;p65"/>
            <p:cNvSpPr/>
            <p:nvPr/>
          </p:nvSpPr>
          <p:spPr>
            <a:xfrm>
              <a:off x="8371630" y="3262518"/>
              <a:ext cx="10571" cy="13638"/>
            </a:xfrm>
            <a:custGeom>
              <a:avLst/>
              <a:gdLst/>
              <a:ahLst/>
              <a:cxnLst/>
              <a:rect l="l" t="t" r="r" b="b"/>
              <a:pathLst>
                <a:path w="603" h="778" extrusionOk="0">
                  <a:moveTo>
                    <a:pt x="352" y="0"/>
                  </a:moveTo>
                  <a:lnTo>
                    <a:pt x="1" y="401"/>
                  </a:lnTo>
                  <a:lnTo>
                    <a:pt x="402" y="777"/>
                  </a:lnTo>
                  <a:lnTo>
                    <a:pt x="602" y="577"/>
                  </a:lnTo>
                  <a:cubicBezTo>
                    <a:pt x="552" y="401"/>
                    <a:pt x="502" y="251"/>
                    <a:pt x="452" y="76"/>
                  </a:cubicBezTo>
                  <a:lnTo>
                    <a:pt x="3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8497;p65"/>
          <p:cNvGrpSpPr/>
          <p:nvPr/>
        </p:nvGrpSpPr>
        <p:grpSpPr>
          <a:xfrm>
            <a:off x="357690" y="184465"/>
            <a:ext cx="575124" cy="623016"/>
            <a:chOff x="3107925" y="764425"/>
            <a:chExt cx="820200" cy="888500"/>
          </a:xfrm>
        </p:grpSpPr>
        <p:sp>
          <p:nvSpPr>
            <p:cNvPr id="192" name="Google Shape;8498;p65"/>
            <p:cNvSpPr/>
            <p:nvPr/>
          </p:nvSpPr>
          <p:spPr>
            <a:xfrm>
              <a:off x="3139250" y="1071450"/>
              <a:ext cx="356550" cy="581475"/>
            </a:xfrm>
            <a:custGeom>
              <a:avLst/>
              <a:gdLst/>
              <a:ahLst/>
              <a:cxnLst/>
              <a:rect l="l" t="t" r="r" b="b"/>
              <a:pathLst>
                <a:path w="14262" h="23259" extrusionOk="0">
                  <a:moveTo>
                    <a:pt x="12281" y="1"/>
                  </a:moveTo>
                  <a:cubicBezTo>
                    <a:pt x="12281" y="1"/>
                    <a:pt x="11103" y="2507"/>
                    <a:pt x="9299" y="5765"/>
                  </a:cubicBezTo>
                  <a:cubicBezTo>
                    <a:pt x="6893" y="10101"/>
                    <a:pt x="3359" y="15815"/>
                    <a:pt x="0" y="18672"/>
                  </a:cubicBezTo>
                  <a:cubicBezTo>
                    <a:pt x="0" y="18672"/>
                    <a:pt x="3885" y="18121"/>
                    <a:pt x="6141" y="16692"/>
                  </a:cubicBezTo>
                  <a:lnTo>
                    <a:pt x="6141" y="23259"/>
                  </a:lnTo>
                  <a:cubicBezTo>
                    <a:pt x="6141" y="23259"/>
                    <a:pt x="11404" y="18221"/>
                    <a:pt x="13459" y="7394"/>
                  </a:cubicBezTo>
                  <a:cubicBezTo>
                    <a:pt x="13735" y="6066"/>
                    <a:pt x="13935" y="4637"/>
                    <a:pt x="14061" y="3108"/>
                  </a:cubicBezTo>
                  <a:cubicBezTo>
                    <a:pt x="14161" y="2231"/>
                    <a:pt x="14211" y="1304"/>
                    <a:pt x="14261" y="326"/>
                  </a:cubicBezTo>
                  <a:lnTo>
                    <a:pt x="13559" y="201"/>
                  </a:lnTo>
                  <a:lnTo>
                    <a:pt x="122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499;p65"/>
            <p:cNvSpPr/>
            <p:nvPr/>
          </p:nvSpPr>
          <p:spPr>
            <a:xfrm>
              <a:off x="3477600" y="1061425"/>
              <a:ext cx="404150" cy="561425"/>
            </a:xfrm>
            <a:custGeom>
              <a:avLst/>
              <a:gdLst/>
              <a:ahLst/>
              <a:cxnLst/>
              <a:rect l="l" t="t" r="r" b="b"/>
              <a:pathLst>
                <a:path w="16166" h="22457" extrusionOk="0">
                  <a:moveTo>
                    <a:pt x="1930" y="1"/>
                  </a:moveTo>
                  <a:lnTo>
                    <a:pt x="0" y="552"/>
                  </a:lnTo>
                  <a:cubicBezTo>
                    <a:pt x="0" y="577"/>
                    <a:pt x="0" y="602"/>
                    <a:pt x="25" y="602"/>
                  </a:cubicBezTo>
                  <a:cubicBezTo>
                    <a:pt x="176" y="1630"/>
                    <a:pt x="326" y="2582"/>
                    <a:pt x="527" y="3509"/>
                  </a:cubicBezTo>
                  <a:cubicBezTo>
                    <a:pt x="852" y="5063"/>
                    <a:pt x="1253" y="6517"/>
                    <a:pt x="1679" y="7870"/>
                  </a:cubicBezTo>
                  <a:cubicBezTo>
                    <a:pt x="4938" y="18121"/>
                    <a:pt x="10577" y="22457"/>
                    <a:pt x="10577" y="22457"/>
                  </a:cubicBezTo>
                  <a:lnTo>
                    <a:pt x="9850" y="15915"/>
                  </a:lnTo>
                  <a:lnTo>
                    <a:pt x="9850" y="15915"/>
                  </a:lnTo>
                  <a:cubicBezTo>
                    <a:pt x="12256" y="17093"/>
                    <a:pt x="16166" y="17219"/>
                    <a:pt x="16166" y="17219"/>
                  </a:cubicBezTo>
                  <a:cubicBezTo>
                    <a:pt x="12933" y="15038"/>
                    <a:pt x="9349" y="10652"/>
                    <a:pt x="6567" y="6868"/>
                  </a:cubicBezTo>
                  <a:cubicBezTo>
                    <a:pt x="3860" y="3158"/>
                    <a:pt x="1930"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500;p65"/>
            <p:cNvSpPr/>
            <p:nvPr/>
          </p:nvSpPr>
          <p:spPr>
            <a:xfrm>
              <a:off x="3371700" y="1061425"/>
              <a:ext cx="270075" cy="196775"/>
            </a:xfrm>
            <a:custGeom>
              <a:avLst/>
              <a:gdLst/>
              <a:ahLst/>
              <a:cxnLst/>
              <a:rect l="l" t="t" r="r" b="b"/>
              <a:pathLst>
                <a:path w="10803" h="7871" extrusionOk="0">
                  <a:moveTo>
                    <a:pt x="6166" y="1"/>
                  </a:moveTo>
                  <a:lnTo>
                    <a:pt x="4236" y="552"/>
                  </a:lnTo>
                  <a:cubicBezTo>
                    <a:pt x="4236" y="573"/>
                    <a:pt x="4236" y="595"/>
                    <a:pt x="4252" y="601"/>
                  </a:cubicBezTo>
                  <a:lnTo>
                    <a:pt x="4252" y="601"/>
                  </a:lnTo>
                  <a:lnTo>
                    <a:pt x="2983" y="402"/>
                  </a:lnTo>
                  <a:cubicBezTo>
                    <a:pt x="2983" y="402"/>
                    <a:pt x="1805" y="2908"/>
                    <a:pt x="1" y="6166"/>
                  </a:cubicBezTo>
                  <a:cubicBezTo>
                    <a:pt x="828" y="6793"/>
                    <a:pt x="2181" y="7569"/>
                    <a:pt x="4161" y="7795"/>
                  </a:cubicBezTo>
                  <a:cubicBezTo>
                    <a:pt x="4437" y="6467"/>
                    <a:pt x="4637" y="5038"/>
                    <a:pt x="4763" y="3509"/>
                  </a:cubicBezTo>
                  <a:cubicBezTo>
                    <a:pt x="5088" y="5063"/>
                    <a:pt x="5489" y="6517"/>
                    <a:pt x="5915" y="7870"/>
                  </a:cubicBezTo>
                  <a:cubicBezTo>
                    <a:pt x="7294" y="7820"/>
                    <a:pt x="8923" y="7544"/>
                    <a:pt x="10803" y="6868"/>
                  </a:cubicBezTo>
                  <a:cubicBezTo>
                    <a:pt x="8096" y="3158"/>
                    <a:pt x="6166" y="1"/>
                    <a:pt x="6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501;p65"/>
            <p:cNvSpPr/>
            <p:nvPr/>
          </p:nvSpPr>
          <p:spPr>
            <a:xfrm>
              <a:off x="3107925" y="786775"/>
              <a:ext cx="387875" cy="300375"/>
            </a:xfrm>
            <a:custGeom>
              <a:avLst/>
              <a:gdLst/>
              <a:ahLst/>
              <a:cxnLst/>
              <a:rect l="l" t="t" r="r" b="b"/>
              <a:pathLst>
                <a:path w="15515" h="12015" extrusionOk="0">
                  <a:moveTo>
                    <a:pt x="3149" y="0"/>
                  </a:moveTo>
                  <a:cubicBezTo>
                    <a:pt x="3019" y="0"/>
                    <a:pt x="2889" y="3"/>
                    <a:pt x="2757" y="9"/>
                  </a:cubicBezTo>
                  <a:cubicBezTo>
                    <a:pt x="1128" y="2039"/>
                    <a:pt x="0" y="9007"/>
                    <a:pt x="1579" y="11713"/>
                  </a:cubicBezTo>
                  <a:cubicBezTo>
                    <a:pt x="2949" y="11939"/>
                    <a:pt x="4954" y="12014"/>
                    <a:pt x="7019" y="12014"/>
                  </a:cubicBezTo>
                  <a:cubicBezTo>
                    <a:pt x="11148" y="12014"/>
                    <a:pt x="15514" y="11713"/>
                    <a:pt x="15514" y="11713"/>
                  </a:cubicBezTo>
                  <a:cubicBezTo>
                    <a:pt x="15514" y="11713"/>
                    <a:pt x="11480" y="0"/>
                    <a:pt x="3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502;p65"/>
            <p:cNvSpPr/>
            <p:nvPr/>
          </p:nvSpPr>
          <p:spPr>
            <a:xfrm>
              <a:off x="3155375" y="1018375"/>
              <a:ext cx="319100" cy="57050"/>
            </a:xfrm>
            <a:custGeom>
              <a:avLst/>
              <a:gdLst/>
              <a:ahLst/>
              <a:cxnLst/>
              <a:rect l="l" t="t" r="r" b="b"/>
              <a:pathLst>
                <a:path w="12764" h="2282" extrusionOk="0">
                  <a:moveTo>
                    <a:pt x="4179" y="1"/>
                  </a:moveTo>
                  <a:cubicBezTo>
                    <a:pt x="2983" y="1"/>
                    <a:pt x="1942" y="245"/>
                    <a:pt x="1285" y="895"/>
                  </a:cubicBezTo>
                  <a:cubicBezTo>
                    <a:pt x="0" y="2138"/>
                    <a:pt x="8250" y="2282"/>
                    <a:pt x="11553" y="2282"/>
                  </a:cubicBezTo>
                  <a:cubicBezTo>
                    <a:pt x="12116" y="2282"/>
                    <a:pt x="12535" y="2278"/>
                    <a:pt x="12739" y="2274"/>
                  </a:cubicBezTo>
                  <a:cubicBezTo>
                    <a:pt x="12739" y="2274"/>
                    <a:pt x="12764" y="2274"/>
                    <a:pt x="12739" y="2249"/>
                  </a:cubicBezTo>
                  <a:cubicBezTo>
                    <a:pt x="12739" y="2249"/>
                    <a:pt x="12739" y="2249"/>
                    <a:pt x="12714" y="2224"/>
                  </a:cubicBezTo>
                  <a:cubicBezTo>
                    <a:pt x="12714" y="2224"/>
                    <a:pt x="12689" y="2199"/>
                    <a:pt x="12664" y="2174"/>
                  </a:cubicBezTo>
                  <a:cubicBezTo>
                    <a:pt x="11643" y="1736"/>
                    <a:pt x="7364" y="1"/>
                    <a:pt x="4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503;p65"/>
            <p:cNvSpPr/>
            <p:nvPr/>
          </p:nvSpPr>
          <p:spPr>
            <a:xfrm>
              <a:off x="3495775" y="764425"/>
              <a:ext cx="432350" cy="346100"/>
            </a:xfrm>
            <a:custGeom>
              <a:avLst/>
              <a:gdLst/>
              <a:ahLst/>
              <a:cxnLst/>
              <a:rect l="l" t="t" r="r" b="b"/>
              <a:pathLst>
                <a:path w="17294" h="13844" extrusionOk="0">
                  <a:moveTo>
                    <a:pt x="14261" y="1"/>
                  </a:moveTo>
                  <a:cubicBezTo>
                    <a:pt x="4461" y="677"/>
                    <a:pt x="0" y="12607"/>
                    <a:pt x="0" y="12607"/>
                  </a:cubicBezTo>
                  <a:cubicBezTo>
                    <a:pt x="2306" y="13535"/>
                    <a:pt x="4723" y="13844"/>
                    <a:pt x="6921" y="13844"/>
                  </a:cubicBezTo>
                  <a:cubicBezTo>
                    <a:pt x="11317" y="13844"/>
                    <a:pt x="14837" y="12607"/>
                    <a:pt x="14837" y="12607"/>
                  </a:cubicBezTo>
                  <a:cubicBezTo>
                    <a:pt x="14837" y="12607"/>
                    <a:pt x="17293" y="5765"/>
                    <a:pt x="1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504;p65"/>
            <p:cNvSpPr/>
            <p:nvPr/>
          </p:nvSpPr>
          <p:spPr>
            <a:xfrm>
              <a:off x="3537125" y="1033050"/>
              <a:ext cx="321000" cy="55150"/>
            </a:xfrm>
            <a:custGeom>
              <a:avLst/>
              <a:gdLst/>
              <a:ahLst/>
              <a:cxnLst/>
              <a:rect l="l" t="t" r="r" b="b"/>
              <a:pathLst>
                <a:path w="12840" h="2206" extrusionOk="0">
                  <a:moveTo>
                    <a:pt x="10094" y="1"/>
                  </a:moveTo>
                  <a:cubicBezTo>
                    <a:pt x="6454" y="1"/>
                    <a:pt x="0" y="1862"/>
                    <a:pt x="0" y="1862"/>
                  </a:cubicBezTo>
                  <a:cubicBezTo>
                    <a:pt x="0" y="1862"/>
                    <a:pt x="3628" y="2206"/>
                    <a:pt x="6976" y="2206"/>
                  </a:cubicBezTo>
                  <a:cubicBezTo>
                    <a:pt x="10023" y="2206"/>
                    <a:pt x="12840" y="1921"/>
                    <a:pt x="12481" y="835"/>
                  </a:cubicBezTo>
                  <a:cubicBezTo>
                    <a:pt x="12287" y="226"/>
                    <a:pt x="11361" y="1"/>
                    <a:pt x="10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8505;p65"/>
            <p:cNvSpPr/>
            <p:nvPr/>
          </p:nvSpPr>
          <p:spPr>
            <a:xfrm>
              <a:off x="3454400" y="1035725"/>
              <a:ext cx="82125" cy="57425"/>
            </a:xfrm>
            <a:custGeom>
              <a:avLst/>
              <a:gdLst/>
              <a:ahLst/>
              <a:cxnLst/>
              <a:rect l="l" t="t" r="r" b="b"/>
              <a:pathLst>
                <a:path w="3285" h="2297" extrusionOk="0">
                  <a:moveTo>
                    <a:pt x="1630" y="1"/>
                  </a:moveTo>
                  <a:cubicBezTo>
                    <a:pt x="1" y="1"/>
                    <a:pt x="1" y="1780"/>
                    <a:pt x="1" y="1780"/>
                  </a:cubicBezTo>
                  <a:cubicBezTo>
                    <a:pt x="1" y="1780"/>
                    <a:pt x="737" y="2297"/>
                    <a:pt x="1699" y="2297"/>
                  </a:cubicBezTo>
                  <a:cubicBezTo>
                    <a:pt x="2191" y="2297"/>
                    <a:pt x="2742" y="2162"/>
                    <a:pt x="3284" y="1755"/>
                  </a:cubicBezTo>
                  <a:cubicBezTo>
                    <a:pt x="3284" y="1755"/>
                    <a:pt x="3259" y="26"/>
                    <a:pt x="1630"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9273151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40369" y="1106863"/>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1608750" y="90750"/>
            <a:ext cx="6360639" cy="838824"/>
          </a:xfrm>
          <a:prstGeom prst="rect">
            <a:avLst/>
          </a:prstGeom>
        </p:spPr>
        <p:txBody>
          <a:bodyPr spcFirstLastPara="1" wrap="square" lIns="0" tIns="0" rIns="0" bIns="0" anchor="ctr" anchorCtr="0">
            <a:noAutofit/>
          </a:bodyPr>
          <a:lstStyle/>
          <a:p>
            <a:pPr lvl="0"/>
            <a:r>
              <a:rPr lang="fr-FR" dirty="0" smtClean="0"/>
              <a:t>D’autres sources de données : le CCSD ?</a:t>
            </a:r>
            <a:endParaRPr dirty="0"/>
          </a:p>
        </p:txBody>
      </p:sp>
      <p:sp>
        <p:nvSpPr>
          <p:cNvPr id="3803" name="Google Shape;3803;p33"/>
          <p:cNvSpPr txBox="1">
            <a:spLocks noGrp="1"/>
          </p:cNvSpPr>
          <p:nvPr>
            <p:ph type="body" idx="1"/>
          </p:nvPr>
        </p:nvSpPr>
        <p:spPr>
          <a:xfrm>
            <a:off x="1238019" y="933475"/>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kern="1200" dirty="0" smtClean="0">
                <a:solidFill>
                  <a:sysClr val="windowText" lastClr="000000"/>
                </a:solidFill>
                <a:latin typeface="Calibri"/>
              </a:rPr>
              <a:t>Le CCSD propose sur </a:t>
            </a:r>
            <a:r>
              <a:rPr lang="fr-FR" sz="1600" kern="1200" dirty="0" err="1" smtClean="0">
                <a:solidFill>
                  <a:sysClr val="windowText" lastClr="000000"/>
                </a:solidFill>
                <a:latin typeface="Calibri"/>
              </a:rPr>
              <a:t>AuréHAL</a:t>
            </a:r>
            <a:r>
              <a:rPr lang="fr-FR" sz="1600" kern="1200" dirty="0" smtClean="0">
                <a:solidFill>
                  <a:sysClr val="windowText" lastClr="000000"/>
                </a:solidFill>
                <a:latin typeface="Calibri"/>
              </a:rPr>
              <a:t> un référentiel pour les financements européens et un référentiel pour les financements ANR. </a:t>
            </a:r>
          </a:p>
          <a:p>
            <a:pPr marL="0" lvl="0" indent="0">
              <a:spcBef>
                <a:spcPct val="20000"/>
              </a:spcBef>
              <a:buClrTx/>
              <a:buSzTx/>
              <a:buNone/>
              <a:defRPr/>
            </a:pPr>
            <a:r>
              <a:rPr lang="fr-FR" sz="1600" b="1" kern="1200" dirty="0" smtClean="0">
                <a:solidFill>
                  <a:sysClr val="windowText" lastClr="000000"/>
                </a:solidFill>
                <a:latin typeface="Calibri"/>
              </a:rPr>
              <a:t>ATTENTION : en raison de l’incomplétude des données (absence des programmes de financement) et des confusions entretenues au niveau des identifiants, il est déconseillé d’utiliser ces référentiels</a:t>
            </a:r>
            <a:r>
              <a:rPr lang="fr-FR" sz="1600" kern="1200" dirty="0" smtClean="0">
                <a:solidFill>
                  <a:sysClr val="windowText" lastClr="000000"/>
                </a:solidFill>
                <a:latin typeface="Calibri"/>
              </a:rPr>
              <a:t>.</a:t>
            </a: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smtClean="0"/>
          </a:p>
          <a:p>
            <a:pPr marL="0" lvl="0" indent="0">
              <a:spcBef>
                <a:spcPct val="20000"/>
              </a:spcBef>
              <a:buClrTx/>
              <a:buSzTx/>
              <a:buNone/>
              <a:defRPr/>
            </a:pPr>
            <a:endParaRPr lang="fr-FR" u="sng" dirty="0"/>
          </a:p>
          <a:p>
            <a:pPr marL="0" lvl="0" indent="0">
              <a:spcBef>
                <a:spcPct val="20000"/>
              </a:spcBef>
              <a:buClrTx/>
              <a:buSzTx/>
              <a:buNone/>
              <a:defRPr/>
            </a:pPr>
            <a:endParaRPr lang="fr-FR" u="sng" dirty="0" smtClean="0"/>
          </a:p>
          <a:p>
            <a:pPr marL="0" lvl="0" indent="0">
              <a:spcBef>
                <a:spcPct val="20000"/>
              </a:spcBef>
              <a:buClrTx/>
              <a:buSzTx/>
              <a:buNone/>
              <a:defRPr/>
            </a:pPr>
            <a:endParaRPr lang="fr-FR" kern="1200" dirty="0" smtClean="0">
              <a:solidFill>
                <a:sysClr val="windowText" lastClr="000000"/>
              </a:solidFill>
              <a:latin typeface="Calibri"/>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Image 3"/>
          <p:cNvPicPr>
            <a:picLocks noChangeAspect="1"/>
          </p:cNvPicPr>
          <p:nvPr/>
        </p:nvPicPr>
        <p:blipFill>
          <a:blip r:embed="rId3"/>
          <a:stretch>
            <a:fillRect/>
          </a:stretch>
        </p:blipFill>
        <p:spPr>
          <a:xfrm>
            <a:off x="1526722" y="2572559"/>
            <a:ext cx="6626592" cy="2253913"/>
          </a:xfrm>
          <a:prstGeom prst="rect">
            <a:avLst/>
          </a:prstGeom>
        </p:spPr>
      </p:pic>
      <p:grpSp>
        <p:nvGrpSpPr>
          <p:cNvPr id="177" name="Google Shape;8523;p65"/>
          <p:cNvGrpSpPr/>
          <p:nvPr/>
        </p:nvGrpSpPr>
        <p:grpSpPr>
          <a:xfrm>
            <a:off x="283112" y="90750"/>
            <a:ext cx="447278" cy="780628"/>
            <a:chOff x="5527721" y="3681765"/>
            <a:chExt cx="447278" cy="780628"/>
          </a:xfrm>
        </p:grpSpPr>
        <p:sp>
          <p:nvSpPr>
            <p:cNvPr id="178" name="Google Shape;8524;p65"/>
            <p:cNvSpPr/>
            <p:nvPr/>
          </p:nvSpPr>
          <p:spPr>
            <a:xfrm>
              <a:off x="5703897" y="3970782"/>
              <a:ext cx="134017" cy="79954"/>
            </a:xfrm>
            <a:custGeom>
              <a:avLst/>
              <a:gdLst/>
              <a:ahLst/>
              <a:cxnLst/>
              <a:rect l="l" t="t" r="r" b="b"/>
              <a:pathLst>
                <a:path w="7645" h="4561" extrusionOk="0">
                  <a:moveTo>
                    <a:pt x="3163" y="0"/>
                  </a:moveTo>
                  <a:cubicBezTo>
                    <a:pt x="1351" y="0"/>
                    <a:pt x="1" y="475"/>
                    <a:pt x="1" y="475"/>
                  </a:cubicBezTo>
                  <a:lnTo>
                    <a:pt x="527" y="3908"/>
                  </a:lnTo>
                  <a:lnTo>
                    <a:pt x="6993" y="4560"/>
                  </a:lnTo>
                  <a:lnTo>
                    <a:pt x="7645" y="1202"/>
                  </a:lnTo>
                  <a:cubicBezTo>
                    <a:pt x="6141" y="267"/>
                    <a:pt x="4522"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525;p65"/>
            <p:cNvSpPr/>
            <p:nvPr/>
          </p:nvSpPr>
          <p:spPr>
            <a:xfrm>
              <a:off x="5706545" y="3681765"/>
              <a:ext cx="168288" cy="302445"/>
            </a:xfrm>
            <a:custGeom>
              <a:avLst/>
              <a:gdLst/>
              <a:ahLst/>
              <a:cxnLst/>
              <a:rect l="l" t="t" r="r" b="b"/>
              <a:pathLst>
                <a:path w="9600" h="17253" extrusionOk="0">
                  <a:moveTo>
                    <a:pt x="2657" y="9142"/>
                  </a:moveTo>
                  <a:cubicBezTo>
                    <a:pt x="2732" y="9142"/>
                    <a:pt x="2757" y="9167"/>
                    <a:pt x="2807" y="9192"/>
                  </a:cubicBezTo>
                  <a:cubicBezTo>
                    <a:pt x="3559" y="9644"/>
                    <a:pt x="3659" y="13228"/>
                    <a:pt x="3509" y="15784"/>
                  </a:cubicBezTo>
                  <a:cubicBezTo>
                    <a:pt x="2506" y="13829"/>
                    <a:pt x="1003" y="10120"/>
                    <a:pt x="2381" y="9243"/>
                  </a:cubicBezTo>
                  <a:cubicBezTo>
                    <a:pt x="2506" y="9167"/>
                    <a:pt x="2607" y="9142"/>
                    <a:pt x="2657" y="9142"/>
                  </a:cubicBezTo>
                  <a:close/>
                  <a:moveTo>
                    <a:pt x="8020" y="9794"/>
                  </a:moveTo>
                  <a:cubicBezTo>
                    <a:pt x="8196" y="9794"/>
                    <a:pt x="8346" y="9844"/>
                    <a:pt x="8521" y="9919"/>
                  </a:cubicBezTo>
                  <a:cubicBezTo>
                    <a:pt x="8847" y="10095"/>
                    <a:pt x="8998" y="10320"/>
                    <a:pt x="9023" y="10596"/>
                  </a:cubicBezTo>
                  <a:cubicBezTo>
                    <a:pt x="9148" y="12025"/>
                    <a:pt x="6191" y="14756"/>
                    <a:pt x="4587" y="16060"/>
                  </a:cubicBezTo>
                  <a:cubicBezTo>
                    <a:pt x="4937" y="14581"/>
                    <a:pt x="6040" y="10621"/>
                    <a:pt x="7569" y="9894"/>
                  </a:cubicBezTo>
                  <a:cubicBezTo>
                    <a:pt x="7719" y="9819"/>
                    <a:pt x="7870" y="9794"/>
                    <a:pt x="8020" y="9794"/>
                  </a:cubicBezTo>
                  <a:close/>
                  <a:moveTo>
                    <a:pt x="7074" y="1"/>
                  </a:moveTo>
                  <a:cubicBezTo>
                    <a:pt x="6949" y="1"/>
                    <a:pt x="6830" y="82"/>
                    <a:pt x="6842" y="245"/>
                  </a:cubicBezTo>
                  <a:cubicBezTo>
                    <a:pt x="7168" y="5508"/>
                    <a:pt x="5338" y="10446"/>
                    <a:pt x="3935" y="15433"/>
                  </a:cubicBezTo>
                  <a:cubicBezTo>
                    <a:pt x="4035" y="13428"/>
                    <a:pt x="4060" y="9468"/>
                    <a:pt x="3008" y="8842"/>
                  </a:cubicBezTo>
                  <a:cubicBezTo>
                    <a:pt x="2917" y="8790"/>
                    <a:pt x="2798" y="8744"/>
                    <a:pt x="2650" y="8744"/>
                  </a:cubicBezTo>
                  <a:cubicBezTo>
                    <a:pt x="2512" y="8744"/>
                    <a:pt x="2348" y="8783"/>
                    <a:pt x="2155" y="8892"/>
                  </a:cubicBezTo>
                  <a:cubicBezTo>
                    <a:pt x="0" y="10295"/>
                    <a:pt x="3358" y="16360"/>
                    <a:pt x="3509" y="16611"/>
                  </a:cubicBezTo>
                  <a:lnTo>
                    <a:pt x="3584" y="16761"/>
                  </a:lnTo>
                  <a:cubicBezTo>
                    <a:pt x="3559" y="16812"/>
                    <a:pt x="3559" y="16887"/>
                    <a:pt x="3534" y="16937"/>
                  </a:cubicBezTo>
                  <a:cubicBezTo>
                    <a:pt x="3489" y="17130"/>
                    <a:pt x="3639" y="17253"/>
                    <a:pt x="3788" y="17253"/>
                  </a:cubicBezTo>
                  <a:cubicBezTo>
                    <a:pt x="3891" y="17253"/>
                    <a:pt x="3994" y="17195"/>
                    <a:pt x="4035" y="17062"/>
                  </a:cubicBezTo>
                  <a:cubicBezTo>
                    <a:pt x="4035" y="17037"/>
                    <a:pt x="4035" y="17037"/>
                    <a:pt x="4035" y="17012"/>
                  </a:cubicBezTo>
                  <a:lnTo>
                    <a:pt x="4386" y="16736"/>
                  </a:lnTo>
                  <a:cubicBezTo>
                    <a:pt x="4612" y="16561"/>
                    <a:pt x="9599" y="12676"/>
                    <a:pt x="9424" y="10571"/>
                  </a:cubicBezTo>
                  <a:cubicBezTo>
                    <a:pt x="9399" y="10145"/>
                    <a:pt x="9148" y="9794"/>
                    <a:pt x="8722" y="9568"/>
                  </a:cubicBezTo>
                  <a:cubicBezTo>
                    <a:pt x="8484" y="9449"/>
                    <a:pt x="8253" y="9386"/>
                    <a:pt x="8021" y="9386"/>
                  </a:cubicBezTo>
                  <a:cubicBezTo>
                    <a:pt x="7814" y="9386"/>
                    <a:pt x="7607" y="9437"/>
                    <a:pt x="7394" y="9543"/>
                  </a:cubicBezTo>
                  <a:cubicBezTo>
                    <a:pt x="6592" y="9919"/>
                    <a:pt x="5915" y="11047"/>
                    <a:pt x="5389" y="12275"/>
                  </a:cubicBezTo>
                  <a:cubicBezTo>
                    <a:pt x="6516" y="8340"/>
                    <a:pt x="7594" y="4405"/>
                    <a:pt x="7343" y="245"/>
                  </a:cubicBezTo>
                  <a:cubicBezTo>
                    <a:pt x="7331" y="82"/>
                    <a:pt x="7199" y="1"/>
                    <a:pt x="7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526;p65"/>
            <p:cNvSpPr/>
            <p:nvPr/>
          </p:nvSpPr>
          <p:spPr>
            <a:xfrm>
              <a:off x="5533436" y="4015572"/>
              <a:ext cx="436287" cy="224402"/>
            </a:xfrm>
            <a:custGeom>
              <a:avLst/>
              <a:gdLst/>
              <a:ahLst/>
              <a:cxnLst/>
              <a:rect l="l" t="t" r="r" b="b"/>
              <a:pathLst>
                <a:path w="24888" h="12801" extrusionOk="0">
                  <a:moveTo>
                    <a:pt x="12431" y="0"/>
                  </a:moveTo>
                  <a:cubicBezTo>
                    <a:pt x="8246" y="0"/>
                    <a:pt x="4537" y="1980"/>
                    <a:pt x="2231" y="5088"/>
                  </a:cubicBezTo>
                  <a:cubicBezTo>
                    <a:pt x="1529" y="6015"/>
                    <a:pt x="953" y="7018"/>
                    <a:pt x="527" y="8120"/>
                  </a:cubicBezTo>
                  <a:cubicBezTo>
                    <a:pt x="326" y="8672"/>
                    <a:pt x="126" y="9273"/>
                    <a:pt x="0" y="9875"/>
                  </a:cubicBezTo>
                  <a:cubicBezTo>
                    <a:pt x="1825" y="10700"/>
                    <a:pt x="7074" y="12800"/>
                    <a:pt x="13364" y="12800"/>
                  </a:cubicBezTo>
                  <a:cubicBezTo>
                    <a:pt x="17011" y="12800"/>
                    <a:pt x="21006" y="12095"/>
                    <a:pt x="24888" y="10025"/>
                  </a:cubicBezTo>
                  <a:cubicBezTo>
                    <a:pt x="24737" y="9298"/>
                    <a:pt x="24512" y="8597"/>
                    <a:pt x="24236" y="7920"/>
                  </a:cubicBezTo>
                  <a:cubicBezTo>
                    <a:pt x="23760" y="6767"/>
                    <a:pt x="23108" y="5689"/>
                    <a:pt x="22331" y="4737"/>
                  </a:cubicBezTo>
                  <a:cubicBezTo>
                    <a:pt x="20000" y="1830"/>
                    <a:pt x="16416" y="0"/>
                    <a:pt x="12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527;p65"/>
            <p:cNvSpPr/>
            <p:nvPr/>
          </p:nvSpPr>
          <p:spPr>
            <a:xfrm>
              <a:off x="5536504" y="4276260"/>
              <a:ext cx="434534" cy="80656"/>
            </a:xfrm>
            <a:custGeom>
              <a:avLst/>
              <a:gdLst/>
              <a:ahLst/>
              <a:cxnLst/>
              <a:rect l="l" t="t" r="r" b="b"/>
              <a:pathLst>
                <a:path w="24788" h="4601" extrusionOk="0">
                  <a:moveTo>
                    <a:pt x="23226" y="0"/>
                  </a:moveTo>
                  <a:cubicBezTo>
                    <a:pt x="22944" y="0"/>
                    <a:pt x="22661" y="23"/>
                    <a:pt x="22382" y="67"/>
                  </a:cubicBezTo>
                  <a:cubicBezTo>
                    <a:pt x="21454" y="242"/>
                    <a:pt x="20627" y="643"/>
                    <a:pt x="19725" y="1069"/>
                  </a:cubicBezTo>
                  <a:cubicBezTo>
                    <a:pt x="19199" y="1345"/>
                    <a:pt x="18622" y="1595"/>
                    <a:pt x="18046" y="1821"/>
                  </a:cubicBezTo>
                  <a:cubicBezTo>
                    <a:pt x="17094" y="2172"/>
                    <a:pt x="16091" y="2347"/>
                    <a:pt x="15063" y="2347"/>
                  </a:cubicBezTo>
                  <a:cubicBezTo>
                    <a:pt x="14136" y="2347"/>
                    <a:pt x="13184" y="2197"/>
                    <a:pt x="12282" y="1871"/>
                  </a:cubicBezTo>
                  <a:cubicBezTo>
                    <a:pt x="11705" y="1696"/>
                    <a:pt x="11154" y="1445"/>
                    <a:pt x="10627" y="1194"/>
                  </a:cubicBezTo>
                  <a:cubicBezTo>
                    <a:pt x="9775" y="793"/>
                    <a:pt x="8948" y="417"/>
                    <a:pt x="8071" y="292"/>
                  </a:cubicBezTo>
                  <a:cubicBezTo>
                    <a:pt x="7758" y="238"/>
                    <a:pt x="7442" y="214"/>
                    <a:pt x="7125" y="214"/>
                  </a:cubicBezTo>
                  <a:cubicBezTo>
                    <a:pt x="5973" y="214"/>
                    <a:pt x="4806" y="529"/>
                    <a:pt x="3685" y="843"/>
                  </a:cubicBezTo>
                  <a:cubicBezTo>
                    <a:pt x="3434" y="894"/>
                    <a:pt x="3234" y="944"/>
                    <a:pt x="3008" y="1019"/>
                  </a:cubicBezTo>
                  <a:cubicBezTo>
                    <a:pt x="2129" y="1233"/>
                    <a:pt x="1159" y="1447"/>
                    <a:pt x="163" y="1447"/>
                  </a:cubicBezTo>
                  <a:cubicBezTo>
                    <a:pt x="109" y="1447"/>
                    <a:pt x="55" y="1446"/>
                    <a:pt x="1" y="1445"/>
                  </a:cubicBezTo>
                  <a:lnTo>
                    <a:pt x="1" y="1445"/>
                  </a:lnTo>
                  <a:cubicBezTo>
                    <a:pt x="101" y="1821"/>
                    <a:pt x="226" y="2172"/>
                    <a:pt x="377" y="2523"/>
                  </a:cubicBezTo>
                  <a:cubicBezTo>
                    <a:pt x="2299" y="3147"/>
                    <a:pt x="7383" y="4601"/>
                    <a:pt x="13381" y="4601"/>
                  </a:cubicBezTo>
                  <a:cubicBezTo>
                    <a:pt x="16768" y="4601"/>
                    <a:pt x="20447" y="4137"/>
                    <a:pt x="24011" y="2798"/>
                  </a:cubicBezTo>
                  <a:cubicBezTo>
                    <a:pt x="24362" y="1996"/>
                    <a:pt x="24612" y="1119"/>
                    <a:pt x="24788" y="242"/>
                  </a:cubicBezTo>
                  <a:cubicBezTo>
                    <a:pt x="24282" y="79"/>
                    <a:pt x="23754" y="0"/>
                    <a:pt x="23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528;p65"/>
            <p:cNvSpPr/>
            <p:nvPr/>
          </p:nvSpPr>
          <p:spPr>
            <a:xfrm>
              <a:off x="5547933" y="4331462"/>
              <a:ext cx="404224" cy="130932"/>
            </a:xfrm>
            <a:custGeom>
              <a:avLst/>
              <a:gdLst/>
              <a:ahLst/>
              <a:cxnLst/>
              <a:rect l="l" t="t" r="r" b="b"/>
              <a:pathLst>
                <a:path w="23059" h="7469" extrusionOk="0">
                  <a:moveTo>
                    <a:pt x="0" y="0"/>
                  </a:moveTo>
                  <a:lnTo>
                    <a:pt x="0" y="0"/>
                  </a:lnTo>
                  <a:cubicBezTo>
                    <a:pt x="627" y="1404"/>
                    <a:pt x="1479" y="2632"/>
                    <a:pt x="2532" y="3710"/>
                  </a:cubicBezTo>
                  <a:cubicBezTo>
                    <a:pt x="4863" y="6040"/>
                    <a:pt x="8046" y="7469"/>
                    <a:pt x="11604" y="7469"/>
                  </a:cubicBezTo>
                  <a:cubicBezTo>
                    <a:pt x="15364" y="7469"/>
                    <a:pt x="18747" y="5840"/>
                    <a:pt x="21078" y="3258"/>
                  </a:cubicBezTo>
                  <a:cubicBezTo>
                    <a:pt x="21855" y="2381"/>
                    <a:pt x="22532" y="1404"/>
                    <a:pt x="23058" y="326"/>
                  </a:cubicBezTo>
                  <a:lnTo>
                    <a:pt x="23058" y="326"/>
                  </a:lnTo>
                  <a:cubicBezTo>
                    <a:pt x="19574" y="1554"/>
                    <a:pt x="16015" y="1980"/>
                    <a:pt x="12732" y="1980"/>
                  </a:cubicBezTo>
                  <a:cubicBezTo>
                    <a:pt x="7068" y="1980"/>
                    <a:pt x="2206" y="7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529;p65"/>
            <p:cNvSpPr/>
            <p:nvPr/>
          </p:nvSpPr>
          <p:spPr>
            <a:xfrm>
              <a:off x="5527721" y="4197463"/>
              <a:ext cx="447278" cy="110457"/>
            </a:xfrm>
            <a:custGeom>
              <a:avLst/>
              <a:gdLst/>
              <a:ahLst/>
              <a:cxnLst/>
              <a:rect l="l" t="t" r="r" b="b"/>
              <a:pathLst>
                <a:path w="25515" h="6301" extrusionOk="0">
                  <a:moveTo>
                    <a:pt x="201" y="0"/>
                  </a:moveTo>
                  <a:cubicBezTo>
                    <a:pt x="76" y="777"/>
                    <a:pt x="0" y="1554"/>
                    <a:pt x="0" y="2381"/>
                  </a:cubicBezTo>
                  <a:cubicBezTo>
                    <a:pt x="0" y="3434"/>
                    <a:pt x="126" y="4436"/>
                    <a:pt x="351" y="5414"/>
                  </a:cubicBezTo>
                  <a:cubicBezTo>
                    <a:pt x="452" y="5418"/>
                    <a:pt x="552" y="5421"/>
                    <a:pt x="653" y="5421"/>
                  </a:cubicBezTo>
                  <a:cubicBezTo>
                    <a:pt x="1604" y="5421"/>
                    <a:pt x="2543" y="5217"/>
                    <a:pt x="3359" y="5013"/>
                  </a:cubicBezTo>
                  <a:cubicBezTo>
                    <a:pt x="3584" y="4937"/>
                    <a:pt x="3810" y="4887"/>
                    <a:pt x="4036" y="4837"/>
                  </a:cubicBezTo>
                  <a:cubicBezTo>
                    <a:pt x="5217" y="4502"/>
                    <a:pt x="6429" y="4183"/>
                    <a:pt x="7648" y="4183"/>
                  </a:cubicBezTo>
                  <a:cubicBezTo>
                    <a:pt x="7981" y="4183"/>
                    <a:pt x="8314" y="4207"/>
                    <a:pt x="8647" y="4261"/>
                  </a:cubicBezTo>
                  <a:cubicBezTo>
                    <a:pt x="9625" y="4411"/>
                    <a:pt x="10502" y="4837"/>
                    <a:pt x="11354" y="5213"/>
                  </a:cubicBezTo>
                  <a:cubicBezTo>
                    <a:pt x="11880" y="5439"/>
                    <a:pt x="12407" y="5689"/>
                    <a:pt x="12958" y="5865"/>
                  </a:cubicBezTo>
                  <a:cubicBezTo>
                    <a:pt x="13808" y="6156"/>
                    <a:pt x="14700" y="6301"/>
                    <a:pt x="15590" y="6301"/>
                  </a:cubicBezTo>
                  <a:cubicBezTo>
                    <a:pt x="16536" y="6301"/>
                    <a:pt x="17480" y="6138"/>
                    <a:pt x="18372" y="5815"/>
                  </a:cubicBezTo>
                  <a:cubicBezTo>
                    <a:pt x="18923" y="5614"/>
                    <a:pt x="19474" y="5338"/>
                    <a:pt x="20001" y="5088"/>
                  </a:cubicBezTo>
                  <a:cubicBezTo>
                    <a:pt x="20878" y="4662"/>
                    <a:pt x="21805" y="4236"/>
                    <a:pt x="22783" y="4035"/>
                  </a:cubicBezTo>
                  <a:cubicBezTo>
                    <a:pt x="23087" y="3983"/>
                    <a:pt x="23391" y="3958"/>
                    <a:pt x="23693" y="3958"/>
                  </a:cubicBezTo>
                  <a:cubicBezTo>
                    <a:pt x="24262" y="3958"/>
                    <a:pt x="24824" y="4047"/>
                    <a:pt x="25364" y="4211"/>
                  </a:cubicBezTo>
                  <a:cubicBezTo>
                    <a:pt x="25464" y="3609"/>
                    <a:pt x="25514" y="2983"/>
                    <a:pt x="25514" y="2381"/>
                  </a:cubicBezTo>
                  <a:cubicBezTo>
                    <a:pt x="25514" y="1629"/>
                    <a:pt x="25439" y="902"/>
                    <a:pt x="25314" y="201"/>
                  </a:cubicBezTo>
                  <a:cubicBezTo>
                    <a:pt x="21404" y="2256"/>
                    <a:pt x="17369" y="2932"/>
                    <a:pt x="13710" y="2932"/>
                  </a:cubicBezTo>
                  <a:cubicBezTo>
                    <a:pt x="7419" y="2932"/>
                    <a:pt x="2156" y="877"/>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530;p65"/>
            <p:cNvSpPr/>
            <p:nvPr/>
          </p:nvSpPr>
          <p:spPr>
            <a:xfrm>
              <a:off x="5543095" y="4320471"/>
              <a:ext cx="414322" cy="45718"/>
            </a:xfrm>
            <a:custGeom>
              <a:avLst/>
              <a:gdLst/>
              <a:ahLst/>
              <a:cxnLst/>
              <a:rect l="l" t="t" r="r" b="b"/>
              <a:pathLst>
                <a:path w="23635" h="2608" extrusionOk="0">
                  <a:moveTo>
                    <a:pt x="1" y="1"/>
                  </a:moveTo>
                  <a:cubicBezTo>
                    <a:pt x="76" y="226"/>
                    <a:pt x="176" y="427"/>
                    <a:pt x="276" y="627"/>
                  </a:cubicBezTo>
                  <a:cubicBezTo>
                    <a:pt x="2482" y="1329"/>
                    <a:pt x="7344" y="2607"/>
                    <a:pt x="13008" y="2607"/>
                  </a:cubicBezTo>
                  <a:cubicBezTo>
                    <a:pt x="16291" y="2607"/>
                    <a:pt x="19850" y="2181"/>
                    <a:pt x="23334" y="953"/>
                  </a:cubicBezTo>
                  <a:cubicBezTo>
                    <a:pt x="23459" y="727"/>
                    <a:pt x="23560" y="502"/>
                    <a:pt x="23635" y="276"/>
                  </a:cubicBezTo>
                  <a:lnTo>
                    <a:pt x="23635" y="276"/>
                  </a:lnTo>
                  <a:cubicBezTo>
                    <a:pt x="20062" y="1615"/>
                    <a:pt x="16380" y="2079"/>
                    <a:pt x="12994" y="2079"/>
                  </a:cubicBezTo>
                  <a:cubicBezTo>
                    <a:pt x="6997" y="2079"/>
                    <a:pt x="1923" y="625"/>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531;p65"/>
            <p:cNvSpPr/>
            <p:nvPr/>
          </p:nvSpPr>
          <p:spPr>
            <a:xfrm>
              <a:off x="5533874" y="4266847"/>
              <a:ext cx="438495" cy="50574"/>
            </a:xfrm>
            <a:custGeom>
              <a:avLst/>
              <a:gdLst/>
              <a:ahLst/>
              <a:cxnLst/>
              <a:rect l="l" t="t" r="r" b="b"/>
              <a:pathLst>
                <a:path w="25014" h="2885" extrusionOk="0">
                  <a:moveTo>
                    <a:pt x="23342" y="0"/>
                  </a:moveTo>
                  <a:cubicBezTo>
                    <a:pt x="23040" y="0"/>
                    <a:pt x="22736" y="25"/>
                    <a:pt x="22432" y="77"/>
                  </a:cubicBezTo>
                  <a:cubicBezTo>
                    <a:pt x="21454" y="278"/>
                    <a:pt x="20527" y="704"/>
                    <a:pt x="19650" y="1130"/>
                  </a:cubicBezTo>
                  <a:cubicBezTo>
                    <a:pt x="19123" y="1380"/>
                    <a:pt x="18572" y="1656"/>
                    <a:pt x="18021" y="1857"/>
                  </a:cubicBezTo>
                  <a:cubicBezTo>
                    <a:pt x="17129" y="2180"/>
                    <a:pt x="16185" y="2343"/>
                    <a:pt x="15239" y="2343"/>
                  </a:cubicBezTo>
                  <a:cubicBezTo>
                    <a:pt x="14349" y="2343"/>
                    <a:pt x="13457" y="2198"/>
                    <a:pt x="12607" y="1907"/>
                  </a:cubicBezTo>
                  <a:cubicBezTo>
                    <a:pt x="12056" y="1731"/>
                    <a:pt x="11529" y="1481"/>
                    <a:pt x="11003" y="1255"/>
                  </a:cubicBezTo>
                  <a:cubicBezTo>
                    <a:pt x="10151" y="879"/>
                    <a:pt x="9274" y="453"/>
                    <a:pt x="8296" y="303"/>
                  </a:cubicBezTo>
                  <a:cubicBezTo>
                    <a:pt x="7963" y="249"/>
                    <a:pt x="7630" y="225"/>
                    <a:pt x="7297" y="225"/>
                  </a:cubicBezTo>
                  <a:cubicBezTo>
                    <a:pt x="6078" y="225"/>
                    <a:pt x="4866" y="544"/>
                    <a:pt x="3685" y="879"/>
                  </a:cubicBezTo>
                  <a:cubicBezTo>
                    <a:pt x="3459" y="929"/>
                    <a:pt x="3233" y="979"/>
                    <a:pt x="3008" y="1055"/>
                  </a:cubicBezTo>
                  <a:cubicBezTo>
                    <a:pt x="2192" y="1259"/>
                    <a:pt x="1253" y="1463"/>
                    <a:pt x="302" y="1463"/>
                  </a:cubicBezTo>
                  <a:cubicBezTo>
                    <a:pt x="201" y="1463"/>
                    <a:pt x="101" y="1460"/>
                    <a:pt x="0" y="1456"/>
                  </a:cubicBezTo>
                  <a:lnTo>
                    <a:pt x="0" y="1456"/>
                  </a:lnTo>
                  <a:cubicBezTo>
                    <a:pt x="50" y="1631"/>
                    <a:pt x="101" y="1807"/>
                    <a:pt x="151" y="1982"/>
                  </a:cubicBezTo>
                  <a:cubicBezTo>
                    <a:pt x="205" y="1983"/>
                    <a:pt x="259" y="1984"/>
                    <a:pt x="313" y="1984"/>
                  </a:cubicBezTo>
                  <a:cubicBezTo>
                    <a:pt x="1309" y="1984"/>
                    <a:pt x="2277" y="1770"/>
                    <a:pt x="3133" y="1556"/>
                  </a:cubicBezTo>
                  <a:cubicBezTo>
                    <a:pt x="3384" y="1481"/>
                    <a:pt x="3584" y="1431"/>
                    <a:pt x="3835" y="1380"/>
                  </a:cubicBezTo>
                  <a:cubicBezTo>
                    <a:pt x="4956" y="1066"/>
                    <a:pt x="6123" y="751"/>
                    <a:pt x="7275" y="751"/>
                  </a:cubicBezTo>
                  <a:cubicBezTo>
                    <a:pt x="7592" y="751"/>
                    <a:pt x="7908" y="775"/>
                    <a:pt x="8221" y="829"/>
                  </a:cubicBezTo>
                  <a:cubicBezTo>
                    <a:pt x="9098" y="979"/>
                    <a:pt x="9925" y="1330"/>
                    <a:pt x="10777" y="1731"/>
                  </a:cubicBezTo>
                  <a:cubicBezTo>
                    <a:pt x="11304" y="1982"/>
                    <a:pt x="11855" y="2233"/>
                    <a:pt x="12432" y="2408"/>
                  </a:cubicBezTo>
                  <a:cubicBezTo>
                    <a:pt x="13334" y="2734"/>
                    <a:pt x="14286" y="2884"/>
                    <a:pt x="15213" y="2884"/>
                  </a:cubicBezTo>
                  <a:cubicBezTo>
                    <a:pt x="16241" y="2884"/>
                    <a:pt x="17244" y="2709"/>
                    <a:pt x="18196" y="2358"/>
                  </a:cubicBezTo>
                  <a:cubicBezTo>
                    <a:pt x="18772" y="2132"/>
                    <a:pt x="19349" y="1882"/>
                    <a:pt x="19875" y="1606"/>
                  </a:cubicBezTo>
                  <a:cubicBezTo>
                    <a:pt x="20777" y="1180"/>
                    <a:pt x="21604" y="779"/>
                    <a:pt x="22532" y="604"/>
                  </a:cubicBezTo>
                  <a:cubicBezTo>
                    <a:pt x="22811" y="560"/>
                    <a:pt x="23094" y="537"/>
                    <a:pt x="23376" y="537"/>
                  </a:cubicBezTo>
                  <a:cubicBezTo>
                    <a:pt x="23904" y="537"/>
                    <a:pt x="24432" y="616"/>
                    <a:pt x="24938" y="779"/>
                  </a:cubicBezTo>
                  <a:cubicBezTo>
                    <a:pt x="24963" y="604"/>
                    <a:pt x="24988" y="428"/>
                    <a:pt x="25013" y="253"/>
                  </a:cubicBezTo>
                  <a:cubicBezTo>
                    <a:pt x="24473" y="89"/>
                    <a:pt x="23911" y="0"/>
                    <a:pt x="23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532;p65"/>
            <p:cNvSpPr/>
            <p:nvPr/>
          </p:nvSpPr>
          <p:spPr>
            <a:xfrm>
              <a:off x="5531227" y="4188663"/>
              <a:ext cx="440248" cy="60216"/>
            </a:xfrm>
            <a:custGeom>
              <a:avLst/>
              <a:gdLst/>
              <a:ahLst/>
              <a:cxnLst/>
              <a:rect l="l" t="t" r="r" b="b"/>
              <a:pathLst>
                <a:path w="25114" h="3435" extrusionOk="0">
                  <a:moveTo>
                    <a:pt x="126" y="1"/>
                  </a:moveTo>
                  <a:cubicBezTo>
                    <a:pt x="76" y="151"/>
                    <a:pt x="51" y="327"/>
                    <a:pt x="1" y="502"/>
                  </a:cubicBezTo>
                  <a:cubicBezTo>
                    <a:pt x="1956" y="1379"/>
                    <a:pt x="7219" y="3434"/>
                    <a:pt x="13510" y="3434"/>
                  </a:cubicBezTo>
                  <a:cubicBezTo>
                    <a:pt x="17169" y="3434"/>
                    <a:pt x="21204" y="2758"/>
                    <a:pt x="25114" y="703"/>
                  </a:cubicBezTo>
                  <a:cubicBezTo>
                    <a:pt x="25089" y="502"/>
                    <a:pt x="25064" y="327"/>
                    <a:pt x="25014" y="151"/>
                  </a:cubicBezTo>
                  <a:cubicBezTo>
                    <a:pt x="21132" y="2221"/>
                    <a:pt x="17137" y="2926"/>
                    <a:pt x="13490" y="2926"/>
                  </a:cubicBezTo>
                  <a:cubicBezTo>
                    <a:pt x="7200" y="2926"/>
                    <a:pt x="1951" y="826"/>
                    <a:pt x="12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533;p65"/>
            <p:cNvSpPr/>
            <p:nvPr/>
          </p:nvSpPr>
          <p:spPr>
            <a:xfrm>
              <a:off x="5542657" y="4098594"/>
              <a:ext cx="415654" cy="107108"/>
            </a:xfrm>
            <a:custGeom>
              <a:avLst/>
              <a:gdLst/>
              <a:ahLst/>
              <a:cxnLst/>
              <a:rect l="l" t="t" r="r" b="b"/>
              <a:pathLst>
                <a:path w="23711" h="6110" extrusionOk="0">
                  <a:moveTo>
                    <a:pt x="21805" y="1"/>
                  </a:moveTo>
                  <a:cubicBezTo>
                    <a:pt x="20203" y="746"/>
                    <a:pt x="16604" y="2094"/>
                    <a:pt x="11630" y="2094"/>
                  </a:cubicBezTo>
                  <a:cubicBezTo>
                    <a:pt x="8744" y="2094"/>
                    <a:pt x="5395" y="1640"/>
                    <a:pt x="1705" y="352"/>
                  </a:cubicBezTo>
                  <a:cubicBezTo>
                    <a:pt x="1003" y="1279"/>
                    <a:pt x="427" y="2282"/>
                    <a:pt x="1" y="3384"/>
                  </a:cubicBezTo>
                  <a:cubicBezTo>
                    <a:pt x="1948" y="4204"/>
                    <a:pt x="7118" y="6110"/>
                    <a:pt x="12888" y="6110"/>
                  </a:cubicBezTo>
                  <a:cubicBezTo>
                    <a:pt x="16474" y="6110"/>
                    <a:pt x="20291" y="5374"/>
                    <a:pt x="23710" y="3184"/>
                  </a:cubicBezTo>
                  <a:cubicBezTo>
                    <a:pt x="23234" y="2031"/>
                    <a:pt x="22582" y="953"/>
                    <a:pt x="21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534;p65"/>
            <p:cNvSpPr/>
            <p:nvPr/>
          </p:nvSpPr>
          <p:spPr>
            <a:xfrm>
              <a:off x="5592302" y="4388575"/>
              <a:ext cx="325146" cy="73819"/>
            </a:xfrm>
            <a:custGeom>
              <a:avLst/>
              <a:gdLst/>
              <a:ahLst/>
              <a:cxnLst/>
              <a:rect l="l" t="t" r="r" b="b"/>
              <a:pathLst>
                <a:path w="18548" h="4211" extrusionOk="0">
                  <a:moveTo>
                    <a:pt x="18547" y="0"/>
                  </a:moveTo>
                  <a:lnTo>
                    <a:pt x="18547" y="0"/>
                  </a:lnTo>
                  <a:cubicBezTo>
                    <a:pt x="15281" y="1067"/>
                    <a:pt x="11935" y="1424"/>
                    <a:pt x="8915" y="1424"/>
                  </a:cubicBezTo>
                  <a:cubicBezTo>
                    <a:pt x="5192" y="1424"/>
                    <a:pt x="1966" y="881"/>
                    <a:pt x="1" y="452"/>
                  </a:cubicBezTo>
                  <a:lnTo>
                    <a:pt x="1" y="452"/>
                  </a:lnTo>
                  <a:cubicBezTo>
                    <a:pt x="2332" y="2782"/>
                    <a:pt x="5515" y="4211"/>
                    <a:pt x="9073" y="4211"/>
                  </a:cubicBezTo>
                  <a:cubicBezTo>
                    <a:pt x="12833" y="4211"/>
                    <a:pt x="16216" y="2582"/>
                    <a:pt x="185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 name="Google Shape;8592;p65"/>
          <p:cNvGrpSpPr/>
          <p:nvPr/>
        </p:nvGrpSpPr>
        <p:grpSpPr>
          <a:xfrm>
            <a:off x="8337236" y="90750"/>
            <a:ext cx="366861" cy="760839"/>
            <a:chOff x="7126965" y="1483591"/>
            <a:chExt cx="510526" cy="1139380"/>
          </a:xfrm>
        </p:grpSpPr>
        <p:sp>
          <p:nvSpPr>
            <p:cNvPr id="190"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Ellipse 1"/>
          <p:cNvSpPr/>
          <p:nvPr/>
        </p:nvSpPr>
        <p:spPr>
          <a:xfrm>
            <a:off x="1295948" y="4058883"/>
            <a:ext cx="1624869" cy="919753"/>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62126179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967"/>
        <p:cNvGrpSpPr/>
        <p:nvPr/>
      </p:nvGrpSpPr>
      <p:grpSpPr>
        <a:xfrm>
          <a:off x="0" y="0"/>
          <a:ext cx="0" cy="0"/>
          <a:chOff x="0" y="0"/>
          <a:chExt cx="0" cy="0"/>
        </a:xfrm>
      </p:grpSpPr>
      <p:grpSp>
        <p:nvGrpSpPr>
          <p:cNvPr id="112" name="Google Shape;5297;p45"/>
          <p:cNvGrpSpPr/>
          <p:nvPr/>
        </p:nvGrpSpPr>
        <p:grpSpPr>
          <a:xfrm>
            <a:off x="7009898" y="2197584"/>
            <a:ext cx="1966742" cy="1359600"/>
            <a:chOff x="6734123" y="2403309"/>
            <a:chExt cx="1966742" cy="1359600"/>
          </a:xfrm>
        </p:grpSpPr>
        <p:grpSp>
          <p:nvGrpSpPr>
            <p:cNvPr id="113" name="Google Shape;5298;p45"/>
            <p:cNvGrpSpPr/>
            <p:nvPr/>
          </p:nvGrpSpPr>
          <p:grpSpPr>
            <a:xfrm flipH="1">
              <a:off x="7196440" y="2405700"/>
              <a:ext cx="1504425" cy="816450"/>
              <a:chOff x="2005775" y="4642275"/>
              <a:chExt cx="1504425" cy="816450"/>
            </a:xfrm>
          </p:grpSpPr>
          <p:sp>
            <p:nvSpPr>
              <p:cNvPr id="115" name="Google Shape;5299;p45"/>
              <p:cNvSpPr/>
              <p:nvPr/>
            </p:nvSpPr>
            <p:spPr>
              <a:xfrm>
                <a:off x="2853525" y="4642275"/>
                <a:ext cx="656675" cy="816450"/>
              </a:xfrm>
              <a:custGeom>
                <a:avLst/>
                <a:gdLst/>
                <a:ahLst/>
                <a:cxnLst/>
                <a:rect l="l" t="t" r="r" b="b"/>
                <a:pathLst>
                  <a:path w="26267" h="32658" extrusionOk="0">
                    <a:moveTo>
                      <a:pt x="26266" y="0"/>
                    </a:moveTo>
                    <a:lnTo>
                      <a:pt x="1" y="15665"/>
                    </a:lnTo>
                    <a:lnTo>
                      <a:pt x="2206" y="27820"/>
                    </a:lnTo>
                    <a:lnTo>
                      <a:pt x="5088" y="32657"/>
                    </a:lnTo>
                    <a:lnTo>
                      <a:pt x="25740" y="32657"/>
                    </a:lnTo>
                    <a:lnTo>
                      <a:pt x="262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300;p45"/>
              <p:cNvSpPr/>
              <p:nvPr/>
            </p:nvSpPr>
            <p:spPr>
              <a:xfrm>
                <a:off x="2005775" y="4859475"/>
                <a:ext cx="1456175" cy="513200"/>
              </a:xfrm>
              <a:custGeom>
                <a:avLst/>
                <a:gdLst/>
                <a:ahLst/>
                <a:cxnLst/>
                <a:rect l="l" t="t" r="r" b="b"/>
                <a:pathLst>
                  <a:path w="58247" h="20528" extrusionOk="0">
                    <a:moveTo>
                      <a:pt x="7087" y="1"/>
                    </a:moveTo>
                    <a:cubicBezTo>
                      <a:pt x="4972" y="1"/>
                      <a:pt x="3402" y="940"/>
                      <a:pt x="2281" y="2365"/>
                    </a:cubicBezTo>
                    <a:cubicBezTo>
                      <a:pt x="1" y="5272"/>
                      <a:pt x="2106" y="15047"/>
                      <a:pt x="20703" y="19759"/>
                    </a:cubicBezTo>
                    <a:cubicBezTo>
                      <a:pt x="22804" y="20291"/>
                      <a:pt x="24909" y="20527"/>
                      <a:pt x="26991" y="20527"/>
                    </a:cubicBezTo>
                    <a:cubicBezTo>
                      <a:pt x="43339" y="20527"/>
                      <a:pt x="58247" y="5974"/>
                      <a:pt x="58247" y="5974"/>
                    </a:cubicBezTo>
                    <a:lnTo>
                      <a:pt x="53084" y="611"/>
                    </a:lnTo>
                    <a:lnTo>
                      <a:pt x="27545" y="7378"/>
                    </a:lnTo>
                    <a:cubicBezTo>
                      <a:pt x="27545" y="7378"/>
                      <a:pt x="26934" y="7537"/>
                      <a:pt x="25857" y="7537"/>
                    </a:cubicBezTo>
                    <a:cubicBezTo>
                      <a:pt x="23824" y="7537"/>
                      <a:pt x="20130" y="6970"/>
                      <a:pt x="15740" y="3693"/>
                    </a:cubicBezTo>
                    <a:cubicBezTo>
                      <a:pt x="12171" y="1052"/>
                      <a:pt x="9324" y="1"/>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 name="Google Shape;5301;p45"/>
            <p:cNvSpPr/>
            <p:nvPr/>
          </p:nvSpPr>
          <p:spPr>
            <a:xfrm rot="1799608">
              <a:off x="6952741" y="2535738"/>
              <a:ext cx="823363" cy="109474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5302;p45"/>
          <p:cNvSpPr/>
          <p:nvPr/>
        </p:nvSpPr>
        <p:spPr>
          <a:xfrm>
            <a:off x="2126778" y="1286479"/>
            <a:ext cx="5611500" cy="3028624"/>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9" name="Google Shape;4969;p39"/>
          <p:cNvGrpSpPr/>
          <p:nvPr/>
        </p:nvGrpSpPr>
        <p:grpSpPr>
          <a:xfrm>
            <a:off x="5050935" y="3838029"/>
            <a:ext cx="718224" cy="941259"/>
            <a:chOff x="3481350" y="3771550"/>
            <a:chExt cx="790125" cy="1035375"/>
          </a:xfrm>
        </p:grpSpPr>
        <p:sp>
          <p:nvSpPr>
            <p:cNvPr id="4970" name="Google Shape;4970;p39"/>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9"/>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9"/>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9"/>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9"/>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9"/>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9"/>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9"/>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9"/>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9"/>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9"/>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9"/>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9"/>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9"/>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9"/>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9"/>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9"/>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9"/>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9"/>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9"/>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9"/>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9"/>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39"/>
          <p:cNvGrpSpPr/>
          <p:nvPr/>
        </p:nvGrpSpPr>
        <p:grpSpPr>
          <a:xfrm>
            <a:off x="5641643" y="4242400"/>
            <a:ext cx="1204248" cy="506198"/>
            <a:chOff x="6519050" y="4229450"/>
            <a:chExt cx="1224950" cy="514900"/>
          </a:xfrm>
        </p:grpSpPr>
        <p:sp>
          <p:nvSpPr>
            <p:cNvPr id="4996" name="Google Shape;4996;p39"/>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9"/>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9"/>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9"/>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9"/>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9"/>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9"/>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9"/>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9"/>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9"/>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9"/>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9"/>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9"/>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9"/>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9"/>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9"/>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9"/>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9"/>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9"/>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39"/>
          <p:cNvGrpSpPr/>
          <p:nvPr/>
        </p:nvGrpSpPr>
        <p:grpSpPr>
          <a:xfrm>
            <a:off x="6605432" y="3942456"/>
            <a:ext cx="901037" cy="991792"/>
            <a:chOff x="5682093" y="3924350"/>
            <a:chExt cx="916526" cy="1008841"/>
          </a:xfrm>
        </p:grpSpPr>
        <p:sp>
          <p:nvSpPr>
            <p:cNvPr id="5016" name="Google Shape;5016;p39"/>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9"/>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9"/>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9"/>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9"/>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9"/>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9"/>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9"/>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9"/>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9"/>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9"/>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9"/>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9"/>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39"/>
          <p:cNvGrpSpPr/>
          <p:nvPr/>
        </p:nvGrpSpPr>
        <p:grpSpPr>
          <a:xfrm>
            <a:off x="4438813" y="4163845"/>
            <a:ext cx="816751" cy="615566"/>
            <a:chOff x="1264675" y="4493775"/>
            <a:chExt cx="794350" cy="598625"/>
          </a:xfrm>
        </p:grpSpPr>
        <p:sp>
          <p:nvSpPr>
            <p:cNvPr id="5030" name="Google Shape;5030;p39"/>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9"/>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9"/>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9"/>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9"/>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9"/>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9"/>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9"/>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9"/>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39"/>
          <p:cNvGrpSpPr/>
          <p:nvPr/>
        </p:nvGrpSpPr>
        <p:grpSpPr>
          <a:xfrm>
            <a:off x="3885836" y="3748307"/>
            <a:ext cx="668095" cy="1005670"/>
            <a:chOff x="2915746" y="3726863"/>
            <a:chExt cx="679580" cy="1022958"/>
          </a:xfrm>
        </p:grpSpPr>
        <p:sp>
          <p:nvSpPr>
            <p:cNvPr id="5040" name="Google Shape;5040;p39"/>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9"/>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9"/>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9"/>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9"/>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9"/>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9"/>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9"/>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9"/>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9"/>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9"/>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9"/>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9"/>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9"/>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9"/>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9"/>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9"/>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9"/>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9"/>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9"/>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9"/>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9"/>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9"/>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9"/>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9"/>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9"/>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9"/>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9"/>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068" name="Google Shape;5068;p3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069" name="Google Shape;5069;p3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5074" name="Google Shape;5074;p39">
            <a:hlinkClick r:id="" action="ppaction://noaction"/>
          </p:cNvPr>
          <p:cNvPicPr preferRelativeResize="0"/>
          <p:nvPr/>
        </p:nvPicPr>
        <p:blipFill rotWithShape="1">
          <a:blip r:embed="rId4">
            <a:alphaModFix/>
          </a:blip>
          <a:srcRect/>
          <a:stretch/>
        </p:blipFill>
        <p:spPr>
          <a:xfrm>
            <a:off x="182137" y="599463"/>
            <a:ext cx="484525" cy="484525"/>
          </a:xfrm>
          <a:prstGeom prst="rect">
            <a:avLst/>
          </a:prstGeom>
          <a:noFill/>
          <a:ln>
            <a:noFill/>
          </a:ln>
        </p:spPr>
      </p:pic>
      <p:grpSp>
        <p:nvGrpSpPr>
          <p:cNvPr id="118" name="Google Shape;5303;p45"/>
          <p:cNvGrpSpPr/>
          <p:nvPr/>
        </p:nvGrpSpPr>
        <p:grpSpPr>
          <a:xfrm rot="1799867" flipH="1">
            <a:off x="7464306" y="667321"/>
            <a:ext cx="1623053" cy="1973165"/>
            <a:chOff x="1420575" y="580350"/>
            <a:chExt cx="1492500" cy="1814450"/>
          </a:xfrm>
        </p:grpSpPr>
        <p:sp>
          <p:nvSpPr>
            <p:cNvPr id="119" name="Google Shape;5304;p45"/>
            <p:cNvSpPr/>
            <p:nvPr/>
          </p:nvSpPr>
          <p:spPr>
            <a:xfrm>
              <a:off x="1622950" y="1857800"/>
              <a:ext cx="1005050" cy="532475"/>
            </a:xfrm>
            <a:custGeom>
              <a:avLst/>
              <a:gdLst/>
              <a:ahLst/>
              <a:cxnLst/>
              <a:rect l="l" t="t" r="r" b="b"/>
              <a:pathLst>
                <a:path w="40202" h="21299" extrusionOk="0">
                  <a:moveTo>
                    <a:pt x="2958" y="0"/>
                  </a:moveTo>
                  <a:cubicBezTo>
                    <a:pt x="2958" y="0"/>
                    <a:pt x="0" y="7319"/>
                    <a:pt x="2682" y="12732"/>
                  </a:cubicBezTo>
                  <a:cubicBezTo>
                    <a:pt x="2933" y="13259"/>
                    <a:pt x="3258" y="13760"/>
                    <a:pt x="3634" y="14236"/>
                  </a:cubicBezTo>
                  <a:cubicBezTo>
                    <a:pt x="4136" y="14888"/>
                    <a:pt x="4762" y="15489"/>
                    <a:pt x="5514" y="16041"/>
                  </a:cubicBezTo>
                  <a:cubicBezTo>
                    <a:pt x="6391" y="16667"/>
                    <a:pt x="7394" y="17244"/>
                    <a:pt x="8446" y="17795"/>
                  </a:cubicBezTo>
                  <a:cubicBezTo>
                    <a:pt x="8898" y="18020"/>
                    <a:pt x="9349" y="18246"/>
                    <a:pt x="9825" y="18447"/>
                  </a:cubicBezTo>
                  <a:cubicBezTo>
                    <a:pt x="10978" y="18948"/>
                    <a:pt x="12206" y="19399"/>
                    <a:pt x="13484" y="19775"/>
                  </a:cubicBezTo>
                  <a:cubicBezTo>
                    <a:pt x="13935" y="19925"/>
                    <a:pt x="14411" y="20051"/>
                    <a:pt x="14888" y="20176"/>
                  </a:cubicBezTo>
                  <a:cubicBezTo>
                    <a:pt x="16191" y="20502"/>
                    <a:pt x="17544" y="20777"/>
                    <a:pt x="18923" y="20953"/>
                  </a:cubicBezTo>
                  <a:cubicBezTo>
                    <a:pt x="19399" y="21028"/>
                    <a:pt x="19875" y="21078"/>
                    <a:pt x="20376" y="21128"/>
                  </a:cubicBezTo>
                  <a:cubicBezTo>
                    <a:pt x="21515" y="21237"/>
                    <a:pt x="22664" y="21298"/>
                    <a:pt x="23816" y="21298"/>
                  </a:cubicBezTo>
                  <a:cubicBezTo>
                    <a:pt x="24515" y="21298"/>
                    <a:pt x="25215" y="21276"/>
                    <a:pt x="25915" y="21229"/>
                  </a:cubicBezTo>
                  <a:cubicBezTo>
                    <a:pt x="26391" y="21178"/>
                    <a:pt x="26893" y="21153"/>
                    <a:pt x="27369" y="21078"/>
                  </a:cubicBezTo>
                  <a:cubicBezTo>
                    <a:pt x="28722" y="20928"/>
                    <a:pt x="30051" y="20652"/>
                    <a:pt x="31329" y="20301"/>
                  </a:cubicBezTo>
                  <a:cubicBezTo>
                    <a:pt x="31830" y="20176"/>
                    <a:pt x="32306" y="20025"/>
                    <a:pt x="32757" y="19850"/>
                  </a:cubicBezTo>
                  <a:cubicBezTo>
                    <a:pt x="33509" y="19599"/>
                    <a:pt x="34236" y="19299"/>
                    <a:pt x="34938" y="18948"/>
                  </a:cubicBezTo>
                  <a:cubicBezTo>
                    <a:pt x="35890" y="18497"/>
                    <a:pt x="36692" y="17970"/>
                    <a:pt x="37344" y="17444"/>
                  </a:cubicBezTo>
                  <a:cubicBezTo>
                    <a:pt x="37820" y="17018"/>
                    <a:pt x="38221" y="16617"/>
                    <a:pt x="38547" y="16191"/>
                  </a:cubicBezTo>
                  <a:cubicBezTo>
                    <a:pt x="38923" y="15715"/>
                    <a:pt x="39224" y="15213"/>
                    <a:pt x="39449" y="14737"/>
                  </a:cubicBezTo>
                  <a:cubicBezTo>
                    <a:pt x="40026" y="13509"/>
                    <a:pt x="40201" y="12256"/>
                    <a:pt x="40151" y="11053"/>
                  </a:cubicBezTo>
                  <a:cubicBezTo>
                    <a:pt x="40126" y="9875"/>
                    <a:pt x="39850" y="8747"/>
                    <a:pt x="39524" y="7795"/>
                  </a:cubicBezTo>
                  <a:cubicBezTo>
                    <a:pt x="38998" y="6216"/>
                    <a:pt x="38346" y="5138"/>
                    <a:pt x="38346" y="5138"/>
                  </a:cubicBezTo>
                  <a:lnTo>
                    <a:pt x="8396" y="802"/>
                  </a:lnTo>
                  <a:lnTo>
                    <a:pt x="2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305;p45"/>
            <p:cNvSpPr/>
            <p:nvPr/>
          </p:nvSpPr>
          <p:spPr>
            <a:xfrm>
              <a:off x="2221500" y="2149425"/>
              <a:ext cx="91950" cy="239100"/>
            </a:xfrm>
            <a:custGeom>
              <a:avLst/>
              <a:gdLst/>
              <a:ahLst/>
              <a:cxnLst/>
              <a:rect l="l" t="t" r="r" b="b"/>
              <a:pathLst>
                <a:path w="3678" h="9564" extrusionOk="0">
                  <a:moveTo>
                    <a:pt x="965" y="1"/>
                  </a:moveTo>
                  <a:cubicBezTo>
                    <a:pt x="491" y="1"/>
                    <a:pt x="1" y="523"/>
                    <a:pt x="294" y="1092"/>
                  </a:cubicBezTo>
                  <a:cubicBezTo>
                    <a:pt x="1698" y="3774"/>
                    <a:pt x="2274" y="6656"/>
                    <a:pt x="1973" y="9564"/>
                  </a:cubicBezTo>
                  <a:cubicBezTo>
                    <a:pt x="2449" y="9513"/>
                    <a:pt x="2951" y="9488"/>
                    <a:pt x="3427" y="9413"/>
                  </a:cubicBezTo>
                  <a:cubicBezTo>
                    <a:pt x="3678" y="6305"/>
                    <a:pt x="3026" y="3223"/>
                    <a:pt x="1522" y="365"/>
                  </a:cubicBezTo>
                  <a:cubicBezTo>
                    <a:pt x="1389" y="108"/>
                    <a:pt x="1179" y="1"/>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306;p45"/>
            <p:cNvSpPr/>
            <p:nvPr/>
          </p:nvSpPr>
          <p:spPr>
            <a:xfrm>
              <a:off x="2332075" y="2126900"/>
              <a:ext cx="111700" cy="238450"/>
            </a:xfrm>
            <a:custGeom>
              <a:avLst/>
              <a:gdLst/>
              <a:ahLst/>
              <a:cxnLst/>
              <a:rect l="l" t="t" r="r" b="b"/>
              <a:pathLst>
                <a:path w="4468" h="9538" extrusionOk="0">
                  <a:moveTo>
                    <a:pt x="1007" y="0"/>
                  </a:moveTo>
                  <a:cubicBezTo>
                    <a:pt x="485" y="0"/>
                    <a:pt x="0" y="708"/>
                    <a:pt x="458" y="1241"/>
                  </a:cubicBezTo>
                  <a:cubicBezTo>
                    <a:pt x="2488" y="3622"/>
                    <a:pt x="3114" y="6555"/>
                    <a:pt x="2964" y="9537"/>
                  </a:cubicBezTo>
                  <a:cubicBezTo>
                    <a:pt x="3465" y="9412"/>
                    <a:pt x="3941" y="9261"/>
                    <a:pt x="4392" y="9086"/>
                  </a:cubicBezTo>
                  <a:cubicBezTo>
                    <a:pt x="4468" y="5878"/>
                    <a:pt x="3691" y="2820"/>
                    <a:pt x="1485" y="239"/>
                  </a:cubicBezTo>
                  <a:cubicBezTo>
                    <a:pt x="1341" y="71"/>
                    <a:pt x="1172" y="0"/>
                    <a:pt x="1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307;p45"/>
            <p:cNvSpPr/>
            <p:nvPr/>
          </p:nvSpPr>
          <p:spPr>
            <a:xfrm>
              <a:off x="2457250" y="2079650"/>
              <a:ext cx="129375" cy="214275"/>
            </a:xfrm>
            <a:custGeom>
              <a:avLst/>
              <a:gdLst/>
              <a:ahLst/>
              <a:cxnLst/>
              <a:rect l="l" t="t" r="r" b="b"/>
              <a:pathLst>
                <a:path w="5175" h="8571" extrusionOk="0">
                  <a:moveTo>
                    <a:pt x="987" y="0"/>
                  </a:moveTo>
                  <a:cubicBezTo>
                    <a:pt x="472" y="0"/>
                    <a:pt x="1" y="720"/>
                    <a:pt x="438" y="1252"/>
                  </a:cubicBezTo>
                  <a:cubicBezTo>
                    <a:pt x="2243" y="3407"/>
                    <a:pt x="3546" y="5863"/>
                    <a:pt x="3972" y="8570"/>
                  </a:cubicBezTo>
                  <a:cubicBezTo>
                    <a:pt x="4448" y="8144"/>
                    <a:pt x="4849" y="7743"/>
                    <a:pt x="5175" y="7317"/>
                  </a:cubicBezTo>
                  <a:cubicBezTo>
                    <a:pt x="4573" y="4710"/>
                    <a:pt x="3220" y="2354"/>
                    <a:pt x="1466" y="249"/>
                  </a:cubicBezTo>
                  <a:cubicBezTo>
                    <a:pt x="1320" y="73"/>
                    <a:pt x="1151" y="0"/>
                    <a:pt x="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308;p45"/>
            <p:cNvSpPr/>
            <p:nvPr/>
          </p:nvSpPr>
          <p:spPr>
            <a:xfrm>
              <a:off x="2510975" y="1988500"/>
              <a:ext cx="115750" cy="145650"/>
            </a:xfrm>
            <a:custGeom>
              <a:avLst/>
              <a:gdLst/>
              <a:ahLst/>
              <a:cxnLst/>
              <a:rect l="l" t="t" r="r" b="b"/>
              <a:pathLst>
                <a:path w="4630" h="5826" extrusionOk="0">
                  <a:moveTo>
                    <a:pt x="1091" y="0"/>
                  </a:moveTo>
                  <a:cubicBezTo>
                    <a:pt x="507" y="0"/>
                    <a:pt x="1" y="717"/>
                    <a:pt x="570" y="1188"/>
                  </a:cubicBezTo>
                  <a:cubicBezTo>
                    <a:pt x="1998" y="2391"/>
                    <a:pt x="3577" y="4020"/>
                    <a:pt x="4630" y="5825"/>
                  </a:cubicBezTo>
                  <a:cubicBezTo>
                    <a:pt x="4605" y="4647"/>
                    <a:pt x="4329" y="3519"/>
                    <a:pt x="4003" y="2567"/>
                  </a:cubicBezTo>
                  <a:cubicBezTo>
                    <a:pt x="3251" y="1665"/>
                    <a:pt x="2399" y="863"/>
                    <a:pt x="1572" y="186"/>
                  </a:cubicBezTo>
                  <a:cubicBezTo>
                    <a:pt x="1420" y="55"/>
                    <a:pt x="1253" y="0"/>
                    <a:pt x="10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309;p45"/>
            <p:cNvSpPr/>
            <p:nvPr/>
          </p:nvSpPr>
          <p:spPr>
            <a:xfrm>
              <a:off x="2096000" y="2106075"/>
              <a:ext cx="70825" cy="279950"/>
            </a:xfrm>
            <a:custGeom>
              <a:avLst/>
              <a:gdLst/>
              <a:ahLst/>
              <a:cxnLst/>
              <a:rect l="l" t="t" r="r" b="b"/>
              <a:pathLst>
                <a:path w="2833" h="11198" extrusionOk="0">
                  <a:moveTo>
                    <a:pt x="2119" y="0"/>
                  </a:moveTo>
                  <a:cubicBezTo>
                    <a:pt x="1761" y="0"/>
                    <a:pt x="1404" y="232"/>
                    <a:pt x="1404" y="696"/>
                  </a:cubicBezTo>
                  <a:cubicBezTo>
                    <a:pt x="1379" y="4230"/>
                    <a:pt x="903" y="7663"/>
                    <a:pt x="1" y="11022"/>
                  </a:cubicBezTo>
                  <a:cubicBezTo>
                    <a:pt x="477" y="11097"/>
                    <a:pt x="953" y="11147"/>
                    <a:pt x="1454" y="11197"/>
                  </a:cubicBezTo>
                  <a:cubicBezTo>
                    <a:pt x="2357" y="7789"/>
                    <a:pt x="2808" y="4280"/>
                    <a:pt x="2833" y="696"/>
                  </a:cubicBezTo>
                  <a:cubicBezTo>
                    <a:pt x="2833" y="232"/>
                    <a:pt x="2476" y="0"/>
                    <a:pt x="2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310;p45"/>
            <p:cNvSpPr/>
            <p:nvPr/>
          </p:nvSpPr>
          <p:spPr>
            <a:xfrm>
              <a:off x="1960050" y="2108300"/>
              <a:ext cx="101825" cy="253900"/>
            </a:xfrm>
            <a:custGeom>
              <a:avLst/>
              <a:gdLst/>
              <a:ahLst/>
              <a:cxnLst/>
              <a:rect l="l" t="t" r="r" b="b"/>
              <a:pathLst>
                <a:path w="4073" h="10156" extrusionOk="0">
                  <a:moveTo>
                    <a:pt x="3196" y="0"/>
                  </a:moveTo>
                  <a:cubicBezTo>
                    <a:pt x="2906" y="0"/>
                    <a:pt x="2610" y="145"/>
                    <a:pt x="2481" y="482"/>
                  </a:cubicBezTo>
                  <a:cubicBezTo>
                    <a:pt x="1253" y="3514"/>
                    <a:pt x="150" y="6572"/>
                    <a:pt x="0" y="9755"/>
                  </a:cubicBezTo>
                  <a:cubicBezTo>
                    <a:pt x="451" y="9905"/>
                    <a:pt x="927" y="10031"/>
                    <a:pt x="1404" y="10156"/>
                  </a:cubicBezTo>
                  <a:cubicBezTo>
                    <a:pt x="1454" y="6948"/>
                    <a:pt x="2657" y="3890"/>
                    <a:pt x="3860" y="858"/>
                  </a:cubicBezTo>
                  <a:cubicBezTo>
                    <a:pt x="4072" y="342"/>
                    <a:pt x="3642" y="0"/>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311;p45"/>
            <p:cNvSpPr/>
            <p:nvPr/>
          </p:nvSpPr>
          <p:spPr>
            <a:xfrm>
              <a:off x="1834100" y="2069375"/>
              <a:ext cx="136700" cy="249600"/>
            </a:xfrm>
            <a:custGeom>
              <a:avLst/>
              <a:gdLst/>
              <a:ahLst/>
              <a:cxnLst/>
              <a:rect l="l" t="t" r="r" b="b"/>
              <a:pathLst>
                <a:path w="5468" h="9984" extrusionOk="0">
                  <a:moveTo>
                    <a:pt x="4421" y="1"/>
                  </a:moveTo>
                  <a:cubicBezTo>
                    <a:pt x="4263" y="1"/>
                    <a:pt x="4101" y="62"/>
                    <a:pt x="3960" y="209"/>
                  </a:cubicBezTo>
                  <a:cubicBezTo>
                    <a:pt x="1479" y="2765"/>
                    <a:pt x="376" y="5948"/>
                    <a:pt x="0" y="9332"/>
                  </a:cubicBezTo>
                  <a:cubicBezTo>
                    <a:pt x="452" y="9557"/>
                    <a:pt x="903" y="9783"/>
                    <a:pt x="1379" y="9984"/>
                  </a:cubicBezTo>
                  <a:cubicBezTo>
                    <a:pt x="1630" y="6750"/>
                    <a:pt x="2582" y="3693"/>
                    <a:pt x="4963" y="1237"/>
                  </a:cubicBezTo>
                  <a:cubicBezTo>
                    <a:pt x="5468" y="732"/>
                    <a:pt x="4964" y="1"/>
                    <a:pt x="4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312;p45"/>
            <p:cNvSpPr/>
            <p:nvPr/>
          </p:nvSpPr>
          <p:spPr>
            <a:xfrm>
              <a:off x="1690000" y="2035975"/>
              <a:ext cx="151125" cy="177725"/>
            </a:xfrm>
            <a:custGeom>
              <a:avLst/>
              <a:gdLst/>
              <a:ahLst/>
              <a:cxnLst/>
              <a:rect l="l" t="t" r="r" b="b"/>
              <a:pathLst>
                <a:path w="6045" h="7109" extrusionOk="0">
                  <a:moveTo>
                    <a:pt x="5051" y="0"/>
                  </a:moveTo>
                  <a:cubicBezTo>
                    <a:pt x="4936" y="0"/>
                    <a:pt x="4812" y="36"/>
                    <a:pt x="4687" y="116"/>
                  </a:cubicBezTo>
                  <a:cubicBezTo>
                    <a:pt x="2431" y="1595"/>
                    <a:pt x="902" y="3450"/>
                    <a:pt x="0" y="5605"/>
                  </a:cubicBezTo>
                  <a:cubicBezTo>
                    <a:pt x="251" y="6132"/>
                    <a:pt x="576" y="6633"/>
                    <a:pt x="952" y="7109"/>
                  </a:cubicBezTo>
                  <a:cubicBezTo>
                    <a:pt x="1679" y="4828"/>
                    <a:pt x="3083" y="2873"/>
                    <a:pt x="5414" y="1370"/>
                  </a:cubicBezTo>
                  <a:cubicBezTo>
                    <a:pt x="6044" y="949"/>
                    <a:pt x="5652" y="0"/>
                    <a:pt x="5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313;p45"/>
            <p:cNvSpPr/>
            <p:nvPr/>
          </p:nvSpPr>
          <p:spPr>
            <a:xfrm>
              <a:off x="1696875" y="2164825"/>
              <a:ext cx="229975" cy="229975"/>
            </a:xfrm>
            <a:custGeom>
              <a:avLst/>
              <a:gdLst/>
              <a:ahLst/>
              <a:cxnLst/>
              <a:rect l="l" t="t" r="r" b="b"/>
              <a:pathLst>
                <a:path w="9199" h="9199" extrusionOk="0">
                  <a:moveTo>
                    <a:pt x="4612" y="0"/>
                  </a:moveTo>
                  <a:cubicBezTo>
                    <a:pt x="2056" y="0"/>
                    <a:pt x="1" y="2055"/>
                    <a:pt x="1" y="4612"/>
                  </a:cubicBezTo>
                  <a:cubicBezTo>
                    <a:pt x="1" y="6692"/>
                    <a:pt x="1379" y="8446"/>
                    <a:pt x="3259" y="9023"/>
                  </a:cubicBezTo>
                  <a:cubicBezTo>
                    <a:pt x="3685" y="9148"/>
                    <a:pt x="4136" y="9198"/>
                    <a:pt x="4612" y="9198"/>
                  </a:cubicBezTo>
                  <a:cubicBezTo>
                    <a:pt x="7144" y="9198"/>
                    <a:pt x="9199" y="7143"/>
                    <a:pt x="9199" y="4612"/>
                  </a:cubicBezTo>
                  <a:cubicBezTo>
                    <a:pt x="9199" y="3484"/>
                    <a:pt x="8798" y="2456"/>
                    <a:pt x="8146" y="1654"/>
                  </a:cubicBezTo>
                  <a:cubicBezTo>
                    <a:pt x="7294" y="627"/>
                    <a:pt x="6016" y="0"/>
                    <a:pt x="4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314;p45"/>
            <p:cNvSpPr/>
            <p:nvPr/>
          </p:nvSpPr>
          <p:spPr>
            <a:xfrm>
              <a:off x="1737600" y="2183600"/>
              <a:ext cx="134750" cy="151675"/>
            </a:xfrm>
            <a:custGeom>
              <a:avLst/>
              <a:gdLst/>
              <a:ahLst/>
              <a:cxnLst/>
              <a:rect l="l" t="t" r="r" b="b"/>
              <a:pathLst>
                <a:path w="5390" h="6067" extrusionOk="0">
                  <a:moveTo>
                    <a:pt x="452" y="1"/>
                  </a:moveTo>
                  <a:lnTo>
                    <a:pt x="51" y="277"/>
                  </a:lnTo>
                  <a:cubicBezTo>
                    <a:pt x="1" y="1254"/>
                    <a:pt x="477" y="2357"/>
                    <a:pt x="1003" y="3134"/>
                  </a:cubicBezTo>
                  <a:cubicBezTo>
                    <a:pt x="853" y="3334"/>
                    <a:pt x="753" y="3585"/>
                    <a:pt x="753" y="3861"/>
                  </a:cubicBezTo>
                  <a:cubicBezTo>
                    <a:pt x="753" y="4462"/>
                    <a:pt x="1254" y="4963"/>
                    <a:pt x="1855" y="4963"/>
                  </a:cubicBezTo>
                  <a:cubicBezTo>
                    <a:pt x="2056" y="4963"/>
                    <a:pt x="2256" y="4913"/>
                    <a:pt x="2407" y="4813"/>
                  </a:cubicBezTo>
                  <a:cubicBezTo>
                    <a:pt x="3184" y="5515"/>
                    <a:pt x="4061" y="6016"/>
                    <a:pt x="5164" y="6066"/>
                  </a:cubicBezTo>
                  <a:cubicBezTo>
                    <a:pt x="5389" y="6066"/>
                    <a:pt x="5389" y="5715"/>
                    <a:pt x="5164" y="5690"/>
                  </a:cubicBezTo>
                  <a:cubicBezTo>
                    <a:pt x="4161" y="5665"/>
                    <a:pt x="3384" y="5189"/>
                    <a:pt x="2708" y="4562"/>
                  </a:cubicBezTo>
                  <a:cubicBezTo>
                    <a:pt x="2858" y="4362"/>
                    <a:pt x="2983" y="4111"/>
                    <a:pt x="2983" y="3861"/>
                  </a:cubicBezTo>
                  <a:cubicBezTo>
                    <a:pt x="2983" y="3234"/>
                    <a:pt x="2482" y="2733"/>
                    <a:pt x="1855" y="2733"/>
                  </a:cubicBezTo>
                  <a:cubicBezTo>
                    <a:pt x="1655" y="2733"/>
                    <a:pt x="1454" y="2783"/>
                    <a:pt x="1304" y="2883"/>
                  </a:cubicBezTo>
                  <a:cubicBezTo>
                    <a:pt x="753" y="2056"/>
                    <a:pt x="251" y="903"/>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315;p45"/>
            <p:cNvSpPr/>
            <p:nvPr/>
          </p:nvSpPr>
          <p:spPr>
            <a:xfrm>
              <a:off x="1891900" y="2236525"/>
              <a:ext cx="20550" cy="61825"/>
            </a:xfrm>
            <a:custGeom>
              <a:avLst/>
              <a:gdLst/>
              <a:ahLst/>
              <a:cxnLst/>
              <a:rect l="l" t="t" r="r" b="b"/>
              <a:pathLst>
                <a:path w="822" h="2473" extrusionOk="0">
                  <a:moveTo>
                    <a:pt x="255" y="1"/>
                  </a:moveTo>
                  <a:cubicBezTo>
                    <a:pt x="133" y="1"/>
                    <a:pt x="0" y="127"/>
                    <a:pt x="69" y="265"/>
                  </a:cubicBezTo>
                  <a:cubicBezTo>
                    <a:pt x="395" y="892"/>
                    <a:pt x="470" y="1568"/>
                    <a:pt x="320" y="2245"/>
                  </a:cubicBezTo>
                  <a:cubicBezTo>
                    <a:pt x="290" y="2382"/>
                    <a:pt x="407" y="2472"/>
                    <a:pt x="515" y="2472"/>
                  </a:cubicBezTo>
                  <a:cubicBezTo>
                    <a:pt x="585" y="2472"/>
                    <a:pt x="651" y="2434"/>
                    <a:pt x="671" y="2345"/>
                  </a:cubicBezTo>
                  <a:cubicBezTo>
                    <a:pt x="821" y="1568"/>
                    <a:pt x="746" y="791"/>
                    <a:pt x="395" y="89"/>
                  </a:cubicBezTo>
                  <a:cubicBezTo>
                    <a:pt x="364" y="27"/>
                    <a:pt x="311"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316;p45"/>
            <p:cNvSpPr/>
            <p:nvPr/>
          </p:nvSpPr>
          <p:spPr>
            <a:xfrm>
              <a:off x="1420575" y="1362250"/>
              <a:ext cx="506275" cy="261625"/>
            </a:xfrm>
            <a:custGeom>
              <a:avLst/>
              <a:gdLst/>
              <a:ahLst/>
              <a:cxnLst/>
              <a:rect l="l" t="t" r="r" b="b"/>
              <a:pathLst>
                <a:path w="20251" h="10465" extrusionOk="0">
                  <a:moveTo>
                    <a:pt x="13244" y="0"/>
                  </a:moveTo>
                  <a:cubicBezTo>
                    <a:pt x="9286" y="0"/>
                    <a:pt x="4288" y="1532"/>
                    <a:pt x="0" y="7592"/>
                  </a:cubicBezTo>
                  <a:lnTo>
                    <a:pt x="0" y="7617"/>
                  </a:lnTo>
                  <a:cubicBezTo>
                    <a:pt x="0" y="7617"/>
                    <a:pt x="3749" y="10464"/>
                    <a:pt x="8428" y="10464"/>
                  </a:cubicBezTo>
                  <a:cubicBezTo>
                    <a:pt x="12261" y="10464"/>
                    <a:pt x="16718" y="8554"/>
                    <a:pt x="20251" y="1602"/>
                  </a:cubicBezTo>
                  <a:cubicBezTo>
                    <a:pt x="20251" y="1602"/>
                    <a:pt x="17291" y="0"/>
                    <a:pt x="1324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317;p45"/>
            <p:cNvSpPr/>
            <p:nvPr/>
          </p:nvSpPr>
          <p:spPr>
            <a:xfrm>
              <a:off x="1420575" y="1400500"/>
              <a:ext cx="506275" cy="223375"/>
            </a:xfrm>
            <a:custGeom>
              <a:avLst/>
              <a:gdLst/>
              <a:ahLst/>
              <a:cxnLst/>
              <a:rect l="l" t="t" r="r" b="b"/>
              <a:pathLst>
                <a:path w="20251" h="8935" extrusionOk="0">
                  <a:moveTo>
                    <a:pt x="18363" y="0"/>
                  </a:moveTo>
                  <a:cubicBezTo>
                    <a:pt x="8360" y="0"/>
                    <a:pt x="260" y="5897"/>
                    <a:pt x="0" y="6062"/>
                  </a:cubicBezTo>
                  <a:lnTo>
                    <a:pt x="0" y="6087"/>
                  </a:lnTo>
                  <a:cubicBezTo>
                    <a:pt x="0" y="6087"/>
                    <a:pt x="3749" y="8934"/>
                    <a:pt x="8428" y="8934"/>
                  </a:cubicBezTo>
                  <a:cubicBezTo>
                    <a:pt x="12261" y="8934"/>
                    <a:pt x="16718" y="7024"/>
                    <a:pt x="20251" y="72"/>
                  </a:cubicBezTo>
                  <a:cubicBezTo>
                    <a:pt x="19615" y="23"/>
                    <a:pt x="18986" y="0"/>
                    <a:pt x="18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318;p45"/>
            <p:cNvSpPr/>
            <p:nvPr/>
          </p:nvSpPr>
          <p:spPr>
            <a:xfrm>
              <a:off x="2527075" y="1485325"/>
              <a:ext cx="386000" cy="316550"/>
            </a:xfrm>
            <a:custGeom>
              <a:avLst/>
              <a:gdLst/>
              <a:ahLst/>
              <a:cxnLst/>
              <a:rect l="l" t="t" r="r" b="b"/>
              <a:pathLst>
                <a:path w="15440" h="12662" extrusionOk="0">
                  <a:moveTo>
                    <a:pt x="458" y="1"/>
                  </a:moveTo>
                  <a:cubicBezTo>
                    <a:pt x="164" y="1"/>
                    <a:pt x="1" y="12"/>
                    <a:pt x="1" y="12"/>
                  </a:cubicBezTo>
                  <a:cubicBezTo>
                    <a:pt x="26" y="313"/>
                    <a:pt x="76" y="563"/>
                    <a:pt x="101" y="839"/>
                  </a:cubicBezTo>
                  <a:cubicBezTo>
                    <a:pt x="1511" y="11077"/>
                    <a:pt x="8256" y="12661"/>
                    <a:pt x="12312" y="12661"/>
                  </a:cubicBezTo>
                  <a:cubicBezTo>
                    <a:pt x="13449" y="12661"/>
                    <a:pt x="14375" y="12536"/>
                    <a:pt x="14913" y="12443"/>
                  </a:cubicBezTo>
                  <a:cubicBezTo>
                    <a:pt x="15239" y="12368"/>
                    <a:pt x="15440" y="12318"/>
                    <a:pt x="15440" y="12318"/>
                  </a:cubicBezTo>
                  <a:cubicBezTo>
                    <a:pt x="12777" y="669"/>
                    <a:pt x="2728" y="1"/>
                    <a:pt x="45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319;p45"/>
            <p:cNvSpPr/>
            <p:nvPr/>
          </p:nvSpPr>
          <p:spPr>
            <a:xfrm>
              <a:off x="2534600" y="1505675"/>
              <a:ext cx="370950" cy="295275"/>
            </a:xfrm>
            <a:custGeom>
              <a:avLst/>
              <a:gdLst/>
              <a:ahLst/>
              <a:cxnLst/>
              <a:rect l="l" t="t" r="r" b="b"/>
              <a:pathLst>
                <a:path w="14838" h="11811" extrusionOk="0">
                  <a:moveTo>
                    <a:pt x="1" y="0"/>
                  </a:moveTo>
                  <a:lnTo>
                    <a:pt x="1" y="0"/>
                  </a:lnTo>
                  <a:cubicBezTo>
                    <a:pt x="1424" y="10200"/>
                    <a:pt x="8114" y="11810"/>
                    <a:pt x="12181" y="11810"/>
                  </a:cubicBezTo>
                  <a:cubicBezTo>
                    <a:pt x="13341" y="11810"/>
                    <a:pt x="14287" y="11679"/>
                    <a:pt x="14838" y="11579"/>
                  </a:cubicBezTo>
                  <a:cubicBezTo>
                    <a:pt x="10101" y="4211"/>
                    <a:pt x="2332" y="87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320;p45"/>
            <p:cNvSpPr/>
            <p:nvPr/>
          </p:nvSpPr>
          <p:spPr>
            <a:xfrm>
              <a:off x="1637975" y="1300300"/>
              <a:ext cx="1038875" cy="898475"/>
            </a:xfrm>
            <a:custGeom>
              <a:avLst/>
              <a:gdLst/>
              <a:ahLst/>
              <a:cxnLst/>
              <a:rect l="l" t="t" r="r" b="b"/>
              <a:pathLst>
                <a:path w="41555"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5389" y="35809"/>
                    <a:pt x="26467" y="35709"/>
                    <a:pt x="27520" y="35533"/>
                  </a:cubicBezTo>
                  <a:cubicBezTo>
                    <a:pt x="37244" y="34005"/>
                    <a:pt x="41555" y="27839"/>
                    <a:pt x="40427" y="21874"/>
                  </a:cubicBezTo>
                  <a:cubicBezTo>
                    <a:pt x="39475" y="16862"/>
                    <a:pt x="38372" y="11573"/>
                    <a:pt x="35765" y="7112"/>
                  </a:cubicBezTo>
                  <a:cubicBezTo>
                    <a:pt x="35540" y="6736"/>
                    <a:pt x="35314" y="6360"/>
                    <a:pt x="35064" y="5959"/>
                  </a:cubicBezTo>
                  <a:cubicBezTo>
                    <a:pt x="32933" y="2751"/>
                    <a:pt x="29675" y="1248"/>
                    <a:pt x="26116" y="521"/>
                  </a:cubicBezTo>
                  <a:cubicBezTo>
                    <a:pt x="25264" y="345"/>
                    <a:pt x="24387" y="220"/>
                    <a:pt x="23510" y="120"/>
                  </a:cubicBezTo>
                  <a:cubicBezTo>
                    <a:pt x="22782" y="41"/>
                    <a:pt x="22053" y="1"/>
                    <a:pt x="21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321;p45"/>
            <p:cNvSpPr/>
            <p:nvPr/>
          </p:nvSpPr>
          <p:spPr>
            <a:xfrm>
              <a:off x="2370450" y="1682250"/>
              <a:ext cx="35725" cy="52875"/>
            </a:xfrm>
            <a:custGeom>
              <a:avLst/>
              <a:gdLst/>
              <a:ahLst/>
              <a:cxnLst/>
              <a:rect l="l" t="t" r="r" b="b"/>
              <a:pathLst>
                <a:path w="1429" h="2115" extrusionOk="0">
                  <a:moveTo>
                    <a:pt x="821" y="1"/>
                  </a:moveTo>
                  <a:cubicBezTo>
                    <a:pt x="490" y="1"/>
                    <a:pt x="170" y="412"/>
                    <a:pt x="75" y="957"/>
                  </a:cubicBezTo>
                  <a:cubicBezTo>
                    <a:pt x="0" y="1559"/>
                    <a:pt x="201" y="2060"/>
                    <a:pt x="552" y="2110"/>
                  </a:cubicBezTo>
                  <a:cubicBezTo>
                    <a:pt x="570" y="2113"/>
                    <a:pt x="589" y="2114"/>
                    <a:pt x="608" y="2114"/>
                  </a:cubicBezTo>
                  <a:cubicBezTo>
                    <a:pt x="939" y="2114"/>
                    <a:pt x="1257" y="1703"/>
                    <a:pt x="1329" y="1158"/>
                  </a:cubicBezTo>
                  <a:cubicBezTo>
                    <a:pt x="1429" y="581"/>
                    <a:pt x="1228" y="55"/>
                    <a:pt x="877" y="5"/>
                  </a:cubicBezTo>
                  <a:cubicBezTo>
                    <a:pt x="859" y="2"/>
                    <a:pt x="840" y="1"/>
                    <a:pt x="82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322;p45"/>
            <p:cNvSpPr/>
            <p:nvPr/>
          </p:nvSpPr>
          <p:spPr>
            <a:xfrm>
              <a:off x="1978200" y="1634625"/>
              <a:ext cx="35750" cy="52875"/>
            </a:xfrm>
            <a:custGeom>
              <a:avLst/>
              <a:gdLst/>
              <a:ahLst/>
              <a:cxnLst/>
              <a:rect l="l" t="t" r="r" b="b"/>
              <a:pathLst>
                <a:path w="1430" h="2115" extrusionOk="0">
                  <a:moveTo>
                    <a:pt x="822" y="1"/>
                  </a:moveTo>
                  <a:cubicBezTo>
                    <a:pt x="490" y="1"/>
                    <a:pt x="171" y="412"/>
                    <a:pt x="76" y="957"/>
                  </a:cubicBezTo>
                  <a:cubicBezTo>
                    <a:pt x="1" y="1534"/>
                    <a:pt x="201" y="2060"/>
                    <a:pt x="552" y="2110"/>
                  </a:cubicBezTo>
                  <a:cubicBezTo>
                    <a:pt x="571" y="2113"/>
                    <a:pt x="590" y="2114"/>
                    <a:pt x="609" y="2114"/>
                  </a:cubicBezTo>
                  <a:cubicBezTo>
                    <a:pt x="940" y="2114"/>
                    <a:pt x="1259" y="1703"/>
                    <a:pt x="1354" y="1158"/>
                  </a:cubicBezTo>
                  <a:cubicBezTo>
                    <a:pt x="1430" y="581"/>
                    <a:pt x="1229" y="55"/>
                    <a:pt x="878" y="5"/>
                  </a:cubicBezTo>
                  <a:cubicBezTo>
                    <a:pt x="859" y="2"/>
                    <a:pt x="841" y="1"/>
                    <a:pt x="82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323;p45"/>
            <p:cNvSpPr/>
            <p:nvPr/>
          </p:nvSpPr>
          <p:spPr>
            <a:xfrm>
              <a:off x="2114800" y="1739375"/>
              <a:ext cx="155425" cy="79050"/>
            </a:xfrm>
            <a:custGeom>
              <a:avLst/>
              <a:gdLst/>
              <a:ahLst/>
              <a:cxnLst/>
              <a:rect l="l" t="t" r="r" b="b"/>
              <a:pathLst>
                <a:path w="6217" h="3162" extrusionOk="0">
                  <a:moveTo>
                    <a:pt x="3484" y="0"/>
                  </a:moveTo>
                  <a:lnTo>
                    <a:pt x="3234" y="2632"/>
                  </a:lnTo>
                  <a:cubicBezTo>
                    <a:pt x="3108" y="2607"/>
                    <a:pt x="2983" y="2582"/>
                    <a:pt x="2858" y="2557"/>
                  </a:cubicBezTo>
                  <a:cubicBezTo>
                    <a:pt x="1780" y="2281"/>
                    <a:pt x="828" y="1579"/>
                    <a:pt x="1" y="727"/>
                  </a:cubicBezTo>
                  <a:lnTo>
                    <a:pt x="1" y="727"/>
                  </a:lnTo>
                  <a:cubicBezTo>
                    <a:pt x="251" y="1279"/>
                    <a:pt x="652" y="1755"/>
                    <a:pt x="1103" y="2156"/>
                  </a:cubicBezTo>
                  <a:cubicBezTo>
                    <a:pt x="1580" y="2557"/>
                    <a:pt x="2131" y="2858"/>
                    <a:pt x="2732" y="3008"/>
                  </a:cubicBezTo>
                  <a:cubicBezTo>
                    <a:pt x="3083" y="3110"/>
                    <a:pt x="3443" y="3161"/>
                    <a:pt x="3801" y="3161"/>
                  </a:cubicBezTo>
                  <a:cubicBezTo>
                    <a:pt x="4056" y="3161"/>
                    <a:pt x="4311" y="3135"/>
                    <a:pt x="4562" y="3083"/>
                  </a:cubicBezTo>
                  <a:cubicBezTo>
                    <a:pt x="4863" y="3033"/>
                    <a:pt x="5164" y="2908"/>
                    <a:pt x="5439" y="2807"/>
                  </a:cubicBezTo>
                  <a:cubicBezTo>
                    <a:pt x="5715" y="2682"/>
                    <a:pt x="5966" y="2532"/>
                    <a:pt x="6216" y="2381"/>
                  </a:cubicBezTo>
                  <a:lnTo>
                    <a:pt x="6216" y="2381"/>
                  </a:lnTo>
                  <a:cubicBezTo>
                    <a:pt x="5915" y="2432"/>
                    <a:pt x="5640" y="2532"/>
                    <a:pt x="5364" y="2582"/>
                  </a:cubicBezTo>
                  <a:cubicBezTo>
                    <a:pt x="5088" y="2632"/>
                    <a:pt x="4788" y="2707"/>
                    <a:pt x="4512" y="2707"/>
                  </a:cubicBezTo>
                  <a:cubicBezTo>
                    <a:pt x="4362" y="2720"/>
                    <a:pt x="4205" y="2726"/>
                    <a:pt x="4048" y="2726"/>
                  </a:cubicBezTo>
                  <a:cubicBezTo>
                    <a:pt x="3892" y="2726"/>
                    <a:pt x="3735" y="2720"/>
                    <a:pt x="3585" y="2707"/>
                  </a:cubicBezTo>
                  <a:lnTo>
                    <a:pt x="3835" y="26"/>
                  </a:lnTo>
                  <a:lnTo>
                    <a:pt x="348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324;p45"/>
            <p:cNvSpPr/>
            <p:nvPr/>
          </p:nvSpPr>
          <p:spPr>
            <a:xfrm>
              <a:off x="1917425" y="1693000"/>
              <a:ext cx="89000" cy="89000"/>
            </a:xfrm>
            <a:custGeom>
              <a:avLst/>
              <a:gdLst/>
              <a:ahLst/>
              <a:cxnLst/>
              <a:rect l="l" t="t" r="r" b="b"/>
              <a:pathLst>
                <a:path w="3560" h="3560" extrusionOk="0">
                  <a:moveTo>
                    <a:pt x="1780" y="1"/>
                  </a:moveTo>
                  <a:cubicBezTo>
                    <a:pt x="778" y="1"/>
                    <a:pt x="1" y="778"/>
                    <a:pt x="1" y="1780"/>
                  </a:cubicBezTo>
                  <a:cubicBezTo>
                    <a:pt x="1" y="2758"/>
                    <a:pt x="778" y="3560"/>
                    <a:pt x="1780" y="3560"/>
                  </a:cubicBezTo>
                  <a:cubicBezTo>
                    <a:pt x="2758" y="3560"/>
                    <a:pt x="3560" y="2758"/>
                    <a:pt x="3560" y="1780"/>
                  </a:cubicBezTo>
                  <a:cubicBezTo>
                    <a:pt x="3560" y="778"/>
                    <a:pt x="2758"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325;p45"/>
            <p:cNvSpPr/>
            <p:nvPr/>
          </p:nvSpPr>
          <p:spPr>
            <a:xfrm>
              <a:off x="2363550" y="1750025"/>
              <a:ext cx="89000" cy="89000"/>
            </a:xfrm>
            <a:custGeom>
              <a:avLst/>
              <a:gdLst/>
              <a:ahLst/>
              <a:cxnLst/>
              <a:rect l="l" t="t" r="r" b="b"/>
              <a:pathLst>
                <a:path w="3560" h="3560" extrusionOk="0">
                  <a:moveTo>
                    <a:pt x="1780" y="1"/>
                  </a:moveTo>
                  <a:cubicBezTo>
                    <a:pt x="803" y="1"/>
                    <a:pt x="1" y="803"/>
                    <a:pt x="1" y="1780"/>
                  </a:cubicBezTo>
                  <a:cubicBezTo>
                    <a:pt x="1" y="2757"/>
                    <a:pt x="803" y="3559"/>
                    <a:pt x="1780" y="3559"/>
                  </a:cubicBezTo>
                  <a:cubicBezTo>
                    <a:pt x="2757" y="3559"/>
                    <a:pt x="3559" y="2757"/>
                    <a:pt x="3559" y="1780"/>
                  </a:cubicBezTo>
                  <a:cubicBezTo>
                    <a:pt x="3559" y="803"/>
                    <a:pt x="2757"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326;p45"/>
            <p:cNvSpPr/>
            <p:nvPr/>
          </p:nvSpPr>
          <p:spPr>
            <a:xfrm>
              <a:off x="1908025" y="1300300"/>
              <a:ext cx="624100" cy="422175"/>
            </a:xfrm>
            <a:custGeom>
              <a:avLst/>
              <a:gdLst/>
              <a:ahLst/>
              <a:cxnLst/>
              <a:rect l="l" t="t" r="r" b="b"/>
              <a:pathLst>
                <a:path w="24964" h="16887" extrusionOk="0">
                  <a:moveTo>
                    <a:pt x="10526" y="1"/>
                  </a:moveTo>
                  <a:cubicBezTo>
                    <a:pt x="6858" y="1"/>
                    <a:pt x="3282" y="1034"/>
                    <a:pt x="352" y="3378"/>
                  </a:cubicBezTo>
                  <a:cubicBezTo>
                    <a:pt x="226" y="3478"/>
                    <a:pt x="101" y="3578"/>
                    <a:pt x="1" y="3679"/>
                  </a:cubicBezTo>
                  <a:cubicBezTo>
                    <a:pt x="924" y="3499"/>
                    <a:pt x="1976" y="3365"/>
                    <a:pt x="3052" y="3365"/>
                  </a:cubicBezTo>
                  <a:cubicBezTo>
                    <a:pt x="4983" y="3365"/>
                    <a:pt x="6991" y="3798"/>
                    <a:pt x="8472" y="5182"/>
                  </a:cubicBezTo>
                  <a:cubicBezTo>
                    <a:pt x="12457" y="8917"/>
                    <a:pt x="10628" y="16335"/>
                    <a:pt x="10628" y="16335"/>
                  </a:cubicBezTo>
                  <a:lnTo>
                    <a:pt x="14061" y="16887"/>
                  </a:lnTo>
                  <a:cubicBezTo>
                    <a:pt x="14061" y="16887"/>
                    <a:pt x="15999" y="6917"/>
                    <a:pt x="23169" y="6917"/>
                  </a:cubicBezTo>
                  <a:cubicBezTo>
                    <a:pt x="23734" y="6917"/>
                    <a:pt x="24332" y="6979"/>
                    <a:pt x="24963" y="7112"/>
                  </a:cubicBezTo>
                  <a:cubicBezTo>
                    <a:pt x="24738" y="6736"/>
                    <a:pt x="24512" y="6360"/>
                    <a:pt x="24262" y="5984"/>
                  </a:cubicBezTo>
                  <a:cubicBezTo>
                    <a:pt x="21605" y="1974"/>
                    <a:pt x="17269" y="621"/>
                    <a:pt x="12708" y="120"/>
                  </a:cubicBezTo>
                  <a:cubicBezTo>
                    <a:pt x="11980" y="41"/>
                    <a:pt x="11251" y="1"/>
                    <a:pt x="10526"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327;p45"/>
            <p:cNvSpPr/>
            <p:nvPr/>
          </p:nvSpPr>
          <p:spPr>
            <a:xfrm>
              <a:off x="2192375" y="1487450"/>
              <a:ext cx="16575" cy="33950"/>
            </a:xfrm>
            <a:custGeom>
              <a:avLst/>
              <a:gdLst/>
              <a:ahLst/>
              <a:cxnLst/>
              <a:rect l="l" t="t" r="r" b="b"/>
              <a:pathLst>
                <a:path w="663" h="1358" extrusionOk="0">
                  <a:moveTo>
                    <a:pt x="214" y="0"/>
                  </a:moveTo>
                  <a:cubicBezTo>
                    <a:pt x="108" y="0"/>
                    <a:pt x="0" y="91"/>
                    <a:pt x="30" y="228"/>
                  </a:cubicBezTo>
                  <a:cubicBezTo>
                    <a:pt x="106" y="554"/>
                    <a:pt x="206" y="879"/>
                    <a:pt x="281" y="1230"/>
                  </a:cubicBezTo>
                  <a:cubicBezTo>
                    <a:pt x="301" y="1319"/>
                    <a:pt x="367" y="1357"/>
                    <a:pt x="437" y="1357"/>
                  </a:cubicBezTo>
                  <a:cubicBezTo>
                    <a:pt x="545" y="1357"/>
                    <a:pt x="662" y="1267"/>
                    <a:pt x="632" y="1130"/>
                  </a:cubicBezTo>
                  <a:cubicBezTo>
                    <a:pt x="557" y="804"/>
                    <a:pt x="457" y="453"/>
                    <a:pt x="381" y="128"/>
                  </a:cubicBezTo>
                  <a:cubicBezTo>
                    <a:pt x="352" y="39"/>
                    <a:pt x="283"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328;p45"/>
            <p:cNvSpPr/>
            <p:nvPr/>
          </p:nvSpPr>
          <p:spPr>
            <a:xfrm>
              <a:off x="2201575" y="1586650"/>
              <a:ext cx="10375" cy="44825"/>
            </a:xfrm>
            <a:custGeom>
              <a:avLst/>
              <a:gdLst/>
              <a:ahLst/>
              <a:cxnLst/>
              <a:rect l="l" t="t" r="r" b="b"/>
              <a:pathLst>
                <a:path w="415" h="1793" extrusionOk="0">
                  <a:moveTo>
                    <a:pt x="239" y="0"/>
                  </a:moveTo>
                  <a:cubicBezTo>
                    <a:pt x="151" y="0"/>
                    <a:pt x="63" y="57"/>
                    <a:pt x="63" y="170"/>
                  </a:cubicBezTo>
                  <a:cubicBezTo>
                    <a:pt x="63" y="671"/>
                    <a:pt x="38" y="1147"/>
                    <a:pt x="13" y="1623"/>
                  </a:cubicBezTo>
                  <a:cubicBezTo>
                    <a:pt x="1" y="1736"/>
                    <a:pt x="82" y="1792"/>
                    <a:pt x="170" y="1792"/>
                  </a:cubicBezTo>
                  <a:cubicBezTo>
                    <a:pt x="258" y="1792"/>
                    <a:pt x="352" y="1736"/>
                    <a:pt x="364" y="1623"/>
                  </a:cubicBezTo>
                  <a:cubicBezTo>
                    <a:pt x="414" y="1147"/>
                    <a:pt x="414" y="671"/>
                    <a:pt x="414" y="170"/>
                  </a:cubicBezTo>
                  <a:cubicBezTo>
                    <a:pt x="414" y="57"/>
                    <a:pt x="327"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329;p45"/>
            <p:cNvSpPr/>
            <p:nvPr/>
          </p:nvSpPr>
          <p:spPr>
            <a:xfrm>
              <a:off x="2227700" y="1553450"/>
              <a:ext cx="13700" cy="36250"/>
            </a:xfrm>
            <a:custGeom>
              <a:avLst/>
              <a:gdLst/>
              <a:ahLst/>
              <a:cxnLst/>
              <a:rect l="l" t="t" r="r" b="b"/>
              <a:pathLst>
                <a:path w="548" h="1450" extrusionOk="0">
                  <a:moveTo>
                    <a:pt x="337" y="0"/>
                  </a:moveTo>
                  <a:cubicBezTo>
                    <a:pt x="247" y="0"/>
                    <a:pt x="159" y="56"/>
                    <a:pt x="171" y="169"/>
                  </a:cubicBezTo>
                  <a:cubicBezTo>
                    <a:pt x="171" y="520"/>
                    <a:pt x="146" y="871"/>
                    <a:pt x="46" y="1222"/>
                  </a:cubicBezTo>
                  <a:cubicBezTo>
                    <a:pt x="0" y="1359"/>
                    <a:pt x="111" y="1449"/>
                    <a:pt x="217" y="1449"/>
                  </a:cubicBezTo>
                  <a:cubicBezTo>
                    <a:pt x="286" y="1449"/>
                    <a:pt x="352" y="1411"/>
                    <a:pt x="372" y="1322"/>
                  </a:cubicBezTo>
                  <a:cubicBezTo>
                    <a:pt x="497" y="946"/>
                    <a:pt x="547" y="545"/>
                    <a:pt x="522" y="169"/>
                  </a:cubicBezTo>
                  <a:cubicBezTo>
                    <a:pt x="522" y="56"/>
                    <a:pt x="428" y="0"/>
                    <a:pt x="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330;p45"/>
            <p:cNvSpPr/>
            <p:nvPr/>
          </p:nvSpPr>
          <p:spPr>
            <a:xfrm>
              <a:off x="2260500" y="1566400"/>
              <a:ext cx="20875" cy="38500"/>
            </a:xfrm>
            <a:custGeom>
              <a:avLst/>
              <a:gdLst/>
              <a:ahLst/>
              <a:cxnLst/>
              <a:rect l="l" t="t" r="r" b="b"/>
              <a:pathLst>
                <a:path w="835" h="1540" extrusionOk="0">
                  <a:moveTo>
                    <a:pt x="618" y="0"/>
                  </a:moveTo>
                  <a:cubicBezTo>
                    <a:pt x="550" y="0"/>
                    <a:pt x="483" y="39"/>
                    <a:pt x="463" y="127"/>
                  </a:cubicBezTo>
                  <a:cubicBezTo>
                    <a:pt x="338" y="528"/>
                    <a:pt x="213" y="929"/>
                    <a:pt x="62" y="1330"/>
                  </a:cubicBezTo>
                  <a:cubicBezTo>
                    <a:pt x="0" y="1454"/>
                    <a:pt x="111" y="1540"/>
                    <a:pt x="222" y="1540"/>
                  </a:cubicBezTo>
                  <a:cubicBezTo>
                    <a:pt x="291" y="1540"/>
                    <a:pt x="359" y="1507"/>
                    <a:pt x="388" y="1431"/>
                  </a:cubicBezTo>
                  <a:cubicBezTo>
                    <a:pt x="564" y="1030"/>
                    <a:pt x="689" y="629"/>
                    <a:pt x="789" y="228"/>
                  </a:cubicBezTo>
                  <a:cubicBezTo>
                    <a:pt x="835" y="91"/>
                    <a:pt x="724" y="0"/>
                    <a:pt x="6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331;p45"/>
            <p:cNvSpPr/>
            <p:nvPr/>
          </p:nvSpPr>
          <p:spPr>
            <a:xfrm>
              <a:off x="2259075" y="1511175"/>
              <a:ext cx="17850" cy="22075"/>
            </a:xfrm>
            <a:custGeom>
              <a:avLst/>
              <a:gdLst/>
              <a:ahLst/>
              <a:cxnLst/>
              <a:rect l="l" t="t" r="r" b="b"/>
              <a:pathLst>
                <a:path w="714" h="883" extrusionOk="0">
                  <a:moveTo>
                    <a:pt x="480" y="1"/>
                  </a:moveTo>
                  <a:cubicBezTo>
                    <a:pt x="421" y="1"/>
                    <a:pt x="361" y="32"/>
                    <a:pt x="320" y="106"/>
                  </a:cubicBezTo>
                  <a:lnTo>
                    <a:pt x="69" y="607"/>
                  </a:lnTo>
                  <a:cubicBezTo>
                    <a:pt x="0" y="745"/>
                    <a:pt x="132" y="882"/>
                    <a:pt x="254" y="882"/>
                  </a:cubicBezTo>
                  <a:cubicBezTo>
                    <a:pt x="310" y="882"/>
                    <a:pt x="364" y="853"/>
                    <a:pt x="395" y="783"/>
                  </a:cubicBezTo>
                  <a:cubicBezTo>
                    <a:pt x="470" y="632"/>
                    <a:pt x="545" y="457"/>
                    <a:pt x="646" y="281"/>
                  </a:cubicBezTo>
                  <a:cubicBezTo>
                    <a:pt x="713" y="130"/>
                    <a:pt x="599"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332;p45"/>
            <p:cNvSpPr/>
            <p:nvPr/>
          </p:nvSpPr>
          <p:spPr>
            <a:xfrm>
              <a:off x="2294150" y="1505325"/>
              <a:ext cx="23325" cy="30150"/>
            </a:xfrm>
            <a:custGeom>
              <a:avLst/>
              <a:gdLst/>
              <a:ahLst/>
              <a:cxnLst/>
              <a:rect l="l" t="t" r="r" b="b"/>
              <a:pathLst>
                <a:path w="933" h="1206" extrusionOk="0">
                  <a:moveTo>
                    <a:pt x="685" y="1"/>
                  </a:moveTo>
                  <a:cubicBezTo>
                    <a:pt x="631" y="1"/>
                    <a:pt x="577" y="27"/>
                    <a:pt x="546" y="89"/>
                  </a:cubicBezTo>
                  <a:lnTo>
                    <a:pt x="70" y="941"/>
                  </a:lnTo>
                  <a:cubicBezTo>
                    <a:pt x="1" y="1079"/>
                    <a:pt x="122" y="1205"/>
                    <a:pt x="236" y="1205"/>
                  </a:cubicBezTo>
                  <a:cubicBezTo>
                    <a:pt x="288" y="1205"/>
                    <a:pt x="339" y="1179"/>
                    <a:pt x="371" y="1117"/>
                  </a:cubicBezTo>
                  <a:cubicBezTo>
                    <a:pt x="546" y="841"/>
                    <a:pt x="696" y="540"/>
                    <a:pt x="847" y="265"/>
                  </a:cubicBezTo>
                  <a:cubicBezTo>
                    <a:pt x="933" y="127"/>
                    <a:pt x="806" y="1"/>
                    <a:pt x="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333;p45"/>
            <p:cNvSpPr/>
            <p:nvPr/>
          </p:nvSpPr>
          <p:spPr>
            <a:xfrm>
              <a:off x="2234725" y="1475275"/>
              <a:ext cx="11050" cy="30450"/>
            </a:xfrm>
            <a:custGeom>
              <a:avLst/>
              <a:gdLst/>
              <a:ahLst/>
              <a:cxnLst/>
              <a:rect l="l" t="t" r="r" b="b"/>
              <a:pathLst>
                <a:path w="442" h="1218" extrusionOk="0">
                  <a:moveTo>
                    <a:pt x="244" y="0"/>
                  </a:moveTo>
                  <a:cubicBezTo>
                    <a:pt x="154" y="0"/>
                    <a:pt x="66" y="63"/>
                    <a:pt x="66" y="188"/>
                  </a:cubicBezTo>
                  <a:cubicBezTo>
                    <a:pt x="91" y="439"/>
                    <a:pt x="66" y="715"/>
                    <a:pt x="16" y="990"/>
                  </a:cubicBezTo>
                  <a:cubicBezTo>
                    <a:pt x="0" y="1127"/>
                    <a:pt x="123" y="1218"/>
                    <a:pt x="228" y="1218"/>
                  </a:cubicBezTo>
                  <a:cubicBezTo>
                    <a:pt x="296" y="1218"/>
                    <a:pt x="357" y="1180"/>
                    <a:pt x="367" y="1091"/>
                  </a:cubicBezTo>
                  <a:cubicBezTo>
                    <a:pt x="417" y="790"/>
                    <a:pt x="442" y="489"/>
                    <a:pt x="442" y="188"/>
                  </a:cubicBezTo>
                  <a:cubicBezTo>
                    <a:pt x="429" y="63"/>
                    <a:pt x="335" y="0"/>
                    <a:pt x="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334;p45"/>
            <p:cNvSpPr/>
            <p:nvPr/>
          </p:nvSpPr>
          <p:spPr>
            <a:xfrm>
              <a:off x="2136475" y="1416525"/>
              <a:ext cx="28625" cy="27700"/>
            </a:xfrm>
            <a:custGeom>
              <a:avLst/>
              <a:gdLst/>
              <a:ahLst/>
              <a:cxnLst/>
              <a:rect l="l" t="t" r="r" b="b"/>
              <a:pathLst>
                <a:path w="1145" h="1108" extrusionOk="0">
                  <a:moveTo>
                    <a:pt x="261" y="1"/>
                  </a:moveTo>
                  <a:cubicBezTo>
                    <a:pt x="119" y="1"/>
                    <a:pt x="1" y="192"/>
                    <a:pt x="136" y="308"/>
                  </a:cubicBezTo>
                  <a:cubicBezTo>
                    <a:pt x="337" y="533"/>
                    <a:pt x="562" y="784"/>
                    <a:pt x="738" y="1035"/>
                  </a:cubicBezTo>
                  <a:cubicBezTo>
                    <a:pt x="774" y="1086"/>
                    <a:pt x="828" y="1107"/>
                    <a:pt x="882" y="1107"/>
                  </a:cubicBezTo>
                  <a:cubicBezTo>
                    <a:pt x="1013" y="1107"/>
                    <a:pt x="1145" y="983"/>
                    <a:pt x="1038" y="859"/>
                  </a:cubicBezTo>
                  <a:cubicBezTo>
                    <a:pt x="838" y="558"/>
                    <a:pt x="612" y="308"/>
                    <a:pt x="387" y="57"/>
                  </a:cubicBezTo>
                  <a:cubicBezTo>
                    <a:pt x="347" y="17"/>
                    <a:pt x="303"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335;p45"/>
            <p:cNvSpPr/>
            <p:nvPr/>
          </p:nvSpPr>
          <p:spPr>
            <a:xfrm>
              <a:off x="2175300" y="1400075"/>
              <a:ext cx="25100" cy="27850"/>
            </a:xfrm>
            <a:custGeom>
              <a:avLst/>
              <a:gdLst/>
              <a:ahLst/>
              <a:cxnLst/>
              <a:rect l="l" t="t" r="r" b="b"/>
              <a:pathLst>
                <a:path w="1004" h="1114" extrusionOk="0">
                  <a:moveTo>
                    <a:pt x="237" y="0"/>
                  </a:moveTo>
                  <a:cubicBezTo>
                    <a:pt x="116" y="0"/>
                    <a:pt x="1" y="126"/>
                    <a:pt x="87" y="264"/>
                  </a:cubicBezTo>
                  <a:cubicBezTo>
                    <a:pt x="262" y="515"/>
                    <a:pt x="413" y="765"/>
                    <a:pt x="588" y="1041"/>
                  </a:cubicBezTo>
                  <a:cubicBezTo>
                    <a:pt x="624" y="1092"/>
                    <a:pt x="677" y="1113"/>
                    <a:pt x="731" y="1113"/>
                  </a:cubicBezTo>
                  <a:cubicBezTo>
                    <a:pt x="864" y="1113"/>
                    <a:pt x="1003" y="983"/>
                    <a:pt x="914" y="841"/>
                  </a:cubicBezTo>
                  <a:cubicBezTo>
                    <a:pt x="739" y="590"/>
                    <a:pt x="563" y="339"/>
                    <a:pt x="388" y="89"/>
                  </a:cubicBezTo>
                  <a:cubicBezTo>
                    <a:pt x="349" y="26"/>
                    <a:pt x="292"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336;p45"/>
            <p:cNvSpPr/>
            <p:nvPr/>
          </p:nvSpPr>
          <p:spPr>
            <a:xfrm>
              <a:off x="2235850" y="1386775"/>
              <a:ext cx="14950" cy="39750"/>
            </a:xfrm>
            <a:custGeom>
              <a:avLst/>
              <a:gdLst/>
              <a:ahLst/>
              <a:cxnLst/>
              <a:rect l="l" t="t" r="r" b="b"/>
              <a:pathLst>
                <a:path w="598" h="1590" extrusionOk="0">
                  <a:moveTo>
                    <a:pt x="397" y="0"/>
                  </a:moveTo>
                  <a:cubicBezTo>
                    <a:pt x="309" y="0"/>
                    <a:pt x="221" y="57"/>
                    <a:pt x="221" y="170"/>
                  </a:cubicBezTo>
                  <a:cubicBezTo>
                    <a:pt x="246" y="596"/>
                    <a:pt x="171" y="972"/>
                    <a:pt x="46" y="1373"/>
                  </a:cubicBezTo>
                  <a:cubicBezTo>
                    <a:pt x="1" y="1508"/>
                    <a:pt x="109" y="1589"/>
                    <a:pt x="219" y="1589"/>
                  </a:cubicBezTo>
                  <a:cubicBezTo>
                    <a:pt x="292" y="1589"/>
                    <a:pt x="367" y="1553"/>
                    <a:pt x="397" y="1473"/>
                  </a:cubicBezTo>
                  <a:cubicBezTo>
                    <a:pt x="522" y="1047"/>
                    <a:pt x="597" y="621"/>
                    <a:pt x="572" y="170"/>
                  </a:cubicBezTo>
                  <a:cubicBezTo>
                    <a:pt x="572" y="57"/>
                    <a:pt x="484" y="0"/>
                    <a:pt x="3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337;p45"/>
            <p:cNvSpPr/>
            <p:nvPr/>
          </p:nvSpPr>
          <p:spPr>
            <a:xfrm>
              <a:off x="2275350" y="1396300"/>
              <a:ext cx="27925" cy="41425"/>
            </a:xfrm>
            <a:custGeom>
              <a:avLst/>
              <a:gdLst/>
              <a:ahLst/>
              <a:cxnLst/>
              <a:rect l="l" t="t" r="r" b="b"/>
              <a:pathLst>
                <a:path w="1117" h="1657" extrusionOk="0">
                  <a:moveTo>
                    <a:pt x="873" y="1"/>
                  </a:moveTo>
                  <a:cubicBezTo>
                    <a:pt x="817" y="1"/>
                    <a:pt x="761" y="27"/>
                    <a:pt x="722" y="89"/>
                  </a:cubicBezTo>
                  <a:cubicBezTo>
                    <a:pt x="521" y="515"/>
                    <a:pt x="295" y="941"/>
                    <a:pt x="70" y="1393"/>
                  </a:cubicBezTo>
                  <a:cubicBezTo>
                    <a:pt x="1" y="1530"/>
                    <a:pt x="122" y="1657"/>
                    <a:pt x="236" y="1657"/>
                  </a:cubicBezTo>
                  <a:cubicBezTo>
                    <a:pt x="289" y="1657"/>
                    <a:pt x="339" y="1631"/>
                    <a:pt x="371" y="1568"/>
                  </a:cubicBezTo>
                  <a:cubicBezTo>
                    <a:pt x="596" y="1142"/>
                    <a:pt x="822" y="691"/>
                    <a:pt x="1047" y="265"/>
                  </a:cubicBezTo>
                  <a:cubicBezTo>
                    <a:pt x="1116" y="127"/>
                    <a:pt x="996" y="1"/>
                    <a:pt x="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338;p45"/>
            <p:cNvSpPr/>
            <p:nvPr/>
          </p:nvSpPr>
          <p:spPr>
            <a:xfrm>
              <a:off x="2310000" y="1415525"/>
              <a:ext cx="45250" cy="37425"/>
            </a:xfrm>
            <a:custGeom>
              <a:avLst/>
              <a:gdLst/>
              <a:ahLst/>
              <a:cxnLst/>
              <a:rect l="l" t="t" r="r" b="b"/>
              <a:pathLst>
                <a:path w="1810" h="1497" extrusionOk="0">
                  <a:moveTo>
                    <a:pt x="1536" y="1"/>
                  </a:moveTo>
                  <a:cubicBezTo>
                    <a:pt x="1495" y="1"/>
                    <a:pt x="1454" y="14"/>
                    <a:pt x="1416" y="47"/>
                  </a:cubicBezTo>
                  <a:lnTo>
                    <a:pt x="138" y="1200"/>
                  </a:lnTo>
                  <a:cubicBezTo>
                    <a:pt x="0" y="1318"/>
                    <a:pt x="124" y="1497"/>
                    <a:pt x="268" y="1497"/>
                  </a:cubicBezTo>
                  <a:cubicBezTo>
                    <a:pt x="309" y="1497"/>
                    <a:pt x="350" y="1483"/>
                    <a:pt x="388" y="1451"/>
                  </a:cubicBezTo>
                  <a:lnTo>
                    <a:pt x="1691" y="298"/>
                  </a:lnTo>
                  <a:cubicBezTo>
                    <a:pt x="1809" y="180"/>
                    <a:pt x="1681" y="1"/>
                    <a:pt x="1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339;p45"/>
            <p:cNvSpPr/>
            <p:nvPr/>
          </p:nvSpPr>
          <p:spPr>
            <a:xfrm>
              <a:off x="2345550" y="1441250"/>
              <a:ext cx="42400" cy="26550"/>
            </a:xfrm>
            <a:custGeom>
              <a:avLst/>
              <a:gdLst/>
              <a:ahLst/>
              <a:cxnLst/>
              <a:rect l="l" t="t" r="r" b="b"/>
              <a:pathLst>
                <a:path w="1696" h="1062" extrusionOk="0">
                  <a:moveTo>
                    <a:pt x="1429" y="0"/>
                  </a:moveTo>
                  <a:cubicBezTo>
                    <a:pt x="1403" y="0"/>
                    <a:pt x="1375" y="7"/>
                    <a:pt x="1347" y="21"/>
                  </a:cubicBezTo>
                  <a:cubicBezTo>
                    <a:pt x="921" y="196"/>
                    <a:pt x="520" y="422"/>
                    <a:pt x="144" y="722"/>
                  </a:cubicBezTo>
                  <a:cubicBezTo>
                    <a:pt x="0" y="825"/>
                    <a:pt x="92" y="1062"/>
                    <a:pt x="226" y="1062"/>
                  </a:cubicBezTo>
                  <a:cubicBezTo>
                    <a:pt x="256" y="1062"/>
                    <a:pt x="288" y="1050"/>
                    <a:pt x="320" y="1023"/>
                  </a:cubicBezTo>
                  <a:cubicBezTo>
                    <a:pt x="695" y="747"/>
                    <a:pt x="1096" y="497"/>
                    <a:pt x="1523" y="321"/>
                  </a:cubicBezTo>
                  <a:cubicBezTo>
                    <a:pt x="1695" y="235"/>
                    <a:pt x="1589"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340;p45"/>
            <p:cNvSpPr/>
            <p:nvPr/>
          </p:nvSpPr>
          <p:spPr>
            <a:xfrm>
              <a:off x="2383700" y="1399900"/>
              <a:ext cx="42450" cy="22925"/>
            </a:xfrm>
            <a:custGeom>
              <a:avLst/>
              <a:gdLst/>
              <a:ahLst/>
              <a:cxnLst/>
              <a:rect l="l" t="t" r="r" b="b"/>
              <a:pathLst>
                <a:path w="1698" h="917" extrusionOk="0">
                  <a:moveTo>
                    <a:pt x="1432" y="0"/>
                  </a:moveTo>
                  <a:cubicBezTo>
                    <a:pt x="1405" y="0"/>
                    <a:pt x="1378" y="6"/>
                    <a:pt x="1350" y="20"/>
                  </a:cubicBezTo>
                  <a:cubicBezTo>
                    <a:pt x="949" y="196"/>
                    <a:pt x="573" y="396"/>
                    <a:pt x="197" y="572"/>
                  </a:cubicBezTo>
                  <a:cubicBezTo>
                    <a:pt x="1" y="659"/>
                    <a:pt x="108" y="917"/>
                    <a:pt x="287" y="917"/>
                  </a:cubicBezTo>
                  <a:cubicBezTo>
                    <a:pt x="314" y="917"/>
                    <a:pt x="343" y="911"/>
                    <a:pt x="373" y="898"/>
                  </a:cubicBezTo>
                  <a:cubicBezTo>
                    <a:pt x="748" y="697"/>
                    <a:pt x="1149" y="522"/>
                    <a:pt x="1525" y="321"/>
                  </a:cubicBezTo>
                  <a:cubicBezTo>
                    <a:pt x="1698" y="235"/>
                    <a:pt x="1592" y="0"/>
                    <a:pt x="1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341;p45"/>
            <p:cNvSpPr/>
            <p:nvPr/>
          </p:nvSpPr>
          <p:spPr>
            <a:xfrm>
              <a:off x="2358025" y="1377100"/>
              <a:ext cx="31025" cy="20325"/>
            </a:xfrm>
            <a:custGeom>
              <a:avLst/>
              <a:gdLst/>
              <a:ahLst/>
              <a:cxnLst/>
              <a:rect l="l" t="t" r="r" b="b"/>
              <a:pathLst>
                <a:path w="1241" h="813" extrusionOk="0">
                  <a:moveTo>
                    <a:pt x="972" y="0"/>
                  </a:moveTo>
                  <a:cubicBezTo>
                    <a:pt x="940" y="0"/>
                    <a:pt x="907" y="9"/>
                    <a:pt x="873" y="30"/>
                  </a:cubicBezTo>
                  <a:cubicBezTo>
                    <a:pt x="623" y="156"/>
                    <a:pt x="397" y="306"/>
                    <a:pt x="146" y="481"/>
                  </a:cubicBezTo>
                  <a:cubicBezTo>
                    <a:pt x="0" y="586"/>
                    <a:pt x="98" y="812"/>
                    <a:pt x="236" y="812"/>
                  </a:cubicBezTo>
                  <a:cubicBezTo>
                    <a:pt x="263" y="812"/>
                    <a:pt x="293" y="803"/>
                    <a:pt x="322" y="782"/>
                  </a:cubicBezTo>
                  <a:cubicBezTo>
                    <a:pt x="572" y="632"/>
                    <a:pt x="823" y="481"/>
                    <a:pt x="1074" y="331"/>
                  </a:cubicBezTo>
                  <a:cubicBezTo>
                    <a:pt x="1241" y="227"/>
                    <a:pt x="1129" y="0"/>
                    <a:pt x="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342;p45"/>
            <p:cNvSpPr/>
            <p:nvPr/>
          </p:nvSpPr>
          <p:spPr>
            <a:xfrm>
              <a:off x="2321725" y="1350575"/>
              <a:ext cx="20400" cy="28250"/>
            </a:xfrm>
            <a:custGeom>
              <a:avLst/>
              <a:gdLst/>
              <a:ahLst/>
              <a:cxnLst/>
              <a:rect l="l" t="t" r="r" b="b"/>
              <a:pathLst>
                <a:path w="816" h="1130" extrusionOk="0">
                  <a:moveTo>
                    <a:pt x="580" y="0"/>
                  </a:moveTo>
                  <a:cubicBezTo>
                    <a:pt x="528" y="0"/>
                    <a:pt x="477" y="26"/>
                    <a:pt x="445" y="89"/>
                  </a:cubicBezTo>
                  <a:cubicBezTo>
                    <a:pt x="320" y="339"/>
                    <a:pt x="195" y="615"/>
                    <a:pt x="70" y="866"/>
                  </a:cubicBezTo>
                  <a:cubicBezTo>
                    <a:pt x="1" y="1004"/>
                    <a:pt x="133" y="1130"/>
                    <a:pt x="255" y="1130"/>
                  </a:cubicBezTo>
                  <a:cubicBezTo>
                    <a:pt x="311" y="1130"/>
                    <a:pt x="364" y="1104"/>
                    <a:pt x="395" y="1041"/>
                  </a:cubicBezTo>
                  <a:lnTo>
                    <a:pt x="746" y="264"/>
                  </a:lnTo>
                  <a:cubicBezTo>
                    <a:pt x="815" y="126"/>
                    <a:pt x="694" y="0"/>
                    <a:pt x="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343;p45"/>
            <p:cNvSpPr/>
            <p:nvPr/>
          </p:nvSpPr>
          <p:spPr>
            <a:xfrm>
              <a:off x="2277350" y="1334150"/>
              <a:ext cx="10400" cy="29225"/>
            </a:xfrm>
            <a:custGeom>
              <a:avLst/>
              <a:gdLst/>
              <a:ahLst/>
              <a:cxnLst/>
              <a:rect l="l" t="t" r="r" b="b"/>
              <a:pathLst>
                <a:path w="416" h="1169" extrusionOk="0">
                  <a:moveTo>
                    <a:pt x="206" y="0"/>
                  </a:moveTo>
                  <a:cubicBezTo>
                    <a:pt x="115" y="0"/>
                    <a:pt x="27" y="56"/>
                    <a:pt x="40" y="169"/>
                  </a:cubicBezTo>
                  <a:cubicBezTo>
                    <a:pt x="65" y="420"/>
                    <a:pt x="65" y="671"/>
                    <a:pt x="15" y="946"/>
                  </a:cubicBezTo>
                  <a:cubicBezTo>
                    <a:pt x="0" y="1079"/>
                    <a:pt x="107" y="1168"/>
                    <a:pt x="208" y="1168"/>
                  </a:cubicBezTo>
                  <a:cubicBezTo>
                    <a:pt x="278" y="1168"/>
                    <a:pt x="345" y="1125"/>
                    <a:pt x="366" y="1021"/>
                  </a:cubicBezTo>
                  <a:cubicBezTo>
                    <a:pt x="416" y="746"/>
                    <a:pt x="416" y="470"/>
                    <a:pt x="391" y="169"/>
                  </a:cubicBezTo>
                  <a:cubicBezTo>
                    <a:pt x="391" y="56"/>
                    <a:pt x="297"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344;p45"/>
            <p:cNvSpPr/>
            <p:nvPr/>
          </p:nvSpPr>
          <p:spPr>
            <a:xfrm>
              <a:off x="2233225" y="1326775"/>
              <a:ext cx="8800" cy="39650"/>
            </a:xfrm>
            <a:custGeom>
              <a:avLst/>
              <a:gdLst/>
              <a:ahLst/>
              <a:cxnLst/>
              <a:rect l="l" t="t" r="r" b="b"/>
              <a:pathLst>
                <a:path w="352" h="1586" extrusionOk="0">
                  <a:moveTo>
                    <a:pt x="176" y="1"/>
                  </a:moveTo>
                  <a:cubicBezTo>
                    <a:pt x="88" y="1"/>
                    <a:pt x="0" y="63"/>
                    <a:pt x="0" y="189"/>
                  </a:cubicBezTo>
                  <a:lnTo>
                    <a:pt x="0" y="1417"/>
                  </a:lnTo>
                  <a:cubicBezTo>
                    <a:pt x="0" y="1529"/>
                    <a:pt x="88" y="1586"/>
                    <a:pt x="176" y="1586"/>
                  </a:cubicBezTo>
                  <a:cubicBezTo>
                    <a:pt x="264" y="1586"/>
                    <a:pt x="351" y="1529"/>
                    <a:pt x="351" y="1417"/>
                  </a:cubicBezTo>
                  <a:lnTo>
                    <a:pt x="351" y="189"/>
                  </a:lnTo>
                  <a:cubicBezTo>
                    <a:pt x="351" y="63"/>
                    <a:pt x="264"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345;p45"/>
            <p:cNvSpPr/>
            <p:nvPr/>
          </p:nvSpPr>
          <p:spPr>
            <a:xfrm>
              <a:off x="2169675" y="1321750"/>
              <a:ext cx="26525" cy="40050"/>
            </a:xfrm>
            <a:custGeom>
              <a:avLst/>
              <a:gdLst/>
              <a:ahLst/>
              <a:cxnLst/>
              <a:rect l="l" t="t" r="r" b="b"/>
              <a:pathLst>
                <a:path w="1061" h="1602" extrusionOk="0">
                  <a:moveTo>
                    <a:pt x="248" y="0"/>
                  </a:moveTo>
                  <a:cubicBezTo>
                    <a:pt x="127" y="0"/>
                    <a:pt x="0" y="126"/>
                    <a:pt x="86" y="264"/>
                  </a:cubicBezTo>
                  <a:cubicBezTo>
                    <a:pt x="287" y="665"/>
                    <a:pt x="487" y="1066"/>
                    <a:pt x="663" y="1492"/>
                  </a:cubicBezTo>
                  <a:cubicBezTo>
                    <a:pt x="691" y="1569"/>
                    <a:pt x="760" y="1602"/>
                    <a:pt x="830" y="1602"/>
                  </a:cubicBezTo>
                  <a:cubicBezTo>
                    <a:pt x="944" y="1602"/>
                    <a:pt x="1060" y="1516"/>
                    <a:pt x="1014" y="1392"/>
                  </a:cubicBezTo>
                  <a:cubicBezTo>
                    <a:pt x="813" y="941"/>
                    <a:pt x="613" y="515"/>
                    <a:pt x="387" y="89"/>
                  </a:cubicBezTo>
                  <a:cubicBezTo>
                    <a:pt x="356" y="26"/>
                    <a:pt x="303" y="0"/>
                    <a:pt x="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346;p45"/>
            <p:cNvSpPr/>
            <p:nvPr/>
          </p:nvSpPr>
          <p:spPr>
            <a:xfrm>
              <a:off x="2103850" y="1329075"/>
              <a:ext cx="40725" cy="33025"/>
            </a:xfrm>
            <a:custGeom>
              <a:avLst/>
              <a:gdLst/>
              <a:ahLst/>
              <a:cxnLst/>
              <a:rect l="l" t="t" r="r" b="b"/>
              <a:pathLst>
                <a:path w="1629" h="1321" extrusionOk="0">
                  <a:moveTo>
                    <a:pt x="269" y="0"/>
                  </a:moveTo>
                  <a:cubicBezTo>
                    <a:pt x="124" y="0"/>
                    <a:pt x="0" y="179"/>
                    <a:pt x="138" y="297"/>
                  </a:cubicBezTo>
                  <a:cubicBezTo>
                    <a:pt x="514" y="623"/>
                    <a:pt x="865" y="949"/>
                    <a:pt x="1241" y="1275"/>
                  </a:cubicBezTo>
                  <a:cubicBezTo>
                    <a:pt x="1273" y="1307"/>
                    <a:pt x="1312" y="1321"/>
                    <a:pt x="1350" y="1321"/>
                  </a:cubicBezTo>
                  <a:cubicBezTo>
                    <a:pt x="1489" y="1321"/>
                    <a:pt x="1629" y="1142"/>
                    <a:pt x="1491" y="1024"/>
                  </a:cubicBezTo>
                  <a:cubicBezTo>
                    <a:pt x="1115" y="698"/>
                    <a:pt x="764" y="372"/>
                    <a:pt x="388" y="46"/>
                  </a:cubicBezTo>
                  <a:cubicBezTo>
                    <a:pt x="350" y="14"/>
                    <a:pt x="309" y="0"/>
                    <a:pt x="269"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347;p45"/>
            <p:cNvSpPr/>
            <p:nvPr/>
          </p:nvSpPr>
          <p:spPr>
            <a:xfrm>
              <a:off x="2071850" y="1349300"/>
              <a:ext cx="47925" cy="30325"/>
            </a:xfrm>
            <a:custGeom>
              <a:avLst/>
              <a:gdLst/>
              <a:ahLst/>
              <a:cxnLst/>
              <a:rect l="l" t="t" r="r" b="b"/>
              <a:pathLst>
                <a:path w="1917" h="1213" extrusionOk="0">
                  <a:moveTo>
                    <a:pt x="245" y="1"/>
                  </a:moveTo>
                  <a:cubicBezTo>
                    <a:pt x="105" y="1"/>
                    <a:pt x="1" y="238"/>
                    <a:pt x="165" y="340"/>
                  </a:cubicBezTo>
                  <a:cubicBezTo>
                    <a:pt x="591" y="666"/>
                    <a:pt x="1067" y="942"/>
                    <a:pt x="1543" y="1192"/>
                  </a:cubicBezTo>
                  <a:cubicBezTo>
                    <a:pt x="1575" y="1206"/>
                    <a:pt x="1605" y="1213"/>
                    <a:pt x="1634" y="1213"/>
                  </a:cubicBezTo>
                  <a:cubicBezTo>
                    <a:pt x="1810" y="1213"/>
                    <a:pt x="1916" y="978"/>
                    <a:pt x="1744" y="892"/>
                  </a:cubicBezTo>
                  <a:cubicBezTo>
                    <a:pt x="1242" y="641"/>
                    <a:pt x="791" y="365"/>
                    <a:pt x="340" y="39"/>
                  </a:cubicBezTo>
                  <a:cubicBezTo>
                    <a:pt x="308" y="12"/>
                    <a:pt x="276" y="1"/>
                    <a:pt x="245"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348;p45"/>
            <p:cNvSpPr/>
            <p:nvPr/>
          </p:nvSpPr>
          <p:spPr>
            <a:xfrm>
              <a:off x="2048600" y="1370825"/>
              <a:ext cx="51450" cy="26600"/>
            </a:xfrm>
            <a:custGeom>
              <a:avLst/>
              <a:gdLst/>
              <a:ahLst/>
              <a:cxnLst/>
              <a:rect l="l" t="t" r="r" b="b"/>
              <a:pathLst>
                <a:path w="2058" h="1064" extrusionOk="0">
                  <a:moveTo>
                    <a:pt x="246" y="1"/>
                  </a:moveTo>
                  <a:cubicBezTo>
                    <a:pt x="94" y="1"/>
                    <a:pt x="0" y="227"/>
                    <a:pt x="167" y="331"/>
                  </a:cubicBezTo>
                  <a:cubicBezTo>
                    <a:pt x="669" y="657"/>
                    <a:pt x="1195" y="883"/>
                    <a:pt x="1771" y="1058"/>
                  </a:cubicBezTo>
                  <a:cubicBezTo>
                    <a:pt x="1787" y="1062"/>
                    <a:pt x="1803" y="1063"/>
                    <a:pt x="1817" y="1063"/>
                  </a:cubicBezTo>
                  <a:cubicBezTo>
                    <a:pt x="2006" y="1063"/>
                    <a:pt x="2058" y="777"/>
                    <a:pt x="1872" y="707"/>
                  </a:cubicBezTo>
                  <a:cubicBezTo>
                    <a:pt x="1320" y="557"/>
                    <a:pt x="819" y="331"/>
                    <a:pt x="343" y="31"/>
                  </a:cubicBezTo>
                  <a:cubicBezTo>
                    <a:pt x="309" y="10"/>
                    <a:pt x="277" y="1"/>
                    <a:pt x="246"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349;p45"/>
            <p:cNvSpPr/>
            <p:nvPr/>
          </p:nvSpPr>
          <p:spPr>
            <a:xfrm>
              <a:off x="1637975" y="1300300"/>
              <a:ext cx="652925" cy="898475"/>
            </a:xfrm>
            <a:custGeom>
              <a:avLst/>
              <a:gdLst/>
              <a:ahLst/>
              <a:cxnLst/>
              <a:rect l="l" t="t" r="r" b="b"/>
              <a:pathLst>
                <a:path w="26117"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4186" y="35333"/>
                    <a:pt x="24036" y="34782"/>
                    <a:pt x="23810" y="34180"/>
                  </a:cubicBezTo>
                  <a:cubicBezTo>
                    <a:pt x="21580" y="28416"/>
                    <a:pt x="6793" y="26185"/>
                    <a:pt x="10427" y="14130"/>
                  </a:cubicBezTo>
                  <a:cubicBezTo>
                    <a:pt x="13284" y="4656"/>
                    <a:pt x="22357" y="1448"/>
                    <a:pt x="26116" y="521"/>
                  </a:cubicBezTo>
                  <a:cubicBezTo>
                    <a:pt x="25264" y="345"/>
                    <a:pt x="24387" y="220"/>
                    <a:pt x="23510" y="120"/>
                  </a:cubicBezTo>
                  <a:cubicBezTo>
                    <a:pt x="22782" y="41"/>
                    <a:pt x="22053" y="1"/>
                    <a:pt x="2132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350;p45"/>
            <p:cNvSpPr/>
            <p:nvPr/>
          </p:nvSpPr>
          <p:spPr>
            <a:xfrm>
              <a:off x="1663050" y="580350"/>
              <a:ext cx="409850" cy="797725"/>
            </a:xfrm>
            <a:custGeom>
              <a:avLst/>
              <a:gdLst/>
              <a:ahLst/>
              <a:cxnLst/>
              <a:rect l="l" t="t" r="r" b="b"/>
              <a:pathLst>
                <a:path w="16394" h="31909" extrusionOk="0">
                  <a:moveTo>
                    <a:pt x="4844" y="1"/>
                  </a:moveTo>
                  <a:cubicBezTo>
                    <a:pt x="4272" y="1"/>
                    <a:pt x="3703" y="302"/>
                    <a:pt x="3484" y="998"/>
                  </a:cubicBezTo>
                  <a:cubicBezTo>
                    <a:pt x="0" y="12201"/>
                    <a:pt x="3534" y="25083"/>
                    <a:pt x="13660" y="31675"/>
                  </a:cubicBezTo>
                  <a:cubicBezTo>
                    <a:pt x="13912" y="31838"/>
                    <a:pt x="14162" y="31909"/>
                    <a:pt x="14396" y="31909"/>
                  </a:cubicBezTo>
                  <a:cubicBezTo>
                    <a:pt x="15600" y="31909"/>
                    <a:pt x="16393" y="30033"/>
                    <a:pt x="15113" y="29193"/>
                  </a:cubicBezTo>
                  <a:cubicBezTo>
                    <a:pt x="13760" y="28316"/>
                    <a:pt x="12532" y="27289"/>
                    <a:pt x="11454" y="26186"/>
                  </a:cubicBezTo>
                  <a:cubicBezTo>
                    <a:pt x="11254" y="23554"/>
                    <a:pt x="12507" y="19670"/>
                    <a:pt x="14336" y="17790"/>
                  </a:cubicBezTo>
                  <a:cubicBezTo>
                    <a:pt x="15344" y="16782"/>
                    <a:pt x="14359" y="15340"/>
                    <a:pt x="13258" y="15340"/>
                  </a:cubicBezTo>
                  <a:cubicBezTo>
                    <a:pt x="12935" y="15340"/>
                    <a:pt x="12602" y="15464"/>
                    <a:pt x="12306" y="15760"/>
                  </a:cubicBezTo>
                  <a:cubicBezTo>
                    <a:pt x="10677" y="17439"/>
                    <a:pt x="9374" y="20221"/>
                    <a:pt x="8848" y="22878"/>
                  </a:cubicBezTo>
                  <a:cubicBezTo>
                    <a:pt x="7720" y="21148"/>
                    <a:pt x="6842" y="19269"/>
                    <a:pt x="6241" y="17314"/>
                  </a:cubicBezTo>
                  <a:cubicBezTo>
                    <a:pt x="6567" y="13980"/>
                    <a:pt x="8346" y="10998"/>
                    <a:pt x="11078" y="9068"/>
                  </a:cubicBezTo>
                  <a:cubicBezTo>
                    <a:pt x="12323" y="8197"/>
                    <a:pt x="11558" y="6346"/>
                    <a:pt x="10391" y="6346"/>
                  </a:cubicBezTo>
                  <a:cubicBezTo>
                    <a:pt x="10148" y="6346"/>
                    <a:pt x="9888" y="6426"/>
                    <a:pt x="9624" y="6612"/>
                  </a:cubicBezTo>
                  <a:cubicBezTo>
                    <a:pt x="7720" y="7940"/>
                    <a:pt x="6191" y="9619"/>
                    <a:pt x="5138" y="11574"/>
                  </a:cubicBezTo>
                  <a:cubicBezTo>
                    <a:pt x="4888" y="8291"/>
                    <a:pt x="5264" y="4933"/>
                    <a:pt x="6266" y="1775"/>
                  </a:cubicBezTo>
                  <a:cubicBezTo>
                    <a:pt x="6599" y="701"/>
                    <a:pt x="5717" y="1"/>
                    <a:pt x="48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351;p45"/>
            <p:cNvSpPr/>
            <p:nvPr/>
          </p:nvSpPr>
          <p:spPr>
            <a:xfrm>
              <a:off x="1751400" y="674350"/>
              <a:ext cx="8800" cy="27925"/>
            </a:xfrm>
            <a:custGeom>
              <a:avLst/>
              <a:gdLst/>
              <a:ahLst/>
              <a:cxnLst/>
              <a:rect l="l" t="t" r="r" b="b"/>
              <a:pathLst>
                <a:path w="352" h="1117" extrusionOk="0">
                  <a:moveTo>
                    <a:pt x="176" y="1"/>
                  </a:moveTo>
                  <a:cubicBezTo>
                    <a:pt x="88" y="1"/>
                    <a:pt x="0" y="57"/>
                    <a:pt x="0" y="170"/>
                  </a:cubicBezTo>
                  <a:lnTo>
                    <a:pt x="0" y="947"/>
                  </a:lnTo>
                  <a:cubicBezTo>
                    <a:pt x="0" y="1060"/>
                    <a:pt x="88" y="1116"/>
                    <a:pt x="176" y="1116"/>
                  </a:cubicBezTo>
                  <a:cubicBezTo>
                    <a:pt x="263" y="1116"/>
                    <a:pt x="351" y="1060"/>
                    <a:pt x="351" y="947"/>
                  </a:cubicBezTo>
                  <a:lnTo>
                    <a:pt x="351" y="170"/>
                  </a:lnTo>
                  <a:cubicBezTo>
                    <a:pt x="351" y="57"/>
                    <a:pt x="263" y="1"/>
                    <a:pt x="17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352;p45"/>
            <p:cNvSpPr/>
            <p:nvPr/>
          </p:nvSpPr>
          <p:spPr>
            <a:xfrm>
              <a:off x="1771450" y="703175"/>
              <a:ext cx="11425" cy="32500"/>
            </a:xfrm>
            <a:custGeom>
              <a:avLst/>
              <a:gdLst/>
              <a:ahLst/>
              <a:cxnLst/>
              <a:rect l="l" t="t" r="r" b="b"/>
              <a:pathLst>
                <a:path w="457" h="1300" extrusionOk="0">
                  <a:moveTo>
                    <a:pt x="220" y="1"/>
                  </a:moveTo>
                  <a:cubicBezTo>
                    <a:pt x="132" y="1"/>
                    <a:pt x="38" y="57"/>
                    <a:pt x="25" y="170"/>
                  </a:cubicBezTo>
                  <a:cubicBezTo>
                    <a:pt x="0" y="521"/>
                    <a:pt x="25" y="847"/>
                    <a:pt x="75" y="1173"/>
                  </a:cubicBezTo>
                  <a:cubicBezTo>
                    <a:pt x="95" y="1261"/>
                    <a:pt x="162" y="1300"/>
                    <a:pt x="232" y="1300"/>
                  </a:cubicBezTo>
                  <a:cubicBezTo>
                    <a:pt x="340" y="1300"/>
                    <a:pt x="457" y="1209"/>
                    <a:pt x="426" y="1072"/>
                  </a:cubicBezTo>
                  <a:cubicBezTo>
                    <a:pt x="376" y="772"/>
                    <a:pt x="351" y="471"/>
                    <a:pt x="376" y="170"/>
                  </a:cubicBezTo>
                  <a:cubicBezTo>
                    <a:pt x="389" y="57"/>
                    <a:pt x="307" y="1"/>
                    <a:pt x="22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353;p45"/>
            <p:cNvSpPr/>
            <p:nvPr/>
          </p:nvSpPr>
          <p:spPr>
            <a:xfrm>
              <a:off x="1742925" y="875500"/>
              <a:ext cx="22425" cy="41775"/>
            </a:xfrm>
            <a:custGeom>
              <a:avLst/>
              <a:gdLst/>
              <a:ahLst/>
              <a:cxnLst/>
              <a:rect l="l" t="t" r="r" b="b"/>
              <a:pathLst>
                <a:path w="897" h="1671" extrusionOk="0">
                  <a:moveTo>
                    <a:pt x="179" y="0"/>
                  </a:moveTo>
                  <a:cubicBezTo>
                    <a:pt x="89" y="0"/>
                    <a:pt x="1" y="57"/>
                    <a:pt x="13" y="169"/>
                  </a:cubicBezTo>
                  <a:cubicBezTo>
                    <a:pt x="13" y="696"/>
                    <a:pt x="164" y="1197"/>
                    <a:pt x="490" y="1598"/>
                  </a:cubicBezTo>
                  <a:cubicBezTo>
                    <a:pt x="526" y="1649"/>
                    <a:pt x="580" y="1671"/>
                    <a:pt x="634" y="1671"/>
                  </a:cubicBezTo>
                  <a:cubicBezTo>
                    <a:pt x="765" y="1671"/>
                    <a:pt x="897" y="1546"/>
                    <a:pt x="790" y="1422"/>
                  </a:cubicBezTo>
                  <a:cubicBezTo>
                    <a:pt x="515" y="1046"/>
                    <a:pt x="364" y="645"/>
                    <a:pt x="364" y="169"/>
                  </a:cubicBezTo>
                  <a:cubicBezTo>
                    <a:pt x="364" y="57"/>
                    <a:pt x="270" y="0"/>
                    <a:pt x="1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354;p45"/>
            <p:cNvSpPr/>
            <p:nvPr/>
          </p:nvSpPr>
          <p:spPr>
            <a:xfrm>
              <a:off x="1770825" y="889700"/>
              <a:ext cx="16650" cy="29450"/>
            </a:xfrm>
            <a:custGeom>
              <a:avLst/>
              <a:gdLst/>
              <a:ahLst/>
              <a:cxnLst/>
              <a:rect l="l" t="t" r="r" b="b"/>
              <a:pathLst>
                <a:path w="666" h="1178" extrusionOk="0">
                  <a:moveTo>
                    <a:pt x="200" y="0"/>
                  </a:moveTo>
                  <a:cubicBezTo>
                    <a:pt x="133" y="0"/>
                    <a:pt x="70" y="39"/>
                    <a:pt x="50" y="128"/>
                  </a:cubicBezTo>
                  <a:cubicBezTo>
                    <a:pt x="0" y="478"/>
                    <a:pt x="50" y="804"/>
                    <a:pt x="276" y="1105"/>
                  </a:cubicBezTo>
                  <a:cubicBezTo>
                    <a:pt x="313" y="1156"/>
                    <a:pt x="364" y="1178"/>
                    <a:pt x="416" y="1178"/>
                  </a:cubicBezTo>
                  <a:cubicBezTo>
                    <a:pt x="541" y="1178"/>
                    <a:pt x="665" y="1054"/>
                    <a:pt x="577" y="930"/>
                  </a:cubicBezTo>
                  <a:cubicBezTo>
                    <a:pt x="426" y="704"/>
                    <a:pt x="351" y="478"/>
                    <a:pt x="401" y="228"/>
                  </a:cubicBezTo>
                  <a:cubicBezTo>
                    <a:pt x="416" y="91"/>
                    <a:pt x="303" y="0"/>
                    <a:pt x="20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355;p45"/>
            <p:cNvSpPr/>
            <p:nvPr/>
          </p:nvSpPr>
          <p:spPr>
            <a:xfrm>
              <a:off x="1839250" y="800650"/>
              <a:ext cx="36025" cy="38775"/>
            </a:xfrm>
            <a:custGeom>
              <a:avLst/>
              <a:gdLst/>
              <a:ahLst/>
              <a:cxnLst/>
              <a:rect l="l" t="t" r="r" b="b"/>
              <a:pathLst>
                <a:path w="1441" h="1551" extrusionOk="0">
                  <a:moveTo>
                    <a:pt x="1194" y="1"/>
                  </a:moveTo>
                  <a:cubicBezTo>
                    <a:pt x="1164" y="1"/>
                    <a:pt x="1131" y="10"/>
                    <a:pt x="1098" y="30"/>
                  </a:cubicBezTo>
                  <a:cubicBezTo>
                    <a:pt x="622" y="331"/>
                    <a:pt x="246" y="782"/>
                    <a:pt x="45" y="1334"/>
                  </a:cubicBezTo>
                  <a:cubicBezTo>
                    <a:pt x="0" y="1469"/>
                    <a:pt x="108" y="1550"/>
                    <a:pt x="218" y="1550"/>
                  </a:cubicBezTo>
                  <a:cubicBezTo>
                    <a:pt x="292" y="1550"/>
                    <a:pt x="366" y="1514"/>
                    <a:pt x="396" y="1434"/>
                  </a:cubicBezTo>
                  <a:cubicBezTo>
                    <a:pt x="571" y="983"/>
                    <a:pt x="872" y="582"/>
                    <a:pt x="1273" y="331"/>
                  </a:cubicBezTo>
                  <a:cubicBezTo>
                    <a:pt x="1440" y="227"/>
                    <a:pt x="1346" y="1"/>
                    <a:pt x="119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356;p45"/>
            <p:cNvSpPr/>
            <p:nvPr/>
          </p:nvSpPr>
          <p:spPr>
            <a:xfrm>
              <a:off x="1850050" y="817450"/>
              <a:ext cx="29550" cy="29950"/>
            </a:xfrm>
            <a:custGeom>
              <a:avLst/>
              <a:gdLst/>
              <a:ahLst/>
              <a:cxnLst/>
              <a:rect l="l" t="t" r="r" b="b"/>
              <a:pathLst>
                <a:path w="1182" h="1198" extrusionOk="0">
                  <a:moveTo>
                    <a:pt x="935" y="1"/>
                  </a:moveTo>
                  <a:cubicBezTo>
                    <a:pt x="894" y="1"/>
                    <a:pt x="852" y="18"/>
                    <a:pt x="816" y="60"/>
                  </a:cubicBezTo>
                  <a:cubicBezTo>
                    <a:pt x="566" y="336"/>
                    <a:pt x="340" y="612"/>
                    <a:pt x="114" y="887"/>
                  </a:cubicBezTo>
                  <a:cubicBezTo>
                    <a:pt x="0" y="1021"/>
                    <a:pt x="118" y="1198"/>
                    <a:pt x="247" y="1198"/>
                  </a:cubicBezTo>
                  <a:cubicBezTo>
                    <a:pt x="287" y="1198"/>
                    <a:pt x="329" y="1180"/>
                    <a:pt x="365" y="1138"/>
                  </a:cubicBezTo>
                  <a:cubicBezTo>
                    <a:pt x="591" y="862"/>
                    <a:pt x="841" y="587"/>
                    <a:pt x="1067" y="311"/>
                  </a:cubicBezTo>
                  <a:cubicBezTo>
                    <a:pt x="1181" y="177"/>
                    <a:pt x="1064" y="1"/>
                    <a:pt x="93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357;p45"/>
            <p:cNvSpPr/>
            <p:nvPr/>
          </p:nvSpPr>
          <p:spPr>
            <a:xfrm>
              <a:off x="1815175" y="1121525"/>
              <a:ext cx="26900" cy="35700"/>
            </a:xfrm>
            <a:custGeom>
              <a:avLst/>
              <a:gdLst/>
              <a:ahLst/>
              <a:cxnLst/>
              <a:rect l="l" t="t" r="r" b="b"/>
              <a:pathLst>
                <a:path w="1076" h="1428" extrusionOk="0">
                  <a:moveTo>
                    <a:pt x="225" y="1"/>
                  </a:moveTo>
                  <a:cubicBezTo>
                    <a:pt x="117" y="1"/>
                    <a:pt x="0" y="91"/>
                    <a:pt x="31" y="228"/>
                  </a:cubicBezTo>
                  <a:cubicBezTo>
                    <a:pt x="131" y="679"/>
                    <a:pt x="356" y="1080"/>
                    <a:pt x="682" y="1381"/>
                  </a:cubicBezTo>
                  <a:cubicBezTo>
                    <a:pt x="720" y="1414"/>
                    <a:pt x="762" y="1427"/>
                    <a:pt x="802" y="1427"/>
                  </a:cubicBezTo>
                  <a:cubicBezTo>
                    <a:pt x="948" y="1427"/>
                    <a:pt x="1076" y="1248"/>
                    <a:pt x="958" y="1130"/>
                  </a:cubicBezTo>
                  <a:cubicBezTo>
                    <a:pt x="657" y="855"/>
                    <a:pt x="482" y="529"/>
                    <a:pt x="382" y="128"/>
                  </a:cubicBezTo>
                  <a:cubicBezTo>
                    <a:pt x="362" y="39"/>
                    <a:pt x="295" y="1"/>
                    <a:pt x="22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358;p45"/>
            <p:cNvSpPr/>
            <p:nvPr/>
          </p:nvSpPr>
          <p:spPr>
            <a:xfrm>
              <a:off x="1846200" y="1130850"/>
              <a:ext cx="21600" cy="31800"/>
            </a:xfrm>
            <a:custGeom>
              <a:avLst/>
              <a:gdLst/>
              <a:ahLst/>
              <a:cxnLst/>
              <a:rect l="l" t="t" r="r" b="b"/>
              <a:pathLst>
                <a:path w="864" h="1272" extrusionOk="0">
                  <a:moveTo>
                    <a:pt x="226" y="1"/>
                  </a:moveTo>
                  <a:cubicBezTo>
                    <a:pt x="114" y="1"/>
                    <a:pt x="1" y="130"/>
                    <a:pt x="68" y="281"/>
                  </a:cubicBezTo>
                  <a:cubicBezTo>
                    <a:pt x="193" y="582"/>
                    <a:pt x="344" y="883"/>
                    <a:pt x="494" y="1183"/>
                  </a:cubicBezTo>
                  <a:cubicBezTo>
                    <a:pt x="525" y="1246"/>
                    <a:pt x="576" y="1272"/>
                    <a:pt x="628" y="1272"/>
                  </a:cubicBezTo>
                  <a:cubicBezTo>
                    <a:pt x="743" y="1272"/>
                    <a:pt x="864" y="1146"/>
                    <a:pt x="795" y="1008"/>
                  </a:cubicBezTo>
                  <a:cubicBezTo>
                    <a:pt x="644" y="707"/>
                    <a:pt x="519" y="406"/>
                    <a:pt x="369" y="106"/>
                  </a:cubicBezTo>
                  <a:cubicBezTo>
                    <a:pt x="336" y="32"/>
                    <a:pt x="281" y="1"/>
                    <a:pt x="22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359;p45"/>
            <p:cNvSpPr/>
            <p:nvPr/>
          </p:nvSpPr>
          <p:spPr>
            <a:xfrm>
              <a:off x="1922700" y="1268350"/>
              <a:ext cx="37725" cy="35200"/>
            </a:xfrm>
            <a:custGeom>
              <a:avLst/>
              <a:gdLst/>
              <a:ahLst/>
              <a:cxnLst/>
              <a:rect l="l" t="t" r="r" b="b"/>
              <a:pathLst>
                <a:path w="1509" h="1408" extrusionOk="0">
                  <a:moveTo>
                    <a:pt x="302" y="1"/>
                  </a:moveTo>
                  <a:cubicBezTo>
                    <a:pt x="148" y="1"/>
                    <a:pt x="1" y="200"/>
                    <a:pt x="141" y="320"/>
                  </a:cubicBezTo>
                  <a:cubicBezTo>
                    <a:pt x="517" y="621"/>
                    <a:pt x="842" y="972"/>
                    <a:pt x="1143" y="1348"/>
                  </a:cubicBezTo>
                  <a:cubicBezTo>
                    <a:pt x="1179" y="1390"/>
                    <a:pt x="1221" y="1407"/>
                    <a:pt x="1262" y="1407"/>
                  </a:cubicBezTo>
                  <a:cubicBezTo>
                    <a:pt x="1391" y="1407"/>
                    <a:pt x="1508" y="1230"/>
                    <a:pt x="1394" y="1097"/>
                  </a:cubicBezTo>
                  <a:cubicBezTo>
                    <a:pt x="1093" y="721"/>
                    <a:pt x="767" y="370"/>
                    <a:pt x="416" y="44"/>
                  </a:cubicBezTo>
                  <a:cubicBezTo>
                    <a:pt x="381" y="14"/>
                    <a:pt x="341" y="1"/>
                    <a:pt x="30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360;p45"/>
            <p:cNvSpPr/>
            <p:nvPr/>
          </p:nvSpPr>
          <p:spPr>
            <a:xfrm>
              <a:off x="1955125" y="1276850"/>
              <a:ext cx="27900" cy="24100"/>
            </a:xfrm>
            <a:custGeom>
              <a:avLst/>
              <a:gdLst/>
              <a:ahLst/>
              <a:cxnLst/>
              <a:rect l="l" t="t" r="r" b="b"/>
              <a:pathLst>
                <a:path w="1116" h="964" extrusionOk="0">
                  <a:moveTo>
                    <a:pt x="237" y="0"/>
                  </a:moveTo>
                  <a:cubicBezTo>
                    <a:pt x="99" y="0"/>
                    <a:pt x="1" y="231"/>
                    <a:pt x="147" y="356"/>
                  </a:cubicBezTo>
                  <a:cubicBezTo>
                    <a:pt x="373" y="506"/>
                    <a:pt x="573" y="682"/>
                    <a:pt x="748" y="907"/>
                  </a:cubicBezTo>
                  <a:cubicBezTo>
                    <a:pt x="782" y="947"/>
                    <a:pt x="821" y="964"/>
                    <a:pt x="860" y="964"/>
                  </a:cubicBezTo>
                  <a:cubicBezTo>
                    <a:pt x="992" y="964"/>
                    <a:pt x="1116" y="768"/>
                    <a:pt x="999" y="632"/>
                  </a:cubicBezTo>
                  <a:cubicBezTo>
                    <a:pt x="799" y="406"/>
                    <a:pt x="573" y="206"/>
                    <a:pt x="322" y="30"/>
                  </a:cubicBezTo>
                  <a:cubicBezTo>
                    <a:pt x="293" y="9"/>
                    <a:pt x="264" y="0"/>
                    <a:pt x="23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361;p45"/>
            <p:cNvSpPr/>
            <p:nvPr/>
          </p:nvSpPr>
          <p:spPr>
            <a:xfrm>
              <a:off x="2396150" y="769475"/>
              <a:ext cx="511925" cy="698625"/>
            </a:xfrm>
            <a:custGeom>
              <a:avLst/>
              <a:gdLst/>
              <a:ahLst/>
              <a:cxnLst/>
              <a:rect l="l" t="t" r="r" b="b"/>
              <a:pathLst>
                <a:path w="20477" h="27945" extrusionOk="0">
                  <a:moveTo>
                    <a:pt x="17544" y="1"/>
                  </a:moveTo>
                  <a:cubicBezTo>
                    <a:pt x="16701" y="1"/>
                    <a:pt x="15788" y="716"/>
                    <a:pt x="16015" y="1804"/>
                  </a:cubicBezTo>
                  <a:cubicBezTo>
                    <a:pt x="16516" y="4160"/>
                    <a:pt x="16767" y="6616"/>
                    <a:pt x="16642" y="8997"/>
                  </a:cubicBezTo>
                  <a:cubicBezTo>
                    <a:pt x="15489" y="7293"/>
                    <a:pt x="13910" y="5889"/>
                    <a:pt x="12030" y="4937"/>
                  </a:cubicBezTo>
                  <a:cubicBezTo>
                    <a:pt x="11803" y="4821"/>
                    <a:pt x="11578" y="4770"/>
                    <a:pt x="11366" y="4770"/>
                  </a:cubicBezTo>
                  <a:cubicBezTo>
                    <a:pt x="10056" y="4770"/>
                    <a:pt x="9178" y="6706"/>
                    <a:pt x="10601" y="7418"/>
                  </a:cubicBezTo>
                  <a:cubicBezTo>
                    <a:pt x="13308" y="8771"/>
                    <a:pt x="15113" y="11127"/>
                    <a:pt x="15739" y="14085"/>
                  </a:cubicBezTo>
                  <a:cubicBezTo>
                    <a:pt x="15739" y="14110"/>
                    <a:pt x="15739" y="14110"/>
                    <a:pt x="15739" y="14135"/>
                  </a:cubicBezTo>
                  <a:cubicBezTo>
                    <a:pt x="15012" y="16365"/>
                    <a:pt x="13809" y="18420"/>
                    <a:pt x="12030" y="20175"/>
                  </a:cubicBezTo>
                  <a:cubicBezTo>
                    <a:pt x="11754" y="17568"/>
                    <a:pt x="10777" y="15087"/>
                    <a:pt x="9173" y="12957"/>
                  </a:cubicBezTo>
                  <a:cubicBezTo>
                    <a:pt x="8848" y="12528"/>
                    <a:pt x="8403" y="12350"/>
                    <a:pt x="7965" y="12350"/>
                  </a:cubicBezTo>
                  <a:cubicBezTo>
                    <a:pt x="6918" y="12350"/>
                    <a:pt x="5914" y="13368"/>
                    <a:pt x="6692" y="14410"/>
                  </a:cubicBezTo>
                  <a:cubicBezTo>
                    <a:pt x="8471" y="16791"/>
                    <a:pt x="9323" y="19423"/>
                    <a:pt x="9223" y="22330"/>
                  </a:cubicBezTo>
                  <a:cubicBezTo>
                    <a:pt x="7794" y="23232"/>
                    <a:pt x="6215" y="23934"/>
                    <a:pt x="4586" y="24435"/>
                  </a:cubicBezTo>
                  <a:cubicBezTo>
                    <a:pt x="3910" y="24636"/>
                    <a:pt x="3233" y="24811"/>
                    <a:pt x="2556" y="24962"/>
                  </a:cubicBezTo>
                  <a:cubicBezTo>
                    <a:pt x="2030" y="25062"/>
                    <a:pt x="1804" y="25087"/>
                    <a:pt x="1854" y="25087"/>
                  </a:cubicBezTo>
                  <a:cubicBezTo>
                    <a:pt x="41" y="25112"/>
                    <a:pt x="0" y="27945"/>
                    <a:pt x="1807" y="27945"/>
                  </a:cubicBezTo>
                  <a:cubicBezTo>
                    <a:pt x="1823" y="27945"/>
                    <a:pt x="1838" y="27945"/>
                    <a:pt x="1854" y="27944"/>
                  </a:cubicBezTo>
                  <a:cubicBezTo>
                    <a:pt x="5012" y="27869"/>
                    <a:pt x="8471" y="26315"/>
                    <a:pt x="11203" y="24486"/>
                  </a:cubicBezTo>
                  <a:cubicBezTo>
                    <a:pt x="11328" y="24410"/>
                    <a:pt x="11479" y="24335"/>
                    <a:pt x="11579" y="24210"/>
                  </a:cubicBezTo>
                  <a:cubicBezTo>
                    <a:pt x="12005" y="23934"/>
                    <a:pt x="12406" y="23633"/>
                    <a:pt x="12782" y="23308"/>
                  </a:cubicBezTo>
                  <a:cubicBezTo>
                    <a:pt x="19599" y="17844"/>
                    <a:pt x="20476" y="9122"/>
                    <a:pt x="18772" y="1027"/>
                  </a:cubicBezTo>
                  <a:cubicBezTo>
                    <a:pt x="18623" y="311"/>
                    <a:pt x="18098" y="1"/>
                    <a:pt x="175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362;p45"/>
            <p:cNvSpPr/>
            <p:nvPr/>
          </p:nvSpPr>
          <p:spPr>
            <a:xfrm>
              <a:off x="2554225" y="1375250"/>
              <a:ext cx="29125" cy="18400"/>
            </a:xfrm>
            <a:custGeom>
              <a:avLst/>
              <a:gdLst/>
              <a:ahLst/>
              <a:cxnLst/>
              <a:rect l="l" t="t" r="r" b="b"/>
              <a:pathLst>
                <a:path w="1165" h="736" extrusionOk="0">
                  <a:moveTo>
                    <a:pt x="888" y="1"/>
                  </a:moveTo>
                  <a:cubicBezTo>
                    <a:pt x="858" y="1"/>
                    <a:pt x="826" y="9"/>
                    <a:pt x="795" y="29"/>
                  </a:cubicBezTo>
                  <a:cubicBezTo>
                    <a:pt x="594" y="154"/>
                    <a:pt x="369" y="280"/>
                    <a:pt x="168" y="405"/>
                  </a:cubicBezTo>
                  <a:cubicBezTo>
                    <a:pt x="1" y="509"/>
                    <a:pt x="95" y="736"/>
                    <a:pt x="247" y="736"/>
                  </a:cubicBezTo>
                  <a:cubicBezTo>
                    <a:pt x="277" y="736"/>
                    <a:pt x="310" y="727"/>
                    <a:pt x="344" y="706"/>
                  </a:cubicBezTo>
                  <a:cubicBezTo>
                    <a:pt x="544" y="580"/>
                    <a:pt x="770" y="455"/>
                    <a:pt x="995" y="330"/>
                  </a:cubicBezTo>
                  <a:cubicBezTo>
                    <a:pt x="1164" y="245"/>
                    <a:pt x="1048" y="1"/>
                    <a:pt x="88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363;p45"/>
            <p:cNvSpPr/>
            <p:nvPr/>
          </p:nvSpPr>
          <p:spPr>
            <a:xfrm>
              <a:off x="2570075" y="1387800"/>
              <a:ext cx="38325" cy="20900"/>
            </a:xfrm>
            <a:custGeom>
              <a:avLst/>
              <a:gdLst/>
              <a:ahLst/>
              <a:cxnLst/>
              <a:rect l="l" t="t" r="r" b="b"/>
              <a:pathLst>
                <a:path w="1533" h="836" extrusionOk="0">
                  <a:moveTo>
                    <a:pt x="1279" y="0"/>
                  </a:moveTo>
                  <a:cubicBezTo>
                    <a:pt x="1250" y="0"/>
                    <a:pt x="1220" y="9"/>
                    <a:pt x="1188" y="28"/>
                  </a:cubicBezTo>
                  <a:cubicBezTo>
                    <a:pt x="887" y="229"/>
                    <a:pt x="562" y="379"/>
                    <a:pt x="211" y="479"/>
                  </a:cubicBezTo>
                  <a:cubicBezTo>
                    <a:pt x="0" y="526"/>
                    <a:pt x="74" y="835"/>
                    <a:pt x="268" y="835"/>
                  </a:cubicBezTo>
                  <a:cubicBezTo>
                    <a:pt x="282" y="835"/>
                    <a:pt x="296" y="834"/>
                    <a:pt x="311" y="830"/>
                  </a:cubicBezTo>
                  <a:cubicBezTo>
                    <a:pt x="687" y="730"/>
                    <a:pt x="1038" y="555"/>
                    <a:pt x="1364" y="354"/>
                  </a:cubicBezTo>
                  <a:cubicBezTo>
                    <a:pt x="1533" y="248"/>
                    <a:pt x="1434" y="0"/>
                    <a:pt x="12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364;p45"/>
            <p:cNvSpPr/>
            <p:nvPr/>
          </p:nvSpPr>
          <p:spPr>
            <a:xfrm>
              <a:off x="2727125" y="1252825"/>
              <a:ext cx="20175" cy="22625"/>
            </a:xfrm>
            <a:custGeom>
              <a:avLst/>
              <a:gdLst/>
              <a:ahLst/>
              <a:cxnLst/>
              <a:rect l="l" t="t" r="r" b="b"/>
              <a:pathLst>
                <a:path w="807" h="905" extrusionOk="0">
                  <a:moveTo>
                    <a:pt x="559" y="0"/>
                  </a:moveTo>
                  <a:cubicBezTo>
                    <a:pt x="505" y="0"/>
                    <a:pt x="451" y="26"/>
                    <a:pt x="420" y="89"/>
                  </a:cubicBezTo>
                  <a:cubicBezTo>
                    <a:pt x="295" y="264"/>
                    <a:pt x="194" y="465"/>
                    <a:pt x="69" y="640"/>
                  </a:cubicBezTo>
                  <a:cubicBezTo>
                    <a:pt x="0" y="778"/>
                    <a:pt x="121" y="904"/>
                    <a:pt x="244" y="904"/>
                  </a:cubicBezTo>
                  <a:cubicBezTo>
                    <a:pt x="300" y="904"/>
                    <a:pt x="356" y="878"/>
                    <a:pt x="395" y="816"/>
                  </a:cubicBezTo>
                  <a:cubicBezTo>
                    <a:pt x="495" y="640"/>
                    <a:pt x="621" y="440"/>
                    <a:pt x="721" y="264"/>
                  </a:cubicBezTo>
                  <a:cubicBezTo>
                    <a:pt x="807" y="126"/>
                    <a:pt x="680" y="0"/>
                    <a:pt x="55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365;p45"/>
            <p:cNvSpPr/>
            <p:nvPr/>
          </p:nvSpPr>
          <p:spPr>
            <a:xfrm>
              <a:off x="2741300" y="1264100"/>
              <a:ext cx="22300" cy="22625"/>
            </a:xfrm>
            <a:custGeom>
              <a:avLst/>
              <a:gdLst/>
              <a:ahLst/>
              <a:cxnLst/>
              <a:rect l="l" t="t" r="r" b="b"/>
              <a:pathLst>
                <a:path w="892" h="905" extrusionOk="0">
                  <a:moveTo>
                    <a:pt x="647" y="1"/>
                  </a:moveTo>
                  <a:cubicBezTo>
                    <a:pt x="588" y="1"/>
                    <a:pt x="527" y="26"/>
                    <a:pt x="480" y="89"/>
                  </a:cubicBezTo>
                  <a:lnTo>
                    <a:pt x="104" y="640"/>
                  </a:lnTo>
                  <a:cubicBezTo>
                    <a:pt x="0" y="778"/>
                    <a:pt x="122" y="904"/>
                    <a:pt x="249" y="904"/>
                  </a:cubicBezTo>
                  <a:cubicBezTo>
                    <a:pt x="307" y="904"/>
                    <a:pt x="365" y="878"/>
                    <a:pt x="404" y="816"/>
                  </a:cubicBezTo>
                  <a:lnTo>
                    <a:pt x="805" y="264"/>
                  </a:lnTo>
                  <a:cubicBezTo>
                    <a:pt x="892" y="127"/>
                    <a:pt x="776" y="1"/>
                    <a:pt x="64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366;p45"/>
            <p:cNvSpPr/>
            <p:nvPr/>
          </p:nvSpPr>
          <p:spPr>
            <a:xfrm>
              <a:off x="2755950" y="984025"/>
              <a:ext cx="19800" cy="21575"/>
            </a:xfrm>
            <a:custGeom>
              <a:avLst/>
              <a:gdLst/>
              <a:ahLst/>
              <a:cxnLst/>
              <a:rect l="l" t="t" r="r" b="b"/>
              <a:pathLst>
                <a:path w="792" h="863" extrusionOk="0">
                  <a:moveTo>
                    <a:pt x="244" y="0"/>
                  </a:moveTo>
                  <a:cubicBezTo>
                    <a:pt x="121" y="0"/>
                    <a:pt x="0" y="126"/>
                    <a:pt x="69" y="264"/>
                  </a:cubicBezTo>
                  <a:lnTo>
                    <a:pt x="395" y="791"/>
                  </a:lnTo>
                  <a:cubicBezTo>
                    <a:pt x="431" y="841"/>
                    <a:pt x="482" y="863"/>
                    <a:pt x="533" y="863"/>
                  </a:cubicBezTo>
                  <a:cubicBezTo>
                    <a:pt x="660" y="863"/>
                    <a:pt x="792" y="733"/>
                    <a:pt x="721" y="590"/>
                  </a:cubicBezTo>
                  <a:cubicBezTo>
                    <a:pt x="595" y="440"/>
                    <a:pt x="495" y="264"/>
                    <a:pt x="395" y="89"/>
                  </a:cubicBezTo>
                  <a:cubicBezTo>
                    <a:pt x="356" y="26"/>
                    <a:pt x="300" y="0"/>
                    <a:pt x="24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367;p45"/>
            <p:cNvSpPr/>
            <p:nvPr/>
          </p:nvSpPr>
          <p:spPr>
            <a:xfrm>
              <a:off x="2774850" y="979425"/>
              <a:ext cx="23225" cy="27850"/>
            </a:xfrm>
            <a:custGeom>
              <a:avLst/>
              <a:gdLst/>
              <a:ahLst/>
              <a:cxnLst/>
              <a:rect l="l" t="t" r="r" b="b"/>
              <a:pathLst>
                <a:path w="929" h="1114" extrusionOk="0">
                  <a:moveTo>
                    <a:pt x="264" y="0"/>
                  </a:moveTo>
                  <a:cubicBezTo>
                    <a:pt x="140" y="0"/>
                    <a:pt x="1" y="130"/>
                    <a:pt x="90" y="273"/>
                  </a:cubicBezTo>
                  <a:cubicBezTo>
                    <a:pt x="240" y="524"/>
                    <a:pt x="391" y="774"/>
                    <a:pt x="541" y="1025"/>
                  </a:cubicBezTo>
                  <a:cubicBezTo>
                    <a:pt x="580" y="1087"/>
                    <a:pt x="636" y="1113"/>
                    <a:pt x="691" y="1113"/>
                  </a:cubicBezTo>
                  <a:cubicBezTo>
                    <a:pt x="813" y="1113"/>
                    <a:pt x="928" y="987"/>
                    <a:pt x="842" y="849"/>
                  </a:cubicBezTo>
                  <a:cubicBezTo>
                    <a:pt x="691" y="599"/>
                    <a:pt x="541" y="348"/>
                    <a:pt x="391" y="72"/>
                  </a:cubicBezTo>
                  <a:cubicBezTo>
                    <a:pt x="362" y="22"/>
                    <a:pt x="314" y="0"/>
                    <a:pt x="26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368;p45"/>
            <p:cNvSpPr/>
            <p:nvPr/>
          </p:nvSpPr>
          <p:spPr>
            <a:xfrm>
              <a:off x="2837125" y="913900"/>
              <a:ext cx="14675" cy="29800"/>
            </a:xfrm>
            <a:custGeom>
              <a:avLst/>
              <a:gdLst/>
              <a:ahLst/>
              <a:cxnLst/>
              <a:rect l="l" t="t" r="r" b="b"/>
              <a:pathLst>
                <a:path w="587" h="1192" extrusionOk="0">
                  <a:moveTo>
                    <a:pt x="196" y="1"/>
                  </a:moveTo>
                  <a:cubicBezTo>
                    <a:pt x="99" y="1"/>
                    <a:pt x="1" y="81"/>
                    <a:pt x="30" y="212"/>
                  </a:cubicBezTo>
                  <a:cubicBezTo>
                    <a:pt x="80" y="488"/>
                    <a:pt x="155" y="764"/>
                    <a:pt x="206" y="1064"/>
                  </a:cubicBezTo>
                  <a:cubicBezTo>
                    <a:pt x="225" y="1153"/>
                    <a:pt x="292" y="1192"/>
                    <a:pt x="362" y="1192"/>
                  </a:cubicBezTo>
                  <a:cubicBezTo>
                    <a:pt x="470" y="1192"/>
                    <a:pt x="587" y="1101"/>
                    <a:pt x="556" y="964"/>
                  </a:cubicBezTo>
                  <a:cubicBezTo>
                    <a:pt x="481" y="688"/>
                    <a:pt x="431" y="413"/>
                    <a:pt x="356" y="137"/>
                  </a:cubicBezTo>
                  <a:cubicBezTo>
                    <a:pt x="335" y="43"/>
                    <a:pt x="266" y="1"/>
                    <a:pt x="19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369;p45"/>
            <p:cNvSpPr/>
            <p:nvPr/>
          </p:nvSpPr>
          <p:spPr>
            <a:xfrm>
              <a:off x="2855525" y="912250"/>
              <a:ext cx="15250" cy="28125"/>
            </a:xfrm>
            <a:custGeom>
              <a:avLst/>
              <a:gdLst/>
              <a:ahLst/>
              <a:cxnLst/>
              <a:rect l="l" t="t" r="r" b="b"/>
              <a:pathLst>
                <a:path w="610" h="1125" extrusionOk="0">
                  <a:moveTo>
                    <a:pt x="223" y="1"/>
                  </a:moveTo>
                  <a:cubicBezTo>
                    <a:pt x="111" y="1"/>
                    <a:pt x="0" y="91"/>
                    <a:pt x="46" y="228"/>
                  </a:cubicBezTo>
                  <a:cubicBezTo>
                    <a:pt x="146" y="454"/>
                    <a:pt x="196" y="704"/>
                    <a:pt x="221" y="955"/>
                  </a:cubicBezTo>
                  <a:cubicBezTo>
                    <a:pt x="246" y="1068"/>
                    <a:pt x="347" y="1124"/>
                    <a:pt x="438" y="1124"/>
                  </a:cubicBezTo>
                  <a:cubicBezTo>
                    <a:pt x="528" y="1124"/>
                    <a:pt x="610" y="1068"/>
                    <a:pt x="597" y="955"/>
                  </a:cubicBezTo>
                  <a:cubicBezTo>
                    <a:pt x="547" y="654"/>
                    <a:pt x="497" y="404"/>
                    <a:pt x="397" y="128"/>
                  </a:cubicBezTo>
                  <a:cubicBezTo>
                    <a:pt x="367" y="39"/>
                    <a:pt x="295" y="1"/>
                    <a:pt x="22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370;p45"/>
            <p:cNvSpPr/>
            <p:nvPr/>
          </p:nvSpPr>
          <p:spPr>
            <a:xfrm>
              <a:off x="2129225" y="1665925"/>
              <a:ext cx="163550" cy="85525"/>
            </a:xfrm>
            <a:custGeom>
              <a:avLst/>
              <a:gdLst/>
              <a:ahLst/>
              <a:cxnLst/>
              <a:rect l="l" t="t" r="r" b="b"/>
              <a:pathLst>
                <a:path w="6542" h="3421" extrusionOk="0">
                  <a:moveTo>
                    <a:pt x="2494" y="0"/>
                  </a:moveTo>
                  <a:cubicBezTo>
                    <a:pt x="1271" y="0"/>
                    <a:pt x="312" y="425"/>
                    <a:pt x="176" y="1109"/>
                  </a:cubicBezTo>
                  <a:cubicBezTo>
                    <a:pt x="0" y="2011"/>
                    <a:pt x="1253" y="2989"/>
                    <a:pt x="2957" y="3314"/>
                  </a:cubicBezTo>
                  <a:cubicBezTo>
                    <a:pt x="3334" y="3386"/>
                    <a:pt x="3701" y="3420"/>
                    <a:pt x="4047" y="3420"/>
                  </a:cubicBezTo>
                  <a:cubicBezTo>
                    <a:pt x="5271" y="3420"/>
                    <a:pt x="6229" y="2996"/>
                    <a:pt x="6366" y="2312"/>
                  </a:cubicBezTo>
                  <a:cubicBezTo>
                    <a:pt x="6541" y="1435"/>
                    <a:pt x="5288" y="457"/>
                    <a:pt x="3584" y="106"/>
                  </a:cubicBezTo>
                  <a:cubicBezTo>
                    <a:pt x="3208" y="34"/>
                    <a:pt x="2840" y="0"/>
                    <a:pt x="2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371;p45"/>
            <p:cNvSpPr/>
            <p:nvPr/>
          </p:nvSpPr>
          <p:spPr>
            <a:xfrm>
              <a:off x="2246450" y="1691250"/>
              <a:ext cx="34275" cy="31575"/>
            </a:xfrm>
            <a:custGeom>
              <a:avLst/>
              <a:gdLst/>
              <a:ahLst/>
              <a:cxnLst/>
              <a:rect l="l" t="t" r="r" b="b"/>
              <a:pathLst>
                <a:path w="1371" h="1263" extrusionOk="0">
                  <a:moveTo>
                    <a:pt x="291" y="1"/>
                  </a:moveTo>
                  <a:cubicBezTo>
                    <a:pt x="125" y="1"/>
                    <a:pt x="1" y="235"/>
                    <a:pt x="173" y="321"/>
                  </a:cubicBezTo>
                  <a:cubicBezTo>
                    <a:pt x="524" y="522"/>
                    <a:pt x="800" y="798"/>
                    <a:pt x="975" y="1174"/>
                  </a:cubicBezTo>
                  <a:cubicBezTo>
                    <a:pt x="1007" y="1236"/>
                    <a:pt x="1060" y="1262"/>
                    <a:pt x="1115" y="1262"/>
                  </a:cubicBezTo>
                  <a:cubicBezTo>
                    <a:pt x="1237" y="1262"/>
                    <a:pt x="1370" y="1136"/>
                    <a:pt x="1301" y="998"/>
                  </a:cubicBezTo>
                  <a:cubicBezTo>
                    <a:pt x="1076" y="572"/>
                    <a:pt x="775" y="246"/>
                    <a:pt x="374" y="21"/>
                  </a:cubicBezTo>
                  <a:cubicBezTo>
                    <a:pt x="346" y="7"/>
                    <a:pt x="318" y="1"/>
                    <a:pt x="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5380;p45"/>
          <p:cNvGrpSpPr/>
          <p:nvPr/>
        </p:nvGrpSpPr>
        <p:grpSpPr>
          <a:xfrm>
            <a:off x="1940199" y="3252293"/>
            <a:ext cx="1208838" cy="1170867"/>
            <a:chOff x="1871884" y="3476060"/>
            <a:chExt cx="1208838" cy="1170867"/>
          </a:xfrm>
        </p:grpSpPr>
        <p:grpSp>
          <p:nvGrpSpPr>
            <p:cNvPr id="189" name="Google Shape;5381;p45"/>
            <p:cNvGrpSpPr/>
            <p:nvPr/>
          </p:nvGrpSpPr>
          <p:grpSpPr>
            <a:xfrm rot="1740949">
              <a:off x="2009846" y="3801424"/>
              <a:ext cx="484491" cy="694225"/>
              <a:chOff x="2411925" y="2010000"/>
              <a:chExt cx="327850" cy="469775"/>
            </a:xfrm>
          </p:grpSpPr>
          <p:sp>
            <p:nvSpPr>
              <p:cNvPr id="201" name="Google Shape;5382;p45"/>
              <p:cNvSpPr/>
              <p:nvPr/>
            </p:nvSpPr>
            <p:spPr>
              <a:xfrm>
                <a:off x="2507525" y="2080700"/>
                <a:ext cx="196325" cy="399075"/>
              </a:xfrm>
              <a:custGeom>
                <a:avLst/>
                <a:gdLst/>
                <a:ahLst/>
                <a:cxnLst/>
                <a:rect l="l" t="t" r="r" b="b"/>
                <a:pathLst>
                  <a:path w="7853" h="15963" extrusionOk="0">
                    <a:moveTo>
                      <a:pt x="3148" y="0"/>
                    </a:moveTo>
                    <a:cubicBezTo>
                      <a:pt x="3051" y="0"/>
                      <a:pt x="2945" y="102"/>
                      <a:pt x="2990" y="224"/>
                    </a:cubicBezTo>
                    <a:cubicBezTo>
                      <a:pt x="3744" y="2324"/>
                      <a:pt x="4154" y="4583"/>
                      <a:pt x="4314" y="6889"/>
                    </a:cubicBezTo>
                    <a:cubicBezTo>
                      <a:pt x="3150" y="5770"/>
                      <a:pt x="1644" y="5040"/>
                      <a:pt x="46" y="4834"/>
                    </a:cubicBezTo>
                    <a:lnTo>
                      <a:pt x="0" y="5108"/>
                    </a:lnTo>
                    <a:cubicBezTo>
                      <a:pt x="1644" y="5337"/>
                      <a:pt x="3196" y="6113"/>
                      <a:pt x="4337" y="7299"/>
                    </a:cubicBezTo>
                    <a:lnTo>
                      <a:pt x="4360" y="7299"/>
                    </a:lnTo>
                    <a:cubicBezTo>
                      <a:pt x="4428" y="8555"/>
                      <a:pt x="4428" y="9833"/>
                      <a:pt x="4383" y="11088"/>
                    </a:cubicBezTo>
                    <a:cubicBezTo>
                      <a:pt x="4063" y="10837"/>
                      <a:pt x="3698" y="10632"/>
                      <a:pt x="3378" y="10472"/>
                    </a:cubicBezTo>
                    <a:cubicBezTo>
                      <a:pt x="2328" y="9970"/>
                      <a:pt x="1210" y="9605"/>
                      <a:pt x="69" y="9399"/>
                    </a:cubicBezTo>
                    <a:lnTo>
                      <a:pt x="23" y="9696"/>
                    </a:lnTo>
                    <a:cubicBezTo>
                      <a:pt x="1142" y="9879"/>
                      <a:pt x="2214" y="10244"/>
                      <a:pt x="3241" y="10746"/>
                    </a:cubicBezTo>
                    <a:cubicBezTo>
                      <a:pt x="3629" y="10929"/>
                      <a:pt x="4040" y="11157"/>
                      <a:pt x="4360" y="11477"/>
                    </a:cubicBezTo>
                    <a:cubicBezTo>
                      <a:pt x="4291" y="12937"/>
                      <a:pt x="4154" y="14398"/>
                      <a:pt x="3972" y="15813"/>
                    </a:cubicBezTo>
                    <a:cubicBezTo>
                      <a:pt x="3960" y="15910"/>
                      <a:pt x="4038" y="15962"/>
                      <a:pt x="4117" y="15962"/>
                    </a:cubicBezTo>
                    <a:cubicBezTo>
                      <a:pt x="4187" y="15962"/>
                      <a:pt x="4258" y="15922"/>
                      <a:pt x="4269" y="15836"/>
                    </a:cubicBezTo>
                    <a:cubicBezTo>
                      <a:pt x="4451" y="14489"/>
                      <a:pt x="4565" y="13120"/>
                      <a:pt x="4634" y="11728"/>
                    </a:cubicBezTo>
                    <a:cubicBezTo>
                      <a:pt x="6003" y="10312"/>
                      <a:pt x="7099" y="8646"/>
                      <a:pt x="7852" y="6843"/>
                    </a:cubicBezTo>
                    <a:lnTo>
                      <a:pt x="7578" y="6729"/>
                    </a:lnTo>
                    <a:cubicBezTo>
                      <a:pt x="6871" y="8395"/>
                      <a:pt x="5889" y="9924"/>
                      <a:pt x="4657" y="11248"/>
                    </a:cubicBezTo>
                    <a:cubicBezTo>
                      <a:pt x="4725" y="10016"/>
                      <a:pt x="4725" y="8760"/>
                      <a:pt x="4657" y="7528"/>
                    </a:cubicBezTo>
                    <a:cubicBezTo>
                      <a:pt x="5821" y="5907"/>
                      <a:pt x="6688" y="4035"/>
                      <a:pt x="7145" y="2073"/>
                    </a:cubicBezTo>
                    <a:lnTo>
                      <a:pt x="6848" y="2004"/>
                    </a:lnTo>
                    <a:cubicBezTo>
                      <a:pt x="6414" y="3876"/>
                      <a:pt x="5707" y="5473"/>
                      <a:pt x="4634" y="7003"/>
                    </a:cubicBezTo>
                    <a:cubicBezTo>
                      <a:pt x="4474" y="4629"/>
                      <a:pt x="4040" y="2278"/>
                      <a:pt x="3264" y="87"/>
                    </a:cubicBezTo>
                    <a:cubicBezTo>
                      <a:pt x="3241" y="26"/>
                      <a:pt x="3196" y="0"/>
                      <a:pt x="314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383;p45"/>
              <p:cNvSpPr/>
              <p:nvPr/>
            </p:nvSpPr>
            <p:spPr>
              <a:xfrm>
                <a:off x="2497250" y="2010000"/>
                <a:ext cx="130125" cy="132800"/>
              </a:xfrm>
              <a:custGeom>
                <a:avLst/>
                <a:gdLst/>
                <a:ahLst/>
                <a:cxnLst/>
                <a:rect l="l" t="t" r="r" b="b"/>
                <a:pathLst>
                  <a:path w="5205" h="5312" extrusionOk="0">
                    <a:moveTo>
                      <a:pt x="1968" y="0"/>
                    </a:moveTo>
                    <a:cubicBezTo>
                      <a:pt x="1358" y="0"/>
                      <a:pt x="856" y="336"/>
                      <a:pt x="571" y="883"/>
                    </a:cubicBezTo>
                    <a:cubicBezTo>
                      <a:pt x="0" y="1933"/>
                      <a:pt x="1667" y="4878"/>
                      <a:pt x="4223" y="5311"/>
                    </a:cubicBezTo>
                    <a:cubicBezTo>
                      <a:pt x="4223" y="5311"/>
                      <a:pt x="5205" y="2367"/>
                      <a:pt x="3835" y="952"/>
                    </a:cubicBezTo>
                    <a:cubicBezTo>
                      <a:pt x="3179" y="285"/>
                      <a:pt x="2528" y="0"/>
                      <a:pt x="196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384;p45"/>
              <p:cNvSpPr/>
              <p:nvPr/>
            </p:nvSpPr>
            <p:spPr>
              <a:xfrm>
                <a:off x="2411925" y="2141200"/>
                <a:ext cx="150975" cy="80675"/>
              </a:xfrm>
              <a:custGeom>
                <a:avLst/>
                <a:gdLst/>
                <a:ahLst/>
                <a:cxnLst/>
                <a:rect l="l" t="t" r="r" b="b"/>
                <a:pathLst>
                  <a:path w="6039" h="3227" extrusionOk="0">
                    <a:moveTo>
                      <a:pt x="2557" y="1"/>
                    </a:moveTo>
                    <a:cubicBezTo>
                      <a:pt x="2083" y="1"/>
                      <a:pt x="1623" y="261"/>
                      <a:pt x="1222" y="931"/>
                    </a:cubicBezTo>
                    <a:cubicBezTo>
                      <a:pt x="0" y="2956"/>
                      <a:pt x="3160" y="3226"/>
                      <a:pt x="4933" y="3226"/>
                    </a:cubicBezTo>
                    <a:cubicBezTo>
                      <a:pt x="5577" y="3226"/>
                      <a:pt x="6038" y="3190"/>
                      <a:pt x="6038" y="3190"/>
                    </a:cubicBezTo>
                    <a:cubicBezTo>
                      <a:pt x="6038" y="3190"/>
                      <a:pt x="4216" y="1"/>
                      <a:pt x="2557"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385;p45"/>
              <p:cNvSpPr/>
              <p:nvPr/>
            </p:nvSpPr>
            <p:spPr>
              <a:xfrm>
                <a:off x="2626775" y="2068325"/>
                <a:ext cx="95900" cy="116125"/>
              </a:xfrm>
              <a:custGeom>
                <a:avLst/>
                <a:gdLst/>
                <a:ahLst/>
                <a:cxnLst/>
                <a:rect l="l" t="t" r="r" b="b"/>
                <a:pathLst>
                  <a:path w="3836" h="4645" extrusionOk="0">
                    <a:moveTo>
                      <a:pt x="1949" y="1"/>
                    </a:moveTo>
                    <a:cubicBezTo>
                      <a:pt x="1500" y="1"/>
                      <a:pt x="1062" y="221"/>
                      <a:pt x="777" y="696"/>
                    </a:cubicBezTo>
                    <a:cubicBezTo>
                      <a:pt x="1" y="1974"/>
                      <a:pt x="1507" y="4645"/>
                      <a:pt x="1507" y="4645"/>
                    </a:cubicBezTo>
                    <a:cubicBezTo>
                      <a:pt x="1507" y="4645"/>
                      <a:pt x="3835" y="3275"/>
                      <a:pt x="3607" y="1632"/>
                    </a:cubicBezTo>
                    <a:cubicBezTo>
                      <a:pt x="3451" y="596"/>
                      <a:pt x="2686" y="1"/>
                      <a:pt x="1949"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386;p45"/>
              <p:cNvSpPr/>
              <p:nvPr/>
            </p:nvSpPr>
            <p:spPr>
              <a:xfrm>
                <a:off x="2443600" y="2268600"/>
                <a:ext cx="116450" cy="79450"/>
              </a:xfrm>
              <a:custGeom>
                <a:avLst/>
                <a:gdLst/>
                <a:ahLst/>
                <a:cxnLst/>
                <a:rect l="l" t="t" r="r" b="b"/>
                <a:pathLst>
                  <a:path w="4658" h="3178" extrusionOk="0">
                    <a:moveTo>
                      <a:pt x="2109" y="0"/>
                    </a:moveTo>
                    <a:cubicBezTo>
                      <a:pt x="1986" y="0"/>
                      <a:pt x="1861" y="11"/>
                      <a:pt x="1736" y="35"/>
                    </a:cubicBezTo>
                    <a:cubicBezTo>
                      <a:pt x="1028" y="172"/>
                      <a:pt x="161" y="811"/>
                      <a:pt x="92" y="1564"/>
                    </a:cubicBezTo>
                    <a:cubicBezTo>
                      <a:pt x="1" y="2500"/>
                      <a:pt x="1074" y="2933"/>
                      <a:pt x="1827" y="3116"/>
                    </a:cubicBezTo>
                    <a:cubicBezTo>
                      <a:pt x="2034" y="3157"/>
                      <a:pt x="2243" y="3178"/>
                      <a:pt x="2451" y="3178"/>
                    </a:cubicBezTo>
                    <a:cubicBezTo>
                      <a:pt x="3164" y="3178"/>
                      <a:pt x="3869" y="2941"/>
                      <a:pt x="4452" y="2500"/>
                    </a:cubicBezTo>
                    <a:cubicBezTo>
                      <a:pt x="4657" y="2363"/>
                      <a:pt x="3995" y="1130"/>
                      <a:pt x="3904" y="993"/>
                    </a:cubicBezTo>
                    <a:cubicBezTo>
                      <a:pt x="3494" y="388"/>
                      <a:pt x="2834" y="0"/>
                      <a:pt x="2109"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387;p45"/>
              <p:cNvSpPr/>
              <p:nvPr/>
            </p:nvSpPr>
            <p:spPr>
              <a:xfrm>
                <a:off x="2647325" y="2213125"/>
                <a:ext cx="92450" cy="88875"/>
              </a:xfrm>
              <a:custGeom>
                <a:avLst/>
                <a:gdLst/>
                <a:ahLst/>
                <a:cxnLst/>
                <a:rect l="l" t="t" r="r" b="b"/>
                <a:pathLst>
                  <a:path w="3698" h="3555" extrusionOk="0">
                    <a:moveTo>
                      <a:pt x="1957" y="0"/>
                    </a:moveTo>
                    <a:cubicBezTo>
                      <a:pt x="1673" y="0"/>
                      <a:pt x="1381" y="95"/>
                      <a:pt x="1119" y="313"/>
                    </a:cubicBezTo>
                    <a:cubicBezTo>
                      <a:pt x="0" y="1249"/>
                      <a:pt x="959" y="3555"/>
                      <a:pt x="959" y="3555"/>
                    </a:cubicBezTo>
                    <a:cubicBezTo>
                      <a:pt x="959" y="3555"/>
                      <a:pt x="2854" y="3144"/>
                      <a:pt x="3333" y="1888"/>
                    </a:cubicBezTo>
                    <a:cubicBezTo>
                      <a:pt x="3697" y="951"/>
                      <a:pt x="2861" y="0"/>
                      <a:pt x="1957"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388;p45"/>
              <p:cNvSpPr/>
              <p:nvPr/>
            </p:nvSpPr>
            <p:spPr>
              <a:xfrm>
                <a:off x="2442475" y="2155325"/>
                <a:ext cx="99875" cy="62800"/>
              </a:xfrm>
              <a:custGeom>
                <a:avLst/>
                <a:gdLst/>
                <a:ahLst/>
                <a:cxnLst/>
                <a:rect l="l" t="t" r="r" b="b"/>
                <a:pathLst>
                  <a:path w="3995" h="2512" extrusionOk="0">
                    <a:moveTo>
                      <a:pt x="1963" y="1"/>
                    </a:moveTo>
                    <a:cubicBezTo>
                      <a:pt x="1803" y="274"/>
                      <a:pt x="1826" y="617"/>
                      <a:pt x="1872" y="891"/>
                    </a:cubicBezTo>
                    <a:cubicBezTo>
                      <a:pt x="1940" y="1165"/>
                      <a:pt x="2032" y="1416"/>
                      <a:pt x="2146" y="1644"/>
                    </a:cubicBezTo>
                    <a:cubicBezTo>
                      <a:pt x="2077" y="1621"/>
                      <a:pt x="1986" y="1575"/>
                      <a:pt x="1895" y="1530"/>
                    </a:cubicBezTo>
                    <a:cubicBezTo>
                      <a:pt x="1233" y="1210"/>
                      <a:pt x="594" y="799"/>
                      <a:pt x="0" y="366"/>
                    </a:cubicBezTo>
                    <a:lnTo>
                      <a:pt x="0" y="366"/>
                    </a:lnTo>
                    <a:cubicBezTo>
                      <a:pt x="274" y="617"/>
                      <a:pt x="571" y="845"/>
                      <a:pt x="868" y="1050"/>
                    </a:cubicBezTo>
                    <a:cubicBezTo>
                      <a:pt x="1187" y="1279"/>
                      <a:pt x="1529" y="1461"/>
                      <a:pt x="1849" y="1621"/>
                    </a:cubicBezTo>
                    <a:cubicBezTo>
                      <a:pt x="2191" y="1781"/>
                      <a:pt x="2534" y="1918"/>
                      <a:pt x="2899" y="2032"/>
                    </a:cubicBezTo>
                    <a:lnTo>
                      <a:pt x="2328" y="2511"/>
                    </a:lnTo>
                    <a:lnTo>
                      <a:pt x="2328" y="2511"/>
                    </a:lnTo>
                    <a:lnTo>
                      <a:pt x="2990" y="2055"/>
                    </a:lnTo>
                    <a:cubicBezTo>
                      <a:pt x="3333" y="2146"/>
                      <a:pt x="3652" y="2215"/>
                      <a:pt x="3995" y="2260"/>
                    </a:cubicBezTo>
                    <a:cubicBezTo>
                      <a:pt x="3629" y="2192"/>
                      <a:pt x="3287" y="2078"/>
                      <a:pt x="2922" y="1963"/>
                    </a:cubicBezTo>
                    <a:cubicBezTo>
                      <a:pt x="2716" y="1872"/>
                      <a:pt x="2488" y="1804"/>
                      <a:pt x="2283" y="1712"/>
                    </a:cubicBezTo>
                    <a:cubicBezTo>
                      <a:pt x="2146" y="1461"/>
                      <a:pt x="2009" y="1187"/>
                      <a:pt x="1940" y="891"/>
                    </a:cubicBezTo>
                    <a:cubicBezTo>
                      <a:pt x="1849" y="594"/>
                      <a:pt x="1826" y="297"/>
                      <a:pt x="1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389;p45"/>
              <p:cNvSpPr/>
              <p:nvPr/>
            </p:nvSpPr>
            <p:spPr>
              <a:xfrm>
                <a:off x="2517225" y="2019525"/>
                <a:ext cx="85600" cy="115850"/>
              </a:xfrm>
              <a:custGeom>
                <a:avLst/>
                <a:gdLst/>
                <a:ahLst/>
                <a:cxnLst/>
                <a:rect l="l" t="t" r="r" b="b"/>
                <a:pathLst>
                  <a:path w="3424" h="4634" extrusionOk="0">
                    <a:moveTo>
                      <a:pt x="160" y="0"/>
                    </a:moveTo>
                    <a:cubicBezTo>
                      <a:pt x="548" y="251"/>
                      <a:pt x="936" y="548"/>
                      <a:pt x="1278" y="890"/>
                    </a:cubicBezTo>
                    <a:cubicBezTo>
                      <a:pt x="1507" y="1119"/>
                      <a:pt x="1735" y="1392"/>
                      <a:pt x="1918" y="1666"/>
                    </a:cubicBezTo>
                    <a:cubicBezTo>
                      <a:pt x="1769" y="1644"/>
                      <a:pt x="1615" y="1632"/>
                      <a:pt x="1461" y="1632"/>
                    </a:cubicBezTo>
                    <a:cubicBezTo>
                      <a:pt x="1307" y="1632"/>
                      <a:pt x="1153" y="1644"/>
                      <a:pt x="1005" y="1666"/>
                    </a:cubicBezTo>
                    <a:cubicBezTo>
                      <a:pt x="662" y="1712"/>
                      <a:pt x="320" y="1780"/>
                      <a:pt x="0" y="1917"/>
                    </a:cubicBezTo>
                    <a:cubicBezTo>
                      <a:pt x="320" y="1803"/>
                      <a:pt x="662" y="1735"/>
                      <a:pt x="1005" y="1712"/>
                    </a:cubicBezTo>
                    <a:cubicBezTo>
                      <a:pt x="1130" y="1704"/>
                      <a:pt x="1252" y="1698"/>
                      <a:pt x="1372" y="1698"/>
                    </a:cubicBezTo>
                    <a:cubicBezTo>
                      <a:pt x="1581" y="1698"/>
                      <a:pt x="1783" y="1714"/>
                      <a:pt x="1986" y="1758"/>
                    </a:cubicBezTo>
                    <a:cubicBezTo>
                      <a:pt x="2055" y="1849"/>
                      <a:pt x="2100" y="1917"/>
                      <a:pt x="2169" y="2009"/>
                    </a:cubicBezTo>
                    <a:cubicBezTo>
                      <a:pt x="2420" y="2420"/>
                      <a:pt x="2648" y="2853"/>
                      <a:pt x="2831" y="3287"/>
                    </a:cubicBezTo>
                    <a:cubicBezTo>
                      <a:pt x="3013" y="3721"/>
                      <a:pt x="3196" y="4177"/>
                      <a:pt x="3310" y="4634"/>
                    </a:cubicBezTo>
                    <a:cubicBezTo>
                      <a:pt x="3219" y="4086"/>
                      <a:pt x="2808" y="3036"/>
                      <a:pt x="2808" y="3036"/>
                    </a:cubicBezTo>
                    <a:cubicBezTo>
                      <a:pt x="2808" y="2945"/>
                      <a:pt x="2853" y="2785"/>
                      <a:pt x="2899" y="2671"/>
                    </a:cubicBezTo>
                    <a:cubicBezTo>
                      <a:pt x="2945" y="2557"/>
                      <a:pt x="2990" y="2420"/>
                      <a:pt x="3059" y="2305"/>
                    </a:cubicBezTo>
                    <a:cubicBezTo>
                      <a:pt x="3173" y="2077"/>
                      <a:pt x="3287" y="1826"/>
                      <a:pt x="3424" y="1598"/>
                    </a:cubicBezTo>
                    <a:lnTo>
                      <a:pt x="3424" y="1598"/>
                    </a:lnTo>
                    <a:cubicBezTo>
                      <a:pt x="3287" y="1826"/>
                      <a:pt x="3127" y="2054"/>
                      <a:pt x="3013" y="2283"/>
                    </a:cubicBezTo>
                    <a:cubicBezTo>
                      <a:pt x="2945" y="2397"/>
                      <a:pt x="2876" y="2534"/>
                      <a:pt x="2831" y="2648"/>
                    </a:cubicBezTo>
                    <a:cubicBezTo>
                      <a:pt x="2785" y="2739"/>
                      <a:pt x="2762" y="2808"/>
                      <a:pt x="2739" y="2899"/>
                    </a:cubicBezTo>
                    <a:cubicBezTo>
                      <a:pt x="2602" y="2579"/>
                      <a:pt x="2443" y="2260"/>
                      <a:pt x="2237" y="1963"/>
                    </a:cubicBezTo>
                    <a:cubicBezTo>
                      <a:pt x="2192" y="1872"/>
                      <a:pt x="2100" y="1780"/>
                      <a:pt x="2032" y="1689"/>
                    </a:cubicBezTo>
                    <a:lnTo>
                      <a:pt x="2055" y="1666"/>
                    </a:lnTo>
                    <a:lnTo>
                      <a:pt x="2032" y="1666"/>
                    </a:lnTo>
                    <a:cubicBezTo>
                      <a:pt x="1826" y="1370"/>
                      <a:pt x="1598" y="1096"/>
                      <a:pt x="1324" y="822"/>
                    </a:cubicBezTo>
                    <a:cubicBezTo>
                      <a:pt x="982" y="502"/>
                      <a:pt x="571" y="228"/>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390;p45"/>
              <p:cNvSpPr/>
              <p:nvPr/>
            </p:nvSpPr>
            <p:spPr>
              <a:xfrm>
                <a:off x="2646750" y="2068025"/>
                <a:ext cx="65650" cy="105575"/>
              </a:xfrm>
              <a:custGeom>
                <a:avLst/>
                <a:gdLst/>
                <a:ahLst/>
                <a:cxnLst/>
                <a:rect l="l" t="t" r="r" b="b"/>
                <a:pathLst>
                  <a:path w="2626" h="4223" extrusionOk="0">
                    <a:moveTo>
                      <a:pt x="1165" y="0"/>
                    </a:moveTo>
                    <a:lnTo>
                      <a:pt x="1165" y="0"/>
                    </a:lnTo>
                    <a:cubicBezTo>
                      <a:pt x="1279" y="365"/>
                      <a:pt x="1347" y="708"/>
                      <a:pt x="1416" y="1073"/>
                    </a:cubicBezTo>
                    <a:cubicBezTo>
                      <a:pt x="1461" y="1370"/>
                      <a:pt x="1484" y="1667"/>
                      <a:pt x="1484" y="1963"/>
                    </a:cubicBezTo>
                    <a:cubicBezTo>
                      <a:pt x="1279" y="1781"/>
                      <a:pt x="1073" y="1621"/>
                      <a:pt x="845" y="1484"/>
                    </a:cubicBezTo>
                    <a:cubicBezTo>
                      <a:pt x="594" y="1324"/>
                      <a:pt x="297" y="1187"/>
                      <a:pt x="1" y="1164"/>
                    </a:cubicBezTo>
                    <a:lnTo>
                      <a:pt x="1" y="1164"/>
                    </a:lnTo>
                    <a:cubicBezTo>
                      <a:pt x="297" y="1210"/>
                      <a:pt x="571" y="1347"/>
                      <a:pt x="822" y="1530"/>
                    </a:cubicBezTo>
                    <a:cubicBezTo>
                      <a:pt x="1051" y="1689"/>
                      <a:pt x="1279" y="1895"/>
                      <a:pt x="1484" y="2100"/>
                    </a:cubicBezTo>
                    <a:cubicBezTo>
                      <a:pt x="1484" y="2123"/>
                      <a:pt x="1484" y="2123"/>
                      <a:pt x="1484" y="2146"/>
                    </a:cubicBezTo>
                    <a:cubicBezTo>
                      <a:pt x="1484" y="2488"/>
                      <a:pt x="1439" y="2853"/>
                      <a:pt x="1347" y="3196"/>
                    </a:cubicBezTo>
                    <a:cubicBezTo>
                      <a:pt x="1279" y="3561"/>
                      <a:pt x="1165" y="3903"/>
                      <a:pt x="982" y="4223"/>
                    </a:cubicBezTo>
                    <a:cubicBezTo>
                      <a:pt x="1233" y="3858"/>
                      <a:pt x="1370" y="3447"/>
                      <a:pt x="1461" y="3036"/>
                    </a:cubicBezTo>
                    <a:lnTo>
                      <a:pt x="2626" y="2557"/>
                    </a:lnTo>
                    <a:lnTo>
                      <a:pt x="1484" y="2922"/>
                    </a:lnTo>
                    <a:cubicBezTo>
                      <a:pt x="1553" y="2671"/>
                      <a:pt x="1576" y="2397"/>
                      <a:pt x="1576" y="2146"/>
                    </a:cubicBezTo>
                    <a:cubicBezTo>
                      <a:pt x="1576" y="1781"/>
                      <a:pt x="1553" y="1415"/>
                      <a:pt x="1484" y="1050"/>
                    </a:cubicBezTo>
                    <a:cubicBezTo>
                      <a:pt x="1461" y="868"/>
                      <a:pt x="1393" y="708"/>
                      <a:pt x="1347" y="525"/>
                    </a:cubicBezTo>
                    <a:cubicBezTo>
                      <a:pt x="1302" y="343"/>
                      <a:pt x="1233" y="183"/>
                      <a:pt x="1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391;p45"/>
              <p:cNvSpPr/>
              <p:nvPr/>
            </p:nvSpPr>
            <p:spPr>
              <a:xfrm>
                <a:off x="2449325" y="2277450"/>
                <a:ext cx="97600" cy="67350"/>
              </a:xfrm>
              <a:custGeom>
                <a:avLst/>
                <a:gdLst/>
                <a:ahLst/>
                <a:cxnLst/>
                <a:rect l="l" t="t" r="r" b="b"/>
                <a:pathLst>
                  <a:path w="3904" h="2694" extrusionOk="0">
                    <a:moveTo>
                      <a:pt x="1096" y="0"/>
                    </a:moveTo>
                    <a:cubicBezTo>
                      <a:pt x="1073" y="251"/>
                      <a:pt x="1119" y="525"/>
                      <a:pt x="1164" y="799"/>
                    </a:cubicBezTo>
                    <a:cubicBezTo>
                      <a:pt x="1210" y="1027"/>
                      <a:pt x="1278" y="1256"/>
                      <a:pt x="1324" y="1484"/>
                    </a:cubicBezTo>
                    <a:cubicBezTo>
                      <a:pt x="1187" y="1415"/>
                      <a:pt x="1027" y="1347"/>
                      <a:pt x="867" y="1278"/>
                    </a:cubicBezTo>
                    <a:cubicBezTo>
                      <a:pt x="548" y="1141"/>
                      <a:pt x="274" y="936"/>
                      <a:pt x="0" y="731"/>
                    </a:cubicBezTo>
                    <a:lnTo>
                      <a:pt x="0" y="731"/>
                    </a:lnTo>
                    <a:cubicBezTo>
                      <a:pt x="251" y="959"/>
                      <a:pt x="525" y="1187"/>
                      <a:pt x="845" y="1347"/>
                    </a:cubicBezTo>
                    <a:cubicBezTo>
                      <a:pt x="1141" y="1507"/>
                      <a:pt x="1484" y="1644"/>
                      <a:pt x="1826" y="1735"/>
                    </a:cubicBezTo>
                    <a:cubicBezTo>
                      <a:pt x="2077" y="1803"/>
                      <a:pt x="2328" y="1849"/>
                      <a:pt x="2579" y="1872"/>
                    </a:cubicBezTo>
                    <a:lnTo>
                      <a:pt x="1849" y="2694"/>
                    </a:lnTo>
                    <a:lnTo>
                      <a:pt x="2693" y="1895"/>
                    </a:lnTo>
                    <a:cubicBezTo>
                      <a:pt x="2899" y="1917"/>
                      <a:pt x="3099" y="1929"/>
                      <a:pt x="3298" y="1929"/>
                    </a:cubicBezTo>
                    <a:cubicBezTo>
                      <a:pt x="3498" y="1929"/>
                      <a:pt x="3698" y="1917"/>
                      <a:pt x="3903" y="1895"/>
                    </a:cubicBezTo>
                    <a:cubicBezTo>
                      <a:pt x="3561" y="1895"/>
                      <a:pt x="3218" y="1872"/>
                      <a:pt x="2853" y="1826"/>
                    </a:cubicBezTo>
                    <a:cubicBezTo>
                      <a:pt x="2511" y="1780"/>
                      <a:pt x="2168" y="1735"/>
                      <a:pt x="1849" y="1644"/>
                    </a:cubicBezTo>
                    <a:cubicBezTo>
                      <a:pt x="1712" y="1598"/>
                      <a:pt x="1575" y="1552"/>
                      <a:pt x="1438" y="1507"/>
                    </a:cubicBezTo>
                    <a:cubicBezTo>
                      <a:pt x="1347" y="1278"/>
                      <a:pt x="1278" y="1027"/>
                      <a:pt x="1210" y="776"/>
                    </a:cubicBezTo>
                    <a:cubicBezTo>
                      <a:pt x="1141" y="525"/>
                      <a:pt x="1096" y="251"/>
                      <a:pt x="1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392;p45"/>
              <p:cNvSpPr/>
              <p:nvPr/>
            </p:nvSpPr>
            <p:spPr>
              <a:xfrm>
                <a:off x="2677000" y="2215250"/>
                <a:ext cx="50225" cy="79325"/>
              </a:xfrm>
              <a:custGeom>
                <a:avLst/>
                <a:gdLst/>
                <a:ahLst/>
                <a:cxnLst/>
                <a:rect l="l" t="t" r="r" b="b"/>
                <a:pathLst>
                  <a:path w="2009" h="3173" extrusionOk="0">
                    <a:moveTo>
                      <a:pt x="1210" y="0"/>
                    </a:moveTo>
                    <a:cubicBezTo>
                      <a:pt x="1233" y="297"/>
                      <a:pt x="1210" y="571"/>
                      <a:pt x="1142" y="868"/>
                    </a:cubicBezTo>
                    <a:cubicBezTo>
                      <a:pt x="1119" y="1027"/>
                      <a:pt x="1096" y="1187"/>
                      <a:pt x="1050" y="1324"/>
                    </a:cubicBezTo>
                    <a:cubicBezTo>
                      <a:pt x="936" y="1141"/>
                      <a:pt x="799" y="936"/>
                      <a:pt x="662" y="776"/>
                    </a:cubicBezTo>
                    <a:cubicBezTo>
                      <a:pt x="480" y="571"/>
                      <a:pt x="297" y="365"/>
                      <a:pt x="46" y="274"/>
                    </a:cubicBezTo>
                    <a:lnTo>
                      <a:pt x="46" y="274"/>
                    </a:lnTo>
                    <a:cubicBezTo>
                      <a:pt x="274" y="388"/>
                      <a:pt x="457" y="594"/>
                      <a:pt x="617" y="799"/>
                    </a:cubicBezTo>
                    <a:cubicBezTo>
                      <a:pt x="776" y="1004"/>
                      <a:pt x="891" y="1233"/>
                      <a:pt x="1005" y="1461"/>
                    </a:cubicBezTo>
                    <a:cubicBezTo>
                      <a:pt x="982" y="1529"/>
                      <a:pt x="959" y="1621"/>
                      <a:pt x="913" y="1712"/>
                    </a:cubicBezTo>
                    <a:cubicBezTo>
                      <a:pt x="731" y="2237"/>
                      <a:pt x="388" y="2739"/>
                      <a:pt x="0" y="3173"/>
                    </a:cubicBezTo>
                    <a:cubicBezTo>
                      <a:pt x="229" y="2967"/>
                      <a:pt x="434" y="2762"/>
                      <a:pt x="594" y="2511"/>
                    </a:cubicBezTo>
                    <a:cubicBezTo>
                      <a:pt x="685" y="2397"/>
                      <a:pt x="754" y="2283"/>
                      <a:pt x="822" y="2146"/>
                    </a:cubicBezTo>
                    <a:cubicBezTo>
                      <a:pt x="1256" y="2100"/>
                      <a:pt x="1667" y="1986"/>
                      <a:pt x="2009" y="1758"/>
                    </a:cubicBezTo>
                    <a:lnTo>
                      <a:pt x="2009" y="1758"/>
                    </a:lnTo>
                    <a:cubicBezTo>
                      <a:pt x="1667" y="1940"/>
                      <a:pt x="1256" y="2032"/>
                      <a:pt x="868" y="2054"/>
                    </a:cubicBezTo>
                    <a:cubicBezTo>
                      <a:pt x="913" y="1940"/>
                      <a:pt x="982" y="1849"/>
                      <a:pt x="1027" y="1735"/>
                    </a:cubicBezTo>
                    <a:cubicBezTo>
                      <a:pt x="1050" y="1644"/>
                      <a:pt x="1073" y="1529"/>
                      <a:pt x="1119" y="1438"/>
                    </a:cubicBezTo>
                    <a:cubicBezTo>
                      <a:pt x="1233" y="959"/>
                      <a:pt x="1301" y="480"/>
                      <a:pt x="1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5393;p45"/>
            <p:cNvGrpSpPr/>
            <p:nvPr/>
          </p:nvGrpSpPr>
          <p:grpSpPr>
            <a:xfrm flipH="1">
              <a:off x="1886848" y="3476060"/>
              <a:ext cx="1193875" cy="1170867"/>
              <a:chOff x="3113300" y="3279250"/>
              <a:chExt cx="553925" cy="543250"/>
            </a:xfrm>
          </p:grpSpPr>
          <p:sp>
            <p:nvSpPr>
              <p:cNvPr id="191" name="Google Shape;5394;p45"/>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395;p45"/>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396;p45"/>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397;p45"/>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398;p45"/>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399;p45"/>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400;p45"/>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401;p45"/>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402;p45"/>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403;p45"/>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7" name="Google Shape;5376;p45">
            <a:hlinkClick r:id="" action="ppaction://noaction"/>
          </p:cNvPr>
          <p:cNvSpPr txBox="1">
            <a:spLocks/>
          </p:cNvSpPr>
          <p:nvPr/>
        </p:nvSpPr>
        <p:spPr>
          <a:xfrm>
            <a:off x="321614" y="1178944"/>
            <a:ext cx="205569" cy="2766668"/>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dirty="0" smtClean="0"/>
              <a:t>2022</a:t>
            </a:r>
            <a:endParaRPr lang="fr-FR" dirty="0"/>
          </a:p>
        </p:txBody>
      </p:sp>
      <p:sp>
        <p:nvSpPr>
          <p:cNvPr id="616" name="Google Shape;4992;p39"/>
          <p:cNvSpPr txBox="1">
            <a:spLocks noGrp="1"/>
          </p:cNvSpPr>
          <p:nvPr>
            <p:ph type="title" idx="4294967295"/>
          </p:nvPr>
        </p:nvSpPr>
        <p:spPr>
          <a:xfrm>
            <a:off x="2910050" y="2381503"/>
            <a:ext cx="4045200" cy="78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La zone B/029</a:t>
            </a:r>
            <a:endParaRPr dirty="0"/>
          </a:p>
        </p:txBody>
      </p:sp>
      <p:sp>
        <p:nvSpPr>
          <p:cNvPr id="618" name="Google Shape;4993;p39"/>
          <p:cNvSpPr txBox="1">
            <a:spLocks noGrp="1"/>
          </p:cNvSpPr>
          <p:nvPr>
            <p:ph type="subTitle" idx="1"/>
          </p:nvPr>
        </p:nvSpPr>
        <p:spPr>
          <a:xfrm>
            <a:off x="2969971" y="3165063"/>
            <a:ext cx="3784343" cy="382500"/>
          </a:xfrm>
          <a:prstGeom prst="rect">
            <a:avLst/>
          </a:prstGeom>
        </p:spPr>
        <p:txBody>
          <a:bodyPr spcFirstLastPara="1" wrap="square" lIns="0" tIns="0" rIns="0" bIns="0" anchor="ctr" anchorCtr="0">
            <a:noAutofit/>
          </a:bodyPr>
          <a:lstStyle/>
          <a:p>
            <a:pPr marL="0" lvl="0" indent="0"/>
            <a:r>
              <a:rPr lang="fr-FR" dirty="0" smtClean="0"/>
              <a:t>Numéro </a:t>
            </a:r>
            <a:r>
              <a:rPr lang="fr-FR" dirty="0"/>
              <a:t>national de thèse et autres numéros de documents universitaires</a:t>
            </a:r>
            <a:endParaRPr dirty="0"/>
          </a:p>
        </p:txBody>
      </p:sp>
      <p:sp>
        <p:nvSpPr>
          <p:cNvPr id="619" name="Google Shape;4994;p39"/>
          <p:cNvSpPr txBox="1">
            <a:spLocks noGrp="1"/>
          </p:cNvSpPr>
          <p:nvPr>
            <p:ph type="title" idx="2"/>
          </p:nvPr>
        </p:nvSpPr>
        <p:spPr>
          <a:xfrm>
            <a:off x="4276700" y="1670488"/>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a:t>01.</a:t>
            </a:r>
            <a:endParaRPr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845"/>
        <p:cNvGrpSpPr/>
        <p:nvPr/>
      </p:nvGrpSpPr>
      <p:grpSpPr>
        <a:xfrm>
          <a:off x="0" y="0"/>
          <a:ext cx="0" cy="0"/>
          <a:chOff x="0" y="0"/>
          <a:chExt cx="0" cy="0"/>
        </a:xfrm>
      </p:grpSpPr>
      <p:sp>
        <p:nvSpPr>
          <p:cNvPr id="5846" name="Google Shape;5846;p49"/>
          <p:cNvSpPr/>
          <p:nvPr/>
        </p:nvSpPr>
        <p:spPr>
          <a:xfrm>
            <a:off x="2126975" y="830580"/>
            <a:ext cx="5611500" cy="3397812"/>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18" name="Google Shape;5918;p4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919" name="Google Shape;5919;p4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5924" name="Google Shape;5924;p49">
            <a:hlinkClick r:id="" action="ppaction://noaction"/>
          </p:cNvPr>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88" name="Google Shape;5376;p45">
            <a:hlinkClick r:id="" action="ppaction://noaction"/>
          </p:cNvPr>
          <p:cNvSpPr txBox="1">
            <a:spLocks/>
          </p:cNvSpPr>
          <p:nvPr/>
        </p:nvSpPr>
        <p:spPr>
          <a:xfrm>
            <a:off x="321614" y="1178944"/>
            <a:ext cx="205569" cy="2766668"/>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dirty="0" smtClean="0"/>
              <a:t>2022</a:t>
            </a:r>
            <a:endParaRPr lang="fr-FR" dirty="0"/>
          </a:p>
        </p:txBody>
      </p:sp>
      <p:sp>
        <p:nvSpPr>
          <p:cNvPr id="690" name="Google Shape;4992;p39"/>
          <p:cNvSpPr txBox="1">
            <a:spLocks noGrp="1"/>
          </p:cNvSpPr>
          <p:nvPr>
            <p:ph type="title" idx="4294967295"/>
          </p:nvPr>
        </p:nvSpPr>
        <p:spPr>
          <a:xfrm>
            <a:off x="2473590" y="923289"/>
            <a:ext cx="4722006" cy="559511"/>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800" dirty="0" smtClean="0"/>
              <a:t>N’oubliez pas les autorités !</a:t>
            </a:r>
            <a:endParaRPr sz="2800" dirty="0"/>
          </a:p>
        </p:txBody>
      </p:sp>
      <p:sp>
        <p:nvSpPr>
          <p:cNvPr id="691" name="Google Shape;4993;p39"/>
          <p:cNvSpPr txBox="1">
            <a:spLocks noGrp="1"/>
          </p:cNvSpPr>
          <p:nvPr>
            <p:ph type="subTitle" idx="1"/>
          </p:nvPr>
        </p:nvSpPr>
        <p:spPr>
          <a:xfrm>
            <a:off x="2416635" y="1470007"/>
            <a:ext cx="5135554" cy="2356228"/>
          </a:xfrm>
          <a:prstGeom prst="rect">
            <a:avLst/>
          </a:prstGeom>
        </p:spPr>
        <p:txBody>
          <a:bodyPr spcFirstLastPara="1" wrap="square" lIns="0" tIns="0" rIns="0" bIns="0" anchor="ctr" anchorCtr="0">
            <a:noAutofit/>
          </a:bodyPr>
          <a:lstStyle/>
          <a:p>
            <a:pPr marL="0" indent="0"/>
            <a:r>
              <a:rPr lang="fr-FR" sz="1400" kern="1200" dirty="0">
                <a:solidFill>
                  <a:sysClr val="windowText" lastClr="000000"/>
                </a:solidFill>
                <a:latin typeface="Calibri"/>
              </a:rPr>
              <a:t>Les </a:t>
            </a:r>
            <a:r>
              <a:rPr lang="fr-FR" sz="1400" b="1" kern="1200" dirty="0">
                <a:solidFill>
                  <a:sysClr val="windowText" lastClr="000000"/>
                </a:solidFill>
                <a:latin typeface="Calibri"/>
              </a:rPr>
              <a:t>financeurs</a:t>
            </a:r>
            <a:r>
              <a:rPr lang="fr-FR" sz="1400" kern="1200" dirty="0">
                <a:solidFill>
                  <a:sysClr val="windowText" lastClr="000000"/>
                </a:solidFill>
                <a:latin typeface="Calibri"/>
              </a:rPr>
              <a:t> (organisme de financement et source de financement) doivent, autant que faire se peut, être liés à une </a:t>
            </a:r>
            <a:r>
              <a:rPr lang="fr-FR" sz="1400" kern="1200" dirty="0" smtClean="0">
                <a:solidFill>
                  <a:sysClr val="windowText" lastClr="000000"/>
                </a:solidFill>
                <a:latin typeface="Calibri"/>
              </a:rPr>
              <a:t>autorité, </a:t>
            </a:r>
            <a:r>
              <a:rPr lang="fr-FR" sz="1400" kern="1200" dirty="0">
                <a:solidFill>
                  <a:sysClr val="windowText" lastClr="000000"/>
                </a:solidFill>
                <a:latin typeface="Calibri"/>
              </a:rPr>
              <a:t>en zone </a:t>
            </a:r>
            <a:r>
              <a:rPr lang="fr-FR" sz="1400" b="1" kern="1200" dirty="0" smtClean="0">
                <a:solidFill>
                  <a:srgbClr val="7030A0"/>
                </a:solidFill>
                <a:latin typeface="Calibri"/>
              </a:rPr>
              <a:t>711</a:t>
            </a:r>
            <a:endParaRPr lang="fr-FR" sz="1400" kern="1200" dirty="0" smtClean="0">
              <a:solidFill>
                <a:sysClr val="windowText" lastClr="000000"/>
              </a:solidFill>
              <a:latin typeface="Calibri"/>
            </a:endParaRPr>
          </a:p>
          <a:p>
            <a:pPr marL="0" indent="0"/>
            <a:endParaRPr lang="fr-FR" sz="1400" kern="1200" dirty="0" smtClean="0">
              <a:solidFill>
                <a:sysClr val="windowText" lastClr="000000"/>
              </a:solidFill>
              <a:latin typeface="Calibri"/>
            </a:endParaRPr>
          </a:p>
          <a:p>
            <a:pPr marL="0" indent="0"/>
            <a:r>
              <a:rPr lang="fr-FR" sz="1400" kern="1200" dirty="0" smtClean="0">
                <a:solidFill>
                  <a:sysClr val="windowText" lastClr="000000"/>
                </a:solidFill>
                <a:latin typeface="Calibri"/>
              </a:rPr>
              <a:t>Le </a:t>
            </a:r>
            <a:r>
              <a:rPr lang="fr-FR" sz="1400" b="1" kern="1200" dirty="0" smtClean="0">
                <a:solidFill>
                  <a:sysClr val="windowText" lastClr="000000"/>
                </a:solidFill>
                <a:latin typeface="Calibri"/>
              </a:rPr>
              <a:t>code fonction à saisir </a:t>
            </a:r>
            <a:r>
              <a:rPr lang="fr-FR" sz="1400" kern="1200" dirty="0" smtClean="0">
                <a:solidFill>
                  <a:sysClr val="windowText" lastClr="000000"/>
                </a:solidFill>
                <a:latin typeface="Calibri"/>
              </a:rPr>
              <a:t>en sous-zone </a:t>
            </a:r>
            <a:r>
              <a:rPr lang="fr-FR" sz="1400" b="1" kern="1200" dirty="0" smtClean="0">
                <a:solidFill>
                  <a:srgbClr val="00B050"/>
                </a:solidFill>
                <a:latin typeface="Calibri"/>
              </a:rPr>
              <a:t>$4</a:t>
            </a:r>
            <a:r>
              <a:rPr lang="fr-FR" sz="1400" kern="1200" dirty="0" smtClean="0">
                <a:solidFill>
                  <a:srgbClr val="00B050"/>
                </a:solidFill>
                <a:latin typeface="Calibri"/>
              </a:rPr>
              <a:t> </a:t>
            </a:r>
            <a:r>
              <a:rPr lang="fr-FR" sz="1400" kern="1200" dirty="0" smtClean="0">
                <a:solidFill>
                  <a:sysClr val="windowText" lastClr="000000"/>
                </a:solidFill>
                <a:latin typeface="Calibri"/>
              </a:rPr>
              <a:t>pour les financeurs est </a:t>
            </a:r>
            <a:r>
              <a:rPr lang="fr-FR" sz="1400" b="1" kern="1200" dirty="0" smtClean="0">
                <a:solidFill>
                  <a:srgbClr val="00B050"/>
                </a:solidFill>
                <a:latin typeface="Calibri"/>
              </a:rPr>
              <a:t>723</a:t>
            </a:r>
          </a:p>
          <a:p>
            <a:pPr marL="0" indent="0"/>
            <a:endParaRPr lang="fr-FR" sz="1400" b="1" kern="1200" dirty="0">
              <a:solidFill>
                <a:srgbClr val="00B050"/>
              </a:solidFill>
              <a:latin typeface="Calibri"/>
            </a:endParaRPr>
          </a:p>
          <a:p>
            <a:pPr algn="l"/>
            <a:r>
              <a:rPr lang="fr-FR" sz="1400" b="1" kern="1200" dirty="0">
                <a:solidFill>
                  <a:srgbClr val="7030A0"/>
                </a:solidFill>
                <a:latin typeface="Calibri"/>
              </a:rPr>
              <a:t>711 02</a:t>
            </a:r>
            <a:r>
              <a:rPr lang="fr-FR" sz="1400" kern="1200" dirty="0">
                <a:solidFill>
                  <a:sysClr val="windowText" lastClr="000000"/>
                </a:solidFill>
                <a:latin typeface="Calibri"/>
                <a:hlinkClick r:id="rId5"/>
              </a:rPr>
              <a:t>‎$3026372061</a:t>
            </a:r>
            <a:r>
              <a:rPr lang="fr-FR" sz="1400" kern="1200" dirty="0">
                <a:solidFill>
                  <a:sysClr val="windowText" lastClr="000000"/>
                </a:solidFill>
                <a:latin typeface="Calibri"/>
              </a:rPr>
              <a:t>@Commissariat à l'énergie atomique (France)‎</a:t>
            </a:r>
            <a:r>
              <a:rPr lang="fr-FR" sz="1400" b="1" kern="1200" dirty="0">
                <a:solidFill>
                  <a:srgbClr val="00B050"/>
                </a:solidFill>
                <a:latin typeface="Calibri"/>
              </a:rPr>
              <a:t>$4723</a:t>
            </a:r>
            <a:r>
              <a:rPr lang="fr-FR" sz="1400" kern="1200" dirty="0">
                <a:solidFill>
                  <a:sysClr val="windowText" lastClr="000000"/>
                </a:solidFill>
                <a:latin typeface="Calibri"/>
              </a:rPr>
              <a:t> </a:t>
            </a:r>
            <a:r>
              <a:rPr lang="fr-FR" sz="1400" i="1" kern="1200" dirty="0">
                <a:solidFill>
                  <a:srgbClr val="00B050"/>
                </a:solidFill>
                <a:latin typeface="Calibri"/>
              </a:rPr>
              <a:t>(Mécène)</a:t>
            </a:r>
          </a:p>
          <a:p>
            <a:pPr algn="l"/>
            <a:r>
              <a:rPr lang="fr-FR" sz="1400" b="1" kern="1200" dirty="0">
                <a:solidFill>
                  <a:srgbClr val="7030A0"/>
                </a:solidFill>
                <a:latin typeface="Calibri"/>
              </a:rPr>
              <a:t>711 02</a:t>
            </a:r>
            <a:r>
              <a:rPr lang="fr-FR" sz="1400" kern="1200" dirty="0">
                <a:solidFill>
                  <a:sysClr val="windowText" lastClr="000000"/>
                </a:solidFill>
                <a:latin typeface="Calibri"/>
                <a:hlinkClick r:id="rId6"/>
              </a:rPr>
              <a:t>‎$3031269370</a:t>
            </a:r>
            <a:r>
              <a:rPr lang="fr-FR" sz="1400" kern="1200" dirty="0">
                <a:solidFill>
                  <a:sysClr val="windowText" lastClr="000000"/>
                </a:solidFill>
                <a:latin typeface="Calibri"/>
              </a:rPr>
              <a:t>@Siemens (Saint-Denis, Seine-Saint-Denis)</a:t>
            </a:r>
            <a:r>
              <a:rPr lang="fr-FR" sz="1400" b="1" kern="1200" dirty="0">
                <a:solidFill>
                  <a:srgbClr val="7030A0"/>
                </a:solidFill>
                <a:latin typeface="Calibri"/>
              </a:rPr>
              <a:t>‎</a:t>
            </a:r>
            <a:r>
              <a:rPr lang="fr-FR" sz="1400" b="1" kern="1200" dirty="0">
                <a:solidFill>
                  <a:srgbClr val="00B050"/>
                </a:solidFill>
                <a:latin typeface="Calibri"/>
              </a:rPr>
              <a:t>$4723</a:t>
            </a:r>
            <a:r>
              <a:rPr lang="fr-FR" sz="1400" kern="1200" dirty="0">
                <a:solidFill>
                  <a:sysClr val="windowText" lastClr="000000"/>
                </a:solidFill>
                <a:latin typeface="Calibri"/>
              </a:rPr>
              <a:t> </a:t>
            </a:r>
            <a:r>
              <a:rPr lang="fr-FR" sz="1400" i="1" kern="1200" dirty="0">
                <a:solidFill>
                  <a:srgbClr val="00B050"/>
                </a:solidFill>
                <a:latin typeface="Calibri"/>
              </a:rPr>
              <a:t>(Mécène</a:t>
            </a:r>
            <a:r>
              <a:rPr lang="fr-FR" sz="1400" i="1" kern="1200" dirty="0" smtClean="0">
                <a:solidFill>
                  <a:srgbClr val="00B050"/>
                </a:solidFill>
                <a:latin typeface="Calibri"/>
              </a:rPr>
              <a:t>)</a:t>
            </a:r>
            <a:endParaRPr lang="fr-FR" b="1" i="1" kern="1200" dirty="0">
              <a:solidFill>
                <a:srgbClr val="00B050"/>
              </a:solidFill>
              <a:latin typeface="Calibri"/>
            </a:endParaRPr>
          </a:p>
        </p:txBody>
      </p:sp>
      <p:grpSp>
        <p:nvGrpSpPr>
          <p:cNvPr id="112" name="Google Shape;5566;p46"/>
          <p:cNvGrpSpPr/>
          <p:nvPr/>
        </p:nvGrpSpPr>
        <p:grpSpPr>
          <a:xfrm>
            <a:off x="7266916" y="2785392"/>
            <a:ext cx="690413" cy="1469758"/>
            <a:chOff x="6670791" y="3654713"/>
            <a:chExt cx="548164" cy="1166938"/>
          </a:xfrm>
        </p:grpSpPr>
        <p:grpSp>
          <p:nvGrpSpPr>
            <p:cNvPr id="113" name="Google Shape;5567;p46"/>
            <p:cNvGrpSpPr/>
            <p:nvPr/>
          </p:nvGrpSpPr>
          <p:grpSpPr>
            <a:xfrm flipH="1">
              <a:off x="6892737" y="3654713"/>
              <a:ext cx="254340" cy="1091775"/>
              <a:chOff x="4528700" y="1800400"/>
              <a:chExt cx="788650" cy="3386400"/>
            </a:xfrm>
          </p:grpSpPr>
          <p:sp>
            <p:nvSpPr>
              <p:cNvPr id="125" name="Google Shape;5568;p46"/>
              <p:cNvSpPr/>
              <p:nvPr/>
            </p:nvSpPr>
            <p:spPr>
              <a:xfrm>
                <a:off x="4759800" y="1800400"/>
                <a:ext cx="326425" cy="523850"/>
              </a:xfrm>
              <a:custGeom>
                <a:avLst/>
                <a:gdLst/>
                <a:ahLst/>
                <a:cxnLst/>
                <a:rect l="l" t="t" r="r" b="b"/>
                <a:pathLst>
                  <a:path w="13057" h="20954" extrusionOk="0">
                    <a:moveTo>
                      <a:pt x="6506" y="0"/>
                    </a:moveTo>
                    <a:cubicBezTo>
                      <a:pt x="6506" y="320"/>
                      <a:pt x="6506" y="5935"/>
                      <a:pt x="2694" y="11002"/>
                    </a:cubicBezTo>
                    <a:cubicBezTo>
                      <a:pt x="1" y="14563"/>
                      <a:pt x="1553" y="20954"/>
                      <a:pt x="6506" y="20954"/>
                    </a:cubicBezTo>
                    <a:cubicBezTo>
                      <a:pt x="11482" y="20954"/>
                      <a:pt x="13057" y="14517"/>
                      <a:pt x="10341" y="11002"/>
                    </a:cubicBezTo>
                    <a:cubicBezTo>
                      <a:pt x="7602" y="7487"/>
                      <a:pt x="6506" y="320"/>
                      <a:pt x="6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569;p46"/>
              <p:cNvSpPr/>
              <p:nvPr/>
            </p:nvSpPr>
            <p:spPr>
              <a:xfrm>
                <a:off x="4804325" y="1920800"/>
                <a:ext cx="237975" cy="382925"/>
              </a:xfrm>
              <a:custGeom>
                <a:avLst/>
                <a:gdLst/>
                <a:ahLst/>
                <a:cxnLst/>
                <a:rect l="l" t="t" r="r" b="b"/>
                <a:pathLst>
                  <a:path w="9519" h="15317" extrusionOk="0">
                    <a:moveTo>
                      <a:pt x="4725" y="0"/>
                    </a:moveTo>
                    <a:cubicBezTo>
                      <a:pt x="4725" y="251"/>
                      <a:pt x="4725" y="4337"/>
                      <a:pt x="1940" y="8058"/>
                    </a:cubicBezTo>
                    <a:cubicBezTo>
                      <a:pt x="0" y="10637"/>
                      <a:pt x="1119" y="15316"/>
                      <a:pt x="4725" y="15316"/>
                    </a:cubicBezTo>
                    <a:cubicBezTo>
                      <a:pt x="8354" y="15316"/>
                      <a:pt x="9518" y="10614"/>
                      <a:pt x="7532" y="8058"/>
                    </a:cubicBezTo>
                    <a:cubicBezTo>
                      <a:pt x="5524" y="5478"/>
                      <a:pt x="4725" y="251"/>
                      <a:pt x="4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570;p46"/>
              <p:cNvSpPr/>
              <p:nvPr/>
            </p:nvSpPr>
            <p:spPr>
              <a:xfrm>
                <a:off x="4844250" y="2035500"/>
                <a:ext cx="157525" cy="252225"/>
              </a:xfrm>
              <a:custGeom>
                <a:avLst/>
                <a:gdLst/>
                <a:ahLst/>
                <a:cxnLst/>
                <a:rect l="l" t="t" r="r" b="b"/>
                <a:pathLst>
                  <a:path w="6301" h="10089" extrusionOk="0">
                    <a:moveTo>
                      <a:pt x="3128" y="0"/>
                    </a:moveTo>
                    <a:cubicBezTo>
                      <a:pt x="3128" y="137"/>
                      <a:pt x="3128" y="2853"/>
                      <a:pt x="1302" y="5296"/>
                    </a:cubicBezTo>
                    <a:cubicBezTo>
                      <a:pt x="1" y="7008"/>
                      <a:pt x="754" y="10089"/>
                      <a:pt x="3128" y="10089"/>
                    </a:cubicBezTo>
                    <a:cubicBezTo>
                      <a:pt x="5525" y="10089"/>
                      <a:pt x="6301" y="6985"/>
                      <a:pt x="4977" y="5296"/>
                    </a:cubicBezTo>
                    <a:cubicBezTo>
                      <a:pt x="3653" y="3607"/>
                      <a:pt x="3128" y="137"/>
                      <a:pt x="3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571;p46"/>
              <p:cNvSpPr/>
              <p:nvPr/>
            </p:nvSpPr>
            <p:spPr>
              <a:xfrm>
                <a:off x="4577775" y="2503375"/>
                <a:ext cx="706475" cy="2683425"/>
              </a:xfrm>
              <a:custGeom>
                <a:avLst/>
                <a:gdLst/>
                <a:ahLst/>
                <a:cxnLst/>
                <a:rect l="l" t="t" r="r" b="b"/>
                <a:pathLst>
                  <a:path w="28259" h="107337" extrusionOk="0">
                    <a:moveTo>
                      <a:pt x="5726" y="3993"/>
                    </a:moveTo>
                    <a:cubicBezTo>
                      <a:pt x="5786" y="3993"/>
                      <a:pt x="6009" y="5052"/>
                      <a:pt x="6232" y="5800"/>
                    </a:cubicBezTo>
                    <a:cubicBezTo>
                      <a:pt x="5981" y="5571"/>
                      <a:pt x="5798" y="5229"/>
                      <a:pt x="5752" y="4704"/>
                    </a:cubicBezTo>
                    <a:cubicBezTo>
                      <a:pt x="5704" y="4193"/>
                      <a:pt x="5700" y="3993"/>
                      <a:pt x="5726" y="3993"/>
                    </a:cubicBezTo>
                    <a:close/>
                    <a:moveTo>
                      <a:pt x="15" y="0"/>
                    </a:moveTo>
                    <a:cubicBezTo>
                      <a:pt x="10" y="0"/>
                      <a:pt x="5" y="1"/>
                      <a:pt x="0" y="2"/>
                    </a:cubicBezTo>
                    <a:lnTo>
                      <a:pt x="0" y="16002"/>
                    </a:lnTo>
                    <a:lnTo>
                      <a:pt x="0" y="102990"/>
                    </a:lnTo>
                    <a:cubicBezTo>
                      <a:pt x="0" y="103811"/>
                      <a:pt x="503" y="104542"/>
                      <a:pt x="1279" y="104816"/>
                    </a:cubicBezTo>
                    <a:cubicBezTo>
                      <a:pt x="3667" y="105678"/>
                      <a:pt x="9102" y="107336"/>
                      <a:pt x="15322" y="107336"/>
                    </a:cubicBezTo>
                    <a:cubicBezTo>
                      <a:pt x="19147" y="107336"/>
                      <a:pt x="23269" y="106709"/>
                      <a:pt x="27163" y="104884"/>
                    </a:cubicBezTo>
                    <a:cubicBezTo>
                      <a:pt x="27825" y="104564"/>
                      <a:pt x="28258" y="103880"/>
                      <a:pt x="28258" y="103126"/>
                    </a:cubicBezTo>
                    <a:lnTo>
                      <a:pt x="28258" y="10844"/>
                    </a:lnTo>
                    <a:cubicBezTo>
                      <a:pt x="28023" y="10905"/>
                      <a:pt x="27778" y="10937"/>
                      <a:pt x="27536" y="10937"/>
                    </a:cubicBezTo>
                    <a:cubicBezTo>
                      <a:pt x="26605" y="10937"/>
                      <a:pt x="25719" y="10461"/>
                      <a:pt x="25610" y="9337"/>
                    </a:cubicBezTo>
                    <a:cubicBezTo>
                      <a:pt x="25451" y="7420"/>
                      <a:pt x="25998" y="6598"/>
                      <a:pt x="26295" y="5069"/>
                    </a:cubicBezTo>
                    <a:cubicBezTo>
                      <a:pt x="26435" y="4250"/>
                      <a:pt x="26281" y="2847"/>
                      <a:pt x="25440" y="2847"/>
                    </a:cubicBezTo>
                    <a:cubicBezTo>
                      <a:pt x="25179" y="2847"/>
                      <a:pt x="24852" y="2982"/>
                      <a:pt x="24446" y="3312"/>
                    </a:cubicBezTo>
                    <a:cubicBezTo>
                      <a:pt x="24041" y="3642"/>
                      <a:pt x="23887" y="3752"/>
                      <a:pt x="23889" y="3752"/>
                    </a:cubicBezTo>
                    <a:cubicBezTo>
                      <a:pt x="23894" y="3752"/>
                      <a:pt x="24516" y="3317"/>
                      <a:pt x="25013" y="3317"/>
                    </a:cubicBezTo>
                    <a:cubicBezTo>
                      <a:pt x="25407" y="3317"/>
                      <a:pt x="25722" y="3590"/>
                      <a:pt x="25588" y="4567"/>
                    </a:cubicBezTo>
                    <a:cubicBezTo>
                      <a:pt x="25437" y="5668"/>
                      <a:pt x="25113" y="6026"/>
                      <a:pt x="24685" y="6026"/>
                    </a:cubicBezTo>
                    <a:cubicBezTo>
                      <a:pt x="24013" y="6026"/>
                      <a:pt x="23084" y="5143"/>
                      <a:pt x="22164" y="4864"/>
                    </a:cubicBezTo>
                    <a:cubicBezTo>
                      <a:pt x="22124" y="4852"/>
                      <a:pt x="22084" y="4847"/>
                      <a:pt x="22045" y="4847"/>
                    </a:cubicBezTo>
                    <a:cubicBezTo>
                      <a:pt x="21927" y="4847"/>
                      <a:pt x="21816" y="4898"/>
                      <a:pt x="21730" y="5001"/>
                    </a:cubicBezTo>
                    <a:cubicBezTo>
                      <a:pt x="21499" y="4015"/>
                      <a:pt x="21114" y="3318"/>
                      <a:pt x="20575" y="3318"/>
                    </a:cubicBezTo>
                    <a:cubicBezTo>
                      <a:pt x="20528" y="3318"/>
                      <a:pt x="20479" y="3323"/>
                      <a:pt x="20429" y="3334"/>
                    </a:cubicBezTo>
                    <a:cubicBezTo>
                      <a:pt x="19219" y="3608"/>
                      <a:pt x="19516" y="5526"/>
                      <a:pt x="19653" y="6165"/>
                    </a:cubicBezTo>
                    <a:cubicBezTo>
                      <a:pt x="19653" y="6233"/>
                      <a:pt x="19676" y="6279"/>
                      <a:pt x="19676" y="6347"/>
                    </a:cubicBezTo>
                    <a:cubicBezTo>
                      <a:pt x="19676" y="6347"/>
                      <a:pt x="19676" y="6370"/>
                      <a:pt x="19676" y="6370"/>
                    </a:cubicBezTo>
                    <a:cubicBezTo>
                      <a:pt x="19904" y="7443"/>
                      <a:pt x="19950" y="8265"/>
                      <a:pt x="19607" y="9201"/>
                    </a:cubicBezTo>
                    <a:cubicBezTo>
                      <a:pt x="19276" y="10102"/>
                      <a:pt x="18055" y="10684"/>
                      <a:pt x="16885" y="10684"/>
                    </a:cubicBezTo>
                    <a:cubicBezTo>
                      <a:pt x="15716" y="10684"/>
                      <a:pt x="14597" y="10102"/>
                      <a:pt x="14472" y="8676"/>
                    </a:cubicBezTo>
                    <a:cubicBezTo>
                      <a:pt x="14289" y="6895"/>
                      <a:pt x="14654" y="5868"/>
                      <a:pt x="14997" y="4681"/>
                    </a:cubicBezTo>
                    <a:cubicBezTo>
                      <a:pt x="14997" y="4681"/>
                      <a:pt x="14997" y="4658"/>
                      <a:pt x="15020" y="4613"/>
                    </a:cubicBezTo>
                    <a:cubicBezTo>
                      <a:pt x="15088" y="4384"/>
                      <a:pt x="15134" y="4156"/>
                      <a:pt x="15202" y="3905"/>
                    </a:cubicBezTo>
                    <a:cubicBezTo>
                      <a:pt x="15306" y="3239"/>
                      <a:pt x="15220" y="2421"/>
                      <a:pt x="14598" y="2421"/>
                    </a:cubicBezTo>
                    <a:cubicBezTo>
                      <a:pt x="14538" y="2421"/>
                      <a:pt x="14473" y="2428"/>
                      <a:pt x="14403" y="2444"/>
                    </a:cubicBezTo>
                    <a:cubicBezTo>
                      <a:pt x="13308" y="2695"/>
                      <a:pt x="13422" y="3974"/>
                      <a:pt x="13422" y="3996"/>
                    </a:cubicBezTo>
                    <a:cubicBezTo>
                      <a:pt x="13536" y="4544"/>
                      <a:pt x="13696" y="5115"/>
                      <a:pt x="13810" y="5617"/>
                    </a:cubicBezTo>
                    <a:cubicBezTo>
                      <a:pt x="14094" y="6816"/>
                      <a:pt x="13492" y="7761"/>
                      <a:pt x="12697" y="7761"/>
                    </a:cubicBezTo>
                    <a:cubicBezTo>
                      <a:pt x="12598" y="7761"/>
                      <a:pt x="12497" y="7747"/>
                      <a:pt x="12395" y="7717"/>
                    </a:cubicBezTo>
                    <a:cubicBezTo>
                      <a:pt x="11550" y="7466"/>
                      <a:pt x="11071" y="6690"/>
                      <a:pt x="11619" y="5320"/>
                    </a:cubicBezTo>
                    <a:cubicBezTo>
                      <a:pt x="11870" y="4727"/>
                      <a:pt x="11938" y="4133"/>
                      <a:pt x="11915" y="3631"/>
                    </a:cubicBezTo>
                    <a:cubicBezTo>
                      <a:pt x="11938" y="3540"/>
                      <a:pt x="11915" y="3449"/>
                      <a:pt x="11915" y="3380"/>
                    </a:cubicBezTo>
                    <a:cubicBezTo>
                      <a:pt x="11915" y="3357"/>
                      <a:pt x="11915" y="3357"/>
                      <a:pt x="11915" y="3357"/>
                    </a:cubicBezTo>
                    <a:cubicBezTo>
                      <a:pt x="11842" y="2882"/>
                      <a:pt x="11520" y="2509"/>
                      <a:pt x="11030" y="2509"/>
                    </a:cubicBezTo>
                    <a:cubicBezTo>
                      <a:pt x="10909" y="2509"/>
                      <a:pt x="10777" y="2531"/>
                      <a:pt x="10637" y="2581"/>
                    </a:cubicBezTo>
                    <a:cubicBezTo>
                      <a:pt x="9952" y="2832"/>
                      <a:pt x="9793" y="3608"/>
                      <a:pt x="9770" y="3814"/>
                    </a:cubicBezTo>
                    <a:cubicBezTo>
                      <a:pt x="9747" y="4202"/>
                      <a:pt x="9770" y="4635"/>
                      <a:pt x="9838" y="5092"/>
                    </a:cubicBezTo>
                    <a:cubicBezTo>
                      <a:pt x="9087" y="5693"/>
                      <a:pt x="8090" y="6139"/>
                      <a:pt x="7264" y="6139"/>
                    </a:cubicBezTo>
                    <a:cubicBezTo>
                      <a:pt x="7085" y="6139"/>
                      <a:pt x="6915" y="6118"/>
                      <a:pt x="6757" y="6073"/>
                    </a:cubicBezTo>
                    <a:cubicBezTo>
                      <a:pt x="6757" y="6005"/>
                      <a:pt x="6780" y="5914"/>
                      <a:pt x="6780" y="5822"/>
                    </a:cubicBezTo>
                    <a:cubicBezTo>
                      <a:pt x="6825" y="5434"/>
                      <a:pt x="6825" y="5069"/>
                      <a:pt x="6802" y="4704"/>
                    </a:cubicBezTo>
                    <a:cubicBezTo>
                      <a:pt x="6802" y="4681"/>
                      <a:pt x="6802" y="4590"/>
                      <a:pt x="6802" y="4499"/>
                    </a:cubicBezTo>
                    <a:cubicBezTo>
                      <a:pt x="6780" y="4225"/>
                      <a:pt x="6734" y="3951"/>
                      <a:pt x="6688" y="3722"/>
                    </a:cubicBezTo>
                    <a:cubicBezTo>
                      <a:pt x="6500" y="3087"/>
                      <a:pt x="6056" y="2725"/>
                      <a:pt x="5594" y="2725"/>
                    </a:cubicBezTo>
                    <a:cubicBezTo>
                      <a:pt x="5325" y="2725"/>
                      <a:pt x="5051" y="2847"/>
                      <a:pt x="4817" y="3106"/>
                    </a:cubicBezTo>
                    <a:cubicBezTo>
                      <a:pt x="4063" y="3974"/>
                      <a:pt x="5844" y="6210"/>
                      <a:pt x="5273" y="7489"/>
                    </a:cubicBezTo>
                    <a:cubicBezTo>
                      <a:pt x="4991" y="8108"/>
                      <a:pt x="4470" y="8381"/>
                      <a:pt x="3975" y="8381"/>
                    </a:cubicBezTo>
                    <a:cubicBezTo>
                      <a:pt x="3430" y="8381"/>
                      <a:pt x="2917" y="8051"/>
                      <a:pt x="2785" y="7489"/>
                    </a:cubicBezTo>
                    <a:cubicBezTo>
                      <a:pt x="2511" y="6416"/>
                      <a:pt x="3287" y="5594"/>
                      <a:pt x="3356" y="5069"/>
                    </a:cubicBezTo>
                    <a:cubicBezTo>
                      <a:pt x="3439" y="4573"/>
                      <a:pt x="3090" y="3007"/>
                      <a:pt x="2259" y="3007"/>
                    </a:cubicBezTo>
                    <a:cubicBezTo>
                      <a:pt x="2173" y="3007"/>
                      <a:pt x="2082" y="3024"/>
                      <a:pt x="1986" y="3061"/>
                    </a:cubicBezTo>
                    <a:cubicBezTo>
                      <a:pt x="1324" y="3289"/>
                      <a:pt x="1142" y="3974"/>
                      <a:pt x="1096" y="4476"/>
                    </a:cubicBezTo>
                    <a:cubicBezTo>
                      <a:pt x="1096" y="4544"/>
                      <a:pt x="1119" y="4613"/>
                      <a:pt x="1119" y="4681"/>
                    </a:cubicBezTo>
                    <a:cubicBezTo>
                      <a:pt x="781" y="2274"/>
                      <a:pt x="35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572;p46"/>
              <p:cNvSpPr/>
              <p:nvPr/>
            </p:nvSpPr>
            <p:spPr>
              <a:xfrm>
                <a:off x="4577775" y="4718600"/>
                <a:ext cx="706475" cy="436550"/>
              </a:xfrm>
              <a:custGeom>
                <a:avLst/>
                <a:gdLst/>
                <a:ahLst/>
                <a:cxnLst/>
                <a:rect l="l" t="t" r="r" b="b"/>
                <a:pathLst>
                  <a:path w="28259" h="17462" extrusionOk="0">
                    <a:moveTo>
                      <a:pt x="28258" y="1"/>
                    </a:moveTo>
                    <a:cubicBezTo>
                      <a:pt x="18694" y="7373"/>
                      <a:pt x="7031" y="9610"/>
                      <a:pt x="0" y="10249"/>
                    </a:cubicBezTo>
                    <a:lnTo>
                      <a:pt x="0" y="14381"/>
                    </a:lnTo>
                    <a:cubicBezTo>
                      <a:pt x="0" y="15202"/>
                      <a:pt x="503" y="15933"/>
                      <a:pt x="1279" y="16207"/>
                    </a:cubicBezTo>
                    <a:cubicBezTo>
                      <a:pt x="2237" y="16549"/>
                      <a:pt x="3698" y="17028"/>
                      <a:pt x="5479" y="17462"/>
                    </a:cubicBezTo>
                    <a:cubicBezTo>
                      <a:pt x="12052" y="16435"/>
                      <a:pt x="20406" y="14221"/>
                      <a:pt x="28258" y="9450"/>
                    </a:cubicBezTo>
                    <a:lnTo>
                      <a:pt x="282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573;p46"/>
              <p:cNvSpPr/>
              <p:nvPr/>
            </p:nvSpPr>
            <p:spPr>
              <a:xfrm>
                <a:off x="4577775" y="4513175"/>
                <a:ext cx="706475" cy="321300"/>
              </a:xfrm>
              <a:custGeom>
                <a:avLst/>
                <a:gdLst/>
                <a:ahLst/>
                <a:cxnLst/>
                <a:rect l="l" t="t" r="r" b="b"/>
                <a:pathLst>
                  <a:path w="28259" h="12852" extrusionOk="0">
                    <a:moveTo>
                      <a:pt x="28258" y="1"/>
                    </a:moveTo>
                    <a:cubicBezTo>
                      <a:pt x="18443" y="6939"/>
                      <a:pt x="6985" y="9062"/>
                      <a:pt x="0" y="9701"/>
                    </a:cubicBezTo>
                    <a:lnTo>
                      <a:pt x="0" y="12851"/>
                    </a:lnTo>
                    <a:cubicBezTo>
                      <a:pt x="2534" y="12623"/>
                      <a:pt x="5661" y="12235"/>
                      <a:pt x="9108" y="11482"/>
                    </a:cubicBezTo>
                    <a:cubicBezTo>
                      <a:pt x="14586" y="10295"/>
                      <a:pt x="21616" y="8035"/>
                      <a:pt x="28258" y="3767"/>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574;p46"/>
              <p:cNvSpPr/>
              <p:nvPr/>
            </p:nvSpPr>
            <p:spPr>
              <a:xfrm>
                <a:off x="4577775" y="4143400"/>
                <a:ext cx="706475" cy="452550"/>
              </a:xfrm>
              <a:custGeom>
                <a:avLst/>
                <a:gdLst/>
                <a:ahLst/>
                <a:cxnLst/>
                <a:rect l="l" t="t" r="r" b="b"/>
                <a:pathLst>
                  <a:path w="28259" h="18102" extrusionOk="0">
                    <a:moveTo>
                      <a:pt x="28258" y="1"/>
                    </a:moveTo>
                    <a:cubicBezTo>
                      <a:pt x="18694" y="7373"/>
                      <a:pt x="7031" y="9587"/>
                      <a:pt x="0" y="10249"/>
                    </a:cubicBezTo>
                    <a:lnTo>
                      <a:pt x="0" y="18101"/>
                    </a:lnTo>
                    <a:cubicBezTo>
                      <a:pt x="6894" y="17553"/>
                      <a:pt x="17987" y="15659"/>
                      <a:pt x="28258" y="9450"/>
                    </a:cubicBezTo>
                    <a:lnTo>
                      <a:pt x="282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575;p46"/>
              <p:cNvSpPr/>
              <p:nvPr/>
            </p:nvSpPr>
            <p:spPr>
              <a:xfrm>
                <a:off x="4577775" y="3937400"/>
                <a:ext cx="706475" cy="321300"/>
              </a:xfrm>
              <a:custGeom>
                <a:avLst/>
                <a:gdLst/>
                <a:ahLst/>
                <a:cxnLst/>
                <a:rect l="l" t="t" r="r" b="b"/>
                <a:pathLst>
                  <a:path w="28259" h="12852" extrusionOk="0">
                    <a:moveTo>
                      <a:pt x="28258" y="1"/>
                    </a:moveTo>
                    <a:cubicBezTo>
                      <a:pt x="18443" y="6963"/>
                      <a:pt x="6985" y="9062"/>
                      <a:pt x="0" y="9702"/>
                    </a:cubicBezTo>
                    <a:lnTo>
                      <a:pt x="0" y="12851"/>
                    </a:lnTo>
                    <a:cubicBezTo>
                      <a:pt x="2534" y="12646"/>
                      <a:pt x="5661" y="12235"/>
                      <a:pt x="9108" y="11482"/>
                    </a:cubicBezTo>
                    <a:cubicBezTo>
                      <a:pt x="14586" y="10295"/>
                      <a:pt x="21616" y="8035"/>
                      <a:pt x="28258" y="3767"/>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576;p46"/>
              <p:cNvSpPr/>
              <p:nvPr/>
            </p:nvSpPr>
            <p:spPr>
              <a:xfrm>
                <a:off x="4577775" y="3567650"/>
                <a:ext cx="706475" cy="452525"/>
              </a:xfrm>
              <a:custGeom>
                <a:avLst/>
                <a:gdLst/>
                <a:ahLst/>
                <a:cxnLst/>
                <a:rect l="l" t="t" r="r" b="b"/>
                <a:pathLst>
                  <a:path w="28259" h="18101" extrusionOk="0">
                    <a:moveTo>
                      <a:pt x="28258" y="0"/>
                    </a:moveTo>
                    <a:cubicBezTo>
                      <a:pt x="18694" y="7373"/>
                      <a:pt x="7031" y="9609"/>
                      <a:pt x="0" y="10249"/>
                    </a:cubicBezTo>
                    <a:lnTo>
                      <a:pt x="0" y="18100"/>
                    </a:lnTo>
                    <a:cubicBezTo>
                      <a:pt x="6894" y="17553"/>
                      <a:pt x="17987" y="15658"/>
                      <a:pt x="28258" y="9450"/>
                    </a:cubicBezTo>
                    <a:lnTo>
                      <a:pt x="282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577;p46"/>
              <p:cNvSpPr/>
              <p:nvPr/>
            </p:nvSpPr>
            <p:spPr>
              <a:xfrm>
                <a:off x="4577775" y="3362200"/>
                <a:ext cx="706475" cy="320725"/>
              </a:xfrm>
              <a:custGeom>
                <a:avLst/>
                <a:gdLst/>
                <a:ahLst/>
                <a:cxnLst/>
                <a:rect l="l" t="t" r="r" b="b"/>
                <a:pathLst>
                  <a:path w="28259" h="12829" extrusionOk="0">
                    <a:moveTo>
                      <a:pt x="28258" y="1"/>
                    </a:moveTo>
                    <a:cubicBezTo>
                      <a:pt x="18443" y="6940"/>
                      <a:pt x="6985" y="9063"/>
                      <a:pt x="0" y="9679"/>
                    </a:cubicBezTo>
                    <a:lnTo>
                      <a:pt x="0" y="12829"/>
                    </a:lnTo>
                    <a:cubicBezTo>
                      <a:pt x="2534" y="12623"/>
                      <a:pt x="5661" y="12235"/>
                      <a:pt x="9108" y="11482"/>
                    </a:cubicBezTo>
                    <a:cubicBezTo>
                      <a:pt x="14586" y="10295"/>
                      <a:pt x="21616" y="8035"/>
                      <a:pt x="28258" y="3744"/>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578;p46"/>
              <p:cNvSpPr/>
              <p:nvPr/>
            </p:nvSpPr>
            <p:spPr>
              <a:xfrm>
                <a:off x="4577775" y="2991875"/>
                <a:ext cx="706475" cy="453100"/>
              </a:xfrm>
              <a:custGeom>
                <a:avLst/>
                <a:gdLst/>
                <a:ahLst/>
                <a:cxnLst/>
                <a:rect l="l" t="t" r="r" b="b"/>
                <a:pathLst>
                  <a:path w="28259" h="18124" extrusionOk="0">
                    <a:moveTo>
                      <a:pt x="28258" y="0"/>
                    </a:moveTo>
                    <a:cubicBezTo>
                      <a:pt x="18694" y="7373"/>
                      <a:pt x="7031" y="9610"/>
                      <a:pt x="0" y="10249"/>
                    </a:cubicBezTo>
                    <a:lnTo>
                      <a:pt x="0" y="18124"/>
                    </a:lnTo>
                    <a:cubicBezTo>
                      <a:pt x="6894" y="17576"/>
                      <a:pt x="17987" y="15681"/>
                      <a:pt x="28258" y="9450"/>
                    </a:cubicBezTo>
                    <a:lnTo>
                      <a:pt x="282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579;p46"/>
              <p:cNvSpPr/>
              <p:nvPr/>
            </p:nvSpPr>
            <p:spPr>
              <a:xfrm>
                <a:off x="4577775" y="2786450"/>
                <a:ext cx="706475" cy="321275"/>
              </a:xfrm>
              <a:custGeom>
                <a:avLst/>
                <a:gdLst/>
                <a:ahLst/>
                <a:cxnLst/>
                <a:rect l="l" t="t" r="r" b="b"/>
                <a:pathLst>
                  <a:path w="28259" h="12851" extrusionOk="0">
                    <a:moveTo>
                      <a:pt x="28258" y="0"/>
                    </a:moveTo>
                    <a:cubicBezTo>
                      <a:pt x="18443" y="6939"/>
                      <a:pt x="6985" y="9062"/>
                      <a:pt x="0" y="9701"/>
                    </a:cubicBezTo>
                    <a:lnTo>
                      <a:pt x="0" y="12851"/>
                    </a:lnTo>
                    <a:cubicBezTo>
                      <a:pt x="2534" y="12623"/>
                      <a:pt x="5661" y="12235"/>
                      <a:pt x="9108" y="11481"/>
                    </a:cubicBezTo>
                    <a:cubicBezTo>
                      <a:pt x="14586" y="10294"/>
                      <a:pt x="21616" y="8035"/>
                      <a:pt x="28258" y="3766"/>
                    </a:cubicBezTo>
                    <a:lnTo>
                      <a:pt x="282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580;p46"/>
              <p:cNvSpPr/>
              <p:nvPr/>
            </p:nvSpPr>
            <p:spPr>
              <a:xfrm>
                <a:off x="4577775" y="2574525"/>
                <a:ext cx="660875" cy="294675"/>
              </a:xfrm>
              <a:custGeom>
                <a:avLst/>
                <a:gdLst/>
                <a:ahLst/>
                <a:cxnLst/>
                <a:rect l="l" t="t" r="r" b="b"/>
                <a:pathLst>
                  <a:path w="26435" h="11787" extrusionOk="0">
                    <a:moveTo>
                      <a:pt x="25440" y="1"/>
                    </a:moveTo>
                    <a:cubicBezTo>
                      <a:pt x="25179" y="1"/>
                      <a:pt x="24852" y="136"/>
                      <a:pt x="24446" y="466"/>
                    </a:cubicBezTo>
                    <a:cubicBezTo>
                      <a:pt x="24041" y="796"/>
                      <a:pt x="23887" y="906"/>
                      <a:pt x="23889" y="906"/>
                    </a:cubicBezTo>
                    <a:cubicBezTo>
                      <a:pt x="23894" y="906"/>
                      <a:pt x="24516" y="471"/>
                      <a:pt x="25013" y="471"/>
                    </a:cubicBezTo>
                    <a:cubicBezTo>
                      <a:pt x="25407" y="471"/>
                      <a:pt x="25722" y="744"/>
                      <a:pt x="25588" y="1721"/>
                    </a:cubicBezTo>
                    <a:cubicBezTo>
                      <a:pt x="25437" y="2822"/>
                      <a:pt x="25113" y="3180"/>
                      <a:pt x="24685" y="3180"/>
                    </a:cubicBezTo>
                    <a:cubicBezTo>
                      <a:pt x="24013" y="3180"/>
                      <a:pt x="23084" y="2297"/>
                      <a:pt x="22164" y="2018"/>
                    </a:cubicBezTo>
                    <a:cubicBezTo>
                      <a:pt x="22124" y="2006"/>
                      <a:pt x="22084" y="2001"/>
                      <a:pt x="22045" y="2001"/>
                    </a:cubicBezTo>
                    <a:cubicBezTo>
                      <a:pt x="21927" y="2001"/>
                      <a:pt x="21816" y="2052"/>
                      <a:pt x="21730" y="2155"/>
                    </a:cubicBezTo>
                    <a:cubicBezTo>
                      <a:pt x="21499" y="1169"/>
                      <a:pt x="21114" y="472"/>
                      <a:pt x="20575" y="472"/>
                    </a:cubicBezTo>
                    <a:cubicBezTo>
                      <a:pt x="20528" y="472"/>
                      <a:pt x="20479" y="477"/>
                      <a:pt x="20429" y="488"/>
                    </a:cubicBezTo>
                    <a:cubicBezTo>
                      <a:pt x="19219" y="762"/>
                      <a:pt x="19516" y="2680"/>
                      <a:pt x="19653" y="3319"/>
                    </a:cubicBezTo>
                    <a:cubicBezTo>
                      <a:pt x="19653" y="3387"/>
                      <a:pt x="19676" y="3433"/>
                      <a:pt x="19676" y="3501"/>
                    </a:cubicBezTo>
                    <a:cubicBezTo>
                      <a:pt x="19676" y="3501"/>
                      <a:pt x="19676" y="3524"/>
                      <a:pt x="19676" y="3524"/>
                    </a:cubicBezTo>
                    <a:cubicBezTo>
                      <a:pt x="19904" y="4597"/>
                      <a:pt x="19950" y="5419"/>
                      <a:pt x="19607" y="6355"/>
                    </a:cubicBezTo>
                    <a:cubicBezTo>
                      <a:pt x="19276" y="7256"/>
                      <a:pt x="18055" y="7838"/>
                      <a:pt x="16885" y="7838"/>
                    </a:cubicBezTo>
                    <a:cubicBezTo>
                      <a:pt x="15716" y="7838"/>
                      <a:pt x="14597" y="7256"/>
                      <a:pt x="14472" y="5830"/>
                    </a:cubicBezTo>
                    <a:cubicBezTo>
                      <a:pt x="14289" y="4049"/>
                      <a:pt x="14654" y="3022"/>
                      <a:pt x="14997" y="1835"/>
                    </a:cubicBezTo>
                    <a:cubicBezTo>
                      <a:pt x="14997" y="1835"/>
                      <a:pt x="14997" y="1812"/>
                      <a:pt x="15020" y="1767"/>
                    </a:cubicBezTo>
                    <a:cubicBezTo>
                      <a:pt x="15088" y="1538"/>
                      <a:pt x="15134" y="1310"/>
                      <a:pt x="15202" y="1059"/>
                    </a:cubicBezTo>
                    <a:cubicBezTo>
                      <a:pt x="15225" y="922"/>
                      <a:pt x="15225" y="785"/>
                      <a:pt x="15225" y="648"/>
                    </a:cubicBezTo>
                    <a:lnTo>
                      <a:pt x="15225" y="648"/>
                    </a:lnTo>
                    <a:cubicBezTo>
                      <a:pt x="14631" y="854"/>
                      <a:pt x="14038" y="1059"/>
                      <a:pt x="13445" y="1242"/>
                    </a:cubicBezTo>
                    <a:cubicBezTo>
                      <a:pt x="13559" y="1767"/>
                      <a:pt x="13696" y="2292"/>
                      <a:pt x="13810" y="2771"/>
                    </a:cubicBezTo>
                    <a:cubicBezTo>
                      <a:pt x="14094" y="3970"/>
                      <a:pt x="13492" y="4915"/>
                      <a:pt x="12697" y="4915"/>
                    </a:cubicBezTo>
                    <a:cubicBezTo>
                      <a:pt x="12598" y="4915"/>
                      <a:pt x="12497" y="4901"/>
                      <a:pt x="12395" y="4871"/>
                    </a:cubicBezTo>
                    <a:cubicBezTo>
                      <a:pt x="11550" y="4620"/>
                      <a:pt x="11071" y="3844"/>
                      <a:pt x="11619" y="2474"/>
                    </a:cubicBezTo>
                    <a:cubicBezTo>
                      <a:pt x="11733" y="2223"/>
                      <a:pt x="11801" y="1972"/>
                      <a:pt x="11847" y="1721"/>
                    </a:cubicBezTo>
                    <a:lnTo>
                      <a:pt x="11847" y="1721"/>
                    </a:lnTo>
                    <a:cubicBezTo>
                      <a:pt x="11162" y="1926"/>
                      <a:pt x="10477" y="2109"/>
                      <a:pt x="9815" y="2269"/>
                    </a:cubicBezTo>
                    <a:cubicBezTo>
                      <a:pt x="9069" y="2866"/>
                      <a:pt x="8079" y="3295"/>
                      <a:pt x="7269" y="3295"/>
                    </a:cubicBezTo>
                    <a:cubicBezTo>
                      <a:pt x="7088" y="3295"/>
                      <a:pt x="6915" y="3273"/>
                      <a:pt x="6757" y="3227"/>
                    </a:cubicBezTo>
                    <a:cubicBezTo>
                      <a:pt x="6757" y="3159"/>
                      <a:pt x="6780" y="3068"/>
                      <a:pt x="6780" y="2976"/>
                    </a:cubicBezTo>
                    <a:cubicBezTo>
                      <a:pt x="6780" y="2976"/>
                      <a:pt x="6780" y="2954"/>
                      <a:pt x="6780" y="2954"/>
                    </a:cubicBezTo>
                    <a:cubicBezTo>
                      <a:pt x="6277" y="3045"/>
                      <a:pt x="5775" y="3136"/>
                      <a:pt x="5273" y="3227"/>
                    </a:cubicBezTo>
                    <a:cubicBezTo>
                      <a:pt x="5410" y="3752"/>
                      <a:pt x="5456" y="4255"/>
                      <a:pt x="5273" y="4643"/>
                    </a:cubicBezTo>
                    <a:cubicBezTo>
                      <a:pt x="4991" y="5262"/>
                      <a:pt x="4470" y="5535"/>
                      <a:pt x="3975" y="5535"/>
                    </a:cubicBezTo>
                    <a:cubicBezTo>
                      <a:pt x="3430" y="5535"/>
                      <a:pt x="2917" y="5205"/>
                      <a:pt x="2785" y="4643"/>
                    </a:cubicBezTo>
                    <a:cubicBezTo>
                      <a:pt x="2694" y="4277"/>
                      <a:pt x="2717" y="3935"/>
                      <a:pt x="2808" y="3615"/>
                    </a:cubicBezTo>
                    <a:lnTo>
                      <a:pt x="2808" y="3615"/>
                    </a:lnTo>
                    <a:cubicBezTo>
                      <a:pt x="1804" y="3752"/>
                      <a:pt x="868" y="3844"/>
                      <a:pt x="0" y="3935"/>
                    </a:cubicBezTo>
                    <a:lnTo>
                      <a:pt x="0" y="11787"/>
                    </a:lnTo>
                    <a:cubicBezTo>
                      <a:pt x="6323" y="11285"/>
                      <a:pt x="16184" y="9641"/>
                      <a:pt x="25702" y="4597"/>
                    </a:cubicBezTo>
                    <a:cubicBezTo>
                      <a:pt x="25862" y="3798"/>
                      <a:pt x="26135" y="3136"/>
                      <a:pt x="26295" y="2223"/>
                    </a:cubicBezTo>
                    <a:cubicBezTo>
                      <a:pt x="26435" y="1404"/>
                      <a:pt x="26281" y="1"/>
                      <a:pt x="25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581;p46"/>
              <p:cNvSpPr/>
              <p:nvPr/>
            </p:nvSpPr>
            <p:spPr>
              <a:xfrm>
                <a:off x="4577775" y="2503325"/>
                <a:ext cx="12575" cy="28650"/>
              </a:xfrm>
              <a:custGeom>
                <a:avLst/>
                <a:gdLst/>
                <a:ahLst/>
                <a:cxnLst/>
                <a:rect l="l" t="t" r="r" b="b"/>
                <a:pathLst>
                  <a:path w="503" h="1146" extrusionOk="0">
                    <a:moveTo>
                      <a:pt x="24" y="1"/>
                    </a:moveTo>
                    <a:cubicBezTo>
                      <a:pt x="16" y="1"/>
                      <a:pt x="8" y="2"/>
                      <a:pt x="0" y="4"/>
                    </a:cubicBezTo>
                    <a:lnTo>
                      <a:pt x="0" y="1145"/>
                    </a:lnTo>
                    <a:cubicBezTo>
                      <a:pt x="160" y="1145"/>
                      <a:pt x="320" y="1122"/>
                      <a:pt x="503" y="1100"/>
                    </a:cubicBezTo>
                    <a:cubicBezTo>
                      <a:pt x="329" y="426"/>
                      <a:pt x="176" y="1"/>
                      <a:pt x="24"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582;p46"/>
              <p:cNvSpPr/>
              <p:nvPr/>
            </p:nvSpPr>
            <p:spPr>
              <a:xfrm>
                <a:off x="4528700" y="2381225"/>
                <a:ext cx="788650" cy="694900"/>
              </a:xfrm>
              <a:custGeom>
                <a:avLst/>
                <a:gdLst/>
                <a:ahLst/>
                <a:cxnLst/>
                <a:rect l="l" t="t" r="r" b="b"/>
                <a:pathLst>
                  <a:path w="31546" h="27796" extrusionOk="0">
                    <a:moveTo>
                      <a:pt x="15626" y="0"/>
                    </a:moveTo>
                    <a:cubicBezTo>
                      <a:pt x="9861" y="0"/>
                      <a:pt x="5541" y="859"/>
                      <a:pt x="3424" y="1396"/>
                    </a:cubicBezTo>
                    <a:cubicBezTo>
                      <a:pt x="2580" y="1624"/>
                      <a:pt x="1986" y="2377"/>
                      <a:pt x="1963" y="3245"/>
                    </a:cubicBezTo>
                    <a:cubicBezTo>
                      <a:pt x="1963" y="3245"/>
                      <a:pt x="1963" y="3267"/>
                      <a:pt x="1963" y="3290"/>
                    </a:cubicBezTo>
                    <a:lnTo>
                      <a:pt x="1963" y="13265"/>
                    </a:lnTo>
                    <a:lnTo>
                      <a:pt x="1963" y="15935"/>
                    </a:lnTo>
                    <a:cubicBezTo>
                      <a:pt x="1963" y="19382"/>
                      <a:pt x="0" y="20637"/>
                      <a:pt x="0" y="23080"/>
                    </a:cubicBezTo>
                    <a:cubicBezTo>
                      <a:pt x="0" y="25417"/>
                      <a:pt x="1478" y="25571"/>
                      <a:pt x="1869" y="25571"/>
                    </a:cubicBezTo>
                    <a:cubicBezTo>
                      <a:pt x="1929" y="25571"/>
                      <a:pt x="1963" y="25568"/>
                      <a:pt x="1963" y="25568"/>
                    </a:cubicBezTo>
                    <a:cubicBezTo>
                      <a:pt x="2762" y="25408"/>
                      <a:pt x="3926" y="24814"/>
                      <a:pt x="3698" y="22623"/>
                    </a:cubicBezTo>
                    <a:cubicBezTo>
                      <a:pt x="3538" y="21003"/>
                      <a:pt x="3013" y="18925"/>
                      <a:pt x="3059" y="17122"/>
                    </a:cubicBezTo>
                    <a:cubicBezTo>
                      <a:pt x="3105" y="16620"/>
                      <a:pt x="3287" y="15958"/>
                      <a:pt x="3926" y="15707"/>
                    </a:cubicBezTo>
                    <a:cubicBezTo>
                      <a:pt x="4025" y="15671"/>
                      <a:pt x="4118" y="15654"/>
                      <a:pt x="4205" y="15654"/>
                    </a:cubicBezTo>
                    <a:cubicBezTo>
                      <a:pt x="5053" y="15654"/>
                      <a:pt x="5402" y="17219"/>
                      <a:pt x="5319" y="17716"/>
                    </a:cubicBezTo>
                    <a:cubicBezTo>
                      <a:pt x="5250" y="18241"/>
                      <a:pt x="4474" y="19085"/>
                      <a:pt x="4748" y="20158"/>
                    </a:cubicBezTo>
                    <a:cubicBezTo>
                      <a:pt x="4879" y="20718"/>
                      <a:pt x="5389" y="21041"/>
                      <a:pt x="5931" y="21041"/>
                    </a:cubicBezTo>
                    <a:cubicBezTo>
                      <a:pt x="6428" y="21041"/>
                      <a:pt x="6952" y="20769"/>
                      <a:pt x="7236" y="20158"/>
                    </a:cubicBezTo>
                    <a:cubicBezTo>
                      <a:pt x="7807" y="18857"/>
                      <a:pt x="6026" y="16620"/>
                      <a:pt x="6780" y="15753"/>
                    </a:cubicBezTo>
                    <a:cubicBezTo>
                      <a:pt x="7015" y="15501"/>
                      <a:pt x="7290" y="15382"/>
                      <a:pt x="7558" y="15382"/>
                    </a:cubicBezTo>
                    <a:cubicBezTo>
                      <a:pt x="8021" y="15382"/>
                      <a:pt x="8464" y="15734"/>
                      <a:pt x="8651" y="16369"/>
                    </a:cubicBezTo>
                    <a:cubicBezTo>
                      <a:pt x="8697" y="16620"/>
                      <a:pt x="8743" y="16871"/>
                      <a:pt x="8765" y="17145"/>
                    </a:cubicBezTo>
                    <a:cubicBezTo>
                      <a:pt x="8765" y="17259"/>
                      <a:pt x="8765" y="17328"/>
                      <a:pt x="8765" y="17373"/>
                    </a:cubicBezTo>
                    <a:cubicBezTo>
                      <a:pt x="8788" y="17716"/>
                      <a:pt x="8788" y="18081"/>
                      <a:pt x="8743" y="18469"/>
                    </a:cubicBezTo>
                    <a:cubicBezTo>
                      <a:pt x="8491" y="21254"/>
                      <a:pt x="7464" y="22121"/>
                      <a:pt x="7715" y="24974"/>
                    </a:cubicBezTo>
                    <a:cubicBezTo>
                      <a:pt x="7841" y="26389"/>
                      <a:pt x="8959" y="26966"/>
                      <a:pt x="10132" y="26966"/>
                    </a:cubicBezTo>
                    <a:cubicBezTo>
                      <a:pt x="11305" y="26966"/>
                      <a:pt x="12532" y="26389"/>
                      <a:pt x="12874" y="25499"/>
                    </a:cubicBezTo>
                    <a:cubicBezTo>
                      <a:pt x="13536" y="23696"/>
                      <a:pt x="12760" y="22258"/>
                      <a:pt x="11984" y="18834"/>
                    </a:cubicBezTo>
                    <a:cubicBezTo>
                      <a:pt x="11778" y="17921"/>
                      <a:pt x="11710" y="17145"/>
                      <a:pt x="11733" y="16483"/>
                    </a:cubicBezTo>
                    <a:cubicBezTo>
                      <a:pt x="11756" y="16278"/>
                      <a:pt x="11915" y="15502"/>
                      <a:pt x="12600" y="15251"/>
                    </a:cubicBezTo>
                    <a:cubicBezTo>
                      <a:pt x="12749" y="15193"/>
                      <a:pt x="12888" y="15167"/>
                      <a:pt x="13015" y="15167"/>
                    </a:cubicBezTo>
                    <a:cubicBezTo>
                      <a:pt x="13492" y="15167"/>
                      <a:pt x="13806" y="15535"/>
                      <a:pt x="13878" y="16004"/>
                    </a:cubicBezTo>
                    <a:cubicBezTo>
                      <a:pt x="13878" y="16004"/>
                      <a:pt x="13878" y="16027"/>
                      <a:pt x="13878" y="16027"/>
                    </a:cubicBezTo>
                    <a:cubicBezTo>
                      <a:pt x="13878" y="16118"/>
                      <a:pt x="13901" y="16186"/>
                      <a:pt x="13878" y="16278"/>
                    </a:cubicBezTo>
                    <a:cubicBezTo>
                      <a:pt x="13901" y="16780"/>
                      <a:pt x="13833" y="17373"/>
                      <a:pt x="13582" y="17990"/>
                    </a:cubicBezTo>
                    <a:cubicBezTo>
                      <a:pt x="13034" y="19336"/>
                      <a:pt x="13513" y="20112"/>
                      <a:pt x="14358" y="20363"/>
                    </a:cubicBezTo>
                    <a:cubicBezTo>
                      <a:pt x="14460" y="20394"/>
                      <a:pt x="14561" y="20408"/>
                      <a:pt x="14660" y="20408"/>
                    </a:cubicBezTo>
                    <a:cubicBezTo>
                      <a:pt x="15455" y="20408"/>
                      <a:pt x="16057" y="19462"/>
                      <a:pt x="15773" y="18264"/>
                    </a:cubicBezTo>
                    <a:cubicBezTo>
                      <a:pt x="15659" y="17761"/>
                      <a:pt x="15499" y="17191"/>
                      <a:pt x="15385" y="16643"/>
                    </a:cubicBezTo>
                    <a:cubicBezTo>
                      <a:pt x="15385" y="16620"/>
                      <a:pt x="15271" y="15365"/>
                      <a:pt x="16366" y="15091"/>
                    </a:cubicBezTo>
                    <a:cubicBezTo>
                      <a:pt x="16436" y="15075"/>
                      <a:pt x="16501" y="15067"/>
                      <a:pt x="16561" y="15067"/>
                    </a:cubicBezTo>
                    <a:cubicBezTo>
                      <a:pt x="17183" y="15067"/>
                      <a:pt x="17269" y="15885"/>
                      <a:pt x="17165" y="16552"/>
                    </a:cubicBezTo>
                    <a:cubicBezTo>
                      <a:pt x="17097" y="16803"/>
                      <a:pt x="17051" y="17031"/>
                      <a:pt x="16983" y="17259"/>
                    </a:cubicBezTo>
                    <a:cubicBezTo>
                      <a:pt x="16960" y="17305"/>
                      <a:pt x="16960" y="17328"/>
                      <a:pt x="16960" y="17328"/>
                    </a:cubicBezTo>
                    <a:cubicBezTo>
                      <a:pt x="16617" y="18537"/>
                      <a:pt x="16252" y="19542"/>
                      <a:pt x="16435" y="21322"/>
                    </a:cubicBezTo>
                    <a:cubicBezTo>
                      <a:pt x="16560" y="22749"/>
                      <a:pt x="17679" y="23331"/>
                      <a:pt x="18848" y="23331"/>
                    </a:cubicBezTo>
                    <a:cubicBezTo>
                      <a:pt x="20018" y="23331"/>
                      <a:pt x="21239" y="22749"/>
                      <a:pt x="21570" y="21847"/>
                    </a:cubicBezTo>
                    <a:cubicBezTo>
                      <a:pt x="21913" y="20911"/>
                      <a:pt x="21867" y="20090"/>
                      <a:pt x="21639" y="19017"/>
                    </a:cubicBezTo>
                    <a:cubicBezTo>
                      <a:pt x="21639" y="19017"/>
                      <a:pt x="21639" y="19017"/>
                      <a:pt x="21639" y="18994"/>
                    </a:cubicBezTo>
                    <a:cubicBezTo>
                      <a:pt x="21639" y="18948"/>
                      <a:pt x="21616" y="18880"/>
                      <a:pt x="21616" y="18811"/>
                    </a:cubicBezTo>
                    <a:cubicBezTo>
                      <a:pt x="21479" y="18195"/>
                      <a:pt x="21182" y="16255"/>
                      <a:pt x="22392" y="15981"/>
                    </a:cubicBezTo>
                    <a:cubicBezTo>
                      <a:pt x="22443" y="15969"/>
                      <a:pt x="22493" y="15964"/>
                      <a:pt x="22542" y="15964"/>
                    </a:cubicBezTo>
                    <a:cubicBezTo>
                      <a:pt x="23839" y="15964"/>
                      <a:pt x="24239" y="19953"/>
                      <a:pt x="23579" y="22395"/>
                    </a:cubicBezTo>
                    <a:cubicBezTo>
                      <a:pt x="22894" y="24929"/>
                      <a:pt x="22643" y="27188"/>
                      <a:pt x="24127" y="27645"/>
                    </a:cubicBezTo>
                    <a:cubicBezTo>
                      <a:pt x="24444" y="27741"/>
                      <a:pt x="24762" y="27795"/>
                      <a:pt x="25070" y="27795"/>
                    </a:cubicBezTo>
                    <a:cubicBezTo>
                      <a:pt x="26226" y="27795"/>
                      <a:pt x="27244" y="27026"/>
                      <a:pt x="27551" y="24792"/>
                    </a:cubicBezTo>
                    <a:cubicBezTo>
                      <a:pt x="27939" y="21961"/>
                      <a:pt x="24561" y="17487"/>
                      <a:pt x="26409" y="15981"/>
                    </a:cubicBezTo>
                    <a:cubicBezTo>
                      <a:pt x="26819" y="15642"/>
                      <a:pt x="27150" y="15503"/>
                      <a:pt x="27412" y="15503"/>
                    </a:cubicBezTo>
                    <a:cubicBezTo>
                      <a:pt x="28246" y="15503"/>
                      <a:pt x="28397" y="16900"/>
                      <a:pt x="28258" y="17716"/>
                    </a:cubicBezTo>
                    <a:cubicBezTo>
                      <a:pt x="27961" y="19268"/>
                      <a:pt x="27414" y="20067"/>
                      <a:pt x="27573" y="21984"/>
                    </a:cubicBezTo>
                    <a:cubicBezTo>
                      <a:pt x="27683" y="23134"/>
                      <a:pt x="28580" y="23598"/>
                      <a:pt x="29519" y="23598"/>
                    </a:cubicBezTo>
                    <a:cubicBezTo>
                      <a:pt x="29754" y="23598"/>
                      <a:pt x="29992" y="23568"/>
                      <a:pt x="30221" y="23513"/>
                    </a:cubicBezTo>
                    <a:cubicBezTo>
                      <a:pt x="30221" y="23513"/>
                      <a:pt x="31545" y="23262"/>
                      <a:pt x="31545" y="20523"/>
                    </a:cubicBezTo>
                    <a:cubicBezTo>
                      <a:pt x="31545" y="18127"/>
                      <a:pt x="30221" y="17099"/>
                      <a:pt x="30221" y="14543"/>
                    </a:cubicBezTo>
                    <a:lnTo>
                      <a:pt x="30221" y="13014"/>
                    </a:lnTo>
                    <a:lnTo>
                      <a:pt x="30221" y="3359"/>
                    </a:lnTo>
                    <a:cubicBezTo>
                      <a:pt x="30221" y="3267"/>
                      <a:pt x="30221" y="3176"/>
                      <a:pt x="30198" y="3085"/>
                    </a:cubicBezTo>
                    <a:cubicBezTo>
                      <a:pt x="30198" y="2993"/>
                      <a:pt x="30176" y="2925"/>
                      <a:pt x="30153" y="2856"/>
                    </a:cubicBezTo>
                    <a:cubicBezTo>
                      <a:pt x="30153" y="2856"/>
                      <a:pt x="30153" y="2834"/>
                      <a:pt x="30153" y="2834"/>
                    </a:cubicBezTo>
                    <a:cubicBezTo>
                      <a:pt x="29970" y="2172"/>
                      <a:pt x="29422" y="1624"/>
                      <a:pt x="28715" y="1464"/>
                    </a:cubicBezTo>
                    <a:cubicBezTo>
                      <a:pt x="23867" y="375"/>
                      <a:pt x="19432" y="0"/>
                      <a:pt x="156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583;p46"/>
              <p:cNvSpPr/>
              <p:nvPr/>
            </p:nvSpPr>
            <p:spPr>
              <a:xfrm>
                <a:off x="4903600" y="2165025"/>
                <a:ext cx="38825" cy="216300"/>
              </a:xfrm>
              <a:custGeom>
                <a:avLst/>
                <a:gdLst/>
                <a:ahLst/>
                <a:cxnLst/>
                <a:rect l="l" t="t" r="r" b="b"/>
                <a:pathLst>
                  <a:path w="1553" h="8652" extrusionOk="0">
                    <a:moveTo>
                      <a:pt x="777" y="1"/>
                    </a:moveTo>
                    <a:cubicBezTo>
                      <a:pt x="457" y="1302"/>
                      <a:pt x="275" y="2603"/>
                      <a:pt x="160" y="3926"/>
                    </a:cubicBezTo>
                    <a:cubicBezTo>
                      <a:pt x="46" y="5228"/>
                      <a:pt x="1" y="6551"/>
                      <a:pt x="1" y="7852"/>
                    </a:cubicBezTo>
                    <a:cubicBezTo>
                      <a:pt x="1" y="8126"/>
                      <a:pt x="1" y="8377"/>
                      <a:pt x="1" y="8651"/>
                    </a:cubicBezTo>
                    <a:lnTo>
                      <a:pt x="1530" y="8651"/>
                    </a:lnTo>
                    <a:cubicBezTo>
                      <a:pt x="1553" y="8377"/>
                      <a:pt x="1553" y="8126"/>
                      <a:pt x="1553" y="7852"/>
                    </a:cubicBezTo>
                    <a:cubicBezTo>
                      <a:pt x="1553" y="6551"/>
                      <a:pt x="1484" y="5228"/>
                      <a:pt x="1370" y="3926"/>
                    </a:cubicBezTo>
                    <a:cubicBezTo>
                      <a:pt x="1256" y="2603"/>
                      <a:pt x="1096" y="1302"/>
                      <a:pt x="7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5584;p46"/>
            <p:cNvGrpSpPr/>
            <p:nvPr/>
          </p:nvGrpSpPr>
          <p:grpSpPr>
            <a:xfrm>
              <a:off x="6670791" y="4284051"/>
              <a:ext cx="548164" cy="537600"/>
              <a:chOff x="3113300" y="3279250"/>
              <a:chExt cx="553925" cy="543250"/>
            </a:xfrm>
          </p:grpSpPr>
          <p:sp>
            <p:nvSpPr>
              <p:cNvPr id="115" name="Google Shape;5585;p46"/>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586;p46"/>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587;p46"/>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588;p46"/>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589;p46"/>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590;p46"/>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591;p46"/>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592;p46"/>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593;p46"/>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594;p46"/>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 name="Google Shape;6333;p56"/>
          <p:cNvGrpSpPr/>
          <p:nvPr/>
        </p:nvGrpSpPr>
        <p:grpSpPr>
          <a:xfrm>
            <a:off x="1120565" y="2610726"/>
            <a:ext cx="1666075" cy="1878175"/>
            <a:chOff x="1728200" y="3076375"/>
            <a:chExt cx="1666075" cy="1878175"/>
          </a:xfrm>
        </p:grpSpPr>
        <p:sp>
          <p:nvSpPr>
            <p:cNvPr id="142" name="Google Shape;6334;p56"/>
            <p:cNvSpPr/>
            <p:nvPr/>
          </p:nvSpPr>
          <p:spPr>
            <a:xfrm>
              <a:off x="1728200" y="4641650"/>
              <a:ext cx="1628500" cy="293875"/>
            </a:xfrm>
            <a:custGeom>
              <a:avLst/>
              <a:gdLst/>
              <a:ahLst/>
              <a:cxnLst/>
              <a:rect l="l" t="t" r="r" b="b"/>
              <a:pathLst>
                <a:path w="65140" h="11755" extrusionOk="0">
                  <a:moveTo>
                    <a:pt x="32557" y="0"/>
                  </a:moveTo>
                  <a:cubicBezTo>
                    <a:pt x="14587" y="0"/>
                    <a:pt x="1" y="2632"/>
                    <a:pt x="1" y="5865"/>
                  </a:cubicBezTo>
                  <a:cubicBezTo>
                    <a:pt x="1" y="9123"/>
                    <a:pt x="14587" y="11755"/>
                    <a:pt x="32557" y="11755"/>
                  </a:cubicBezTo>
                  <a:cubicBezTo>
                    <a:pt x="50553" y="11755"/>
                    <a:pt x="65139" y="9123"/>
                    <a:pt x="65139" y="5865"/>
                  </a:cubicBezTo>
                  <a:cubicBezTo>
                    <a:pt x="65139" y="2632"/>
                    <a:pt x="50553" y="0"/>
                    <a:pt x="325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6335;p56"/>
            <p:cNvSpPr/>
            <p:nvPr/>
          </p:nvSpPr>
          <p:spPr>
            <a:xfrm>
              <a:off x="2911175" y="4469350"/>
              <a:ext cx="445525" cy="362175"/>
            </a:xfrm>
            <a:custGeom>
              <a:avLst/>
              <a:gdLst/>
              <a:ahLst/>
              <a:cxnLst/>
              <a:rect l="l" t="t" r="r" b="b"/>
              <a:pathLst>
                <a:path w="17821" h="14487" extrusionOk="0">
                  <a:moveTo>
                    <a:pt x="2908" y="0"/>
                  </a:moveTo>
                  <a:lnTo>
                    <a:pt x="0" y="12506"/>
                  </a:lnTo>
                  <a:lnTo>
                    <a:pt x="13935" y="14486"/>
                  </a:lnTo>
                  <a:lnTo>
                    <a:pt x="17820" y="3233"/>
                  </a:lnTo>
                  <a:lnTo>
                    <a:pt x="29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336;p56"/>
            <p:cNvSpPr/>
            <p:nvPr/>
          </p:nvSpPr>
          <p:spPr>
            <a:xfrm>
              <a:off x="2911175" y="4377225"/>
              <a:ext cx="483100" cy="208050"/>
            </a:xfrm>
            <a:custGeom>
              <a:avLst/>
              <a:gdLst/>
              <a:ahLst/>
              <a:cxnLst/>
              <a:rect l="l" t="t" r="r" b="b"/>
              <a:pathLst>
                <a:path w="19324" h="8322" extrusionOk="0">
                  <a:moveTo>
                    <a:pt x="2908" y="1"/>
                  </a:moveTo>
                  <a:lnTo>
                    <a:pt x="0" y="4637"/>
                  </a:lnTo>
                  <a:lnTo>
                    <a:pt x="19324" y="8322"/>
                  </a:lnTo>
                  <a:lnTo>
                    <a:pt x="18948" y="3685"/>
                  </a:lnTo>
                  <a:lnTo>
                    <a:pt x="29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337;p56"/>
            <p:cNvSpPr/>
            <p:nvPr/>
          </p:nvSpPr>
          <p:spPr>
            <a:xfrm>
              <a:off x="3180600" y="4261325"/>
              <a:ext cx="179225" cy="189250"/>
            </a:xfrm>
            <a:custGeom>
              <a:avLst/>
              <a:gdLst/>
              <a:ahLst/>
              <a:cxnLst/>
              <a:rect l="l" t="t" r="r" b="b"/>
              <a:pathLst>
                <a:path w="7169" h="7570" extrusionOk="0">
                  <a:moveTo>
                    <a:pt x="5013" y="0"/>
                  </a:moveTo>
                  <a:cubicBezTo>
                    <a:pt x="2833" y="25"/>
                    <a:pt x="0" y="7569"/>
                    <a:pt x="0" y="7569"/>
                  </a:cubicBezTo>
                  <a:cubicBezTo>
                    <a:pt x="0" y="7569"/>
                    <a:pt x="7168" y="0"/>
                    <a:pt x="5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338;p56"/>
            <p:cNvSpPr/>
            <p:nvPr/>
          </p:nvSpPr>
          <p:spPr>
            <a:xfrm>
              <a:off x="3184975" y="4329225"/>
              <a:ext cx="187375" cy="116950"/>
            </a:xfrm>
            <a:custGeom>
              <a:avLst/>
              <a:gdLst/>
              <a:ahLst/>
              <a:cxnLst/>
              <a:rect l="l" t="t" r="r" b="b"/>
              <a:pathLst>
                <a:path w="7495" h="4678" extrusionOk="0">
                  <a:moveTo>
                    <a:pt x="5987" y="1"/>
                  </a:moveTo>
                  <a:cubicBezTo>
                    <a:pt x="4382" y="1"/>
                    <a:pt x="1" y="4678"/>
                    <a:pt x="1" y="4678"/>
                  </a:cubicBezTo>
                  <a:cubicBezTo>
                    <a:pt x="1" y="4678"/>
                    <a:pt x="7495" y="1094"/>
                    <a:pt x="6342" y="116"/>
                  </a:cubicBezTo>
                  <a:cubicBezTo>
                    <a:pt x="6248" y="37"/>
                    <a:pt x="6128" y="1"/>
                    <a:pt x="5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339;p56"/>
            <p:cNvSpPr/>
            <p:nvPr/>
          </p:nvSpPr>
          <p:spPr>
            <a:xfrm>
              <a:off x="3061550" y="4404800"/>
              <a:ext cx="186750" cy="407300"/>
            </a:xfrm>
            <a:custGeom>
              <a:avLst/>
              <a:gdLst/>
              <a:ahLst/>
              <a:cxnLst/>
              <a:rect l="l" t="t" r="r" b="b"/>
              <a:pathLst>
                <a:path w="7470" h="16292" extrusionOk="0">
                  <a:moveTo>
                    <a:pt x="3910" y="1"/>
                  </a:moveTo>
                  <a:lnTo>
                    <a:pt x="0" y="15941"/>
                  </a:lnTo>
                  <a:lnTo>
                    <a:pt x="2507" y="16291"/>
                  </a:lnTo>
                  <a:lnTo>
                    <a:pt x="7469" y="1003"/>
                  </a:lnTo>
                  <a:lnTo>
                    <a:pt x="39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340;p56"/>
            <p:cNvSpPr/>
            <p:nvPr/>
          </p:nvSpPr>
          <p:spPr>
            <a:xfrm>
              <a:off x="2975700" y="4505050"/>
              <a:ext cx="371600" cy="151650"/>
            </a:xfrm>
            <a:custGeom>
              <a:avLst/>
              <a:gdLst/>
              <a:ahLst/>
              <a:cxnLst/>
              <a:rect l="l" t="t" r="r" b="b"/>
              <a:pathLst>
                <a:path w="14864" h="6066" extrusionOk="0">
                  <a:moveTo>
                    <a:pt x="1" y="1"/>
                  </a:moveTo>
                  <a:lnTo>
                    <a:pt x="13760" y="6066"/>
                  </a:lnTo>
                  <a:lnTo>
                    <a:pt x="14863" y="2833"/>
                  </a:lnTo>
                  <a:lnTo>
                    <a:pt x="1" y="1"/>
                  </a:lnTo>
                  <a:close/>
                </a:path>
              </a:pathLst>
            </a:custGeom>
            <a:solidFill>
              <a:srgbClr val="B5B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341;p56"/>
            <p:cNvSpPr/>
            <p:nvPr/>
          </p:nvSpPr>
          <p:spPr>
            <a:xfrm>
              <a:off x="2221950" y="3076375"/>
              <a:ext cx="644750" cy="346625"/>
            </a:xfrm>
            <a:custGeom>
              <a:avLst/>
              <a:gdLst/>
              <a:ahLst/>
              <a:cxnLst/>
              <a:rect l="l" t="t" r="r" b="b"/>
              <a:pathLst>
                <a:path w="25790" h="13865" extrusionOk="0">
                  <a:moveTo>
                    <a:pt x="12220" y="1"/>
                  </a:moveTo>
                  <a:cubicBezTo>
                    <a:pt x="11943" y="1"/>
                    <a:pt x="11663" y="10"/>
                    <a:pt x="11379" y="30"/>
                  </a:cubicBezTo>
                  <a:cubicBezTo>
                    <a:pt x="2482" y="656"/>
                    <a:pt x="0" y="8977"/>
                    <a:pt x="0" y="9177"/>
                  </a:cubicBezTo>
                  <a:lnTo>
                    <a:pt x="21830" y="13864"/>
                  </a:lnTo>
                  <a:lnTo>
                    <a:pt x="21830" y="13864"/>
                  </a:lnTo>
                  <a:lnTo>
                    <a:pt x="21279" y="7248"/>
                  </a:lnTo>
                  <a:lnTo>
                    <a:pt x="21254" y="6972"/>
                  </a:lnTo>
                  <a:lnTo>
                    <a:pt x="21229" y="6721"/>
                  </a:lnTo>
                  <a:lnTo>
                    <a:pt x="21229" y="6621"/>
                  </a:lnTo>
                  <a:lnTo>
                    <a:pt x="21604" y="6771"/>
                  </a:lnTo>
                  <a:lnTo>
                    <a:pt x="25790" y="8526"/>
                  </a:lnTo>
                  <a:cubicBezTo>
                    <a:pt x="25790" y="8526"/>
                    <a:pt x="20600" y="1"/>
                    <a:pt x="12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6342;p56"/>
            <p:cNvSpPr/>
            <p:nvPr/>
          </p:nvSpPr>
          <p:spPr>
            <a:xfrm>
              <a:off x="2692875" y="3227925"/>
              <a:ext cx="61050" cy="29650"/>
            </a:xfrm>
            <a:custGeom>
              <a:avLst/>
              <a:gdLst/>
              <a:ahLst/>
              <a:cxnLst/>
              <a:rect l="l" t="t" r="r" b="b"/>
              <a:pathLst>
                <a:path w="2442" h="1186" extrusionOk="0">
                  <a:moveTo>
                    <a:pt x="150" y="0"/>
                  </a:moveTo>
                  <a:cubicBezTo>
                    <a:pt x="48" y="0"/>
                    <a:pt x="0" y="188"/>
                    <a:pt x="136" y="233"/>
                  </a:cubicBezTo>
                  <a:cubicBezTo>
                    <a:pt x="938" y="484"/>
                    <a:pt x="1740" y="734"/>
                    <a:pt x="2442" y="1186"/>
                  </a:cubicBezTo>
                  <a:lnTo>
                    <a:pt x="2417" y="910"/>
                  </a:lnTo>
                  <a:cubicBezTo>
                    <a:pt x="1740" y="484"/>
                    <a:pt x="963" y="233"/>
                    <a:pt x="186" y="8"/>
                  </a:cubicBezTo>
                  <a:cubicBezTo>
                    <a:pt x="174" y="3"/>
                    <a:pt x="162" y="0"/>
                    <a:pt x="150"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6343;p56"/>
            <p:cNvSpPr/>
            <p:nvPr/>
          </p:nvSpPr>
          <p:spPr>
            <a:xfrm>
              <a:off x="2718150" y="3209875"/>
              <a:ext cx="43925" cy="35800"/>
            </a:xfrm>
            <a:custGeom>
              <a:avLst/>
              <a:gdLst/>
              <a:ahLst/>
              <a:cxnLst/>
              <a:rect l="l" t="t" r="r" b="b"/>
              <a:pathLst>
                <a:path w="1757" h="1432" extrusionOk="0">
                  <a:moveTo>
                    <a:pt x="158" y="1"/>
                  </a:moveTo>
                  <a:cubicBezTo>
                    <a:pt x="64" y="1"/>
                    <a:pt x="1" y="147"/>
                    <a:pt x="102" y="228"/>
                  </a:cubicBezTo>
                  <a:cubicBezTo>
                    <a:pt x="579" y="554"/>
                    <a:pt x="1005" y="955"/>
                    <a:pt x="1381" y="1381"/>
                  </a:cubicBezTo>
                  <a:lnTo>
                    <a:pt x="1381" y="1281"/>
                  </a:lnTo>
                  <a:lnTo>
                    <a:pt x="1756" y="1431"/>
                  </a:lnTo>
                  <a:cubicBezTo>
                    <a:pt x="1305" y="905"/>
                    <a:pt x="804" y="429"/>
                    <a:pt x="228" y="28"/>
                  </a:cubicBezTo>
                  <a:cubicBezTo>
                    <a:pt x="204" y="9"/>
                    <a:pt x="180" y="1"/>
                    <a:pt x="15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6344;p56"/>
            <p:cNvSpPr/>
            <p:nvPr/>
          </p:nvSpPr>
          <p:spPr>
            <a:xfrm>
              <a:off x="2119200" y="4353425"/>
              <a:ext cx="810800" cy="388500"/>
            </a:xfrm>
            <a:custGeom>
              <a:avLst/>
              <a:gdLst/>
              <a:ahLst/>
              <a:cxnLst/>
              <a:rect l="l" t="t" r="r" b="b"/>
              <a:pathLst>
                <a:path w="32432" h="15540" extrusionOk="0">
                  <a:moveTo>
                    <a:pt x="25589" y="0"/>
                  </a:moveTo>
                  <a:lnTo>
                    <a:pt x="0" y="702"/>
                  </a:lnTo>
                  <a:lnTo>
                    <a:pt x="827" y="9224"/>
                  </a:lnTo>
                  <a:lnTo>
                    <a:pt x="13359" y="15539"/>
                  </a:lnTo>
                  <a:lnTo>
                    <a:pt x="29399" y="11529"/>
                  </a:lnTo>
                  <a:lnTo>
                    <a:pt x="32431" y="5715"/>
                  </a:lnTo>
                  <a:lnTo>
                    <a:pt x="2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345;p56"/>
            <p:cNvSpPr/>
            <p:nvPr/>
          </p:nvSpPr>
          <p:spPr>
            <a:xfrm>
              <a:off x="2204400" y="4409200"/>
              <a:ext cx="937375" cy="465000"/>
            </a:xfrm>
            <a:custGeom>
              <a:avLst/>
              <a:gdLst/>
              <a:ahLst/>
              <a:cxnLst/>
              <a:rect l="l" t="t" r="r" b="b"/>
              <a:pathLst>
                <a:path w="37495" h="18600" extrusionOk="0">
                  <a:moveTo>
                    <a:pt x="28347" y="0"/>
                  </a:moveTo>
                  <a:lnTo>
                    <a:pt x="21479" y="6416"/>
                  </a:lnTo>
                  <a:cubicBezTo>
                    <a:pt x="21479" y="6416"/>
                    <a:pt x="6943" y="6942"/>
                    <a:pt x="1" y="13308"/>
                  </a:cubicBezTo>
                  <a:lnTo>
                    <a:pt x="1279" y="16717"/>
                  </a:lnTo>
                  <a:cubicBezTo>
                    <a:pt x="1279" y="16717"/>
                    <a:pt x="8944" y="18600"/>
                    <a:pt x="16411" y="18600"/>
                  </a:cubicBezTo>
                  <a:cubicBezTo>
                    <a:pt x="19635" y="18600"/>
                    <a:pt x="22822" y="18249"/>
                    <a:pt x="25339" y="17243"/>
                  </a:cubicBezTo>
                  <a:cubicBezTo>
                    <a:pt x="33660" y="13910"/>
                    <a:pt x="37495" y="6466"/>
                    <a:pt x="28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346;p56"/>
            <p:cNvSpPr/>
            <p:nvPr/>
          </p:nvSpPr>
          <p:spPr>
            <a:xfrm>
              <a:off x="1784000" y="4380575"/>
              <a:ext cx="607775" cy="437800"/>
            </a:xfrm>
            <a:custGeom>
              <a:avLst/>
              <a:gdLst/>
              <a:ahLst/>
              <a:cxnLst/>
              <a:rect l="l" t="t" r="r" b="b"/>
              <a:pathLst>
                <a:path w="24311" h="17512" extrusionOk="0">
                  <a:moveTo>
                    <a:pt x="7379" y="1"/>
                  </a:moveTo>
                  <a:cubicBezTo>
                    <a:pt x="2004" y="1"/>
                    <a:pt x="1" y="3317"/>
                    <a:pt x="601" y="7185"/>
                  </a:cubicBezTo>
                  <a:cubicBezTo>
                    <a:pt x="1227" y="11073"/>
                    <a:pt x="6315" y="17512"/>
                    <a:pt x="16133" y="17512"/>
                  </a:cubicBezTo>
                  <a:cubicBezTo>
                    <a:pt x="17327" y="17512"/>
                    <a:pt x="18591" y="17417"/>
                    <a:pt x="19924" y="17210"/>
                  </a:cubicBezTo>
                  <a:cubicBezTo>
                    <a:pt x="24310" y="16534"/>
                    <a:pt x="23558" y="13275"/>
                    <a:pt x="23558" y="13275"/>
                  </a:cubicBezTo>
                  <a:cubicBezTo>
                    <a:pt x="23558" y="13275"/>
                    <a:pt x="16666" y="1170"/>
                    <a:pt x="9599" y="168"/>
                  </a:cubicBezTo>
                  <a:cubicBezTo>
                    <a:pt x="8803" y="54"/>
                    <a:pt x="8064" y="1"/>
                    <a:pt x="7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6347;p56"/>
            <p:cNvSpPr/>
            <p:nvPr/>
          </p:nvSpPr>
          <p:spPr>
            <a:xfrm>
              <a:off x="2138575" y="4436550"/>
              <a:ext cx="614725" cy="312050"/>
            </a:xfrm>
            <a:custGeom>
              <a:avLst/>
              <a:gdLst/>
              <a:ahLst/>
              <a:cxnLst/>
              <a:rect l="l" t="t" r="r" b="b"/>
              <a:pathLst>
                <a:path w="24589" h="12482" extrusionOk="0">
                  <a:moveTo>
                    <a:pt x="175" y="1"/>
                  </a:moveTo>
                  <a:cubicBezTo>
                    <a:pt x="86" y="1"/>
                    <a:pt x="0" y="107"/>
                    <a:pt x="77" y="184"/>
                  </a:cubicBezTo>
                  <a:cubicBezTo>
                    <a:pt x="2984" y="2791"/>
                    <a:pt x="5967" y="5673"/>
                    <a:pt x="6393" y="9758"/>
                  </a:cubicBezTo>
                  <a:cubicBezTo>
                    <a:pt x="5040" y="10510"/>
                    <a:pt x="3711" y="11337"/>
                    <a:pt x="2458" y="12239"/>
                  </a:cubicBezTo>
                  <a:cubicBezTo>
                    <a:pt x="2352" y="12324"/>
                    <a:pt x="2426" y="12481"/>
                    <a:pt x="2527" y="12481"/>
                  </a:cubicBezTo>
                  <a:cubicBezTo>
                    <a:pt x="2545" y="12481"/>
                    <a:pt x="2564" y="12476"/>
                    <a:pt x="2583" y="12465"/>
                  </a:cubicBezTo>
                  <a:cubicBezTo>
                    <a:pt x="3837" y="11538"/>
                    <a:pt x="5165" y="10711"/>
                    <a:pt x="6543" y="9959"/>
                  </a:cubicBezTo>
                  <a:cubicBezTo>
                    <a:pt x="6568" y="9959"/>
                    <a:pt x="6594" y="9934"/>
                    <a:pt x="6619" y="9909"/>
                  </a:cubicBezTo>
                  <a:cubicBezTo>
                    <a:pt x="12057" y="6926"/>
                    <a:pt x="18173" y="5297"/>
                    <a:pt x="24438" y="5222"/>
                  </a:cubicBezTo>
                  <a:cubicBezTo>
                    <a:pt x="24589" y="5222"/>
                    <a:pt x="24589" y="4971"/>
                    <a:pt x="24438" y="4971"/>
                  </a:cubicBezTo>
                  <a:cubicBezTo>
                    <a:pt x="18173" y="5071"/>
                    <a:pt x="12057" y="6675"/>
                    <a:pt x="6619" y="9633"/>
                  </a:cubicBezTo>
                  <a:cubicBezTo>
                    <a:pt x="6142" y="5548"/>
                    <a:pt x="3185" y="2665"/>
                    <a:pt x="253" y="34"/>
                  </a:cubicBezTo>
                  <a:cubicBezTo>
                    <a:pt x="229" y="11"/>
                    <a:pt x="202" y="1"/>
                    <a:pt x="17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348;p56"/>
            <p:cNvSpPr/>
            <p:nvPr/>
          </p:nvSpPr>
          <p:spPr>
            <a:xfrm>
              <a:off x="1874125" y="4540725"/>
              <a:ext cx="18350" cy="20150"/>
            </a:xfrm>
            <a:custGeom>
              <a:avLst/>
              <a:gdLst/>
              <a:ahLst/>
              <a:cxnLst/>
              <a:rect l="l" t="t" r="r" b="b"/>
              <a:pathLst>
                <a:path w="734" h="806" extrusionOk="0">
                  <a:moveTo>
                    <a:pt x="155" y="0"/>
                  </a:moveTo>
                  <a:cubicBezTo>
                    <a:pt x="73" y="0"/>
                    <a:pt x="0" y="89"/>
                    <a:pt x="54" y="178"/>
                  </a:cubicBezTo>
                  <a:cubicBezTo>
                    <a:pt x="204" y="353"/>
                    <a:pt x="329" y="554"/>
                    <a:pt x="480" y="754"/>
                  </a:cubicBezTo>
                  <a:cubicBezTo>
                    <a:pt x="502" y="791"/>
                    <a:pt x="534" y="806"/>
                    <a:pt x="568" y="806"/>
                  </a:cubicBezTo>
                  <a:cubicBezTo>
                    <a:pt x="649" y="806"/>
                    <a:pt x="733" y="717"/>
                    <a:pt x="680" y="629"/>
                  </a:cubicBezTo>
                  <a:cubicBezTo>
                    <a:pt x="530" y="453"/>
                    <a:pt x="379" y="253"/>
                    <a:pt x="254" y="52"/>
                  </a:cubicBezTo>
                  <a:cubicBezTo>
                    <a:pt x="225" y="16"/>
                    <a:pt x="189" y="0"/>
                    <a:pt x="15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6349;p56"/>
            <p:cNvSpPr/>
            <p:nvPr/>
          </p:nvSpPr>
          <p:spPr>
            <a:xfrm>
              <a:off x="1895900" y="4519925"/>
              <a:ext cx="18050" cy="26550"/>
            </a:xfrm>
            <a:custGeom>
              <a:avLst/>
              <a:gdLst/>
              <a:ahLst/>
              <a:cxnLst/>
              <a:rect l="l" t="t" r="r" b="b"/>
              <a:pathLst>
                <a:path w="722" h="1062" extrusionOk="0">
                  <a:moveTo>
                    <a:pt x="155" y="0"/>
                  </a:moveTo>
                  <a:cubicBezTo>
                    <a:pt x="83" y="0"/>
                    <a:pt x="1" y="80"/>
                    <a:pt x="35" y="183"/>
                  </a:cubicBezTo>
                  <a:cubicBezTo>
                    <a:pt x="185" y="458"/>
                    <a:pt x="336" y="734"/>
                    <a:pt x="486" y="1010"/>
                  </a:cubicBezTo>
                  <a:cubicBezTo>
                    <a:pt x="501" y="1046"/>
                    <a:pt x="528" y="1062"/>
                    <a:pt x="559" y="1062"/>
                  </a:cubicBezTo>
                  <a:cubicBezTo>
                    <a:pt x="632" y="1062"/>
                    <a:pt x="722" y="973"/>
                    <a:pt x="686" y="884"/>
                  </a:cubicBezTo>
                  <a:cubicBezTo>
                    <a:pt x="536" y="609"/>
                    <a:pt x="386" y="333"/>
                    <a:pt x="235" y="57"/>
                  </a:cubicBezTo>
                  <a:cubicBezTo>
                    <a:pt x="219" y="18"/>
                    <a:pt x="188" y="0"/>
                    <a:pt x="15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6350;p56"/>
            <p:cNvSpPr/>
            <p:nvPr/>
          </p:nvSpPr>
          <p:spPr>
            <a:xfrm>
              <a:off x="2135425" y="4595225"/>
              <a:ext cx="20200" cy="22075"/>
            </a:xfrm>
            <a:custGeom>
              <a:avLst/>
              <a:gdLst/>
              <a:ahLst/>
              <a:cxnLst/>
              <a:rect l="l" t="t" r="r" b="b"/>
              <a:pathLst>
                <a:path w="808" h="883" extrusionOk="0">
                  <a:moveTo>
                    <a:pt x="163" y="0"/>
                  </a:moveTo>
                  <a:cubicBezTo>
                    <a:pt x="83" y="0"/>
                    <a:pt x="0" y="83"/>
                    <a:pt x="53" y="153"/>
                  </a:cubicBezTo>
                  <a:cubicBezTo>
                    <a:pt x="228" y="379"/>
                    <a:pt x="404" y="604"/>
                    <a:pt x="554" y="830"/>
                  </a:cubicBezTo>
                  <a:cubicBezTo>
                    <a:pt x="584" y="867"/>
                    <a:pt x="621" y="882"/>
                    <a:pt x="656" y="882"/>
                  </a:cubicBezTo>
                  <a:cubicBezTo>
                    <a:pt x="737" y="882"/>
                    <a:pt x="807" y="800"/>
                    <a:pt x="755" y="729"/>
                  </a:cubicBezTo>
                  <a:cubicBezTo>
                    <a:pt x="579" y="504"/>
                    <a:pt x="429" y="278"/>
                    <a:pt x="253" y="53"/>
                  </a:cubicBezTo>
                  <a:cubicBezTo>
                    <a:pt x="231" y="15"/>
                    <a:pt x="197" y="0"/>
                    <a:pt x="16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6351;p56"/>
            <p:cNvSpPr/>
            <p:nvPr/>
          </p:nvSpPr>
          <p:spPr>
            <a:xfrm>
              <a:off x="2176825" y="4595450"/>
              <a:ext cx="17200" cy="21825"/>
            </a:xfrm>
            <a:custGeom>
              <a:avLst/>
              <a:gdLst/>
              <a:ahLst/>
              <a:cxnLst/>
              <a:rect l="l" t="t" r="r" b="b"/>
              <a:pathLst>
                <a:path w="688" h="873" extrusionOk="0">
                  <a:moveTo>
                    <a:pt x="169" y="0"/>
                  </a:moveTo>
                  <a:cubicBezTo>
                    <a:pt x="82" y="0"/>
                    <a:pt x="0" y="119"/>
                    <a:pt x="76" y="194"/>
                  </a:cubicBezTo>
                  <a:cubicBezTo>
                    <a:pt x="226" y="395"/>
                    <a:pt x="352" y="595"/>
                    <a:pt x="452" y="821"/>
                  </a:cubicBezTo>
                  <a:cubicBezTo>
                    <a:pt x="467" y="857"/>
                    <a:pt x="494" y="873"/>
                    <a:pt x="525" y="873"/>
                  </a:cubicBezTo>
                  <a:cubicBezTo>
                    <a:pt x="598" y="873"/>
                    <a:pt x="688" y="784"/>
                    <a:pt x="652" y="695"/>
                  </a:cubicBezTo>
                  <a:cubicBezTo>
                    <a:pt x="527" y="445"/>
                    <a:pt x="402" y="244"/>
                    <a:pt x="251" y="44"/>
                  </a:cubicBezTo>
                  <a:cubicBezTo>
                    <a:pt x="227" y="13"/>
                    <a:pt x="198" y="0"/>
                    <a:pt x="16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352;p56"/>
            <p:cNvSpPr/>
            <p:nvPr/>
          </p:nvSpPr>
          <p:spPr>
            <a:xfrm>
              <a:off x="2152325" y="4538825"/>
              <a:ext cx="20175" cy="24075"/>
            </a:xfrm>
            <a:custGeom>
              <a:avLst/>
              <a:gdLst/>
              <a:ahLst/>
              <a:cxnLst/>
              <a:rect l="l" t="t" r="r" b="b"/>
              <a:pathLst>
                <a:path w="807" h="963" extrusionOk="0">
                  <a:moveTo>
                    <a:pt x="153" y="1"/>
                  </a:moveTo>
                  <a:cubicBezTo>
                    <a:pt x="71" y="1"/>
                    <a:pt x="1" y="83"/>
                    <a:pt x="54" y="153"/>
                  </a:cubicBezTo>
                  <a:cubicBezTo>
                    <a:pt x="229" y="404"/>
                    <a:pt x="379" y="655"/>
                    <a:pt x="555" y="905"/>
                  </a:cubicBezTo>
                  <a:cubicBezTo>
                    <a:pt x="579" y="946"/>
                    <a:pt x="617" y="963"/>
                    <a:pt x="654" y="963"/>
                  </a:cubicBezTo>
                  <a:cubicBezTo>
                    <a:pt x="731" y="963"/>
                    <a:pt x="806" y="890"/>
                    <a:pt x="755" y="805"/>
                  </a:cubicBezTo>
                  <a:cubicBezTo>
                    <a:pt x="580" y="554"/>
                    <a:pt x="404" y="304"/>
                    <a:pt x="254" y="53"/>
                  </a:cubicBezTo>
                  <a:cubicBezTo>
                    <a:pt x="224" y="16"/>
                    <a:pt x="187" y="1"/>
                    <a:pt x="15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353;p56"/>
            <p:cNvSpPr/>
            <p:nvPr/>
          </p:nvSpPr>
          <p:spPr>
            <a:xfrm>
              <a:off x="2533550" y="4772550"/>
              <a:ext cx="34100" cy="11400"/>
            </a:xfrm>
            <a:custGeom>
              <a:avLst/>
              <a:gdLst/>
              <a:ahLst/>
              <a:cxnLst/>
              <a:rect l="l" t="t" r="r" b="b"/>
              <a:pathLst>
                <a:path w="1364" h="456" extrusionOk="0">
                  <a:moveTo>
                    <a:pt x="1193" y="0"/>
                  </a:moveTo>
                  <a:cubicBezTo>
                    <a:pt x="1186" y="0"/>
                    <a:pt x="1178" y="1"/>
                    <a:pt x="1171" y="2"/>
                  </a:cubicBezTo>
                  <a:cubicBezTo>
                    <a:pt x="820" y="103"/>
                    <a:pt x="494" y="178"/>
                    <a:pt x="143" y="228"/>
                  </a:cubicBezTo>
                  <a:cubicBezTo>
                    <a:pt x="0" y="252"/>
                    <a:pt x="38" y="456"/>
                    <a:pt x="170" y="456"/>
                  </a:cubicBezTo>
                  <a:cubicBezTo>
                    <a:pt x="178" y="456"/>
                    <a:pt x="185" y="455"/>
                    <a:pt x="193" y="454"/>
                  </a:cubicBezTo>
                  <a:cubicBezTo>
                    <a:pt x="544" y="403"/>
                    <a:pt x="895" y="328"/>
                    <a:pt x="1221" y="253"/>
                  </a:cubicBezTo>
                  <a:cubicBezTo>
                    <a:pt x="1363" y="206"/>
                    <a:pt x="1326" y="0"/>
                    <a:pt x="119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354;p56"/>
            <p:cNvSpPr/>
            <p:nvPr/>
          </p:nvSpPr>
          <p:spPr>
            <a:xfrm>
              <a:off x="2551100" y="4786325"/>
              <a:ext cx="32200" cy="8900"/>
            </a:xfrm>
            <a:custGeom>
              <a:avLst/>
              <a:gdLst/>
              <a:ahLst/>
              <a:cxnLst/>
              <a:rect l="l" t="t" r="r" b="b"/>
              <a:pathLst>
                <a:path w="1288" h="356" extrusionOk="0">
                  <a:moveTo>
                    <a:pt x="1118" y="1"/>
                  </a:moveTo>
                  <a:cubicBezTo>
                    <a:pt x="1111" y="1"/>
                    <a:pt x="1103" y="1"/>
                    <a:pt x="1095" y="3"/>
                  </a:cubicBezTo>
                  <a:cubicBezTo>
                    <a:pt x="769" y="28"/>
                    <a:pt x="469" y="78"/>
                    <a:pt x="143" y="128"/>
                  </a:cubicBezTo>
                  <a:cubicBezTo>
                    <a:pt x="0" y="152"/>
                    <a:pt x="60" y="356"/>
                    <a:pt x="195" y="356"/>
                  </a:cubicBezTo>
                  <a:cubicBezTo>
                    <a:pt x="202" y="356"/>
                    <a:pt x="210" y="355"/>
                    <a:pt x="218" y="354"/>
                  </a:cubicBezTo>
                  <a:cubicBezTo>
                    <a:pt x="519" y="304"/>
                    <a:pt x="844" y="279"/>
                    <a:pt x="1145" y="228"/>
                  </a:cubicBezTo>
                  <a:cubicBezTo>
                    <a:pt x="1288" y="205"/>
                    <a:pt x="1250" y="1"/>
                    <a:pt x="111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355;p56"/>
            <p:cNvSpPr/>
            <p:nvPr/>
          </p:nvSpPr>
          <p:spPr>
            <a:xfrm>
              <a:off x="2726050" y="4609025"/>
              <a:ext cx="35200" cy="15275"/>
            </a:xfrm>
            <a:custGeom>
              <a:avLst/>
              <a:gdLst/>
              <a:ahLst/>
              <a:cxnLst/>
              <a:rect l="l" t="t" r="r" b="b"/>
              <a:pathLst>
                <a:path w="1408" h="611" extrusionOk="0">
                  <a:moveTo>
                    <a:pt x="1238" y="0"/>
                  </a:moveTo>
                  <a:cubicBezTo>
                    <a:pt x="1230" y="0"/>
                    <a:pt x="1223" y="1"/>
                    <a:pt x="1215" y="2"/>
                  </a:cubicBezTo>
                  <a:lnTo>
                    <a:pt x="137" y="353"/>
                  </a:lnTo>
                  <a:cubicBezTo>
                    <a:pt x="0" y="399"/>
                    <a:pt x="50" y="610"/>
                    <a:pt x="174" y="610"/>
                  </a:cubicBezTo>
                  <a:cubicBezTo>
                    <a:pt x="186" y="610"/>
                    <a:pt x="199" y="608"/>
                    <a:pt x="212" y="604"/>
                  </a:cubicBezTo>
                  <a:lnTo>
                    <a:pt x="1265" y="253"/>
                  </a:lnTo>
                  <a:cubicBezTo>
                    <a:pt x="1408" y="205"/>
                    <a:pt x="1370" y="0"/>
                    <a:pt x="12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356;p56"/>
            <p:cNvSpPr/>
            <p:nvPr/>
          </p:nvSpPr>
          <p:spPr>
            <a:xfrm>
              <a:off x="2750350" y="4621175"/>
              <a:ext cx="24400" cy="11775"/>
            </a:xfrm>
            <a:custGeom>
              <a:avLst/>
              <a:gdLst/>
              <a:ahLst/>
              <a:cxnLst/>
              <a:rect l="l" t="t" r="r" b="b"/>
              <a:pathLst>
                <a:path w="976" h="471" extrusionOk="0">
                  <a:moveTo>
                    <a:pt x="801" y="1"/>
                  </a:moveTo>
                  <a:cubicBezTo>
                    <a:pt x="783" y="1"/>
                    <a:pt x="763" y="6"/>
                    <a:pt x="744" y="17"/>
                  </a:cubicBezTo>
                  <a:cubicBezTo>
                    <a:pt x="544" y="118"/>
                    <a:pt x="368" y="193"/>
                    <a:pt x="143" y="243"/>
                  </a:cubicBezTo>
                  <a:cubicBezTo>
                    <a:pt x="0" y="267"/>
                    <a:pt x="60" y="470"/>
                    <a:pt x="195" y="470"/>
                  </a:cubicBezTo>
                  <a:cubicBezTo>
                    <a:pt x="202" y="470"/>
                    <a:pt x="210" y="470"/>
                    <a:pt x="218" y="468"/>
                  </a:cubicBezTo>
                  <a:cubicBezTo>
                    <a:pt x="443" y="418"/>
                    <a:pt x="669" y="343"/>
                    <a:pt x="869" y="218"/>
                  </a:cubicBezTo>
                  <a:cubicBezTo>
                    <a:pt x="976" y="154"/>
                    <a:pt x="902" y="1"/>
                    <a:pt x="801"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6357;p56"/>
            <p:cNvSpPr/>
            <p:nvPr/>
          </p:nvSpPr>
          <p:spPr>
            <a:xfrm>
              <a:off x="2773000" y="4643350"/>
              <a:ext cx="29425" cy="14800"/>
            </a:xfrm>
            <a:custGeom>
              <a:avLst/>
              <a:gdLst/>
              <a:ahLst/>
              <a:cxnLst/>
              <a:rect l="l" t="t" r="r" b="b"/>
              <a:pathLst>
                <a:path w="1177" h="592" extrusionOk="0">
                  <a:moveTo>
                    <a:pt x="1008" y="0"/>
                  </a:moveTo>
                  <a:cubicBezTo>
                    <a:pt x="995" y="0"/>
                    <a:pt x="981" y="3"/>
                    <a:pt x="966" y="7"/>
                  </a:cubicBezTo>
                  <a:cubicBezTo>
                    <a:pt x="690" y="133"/>
                    <a:pt x="415" y="233"/>
                    <a:pt x="114" y="333"/>
                  </a:cubicBezTo>
                  <a:cubicBezTo>
                    <a:pt x="1" y="401"/>
                    <a:pt x="31" y="591"/>
                    <a:pt x="148" y="591"/>
                  </a:cubicBezTo>
                  <a:cubicBezTo>
                    <a:pt x="160" y="591"/>
                    <a:pt x="174" y="589"/>
                    <a:pt x="189" y="584"/>
                  </a:cubicBezTo>
                  <a:cubicBezTo>
                    <a:pt x="465" y="459"/>
                    <a:pt x="765" y="358"/>
                    <a:pt x="1041" y="233"/>
                  </a:cubicBezTo>
                  <a:cubicBezTo>
                    <a:pt x="1177" y="188"/>
                    <a:pt x="1129" y="0"/>
                    <a:pt x="100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6358;p56"/>
            <p:cNvSpPr/>
            <p:nvPr/>
          </p:nvSpPr>
          <p:spPr>
            <a:xfrm>
              <a:off x="2926100" y="4546275"/>
              <a:ext cx="22025" cy="17200"/>
            </a:xfrm>
            <a:custGeom>
              <a:avLst/>
              <a:gdLst/>
              <a:ahLst/>
              <a:cxnLst/>
              <a:rect l="l" t="t" r="r" b="b"/>
              <a:pathLst>
                <a:path w="881" h="688" extrusionOk="0">
                  <a:moveTo>
                    <a:pt x="701" y="1"/>
                  </a:moveTo>
                  <a:cubicBezTo>
                    <a:pt x="677" y="1"/>
                    <a:pt x="653" y="10"/>
                    <a:pt x="632" y="31"/>
                  </a:cubicBezTo>
                  <a:cubicBezTo>
                    <a:pt x="456" y="181"/>
                    <a:pt x="281" y="332"/>
                    <a:pt x="80" y="482"/>
                  </a:cubicBezTo>
                  <a:cubicBezTo>
                    <a:pt x="1" y="561"/>
                    <a:pt x="94" y="687"/>
                    <a:pt x="186" y="687"/>
                  </a:cubicBezTo>
                  <a:cubicBezTo>
                    <a:pt x="210" y="687"/>
                    <a:pt x="235" y="678"/>
                    <a:pt x="256" y="657"/>
                  </a:cubicBezTo>
                  <a:lnTo>
                    <a:pt x="782" y="206"/>
                  </a:lnTo>
                  <a:cubicBezTo>
                    <a:pt x="881" y="127"/>
                    <a:pt x="792" y="1"/>
                    <a:pt x="7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6359;p56"/>
            <p:cNvSpPr/>
            <p:nvPr/>
          </p:nvSpPr>
          <p:spPr>
            <a:xfrm>
              <a:off x="2936825" y="4566450"/>
              <a:ext cx="21450" cy="16375"/>
            </a:xfrm>
            <a:custGeom>
              <a:avLst/>
              <a:gdLst/>
              <a:ahLst/>
              <a:cxnLst/>
              <a:rect l="l" t="t" r="r" b="b"/>
              <a:pathLst>
                <a:path w="858" h="655" extrusionOk="0">
                  <a:moveTo>
                    <a:pt x="694" y="1"/>
                  </a:moveTo>
                  <a:cubicBezTo>
                    <a:pt x="673" y="1"/>
                    <a:pt x="651" y="8"/>
                    <a:pt x="629" y="26"/>
                  </a:cubicBezTo>
                  <a:cubicBezTo>
                    <a:pt x="453" y="151"/>
                    <a:pt x="278" y="302"/>
                    <a:pt x="102" y="427"/>
                  </a:cubicBezTo>
                  <a:cubicBezTo>
                    <a:pt x="1" y="508"/>
                    <a:pt x="64" y="655"/>
                    <a:pt x="158" y="655"/>
                  </a:cubicBezTo>
                  <a:cubicBezTo>
                    <a:pt x="180" y="655"/>
                    <a:pt x="204" y="646"/>
                    <a:pt x="228" y="627"/>
                  </a:cubicBezTo>
                  <a:lnTo>
                    <a:pt x="754" y="226"/>
                  </a:lnTo>
                  <a:cubicBezTo>
                    <a:pt x="857" y="164"/>
                    <a:pt x="790" y="1"/>
                    <a:pt x="69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6360;p56"/>
            <p:cNvSpPr/>
            <p:nvPr/>
          </p:nvSpPr>
          <p:spPr>
            <a:xfrm>
              <a:off x="2687050" y="4746225"/>
              <a:ext cx="28450" cy="11400"/>
            </a:xfrm>
            <a:custGeom>
              <a:avLst/>
              <a:gdLst/>
              <a:ahLst/>
              <a:cxnLst/>
              <a:rect l="l" t="t" r="r" b="b"/>
              <a:pathLst>
                <a:path w="1138" h="456" extrusionOk="0">
                  <a:moveTo>
                    <a:pt x="968" y="1"/>
                  </a:moveTo>
                  <a:cubicBezTo>
                    <a:pt x="961" y="1"/>
                    <a:pt x="953" y="1"/>
                    <a:pt x="945" y="3"/>
                  </a:cubicBezTo>
                  <a:cubicBezTo>
                    <a:pt x="670" y="78"/>
                    <a:pt x="419" y="153"/>
                    <a:pt x="143" y="228"/>
                  </a:cubicBezTo>
                  <a:cubicBezTo>
                    <a:pt x="1" y="252"/>
                    <a:pt x="61" y="456"/>
                    <a:pt x="195" y="456"/>
                  </a:cubicBezTo>
                  <a:cubicBezTo>
                    <a:pt x="203" y="456"/>
                    <a:pt x="211" y="455"/>
                    <a:pt x="219" y="454"/>
                  </a:cubicBezTo>
                  <a:cubicBezTo>
                    <a:pt x="469" y="379"/>
                    <a:pt x="745" y="304"/>
                    <a:pt x="995" y="253"/>
                  </a:cubicBezTo>
                  <a:cubicBezTo>
                    <a:pt x="1138" y="206"/>
                    <a:pt x="1100" y="1"/>
                    <a:pt x="96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6361;p56"/>
            <p:cNvSpPr/>
            <p:nvPr/>
          </p:nvSpPr>
          <p:spPr>
            <a:xfrm>
              <a:off x="2688475" y="4758650"/>
              <a:ext cx="39425" cy="16650"/>
            </a:xfrm>
            <a:custGeom>
              <a:avLst/>
              <a:gdLst/>
              <a:ahLst/>
              <a:cxnLst/>
              <a:rect l="l" t="t" r="r" b="b"/>
              <a:pathLst>
                <a:path w="1577" h="666" extrusionOk="0">
                  <a:moveTo>
                    <a:pt x="1403" y="0"/>
                  </a:moveTo>
                  <a:cubicBezTo>
                    <a:pt x="1391" y="0"/>
                    <a:pt x="1378" y="3"/>
                    <a:pt x="1365" y="7"/>
                  </a:cubicBezTo>
                  <a:cubicBezTo>
                    <a:pt x="964" y="157"/>
                    <a:pt x="537" y="283"/>
                    <a:pt x="136" y="433"/>
                  </a:cubicBezTo>
                  <a:cubicBezTo>
                    <a:pt x="1" y="478"/>
                    <a:pt x="28" y="666"/>
                    <a:pt x="145" y="666"/>
                  </a:cubicBezTo>
                  <a:cubicBezTo>
                    <a:pt x="158" y="666"/>
                    <a:pt x="172" y="664"/>
                    <a:pt x="187" y="659"/>
                  </a:cubicBezTo>
                  <a:lnTo>
                    <a:pt x="1440" y="258"/>
                  </a:lnTo>
                  <a:cubicBezTo>
                    <a:pt x="1577" y="212"/>
                    <a:pt x="1527" y="0"/>
                    <a:pt x="140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6362;p56"/>
            <p:cNvSpPr/>
            <p:nvPr/>
          </p:nvSpPr>
          <p:spPr>
            <a:xfrm>
              <a:off x="2792125" y="3751450"/>
              <a:ext cx="360300" cy="633325"/>
            </a:xfrm>
            <a:custGeom>
              <a:avLst/>
              <a:gdLst/>
              <a:ahLst/>
              <a:cxnLst/>
              <a:rect l="l" t="t" r="r" b="b"/>
              <a:pathLst>
                <a:path w="14412" h="25333" extrusionOk="0">
                  <a:moveTo>
                    <a:pt x="1279" y="1"/>
                  </a:moveTo>
                  <a:cubicBezTo>
                    <a:pt x="1251" y="1"/>
                    <a:pt x="1234" y="7"/>
                    <a:pt x="1229" y="19"/>
                  </a:cubicBezTo>
                  <a:cubicBezTo>
                    <a:pt x="0" y="2350"/>
                    <a:pt x="3509" y="8165"/>
                    <a:pt x="4737" y="11548"/>
                  </a:cubicBezTo>
                  <a:cubicBezTo>
                    <a:pt x="5940" y="14932"/>
                    <a:pt x="3735" y="18716"/>
                    <a:pt x="3735" y="18716"/>
                  </a:cubicBezTo>
                  <a:lnTo>
                    <a:pt x="9374" y="25333"/>
                  </a:lnTo>
                  <a:cubicBezTo>
                    <a:pt x="9775" y="25207"/>
                    <a:pt x="10151" y="25057"/>
                    <a:pt x="10527" y="24856"/>
                  </a:cubicBezTo>
                  <a:cubicBezTo>
                    <a:pt x="13710" y="23302"/>
                    <a:pt x="14412" y="19869"/>
                    <a:pt x="13885" y="16636"/>
                  </a:cubicBezTo>
                  <a:cubicBezTo>
                    <a:pt x="13184" y="12275"/>
                    <a:pt x="11730" y="8240"/>
                    <a:pt x="8848" y="4831"/>
                  </a:cubicBezTo>
                  <a:cubicBezTo>
                    <a:pt x="7494" y="3227"/>
                    <a:pt x="5715" y="1999"/>
                    <a:pt x="3835" y="1047"/>
                  </a:cubicBezTo>
                  <a:cubicBezTo>
                    <a:pt x="3719" y="977"/>
                    <a:pt x="1638" y="1"/>
                    <a:pt x="1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6363;p56"/>
            <p:cNvSpPr/>
            <p:nvPr/>
          </p:nvSpPr>
          <p:spPr>
            <a:xfrm>
              <a:off x="2085350" y="3803925"/>
              <a:ext cx="884750" cy="725600"/>
            </a:xfrm>
            <a:custGeom>
              <a:avLst/>
              <a:gdLst/>
              <a:ahLst/>
              <a:cxnLst/>
              <a:rect l="l" t="t" r="r" b="b"/>
              <a:pathLst>
                <a:path w="35390" h="29024" extrusionOk="0">
                  <a:moveTo>
                    <a:pt x="1605" y="0"/>
                  </a:moveTo>
                  <a:lnTo>
                    <a:pt x="1" y="10978"/>
                  </a:lnTo>
                  <a:lnTo>
                    <a:pt x="2181" y="24612"/>
                  </a:lnTo>
                  <a:cubicBezTo>
                    <a:pt x="2181" y="24612"/>
                    <a:pt x="5264" y="28898"/>
                    <a:pt x="15790" y="29023"/>
                  </a:cubicBezTo>
                  <a:lnTo>
                    <a:pt x="16843" y="29023"/>
                  </a:lnTo>
                  <a:cubicBezTo>
                    <a:pt x="28221" y="28848"/>
                    <a:pt x="32231" y="25890"/>
                    <a:pt x="33810" y="23234"/>
                  </a:cubicBezTo>
                  <a:cubicBezTo>
                    <a:pt x="35364" y="20552"/>
                    <a:pt x="35389" y="11705"/>
                    <a:pt x="35389" y="11705"/>
                  </a:cubicBezTo>
                  <a:lnTo>
                    <a:pt x="307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6364;p56"/>
            <p:cNvSpPr/>
            <p:nvPr/>
          </p:nvSpPr>
          <p:spPr>
            <a:xfrm>
              <a:off x="2480100" y="3994700"/>
              <a:ext cx="60800" cy="534825"/>
            </a:xfrm>
            <a:custGeom>
              <a:avLst/>
              <a:gdLst/>
              <a:ahLst/>
              <a:cxnLst/>
              <a:rect l="l" t="t" r="r" b="b"/>
              <a:pathLst>
                <a:path w="2432" h="21393" extrusionOk="0">
                  <a:moveTo>
                    <a:pt x="1783" y="1"/>
                  </a:moveTo>
                  <a:cubicBezTo>
                    <a:pt x="1723" y="1"/>
                    <a:pt x="1667" y="39"/>
                    <a:pt x="1679" y="114"/>
                  </a:cubicBezTo>
                  <a:cubicBezTo>
                    <a:pt x="1980" y="4274"/>
                    <a:pt x="2080" y="8560"/>
                    <a:pt x="1855" y="12745"/>
                  </a:cubicBezTo>
                  <a:cubicBezTo>
                    <a:pt x="1704" y="15577"/>
                    <a:pt x="953" y="18560"/>
                    <a:pt x="0" y="21392"/>
                  </a:cubicBezTo>
                  <a:lnTo>
                    <a:pt x="251" y="21392"/>
                  </a:lnTo>
                  <a:cubicBezTo>
                    <a:pt x="1128" y="18760"/>
                    <a:pt x="1830" y="15979"/>
                    <a:pt x="2055" y="13322"/>
                  </a:cubicBezTo>
                  <a:cubicBezTo>
                    <a:pt x="2431" y="8986"/>
                    <a:pt x="2231" y="4450"/>
                    <a:pt x="1905" y="114"/>
                  </a:cubicBezTo>
                  <a:cubicBezTo>
                    <a:pt x="1905" y="39"/>
                    <a:pt x="1842" y="1"/>
                    <a:pt x="17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6365;p56"/>
            <p:cNvSpPr/>
            <p:nvPr/>
          </p:nvSpPr>
          <p:spPr>
            <a:xfrm>
              <a:off x="1981350" y="3963150"/>
              <a:ext cx="380975" cy="485125"/>
            </a:xfrm>
            <a:custGeom>
              <a:avLst/>
              <a:gdLst/>
              <a:ahLst/>
              <a:cxnLst/>
              <a:rect l="l" t="t" r="r" b="b"/>
              <a:pathLst>
                <a:path w="15239" h="19405" extrusionOk="0">
                  <a:moveTo>
                    <a:pt x="9093" y="0"/>
                  </a:moveTo>
                  <a:cubicBezTo>
                    <a:pt x="8956" y="0"/>
                    <a:pt x="8822" y="56"/>
                    <a:pt x="8722" y="123"/>
                  </a:cubicBezTo>
                  <a:cubicBezTo>
                    <a:pt x="8346" y="373"/>
                    <a:pt x="8096" y="749"/>
                    <a:pt x="7870" y="1125"/>
                  </a:cubicBezTo>
                  <a:cubicBezTo>
                    <a:pt x="7669" y="1501"/>
                    <a:pt x="7469" y="1877"/>
                    <a:pt x="7394" y="2278"/>
                  </a:cubicBezTo>
                  <a:cubicBezTo>
                    <a:pt x="7168" y="3331"/>
                    <a:pt x="7695" y="4408"/>
                    <a:pt x="8246" y="5311"/>
                  </a:cubicBezTo>
                  <a:cubicBezTo>
                    <a:pt x="8246" y="5311"/>
                    <a:pt x="8020" y="5411"/>
                    <a:pt x="7644" y="5586"/>
                  </a:cubicBezTo>
                  <a:cubicBezTo>
                    <a:pt x="6040" y="6413"/>
                    <a:pt x="1780" y="8819"/>
                    <a:pt x="351" y="12303"/>
                  </a:cubicBezTo>
                  <a:cubicBezTo>
                    <a:pt x="351" y="12303"/>
                    <a:pt x="0" y="19145"/>
                    <a:pt x="3208" y="19371"/>
                  </a:cubicBezTo>
                  <a:cubicBezTo>
                    <a:pt x="3537" y="19394"/>
                    <a:pt x="3856" y="19405"/>
                    <a:pt x="4167" y="19405"/>
                  </a:cubicBezTo>
                  <a:cubicBezTo>
                    <a:pt x="14055" y="19405"/>
                    <a:pt x="15138" y="8168"/>
                    <a:pt x="15138" y="8168"/>
                  </a:cubicBezTo>
                  <a:cubicBezTo>
                    <a:pt x="15138" y="8168"/>
                    <a:pt x="15138" y="8143"/>
                    <a:pt x="15138" y="8118"/>
                  </a:cubicBezTo>
                  <a:cubicBezTo>
                    <a:pt x="15238" y="6915"/>
                    <a:pt x="14888" y="5687"/>
                    <a:pt x="14136" y="4709"/>
                  </a:cubicBezTo>
                  <a:cubicBezTo>
                    <a:pt x="13785" y="4233"/>
                    <a:pt x="13359" y="3832"/>
                    <a:pt x="13008" y="3356"/>
                  </a:cubicBezTo>
                  <a:cubicBezTo>
                    <a:pt x="12657" y="2905"/>
                    <a:pt x="12356" y="2353"/>
                    <a:pt x="12356" y="1752"/>
                  </a:cubicBezTo>
                  <a:cubicBezTo>
                    <a:pt x="12356" y="1376"/>
                    <a:pt x="12456" y="900"/>
                    <a:pt x="12156" y="674"/>
                  </a:cubicBezTo>
                  <a:cubicBezTo>
                    <a:pt x="12081" y="624"/>
                    <a:pt x="12005" y="574"/>
                    <a:pt x="11905" y="549"/>
                  </a:cubicBezTo>
                  <a:cubicBezTo>
                    <a:pt x="11837" y="533"/>
                    <a:pt x="11766" y="525"/>
                    <a:pt x="11695" y="525"/>
                  </a:cubicBezTo>
                  <a:cubicBezTo>
                    <a:pt x="11325" y="525"/>
                    <a:pt x="10941" y="734"/>
                    <a:pt x="10752" y="1050"/>
                  </a:cubicBezTo>
                  <a:cubicBezTo>
                    <a:pt x="10802" y="699"/>
                    <a:pt x="10577" y="323"/>
                    <a:pt x="10251" y="198"/>
                  </a:cubicBezTo>
                  <a:cubicBezTo>
                    <a:pt x="10170" y="169"/>
                    <a:pt x="10086" y="154"/>
                    <a:pt x="10001" y="154"/>
                  </a:cubicBezTo>
                  <a:cubicBezTo>
                    <a:pt x="9796" y="154"/>
                    <a:pt x="9591" y="239"/>
                    <a:pt x="9449" y="398"/>
                  </a:cubicBezTo>
                  <a:cubicBezTo>
                    <a:pt x="9474" y="273"/>
                    <a:pt x="9399" y="123"/>
                    <a:pt x="9299" y="47"/>
                  </a:cubicBezTo>
                  <a:cubicBezTo>
                    <a:pt x="9232" y="14"/>
                    <a:pt x="9162" y="0"/>
                    <a:pt x="9093"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6366;p56"/>
            <p:cNvSpPr/>
            <p:nvPr/>
          </p:nvSpPr>
          <p:spPr>
            <a:xfrm>
              <a:off x="2460050" y="4142275"/>
              <a:ext cx="54525" cy="57650"/>
            </a:xfrm>
            <a:custGeom>
              <a:avLst/>
              <a:gdLst/>
              <a:ahLst/>
              <a:cxnLst/>
              <a:rect l="l" t="t" r="r" b="b"/>
              <a:pathLst>
                <a:path w="2181" h="2306" extrusionOk="0">
                  <a:moveTo>
                    <a:pt x="928" y="0"/>
                  </a:moveTo>
                  <a:cubicBezTo>
                    <a:pt x="627" y="25"/>
                    <a:pt x="351" y="251"/>
                    <a:pt x="226" y="627"/>
                  </a:cubicBezTo>
                  <a:cubicBezTo>
                    <a:pt x="0" y="1178"/>
                    <a:pt x="201" y="1805"/>
                    <a:pt x="702" y="2131"/>
                  </a:cubicBezTo>
                  <a:cubicBezTo>
                    <a:pt x="853" y="2236"/>
                    <a:pt x="1050" y="2306"/>
                    <a:pt x="1248" y="2306"/>
                  </a:cubicBezTo>
                  <a:cubicBezTo>
                    <a:pt x="1378" y="2306"/>
                    <a:pt x="1510" y="2276"/>
                    <a:pt x="1629" y="2206"/>
                  </a:cubicBezTo>
                  <a:cubicBezTo>
                    <a:pt x="1905" y="2030"/>
                    <a:pt x="2080" y="1654"/>
                    <a:pt x="2131" y="1329"/>
                  </a:cubicBezTo>
                  <a:cubicBezTo>
                    <a:pt x="2181" y="727"/>
                    <a:pt x="1805" y="176"/>
                    <a:pt x="1228" y="50"/>
                  </a:cubicBezTo>
                  <a:cubicBezTo>
                    <a:pt x="1153" y="25"/>
                    <a:pt x="1078" y="0"/>
                    <a:pt x="9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6367;p56"/>
            <p:cNvSpPr/>
            <p:nvPr/>
          </p:nvSpPr>
          <p:spPr>
            <a:xfrm>
              <a:off x="2452525" y="4298275"/>
              <a:ext cx="44500" cy="56550"/>
            </a:xfrm>
            <a:custGeom>
              <a:avLst/>
              <a:gdLst/>
              <a:ahLst/>
              <a:cxnLst/>
              <a:rect l="l" t="t" r="r" b="b"/>
              <a:pathLst>
                <a:path w="1780" h="2262" extrusionOk="0">
                  <a:moveTo>
                    <a:pt x="928" y="1"/>
                  </a:moveTo>
                  <a:cubicBezTo>
                    <a:pt x="828" y="1"/>
                    <a:pt x="727" y="1"/>
                    <a:pt x="602" y="51"/>
                  </a:cubicBezTo>
                  <a:cubicBezTo>
                    <a:pt x="276" y="151"/>
                    <a:pt x="76" y="427"/>
                    <a:pt x="26" y="753"/>
                  </a:cubicBezTo>
                  <a:cubicBezTo>
                    <a:pt x="0" y="928"/>
                    <a:pt x="0" y="1079"/>
                    <a:pt x="51" y="1254"/>
                  </a:cubicBezTo>
                  <a:cubicBezTo>
                    <a:pt x="51" y="1480"/>
                    <a:pt x="101" y="1705"/>
                    <a:pt x="251" y="1856"/>
                  </a:cubicBezTo>
                  <a:cubicBezTo>
                    <a:pt x="326" y="2031"/>
                    <a:pt x="452" y="2181"/>
                    <a:pt x="652" y="2231"/>
                  </a:cubicBezTo>
                  <a:cubicBezTo>
                    <a:pt x="722" y="2252"/>
                    <a:pt x="791" y="2262"/>
                    <a:pt x="858" y="2262"/>
                  </a:cubicBezTo>
                  <a:cubicBezTo>
                    <a:pt x="1364" y="2262"/>
                    <a:pt x="1758" y="1716"/>
                    <a:pt x="1780" y="1229"/>
                  </a:cubicBezTo>
                  <a:cubicBezTo>
                    <a:pt x="1780" y="778"/>
                    <a:pt x="1454" y="1"/>
                    <a:pt x="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6368;p56"/>
            <p:cNvSpPr/>
            <p:nvPr/>
          </p:nvSpPr>
          <p:spPr>
            <a:xfrm>
              <a:off x="1806525" y="3751100"/>
              <a:ext cx="562925" cy="697725"/>
            </a:xfrm>
            <a:custGeom>
              <a:avLst/>
              <a:gdLst/>
              <a:ahLst/>
              <a:cxnLst/>
              <a:rect l="l" t="t" r="r" b="b"/>
              <a:pathLst>
                <a:path w="22517" h="27909" extrusionOk="0">
                  <a:moveTo>
                    <a:pt x="14108" y="1"/>
                  </a:moveTo>
                  <a:cubicBezTo>
                    <a:pt x="13586" y="1"/>
                    <a:pt x="10676" y="1348"/>
                    <a:pt x="10377" y="1487"/>
                  </a:cubicBezTo>
                  <a:cubicBezTo>
                    <a:pt x="7921" y="2665"/>
                    <a:pt x="5890" y="4244"/>
                    <a:pt x="4286" y="6449"/>
                  </a:cubicBezTo>
                  <a:cubicBezTo>
                    <a:pt x="3008" y="8254"/>
                    <a:pt x="2006" y="10284"/>
                    <a:pt x="1354" y="12389"/>
                  </a:cubicBezTo>
                  <a:cubicBezTo>
                    <a:pt x="126" y="16349"/>
                    <a:pt x="1" y="21186"/>
                    <a:pt x="2883" y="24494"/>
                  </a:cubicBezTo>
                  <a:cubicBezTo>
                    <a:pt x="3484" y="25171"/>
                    <a:pt x="4211" y="25748"/>
                    <a:pt x="4963" y="26224"/>
                  </a:cubicBezTo>
                  <a:cubicBezTo>
                    <a:pt x="6818" y="27377"/>
                    <a:pt x="9023" y="27803"/>
                    <a:pt x="11154" y="27903"/>
                  </a:cubicBezTo>
                  <a:cubicBezTo>
                    <a:pt x="11250" y="27907"/>
                    <a:pt x="11344" y="27909"/>
                    <a:pt x="11437" y="27909"/>
                  </a:cubicBezTo>
                  <a:cubicBezTo>
                    <a:pt x="22517" y="27909"/>
                    <a:pt x="14186" y="83"/>
                    <a:pt x="14186" y="33"/>
                  </a:cubicBezTo>
                  <a:cubicBezTo>
                    <a:pt x="14180" y="11"/>
                    <a:pt x="14153" y="1"/>
                    <a:pt x="14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6369;p56"/>
            <p:cNvSpPr/>
            <p:nvPr/>
          </p:nvSpPr>
          <p:spPr>
            <a:xfrm>
              <a:off x="1961275" y="4071150"/>
              <a:ext cx="173900" cy="190025"/>
            </a:xfrm>
            <a:custGeom>
              <a:avLst/>
              <a:gdLst/>
              <a:ahLst/>
              <a:cxnLst/>
              <a:rect l="l" t="t" r="r" b="b"/>
              <a:pathLst>
                <a:path w="6956" h="7601" extrusionOk="0">
                  <a:moveTo>
                    <a:pt x="2667" y="1"/>
                  </a:moveTo>
                  <a:cubicBezTo>
                    <a:pt x="2608" y="1"/>
                    <a:pt x="2545" y="38"/>
                    <a:pt x="2533" y="113"/>
                  </a:cubicBezTo>
                  <a:cubicBezTo>
                    <a:pt x="2508" y="489"/>
                    <a:pt x="2533" y="890"/>
                    <a:pt x="2583" y="1266"/>
                  </a:cubicBezTo>
                  <a:cubicBezTo>
                    <a:pt x="2533" y="1316"/>
                    <a:pt x="2558" y="1392"/>
                    <a:pt x="2608" y="1442"/>
                  </a:cubicBezTo>
                  <a:cubicBezTo>
                    <a:pt x="2758" y="2319"/>
                    <a:pt x="3159" y="3121"/>
                    <a:pt x="3736" y="3848"/>
                  </a:cubicBezTo>
                  <a:cubicBezTo>
                    <a:pt x="2282" y="4750"/>
                    <a:pt x="954" y="5878"/>
                    <a:pt x="51" y="7432"/>
                  </a:cubicBezTo>
                  <a:cubicBezTo>
                    <a:pt x="1" y="7516"/>
                    <a:pt x="75" y="7601"/>
                    <a:pt x="152" y="7601"/>
                  </a:cubicBezTo>
                  <a:cubicBezTo>
                    <a:pt x="190" y="7601"/>
                    <a:pt x="227" y="7581"/>
                    <a:pt x="252" y="7532"/>
                  </a:cubicBezTo>
                  <a:cubicBezTo>
                    <a:pt x="1154" y="6003"/>
                    <a:pt x="2457" y="4900"/>
                    <a:pt x="3911" y="3998"/>
                  </a:cubicBezTo>
                  <a:cubicBezTo>
                    <a:pt x="3961" y="3998"/>
                    <a:pt x="4011" y="3973"/>
                    <a:pt x="4036" y="3948"/>
                  </a:cubicBezTo>
                  <a:cubicBezTo>
                    <a:pt x="4939" y="3397"/>
                    <a:pt x="5891" y="2895"/>
                    <a:pt x="6843" y="2444"/>
                  </a:cubicBezTo>
                  <a:cubicBezTo>
                    <a:pt x="6955" y="2377"/>
                    <a:pt x="6868" y="2211"/>
                    <a:pt x="6759" y="2211"/>
                  </a:cubicBezTo>
                  <a:cubicBezTo>
                    <a:pt x="6745" y="2211"/>
                    <a:pt x="6732" y="2213"/>
                    <a:pt x="6718" y="2219"/>
                  </a:cubicBezTo>
                  <a:cubicBezTo>
                    <a:pt x="5766" y="2695"/>
                    <a:pt x="4838" y="3171"/>
                    <a:pt x="3936" y="3722"/>
                  </a:cubicBezTo>
                  <a:cubicBezTo>
                    <a:pt x="3360" y="3021"/>
                    <a:pt x="2984" y="2219"/>
                    <a:pt x="2833" y="1367"/>
                  </a:cubicBezTo>
                  <a:cubicBezTo>
                    <a:pt x="3084" y="1141"/>
                    <a:pt x="3335" y="940"/>
                    <a:pt x="3585" y="740"/>
                  </a:cubicBezTo>
                  <a:cubicBezTo>
                    <a:pt x="3684" y="661"/>
                    <a:pt x="3595" y="535"/>
                    <a:pt x="3492" y="535"/>
                  </a:cubicBezTo>
                  <a:cubicBezTo>
                    <a:pt x="3465" y="535"/>
                    <a:pt x="3436" y="544"/>
                    <a:pt x="3410" y="565"/>
                  </a:cubicBezTo>
                  <a:cubicBezTo>
                    <a:pt x="3209" y="740"/>
                    <a:pt x="3009" y="915"/>
                    <a:pt x="2808" y="1091"/>
                  </a:cubicBezTo>
                  <a:cubicBezTo>
                    <a:pt x="2758" y="765"/>
                    <a:pt x="2758" y="439"/>
                    <a:pt x="2783" y="113"/>
                  </a:cubicBezTo>
                  <a:cubicBezTo>
                    <a:pt x="2783" y="38"/>
                    <a:pt x="2727"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6370;p56"/>
            <p:cNvSpPr/>
            <p:nvPr/>
          </p:nvSpPr>
          <p:spPr>
            <a:xfrm>
              <a:off x="2149450" y="4196475"/>
              <a:ext cx="196900" cy="248500"/>
            </a:xfrm>
            <a:custGeom>
              <a:avLst/>
              <a:gdLst/>
              <a:ahLst/>
              <a:cxnLst/>
              <a:rect l="l" t="t" r="r" b="b"/>
              <a:pathLst>
                <a:path w="7876" h="9940" extrusionOk="0">
                  <a:moveTo>
                    <a:pt x="7759" y="0"/>
                  </a:moveTo>
                  <a:cubicBezTo>
                    <a:pt x="7700" y="0"/>
                    <a:pt x="7637" y="38"/>
                    <a:pt x="7637" y="113"/>
                  </a:cubicBezTo>
                  <a:cubicBezTo>
                    <a:pt x="7211" y="4123"/>
                    <a:pt x="4204" y="8710"/>
                    <a:pt x="143" y="9712"/>
                  </a:cubicBezTo>
                  <a:cubicBezTo>
                    <a:pt x="1" y="9736"/>
                    <a:pt x="61" y="9940"/>
                    <a:pt x="196" y="9940"/>
                  </a:cubicBezTo>
                  <a:cubicBezTo>
                    <a:pt x="203" y="9940"/>
                    <a:pt x="211" y="9939"/>
                    <a:pt x="219" y="9938"/>
                  </a:cubicBezTo>
                  <a:cubicBezTo>
                    <a:pt x="4404" y="8910"/>
                    <a:pt x="7437" y="4248"/>
                    <a:pt x="7863" y="113"/>
                  </a:cubicBezTo>
                  <a:cubicBezTo>
                    <a:pt x="7875" y="38"/>
                    <a:pt x="7819" y="0"/>
                    <a:pt x="77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371;p56"/>
            <p:cNvSpPr/>
            <p:nvPr/>
          </p:nvSpPr>
          <p:spPr>
            <a:xfrm>
              <a:off x="2859775" y="3844800"/>
              <a:ext cx="112825" cy="359575"/>
            </a:xfrm>
            <a:custGeom>
              <a:avLst/>
              <a:gdLst/>
              <a:ahLst/>
              <a:cxnLst/>
              <a:rect l="l" t="t" r="r" b="b"/>
              <a:pathLst>
                <a:path w="4513" h="14383" extrusionOk="0">
                  <a:moveTo>
                    <a:pt x="152" y="1"/>
                  </a:moveTo>
                  <a:cubicBezTo>
                    <a:pt x="75" y="1"/>
                    <a:pt x="1" y="85"/>
                    <a:pt x="51" y="170"/>
                  </a:cubicBezTo>
                  <a:cubicBezTo>
                    <a:pt x="2658" y="4004"/>
                    <a:pt x="4262" y="9869"/>
                    <a:pt x="1981" y="14205"/>
                  </a:cubicBezTo>
                  <a:cubicBezTo>
                    <a:pt x="1928" y="14294"/>
                    <a:pt x="2013" y="14382"/>
                    <a:pt x="2094" y="14382"/>
                  </a:cubicBezTo>
                  <a:cubicBezTo>
                    <a:pt x="2127" y="14382"/>
                    <a:pt x="2160" y="14367"/>
                    <a:pt x="2182" y="14330"/>
                  </a:cubicBezTo>
                  <a:cubicBezTo>
                    <a:pt x="4513" y="9894"/>
                    <a:pt x="2934" y="3954"/>
                    <a:pt x="252" y="70"/>
                  </a:cubicBezTo>
                  <a:cubicBezTo>
                    <a:pt x="227" y="21"/>
                    <a:pt x="190" y="1"/>
                    <a:pt x="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372;p56"/>
            <p:cNvSpPr/>
            <p:nvPr/>
          </p:nvSpPr>
          <p:spPr>
            <a:xfrm>
              <a:off x="1946525" y="3928450"/>
              <a:ext cx="11425" cy="35650"/>
            </a:xfrm>
            <a:custGeom>
              <a:avLst/>
              <a:gdLst/>
              <a:ahLst/>
              <a:cxnLst/>
              <a:rect l="l" t="t" r="r" b="b"/>
              <a:pathLst>
                <a:path w="457" h="1426" extrusionOk="0">
                  <a:moveTo>
                    <a:pt x="307" y="0"/>
                  </a:moveTo>
                  <a:cubicBezTo>
                    <a:pt x="264" y="0"/>
                    <a:pt x="225" y="25"/>
                    <a:pt x="215" y="82"/>
                  </a:cubicBezTo>
                  <a:cubicBezTo>
                    <a:pt x="140" y="483"/>
                    <a:pt x="65" y="884"/>
                    <a:pt x="15" y="1285"/>
                  </a:cubicBezTo>
                  <a:cubicBezTo>
                    <a:pt x="0" y="1372"/>
                    <a:pt x="70" y="1426"/>
                    <a:pt x="136" y="1426"/>
                  </a:cubicBezTo>
                  <a:cubicBezTo>
                    <a:pt x="184" y="1426"/>
                    <a:pt x="230" y="1398"/>
                    <a:pt x="240" y="1335"/>
                  </a:cubicBezTo>
                  <a:lnTo>
                    <a:pt x="441" y="157"/>
                  </a:lnTo>
                  <a:cubicBezTo>
                    <a:pt x="456" y="64"/>
                    <a:pt x="376" y="0"/>
                    <a:pt x="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6373;p56"/>
            <p:cNvSpPr/>
            <p:nvPr/>
          </p:nvSpPr>
          <p:spPr>
            <a:xfrm>
              <a:off x="1959025" y="3942625"/>
              <a:ext cx="10800" cy="26275"/>
            </a:xfrm>
            <a:custGeom>
              <a:avLst/>
              <a:gdLst/>
              <a:ahLst/>
              <a:cxnLst/>
              <a:rect l="l" t="t" r="r" b="b"/>
              <a:pathLst>
                <a:path w="432" h="1051" extrusionOk="0">
                  <a:moveTo>
                    <a:pt x="295" y="1"/>
                  </a:moveTo>
                  <a:cubicBezTo>
                    <a:pt x="248" y="1"/>
                    <a:pt x="202" y="28"/>
                    <a:pt x="191" y="91"/>
                  </a:cubicBezTo>
                  <a:cubicBezTo>
                    <a:pt x="141" y="367"/>
                    <a:pt x="66" y="618"/>
                    <a:pt x="16" y="893"/>
                  </a:cubicBezTo>
                  <a:cubicBezTo>
                    <a:pt x="1" y="986"/>
                    <a:pt x="81" y="1051"/>
                    <a:pt x="150" y="1051"/>
                  </a:cubicBezTo>
                  <a:cubicBezTo>
                    <a:pt x="193" y="1051"/>
                    <a:pt x="232" y="1026"/>
                    <a:pt x="242" y="969"/>
                  </a:cubicBezTo>
                  <a:cubicBezTo>
                    <a:pt x="317" y="693"/>
                    <a:pt x="367" y="417"/>
                    <a:pt x="417" y="142"/>
                  </a:cubicBezTo>
                  <a:cubicBezTo>
                    <a:pt x="432" y="54"/>
                    <a:pt x="362" y="1"/>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6374;p56"/>
            <p:cNvSpPr/>
            <p:nvPr/>
          </p:nvSpPr>
          <p:spPr>
            <a:xfrm>
              <a:off x="1975075" y="3903375"/>
              <a:ext cx="10050" cy="31075"/>
            </a:xfrm>
            <a:custGeom>
              <a:avLst/>
              <a:gdLst/>
              <a:ahLst/>
              <a:cxnLst/>
              <a:rect l="l" t="t" r="r" b="b"/>
              <a:pathLst>
                <a:path w="402" h="1243" extrusionOk="0">
                  <a:moveTo>
                    <a:pt x="244" y="1"/>
                  </a:moveTo>
                  <a:cubicBezTo>
                    <a:pt x="199" y="1"/>
                    <a:pt x="161" y="25"/>
                    <a:pt x="151" y="83"/>
                  </a:cubicBezTo>
                  <a:cubicBezTo>
                    <a:pt x="101" y="408"/>
                    <a:pt x="51" y="759"/>
                    <a:pt x="1" y="1085"/>
                  </a:cubicBezTo>
                  <a:cubicBezTo>
                    <a:pt x="1" y="1178"/>
                    <a:pt x="87" y="1242"/>
                    <a:pt x="159" y="1242"/>
                  </a:cubicBezTo>
                  <a:cubicBezTo>
                    <a:pt x="203" y="1242"/>
                    <a:pt x="242" y="1218"/>
                    <a:pt x="251" y="1160"/>
                  </a:cubicBezTo>
                  <a:cubicBezTo>
                    <a:pt x="301" y="809"/>
                    <a:pt x="351" y="484"/>
                    <a:pt x="402" y="158"/>
                  </a:cubicBezTo>
                  <a:cubicBezTo>
                    <a:pt x="402" y="65"/>
                    <a:pt x="315" y="1"/>
                    <a:pt x="2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6375;p56"/>
            <p:cNvSpPr/>
            <p:nvPr/>
          </p:nvSpPr>
          <p:spPr>
            <a:xfrm>
              <a:off x="2126475" y="4299150"/>
              <a:ext cx="23000" cy="22500"/>
            </a:xfrm>
            <a:custGeom>
              <a:avLst/>
              <a:gdLst/>
              <a:ahLst/>
              <a:cxnLst/>
              <a:rect l="l" t="t" r="r" b="b"/>
              <a:pathLst>
                <a:path w="920" h="900" extrusionOk="0">
                  <a:moveTo>
                    <a:pt x="738" y="1"/>
                  </a:moveTo>
                  <a:cubicBezTo>
                    <a:pt x="722" y="1"/>
                    <a:pt x="704" y="6"/>
                    <a:pt x="687" y="16"/>
                  </a:cubicBezTo>
                  <a:cubicBezTo>
                    <a:pt x="411" y="191"/>
                    <a:pt x="185" y="417"/>
                    <a:pt x="35" y="718"/>
                  </a:cubicBezTo>
                  <a:cubicBezTo>
                    <a:pt x="1" y="821"/>
                    <a:pt x="83" y="900"/>
                    <a:pt x="163" y="900"/>
                  </a:cubicBezTo>
                  <a:cubicBezTo>
                    <a:pt x="200" y="900"/>
                    <a:pt x="237" y="883"/>
                    <a:pt x="260" y="843"/>
                  </a:cubicBezTo>
                  <a:cubicBezTo>
                    <a:pt x="361" y="567"/>
                    <a:pt x="561" y="367"/>
                    <a:pt x="812" y="242"/>
                  </a:cubicBezTo>
                  <a:cubicBezTo>
                    <a:pt x="920" y="177"/>
                    <a:pt x="842" y="1"/>
                    <a:pt x="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6376;p56"/>
            <p:cNvSpPr/>
            <p:nvPr/>
          </p:nvSpPr>
          <p:spPr>
            <a:xfrm>
              <a:off x="2133625" y="4304975"/>
              <a:ext cx="26225" cy="24150"/>
            </a:xfrm>
            <a:custGeom>
              <a:avLst/>
              <a:gdLst/>
              <a:ahLst/>
              <a:cxnLst/>
              <a:rect l="l" t="t" r="r" b="b"/>
              <a:pathLst>
                <a:path w="1049" h="966" extrusionOk="0">
                  <a:moveTo>
                    <a:pt x="878" y="1"/>
                  </a:moveTo>
                  <a:cubicBezTo>
                    <a:pt x="851" y="1"/>
                    <a:pt x="824" y="11"/>
                    <a:pt x="802" y="34"/>
                  </a:cubicBezTo>
                  <a:cubicBezTo>
                    <a:pt x="551" y="284"/>
                    <a:pt x="325" y="510"/>
                    <a:pt x="100" y="760"/>
                  </a:cubicBezTo>
                  <a:cubicBezTo>
                    <a:pt x="1" y="840"/>
                    <a:pt x="89" y="966"/>
                    <a:pt x="181" y="966"/>
                  </a:cubicBezTo>
                  <a:cubicBezTo>
                    <a:pt x="205" y="966"/>
                    <a:pt x="229" y="957"/>
                    <a:pt x="250" y="936"/>
                  </a:cubicBezTo>
                  <a:cubicBezTo>
                    <a:pt x="501" y="685"/>
                    <a:pt x="726" y="435"/>
                    <a:pt x="952" y="209"/>
                  </a:cubicBezTo>
                  <a:cubicBezTo>
                    <a:pt x="1049" y="112"/>
                    <a:pt x="966" y="1"/>
                    <a:pt x="878"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6377;p56"/>
            <p:cNvSpPr/>
            <p:nvPr/>
          </p:nvSpPr>
          <p:spPr>
            <a:xfrm>
              <a:off x="1872325" y="4120650"/>
              <a:ext cx="6275" cy="26975"/>
            </a:xfrm>
            <a:custGeom>
              <a:avLst/>
              <a:gdLst/>
              <a:ahLst/>
              <a:cxnLst/>
              <a:rect l="l" t="t" r="r" b="b"/>
              <a:pathLst>
                <a:path w="251" h="1079" extrusionOk="0">
                  <a:moveTo>
                    <a:pt x="126" y="1"/>
                  </a:moveTo>
                  <a:cubicBezTo>
                    <a:pt x="63" y="1"/>
                    <a:pt x="0" y="38"/>
                    <a:pt x="0" y="113"/>
                  </a:cubicBezTo>
                  <a:lnTo>
                    <a:pt x="0" y="966"/>
                  </a:lnTo>
                  <a:cubicBezTo>
                    <a:pt x="0" y="1041"/>
                    <a:pt x="63" y="1078"/>
                    <a:pt x="126" y="1078"/>
                  </a:cubicBezTo>
                  <a:cubicBezTo>
                    <a:pt x="188" y="1078"/>
                    <a:pt x="251" y="1041"/>
                    <a:pt x="251" y="966"/>
                  </a:cubicBezTo>
                  <a:lnTo>
                    <a:pt x="251" y="113"/>
                  </a:lnTo>
                  <a:cubicBezTo>
                    <a:pt x="251" y="38"/>
                    <a:pt x="188"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6378;p56"/>
            <p:cNvSpPr/>
            <p:nvPr/>
          </p:nvSpPr>
          <p:spPr>
            <a:xfrm>
              <a:off x="1892375" y="4123925"/>
              <a:ext cx="7300" cy="27450"/>
            </a:xfrm>
            <a:custGeom>
              <a:avLst/>
              <a:gdLst/>
              <a:ahLst/>
              <a:cxnLst/>
              <a:rect l="l" t="t" r="r" b="b"/>
              <a:pathLst>
                <a:path w="292" h="1098" extrusionOk="0">
                  <a:moveTo>
                    <a:pt x="142" y="1"/>
                  </a:moveTo>
                  <a:cubicBezTo>
                    <a:pt x="99" y="1"/>
                    <a:pt x="60" y="25"/>
                    <a:pt x="50" y="83"/>
                  </a:cubicBezTo>
                  <a:cubicBezTo>
                    <a:pt x="25" y="383"/>
                    <a:pt x="0" y="684"/>
                    <a:pt x="25" y="985"/>
                  </a:cubicBezTo>
                  <a:cubicBezTo>
                    <a:pt x="25" y="1060"/>
                    <a:pt x="88" y="1098"/>
                    <a:pt x="148" y="1098"/>
                  </a:cubicBezTo>
                  <a:cubicBezTo>
                    <a:pt x="207" y="1098"/>
                    <a:pt x="263" y="1060"/>
                    <a:pt x="251" y="985"/>
                  </a:cubicBezTo>
                  <a:cubicBezTo>
                    <a:pt x="251" y="709"/>
                    <a:pt x="251" y="434"/>
                    <a:pt x="276" y="158"/>
                  </a:cubicBezTo>
                  <a:cubicBezTo>
                    <a:pt x="292" y="65"/>
                    <a:pt x="211" y="1"/>
                    <a:pt x="1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6379;p56"/>
            <p:cNvSpPr/>
            <p:nvPr/>
          </p:nvSpPr>
          <p:spPr>
            <a:xfrm>
              <a:off x="2349375" y="4362500"/>
              <a:ext cx="7925" cy="23700"/>
            </a:xfrm>
            <a:custGeom>
              <a:avLst/>
              <a:gdLst/>
              <a:ahLst/>
              <a:cxnLst/>
              <a:rect l="l" t="t" r="r" b="b"/>
              <a:pathLst>
                <a:path w="317" h="948" extrusionOk="0">
                  <a:moveTo>
                    <a:pt x="170" y="1"/>
                  </a:moveTo>
                  <a:cubicBezTo>
                    <a:pt x="110" y="1"/>
                    <a:pt x="54" y="38"/>
                    <a:pt x="66" y="114"/>
                  </a:cubicBezTo>
                  <a:cubicBezTo>
                    <a:pt x="66" y="339"/>
                    <a:pt x="66" y="565"/>
                    <a:pt x="16" y="790"/>
                  </a:cubicBezTo>
                  <a:cubicBezTo>
                    <a:pt x="1" y="883"/>
                    <a:pt x="81" y="947"/>
                    <a:pt x="150" y="947"/>
                  </a:cubicBezTo>
                  <a:cubicBezTo>
                    <a:pt x="193" y="947"/>
                    <a:pt x="232" y="923"/>
                    <a:pt x="242" y="865"/>
                  </a:cubicBezTo>
                  <a:cubicBezTo>
                    <a:pt x="292" y="615"/>
                    <a:pt x="317" y="364"/>
                    <a:pt x="292" y="114"/>
                  </a:cubicBezTo>
                  <a:cubicBezTo>
                    <a:pt x="292" y="38"/>
                    <a:pt x="229" y="1"/>
                    <a:pt x="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6380;p56"/>
            <p:cNvSpPr/>
            <p:nvPr/>
          </p:nvSpPr>
          <p:spPr>
            <a:xfrm>
              <a:off x="2366050" y="4367525"/>
              <a:ext cx="6300" cy="21175"/>
            </a:xfrm>
            <a:custGeom>
              <a:avLst/>
              <a:gdLst/>
              <a:ahLst/>
              <a:cxnLst/>
              <a:rect l="l" t="t" r="r" b="b"/>
              <a:pathLst>
                <a:path w="252" h="847" extrusionOk="0">
                  <a:moveTo>
                    <a:pt x="126" y="0"/>
                  </a:moveTo>
                  <a:cubicBezTo>
                    <a:pt x="63" y="0"/>
                    <a:pt x="1" y="38"/>
                    <a:pt x="1" y="113"/>
                  </a:cubicBezTo>
                  <a:lnTo>
                    <a:pt x="1" y="715"/>
                  </a:lnTo>
                  <a:cubicBezTo>
                    <a:pt x="1" y="802"/>
                    <a:pt x="63" y="846"/>
                    <a:pt x="126" y="846"/>
                  </a:cubicBezTo>
                  <a:cubicBezTo>
                    <a:pt x="189" y="846"/>
                    <a:pt x="251" y="802"/>
                    <a:pt x="251" y="715"/>
                  </a:cubicBezTo>
                  <a:lnTo>
                    <a:pt x="251" y="113"/>
                  </a:lnTo>
                  <a:cubicBezTo>
                    <a:pt x="251" y="38"/>
                    <a:pt x="189"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6381;p56"/>
            <p:cNvSpPr/>
            <p:nvPr/>
          </p:nvSpPr>
          <p:spPr>
            <a:xfrm>
              <a:off x="2375450" y="4319425"/>
              <a:ext cx="7875" cy="34325"/>
            </a:xfrm>
            <a:custGeom>
              <a:avLst/>
              <a:gdLst/>
              <a:ahLst/>
              <a:cxnLst/>
              <a:rect l="l" t="t" r="r" b="b"/>
              <a:pathLst>
                <a:path w="315" h="1373" extrusionOk="0">
                  <a:moveTo>
                    <a:pt x="198" y="1"/>
                  </a:moveTo>
                  <a:cubicBezTo>
                    <a:pt x="139" y="1"/>
                    <a:pt x="76" y="45"/>
                    <a:pt x="76" y="132"/>
                  </a:cubicBezTo>
                  <a:cubicBezTo>
                    <a:pt x="51" y="508"/>
                    <a:pt x="26" y="884"/>
                    <a:pt x="1" y="1260"/>
                  </a:cubicBezTo>
                  <a:cubicBezTo>
                    <a:pt x="1" y="1335"/>
                    <a:pt x="63" y="1373"/>
                    <a:pt x="126" y="1373"/>
                  </a:cubicBezTo>
                  <a:cubicBezTo>
                    <a:pt x="189" y="1373"/>
                    <a:pt x="251" y="1335"/>
                    <a:pt x="251" y="1260"/>
                  </a:cubicBezTo>
                  <a:cubicBezTo>
                    <a:pt x="276" y="884"/>
                    <a:pt x="301" y="508"/>
                    <a:pt x="301" y="132"/>
                  </a:cubicBezTo>
                  <a:cubicBezTo>
                    <a:pt x="314" y="45"/>
                    <a:pt x="258"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6382;p56"/>
            <p:cNvSpPr/>
            <p:nvPr/>
          </p:nvSpPr>
          <p:spPr>
            <a:xfrm>
              <a:off x="2834100" y="4037950"/>
              <a:ext cx="5675" cy="23825"/>
            </a:xfrm>
            <a:custGeom>
              <a:avLst/>
              <a:gdLst/>
              <a:ahLst/>
              <a:cxnLst/>
              <a:rect l="l" t="t" r="r" b="b"/>
              <a:pathLst>
                <a:path w="227" h="953" extrusionOk="0">
                  <a:moveTo>
                    <a:pt x="113" y="0"/>
                  </a:moveTo>
                  <a:cubicBezTo>
                    <a:pt x="57" y="0"/>
                    <a:pt x="1" y="38"/>
                    <a:pt x="1" y="113"/>
                  </a:cubicBezTo>
                  <a:lnTo>
                    <a:pt x="1" y="840"/>
                  </a:lnTo>
                  <a:cubicBezTo>
                    <a:pt x="1" y="915"/>
                    <a:pt x="57" y="953"/>
                    <a:pt x="113" y="953"/>
                  </a:cubicBezTo>
                  <a:cubicBezTo>
                    <a:pt x="170" y="953"/>
                    <a:pt x="226" y="915"/>
                    <a:pt x="226" y="840"/>
                  </a:cubicBezTo>
                  <a:lnTo>
                    <a:pt x="226" y="113"/>
                  </a:lnTo>
                  <a:cubicBezTo>
                    <a:pt x="226" y="38"/>
                    <a:pt x="17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6383;p56"/>
            <p:cNvSpPr/>
            <p:nvPr/>
          </p:nvSpPr>
          <p:spPr>
            <a:xfrm>
              <a:off x="2852275" y="4042950"/>
              <a:ext cx="8275" cy="20150"/>
            </a:xfrm>
            <a:custGeom>
              <a:avLst/>
              <a:gdLst/>
              <a:ahLst/>
              <a:cxnLst/>
              <a:rect l="l" t="t" r="r" b="b"/>
              <a:pathLst>
                <a:path w="331" h="806" extrusionOk="0">
                  <a:moveTo>
                    <a:pt x="160" y="1"/>
                  </a:moveTo>
                  <a:cubicBezTo>
                    <a:pt x="101" y="1"/>
                    <a:pt x="38" y="38"/>
                    <a:pt x="26" y="114"/>
                  </a:cubicBezTo>
                  <a:cubicBezTo>
                    <a:pt x="1" y="314"/>
                    <a:pt x="26" y="515"/>
                    <a:pt x="76" y="715"/>
                  </a:cubicBezTo>
                  <a:cubicBezTo>
                    <a:pt x="86" y="778"/>
                    <a:pt x="136" y="806"/>
                    <a:pt x="187" y="806"/>
                  </a:cubicBezTo>
                  <a:cubicBezTo>
                    <a:pt x="258" y="806"/>
                    <a:pt x="330" y="752"/>
                    <a:pt x="301" y="665"/>
                  </a:cubicBezTo>
                  <a:cubicBezTo>
                    <a:pt x="251" y="464"/>
                    <a:pt x="251" y="289"/>
                    <a:pt x="276" y="114"/>
                  </a:cubicBezTo>
                  <a:cubicBezTo>
                    <a:pt x="276" y="38"/>
                    <a:pt x="220"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6384;p56"/>
            <p:cNvSpPr/>
            <p:nvPr/>
          </p:nvSpPr>
          <p:spPr>
            <a:xfrm>
              <a:off x="2854150" y="3995350"/>
              <a:ext cx="5675" cy="25700"/>
            </a:xfrm>
            <a:custGeom>
              <a:avLst/>
              <a:gdLst/>
              <a:ahLst/>
              <a:cxnLst/>
              <a:rect l="l" t="t" r="r" b="b"/>
              <a:pathLst>
                <a:path w="227" h="1028" extrusionOk="0">
                  <a:moveTo>
                    <a:pt x="113" y="0"/>
                  </a:moveTo>
                  <a:cubicBezTo>
                    <a:pt x="57" y="0"/>
                    <a:pt x="1" y="38"/>
                    <a:pt x="1" y="113"/>
                  </a:cubicBezTo>
                  <a:lnTo>
                    <a:pt x="1" y="915"/>
                  </a:lnTo>
                  <a:cubicBezTo>
                    <a:pt x="1" y="990"/>
                    <a:pt x="57" y="1028"/>
                    <a:pt x="113" y="1028"/>
                  </a:cubicBezTo>
                  <a:cubicBezTo>
                    <a:pt x="170" y="1028"/>
                    <a:pt x="226" y="990"/>
                    <a:pt x="226" y="915"/>
                  </a:cubicBezTo>
                  <a:lnTo>
                    <a:pt x="226" y="113"/>
                  </a:lnTo>
                  <a:cubicBezTo>
                    <a:pt x="226" y="38"/>
                    <a:pt x="17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6385;p56"/>
            <p:cNvSpPr/>
            <p:nvPr/>
          </p:nvSpPr>
          <p:spPr>
            <a:xfrm>
              <a:off x="3063750" y="4089475"/>
              <a:ext cx="10750" cy="26200"/>
            </a:xfrm>
            <a:custGeom>
              <a:avLst/>
              <a:gdLst/>
              <a:ahLst/>
              <a:cxnLst/>
              <a:rect l="l" t="t" r="r" b="b"/>
              <a:pathLst>
                <a:path w="430" h="1048" extrusionOk="0">
                  <a:moveTo>
                    <a:pt x="274" y="0"/>
                  </a:moveTo>
                  <a:cubicBezTo>
                    <a:pt x="227" y="0"/>
                    <a:pt x="182" y="25"/>
                    <a:pt x="163" y="82"/>
                  </a:cubicBezTo>
                  <a:cubicBezTo>
                    <a:pt x="88" y="358"/>
                    <a:pt x="38" y="634"/>
                    <a:pt x="13" y="934"/>
                  </a:cubicBezTo>
                  <a:cubicBezTo>
                    <a:pt x="0" y="1009"/>
                    <a:pt x="57" y="1047"/>
                    <a:pt x="116" y="1047"/>
                  </a:cubicBezTo>
                  <a:cubicBezTo>
                    <a:pt x="176" y="1047"/>
                    <a:pt x="238" y="1009"/>
                    <a:pt x="238" y="934"/>
                  </a:cubicBezTo>
                  <a:cubicBezTo>
                    <a:pt x="263" y="659"/>
                    <a:pt x="314" y="408"/>
                    <a:pt x="414" y="157"/>
                  </a:cubicBezTo>
                  <a:cubicBezTo>
                    <a:pt x="429" y="64"/>
                    <a:pt x="349"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6386;p56"/>
            <p:cNvSpPr/>
            <p:nvPr/>
          </p:nvSpPr>
          <p:spPr>
            <a:xfrm>
              <a:off x="3081225" y="4094325"/>
              <a:ext cx="9175" cy="24950"/>
            </a:xfrm>
            <a:custGeom>
              <a:avLst/>
              <a:gdLst/>
              <a:ahLst/>
              <a:cxnLst/>
              <a:rect l="l" t="t" r="r" b="b"/>
              <a:pathLst>
                <a:path w="367" h="998" extrusionOk="0">
                  <a:moveTo>
                    <a:pt x="250" y="1"/>
                  </a:moveTo>
                  <a:cubicBezTo>
                    <a:pt x="191" y="1"/>
                    <a:pt x="128" y="39"/>
                    <a:pt x="116" y="114"/>
                  </a:cubicBezTo>
                  <a:cubicBezTo>
                    <a:pt x="116" y="364"/>
                    <a:pt x="91" y="590"/>
                    <a:pt x="16" y="841"/>
                  </a:cubicBezTo>
                  <a:cubicBezTo>
                    <a:pt x="0" y="933"/>
                    <a:pt x="80" y="998"/>
                    <a:pt x="156" y="998"/>
                  </a:cubicBezTo>
                  <a:cubicBezTo>
                    <a:pt x="202" y="998"/>
                    <a:pt x="247" y="973"/>
                    <a:pt x="266" y="916"/>
                  </a:cubicBezTo>
                  <a:cubicBezTo>
                    <a:pt x="316" y="640"/>
                    <a:pt x="366" y="389"/>
                    <a:pt x="366" y="114"/>
                  </a:cubicBezTo>
                  <a:cubicBezTo>
                    <a:pt x="366" y="39"/>
                    <a:pt x="310" y="1"/>
                    <a:pt x="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6387;p56"/>
            <p:cNvSpPr/>
            <p:nvPr/>
          </p:nvSpPr>
          <p:spPr>
            <a:xfrm>
              <a:off x="3090375" y="4045475"/>
              <a:ext cx="7550" cy="28200"/>
            </a:xfrm>
            <a:custGeom>
              <a:avLst/>
              <a:gdLst/>
              <a:ahLst/>
              <a:cxnLst/>
              <a:rect l="l" t="t" r="r" b="b"/>
              <a:pathLst>
                <a:path w="302" h="1128" extrusionOk="0">
                  <a:moveTo>
                    <a:pt x="176" y="0"/>
                  </a:moveTo>
                  <a:cubicBezTo>
                    <a:pt x="113" y="0"/>
                    <a:pt x="51" y="38"/>
                    <a:pt x="51" y="113"/>
                  </a:cubicBezTo>
                  <a:cubicBezTo>
                    <a:pt x="25" y="414"/>
                    <a:pt x="25" y="714"/>
                    <a:pt x="0" y="1015"/>
                  </a:cubicBezTo>
                  <a:cubicBezTo>
                    <a:pt x="0" y="1090"/>
                    <a:pt x="57" y="1128"/>
                    <a:pt x="116" y="1128"/>
                  </a:cubicBezTo>
                  <a:cubicBezTo>
                    <a:pt x="176" y="1128"/>
                    <a:pt x="238" y="1090"/>
                    <a:pt x="251" y="1015"/>
                  </a:cubicBezTo>
                  <a:cubicBezTo>
                    <a:pt x="251" y="714"/>
                    <a:pt x="276" y="414"/>
                    <a:pt x="301" y="113"/>
                  </a:cubicBezTo>
                  <a:cubicBezTo>
                    <a:pt x="301" y="38"/>
                    <a:pt x="238" y="0"/>
                    <a:pt x="1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6388;p56"/>
            <p:cNvSpPr/>
            <p:nvPr/>
          </p:nvSpPr>
          <p:spPr>
            <a:xfrm>
              <a:off x="2106025" y="3210500"/>
              <a:ext cx="703050" cy="328400"/>
            </a:xfrm>
            <a:custGeom>
              <a:avLst/>
              <a:gdLst/>
              <a:ahLst/>
              <a:cxnLst/>
              <a:rect l="l" t="t" r="r" b="b"/>
              <a:pathLst>
                <a:path w="28122" h="13136" extrusionOk="0">
                  <a:moveTo>
                    <a:pt x="13403" y="0"/>
                  </a:moveTo>
                  <a:cubicBezTo>
                    <a:pt x="11399" y="0"/>
                    <a:pt x="9285" y="364"/>
                    <a:pt x="7144" y="1206"/>
                  </a:cubicBezTo>
                  <a:cubicBezTo>
                    <a:pt x="1" y="4013"/>
                    <a:pt x="2708" y="10229"/>
                    <a:pt x="2708" y="10229"/>
                  </a:cubicBezTo>
                  <a:lnTo>
                    <a:pt x="27043" y="13136"/>
                  </a:lnTo>
                  <a:lnTo>
                    <a:pt x="28121" y="11181"/>
                  </a:lnTo>
                  <a:cubicBezTo>
                    <a:pt x="28121" y="11181"/>
                    <a:pt x="28071" y="8148"/>
                    <a:pt x="24587" y="4514"/>
                  </a:cubicBezTo>
                  <a:cubicBezTo>
                    <a:pt x="22165" y="1987"/>
                    <a:pt x="18084" y="0"/>
                    <a:pt x="134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6389;p56"/>
            <p:cNvSpPr/>
            <p:nvPr/>
          </p:nvSpPr>
          <p:spPr>
            <a:xfrm>
              <a:off x="2256400" y="3259750"/>
              <a:ext cx="5675" cy="18200"/>
            </a:xfrm>
            <a:custGeom>
              <a:avLst/>
              <a:gdLst/>
              <a:ahLst/>
              <a:cxnLst/>
              <a:rect l="l" t="t" r="r" b="b"/>
              <a:pathLst>
                <a:path w="227" h="728" extrusionOk="0">
                  <a:moveTo>
                    <a:pt x="114" y="0"/>
                  </a:moveTo>
                  <a:cubicBezTo>
                    <a:pt x="57" y="0"/>
                    <a:pt x="1" y="38"/>
                    <a:pt x="1" y="113"/>
                  </a:cubicBezTo>
                  <a:lnTo>
                    <a:pt x="1" y="614"/>
                  </a:lnTo>
                  <a:cubicBezTo>
                    <a:pt x="1" y="690"/>
                    <a:pt x="57" y="727"/>
                    <a:pt x="114" y="727"/>
                  </a:cubicBezTo>
                  <a:cubicBezTo>
                    <a:pt x="170" y="727"/>
                    <a:pt x="226" y="690"/>
                    <a:pt x="226" y="614"/>
                  </a:cubicBezTo>
                  <a:lnTo>
                    <a:pt x="226" y="113"/>
                  </a:lnTo>
                  <a:cubicBezTo>
                    <a:pt x="226" y="38"/>
                    <a:pt x="170"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6390;p56"/>
            <p:cNvSpPr/>
            <p:nvPr/>
          </p:nvSpPr>
          <p:spPr>
            <a:xfrm>
              <a:off x="2270825" y="3261625"/>
              <a:ext cx="6275" cy="22575"/>
            </a:xfrm>
            <a:custGeom>
              <a:avLst/>
              <a:gdLst/>
              <a:ahLst/>
              <a:cxnLst/>
              <a:rect l="l" t="t" r="r" b="b"/>
              <a:pathLst>
                <a:path w="251" h="903" extrusionOk="0">
                  <a:moveTo>
                    <a:pt x="126" y="1"/>
                  </a:moveTo>
                  <a:cubicBezTo>
                    <a:pt x="63" y="1"/>
                    <a:pt x="0" y="38"/>
                    <a:pt x="0" y="113"/>
                  </a:cubicBezTo>
                  <a:lnTo>
                    <a:pt x="0" y="790"/>
                  </a:lnTo>
                  <a:cubicBezTo>
                    <a:pt x="0" y="865"/>
                    <a:pt x="63" y="903"/>
                    <a:pt x="126" y="903"/>
                  </a:cubicBezTo>
                  <a:cubicBezTo>
                    <a:pt x="188" y="903"/>
                    <a:pt x="251" y="865"/>
                    <a:pt x="251" y="790"/>
                  </a:cubicBezTo>
                  <a:lnTo>
                    <a:pt x="251" y="113"/>
                  </a:lnTo>
                  <a:cubicBezTo>
                    <a:pt x="251" y="38"/>
                    <a:pt x="188" y="1"/>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6391;p56"/>
            <p:cNvSpPr/>
            <p:nvPr/>
          </p:nvSpPr>
          <p:spPr>
            <a:xfrm>
              <a:off x="2504525" y="3224025"/>
              <a:ext cx="9125" cy="34500"/>
            </a:xfrm>
            <a:custGeom>
              <a:avLst/>
              <a:gdLst/>
              <a:ahLst/>
              <a:cxnLst/>
              <a:rect l="l" t="t" r="r" b="b"/>
              <a:pathLst>
                <a:path w="365" h="1380" extrusionOk="0">
                  <a:moveTo>
                    <a:pt x="248" y="1"/>
                  </a:moveTo>
                  <a:cubicBezTo>
                    <a:pt x="189" y="1"/>
                    <a:pt x="126" y="38"/>
                    <a:pt x="126" y="114"/>
                  </a:cubicBezTo>
                  <a:cubicBezTo>
                    <a:pt x="76" y="489"/>
                    <a:pt x="51" y="890"/>
                    <a:pt x="1" y="1266"/>
                  </a:cubicBezTo>
                  <a:cubicBezTo>
                    <a:pt x="1" y="1342"/>
                    <a:pt x="57" y="1379"/>
                    <a:pt x="117" y="1379"/>
                  </a:cubicBezTo>
                  <a:cubicBezTo>
                    <a:pt x="176" y="1379"/>
                    <a:pt x="239" y="1342"/>
                    <a:pt x="251" y="1266"/>
                  </a:cubicBezTo>
                  <a:cubicBezTo>
                    <a:pt x="276" y="890"/>
                    <a:pt x="326" y="489"/>
                    <a:pt x="352" y="114"/>
                  </a:cubicBezTo>
                  <a:cubicBezTo>
                    <a:pt x="364" y="38"/>
                    <a:pt x="308" y="1"/>
                    <a:pt x="2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6392;p56"/>
            <p:cNvSpPr/>
            <p:nvPr/>
          </p:nvSpPr>
          <p:spPr>
            <a:xfrm>
              <a:off x="2515450" y="3242200"/>
              <a:ext cx="7900" cy="26425"/>
            </a:xfrm>
            <a:custGeom>
              <a:avLst/>
              <a:gdLst/>
              <a:ahLst/>
              <a:cxnLst/>
              <a:rect l="l" t="t" r="r" b="b"/>
              <a:pathLst>
                <a:path w="316" h="1057" extrusionOk="0">
                  <a:moveTo>
                    <a:pt x="165" y="1"/>
                  </a:moveTo>
                  <a:cubicBezTo>
                    <a:pt x="103" y="1"/>
                    <a:pt x="40" y="38"/>
                    <a:pt x="40" y="113"/>
                  </a:cubicBezTo>
                  <a:cubicBezTo>
                    <a:pt x="65" y="389"/>
                    <a:pt x="65" y="640"/>
                    <a:pt x="15" y="915"/>
                  </a:cubicBezTo>
                  <a:cubicBezTo>
                    <a:pt x="0" y="1003"/>
                    <a:pt x="70" y="1056"/>
                    <a:pt x="137" y="1056"/>
                  </a:cubicBezTo>
                  <a:cubicBezTo>
                    <a:pt x="184" y="1056"/>
                    <a:pt x="230" y="1028"/>
                    <a:pt x="240" y="965"/>
                  </a:cubicBezTo>
                  <a:cubicBezTo>
                    <a:pt x="290" y="690"/>
                    <a:pt x="316" y="389"/>
                    <a:pt x="290" y="113"/>
                  </a:cubicBezTo>
                  <a:cubicBezTo>
                    <a:pt x="290" y="38"/>
                    <a:pt x="228" y="1"/>
                    <a:pt x="1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6393;p56"/>
            <p:cNvSpPr/>
            <p:nvPr/>
          </p:nvSpPr>
          <p:spPr>
            <a:xfrm>
              <a:off x="2677625" y="3336825"/>
              <a:ext cx="10525" cy="27650"/>
            </a:xfrm>
            <a:custGeom>
              <a:avLst/>
              <a:gdLst/>
              <a:ahLst/>
              <a:cxnLst/>
              <a:rect l="l" t="t" r="r" b="b"/>
              <a:pathLst>
                <a:path w="421" h="1106" extrusionOk="0">
                  <a:moveTo>
                    <a:pt x="260" y="0"/>
                  </a:moveTo>
                  <a:cubicBezTo>
                    <a:pt x="201" y="0"/>
                    <a:pt x="144" y="38"/>
                    <a:pt x="144" y="113"/>
                  </a:cubicBezTo>
                  <a:cubicBezTo>
                    <a:pt x="169" y="414"/>
                    <a:pt x="144" y="689"/>
                    <a:pt x="44" y="965"/>
                  </a:cubicBezTo>
                  <a:cubicBezTo>
                    <a:pt x="0" y="1052"/>
                    <a:pt x="67" y="1106"/>
                    <a:pt x="140" y="1106"/>
                  </a:cubicBezTo>
                  <a:cubicBezTo>
                    <a:pt x="193" y="1106"/>
                    <a:pt x="249" y="1078"/>
                    <a:pt x="270" y="1015"/>
                  </a:cubicBezTo>
                  <a:cubicBezTo>
                    <a:pt x="370" y="739"/>
                    <a:pt x="420" y="439"/>
                    <a:pt x="395" y="113"/>
                  </a:cubicBezTo>
                  <a:cubicBezTo>
                    <a:pt x="382" y="38"/>
                    <a:pt x="320" y="0"/>
                    <a:pt x="2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6394;p56"/>
            <p:cNvSpPr/>
            <p:nvPr/>
          </p:nvSpPr>
          <p:spPr>
            <a:xfrm>
              <a:off x="2686125" y="3355525"/>
              <a:ext cx="12150" cy="21500"/>
            </a:xfrm>
            <a:custGeom>
              <a:avLst/>
              <a:gdLst/>
              <a:ahLst/>
              <a:cxnLst/>
              <a:rect l="l" t="t" r="r" b="b"/>
              <a:pathLst>
                <a:path w="486" h="860" extrusionOk="0">
                  <a:moveTo>
                    <a:pt x="353" y="1"/>
                  </a:moveTo>
                  <a:cubicBezTo>
                    <a:pt x="303" y="1"/>
                    <a:pt x="251" y="29"/>
                    <a:pt x="230" y="92"/>
                  </a:cubicBezTo>
                  <a:lnTo>
                    <a:pt x="30" y="718"/>
                  </a:lnTo>
                  <a:cubicBezTo>
                    <a:pt x="1" y="806"/>
                    <a:pt x="65" y="859"/>
                    <a:pt x="133" y="859"/>
                  </a:cubicBezTo>
                  <a:cubicBezTo>
                    <a:pt x="183" y="859"/>
                    <a:pt x="235" y="831"/>
                    <a:pt x="256" y="768"/>
                  </a:cubicBezTo>
                  <a:cubicBezTo>
                    <a:pt x="331" y="568"/>
                    <a:pt x="381" y="367"/>
                    <a:pt x="456" y="142"/>
                  </a:cubicBezTo>
                  <a:cubicBezTo>
                    <a:pt x="485" y="54"/>
                    <a:pt x="421" y="1"/>
                    <a:pt x="3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6395;p56"/>
            <p:cNvSpPr/>
            <p:nvPr/>
          </p:nvSpPr>
          <p:spPr>
            <a:xfrm>
              <a:off x="2674875" y="3275550"/>
              <a:ext cx="17800" cy="29700"/>
            </a:xfrm>
            <a:custGeom>
              <a:avLst/>
              <a:gdLst/>
              <a:ahLst/>
              <a:cxnLst/>
              <a:rect l="l" t="t" r="r" b="b"/>
              <a:pathLst>
                <a:path w="712" h="1188" extrusionOk="0">
                  <a:moveTo>
                    <a:pt x="553" y="1"/>
                  </a:moveTo>
                  <a:cubicBezTo>
                    <a:pt x="507" y="1"/>
                    <a:pt x="464" y="25"/>
                    <a:pt x="455" y="83"/>
                  </a:cubicBezTo>
                  <a:cubicBezTo>
                    <a:pt x="355" y="408"/>
                    <a:pt x="229" y="709"/>
                    <a:pt x="54" y="1010"/>
                  </a:cubicBezTo>
                  <a:cubicBezTo>
                    <a:pt x="1" y="1099"/>
                    <a:pt x="85" y="1187"/>
                    <a:pt x="166" y="1187"/>
                  </a:cubicBezTo>
                  <a:cubicBezTo>
                    <a:pt x="200" y="1187"/>
                    <a:pt x="232" y="1172"/>
                    <a:pt x="254" y="1135"/>
                  </a:cubicBezTo>
                  <a:cubicBezTo>
                    <a:pt x="455" y="809"/>
                    <a:pt x="580" y="484"/>
                    <a:pt x="680" y="158"/>
                  </a:cubicBezTo>
                  <a:cubicBezTo>
                    <a:pt x="711" y="65"/>
                    <a:pt x="628" y="1"/>
                    <a:pt x="5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6396;p56"/>
            <p:cNvSpPr/>
            <p:nvPr/>
          </p:nvSpPr>
          <p:spPr>
            <a:xfrm>
              <a:off x="2687450" y="3285850"/>
              <a:ext cx="15875" cy="24525"/>
            </a:xfrm>
            <a:custGeom>
              <a:avLst/>
              <a:gdLst/>
              <a:ahLst/>
              <a:cxnLst/>
              <a:rect l="l" t="t" r="r" b="b"/>
              <a:pathLst>
                <a:path w="635" h="981" extrusionOk="0">
                  <a:moveTo>
                    <a:pt x="490" y="1"/>
                  </a:moveTo>
                  <a:cubicBezTo>
                    <a:pt x="444" y="1"/>
                    <a:pt x="397" y="23"/>
                    <a:pt x="378" y="72"/>
                  </a:cubicBezTo>
                  <a:cubicBezTo>
                    <a:pt x="303" y="347"/>
                    <a:pt x="203" y="573"/>
                    <a:pt x="52" y="798"/>
                  </a:cubicBezTo>
                  <a:cubicBezTo>
                    <a:pt x="1" y="901"/>
                    <a:pt x="90" y="981"/>
                    <a:pt x="175" y="981"/>
                  </a:cubicBezTo>
                  <a:cubicBezTo>
                    <a:pt x="215" y="981"/>
                    <a:pt x="254" y="963"/>
                    <a:pt x="278" y="924"/>
                  </a:cubicBezTo>
                  <a:cubicBezTo>
                    <a:pt x="403" y="673"/>
                    <a:pt x="528" y="422"/>
                    <a:pt x="604" y="147"/>
                  </a:cubicBezTo>
                  <a:cubicBezTo>
                    <a:pt x="634" y="55"/>
                    <a:pt x="562" y="1"/>
                    <a:pt x="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6397;p56"/>
            <p:cNvSpPr/>
            <p:nvPr/>
          </p:nvSpPr>
          <p:spPr>
            <a:xfrm>
              <a:off x="2320550" y="3209775"/>
              <a:ext cx="9200" cy="26800"/>
            </a:xfrm>
            <a:custGeom>
              <a:avLst/>
              <a:gdLst/>
              <a:ahLst/>
              <a:cxnLst/>
              <a:rect l="l" t="t" r="r" b="b"/>
              <a:pathLst>
                <a:path w="368" h="1072" extrusionOk="0">
                  <a:moveTo>
                    <a:pt x="156" y="0"/>
                  </a:moveTo>
                  <a:cubicBezTo>
                    <a:pt x="81" y="0"/>
                    <a:pt x="1" y="64"/>
                    <a:pt x="16" y="157"/>
                  </a:cubicBezTo>
                  <a:cubicBezTo>
                    <a:pt x="91" y="408"/>
                    <a:pt x="117" y="684"/>
                    <a:pt x="117" y="959"/>
                  </a:cubicBezTo>
                  <a:cubicBezTo>
                    <a:pt x="129" y="1034"/>
                    <a:pt x="192" y="1072"/>
                    <a:pt x="251" y="1072"/>
                  </a:cubicBezTo>
                  <a:cubicBezTo>
                    <a:pt x="311" y="1072"/>
                    <a:pt x="367" y="1034"/>
                    <a:pt x="367" y="959"/>
                  </a:cubicBezTo>
                  <a:cubicBezTo>
                    <a:pt x="342" y="658"/>
                    <a:pt x="317" y="358"/>
                    <a:pt x="267" y="82"/>
                  </a:cubicBezTo>
                  <a:cubicBezTo>
                    <a:pt x="248" y="25"/>
                    <a:pt x="203" y="0"/>
                    <a:pt x="1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6398;p56"/>
            <p:cNvSpPr/>
            <p:nvPr/>
          </p:nvSpPr>
          <p:spPr>
            <a:xfrm>
              <a:off x="2341000" y="3209625"/>
              <a:ext cx="8950" cy="26825"/>
            </a:xfrm>
            <a:custGeom>
              <a:avLst/>
              <a:gdLst/>
              <a:ahLst/>
              <a:cxnLst/>
              <a:rect l="l" t="t" r="r" b="b"/>
              <a:pathLst>
                <a:path w="358" h="1073" extrusionOk="0">
                  <a:moveTo>
                    <a:pt x="169" y="0"/>
                  </a:moveTo>
                  <a:cubicBezTo>
                    <a:pt x="107" y="0"/>
                    <a:pt x="38" y="38"/>
                    <a:pt x="25" y="113"/>
                  </a:cubicBezTo>
                  <a:cubicBezTo>
                    <a:pt x="0" y="414"/>
                    <a:pt x="25" y="715"/>
                    <a:pt x="101" y="990"/>
                  </a:cubicBezTo>
                  <a:cubicBezTo>
                    <a:pt x="120" y="1048"/>
                    <a:pt x="164" y="1072"/>
                    <a:pt x="210" y="1072"/>
                  </a:cubicBezTo>
                  <a:cubicBezTo>
                    <a:pt x="283" y="1072"/>
                    <a:pt x="357" y="1008"/>
                    <a:pt x="326" y="915"/>
                  </a:cubicBezTo>
                  <a:cubicBezTo>
                    <a:pt x="251" y="664"/>
                    <a:pt x="251" y="389"/>
                    <a:pt x="276" y="113"/>
                  </a:cubicBezTo>
                  <a:cubicBezTo>
                    <a:pt x="289" y="38"/>
                    <a:pt x="232" y="0"/>
                    <a:pt x="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6399;p56"/>
            <p:cNvSpPr/>
            <p:nvPr/>
          </p:nvSpPr>
          <p:spPr>
            <a:xfrm>
              <a:off x="2168050" y="3289625"/>
              <a:ext cx="587750" cy="499275"/>
            </a:xfrm>
            <a:custGeom>
              <a:avLst/>
              <a:gdLst/>
              <a:ahLst/>
              <a:cxnLst/>
              <a:rect l="l" t="t" r="r" b="b"/>
              <a:pathLst>
                <a:path w="23510" h="19971" extrusionOk="0">
                  <a:moveTo>
                    <a:pt x="10559" y="1"/>
                  </a:moveTo>
                  <a:cubicBezTo>
                    <a:pt x="10334" y="1"/>
                    <a:pt x="10106" y="7"/>
                    <a:pt x="9876" y="21"/>
                  </a:cubicBezTo>
                  <a:cubicBezTo>
                    <a:pt x="7695" y="146"/>
                    <a:pt x="5314" y="898"/>
                    <a:pt x="2783" y="2602"/>
                  </a:cubicBezTo>
                  <a:cubicBezTo>
                    <a:pt x="2783" y="2602"/>
                    <a:pt x="1" y="7264"/>
                    <a:pt x="2507" y="12653"/>
                  </a:cubicBezTo>
                  <a:cubicBezTo>
                    <a:pt x="5014" y="18041"/>
                    <a:pt x="13234" y="19971"/>
                    <a:pt x="13234" y="19971"/>
                  </a:cubicBezTo>
                  <a:cubicBezTo>
                    <a:pt x="13234" y="19971"/>
                    <a:pt x="21956" y="16487"/>
                    <a:pt x="23284" y="10472"/>
                  </a:cubicBezTo>
                  <a:cubicBezTo>
                    <a:pt x="23485" y="9645"/>
                    <a:pt x="23510" y="8768"/>
                    <a:pt x="23385" y="7840"/>
                  </a:cubicBezTo>
                  <a:cubicBezTo>
                    <a:pt x="23385" y="7840"/>
                    <a:pt x="20928" y="4031"/>
                    <a:pt x="16818" y="1725"/>
                  </a:cubicBezTo>
                  <a:cubicBezTo>
                    <a:pt x="16442" y="1525"/>
                    <a:pt x="16066" y="1349"/>
                    <a:pt x="15690" y="1174"/>
                  </a:cubicBezTo>
                  <a:cubicBezTo>
                    <a:pt x="14168" y="457"/>
                    <a:pt x="12446" y="1"/>
                    <a:pt x="10559"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6400;p56"/>
            <p:cNvSpPr/>
            <p:nvPr/>
          </p:nvSpPr>
          <p:spPr>
            <a:xfrm>
              <a:off x="2391750" y="3289625"/>
              <a:ext cx="168575" cy="168575"/>
            </a:xfrm>
            <a:custGeom>
              <a:avLst/>
              <a:gdLst/>
              <a:ahLst/>
              <a:cxnLst/>
              <a:rect l="l" t="t" r="r" b="b"/>
              <a:pathLst>
                <a:path w="6743" h="6743" extrusionOk="0">
                  <a:moveTo>
                    <a:pt x="1611" y="1"/>
                  </a:moveTo>
                  <a:cubicBezTo>
                    <a:pt x="1386" y="1"/>
                    <a:pt x="1158" y="7"/>
                    <a:pt x="928" y="21"/>
                  </a:cubicBezTo>
                  <a:cubicBezTo>
                    <a:pt x="452" y="622"/>
                    <a:pt x="151" y="1349"/>
                    <a:pt x="76" y="2101"/>
                  </a:cubicBezTo>
                  <a:cubicBezTo>
                    <a:pt x="0" y="3053"/>
                    <a:pt x="276" y="4056"/>
                    <a:pt x="878" y="4833"/>
                  </a:cubicBezTo>
                  <a:cubicBezTo>
                    <a:pt x="1203" y="5284"/>
                    <a:pt x="1629" y="5660"/>
                    <a:pt x="2081" y="5961"/>
                  </a:cubicBezTo>
                  <a:cubicBezTo>
                    <a:pt x="2761" y="6407"/>
                    <a:pt x="3551" y="6742"/>
                    <a:pt x="4348" y="6742"/>
                  </a:cubicBezTo>
                  <a:cubicBezTo>
                    <a:pt x="4403" y="6742"/>
                    <a:pt x="4457" y="6741"/>
                    <a:pt x="4512" y="6738"/>
                  </a:cubicBezTo>
                  <a:cubicBezTo>
                    <a:pt x="4637" y="6713"/>
                    <a:pt x="4787" y="6713"/>
                    <a:pt x="4888" y="6637"/>
                  </a:cubicBezTo>
                  <a:cubicBezTo>
                    <a:pt x="5163" y="6437"/>
                    <a:pt x="5063" y="5961"/>
                    <a:pt x="4837" y="5685"/>
                  </a:cubicBezTo>
                  <a:cubicBezTo>
                    <a:pt x="4612" y="5409"/>
                    <a:pt x="4286" y="5159"/>
                    <a:pt x="4261" y="4808"/>
                  </a:cubicBezTo>
                  <a:cubicBezTo>
                    <a:pt x="4186" y="4307"/>
                    <a:pt x="4687" y="3931"/>
                    <a:pt x="5138" y="3655"/>
                  </a:cubicBezTo>
                  <a:cubicBezTo>
                    <a:pt x="5890" y="3129"/>
                    <a:pt x="6667" y="2427"/>
                    <a:pt x="6742" y="1500"/>
                  </a:cubicBezTo>
                  <a:cubicBezTo>
                    <a:pt x="6742" y="1374"/>
                    <a:pt x="6742" y="1274"/>
                    <a:pt x="6742" y="1174"/>
                  </a:cubicBezTo>
                  <a:cubicBezTo>
                    <a:pt x="5220" y="457"/>
                    <a:pt x="3498" y="1"/>
                    <a:pt x="1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6401;p56"/>
            <p:cNvSpPr/>
            <p:nvPr/>
          </p:nvSpPr>
          <p:spPr>
            <a:xfrm>
              <a:off x="2587875" y="3332750"/>
              <a:ext cx="167925" cy="218700"/>
            </a:xfrm>
            <a:custGeom>
              <a:avLst/>
              <a:gdLst/>
              <a:ahLst/>
              <a:cxnLst/>
              <a:rect l="l" t="t" r="r" b="b"/>
              <a:pathLst>
                <a:path w="6717" h="8748" extrusionOk="0">
                  <a:moveTo>
                    <a:pt x="25" y="0"/>
                  </a:moveTo>
                  <a:lnTo>
                    <a:pt x="25" y="0"/>
                  </a:lnTo>
                  <a:cubicBezTo>
                    <a:pt x="0" y="1003"/>
                    <a:pt x="326" y="2306"/>
                    <a:pt x="2055" y="2632"/>
                  </a:cubicBezTo>
                  <a:cubicBezTo>
                    <a:pt x="2055" y="2632"/>
                    <a:pt x="1404" y="7770"/>
                    <a:pt x="6491" y="8747"/>
                  </a:cubicBezTo>
                  <a:cubicBezTo>
                    <a:pt x="6692" y="7920"/>
                    <a:pt x="6717" y="7043"/>
                    <a:pt x="6592" y="6115"/>
                  </a:cubicBezTo>
                  <a:cubicBezTo>
                    <a:pt x="6592" y="6115"/>
                    <a:pt x="4135" y="2306"/>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6402;p56"/>
            <p:cNvSpPr/>
            <p:nvPr/>
          </p:nvSpPr>
          <p:spPr>
            <a:xfrm>
              <a:off x="2059675" y="3423250"/>
              <a:ext cx="144750" cy="123800"/>
            </a:xfrm>
            <a:custGeom>
              <a:avLst/>
              <a:gdLst/>
              <a:ahLst/>
              <a:cxnLst/>
              <a:rect l="l" t="t" r="r" b="b"/>
              <a:pathLst>
                <a:path w="5790" h="4952" extrusionOk="0">
                  <a:moveTo>
                    <a:pt x="5790" y="1518"/>
                  </a:moveTo>
                  <a:lnTo>
                    <a:pt x="5756" y="1653"/>
                  </a:lnTo>
                  <a:lnTo>
                    <a:pt x="5756" y="1653"/>
                  </a:lnTo>
                  <a:cubicBezTo>
                    <a:pt x="5778" y="1679"/>
                    <a:pt x="5790" y="1693"/>
                    <a:pt x="5790" y="1693"/>
                  </a:cubicBezTo>
                  <a:lnTo>
                    <a:pt x="5790" y="1518"/>
                  </a:lnTo>
                  <a:close/>
                  <a:moveTo>
                    <a:pt x="2900" y="0"/>
                  </a:moveTo>
                  <a:cubicBezTo>
                    <a:pt x="2562" y="0"/>
                    <a:pt x="2218" y="84"/>
                    <a:pt x="1880" y="290"/>
                  </a:cubicBezTo>
                  <a:cubicBezTo>
                    <a:pt x="0" y="1393"/>
                    <a:pt x="1955" y="4601"/>
                    <a:pt x="4937" y="4952"/>
                  </a:cubicBezTo>
                  <a:lnTo>
                    <a:pt x="5756" y="1653"/>
                  </a:lnTo>
                  <a:lnTo>
                    <a:pt x="5756" y="1653"/>
                  </a:lnTo>
                  <a:cubicBezTo>
                    <a:pt x="5537" y="1398"/>
                    <a:pt x="4276" y="0"/>
                    <a:pt x="2900"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6403;p56"/>
            <p:cNvSpPr/>
            <p:nvPr/>
          </p:nvSpPr>
          <p:spPr>
            <a:xfrm>
              <a:off x="2752650" y="3470050"/>
              <a:ext cx="125975" cy="125250"/>
            </a:xfrm>
            <a:custGeom>
              <a:avLst/>
              <a:gdLst/>
              <a:ahLst/>
              <a:cxnLst/>
              <a:rect l="l" t="t" r="r" b="b"/>
              <a:pathLst>
                <a:path w="5039" h="5010" extrusionOk="0">
                  <a:moveTo>
                    <a:pt x="1922" y="1"/>
                  </a:moveTo>
                  <a:cubicBezTo>
                    <a:pt x="912" y="1"/>
                    <a:pt x="1" y="623"/>
                    <a:pt x="1" y="623"/>
                  </a:cubicBezTo>
                  <a:lnTo>
                    <a:pt x="727" y="5009"/>
                  </a:lnTo>
                  <a:cubicBezTo>
                    <a:pt x="727" y="5009"/>
                    <a:pt x="5038" y="3305"/>
                    <a:pt x="3835" y="1200"/>
                  </a:cubicBezTo>
                  <a:cubicBezTo>
                    <a:pt x="3314" y="278"/>
                    <a:pt x="2596" y="1"/>
                    <a:pt x="1922"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6404;p56"/>
            <p:cNvSpPr/>
            <p:nvPr/>
          </p:nvSpPr>
          <p:spPr>
            <a:xfrm>
              <a:off x="2768950" y="3492525"/>
              <a:ext cx="55150" cy="67675"/>
            </a:xfrm>
            <a:custGeom>
              <a:avLst/>
              <a:gdLst/>
              <a:ahLst/>
              <a:cxnLst/>
              <a:rect l="l" t="t" r="r" b="b"/>
              <a:pathLst>
                <a:path w="2206" h="2707" extrusionOk="0">
                  <a:moveTo>
                    <a:pt x="2206" y="0"/>
                  </a:moveTo>
                  <a:lnTo>
                    <a:pt x="2206" y="0"/>
                  </a:lnTo>
                  <a:cubicBezTo>
                    <a:pt x="1579" y="125"/>
                    <a:pt x="1028" y="476"/>
                    <a:pt x="602" y="953"/>
                  </a:cubicBezTo>
                  <a:cubicBezTo>
                    <a:pt x="401" y="1178"/>
                    <a:pt x="226" y="1454"/>
                    <a:pt x="125" y="1780"/>
                  </a:cubicBezTo>
                  <a:cubicBezTo>
                    <a:pt x="25" y="2080"/>
                    <a:pt x="0" y="2406"/>
                    <a:pt x="125" y="2707"/>
                  </a:cubicBezTo>
                  <a:cubicBezTo>
                    <a:pt x="125" y="2406"/>
                    <a:pt x="226" y="2130"/>
                    <a:pt x="351" y="1855"/>
                  </a:cubicBezTo>
                  <a:cubicBezTo>
                    <a:pt x="501" y="1604"/>
                    <a:pt x="652" y="1379"/>
                    <a:pt x="852" y="1153"/>
                  </a:cubicBezTo>
                  <a:cubicBezTo>
                    <a:pt x="1228" y="727"/>
                    <a:pt x="1704" y="351"/>
                    <a:pt x="2206"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405;p56"/>
            <p:cNvSpPr/>
            <p:nvPr/>
          </p:nvSpPr>
          <p:spPr>
            <a:xfrm>
              <a:off x="2114800" y="3448650"/>
              <a:ext cx="66450" cy="84625"/>
            </a:xfrm>
            <a:custGeom>
              <a:avLst/>
              <a:gdLst/>
              <a:ahLst/>
              <a:cxnLst/>
              <a:rect l="l" t="t" r="r" b="b"/>
              <a:pathLst>
                <a:path w="2658" h="3385" extrusionOk="0">
                  <a:moveTo>
                    <a:pt x="1" y="1"/>
                  </a:moveTo>
                  <a:lnTo>
                    <a:pt x="1" y="1"/>
                  </a:lnTo>
                  <a:cubicBezTo>
                    <a:pt x="326" y="201"/>
                    <a:pt x="677" y="377"/>
                    <a:pt x="953" y="577"/>
                  </a:cubicBezTo>
                  <a:cubicBezTo>
                    <a:pt x="1254" y="803"/>
                    <a:pt x="1479" y="1078"/>
                    <a:pt x="1655" y="1379"/>
                  </a:cubicBezTo>
                  <a:cubicBezTo>
                    <a:pt x="1855" y="1680"/>
                    <a:pt x="2031" y="2031"/>
                    <a:pt x="2206" y="2357"/>
                  </a:cubicBezTo>
                  <a:cubicBezTo>
                    <a:pt x="2357" y="2682"/>
                    <a:pt x="2507" y="3008"/>
                    <a:pt x="2632" y="3384"/>
                  </a:cubicBezTo>
                  <a:cubicBezTo>
                    <a:pt x="2657" y="2983"/>
                    <a:pt x="2557" y="2607"/>
                    <a:pt x="2432" y="2256"/>
                  </a:cubicBezTo>
                  <a:cubicBezTo>
                    <a:pt x="2306" y="1880"/>
                    <a:pt x="2131" y="1555"/>
                    <a:pt x="1930" y="1204"/>
                  </a:cubicBezTo>
                  <a:cubicBezTo>
                    <a:pt x="1730" y="878"/>
                    <a:pt x="1429" y="577"/>
                    <a:pt x="1078" y="377"/>
                  </a:cubicBezTo>
                  <a:cubicBezTo>
                    <a:pt x="753" y="176"/>
                    <a:pt x="377" y="76"/>
                    <a:pt x="1"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406;p56"/>
            <p:cNvSpPr/>
            <p:nvPr/>
          </p:nvSpPr>
          <p:spPr>
            <a:xfrm>
              <a:off x="2359175" y="3532000"/>
              <a:ext cx="20700" cy="32600"/>
            </a:xfrm>
            <a:custGeom>
              <a:avLst/>
              <a:gdLst/>
              <a:ahLst/>
              <a:cxnLst/>
              <a:rect l="l" t="t" r="r" b="b"/>
              <a:pathLst>
                <a:path w="828" h="1304" extrusionOk="0">
                  <a:moveTo>
                    <a:pt x="401" y="0"/>
                  </a:moveTo>
                  <a:cubicBezTo>
                    <a:pt x="176" y="0"/>
                    <a:pt x="0" y="276"/>
                    <a:pt x="0" y="652"/>
                  </a:cubicBezTo>
                  <a:cubicBezTo>
                    <a:pt x="0" y="1003"/>
                    <a:pt x="176" y="1303"/>
                    <a:pt x="401" y="1303"/>
                  </a:cubicBezTo>
                  <a:cubicBezTo>
                    <a:pt x="652" y="1303"/>
                    <a:pt x="827" y="1003"/>
                    <a:pt x="827" y="652"/>
                  </a:cubicBezTo>
                  <a:cubicBezTo>
                    <a:pt x="827" y="276"/>
                    <a:pt x="652" y="0"/>
                    <a:pt x="401" y="0"/>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407;p56"/>
            <p:cNvSpPr/>
            <p:nvPr/>
          </p:nvSpPr>
          <p:spPr>
            <a:xfrm>
              <a:off x="2573450" y="3535125"/>
              <a:ext cx="20700" cy="32600"/>
            </a:xfrm>
            <a:custGeom>
              <a:avLst/>
              <a:gdLst/>
              <a:ahLst/>
              <a:cxnLst/>
              <a:rect l="l" t="t" r="r" b="b"/>
              <a:pathLst>
                <a:path w="828" h="1304" extrusionOk="0">
                  <a:moveTo>
                    <a:pt x="402" y="0"/>
                  </a:moveTo>
                  <a:cubicBezTo>
                    <a:pt x="176" y="0"/>
                    <a:pt x="1" y="301"/>
                    <a:pt x="1" y="652"/>
                  </a:cubicBezTo>
                  <a:cubicBezTo>
                    <a:pt x="1" y="1028"/>
                    <a:pt x="176" y="1304"/>
                    <a:pt x="402" y="1304"/>
                  </a:cubicBezTo>
                  <a:cubicBezTo>
                    <a:pt x="652" y="1304"/>
                    <a:pt x="828" y="1028"/>
                    <a:pt x="828" y="652"/>
                  </a:cubicBezTo>
                  <a:cubicBezTo>
                    <a:pt x="828" y="301"/>
                    <a:pt x="652" y="0"/>
                    <a:pt x="402" y="0"/>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408;p56"/>
            <p:cNvSpPr/>
            <p:nvPr/>
          </p:nvSpPr>
          <p:spPr>
            <a:xfrm>
              <a:off x="2328475" y="3478300"/>
              <a:ext cx="65175" cy="36950"/>
            </a:xfrm>
            <a:custGeom>
              <a:avLst/>
              <a:gdLst/>
              <a:ahLst/>
              <a:cxnLst/>
              <a:rect l="l" t="t" r="r" b="b"/>
              <a:pathLst>
                <a:path w="2607" h="1478" extrusionOk="0">
                  <a:moveTo>
                    <a:pt x="1558" y="0"/>
                  </a:moveTo>
                  <a:cubicBezTo>
                    <a:pt x="1318" y="0"/>
                    <a:pt x="1091" y="91"/>
                    <a:pt x="852" y="193"/>
                  </a:cubicBezTo>
                  <a:cubicBezTo>
                    <a:pt x="576" y="293"/>
                    <a:pt x="326" y="469"/>
                    <a:pt x="150" y="720"/>
                  </a:cubicBezTo>
                  <a:cubicBezTo>
                    <a:pt x="75" y="820"/>
                    <a:pt x="0" y="970"/>
                    <a:pt x="25" y="1121"/>
                  </a:cubicBezTo>
                  <a:cubicBezTo>
                    <a:pt x="50" y="1296"/>
                    <a:pt x="226" y="1446"/>
                    <a:pt x="401" y="1471"/>
                  </a:cubicBezTo>
                  <a:cubicBezTo>
                    <a:pt x="431" y="1476"/>
                    <a:pt x="462" y="1478"/>
                    <a:pt x="493" y="1478"/>
                  </a:cubicBezTo>
                  <a:cubicBezTo>
                    <a:pt x="644" y="1478"/>
                    <a:pt x="803" y="1429"/>
                    <a:pt x="927" y="1346"/>
                  </a:cubicBezTo>
                  <a:cubicBezTo>
                    <a:pt x="1028" y="1271"/>
                    <a:pt x="1128" y="1196"/>
                    <a:pt x="1228" y="1146"/>
                  </a:cubicBezTo>
                  <a:cubicBezTo>
                    <a:pt x="1333" y="1100"/>
                    <a:pt x="1448" y="1091"/>
                    <a:pt x="1566" y="1091"/>
                  </a:cubicBezTo>
                  <a:cubicBezTo>
                    <a:pt x="1644" y="1091"/>
                    <a:pt x="1724" y="1095"/>
                    <a:pt x="1805" y="1095"/>
                  </a:cubicBezTo>
                  <a:cubicBezTo>
                    <a:pt x="2005" y="1070"/>
                    <a:pt x="2206" y="1020"/>
                    <a:pt x="2331" y="870"/>
                  </a:cubicBezTo>
                  <a:cubicBezTo>
                    <a:pt x="2607" y="519"/>
                    <a:pt x="2206" y="193"/>
                    <a:pt x="1905" y="68"/>
                  </a:cubicBezTo>
                  <a:cubicBezTo>
                    <a:pt x="1785" y="20"/>
                    <a:pt x="1670" y="0"/>
                    <a:pt x="1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409;p56"/>
            <p:cNvSpPr/>
            <p:nvPr/>
          </p:nvSpPr>
          <p:spPr>
            <a:xfrm>
              <a:off x="2575950" y="3485075"/>
              <a:ext cx="58925" cy="42950"/>
            </a:xfrm>
            <a:custGeom>
              <a:avLst/>
              <a:gdLst/>
              <a:ahLst/>
              <a:cxnLst/>
              <a:rect l="l" t="t" r="r" b="b"/>
              <a:pathLst>
                <a:path w="2357" h="1718" extrusionOk="0">
                  <a:moveTo>
                    <a:pt x="799" y="0"/>
                  </a:moveTo>
                  <a:cubicBezTo>
                    <a:pt x="708" y="0"/>
                    <a:pt x="618" y="14"/>
                    <a:pt x="527" y="48"/>
                  </a:cubicBezTo>
                  <a:cubicBezTo>
                    <a:pt x="302" y="148"/>
                    <a:pt x="1" y="499"/>
                    <a:pt x="201" y="749"/>
                  </a:cubicBezTo>
                  <a:cubicBezTo>
                    <a:pt x="251" y="799"/>
                    <a:pt x="327" y="850"/>
                    <a:pt x="402" y="900"/>
                  </a:cubicBezTo>
                  <a:cubicBezTo>
                    <a:pt x="627" y="1025"/>
                    <a:pt x="853" y="1200"/>
                    <a:pt x="1028" y="1376"/>
                  </a:cubicBezTo>
                  <a:cubicBezTo>
                    <a:pt x="1199" y="1547"/>
                    <a:pt x="1352" y="1718"/>
                    <a:pt x="1580" y="1718"/>
                  </a:cubicBezTo>
                  <a:cubicBezTo>
                    <a:pt x="1619" y="1718"/>
                    <a:pt x="1661" y="1713"/>
                    <a:pt x="1705" y="1702"/>
                  </a:cubicBezTo>
                  <a:cubicBezTo>
                    <a:pt x="2357" y="1526"/>
                    <a:pt x="2006" y="724"/>
                    <a:pt x="1680" y="398"/>
                  </a:cubicBezTo>
                  <a:cubicBezTo>
                    <a:pt x="1555" y="248"/>
                    <a:pt x="1354" y="123"/>
                    <a:pt x="1129" y="48"/>
                  </a:cubicBezTo>
                  <a:cubicBezTo>
                    <a:pt x="1019" y="20"/>
                    <a:pt x="909" y="0"/>
                    <a:pt x="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410;p56"/>
            <p:cNvSpPr/>
            <p:nvPr/>
          </p:nvSpPr>
          <p:spPr>
            <a:xfrm>
              <a:off x="2597250" y="3570825"/>
              <a:ext cx="48900" cy="48900"/>
            </a:xfrm>
            <a:custGeom>
              <a:avLst/>
              <a:gdLst/>
              <a:ahLst/>
              <a:cxnLst/>
              <a:rect l="l" t="t" r="r" b="b"/>
              <a:pathLst>
                <a:path w="1956" h="1956" extrusionOk="0">
                  <a:moveTo>
                    <a:pt x="978" y="1"/>
                  </a:moveTo>
                  <a:cubicBezTo>
                    <a:pt x="427" y="1"/>
                    <a:pt x="1" y="427"/>
                    <a:pt x="1" y="978"/>
                  </a:cubicBezTo>
                  <a:cubicBezTo>
                    <a:pt x="1" y="1505"/>
                    <a:pt x="427" y="1956"/>
                    <a:pt x="978" y="1956"/>
                  </a:cubicBezTo>
                  <a:cubicBezTo>
                    <a:pt x="1505" y="1956"/>
                    <a:pt x="1956" y="1505"/>
                    <a:pt x="1956" y="978"/>
                  </a:cubicBezTo>
                  <a:cubicBezTo>
                    <a:pt x="1956" y="427"/>
                    <a:pt x="1505" y="1"/>
                    <a:pt x="97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411;p56"/>
            <p:cNvSpPr/>
            <p:nvPr/>
          </p:nvSpPr>
          <p:spPr>
            <a:xfrm>
              <a:off x="2310925" y="3570200"/>
              <a:ext cx="50150" cy="50150"/>
            </a:xfrm>
            <a:custGeom>
              <a:avLst/>
              <a:gdLst/>
              <a:ahLst/>
              <a:cxnLst/>
              <a:rect l="l" t="t" r="r" b="b"/>
              <a:pathLst>
                <a:path w="2006" h="2006" extrusionOk="0">
                  <a:moveTo>
                    <a:pt x="1003" y="1"/>
                  </a:moveTo>
                  <a:cubicBezTo>
                    <a:pt x="451" y="1"/>
                    <a:pt x="0" y="452"/>
                    <a:pt x="0" y="1003"/>
                  </a:cubicBezTo>
                  <a:cubicBezTo>
                    <a:pt x="0" y="1555"/>
                    <a:pt x="451" y="2006"/>
                    <a:pt x="1003" y="2006"/>
                  </a:cubicBezTo>
                  <a:cubicBezTo>
                    <a:pt x="1554" y="2006"/>
                    <a:pt x="2005" y="1555"/>
                    <a:pt x="2005" y="1003"/>
                  </a:cubicBezTo>
                  <a:cubicBezTo>
                    <a:pt x="2005" y="452"/>
                    <a:pt x="1554" y="1"/>
                    <a:pt x="1003"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412;p56"/>
            <p:cNvSpPr/>
            <p:nvPr/>
          </p:nvSpPr>
          <p:spPr>
            <a:xfrm>
              <a:off x="2774875" y="3224900"/>
              <a:ext cx="235950" cy="188250"/>
            </a:xfrm>
            <a:custGeom>
              <a:avLst/>
              <a:gdLst/>
              <a:ahLst/>
              <a:cxnLst/>
              <a:rect l="l" t="t" r="r" b="b"/>
              <a:pathLst>
                <a:path w="9438" h="7530" extrusionOk="0">
                  <a:moveTo>
                    <a:pt x="3731" y="1"/>
                  </a:moveTo>
                  <a:cubicBezTo>
                    <a:pt x="3720" y="1"/>
                    <a:pt x="3709" y="2"/>
                    <a:pt x="3698" y="3"/>
                  </a:cubicBezTo>
                  <a:cubicBezTo>
                    <a:pt x="2996" y="79"/>
                    <a:pt x="4074" y="3136"/>
                    <a:pt x="4074" y="3136"/>
                  </a:cubicBezTo>
                  <a:cubicBezTo>
                    <a:pt x="4074" y="3136"/>
                    <a:pt x="2364" y="857"/>
                    <a:pt x="1485" y="857"/>
                  </a:cubicBezTo>
                  <a:cubicBezTo>
                    <a:pt x="1372" y="857"/>
                    <a:pt x="1272" y="895"/>
                    <a:pt x="1192" y="981"/>
                  </a:cubicBezTo>
                  <a:cubicBezTo>
                    <a:pt x="465" y="1708"/>
                    <a:pt x="3523" y="3362"/>
                    <a:pt x="3523" y="3362"/>
                  </a:cubicBezTo>
                  <a:cubicBezTo>
                    <a:pt x="3523" y="3362"/>
                    <a:pt x="2430" y="3155"/>
                    <a:pt x="1472" y="3155"/>
                  </a:cubicBezTo>
                  <a:cubicBezTo>
                    <a:pt x="763" y="3155"/>
                    <a:pt x="128" y="3268"/>
                    <a:pt x="64" y="3663"/>
                  </a:cubicBezTo>
                  <a:cubicBezTo>
                    <a:pt x="0" y="4065"/>
                    <a:pt x="580" y="4181"/>
                    <a:pt x="1272" y="4181"/>
                  </a:cubicBezTo>
                  <a:cubicBezTo>
                    <a:pt x="2218" y="4181"/>
                    <a:pt x="3372" y="3963"/>
                    <a:pt x="3372" y="3963"/>
                  </a:cubicBezTo>
                  <a:lnTo>
                    <a:pt x="3372" y="3963"/>
                  </a:lnTo>
                  <a:cubicBezTo>
                    <a:pt x="3372" y="3963"/>
                    <a:pt x="941" y="5442"/>
                    <a:pt x="1668" y="6119"/>
                  </a:cubicBezTo>
                  <a:cubicBezTo>
                    <a:pt x="1763" y="6210"/>
                    <a:pt x="1875" y="6250"/>
                    <a:pt x="1998" y="6250"/>
                  </a:cubicBezTo>
                  <a:cubicBezTo>
                    <a:pt x="2782" y="6250"/>
                    <a:pt x="3999" y="4640"/>
                    <a:pt x="3999" y="4640"/>
                  </a:cubicBezTo>
                  <a:lnTo>
                    <a:pt x="3999" y="4640"/>
                  </a:lnTo>
                  <a:cubicBezTo>
                    <a:pt x="3999" y="4640"/>
                    <a:pt x="2921" y="7347"/>
                    <a:pt x="4174" y="7397"/>
                  </a:cubicBezTo>
                  <a:cubicBezTo>
                    <a:pt x="4191" y="7398"/>
                    <a:pt x="4208" y="7398"/>
                    <a:pt x="4224" y="7398"/>
                  </a:cubicBezTo>
                  <a:cubicBezTo>
                    <a:pt x="5379" y="7398"/>
                    <a:pt x="4575" y="4816"/>
                    <a:pt x="4575" y="4815"/>
                  </a:cubicBezTo>
                  <a:lnTo>
                    <a:pt x="4575" y="4815"/>
                  </a:lnTo>
                  <a:cubicBezTo>
                    <a:pt x="4575" y="4816"/>
                    <a:pt x="5776" y="7529"/>
                    <a:pt x="6628" y="7529"/>
                  </a:cubicBezTo>
                  <a:cubicBezTo>
                    <a:pt x="6680" y="7529"/>
                    <a:pt x="6731" y="7519"/>
                    <a:pt x="6781" y="7497"/>
                  </a:cubicBezTo>
                  <a:cubicBezTo>
                    <a:pt x="7658" y="7121"/>
                    <a:pt x="5653" y="4766"/>
                    <a:pt x="5653" y="4765"/>
                  </a:cubicBezTo>
                  <a:lnTo>
                    <a:pt x="5653" y="4765"/>
                  </a:lnTo>
                  <a:cubicBezTo>
                    <a:pt x="5653" y="4765"/>
                    <a:pt x="7402" y="6139"/>
                    <a:pt x="8300" y="6139"/>
                  </a:cubicBezTo>
                  <a:cubicBezTo>
                    <a:pt x="8513" y="6139"/>
                    <a:pt x="8679" y="6061"/>
                    <a:pt x="8761" y="5868"/>
                  </a:cubicBezTo>
                  <a:cubicBezTo>
                    <a:pt x="9212" y="4866"/>
                    <a:pt x="6204" y="4465"/>
                    <a:pt x="6204" y="4465"/>
                  </a:cubicBezTo>
                  <a:cubicBezTo>
                    <a:pt x="6204" y="4465"/>
                    <a:pt x="9437" y="3988"/>
                    <a:pt x="9362" y="3362"/>
                  </a:cubicBezTo>
                  <a:cubicBezTo>
                    <a:pt x="9337" y="3204"/>
                    <a:pt x="9120" y="3144"/>
                    <a:pt x="8809" y="3144"/>
                  </a:cubicBezTo>
                  <a:cubicBezTo>
                    <a:pt x="7891" y="3144"/>
                    <a:pt x="6154" y="3663"/>
                    <a:pt x="6154" y="3663"/>
                  </a:cubicBezTo>
                  <a:cubicBezTo>
                    <a:pt x="6154" y="3663"/>
                    <a:pt x="8259" y="805"/>
                    <a:pt x="7357" y="354"/>
                  </a:cubicBezTo>
                  <a:cubicBezTo>
                    <a:pt x="7294" y="322"/>
                    <a:pt x="7227" y="307"/>
                    <a:pt x="7158" y="307"/>
                  </a:cubicBezTo>
                  <a:cubicBezTo>
                    <a:pt x="6206" y="307"/>
                    <a:pt x="4726" y="3136"/>
                    <a:pt x="4726" y="3136"/>
                  </a:cubicBezTo>
                  <a:cubicBezTo>
                    <a:pt x="4726" y="3038"/>
                    <a:pt x="4410" y="1"/>
                    <a:pt x="3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413;p56"/>
            <p:cNvSpPr/>
            <p:nvPr/>
          </p:nvSpPr>
          <p:spPr>
            <a:xfrm>
              <a:off x="2455025" y="3531775"/>
              <a:ext cx="44525" cy="66025"/>
            </a:xfrm>
            <a:custGeom>
              <a:avLst/>
              <a:gdLst/>
              <a:ahLst/>
              <a:cxnLst/>
              <a:rect l="l" t="t" r="r" b="b"/>
              <a:pathLst>
                <a:path w="1781" h="2641" extrusionOk="0">
                  <a:moveTo>
                    <a:pt x="1091" y="1"/>
                  </a:moveTo>
                  <a:cubicBezTo>
                    <a:pt x="1045" y="1"/>
                    <a:pt x="998" y="25"/>
                    <a:pt x="978" y="84"/>
                  </a:cubicBezTo>
                  <a:lnTo>
                    <a:pt x="26" y="2490"/>
                  </a:lnTo>
                  <a:cubicBezTo>
                    <a:pt x="1" y="2566"/>
                    <a:pt x="76" y="2641"/>
                    <a:pt x="151" y="2641"/>
                  </a:cubicBezTo>
                  <a:lnTo>
                    <a:pt x="1630" y="2641"/>
                  </a:lnTo>
                  <a:cubicBezTo>
                    <a:pt x="1780" y="2641"/>
                    <a:pt x="1780" y="2390"/>
                    <a:pt x="1630" y="2390"/>
                  </a:cubicBezTo>
                  <a:lnTo>
                    <a:pt x="311" y="2390"/>
                  </a:lnTo>
                  <a:lnTo>
                    <a:pt x="1204" y="134"/>
                  </a:lnTo>
                  <a:cubicBezTo>
                    <a:pt x="1234" y="58"/>
                    <a:pt x="1163" y="1"/>
                    <a:pt x="1091" y="1"/>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414;p56"/>
            <p:cNvSpPr/>
            <p:nvPr/>
          </p:nvSpPr>
          <p:spPr>
            <a:xfrm>
              <a:off x="2190625" y="3298900"/>
              <a:ext cx="168575" cy="183000"/>
            </a:xfrm>
            <a:custGeom>
              <a:avLst/>
              <a:gdLst/>
              <a:ahLst/>
              <a:cxnLst/>
              <a:rect l="l" t="t" r="r" b="b"/>
              <a:pathLst>
                <a:path w="6743" h="7320" extrusionOk="0">
                  <a:moveTo>
                    <a:pt x="6742" y="1"/>
                  </a:moveTo>
                  <a:lnTo>
                    <a:pt x="6742" y="1"/>
                  </a:lnTo>
                  <a:cubicBezTo>
                    <a:pt x="4461" y="276"/>
                    <a:pt x="1830" y="2281"/>
                    <a:pt x="1830" y="2281"/>
                  </a:cubicBezTo>
                  <a:cubicBezTo>
                    <a:pt x="351" y="4537"/>
                    <a:pt x="0" y="7319"/>
                    <a:pt x="0" y="7319"/>
                  </a:cubicBezTo>
                  <a:cubicBezTo>
                    <a:pt x="4812" y="4738"/>
                    <a:pt x="6742"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6415;p56"/>
            <p:cNvSpPr/>
            <p:nvPr/>
          </p:nvSpPr>
          <p:spPr>
            <a:xfrm>
              <a:off x="2624825" y="4221375"/>
              <a:ext cx="203675" cy="195150"/>
            </a:xfrm>
            <a:custGeom>
              <a:avLst/>
              <a:gdLst/>
              <a:ahLst/>
              <a:cxnLst/>
              <a:rect l="l" t="t" r="r" b="b"/>
              <a:pathLst>
                <a:path w="8147" h="7806" extrusionOk="0">
                  <a:moveTo>
                    <a:pt x="3903" y="0"/>
                  </a:moveTo>
                  <a:cubicBezTo>
                    <a:pt x="3581" y="0"/>
                    <a:pt x="3255" y="47"/>
                    <a:pt x="2933" y="145"/>
                  </a:cubicBezTo>
                  <a:cubicBezTo>
                    <a:pt x="1028" y="696"/>
                    <a:pt x="1" y="2851"/>
                    <a:pt x="627" y="4932"/>
                  </a:cubicBezTo>
                  <a:cubicBezTo>
                    <a:pt x="1170" y="6664"/>
                    <a:pt x="2669" y="7806"/>
                    <a:pt x="4256" y="7806"/>
                  </a:cubicBezTo>
                  <a:cubicBezTo>
                    <a:pt x="4574" y="7806"/>
                    <a:pt x="4896" y="7760"/>
                    <a:pt x="5214" y="7663"/>
                  </a:cubicBezTo>
                  <a:cubicBezTo>
                    <a:pt x="7119" y="7087"/>
                    <a:pt x="8146" y="4932"/>
                    <a:pt x="7495" y="2851"/>
                  </a:cubicBezTo>
                  <a:cubicBezTo>
                    <a:pt x="6974" y="1123"/>
                    <a:pt x="5485" y="0"/>
                    <a:pt x="3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6416;p56"/>
            <p:cNvSpPr/>
            <p:nvPr/>
          </p:nvSpPr>
          <p:spPr>
            <a:xfrm>
              <a:off x="2662475" y="4296400"/>
              <a:ext cx="12650" cy="8600"/>
            </a:xfrm>
            <a:custGeom>
              <a:avLst/>
              <a:gdLst/>
              <a:ahLst/>
              <a:cxnLst/>
              <a:rect l="l" t="t" r="r" b="b"/>
              <a:pathLst>
                <a:path w="506" h="344" extrusionOk="0">
                  <a:moveTo>
                    <a:pt x="173" y="1"/>
                  </a:moveTo>
                  <a:cubicBezTo>
                    <a:pt x="63" y="1"/>
                    <a:pt x="0" y="164"/>
                    <a:pt x="124" y="226"/>
                  </a:cubicBezTo>
                  <a:lnTo>
                    <a:pt x="274" y="327"/>
                  </a:lnTo>
                  <a:cubicBezTo>
                    <a:pt x="297" y="338"/>
                    <a:pt x="319" y="343"/>
                    <a:pt x="339" y="343"/>
                  </a:cubicBezTo>
                  <a:cubicBezTo>
                    <a:pt x="450" y="343"/>
                    <a:pt x="506" y="186"/>
                    <a:pt x="400" y="101"/>
                  </a:cubicBezTo>
                  <a:lnTo>
                    <a:pt x="249" y="26"/>
                  </a:lnTo>
                  <a:cubicBezTo>
                    <a:pt x="223" y="8"/>
                    <a:pt x="197" y="1"/>
                    <a:pt x="1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6417;p56"/>
            <p:cNvSpPr/>
            <p:nvPr/>
          </p:nvSpPr>
          <p:spPr>
            <a:xfrm>
              <a:off x="2689575" y="4249375"/>
              <a:ext cx="17175" cy="7625"/>
            </a:xfrm>
            <a:custGeom>
              <a:avLst/>
              <a:gdLst/>
              <a:ahLst/>
              <a:cxnLst/>
              <a:rect l="l" t="t" r="r" b="b"/>
              <a:pathLst>
                <a:path w="687" h="305" extrusionOk="0">
                  <a:moveTo>
                    <a:pt x="516" y="0"/>
                  </a:moveTo>
                  <a:cubicBezTo>
                    <a:pt x="509" y="0"/>
                    <a:pt x="501" y="1"/>
                    <a:pt x="493" y="2"/>
                  </a:cubicBezTo>
                  <a:cubicBezTo>
                    <a:pt x="368" y="27"/>
                    <a:pt x="268" y="52"/>
                    <a:pt x="143" y="77"/>
                  </a:cubicBezTo>
                  <a:cubicBezTo>
                    <a:pt x="0" y="101"/>
                    <a:pt x="60" y="305"/>
                    <a:pt x="195" y="305"/>
                  </a:cubicBezTo>
                  <a:cubicBezTo>
                    <a:pt x="202" y="305"/>
                    <a:pt x="210" y="304"/>
                    <a:pt x="218" y="303"/>
                  </a:cubicBezTo>
                  <a:cubicBezTo>
                    <a:pt x="318" y="278"/>
                    <a:pt x="443" y="253"/>
                    <a:pt x="544" y="253"/>
                  </a:cubicBezTo>
                  <a:cubicBezTo>
                    <a:pt x="686" y="205"/>
                    <a:pt x="649" y="0"/>
                    <a:pt x="5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418;p56"/>
            <p:cNvSpPr/>
            <p:nvPr/>
          </p:nvSpPr>
          <p:spPr>
            <a:xfrm>
              <a:off x="2705650" y="4311625"/>
              <a:ext cx="14500" cy="10275"/>
            </a:xfrm>
            <a:custGeom>
              <a:avLst/>
              <a:gdLst/>
              <a:ahLst/>
              <a:cxnLst/>
              <a:rect l="l" t="t" r="r" b="b"/>
              <a:pathLst>
                <a:path w="580" h="411" extrusionOk="0">
                  <a:moveTo>
                    <a:pt x="170" y="0"/>
                  </a:moveTo>
                  <a:cubicBezTo>
                    <a:pt x="82" y="0"/>
                    <a:pt x="0" y="124"/>
                    <a:pt x="76" y="219"/>
                  </a:cubicBezTo>
                  <a:cubicBezTo>
                    <a:pt x="151" y="294"/>
                    <a:pt x="226" y="369"/>
                    <a:pt x="327" y="394"/>
                  </a:cubicBezTo>
                  <a:cubicBezTo>
                    <a:pt x="350" y="406"/>
                    <a:pt x="372" y="411"/>
                    <a:pt x="393" y="411"/>
                  </a:cubicBezTo>
                  <a:cubicBezTo>
                    <a:pt x="509" y="411"/>
                    <a:pt x="579" y="257"/>
                    <a:pt x="452" y="194"/>
                  </a:cubicBezTo>
                  <a:cubicBezTo>
                    <a:pt x="377" y="169"/>
                    <a:pt x="302" y="119"/>
                    <a:pt x="251" y="43"/>
                  </a:cubicBezTo>
                  <a:cubicBezTo>
                    <a:pt x="227" y="13"/>
                    <a:pt x="198" y="0"/>
                    <a:pt x="17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419;p56"/>
            <p:cNvSpPr/>
            <p:nvPr/>
          </p:nvSpPr>
          <p:spPr>
            <a:xfrm>
              <a:off x="2762675" y="4276350"/>
              <a:ext cx="20500" cy="6350"/>
            </a:xfrm>
            <a:custGeom>
              <a:avLst/>
              <a:gdLst/>
              <a:ahLst/>
              <a:cxnLst/>
              <a:rect l="l" t="t" r="r" b="b"/>
              <a:pathLst>
                <a:path w="820" h="254" extrusionOk="0">
                  <a:moveTo>
                    <a:pt x="151" y="1"/>
                  </a:moveTo>
                  <a:cubicBezTo>
                    <a:pt x="1" y="26"/>
                    <a:pt x="1" y="251"/>
                    <a:pt x="151" y="251"/>
                  </a:cubicBezTo>
                  <a:cubicBezTo>
                    <a:pt x="226" y="239"/>
                    <a:pt x="308" y="233"/>
                    <a:pt x="389" y="233"/>
                  </a:cubicBezTo>
                  <a:cubicBezTo>
                    <a:pt x="470" y="233"/>
                    <a:pt x="552" y="239"/>
                    <a:pt x="627" y="251"/>
                  </a:cubicBezTo>
                  <a:cubicBezTo>
                    <a:pt x="635" y="253"/>
                    <a:pt x="643" y="253"/>
                    <a:pt x="650" y="253"/>
                  </a:cubicBezTo>
                  <a:cubicBezTo>
                    <a:pt x="782" y="253"/>
                    <a:pt x="820" y="50"/>
                    <a:pt x="677" y="26"/>
                  </a:cubicBezTo>
                  <a:cubicBezTo>
                    <a:pt x="502" y="1"/>
                    <a:pt x="3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420;p56"/>
            <p:cNvSpPr/>
            <p:nvPr/>
          </p:nvSpPr>
          <p:spPr>
            <a:xfrm>
              <a:off x="2723200" y="4363750"/>
              <a:ext cx="6300" cy="15700"/>
            </a:xfrm>
            <a:custGeom>
              <a:avLst/>
              <a:gdLst/>
              <a:ahLst/>
              <a:cxnLst/>
              <a:rect l="l" t="t" r="r" b="b"/>
              <a:pathLst>
                <a:path w="252" h="628" extrusionOk="0">
                  <a:moveTo>
                    <a:pt x="126" y="1"/>
                  </a:moveTo>
                  <a:cubicBezTo>
                    <a:pt x="63" y="1"/>
                    <a:pt x="1" y="39"/>
                    <a:pt x="1" y="114"/>
                  </a:cubicBezTo>
                  <a:lnTo>
                    <a:pt x="1" y="515"/>
                  </a:lnTo>
                  <a:cubicBezTo>
                    <a:pt x="1" y="590"/>
                    <a:pt x="63" y="628"/>
                    <a:pt x="126" y="628"/>
                  </a:cubicBezTo>
                  <a:cubicBezTo>
                    <a:pt x="189" y="628"/>
                    <a:pt x="251" y="590"/>
                    <a:pt x="251" y="515"/>
                  </a:cubicBezTo>
                  <a:lnTo>
                    <a:pt x="251" y="114"/>
                  </a:lnTo>
                  <a:cubicBezTo>
                    <a:pt x="251" y="39"/>
                    <a:pt x="189" y="1"/>
                    <a:pt x="12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421;p56"/>
            <p:cNvSpPr/>
            <p:nvPr/>
          </p:nvSpPr>
          <p:spPr>
            <a:xfrm>
              <a:off x="2725025" y="4273425"/>
              <a:ext cx="15800" cy="9000"/>
            </a:xfrm>
            <a:custGeom>
              <a:avLst/>
              <a:gdLst/>
              <a:ahLst/>
              <a:cxnLst/>
              <a:rect l="l" t="t" r="r" b="b"/>
              <a:pathLst>
                <a:path w="632" h="360" extrusionOk="0">
                  <a:moveTo>
                    <a:pt x="445" y="1"/>
                  </a:moveTo>
                  <a:cubicBezTo>
                    <a:pt x="424" y="1"/>
                    <a:pt x="402" y="6"/>
                    <a:pt x="379" y="17"/>
                  </a:cubicBezTo>
                  <a:lnTo>
                    <a:pt x="128" y="143"/>
                  </a:lnTo>
                  <a:cubicBezTo>
                    <a:pt x="1" y="206"/>
                    <a:pt x="71" y="360"/>
                    <a:pt x="172" y="360"/>
                  </a:cubicBezTo>
                  <a:cubicBezTo>
                    <a:pt x="190" y="360"/>
                    <a:pt x="209" y="355"/>
                    <a:pt x="228" y="343"/>
                  </a:cubicBezTo>
                  <a:lnTo>
                    <a:pt x="504" y="218"/>
                  </a:lnTo>
                  <a:cubicBezTo>
                    <a:pt x="631" y="154"/>
                    <a:pt x="561" y="1"/>
                    <a:pt x="44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422;p56"/>
            <p:cNvSpPr/>
            <p:nvPr/>
          </p:nvSpPr>
          <p:spPr>
            <a:xfrm>
              <a:off x="2767250" y="4335825"/>
              <a:ext cx="14675" cy="7025"/>
            </a:xfrm>
            <a:custGeom>
              <a:avLst/>
              <a:gdLst/>
              <a:ahLst/>
              <a:cxnLst/>
              <a:rect l="l" t="t" r="r" b="b"/>
              <a:pathLst>
                <a:path w="587" h="281" extrusionOk="0">
                  <a:moveTo>
                    <a:pt x="392" y="1"/>
                  </a:moveTo>
                  <a:cubicBezTo>
                    <a:pt x="385" y="1"/>
                    <a:pt x="377" y="1"/>
                    <a:pt x="369" y="3"/>
                  </a:cubicBezTo>
                  <a:cubicBezTo>
                    <a:pt x="294" y="3"/>
                    <a:pt x="219" y="28"/>
                    <a:pt x="143" y="28"/>
                  </a:cubicBezTo>
                  <a:cubicBezTo>
                    <a:pt x="0" y="52"/>
                    <a:pt x="39" y="280"/>
                    <a:pt x="173" y="280"/>
                  </a:cubicBezTo>
                  <a:cubicBezTo>
                    <a:pt x="179" y="280"/>
                    <a:pt x="186" y="280"/>
                    <a:pt x="193" y="278"/>
                  </a:cubicBezTo>
                  <a:cubicBezTo>
                    <a:pt x="269" y="253"/>
                    <a:pt x="344" y="253"/>
                    <a:pt x="444" y="228"/>
                  </a:cubicBezTo>
                  <a:cubicBezTo>
                    <a:pt x="587" y="204"/>
                    <a:pt x="527" y="1"/>
                    <a:pt x="39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423;p56"/>
            <p:cNvSpPr/>
            <p:nvPr/>
          </p:nvSpPr>
          <p:spPr>
            <a:xfrm>
              <a:off x="2666175" y="4357800"/>
              <a:ext cx="28225" cy="7550"/>
            </a:xfrm>
            <a:custGeom>
              <a:avLst/>
              <a:gdLst/>
              <a:ahLst/>
              <a:cxnLst/>
              <a:rect l="l" t="t" r="r" b="b"/>
              <a:pathLst>
                <a:path w="1129" h="302" extrusionOk="0">
                  <a:moveTo>
                    <a:pt x="978" y="1"/>
                  </a:moveTo>
                  <a:lnTo>
                    <a:pt x="151" y="76"/>
                  </a:lnTo>
                  <a:cubicBezTo>
                    <a:pt x="1" y="76"/>
                    <a:pt x="1" y="302"/>
                    <a:pt x="151" y="302"/>
                  </a:cubicBezTo>
                  <a:lnTo>
                    <a:pt x="978" y="251"/>
                  </a:lnTo>
                  <a:cubicBezTo>
                    <a:pt x="1129" y="226"/>
                    <a:pt x="1129" y="1"/>
                    <a:pt x="97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424;p56"/>
            <p:cNvSpPr/>
            <p:nvPr/>
          </p:nvSpPr>
          <p:spPr>
            <a:xfrm>
              <a:off x="2702525" y="4174225"/>
              <a:ext cx="338375" cy="235775"/>
            </a:xfrm>
            <a:custGeom>
              <a:avLst/>
              <a:gdLst/>
              <a:ahLst/>
              <a:cxnLst/>
              <a:rect l="l" t="t" r="r" b="b"/>
              <a:pathLst>
                <a:path w="13535" h="9431" extrusionOk="0">
                  <a:moveTo>
                    <a:pt x="8196" y="0"/>
                  </a:moveTo>
                  <a:lnTo>
                    <a:pt x="7695" y="1304"/>
                  </a:lnTo>
                  <a:cubicBezTo>
                    <a:pt x="6958" y="1082"/>
                    <a:pt x="6187" y="973"/>
                    <a:pt x="5413" y="973"/>
                  </a:cubicBezTo>
                  <a:cubicBezTo>
                    <a:pt x="4002" y="973"/>
                    <a:pt x="2584" y="1335"/>
                    <a:pt x="1354" y="2031"/>
                  </a:cubicBezTo>
                  <a:cubicBezTo>
                    <a:pt x="978" y="2256"/>
                    <a:pt x="602" y="2507"/>
                    <a:pt x="351" y="2883"/>
                  </a:cubicBezTo>
                  <a:cubicBezTo>
                    <a:pt x="101" y="3234"/>
                    <a:pt x="1" y="3735"/>
                    <a:pt x="201" y="4136"/>
                  </a:cubicBezTo>
                  <a:cubicBezTo>
                    <a:pt x="347" y="4427"/>
                    <a:pt x="665" y="4626"/>
                    <a:pt x="972" y="4626"/>
                  </a:cubicBezTo>
                  <a:cubicBezTo>
                    <a:pt x="1021" y="4626"/>
                    <a:pt x="1070" y="4621"/>
                    <a:pt x="1118" y="4611"/>
                  </a:cubicBezTo>
                  <a:lnTo>
                    <a:pt x="1118" y="4611"/>
                  </a:lnTo>
                  <a:cubicBezTo>
                    <a:pt x="876" y="4782"/>
                    <a:pt x="789" y="5198"/>
                    <a:pt x="953" y="5464"/>
                  </a:cubicBezTo>
                  <a:cubicBezTo>
                    <a:pt x="1137" y="5787"/>
                    <a:pt x="1492" y="5940"/>
                    <a:pt x="1859" y="5982"/>
                  </a:cubicBezTo>
                  <a:lnTo>
                    <a:pt x="1859" y="5982"/>
                  </a:lnTo>
                  <a:cubicBezTo>
                    <a:pt x="1557" y="5994"/>
                    <a:pt x="1341" y="6372"/>
                    <a:pt x="1454" y="6667"/>
                  </a:cubicBezTo>
                  <a:cubicBezTo>
                    <a:pt x="1579" y="6993"/>
                    <a:pt x="1930" y="7143"/>
                    <a:pt x="2256" y="7193"/>
                  </a:cubicBezTo>
                  <a:cubicBezTo>
                    <a:pt x="2326" y="7198"/>
                    <a:pt x="2396" y="7201"/>
                    <a:pt x="2464" y="7201"/>
                  </a:cubicBezTo>
                  <a:cubicBezTo>
                    <a:pt x="2738" y="7201"/>
                    <a:pt x="3003" y="7168"/>
                    <a:pt x="3284" y="7168"/>
                  </a:cubicBezTo>
                  <a:cubicBezTo>
                    <a:pt x="4863" y="7219"/>
                    <a:pt x="5991" y="8798"/>
                    <a:pt x="7494" y="9274"/>
                  </a:cubicBezTo>
                  <a:cubicBezTo>
                    <a:pt x="7870" y="9386"/>
                    <a:pt x="8265" y="9430"/>
                    <a:pt x="8663" y="9430"/>
                  </a:cubicBezTo>
                  <a:cubicBezTo>
                    <a:pt x="9061" y="9430"/>
                    <a:pt x="9462" y="9386"/>
                    <a:pt x="9850" y="9324"/>
                  </a:cubicBezTo>
                  <a:cubicBezTo>
                    <a:pt x="10577" y="9199"/>
                    <a:pt x="11354" y="8973"/>
                    <a:pt x="11830" y="8422"/>
                  </a:cubicBezTo>
                  <a:lnTo>
                    <a:pt x="13409" y="9073"/>
                  </a:lnTo>
                  <a:cubicBezTo>
                    <a:pt x="13534" y="2933"/>
                    <a:pt x="8196" y="0"/>
                    <a:pt x="819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425;p56"/>
            <p:cNvSpPr/>
            <p:nvPr/>
          </p:nvSpPr>
          <p:spPr>
            <a:xfrm>
              <a:off x="2744075" y="4309300"/>
              <a:ext cx="115100" cy="17875"/>
            </a:xfrm>
            <a:custGeom>
              <a:avLst/>
              <a:gdLst/>
              <a:ahLst/>
              <a:cxnLst/>
              <a:rect l="l" t="t" r="r" b="b"/>
              <a:pathLst>
                <a:path w="4604" h="715" extrusionOk="0">
                  <a:moveTo>
                    <a:pt x="3269" y="0"/>
                  </a:moveTo>
                  <a:cubicBezTo>
                    <a:pt x="2207" y="0"/>
                    <a:pt x="1168" y="151"/>
                    <a:pt x="143" y="462"/>
                  </a:cubicBezTo>
                  <a:cubicBezTo>
                    <a:pt x="1" y="510"/>
                    <a:pt x="38" y="715"/>
                    <a:pt x="170" y="715"/>
                  </a:cubicBezTo>
                  <a:cubicBezTo>
                    <a:pt x="178" y="715"/>
                    <a:pt x="185" y="714"/>
                    <a:pt x="193" y="713"/>
                  </a:cubicBezTo>
                  <a:cubicBezTo>
                    <a:pt x="1242" y="394"/>
                    <a:pt x="2291" y="230"/>
                    <a:pt x="3361" y="230"/>
                  </a:cubicBezTo>
                  <a:cubicBezTo>
                    <a:pt x="3722" y="230"/>
                    <a:pt x="4087" y="249"/>
                    <a:pt x="4454" y="287"/>
                  </a:cubicBezTo>
                  <a:cubicBezTo>
                    <a:pt x="4462" y="288"/>
                    <a:pt x="4469" y="289"/>
                    <a:pt x="4476" y="289"/>
                  </a:cubicBezTo>
                  <a:cubicBezTo>
                    <a:pt x="4604" y="289"/>
                    <a:pt x="4596" y="85"/>
                    <a:pt x="4454" y="61"/>
                  </a:cubicBezTo>
                  <a:cubicBezTo>
                    <a:pt x="4055" y="21"/>
                    <a:pt x="3661" y="0"/>
                    <a:pt x="3269"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426;p56"/>
            <p:cNvSpPr/>
            <p:nvPr/>
          </p:nvSpPr>
          <p:spPr>
            <a:xfrm>
              <a:off x="2727950" y="4269900"/>
              <a:ext cx="116825" cy="21075"/>
            </a:xfrm>
            <a:custGeom>
              <a:avLst/>
              <a:gdLst/>
              <a:ahLst/>
              <a:cxnLst/>
              <a:rect l="l" t="t" r="r" b="b"/>
              <a:pathLst>
                <a:path w="4673" h="843" extrusionOk="0">
                  <a:moveTo>
                    <a:pt x="4073" y="1"/>
                  </a:moveTo>
                  <a:cubicBezTo>
                    <a:pt x="2728" y="1"/>
                    <a:pt x="1422" y="204"/>
                    <a:pt x="136" y="610"/>
                  </a:cubicBezTo>
                  <a:cubicBezTo>
                    <a:pt x="1" y="655"/>
                    <a:pt x="49" y="842"/>
                    <a:pt x="169" y="842"/>
                  </a:cubicBezTo>
                  <a:cubicBezTo>
                    <a:pt x="183" y="842"/>
                    <a:pt x="197" y="840"/>
                    <a:pt x="212" y="835"/>
                  </a:cubicBezTo>
                  <a:cubicBezTo>
                    <a:pt x="1474" y="452"/>
                    <a:pt x="2757" y="251"/>
                    <a:pt x="4078" y="251"/>
                  </a:cubicBezTo>
                  <a:cubicBezTo>
                    <a:pt x="4226" y="251"/>
                    <a:pt x="4374" y="254"/>
                    <a:pt x="4522" y="259"/>
                  </a:cubicBezTo>
                  <a:cubicBezTo>
                    <a:pt x="4673" y="259"/>
                    <a:pt x="4673" y="33"/>
                    <a:pt x="4522" y="8"/>
                  </a:cubicBezTo>
                  <a:cubicBezTo>
                    <a:pt x="4372" y="3"/>
                    <a:pt x="4222" y="1"/>
                    <a:pt x="4073"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427;p56"/>
            <p:cNvSpPr/>
            <p:nvPr/>
          </p:nvSpPr>
          <p:spPr>
            <a:xfrm>
              <a:off x="2893475" y="4205825"/>
              <a:ext cx="49275" cy="46275"/>
            </a:xfrm>
            <a:custGeom>
              <a:avLst/>
              <a:gdLst/>
              <a:ahLst/>
              <a:cxnLst/>
              <a:rect l="l" t="t" r="r" b="b"/>
              <a:pathLst>
                <a:path w="1971" h="1851" extrusionOk="0">
                  <a:moveTo>
                    <a:pt x="137" y="1"/>
                  </a:moveTo>
                  <a:cubicBezTo>
                    <a:pt x="41" y="1"/>
                    <a:pt x="1" y="197"/>
                    <a:pt x="132" y="240"/>
                  </a:cubicBezTo>
                  <a:cubicBezTo>
                    <a:pt x="859" y="516"/>
                    <a:pt x="1410" y="1067"/>
                    <a:pt x="1736" y="1794"/>
                  </a:cubicBezTo>
                  <a:cubicBezTo>
                    <a:pt x="1752" y="1834"/>
                    <a:pt x="1783" y="1851"/>
                    <a:pt x="1816" y="1851"/>
                  </a:cubicBezTo>
                  <a:cubicBezTo>
                    <a:pt x="1888" y="1851"/>
                    <a:pt x="1971" y="1772"/>
                    <a:pt x="1937" y="1669"/>
                  </a:cubicBezTo>
                  <a:cubicBezTo>
                    <a:pt x="1586" y="892"/>
                    <a:pt x="984" y="315"/>
                    <a:pt x="182" y="15"/>
                  </a:cubicBezTo>
                  <a:cubicBezTo>
                    <a:pt x="166" y="5"/>
                    <a:pt x="151" y="1"/>
                    <a:pt x="137"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428;p56"/>
            <p:cNvSpPr/>
            <p:nvPr/>
          </p:nvSpPr>
          <p:spPr>
            <a:xfrm>
              <a:off x="2002650" y="3439250"/>
              <a:ext cx="937375" cy="677450"/>
            </a:xfrm>
            <a:custGeom>
              <a:avLst/>
              <a:gdLst/>
              <a:ahLst/>
              <a:cxnLst/>
              <a:rect l="l" t="t" r="r" b="b"/>
              <a:pathLst>
                <a:path w="37495" h="27098" extrusionOk="0">
                  <a:moveTo>
                    <a:pt x="8246" y="1"/>
                  </a:moveTo>
                  <a:lnTo>
                    <a:pt x="8246" y="1"/>
                  </a:lnTo>
                  <a:cubicBezTo>
                    <a:pt x="8246" y="2"/>
                    <a:pt x="0" y="18422"/>
                    <a:pt x="4888" y="22031"/>
                  </a:cubicBezTo>
                  <a:cubicBezTo>
                    <a:pt x="5704" y="22635"/>
                    <a:pt x="6426" y="22887"/>
                    <a:pt x="7056" y="22887"/>
                  </a:cubicBezTo>
                  <a:cubicBezTo>
                    <a:pt x="8126" y="22887"/>
                    <a:pt x="8929" y="22160"/>
                    <a:pt x="9472" y="21190"/>
                  </a:cubicBezTo>
                  <a:lnTo>
                    <a:pt x="9472" y="21190"/>
                  </a:lnTo>
                  <a:cubicBezTo>
                    <a:pt x="10170" y="23301"/>
                    <a:pt x="11577" y="25345"/>
                    <a:pt x="13835" y="25565"/>
                  </a:cubicBezTo>
                  <a:cubicBezTo>
                    <a:pt x="14036" y="25583"/>
                    <a:pt x="14229" y="25592"/>
                    <a:pt x="14416" y="25592"/>
                  </a:cubicBezTo>
                  <a:cubicBezTo>
                    <a:pt x="16209" y="25592"/>
                    <a:pt x="17368" y="24774"/>
                    <a:pt x="18017" y="23796"/>
                  </a:cubicBezTo>
                  <a:lnTo>
                    <a:pt x="18017" y="23796"/>
                  </a:lnTo>
                  <a:cubicBezTo>
                    <a:pt x="18635" y="25442"/>
                    <a:pt x="19798" y="27098"/>
                    <a:pt x="21320" y="27098"/>
                  </a:cubicBezTo>
                  <a:cubicBezTo>
                    <a:pt x="21365" y="27098"/>
                    <a:pt x="21409" y="27097"/>
                    <a:pt x="21454" y="27094"/>
                  </a:cubicBezTo>
                  <a:cubicBezTo>
                    <a:pt x="22678" y="27015"/>
                    <a:pt x="23512" y="26030"/>
                    <a:pt x="23968" y="24856"/>
                  </a:cubicBezTo>
                  <a:lnTo>
                    <a:pt x="23968" y="24856"/>
                  </a:lnTo>
                  <a:cubicBezTo>
                    <a:pt x="24572" y="25832"/>
                    <a:pt x="25322" y="26595"/>
                    <a:pt x="25998" y="26595"/>
                  </a:cubicBezTo>
                  <a:cubicBezTo>
                    <a:pt x="26072" y="26595"/>
                    <a:pt x="26144" y="26586"/>
                    <a:pt x="26216" y="26567"/>
                  </a:cubicBezTo>
                  <a:cubicBezTo>
                    <a:pt x="27257" y="26300"/>
                    <a:pt x="27934" y="25235"/>
                    <a:pt x="28267" y="24023"/>
                  </a:cubicBezTo>
                  <a:lnTo>
                    <a:pt x="28267" y="24023"/>
                  </a:lnTo>
                  <a:cubicBezTo>
                    <a:pt x="28726" y="24402"/>
                    <a:pt x="29248" y="24646"/>
                    <a:pt x="29799" y="24646"/>
                  </a:cubicBezTo>
                  <a:cubicBezTo>
                    <a:pt x="29980" y="24646"/>
                    <a:pt x="30165" y="24619"/>
                    <a:pt x="30351" y="24562"/>
                  </a:cubicBezTo>
                  <a:cubicBezTo>
                    <a:pt x="32193" y="23983"/>
                    <a:pt x="32818" y="22485"/>
                    <a:pt x="32808" y="21040"/>
                  </a:cubicBezTo>
                  <a:lnTo>
                    <a:pt x="32808" y="21040"/>
                  </a:lnTo>
                  <a:cubicBezTo>
                    <a:pt x="33072" y="21039"/>
                    <a:pt x="33356" y="21004"/>
                    <a:pt x="33660" y="20928"/>
                  </a:cubicBezTo>
                  <a:cubicBezTo>
                    <a:pt x="37494" y="20001"/>
                    <a:pt x="33008" y="5866"/>
                    <a:pt x="29750" y="1530"/>
                  </a:cubicBezTo>
                  <a:cubicBezTo>
                    <a:pt x="29750" y="1530"/>
                    <a:pt x="27758" y="7700"/>
                    <a:pt x="25472" y="7700"/>
                  </a:cubicBezTo>
                  <a:cubicBezTo>
                    <a:pt x="25436" y="7700"/>
                    <a:pt x="25400" y="7698"/>
                    <a:pt x="25364" y="7695"/>
                  </a:cubicBezTo>
                  <a:cubicBezTo>
                    <a:pt x="23789" y="7558"/>
                    <a:pt x="22413" y="6252"/>
                    <a:pt x="20174" y="6252"/>
                  </a:cubicBezTo>
                  <a:cubicBezTo>
                    <a:pt x="19135" y="6252"/>
                    <a:pt x="17909" y="6534"/>
                    <a:pt x="16391" y="7344"/>
                  </a:cubicBezTo>
                  <a:cubicBezTo>
                    <a:pt x="15527" y="7804"/>
                    <a:pt x="14699" y="8009"/>
                    <a:pt x="13924" y="8009"/>
                  </a:cubicBezTo>
                  <a:cubicBezTo>
                    <a:pt x="10431" y="8009"/>
                    <a:pt x="8020" y="3837"/>
                    <a:pt x="8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429;p56"/>
            <p:cNvSpPr/>
            <p:nvPr/>
          </p:nvSpPr>
          <p:spPr>
            <a:xfrm>
              <a:off x="2443750" y="3609900"/>
              <a:ext cx="117825" cy="69350"/>
            </a:xfrm>
            <a:custGeom>
              <a:avLst/>
              <a:gdLst/>
              <a:ahLst/>
              <a:cxnLst/>
              <a:rect l="l" t="t" r="r" b="b"/>
              <a:pathLst>
                <a:path w="4713" h="2774" extrusionOk="0">
                  <a:moveTo>
                    <a:pt x="3844" y="0"/>
                  </a:moveTo>
                  <a:cubicBezTo>
                    <a:pt x="3298" y="0"/>
                    <a:pt x="2915" y="603"/>
                    <a:pt x="2407" y="794"/>
                  </a:cubicBezTo>
                  <a:cubicBezTo>
                    <a:pt x="2282" y="833"/>
                    <a:pt x="2161" y="847"/>
                    <a:pt x="2041" y="847"/>
                  </a:cubicBezTo>
                  <a:cubicBezTo>
                    <a:pt x="1773" y="847"/>
                    <a:pt x="1513" y="778"/>
                    <a:pt x="1240" y="778"/>
                  </a:cubicBezTo>
                  <a:cubicBezTo>
                    <a:pt x="1170" y="778"/>
                    <a:pt x="1100" y="783"/>
                    <a:pt x="1028" y="794"/>
                  </a:cubicBezTo>
                  <a:cubicBezTo>
                    <a:pt x="702" y="844"/>
                    <a:pt x="377" y="1019"/>
                    <a:pt x="226" y="1345"/>
                  </a:cubicBezTo>
                  <a:cubicBezTo>
                    <a:pt x="1" y="1922"/>
                    <a:pt x="627" y="2749"/>
                    <a:pt x="2031" y="2774"/>
                  </a:cubicBezTo>
                  <a:cubicBezTo>
                    <a:pt x="2306" y="2774"/>
                    <a:pt x="2582" y="2749"/>
                    <a:pt x="2883" y="2699"/>
                  </a:cubicBezTo>
                  <a:cubicBezTo>
                    <a:pt x="2883" y="2699"/>
                    <a:pt x="3835" y="2573"/>
                    <a:pt x="4336" y="1872"/>
                  </a:cubicBezTo>
                  <a:cubicBezTo>
                    <a:pt x="4437" y="1721"/>
                    <a:pt x="4537" y="1521"/>
                    <a:pt x="4587" y="1320"/>
                  </a:cubicBezTo>
                  <a:cubicBezTo>
                    <a:pt x="4712" y="844"/>
                    <a:pt x="4687" y="268"/>
                    <a:pt x="4161" y="67"/>
                  </a:cubicBezTo>
                  <a:cubicBezTo>
                    <a:pt x="4049" y="21"/>
                    <a:pt x="3944" y="0"/>
                    <a:pt x="3844" y="0"/>
                  </a:cubicBez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430;p56"/>
            <p:cNvSpPr/>
            <p:nvPr/>
          </p:nvSpPr>
          <p:spPr>
            <a:xfrm>
              <a:off x="2494500" y="3655100"/>
              <a:ext cx="57675" cy="24150"/>
            </a:xfrm>
            <a:custGeom>
              <a:avLst/>
              <a:gdLst/>
              <a:ahLst/>
              <a:cxnLst/>
              <a:rect l="l" t="t" r="r" b="b"/>
              <a:pathLst>
                <a:path w="2307" h="966" extrusionOk="0">
                  <a:moveTo>
                    <a:pt x="1780" y="0"/>
                  </a:moveTo>
                  <a:cubicBezTo>
                    <a:pt x="813" y="0"/>
                    <a:pt x="215" y="666"/>
                    <a:pt x="1" y="966"/>
                  </a:cubicBezTo>
                  <a:cubicBezTo>
                    <a:pt x="276" y="966"/>
                    <a:pt x="552" y="941"/>
                    <a:pt x="853" y="891"/>
                  </a:cubicBezTo>
                  <a:cubicBezTo>
                    <a:pt x="853" y="891"/>
                    <a:pt x="1805" y="765"/>
                    <a:pt x="2306" y="64"/>
                  </a:cubicBezTo>
                  <a:cubicBezTo>
                    <a:pt x="2120" y="20"/>
                    <a:pt x="1945" y="0"/>
                    <a:pt x="1780"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431;p56"/>
            <p:cNvSpPr/>
            <p:nvPr/>
          </p:nvSpPr>
          <p:spPr>
            <a:xfrm>
              <a:off x="2413675" y="3329475"/>
              <a:ext cx="18175" cy="39750"/>
            </a:xfrm>
            <a:custGeom>
              <a:avLst/>
              <a:gdLst/>
              <a:ahLst/>
              <a:cxnLst/>
              <a:rect l="l" t="t" r="r" b="b"/>
              <a:pathLst>
                <a:path w="727" h="1590" extrusionOk="0">
                  <a:moveTo>
                    <a:pt x="471" y="1"/>
                  </a:moveTo>
                  <a:cubicBezTo>
                    <a:pt x="447" y="1"/>
                    <a:pt x="423" y="10"/>
                    <a:pt x="402" y="31"/>
                  </a:cubicBezTo>
                  <a:cubicBezTo>
                    <a:pt x="1" y="407"/>
                    <a:pt x="51" y="1234"/>
                    <a:pt x="477" y="1560"/>
                  </a:cubicBezTo>
                  <a:cubicBezTo>
                    <a:pt x="498" y="1581"/>
                    <a:pt x="522" y="1590"/>
                    <a:pt x="546" y="1590"/>
                  </a:cubicBezTo>
                  <a:cubicBezTo>
                    <a:pt x="637" y="1590"/>
                    <a:pt x="726" y="1463"/>
                    <a:pt x="627" y="1384"/>
                  </a:cubicBezTo>
                  <a:cubicBezTo>
                    <a:pt x="326" y="1134"/>
                    <a:pt x="251" y="482"/>
                    <a:pt x="552" y="206"/>
                  </a:cubicBezTo>
                  <a:cubicBezTo>
                    <a:pt x="651" y="127"/>
                    <a:pt x="562" y="1"/>
                    <a:pt x="47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432;p56"/>
            <p:cNvSpPr/>
            <p:nvPr/>
          </p:nvSpPr>
          <p:spPr>
            <a:xfrm>
              <a:off x="2431850" y="3345725"/>
              <a:ext cx="22000" cy="24425"/>
            </a:xfrm>
            <a:custGeom>
              <a:avLst/>
              <a:gdLst/>
              <a:ahLst/>
              <a:cxnLst/>
              <a:rect l="l" t="t" r="r" b="b"/>
              <a:pathLst>
                <a:path w="880" h="977" extrusionOk="0">
                  <a:moveTo>
                    <a:pt x="211" y="1"/>
                  </a:moveTo>
                  <a:cubicBezTo>
                    <a:pt x="165" y="1"/>
                    <a:pt x="120" y="25"/>
                    <a:pt x="101" y="83"/>
                  </a:cubicBezTo>
                  <a:cubicBezTo>
                    <a:pt x="0" y="484"/>
                    <a:pt x="326" y="759"/>
                    <a:pt x="652" y="960"/>
                  </a:cubicBezTo>
                  <a:cubicBezTo>
                    <a:pt x="671" y="971"/>
                    <a:pt x="690" y="976"/>
                    <a:pt x="709" y="976"/>
                  </a:cubicBezTo>
                  <a:cubicBezTo>
                    <a:pt x="809" y="976"/>
                    <a:pt x="880" y="823"/>
                    <a:pt x="752" y="759"/>
                  </a:cubicBezTo>
                  <a:cubicBezTo>
                    <a:pt x="552" y="609"/>
                    <a:pt x="251" y="434"/>
                    <a:pt x="351" y="158"/>
                  </a:cubicBezTo>
                  <a:cubicBezTo>
                    <a:pt x="367" y="65"/>
                    <a:pt x="287" y="1"/>
                    <a:pt x="211"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433;p56"/>
            <p:cNvSpPr/>
            <p:nvPr/>
          </p:nvSpPr>
          <p:spPr>
            <a:xfrm>
              <a:off x="2671825" y="3446475"/>
              <a:ext cx="17575" cy="32125"/>
            </a:xfrm>
            <a:custGeom>
              <a:avLst/>
              <a:gdLst/>
              <a:ahLst/>
              <a:cxnLst/>
              <a:rect l="l" t="t" r="r" b="b"/>
              <a:pathLst>
                <a:path w="703" h="1285" extrusionOk="0">
                  <a:moveTo>
                    <a:pt x="126" y="0"/>
                  </a:moveTo>
                  <a:cubicBezTo>
                    <a:pt x="63" y="0"/>
                    <a:pt x="0" y="38"/>
                    <a:pt x="0" y="113"/>
                  </a:cubicBezTo>
                  <a:cubicBezTo>
                    <a:pt x="26" y="539"/>
                    <a:pt x="176" y="915"/>
                    <a:pt x="452" y="1241"/>
                  </a:cubicBezTo>
                  <a:cubicBezTo>
                    <a:pt x="476" y="1271"/>
                    <a:pt x="506" y="1284"/>
                    <a:pt x="534" y="1284"/>
                  </a:cubicBezTo>
                  <a:cubicBezTo>
                    <a:pt x="622" y="1284"/>
                    <a:pt x="703" y="1166"/>
                    <a:pt x="627" y="1090"/>
                  </a:cubicBezTo>
                  <a:cubicBezTo>
                    <a:pt x="401" y="815"/>
                    <a:pt x="276" y="464"/>
                    <a:pt x="251" y="113"/>
                  </a:cubicBezTo>
                  <a:cubicBezTo>
                    <a:pt x="251" y="38"/>
                    <a:pt x="188" y="0"/>
                    <a:pt x="12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434;p56"/>
            <p:cNvSpPr/>
            <p:nvPr/>
          </p:nvSpPr>
          <p:spPr>
            <a:xfrm>
              <a:off x="2686850" y="3457125"/>
              <a:ext cx="17725" cy="28075"/>
            </a:xfrm>
            <a:custGeom>
              <a:avLst/>
              <a:gdLst/>
              <a:ahLst/>
              <a:cxnLst/>
              <a:rect l="l" t="t" r="r" b="b"/>
              <a:pathLst>
                <a:path w="709" h="1123" extrusionOk="0">
                  <a:moveTo>
                    <a:pt x="126" y="0"/>
                  </a:moveTo>
                  <a:cubicBezTo>
                    <a:pt x="64" y="0"/>
                    <a:pt x="1" y="38"/>
                    <a:pt x="1" y="113"/>
                  </a:cubicBezTo>
                  <a:cubicBezTo>
                    <a:pt x="26" y="489"/>
                    <a:pt x="327" y="714"/>
                    <a:pt x="452" y="1040"/>
                  </a:cubicBezTo>
                  <a:cubicBezTo>
                    <a:pt x="471" y="1098"/>
                    <a:pt x="516" y="1122"/>
                    <a:pt x="561" y="1122"/>
                  </a:cubicBezTo>
                  <a:cubicBezTo>
                    <a:pt x="634" y="1122"/>
                    <a:pt x="709" y="1058"/>
                    <a:pt x="678" y="965"/>
                  </a:cubicBezTo>
                  <a:cubicBezTo>
                    <a:pt x="577" y="689"/>
                    <a:pt x="277" y="439"/>
                    <a:pt x="252" y="113"/>
                  </a:cubicBezTo>
                  <a:cubicBezTo>
                    <a:pt x="252" y="38"/>
                    <a:pt x="189" y="0"/>
                    <a:pt x="126"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435;p56"/>
            <p:cNvSpPr/>
            <p:nvPr/>
          </p:nvSpPr>
          <p:spPr>
            <a:xfrm>
              <a:off x="2249525" y="3706450"/>
              <a:ext cx="12050" cy="29350"/>
            </a:xfrm>
            <a:custGeom>
              <a:avLst/>
              <a:gdLst/>
              <a:ahLst/>
              <a:cxnLst/>
              <a:rect l="l" t="t" r="r" b="b"/>
              <a:pathLst>
                <a:path w="482" h="1174" extrusionOk="0">
                  <a:moveTo>
                    <a:pt x="343" y="1"/>
                  </a:moveTo>
                  <a:cubicBezTo>
                    <a:pt x="295" y="1"/>
                    <a:pt x="246" y="29"/>
                    <a:pt x="226" y="90"/>
                  </a:cubicBezTo>
                  <a:cubicBezTo>
                    <a:pt x="125" y="391"/>
                    <a:pt x="50" y="716"/>
                    <a:pt x="0" y="1042"/>
                  </a:cubicBezTo>
                  <a:cubicBezTo>
                    <a:pt x="0" y="1130"/>
                    <a:pt x="63" y="1174"/>
                    <a:pt x="129" y="1174"/>
                  </a:cubicBezTo>
                  <a:cubicBezTo>
                    <a:pt x="194" y="1174"/>
                    <a:pt x="263" y="1130"/>
                    <a:pt x="276" y="1042"/>
                  </a:cubicBezTo>
                  <a:cubicBezTo>
                    <a:pt x="301" y="741"/>
                    <a:pt x="376" y="441"/>
                    <a:pt x="451" y="165"/>
                  </a:cubicBezTo>
                  <a:cubicBezTo>
                    <a:pt x="481" y="61"/>
                    <a:pt x="414" y="1"/>
                    <a:pt x="34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436;p56"/>
            <p:cNvSpPr/>
            <p:nvPr/>
          </p:nvSpPr>
          <p:spPr>
            <a:xfrm>
              <a:off x="2261725" y="3716675"/>
              <a:ext cx="8500" cy="25550"/>
            </a:xfrm>
            <a:custGeom>
              <a:avLst/>
              <a:gdLst/>
              <a:ahLst/>
              <a:cxnLst/>
              <a:rect l="l" t="t" r="r" b="b"/>
              <a:pathLst>
                <a:path w="340" h="1022" extrusionOk="0">
                  <a:moveTo>
                    <a:pt x="223" y="0"/>
                  </a:moveTo>
                  <a:cubicBezTo>
                    <a:pt x="164" y="0"/>
                    <a:pt x="101" y="44"/>
                    <a:pt x="89" y="132"/>
                  </a:cubicBezTo>
                  <a:lnTo>
                    <a:pt x="13" y="909"/>
                  </a:lnTo>
                  <a:cubicBezTo>
                    <a:pt x="1" y="984"/>
                    <a:pt x="57" y="1022"/>
                    <a:pt x="120" y="1022"/>
                  </a:cubicBezTo>
                  <a:cubicBezTo>
                    <a:pt x="183" y="1022"/>
                    <a:pt x="251" y="984"/>
                    <a:pt x="264" y="909"/>
                  </a:cubicBezTo>
                  <a:lnTo>
                    <a:pt x="339" y="132"/>
                  </a:lnTo>
                  <a:cubicBezTo>
                    <a:pt x="339" y="44"/>
                    <a:pt x="283" y="0"/>
                    <a:pt x="223"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437;p56"/>
            <p:cNvSpPr/>
            <p:nvPr/>
          </p:nvSpPr>
          <p:spPr>
            <a:xfrm>
              <a:off x="2489125" y="3747850"/>
              <a:ext cx="8850" cy="23275"/>
            </a:xfrm>
            <a:custGeom>
              <a:avLst/>
              <a:gdLst/>
              <a:ahLst/>
              <a:cxnLst/>
              <a:rect l="l" t="t" r="r" b="b"/>
              <a:pathLst>
                <a:path w="354" h="931" extrusionOk="0">
                  <a:moveTo>
                    <a:pt x="238" y="0"/>
                  </a:moveTo>
                  <a:cubicBezTo>
                    <a:pt x="178" y="0"/>
                    <a:pt x="115" y="38"/>
                    <a:pt x="115" y="113"/>
                  </a:cubicBezTo>
                  <a:cubicBezTo>
                    <a:pt x="90" y="339"/>
                    <a:pt x="65" y="564"/>
                    <a:pt x="15" y="790"/>
                  </a:cubicBezTo>
                  <a:cubicBezTo>
                    <a:pt x="1" y="877"/>
                    <a:pt x="79" y="931"/>
                    <a:pt x="152" y="931"/>
                  </a:cubicBezTo>
                  <a:cubicBezTo>
                    <a:pt x="205" y="931"/>
                    <a:pt x="255" y="903"/>
                    <a:pt x="266" y="840"/>
                  </a:cubicBezTo>
                  <a:cubicBezTo>
                    <a:pt x="291" y="614"/>
                    <a:pt x="341" y="364"/>
                    <a:pt x="341" y="113"/>
                  </a:cubicBezTo>
                  <a:cubicBezTo>
                    <a:pt x="354" y="38"/>
                    <a:pt x="297" y="0"/>
                    <a:pt x="238"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438;p56"/>
            <p:cNvSpPr/>
            <p:nvPr/>
          </p:nvSpPr>
          <p:spPr>
            <a:xfrm>
              <a:off x="2502025" y="3759125"/>
              <a:ext cx="6925" cy="23200"/>
            </a:xfrm>
            <a:custGeom>
              <a:avLst/>
              <a:gdLst/>
              <a:ahLst/>
              <a:cxnLst/>
              <a:rect l="l" t="t" r="r" b="b"/>
              <a:pathLst>
                <a:path w="277" h="928" extrusionOk="0">
                  <a:moveTo>
                    <a:pt x="160" y="0"/>
                  </a:moveTo>
                  <a:cubicBezTo>
                    <a:pt x="101" y="0"/>
                    <a:pt x="38" y="38"/>
                    <a:pt x="25" y="113"/>
                  </a:cubicBezTo>
                  <a:cubicBezTo>
                    <a:pt x="0" y="339"/>
                    <a:pt x="0" y="564"/>
                    <a:pt x="25" y="815"/>
                  </a:cubicBezTo>
                  <a:cubicBezTo>
                    <a:pt x="25" y="890"/>
                    <a:pt x="88" y="928"/>
                    <a:pt x="148" y="928"/>
                  </a:cubicBezTo>
                  <a:cubicBezTo>
                    <a:pt x="207" y="928"/>
                    <a:pt x="264" y="890"/>
                    <a:pt x="251" y="815"/>
                  </a:cubicBezTo>
                  <a:cubicBezTo>
                    <a:pt x="251" y="564"/>
                    <a:pt x="251" y="339"/>
                    <a:pt x="276" y="113"/>
                  </a:cubicBezTo>
                  <a:cubicBezTo>
                    <a:pt x="276" y="38"/>
                    <a:pt x="220" y="0"/>
                    <a:pt x="16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439;p56"/>
            <p:cNvSpPr/>
            <p:nvPr/>
          </p:nvSpPr>
          <p:spPr>
            <a:xfrm>
              <a:off x="2508300" y="3720900"/>
              <a:ext cx="8475" cy="21950"/>
            </a:xfrm>
            <a:custGeom>
              <a:avLst/>
              <a:gdLst/>
              <a:ahLst/>
              <a:cxnLst/>
              <a:rect l="l" t="t" r="r" b="b"/>
              <a:pathLst>
                <a:path w="339" h="878" extrusionOk="0">
                  <a:moveTo>
                    <a:pt x="219" y="1"/>
                  </a:moveTo>
                  <a:cubicBezTo>
                    <a:pt x="157" y="1"/>
                    <a:pt x="88" y="38"/>
                    <a:pt x="75" y="113"/>
                  </a:cubicBezTo>
                  <a:cubicBezTo>
                    <a:pt x="50" y="339"/>
                    <a:pt x="25" y="539"/>
                    <a:pt x="0" y="765"/>
                  </a:cubicBezTo>
                  <a:cubicBezTo>
                    <a:pt x="0" y="840"/>
                    <a:pt x="56" y="878"/>
                    <a:pt x="116" y="878"/>
                  </a:cubicBezTo>
                  <a:cubicBezTo>
                    <a:pt x="175" y="878"/>
                    <a:pt x="238" y="840"/>
                    <a:pt x="251" y="765"/>
                  </a:cubicBezTo>
                  <a:cubicBezTo>
                    <a:pt x="276" y="539"/>
                    <a:pt x="301" y="339"/>
                    <a:pt x="326" y="113"/>
                  </a:cubicBezTo>
                  <a:cubicBezTo>
                    <a:pt x="338" y="38"/>
                    <a:pt x="282" y="1"/>
                    <a:pt x="219"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440;p56"/>
            <p:cNvSpPr/>
            <p:nvPr/>
          </p:nvSpPr>
          <p:spPr>
            <a:xfrm>
              <a:off x="2743500" y="3674050"/>
              <a:ext cx="9575" cy="19175"/>
            </a:xfrm>
            <a:custGeom>
              <a:avLst/>
              <a:gdLst/>
              <a:ahLst/>
              <a:cxnLst/>
              <a:rect l="l" t="t" r="r" b="b"/>
              <a:pathLst>
                <a:path w="383" h="767" extrusionOk="0">
                  <a:moveTo>
                    <a:pt x="150" y="1"/>
                  </a:moveTo>
                  <a:cubicBezTo>
                    <a:pt x="80" y="1"/>
                    <a:pt x="0" y="65"/>
                    <a:pt x="16" y="158"/>
                  </a:cubicBezTo>
                  <a:cubicBezTo>
                    <a:pt x="66" y="333"/>
                    <a:pt x="91" y="509"/>
                    <a:pt x="141" y="684"/>
                  </a:cubicBezTo>
                  <a:cubicBezTo>
                    <a:pt x="151" y="741"/>
                    <a:pt x="189" y="766"/>
                    <a:pt x="232" y="766"/>
                  </a:cubicBezTo>
                  <a:cubicBezTo>
                    <a:pt x="302" y="766"/>
                    <a:pt x="382" y="702"/>
                    <a:pt x="367" y="609"/>
                  </a:cubicBezTo>
                  <a:cubicBezTo>
                    <a:pt x="316" y="433"/>
                    <a:pt x="291" y="258"/>
                    <a:pt x="241" y="83"/>
                  </a:cubicBezTo>
                  <a:cubicBezTo>
                    <a:pt x="232" y="25"/>
                    <a:pt x="193" y="1"/>
                    <a:pt x="15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441;p56"/>
            <p:cNvSpPr/>
            <p:nvPr/>
          </p:nvSpPr>
          <p:spPr>
            <a:xfrm>
              <a:off x="2761050" y="3683850"/>
              <a:ext cx="15500" cy="26150"/>
            </a:xfrm>
            <a:custGeom>
              <a:avLst/>
              <a:gdLst/>
              <a:ahLst/>
              <a:cxnLst/>
              <a:rect l="l" t="t" r="r" b="b"/>
              <a:pathLst>
                <a:path w="620" h="1046" extrusionOk="0">
                  <a:moveTo>
                    <a:pt x="137" y="1"/>
                  </a:moveTo>
                  <a:cubicBezTo>
                    <a:pt x="71" y="1"/>
                    <a:pt x="1" y="54"/>
                    <a:pt x="15" y="142"/>
                  </a:cubicBezTo>
                  <a:cubicBezTo>
                    <a:pt x="91" y="442"/>
                    <a:pt x="216" y="718"/>
                    <a:pt x="341" y="994"/>
                  </a:cubicBezTo>
                  <a:cubicBezTo>
                    <a:pt x="363" y="1031"/>
                    <a:pt x="398" y="1046"/>
                    <a:pt x="435" y="1046"/>
                  </a:cubicBezTo>
                  <a:cubicBezTo>
                    <a:pt x="523" y="1046"/>
                    <a:pt x="620" y="957"/>
                    <a:pt x="567" y="868"/>
                  </a:cubicBezTo>
                  <a:cubicBezTo>
                    <a:pt x="416" y="618"/>
                    <a:pt x="316" y="342"/>
                    <a:pt x="241" y="92"/>
                  </a:cubicBezTo>
                  <a:cubicBezTo>
                    <a:pt x="230" y="29"/>
                    <a:pt x="185" y="1"/>
                    <a:pt x="137"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6442;p56"/>
            <p:cNvSpPr/>
            <p:nvPr/>
          </p:nvSpPr>
          <p:spPr>
            <a:xfrm>
              <a:off x="2768625" y="3651975"/>
              <a:ext cx="11150" cy="24950"/>
            </a:xfrm>
            <a:custGeom>
              <a:avLst/>
              <a:gdLst/>
              <a:ahLst/>
              <a:cxnLst/>
              <a:rect l="l" t="t" r="r" b="b"/>
              <a:pathLst>
                <a:path w="446" h="998" extrusionOk="0">
                  <a:moveTo>
                    <a:pt x="120" y="1"/>
                  </a:moveTo>
                  <a:cubicBezTo>
                    <a:pt x="57" y="1"/>
                    <a:pt x="1" y="38"/>
                    <a:pt x="13" y="113"/>
                  </a:cubicBezTo>
                  <a:cubicBezTo>
                    <a:pt x="38" y="389"/>
                    <a:pt x="113" y="665"/>
                    <a:pt x="189" y="915"/>
                  </a:cubicBezTo>
                  <a:cubicBezTo>
                    <a:pt x="208" y="973"/>
                    <a:pt x="253" y="997"/>
                    <a:pt x="298" y="997"/>
                  </a:cubicBezTo>
                  <a:cubicBezTo>
                    <a:pt x="371" y="997"/>
                    <a:pt x="445" y="933"/>
                    <a:pt x="414" y="840"/>
                  </a:cubicBezTo>
                  <a:cubicBezTo>
                    <a:pt x="339" y="615"/>
                    <a:pt x="289" y="364"/>
                    <a:pt x="264" y="113"/>
                  </a:cubicBezTo>
                  <a:cubicBezTo>
                    <a:pt x="251" y="38"/>
                    <a:pt x="182" y="1"/>
                    <a:pt x="12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6443;p56"/>
            <p:cNvSpPr/>
            <p:nvPr/>
          </p:nvSpPr>
          <p:spPr>
            <a:xfrm>
              <a:off x="2585975" y="3908175"/>
              <a:ext cx="10325" cy="25525"/>
            </a:xfrm>
            <a:custGeom>
              <a:avLst/>
              <a:gdLst/>
              <a:ahLst/>
              <a:cxnLst/>
              <a:rect l="l" t="t" r="r" b="b"/>
              <a:pathLst>
                <a:path w="413" h="1021" extrusionOk="0">
                  <a:moveTo>
                    <a:pt x="175" y="0"/>
                  </a:moveTo>
                  <a:cubicBezTo>
                    <a:pt x="124" y="0"/>
                    <a:pt x="72" y="28"/>
                    <a:pt x="51" y="91"/>
                  </a:cubicBezTo>
                  <a:cubicBezTo>
                    <a:pt x="1" y="392"/>
                    <a:pt x="51" y="667"/>
                    <a:pt x="176" y="968"/>
                  </a:cubicBezTo>
                  <a:cubicBezTo>
                    <a:pt x="191" y="1005"/>
                    <a:pt x="219" y="1020"/>
                    <a:pt x="249" y="1020"/>
                  </a:cubicBezTo>
                  <a:cubicBezTo>
                    <a:pt x="322" y="1020"/>
                    <a:pt x="412" y="932"/>
                    <a:pt x="377" y="843"/>
                  </a:cubicBezTo>
                  <a:cubicBezTo>
                    <a:pt x="277" y="617"/>
                    <a:pt x="251" y="367"/>
                    <a:pt x="302" y="141"/>
                  </a:cubicBezTo>
                  <a:cubicBezTo>
                    <a:pt x="316" y="54"/>
                    <a:pt x="246" y="0"/>
                    <a:pt x="175"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444;p56"/>
            <p:cNvSpPr/>
            <p:nvPr/>
          </p:nvSpPr>
          <p:spPr>
            <a:xfrm>
              <a:off x="2600075" y="3915125"/>
              <a:ext cx="8175" cy="16575"/>
            </a:xfrm>
            <a:custGeom>
              <a:avLst/>
              <a:gdLst/>
              <a:ahLst/>
              <a:cxnLst/>
              <a:rect l="l" t="t" r="r" b="b"/>
              <a:pathLst>
                <a:path w="327" h="663" extrusionOk="0">
                  <a:moveTo>
                    <a:pt x="120" y="1"/>
                  </a:moveTo>
                  <a:cubicBezTo>
                    <a:pt x="57" y="1"/>
                    <a:pt x="1" y="39"/>
                    <a:pt x="13" y="114"/>
                  </a:cubicBezTo>
                  <a:cubicBezTo>
                    <a:pt x="38" y="264"/>
                    <a:pt x="63" y="415"/>
                    <a:pt x="63" y="540"/>
                  </a:cubicBezTo>
                  <a:cubicBezTo>
                    <a:pt x="76" y="618"/>
                    <a:pt x="150" y="662"/>
                    <a:pt x="215" y="662"/>
                  </a:cubicBezTo>
                  <a:cubicBezTo>
                    <a:pt x="274" y="662"/>
                    <a:pt x="326" y="624"/>
                    <a:pt x="314" y="540"/>
                  </a:cubicBezTo>
                  <a:lnTo>
                    <a:pt x="264" y="114"/>
                  </a:lnTo>
                  <a:cubicBezTo>
                    <a:pt x="251" y="39"/>
                    <a:pt x="182" y="1"/>
                    <a:pt x="120"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445;p56"/>
            <p:cNvSpPr/>
            <p:nvPr/>
          </p:nvSpPr>
          <p:spPr>
            <a:xfrm>
              <a:off x="2611350" y="3885700"/>
              <a:ext cx="7550" cy="15675"/>
            </a:xfrm>
            <a:custGeom>
              <a:avLst/>
              <a:gdLst/>
              <a:ahLst/>
              <a:cxnLst/>
              <a:rect l="l" t="t" r="r" b="b"/>
              <a:pathLst>
                <a:path w="302" h="627" extrusionOk="0">
                  <a:moveTo>
                    <a:pt x="120" y="0"/>
                  </a:moveTo>
                  <a:cubicBezTo>
                    <a:pt x="57" y="0"/>
                    <a:pt x="1" y="38"/>
                    <a:pt x="13" y="113"/>
                  </a:cubicBezTo>
                  <a:cubicBezTo>
                    <a:pt x="38" y="238"/>
                    <a:pt x="38" y="363"/>
                    <a:pt x="64" y="514"/>
                  </a:cubicBezTo>
                  <a:cubicBezTo>
                    <a:pt x="64" y="589"/>
                    <a:pt x="126" y="627"/>
                    <a:pt x="186" y="627"/>
                  </a:cubicBezTo>
                  <a:cubicBezTo>
                    <a:pt x="245" y="627"/>
                    <a:pt x="302" y="589"/>
                    <a:pt x="289" y="514"/>
                  </a:cubicBezTo>
                  <a:cubicBezTo>
                    <a:pt x="289" y="363"/>
                    <a:pt x="264" y="238"/>
                    <a:pt x="264" y="113"/>
                  </a:cubicBezTo>
                  <a:cubicBezTo>
                    <a:pt x="252" y="38"/>
                    <a:pt x="183" y="0"/>
                    <a:pt x="120" y="0"/>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446;p56"/>
            <p:cNvSpPr/>
            <p:nvPr/>
          </p:nvSpPr>
          <p:spPr>
            <a:xfrm>
              <a:off x="2088475" y="3693725"/>
              <a:ext cx="794525" cy="426050"/>
            </a:xfrm>
            <a:custGeom>
              <a:avLst/>
              <a:gdLst/>
              <a:ahLst/>
              <a:cxnLst/>
              <a:rect l="l" t="t" r="r" b="b"/>
              <a:pathLst>
                <a:path w="31781" h="17042" extrusionOk="0">
                  <a:moveTo>
                    <a:pt x="6267" y="6213"/>
                  </a:moveTo>
                  <a:cubicBezTo>
                    <a:pt x="6267" y="6238"/>
                    <a:pt x="6292" y="6238"/>
                    <a:pt x="6317" y="6263"/>
                  </a:cubicBezTo>
                  <a:cubicBezTo>
                    <a:pt x="6392" y="6313"/>
                    <a:pt x="6442" y="6438"/>
                    <a:pt x="6467" y="6564"/>
                  </a:cubicBezTo>
                  <a:cubicBezTo>
                    <a:pt x="6517" y="6689"/>
                    <a:pt x="6542" y="6814"/>
                    <a:pt x="6592" y="6965"/>
                  </a:cubicBezTo>
                  <a:cubicBezTo>
                    <a:pt x="6768" y="8017"/>
                    <a:pt x="6718" y="9120"/>
                    <a:pt x="6467" y="10173"/>
                  </a:cubicBezTo>
                  <a:cubicBezTo>
                    <a:pt x="6426" y="10318"/>
                    <a:pt x="6381" y="10461"/>
                    <a:pt x="6330" y="10601"/>
                  </a:cubicBezTo>
                  <a:lnTo>
                    <a:pt x="6330" y="10601"/>
                  </a:lnTo>
                  <a:cubicBezTo>
                    <a:pt x="6156" y="9868"/>
                    <a:pt x="6043" y="9118"/>
                    <a:pt x="5991" y="8368"/>
                  </a:cubicBezTo>
                  <a:cubicBezTo>
                    <a:pt x="5966" y="7817"/>
                    <a:pt x="5966" y="7291"/>
                    <a:pt x="6041" y="6739"/>
                  </a:cubicBezTo>
                  <a:cubicBezTo>
                    <a:pt x="6066" y="6614"/>
                    <a:pt x="6091" y="6489"/>
                    <a:pt x="6141" y="6363"/>
                  </a:cubicBezTo>
                  <a:cubicBezTo>
                    <a:pt x="6166" y="6313"/>
                    <a:pt x="6191" y="6263"/>
                    <a:pt x="6217" y="6238"/>
                  </a:cubicBezTo>
                  <a:cubicBezTo>
                    <a:pt x="6242" y="6213"/>
                    <a:pt x="6242" y="6213"/>
                    <a:pt x="6267" y="6213"/>
                  </a:cubicBezTo>
                  <a:close/>
                  <a:moveTo>
                    <a:pt x="27655" y="7660"/>
                  </a:moveTo>
                  <a:cubicBezTo>
                    <a:pt x="27817" y="7660"/>
                    <a:pt x="27984" y="7786"/>
                    <a:pt x="28121" y="7942"/>
                  </a:cubicBezTo>
                  <a:cubicBezTo>
                    <a:pt x="28447" y="8318"/>
                    <a:pt x="28648" y="8844"/>
                    <a:pt x="28798" y="9346"/>
                  </a:cubicBezTo>
                  <a:cubicBezTo>
                    <a:pt x="28937" y="9830"/>
                    <a:pt x="29011" y="10314"/>
                    <a:pt x="29022" y="10818"/>
                  </a:cubicBezTo>
                  <a:lnTo>
                    <a:pt x="29022" y="10818"/>
                  </a:lnTo>
                  <a:cubicBezTo>
                    <a:pt x="28887" y="10811"/>
                    <a:pt x="28753" y="10788"/>
                    <a:pt x="28623" y="10749"/>
                  </a:cubicBezTo>
                  <a:cubicBezTo>
                    <a:pt x="28096" y="10624"/>
                    <a:pt x="27695" y="10248"/>
                    <a:pt x="27445" y="9797"/>
                  </a:cubicBezTo>
                  <a:cubicBezTo>
                    <a:pt x="27194" y="9346"/>
                    <a:pt x="27069" y="8794"/>
                    <a:pt x="27144" y="8268"/>
                  </a:cubicBezTo>
                  <a:cubicBezTo>
                    <a:pt x="27194" y="8017"/>
                    <a:pt x="27294" y="7792"/>
                    <a:pt x="27520" y="7692"/>
                  </a:cubicBezTo>
                  <a:cubicBezTo>
                    <a:pt x="27564" y="7670"/>
                    <a:pt x="27609" y="7660"/>
                    <a:pt x="27655" y="7660"/>
                  </a:cubicBezTo>
                  <a:close/>
                  <a:moveTo>
                    <a:pt x="14562" y="10499"/>
                  </a:moveTo>
                  <a:cubicBezTo>
                    <a:pt x="14663" y="10499"/>
                    <a:pt x="14788" y="10524"/>
                    <a:pt x="14863" y="10599"/>
                  </a:cubicBezTo>
                  <a:cubicBezTo>
                    <a:pt x="15039" y="10749"/>
                    <a:pt x="15114" y="11000"/>
                    <a:pt x="15164" y="11250"/>
                  </a:cubicBezTo>
                  <a:cubicBezTo>
                    <a:pt x="15214" y="11752"/>
                    <a:pt x="15114" y="12303"/>
                    <a:pt x="14913" y="12779"/>
                  </a:cubicBezTo>
                  <a:cubicBezTo>
                    <a:pt x="14843" y="12954"/>
                    <a:pt x="14764" y="13123"/>
                    <a:pt x="14675" y="13285"/>
                  </a:cubicBezTo>
                  <a:lnTo>
                    <a:pt x="14675" y="13285"/>
                  </a:lnTo>
                  <a:cubicBezTo>
                    <a:pt x="14528" y="12909"/>
                    <a:pt x="14406" y="12522"/>
                    <a:pt x="14312" y="12128"/>
                  </a:cubicBezTo>
                  <a:cubicBezTo>
                    <a:pt x="14262" y="11877"/>
                    <a:pt x="14212" y="11626"/>
                    <a:pt x="14187" y="11351"/>
                  </a:cubicBezTo>
                  <a:cubicBezTo>
                    <a:pt x="14187" y="11100"/>
                    <a:pt x="14187" y="10824"/>
                    <a:pt x="14312" y="10624"/>
                  </a:cubicBezTo>
                  <a:cubicBezTo>
                    <a:pt x="14387" y="10549"/>
                    <a:pt x="14462" y="10499"/>
                    <a:pt x="14562" y="10499"/>
                  </a:cubicBezTo>
                  <a:close/>
                  <a:moveTo>
                    <a:pt x="23906" y="9683"/>
                  </a:moveTo>
                  <a:cubicBezTo>
                    <a:pt x="23979" y="9683"/>
                    <a:pt x="24050" y="9703"/>
                    <a:pt x="24111" y="9747"/>
                  </a:cubicBezTo>
                  <a:cubicBezTo>
                    <a:pt x="24287" y="9847"/>
                    <a:pt x="24412" y="10098"/>
                    <a:pt x="24512" y="10323"/>
                  </a:cubicBezTo>
                  <a:cubicBezTo>
                    <a:pt x="24663" y="10824"/>
                    <a:pt x="24738" y="11376"/>
                    <a:pt x="24738" y="11902"/>
                  </a:cubicBezTo>
                  <a:cubicBezTo>
                    <a:pt x="24738" y="12428"/>
                    <a:pt x="24713" y="12980"/>
                    <a:pt x="24613" y="13506"/>
                  </a:cubicBezTo>
                  <a:cubicBezTo>
                    <a:pt x="24604" y="13553"/>
                    <a:pt x="24594" y="13600"/>
                    <a:pt x="24585" y="13648"/>
                  </a:cubicBezTo>
                  <a:lnTo>
                    <a:pt x="24585" y="13648"/>
                  </a:lnTo>
                  <a:cubicBezTo>
                    <a:pt x="23906" y="13072"/>
                    <a:pt x="23460" y="12205"/>
                    <a:pt x="23309" y="11301"/>
                  </a:cubicBezTo>
                  <a:cubicBezTo>
                    <a:pt x="23259" y="11050"/>
                    <a:pt x="23234" y="10774"/>
                    <a:pt x="23259" y="10524"/>
                  </a:cubicBezTo>
                  <a:cubicBezTo>
                    <a:pt x="23309" y="10273"/>
                    <a:pt x="23385" y="10022"/>
                    <a:pt x="23535" y="9847"/>
                  </a:cubicBezTo>
                  <a:cubicBezTo>
                    <a:pt x="23633" y="9749"/>
                    <a:pt x="23772" y="9683"/>
                    <a:pt x="23906" y="9683"/>
                  </a:cubicBezTo>
                  <a:close/>
                  <a:moveTo>
                    <a:pt x="19992" y="10694"/>
                  </a:moveTo>
                  <a:cubicBezTo>
                    <a:pt x="20020" y="10694"/>
                    <a:pt x="20048" y="10696"/>
                    <a:pt x="20076" y="10699"/>
                  </a:cubicBezTo>
                  <a:cubicBezTo>
                    <a:pt x="20302" y="10699"/>
                    <a:pt x="20502" y="10849"/>
                    <a:pt x="20628" y="11050"/>
                  </a:cubicBezTo>
                  <a:cubicBezTo>
                    <a:pt x="20753" y="11250"/>
                    <a:pt x="20828" y="11501"/>
                    <a:pt x="20853" y="11752"/>
                  </a:cubicBezTo>
                  <a:cubicBezTo>
                    <a:pt x="20953" y="12278"/>
                    <a:pt x="20903" y="12804"/>
                    <a:pt x="20828" y="13331"/>
                  </a:cubicBezTo>
                  <a:cubicBezTo>
                    <a:pt x="20763" y="13672"/>
                    <a:pt x="20677" y="14003"/>
                    <a:pt x="20563" y="14330"/>
                  </a:cubicBezTo>
                  <a:lnTo>
                    <a:pt x="20563" y="14330"/>
                  </a:lnTo>
                  <a:cubicBezTo>
                    <a:pt x="20287" y="13949"/>
                    <a:pt x="20049" y="13546"/>
                    <a:pt x="19851" y="13105"/>
                  </a:cubicBezTo>
                  <a:cubicBezTo>
                    <a:pt x="19625" y="12629"/>
                    <a:pt x="19450" y="12128"/>
                    <a:pt x="19400" y="11601"/>
                  </a:cubicBezTo>
                  <a:cubicBezTo>
                    <a:pt x="19375" y="11351"/>
                    <a:pt x="19400" y="11100"/>
                    <a:pt x="19500" y="10925"/>
                  </a:cubicBezTo>
                  <a:cubicBezTo>
                    <a:pt x="19609" y="10771"/>
                    <a:pt x="19796" y="10694"/>
                    <a:pt x="19992" y="10694"/>
                  </a:cubicBezTo>
                  <a:close/>
                  <a:moveTo>
                    <a:pt x="30311" y="0"/>
                  </a:moveTo>
                  <a:cubicBezTo>
                    <a:pt x="30295" y="0"/>
                    <a:pt x="30414" y="533"/>
                    <a:pt x="30678" y="1601"/>
                  </a:cubicBezTo>
                  <a:cubicBezTo>
                    <a:pt x="30928" y="2654"/>
                    <a:pt x="31154" y="3732"/>
                    <a:pt x="31329" y="4784"/>
                  </a:cubicBezTo>
                  <a:cubicBezTo>
                    <a:pt x="31505" y="5862"/>
                    <a:pt x="31630" y="6965"/>
                    <a:pt x="31605" y="8042"/>
                  </a:cubicBezTo>
                  <a:cubicBezTo>
                    <a:pt x="31580" y="8569"/>
                    <a:pt x="31505" y="9120"/>
                    <a:pt x="31304" y="9621"/>
                  </a:cubicBezTo>
                  <a:cubicBezTo>
                    <a:pt x="31204" y="9847"/>
                    <a:pt x="31054" y="10073"/>
                    <a:pt x="30853" y="10223"/>
                  </a:cubicBezTo>
                  <a:cubicBezTo>
                    <a:pt x="30653" y="10373"/>
                    <a:pt x="30402" y="10499"/>
                    <a:pt x="30152" y="10599"/>
                  </a:cubicBezTo>
                  <a:cubicBezTo>
                    <a:pt x="29867" y="10719"/>
                    <a:pt x="29555" y="10803"/>
                    <a:pt x="29243" y="10819"/>
                  </a:cubicBezTo>
                  <a:lnTo>
                    <a:pt x="29243" y="10819"/>
                  </a:lnTo>
                  <a:cubicBezTo>
                    <a:pt x="29212" y="10290"/>
                    <a:pt x="29138" y="9782"/>
                    <a:pt x="28999" y="9296"/>
                  </a:cubicBezTo>
                  <a:cubicBezTo>
                    <a:pt x="28848" y="8769"/>
                    <a:pt x="28648" y="8243"/>
                    <a:pt x="28272" y="7792"/>
                  </a:cubicBezTo>
                  <a:cubicBezTo>
                    <a:pt x="28172" y="7692"/>
                    <a:pt x="28046" y="7591"/>
                    <a:pt x="27921" y="7516"/>
                  </a:cubicBezTo>
                  <a:cubicBezTo>
                    <a:pt x="27838" y="7489"/>
                    <a:pt x="27741" y="7469"/>
                    <a:pt x="27649" y="7469"/>
                  </a:cubicBezTo>
                  <a:cubicBezTo>
                    <a:pt x="27573" y="7469"/>
                    <a:pt x="27501" y="7482"/>
                    <a:pt x="27445" y="7516"/>
                  </a:cubicBezTo>
                  <a:cubicBezTo>
                    <a:pt x="27119" y="7641"/>
                    <a:pt x="26994" y="7967"/>
                    <a:pt x="26943" y="8243"/>
                  </a:cubicBezTo>
                  <a:cubicBezTo>
                    <a:pt x="26868" y="8819"/>
                    <a:pt x="27019" y="9396"/>
                    <a:pt x="27269" y="9872"/>
                  </a:cubicBezTo>
                  <a:cubicBezTo>
                    <a:pt x="27545" y="10373"/>
                    <a:pt x="27996" y="10799"/>
                    <a:pt x="28573" y="10925"/>
                  </a:cubicBezTo>
                  <a:cubicBezTo>
                    <a:pt x="28722" y="10965"/>
                    <a:pt x="28872" y="10988"/>
                    <a:pt x="29024" y="10994"/>
                  </a:cubicBezTo>
                  <a:lnTo>
                    <a:pt x="29024" y="10994"/>
                  </a:lnTo>
                  <a:cubicBezTo>
                    <a:pt x="29021" y="11507"/>
                    <a:pt x="28969" y="12042"/>
                    <a:pt x="28798" y="12529"/>
                  </a:cubicBezTo>
                  <a:cubicBezTo>
                    <a:pt x="28623" y="13005"/>
                    <a:pt x="28347" y="13481"/>
                    <a:pt x="27921" y="13782"/>
                  </a:cubicBezTo>
                  <a:cubicBezTo>
                    <a:pt x="27495" y="14108"/>
                    <a:pt x="26969" y="14233"/>
                    <a:pt x="26442" y="14283"/>
                  </a:cubicBezTo>
                  <a:cubicBezTo>
                    <a:pt x="26192" y="14283"/>
                    <a:pt x="25916" y="14258"/>
                    <a:pt x="25665" y="14208"/>
                  </a:cubicBezTo>
                  <a:cubicBezTo>
                    <a:pt x="25415" y="14133"/>
                    <a:pt x="25164" y="14032"/>
                    <a:pt x="24938" y="13907"/>
                  </a:cubicBezTo>
                  <a:cubicBezTo>
                    <a:pt x="24903" y="13885"/>
                    <a:pt x="24868" y="13862"/>
                    <a:pt x="24834" y="13838"/>
                  </a:cubicBezTo>
                  <a:lnTo>
                    <a:pt x="24834" y="13838"/>
                  </a:lnTo>
                  <a:cubicBezTo>
                    <a:pt x="24853" y="13745"/>
                    <a:pt x="24871" y="13651"/>
                    <a:pt x="24888" y="13556"/>
                  </a:cubicBezTo>
                  <a:cubicBezTo>
                    <a:pt x="24989" y="13005"/>
                    <a:pt x="25014" y="12454"/>
                    <a:pt x="25014" y="11902"/>
                  </a:cubicBezTo>
                  <a:cubicBezTo>
                    <a:pt x="24989" y="11351"/>
                    <a:pt x="24938" y="10774"/>
                    <a:pt x="24763" y="10248"/>
                  </a:cubicBezTo>
                  <a:cubicBezTo>
                    <a:pt x="24638" y="9972"/>
                    <a:pt x="24537" y="9697"/>
                    <a:pt x="24237" y="9521"/>
                  </a:cubicBezTo>
                  <a:cubicBezTo>
                    <a:pt x="24153" y="9454"/>
                    <a:pt x="24036" y="9421"/>
                    <a:pt x="23923" y="9421"/>
                  </a:cubicBezTo>
                  <a:cubicBezTo>
                    <a:pt x="23866" y="9421"/>
                    <a:pt x="23811" y="9429"/>
                    <a:pt x="23761" y="9446"/>
                  </a:cubicBezTo>
                  <a:cubicBezTo>
                    <a:pt x="23585" y="9471"/>
                    <a:pt x="23460" y="9571"/>
                    <a:pt x="23334" y="9672"/>
                  </a:cubicBezTo>
                  <a:cubicBezTo>
                    <a:pt x="23134" y="9922"/>
                    <a:pt x="23059" y="10223"/>
                    <a:pt x="23009" y="10499"/>
                  </a:cubicBezTo>
                  <a:cubicBezTo>
                    <a:pt x="22984" y="10799"/>
                    <a:pt x="23009" y="11075"/>
                    <a:pt x="23059" y="11351"/>
                  </a:cubicBezTo>
                  <a:cubicBezTo>
                    <a:pt x="23159" y="11902"/>
                    <a:pt x="23360" y="12428"/>
                    <a:pt x="23635" y="12905"/>
                  </a:cubicBezTo>
                  <a:cubicBezTo>
                    <a:pt x="23872" y="13279"/>
                    <a:pt x="24170" y="13638"/>
                    <a:pt x="24530" y="13908"/>
                  </a:cubicBezTo>
                  <a:lnTo>
                    <a:pt x="24530" y="13908"/>
                  </a:lnTo>
                  <a:cubicBezTo>
                    <a:pt x="24442" y="14298"/>
                    <a:pt x="24330" y="14680"/>
                    <a:pt x="24162" y="15035"/>
                  </a:cubicBezTo>
                  <a:cubicBezTo>
                    <a:pt x="23936" y="15486"/>
                    <a:pt x="23610" y="15962"/>
                    <a:pt x="23134" y="16088"/>
                  </a:cubicBezTo>
                  <a:cubicBezTo>
                    <a:pt x="23046" y="16117"/>
                    <a:pt x="22956" y="16130"/>
                    <a:pt x="22864" y="16130"/>
                  </a:cubicBezTo>
                  <a:cubicBezTo>
                    <a:pt x="22483" y="16130"/>
                    <a:pt x="22079" y="15904"/>
                    <a:pt x="21755" y="15662"/>
                  </a:cubicBezTo>
                  <a:cubicBezTo>
                    <a:pt x="21396" y="15370"/>
                    <a:pt x="21057" y="15017"/>
                    <a:pt x="20774" y="14623"/>
                  </a:cubicBezTo>
                  <a:lnTo>
                    <a:pt x="20774" y="14623"/>
                  </a:lnTo>
                  <a:cubicBezTo>
                    <a:pt x="20928" y="14216"/>
                    <a:pt x="21046" y="13806"/>
                    <a:pt x="21104" y="13381"/>
                  </a:cubicBezTo>
                  <a:cubicBezTo>
                    <a:pt x="21204" y="12829"/>
                    <a:pt x="21254" y="12278"/>
                    <a:pt x="21179" y="11702"/>
                  </a:cubicBezTo>
                  <a:cubicBezTo>
                    <a:pt x="21129" y="11426"/>
                    <a:pt x="21029" y="11150"/>
                    <a:pt x="20878" y="10875"/>
                  </a:cubicBezTo>
                  <a:cubicBezTo>
                    <a:pt x="20803" y="10749"/>
                    <a:pt x="20678" y="10624"/>
                    <a:pt x="20552" y="10549"/>
                  </a:cubicBezTo>
                  <a:cubicBezTo>
                    <a:pt x="20477" y="10499"/>
                    <a:pt x="20427" y="10448"/>
                    <a:pt x="20352" y="10423"/>
                  </a:cubicBezTo>
                  <a:cubicBezTo>
                    <a:pt x="20252" y="10423"/>
                    <a:pt x="20177" y="10373"/>
                    <a:pt x="20101" y="10373"/>
                  </a:cubicBezTo>
                  <a:cubicBezTo>
                    <a:pt x="19951" y="10373"/>
                    <a:pt x="19801" y="10373"/>
                    <a:pt x="19625" y="10423"/>
                  </a:cubicBezTo>
                  <a:cubicBezTo>
                    <a:pt x="19475" y="10474"/>
                    <a:pt x="19324" y="10599"/>
                    <a:pt x="19249" y="10749"/>
                  </a:cubicBezTo>
                  <a:cubicBezTo>
                    <a:pt x="19074" y="11025"/>
                    <a:pt x="19049" y="11351"/>
                    <a:pt x="19074" y="11626"/>
                  </a:cubicBezTo>
                  <a:cubicBezTo>
                    <a:pt x="19099" y="11927"/>
                    <a:pt x="19174" y="12203"/>
                    <a:pt x="19249" y="12479"/>
                  </a:cubicBezTo>
                  <a:cubicBezTo>
                    <a:pt x="19349" y="12729"/>
                    <a:pt x="19450" y="13005"/>
                    <a:pt x="19575" y="13256"/>
                  </a:cubicBezTo>
                  <a:cubicBezTo>
                    <a:pt x="19801" y="13757"/>
                    <a:pt x="20101" y="14233"/>
                    <a:pt x="20427" y="14684"/>
                  </a:cubicBezTo>
                  <a:cubicBezTo>
                    <a:pt x="20427" y="14684"/>
                    <a:pt x="20427" y="14685"/>
                    <a:pt x="20428" y="14685"/>
                  </a:cubicBezTo>
                  <a:lnTo>
                    <a:pt x="20428" y="14685"/>
                  </a:lnTo>
                  <a:cubicBezTo>
                    <a:pt x="20403" y="14743"/>
                    <a:pt x="20378" y="14801"/>
                    <a:pt x="20352" y="14860"/>
                  </a:cubicBezTo>
                  <a:cubicBezTo>
                    <a:pt x="20126" y="15336"/>
                    <a:pt x="19851" y="15812"/>
                    <a:pt x="19475" y="16163"/>
                  </a:cubicBezTo>
                  <a:cubicBezTo>
                    <a:pt x="19099" y="16514"/>
                    <a:pt x="18623" y="16764"/>
                    <a:pt x="18121" y="16764"/>
                  </a:cubicBezTo>
                  <a:cubicBezTo>
                    <a:pt x="17871" y="16764"/>
                    <a:pt x="17620" y="16714"/>
                    <a:pt x="17369" y="16614"/>
                  </a:cubicBezTo>
                  <a:cubicBezTo>
                    <a:pt x="17119" y="16514"/>
                    <a:pt x="16893" y="16388"/>
                    <a:pt x="16693" y="16238"/>
                  </a:cubicBezTo>
                  <a:cubicBezTo>
                    <a:pt x="16267" y="15912"/>
                    <a:pt x="15916" y="15511"/>
                    <a:pt x="15615" y="15060"/>
                  </a:cubicBezTo>
                  <a:cubicBezTo>
                    <a:pt x="15293" y="14591"/>
                    <a:pt x="15014" y="14085"/>
                    <a:pt x="14786" y="13555"/>
                  </a:cubicBezTo>
                  <a:lnTo>
                    <a:pt x="14786" y="13555"/>
                  </a:lnTo>
                  <a:cubicBezTo>
                    <a:pt x="14921" y="13343"/>
                    <a:pt x="15037" y="13117"/>
                    <a:pt x="15139" y="12880"/>
                  </a:cubicBezTo>
                  <a:cubicBezTo>
                    <a:pt x="15339" y="12353"/>
                    <a:pt x="15465" y="11802"/>
                    <a:pt x="15390" y="11225"/>
                  </a:cubicBezTo>
                  <a:cubicBezTo>
                    <a:pt x="15339" y="10925"/>
                    <a:pt x="15264" y="10624"/>
                    <a:pt x="15014" y="10423"/>
                  </a:cubicBezTo>
                  <a:cubicBezTo>
                    <a:pt x="14888" y="10298"/>
                    <a:pt x="14713" y="10248"/>
                    <a:pt x="14562" y="10248"/>
                  </a:cubicBezTo>
                  <a:cubicBezTo>
                    <a:pt x="14387" y="10248"/>
                    <a:pt x="14187" y="10348"/>
                    <a:pt x="14111" y="10499"/>
                  </a:cubicBezTo>
                  <a:cubicBezTo>
                    <a:pt x="13936" y="10774"/>
                    <a:pt x="13936" y="11075"/>
                    <a:pt x="13936" y="11376"/>
                  </a:cubicBezTo>
                  <a:cubicBezTo>
                    <a:pt x="13961" y="11652"/>
                    <a:pt x="14011" y="11927"/>
                    <a:pt x="14061" y="12203"/>
                  </a:cubicBezTo>
                  <a:cubicBezTo>
                    <a:pt x="14171" y="12663"/>
                    <a:pt x="14318" y="13122"/>
                    <a:pt x="14504" y="13565"/>
                  </a:cubicBezTo>
                  <a:lnTo>
                    <a:pt x="14504" y="13565"/>
                  </a:lnTo>
                  <a:cubicBezTo>
                    <a:pt x="14375" y="13759"/>
                    <a:pt x="14228" y="13941"/>
                    <a:pt x="14061" y="14108"/>
                  </a:cubicBezTo>
                  <a:cubicBezTo>
                    <a:pt x="13309" y="14885"/>
                    <a:pt x="12257" y="15286"/>
                    <a:pt x="11179" y="15311"/>
                  </a:cubicBezTo>
                  <a:cubicBezTo>
                    <a:pt x="10653" y="15311"/>
                    <a:pt x="10101" y="15261"/>
                    <a:pt x="9600" y="15110"/>
                  </a:cubicBezTo>
                  <a:cubicBezTo>
                    <a:pt x="9099" y="14935"/>
                    <a:pt x="8648" y="14634"/>
                    <a:pt x="8247" y="14283"/>
                  </a:cubicBezTo>
                  <a:cubicBezTo>
                    <a:pt x="7470" y="13556"/>
                    <a:pt x="6943" y="12554"/>
                    <a:pt x="6592" y="11551"/>
                  </a:cubicBezTo>
                  <a:cubicBezTo>
                    <a:pt x="6512" y="11297"/>
                    <a:pt x="6439" y="11040"/>
                    <a:pt x="6374" y="10781"/>
                  </a:cubicBezTo>
                  <a:lnTo>
                    <a:pt x="6374" y="10781"/>
                  </a:lnTo>
                  <a:cubicBezTo>
                    <a:pt x="6449" y="10589"/>
                    <a:pt x="6512" y="10393"/>
                    <a:pt x="6567" y="10198"/>
                  </a:cubicBezTo>
                  <a:cubicBezTo>
                    <a:pt x="6843" y="9145"/>
                    <a:pt x="6918" y="8017"/>
                    <a:pt x="6743" y="6915"/>
                  </a:cubicBezTo>
                  <a:cubicBezTo>
                    <a:pt x="6718" y="6789"/>
                    <a:pt x="6668" y="6664"/>
                    <a:pt x="6643" y="6514"/>
                  </a:cubicBezTo>
                  <a:cubicBezTo>
                    <a:pt x="6592" y="6388"/>
                    <a:pt x="6542" y="6238"/>
                    <a:pt x="6417" y="6138"/>
                  </a:cubicBezTo>
                  <a:cubicBezTo>
                    <a:pt x="6392" y="6088"/>
                    <a:pt x="6342" y="6088"/>
                    <a:pt x="6292" y="6062"/>
                  </a:cubicBezTo>
                  <a:cubicBezTo>
                    <a:pt x="6278" y="6056"/>
                    <a:pt x="6263" y="6053"/>
                    <a:pt x="6247" y="6053"/>
                  </a:cubicBezTo>
                  <a:cubicBezTo>
                    <a:pt x="6203" y="6053"/>
                    <a:pt x="6153" y="6076"/>
                    <a:pt x="6116" y="6113"/>
                  </a:cubicBezTo>
                  <a:cubicBezTo>
                    <a:pt x="6041" y="6163"/>
                    <a:pt x="6016" y="6238"/>
                    <a:pt x="5991" y="6313"/>
                  </a:cubicBezTo>
                  <a:cubicBezTo>
                    <a:pt x="5941" y="6438"/>
                    <a:pt x="5916" y="6589"/>
                    <a:pt x="5891" y="6714"/>
                  </a:cubicBezTo>
                  <a:cubicBezTo>
                    <a:pt x="5816" y="7266"/>
                    <a:pt x="5816" y="7817"/>
                    <a:pt x="5841" y="8368"/>
                  </a:cubicBezTo>
                  <a:cubicBezTo>
                    <a:pt x="5879" y="9221"/>
                    <a:pt x="6008" y="10073"/>
                    <a:pt x="6215" y="10891"/>
                  </a:cubicBezTo>
                  <a:lnTo>
                    <a:pt x="6215" y="10891"/>
                  </a:lnTo>
                  <a:cubicBezTo>
                    <a:pt x="6101" y="11153"/>
                    <a:pt x="5964" y="11400"/>
                    <a:pt x="5790" y="11626"/>
                  </a:cubicBezTo>
                  <a:cubicBezTo>
                    <a:pt x="5490" y="12078"/>
                    <a:pt x="5039" y="12403"/>
                    <a:pt x="4512" y="12529"/>
                  </a:cubicBezTo>
                  <a:cubicBezTo>
                    <a:pt x="4387" y="12579"/>
                    <a:pt x="4237" y="12579"/>
                    <a:pt x="4111" y="12604"/>
                  </a:cubicBezTo>
                  <a:lnTo>
                    <a:pt x="3710" y="12604"/>
                  </a:lnTo>
                  <a:cubicBezTo>
                    <a:pt x="3674" y="12611"/>
                    <a:pt x="3635" y="12614"/>
                    <a:pt x="3595" y="12614"/>
                  </a:cubicBezTo>
                  <a:cubicBezTo>
                    <a:pt x="3499" y="12614"/>
                    <a:pt x="3398" y="12597"/>
                    <a:pt x="3309" y="12579"/>
                  </a:cubicBezTo>
                  <a:cubicBezTo>
                    <a:pt x="3184" y="12554"/>
                    <a:pt x="3034" y="12554"/>
                    <a:pt x="2908" y="12504"/>
                  </a:cubicBezTo>
                  <a:cubicBezTo>
                    <a:pt x="2382" y="12353"/>
                    <a:pt x="1931" y="12053"/>
                    <a:pt x="1530" y="11677"/>
                  </a:cubicBezTo>
                  <a:cubicBezTo>
                    <a:pt x="753" y="10925"/>
                    <a:pt x="277" y="9897"/>
                    <a:pt x="1" y="8844"/>
                  </a:cubicBezTo>
                  <a:lnTo>
                    <a:pt x="1" y="8844"/>
                  </a:lnTo>
                  <a:cubicBezTo>
                    <a:pt x="252" y="9897"/>
                    <a:pt x="728" y="10925"/>
                    <a:pt x="1505" y="11702"/>
                  </a:cubicBezTo>
                  <a:cubicBezTo>
                    <a:pt x="1906" y="12078"/>
                    <a:pt x="2357" y="12403"/>
                    <a:pt x="2908" y="12554"/>
                  </a:cubicBezTo>
                  <a:cubicBezTo>
                    <a:pt x="3034" y="12604"/>
                    <a:pt x="3159" y="12604"/>
                    <a:pt x="3309" y="12654"/>
                  </a:cubicBezTo>
                  <a:cubicBezTo>
                    <a:pt x="3398" y="12672"/>
                    <a:pt x="3486" y="12689"/>
                    <a:pt x="3584" y="12689"/>
                  </a:cubicBezTo>
                  <a:cubicBezTo>
                    <a:pt x="3624" y="12689"/>
                    <a:pt x="3666" y="12686"/>
                    <a:pt x="3710" y="12679"/>
                  </a:cubicBezTo>
                  <a:lnTo>
                    <a:pt x="4111" y="12679"/>
                  </a:lnTo>
                  <a:cubicBezTo>
                    <a:pt x="4262" y="12654"/>
                    <a:pt x="4387" y="12654"/>
                    <a:pt x="4537" y="12604"/>
                  </a:cubicBezTo>
                  <a:cubicBezTo>
                    <a:pt x="5064" y="12479"/>
                    <a:pt x="5540" y="12128"/>
                    <a:pt x="5866" y="11702"/>
                  </a:cubicBezTo>
                  <a:cubicBezTo>
                    <a:pt x="6024" y="11499"/>
                    <a:pt x="6151" y="11280"/>
                    <a:pt x="6257" y="11054"/>
                  </a:cubicBezTo>
                  <a:lnTo>
                    <a:pt x="6257" y="11054"/>
                  </a:lnTo>
                  <a:cubicBezTo>
                    <a:pt x="6307" y="11238"/>
                    <a:pt x="6360" y="11421"/>
                    <a:pt x="6417" y="11601"/>
                  </a:cubicBezTo>
                  <a:cubicBezTo>
                    <a:pt x="6768" y="12654"/>
                    <a:pt x="7294" y="13657"/>
                    <a:pt x="8121" y="14433"/>
                  </a:cubicBezTo>
                  <a:cubicBezTo>
                    <a:pt x="8522" y="14809"/>
                    <a:pt x="8999" y="15110"/>
                    <a:pt x="9525" y="15286"/>
                  </a:cubicBezTo>
                  <a:cubicBezTo>
                    <a:pt x="10076" y="15486"/>
                    <a:pt x="10628" y="15511"/>
                    <a:pt x="11179" y="15511"/>
                  </a:cubicBezTo>
                  <a:cubicBezTo>
                    <a:pt x="12307" y="15486"/>
                    <a:pt x="13435" y="15085"/>
                    <a:pt x="14212" y="14258"/>
                  </a:cubicBezTo>
                  <a:cubicBezTo>
                    <a:pt x="14357" y="14121"/>
                    <a:pt x="14490" y="13971"/>
                    <a:pt x="14611" y="13810"/>
                  </a:cubicBezTo>
                  <a:lnTo>
                    <a:pt x="14611" y="13810"/>
                  </a:lnTo>
                  <a:cubicBezTo>
                    <a:pt x="14832" y="14315"/>
                    <a:pt x="15099" y="14775"/>
                    <a:pt x="15390" y="15210"/>
                  </a:cubicBezTo>
                  <a:cubicBezTo>
                    <a:pt x="15715" y="15662"/>
                    <a:pt x="16091" y="16088"/>
                    <a:pt x="16542" y="16438"/>
                  </a:cubicBezTo>
                  <a:cubicBezTo>
                    <a:pt x="16743" y="16614"/>
                    <a:pt x="16994" y="16764"/>
                    <a:pt x="17269" y="16865"/>
                  </a:cubicBezTo>
                  <a:cubicBezTo>
                    <a:pt x="17545" y="16990"/>
                    <a:pt x="17821" y="17040"/>
                    <a:pt x="18121" y="17040"/>
                  </a:cubicBezTo>
                  <a:cubicBezTo>
                    <a:pt x="18144" y="17041"/>
                    <a:pt x="18166" y="17041"/>
                    <a:pt x="18189" y="17041"/>
                  </a:cubicBezTo>
                  <a:cubicBezTo>
                    <a:pt x="18743" y="17041"/>
                    <a:pt x="19290" y="16749"/>
                    <a:pt x="19675" y="16363"/>
                  </a:cubicBezTo>
                  <a:cubicBezTo>
                    <a:pt x="20101" y="15962"/>
                    <a:pt x="20377" y="15486"/>
                    <a:pt x="20628" y="14985"/>
                  </a:cubicBezTo>
                  <a:cubicBezTo>
                    <a:pt x="20632" y="14975"/>
                    <a:pt x="20637" y="14964"/>
                    <a:pt x="20641" y="14954"/>
                  </a:cubicBezTo>
                  <a:lnTo>
                    <a:pt x="20641" y="14954"/>
                  </a:lnTo>
                  <a:cubicBezTo>
                    <a:pt x="20915" y="15287"/>
                    <a:pt x="21224" y="15610"/>
                    <a:pt x="21580" y="15887"/>
                  </a:cubicBezTo>
                  <a:cubicBezTo>
                    <a:pt x="21806" y="16063"/>
                    <a:pt x="22056" y="16213"/>
                    <a:pt x="22332" y="16313"/>
                  </a:cubicBezTo>
                  <a:cubicBezTo>
                    <a:pt x="22487" y="16375"/>
                    <a:pt x="22670" y="16418"/>
                    <a:pt x="22859" y="16418"/>
                  </a:cubicBezTo>
                  <a:cubicBezTo>
                    <a:pt x="22976" y="16418"/>
                    <a:pt x="23094" y="16402"/>
                    <a:pt x="23209" y="16363"/>
                  </a:cubicBezTo>
                  <a:cubicBezTo>
                    <a:pt x="23510" y="16288"/>
                    <a:pt x="23761" y="16088"/>
                    <a:pt x="23961" y="15887"/>
                  </a:cubicBezTo>
                  <a:cubicBezTo>
                    <a:pt x="24136" y="15662"/>
                    <a:pt x="24287" y="15411"/>
                    <a:pt x="24412" y="15160"/>
                  </a:cubicBezTo>
                  <a:cubicBezTo>
                    <a:pt x="24583" y="14801"/>
                    <a:pt x="24696" y="14443"/>
                    <a:pt x="24782" y="14076"/>
                  </a:cubicBezTo>
                  <a:lnTo>
                    <a:pt x="24782" y="14076"/>
                  </a:lnTo>
                  <a:cubicBezTo>
                    <a:pt x="24800" y="14087"/>
                    <a:pt x="24819" y="14097"/>
                    <a:pt x="24838" y="14108"/>
                  </a:cubicBezTo>
                  <a:cubicBezTo>
                    <a:pt x="25275" y="14384"/>
                    <a:pt x="25796" y="14512"/>
                    <a:pt x="26324" y="14512"/>
                  </a:cubicBezTo>
                  <a:cubicBezTo>
                    <a:pt x="26372" y="14512"/>
                    <a:pt x="26420" y="14511"/>
                    <a:pt x="26467" y="14509"/>
                  </a:cubicBezTo>
                  <a:cubicBezTo>
                    <a:pt x="27019" y="14459"/>
                    <a:pt x="27595" y="14308"/>
                    <a:pt x="28046" y="13957"/>
                  </a:cubicBezTo>
                  <a:cubicBezTo>
                    <a:pt x="28522" y="13631"/>
                    <a:pt x="28823" y="13105"/>
                    <a:pt x="28999" y="12579"/>
                  </a:cubicBezTo>
                  <a:cubicBezTo>
                    <a:pt x="29194" y="12066"/>
                    <a:pt x="29247" y="11530"/>
                    <a:pt x="29249" y="10992"/>
                  </a:cubicBezTo>
                  <a:lnTo>
                    <a:pt x="29249" y="10992"/>
                  </a:lnTo>
                  <a:cubicBezTo>
                    <a:pt x="29582" y="10973"/>
                    <a:pt x="29913" y="10884"/>
                    <a:pt x="30227" y="10749"/>
                  </a:cubicBezTo>
                  <a:cubicBezTo>
                    <a:pt x="30477" y="10649"/>
                    <a:pt x="30728" y="10524"/>
                    <a:pt x="30954" y="10373"/>
                  </a:cubicBezTo>
                  <a:cubicBezTo>
                    <a:pt x="31204" y="10173"/>
                    <a:pt x="31355" y="9922"/>
                    <a:pt x="31455" y="9672"/>
                  </a:cubicBezTo>
                  <a:cubicBezTo>
                    <a:pt x="31680" y="9145"/>
                    <a:pt x="31730" y="8594"/>
                    <a:pt x="31756" y="8042"/>
                  </a:cubicBezTo>
                  <a:cubicBezTo>
                    <a:pt x="31781" y="6940"/>
                    <a:pt x="31630" y="5862"/>
                    <a:pt x="31455" y="4784"/>
                  </a:cubicBezTo>
                  <a:cubicBezTo>
                    <a:pt x="31254" y="3707"/>
                    <a:pt x="31004" y="2629"/>
                    <a:pt x="30753" y="1576"/>
                  </a:cubicBezTo>
                  <a:cubicBezTo>
                    <a:pt x="30478" y="527"/>
                    <a:pt x="30328" y="0"/>
                    <a:pt x="303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447;p56"/>
            <p:cNvSpPr/>
            <p:nvPr/>
          </p:nvSpPr>
          <p:spPr>
            <a:xfrm>
              <a:off x="2206900" y="3884050"/>
              <a:ext cx="203675" cy="195425"/>
            </a:xfrm>
            <a:custGeom>
              <a:avLst/>
              <a:gdLst/>
              <a:ahLst/>
              <a:cxnLst/>
              <a:rect l="l" t="t" r="r" b="b"/>
              <a:pathLst>
                <a:path w="8147" h="7817" extrusionOk="0">
                  <a:moveTo>
                    <a:pt x="3893" y="0"/>
                  </a:moveTo>
                  <a:cubicBezTo>
                    <a:pt x="3576" y="0"/>
                    <a:pt x="3255" y="51"/>
                    <a:pt x="2933" y="154"/>
                  </a:cubicBezTo>
                  <a:cubicBezTo>
                    <a:pt x="1028" y="730"/>
                    <a:pt x="1" y="2861"/>
                    <a:pt x="652" y="4941"/>
                  </a:cubicBezTo>
                  <a:cubicBezTo>
                    <a:pt x="1173" y="6690"/>
                    <a:pt x="2663" y="7817"/>
                    <a:pt x="4245" y="7817"/>
                  </a:cubicBezTo>
                  <a:cubicBezTo>
                    <a:pt x="4566" y="7817"/>
                    <a:pt x="4892" y="7770"/>
                    <a:pt x="5214" y="7673"/>
                  </a:cubicBezTo>
                  <a:cubicBezTo>
                    <a:pt x="7119" y="7096"/>
                    <a:pt x="8146" y="4966"/>
                    <a:pt x="7520" y="2886"/>
                  </a:cubicBezTo>
                  <a:cubicBezTo>
                    <a:pt x="7344" y="2309"/>
                    <a:pt x="7069" y="1808"/>
                    <a:pt x="6718" y="1382"/>
                  </a:cubicBezTo>
                  <a:cubicBezTo>
                    <a:pt x="6671" y="1872"/>
                    <a:pt x="6494" y="2623"/>
                    <a:pt x="5984" y="2623"/>
                  </a:cubicBezTo>
                  <a:cubicBezTo>
                    <a:pt x="5947" y="2623"/>
                    <a:pt x="5907" y="2619"/>
                    <a:pt x="5866" y="2610"/>
                  </a:cubicBezTo>
                  <a:cubicBezTo>
                    <a:pt x="5013" y="2434"/>
                    <a:pt x="5314" y="956"/>
                    <a:pt x="5314" y="956"/>
                  </a:cubicBezTo>
                  <a:lnTo>
                    <a:pt x="5314" y="956"/>
                  </a:lnTo>
                  <a:cubicBezTo>
                    <a:pt x="5314" y="956"/>
                    <a:pt x="4880" y="1301"/>
                    <a:pt x="4516" y="1301"/>
                  </a:cubicBezTo>
                  <a:cubicBezTo>
                    <a:pt x="4334" y="1301"/>
                    <a:pt x="4170" y="1215"/>
                    <a:pt x="4086" y="956"/>
                  </a:cubicBezTo>
                  <a:cubicBezTo>
                    <a:pt x="3936" y="555"/>
                    <a:pt x="4236" y="254"/>
                    <a:pt x="4562" y="79"/>
                  </a:cubicBezTo>
                  <a:cubicBezTo>
                    <a:pt x="4343" y="26"/>
                    <a:pt x="4119" y="0"/>
                    <a:pt x="3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448;p56"/>
            <p:cNvSpPr/>
            <p:nvPr/>
          </p:nvSpPr>
          <p:spPr>
            <a:xfrm>
              <a:off x="2276400" y="3926950"/>
              <a:ext cx="21200" cy="9875"/>
            </a:xfrm>
            <a:custGeom>
              <a:avLst/>
              <a:gdLst/>
              <a:ahLst/>
              <a:cxnLst/>
              <a:rect l="l" t="t" r="r" b="b"/>
              <a:pathLst>
                <a:path w="848" h="395" extrusionOk="0">
                  <a:moveTo>
                    <a:pt x="187" y="0"/>
                  </a:moveTo>
                  <a:cubicBezTo>
                    <a:pt x="71" y="0"/>
                    <a:pt x="1" y="154"/>
                    <a:pt x="128" y="217"/>
                  </a:cubicBezTo>
                  <a:cubicBezTo>
                    <a:pt x="279" y="292"/>
                    <a:pt x="454" y="343"/>
                    <a:pt x="654" y="393"/>
                  </a:cubicBezTo>
                  <a:cubicBezTo>
                    <a:pt x="662" y="394"/>
                    <a:pt x="670" y="395"/>
                    <a:pt x="677" y="395"/>
                  </a:cubicBezTo>
                  <a:cubicBezTo>
                    <a:pt x="810" y="395"/>
                    <a:pt x="847" y="190"/>
                    <a:pt x="705" y="142"/>
                  </a:cubicBezTo>
                  <a:cubicBezTo>
                    <a:pt x="554" y="117"/>
                    <a:pt x="379" y="67"/>
                    <a:pt x="253" y="17"/>
                  </a:cubicBezTo>
                  <a:cubicBezTo>
                    <a:pt x="230" y="5"/>
                    <a:pt x="208" y="0"/>
                    <a:pt x="18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449;p56"/>
            <p:cNvSpPr/>
            <p:nvPr/>
          </p:nvSpPr>
          <p:spPr>
            <a:xfrm>
              <a:off x="2314050" y="3965575"/>
              <a:ext cx="10050" cy="5675"/>
            </a:xfrm>
            <a:custGeom>
              <a:avLst/>
              <a:gdLst/>
              <a:ahLst/>
              <a:cxnLst/>
              <a:rect l="l" t="t" r="r" b="b"/>
              <a:pathLst>
                <a:path w="402" h="227" extrusionOk="0">
                  <a:moveTo>
                    <a:pt x="151" y="1"/>
                  </a:moveTo>
                  <a:cubicBezTo>
                    <a:pt x="1" y="1"/>
                    <a:pt x="1" y="226"/>
                    <a:pt x="151" y="226"/>
                  </a:cubicBezTo>
                  <a:lnTo>
                    <a:pt x="251" y="226"/>
                  </a:lnTo>
                  <a:cubicBezTo>
                    <a:pt x="402" y="226"/>
                    <a:pt x="402" y="1"/>
                    <a:pt x="2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450;p56"/>
            <p:cNvSpPr/>
            <p:nvPr/>
          </p:nvSpPr>
          <p:spPr>
            <a:xfrm>
              <a:off x="2326575" y="4003800"/>
              <a:ext cx="12575" cy="6275"/>
            </a:xfrm>
            <a:custGeom>
              <a:avLst/>
              <a:gdLst/>
              <a:ahLst/>
              <a:cxnLst/>
              <a:rect l="l" t="t" r="r" b="b"/>
              <a:pathLst>
                <a:path w="503" h="251" extrusionOk="0">
                  <a:moveTo>
                    <a:pt x="151" y="0"/>
                  </a:moveTo>
                  <a:cubicBezTo>
                    <a:pt x="1" y="0"/>
                    <a:pt x="1" y="251"/>
                    <a:pt x="151" y="251"/>
                  </a:cubicBezTo>
                  <a:lnTo>
                    <a:pt x="352" y="251"/>
                  </a:lnTo>
                  <a:cubicBezTo>
                    <a:pt x="502" y="251"/>
                    <a:pt x="502" y="0"/>
                    <a:pt x="3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451;p56"/>
            <p:cNvSpPr/>
            <p:nvPr/>
          </p:nvSpPr>
          <p:spPr>
            <a:xfrm>
              <a:off x="2359025" y="3973675"/>
              <a:ext cx="13400" cy="11125"/>
            </a:xfrm>
            <a:custGeom>
              <a:avLst/>
              <a:gdLst/>
              <a:ahLst/>
              <a:cxnLst/>
              <a:rect l="l" t="t" r="r" b="b"/>
              <a:pathLst>
                <a:path w="536" h="445" extrusionOk="0">
                  <a:moveTo>
                    <a:pt x="361" y="1"/>
                  </a:moveTo>
                  <a:cubicBezTo>
                    <a:pt x="324" y="1"/>
                    <a:pt x="286" y="16"/>
                    <a:pt x="257" y="52"/>
                  </a:cubicBezTo>
                  <a:cubicBezTo>
                    <a:pt x="232" y="128"/>
                    <a:pt x="182" y="178"/>
                    <a:pt x="106" y="203"/>
                  </a:cubicBezTo>
                  <a:cubicBezTo>
                    <a:pt x="0" y="288"/>
                    <a:pt x="74" y="445"/>
                    <a:pt x="175" y="445"/>
                  </a:cubicBezTo>
                  <a:cubicBezTo>
                    <a:pt x="194" y="445"/>
                    <a:pt x="213" y="440"/>
                    <a:pt x="232" y="428"/>
                  </a:cubicBezTo>
                  <a:cubicBezTo>
                    <a:pt x="332" y="353"/>
                    <a:pt x="407" y="278"/>
                    <a:pt x="482" y="178"/>
                  </a:cubicBezTo>
                  <a:cubicBezTo>
                    <a:pt x="535" y="89"/>
                    <a:pt x="451" y="1"/>
                    <a:pt x="36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452;p56"/>
            <p:cNvSpPr/>
            <p:nvPr/>
          </p:nvSpPr>
          <p:spPr>
            <a:xfrm>
              <a:off x="2250275" y="3947275"/>
              <a:ext cx="12525" cy="10025"/>
            </a:xfrm>
            <a:custGeom>
              <a:avLst/>
              <a:gdLst/>
              <a:ahLst/>
              <a:cxnLst/>
              <a:rect l="l" t="t" r="r" b="b"/>
              <a:pathLst>
                <a:path w="501" h="401" extrusionOk="0">
                  <a:moveTo>
                    <a:pt x="325" y="1"/>
                  </a:moveTo>
                  <a:cubicBezTo>
                    <a:pt x="300" y="1"/>
                    <a:pt x="272" y="10"/>
                    <a:pt x="246" y="31"/>
                  </a:cubicBezTo>
                  <a:lnTo>
                    <a:pt x="95" y="206"/>
                  </a:lnTo>
                  <a:cubicBezTo>
                    <a:pt x="1" y="282"/>
                    <a:pt x="77" y="400"/>
                    <a:pt x="164" y="400"/>
                  </a:cubicBezTo>
                  <a:cubicBezTo>
                    <a:pt x="192" y="400"/>
                    <a:pt x="221" y="387"/>
                    <a:pt x="246" y="357"/>
                  </a:cubicBezTo>
                  <a:lnTo>
                    <a:pt x="421" y="206"/>
                  </a:lnTo>
                  <a:cubicBezTo>
                    <a:pt x="500" y="127"/>
                    <a:pt x="423" y="1"/>
                    <a:pt x="32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6453;p56"/>
            <p:cNvSpPr/>
            <p:nvPr/>
          </p:nvSpPr>
          <p:spPr>
            <a:xfrm>
              <a:off x="2256375" y="3907525"/>
              <a:ext cx="11475" cy="8625"/>
            </a:xfrm>
            <a:custGeom>
              <a:avLst/>
              <a:gdLst/>
              <a:ahLst/>
              <a:cxnLst/>
              <a:rect l="l" t="t" r="r" b="b"/>
              <a:pathLst>
                <a:path w="459" h="345" extrusionOk="0">
                  <a:moveTo>
                    <a:pt x="284" y="0"/>
                  </a:moveTo>
                  <a:cubicBezTo>
                    <a:pt x="266" y="0"/>
                    <a:pt x="246" y="5"/>
                    <a:pt x="227" y="17"/>
                  </a:cubicBezTo>
                  <a:cubicBezTo>
                    <a:pt x="177" y="67"/>
                    <a:pt x="152" y="92"/>
                    <a:pt x="102" y="117"/>
                  </a:cubicBezTo>
                  <a:cubicBezTo>
                    <a:pt x="1" y="198"/>
                    <a:pt x="63" y="345"/>
                    <a:pt x="157" y="345"/>
                  </a:cubicBezTo>
                  <a:cubicBezTo>
                    <a:pt x="180" y="345"/>
                    <a:pt x="203" y="337"/>
                    <a:pt x="227" y="318"/>
                  </a:cubicBezTo>
                  <a:cubicBezTo>
                    <a:pt x="252" y="292"/>
                    <a:pt x="303" y="267"/>
                    <a:pt x="353" y="242"/>
                  </a:cubicBezTo>
                  <a:cubicBezTo>
                    <a:pt x="459" y="157"/>
                    <a:pt x="385" y="0"/>
                    <a:pt x="28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6454;p56"/>
            <p:cNvSpPr/>
            <p:nvPr/>
          </p:nvSpPr>
          <p:spPr>
            <a:xfrm>
              <a:off x="2355375" y="4036950"/>
              <a:ext cx="15750" cy="12050"/>
            </a:xfrm>
            <a:custGeom>
              <a:avLst/>
              <a:gdLst/>
              <a:ahLst/>
              <a:cxnLst/>
              <a:rect l="l" t="t" r="r" b="b"/>
              <a:pathLst>
                <a:path w="630" h="482" extrusionOk="0">
                  <a:moveTo>
                    <a:pt x="495" y="0"/>
                  </a:moveTo>
                  <a:cubicBezTo>
                    <a:pt x="475" y="0"/>
                    <a:pt x="452" y="9"/>
                    <a:pt x="428" y="28"/>
                  </a:cubicBezTo>
                  <a:lnTo>
                    <a:pt x="102" y="253"/>
                  </a:lnTo>
                  <a:cubicBezTo>
                    <a:pt x="1" y="334"/>
                    <a:pt x="63" y="481"/>
                    <a:pt x="157" y="481"/>
                  </a:cubicBezTo>
                  <a:cubicBezTo>
                    <a:pt x="179" y="481"/>
                    <a:pt x="203" y="473"/>
                    <a:pt x="227" y="454"/>
                  </a:cubicBezTo>
                  <a:cubicBezTo>
                    <a:pt x="328" y="379"/>
                    <a:pt x="428" y="303"/>
                    <a:pt x="528" y="228"/>
                  </a:cubicBezTo>
                  <a:cubicBezTo>
                    <a:pt x="629" y="147"/>
                    <a:pt x="583" y="0"/>
                    <a:pt x="49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6455;p56"/>
            <p:cNvSpPr/>
            <p:nvPr/>
          </p:nvSpPr>
          <p:spPr>
            <a:xfrm>
              <a:off x="2119200" y="3963775"/>
              <a:ext cx="241250" cy="244250"/>
            </a:xfrm>
            <a:custGeom>
              <a:avLst/>
              <a:gdLst/>
              <a:ahLst/>
              <a:cxnLst/>
              <a:rect l="l" t="t" r="r" b="b"/>
              <a:pathLst>
                <a:path w="9650" h="9770" extrusionOk="0">
                  <a:moveTo>
                    <a:pt x="3579" y="0"/>
                  </a:moveTo>
                  <a:cubicBezTo>
                    <a:pt x="3442" y="0"/>
                    <a:pt x="3308" y="56"/>
                    <a:pt x="3208" y="123"/>
                  </a:cubicBezTo>
                  <a:cubicBezTo>
                    <a:pt x="2832" y="373"/>
                    <a:pt x="2582" y="749"/>
                    <a:pt x="2356" y="1125"/>
                  </a:cubicBezTo>
                  <a:cubicBezTo>
                    <a:pt x="2155" y="1501"/>
                    <a:pt x="1955" y="1877"/>
                    <a:pt x="1880" y="2278"/>
                  </a:cubicBezTo>
                  <a:cubicBezTo>
                    <a:pt x="1654" y="3331"/>
                    <a:pt x="2181" y="4383"/>
                    <a:pt x="2732" y="5311"/>
                  </a:cubicBezTo>
                  <a:lnTo>
                    <a:pt x="0" y="6113"/>
                  </a:lnTo>
                  <a:cubicBezTo>
                    <a:pt x="0" y="6113"/>
                    <a:pt x="2517" y="9770"/>
                    <a:pt x="8228" y="9770"/>
                  </a:cubicBezTo>
                  <a:cubicBezTo>
                    <a:pt x="8681" y="9770"/>
                    <a:pt x="9155" y="9746"/>
                    <a:pt x="9649" y="9697"/>
                  </a:cubicBezTo>
                  <a:cubicBezTo>
                    <a:pt x="9649" y="9697"/>
                    <a:pt x="9624" y="7015"/>
                    <a:pt x="9474" y="6464"/>
                  </a:cubicBezTo>
                  <a:cubicBezTo>
                    <a:pt x="9298" y="5812"/>
                    <a:pt x="9023" y="5210"/>
                    <a:pt x="8622" y="4684"/>
                  </a:cubicBezTo>
                  <a:cubicBezTo>
                    <a:pt x="8271" y="4233"/>
                    <a:pt x="7845" y="3807"/>
                    <a:pt x="7494" y="3356"/>
                  </a:cubicBezTo>
                  <a:cubicBezTo>
                    <a:pt x="7143" y="2880"/>
                    <a:pt x="6842" y="2328"/>
                    <a:pt x="6842" y="1752"/>
                  </a:cubicBezTo>
                  <a:cubicBezTo>
                    <a:pt x="6842" y="1376"/>
                    <a:pt x="6942" y="900"/>
                    <a:pt x="6642" y="674"/>
                  </a:cubicBezTo>
                  <a:cubicBezTo>
                    <a:pt x="6567" y="599"/>
                    <a:pt x="6491" y="574"/>
                    <a:pt x="6391" y="549"/>
                  </a:cubicBezTo>
                  <a:cubicBezTo>
                    <a:pt x="6318" y="532"/>
                    <a:pt x="6243" y="523"/>
                    <a:pt x="6167" y="523"/>
                  </a:cubicBezTo>
                  <a:cubicBezTo>
                    <a:pt x="5801" y="523"/>
                    <a:pt x="5425" y="718"/>
                    <a:pt x="5238" y="1050"/>
                  </a:cubicBezTo>
                  <a:cubicBezTo>
                    <a:pt x="5288" y="699"/>
                    <a:pt x="5063" y="323"/>
                    <a:pt x="4737" y="198"/>
                  </a:cubicBezTo>
                  <a:cubicBezTo>
                    <a:pt x="4655" y="168"/>
                    <a:pt x="4568" y="154"/>
                    <a:pt x="4481" y="154"/>
                  </a:cubicBezTo>
                  <a:cubicBezTo>
                    <a:pt x="4278" y="154"/>
                    <a:pt x="4076" y="233"/>
                    <a:pt x="3935" y="373"/>
                  </a:cubicBezTo>
                  <a:cubicBezTo>
                    <a:pt x="3960" y="273"/>
                    <a:pt x="3885" y="98"/>
                    <a:pt x="3785" y="47"/>
                  </a:cubicBezTo>
                  <a:cubicBezTo>
                    <a:pt x="3718" y="14"/>
                    <a:pt x="3648" y="0"/>
                    <a:pt x="35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6456;p56"/>
            <p:cNvSpPr/>
            <p:nvPr/>
          </p:nvSpPr>
          <p:spPr>
            <a:xfrm>
              <a:off x="2226950" y="3985800"/>
              <a:ext cx="43750" cy="74250"/>
            </a:xfrm>
            <a:custGeom>
              <a:avLst/>
              <a:gdLst/>
              <a:ahLst/>
              <a:cxnLst/>
              <a:rect l="l" t="t" r="r" b="b"/>
              <a:pathLst>
                <a:path w="1750" h="2970" extrusionOk="0">
                  <a:moveTo>
                    <a:pt x="932" y="0"/>
                  </a:moveTo>
                  <a:cubicBezTo>
                    <a:pt x="905" y="0"/>
                    <a:pt x="878" y="13"/>
                    <a:pt x="853" y="44"/>
                  </a:cubicBezTo>
                  <a:cubicBezTo>
                    <a:pt x="1" y="1021"/>
                    <a:pt x="803" y="2149"/>
                    <a:pt x="1505" y="2926"/>
                  </a:cubicBezTo>
                  <a:cubicBezTo>
                    <a:pt x="1529" y="2956"/>
                    <a:pt x="1558" y="2969"/>
                    <a:pt x="1586" y="2969"/>
                  </a:cubicBezTo>
                  <a:cubicBezTo>
                    <a:pt x="1672" y="2969"/>
                    <a:pt x="1750" y="2845"/>
                    <a:pt x="1655" y="2750"/>
                  </a:cubicBezTo>
                  <a:cubicBezTo>
                    <a:pt x="1079" y="2099"/>
                    <a:pt x="277" y="1071"/>
                    <a:pt x="1003" y="194"/>
                  </a:cubicBezTo>
                  <a:cubicBezTo>
                    <a:pt x="1079" y="118"/>
                    <a:pt x="1012" y="0"/>
                    <a:pt x="932"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6457;p56"/>
            <p:cNvSpPr/>
            <p:nvPr/>
          </p:nvSpPr>
          <p:spPr>
            <a:xfrm>
              <a:off x="2188100" y="3972125"/>
              <a:ext cx="31500" cy="82625"/>
            </a:xfrm>
            <a:custGeom>
              <a:avLst/>
              <a:gdLst/>
              <a:ahLst/>
              <a:cxnLst/>
              <a:rect l="l" t="t" r="r" b="b"/>
              <a:pathLst>
                <a:path w="1260" h="3305" extrusionOk="0">
                  <a:moveTo>
                    <a:pt x="1124" y="0"/>
                  </a:moveTo>
                  <a:cubicBezTo>
                    <a:pt x="1110" y="0"/>
                    <a:pt x="1095" y="5"/>
                    <a:pt x="1079" y="14"/>
                  </a:cubicBezTo>
                  <a:cubicBezTo>
                    <a:pt x="452" y="265"/>
                    <a:pt x="101" y="791"/>
                    <a:pt x="51" y="1443"/>
                  </a:cubicBezTo>
                  <a:cubicBezTo>
                    <a:pt x="1" y="1844"/>
                    <a:pt x="101" y="3147"/>
                    <a:pt x="552" y="3297"/>
                  </a:cubicBezTo>
                  <a:cubicBezTo>
                    <a:pt x="566" y="3302"/>
                    <a:pt x="579" y="3304"/>
                    <a:pt x="591" y="3304"/>
                  </a:cubicBezTo>
                  <a:cubicBezTo>
                    <a:pt x="714" y="3304"/>
                    <a:pt x="764" y="3095"/>
                    <a:pt x="628" y="3072"/>
                  </a:cubicBezTo>
                  <a:cubicBezTo>
                    <a:pt x="552" y="3047"/>
                    <a:pt x="427" y="2521"/>
                    <a:pt x="402" y="2470"/>
                  </a:cubicBezTo>
                  <a:cubicBezTo>
                    <a:pt x="327" y="2195"/>
                    <a:pt x="277" y="1919"/>
                    <a:pt x="277" y="1668"/>
                  </a:cubicBezTo>
                  <a:cubicBezTo>
                    <a:pt x="277" y="1042"/>
                    <a:pt x="552" y="465"/>
                    <a:pt x="1129" y="240"/>
                  </a:cubicBezTo>
                  <a:cubicBezTo>
                    <a:pt x="1260" y="196"/>
                    <a:pt x="1220" y="0"/>
                    <a:pt x="1124"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6458;p56"/>
            <p:cNvSpPr/>
            <p:nvPr/>
          </p:nvSpPr>
          <p:spPr>
            <a:xfrm>
              <a:off x="2184250" y="4092400"/>
              <a:ext cx="85975" cy="16275"/>
            </a:xfrm>
            <a:custGeom>
              <a:avLst/>
              <a:gdLst/>
              <a:ahLst/>
              <a:cxnLst/>
              <a:rect l="l" t="t" r="r" b="b"/>
              <a:pathLst>
                <a:path w="3439" h="651" extrusionOk="0">
                  <a:moveTo>
                    <a:pt x="194" y="0"/>
                  </a:moveTo>
                  <a:cubicBezTo>
                    <a:pt x="75" y="0"/>
                    <a:pt x="1" y="173"/>
                    <a:pt x="130" y="216"/>
                  </a:cubicBezTo>
                  <a:cubicBezTo>
                    <a:pt x="941" y="581"/>
                    <a:pt x="1802" y="651"/>
                    <a:pt x="2672" y="651"/>
                  </a:cubicBezTo>
                  <a:cubicBezTo>
                    <a:pt x="2877" y="651"/>
                    <a:pt x="3082" y="647"/>
                    <a:pt x="3288" y="642"/>
                  </a:cubicBezTo>
                  <a:cubicBezTo>
                    <a:pt x="3438" y="642"/>
                    <a:pt x="3438" y="416"/>
                    <a:pt x="3288" y="416"/>
                  </a:cubicBezTo>
                  <a:cubicBezTo>
                    <a:pt x="3087" y="421"/>
                    <a:pt x="2886" y="425"/>
                    <a:pt x="2684" y="425"/>
                  </a:cubicBezTo>
                  <a:cubicBezTo>
                    <a:pt x="1853" y="425"/>
                    <a:pt x="1022" y="358"/>
                    <a:pt x="255" y="15"/>
                  </a:cubicBezTo>
                  <a:cubicBezTo>
                    <a:pt x="234" y="5"/>
                    <a:pt x="213" y="0"/>
                    <a:pt x="194"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6459;p56"/>
            <p:cNvSpPr/>
            <p:nvPr/>
          </p:nvSpPr>
          <p:spPr>
            <a:xfrm>
              <a:off x="2128600" y="4641650"/>
              <a:ext cx="239350" cy="312900"/>
            </a:xfrm>
            <a:custGeom>
              <a:avLst/>
              <a:gdLst/>
              <a:ahLst/>
              <a:cxnLst/>
              <a:rect l="l" t="t" r="r" b="b"/>
              <a:pathLst>
                <a:path w="9574" h="12516" extrusionOk="0">
                  <a:moveTo>
                    <a:pt x="8697" y="0"/>
                  </a:moveTo>
                  <a:lnTo>
                    <a:pt x="2732" y="4010"/>
                  </a:lnTo>
                  <a:cubicBezTo>
                    <a:pt x="2732" y="4010"/>
                    <a:pt x="0" y="11755"/>
                    <a:pt x="1855" y="12457"/>
                  </a:cubicBezTo>
                  <a:cubicBezTo>
                    <a:pt x="1963" y="12497"/>
                    <a:pt x="2069" y="12516"/>
                    <a:pt x="2172" y="12516"/>
                  </a:cubicBezTo>
                  <a:cubicBezTo>
                    <a:pt x="3484" y="12516"/>
                    <a:pt x="4414" y="9470"/>
                    <a:pt x="4762" y="8146"/>
                  </a:cubicBezTo>
                  <a:lnTo>
                    <a:pt x="9574" y="8847"/>
                  </a:lnTo>
                  <a:lnTo>
                    <a:pt x="869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6460;p56"/>
            <p:cNvSpPr/>
            <p:nvPr/>
          </p:nvSpPr>
          <p:spPr>
            <a:xfrm>
              <a:off x="2153025" y="4409200"/>
              <a:ext cx="768200" cy="145450"/>
            </a:xfrm>
            <a:custGeom>
              <a:avLst/>
              <a:gdLst/>
              <a:ahLst/>
              <a:cxnLst/>
              <a:rect l="l" t="t" r="r" b="b"/>
              <a:pathLst>
                <a:path w="30728" h="5818" extrusionOk="0">
                  <a:moveTo>
                    <a:pt x="30402" y="0"/>
                  </a:moveTo>
                  <a:cubicBezTo>
                    <a:pt x="30402" y="0"/>
                    <a:pt x="25113" y="3860"/>
                    <a:pt x="17168" y="4687"/>
                  </a:cubicBezTo>
                  <a:cubicBezTo>
                    <a:pt x="16128" y="4796"/>
                    <a:pt x="15052" y="4861"/>
                    <a:pt x="13940" y="4861"/>
                  </a:cubicBezTo>
                  <a:cubicBezTo>
                    <a:pt x="9933" y="4861"/>
                    <a:pt x="5448" y="4016"/>
                    <a:pt x="427" y="1328"/>
                  </a:cubicBezTo>
                  <a:lnTo>
                    <a:pt x="0" y="1429"/>
                  </a:lnTo>
                  <a:cubicBezTo>
                    <a:pt x="0" y="1429"/>
                    <a:pt x="3731" y="5817"/>
                    <a:pt x="13668" y="5817"/>
                  </a:cubicBezTo>
                  <a:cubicBezTo>
                    <a:pt x="13806" y="5817"/>
                    <a:pt x="13945" y="5816"/>
                    <a:pt x="14086" y="5815"/>
                  </a:cubicBezTo>
                  <a:cubicBezTo>
                    <a:pt x="24311" y="5664"/>
                    <a:pt x="30727" y="226"/>
                    <a:pt x="30727" y="226"/>
                  </a:cubicBezTo>
                  <a:lnTo>
                    <a:pt x="30402" y="0"/>
                  </a:lnTo>
                  <a:close/>
                </a:path>
              </a:pathLst>
            </a:custGeom>
            <a:solidFill>
              <a:srgbClr val="2D26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6461;p56"/>
            <p:cNvSpPr/>
            <p:nvPr/>
          </p:nvSpPr>
          <p:spPr>
            <a:xfrm>
              <a:off x="2362300" y="4471850"/>
              <a:ext cx="180475" cy="109675"/>
            </a:xfrm>
            <a:custGeom>
              <a:avLst/>
              <a:gdLst/>
              <a:ahLst/>
              <a:cxnLst/>
              <a:rect l="l" t="t" r="r" b="b"/>
              <a:pathLst>
                <a:path w="7219" h="4387" extrusionOk="0">
                  <a:moveTo>
                    <a:pt x="1479" y="1028"/>
                  </a:moveTo>
                  <a:lnTo>
                    <a:pt x="5715" y="1228"/>
                  </a:lnTo>
                  <a:lnTo>
                    <a:pt x="5715" y="3309"/>
                  </a:lnTo>
                  <a:lnTo>
                    <a:pt x="1304" y="3008"/>
                  </a:lnTo>
                  <a:lnTo>
                    <a:pt x="1479" y="1028"/>
                  </a:lnTo>
                  <a:close/>
                  <a:moveTo>
                    <a:pt x="502" y="0"/>
                  </a:moveTo>
                  <a:lnTo>
                    <a:pt x="0" y="3735"/>
                  </a:lnTo>
                  <a:lnTo>
                    <a:pt x="6993" y="4386"/>
                  </a:lnTo>
                  <a:lnTo>
                    <a:pt x="7219" y="301"/>
                  </a:lnTo>
                  <a:lnTo>
                    <a:pt x="5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6462;p56"/>
            <p:cNvSpPr/>
            <p:nvPr/>
          </p:nvSpPr>
          <p:spPr>
            <a:xfrm>
              <a:off x="2249525" y="4813000"/>
              <a:ext cx="9100" cy="40775"/>
            </a:xfrm>
            <a:custGeom>
              <a:avLst/>
              <a:gdLst/>
              <a:ahLst/>
              <a:cxnLst/>
              <a:rect l="l" t="t" r="r" b="b"/>
              <a:pathLst>
                <a:path w="364" h="1631" extrusionOk="0">
                  <a:moveTo>
                    <a:pt x="116" y="1"/>
                  </a:moveTo>
                  <a:cubicBezTo>
                    <a:pt x="57" y="1"/>
                    <a:pt x="0" y="39"/>
                    <a:pt x="0" y="114"/>
                  </a:cubicBezTo>
                  <a:lnTo>
                    <a:pt x="125" y="1517"/>
                  </a:lnTo>
                  <a:cubicBezTo>
                    <a:pt x="125" y="1592"/>
                    <a:pt x="188" y="1630"/>
                    <a:pt x="248" y="1630"/>
                  </a:cubicBezTo>
                  <a:cubicBezTo>
                    <a:pt x="307" y="1630"/>
                    <a:pt x="364" y="1592"/>
                    <a:pt x="351" y="1517"/>
                  </a:cubicBezTo>
                  <a:lnTo>
                    <a:pt x="251" y="114"/>
                  </a:lnTo>
                  <a:cubicBezTo>
                    <a:pt x="238" y="39"/>
                    <a:pt x="176" y="1"/>
                    <a:pt x="1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463;p56"/>
            <p:cNvSpPr/>
            <p:nvPr/>
          </p:nvSpPr>
          <p:spPr>
            <a:xfrm>
              <a:off x="2271975" y="4810025"/>
              <a:ext cx="9525" cy="46950"/>
            </a:xfrm>
            <a:custGeom>
              <a:avLst/>
              <a:gdLst/>
              <a:ahLst/>
              <a:cxnLst/>
              <a:rect l="l" t="t" r="r" b="b"/>
              <a:pathLst>
                <a:path w="381" h="1878" extrusionOk="0">
                  <a:moveTo>
                    <a:pt x="200" y="0"/>
                  </a:moveTo>
                  <a:cubicBezTo>
                    <a:pt x="129" y="0"/>
                    <a:pt x="39" y="65"/>
                    <a:pt x="55" y="158"/>
                  </a:cubicBezTo>
                  <a:cubicBezTo>
                    <a:pt x="130" y="684"/>
                    <a:pt x="130" y="1210"/>
                    <a:pt x="29" y="1737"/>
                  </a:cubicBezTo>
                  <a:cubicBezTo>
                    <a:pt x="0" y="1824"/>
                    <a:pt x="73" y="1877"/>
                    <a:pt x="143" y="1877"/>
                  </a:cubicBezTo>
                  <a:cubicBezTo>
                    <a:pt x="194" y="1877"/>
                    <a:pt x="245" y="1850"/>
                    <a:pt x="255" y="1787"/>
                  </a:cubicBezTo>
                  <a:cubicBezTo>
                    <a:pt x="355" y="1210"/>
                    <a:pt x="380" y="659"/>
                    <a:pt x="280" y="82"/>
                  </a:cubicBezTo>
                  <a:cubicBezTo>
                    <a:pt x="280" y="25"/>
                    <a:pt x="244" y="0"/>
                    <a:pt x="2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3415591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1390188"/>
            <a:ext cx="7829464" cy="3478762"/>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B/338 - Exemples</a:t>
            </a:r>
            <a:endParaRPr dirty="0"/>
          </a:p>
        </p:txBody>
      </p:sp>
      <p:sp>
        <p:nvSpPr>
          <p:cNvPr id="3803" name="Google Shape;3803;p33"/>
          <p:cNvSpPr txBox="1">
            <a:spLocks noGrp="1"/>
          </p:cNvSpPr>
          <p:nvPr>
            <p:ph type="body" idx="1"/>
          </p:nvPr>
        </p:nvSpPr>
        <p:spPr>
          <a:xfrm>
            <a:off x="1213648" y="1349398"/>
            <a:ext cx="7210351" cy="3445667"/>
          </a:xfrm>
          <a:prstGeom prst="rect">
            <a:avLst/>
          </a:prstGeom>
        </p:spPr>
        <p:txBody>
          <a:bodyPr spcFirstLastPara="1" wrap="square" lIns="0" tIns="0" rIns="0" bIns="0" anchor="ctr" anchorCtr="0">
            <a:noAutofit/>
          </a:bodyPr>
          <a:lstStyle/>
          <a:p>
            <a:pPr marL="152400" indent="0" algn="ctr">
              <a:buNone/>
            </a:pPr>
            <a:r>
              <a:rPr lang="fr-FR" sz="1600" b="1" dirty="0" smtClean="0">
                <a:solidFill>
                  <a:schemeClr val="bg1">
                    <a:lumMod val="50000"/>
                  </a:schemeClr>
                </a:solidFill>
                <a:latin typeface="Calibri" panose="020F0502020204030204" pitchFamily="34" charset="0"/>
                <a:cs typeface="Calibri" panose="020F0502020204030204" pitchFamily="34" charset="0"/>
              </a:rPr>
              <a:t>Signaler un financement européen</a:t>
            </a:r>
          </a:p>
          <a:p>
            <a:pPr marL="152400" indent="0">
              <a:buNone/>
            </a:pPr>
            <a:endParaRPr lang="fr-FR" b="1" dirty="0" smtClean="0">
              <a:solidFill>
                <a:srgbClr val="7030A0"/>
              </a:solidFill>
              <a:latin typeface="Calibri" panose="020F0502020204030204" pitchFamily="34" charset="0"/>
              <a:cs typeface="Calibri" panose="020F0502020204030204" pitchFamily="34" charset="0"/>
            </a:endParaRPr>
          </a:p>
          <a:p>
            <a:pPr marL="152400" indent="0">
              <a:buNone/>
            </a:pPr>
            <a:r>
              <a:rPr lang="fr-FR" sz="1400" b="1" dirty="0" smtClean="0">
                <a:solidFill>
                  <a:srgbClr val="7030A0"/>
                </a:solidFill>
                <a:latin typeface="Calibri" panose="020F0502020204030204" pitchFamily="34" charset="0"/>
                <a:cs typeface="Calibri" panose="020F0502020204030204" pitchFamily="34" charset="0"/>
              </a:rPr>
              <a:t>338</a:t>
            </a:r>
            <a:r>
              <a:rPr lang="fr-FR" sz="1400" dirty="0" smtClean="0">
                <a:solidFill>
                  <a:srgbClr val="7030A0"/>
                </a:solidFill>
                <a:latin typeface="Calibri" panose="020F0502020204030204" pitchFamily="34" charset="0"/>
                <a:cs typeface="Calibri" panose="020F0502020204030204" pitchFamily="34" charset="0"/>
              </a:rPr>
              <a:t> </a:t>
            </a:r>
            <a:r>
              <a:rPr lang="fr-FR" sz="1400" b="1" dirty="0">
                <a:solidFill>
                  <a:srgbClr val="7030A0"/>
                </a:solidFill>
                <a:latin typeface="Calibri" panose="020F0502020204030204" pitchFamily="34" charset="0"/>
                <a:cs typeface="Calibri" panose="020F0502020204030204" pitchFamily="34" charset="0"/>
              </a:rPr>
              <a:t>##$</a:t>
            </a:r>
            <a:r>
              <a:rPr lang="fr-FR" sz="1400" b="1" dirty="0" err="1">
                <a:solidFill>
                  <a:srgbClr val="7030A0"/>
                </a:solidFill>
                <a:latin typeface="Calibri" panose="020F0502020204030204" pitchFamily="34" charset="0"/>
                <a:cs typeface="Calibri" panose="020F0502020204030204" pitchFamily="34" charset="0"/>
              </a:rPr>
              <a:t>b</a:t>
            </a:r>
            <a:r>
              <a:rPr lang="fr-FR" sz="1400" dirty="0" err="1">
                <a:solidFill>
                  <a:schemeClr val="accent6">
                    <a:lumMod val="10000"/>
                  </a:schemeClr>
                </a:solidFill>
                <a:latin typeface="Calibri" panose="020F0502020204030204" pitchFamily="34" charset="0"/>
                <a:cs typeface="Calibri" panose="020F0502020204030204" pitchFamily="34" charset="0"/>
              </a:rPr>
              <a:t>Commission</a:t>
            </a:r>
            <a:r>
              <a:rPr lang="fr-FR" sz="1400" dirty="0">
                <a:solidFill>
                  <a:schemeClr val="accent6">
                    <a:lumMod val="10000"/>
                  </a:schemeClr>
                </a:solidFill>
                <a:latin typeface="Calibri" panose="020F0502020204030204" pitchFamily="34" charset="0"/>
                <a:cs typeface="Calibri" panose="020F0502020204030204" pitchFamily="34" charset="0"/>
              </a:rPr>
              <a:t> </a:t>
            </a:r>
            <a:r>
              <a:rPr lang="fr-FR" sz="1400" dirty="0" err="1">
                <a:solidFill>
                  <a:schemeClr val="accent6">
                    <a:lumMod val="10000"/>
                  </a:schemeClr>
                </a:solidFill>
                <a:latin typeface="Calibri" panose="020F0502020204030204" pitchFamily="34" charset="0"/>
                <a:cs typeface="Calibri" panose="020F0502020204030204" pitchFamily="34" charset="0"/>
              </a:rPr>
              <a:t>européenne</a:t>
            </a:r>
            <a:r>
              <a:rPr lang="fr-FR" sz="1400" b="1" dirty="0" err="1">
                <a:solidFill>
                  <a:srgbClr val="7030A0"/>
                </a:solidFill>
                <a:latin typeface="Calibri" panose="020F0502020204030204" pitchFamily="34" charset="0"/>
                <a:cs typeface="Calibri" panose="020F0502020204030204" pitchFamily="34" charset="0"/>
              </a:rPr>
              <a:t>$e</a:t>
            </a:r>
            <a:r>
              <a:rPr lang="fr-FR" sz="1400" dirty="0" err="1">
                <a:solidFill>
                  <a:schemeClr val="accent6">
                    <a:lumMod val="10000"/>
                  </a:schemeClr>
                </a:solidFill>
                <a:latin typeface="Calibri" panose="020F0502020204030204" pitchFamily="34" charset="0"/>
                <a:cs typeface="Calibri" panose="020F0502020204030204" pitchFamily="34" charset="0"/>
              </a:rPr>
              <a:t>Union</a:t>
            </a:r>
            <a:r>
              <a:rPr lang="fr-FR" sz="1400" dirty="0">
                <a:solidFill>
                  <a:schemeClr val="accent6">
                    <a:lumMod val="10000"/>
                  </a:schemeClr>
                </a:solidFill>
                <a:latin typeface="Calibri" panose="020F0502020204030204" pitchFamily="34" charset="0"/>
                <a:cs typeface="Calibri" panose="020F0502020204030204" pitchFamily="34" charset="0"/>
              </a:rPr>
              <a:t> européenne</a:t>
            </a:r>
            <a:r>
              <a:rPr lang="fr-FR" sz="1400" b="1" dirty="0">
                <a:solidFill>
                  <a:srgbClr val="7030A0"/>
                </a:solidFill>
                <a:latin typeface="Calibri" panose="020F0502020204030204" pitchFamily="34" charset="0"/>
                <a:cs typeface="Calibri" panose="020F0502020204030204" pitchFamily="34" charset="0"/>
              </a:rPr>
              <a:t>$c</a:t>
            </a:r>
            <a:r>
              <a:rPr lang="fr-FR" sz="1400" dirty="0">
                <a:solidFill>
                  <a:schemeClr val="accent6">
                    <a:lumMod val="10000"/>
                  </a:schemeClr>
                </a:solidFill>
                <a:latin typeface="Calibri" panose="020F0502020204030204" pitchFamily="34" charset="0"/>
                <a:cs typeface="Calibri" panose="020F0502020204030204" pitchFamily="34" charset="0"/>
              </a:rPr>
              <a:t>H2020</a:t>
            </a:r>
            <a:r>
              <a:rPr lang="fr-FR" sz="1400" b="1" dirty="0">
                <a:solidFill>
                  <a:srgbClr val="7030A0"/>
                </a:solidFill>
                <a:latin typeface="Calibri" panose="020F0502020204030204" pitchFamily="34" charset="0"/>
                <a:cs typeface="Calibri" panose="020F0502020204030204" pitchFamily="34" charset="0"/>
              </a:rPr>
              <a:t>$d</a:t>
            </a:r>
            <a:r>
              <a:rPr lang="fr-FR" sz="1400" dirty="0">
                <a:solidFill>
                  <a:schemeClr val="accent6">
                    <a:lumMod val="10000"/>
                  </a:schemeClr>
                </a:solidFill>
                <a:latin typeface="Calibri" panose="020F0502020204030204" pitchFamily="34" charset="0"/>
                <a:cs typeface="Calibri" panose="020F0502020204030204" pitchFamily="34" charset="0"/>
              </a:rPr>
              <a:t>633396</a:t>
            </a:r>
            <a:r>
              <a:rPr lang="fr-FR" sz="1400" b="1" dirty="0">
                <a:solidFill>
                  <a:srgbClr val="7030A0"/>
                </a:solidFill>
                <a:latin typeface="Calibri" panose="020F0502020204030204" pitchFamily="34" charset="0"/>
                <a:cs typeface="Calibri" panose="020F0502020204030204" pitchFamily="34" charset="0"/>
              </a:rPr>
              <a:t>$f</a:t>
            </a:r>
            <a:r>
              <a:rPr lang="fr-FR" sz="1400" dirty="0">
                <a:solidFill>
                  <a:schemeClr val="accent6">
                    <a:lumMod val="10000"/>
                  </a:schemeClr>
                </a:solidFill>
                <a:latin typeface="Calibri" panose="020F0502020204030204" pitchFamily="34" charset="0"/>
                <a:cs typeface="Calibri" panose="020F0502020204030204" pitchFamily="34" charset="0"/>
              </a:rPr>
              <a:t>Friend to understand</a:t>
            </a:r>
            <a:r>
              <a:rPr lang="fr-FR" sz="1400" b="1" dirty="0">
                <a:solidFill>
                  <a:srgbClr val="7030A0"/>
                </a:solidFill>
                <a:latin typeface="Calibri" panose="020F0502020204030204" pitchFamily="34" charset="0"/>
                <a:cs typeface="Calibri" panose="020F0502020204030204" pitchFamily="34" charset="0"/>
              </a:rPr>
              <a:t>$g</a:t>
            </a:r>
            <a:r>
              <a:rPr lang="fr-FR" sz="1400" dirty="0">
                <a:solidFill>
                  <a:schemeClr val="accent6">
                    <a:lumMod val="10000"/>
                  </a:schemeClr>
                </a:solidFill>
                <a:latin typeface="Calibri" panose="020F0502020204030204" pitchFamily="34" charset="0"/>
                <a:cs typeface="Calibri" panose="020F0502020204030204" pitchFamily="34" charset="0"/>
              </a:rPr>
              <a:t>Friend2U</a:t>
            </a:r>
          </a:p>
          <a:p>
            <a:pPr marL="152400" indent="0">
              <a:buNone/>
            </a:pPr>
            <a:r>
              <a:rPr lang="fr-FR" sz="1400" b="1" dirty="0">
                <a:solidFill>
                  <a:srgbClr val="7030A0"/>
                </a:solidFill>
                <a:latin typeface="Calibri" panose="020F0502020204030204" pitchFamily="34" charset="0"/>
                <a:cs typeface="Calibri" panose="020F0502020204030204" pitchFamily="34" charset="0"/>
              </a:rPr>
              <a:t>711 02$3</a:t>
            </a:r>
            <a:r>
              <a:rPr lang="fr-FR" sz="1400" dirty="0">
                <a:solidFill>
                  <a:schemeClr val="accent6">
                    <a:lumMod val="10000"/>
                  </a:schemeClr>
                </a:solidFill>
                <a:latin typeface="Calibri" panose="020F0502020204030204" pitchFamily="34" charset="0"/>
                <a:cs typeface="Calibri" panose="020F0502020204030204" pitchFamily="34" charset="0"/>
              </a:rPr>
              <a:t>027801411</a:t>
            </a:r>
            <a:r>
              <a:rPr lang="fr-FR" sz="1400" b="1" dirty="0">
                <a:solidFill>
                  <a:schemeClr val="accent6">
                    <a:lumMod val="10000"/>
                  </a:schemeClr>
                </a:solidFill>
                <a:latin typeface="Calibri" panose="020F0502020204030204" pitchFamily="34" charset="0"/>
                <a:cs typeface="Calibri" panose="020F0502020204030204" pitchFamily="34" charset="0"/>
              </a:rPr>
              <a:t>@</a:t>
            </a:r>
            <a:r>
              <a:rPr lang="fr-FR" sz="1400" i="1" dirty="0">
                <a:solidFill>
                  <a:schemeClr val="accent6">
                    <a:lumMod val="10000"/>
                  </a:schemeClr>
                </a:solidFill>
                <a:latin typeface="Calibri" panose="020F0502020204030204" pitchFamily="34" charset="0"/>
                <a:cs typeface="Calibri" panose="020F0502020204030204" pitchFamily="34" charset="0"/>
              </a:rPr>
              <a:t>Union européenne. Commission européenne</a:t>
            </a:r>
            <a:r>
              <a:rPr lang="fr-FR" sz="1400" b="1" dirty="0">
                <a:solidFill>
                  <a:srgbClr val="7030A0"/>
                </a:solidFill>
                <a:latin typeface="Calibri" panose="020F0502020204030204" pitchFamily="34" charset="0"/>
                <a:cs typeface="Calibri" panose="020F0502020204030204" pitchFamily="34" charset="0"/>
              </a:rPr>
              <a:t>$4</a:t>
            </a:r>
            <a:r>
              <a:rPr lang="fr-FR" sz="1400" dirty="0">
                <a:solidFill>
                  <a:schemeClr val="accent6">
                    <a:lumMod val="10000"/>
                  </a:schemeClr>
                </a:solidFill>
                <a:latin typeface="Calibri" panose="020F0502020204030204" pitchFamily="34" charset="0"/>
                <a:cs typeface="Calibri" panose="020F0502020204030204" pitchFamily="34" charset="0"/>
              </a:rPr>
              <a:t>723</a:t>
            </a:r>
          </a:p>
          <a:p>
            <a:pPr marL="152400" indent="0">
              <a:buNone/>
            </a:pPr>
            <a:endParaRPr lang="fr-FR" sz="1400" b="1" dirty="0" smtClean="0">
              <a:solidFill>
                <a:schemeClr val="accent6">
                  <a:lumMod val="10000"/>
                </a:schemeClr>
              </a:solidFill>
              <a:latin typeface="Calibri" panose="020F0502020204030204" pitchFamily="34" charset="0"/>
              <a:cs typeface="Calibri" panose="020F0502020204030204" pitchFamily="34" charset="0"/>
            </a:endParaRPr>
          </a:p>
          <a:p>
            <a:pPr marL="152400" indent="0">
              <a:buNone/>
            </a:pPr>
            <a:r>
              <a:rPr lang="fr-FR" sz="1400" b="1" i="1" dirty="0" smtClean="0">
                <a:solidFill>
                  <a:schemeClr val="accent6">
                    <a:lumMod val="10000"/>
                  </a:schemeClr>
                </a:solidFill>
                <a:latin typeface="Calibri" panose="020F0502020204030204" pitchFamily="34" charset="0"/>
                <a:cs typeface="Calibri" panose="020F0502020204030204" pitchFamily="34" charset="0"/>
              </a:rPr>
              <a:t>Commentaire</a:t>
            </a:r>
            <a:r>
              <a:rPr lang="fr-FR" sz="1400" b="1" i="1" dirty="0">
                <a:solidFill>
                  <a:schemeClr val="accent6">
                    <a:lumMod val="10000"/>
                  </a:schemeClr>
                </a:solidFill>
                <a:latin typeface="Calibri" panose="020F0502020204030204" pitchFamily="34" charset="0"/>
                <a:cs typeface="Calibri" panose="020F0502020204030204" pitchFamily="34" charset="0"/>
              </a:rPr>
              <a:t> : </a:t>
            </a:r>
            <a:r>
              <a:rPr lang="fr-FR" sz="1400" i="1" dirty="0">
                <a:solidFill>
                  <a:schemeClr val="accent6">
                    <a:lumMod val="10000"/>
                  </a:schemeClr>
                </a:solidFill>
                <a:latin typeface="Calibri" panose="020F0502020204030204" pitchFamily="34" charset="0"/>
                <a:cs typeface="Calibri" panose="020F0502020204030204" pitchFamily="34" charset="0"/>
              </a:rPr>
              <a:t>le titre du projet est « </a:t>
            </a:r>
            <a:r>
              <a:rPr lang="fr-FR" sz="1400" i="1" dirty="0" err="1">
                <a:solidFill>
                  <a:schemeClr val="accent6">
                    <a:lumMod val="10000"/>
                  </a:schemeClr>
                </a:solidFill>
                <a:latin typeface="Calibri" panose="020F0502020204030204" pitchFamily="34" charset="0"/>
                <a:cs typeface="Calibri" panose="020F0502020204030204" pitchFamily="34" charset="0"/>
              </a:rPr>
              <a:t>Friend</a:t>
            </a:r>
            <a:r>
              <a:rPr lang="fr-FR" sz="1400" i="1" dirty="0">
                <a:solidFill>
                  <a:schemeClr val="accent6">
                    <a:lumMod val="10000"/>
                  </a:schemeClr>
                </a:solidFill>
                <a:latin typeface="Calibri" panose="020F0502020204030204" pitchFamily="34" charset="0"/>
                <a:cs typeface="Calibri" panose="020F0502020204030204" pitchFamily="34" charset="0"/>
              </a:rPr>
              <a:t> to </a:t>
            </a:r>
            <a:r>
              <a:rPr lang="fr-FR" sz="1400" i="1" dirty="0" err="1">
                <a:solidFill>
                  <a:schemeClr val="accent6">
                    <a:lumMod val="10000"/>
                  </a:schemeClr>
                </a:solidFill>
                <a:latin typeface="Calibri" panose="020F0502020204030204" pitchFamily="34" charset="0"/>
                <a:cs typeface="Calibri" panose="020F0502020204030204" pitchFamily="34" charset="0"/>
              </a:rPr>
              <a:t>understand</a:t>
            </a:r>
            <a:r>
              <a:rPr lang="fr-FR" sz="1400" i="1" dirty="0">
                <a:solidFill>
                  <a:schemeClr val="accent6">
                    <a:lumMod val="10000"/>
                  </a:schemeClr>
                </a:solidFill>
                <a:latin typeface="Calibri" panose="020F0502020204030204" pitchFamily="34" charset="0"/>
                <a:cs typeface="Calibri" panose="020F0502020204030204" pitchFamily="34" charset="0"/>
              </a:rPr>
              <a:t> </a:t>
            </a:r>
            <a:r>
              <a:rPr lang="fr-FR" sz="1400" i="1" dirty="0" smtClean="0">
                <a:solidFill>
                  <a:schemeClr val="accent6">
                    <a:lumMod val="10000"/>
                  </a:schemeClr>
                </a:solidFill>
                <a:latin typeface="Calibri" panose="020F0502020204030204" pitchFamily="34" charset="0"/>
                <a:cs typeface="Calibri" panose="020F0502020204030204" pitchFamily="34" charset="0"/>
              </a:rPr>
              <a:t>» (</a:t>
            </a:r>
            <a:r>
              <a:rPr lang="fr-FR" sz="1400" b="1" dirty="0" smtClean="0">
                <a:solidFill>
                  <a:srgbClr val="7030A0"/>
                </a:solidFill>
                <a:latin typeface="Calibri" panose="020F0502020204030204" pitchFamily="34" charset="0"/>
                <a:cs typeface="Calibri" panose="020F0502020204030204" pitchFamily="34" charset="0"/>
              </a:rPr>
              <a:t>$f)</a:t>
            </a:r>
            <a:r>
              <a:rPr lang="fr-FR" sz="1400" i="1" dirty="0" smtClean="0">
                <a:solidFill>
                  <a:schemeClr val="accent6">
                    <a:lumMod val="10000"/>
                  </a:schemeClr>
                </a:solidFill>
                <a:latin typeface="Calibri" panose="020F0502020204030204" pitchFamily="34" charset="0"/>
                <a:cs typeface="Calibri" panose="020F0502020204030204" pitchFamily="34" charset="0"/>
              </a:rPr>
              <a:t>. </a:t>
            </a:r>
            <a:r>
              <a:rPr lang="fr-FR" sz="1400" i="1" dirty="0">
                <a:solidFill>
                  <a:schemeClr val="accent6">
                    <a:lumMod val="10000"/>
                  </a:schemeClr>
                </a:solidFill>
                <a:latin typeface="Calibri" panose="020F0502020204030204" pitchFamily="34" charset="0"/>
                <a:cs typeface="Calibri" panose="020F0502020204030204" pitchFamily="34" charset="0"/>
              </a:rPr>
              <a:t>Son acronyme est « Friend2U </a:t>
            </a:r>
            <a:r>
              <a:rPr lang="fr-FR" sz="1400" i="1" dirty="0" smtClean="0">
                <a:solidFill>
                  <a:schemeClr val="accent6">
                    <a:lumMod val="10000"/>
                  </a:schemeClr>
                </a:solidFill>
                <a:latin typeface="Calibri" panose="020F0502020204030204" pitchFamily="34" charset="0"/>
                <a:cs typeface="Calibri" panose="020F0502020204030204" pitchFamily="34" charset="0"/>
              </a:rPr>
              <a:t>» (</a:t>
            </a:r>
            <a:r>
              <a:rPr lang="fr-FR" sz="1400" b="1" dirty="0">
                <a:solidFill>
                  <a:srgbClr val="7030A0"/>
                </a:solidFill>
                <a:latin typeface="Calibri" panose="020F0502020204030204" pitchFamily="34" charset="0"/>
                <a:cs typeface="Calibri" panose="020F0502020204030204" pitchFamily="34" charset="0"/>
              </a:rPr>
              <a:t>$</a:t>
            </a:r>
            <a:r>
              <a:rPr lang="fr-FR" sz="1400" b="1" dirty="0" smtClean="0">
                <a:solidFill>
                  <a:srgbClr val="7030A0"/>
                </a:solidFill>
                <a:latin typeface="Calibri" panose="020F0502020204030204" pitchFamily="34" charset="0"/>
                <a:cs typeface="Calibri" panose="020F0502020204030204" pitchFamily="34" charset="0"/>
              </a:rPr>
              <a:t>g)</a:t>
            </a:r>
            <a:r>
              <a:rPr lang="fr-FR" sz="1400" i="1" dirty="0" smtClean="0">
                <a:solidFill>
                  <a:schemeClr val="accent6">
                    <a:lumMod val="10000"/>
                  </a:schemeClr>
                </a:solidFill>
                <a:latin typeface="Calibri" panose="020F0502020204030204" pitchFamily="34" charset="0"/>
                <a:cs typeface="Calibri" panose="020F0502020204030204" pitchFamily="34" charset="0"/>
              </a:rPr>
              <a:t>. </a:t>
            </a:r>
            <a:r>
              <a:rPr lang="fr-FR" sz="1400" i="1" dirty="0">
                <a:solidFill>
                  <a:schemeClr val="accent6">
                    <a:lumMod val="10000"/>
                  </a:schemeClr>
                </a:solidFill>
                <a:latin typeface="Calibri" panose="020F0502020204030204" pitchFamily="34" charset="0"/>
                <a:cs typeface="Calibri" panose="020F0502020204030204" pitchFamily="34" charset="0"/>
              </a:rPr>
              <a:t>Son identifiant est 633396 (</a:t>
            </a:r>
            <a:r>
              <a:rPr lang="fr-FR" sz="1400" i="1" u="sng" dirty="0">
                <a:solidFill>
                  <a:schemeClr val="accent6">
                    <a:lumMod val="10000"/>
                  </a:schemeClr>
                </a:solidFill>
                <a:latin typeface="Calibri" panose="020F0502020204030204" pitchFamily="34" charset="0"/>
                <a:cs typeface="Calibri" panose="020F0502020204030204" pitchFamily="34" charset="0"/>
                <a:hlinkClick r:id="rId3"/>
              </a:rPr>
              <a:t>https://cordis.europa.eu/project/id/633396</a:t>
            </a:r>
            <a:r>
              <a:rPr lang="fr-FR" sz="1400" i="1" dirty="0" smtClean="0">
                <a:solidFill>
                  <a:schemeClr val="accent6">
                    <a:lumMod val="10000"/>
                  </a:schemeClr>
                </a:solidFill>
                <a:latin typeface="Calibri" panose="020F0502020204030204" pitchFamily="34" charset="0"/>
                <a:cs typeface="Calibri" panose="020F0502020204030204" pitchFamily="34" charset="0"/>
              </a:rPr>
              <a:t>) (</a:t>
            </a:r>
            <a:r>
              <a:rPr lang="fr-FR" sz="1400" b="1" dirty="0">
                <a:solidFill>
                  <a:srgbClr val="7030A0"/>
                </a:solidFill>
                <a:latin typeface="Calibri" panose="020F0502020204030204" pitchFamily="34" charset="0"/>
                <a:cs typeface="Calibri" panose="020F0502020204030204" pitchFamily="34" charset="0"/>
              </a:rPr>
              <a:t>$</a:t>
            </a:r>
            <a:r>
              <a:rPr lang="fr-FR" sz="1400" b="1" dirty="0" smtClean="0">
                <a:solidFill>
                  <a:srgbClr val="7030A0"/>
                </a:solidFill>
                <a:latin typeface="Calibri" panose="020F0502020204030204" pitchFamily="34" charset="0"/>
                <a:cs typeface="Calibri" panose="020F0502020204030204" pitchFamily="34" charset="0"/>
              </a:rPr>
              <a:t>d)</a:t>
            </a:r>
            <a:r>
              <a:rPr lang="fr-FR" sz="1400" i="1" dirty="0" smtClean="0">
                <a:solidFill>
                  <a:schemeClr val="accent6">
                    <a:lumMod val="10000"/>
                  </a:schemeClr>
                </a:solidFill>
                <a:latin typeface="Calibri" panose="020F0502020204030204" pitchFamily="34" charset="0"/>
                <a:cs typeface="Calibri" panose="020F0502020204030204" pitchFamily="34" charset="0"/>
              </a:rPr>
              <a:t>.</a:t>
            </a:r>
            <a:r>
              <a:rPr lang="fr-FR" sz="1400" i="1" dirty="0">
                <a:solidFill>
                  <a:schemeClr val="accent6">
                    <a:lumMod val="10000"/>
                  </a:schemeClr>
                </a:solidFill>
                <a:latin typeface="Calibri" panose="020F0502020204030204" pitchFamily="34" charset="0"/>
                <a:cs typeface="Calibri" panose="020F0502020204030204" pitchFamily="34" charset="0"/>
              </a:rPr>
              <a:t> Le projet fait partie du programme de financement </a:t>
            </a:r>
            <a:r>
              <a:rPr lang="fr-FR" sz="1400" i="1" dirty="0" smtClean="0">
                <a:solidFill>
                  <a:schemeClr val="accent6">
                    <a:lumMod val="10000"/>
                  </a:schemeClr>
                </a:solidFill>
                <a:latin typeface="Calibri" panose="020F0502020204030204" pitchFamily="34" charset="0"/>
                <a:cs typeface="Calibri" panose="020F0502020204030204" pitchFamily="34" charset="0"/>
              </a:rPr>
              <a:t>H2020 (</a:t>
            </a:r>
            <a:r>
              <a:rPr lang="fr-FR" sz="1400" b="1" dirty="0">
                <a:solidFill>
                  <a:srgbClr val="7030A0"/>
                </a:solidFill>
                <a:latin typeface="Calibri" panose="020F0502020204030204" pitchFamily="34" charset="0"/>
                <a:cs typeface="Calibri" panose="020F0502020204030204" pitchFamily="34" charset="0"/>
              </a:rPr>
              <a:t>$</a:t>
            </a:r>
            <a:r>
              <a:rPr lang="fr-FR" sz="1400" b="1" dirty="0" smtClean="0">
                <a:solidFill>
                  <a:srgbClr val="7030A0"/>
                </a:solidFill>
                <a:latin typeface="Calibri" panose="020F0502020204030204" pitchFamily="34" charset="0"/>
                <a:cs typeface="Calibri" panose="020F0502020204030204" pitchFamily="34" charset="0"/>
              </a:rPr>
              <a:t>c)</a:t>
            </a:r>
            <a:r>
              <a:rPr lang="fr-FR" sz="1400" i="1" dirty="0" smtClean="0">
                <a:solidFill>
                  <a:schemeClr val="accent6">
                    <a:lumMod val="10000"/>
                  </a:schemeClr>
                </a:solidFill>
                <a:latin typeface="Calibri" panose="020F0502020204030204" pitchFamily="34" charset="0"/>
                <a:cs typeface="Calibri" panose="020F0502020204030204" pitchFamily="34" charset="0"/>
              </a:rPr>
              <a:t>. </a:t>
            </a:r>
            <a:r>
              <a:rPr lang="fr-FR" sz="1400" i="1" dirty="0">
                <a:solidFill>
                  <a:schemeClr val="accent6">
                    <a:lumMod val="10000"/>
                  </a:schemeClr>
                </a:solidFill>
                <a:latin typeface="Calibri" panose="020F0502020204030204" pitchFamily="34" charset="0"/>
                <a:cs typeface="Calibri" panose="020F0502020204030204" pitchFamily="34" charset="0"/>
              </a:rPr>
              <a:t>Ce programme est financé par la Commission </a:t>
            </a:r>
            <a:r>
              <a:rPr lang="fr-FR" sz="1400" i="1" dirty="0" smtClean="0">
                <a:solidFill>
                  <a:schemeClr val="accent6">
                    <a:lumMod val="10000"/>
                  </a:schemeClr>
                </a:solidFill>
                <a:latin typeface="Calibri" panose="020F0502020204030204" pitchFamily="34" charset="0"/>
                <a:cs typeface="Calibri" panose="020F0502020204030204" pitchFamily="34" charset="0"/>
              </a:rPr>
              <a:t>européenne (</a:t>
            </a:r>
            <a:r>
              <a:rPr lang="fr-FR" sz="1400" b="1" dirty="0" smtClean="0">
                <a:solidFill>
                  <a:srgbClr val="7030A0"/>
                </a:solidFill>
                <a:latin typeface="Calibri" panose="020F0502020204030204" pitchFamily="34" charset="0"/>
                <a:cs typeface="Calibri" panose="020F0502020204030204" pitchFamily="34" charset="0"/>
              </a:rPr>
              <a:t>$b)</a:t>
            </a:r>
            <a:r>
              <a:rPr lang="fr-FR" sz="1400" i="1" dirty="0" smtClean="0">
                <a:solidFill>
                  <a:schemeClr val="accent6">
                    <a:lumMod val="10000"/>
                  </a:schemeClr>
                </a:solidFill>
                <a:latin typeface="Calibri" panose="020F0502020204030204" pitchFamily="34" charset="0"/>
                <a:cs typeface="Calibri" panose="020F0502020204030204" pitchFamily="34" charset="0"/>
              </a:rPr>
              <a:t>, </a:t>
            </a:r>
            <a:r>
              <a:rPr lang="fr-FR" sz="1400" i="1" dirty="0">
                <a:solidFill>
                  <a:schemeClr val="accent6">
                    <a:lumMod val="10000"/>
                  </a:schemeClr>
                </a:solidFill>
                <a:latin typeface="Calibri" panose="020F0502020204030204" pitchFamily="34" charset="0"/>
                <a:cs typeface="Calibri" panose="020F0502020204030204" pitchFamily="34" charset="0"/>
              </a:rPr>
              <a:t>qui reçoit des fonds de l’Union </a:t>
            </a:r>
            <a:r>
              <a:rPr lang="fr-FR" sz="1400" i="1" dirty="0" smtClean="0">
                <a:solidFill>
                  <a:schemeClr val="accent6">
                    <a:lumMod val="10000"/>
                  </a:schemeClr>
                </a:solidFill>
                <a:latin typeface="Calibri" panose="020F0502020204030204" pitchFamily="34" charset="0"/>
                <a:cs typeface="Calibri" panose="020F0502020204030204" pitchFamily="34" charset="0"/>
              </a:rPr>
              <a:t>européenne (</a:t>
            </a:r>
            <a:r>
              <a:rPr lang="fr-FR" sz="1400" b="1" dirty="0">
                <a:solidFill>
                  <a:srgbClr val="7030A0"/>
                </a:solidFill>
                <a:latin typeface="Calibri" panose="020F0502020204030204" pitchFamily="34" charset="0"/>
                <a:cs typeface="Calibri" panose="020F0502020204030204" pitchFamily="34" charset="0"/>
              </a:rPr>
              <a:t>$</a:t>
            </a:r>
            <a:r>
              <a:rPr lang="fr-FR" sz="1400" b="1" dirty="0" smtClean="0">
                <a:solidFill>
                  <a:srgbClr val="7030A0"/>
                </a:solidFill>
                <a:latin typeface="Calibri" panose="020F0502020204030204" pitchFamily="34" charset="0"/>
                <a:cs typeface="Calibri" panose="020F0502020204030204" pitchFamily="34" charset="0"/>
              </a:rPr>
              <a:t>e)</a:t>
            </a:r>
            <a:r>
              <a:rPr lang="fr-FR" sz="1400" i="1" dirty="0" smtClean="0">
                <a:solidFill>
                  <a:schemeClr val="accent6">
                    <a:lumMod val="10000"/>
                  </a:schemeClr>
                </a:solidFill>
                <a:latin typeface="Calibri" panose="020F0502020204030204" pitchFamily="34" charset="0"/>
                <a:cs typeface="Calibri" panose="020F0502020204030204" pitchFamily="34" charset="0"/>
              </a:rPr>
              <a:t>.</a:t>
            </a:r>
          </a:p>
          <a:p>
            <a:pPr marL="152400" indent="0">
              <a:buNone/>
            </a:pPr>
            <a:endParaRPr lang="fr-FR" i="1" dirty="0">
              <a:solidFill>
                <a:schemeClr val="accent6">
                  <a:lumMod val="10000"/>
                </a:schemeClr>
              </a:solidFill>
              <a:latin typeface="Calibri" panose="020F0502020204030204" pitchFamily="34" charset="0"/>
              <a:cs typeface="Calibri" panose="020F0502020204030204" pitchFamily="34" charset="0"/>
            </a:endParaRPr>
          </a:p>
          <a:p>
            <a:pPr marL="152400" indent="0">
              <a:buNone/>
            </a:pPr>
            <a:endParaRPr lang="fr-FR" i="1" dirty="0" smtClean="0">
              <a:solidFill>
                <a:schemeClr val="accent6">
                  <a:lumMod val="10000"/>
                </a:schemeClr>
              </a:solidFill>
              <a:latin typeface="Calibri" panose="020F0502020204030204" pitchFamily="34" charset="0"/>
              <a:cs typeface="Calibri" panose="020F0502020204030204" pitchFamily="34" charset="0"/>
            </a:endParaRPr>
          </a:p>
          <a:p>
            <a:pPr marL="152400" indent="0">
              <a:buNone/>
            </a:pPr>
            <a:endParaRPr lang="fr-FR" i="1" dirty="0">
              <a:solidFill>
                <a:schemeClr val="accent6">
                  <a:lumMod val="10000"/>
                </a:schemeClr>
              </a:solidFill>
              <a:latin typeface="Calibri" panose="020F0502020204030204" pitchFamily="34" charset="0"/>
              <a:cs typeface="Calibri" panose="020F0502020204030204" pitchFamily="34" charset="0"/>
            </a:endParaRPr>
          </a:p>
          <a:p>
            <a:pPr marL="0" lvl="0" indent="0">
              <a:spcBef>
                <a:spcPct val="20000"/>
              </a:spcBef>
              <a:buClrTx/>
              <a:buSzTx/>
              <a:buNone/>
              <a:defRPr/>
            </a:pPr>
            <a:endParaRPr lang="fr-FR" sz="1600" i="1" kern="1200" dirty="0" smtClean="0">
              <a:solidFill>
                <a:sysClr val="windowText" lastClr="000000"/>
              </a:solidFill>
              <a:latin typeface="Calibri"/>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8545;p65"/>
          <p:cNvGrpSpPr/>
          <p:nvPr/>
        </p:nvGrpSpPr>
        <p:grpSpPr>
          <a:xfrm>
            <a:off x="317131" y="210076"/>
            <a:ext cx="421351" cy="582802"/>
            <a:chOff x="7967879" y="2955199"/>
            <a:chExt cx="421351" cy="582802"/>
          </a:xfrm>
        </p:grpSpPr>
        <p:sp>
          <p:nvSpPr>
            <p:cNvPr id="173" name="Google Shape;8546;p65"/>
            <p:cNvSpPr/>
            <p:nvPr/>
          </p:nvSpPr>
          <p:spPr>
            <a:xfrm>
              <a:off x="7967879" y="3116651"/>
              <a:ext cx="421351" cy="421351"/>
            </a:xfrm>
            <a:custGeom>
              <a:avLst/>
              <a:gdLst/>
              <a:ahLst/>
              <a:cxnLst/>
              <a:rect l="l" t="t" r="r" b="b"/>
              <a:pathLst>
                <a:path w="24036" h="24036" extrusionOk="0">
                  <a:moveTo>
                    <a:pt x="12030" y="1"/>
                  </a:moveTo>
                  <a:cubicBezTo>
                    <a:pt x="7118" y="1"/>
                    <a:pt x="2908" y="2933"/>
                    <a:pt x="1028" y="7144"/>
                  </a:cubicBezTo>
                  <a:cubicBezTo>
                    <a:pt x="1028" y="7169"/>
                    <a:pt x="1003" y="7194"/>
                    <a:pt x="1003" y="7219"/>
                  </a:cubicBezTo>
                  <a:cubicBezTo>
                    <a:pt x="677" y="7946"/>
                    <a:pt x="426" y="8722"/>
                    <a:pt x="276" y="9524"/>
                  </a:cubicBezTo>
                  <a:cubicBezTo>
                    <a:pt x="100" y="10326"/>
                    <a:pt x="0" y="11154"/>
                    <a:pt x="0" y="12031"/>
                  </a:cubicBezTo>
                  <a:cubicBezTo>
                    <a:pt x="0" y="12532"/>
                    <a:pt x="25" y="13033"/>
                    <a:pt x="100" y="13535"/>
                  </a:cubicBezTo>
                  <a:cubicBezTo>
                    <a:pt x="251" y="14738"/>
                    <a:pt x="577" y="15890"/>
                    <a:pt x="1053" y="16943"/>
                  </a:cubicBezTo>
                  <a:cubicBezTo>
                    <a:pt x="2933" y="21129"/>
                    <a:pt x="7143" y="24036"/>
                    <a:pt x="12030" y="24036"/>
                  </a:cubicBezTo>
                  <a:cubicBezTo>
                    <a:pt x="16291" y="24036"/>
                    <a:pt x="20050" y="21830"/>
                    <a:pt x="22181" y="18472"/>
                  </a:cubicBezTo>
                  <a:cubicBezTo>
                    <a:pt x="22607" y="17795"/>
                    <a:pt x="22958" y="17068"/>
                    <a:pt x="23258" y="16316"/>
                  </a:cubicBezTo>
                  <a:cubicBezTo>
                    <a:pt x="23760" y="14988"/>
                    <a:pt x="24035" y="13535"/>
                    <a:pt x="24035" y="12031"/>
                  </a:cubicBezTo>
                  <a:cubicBezTo>
                    <a:pt x="24035" y="11479"/>
                    <a:pt x="24010" y="10928"/>
                    <a:pt x="23935" y="10377"/>
                  </a:cubicBezTo>
                  <a:cubicBezTo>
                    <a:pt x="23860" y="9875"/>
                    <a:pt x="23760" y="9374"/>
                    <a:pt x="23634" y="8898"/>
                  </a:cubicBezTo>
                  <a:cubicBezTo>
                    <a:pt x="23584" y="8722"/>
                    <a:pt x="23534" y="8572"/>
                    <a:pt x="23484" y="8397"/>
                  </a:cubicBezTo>
                  <a:cubicBezTo>
                    <a:pt x="21955" y="3534"/>
                    <a:pt x="17394" y="1"/>
                    <a:pt x="120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547;p65"/>
            <p:cNvSpPr/>
            <p:nvPr/>
          </p:nvSpPr>
          <p:spPr>
            <a:xfrm>
              <a:off x="8147124" y="3074526"/>
              <a:ext cx="116452" cy="74660"/>
            </a:xfrm>
            <a:custGeom>
              <a:avLst/>
              <a:gdLst/>
              <a:ahLst/>
              <a:cxnLst/>
              <a:rect l="l" t="t" r="r" b="b"/>
              <a:pathLst>
                <a:path w="6643" h="4259" extrusionOk="0">
                  <a:moveTo>
                    <a:pt x="2455" y="1"/>
                  </a:moveTo>
                  <a:cubicBezTo>
                    <a:pt x="1015" y="1"/>
                    <a:pt x="1" y="348"/>
                    <a:pt x="1" y="348"/>
                  </a:cubicBezTo>
                  <a:lnTo>
                    <a:pt x="427" y="3557"/>
                  </a:lnTo>
                  <a:lnTo>
                    <a:pt x="5966" y="4258"/>
                  </a:lnTo>
                  <a:lnTo>
                    <a:pt x="6642" y="1150"/>
                  </a:lnTo>
                  <a:cubicBezTo>
                    <a:pt x="5178" y="246"/>
                    <a:pt x="3666" y="1"/>
                    <a:pt x="2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548;p65"/>
            <p:cNvSpPr/>
            <p:nvPr/>
          </p:nvSpPr>
          <p:spPr>
            <a:xfrm>
              <a:off x="8148894" y="2955199"/>
              <a:ext cx="196406" cy="143904"/>
            </a:xfrm>
            <a:custGeom>
              <a:avLst/>
              <a:gdLst/>
              <a:ahLst/>
              <a:cxnLst/>
              <a:rect l="l" t="t" r="r" b="b"/>
              <a:pathLst>
                <a:path w="11204" h="8209" extrusionOk="0">
                  <a:moveTo>
                    <a:pt x="1679" y="414"/>
                  </a:moveTo>
                  <a:cubicBezTo>
                    <a:pt x="1905" y="414"/>
                    <a:pt x="2105" y="489"/>
                    <a:pt x="2306" y="664"/>
                  </a:cubicBezTo>
                  <a:cubicBezTo>
                    <a:pt x="3409" y="1667"/>
                    <a:pt x="3509" y="5176"/>
                    <a:pt x="3509" y="6629"/>
                  </a:cubicBezTo>
                  <a:cubicBezTo>
                    <a:pt x="2431" y="4975"/>
                    <a:pt x="577" y="1842"/>
                    <a:pt x="1053" y="764"/>
                  </a:cubicBezTo>
                  <a:cubicBezTo>
                    <a:pt x="1128" y="564"/>
                    <a:pt x="1278" y="464"/>
                    <a:pt x="1529" y="414"/>
                  </a:cubicBezTo>
                  <a:close/>
                  <a:moveTo>
                    <a:pt x="7494" y="1266"/>
                  </a:moveTo>
                  <a:cubicBezTo>
                    <a:pt x="7669" y="1266"/>
                    <a:pt x="7845" y="1291"/>
                    <a:pt x="8020" y="1366"/>
                  </a:cubicBezTo>
                  <a:cubicBezTo>
                    <a:pt x="8371" y="1491"/>
                    <a:pt x="8572" y="1667"/>
                    <a:pt x="8597" y="1917"/>
                  </a:cubicBezTo>
                  <a:cubicBezTo>
                    <a:pt x="8747" y="2995"/>
                    <a:pt x="6316" y="5075"/>
                    <a:pt x="4612" y="6353"/>
                  </a:cubicBezTo>
                  <a:cubicBezTo>
                    <a:pt x="4411" y="6454"/>
                    <a:pt x="4211" y="6554"/>
                    <a:pt x="4035" y="6704"/>
                  </a:cubicBezTo>
                  <a:cubicBezTo>
                    <a:pt x="4361" y="5401"/>
                    <a:pt x="5238" y="2343"/>
                    <a:pt x="6742" y="1491"/>
                  </a:cubicBezTo>
                  <a:cubicBezTo>
                    <a:pt x="6993" y="1341"/>
                    <a:pt x="7243" y="1266"/>
                    <a:pt x="7494" y="1266"/>
                  </a:cubicBezTo>
                  <a:close/>
                  <a:moveTo>
                    <a:pt x="1672" y="0"/>
                  </a:moveTo>
                  <a:cubicBezTo>
                    <a:pt x="1608" y="0"/>
                    <a:pt x="1544" y="4"/>
                    <a:pt x="1479" y="13"/>
                  </a:cubicBezTo>
                  <a:cubicBezTo>
                    <a:pt x="1103" y="63"/>
                    <a:pt x="827" y="263"/>
                    <a:pt x="677" y="589"/>
                  </a:cubicBezTo>
                  <a:cubicBezTo>
                    <a:pt x="0" y="2168"/>
                    <a:pt x="2932" y="6529"/>
                    <a:pt x="3484" y="7306"/>
                  </a:cubicBezTo>
                  <a:lnTo>
                    <a:pt x="3409" y="7707"/>
                  </a:lnTo>
                  <a:lnTo>
                    <a:pt x="3634" y="7531"/>
                  </a:lnTo>
                  <a:lnTo>
                    <a:pt x="3860" y="7857"/>
                  </a:lnTo>
                  <a:lnTo>
                    <a:pt x="3885" y="7356"/>
                  </a:lnTo>
                  <a:cubicBezTo>
                    <a:pt x="4060" y="7256"/>
                    <a:pt x="4411" y="7005"/>
                    <a:pt x="4837" y="6679"/>
                  </a:cubicBezTo>
                  <a:cubicBezTo>
                    <a:pt x="5188" y="6529"/>
                    <a:pt x="5589" y="6429"/>
                    <a:pt x="5990" y="6429"/>
                  </a:cubicBezTo>
                  <a:cubicBezTo>
                    <a:pt x="6017" y="6428"/>
                    <a:pt x="6045" y="6427"/>
                    <a:pt x="6072" y="6427"/>
                  </a:cubicBezTo>
                  <a:cubicBezTo>
                    <a:pt x="6750" y="6427"/>
                    <a:pt x="7464" y="6724"/>
                    <a:pt x="7970" y="7206"/>
                  </a:cubicBezTo>
                  <a:cubicBezTo>
                    <a:pt x="8045" y="7281"/>
                    <a:pt x="8120" y="7381"/>
                    <a:pt x="8196" y="7456"/>
                  </a:cubicBezTo>
                  <a:cubicBezTo>
                    <a:pt x="8396" y="7657"/>
                    <a:pt x="8597" y="7882"/>
                    <a:pt x="8872" y="8008"/>
                  </a:cubicBezTo>
                  <a:cubicBezTo>
                    <a:pt x="9098" y="8158"/>
                    <a:pt x="9374" y="8208"/>
                    <a:pt x="9624" y="8208"/>
                  </a:cubicBezTo>
                  <a:cubicBezTo>
                    <a:pt x="9900" y="8208"/>
                    <a:pt x="10201" y="8133"/>
                    <a:pt x="10426" y="8008"/>
                  </a:cubicBezTo>
                  <a:cubicBezTo>
                    <a:pt x="10902" y="7707"/>
                    <a:pt x="11203" y="7181"/>
                    <a:pt x="11203" y="6629"/>
                  </a:cubicBezTo>
                  <a:lnTo>
                    <a:pt x="10777" y="6629"/>
                  </a:lnTo>
                  <a:cubicBezTo>
                    <a:pt x="10802" y="7030"/>
                    <a:pt x="10577" y="7456"/>
                    <a:pt x="10226" y="7657"/>
                  </a:cubicBezTo>
                  <a:cubicBezTo>
                    <a:pt x="10050" y="7757"/>
                    <a:pt x="9850" y="7807"/>
                    <a:pt x="9649" y="7807"/>
                  </a:cubicBezTo>
                  <a:cubicBezTo>
                    <a:pt x="9449" y="7807"/>
                    <a:pt x="9248" y="7757"/>
                    <a:pt x="9073" y="7657"/>
                  </a:cubicBezTo>
                  <a:cubicBezTo>
                    <a:pt x="8847" y="7556"/>
                    <a:pt x="8672" y="7381"/>
                    <a:pt x="8496" y="7181"/>
                  </a:cubicBezTo>
                  <a:cubicBezTo>
                    <a:pt x="8421" y="7080"/>
                    <a:pt x="8321" y="7005"/>
                    <a:pt x="8246" y="6905"/>
                  </a:cubicBezTo>
                  <a:cubicBezTo>
                    <a:pt x="7644" y="6353"/>
                    <a:pt x="6817" y="6028"/>
                    <a:pt x="5990" y="6028"/>
                  </a:cubicBezTo>
                  <a:cubicBezTo>
                    <a:pt x="5865" y="6028"/>
                    <a:pt x="5765" y="6028"/>
                    <a:pt x="5664" y="6053"/>
                  </a:cubicBezTo>
                  <a:cubicBezTo>
                    <a:pt x="7218" y="4800"/>
                    <a:pt x="9148" y="3020"/>
                    <a:pt x="8998" y="1867"/>
                  </a:cubicBezTo>
                  <a:cubicBezTo>
                    <a:pt x="8948" y="1441"/>
                    <a:pt x="8672" y="1165"/>
                    <a:pt x="8171" y="990"/>
                  </a:cubicBezTo>
                  <a:cubicBezTo>
                    <a:pt x="7940" y="910"/>
                    <a:pt x="7713" y="870"/>
                    <a:pt x="7492" y="870"/>
                  </a:cubicBezTo>
                  <a:cubicBezTo>
                    <a:pt x="7161" y="870"/>
                    <a:pt x="6842" y="960"/>
                    <a:pt x="6541" y="1140"/>
                  </a:cubicBezTo>
                  <a:cubicBezTo>
                    <a:pt x="5213" y="1892"/>
                    <a:pt x="4361" y="4098"/>
                    <a:pt x="3885" y="5627"/>
                  </a:cubicBezTo>
                  <a:cubicBezTo>
                    <a:pt x="3835" y="3897"/>
                    <a:pt x="3584" y="1266"/>
                    <a:pt x="2556" y="363"/>
                  </a:cubicBezTo>
                  <a:cubicBezTo>
                    <a:pt x="2305" y="112"/>
                    <a:pt x="2000"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549;p65"/>
            <p:cNvSpPr/>
            <p:nvPr/>
          </p:nvSpPr>
          <p:spPr>
            <a:xfrm>
              <a:off x="7986321" y="3367523"/>
              <a:ext cx="370391" cy="170479"/>
            </a:xfrm>
            <a:custGeom>
              <a:avLst/>
              <a:gdLst/>
              <a:ahLst/>
              <a:cxnLst/>
              <a:rect l="l" t="t" r="r" b="b"/>
              <a:pathLst>
                <a:path w="21129" h="9725" extrusionOk="0">
                  <a:moveTo>
                    <a:pt x="4988" y="0"/>
                  </a:moveTo>
                  <a:lnTo>
                    <a:pt x="1" y="2632"/>
                  </a:lnTo>
                  <a:cubicBezTo>
                    <a:pt x="1881" y="6818"/>
                    <a:pt x="6091" y="9725"/>
                    <a:pt x="10978" y="9725"/>
                  </a:cubicBezTo>
                  <a:cubicBezTo>
                    <a:pt x="15239" y="9725"/>
                    <a:pt x="18998" y="7519"/>
                    <a:pt x="21129" y="4161"/>
                  </a:cubicBezTo>
                  <a:lnTo>
                    <a:pt x="18898" y="1103"/>
                  </a:lnTo>
                  <a:lnTo>
                    <a:pt x="10703" y="5289"/>
                  </a:lnTo>
                  <a:lnTo>
                    <a:pt x="49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550;p65"/>
            <p:cNvSpPr/>
            <p:nvPr/>
          </p:nvSpPr>
          <p:spPr>
            <a:xfrm>
              <a:off x="7967879" y="3219026"/>
              <a:ext cx="421351" cy="188938"/>
            </a:xfrm>
            <a:custGeom>
              <a:avLst/>
              <a:gdLst/>
              <a:ahLst/>
              <a:cxnLst/>
              <a:rect l="l" t="t" r="r" b="b"/>
              <a:pathLst>
                <a:path w="24036" h="10778" extrusionOk="0">
                  <a:moveTo>
                    <a:pt x="7845" y="0"/>
                  </a:moveTo>
                  <a:lnTo>
                    <a:pt x="276" y="3684"/>
                  </a:lnTo>
                  <a:cubicBezTo>
                    <a:pt x="100" y="4486"/>
                    <a:pt x="0" y="5314"/>
                    <a:pt x="0" y="6191"/>
                  </a:cubicBezTo>
                  <a:cubicBezTo>
                    <a:pt x="0" y="6692"/>
                    <a:pt x="25" y="7193"/>
                    <a:pt x="100" y="7695"/>
                  </a:cubicBezTo>
                  <a:lnTo>
                    <a:pt x="6366" y="4812"/>
                  </a:lnTo>
                  <a:lnTo>
                    <a:pt x="12431" y="10777"/>
                  </a:lnTo>
                  <a:lnTo>
                    <a:pt x="20301" y="7043"/>
                  </a:lnTo>
                  <a:lnTo>
                    <a:pt x="23258" y="10476"/>
                  </a:lnTo>
                  <a:cubicBezTo>
                    <a:pt x="23760" y="9148"/>
                    <a:pt x="24035" y="7695"/>
                    <a:pt x="24035" y="6191"/>
                  </a:cubicBezTo>
                  <a:cubicBezTo>
                    <a:pt x="24035" y="5639"/>
                    <a:pt x="24010" y="5088"/>
                    <a:pt x="23935" y="4537"/>
                  </a:cubicBezTo>
                  <a:lnTo>
                    <a:pt x="20376" y="1429"/>
                  </a:lnTo>
                  <a:lnTo>
                    <a:pt x="12958" y="6191"/>
                  </a:lnTo>
                  <a:lnTo>
                    <a:pt x="78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551;p65"/>
            <p:cNvSpPr/>
            <p:nvPr/>
          </p:nvSpPr>
          <p:spPr>
            <a:xfrm>
              <a:off x="7985006" y="3197499"/>
              <a:ext cx="95801" cy="53607"/>
            </a:xfrm>
            <a:custGeom>
              <a:avLst/>
              <a:gdLst/>
              <a:ahLst/>
              <a:cxnLst/>
              <a:rect l="l" t="t" r="r" b="b"/>
              <a:pathLst>
                <a:path w="5465" h="3058" extrusionOk="0">
                  <a:moveTo>
                    <a:pt x="5214" y="0"/>
                  </a:moveTo>
                  <a:lnTo>
                    <a:pt x="4186" y="501"/>
                  </a:lnTo>
                  <a:lnTo>
                    <a:pt x="4412" y="1003"/>
                  </a:lnTo>
                  <a:lnTo>
                    <a:pt x="5464" y="476"/>
                  </a:lnTo>
                  <a:lnTo>
                    <a:pt x="5214" y="0"/>
                  </a:lnTo>
                  <a:close/>
                  <a:moveTo>
                    <a:pt x="3134" y="1028"/>
                  </a:moveTo>
                  <a:lnTo>
                    <a:pt x="2081" y="1529"/>
                  </a:lnTo>
                  <a:lnTo>
                    <a:pt x="2332" y="2030"/>
                  </a:lnTo>
                  <a:lnTo>
                    <a:pt x="3359" y="1529"/>
                  </a:lnTo>
                  <a:lnTo>
                    <a:pt x="3134" y="1028"/>
                  </a:lnTo>
                  <a:close/>
                  <a:moveTo>
                    <a:pt x="1028" y="2030"/>
                  </a:moveTo>
                  <a:lnTo>
                    <a:pt x="51" y="2532"/>
                  </a:lnTo>
                  <a:lnTo>
                    <a:pt x="1" y="2557"/>
                  </a:lnTo>
                  <a:lnTo>
                    <a:pt x="26" y="2607"/>
                  </a:lnTo>
                  <a:lnTo>
                    <a:pt x="251" y="3058"/>
                  </a:lnTo>
                  <a:lnTo>
                    <a:pt x="1279" y="2532"/>
                  </a:lnTo>
                  <a:lnTo>
                    <a:pt x="1028" y="203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552;p65"/>
            <p:cNvSpPr/>
            <p:nvPr/>
          </p:nvSpPr>
          <p:spPr>
            <a:xfrm>
              <a:off x="8094849" y="3182563"/>
              <a:ext cx="20668" cy="16268"/>
            </a:xfrm>
            <a:custGeom>
              <a:avLst/>
              <a:gdLst/>
              <a:ahLst/>
              <a:cxnLst/>
              <a:rect l="l" t="t" r="r" b="b"/>
              <a:pathLst>
                <a:path w="1179" h="928" extrusionOk="0">
                  <a:moveTo>
                    <a:pt x="677" y="0"/>
                  </a:moveTo>
                  <a:lnTo>
                    <a:pt x="0" y="326"/>
                  </a:lnTo>
                  <a:lnTo>
                    <a:pt x="251" y="827"/>
                  </a:lnTo>
                  <a:lnTo>
                    <a:pt x="552" y="677"/>
                  </a:lnTo>
                  <a:lnTo>
                    <a:pt x="777" y="927"/>
                  </a:lnTo>
                  <a:lnTo>
                    <a:pt x="1178" y="576"/>
                  </a:lnTo>
                  <a:lnTo>
                    <a:pt x="6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553;p65"/>
            <p:cNvSpPr/>
            <p:nvPr/>
          </p:nvSpPr>
          <p:spPr>
            <a:xfrm>
              <a:off x="8119882" y="3205843"/>
              <a:ext cx="64177" cy="72504"/>
            </a:xfrm>
            <a:custGeom>
              <a:avLst/>
              <a:gdLst/>
              <a:ahLst/>
              <a:cxnLst/>
              <a:rect l="l" t="t" r="r" b="b"/>
              <a:pathLst>
                <a:path w="3661" h="4136" extrusionOk="0">
                  <a:moveTo>
                    <a:pt x="402" y="0"/>
                  </a:moveTo>
                  <a:lnTo>
                    <a:pt x="1" y="351"/>
                  </a:lnTo>
                  <a:lnTo>
                    <a:pt x="653" y="1128"/>
                  </a:lnTo>
                  <a:lnTo>
                    <a:pt x="1054" y="752"/>
                  </a:lnTo>
                  <a:lnTo>
                    <a:pt x="402" y="0"/>
                  </a:lnTo>
                  <a:close/>
                  <a:moveTo>
                    <a:pt x="1705" y="1504"/>
                  </a:moveTo>
                  <a:lnTo>
                    <a:pt x="1304" y="1880"/>
                  </a:lnTo>
                  <a:lnTo>
                    <a:pt x="1931" y="2632"/>
                  </a:lnTo>
                  <a:lnTo>
                    <a:pt x="2357" y="2256"/>
                  </a:lnTo>
                  <a:lnTo>
                    <a:pt x="1705" y="1504"/>
                  </a:lnTo>
                  <a:close/>
                  <a:moveTo>
                    <a:pt x="3008" y="3008"/>
                  </a:moveTo>
                  <a:lnTo>
                    <a:pt x="2607" y="3384"/>
                  </a:lnTo>
                  <a:lnTo>
                    <a:pt x="3259" y="4136"/>
                  </a:lnTo>
                  <a:lnTo>
                    <a:pt x="3660" y="3760"/>
                  </a:lnTo>
                  <a:lnTo>
                    <a:pt x="3008" y="300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554;p65"/>
            <p:cNvSpPr/>
            <p:nvPr/>
          </p:nvSpPr>
          <p:spPr>
            <a:xfrm>
              <a:off x="8188424" y="3285359"/>
              <a:ext cx="20668" cy="16724"/>
            </a:xfrm>
            <a:custGeom>
              <a:avLst/>
              <a:gdLst/>
              <a:ahLst/>
              <a:cxnLst/>
              <a:rect l="l" t="t" r="r" b="b"/>
              <a:pathLst>
                <a:path w="1179" h="954" extrusionOk="0">
                  <a:moveTo>
                    <a:pt x="402" y="1"/>
                  </a:moveTo>
                  <a:lnTo>
                    <a:pt x="1" y="352"/>
                  </a:lnTo>
                  <a:lnTo>
                    <a:pt x="502" y="953"/>
                  </a:lnTo>
                  <a:lnTo>
                    <a:pt x="1179" y="527"/>
                  </a:lnTo>
                  <a:lnTo>
                    <a:pt x="878" y="51"/>
                  </a:lnTo>
                  <a:lnTo>
                    <a:pt x="627" y="226"/>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555;p65"/>
            <p:cNvSpPr/>
            <p:nvPr/>
          </p:nvSpPr>
          <p:spPr>
            <a:xfrm>
              <a:off x="8219190" y="3229561"/>
              <a:ext cx="80848" cy="55816"/>
            </a:xfrm>
            <a:custGeom>
              <a:avLst/>
              <a:gdLst/>
              <a:ahLst/>
              <a:cxnLst/>
              <a:rect l="l" t="t" r="r" b="b"/>
              <a:pathLst>
                <a:path w="4612" h="3184" extrusionOk="0">
                  <a:moveTo>
                    <a:pt x="4311" y="1"/>
                  </a:moveTo>
                  <a:lnTo>
                    <a:pt x="3459" y="527"/>
                  </a:lnTo>
                  <a:lnTo>
                    <a:pt x="3760" y="1003"/>
                  </a:lnTo>
                  <a:lnTo>
                    <a:pt x="4612" y="452"/>
                  </a:lnTo>
                  <a:lnTo>
                    <a:pt x="4311" y="1"/>
                  </a:lnTo>
                  <a:close/>
                  <a:moveTo>
                    <a:pt x="2582" y="1078"/>
                  </a:moveTo>
                  <a:lnTo>
                    <a:pt x="1729" y="1630"/>
                  </a:lnTo>
                  <a:lnTo>
                    <a:pt x="2005" y="2081"/>
                  </a:lnTo>
                  <a:lnTo>
                    <a:pt x="2882" y="1555"/>
                  </a:lnTo>
                  <a:lnTo>
                    <a:pt x="2582" y="1078"/>
                  </a:lnTo>
                  <a:close/>
                  <a:moveTo>
                    <a:pt x="852" y="2156"/>
                  </a:moveTo>
                  <a:lnTo>
                    <a:pt x="0" y="2708"/>
                  </a:lnTo>
                  <a:lnTo>
                    <a:pt x="276" y="3184"/>
                  </a:lnTo>
                  <a:lnTo>
                    <a:pt x="1153" y="2632"/>
                  </a:lnTo>
                  <a:lnTo>
                    <a:pt x="852" y="215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556;p65"/>
            <p:cNvSpPr/>
            <p:nvPr/>
          </p:nvSpPr>
          <p:spPr>
            <a:xfrm>
              <a:off x="8310135" y="3212873"/>
              <a:ext cx="21106" cy="16268"/>
            </a:xfrm>
            <a:custGeom>
              <a:avLst/>
              <a:gdLst/>
              <a:ahLst/>
              <a:cxnLst/>
              <a:rect l="l" t="t" r="r" b="b"/>
              <a:pathLst>
                <a:path w="1204" h="928" extrusionOk="0">
                  <a:moveTo>
                    <a:pt x="627" y="0"/>
                  </a:moveTo>
                  <a:lnTo>
                    <a:pt x="0" y="401"/>
                  </a:lnTo>
                  <a:lnTo>
                    <a:pt x="276" y="878"/>
                  </a:lnTo>
                  <a:lnTo>
                    <a:pt x="577" y="702"/>
                  </a:lnTo>
                  <a:lnTo>
                    <a:pt x="852" y="928"/>
                  </a:lnTo>
                  <a:lnTo>
                    <a:pt x="1203" y="502"/>
                  </a:lnTo>
                  <a:lnTo>
                    <a:pt x="6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557;p65"/>
            <p:cNvSpPr/>
            <p:nvPr/>
          </p:nvSpPr>
          <p:spPr>
            <a:xfrm>
              <a:off x="8340445" y="3235276"/>
              <a:ext cx="21983" cy="21106"/>
            </a:xfrm>
            <a:custGeom>
              <a:avLst/>
              <a:gdLst/>
              <a:ahLst/>
              <a:cxnLst/>
              <a:rect l="l" t="t" r="r" b="b"/>
              <a:pathLst>
                <a:path w="1254" h="1204" extrusionOk="0">
                  <a:moveTo>
                    <a:pt x="376" y="1"/>
                  </a:moveTo>
                  <a:lnTo>
                    <a:pt x="0" y="427"/>
                  </a:lnTo>
                  <a:lnTo>
                    <a:pt x="878" y="1204"/>
                  </a:lnTo>
                  <a:lnTo>
                    <a:pt x="1254" y="778"/>
                  </a:lnTo>
                  <a:lnTo>
                    <a:pt x="3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558;p65"/>
            <p:cNvSpPr/>
            <p:nvPr/>
          </p:nvSpPr>
          <p:spPr>
            <a:xfrm>
              <a:off x="8371630" y="3262518"/>
              <a:ext cx="10571" cy="13638"/>
            </a:xfrm>
            <a:custGeom>
              <a:avLst/>
              <a:gdLst/>
              <a:ahLst/>
              <a:cxnLst/>
              <a:rect l="l" t="t" r="r" b="b"/>
              <a:pathLst>
                <a:path w="603" h="778" extrusionOk="0">
                  <a:moveTo>
                    <a:pt x="352" y="0"/>
                  </a:moveTo>
                  <a:lnTo>
                    <a:pt x="1" y="401"/>
                  </a:lnTo>
                  <a:lnTo>
                    <a:pt x="402" y="777"/>
                  </a:lnTo>
                  <a:lnTo>
                    <a:pt x="602" y="577"/>
                  </a:lnTo>
                  <a:cubicBezTo>
                    <a:pt x="552" y="401"/>
                    <a:pt x="502" y="251"/>
                    <a:pt x="452" y="76"/>
                  </a:cubicBezTo>
                  <a:lnTo>
                    <a:pt x="3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8523;p65"/>
          <p:cNvGrpSpPr/>
          <p:nvPr/>
        </p:nvGrpSpPr>
        <p:grpSpPr>
          <a:xfrm>
            <a:off x="7918458" y="47126"/>
            <a:ext cx="447278" cy="780628"/>
            <a:chOff x="5527721" y="3681765"/>
            <a:chExt cx="447278" cy="780628"/>
          </a:xfrm>
        </p:grpSpPr>
        <p:sp>
          <p:nvSpPr>
            <p:cNvPr id="187" name="Google Shape;8524;p65"/>
            <p:cNvSpPr/>
            <p:nvPr/>
          </p:nvSpPr>
          <p:spPr>
            <a:xfrm>
              <a:off x="5703897" y="3970782"/>
              <a:ext cx="134017" cy="79954"/>
            </a:xfrm>
            <a:custGeom>
              <a:avLst/>
              <a:gdLst/>
              <a:ahLst/>
              <a:cxnLst/>
              <a:rect l="l" t="t" r="r" b="b"/>
              <a:pathLst>
                <a:path w="7645" h="4561" extrusionOk="0">
                  <a:moveTo>
                    <a:pt x="3163" y="0"/>
                  </a:moveTo>
                  <a:cubicBezTo>
                    <a:pt x="1351" y="0"/>
                    <a:pt x="1" y="475"/>
                    <a:pt x="1" y="475"/>
                  </a:cubicBezTo>
                  <a:lnTo>
                    <a:pt x="527" y="3908"/>
                  </a:lnTo>
                  <a:lnTo>
                    <a:pt x="6993" y="4560"/>
                  </a:lnTo>
                  <a:lnTo>
                    <a:pt x="7645" y="1202"/>
                  </a:lnTo>
                  <a:cubicBezTo>
                    <a:pt x="6141" y="267"/>
                    <a:pt x="4522"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525;p65"/>
            <p:cNvSpPr/>
            <p:nvPr/>
          </p:nvSpPr>
          <p:spPr>
            <a:xfrm>
              <a:off x="5706545" y="3681765"/>
              <a:ext cx="168288" cy="302445"/>
            </a:xfrm>
            <a:custGeom>
              <a:avLst/>
              <a:gdLst/>
              <a:ahLst/>
              <a:cxnLst/>
              <a:rect l="l" t="t" r="r" b="b"/>
              <a:pathLst>
                <a:path w="9600" h="17253" extrusionOk="0">
                  <a:moveTo>
                    <a:pt x="2657" y="9142"/>
                  </a:moveTo>
                  <a:cubicBezTo>
                    <a:pt x="2732" y="9142"/>
                    <a:pt x="2757" y="9167"/>
                    <a:pt x="2807" y="9192"/>
                  </a:cubicBezTo>
                  <a:cubicBezTo>
                    <a:pt x="3559" y="9644"/>
                    <a:pt x="3659" y="13228"/>
                    <a:pt x="3509" y="15784"/>
                  </a:cubicBezTo>
                  <a:cubicBezTo>
                    <a:pt x="2506" y="13829"/>
                    <a:pt x="1003" y="10120"/>
                    <a:pt x="2381" y="9243"/>
                  </a:cubicBezTo>
                  <a:cubicBezTo>
                    <a:pt x="2506" y="9167"/>
                    <a:pt x="2607" y="9142"/>
                    <a:pt x="2657" y="9142"/>
                  </a:cubicBezTo>
                  <a:close/>
                  <a:moveTo>
                    <a:pt x="8020" y="9794"/>
                  </a:moveTo>
                  <a:cubicBezTo>
                    <a:pt x="8196" y="9794"/>
                    <a:pt x="8346" y="9844"/>
                    <a:pt x="8521" y="9919"/>
                  </a:cubicBezTo>
                  <a:cubicBezTo>
                    <a:pt x="8847" y="10095"/>
                    <a:pt x="8998" y="10320"/>
                    <a:pt x="9023" y="10596"/>
                  </a:cubicBezTo>
                  <a:cubicBezTo>
                    <a:pt x="9148" y="12025"/>
                    <a:pt x="6191" y="14756"/>
                    <a:pt x="4587" y="16060"/>
                  </a:cubicBezTo>
                  <a:cubicBezTo>
                    <a:pt x="4937" y="14581"/>
                    <a:pt x="6040" y="10621"/>
                    <a:pt x="7569" y="9894"/>
                  </a:cubicBezTo>
                  <a:cubicBezTo>
                    <a:pt x="7719" y="9819"/>
                    <a:pt x="7870" y="9794"/>
                    <a:pt x="8020" y="9794"/>
                  </a:cubicBezTo>
                  <a:close/>
                  <a:moveTo>
                    <a:pt x="7074" y="1"/>
                  </a:moveTo>
                  <a:cubicBezTo>
                    <a:pt x="6949" y="1"/>
                    <a:pt x="6830" y="82"/>
                    <a:pt x="6842" y="245"/>
                  </a:cubicBezTo>
                  <a:cubicBezTo>
                    <a:pt x="7168" y="5508"/>
                    <a:pt x="5338" y="10446"/>
                    <a:pt x="3935" y="15433"/>
                  </a:cubicBezTo>
                  <a:cubicBezTo>
                    <a:pt x="4035" y="13428"/>
                    <a:pt x="4060" y="9468"/>
                    <a:pt x="3008" y="8842"/>
                  </a:cubicBezTo>
                  <a:cubicBezTo>
                    <a:pt x="2917" y="8790"/>
                    <a:pt x="2798" y="8744"/>
                    <a:pt x="2650" y="8744"/>
                  </a:cubicBezTo>
                  <a:cubicBezTo>
                    <a:pt x="2512" y="8744"/>
                    <a:pt x="2348" y="8783"/>
                    <a:pt x="2155" y="8892"/>
                  </a:cubicBezTo>
                  <a:cubicBezTo>
                    <a:pt x="0" y="10295"/>
                    <a:pt x="3358" y="16360"/>
                    <a:pt x="3509" y="16611"/>
                  </a:cubicBezTo>
                  <a:lnTo>
                    <a:pt x="3584" y="16761"/>
                  </a:lnTo>
                  <a:cubicBezTo>
                    <a:pt x="3559" y="16812"/>
                    <a:pt x="3559" y="16887"/>
                    <a:pt x="3534" y="16937"/>
                  </a:cubicBezTo>
                  <a:cubicBezTo>
                    <a:pt x="3489" y="17130"/>
                    <a:pt x="3639" y="17253"/>
                    <a:pt x="3788" y="17253"/>
                  </a:cubicBezTo>
                  <a:cubicBezTo>
                    <a:pt x="3891" y="17253"/>
                    <a:pt x="3994" y="17195"/>
                    <a:pt x="4035" y="17062"/>
                  </a:cubicBezTo>
                  <a:cubicBezTo>
                    <a:pt x="4035" y="17037"/>
                    <a:pt x="4035" y="17037"/>
                    <a:pt x="4035" y="17012"/>
                  </a:cubicBezTo>
                  <a:lnTo>
                    <a:pt x="4386" y="16736"/>
                  </a:lnTo>
                  <a:cubicBezTo>
                    <a:pt x="4612" y="16561"/>
                    <a:pt x="9599" y="12676"/>
                    <a:pt x="9424" y="10571"/>
                  </a:cubicBezTo>
                  <a:cubicBezTo>
                    <a:pt x="9399" y="10145"/>
                    <a:pt x="9148" y="9794"/>
                    <a:pt x="8722" y="9568"/>
                  </a:cubicBezTo>
                  <a:cubicBezTo>
                    <a:pt x="8484" y="9449"/>
                    <a:pt x="8253" y="9386"/>
                    <a:pt x="8021" y="9386"/>
                  </a:cubicBezTo>
                  <a:cubicBezTo>
                    <a:pt x="7814" y="9386"/>
                    <a:pt x="7607" y="9437"/>
                    <a:pt x="7394" y="9543"/>
                  </a:cubicBezTo>
                  <a:cubicBezTo>
                    <a:pt x="6592" y="9919"/>
                    <a:pt x="5915" y="11047"/>
                    <a:pt x="5389" y="12275"/>
                  </a:cubicBezTo>
                  <a:cubicBezTo>
                    <a:pt x="6516" y="8340"/>
                    <a:pt x="7594" y="4405"/>
                    <a:pt x="7343" y="245"/>
                  </a:cubicBezTo>
                  <a:cubicBezTo>
                    <a:pt x="7331" y="82"/>
                    <a:pt x="7199" y="1"/>
                    <a:pt x="7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526;p65"/>
            <p:cNvSpPr/>
            <p:nvPr/>
          </p:nvSpPr>
          <p:spPr>
            <a:xfrm>
              <a:off x="5533436" y="4015572"/>
              <a:ext cx="436287" cy="224402"/>
            </a:xfrm>
            <a:custGeom>
              <a:avLst/>
              <a:gdLst/>
              <a:ahLst/>
              <a:cxnLst/>
              <a:rect l="l" t="t" r="r" b="b"/>
              <a:pathLst>
                <a:path w="24888" h="12801" extrusionOk="0">
                  <a:moveTo>
                    <a:pt x="12431" y="0"/>
                  </a:moveTo>
                  <a:cubicBezTo>
                    <a:pt x="8246" y="0"/>
                    <a:pt x="4537" y="1980"/>
                    <a:pt x="2231" y="5088"/>
                  </a:cubicBezTo>
                  <a:cubicBezTo>
                    <a:pt x="1529" y="6015"/>
                    <a:pt x="953" y="7018"/>
                    <a:pt x="527" y="8120"/>
                  </a:cubicBezTo>
                  <a:cubicBezTo>
                    <a:pt x="326" y="8672"/>
                    <a:pt x="126" y="9273"/>
                    <a:pt x="0" y="9875"/>
                  </a:cubicBezTo>
                  <a:cubicBezTo>
                    <a:pt x="1825" y="10700"/>
                    <a:pt x="7074" y="12800"/>
                    <a:pt x="13364" y="12800"/>
                  </a:cubicBezTo>
                  <a:cubicBezTo>
                    <a:pt x="17011" y="12800"/>
                    <a:pt x="21006" y="12095"/>
                    <a:pt x="24888" y="10025"/>
                  </a:cubicBezTo>
                  <a:cubicBezTo>
                    <a:pt x="24737" y="9298"/>
                    <a:pt x="24512" y="8597"/>
                    <a:pt x="24236" y="7920"/>
                  </a:cubicBezTo>
                  <a:cubicBezTo>
                    <a:pt x="23760" y="6767"/>
                    <a:pt x="23108" y="5689"/>
                    <a:pt x="22331" y="4737"/>
                  </a:cubicBezTo>
                  <a:cubicBezTo>
                    <a:pt x="20000" y="1830"/>
                    <a:pt x="16416" y="0"/>
                    <a:pt x="12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527;p65"/>
            <p:cNvSpPr/>
            <p:nvPr/>
          </p:nvSpPr>
          <p:spPr>
            <a:xfrm>
              <a:off x="5536504" y="4276260"/>
              <a:ext cx="434534" cy="80656"/>
            </a:xfrm>
            <a:custGeom>
              <a:avLst/>
              <a:gdLst/>
              <a:ahLst/>
              <a:cxnLst/>
              <a:rect l="l" t="t" r="r" b="b"/>
              <a:pathLst>
                <a:path w="24788" h="4601" extrusionOk="0">
                  <a:moveTo>
                    <a:pt x="23226" y="0"/>
                  </a:moveTo>
                  <a:cubicBezTo>
                    <a:pt x="22944" y="0"/>
                    <a:pt x="22661" y="23"/>
                    <a:pt x="22382" y="67"/>
                  </a:cubicBezTo>
                  <a:cubicBezTo>
                    <a:pt x="21454" y="242"/>
                    <a:pt x="20627" y="643"/>
                    <a:pt x="19725" y="1069"/>
                  </a:cubicBezTo>
                  <a:cubicBezTo>
                    <a:pt x="19199" y="1345"/>
                    <a:pt x="18622" y="1595"/>
                    <a:pt x="18046" y="1821"/>
                  </a:cubicBezTo>
                  <a:cubicBezTo>
                    <a:pt x="17094" y="2172"/>
                    <a:pt x="16091" y="2347"/>
                    <a:pt x="15063" y="2347"/>
                  </a:cubicBezTo>
                  <a:cubicBezTo>
                    <a:pt x="14136" y="2347"/>
                    <a:pt x="13184" y="2197"/>
                    <a:pt x="12282" y="1871"/>
                  </a:cubicBezTo>
                  <a:cubicBezTo>
                    <a:pt x="11705" y="1696"/>
                    <a:pt x="11154" y="1445"/>
                    <a:pt x="10627" y="1194"/>
                  </a:cubicBezTo>
                  <a:cubicBezTo>
                    <a:pt x="9775" y="793"/>
                    <a:pt x="8948" y="417"/>
                    <a:pt x="8071" y="292"/>
                  </a:cubicBezTo>
                  <a:cubicBezTo>
                    <a:pt x="7758" y="238"/>
                    <a:pt x="7442" y="214"/>
                    <a:pt x="7125" y="214"/>
                  </a:cubicBezTo>
                  <a:cubicBezTo>
                    <a:pt x="5973" y="214"/>
                    <a:pt x="4806" y="529"/>
                    <a:pt x="3685" y="843"/>
                  </a:cubicBezTo>
                  <a:cubicBezTo>
                    <a:pt x="3434" y="894"/>
                    <a:pt x="3234" y="944"/>
                    <a:pt x="3008" y="1019"/>
                  </a:cubicBezTo>
                  <a:cubicBezTo>
                    <a:pt x="2129" y="1233"/>
                    <a:pt x="1159" y="1447"/>
                    <a:pt x="163" y="1447"/>
                  </a:cubicBezTo>
                  <a:cubicBezTo>
                    <a:pt x="109" y="1447"/>
                    <a:pt x="55" y="1446"/>
                    <a:pt x="1" y="1445"/>
                  </a:cubicBezTo>
                  <a:lnTo>
                    <a:pt x="1" y="1445"/>
                  </a:lnTo>
                  <a:cubicBezTo>
                    <a:pt x="101" y="1821"/>
                    <a:pt x="226" y="2172"/>
                    <a:pt x="377" y="2523"/>
                  </a:cubicBezTo>
                  <a:cubicBezTo>
                    <a:pt x="2299" y="3147"/>
                    <a:pt x="7383" y="4601"/>
                    <a:pt x="13381" y="4601"/>
                  </a:cubicBezTo>
                  <a:cubicBezTo>
                    <a:pt x="16768" y="4601"/>
                    <a:pt x="20447" y="4137"/>
                    <a:pt x="24011" y="2798"/>
                  </a:cubicBezTo>
                  <a:cubicBezTo>
                    <a:pt x="24362" y="1996"/>
                    <a:pt x="24612" y="1119"/>
                    <a:pt x="24788" y="242"/>
                  </a:cubicBezTo>
                  <a:cubicBezTo>
                    <a:pt x="24282" y="79"/>
                    <a:pt x="23754" y="0"/>
                    <a:pt x="23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528;p65"/>
            <p:cNvSpPr/>
            <p:nvPr/>
          </p:nvSpPr>
          <p:spPr>
            <a:xfrm>
              <a:off x="5547933" y="4331462"/>
              <a:ext cx="404224" cy="130932"/>
            </a:xfrm>
            <a:custGeom>
              <a:avLst/>
              <a:gdLst/>
              <a:ahLst/>
              <a:cxnLst/>
              <a:rect l="l" t="t" r="r" b="b"/>
              <a:pathLst>
                <a:path w="23059" h="7469" extrusionOk="0">
                  <a:moveTo>
                    <a:pt x="0" y="0"/>
                  </a:moveTo>
                  <a:lnTo>
                    <a:pt x="0" y="0"/>
                  </a:lnTo>
                  <a:cubicBezTo>
                    <a:pt x="627" y="1404"/>
                    <a:pt x="1479" y="2632"/>
                    <a:pt x="2532" y="3710"/>
                  </a:cubicBezTo>
                  <a:cubicBezTo>
                    <a:pt x="4863" y="6040"/>
                    <a:pt x="8046" y="7469"/>
                    <a:pt x="11604" y="7469"/>
                  </a:cubicBezTo>
                  <a:cubicBezTo>
                    <a:pt x="15364" y="7469"/>
                    <a:pt x="18747" y="5840"/>
                    <a:pt x="21078" y="3258"/>
                  </a:cubicBezTo>
                  <a:cubicBezTo>
                    <a:pt x="21855" y="2381"/>
                    <a:pt x="22532" y="1404"/>
                    <a:pt x="23058" y="326"/>
                  </a:cubicBezTo>
                  <a:lnTo>
                    <a:pt x="23058" y="326"/>
                  </a:lnTo>
                  <a:cubicBezTo>
                    <a:pt x="19574" y="1554"/>
                    <a:pt x="16015" y="1980"/>
                    <a:pt x="12732" y="1980"/>
                  </a:cubicBezTo>
                  <a:cubicBezTo>
                    <a:pt x="7068" y="1980"/>
                    <a:pt x="2206" y="7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529;p65"/>
            <p:cNvSpPr/>
            <p:nvPr/>
          </p:nvSpPr>
          <p:spPr>
            <a:xfrm>
              <a:off x="5527721" y="4197463"/>
              <a:ext cx="447278" cy="110457"/>
            </a:xfrm>
            <a:custGeom>
              <a:avLst/>
              <a:gdLst/>
              <a:ahLst/>
              <a:cxnLst/>
              <a:rect l="l" t="t" r="r" b="b"/>
              <a:pathLst>
                <a:path w="25515" h="6301" extrusionOk="0">
                  <a:moveTo>
                    <a:pt x="201" y="0"/>
                  </a:moveTo>
                  <a:cubicBezTo>
                    <a:pt x="76" y="777"/>
                    <a:pt x="0" y="1554"/>
                    <a:pt x="0" y="2381"/>
                  </a:cubicBezTo>
                  <a:cubicBezTo>
                    <a:pt x="0" y="3434"/>
                    <a:pt x="126" y="4436"/>
                    <a:pt x="351" y="5414"/>
                  </a:cubicBezTo>
                  <a:cubicBezTo>
                    <a:pt x="452" y="5418"/>
                    <a:pt x="552" y="5421"/>
                    <a:pt x="653" y="5421"/>
                  </a:cubicBezTo>
                  <a:cubicBezTo>
                    <a:pt x="1604" y="5421"/>
                    <a:pt x="2543" y="5217"/>
                    <a:pt x="3359" y="5013"/>
                  </a:cubicBezTo>
                  <a:cubicBezTo>
                    <a:pt x="3584" y="4937"/>
                    <a:pt x="3810" y="4887"/>
                    <a:pt x="4036" y="4837"/>
                  </a:cubicBezTo>
                  <a:cubicBezTo>
                    <a:pt x="5217" y="4502"/>
                    <a:pt x="6429" y="4183"/>
                    <a:pt x="7648" y="4183"/>
                  </a:cubicBezTo>
                  <a:cubicBezTo>
                    <a:pt x="7981" y="4183"/>
                    <a:pt x="8314" y="4207"/>
                    <a:pt x="8647" y="4261"/>
                  </a:cubicBezTo>
                  <a:cubicBezTo>
                    <a:pt x="9625" y="4411"/>
                    <a:pt x="10502" y="4837"/>
                    <a:pt x="11354" y="5213"/>
                  </a:cubicBezTo>
                  <a:cubicBezTo>
                    <a:pt x="11880" y="5439"/>
                    <a:pt x="12407" y="5689"/>
                    <a:pt x="12958" y="5865"/>
                  </a:cubicBezTo>
                  <a:cubicBezTo>
                    <a:pt x="13808" y="6156"/>
                    <a:pt x="14700" y="6301"/>
                    <a:pt x="15590" y="6301"/>
                  </a:cubicBezTo>
                  <a:cubicBezTo>
                    <a:pt x="16536" y="6301"/>
                    <a:pt x="17480" y="6138"/>
                    <a:pt x="18372" y="5815"/>
                  </a:cubicBezTo>
                  <a:cubicBezTo>
                    <a:pt x="18923" y="5614"/>
                    <a:pt x="19474" y="5338"/>
                    <a:pt x="20001" y="5088"/>
                  </a:cubicBezTo>
                  <a:cubicBezTo>
                    <a:pt x="20878" y="4662"/>
                    <a:pt x="21805" y="4236"/>
                    <a:pt x="22783" y="4035"/>
                  </a:cubicBezTo>
                  <a:cubicBezTo>
                    <a:pt x="23087" y="3983"/>
                    <a:pt x="23391" y="3958"/>
                    <a:pt x="23693" y="3958"/>
                  </a:cubicBezTo>
                  <a:cubicBezTo>
                    <a:pt x="24262" y="3958"/>
                    <a:pt x="24824" y="4047"/>
                    <a:pt x="25364" y="4211"/>
                  </a:cubicBezTo>
                  <a:cubicBezTo>
                    <a:pt x="25464" y="3609"/>
                    <a:pt x="25514" y="2983"/>
                    <a:pt x="25514" y="2381"/>
                  </a:cubicBezTo>
                  <a:cubicBezTo>
                    <a:pt x="25514" y="1629"/>
                    <a:pt x="25439" y="902"/>
                    <a:pt x="25314" y="201"/>
                  </a:cubicBezTo>
                  <a:cubicBezTo>
                    <a:pt x="21404" y="2256"/>
                    <a:pt x="17369" y="2932"/>
                    <a:pt x="13710" y="2932"/>
                  </a:cubicBezTo>
                  <a:cubicBezTo>
                    <a:pt x="7419" y="2932"/>
                    <a:pt x="2156" y="877"/>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530;p65"/>
            <p:cNvSpPr/>
            <p:nvPr/>
          </p:nvSpPr>
          <p:spPr>
            <a:xfrm>
              <a:off x="5543095" y="4320471"/>
              <a:ext cx="414322" cy="45718"/>
            </a:xfrm>
            <a:custGeom>
              <a:avLst/>
              <a:gdLst/>
              <a:ahLst/>
              <a:cxnLst/>
              <a:rect l="l" t="t" r="r" b="b"/>
              <a:pathLst>
                <a:path w="23635" h="2608" extrusionOk="0">
                  <a:moveTo>
                    <a:pt x="1" y="1"/>
                  </a:moveTo>
                  <a:cubicBezTo>
                    <a:pt x="76" y="226"/>
                    <a:pt x="176" y="427"/>
                    <a:pt x="276" y="627"/>
                  </a:cubicBezTo>
                  <a:cubicBezTo>
                    <a:pt x="2482" y="1329"/>
                    <a:pt x="7344" y="2607"/>
                    <a:pt x="13008" y="2607"/>
                  </a:cubicBezTo>
                  <a:cubicBezTo>
                    <a:pt x="16291" y="2607"/>
                    <a:pt x="19850" y="2181"/>
                    <a:pt x="23334" y="953"/>
                  </a:cubicBezTo>
                  <a:cubicBezTo>
                    <a:pt x="23459" y="727"/>
                    <a:pt x="23560" y="502"/>
                    <a:pt x="23635" y="276"/>
                  </a:cubicBezTo>
                  <a:lnTo>
                    <a:pt x="23635" y="276"/>
                  </a:lnTo>
                  <a:cubicBezTo>
                    <a:pt x="20062" y="1615"/>
                    <a:pt x="16380" y="2079"/>
                    <a:pt x="12994" y="2079"/>
                  </a:cubicBezTo>
                  <a:cubicBezTo>
                    <a:pt x="6997" y="2079"/>
                    <a:pt x="1923" y="625"/>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531;p65"/>
            <p:cNvSpPr/>
            <p:nvPr/>
          </p:nvSpPr>
          <p:spPr>
            <a:xfrm>
              <a:off x="5533874" y="4266847"/>
              <a:ext cx="438495" cy="50574"/>
            </a:xfrm>
            <a:custGeom>
              <a:avLst/>
              <a:gdLst/>
              <a:ahLst/>
              <a:cxnLst/>
              <a:rect l="l" t="t" r="r" b="b"/>
              <a:pathLst>
                <a:path w="25014" h="2885" extrusionOk="0">
                  <a:moveTo>
                    <a:pt x="23342" y="0"/>
                  </a:moveTo>
                  <a:cubicBezTo>
                    <a:pt x="23040" y="0"/>
                    <a:pt x="22736" y="25"/>
                    <a:pt x="22432" y="77"/>
                  </a:cubicBezTo>
                  <a:cubicBezTo>
                    <a:pt x="21454" y="278"/>
                    <a:pt x="20527" y="704"/>
                    <a:pt x="19650" y="1130"/>
                  </a:cubicBezTo>
                  <a:cubicBezTo>
                    <a:pt x="19123" y="1380"/>
                    <a:pt x="18572" y="1656"/>
                    <a:pt x="18021" y="1857"/>
                  </a:cubicBezTo>
                  <a:cubicBezTo>
                    <a:pt x="17129" y="2180"/>
                    <a:pt x="16185" y="2343"/>
                    <a:pt x="15239" y="2343"/>
                  </a:cubicBezTo>
                  <a:cubicBezTo>
                    <a:pt x="14349" y="2343"/>
                    <a:pt x="13457" y="2198"/>
                    <a:pt x="12607" y="1907"/>
                  </a:cubicBezTo>
                  <a:cubicBezTo>
                    <a:pt x="12056" y="1731"/>
                    <a:pt x="11529" y="1481"/>
                    <a:pt x="11003" y="1255"/>
                  </a:cubicBezTo>
                  <a:cubicBezTo>
                    <a:pt x="10151" y="879"/>
                    <a:pt x="9274" y="453"/>
                    <a:pt x="8296" y="303"/>
                  </a:cubicBezTo>
                  <a:cubicBezTo>
                    <a:pt x="7963" y="249"/>
                    <a:pt x="7630" y="225"/>
                    <a:pt x="7297" y="225"/>
                  </a:cubicBezTo>
                  <a:cubicBezTo>
                    <a:pt x="6078" y="225"/>
                    <a:pt x="4866" y="544"/>
                    <a:pt x="3685" y="879"/>
                  </a:cubicBezTo>
                  <a:cubicBezTo>
                    <a:pt x="3459" y="929"/>
                    <a:pt x="3233" y="979"/>
                    <a:pt x="3008" y="1055"/>
                  </a:cubicBezTo>
                  <a:cubicBezTo>
                    <a:pt x="2192" y="1259"/>
                    <a:pt x="1253" y="1463"/>
                    <a:pt x="302" y="1463"/>
                  </a:cubicBezTo>
                  <a:cubicBezTo>
                    <a:pt x="201" y="1463"/>
                    <a:pt x="101" y="1460"/>
                    <a:pt x="0" y="1456"/>
                  </a:cubicBezTo>
                  <a:lnTo>
                    <a:pt x="0" y="1456"/>
                  </a:lnTo>
                  <a:cubicBezTo>
                    <a:pt x="50" y="1631"/>
                    <a:pt x="101" y="1807"/>
                    <a:pt x="151" y="1982"/>
                  </a:cubicBezTo>
                  <a:cubicBezTo>
                    <a:pt x="205" y="1983"/>
                    <a:pt x="259" y="1984"/>
                    <a:pt x="313" y="1984"/>
                  </a:cubicBezTo>
                  <a:cubicBezTo>
                    <a:pt x="1309" y="1984"/>
                    <a:pt x="2277" y="1770"/>
                    <a:pt x="3133" y="1556"/>
                  </a:cubicBezTo>
                  <a:cubicBezTo>
                    <a:pt x="3384" y="1481"/>
                    <a:pt x="3584" y="1431"/>
                    <a:pt x="3835" y="1380"/>
                  </a:cubicBezTo>
                  <a:cubicBezTo>
                    <a:pt x="4956" y="1066"/>
                    <a:pt x="6123" y="751"/>
                    <a:pt x="7275" y="751"/>
                  </a:cubicBezTo>
                  <a:cubicBezTo>
                    <a:pt x="7592" y="751"/>
                    <a:pt x="7908" y="775"/>
                    <a:pt x="8221" y="829"/>
                  </a:cubicBezTo>
                  <a:cubicBezTo>
                    <a:pt x="9098" y="979"/>
                    <a:pt x="9925" y="1330"/>
                    <a:pt x="10777" y="1731"/>
                  </a:cubicBezTo>
                  <a:cubicBezTo>
                    <a:pt x="11304" y="1982"/>
                    <a:pt x="11855" y="2233"/>
                    <a:pt x="12432" y="2408"/>
                  </a:cubicBezTo>
                  <a:cubicBezTo>
                    <a:pt x="13334" y="2734"/>
                    <a:pt x="14286" y="2884"/>
                    <a:pt x="15213" y="2884"/>
                  </a:cubicBezTo>
                  <a:cubicBezTo>
                    <a:pt x="16241" y="2884"/>
                    <a:pt x="17244" y="2709"/>
                    <a:pt x="18196" y="2358"/>
                  </a:cubicBezTo>
                  <a:cubicBezTo>
                    <a:pt x="18772" y="2132"/>
                    <a:pt x="19349" y="1882"/>
                    <a:pt x="19875" y="1606"/>
                  </a:cubicBezTo>
                  <a:cubicBezTo>
                    <a:pt x="20777" y="1180"/>
                    <a:pt x="21604" y="779"/>
                    <a:pt x="22532" y="604"/>
                  </a:cubicBezTo>
                  <a:cubicBezTo>
                    <a:pt x="22811" y="560"/>
                    <a:pt x="23094" y="537"/>
                    <a:pt x="23376" y="537"/>
                  </a:cubicBezTo>
                  <a:cubicBezTo>
                    <a:pt x="23904" y="537"/>
                    <a:pt x="24432" y="616"/>
                    <a:pt x="24938" y="779"/>
                  </a:cubicBezTo>
                  <a:cubicBezTo>
                    <a:pt x="24963" y="604"/>
                    <a:pt x="24988" y="428"/>
                    <a:pt x="25013" y="253"/>
                  </a:cubicBezTo>
                  <a:cubicBezTo>
                    <a:pt x="24473" y="89"/>
                    <a:pt x="23911" y="0"/>
                    <a:pt x="23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532;p65"/>
            <p:cNvSpPr/>
            <p:nvPr/>
          </p:nvSpPr>
          <p:spPr>
            <a:xfrm>
              <a:off x="5531227" y="4188663"/>
              <a:ext cx="440248" cy="60216"/>
            </a:xfrm>
            <a:custGeom>
              <a:avLst/>
              <a:gdLst/>
              <a:ahLst/>
              <a:cxnLst/>
              <a:rect l="l" t="t" r="r" b="b"/>
              <a:pathLst>
                <a:path w="25114" h="3435" extrusionOk="0">
                  <a:moveTo>
                    <a:pt x="126" y="1"/>
                  </a:moveTo>
                  <a:cubicBezTo>
                    <a:pt x="76" y="151"/>
                    <a:pt x="51" y="327"/>
                    <a:pt x="1" y="502"/>
                  </a:cubicBezTo>
                  <a:cubicBezTo>
                    <a:pt x="1956" y="1379"/>
                    <a:pt x="7219" y="3434"/>
                    <a:pt x="13510" y="3434"/>
                  </a:cubicBezTo>
                  <a:cubicBezTo>
                    <a:pt x="17169" y="3434"/>
                    <a:pt x="21204" y="2758"/>
                    <a:pt x="25114" y="703"/>
                  </a:cubicBezTo>
                  <a:cubicBezTo>
                    <a:pt x="25089" y="502"/>
                    <a:pt x="25064" y="327"/>
                    <a:pt x="25014" y="151"/>
                  </a:cubicBezTo>
                  <a:cubicBezTo>
                    <a:pt x="21132" y="2221"/>
                    <a:pt x="17137" y="2926"/>
                    <a:pt x="13490" y="2926"/>
                  </a:cubicBezTo>
                  <a:cubicBezTo>
                    <a:pt x="7200" y="2926"/>
                    <a:pt x="1951" y="826"/>
                    <a:pt x="12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533;p65"/>
            <p:cNvSpPr/>
            <p:nvPr/>
          </p:nvSpPr>
          <p:spPr>
            <a:xfrm>
              <a:off x="5542657" y="4098594"/>
              <a:ext cx="415654" cy="107108"/>
            </a:xfrm>
            <a:custGeom>
              <a:avLst/>
              <a:gdLst/>
              <a:ahLst/>
              <a:cxnLst/>
              <a:rect l="l" t="t" r="r" b="b"/>
              <a:pathLst>
                <a:path w="23711" h="6110" extrusionOk="0">
                  <a:moveTo>
                    <a:pt x="21805" y="1"/>
                  </a:moveTo>
                  <a:cubicBezTo>
                    <a:pt x="20203" y="746"/>
                    <a:pt x="16604" y="2094"/>
                    <a:pt x="11630" y="2094"/>
                  </a:cubicBezTo>
                  <a:cubicBezTo>
                    <a:pt x="8744" y="2094"/>
                    <a:pt x="5395" y="1640"/>
                    <a:pt x="1705" y="352"/>
                  </a:cubicBezTo>
                  <a:cubicBezTo>
                    <a:pt x="1003" y="1279"/>
                    <a:pt x="427" y="2282"/>
                    <a:pt x="1" y="3384"/>
                  </a:cubicBezTo>
                  <a:cubicBezTo>
                    <a:pt x="1948" y="4204"/>
                    <a:pt x="7118" y="6110"/>
                    <a:pt x="12888" y="6110"/>
                  </a:cubicBezTo>
                  <a:cubicBezTo>
                    <a:pt x="16474" y="6110"/>
                    <a:pt x="20291" y="5374"/>
                    <a:pt x="23710" y="3184"/>
                  </a:cubicBezTo>
                  <a:cubicBezTo>
                    <a:pt x="23234" y="2031"/>
                    <a:pt x="22582" y="953"/>
                    <a:pt x="21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534;p65"/>
            <p:cNvSpPr/>
            <p:nvPr/>
          </p:nvSpPr>
          <p:spPr>
            <a:xfrm>
              <a:off x="5592302" y="4388575"/>
              <a:ext cx="325146" cy="73819"/>
            </a:xfrm>
            <a:custGeom>
              <a:avLst/>
              <a:gdLst/>
              <a:ahLst/>
              <a:cxnLst/>
              <a:rect l="l" t="t" r="r" b="b"/>
              <a:pathLst>
                <a:path w="18548" h="4211" extrusionOk="0">
                  <a:moveTo>
                    <a:pt x="18547" y="0"/>
                  </a:moveTo>
                  <a:lnTo>
                    <a:pt x="18547" y="0"/>
                  </a:lnTo>
                  <a:cubicBezTo>
                    <a:pt x="15281" y="1067"/>
                    <a:pt x="11935" y="1424"/>
                    <a:pt x="8915" y="1424"/>
                  </a:cubicBezTo>
                  <a:cubicBezTo>
                    <a:pt x="5192" y="1424"/>
                    <a:pt x="1966" y="881"/>
                    <a:pt x="1" y="452"/>
                  </a:cubicBezTo>
                  <a:lnTo>
                    <a:pt x="1" y="452"/>
                  </a:lnTo>
                  <a:cubicBezTo>
                    <a:pt x="2332" y="2782"/>
                    <a:pt x="5515" y="4211"/>
                    <a:pt x="9073" y="4211"/>
                  </a:cubicBezTo>
                  <a:cubicBezTo>
                    <a:pt x="12833" y="4211"/>
                    <a:pt x="16216" y="2582"/>
                    <a:pt x="185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Image 2"/>
          <p:cNvPicPr>
            <a:picLocks noChangeAspect="1"/>
          </p:cNvPicPr>
          <p:nvPr/>
        </p:nvPicPr>
        <p:blipFill>
          <a:blip r:embed="rId4"/>
          <a:stretch>
            <a:fillRect/>
          </a:stretch>
        </p:blipFill>
        <p:spPr>
          <a:xfrm>
            <a:off x="1112139" y="4022814"/>
            <a:ext cx="7281753" cy="362440"/>
          </a:xfrm>
          <a:prstGeom prst="rect">
            <a:avLst/>
          </a:prstGeom>
        </p:spPr>
      </p:pic>
    </p:spTree>
    <p:extLst>
      <p:ext uri="{BB962C8B-B14F-4D97-AF65-F5344CB8AC3E}">
        <p14:creationId xmlns:p14="http://schemas.microsoft.com/office/powerpoint/2010/main" val="130735922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09040" y="292901"/>
            <a:ext cx="7704000" cy="572700"/>
          </a:xfrm>
          <a:prstGeom prst="rect">
            <a:avLst/>
          </a:prstGeom>
        </p:spPr>
        <p:txBody>
          <a:bodyPr spcFirstLastPara="1" wrap="square" lIns="0" tIns="0" rIns="0" bIns="0" anchor="ctr" anchorCtr="0">
            <a:noAutofit/>
          </a:bodyPr>
          <a:lstStyle/>
          <a:p>
            <a:pPr lvl="0"/>
            <a:r>
              <a:rPr lang="fr-FR" dirty="0" smtClean="0"/>
              <a:t>B/338 - Exemples</a:t>
            </a:r>
            <a:endParaRPr dirty="0"/>
          </a:p>
        </p:txBody>
      </p:sp>
      <p:sp>
        <p:nvSpPr>
          <p:cNvPr id="3803" name="Google Shape;3803;p33"/>
          <p:cNvSpPr txBox="1">
            <a:spLocks noGrp="1"/>
          </p:cNvSpPr>
          <p:nvPr>
            <p:ph type="body" idx="1"/>
          </p:nvPr>
        </p:nvSpPr>
        <p:spPr>
          <a:xfrm>
            <a:off x="1213648" y="787398"/>
            <a:ext cx="7210351" cy="4007668"/>
          </a:xfrm>
          <a:prstGeom prst="rect">
            <a:avLst/>
          </a:prstGeom>
        </p:spPr>
        <p:txBody>
          <a:bodyPr spcFirstLastPara="1" wrap="square" lIns="0" tIns="0" rIns="0" bIns="0" anchor="ctr" anchorCtr="0">
            <a:noAutofit/>
          </a:bodyPr>
          <a:lstStyle/>
          <a:p>
            <a:pPr marL="152400" indent="0" algn="ctr">
              <a:buNone/>
            </a:pPr>
            <a:r>
              <a:rPr lang="fr-FR" sz="1600" b="1" dirty="0">
                <a:solidFill>
                  <a:schemeClr val="bg1">
                    <a:lumMod val="50000"/>
                  </a:schemeClr>
                </a:solidFill>
                <a:latin typeface="Calibri" panose="020F0502020204030204" pitchFamily="34" charset="0"/>
                <a:cs typeface="Calibri" panose="020F0502020204030204" pitchFamily="34" charset="0"/>
              </a:rPr>
              <a:t>Signaler un financement </a:t>
            </a:r>
            <a:r>
              <a:rPr lang="fr-FR" sz="1600" b="1" dirty="0" smtClean="0">
                <a:solidFill>
                  <a:schemeClr val="bg1">
                    <a:lumMod val="50000"/>
                  </a:schemeClr>
                </a:solidFill>
                <a:latin typeface="Calibri" panose="020F0502020204030204" pitchFamily="34" charset="0"/>
                <a:cs typeface="Calibri" panose="020F0502020204030204" pitchFamily="34" charset="0"/>
              </a:rPr>
              <a:t>ANR</a:t>
            </a:r>
            <a:endParaRPr lang="fr-FR" sz="1600" b="1" dirty="0">
              <a:solidFill>
                <a:schemeClr val="bg1">
                  <a:lumMod val="50000"/>
                </a:schemeClr>
              </a:solidFill>
              <a:latin typeface="Calibri" panose="020F0502020204030204" pitchFamily="34" charset="0"/>
              <a:cs typeface="Calibri" panose="020F0502020204030204" pitchFamily="34" charset="0"/>
            </a:endParaRPr>
          </a:p>
          <a:p>
            <a:pPr marL="152400" indent="0">
              <a:buNone/>
            </a:pPr>
            <a:endParaRPr lang="en-GB" b="1" dirty="0" smtClean="0">
              <a:solidFill>
                <a:srgbClr val="7030A0"/>
              </a:solidFill>
              <a:latin typeface="Calibri" panose="020F0502020204030204" pitchFamily="34" charset="0"/>
              <a:cs typeface="Calibri" panose="020F0502020204030204" pitchFamily="34" charset="0"/>
            </a:endParaRPr>
          </a:p>
          <a:p>
            <a:pPr marL="152400" indent="0">
              <a:buNone/>
            </a:pPr>
            <a:r>
              <a:rPr lang="en-GB" b="1" dirty="0" smtClean="0">
                <a:solidFill>
                  <a:srgbClr val="7030A0"/>
                </a:solidFill>
                <a:latin typeface="Calibri" panose="020F0502020204030204" pitchFamily="34" charset="0"/>
                <a:cs typeface="Calibri" panose="020F0502020204030204" pitchFamily="34" charset="0"/>
              </a:rPr>
              <a:t>338</a:t>
            </a:r>
            <a:r>
              <a:rPr lang="en-GB" b="1" dirty="0">
                <a:solidFill>
                  <a:srgbClr val="7030A0"/>
                </a:solidFill>
                <a:latin typeface="Calibri" panose="020F0502020204030204" pitchFamily="34" charset="0"/>
                <a:cs typeface="Calibri" panose="020F0502020204030204" pitchFamily="34" charset="0"/>
              </a:rPr>
              <a:t>##$</a:t>
            </a:r>
            <a:r>
              <a:rPr lang="en-GB" b="1" dirty="0" err="1">
                <a:solidFill>
                  <a:srgbClr val="7030A0"/>
                </a:solidFill>
                <a:latin typeface="Calibri" panose="020F0502020204030204" pitchFamily="34" charset="0"/>
                <a:cs typeface="Calibri" panose="020F0502020204030204" pitchFamily="34" charset="0"/>
              </a:rPr>
              <a:t>b</a:t>
            </a:r>
            <a:r>
              <a:rPr lang="en-GB" dirty="0" err="1">
                <a:solidFill>
                  <a:schemeClr val="accent6">
                    <a:lumMod val="10000"/>
                  </a:schemeClr>
                </a:solidFill>
                <a:latin typeface="Calibri" panose="020F0502020204030204" pitchFamily="34" charset="0"/>
                <a:cs typeface="Calibri" panose="020F0502020204030204" pitchFamily="34" charset="0"/>
              </a:rPr>
              <a:t>ANR</a:t>
            </a:r>
            <a:r>
              <a:rPr lang="en-GB" b="1" dirty="0" err="1">
                <a:solidFill>
                  <a:srgbClr val="7030A0"/>
                </a:solidFill>
                <a:latin typeface="Calibri" panose="020F0502020204030204" pitchFamily="34" charset="0"/>
                <a:cs typeface="Calibri" panose="020F0502020204030204" pitchFamily="34" charset="0"/>
              </a:rPr>
              <a:t>$e</a:t>
            </a:r>
            <a:r>
              <a:rPr lang="en-GB" dirty="0" err="1">
                <a:solidFill>
                  <a:schemeClr val="accent6">
                    <a:lumMod val="10000"/>
                  </a:schemeClr>
                </a:solidFill>
                <a:latin typeface="Calibri" panose="020F0502020204030204" pitchFamily="34" charset="0"/>
                <a:cs typeface="Calibri" panose="020F0502020204030204" pitchFamily="34" charset="0"/>
              </a:rPr>
              <a:t>MESRI</a:t>
            </a:r>
            <a:r>
              <a:rPr lang="en-GB" b="1" dirty="0" err="1">
                <a:solidFill>
                  <a:srgbClr val="7030A0"/>
                </a:solidFill>
                <a:latin typeface="Calibri" panose="020F0502020204030204" pitchFamily="34" charset="0"/>
                <a:cs typeface="Calibri" panose="020F0502020204030204" pitchFamily="34" charset="0"/>
              </a:rPr>
              <a:t>$c</a:t>
            </a:r>
            <a:r>
              <a:rPr lang="en-GB" dirty="0" err="1">
                <a:solidFill>
                  <a:schemeClr val="accent6">
                    <a:lumMod val="10000"/>
                  </a:schemeClr>
                </a:solidFill>
                <a:latin typeface="Calibri" panose="020F0502020204030204" pitchFamily="34" charset="0"/>
                <a:cs typeface="Calibri" panose="020F0502020204030204" pitchFamily="34" charset="0"/>
              </a:rPr>
              <a:t>Belmont</a:t>
            </a:r>
            <a:r>
              <a:rPr lang="en-GB" dirty="0">
                <a:solidFill>
                  <a:schemeClr val="accent6">
                    <a:lumMod val="10000"/>
                  </a:schemeClr>
                </a:solidFill>
                <a:latin typeface="Calibri" panose="020F0502020204030204" pitchFamily="34" charset="0"/>
                <a:cs typeface="Calibri" panose="020F0502020204030204" pitchFamily="34" charset="0"/>
              </a:rPr>
              <a:t> Forum</a:t>
            </a:r>
            <a:r>
              <a:rPr lang="en-GB" b="1" dirty="0">
                <a:solidFill>
                  <a:srgbClr val="7030A0"/>
                </a:solidFill>
                <a:latin typeface="Calibri" panose="020F0502020204030204" pitchFamily="34" charset="0"/>
                <a:cs typeface="Calibri" panose="020F0502020204030204" pitchFamily="34" charset="0"/>
              </a:rPr>
              <a:t>$d</a:t>
            </a:r>
            <a:r>
              <a:rPr lang="en-GB" dirty="0">
                <a:solidFill>
                  <a:schemeClr val="accent6">
                    <a:lumMod val="10000"/>
                  </a:schemeClr>
                </a:solidFill>
                <a:latin typeface="Calibri" panose="020F0502020204030204" pitchFamily="34" charset="0"/>
                <a:cs typeface="Calibri" panose="020F0502020204030204" pitchFamily="34" charset="0"/>
              </a:rPr>
              <a:t>ANR-21-SOIL-0005</a:t>
            </a:r>
            <a:r>
              <a:rPr lang="en-GB" b="1" dirty="0">
                <a:solidFill>
                  <a:srgbClr val="7030A0"/>
                </a:solidFill>
                <a:latin typeface="Calibri" panose="020F0502020204030204" pitchFamily="34" charset="0"/>
                <a:cs typeface="Calibri" panose="020F0502020204030204" pitchFamily="34" charset="0"/>
              </a:rPr>
              <a:t>$f</a:t>
            </a:r>
            <a:r>
              <a:rPr lang="en-GB" dirty="0">
                <a:solidFill>
                  <a:schemeClr val="accent6">
                    <a:lumMod val="10000"/>
                  </a:schemeClr>
                </a:solidFill>
                <a:latin typeface="Calibri" panose="020F0502020204030204" pitchFamily="34" charset="0"/>
                <a:cs typeface="Calibri" panose="020F0502020204030204" pitchFamily="34" charset="0"/>
              </a:rPr>
              <a:t>Global change impact on vulnerable carbon reservoirs : carbon sequestration and emissions in soils and waters From the Arctic To the </a:t>
            </a:r>
            <a:r>
              <a:rPr lang="en-GB" dirty="0" err="1">
                <a:solidFill>
                  <a:schemeClr val="accent6">
                    <a:lumMod val="10000"/>
                  </a:schemeClr>
                </a:solidFill>
                <a:latin typeface="Calibri" panose="020F0502020204030204" pitchFamily="34" charset="0"/>
                <a:cs typeface="Calibri" panose="020F0502020204030204" pitchFamily="34" charset="0"/>
              </a:rPr>
              <a:t>Equator</a:t>
            </a:r>
            <a:r>
              <a:rPr lang="en-GB" b="1" dirty="0" err="1">
                <a:solidFill>
                  <a:srgbClr val="7030A0"/>
                </a:solidFill>
                <a:latin typeface="Calibri" panose="020F0502020204030204" pitchFamily="34" charset="0"/>
                <a:cs typeface="Calibri" panose="020F0502020204030204" pitchFamily="34" charset="0"/>
              </a:rPr>
              <a:t>$g</a:t>
            </a:r>
            <a:r>
              <a:rPr lang="en-GB" dirty="0" err="1">
                <a:solidFill>
                  <a:schemeClr val="accent6">
                    <a:lumMod val="10000"/>
                  </a:schemeClr>
                </a:solidFill>
                <a:latin typeface="Calibri" panose="020F0502020204030204" pitchFamily="34" charset="0"/>
                <a:cs typeface="Calibri" panose="020F0502020204030204" pitchFamily="34" charset="0"/>
              </a:rPr>
              <a:t>VULCAR-FATE</a:t>
            </a:r>
            <a:endParaRPr lang="fr-FR" dirty="0">
              <a:solidFill>
                <a:schemeClr val="accent6">
                  <a:lumMod val="10000"/>
                </a:schemeClr>
              </a:solidFill>
              <a:latin typeface="Calibri" panose="020F0502020204030204" pitchFamily="34" charset="0"/>
              <a:cs typeface="Calibri" panose="020F0502020204030204" pitchFamily="34" charset="0"/>
            </a:endParaRPr>
          </a:p>
          <a:p>
            <a:pPr marL="152400" indent="0">
              <a:buNone/>
            </a:pPr>
            <a:r>
              <a:rPr lang="fr-FR" b="1" dirty="0">
                <a:solidFill>
                  <a:srgbClr val="7030A0"/>
                </a:solidFill>
                <a:latin typeface="Calibri" panose="020F0502020204030204" pitchFamily="34" charset="0"/>
                <a:cs typeface="Calibri" panose="020F0502020204030204" pitchFamily="34" charset="0"/>
              </a:rPr>
              <a:t>711 02$3</a:t>
            </a:r>
            <a:r>
              <a:rPr lang="fr-FR" dirty="0">
                <a:solidFill>
                  <a:schemeClr val="accent6">
                    <a:lumMod val="10000"/>
                  </a:schemeClr>
                </a:solidFill>
                <a:latin typeface="Calibri" panose="020F0502020204030204" pitchFamily="34" charset="0"/>
                <a:cs typeface="Calibri" panose="020F0502020204030204" pitchFamily="34" charset="0"/>
              </a:rPr>
              <a:t>121892174</a:t>
            </a:r>
            <a:r>
              <a:rPr lang="fr-FR" b="1" dirty="0">
                <a:solidFill>
                  <a:schemeClr val="accent6">
                    <a:lumMod val="10000"/>
                  </a:schemeClr>
                </a:solidFill>
                <a:latin typeface="Calibri" panose="020F0502020204030204" pitchFamily="34" charset="0"/>
                <a:cs typeface="Calibri" panose="020F0502020204030204" pitchFamily="34" charset="0"/>
              </a:rPr>
              <a:t>@</a:t>
            </a:r>
            <a:r>
              <a:rPr lang="fr-FR" i="1" dirty="0">
                <a:solidFill>
                  <a:schemeClr val="accent6">
                    <a:lumMod val="10000"/>
                  </a:schemeClr>
                </a:solidFill>
                <a:latin typeface="Calibri" panose="020F0502020204030204" pitchFamily="34" charset="0"/>
                <a:cs typeface="Calibri" panose="020F0502020204030204" pitchFamily="34" charset="0"/>
              </a:rPr>
              <a:t>Agence nationale de la recherche (</a:t>
            </a:r>
            <a:r>
              <a:rPr lang="fr-FR" i="1" dirty="0" smtClean="0">
                <a:solidFill>
                  <a:schemeClr val="accent6">
                    <a:lumMod val="10000"/>
                  </a:schemeClr>
                </a:solidFill>
                <a:latin typeface="Calibri" panose="020F0502020204030204" pitchFamily="34" charset="0"/>
                <a:cs typeface="Calibri" panose="020F0502020204030204" pitchFamily="34" charset="0"/>
              </a:rPr>
              <a:t>France)</a:t>
            </a:r>
            <a:r>
              <a:rPr lang="fr-FR" b="1" dirty="0" smtClean="0">
                <a:solidFill>
                  <a:srgbClr val="7030A0"/>
                </a:solidFill>
                <a:latin typeface="Calibri" panose="020F0502020204030204" pitchFamily="34" charset="0"/>
                <a:cs typeface="Calibri" panose="020F0502020204030204" pitchFamily="34" charset="0"/>
              </a:rPr>
              <a:t>$4</a:t>
            </a:r>
            <a:r>
              <a:rPr lang="fr-FR" dirty="0" smtClean="0">
                <a:solidFill>
                  <a:schemeClr val="accent6">
                    <a:lumMod val="10000"/>
                  </a:schemeClr>
                </a:solidFill>
                <a:latin typeface="Calibri" panose="020F0502020204030204" pitchFamily="34" charset="0"/>
                <a:cs typeface="Calibri" panose="020F0502020204030204" pitchFamily="34" charset="0"/>
              </a:rPr>
              <a:t>723</a:t>
            </a:r>
            <a:endParaRPr lang="fr-FR" dirty="0">
              <a:solidFill>
                <a:schemeClr val="accent6">
                  <a:lumMod val="10000"/>
                </a:schemeClr>
              </a:solidFill>
              <a:latin typeface="Calibri" panose="020F0502020204030204" pitchFamily="34" charset="0"/>
              <a:cs typeface="Calibri" panose="020F0502020204030204" pitchFamily="34" charset="0"/>
            </a:endParaRPr>
          </a:p>
          <a:p>
            <a:pPr marL="152400" indent="0">
              <a:buNone/>
            </a:pPr>
            <a:r>
              <a:rPr lang="fr-FR" b="1" dirty="0" smtClean="0">
                <a:solidFill>
                  <a:srgbClr val="7030A0"/>
                </a:solidFill>
                <a:latin typeface="Calibri" panose="020F0502020204030204" pitchFamily="34" charset="0"/>
                <a:cs typeface="Calibri" panose="020F0502020204030204" pitchFamily="34" charset="0"/>
              </a:rPr>
              <a:t>711 </a:t>
            </a:r>
            <a:r>
              <a:rPr lang="fr-FR" b="1" dirty="0">
                <a:solidFill>
                  <a:srgbClr val="7030A0"/>
                </a:solidFill>
                <a:latin typeface="Calibri" panose="020F0502020204030204" pitchFamily="34" charset="0"/>
                <a:cs typeface="Calibri" panose="020F0502020204030204" pitchFamily="34" charset="0"/>
              </a:rPr>
              <a:t>02$3</a:t>
            </a:r>
            <a:r>
              <a:rPr lang="fr-FR" dirty="0">
                <a:solidFill>
                  <a:schemeClr val="accent6">
                    <a:lumMod val="10000"/>
                  </a:schemeClr>
                </a:solidFill>
                <a:latin typeface="Calibri" panose="020F0502020204030204" pitchFamily="34" charset="0"/>
                <a:cs typeface="Calibri" panose="020F0502020204030204" pitchFamily="34" charset="0"/>
              </a:rPr>
              <a:t>232648964</a:t>
            </a:r>
            <a:r>
              <a:rPr lang="fr-FR" b="1" dirty="0">
                <a:solidFill>
                  <a:schemeClr val="accent6">
                    <a:lumMod val="10000"/>
                  </a:schemeClr>
                </a:solidFill>
                <a:latin typeface="Calibri" panose="020F0502020204030204" pitchFamily="34" charset="0"/>
                <a:cs typeface="Calibri" panose="020F0502020204030204" pitchFamily="34" charset="0"/>
              </a:rPr>
              <a:t>@</a:t>
            </a:r>
            <a:r>
              <a:rPr lang="fr-FR" i="1" dirty="0">
                <a:solidFill>
                  <a:schemeClr val="accent6">
                    <a:lumMod val="10000"/>
                  </a:schemeClr>
                </a:solidFill>
                <a:latin typeface="Calibri" panose="020F0502020204030204" pitchFamily="34" charset="0"/>
                <a:cs typeface="Calibri" panose="020F0502020204030204" pitchFamily="34" charset="0"/>
              </a:rPr>
              <a:t>France. Ministère de l'enseignement supérieur, de la recherche et de l'innovation (2017-</a:t>
            </a:r>
            <a:r>
              <a:rPr lang="fr-FR" i="1" dirty="0" smtClean="0">
                <a:solidFill>
                  <a:schemeClr val="accent6">
                    <a:lumMod val="10000"/>
                  </a:schemeClr>
                </a:solidFill>
                <a:latin typeface="Calibri" panose="020F0502020204030204" pitchFamily="34" charset="0"/>
                <a:cs typeface="Calibri" panose="020F0502020204030204" pitchFamily="34" charset="0"/>
              </a:rPr>
              <a:t>....)</a:t>
            </a:r>
            <a:r>
              <a:rPr lang="fr-FR" b="1" dirty="0" smtClean="0">
                <a:solidFill>
                  <a:srgbClr val="7030A0"/>
                </a:solidFill>
                <a:latin typeface="Calibri" panose="020F0502020204030204" pitchFamily="34" charset="0"/>
                <a:cs typeface="Calibri" panose="020F0502020204030204" pitchFamily="34" charset="0"/>
              </a:rPr>
              <a:t>$4</a:t>
            </a:r>
            <a:r>
              <a:rPr lang="fr-FR" dirty="0" smtClean="0">
                <a:solidFill>
                  <a:schemeClr val="accent6">
                    <a:lumMod val="10000"/>
                  </a:schemeClr>
                </a:solidFill>
                <a:latin typeface="Calibri" panose="020F0502020204030204" pitchFamily="34" charset="0"/>
                <a:cs typeface="Calibri" panose="020F0502020204030204" pitchFamily="34" charset="0"/>
              </a:rPr>
              <a:t>723</a:t>
            </a:r>
            <a:endParaRPr lang="fr-FR" dirty="0">
              <a:solidFill>
                <a:schemeClr val="accent6">
                  <a:lumMod val="10000"/>
                </a:schemeClr>
              </a:solidFill>
              <a:latin typeface="Calibri" panose="020F0502020204030204" pitchFamily="34" charset="0"/>
              <a:cs typeface="Calibri" panose="020F0502020204030204" pitchFamily="34" charset="0"/>
            </a:endParaRPr>
          </a:p>
          <a:p>
            <a:pPr marL="152400" indent="0">
              <a:buNone/>
            </a:pPr>
            <a:endParaRPr lang="fr-FR" b="1" dirty="0" smtClean="0">
              <a:solidFill>
                <a:schemeClr val="accent6">
                  <a:lumMod val="10000"/>
                </a:schemeClr>
              </a:solidFill>
              <a:latin typeface="Calibri" panose="020F0502020204030204" pitchFamily="34" charset="0"/>
              <a:cs typeface="Calibri" panose="020F0502020204030204" pitchFamily="34" charset="0"/>
            </a:endParaRPr>
          </a:p>
          <a:p>
            <a:pPr marL="152400" indent="0">
              <a:buNone/>
            </a:pPr>
            <a:r>
              <a:rPr lang="fr-FR" b="1" i="1" dirty="0" smtClean="0">
                <a:solidFill>
                  <a:schemeClr val="accent6">
                    <a:lumMod val="10000"/>
                  </a:schemeClr>
                </a:solidFill>
                <a:latin typeface="Calibri" panose="020F0502020204030204" pitchFamily="34" charset="0"/>
                <a:cs typeface="Calibri" panose="020F0502020204030204" pitchFamily="34" charset="0"/>
              </a:rPr>
              <a:t>Commentaire</a:t>
            </a:r>
            <a:r>
              <a:rPr lang="fr-FR" b="1" i="1" dirty="0">
                <a:solidFill>
                  <a:schemeClr val="accent6">
                    <a:lumMod val="10000"/>
                  </a:schemeClr>
                </a:solidFill>
                <a:latin typeface="Calibri" panose="020F0502020204030204" pitchFamily="34" charset="0"/>
                <a:cs typeface="Calibri" panose="020F0502020204030204" pitchFamily="34" charset="0"/>
              </a:rPr>
              <a:t> :</a:t>
            </a:r>
            <a:r>
              <a:rPr lang="fr-FR" i="1" dirty="0">
                <a:solidFill>
                  <a:schemeClr val="accent6">
                    <a:lumMod val="10000"/>
                  </a:schemeClr>
                </a:solidFill>
                <a:latin typeface="Calibri" panose="020F0502020204030204" pitchFamily="34" charset="0"/>
                <a:cs typeface="Calibri" panose="020F0502020204030204" pitchFamily="34" charset="0"/>
              </a:rPr>
              <a:t> le titre du projet est «Global change impact on </a:t>
            </a:r>
            <a:r>
              <a:rPr lang="fr-FR" i="1" dirty="0" err="1">
                <a:solidFill>
                  <a:schemeClr val="accent6">
                    <a:lumMod val="10000"/>
                  </a:schemeClr>
                </a:solidFill>
                <a:latin typeface="Calibri" panose="020F0502020204030204" pitchFamily="34" charset="0"/>
                <a:cs typeface="Calibri" panose="020F0502020204030204" pitchFamily="34" charset="0"/>
              </a:rPr>
              <a:t>vulnerable</a:t>
            </a:r>
            <a:r>
              <a:rPr lang="fr-FR" i="1" dirty="0">
                <a:solidFill>
                  <a:schemeClr val="accent6">
                    <a:lumMod val="10000"/>
                  </a:schemeClr>
                </a:solidFill>
                <a:latin typeface="Calibri" panose="020F0502020204030204" pitchFamily="34" charset="0"/>
                <a:cs typeface="Calibri" panose="020F0502020204030204" pitchFamily="34" charset="0"/>
              </a:rPr>
              <a:t> </a:t>
            </a:r>
            <a:r>
              <a:rPr lang="fr-FR" i="1" dirty="0" err="1">
                <a:solidFill>
                  <a:schemeClr val="accent6">
                    <a:lumMod val="10000"/>
                  </a:schemeClr>
                </a:solidFill>
                <a:latin typeface="Calibri" panose="020F0502020204030204" pitchFamily="34" charset="0"/>
                <a:cs typeface="Calibri" panose="020F0502020204030204" pitchFamily="34" charset="0"/>
              </a:rPr>
              <a:t>carbon</a:t>
            </a:r>
            <a:r>
              <a:rPr lang="fr-FR" i="1" dirty="0">
                <a:solidFill>
                  <a:schemeClr val="accent6">
                    <a:lumMod val="10000"/>
                  </a:schemeClr>
                </a:solidFill>
                <a:latin typeface="Calibri" panose="020F0502020204030204" pitchFamily="34" charset="0"/>
                <a:cs typeface="Calibri" panose="020F0502020204030204" pitchFamily="34" charset="0"/>
              </a:rPr>
              <a:t> </a:t>
            </a:r>
            <a:r>
              <a:rPr lang="fr-FR" i="1" dirty="0" err="1">
                <a:solidFill>
                  <a:schemeClr val="accent6">
                    <a:lumMod val="10000"/>
                  </a:schemeClr>
                </a:solidFill>
                <a:latin typeface="Calibri" panose="020F0502020204030204" pitchFamily="34" charset="0"/>
                <a:cs typeface="Calibri" panose="020F0502020204030204" pitchFamily="34" charset="0"/>
              </a:rPr>
              <a:t>reservoirs</a:t>
            </a:r>
            <a:r>
              <a:rPr lang="fr-FR" i="1" dirty="0">
                <a:solidFill>
                  <a:schemeClr val="accent6">
                    <a:lumMod val="10000"/>
                  </a:schemeClr>
                </a:solidFill>
                <a:latin typeface="Calibri" panose="020F0502020204030204" pitchFamily="34" charset="0"/>
                <a:cs typeface="Calibri" panose="020F0502020204030204" pitchFamily="34" charset="0"/>
              </a:rPr>
              <a:t> : </a:t>
            </a:r>
            <a:r>
              <a:rPr lang="fr-FR" i="1" dirty="0" err="1">
                <a:solidFill>
                  <a:schemeClr val="accent6">
                    <a:lumMod val="10000"/>
                  </a:schemeClr>
                </a:solidFill>
                <a:latin typeface="Calibri" panose="020F0502020204030204" pitchFamily="34" charset="0"/>
                <a:cs typeface="Calibri" panose="020F0502020204030204" pitchFamily="34" charset="0"/>
              </a:rPr>
              <a:t>carbon</a:t>
            </a:r>
            <a:r>
              <a:rPr lang="fr-FR" i="1" dirty="0">
                <a:solidFill>
                  <a:schemeClr val="accent6">
                    <a:lumMod val="10000"/>
                  </a:schemeClr>
                </a:solidFill>
                <a:latin typeface="Calibri" panose="020F0502020204030204" pitchFamily="34" charset="0"/>
                <a:cs typeface="Calibri" panose="020F0502020204030204" pitchFamily="34" charset="0"/>
              </a:rPr>
              <a:t> </a:t>
            </a:r>
            <a:r>
              <a:rPr lang="fr-FR" i="1" dirty="0" err="1">
                <a:solidFill>
                  <a:schemeClr val="accent6">
                    <a:lumMod val="10000"/>
                  </a:schemeClr>
                </a:solidFill>
                <a:latin typeface="Calibri" panose="020F0502020204030204" pitchFamily="34" charset="0"/>
                <a:cs typeface="Calibri" panose="020F0502020204030204" pitchFamily="34" charset="0"/>
              </a:rPr>
              <a:t>sequestration</a:t>
            </a:r>
            <a:r>
              <a:rPr lang="fr-FR" i="1" dirty="0">
                <a:solidFill>
                  <a:schemeClr val="accent6">
                    <a:lumMod val="10000"/>
                  </a:schemeClr>
                </a:solidFill>
                <a:latin typeface="Calibri" panose="020F0502020204030204" pitchFamily="34" charset="0"/>
                <a:cs typeface="Calibri" panose="020F0502020204030204" pitchFamily="34" charset="0"/>
              </a:rPr>
              <a:t> and </a:t>
            </a:r>
            <a:r>
              <a:rPr lang="fr-FR" i="1" dirty="0" err="1">
                <a:solidFill>
                  <a:schemeClr val="accent6">
                    <a:lumMod val="10000"/>
                  </a:schemeClr>
                </a:solidFill>
                <a:latin typeface="Calibri" panose="020F0502020204030204" pitchFamily="34" charset="0"/>
                <a:cs typeface="Calibri" panose="020F0502020204030204" pitchFamily="34" charset="0"/>
              </a:rPr>
              <a:t>emissions</a:t>
            </a:r>
            <a:r>
              <a:rPr lang="fr-FR" i="1" dirty="0">
                <a:solidFill>
                  <a:schemeClr val="accent6">
                    <a:lumMod val="10000"/>
                  </a:schemeClr>
                </a:solidFill>
                <a:latin typeface="Calibri" panose="020F0502020204030204" pitchFamily="34" charset="0"/>
                <a:cs typeface="Calibri" panose="020F0502020204030204" pitchFamily="34" charset="0"/>
              </a:rPr>
              <a:t> in </a:t>
            </a:r>
            <a:r>
              <a:rPr lang="fr-FR" i="1" dirty="0" err="1">
                <a:solidFill>
                  <a:schemeClr val="accent6">
                    <a:lumMod val="10000"/>
                  </a:schemeClr>
                </a:solidFill>
                <a:latin typeface="Calibri" panose="020F0502020204030204" pitchFamily="34" charset="0"/>
                <a:cs typeface="Calibri" panose="020F0502020204030204" pitchFamily="34" charset="0"/>
              </a:rPr>
              <a:t>soils</a:t>
            </a:r>
            <a:r>
              <a:rPr lang="fr-FR" i="1" dirty="0">
                <a:solidFill>
                  <a:schemeClr val="accent6">
                    <a:lumMod val="10000"/>
                  </a:schemeClr>
                </a:solidFill>
                <a:latin typeface="Calibri" panose="020F0502020204030204" pitchFamily="34" charset="0"/>
                <a:cs typeface="Calibri" panose="020F0502020204030204" pitchFamily="34" charset="0"/>
              </a:rPr>
              <a:t> and waters </a:t>
            </a:r>
            <a:r>
              <a:rPr lang="fr-FR" i="1" dirty="0" err="1">
                <a:solidFill>
                  <a:schemeClr val="accent6">
                    <a:lumMod val="10000"/>
                  </a:schemeClr>
                </a:solidFill>
                <a:latin typeface="Calibri" panose="020F0502020204030204" pitchFamily="34" charset="0"/>
                <a:cs typeface="Calibri" panose="020F0502020204030204" pitchFamily="34" charset="0"/>
              </a:rPr>
              <a:t>From</a:t>
            </a:r>
            <a:r>
              <a:rPr lang="fr-FR" i="1" dirty="0">
                <a:solidFill>
                  <a:schemeClr val="accent6">
                    <a:lumMod val="10000"/>
                  </a:schemeClr>
                </a:solidFill>
                <a:latin typeface="Calibri" panose="020F0502020204030204" pitchFamily="34" charset="0"/>
                <a:cs typeface="Calibri" panose="020F0502020204030204" pitchFamily="34" charset="0"/>
              </a:rPr>
              <a:t> the </a:t>
            </a:r>
            <a:r>
              <a:rPr lang="fr-FR" i="1" dirty="0" err="1">
                <a:solidFill>
                  <a:schemeClr val="accent6">
                    <a:lumMod val="10000"/>
                  </a:schemeClr>
                </a:solidFill>
                <a:latin typeface="Calibri" panose="020F0502020204030204" pitchFamily="34" charset="0"/>
                <a:cs typeface="Calibri" panose="020F0502020204030204" pitchFamily="34" charset="0"/>
              </a:rPr>
              <a:t>Arctic</a:t>
            </a:r>
            <a:r>
              <a:rPr lang="fr-FR" i="1" dirty="0">
                <a:solidFill>
                  <a:schemeClr val="accent6">
                    <a:lumMod val="10000"/>
                  </a:schemeClr>
                </a:solidFill>
                <a:latin typeface="Calibri" panose="020F0502020204030204" pitchFamily="34" charset="0"/>
                <a:cs typeface="Calibri" panose="020F0502020204030204" pitchFamily="34" charset="0"/>
              </a:rPr>
              <a:t> To the </a:t>
            </a:r>
            <a:r>
              <a:rPr lang="fr-FR" i="1" dirty="0" err="1">
                <a:solidFill>
                  <a:schemeClr val="accent6">
                    <a:lumMod val="10000"/>
                  </a:schemeClr>
                </a:solidFill>
                <a:latin typeface="Calibri" panose="020F0502020204030204" pitchFamily="34" charset="0"/>
                <a:cs typeface="Calibri" panose="020F0502020204030204" pitchFamily="34" charset="0"/>
              </a:rPr>
              <a:t>Equator</a:t>
            </a:r>
            <a:r>
              <a:rPr lang="fr-FR" i="1" dirty="0">
                <a:solidFill>
                  <a:schemeClr val="accent6">
                    <a:lumMod val="10000"/>
                  </a:schemeClr>
                </a:solidFill>
                <a:latin typeface="Calibri" panose="020F0502020204030204" pitchFamily="34" charset="0"/>
                <a:cs typeface="Calibri" panose="020F0502020204030204" pitchFamily="34" charset="0"/>
              </a:rPr>
              <a:t> </a:t>
            </a:r>
            <a:r>
              <a:rPr lang="fr-FR" i="1" dirty="0" smtClean="0">
                <a:solidFill>
                  <a:schemeClr val="accent6">
                    <a:lumMod val="10000"/>
                  </a:schemeClr>
                </a:solidFill>
                <a:latin typeface="Calibri" panose="020F0502020204030204" pitchFamily="34" charset="0"/>
                <a:cs typeface="Calibri" panose="020F0502020204030204" pitchFamily="34" charset="0"/>
              </a:rPr>
              <a:t>» (</a:t>
            </a:r>
            <a:r>
              <a:rPr lang="en-GB" b="1" dirty="0">
                <a:solidFill>
                  <a:srgbClr val="7030A0"/>
                </a:solidFill>
                <a:latin typeface="Calibri" panose="020F0502020204030204" pitchFamily="34" charset="0"/>
                <a:cs typeface="Calibri" panose="020F0502020204030204" pitchFamily="34" charset="0"/>
              </a:rPr>
              <a:t>$f</a:t>
            </a:r>
            <a:r>
              <a:rPr lang="fr-FR" i="1" dirty="0" smtClean="0">
                <a:solidFill>
                  <a:schemeClr val="accent6">
                    <a:lumMod val="10000"/>
                  </a:schemeClr>
                </a:solidFill>
                <a:latin typeface="Calibri" panose="020F0502020204030204" pitchFamily="34" charset="0"/>
                <a:cs typeface="Calibri" panose="020F0502020204030204" pitchFamily="34" charset="0"/>
              </a:rPr>
              <a:t>). </a:t>
            </a:r>
            <a:r>
              <a:rPr lang="fr-FR" i="1" dirty="0">
                <a:solidFill>
                  <a:schemeClr val="accent6">
                    <a:lumMod val="10000"/>
                  </a:schemeClr>
                </a:solidFill>
                <a:latin typeface="Calibri" panose="020F0502020204030204" pitchFamily="34" charset="0"/>
                <a:cs typeface="Calibri" panose="020F0502020204030204" pitchFamily="34" charset="0"/>
              </a:rPr>
              <a:t>Son acronyme est </a:t>
            </a:r>
            <a:r>
              <a:rPr lang="fr-FR" i="1" dirty="0" smtClean="0">
                <a:solidFill>
                  <a:schemeClr val="accent6">
                    <a:lumMod val="10000"/>
                  </a:schemeClr>
                </a:solidFill>
                <a:latin typeface="Calibri" panose="020F0502020204030204" pitchFamily="34" charset="0"/>
                <a:cs typeface="Calibri" panose="020F0502020204030204" pitchFamily="34" charset="0"/>
              </a:rPr>
              <a:t>VULCAR-FATE (</a:t>
            </a:r>
            <a:r>
              <a:rPr lang="en-GB" b="1" dirty="0">
                <a:solidFill>
                  <a:srgbClr val="7030A0"/>
                </a:solidFill>
                <a:latin typeface="Calibri" panose="020F0502020204030204" pitchFamily="34" charset="0"/>
                <a:cs typeface="Calibri" panose="020F0502020204030204" pitchFamily="34" charset="0"/>
              </a:rPr>
              <a:t>$</a:t>
            </a:r>
            <a:r>
              <a:rPr lang="en-GB" b="1" dirty="0" smtClean="0">
                <a:solidFill>
                  <a:srgbClr val="7030A0"/>
                </a:solidFill>
                <a:latin typeface="Calibri" panose="020F0502020204030204" pitchFamily="34" charset="0"/>
                <a:cs typeface="Calibri" panose="020F0502020204030204" pitchFamily="34" charset="0"/>
              </a:rPr>
              <a:t>g)</a:t>
            </a:r>
            <a:r>
              <a:rPr lang="fr-FR" i="1" dirty="0" smtClean="0">
                <a:solidFill>
                  <a:schemeClr val="accent6">
                    <a:lumMod val="10000"/>
                  </a:schemeClr>
                </a:solidFill>
                <a:latin typeface="Calibri" panose="020F0502020204030204" pitchFamily="34" charset="0"/>
                <a:cs typeface="Calibri" panose="020F0502020204030204" pitchFamily="34" charset="0"/>
              </a:rPr>
              <a:t>. </a:t>
            </a:r>
            <a:r>
              <a:rPr lang="fr-FR" i="1" dirty="0">
                <a:solidFill>
                  <a:schemeClr val="accent6">
                    <a:lumMod val="10000"/>
                  </a:schemeClr>
                </a:solidFill>
                <a:latin typeface="Calibri" panose="020F0502020204030204" pitchFamily="34" charset="0"/>
                <a:cs typeface="Calibri" panose="020F0502020204030204" pitchFamily="34" charset="0"/>
              </a:rPr>
              <a:t>Son identifiant est </a:t>
            </a:r>
            <a:r>
              <a:rPr lang="fr-FR" i="1" dirty="0" smtClean="0">
                <a:solidFill>
                  <a:schemeClr val="accent6">
                    <a:lumMod val="10000"/>
                  </a:schemeClr>
                </a:solidFill>
                <a:latin typeface="Calibri" panose="020F0502020204030204" pitchFamily="34" charset="0"/>
                <a:cs typeface="Calibri" panose="020F0502020204030204" pitchFamily="34" charset="0"/>
              </a:rPr>
              <a:t>ANR-21-SOIL-0005 (</a:t>
            </a:r>
            <a:r>
              <a:rPr lang="en-GB" b="1" dirty="0" smtClean="0">
                <a:solidFill>
                  <a:srgbClr val="7030A0"/>
                </a:solidFill>
                <a:latin typeface="Calibri" panose="020F0502020204030204" pitchFamily="34" charset="0"/>
                <a:cs typeface="Calibri" panose="020F0502020204030204" pitchFamily="34" charset="0"/>
              </a:rPr>
              <a:t>$d)</a:t>
            </a:r>
            <a:r>
              <a:rPr lang="fr-FR" i="1" dirty="0" smtClean="0">
                <a:solidFill>
                  <a:schemeClr val="accent6">
                    <a:lumMod val="10000"/>
                  </a:schemeClr>
                </a:solidFill>
                <a:latin typeface="Calibri" panose="020F0502020204030204" pitchFamily="34" charset="0"/>
                <a:cs typeface="Calibri" panose="020F0502020204030204" pitchFamily="34" charset="0"/>
              </a:rPr>
              <a:t>.</a:t>
            </a:r>
            <a:r>
              <a:rPr lang="fr-FR" i="1" dirty="0">
                <a:solidFill>
                  <a:schemeClr val="accent6">
                    <a:lumMod val="10000"/>
                  </a:schemeClr>
                </a:solidFill>
                <a:latin typeface="Calibri" panose="020F0502020204030204" pitchFamily="34" charset="0"/>
                <a:cs typeface="Calibri" panose="020F0502020204030204" pitchFamily="34" charset="0"/>
              </a:rPr>
              <a:t> Le projet fait partie du programme de financement Belmont </a:t>
            </a:r>
            <a:r>
              <a:rPr lang="fr-FR" i="1" dirty="0" smtClean="0">
                <a:solidFill>
                  <a:schemeClr val="accent6">
                    <a:lumMod val="10000"/>
                  </a:schemeClr>
                </a:solidFill>
                <a:latin typeface="Calibri" panose="020F0502020204030204" pitchFamily="34" charset="0"/>
                <a:cs typeface="Calibri" panose="020F0502020204030204" pitchFamily="34" charset="0"/>
              </a:rPr>
              <a:t>Forum (</a:t>
            </a:r>
            <a:r>
              <a:rPr lang="en-GB" b="1" dirty="0">
                <a:solidFill>
                  <a:srgbClr val="7030A0"/>
                </a:solidFill>
                <a:latin typeface="Calibri" panose="020F0502020204030204" pitchFamily="34" charset="0"/>
                <a:cs typeface="Calibri" panose="020F0502020204030204" pitchFamily="34" charset="0"/>
              </a:rPr>
              <a:t>$</a:t>
            </a:r>
            <a:r>
              <a:rPr lang="en-GB" b="1" dirty="0" smtClean="0">
                <a:solidFill>
                  <a:srgbClr val="7030A0"/>
                </a:solidFill>
                <a:latin typeface="Calibri" panose="020F0502020204030204" pitchFamily="34" charset="0"/>
                <a:cs typeface="Calibri" panose="020F0502020204030204" pitchFamily="34" charset="0"/>
              </a:rPr>
              <a:t>c)</a:t>
            </a:r>
            <a:r>
              <a:rPr lang="fr-FR" i="1" dirty="0" smtClean="0">
                <a:solidFill>
                  <a:schemeClr val="accent6">
                    <a:lumMod val="10000"/>
                  </a:schemeClr>
                </a:solidFill>
                <a:latin typeface="Calibri" panose="020F0502020204030204" pitchFamily="34" charset="0"/>
                <a:cs typeface="Calibri" panose="020F0502020204030204" pitchFamily="34" charset="0"/>
              </a:rPr>
              <a:t>. </a:t>
            </a:r>
            <a:r>
              <a:rPr lang="fr-FR" i="1" dirty="0">
                <a:solidFill>
                  <a:schemeClr val="accent6">
                    <a:lumMod val="10000"/>
                  </a:schemeClr>
                </a:solidFill>
                <a:latin typeface="Calibri" panose="020F0502020204030204" pitchFamily="34" charset="0"/>
                <a:cs typeface="Calibri" panose="020F0502020204030204" pitchFamily="34" charset="0"/>
              </a:rPr>
              <a:t>Ce programme est financé par </a:t>
            </a:r>
            <a:r>
              <a:rPr lang="fr-FR" i="1" dirty="0" smtClean="0">
                <a:solidFill>
                  <a:schemeClr val="accent6">
                    <a:lumMod val="10000"/>
                  </a:schemeClr>
                </a:solidFill>
                <a:latin typeface="Calibri" panose="020F0502020204030204" pitchFamily="34" charset="0"/>
                <a:cs typeface="Calibri" panose="020F0502020204030204" pitchFamily="34" charset="0"/>
              </a:rPr>
              <a:t>l’ANR (</a:t>
            </a:r>
            <a:r>
              <a:rPr lang="en-GB" b="1" dirty="0" smtClean="0">
                <a:solidFill>
                  <a:srgbClr val="7030A0"/>
                </a:solidFill>
                <a:latin typeface="Calibri" panose="020F0502020204030204" pitchFamily="34" charset="0"/>
                <a:cs typeface="Calibri" panose="020F0502020204030204" pitchFamily="34" charset="0"/>
              </a:rPr>
              <a:t>$b</a:t>
            </a:r>
            <a:r>
              <a:rPr lang="fr-FR" i="1" dirty="0" smtClean="0">
                <a:solidFill>
                  <a:schemeClr val="accent6">
                    <a:lumMod val="10000"/>
                  </a:schemeClr>
                </a:solidFill>
                <a:latin typeface="Calibri" panose="020F0502020204030204" pitchFamily="34" charset="0"/>
                <a:cs typeface="Calibri" panose="020F0502020204030204" pitchFamily="34" charset="0"/>
              </a:rPr>
              <a:t>), </a:t>
            </a:r>
            <a:r>
              <a:rPr lang="fr-FR" i="1" dirty="0">
                <a:solidFill>
                  <a:schemeClr val="accent6">
                    <a:lumMod val="10000"/>
                  </a:schemeClr>
                </a:solidFill>
                <a:latin typeface="Calibri" panose="020F0502020204030204" pitchFamily="34" charset="0"/>
                <a:cs typeface="Calibri" panose="020F0502020204030204" pitchFamily="34" charset="0"/>
              </a:rPr>
              <a:t>qui reçoit des fonds du </a:t>
            </a:r>
            <a:r>
              <a:rPr lang="fr-FR" i="1" dirty="0" smtClean="0">
                <a:solidFill>
                  <a:schemeClr val="accent6">
                    <a:lumMod val="10000"/>
                  </a:schemeClr>
                </a:solidFill>
                <a:latin typeface="Calibri" panose="020F0502020204030204" pitchFamily="34" charset="0"/>
                <a:cs typeface="Calibri" panose="020F0502020204030204" pitchFamily="34" charset="0"/>
              </a:rPr>
              <a:t>MESRI (</a:t>
            </a:r>
            <a:r>
              <a:rPr lang="en-GB" b="1" dirty="0" smtClean="0">
                <a:solidFill>
                  <a:srgbClr val="7030A0"/>
                </a:solidFill>
                <a:latin typeface="Calibri" panose="020F0502020204030204" pitchFamily="34" charset="0"/>
                <a:cs typeface="Calibri" panose="020F0502020204030204" pitchFamily="34" charset="0"/>
              </a:rPr>
              <a:t>$</a:t>
            </a:r>
            <a:r>
              <a:rPr lang="en-GB" b="1" dirty="0">
                <a:solidFill>
                  <a:srgbClr val="7030A0"/>
                </a:solidFill>
                <a:latin typeface="Calibri" panose="020F0502020204030204" pitchFamily="34" charset="0"/>
                <a:cs typeface="Calibri" panose="020F0502020204030204" pitchFamily="34" charset="0"/>
              </a:rPr>
              <a:t>e</a:t>
            </a:r>
            <a:r>
              <a:rPr lang="en-GB" b="1" dirty="0" smtClean="0">
                <a:solidFill>
                  <a:srgbClr val="7030A0"/>
                </a:solidFill>
                <a:latin typeface="Calibri" panose="020F0502020204030204" pitchFamily="34" charset="0"/>
                <a:cs typeface="Calibri" panose="020F0502020204030204" pitchFamily="34" charset="0"/>
              </a:rPr>
              <a:t>)</a:t>
            </a:r>
            <a:r>
              <a:rPr lang="fr-FR" i="1" dirty="0" smtClean="0">
                <a:solidFill>
                  <a:schemeClr val="accent6">
                    <a:lumMod val="10000"/>
                  </a:schemeClr>
                </a:solidFill>
                <a:latin typeface="Calibri" panose="020F0502020204030204" pitchFamily="34" charset="0"/>
                <a:cs typeface="Calibri" panose="020F0502020204030204" pitchFamily="34" charset="0"/>
              </a:rPr>
              <a:t>.</a:t>
            </a:r>
          </a:p>
          <a:p>
            <a:pPr marL="152400" indent="0">
              <a:buNone/>
            </a:pPr>
            <a:endParaRPr lang="fr-FR" i="1" dirty="0">
              <a:solidFill>
                <a:schemeClr val="accent6">
                  <a:lumMod val="10000"/>
                </a:schemeClr>
              </a:solidFill>
              <a:latin typeface="Calibri" panose="020F0502020204030204" pitchFamily="34" charset="0"/>
              <a:cs typeface="Calibri" panose="020F0502020204030204" pitchFamily="34" charset="0"/>
            </a:endParaRPr>
          </a:p>
          <a:p>
            <a:pPr marL="152400" indent="0">
              <a:buNone/>
            </a:pPr>
            <a:endParaRPr lang="fr-FR" i="1" dirty="0" smtClean="0">
              <a:solidFill>
                <a:schemeClr val="accent6">
                  <a:lumMod val="10000"/>
                </a:schemeClr>
              </a:solidFill>
              <a:latin typeface="Calibri" panose="020F0502020204030204" pitchFamily="34" charset="0"/>
              <a:cs typeface="Calibri" panose="020F0502020204030204" pitchFamily="34" charset="0"/>
            </a:endParaRPr>
          </a:p>
          <a:p>
            <a:pPr marL="152400" indent="0">
              <a:buNone/>
            </a:pPr>
            <a:endParaRPr lang="fr-FR" i="1" dirty="0">
              <a:solidFill>
                <a:schemeClr val="accent6">
                  <a:lumMod val="10000"/>
                </a:schemeClr>
              </a:solidFill>
              <a:latin typeface="Calibri" panose="020F0502020204030204" pitchFamily="34" charset="0"/>
              <a:cs typeface="Calibri" panose="020F0502020204030204" pitchFamily="34" charset="0"/>
            </a:endParaRPr>
          </a:p>
          <a:p>
            <a:pPr marL="152400" indent="0">
              <a:buNone/>
            </a:pPr>
            <a:endParaRPr lang="fr-FR" i="1" dirty="0" smtClean="0">
              <a:solidFill>
                <a:schemeClr val="accent6">
                  <a:lumMod val="10000"/>
                </a:schemeClr>
              </a:solidFill>
              <a:latin typeface="Calibri" panose="020F0502020204030204" pitchFamily="34" charset="0"/>
              <a:cs typeface="Calibri" panose="020F0502020204030204" pitchFamily="34" charset="0"/>
            </a:endParaRPr>
          </a:p>
          <a:p>
            <a:pPr marL="152400" indent="0">
              <a:buNone/>
            </a:pPr>
            <a:endParaRPr lang="fr-FR" i="1" dirty="0">
              <a:solidFill>
                <a:schemeClr val="accent6">
                  <a:lumMod val="10000"/>
                </a:schemeClr>
              </a:solidFill>
              <a:latin typeface="Calibri" panose="020F0502020204030204" pitchFamily="34" charset="0"/>
              <a:cs typeface="Calibri" panose="020F0502020204030204" pitchFamily="34" charset="0"/>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 name="Google Shape;8602;p65"/>
          <p:cNvSpPr/>
          <p:nvPr/>
        </p:nvSpPr>
        <p:spPr>
          <a:xfrm>
            <a:off x="639832" y="99183"/>
            <a:ext cx="122605" cy="255167"/>
          </a:xfrm>
          <a:custGeom>
            <a:avLst/>
            <a:gdLst/>
            <a:ahLst/>
            <a:cxnLst/>
            <a:rect l="l" t="t" r="r" b="b"/>
            <a:pathLst>
              <a:path w="6994" h="14556" extrusionOk="0">
                <a:moveTo>
                  <a:pt x="1530" y="8416"/>
                </a:moveTo>
                <a:cubicBezTo>
                  <a:pt x="1705" y="8416"/>
                  <a:pt x="1880" y="8466"/>
                  <a:pt x="2056" y="8566"/>
                </a:cubicBezTo>
                <a:cubicBezTo>
                  <a:pt x="3284" y="9318"/>
                  <a:pt x="3961" y="12300"/>
                  <a:pt x="4186" y="13553"/>
                </a:cubicBezTo>
                <a:cubicBezTo>
                  <a:pt x="2858" y="12375"/>
                  <a:pt x="502" y="10045"/>
                  <a:pt x="677" y="8967"/>
                </a:cubicBezTo>
                <a:cubicBezTo>
                  <a:pt x="728" y="8741"/>
                  <a:pt x="878" y="8591"/>
                  <a:pt x="1154" y="8491"/>
                </a:cubicBezTo>
                <a:cubicBezTo>
                  <a:pt x="1279" y="8441"/>
                  <a:pt x="1404" y="8416"/>
                  <a:pt x="1530" y="8416"/>
                </a:cubicBezTo>
                <a:close/>
                <a:moveTo>
                  <a:pt x="5389" y="8992"/>
                </a:moveTo>
                <a:cubicBezTo>
                  <a:pt x="5464" y="8992"/>
                  <a:pt x="5565" y="9017"/>
                  <a:pt x="5715" y="9117"/>
                </a:cubicBezTo>
                <a:cubicBezTo>
                  <a:pt x="6041" y="9318"/>
                  <a:pt x="6241" y="9593"/>
                  <a:pt x="6317" y="9969"/>
                </a:cubicBezTo>
                <a:cubicBezTo>
                  <a:pt x="6492" y="11122"/>
                  <a:pt x="5339" y="12802"/>
                  <a:pt x="4763" y="13553"/>
                </a:cubicBezTo>
                <a:cubicBezTo>
                  <a:pt x="4612" y="11849"/>
                  <a:pt x="4612" y="9443"/>
                  <a:pt x="5214" y="9042"/>
                </a:cubicBezTo>
                <a:cubicBezTo>
                  <a:pt x="5239" y="9042"/>
                  <a:pt x="5289" y="8992"/>
                  <a:pt x="5389" y="8992"/>
                </a:cubicBezTo>
                <a:close/>
                <a:moveTo>
                  <a:pt x="3118" y="1"/>
                </a:moveTo>
                <a:cubicBezTo>
                  <a:pt x="2990" y="1"/>
                  <a:pt x="2870" y="82"/>
                  <a:pt x="2883" y="245"/>
                </a:cubicBezTo>
                <a:cubicBezTo>
                  <a:pt x="3234" y="3754"/>
                  <a:pt x="3560" y="7288"/>
                  <a:pt x="3911" y="10796"/>
                </a:cubicBezTo>
                <a:cubicBezTo>
                  <a:pt x="3510" y="9719"/>
                  <a:pt x="2983" y="8666"/>
                  <a:pt x="2281" y="8240"/>
                </a:cubicBezTo>
                <a:cubicBezTo>
                  <a:pt x="2040" y="8089"/>
                  <a:pt x="1789" y="8011"/>
                  <a:pt x="1530" y="8011"/>
                </a:cubicBezTo>
                <a:cubicBezTo>
                  <a:pt x="1358" y="8011"/>
                  <a:pt x="1183" y="8045"/>
                  <a:pt x="1003" y="8115"/>
                </a:cubicBezTo>
                <a:cubicBezTo>
                  <a:pt x="502" y="8290"/>
                  <a:pt x="327" y="8641"/>
                  <a:pt x="276" y="8892"/>
                </a:cubicBezTo>
                <a:cubicBezTo>
                  <a:pt x="1" y="10546"/>
                  <a:pt x="3911" y="13854"/>
                  <a:pt x="4362" y="14205"/>
                </a:cubicBezTo>
                <a:lnTo>
                  <a:pt x="4437" y="14280"/>
                </a:lnTo>
                <a:lnTo>
                  <a:pt x="4462" y="14531"/>
                </a:lnTo>
                <a:lnTo>
                  <a:pt x="4587" y="14406"/>
                </a:lnTo>
                <a:lnTo>
                  <a:pt x="4763" y="14556"/>
                </a:lnTo>
                <a:lnTo>
                  <a:pt x="4713" y="14255"/>
                </a:lnTo>
                <a:lnTo>
                  <a:pt x="4763" y="14205"/>
                </a:lnTo>
                <a:cubicBezTo>
                  <a:pt x="4863" y="14080"/>
                  <a:pt x="6993" y="11624"/>
                  <a:pt x="6718" y="9894"/>
                </a:cubicBezTo>
                <a:cubicBezTo>
                  <a:pt x="6617" y="9418"/>
                  <a:pt x="6367" y="9017"/>
                  <a:pt x="5916" y="8766"/>
                </a:cubicBezTo>
                <a:cubicBezTo>
                  <a:pt x="5710" y="8645"/>
                  <a:pt x="5533" y="8600"/>
                  <a:pt x="5383" y="8600"/>
                </a:cubicBezTo>
                <a:cubicBezTo>
                  <a:pt x="5222" y="8600"/>
                  <a:pt x="5092" y="8652"/>
                  <a:pt x="4988" y="8716"/>
                </a:cubicBezTo>
                <a:cubicBezTo>
                  <a:pt x="4637" y="8942"/>
                  <a:pt x="4462" y="9543"/>
                  <a:pt x="4362" y="10270"/>
                </a:cubicBezTo>
                <a:cubicBezTo>
                  <a:pt x="4036" y="6937"/>
                  <a:pt x="3710" y="3603"/>
                  <a:pt x="3409" y="245"/>
                </a:cubicBezTo>
                <a:cubicBezTo>
                  <a:pt x="3384" y="82"/>
                  <a:pt x="3246" y="1"/>
                  <a:pt x="31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 name="Google Shape;8603;p65"/>
          <p:cNvGrpSpPr/>
          <p:nvPr/>
        </p:nvGrpSpPr>
        <p:grpSpPr>
          <a:xfrm>
            <a:off x="439061" y="331491"/>
            <a:ext cx="552265" cy="551844"/>
            <a:chOff x="5082875" y="803275"/>
            <a:chExt cx="787600" cy="787000"/>
          </a:xfrm>
        </p:grpSpPr>
        <p:sp>
          <p:nvSpPr>
            <p:cNvPr id="174"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 name="Google Shape;8573;p65"/>
          <p:cNvGrpSpPr/>
          <p:nvPr/>
        </p:nvGrpSpPr>
        <p:grpSpPr>
          <a:xfrm>
            <a:off x="7923114" y="108084"/>
            <a:ext cx="500885" cy="724953"/>
            <a:chOff x="6315028" y="3627615"/>
            <a:chExt cx="500885" cy="724953"/>
          </a:xfrm>
        </p:grpSpPr>
        <p:sp>
          <p:nvSpPr>
            <p:cNvPr id="188" name="Google Shape;8574;p65"/>
            <p:cNvSpPr/>
            <p:nvPr/>
          </p:nvSpPr>
          <p:spPr>
            <a:xfrm>
              <a:off x="6568985" y="4131988"/>
              <a:ext cx="456" cy="456"/>
            </a:xfrm>
            <a:custGeom>
              <a:avLst/>
              <a:gdLst/>
              <a:ahLst/>
              <a:cxnLst/>
              <a:rect l="l" t="t" r="r" b="b"/>
              <a:pathLst>
                <a:path w="26" h="26" extrusionOk="0">
                  <a:moveTo>
                    <a:pt x="0" y="1"/>
                  </a:moveTo>
                  <a:lnTo>
                    <a:pt x="0" y="26"/>
                  </a:lnTo>
                  <a:lnTo>
                    <a:pt x="25" y="26"/>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575;p65"/>
            <p:cNvSpPr/>
            <p:nvPr/>
          </p:nvSpPr>
          <p:spPr>
            <a:xfrm>
              <a:off x="6568985" y="4132427"/>
              <a:ext cx="456" cy="18"/>
            </a:xfrm>
            <a:custGeom>
              <a:avLst/>
              <a:gdLst/>
              <a:ahLst/>
              <a:cxnLst/>
              <a:rect l="l" t="t" r="r" b="b"/>
              <a:pathLst>
                <a:path w="26" h="1" extrusionOk="0">
                  <a:moveTo>
                    <a:pt x="0" y="1"/>
                  </a:moveTo>
                  <a:lnTo>
                    <a:pt x="25"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576;p65"/>
            <p:cNvSpPr/>
            <p:nvPr/>
          </p:nvSpPr>
          <p:spPr>
            <a:xfrm>
              <a:off x="6569424" y="4132427"/>
              <a:ext cx="18" cy="18"/>
            </a:xfrm>
            <a:custGeom>
              <a:avLst/>
              <a:gdLst/>
              <a:ahLst/>
              <a:cxnLst/>
              <a:rect l="l" t="t" r="r" b="b"/>
              <a:pathLst>
                <a:path w="1" h="1" extrusionOk="0">
                  <a:moveTo>
                    <a:pt x="0" y="1"/>
                  </a:move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577;p65"/>
            <p:cNvSpPr/>
            <p:nvPr/>
          </p:nvSpPr>
          <p:spPr>
            <a:xfrm>
              <a:off x="6568547" y="4132427"/>
              <a:ext cx="456" cy="18"/>
            </a:xfrm>
            <a:custGeom>
              <a:avLst/>
              <a:gdLst/>
              <a:ahLst/>
              <a:cxnLst/>
              <a:rect l="l" t="t" r="r" b="b"/>
              <a:pathLst>
                <a:path w="26" h="1" extrusionOk="0">
                  <a:moveTo>
                    <a:pt x="25" y="1"/>
                  </a:moveTo>
                  <a:lnTo>
                    <a:pt x="0" y="1"/>
                  </a:lnTo>
                  <a:lnTo>
                    <a:pt x="25" y="1"/>
                  </a:lnTo>
                  <a:lnTo>
                    <a:pt x="25"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578;p65"/>
            <p:cNvSpPr/>
            <p:nvPr/>
          </p:nvSpPr>
          <p:spPr>
            <a:xfrm>
              <a:off x="6568985" y="4131988"/>
              <a:ext cx="18" cy="18"/>
            </a:xfrm>
            <a:custGeom>
              <a:avLst/>
              <a:gdLst/>
              <a:ahLst/>
              <a:cxnLst/>
              <a:rect l="l" t="t" r="r" b="b"/>
              <a:pathLst>
                <a:path w="1" h="1" extrusionOk="0">
                  <a:moveTo>
                    <a:pt x="0" y="1"/>
                  </a:moveTo>
                  <a:lnTo>
                    <a:pt x="0"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579;p65"/>
            <p:cNvSpPr/>
            <p:nvPr/>
          </p:nvSpPr>
          <p:spPr>
            <a:xfrm>
              <a:off x="6568985" y="4131988"/>
              <a:ext cx="18" cy="456"/>
            </a:xfrm>
            <a:custGeom>
              <a:avLst/>
              <a:gdLst/>
              <a:ahLst/>
              <a:cxnLst/>
              <a:rect l="l" t="t" r="r" b="b"/>
              <a:pathLst>
                <a:path w="1" h="26" extrusionOk="0">
                  <a:moveTo>
                    <a:pt x="0" y="1"/>
                  </a:moveTo>
                  <a:lnTo>
                    <a:pt x="0" y="1"/>
                  </a:lnTo>
                  <a:lnTo>
                    <a:pt x="0" y="26"/>
                  </a:lnTo>
                  <a:lnTo>
                    <a:pt x="0" y="26"/>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580;p65"/>
            <p:cNvSpPr/>
            <p:nvPr/>
          </p:nvSpPr>
          <p:spPr>
            <a:xfrm>
              <a:off x="6569424" y="4039290"/>
              <a:ext cx="246489" cy="127864"/>
            </a:xfrm>
            <a:custGeom>
              <a:avLst/>
              <a:gdLst/>
              <a:ahLst/>
              <a:cxnLst/>
              <a:rect l="l" t="t" r="r" b="b"/>
              <a:pathLst>
                <a:path w="14061" h="7294" extrusionOk="0">
                  <a:moveTo>
                    <a:pt x="14061" y="0"/>
                  </a:moveTo>
                  <a:lnTo>
                    <a:pt x="0" y="5314"/>
                  </a:lnTo>
                  <a:lnTo>
                    <a:pt x="7244" y="7294"/>
                  </a:lnTo>
                  <a:lnTo>
                    <a:pt x="140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581;p65"/>
            <p:cNvSpPr/>
            <p:nvPr/>
          </p:nvSpPr>
          <p:spPr>
            <a:xfrm>
              <a:off x="6568985" y="4132427"/>
              <a:ext cx="165203" cy="205644"/>
            </a:xfrm>
            <a:custGeom>
              <a:avLst/>
              <a:gdLst/>
              <a:ahLst/>
              <a:cxnLst/>
              <a:rect l="l" t="t" r="r" b="b"/>
              <a:pathLst>
                <a:path w="9424" h="11731" extrusionOk="0">
                  <a:moveTo>
                    <a:pt x="0" y="1"/>
                  </a:moveTo>
                  <a:lnTo>
                    <a:pt x="351" y="7520"/>
                  </a:lnTo>
                  <a:lnTo>
                    <a:pt x="376" y="7520"/>
                  </a:lnTo>
                  <a:lnTo>
                    <a:pt x="9424" y="11730"/>
                  </a:lnTo>
                  <a:lnTo>
                    <a:pt x="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582;p65"/>
            <p:cNvSpPr/>
            <p:nvPr/>
          </p:nvSpPr>
          <p:spPr>
            <a:xfrm>
              <a:off x="6424433" y="4132427"/>
              <a:ext cx="144132" cy="220142"/>
            </a:xfrm>
            <a:custGeom>
              <a:avLst/>
              <a:gdLst/>
              <a:ahLst/>
              <a:cxnLst/>
              <a:rect l="l" t="t" r="r" b="b"/>
              <a:pathLst>
                <a:path w="8222" h="12558" extrusionOk="0">
                  <a:moveTo>
                    <a:pt x="8221" y="1"/>
                  </a:moveTo>
                  <a:lnTo>
                    <a:pt x="1229" y="2657"/>
                  </a:lnTo>
                  <a:lnTo>
                    <a:pt x="1" y="12557"/>
                  </a:lnTo>
                  <a:lnTo>
                    <a:pt x="82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583;p65"/>
            <p:cNvSpPr/>
            <p:nvPr/>
          </p:nvSpPr>
          <p:spPr>
            <a:xfrm>
              <a:off x="6557118" y="3868828"/>
              <a:ext cx="84372" cy="263178"/>
            </a:xfrm>
            <a:custGeom>
              <a:avLst/>
              <a:gdLst/>
              <a:ahLst/>
              <a:cxnLst/>
              <a:rect l="l" t="t" r="r" b="b"/>
              <a:pathLst>
                <a:path w="4813" h="15013" extrusionOk="0">
                  <a:moveTo>
                    <a:pt x="1" y="0"/>
                  </a:moveTo>
                  <a:lnTo>
                    <a:pt x="677" y="15013"/>
                  </a:lnTo>
                  <a:lnTo>
                    <a:pt x="4813" y="872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584;p65"/>
            <p:cNvSpPr/>
            <p:nvPr/>
          </p:nvSpPr>
          <p:spPr>
            <a:xfrm>
              <a:off x="6315028" y="4029631"/>
              <a:ext cx="253975" cy="102813"/>
            </a:xfrm>
            <a:custGeom>
              <a:avLst/>
              <a:gdLst/>
              <a:ahLst/>
              <a:cxnLst/>
              <a:rect l="l" t="t" r="r" b="b"/>
              <a:pathLst>
                <a:path w="14488" h="5865" extrusionOk="0">
                  <a:moveTo>
                    <a:pt x="9801" y="0"/>
                  </a:moveTo>
                  <a:lnTo>
                    <a:pt x="1" y="1880"/>
                  </a:lnTo>
                  <a:lnTo>
                    <a:pt x="14487" y="5865"/>
                  </a:lnTo>
                  <a:lnTo>
                    <a:pt x="14487" y="5840"/>
                  </a:lnTo>
                  <a:lnTo>
                    <a:pt x="98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8585;p65"/>
            <p:cNvSpPr/>
            <p:nvPr/>
          </p:nvSpPr>
          <p:spPr>
            <a:xfrm>
              <a:off x="6569424" y="4132427"/>
              <a:ext cx="164764" cy="205644"/>
            </a:xfrm>
            <a:custGeom>
              <a:avLst/>
              <a:gdLst/>
              <a:ahLst/>
              <a:cxnLst/>
              <a:rect l="l" t="t" r="r" b="b"/>
              <a:pathLst>
                <a:path w="9399" h="11731" extrusionOk="0">
                  <a:moveTo>
                    <a:pt x="0" y="1"/>
                  </a:moveTo>
                  <a:lnTo>
                    <a:pt x="9399" y="11730"/>
                  </a:lnTo>
                  <a:lnTo>
                    <a:pt x="9399" y="11730"/>
                  </a:lnTo>
                  <a:lnTo>
                    <a:pt x="7244" y="1981"/>
                  </a:lnTo>
                  <a:lnTo>
                    <a:pt x="0"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8586;p65"/>
            <p:cNvSpPr/>
            <p:nvPr/>
          </p:nvSpPr>
          <p:spPr>
            <a:xfrm>
              <a:off x="6424433" y="4132427"/>
              <a:ext cx="150723" cy="220142"/>
            </a:xfrm>
            <a:custGeom>
              <a:avLst/>
              <a:gdLst/>
              <a:ahLst/>
              <a:cxnLst/>
              <a:rect l="l" t="t" r="r" b="b"/>
              <a:pathLst>
                <a:path w="8598" h="12558" extrusionOk="0">
                  <a:moveTo>
                    <a:pt x="8221" y="1"/>
                  </a:moveTo>
                  <a:lnTo>
                    <a:pt x="1" y="12557"/>
                  </a:lnTo>
                  <a:lnTo>
                    <a:pt x="8597" y="7520"/>
                  </a:lnTo>
                  <a:lnTo>
                    <a:pt x="824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8587;p65"/>
            <p:cNvSpPr/>
            <p:nvPr/>
          </p:nvSpPr>
          <p:spPr>
            <a:xfrm>
              <a:off x="6568985" y="4021707"/>
              <a:ext cx="246928" cy="110737"/>
            </a:xfrm>
            <a:custGeom>
              <a:avLst/>
              <a:gdLst/>
              <a:ahLst/>
              <a:cxnLst/>
              <a:rect l="l" t="t" r="r" b="b"/>
              <a:pathLst>
                <a:path w="14086" h="6317" extrusionOk="0">
                  <a:moveTo>
                    <a:pt x="4136" y="1"/>
                  </a:moveTo>
                  <a:lnTo>
                    <a:pt x="0" y="6292"/>
                  </a:lnTo>
                  <a:lnTo>
                    <a:pt x="25" y="6317"/>
                  </a:lnTo>
                  <a:lnTo>
                    <a:pt x="14086" y="1003"/>
                  </a:lnTo>
                  <a:lnTo>
                    <a:pt x="4161" y="26"/>
                  </a:lnTo>
                  <a:lnTo>
                    <a:pt x="413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8588;p65"/>
            <p:cNvSpPr/>
            <p:nvPr/>
          </p:nvSpPr>
          <p:spPr>
            <a:xfrm>
              <a:off x="6315028" y="4062569"/>
              <a:ext cx="253975" cy="116452"/>
            </a:xfrm>
            <a:custGeom>
              <a:avLst/>
              <a:gdLst/>
              <a:ahLst/>
              <a:cxnLst/>
              <a:rect l="l" t="t" r="r" b="b"/>
              <a:pathLst>
                <a:path w="14488" h="6643" extrusionOk="0">
                  <a:moveTo>
                    <a:pt x="1" y="1"/>
                  </a:moveTo>
                  <a:lnTo>
                    <a:pt x="7470" y="6642"/>
                  </a:lnTo>
                  <a:lnTo>
                    <a:pt x="14462" y="3986"/>
                  </a:lnTo>
                  <a:lnTo>
                    <a:pt x="14487" y="3986"/>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8589;p65"/>
            <p:cNvSpPr/>
            <p:nvPr/>
          </p:nvSpPr>
          <p:spPr>
            <a:xfrm>
              <a:off x="6486822" y="3868828"/>
              <a:ext cx="82181" cy="263178"/>
            </a:xfrm>
            <a:custGeom>
              <a:avLst/>
              <a:gdLst/>
              <a:ahLst/>
              <a:cxnLst/>
              <a:rect l="l" t="t" r="r" b="b"/>
              <a:pathLst>
                <a:path w="4688" h="15013" extrusionOk="0">
                  <a:moveTo>
                    <a:pt x="4011" y="0"/>
                  </a:moveTo>
                  <a:lnTo>
                    <a:pt x="1" y="9173"/>
                  </a:lnTo>
                  <a:lnTo>
                    <a:pt x="4687" y="15013"/>
                  </a:lnTo>
                  <a:lnTo>
                    <a:pt x="401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8590;p65"/>
            <p:cNvSpPr/>
            <p:nvPr/>
          </p:nvSpPr>
          <p:spPr>
            <a:xfrm>
              <a:off x="6488575" y="3770800"/>
              <a:ext cx="134911" cy="101551"/>
            </a:xfrm>
            <a:custGeom>
              <a:avLst/>
              <a:gdLst/>
              <a:ahLst/>
              <a:cxnLst/>
              <a:rect l="l" t="t" r="r" b="b"/>
              <a:pathLst>
                <a:path w="7696" h="5793" extrusionOk="0">
                  <a:moveTo>
                    <a:pt x="5998" y="399"/>
                  </a:moveTo>
                  <a:cubicBezTo>
                    <a:pt x="6028" y="399"/>
                    <a:pt x="6059" y="401"/>
                    <a:pt x="6091" y="404"/>
                  </a:cubicBezTo>
                  <a:cubicBezTo>
                    <a:pt x="6191" y="404"/>
                    <a:pt x="6292" y="404"/>
                    <a:pt x="6392" y="429"/>
                  </a:cubicBezTo>
                  <a:cubicBezTo>
                    <a:pt x="6718" y="529"/>
                    <a:pt x="6893" y="680"/>
                    <a:pt x="6968" y="905"/>
                  </a:cubicBezTo>
                  <a:cubicBezTo>
                    <a:pt x="7219" y="1883"/>
                    <a:pt x="5314" y="4038"/>
                    <a:pt x="4236" y="5091"/>
                  </a:cubicBezTo>
                  <a:cubicBezTo>
                    <a:pt x="4261" y="4038"/>
                    <a:pt x="4412" y="1432"/>
                    <a:pt x="5414" y="605"/>
                  </a:cubicBezTo>
                  <a:cubicBezTo>
                    <a:pt x="5611" y="473"/>
                    <a:pt x="5789" y="399"/>
                    <a:pt x="5998" y="399"/>
                  </a:cubicBezTo>
                  <a:close/>
                  <a:moveTo>
                    <a:pt x="1379" y="730"/>
                  </a:moveTo>
                  <a:cubicBezTo>
                    <a:pt x="1454" y="730"/>
                    <a:pt x="1555" y="755"/>
                    <a:pt x="1630" y="780"/>
                  </a:cubicBezTo>
                  <a:cubicBezTo>
                    <a:pt x="2657" y="1181"/>
                    <a:pt x="3434" y="3763"/>
                    <a:pt x="3760" y="5166"/>
                  </a:cubicBezTo>
                  <a:cubicBezTo>
                    <a:pt x="2582" y="4414"/>
                    <a:pt x="477" y="2835"/>
                    <a:pt x="427" y="1707"/>
                  </a:cubicBezTo>
                  <a:cubicBezTo>
                    <a:pt x="402" y="1407"/>
                    <a:pt x="527" y="1156"/>
                    <a:pt x="828" y="956"/>
                  </a:cubicBezTo>
                  <a:cubicBezTo>
                    <a:pt x="1003" y="805"/>
                    <a:pt x="1204" y="730"/>
                    <a:pt x="1379" y="730"/>
                  </a:cubicBezTo>
                  <a:close/>
                  <a:moveTo>
                    <a:pt x="6085" y="0"/>
                  </a:moveTo>
                  <a:cubicBezTo>
                    <a:pt x="5754" y="0"/>
                    <a:pt x="5459" y="113"/>
                    <a:pt x="5189" y="329"/>
                  </a:cubicBezTo>
                  <a:cubicBezTo>
                    <a:pt x="4287" y="1031"/>
                    <a:pt x="3986" y="2835"/>
                    <a:pt x="3886" y="4138"/>
                  </a:cubicBezTo>
                  <a:cubicBezTo>
                    <a:pt x="3485" y="2760"/>
                    <a:pt x="2783" y="830"/>
                    <a:pt x="1755" y="429"/>
                  </a:cubicBezTo>
                  <a:cubicBezTo>
                    <a:pt x="1627" y="378"/>
                    <a:pt x="1497" y="353"/>
                    <a:pt x="1365" y="353"/>
                  </a:cubicBezTo>
                  <a:cubicBezTo>
                    <a:pt x="1110" y="353"/>
                    <a:pt x="851" y="448"/>
                    <a:pt x="602" y="630"/>
                  </a:cubicBezTo>
                  <a:cubicBezTo>
                    <a:pt x="201" y="930"/>
                    <a:pt x="1" y="1306"/>
                    <a:pt x="26" y="1732"/>
                  </a:cubicBezTo>
                  <a:cubicBezTo>
                    <a:pt x="126" y="3311"/>
                    <a:pt x="3259" y="5316"/>
                    <a:pt x="3835" y="5667"/>
                  </a:cubicBezTo>
                  <a:cubicBezTo>
                    <a:pt x="3886" y="5692"/>
                    <a:pt x="3936" y="5717"/>
                    <a:pt x="3936" y="5717"/>
                  </a:cubicBezTo>
                  <a:lnTo>
                    <a:pt x="4061" y="5793"/>
                  </a:lnTo>
                  <a:lnTo>
                    <a:pt x="4161" y="5692"/>
                  </a:lnTo>
                  <a:lnTo>
                    <a:pt x="4236" y="5617"/>
                  </a:lnTo>
                  <a:cubicBezTo>
                    <a:pt x="4838" y="5066"/>
                    <a:pt x="7695" y="2234"/>
                    <a:pt x="7319" y="805"/>
                  </a:cubicBezTo>
                  <a:cubicBezTo>
                    <a:pt x="7244" y="429"/>
                    <a:pt x="6943" y="179"/>
                    <a:pt x="6492" y="53"/>
                  </a:cubicBezTo>
                  <a:cubicBezTo>
                    <a:pt x="6351" y="18"/>
                    <a:pt x="6215" y="0"/>
                    <a:pt x="6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8591;p65"/>
            <p:cNvSpPr/>
            <p:nvPr/>
          </p:nvSpPr>
          <p:spPr>
            <a:xfrm>
              <a:off x="6549650" y="3627615"/>
              <a:ext cx="10115" cy="214865"/>
            </a:xfrm>
            <a:custGeom>
              <a:avLst/>
              <a:gdLst/>
              <a:ahLst/>
              <a:cxnLst/>
              <a:rect l="l" t="t" r="r" b="b"/>
              <a:pathLst>
                <a:path w="577" h="12257" extrusionOk="0">
                  <a:moveTo>
                    <a:pt x="402" y="1"/>
                  </a:moveTo>
                  <a:lnTo>
                    <a:pt x="1" y="26"/>
                  </a:lnTo>
                  <a:lnTo>
                    <a:pt x="201" y="12256"/>
                  </a:lnTo>
                  <a:lnTo>
                    <a:pt x="577" y="12231"/>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age 1"/>
          <p:cNvPicPr>
            <a:picLocks noChangeAspect="1"/>
          </p:cNvPicPr>
          <p:nvPr/>
        </p:nvPicPr>
        <p:blipFill>
          <a:blip r:embed="rId3"/>
          <a:stretch>
            <a:fillRect/>
          </a:stretch>
        </p:blipFill>
        <p:spPr>
          <a:xfrm>
            <a:off x="1472725" y="3915965"/>
            <a:ext cx="6869549" cy="496816"/>
          </a:xfrm>
          <a:prstGeom prst="rect">
            <a:avLst/>
          </a:prstGeom>
        </p:spPr>
      </p:pic>
    </p:spTree>
    <p:extLst>
      <p:ext uri="{BB962C8B-B14F-4D97-AF65-F5344CB8AC3E}">
        <p14:creationId xmlns:p14="http://schemas.microsoft.com/office/powerpoint/2010/main" val="375431522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1165858"/>
            <a:ext cx="7829464" cy="3703092"/>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30274" y="293433"/>
            <a:ext cx="7704000" cy="572700"/>
          </a:xfrm>
          <a:prstGeom prst="rect">
            <a:avLst/>
          </a:prstGeom>
        </p:spPr>
        <p:txBody>
          <a:bodyPr spcFirstLastPara="1" wrap="square" lIns="0" tIns="0" rIns="0" bIns="0" anchor="ctr" anchorCtr="0">
            <a:noAutofit/>
          </a:bodyPr>
          <a:lstStyle/>
          <a:p>
            <a:pPr lvl="0"/>
            <a:r>
              <a:rPr lang="fr-FR" dirty="0" smtClean="0"/>
              <a:t>B/338 - Exemples</a:t>
            </a:r>
            <a:endParaRPr dirty="0"/>
          </a:p>
        </p:txBody>
      </p:sp>
      <p:sp>
        <p:nvSpPr>
          <p:cNvPr id="3803" name="Google Shape;3803;p33"/>
          <p:cNvSpPr txBox="1">
            <a:spLocks noGrp="1"/>
          </p:cNvSpPr>
          <p:nvPr>
            <p:ph type="body" idx="1"/>
          </p:nvPr>
        </p:nvSpPr>
        <p:spPr>
          <a:xfrm>
            <a:off x="1213648" y="1050384"/>
            <a:ext cx="7210351" cy="3744682"/>
          </a:xfrm>
          <a:prstGeom prst="rect">
            <a:avLst/>
          </a:prstGeom>
        </p:spPr>
        <p:txBody>
          <a:bodyPr spcFirstLastPara="1" wrap="square" lIns="0" tIns="0" rIns="0" bIns="0" anchor="ctr" anchorCtr="0">
            <a:noAutofit/>
          </a:bodyPr>
          <a:lstStyle/>
          <a:p>
            <a:pPr marL="152400" indent="0" algn="ctr">
              <a:buNone/>
            </a:pPr>
            <a:r>
              <a:rPr lang="fr-FR" sz="1600" b="1" dirty="0">
                <a:solidFill>
                  <a:schemeClr val="bg1">
                    <a:lumMod val="50000"/>
                  </a:schemeClr>
                </a:solidFill>
                <a:latin typeface="Calibri" panose="020F0502020204030204" pitchFamily="34" charset="0"/>
                <a:cs typeface="Calibri" panose="020F0502020204030204" pitchFamily="34" charset="0"/>
              </a:rPr>
              <a:t>Signaler </a:t>
            </a:r>
            <a:r>
              <a:rPr lang="fr-FR" sz="1600" b="1" dirty="0" smtClean="0">
                <a:solidFill>
                  <a:schemeClr val="bg1">
                    <a:lumMod val="50000"/>
                  </a:schemeClr>
                </a:solidFill>
                <a:latin typeface="Calibri" panose="020F0502020204030204" pitchFamily="34" charset="0"/>
                <a:cs typeface="Calibri" panose="020F0502020204030204" pitchFamily="34" charset="0"/>
              </a:rPr>
              <a:t>le financement d’une thèse</a:t>
            </a:r>
            <a:endParaRPr lang="fr-FR" sz="1600" b="1" dirty="0">
              <a:solidFill>
                <a:schemeClr val="bg1">
                  <a:lumMod val="50000"/>
                </a:schemeClr>
              </a:solidFill>
              <a:latin typeface="Calibri" panose="020F0502020204030204" pitchFamily="34" charset="0"/>
              <a:cs typeface="Calibri" panose="020F0502020204030204" pitchFamily="34" charset="0"/>
            </a:endParaRPr>
          </a:p>
          <a:p>
            <a:pPr marL="152400" indent="0">
              <a:buNone/>
            </a:pPr>
            <a:endParaRPr lang="fr-FR" sz="1600" b="1" dirty="0" smtClean="0">
              <a:solidFill>
                <a:srgbClr val="7030A0"/>
              </a:solidFill>
            </a:endParaRPr>
          </a:p>
          <a:p>
            <a:pPr marL="152400" indent="0">
              <a:buNone/>
            </a:pPr>
            <a:r>
              <a:rPr lang="fr-FR" b="1" dirty="0" smtClean="0">
                <a:solidFill>
                  <a:srgbClr val="7030A0"/>
                </a:solidFill>
              </a:rPr>
              <a:t>338 ##$</a:t>
            </a:r>
            <a:r>
              <a:rPr lang="fr-FR" b="1" dirty="0">
                <a:solidFill>
                  <a:srgbClr val="7030A0"/>
                </a:solidFill>
              </a:rPr>
              <a:t>b</a:t>
            </a:r>
            <a:r>
              <a:rPr lang="fr-FR" dirty="0">
                <a:solidFill>
                  <a:schemeClr val="accent6">
                    <a:lumMod val="10000"/>
                  </a:schemeClr>
                </a:solidFill>
              </a:rPr>
              <a:t>ANRT</a:t>
            </a:r>
            <a:r>
              <a:rPr lang="fr-FR" b="1" dirty="0">
                <a:solidFill>
                  <a:srgbClr val="7030A0"/>
                </a:solidFill>
              </a:rPr>
              <a:t>$e</a:t>
            </a:r>
            <a:r>
              <a:rPr lang="fr-FR" dirty="0">
                <a:solidFill>
                  <a:schemeClr val="accent6">
                    <a:lumMod val="10000"/>
                  </a:schemeClr>
                </a:solidFill>
              </a:rPr>
              <a:t>MESRI</a:t>
            </a:r>
            <a:r>
              <a:rPr lang="fr-FR" b="1" dirty="0">
                <a:solidFill>
                  <a:srgbClr val="7030A0"/>
                </a:solidFill>
              </a:rPr>
              <a:t>$c</a:t>
            </a:r>
            <a:r>
              <a:rPr lang="fr-FR" dirty="0">
                <a:solidFill>
                  <a:schemeClr val="accent6">
                    <a:lumMod val="10000"/>
                  </a:schemeClr>
                </a:solidFill>
              </a:rPr>
              <a:t>CIFRE</a:t>
            </a:r>
          </a:p>
          <a:p>
            <a:pPr marL="152400" indent="0">
              <a:buNone/>
            </a:pPr>
            <a:r>
              <a:rPr lang="fr-FR" b="1" dirty="0">
                <a:solidFill>
                  <a:srgbClr val="7030A0"/>
                </a:solidFill>
              </a:rPr>
              <a:t>711 02$3</a:t>
            </a:r>
            <a:r>
              <a:rPr lang="fr-FR" dirty="0">
                <a:solidFill>
                  <a:schemeClr val="accent6">
                    <a:lumMod val="10000"/>
                  </a:schemeClr>
                </a:solidFill>
              </a:rPr>
              <a:t>026468735</a:t>
            </a:r>
            <a:r>
              <a:rPr lang="fr-FR" b="1" dirty="0">
                <a:solidFill>
                  <a:schemeClr val="accent6">
                    <a:lumMod val="10000"/>
                  </a:schemeClr>
                </a:solidFill>
              </a:rPr>
              <a:t>@</a:t>
            </a:r>
            <a:r>
              <a:rPr lang="fr-FR" i="1" dirty="0">
                <a:solidFill>
                  <a:schemeClr val="accent6">
                    <a:lumMod val="10000"/>
                  </a:schemeClr>
                </a:solidFill>
              </a:rPr>
              <a:t>Association nationale de la recherche technique</a:t>
            </a:r>
            <a:r>
              <a:rPr lang="fr-FR" b="1" dirty="0">
                <a:solidFill>
                  <a:srgbClr val="7030A0"/>
                </a:solidFill>
              </a:rPr>
              <a:t>$4</a:t>
            </a:r>
            <a:r>
              <a:rPr lang="fr-FR" dirty="0">
                <a:solidFill>
                  <a:schemeClr val="accent6">
                    <a:lumMod val="10000"/>
                  </a:schemeClr>
                </a:solidFill>
              </a:rPr>
              <a:t>723</a:t>
            </a:r>
          </a:p>
          <a:p>
            <a:pPr marL="152400" indent="0">
              <a:buNone/>
            </a:pPr>
            <a:r>
              <a:rPr lang="fr-FR" b="1" dirty="0">
                <a:solidFill>
                  <a:srgbClr val="7030A0"/>
                </a:solidFill>
              </a:rPr>
              <a:t>711 02$3</a:t>
            </a:r>
            <a:r>
              <a:rPr lang="fr-FR" dirty="0">
                <a:solidFill>
                  <a:schemeClr val="accent6">
                    <a:lumMod val="10000"/>
                  </a:schemeClr>
                </a:solidFill>
              </a:rPr>
              <a:t>232648964</a:t>
            </a:r>
            <a:r>
              <a:rPr lang="fr-FR" b="1" dirty="0">
                <a:solidFill>
                  <a:schemeClr val="accent6">
                    <a:lumMod val="10000"/>
                  </a:schemeClr>
                </a:solidFill>
              </a:rPr>
              <a:t>@</a:t>
            </a:r>
            <a:r>
              <a:rPr lang="fr-FR" i="1" dirty="0">
                <a:solidFill>
                  <a:schemeClr val="accent6">
                    <a:lumMod val="10000"/>
                  </a:schemeClr>
                </a:solidFill>
              </a:rPr>
              <a:t>France. Ministère de l'enseignement supérieur, de la recherche et de l'innovation (2017-</a:t>
            </a:r>
            <a:r>
              <a:rPr lang="fr-FR" i="1" dirty="0" smtClean="0">
                <a:solidFill>
                  <a:schemeClr val="accent6">
                    <a:lumMod val="10000"/>
                  </a:schemeClr>
                </a:solidFill>
              </a:rPr>
              <a:t>....)</a:t>
            </a:r>
            <a:r>
              <a:rPr lang="fr-FR" b="1" dirty="0" smtClean="0">
                <a:solidFill>
                  <a:srgbClr val="7030A0"/>
                </a:solidFill>
              </a:rPr>
              <a:t>$4</a:t>
            </a:r>
            <a:r>
              <a:rPr lang="fr-FR" dirty="0" smtClean="0">
                <a:solidFill>
                  <a:schemeClr val="accent6">
                    <a:lumMod val="10000"/>
                  </a:schemeClr>
                </a:solidFill>
              </a:rPr>
              <a:t>723</a:t>
            </a:r>
            <a:endParaRPr lang="fr-FR" b="1" dirty="0" smtClean="0">
              <a:solidFill>
                <a:schemeClr val="accent6">
                  <a:lumMod val="10000"/>
                </a:schemeClr>
              </a:solidFill>
            </a:endParaRPr>
          </a:p>
          <a:p>
            <a:pPr marL="152400" indent="0">
              <a:buNone/>
            </a:pPr>
            <a:r>
              <a:rPr lang="fr-FR" b="1" i="1" dirty="0" smtClean="0">
                <a:solidFill>
                  <a:schemeClr val="accent6">
                    <a:lumMod val="10000"/>
                  </a:schemeClr>
                </a:solidFill>
              </a:rPr>
              <a:t>Commentaire</a:t>
            </a:r>
            <a:r>
              <a:rPr lang="fr-FR" b="1" i="1" dirty="0">
                <a:solidFill>
                  <a:schemeClr val="accent6">
                    <a:lumMod val="10000"/>
                  </a:schemeClr>
                </a:solidFill>
              </a:rPr>
              <a:t> :</a:t>
            </a:r>
            <a:r>
              <a:rPr lang="fr-FR" i="1" dirty="0">
                <a:solidFill>
                  <a:schemeClr val="accent6">
                    <a:lumMod val="10000"/>
                  </a:schemeClr>
                </a:solidFill>
              </a:rPr>
              <a:t> la thèse bénéficie d’une convention CIFRE</a:t>
            </a:r>
            <a:r>
              <a:rPr lang="fr-FR" i="1" dirty="0" smtClean="0">
                <a:solidFill>
                  <a:schemeClr val="accent6">
                    <a:lumMod val="10000"/>
                  </a:schemeClr>
                </a:solidFill>
              </a:rPr>
              <a:t>.</a:t>
            </a:r>
          </a:p>
          <a:p>
            <a:pPr marL="152400" indent="0">
              <a:buNone/>
            </a:pPr>
            <a:endParaRPr lang="fr-FR" i="1" dirty="0">
              <a:solidFill>
                <a:schemeClr val="accent6">
                  <a:lumMod val="10000"/>
                </a:schemeClr>
              </a:solidFill>
            </a:endParaRPr>
          </a:p>
          <a:p>
            <a:pPr marL="152400" indent="0">
              <a:buNone/>
            </a:pPr>
            <a:endParaRPr lang="fr-FR" i="1" dirty="0">
              <a:solidFill>
                <a:schemeClr val="accent6">
                  <a:lumMod val="10000"/>
                </a:schemeClr>
              </a:solidFill>
            </a:endParaRPr>
          </a:p>
          <a:p>
            <a:pPr marL="152400" indent="0">
              <a:buNone/>
            </a:pPr>
            <a:endParaRPr lang="fr-FR" b="1" dirty="0" smtClean="0">
              <a:solidFill>
                <a:srgbClr val="7030A0"/>
              </a:solidFill>
            </a:endParaRPr>
          </a:p>
          <a:p>
            <a:pPr marL="152400" indent="0">
              <a:buNone/>
            </a:pPr>
            <a:endParaRPr lang="fr-FR" b="1" dirty="0" smtClean="0">
              <a:solidFill>
                <a:srgbClr val="7030A0"/>
              </a:solidFill>
            </a:endParaRPr>
          </a:p>
          <a:p>
            <a:pPr marL="152400" indent="0">
              <a:buNone/>
            </a:pPr>
            <a:r>
              <a:rPr lang="fr-FR" b="1" dirty="0" smtClean="0">
                <a:solidFill>
                  <a:srgbClr val="7030A0"/>
                </a:solidFill>
              </a:rPr>
              <a:t>338</a:t>
            </a:r>
            <a:r>
              <a:rPr lang="fr-FR" dirty="0" smtClean="0">
                <a:solidFill>
                  <a:srgbClr val="7030A0"/>
                </a:solidFill>
              </a:rPr>
              <a:t> </a:t>
            </a:r>
            <a:r>
              <a:rPr lang="fr-FR" b="1" dirty="0">
                <a:solidFill>
                  <a:srgbClr val="7030A0"/>
                </a:solidFill>
              </a:rPr>
              <a:t>##$</a:t>
            </a:r>
            <a:r>
              <a:rPr lang="fr-FR" b="1" dirty="0" err="1">
                <a:solidFill>
                  <a:srgbClr val="7030A0"/>
                </a:solidFill>
              </a:rPr>
              <a:t>b</a:t>
            </a:r>
            <a:r>
              <a:rPr lang="fr-FR" dirty="0" err="1">
                <a:solidFill>
                  <a:schemeClr val="accent6">
                    <a:lumMod val="10000"/>
                  </a:schemeClr>
                </a:solidFill>
              </a:rPr>
              <a:t>Université</a:t>
            </a:r>
            <a:r>
              <a:rPr lang="fr-FR" dirty="0">
                <a:solidFill>
                  <a:schemeClr val="accent6">
                    <a:lumMod val="10000"/>
                  </a:schemeClr>
                </a:solidFill>
              </a:rPr>
              <a:t> de </a:t>
            </a:r>
            <a:r>
              <a:rPr lang="fr-FR" dirty="0" err="1">
                <a:solidFill>
                  <a:schemeClr val="accent6">
                    <a:lumMod val="10000"/>
                  </a:schemeClr>
                </a:solidFill>
              </a:rPr>
              <a:t>Limoges</a:t>
            </a:r>
            <a:r>
              <a:rPr lang="fr-FR" b="1" dirty="0" err="1">
                <a:solidFill>
                  <a:srgbClr val="7030A0"/>
                </a:solidFill>
              </a:rPr>
              <a:t>$c</a:t>
            </a:r>
            <a:r>
              <a:rPr lang="fr-FR" dirty="0" err="1">
                <a:solidFill>
                  <a:schemeClr val="accent6">
                    <a:lumMod val="10000"/>
                  </a:schemeClr>
                </a:solidFill>
              </a:rPr>
              <a:t>contrat</a:t>
            </a:r>
            <a:r>
              <a:rPr lang="fr-FR" dirty="0">
                <a:solidFill>
                  <a:schemeClr val="accent6">
                    <a:lumMod val="10000"/>
                  </a:schemeClr>
                </a:solidFill>
              </a:rPr>
              <a:t> doctoral</a:t>
            </a:r>
          </a:p>
          <a:p>
            <a:pPr marL="152400" indent="0">
              <a:buNone/>
            </a:pPr>
            <a:r>
              <a:rPr lang="fr-FR" b="1" dirty="0">
                <a:solidFill>
                  <a:srgbClr val="7030A0"/>
                </a:solidFill>
              </a:rPr>
              <a:t>711</a:t>
            </a:r>
            <a:r>
              <a:rPr lang="fr-FR" b="1" dirty="0">
                <a:solidFill>
                  <a:schemeClr val="accent6">
                    <a:lumMod val="10000"/>
                  </a:schemeClr>
                </a:solidFill>
              </a:rPr>
              <a:t> </a:t>
            </a:r>
            <a:r>
              <a:rPr lang="fr-FR" b="1" dirty="0">
                <a:solidFill>
                  <a:srgbClr val="7030A0"/>
                </a:solidFill>
              </a:rPr>
              <a:t>02$3</a:t>
            </a:r>
            <a:r>
              <a:rPr lang="fr-FR" dirty="0">
                <a:solidFill>
                  <a:schemeClr val="accent6">
                    <a:lumMod val="10000"/>
                  </a:schemeClr>
                </a:solidFill>
              </a:rPr>
              <a:t>026403315</a:t>
            </a:r>
            <a:r>
              <a:rPr lang="fr-FR" b="1" dirty="0">
                <a:solidFill>
                  <a:schemeClr val="accent6">
                    <a:lumMod val="10000"/>
                  </a:schemeClr>
                </a:solidFill>
              </a:rPr>
              <a:t>@</a:t>
            </a:r>
            <a:r>
              <a:rPr lang="fr-FR" i="1" dirty="0">
                <a:solidFill>
                  <a:schemeClr val="accent6">
                    <a:lumMod val="10000"/>
                  </a:schemeClr>
                </a:solidFill>
              </a:rPr>
              <a:t>Université de </a:t>
            </a:r>
            <a:r>
              <a:rPr lang="fr-FR" i="1" dirty="0" smtClean="0">
                <a:solidFill>
                  <a:schemeClr val="accent6">
                    <a:lumMod val="10000"/>
                  </a:schemeClr>
                </a:solidFill>
              </a:rPr>
              <a:t>Limoges</a:t>
            </a:r>
            <a:r>
              <a:rPr lang="fr-FR" b="1" dirty="0" smtClean="0">
                <a:solidFill>
                  <a:srgbClr val="7030A0"/>
                </a:solidFill>
              </a:rPr>
              <a:t>$4</a:t>
            </a:r>
            <a:r>
              <a:rPr lang="fr-FR" dirty="0" smtClean="0">
                <a:solidFill>
                  <a:schemeClr val="accent6">
                    <a:lumMod val="10000"/>
                  </a:schemeClr>
                </a:solidFill>
              </a:rPr>
              <a:t>295</a:t>
            </a:r>
            <a:r>
              <a:rPr lang="fr-FR" b="1" dirty="0" smtClean="0">
                <a:solidFill>
                  <a:srgbClr val="7030A0"/>
                </a:solidFill>
              </a:rPr>
              <a:t>$4</a:t>
            </a:r>
            <a:r>
              <a:rPr lang="fr-FR" dirty="0" smtClean="0">
                <a:solidFill>
                  <a:schemeClr val="accent6">
                    <a:lumMod val="10000"/>
                  </a:schemeClr>
                </a:solidFill>
              </a:rPr>
              <a:t>723</a:t>
            </a:r>
            <a:endParaRPr lang="fr-FR" b="1" dirty="0" smtClean="0">
              <a:solidFill>
                <a:schemeClr val="accent6">
                  <a:lumMod val="10000"/>
                </a:schemeClr>
              </a:solidFill>
            </a:endParaRPr>
          </a:p>
          <a:p>
            <a:pPr marL="152400" indent="0">
              <a:buNone/>
            </a:pPr>
            <a:r>
              <a:rPr lang="fr-FR" b="1" i="1" dirty="0" smtClean="0">
                <a:solidFill>
                  <a:schemeClr val="accent6">
                    <a:lumMod val="10000"/>
                  </a:schemeClr>
                </a:solidFill>
              </a:rPr>
              <a:t>Commentaire</a:t>
            </a:r>
            <a:r>
              <a:rPr lang="fr-FR" b="1" i="1" dirty="0">
                <a:solidFill>
                  <a:schemeClr val="accent6">
                    <a:lumMod val="10000"/>
                  </a:schemeClr>
                </a:solidFill>
              </a:rPr>
              <a:t> : </a:t>
            </a:r>
            <a:r>
              <a:rPr lang="fr-FR" i="1" dirty="0">
                <a:solidFill>
                  <a:schemeClr val="accent6">
                    <a:lumMod val="10000"/>
                  </a:schemeClr>
                </a:solidFill>
              </a:rPr>
              <a:t>le contrat doctoral est financé sur fonds propres par l’établissement de soutenance, à savoir l’Université de Limoges</a:t>
            </a:r>
            <a:r>
              <a:rPr lang="fr-FR" i="1" dirty="0" smtClean="0">
                <a:solidFill>
                  <a:schemeClr val="accent6">
                    <a:lumMod val="10000"/>
                  </a:schemeClr>
                </a:solidFill>
              </a:rPr>
              <a:t>.</a:t>
            </a:r>
          </a:p>
          <a:p>
            <a:pPr marL="152400" indent="0">
              <a:buNone/>
            </a:pPr>
            <a:endParaRPr lang="fr-FR" i="1" dirty="0">
              <a:solidFill>
                <a:schemeClr val="accent6">
                  <a:lumMod val="10000"/>
                </a:schemeClr>
              </a:solidFill>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617;p65"/>
          <p:cNvGrpSpPr/>
          <p:nvPr/>
        </p:nvGrpSpPr>
        <p:grpSpPr>
          <a:xfrm>
            <a:off x="535524" y="88432"/>
            <a:ext cx="465299" cy="873906"/>
            <a:chOff x="4112925" y="2430425"/>
            <a:chExt cx="663575" cy="1246300"/>
          </a:xfrm>
        </p:grpSpPr>
        <p:sp>
          <p:nvSpPr>
            <p:cNvPr id="159" name="Google Shape;8618;p65"/>
            <p:cNvSpPr/>
            <p:nvPr/>
          </p:nvSpPr>
          <p:spPr>
            <a:xfrm>
              <a:off x="4579100" y="2430425"/>
              <a:ext cx="109050" cy="231900"/>
            </a:xfrm>
            <a:custGeom>
              <a:avLst/>
              <a:gdLst/>
              <a:ahLst/>
              <a:cxnLst/>
              <a:rect l="l" t="t" r="r" b="b"/>
              <a:pathLst>
                <a:path w="4362" h="9276" extrusionOk="0">
                  <a:moveTo>
                    <a:pt x="2707" y="404"/>
                  </a:moveTo>
                  <a:cubicBezTo>
                    <a:pt x="2908" y="404"/>
                    <a:pt x="2983" y="504"/>
                    <a:pt x="3033" y="554"/>
                  </a:cubicBezTo>
                  <a:cubicBezTo>
                    <a:pt x="3635" y="1406"/>
                    <a:pt x="2256" y="5116"/>
                    <a:pt x="1028" y="7772"/>
                  </a:cubicBezTo>
                  <a:cubicBezTo>
                    <a:pt x="878" y="5241"/>
                    <a:pt x="953" y="579"/>
                    <a:pt x="2632" y="404"/>
                  </a:cubicBezTo>
                  <a:close/>
                  <a:moveTo>
                    <a:pt x="2662" y="0"/>
                  </a:moveTo>
                  <a:cubicBezTo>
                    <a:pt x="2636" y="0"/>
                    <a:pt x="2610" y="1"/>
                    <a:pt x="2582" y="3"/>
                  </a:cubicBezTo>
                  <a:cubicBezTo>
                    <a:pt x="1" y="278"/>
                    <a:pt x="602" y="7722"/>
                    <a:pt x="677" y="8574"/>
                  </a:cubicBezTo>
                  <a:lnTo>
                    <a:pt x="727" y="9276"/>
                  </a:lnTo>
                  <a:lnTo>
                    <a:pt x="1053" y="8624"/>
                  </a:lnTo>
                  <a:cubicBezTo>
                    <a:pt x="1404" y="7923"/>
                    <a:pt x="4362" y="1757"/>
                    <a:pt x="3359" y="329"/>
                  </a:cubicBezTo>
                  <a:cubicBezTo>
                    <a:pt x="3265" y="164"/>
                    <a:pt x="3040" y="0"/>
                    <a:pt x="2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619;p65"/>
            <p:cNvSpPr/>
            <p:nvPr/>
          </p:nvSpPr>
          <p:spPr>
            <a:xfrm>
              <a:off x="4588500" y="2503950"/>
              <a:ext cx="188000" cy="167775"/>
            </a:xfrm>
            <a:custGeom>
              <a:avLst/>
              <a:gdLst/>
              <a:ahLst/>
              <a:cxnLst/>
              <a:rect l="l" t="t" r="r" b="b"/>
              <a:pathLst>
                <a:path w="7520" h="6711" extrusionOk="0">
                  <a:moveTo>
                    <a:pt x="6291" y="395"/>
                  </a:moveTo>
                  <a:cubicBezTo>
                    <a:pt x="6492" y="395"/>
                    <a:pt x="6667" y="445"/>
                    <a:pt x="6818" y="545"/>
                  </a:cubicBezTo>
                  <a:cubicBezTo>
                    <a:pt x="7068" y="696"/>
                    <a:pt x="7093" y="846"/>
                    <a:pt x="7093" y="972"/>
                  </a:cubicBezTo>
                  <a:cubicBezTo>
                    <a:pt x="7068" y="2175"/>
                    <a:pt x="3209" y="4530"/>
                    <a:pt x="1078" y="5708"/>
                  </a:cubicBezTo>
                  <a:cubicBezTo>
                    <a:pt x="1955" y="4280"/>
                    <a:pt x="4211" y="921"/>
                    <a:pt x="5940" y="445"/>
                  </a:cubicBezTo>
                  <a:cubicBezTo>
                    <a:pt x="6066" y="420"/>
                    <a:pt x="6191" y="395"/>
                    <a:pt x="6291" y="395"/>
                  </a:cubicBezTo>
                  <a:close/>
                  <a:moveTo>
                    <a:pt x="6298" y="1"/>
                  </a:moveTo>
                  <a:cubicBezTo>
                    <a:pt x="6149" y="1"/>
                    <a:pt x="5996" y="23"/>
                    <a:pt x="5840" y="69"/>
                  </a:cubicBezTo>
                  <a:cubicBezTo>
                    <a:pt x="3484" y="696"/>
                    <a:pt x="477" y="5909"/>
                    <a:pt x="351" y="6109"/>
                  </a:cubicBezTo>
                  <a:lnTo>
                    <a:pt x="1" y="6711"/>
                  </a:lnTo>
                  <a:lnTo>
                    <a:pt x="1" y="6711"/>
                  </a:lnTo>
                  <a:lnTo>
                    <a:pt x="627" y="6410"/>
                  </a:lnTo>
                  <a:cubicBezTo>
                    <a:pt x="1329" y="6034"/>
                    <a:pt x="7444" y="2801"/>
                    <a:pt x="7494" y="972"/>
                  </a:cubicBezTo>
                  <a:cubicBezTo>
                    <a:pt x="7519" y="746"/>
                    <a:pt x="7419" y="445"/>
                    <a:pt x="7018" y="195"/>
                  </a:cubicBezTo>
                  <a:cubicBezTo>
                    <a:pt x="6796" y="68"/>
                    <a:pt x="6554" y="1"/>
                    <a:pt x="6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620;p65"/>
            <p:cNvSpPr/>
            <p:nvPr/>
          </p:nvSpPr>
          <p:spPr>
            <a:xfrm>
              <a:off x="4112925" y="2866575"/>
              <a:ext cx="624100" cy="810150"/>
            </a:xfrm>
            <a:custGeom>
              <a:avLst/>
              <a:gdLst/>
              <a:ahLst/>
              <a:cxnLst/>
              <a:rect l="l" t="t" r="r" b="b"/>
              <a:pathLst>
                <a:path w="24964" h="32406" extrusionOk="0">
                  <a:moveTo>
                    <a:pt x="23134" y="0"/>
                  </a:moveTo>
                  <a:lnTo>
                    <a:pt x="5038" y="6517"/>
                  </a:lnTo>
                  <a:lnTo>
                    <a:pt x="5314" y="8071"/>
                  </a:lnTo>
                  <a:lnTo>
                    <a:pt x="5690" y="10126"/>
                  </a:lnTo>
                  <a:lnTo>
                    <a:pt x="5765" y="10602"/>
                  </a:lnTo>
                  <a:lnTo>
                    <a:pt x="5991" y="11930"/>
                  </a:lnTo>
                  <a:lnTo>
                    <a:pt x="6091" y="12432"/>
                  </a:lnTo>
                  <a:lnTo>
                    <a:pt x="6442" y="14537"/>
                  </a:lnTo>
                  <a:lnTo>
                    <a:pt x="6542" y="15038"/>
                  </a:lnTo>
                  <a:lnTo>
                    <a:pt x="6993" y="17695"/>
                  </a:lnTo>
                  <a:lnTo>
                    <a:pt x="7094" y="18196"/>
                  </a:lnTo>
                  <a:lnTo>
                    <a:pt x="7495" y="20477"/>
                  </a:lnTo>
                  <a:lnTo>
                    <a:pt x="7570" y="20953"/>
                  </a:lnTo>
                  <a:lnTo>
                    <a:pt x="7645" y="21404"/>
                  </a:lnTo>
                  <a:cubicBezTo>
                    <a:pt x="7645" y="21404"/>
                    <a:pt x="6041" y="22883"/>
                    <a:pt x="4312" y="24788"/>
                  </a:cubicBezTo>
                  <a:cubicBezTo>
                    <a:pt x="4111" y="24988"/>
                    <a:pt x="3911" y="25214"/>
                    <a:pt x="3710" y="25439"/>
                  </a:cubicBezTo>
                  <a:cubicBezTo>
                    <a:pt x="3134" y="26091"/>
                    <a:pt x="2582" y="26767"/>
                    <a:pt x="2056" y="27444"/>
                  </a:cubicBezTo>
                  <a:cubicBezTo>
                    <a:pt x="1931" y="27620"/>
                    <a:pt x="1780" y="27795"/>
                    <a:pt x="1655" y="27970"/>
                  </a:cubicBezTo>
                  <a:cubicBezTo>
                    <a:pt x="1505" y="28171"/>
                    <a:pt x="1354" y="28371"/>
                    <a:pt x="1229" y="28572"/>
                  </a:cubicBezTo>
                  <a:cubicBezTo>
                    <a:pt x="653" y="29449"/>
                    <a:pt x="201" y="30276"/>
                    <a:pt x="76" y="30928"/>
                  </a:cubicBezTo>
                  <a:cubicBezTo>
                    <a:pt x="26" y="31128"/>
                    <a:pt x="1" y="31304"/>
                    <a:pt x="26" y="31479"/>
                  </a:cubicBezTo>
                  <a:cubicBezTo>
                    <a:pt x="26" y="31655"/>
                    <a:pt x="76" y="31830"/>
                    <a:pt x="176" y="31981"/>
                  </a:cubicBezTo>
                  <a:cubicBezTo>
                    <a:pt x="361" y="32272"/>
                    <a:pt x="907" y="32405"/>
                    <a:pt x="1716" y="32405"/>
                  </a:cubicBezTo>
                  <a:cubicBezTo>
                    <a:pt x="2996" y="32405"/>
                    <a:pt x="4933" y="32072"/>
                    <a:pt x="7144" y="31504"/>
                  </a:cubicBezTo>
                  <a:cubicBezTo>
                    <a:pt x="10602" y="30602"/>
                    <a:pt x="14763" y="29148"/>
                    <a:pt x="18171" y="27519"/>
                  </a:cubicBezTo>
                  <a:cubicBezTo>
                    <a:pt x="18597" y="27319"/>
                    <a:pt x="18998" y="27118"/>
                    <a:pt x="19399" y="26918"/>
                  </a:cubicBezTo>
                  <a:cubicBezTo>
                    <a:pt x="19500" y="26868"/>
                    <a:pt x="19600" y="26818"/>
                    <a:pt x="19700" y="26767"/>
                  </a:cubicBezTo>
                  <a:cubicBezTo>
                    <a:pt x="19750" y="26742"/>
                    <a:pt x="19800" y="26717"/>
                    <a:pt x="19851" y="26692"/>
                  </a:cubicBezTo>
                  <a:cubicBezTo>
                    <a:pt x="21079" y="26041"/>
                    <a:pt x="22156" y="25364"/>
                    <a:pt x="23009" y="24712"/>
                  </a:cubicBezTo>
                  <a:cubicBezTo>
                    <a:pt x="23084" y="24637"/>
                    <a:pt x="23184" y="24562"/>
                    <a:pt x="23259" y="24487"/>
                  </a:cubicBezTo>
                  <a:cubicBezTo>
                    <a:pt x="23585" y="24211"/>
                    <a:pt x="23886" y="23960"/>
                    <a:pt x="24111" y="23685"/>
                  </a:cubicBezTo>
                  <a:cubicBezTo>
                    <a:pt x="24161" y="23635"/>
                    <a:pt x="24186" y="23585"/>
                    <a:pt x="24237" y="23534"/>
                  </a:cubicBezTo>
                  <a:cubicBezTo>
                    <a:pt x="24312" y="23459"/>
                    <a:pt x="24362" y="23384"/>
                    <a:pt x="24437" y="23309"/>
                  </a:cubicBezTo>
                  <a:cubicBezTo>
                    <a:pt x="24462" y="23259"/>
                    <a:pt x="24487" y="23234"/>
                    <a:pt x="24512" y="23184"/>
                  </a:cubicBezTo>
                  <a:cubicBezTo>
                    <a:pt x="24562" y="23083"/>
                    <a:pt x="24638" y="22983"/>
                    <a:pt x="24688" y="22883"/>
                  </a:cubicBezTo>
                  <a:cubicBezTo>
                    <a:pt x="24713" y="22833"/>
                    <a:pt x="24738" y="22782"/>
                    <a:pt x="24763" y="22732"/>
                  </a:cubicBezTo>
                  <a:cubicBezTo>
                    <a:pt x="24788" y="22682"/>
                    <a:pt x="24813" y="22632"/>
                    <a:pt x="24813" y="22607"/>
                  </a:cubicBezTo>
                  <a:cubicBezTo>
                    <a:pt x="24838" y="22557"/>
                    <a:pt x="24863" y="22507"/>
                    <a:pt x="24863" y="22457"/>
                  </a:cubicBezTo>
                  <a:cubicBezTo>
                    <a:pt x="24888" y="22407"/>
                    <a:pt x="24888" y="22381"/>
                    <a:pt x="24888" y="22331"/>
                  </a:cubicBezTo>
                  <a:cubicBezTo>
                    <a:pt x="24913" y="22256"/>
                    <a:pt x="24938" y="22156"/>
                    <a:pt x="24938" y="22081"/>
                  </a:cubicBezTo>
                  <a:cubicBezTo>
                    <a:pt x="24938" y="22006"/>
                    <a:pt x="24938" y="21905"/>
                    <a:pt x="24938" y="21805"/>
                  </a:cubicBezTo>
                  <a:cubicBezTo>
                    <a:pt x="24963" y="21755"/>
                    <a:pt x="24963" y="21705"/>
                    <a:pt x="24963" y="21630"/>
                  </a:cubicBezTo>
                  <a:cubicBezTo>
                    <a:pt x="24963" y="21354"/>
                    <a:pt x="24963" y="21053"/>
                    <a:pt x="24963" y="20727"/>
                  </a:cubicBezTo>
                  <a:cubicBezTo>
                    <a:pt x="24963" y="20627"/>
                    <a:pt x="24963" y="20552"/>
                    <a:pt x="24963" y="20477"/>
                  </a:cubicBezTo>
                  <a:cubicBezTo>
                    <a:pt x="24963" y="20376"/>
                    <a:pt x="24963" y="20301"/>
                    <a:pt x="24963" y="20201"/>
                  </a:cubicBezTo>
                  <a:cubicBezTo>
                    <a:pt x="24963" y="20126"/>
                    <a:pt x="24963" y="20051"/>
                    <a:pt x="24963" y="19975"/>
                  </a:cubicBezTo>
                  <a:cubicBezTo>
                    <a:pt x="24938" y="19750"/>
                    <a:pt x="24938" y="19499"/>
                    <a:pt x="24938" y="19274"/>
                  </a:cubicBezTo>
                  <a:cubicBezTo>
                    <a:pt x="24913" y="18948"/>
                    <a:pt x="24913" y="18597"/>
                    <a:pt x="24888" y="18246"/>
                  </a:cubicBezTo>
                  <a:cubicBezTo>
                    <a:pt x="24863" y="17695"/>
                    <a:pt x="24813" y="17118"/>
                    <a:pt x="24788" y="16517"/>
                  </a:cubicBezTo>
                  <a:cubicBezTo>
                    <a:pt x="24763" y="16341"/>
                    <a:pt x="24763" y="16191"/>
                    <a:pt x="24738" y="16016"/>
                  </a:cubicBezTo>
                  <a:cubicBezTo>
                    <a:pt x="24688" y="15339"/>
                    <a:pt x="24638" y="14637"/>
                    <a:pt x="24587" y="13910"/>
                  </a:cubicBezTo>
                  <a:cubicBezTo>
                    <a:pt x="24562" y="13735"/>
                    <a:pt x="24562" y="13584"/>
                    <a:pt x="24537" y="13409"/>
                  </a:cubicBezTo>
                  <a:cubicBezTo>
                    <a:pt x="24462" y="12406"/>
                    <a:pt x="24362" y="11404"/>
                    <a:pt x="24262" y="10401"/>
                  </a:cubicBezTo>
                  <a:cubicBezTo>
                    <a:pt x="24262" y="10226"/>
                    <a:pt x="24237" y="10051"/>
                    <a:pt x="24212" y="9875"/>
                  </a:cubicBezTo>
                  <a:cubicBezTo>
                    <a:pt x="24136" y="9173"/>
                    <a:pt x="24086" y="8447"/>
                    <a:pt x="24011" y="7770"/>
                  </a:cubicBezTo>
                  <a:cubicBezTo>
                    <a:pt x="23986" y="7594"/>
                    <a:pt x="23986" y="7444"/>
                    <a:pt x="23961" y="7269"/>
                  </a:cubicBezTo>
                  <a:cubicBezTo>
                    <a:pt x="23886" y="6692"/>
                    <a:pt x="23836" y="6141"/>
                    <a:pt x="23785" y="5614"/>
                  </a:cubicBezTo>
                  <a:cubicBezTo>
                    <a:pt x="23760" y="5439"/>
                    <a:pt x="23735" y="5264"/>
                    <a:pt x="23735" y="5113"/>
                  </a:cubicBezTo>
                  <a:cubicBezTo>
                    <a:pt x="23535" y="3284"/>
                    <a:pt x="23359" y="1780"/>
                    <a:pt x="23259" y="903"/>
                  </a:cubicBezTo>
                  <a:cubicBezTo>
                    <a:pt x="23184" y="326"/>
                    <a:pt x="23134" y="0"/>
                    <a:pt x="23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621;p65"/>
            <p:cNvSpPr/>
            <p:nvPr/>
          </p:nvSpPr>
          <p:spPr>
            <a:xfrm>
              <a:off x="4166825" y="2631875"/>
              <a:ext cx="540750" cy="444625"/>
            </a:xfrm>
            <a:custGeom>
              <a:avLst/>
              <a:gdLst/>
              <a:ahLst/>
              <a:cxnLst/>
              <a:rect l="l" t="t" r="r" b="b"/>
              <a:pathLst>
                <a:path w="21630" h="17785" extrusionOk="0">
                  <a:moveTo>
                    <a:pt x="17603" y="0"/>
                  </a:moveTo>
                  <a:cubicBezTo>
                    <a:pt x="13505" y="0"/>
                    <a:pt x="0" y="9789"/>
                    <a:pt x="0" y="9789"/>
                  </a:cubicBezTo>
                  <a:lnTo>
                    <a:pt x="2356" y="17784"/>
                  </a:lnTo>
                  <a:lnTo>
                    <a:pt x="21629" y="10065"/>
                  </a:lnTo>
                  <a:cubicBezTo>
                    <a:pt x="21629" y="10065"/>
                    <a:pt x="21279" y="1469"/>
                    <a:pt x="18246" y="115"/>
                  </a:cubicBezTo>
                  <a:cubicBezTo>
                    <a:pt x="18071" y="37"/>
                    <a:pt x="17855" y="0"/>
                    <a:pt x="17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622;p65"/>
            <p:cNvSpPr/>
            <p:nvPr/>
          </p:nvSpPr>
          <p:spPr>
            <a:xfrm>
              <a:off x="4255175" y="2994400"/>
              <a:ext cx="452400" cy="137225"/>
            </a:xfrm>
            <a:custGeom>
              <a:avLst/>
              <a:gdLst/>
              <a:ahLst/>
              <a:cxnLst/>
              <a:rect l="l" t="t" r="r" b="b"/>
              <a:pathLst>
                <a:path w="18096" h="5489" extrusionOk="0">
                  <a:moveTo>
                    <a:pt x="18045" y="0"/>
                  </a:moveTo>
                  <a:cubicBezTo>
                    <a:pt x="11980" y="1554"/>
                    <a:pt x="5965" y="3208"/>
                    <a:pt x="0" y="5013"/>
                  </a:cubicBezTo>
                  <a:lnTo>
                    <a:pt x="75" y="5489"/>
                  </a:lnTo>
                  <a:cubicBezTo>
                    <a:pt x="6040" y="3710"/>
                    <a:pt x="12055" y="2055"/>
                    <a:pt x="18095" y="501"/>
                  </a:cubicBezTo>
                  <a:cubicBezTo>
                    <a:pt x="18070" y="326"/>
                    <a:pt x="18045" y="151"/>
                    <a:pt x="180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623;p65"/>
            <p:cNvSpPr/>
            <p:nvPr/>
          </p:nvSpPr>
          <p:spPr>
            <a:xfrm>
              <a:off x="4262675" y="3048275"/>
              <a:ext cx="450550" cy="129100"/>
            </a:xfrm>
            <a:custGeom>
              <a:avLst/>
              <a:gdLst/>
              <a:ahLst/>
              <a:cxnLst/>
              <a:rect l="l" t="t" r="r" b="b"/>
              <a:pathLst>
                <a:path w="18022" h="5164" extrusionOk="0">
                  <a:moveTo>
                    <a:pt x="17971" y="1"/>
                  </a:moveTo>
                  <a:cubicBezTo>
                    <a:pt x="11981" y="1605"/>
                    <a:pt x="6016" y="3159"/>
                    <a:pt x="1" y="4662"/>
                  </a:cubicBezTo>
                  <a:lnTo>
                    <a:pt x="101" y="5164"/>
                  </a:lnTo>
                  <a:cubicBezTo>
                    <a:pt x="6091" y="3660"/>
                    <a:pt x="12056" y="2106"/>
                    <a:pt x="18021" y="502"/>
                  </a:cubicBezTo>
                  <a:cubicBezTo>
                    <a:pt x="17996" y="326"/>
                    <a:pt x="17996" y="176"/>
                    <a:pt x="17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624;p65"/>
            <p:cNvSpPr/>
            <p:nvPr/>
          </p:nvSpPr>
          <p:spPr>
            <a:xfrm>
              <a:off x="4273975" y="3113450"/>
              <a:ext cx="445500" cy="129100"/>
            </a:xfrm>
            <a:custGeom>
              <a:avLst/>
              <a:gdLst/>
              <a:ahLst/>
              <a:cxnLst/>
              <a:rect l="l" t="t" r="r" b="b"/>
              <a:pathLst>
                <a:path w="17820" h="5164" extrusionOk="0">
                  <a:moveTo>
                    <a:pt x="17770" y="0"/>
                  </a:moveTo>
                  <a:cubicBezTo>
                    <a:pt x="11855" y="1579"/>
                    <a:pt x="5940" y="3133"/>
                    <a:pt x="0" y="4662"/>
                  </a:cubicBezTo>
                  <a:lnTo>
                    <a:pt x="100" y="5163"/>
                  </a:lnTo>
                  <a:cubicBezTo>
                    <a:pt x="6015" y="3634"/>
                    <a:pt x="11905" y="2105"/>
                    <a:pt x="17820" y="526"/>
                  </a:cubicBezTo>
                  <a:cubicBezTo>
                    <a:pt x="17820" y="351"/>
                    <a:pt x="17795" y="176"/>
                    <a:pt x="177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625;p65"/>
            <p:cNvSpPr/>
            <p:nvPr/>
          </p:nvSpPr>
          <p:spPr>
            <a:xfrm>
              <a:off x="4287750" y="3201800"/>
              <a:ext cx="439875" cy="119675"/>
            </a:xfrm>
            <a:custGeom>
              <a:avLst/>
              <a:gdLst/>
              <a:ahLst/>
              <a:cxnLst/>
              <a:rect l="l" t="t" r="r" b="b"/>
              <a:pathLst>
                <a:path w="17595" h="4787" extrusionOk="0">
                  <a:moveTo>
                    <a:pt x="17544" y="0"/>
                  </a:moveTo>
                  <a:cubicBezTo>
                    <a:pt x="11655" y="1278"/>
                    <a:pt x="5815" y="2707"/>
                    <a:pt x="0" y="4286"/>
                  </a:cubicBezTo>
                  <a:lnTo>
                    <a:pt x="101" y="4787"/>
                  </a:lnTo>
                  <a:cubicBezTo>
                    <a:pt x="5890" y="3208"/>
                    <a:pt x="11730" y="1779"/>
                    <a:pt x="17594" y="501"/>
                  </a:cubicBezTo>
                  <a:cubicBezTo>
                    <a:pt x="17569" y="326"/>
                    <a:pt x="17569" y="175"/>
                    <a:pt x="175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626;p65"/>
            <p:cNvSpPr/>
            <p:nvPr/>
          </p:nvSpPr>
          <p:spPr>
            <a:xfrm>
              <a:off x="4300275" y="3266950"/>
              <a:ext cx="432350" cy="123450"/>
            </a:xfrm>
            <a:custGeom>
              <a:avLst/>
              <a:gdLst/>
              <a:ahLst/>
              <a:cxnLst/>
              <a:rect l="l" t="t" r="r" b="b"/>
              <a:pathLst>
                <a:path w="17294" h="4938" extrusionOk="0">
                  <a:moveTo>
                    <a:pt x="17244" y="1"/>
                  </a:moveTo>
                  <a:cubicBezTo>
                    <a:pt x="11479" y="1404"/>
                    <a:pt x="5715" y="2883"/>
                    <a:pt x="1" y="4437"/>
                  </a:cubicBezTo>
                  <a:lnTo>
                    <a:pt x="76" y="4938"/>
                  </a:lnTo>
                  <a:cubicBezTo>
                    <a:pt x="5790" y="3384"/>
                    <a:pt x="11530" y="1905"/>
                    <a:pt x="17294" y="502"/>
                  </a:cubicBezTo>
                  <a:cubicBezTo>
                    <a:pt x="17269" y="326"/>
                    <a:pt x="17269" y="176"/>
                    <a:pt x="17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627;p65"/>
            <p:cNvSpPr/>
            <p:nvPr/>
          </p:nvSpPr>
          <p:spPr>
            <a:xfrm>
              <a:off x="4205675" y="3371600"/>
              <a:ext cx="531350" cy="130975"/>
            </a:xfrm>
            <a:custGeom>
              <a:avLst/>
              <a:gdLst/>
              <a:ahLst/>
              <a:cxnLst/>
              <a:rect l="l" t="t" r="r" b="b"/>
              <a:pathLst>
                <a:path w="21254" h="5239" extrusionOk="0">
                  <a:moveTo>
                    <a:pt x="21253" y="0"/>
                  </a:moveTo>
                  <a:cubicBezTo>
                    <a:pt x="19750" y="326"/>
                    <a:pt x="18271" y="652"/>
                    <a:pt x="16792" y="977"/>
                  </a:cubicBezTo>
                  <a:cubicBezTo>
                    <a:pt x="11379" y="2130"/>
                    <a:pt x="5990" y="3333"/>
                    <a:pt x="602" y="4587"/>
                  </a:cubicBezTo>
                  <a:cubicBezTo>
                    <a:pt x="401" y="4787"/>
                    <a:pt x="201" y="5013"/>
                    <a:pt x="0" y="5238"/>
                  </a:cubicBezTo>
                  <a:cubicBezTo>
                    <a:pt x="5489" y="3985"/>
                    <a:pt x="10978" y="2757"/>
                    <a:pt x="16466" y="1554"/>
                  </a:cubicBezTo>
                  <a:cubicBezTo>
                    <a:pt x="18070" y="1203"/>
                    <a:pt x="19649" y="852"/>
                    <a:pt x="21253" y="526"/>
                  </a:cubicBezTo>
                  <a:cubicBezTo>
                    <a:pt x="21253" y="426"/>
                    <a:pt x="21253" y="351"/>
                    <a:pt x="21253" y="276"/>
                  </a:cubicBezTo>
                  <a:cubicBezTo>
                    <a:pt x="21253" y="175"/>
                    <a:pt x="21253" y="100"/>
                    <a:pt x="212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628;p65"/>
            <p:cNvSpPr/>
            <p:nvPr/>
          </p:nvSpPr>
          <p:spPr>
            <a:xfrm>
              <a:off x="4143625" y="3431750"/>
              <a:ext cx="589650" cy="149125"/>
            </a:xfrm>
            <a:custGeom>
              <a:avLst/>
              <a:gdLst/>
              <a:ahLst/>
              <a:cxnLst/>
              <a:rect l="l" t="t" r="r" b="b"/>
              <a:pathLst>
                <a:path w="23586" h="5965" extrusionOk="0">
                  <a:moveTo>
                    <a:pt x="23585" y="0"/>
                  </a:moveTo>
                  <a:cubicBezTo>
                    <a:pt x="21831" y="401"/>
                    <a:pt x="20051" y="802"/>
                    <a:pt x="18272" y="1228"/>
                  </a:cubicBezTo>
                  <a:cubicBezTo>
                    <a:pt x="12783" y="2506"/>
                    <a:pt x="7269" y="3759"/>
                    <a:pt x="1755" y="5038"/>
                  </a:cubicBezTo>
                  <a:cubicBezTo>
                    <a:pt x="1329" y="5138"/>
                    <a:pt x="878" y="5238"/>
                    <a:pt x="427" y="5363"/>
                  </a:cubicBezTo>
                  <a:cubicBezTo>
                    <a:pt x="277" y="5564"/>
                    <a:pt x="126" y="5764"/>
                    <a:pt x="1" y="5965"/>
                  </a:cubicBezTo>
                  <a:cubicBezTo>
                    <a:pt x="853" y="5764"/>
                    <a:pt x="1705" y="5564"/>
                    <a:pt x="2557" y="5389"/>
                  </a:cubicBezTo>
                  <a:cubicBezTo>
                    <a:pt x="7770" y="4160"/>
                    <a:pt x="12983" y="2957"/>
                    <a:pt x="18197" y="1754"/>
                  </a:cubicBezTo>
                  <a:cubicBezTo>
                    <a:pt x="19901" y="1353"/>
                    <a:pt x="21580" y="978"/>
                    <a:pt x="23284" y="577"/>
                  </a:cubicBezTo>
                  <a:cubicBezTo>
                    <a:pt x="23334" y="476"/>
                    <a:pt x="23410" y="376"/>
                    <a:pt x="23460" y="276"/>
                  </a:cubicBezTo>
                  <a:cubicBezTo>
                    <a:pt x="23485" y="226"/>
                    <a:pt x="23510" y="175"/>
                    <a:pt x="23535" y="125"/>
                  </a:cubicBezTo>
                  <a:cubicBezTo>
                    <a:pt x="23560" y="75"/>
                    <a:pt x="23585" y="25"/>
                    <a:pt x="23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629;p65"/>
            <p:cNvSpPr/>
            <p:nvPr/>
          </p:nvSpPr>
          <p:spPr>
            <a:xfrm>
              <a:off x="4112925" y="3533875"/>
              <a:ext cx="496275" cy="119700"/>
            </a:xfrm>
            <a:custGeom>
              <a:avLst/>
              <a:gdLst/>
              <a:ahLst/>
              <a:cxnLst/>
              <a:rect l="l" t="t" r="r" b="b"/>
              <a:pathLst>
                <a:path w="19851" h="4788" extrusionOk="0">
                  <a:moveTo>
                    <a:pt x="19851" y="0"/>
                  </a:moveTo>
                  <a:lnTo>
                    <a:pt x="19851" y="0"/>
                  </a:lnTo>
                  <a:cubicBezTo>
                    <a:pt x="19700" y="25"/>
                    <a:pt x="19550" y="50"/>
                    <a:pt x="19399" y="75"/>
                  </a:cubicBezTo>
                  <a:cubicBezTo>
                    <a:pt x="14863" y="978"/>
                    <a:pt x="10352" y="1905"/>
                    <a:pt x="5866" y="2933"/>
                  </a:cubicBezTo>
                  <a:cubicBezTo>
                    <a:pt x="3936" y="3359"/>
                    <a:pt x="2006" y="3785"/>
                    <a:pt x="76" y="4236"/>
                  </a:cubicBezTo>
                  <a:cubicBezTo>
                    <a:pt x="26" y="4436"/>
                    <a:pt x="1" y="4612"/>
                    <a:pt x="26" y="4787"/>
                  </a:cubicBezTo>
                  <a:cubicBezTo>
                    <a:pt x="2081" y="4286"/>
                    <a:pt x="4136" y="3810"/>
                    <a:pt x="6216" y="3359"/>
                  </a:cubicBezTo>
                  <a:cubicBezTo>
                    <a:pt x="10201" y="2456"/>
                    <a:pt x="14186" y="1629"/>
                    <a:pt x="18171" y="827"/>
                  </a:cubicBezTo>
                  <a:cubicBezTo>
                    <a:pt x="18597" y="627"/>
                    <a:pt x="18998" y="426"/>
                    <a:pt x="19399" y="226"/>
                  </a:cubicBezTo>
                  <a:cubicBezTo>
                    <a:pt x="19500" y="176"/>
                    <a:pt x="19600" y="126"/>
                    <a:pt x="19700" y="75"/>
                  </a:cubicBezTo>
                  <a:cubicBezTo>
                    <a:pt x="19750" y="50"/>
                    <a:pt x="19800" y="25"/>
                    <a:pt x="19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630;p65"/>
            <p:cNvSpPr/>
            <p:nvPr/>
          </p:nvSpPr>
          <p:spPr>
            <a:xfrm>
              <a:off x="4112925" y="3552675"/>
              <a:ext cx="178600" cy="124050"/>
            </a:xfrm>
            <a:custGeom>
              <a:avLst/>
              <a:gdLst/>
              <a:ahLst/>
              <a:cxnLst/>
              <a:rect l="l" t="t" r="r" b="b"/>
              <a:pathLst>
                <a:path w="7144" h="4962" extrusionOk="0">
                  <a:moveTo>
                    <a:pt x="2056" y="0"/>
                  </a:moveTo>
                  <a:cubicBezTo>
                    <a:pt x="1931" y="176"/>
                    <a:pt x="1780" y="351"/>
                    <a:pt x="1655" y="526"/>
                  </a:cubicBezTo>
                  <a:cubicBezTo>
                    <a:pt x="1505" y="727"/>
                    <a:pt x="1354" y="927"/>
                    <a:pt x="1229" y="1128"/>
                  </a:cubicBezTo>
                  <a:cubicBezTo>
                    <a:pt x="653" y="2005"/>
                    <a:pt x="201" y="2832"/>
                    <a:pt x="76" y="3484"/>
                  </a:cubicBezTo>
                  <a:cubicBezTo>
                    <a:pt x="26" y="3684"/>
                    <a:pt x="1" y="3860"/>
                    <a:pt x="26" y="4035"/>
                  </a:cubicBezTo>
                  <a:cubicBezTo>
                    <a:pt x="26" y="4211"/>
                    <a:pt x="76" y="4386"/>
                    <a:pt x="176" y="4537"/>
                  </a:cubicBezTo>
                  <a:cubicBezTo>
                    <a:pt x="361" y="4828"/>
                    <a:pt x="907" y="4961"/>
                    <a:pt x="1716" y="4961"/>
                  </a:cubicBezTo>
                  <a:cubicBezTo>
                    <a:pt x="2996" y="4961"/>
                    <a:pt x="4933" y="4628"/>
                    <a:pt x="7144" y="4060"/>
                  </a:cubicBezTo>
                  <a:cubicBezTo>
                    <a:pt x="6843" y="3509"/>
                    <a:pt x="6542" y="3008"/>
                    <a:pt x="6216" y="2607"/>
                  </a:cubicBezTo>
                  <a:cubicBezTo>
                    <a:pt x="6091" y="2456"/>
                    <a:pt x="5966" y="2306"/>
                    <a:pt x="5866" y="2181"/>
                  </a:cubicBezTo>
                  <a:cubicBezTo>
                    <a:pt x="5164" y="1379"/>
                    <a:pt x="4462" y="877"/>
                    <a:pt x="3785" y="552"/>
                  </a:cubicBezTo>
                  <a:cubicBezTo>
                    <a:pt x="3510" y="401"/>
                    <a:pt x="3234" y="301"/>
                    <a:pt x="2983" y="201"/>
                  </a:cubicBezTo>
                  <a:cubicBezTo>
                    <a:pt x="2658" y="100"/>
                    <a:pt x="2332" y="25"/>
                    <a:pt x="2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8631;p65"/>
            <p:cNvSpPr/>
            <p:nvPr/>
          </p:nvSpPr>
          <p:spPr>
            <a:xfrm>
              <a:off x="4595400" y="3322725"/>
              <a:ext cx="141625" cy="216800"/>
            </a:xfrm>
            <a:custGeom>
              <a:avLst/>
              <a:gdLst/>
              <a:ahLst/>
              <a:cxnLst/>
              <a:rect l="l" t="t" r="r" b="b"/>
              <a:pathLst>
                <a:path w="5665" h="8672" extrusionOk="0">
                  <a:moveTo>
                    <a:pt x="5589" y="0"/>
                  </a:moveTo>
                  <a:cubicBezTo>
                    <a:pt x="3359" y="476"/>
                    <a:pt x="2005" y="1604"/>
                    <a:pt x="1203" y="2932"/>
                  </a:cubicBezTo>
                  <a:cubicBezTo>
                    <a:pt x="1078" y="3108"/>
                    <a:pt x="978" y="3308"/>
                    <a:pt x="877" y="3509"/>
                  </a:cubicBezTo>
                  <a:cubicBezTo>
                    <a:pt x="552" y="4186"/>
                    <a:pt x="326" y="4887"/>
                    <a:pt x="201" y="5589"/>
                  </a:cubicBezTo>
                  <a:cubicBezTo>
                    <a:pt x="176" y="5765"/>
                    <a:pt x="151" y="5940"/>
                    <a:pt x="126" y="6115"/>
                  </a:cubicBezTo>
                  <a:cubicBezTo>
                    <a:pt x="0" y="7043"/>
                    <a:pt x="25" y="7895"/>
                    <a:pt x="100" y="8521"/>
                  </a:cubicBezTo>
                  <a:lnTo>
                    <a:pt x="100" y="8672"/>
                  </a:lnTo>
                  <a:cubicBezTo>
                    <a:pt x="201" y="8622"/>
                    <a:pt x="301" y="8572"/>
                    <a:pt x="401" y="8521"/>
                  </a:cubicBezTo>
                  <a:cubicBezTo>
                    <a:pt x="451" y="8496"/>
                    <a:pt x="501" y="8471"/>
                    <a:pt x="552" y="8446"/>
                  </a:cubicBezTo>
                  <a:cubicBezTo>
                    <a:pt x="1780" y="7795"/>
                    <a:pt x="2857" y="7118"/>
                    <a:pt x="3710" y="6466"/>
                  </a:cubicBezTo>
                  <a:cubicBezTo>
                    <a:pt x="3785" y="6391"/>
                    <a:pt x="3885" y="6316"/>
                    <a:pt x="3960" y="6241"/>
                  </a:cubicBezTo>
                  <a:cubicBezTo>
                    <a:pt x="4286" y="5965"/>
                    <a:pt x="4587" y="5714"/>
                    <a:pt x="4812" y="5439"/>
                  </a:cubicBezTo>
                  <a:cubicBezTo>
                    <a:pt x="4862" y="5389"/>
                    <a:pt x="4887" y="5339"/>
                    <a:pt x="4938" y="5288"/>
                  </a:cubicBezTo>
                  <a:cubicBezTo>
                    <a:pt x="5013" y="5213"/>
                    <a:pt x="5063" y="5138"/>
                    <a:pt x="5138" y="5063"/>
                  </a:cubicBezTo>
                  <a:cubicBezTo>
                    <a:pt x="5163" y="5013"/>
                    <a:pt x="5188" y="4988"/>
                    <a:pt x="5213" y="4938"/>
                  </a:cubicBezTo>
                  <a:cubicBezTo>
                    <a:pt x="5263" y="4837"/>
                    <a:pt x="5339" y="4737"/>
                    <a:pt x="5389" y="4637"/>
                  </a:cubicBezTo>
                  <a:cubicBezTo>
                    <a:pt x="5414" y="4587"/>
                    <a:pt x="5439" y="4536"/>
                    <a:pt x="5464" y="4486"/>
                  </a:cubicBezTo>
                  <a:cubicBezTo>
                    <a:pt x="5489" y="4436"/>
                    <a:pt x="5514" y="4386"/>
                    <a:pt x="5514" y="4361"/>
                  </a:cubicBezTo>
                  <a:cubicBezTo>
                    <a:pt x="5539" y="4311"/>
                    <a:pt x="5564" y="4261"/>
                    <a:pt x="5564" y="4211"/>
                  </a:cubicBezTo>
                  <a:cubicBezTo>
                    <a:pt x="5589" y="4161"/>
                    <a:pt x="5589" y="4135"/>
                    <a:pt x="5589" y="4085"/>
                  </a:cubicBezTo>
                  <a:cubicBezTo>
                    <a:pt x="5614" y="4010"/>
                    <a:pt x="5639" y="3910"/>
                    <a:pt x="5639" y="3835"/>
                  </a:cubicBezTo>
                  <a:cubicBezTo>
                    <a:pt x="5639" y="3760"/>
                    <a:pt x="5639" y="3659"/>
                    <a:pt x="5639" y="3559"/>
                  </a:cubicBezTo>
                  <a:cubicBezTo>
                    <a:pt x="5664" y="3509"/>
                    <a:pt x="5664" y="3459"/>
                    <a:pt x="5664" y="3384"/>
                  </a:cubicBezTo>
                  <a:cubicBezTo>
                    <a:pt x="5664" y="3108"/>
                    <a:pt x="5664" y="2807"/>
                    <a:pt x="5664" y="2481"/>
                  </a:cubicBezTo>
                  <a:cubicBezTo>
                    <a:pt x="5664" y="2381"/>
                    <a:pt x="5664" y="2306"/>
                    <a:pt x="5664" y="2231"/>
                  </a:cubicBezTo>
                  <a:cubicBezTo>
                    <a:pt x="5664" y="2130"/>
                    <a:pt x="5664" y="2055"/>
                    <a:pt x="5664" y="1955"/>
                  </a:cubicBezTo>
                  <a:cubicBezTo>
                    <a:pt x="5664" y="1880"/>
                    <a:pt x="5664" y="1805"/>
                    <a:pt x="5664" y="1729"/>
                  </a:cubicBezTo>
                  <a:cubicBezTo>
                    <a:pt x="5664" y="1504"/>
                    <a:pt x="5639" y="1253"/>
                    <a:pt x="5639" y="1028"/>
                  </a:cubicBezTo>
                  <a:cubicBezTo>
                    <a:pt x="5614" y="702"/>
                    <a:pt x="5614" y="351"/>
                    <a:pt x="5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8535;p65"/>
          <p:cNvGrpSpPr/>
          <p:nvPr/>
        </p:nvGrpSpPr>
        <p:grpSpPr>
          <a:xfrm>
            <a:off x="8052128" y="55756"/>
            <a:ext cx="388850" cy="677009"/>
            <a:chOff x="5577366" y="2960739"/>
            <a:chExt cx="388850" cy="677009"/>
          </a:xfrm>
        </p:grpSpPr>
        <p:sp>
          <p:nvSpPr>
            <p:cNvPr id="208" name="Google Shape;8536;p65"/>
            <p:cNvSpPr/>
            <p:nvPr/>
          </p:nvSpPr>
          <p:spPr>
            <a:xfrm>
              <a:off x="5577366" y="3248897"/>
              <a:ext cx="388850" cy="388850"/>
            </a:xfrm>
            <a:custGeom>
              <a:avLst/>
              <a:gdLst/>
              <a:ahLst/>
              <a:cxnLst/>
              <a:rect l="l" t="t" r="r" b="b"/>
              <a:pathLst>
                <a:path w="22182" h="22182" extrusionOk="0">
                  <a:moveTo>
                    <a:pt x="11103" y="1"/>
                  </a:moveTo>
                  <a:cubicBezTo>
                    <a:pt x="10452" y="1"/>
                    <a:pt x="9825" y="51"/>
                    <a:pt x="9224" y="176"/>
                  </a:cubicBezTo>
                  <a:cubicBezTo>
                    <a:pt x="6442" y="652"/>
                    <a:pt x="4011" y="2156"/>
                    <a:pt x="2356" y="4286"/>
                  </a:cubicBezTo>
                  <a:cubicBezTo>
                    <a:pt x="2231" y="4437"/>
                    <a:pt x="2106" y="4587"/>
                    <a:pt x="2006" y="4737"/>
                  </a:cubicBezTo>
                  <a:cubicBezTo>
                    <a:pt x="1580" y="5339"/>
                    <a:pt x="1229" y="5991"/>
                    <a:pt x="928" y="6667"/>
                  </a:cubicBezTo>
                  <a:cubicBezTo>
                    <a:pt x="828" y="6893"/>
                    <a:pt x="727" y="7143"/>
                    <a:pt x="652" y="7369"/>
                  </a:cubicBezTo>
                  <a:cubicBezTo>
                    <a:pt x="602" y="7519"/>
                    <a:pt x="552" y="7670"/>
                    <a:pt x="502" y="7845"/>
                  </a:cubicBezTo>
                  <a:cubicBezTo>
                    <a:pt x="176" y="8848"/>
                    <a:pt x="1" y="9925"/>
                    <a:pt x="1" y="11053"/>
                  </a:cubicBezTo>
                  <a:lnTo>
                    <a:pt x="1" y="11103"/>
                  </a:lnTo>
                  <a:cubicBezTo>
                    <a:pt x="1" y="11279"/>
                    <a:pt x="1" y="11479"/>
                    <a:pt x="26" y="11655"/>
                  </a:cubicBezTo>
                  <a:cubicBezTo>
                    <a:pt x="101" y="13234"/>
                    <a:pt x="502" y="14712"/>
                    <a:pt x="1153" y="16016"/>
                  </a:cubicBezTo>
                  <a:cubicBezTo>
                    <a:pt x="2607" y="18923"/>
                    <a:pt x="5289" y="21103"/>
                    <a:pt x="8497" y="21880"/>
                  </a:cubicBezTo>
                  <a:cubicBezTo>
                    <a:pt x="8572" y="21905"/>
                    <a:pt x="8622" y="21930"/>
                    <a:pt x="8697" y="21930"/>
                  </a:cubicBezTo>
                  <a:cubicBezTo>
                    <a:pt x="9474" y="22106"/>
                    <a:pt x="10276" y="22181"/>
                    <a:pt x="11103" y="22181"/>
                  </a:cubicBezTo>
                  <a:lnTo>
                    <a:pt x="11805" y="22181"/>
                  </a:lnTo>
                  <a:cubicBezTo>
                    <a:pt x="15966" y="21905"/>
                    <a:pt x="19499" y="19349"/>
                    <a:pt x="21179" y="15740"/>
                  </a:cubicBezTo>
                  <a:cubicBezTo>
                    <a:pt x="21504" y="15013"/>
                    <a:pt x="21755" y="14236"/>
                    <a:pt x="21956" y="13434"/>
                  </a:cubicBezTo>
                  <a:cubicBezTo>
                    <a:pt x="21981" y="13284"/>
                    <a:pt x="22006" y="13133"/>
                    <a:pt x="22031" y="12958"/>
                  </a:cubicBezTo>
                  <a:cubicBezTo>
                    <a:pt x="22131" y="12356"/>
                    <a:pt x="22181" y="11730"/>
                    <a:pt x="22181" y="11103"/>
                  </a:cubicBezTo>
                  <a:cubicBezTo>
                    <a:pt x="22181" y="11003"/>
                    <a:pt x="22181" y="10928"/>
                    <a:pt x="22181" y="10853"/>
                  </a:cubicBezTo>
                  <a:cubicBezTo>
                    <a:pt x="22181" y="10677"/>
                    <a:pt x="22181" y="10502"/>
                    <a:pt x="22156" y="10326"/>
                  </a:cubicBezTo>
                  <a:cubicBezTo>
                    <a:pt x="22106" y="9399"/>
                    <a:pt x="21931" y="8522"/>
                    <a:pt x="21655" y="7695"/>
                  </a:cubicBezTo>
                  <a:cubicBezTo>
                    <a:pt x="21605" y="7519"/>
                    <a:pt x="21530" y="7344"/>
                    <a:pt x="21479" y="7194"/>
                  </a:cubicBezTo>
                  <a:cubicBezTo>
                    <a:pt x="21454" y="7143"/>
                    <a:pt x="21429" y="7093"/>
                    <a:pt x="21429" y="7043"/>
                  </a:cubicBezTo>
                  <a:cubicBezTo>
                    <a:pt x="20928" y="5815"/>
                    <a:pt x="20226" y="4662"/>
                    <a:pt x="19349" y="3685"/>
                  </a:cubicBezTo>
                  <a:cubicBezTo>
                    <a:pt x="19199" y="3534"/>
                    <a:pt x="19048" y="3359"/>
                    <a:pt x="18873" y="3183"/>
                  </a:cubicBezTo>
                  <a:cubicBezTo>
                    <a:pt x="17319" y="1655"/>
                    <a:pt x="15289" y="552"/>
                    <a:pt x="13008" y="176"/>
                  </a:cubicBezTo>
                  <a:cubicBezTo>
                    <a:pt x="12758" y="126"/>
                    <a:pt x="12482" y="101"/>
                    <a:pt x="12231" y="51"/>
                  </a:cubicBezTo>
                  <a:lnTo>
                    <a:pt x="12206" y="51"/>
                  </a:lnTo>
                  <a:cubicBezTo>
                    <a:pt x="11855" y="26"/>
                    <a:pt x="11479" y="1"/>
                    <a:pt x="11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537;p65"/>
            <p:cNvSpPr/>
            <p:nvPr/>
          </p:nvSpPr>
          <p:spPr>
            <a:xfrm>
              <a:off x="5730701" y="3208473"/>
              <a:ext cx="122587" cy="67683"/>
            </a:xfrm>
            <a:custGeom>
              <a:avLst/>
              <a:gdLst/>
              <a:ahLst/>
              <a:cxnLst/>
              <a:rect l="l" t="t" r="r" b="b"/>
              <a:pathLst>
                <a:path w="6993" h="3861" extrusionOk="0">
                  <a:moveTo>
                    <a:pt x="2595" y="0"/>
                  </a:moveTo>
                  <a:cubicBezTo>
                    <a:pt x="1131" y="0"/>
                    <a:pt x="0" y="276"/>
                    <a:pt x="0" y="276"/>
                  </a:cubicBezTo>
                  <a:lnTo>
                    <a:pt x="477" y="3434"/>
                  </a:lnTo>
                  <a:lnTo>
                    <a:pt x="6316" y="3860"/>
                  </a:lnTo>
                  <a:lnTo>
                    <a:pt x="6993" y="1229"/>
                  </a:lnTo>
                  <a:cubicBezTo>
                    <a:pt x="5685" y="251"/>
                    <a:pt x="3989"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538;p65"/>
            <p:cNvSpPr/>
            <p:nvPr/>
          </p:nvSpPr>
          <p:spPr>
            <a:xfrm>
              <a:off x="5597578" y="3521348"/>
              <a:ext cx="128740" cy="111123"/>
            </a:xfrm>
            <a:custGeom>
              <a:avLst/>
              <a:gdLst/>
              <a:ahLst/>
              <a:cxnLst/>
              <a:rect l="l" t="t" r="r" b="b"/>
              <a:pathLst>
                <a:path w="7344" h="6339" extrusionOk="0">
                  <a:moveTo>
                    <a:pt x="722" y="0"/>
                  </a:moveTo>
                  <a:cubicBezTo>
                    <a:pt x="416" y="0"/>
                    <a:pt x="167" y="144"/>
                    <a:pt x="0" y="474"/>
                  </a:cubicBezTo>
                  <a:cubicBezTo>
                    <a:pt x="1454" y="3381"/>
                    <a:pt x="4136" y="5561"/>
                    <a:pt x="7344" y="6338"/>
                  </a:cubicBezTo>
                  <a:cubicBezTo>
                    <a:pt x="6379" y="5031"/>
                    <a:pt x="2535" y="0"/>
                    <a:pt x="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539;p65"/>
            <p:cNvSpPr/>
            <p:nvPr/>
          </p:nvSpPr>
          <p:spPr>
            <a:xfrm>
              <a:off x="5716642" y="3499664"/>
              <a:ext cx="94855" cy="138084"/>
            </a:xfrm>
            <a:custGeom>
              <a:avLst/>
              <a:gdLst/>
              <a:ahLst/>
              <a:cxnLst/>
              <a:rect l="l" t="t" r="r" b="b"/>
              <a:pathLst>
                <a:path w="5411" h="7877" extrusionOk="0">
                  <a:moveTo>
                    <a:pt x="2743" y="0"/>
                  </a:moveTo>
                  <a:cubicBezTo>
                    <a:pt x="2699" y="0"/>
                    <a:pt x="2653" y="2"/>
                    <a:pt x="2607" y="6"/>
                  </a:cubicBezTo>
                  <a:cubicBezTo>
                    <a:pt x="0" y="257"/>
                    <a:pt x="51" y="6147"/>
                    <a:pt x="201" y="7500"/>
                  </a:cubicBezTo>
                  <a:cubicBezTo>
                    <a:pt x="1279" y="7876"/>
                    <a:pt x="2331" y="7876"/>
                    <a:pt x="3158" y="7876"/>
                  </a:cubicBezTo>
                  <a:cubicBezTo>
                    <a:pt x="3384" y="7876"/>
                    <a:pt x="3985" y="7876"/>
                    <a:pt x="4462" y="7751"/>
                  </a:cubicBezTo>
                  <a:cubicBezTo>
                    <a:pt x="4560" y="7307"/>
                    <a:pt x="5411" y="0"/>
                    <a:pt x="2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540;p65"/>
            <p:cNvSpPr/>
            <p:nvPr/>
          </p:nvSpPr>
          <p:spPr>
            <a:xfrm>
              <a:off x="5784308" y="3516826"/>
              <a:ext cx="164326" cy="120922"/>
            </a:xfrm>
            <a:custGeom>
              <a:avLst/>
              <a:gdLst/>
              <a:ahLst/>
              <a:cxnLst/>
              <a:rect l="l" t="t" r="r" b="b"/>
              <a:pathLst>
                <a:path w="9374" h="6898" extrusionOk="0">
                  <a:moveTo>
                    <a:pt x="7856" y="1"/>
                  </a:moveTo>
                  <a:cubicBezTo>
                    <a:pt x="4296" y="1"/>
                    <a:pt x="241" y="6482"/>
                    <a:pt x="0" y="6897"/>
                  </a:cubicBezTo>
                  <a:cubicBezTo>
                    <a:pt x="4161" y="6621"/>
                    <a:pt x="7694" y="4065"/>
                    <a:pt x="9374" y="456"/>
                  </a:cubicBezTo>
                  <a:cubicBezTo>
                    <a:pt x="8887" y="139"/>
                    <a:pt x="8377" y="1"/>
                    <a:pt x="78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541;p65"/>
            <p:cNvSpPr/>
            <p:nvPr/>
          </p:nvSpPr>
          <p:spPr>
            <a:xfrm>
              <a:off x="5732016" y="2960739"/>
              <a:ext cx="119520" cy="277640"/>
            </a:xfrm>
            <a:custGeom>
              <a:avLst/>
              <a:gdLst/>
              <a:ahLst/>
              <a:cxnLst/>
              <a:rect l="l" t="t" r="r" b="b"/>
              <a:pathLst>
                <a:path w="6818" h="15838" extrusionOk="0">
                  <a:moveTo>
                    <a:pt x="5565" y="9847"/>
                  </a:moveTo>
                  <a:cubicBezTo>
                    <a:pt x="5640" y="9847"/>
                    <a:pt x="5715" y="9872"/>
                    <a:pt x="5790" y="9897"/>
                  </a:cubicBezTo>
                  <a:cubicBezTo>
                    <a:pt x="6016" y="9947"/>
                    <a:pt x="6066" y="10073"/>
                    <a:pt x="6091" y="10173"/>
                  </a:cubicBezTo>
                  <a:cubicBezTo>
                    <a:pt x="6266" y="10925"/>
                    <a:pt x="4687" y="12855"/>
                    <a:pt x="3434" y="14133"/>
                  </a:cubicBezTo>
                  <a:cubicBezTo>
                    <a:pt x="3610" y="13055"/>
                    <a:pt x="4161" y="10724"/>
                    <a:pt x="5088" y="10022"/>
                  </a:cubicBezTo>
                  <a:cubicBezTo>
                    <a:pt x="5239" y="9922"/>
                    <a:pt x="5414" y="9847"/>
                    <a:pt x="5565" y="9847"/>
                  </a:cubicBezTo>
                  <a:close/>
                  <a:moveTo>
                    <a:pt x="1329" y="9897"/>
                  </a:moveTo>
                  <a:cubicBezTo>
                    <a:pt x="1354" y="9897"/>
                    <a:pt x="1379" y="9897"/>
                    <a:pt x="1404" y="9922"/>
                  </a:cubicBezTo>
                  <a:cubicBezTo>
                    <a:pt x="2056" y="10173"/>
                    <a:pt x="2532" y="12779"/>
                    <a:pt x="2707" y="14709"/>
                  </a:cubicBezTo>
                  <a:cubicBezTo>
                    <a:pt x="2382" y="14333"/>
                    <a:pt x="1905" y="13732"/>
                    <a:pt x="1504" y="13080"/>
                  </a:cubicBezTo>
                  <a:cubicBezTo>
                    <a:pt x="878" y="12078"/>
                    <a:pt x="301" y="10749"/>
                    <a:pt x="1028" y="10073"/>
                  </a:cubicBezTo>
                  <a:cubicBezTo>
                    <a:pt x="1154" y="9922"/>
                    <a:pt x="1254" y="9897"/>
                    <a:pt x="1329" y="9897"/>
                  </a:cubicBezTo>
                  <a:close/>
                  <a:moveTo>
                    <a:pt x="4326" y="0"/>
                  </a:moveTo>
                  <a:cubicBezTo>
                    <a:pt x="4226" y="0"/>
                    <a:pt x="4126" y="52"/>
                    <a:pt x="4086" y="173"/>
                  </a:cubicBezTo>
                  <a:cubicBezTo>
                    <a:pt x="2883" y="3882"/>
                    <a:pt x="2382" y="7667"/>
                    <a:pt x="2607" y="11526"/>
                  </a:cubicBezTo>
                  <a:cubicBezTo>
                    <a:pt x="2382" y="10549"/>
                    <a:pt x="2031" y="9722"/>
                    <a:pt x="1555" y="9546"/>
                  </a:cubicBezTo>
                  <a:cubicBezTo>
                    <a:pt x="1482" y="9519"/>
                    <a:pt x="1400" y="9499"/>
                    <a:pt x="1309" y="9499"/>
                  </a:cubicBezTo>
                  <a:cubicBezTo>
                    <a:pt x="1146" y="9499"/>
                    <a:pt x="952" y="9563"/>
                    <a:pt x="727" y="9772"/>
                  </a:cubicBezTo>
                  <a:cubicBezTo>
                    <a:pt x="1" y="10474"/>
                    <a:pt x="126" y="11652"/>
                    <a:pt x="1154" y="13281"/>
                  </a:cubicBezTo>
                  <a:cubicBezTo>
                    <a:pt x="1880" y="14433"/>
                    <a:pt x="2783" y="15386"/>
                    <a:pt x="2833" y="15436"/>
                  </a:cubicBezTo>
                  <a:lnTo>
                    <a:pt x="3209" y="15837"/>
                  </a:lnTo>
                  <a:lnTo>
                    <a:pt x="3184" y="15286"/>
                  </a:lnTo>
                  <a:cubicBezTo>
                    <a:pt x="3159" y="15210"/>
                    <a:pt x="3159" y="15110"/>
                    <a:pt x="3159" y="14985"/>
                  </a:cubicBezTo>
                  <a:lnTo>
                    <a:pt x="3284" y="14860"/>
                  </a:lnTo>
                  <a:cubicBezTo>
                    <a:pt x="3660" y="14509"/>
                    <a:pt x="6818" y="11426"/>
                    <a:pt x="6492" y="10073"/>
                  </a:cubicBezTo>
                  <a:cubicBezTo>
                    <a:pt x="6442" y="9872"/>
                    <a:pt x="6291" y="9621"/>
                    <a:pt x="5890" y="9496"/>
                  </a:cubicBezTo>
                  <a:cubicBezTo>
                    <a:pt x="5797" y="9465"/>
                    <a:pt x="5688" y="9444"/>
                    <a:pt x="5566" y="9444"/>
                  </a:cubicBezTo>
                  <a:cubicBezTo>
                    <a:pt x="5293" y="9444"/>
                    <a:pt x="4959" y="9551"/>
                    <a:pt x="4612" y="9897"/>
                  </a:cubicBezTo>
                  <a:cubicBezTo>
                    <a:pt x="3961" y="10574"/>
                    <a:pt x="3509" y="11927"/>
                    <a:pt x="3259" y="13030"/>
                  </a:cubicBezTo>
                  <a:cubicBezTo>
                    <a:pt x="2758" y="8719"/>
                    <a:pt x="3209" y="4433"/>
                    <a:pt x="4562" y="298"/>
                  </a:cubicBezTo>
                  <a:cubicBezTo>
                    <a:pt x="4622" y="118"/>
                    <a:pt x="4475"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542;p65"/>
            <p:cNvSpPr/>
            <p:nvPr/>
          </p:nvSpPr>
          <p:spPr>
            <a:xfrm>
              <a:off x="5577366" y="3442656"/>
              <a:ext cx="386203" cy="41756"/>
            </a:xfrm>
            <a:custGeom>
              <a:avLst/>
              <a:gdLst/>
              <a:ahLst/>
              <a:cxnLst/>
              <a:rect l="l" t="t" r="r" b="b"/>
              <a:pathLst>
                <a:path w="22031" h="2382" extrusionOk="0">
                  <a:moveTo>
                    <a:pt x="1" y="0"/>
                  </a:moveTo>
                  <a:lnTo>
                    <a:pt x="1" y="50"/>
                  </a:lnTo>
                  <a:cubicBezTo>
                    <a:pt x="1" y="226"/>
                    <a:pt x="1" y="426"/>
                    <a:pt x="26" y="602"/>
                  </a:cubicBezTo>
                  <a:cubicBezTo>
                    <a:pt x="1078" y="777"/>
                    <a:pt x="2131" y="1103"/>
                    <a:pt x="3259" y="1554"/>
                  </a:cubicBezTo>
                  <a:cubicBezTo>
                    <a:pt x="4156" y="1915"/>
                    <a:pt x="4923" y="2071"/>
                    <a:pt x="5680" y="2071"/>
                  </a:cubicBezTo>
                  <a:cubicBezTo>
                    <a:pt x="6553" y="2071"/>
                    <a:pt x="7414" y="1864"/>
                    <a:pt x="8447" y="1529"/>
                  </a:cubicBezTo>
                  <a:cubicBezTo>
                    <a:pt x="9507" y="1182"/>
                    <a:pt x="10554" y="901"/>
                    <a:pt x="11636" y="901"/>
                  </a:cubicBezTo>
                  <a:cubicBezTo>
                    <a:pt x="12038" y="901"/>
                    <a:pt x="12444" y="940"/>
                    <a:pt x="12858" y="1028"/>
                  </a:cubicBezTo>
                  <a:cubicBezTo>
                    <a:pt x="13910" y="1253"/>
                    <a:pt x="14863" y="1755"/>
                    <a:pt x="15890" y="1955"/>
                  </a:cubicBezTo>
                  <a:cubicBezTo>
                    <a:pt x="16546" y="2070"/>
                    <a:pt x="17214" y="2093"/>
                    <a:pt x="17885" y="2093"/>
                  </a:cubicBezTo>
                  <a:cubicBezTo>
                    <a:pt x="18356" y="2093"/>
                    <a:pt x="18828" y="2082"/>
                    <a:pt x="19297" y="2082"/>
                  </a:cubicBezTo>
                  <a:cubicBezTo>
                    <a:pt x="20203" y="2082"/>
                    <a:pt x="21099" y="2125"/>
                    <a:pt x="21956" y="2381"/>
                  </a:cubicBezTo>
                  <a:cubicBezTo>
                    <a:pt x="21981" y="2231"/>
                    <a:pt x="22006" y="2080"/>
                    <a:pt x="22031" y="1905"/>
                  </a:cubicBezTo>
                  <a:cubicBezTo>
                    <a:pt x="20903" y="1579"/>
                    <a:pt x="19700" y="1579"/>
                    <a:pt x="18422" y="1579"/>
                  </a:cubicBezTo>
                  <a:cubicBezTo>
                    <a:pt x="18399" y="1579"/>
                    <a:pt x="18377" y="1579"/>
                    <a:pt x="18354" y="1579"/>
                  </a:cubicBezTo>
                  <a:cubicBezTo>
                    <a:pt x="15929" y="1579"/>
                    <a:pt x="13689" y="419"/>
                    <a:pt x="11325" y="419"/>
                  </a:cubicBezTo>
                  <a:cubicBezTo>
                    <a:pt x="10979" y="419"/>
                    <a:pt x="10629" y="444"/>
                    <a:pt x="10276" y="501"/>
                  </a:cubicBezTo>
                  <a:cubicBezTo>
                    <a:pt x="9174" y="677"/>
                    <a:pt x="8171" y="1153"/>
                    <a:pt x="7093" y="1429"/>
                  </a:cubicBezTo>
                  <a:cubicBezTo>
                    <a:pt x="6669" y="1539"/>
                    <a:pt x="6274" y="1586"/>
                    <a:pt x="5898" y="1586"/>
                  </a:cubicBezTo>
                  <a:cubicBezTo>
                    <a:pt x="4561" y="1586"/>
                    <a:pt x="3455" y="990"/>
                    <a:pt x="2106" y="501"/>
                  </a:cubicBezTo>
                  <a:cubicBezTo>
                    <a:pt x="1404" y="251"/>
                    <a:pt x="702" y="7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543;p65"/>
            <p:cNvSpPr/>
            <p:nvPr/>
          </p:nvSpPr>
          <p:spPr>
            <a:xfrm>
              <a:off x="5586148" y="3378058"/>
              <a:ext cx="380068" cy="61092"/>
            </a:xfrm>
            <a:custGeom>
              <a:avLst/>
              <a:gdLst/>
              <a:ahLst/>
              <a:cxnLst/>
              <a:rect l="l" t="t" r="r" b="b"/>
              <a:pathLst>
                <a:path w="21681" h="3485" extrusionOk="0">
                  <a:moveTo>
                    <a:pt x="151" y="1"/>
                  </a:moveTo>
                  <a:cubicBezTo>
                    <a:pt x="101" y="151"/>
                    <a:pt x="51" y="302"/>
                    <a:pt x="1" y="477"/>
                  </a:cubicBezTo>
                  <a:cubicBezTo>
                    <a:pt x="302" y="527"/>
                    <a:pt x="627" y="602"/>
                    <a:pt x="928" y="703"/>
                  </a:cubicBezTo>
                  <a:cubicBezTo>
                    <a:pt x="1855" y="1003"/>
                    <a:pt x="2657" y="1580"/>
                    <a:pt x="3560" y="1881"/>
                  </a:cubicBezTo>
                  <a:cubicBezTo>
                    <a:pt x="4300" y="2131"/>
                    <a:pt x="5057" y="2216"/>
                    <a:pt x="5820" y="2216"/>
                  </a:cubicBezTo>
                  <a:cubicBezTo>
                    <a:pt x="6890" y="2216"/>
                    <a:pt x="7970" y="2048"/>
                    <a:pt x="9023" y="1931"/>
                  </a:cubicBezTo>
                  <a:cubicBezTo>
                    <a:pt x="9689" y="1858"/>
                    <a:pt x="10363" y="1786"/>
                    <a:pt x="11036" y="1786"/>
                  </a:cubicBezTo>
                  <a:cubicBezTo>
                    <a:pt x="11528" y="1786"/>
                    <a:pt x="12020" y="1825"/>
                    <a:pt x="12507" y="1931"/>
                  </a:cubicBezTo>
                  <a:cubicBezTo>
                    <a:pt x="13660" y="2156"/>
                    <a:pt x="14713" y="2733"/>
                    <a:pt x="15866" y="3009"/>
                  </a:cubicBezTo>
                  <a:cubicBezTo>
                    <a:pt x="17871" y="3485"/>
                    <a:pt x="19775" y="3084"/>
                    <a:pt x="21680" y="3485"/>
                  </a:cubicBezTo>
                  <a:cubicBezTo>
                    <a:pt x="21680" y="3309"/>
                    <a:pt x="21680" y="3134"/>
                    <a:pt x="21655" y="2958"/>
                  </a:cubicBezTo>
                  <a:cubicBezTo>
                    <a:pt x="20277" y="2683"/>
                    <a:pt x="18948" y="2808"/>
                    <a:pt x="17369" y="2733"/>
                  </a:cubicBezTo>
                  <a:cubicBezTo>
                    <a:pt x="14853" y="2571"/>
                    <a:pt x="12847" y="1325"/>
                    <a:pt x="10334" y="1325"/>
                  </a:cubicBezTo>
                  <a:cubicBezTo>
                    <a:pt x="10118" y="1325"/>
                    <a:pt x="9899" y="1335"/>
                    <a:pt x="9675" y="1354"/>
                  </a:cubicBezTo>
                  <a:cubicBezTo>
                    <a:pt x="8497" y="1455"/>
                    <a:pt x="7319" y="1705"/>
                    <a:pt x="6116" y="1705"/>
                  </a:cubicBezTo>
                  <a:cubicBezTo>
                    <a:pt x="6078" y="1706"/>
                    <a:pt x="6041" y="1706"/>
                    <a:pt x="6003" y="1706"/>
                  </a:cubicBezTo>
                  <a:cubicBezTo>
                    <a:pt x="4482" y="1706"/>
                    <a:pt x="3351" y="1214"/>
                    <a:pt x="1981" y="602"/>
                  </a:cubicBezTo>
                  <a:cubicBezTo>
                    <a:pt x="1379" y="327"/>
                    <a:pt x="753" y="126"/>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544;p65"/>
            <p:cNvSpPr/>
            <p:nvPr/>
          </p:nvSpPr>
          <p:spPr>
            <a:xfrm>
              <a:off x="5612514" y="3324031"/>
              <a:ext cx="344465" cy="66106"/>
            </a:xfrm>
            <a:custGeom>
              <a:avLst/>
              <a:gdLst/>
              <a:ahLst/>
              <a:cxnLst/>
              <a:rect l="l" t="t" r="r" b="b"/>
              <a:pathLst>
                <a:path w="19650" h="3771" extrusionOk="0">
                  <a:moveTo>
                    <a:pt x="351" y="0"/>
                  </a:moveTo>
                  <a:cubicBezTo>
                    <a:pt x="226" y="151"/>
                    <a:pt x="101" y="301"/>
                    <a:pt x="1" y="451"/>
                  </a:cubicBezTo>
                  <a:cubicBezTo>
                    <a:pt x="1554" y="627"/>
                    <a:pt x="2958" y="1304"/>
                    <a:pt x="4512" y="1705"/>
                  </a:cubicBezTo>
                  <a:cubicBezTo>
                    <a:pt x="5162" y="1874"/>
                    <a:pt x="5808" y="1919"/>
                    <a:pt x="6455" y="1919"/>
                  </a:cubicBezTo>
                  <a:cubicBezTo>
                    <a:pt x="7220" y="1919"/>
                    <a:pt x="7986" y="1855"/>
                    <a:pt x="8757" y="1855"/>
                  </a:cubicBezTo>
                  <a:cubicBezTo>
                    <a:pt x="9169" y="1855"/>
                    <a:pt x="9584" y="1874"/>
                    <a:pt x="10001" y="1930"/>
                  </a:cubicBezTo>
                  <a:cubicBezTo>
                    <a:pt x="11805" y="2206"/>
                    <a:pt x="13259" y="3409"/>
                    <a:pt x="15038" y="3710"/>
                  </a:cubicBezTo>
                  <a:cubicBezTo>
                    <a:pt x="15308" y="3753"/>
                    <a:pt x="15578" y="3771"/>
                    <a:pt x="15848" y="3771"/>
                  </a:cubicBezTo>
                  <a:cubicBezTo>
                    <a:pt x="17068" y="3771"/>
                    <a:pt x="18283" y="3406"/>
                    <a:pt x="19468" y="3406"/>
                  </a:cubicBezTo>
                  <a:cubicBezTo>
                    <a:pt x="19528" y="3406"/>
                    <a:pt x="19589" y="3407"/>
                    <a:pt x="19650" y="3409"/>
                  </a:cubicBezTo>
                  <a:cubicBezTo>
                    <a:pt x="19600" y="3233"/>
                    <a:pt x="19525" y="3058"/>
                    <a:pt x="19474" y="2908"/>
                  </a:cubicBezTo>
                  <a:cubicBezTo>
                    <a:pt x="18923" y="2908"/>
                    <a:pt x="18347" y="2983"/>
                    <a:pt x="17770" y="3058"/>
                  </a:cubicBezTo>
                  <a:cubicBezTo>
                    <a:pt x="17223" y="3136"/>
                    <a:pt x="16724" y="3180"/>
                    <a:pt x="16247" y="3180"/>
                  </a:cubicBezTo>
                  <a:cubicBezTo>
                    <a:pt x="15195" y="3180"/>
                    <a:pt x="14247" y="2966"/>
                    <a:pt x="13108" y="2431"/>
                  </a:cubicBezTo>
                  <a:cubicBezTo>
                    <a:pt x="12231" y="2030"/>
                    <a:pt x="11429" y="1679"/>
                    <a:pt x="10452" y="1479"/>
                  </a:cubicBezTo>
                  <a:cubicBezTo>
                    <a:pt x="9860" y="1371"/>
                    <a:pt x="9273" y="1341"/>
                    <a:pt x="8687" y="1341"/>
                  </a:cubicBezTo>
                  <a:cubicBezTo>
                    <a:pt x="7995" y="1341"/>
                    <a:pt x="7306" y="1382"/>
                    <a:pt x="6616" y="1382"/>
                  </a:cubicBezTo>
                  <a:cubicBezTo>
                    <a:pt x="5859" y="1382"/>
                    <a:pt x="5101" y="1333"/>
                    <a:pt x="4336" y="1128"/>
                  </a:cubicBezTo>
                  <a:cubicBezTo>
                    <a:pt x="2958" y="752"/>
                    <a:pt x="1705" y="201"/>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age 1"/>
          <p:cNvPicPr>
            <a:picLocks noChangeAspect="1"/>
          </p:cNvPicPr>
          <p:nvPr/>
        </p:nvPicPr>
        <p:blipFill>
          <a:blip r:embed="rId3"/>
          <a:stretch>
            <a:fillRect/>
          </a:stretch>
        </p:blipFill>
        <p:spPr>
          <a:xfrm>
            <a:off x="1360034" y="2922725"/>
            <a:ext cx="6162675" cy="276225"/>
          </a:xfrm>
          <a:prstGeom prst="rect">
            <a:avLst/>
          </a:prstGeom>
        </p:spPr>
      </p:pic>
      <p:pic>
        <p:nvPicPr>
          <p:cNvPr id="4" name="Image 3"/>
          <p:cNvPicPr>
            <a:picLocks noChangeAspect="1"/>
          </p:cNvPicPr>
          <p:nvPr/>
        </p:nvPicPr>
        <p:blipFill>
          <a:blip r:embed="rId4"/>
          <a:stretch>
            <a:fillRect/>
          </a:stretch>
        </p:blipFill>
        <p:spPr>
          <a:xfrm>
            <a:off x="1235800" y="4323462"/>
            <a:ext cx="7166046" cy="253345"/>
          </a:xfrm>
          <a:prstGeom prst="rect">
            <a:avLst/>
          </a:prstGeom>
        </p:spPr>
      </p:pic>
    </p:spTree>
    <p:extLst>
      <p:ext uri="{BB962C8B-B14F-4D97-AF65-F5344CB8AC3E}">
        <p14:creationId xmlns:p14="http://schemas.microsoft.com/office/powerpoint/2010/main" val="51222040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967"/>
        <p:cNvGrpSpPr/>
        <p:nvPr/>
      </p:nvGrpSpPr>
      <p:grpSpPr>
        <a:xfrm>
          <a:off x="0" y="0"/>
          <a:ext cx="0" cy="0"/>
          <a:chOff x="0" y="0"/>
          <a:chExt cx="0" cy="0"/>
        </a:xfrm>
      </p:grpSpPr>
      <p:sp>
        <p:nvSpPr>
          <p:cNvPr id="4968" name="Google Shape;4968;p39"/>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9" name="Google Shape;4969;p39"/>
          <p:cNvGrpSpPr/>
          <p:nvPr/>
        </p:nvGrpSpPr>
        <p:grpSpPr>
          <a:xfrm>
            <a:off x="4287427" y="3854398"/>
            <a:ext cx="718224" cy="941259"/>
            <a:chOff x="3481350" y="3771550"/>
            <a:chExt cx="790125" cy="1035375"/>
          </a:xfrm>
        </p:grpSpPr>
        <p:sp>
          <p:nvSpPr>
            <p:cNvPr id="4970" name="Google Shape;4970;p39"/>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9"/>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9"/>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9"/>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9"/>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9"/>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9"/>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9"/>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9"/>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9"/>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9"/>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9"/>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9"/>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9"/>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9"/>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9"/>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9"/>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9"/>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9"/>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9"/>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9"/>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9"/>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2" name="Google Shape;4992;p39"/>
          <p:cNvSpPr txBox="1">
            <a:spLocks noGrp="1"/>
          </p:cNvSpPr>
          <p:nvPr>
            <p:ph type="title" idx="4294967295"/>
          </p:nvPr>
        </p:nvSpPr>
        <p:spPr>
          <a:xfrm>
            <a:off x="2910050" y="2381503"/>
            <a:ext cx="4045200" cy="78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La zone B/325</a:t>
            </a:r>
            <a:endParaRPr dirty="0"/>
          </a:p>
        </p:txBody>
      </p:sp>
      <p:sp>
        <p:nvSpPr>
          <p:cNvPr id="4993" name="Google Shape;4993;p39"/>
          <p:cNvSpPr txBox="1">
            <a:spLocks noGrp="1"/>
          </p:cNvSpPr>
          <p:nvPr>
            <p:ph type="subTitle" idx="1"/>
          </p:nvPr>
        </p:nvSpPr>
        <p:spPr>
          <a:xfrm>
            <a:off x="3339279" y="3165063"/>
            <a:ext cx="3235007"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1800" dirty="0"/>
              <a:t>Note sur la reproduction</a:t>
            </a:r>
            <a:endParaRPr dirty="0"/>
          </a:p>
        </p:txBody>
      </p:sp>
      <p:sp>
        <p:nvSpPr>
          <p:cNvPr id="4994" name="Google Shape;4994;p39"/>
          <p:cNvSpPr txBox="1">
            <a:spLocks noGrp="1"/>
          </p:cNvSpPr>
          <p:nvPr>
            <p:ph type="title" idx="2"/>
          </p:nvPr>
        </p:nvSpPr>
        <p:spPr>
          <a:xfrm>
            <a:off x="4276700" y="1670488"/>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03.</a:t>
            </a:r>
            <a:endParaRPr dirty="0"/>
          </a:p>
        </p:txBody>
      </p:sp>
      <p:grpSp>
        <p:nvGrpSpPr>
          <p:cNvPr id="4995" name="Google Shape;4995;p39"/>
          <p:cNvGrpSpPr/>
          <p:nvPr/>
        </p:nvGrpSpPr>
        <p:grpSpPr>
          <a:xfrm>
            <a:off x="4878135" y="4258769"/>
            <a:ext cx="1204248" cy="506198"/>
            <a:chOff x="6519050" y="4229450"/>
            <a:chExt cx="1224950" cy="514900"/>
          </a:xfrm>
        </p:grpSpPr>
        <p:sp>
          <p:nvSpPr>
            <p:cNvPr id="4996" name="Google Shape;4996;p39"/>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9"/>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9"/>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9"/>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9"/>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9"/>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9"/>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9"/>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9"/>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9"/>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9"/>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9"/>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9"/>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9"/>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9"/>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9"/>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9"/>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9"/>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9"/>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39"/>
          <p:cNvGrpSpPr/>
          <p:nvPr/>
        </p:nvGrpSpPr>
        <p:grpSpPr>
          <a:xfrm>
            <a:off x="5841924" y="3958825"/>
            <a:ext cx="901037" cy="991792"/>
            <a:chOff x="5682093" y="3924350"/>
            <a:chExt cx="916526" cy="1008841"/>
          </a:xfrm>
        </p:grpSpPr>
        <p:sp>
          <p:nvSpPr>
            <p:cNvPr id="5016" name="Google Shape;5016;p39"/>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9"/>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9"/>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9"/>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9"/>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9"/>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9"/>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9"/>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9"/>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9"/>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9"/>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9"/>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9"/>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39"/>
          <p:cNvGrpSpPr/>
          <p:nvPr/>
        </p:nvGrpSpPr>
        <p:grpSpPr>
          <a:xfrm>
            <a:off x="3675305" y="4180214"/>
            <a:ext cx="816751" cy="615566"/>
            <a:chOff x="1264675" y="4493775"/>
            <a:chExt cx="794350" cy="598625"/>
          </a:xfrm>
        </p:grpSpPr>
        <p:sp>
          <p:nvSpPr>
            <p:cNvPr id="5030" name="Google Shape;5030;p39"/>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9"/>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9"/>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9"/>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9"/>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9"/>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9"/>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9"/>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9"/>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39"/>
          <p:cNvGrpSpPr/>
          <p:nvPr/>
        </p:nvGrpSpPr>
        <p:grpSpPr>
          <a:xfrm>
            <a:off x="3122328" y="3764676"/>
            <a:ext cx="668095" cy="1005670"/>
            <a:chOff x="2915746" y="3726863"/>
            <a:chExt cx="679580" cy="1022958"/>
          </a:xfrm>
        </p:grpSpPr>
        <p:sp>
          <p:nvSpPr>
            <p:cNvPr id="5040" name="Google Shape;5040;p39"/>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9"/>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9"/>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9"/>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9"/>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9"/>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9"/>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9"/>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9"/>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9"/>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9"/>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9"/>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9"/>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9"/>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9"/>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9"/>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9"/>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9"/>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9"/>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9"/>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9"/>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9"/>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9"/>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9"/>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9"/>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9"/>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9"/>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9"/>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068" name="Google Shape;5068;p3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069" name="Google Shape;5069;p3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5074" name="Google Shape;5074;p39"/>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09" name="Google Shape;4202;p34"/>
          <p:cNvSpPr txBox="1">
            <a:spLocks/>
          </p:cNvSpPr>
          <p:nvPr/>
        </p:nvSpPr>
        <p:spPr>
          <a:xfrm>
            <a:off x="182137" y="1965649"/>
            <a:ext cx="525152" cy="86258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endParaRPr lang="fr-FR" sz="1600" dirty="0">
              <a:solidFill>
                <a:schemeClr val="accent2"/>
              </a:solidFill>
            </a:endParaRPr>
          </a:p>
        </p:txBody>
      </p:sp>
      <p:grpSp>
        <p:nvGrpSpPr>
          <p:cNvPr id="110" name="Google Shape;8592;p65"/>
          <p:cNvGrpSpPr/>
          <p:nvPr/>
        </p:nvGrpSpPr>
        <p:grpSpPr>
          <a:xfrm>
            <a:off x="169136" y="1827249"/>
            <a:ext cx="510526" cy="1139380"/>
            <a:chOff x="7126965" y="1483591"/>
            <a:chExt cx="510526" cy="1139380"/>
          </a:xfrm>
        </p:grpSpPr>
        <p:sp>
          <p:nvSpPr>
            <p:cNvPr id="111"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2645344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a:t>
            </a:r>
            <a:r>
              <a:rPr lang="fr-FR" dirty="0"/>
              <a:t>B/325 </a:t>
            </a:r>
            <a:r>
              <a:rPr lang="fr-FR" dirty="0" smtClean="0"/>
              <a:t>aujourd’hui</a:t>
            </a:r>
            <a:endParaRPr dirty="0"/>
          </a:p>
        </p:txBody>
      </p:sp>
      <p:sp>
        <p:nvSpPr>
          <p:cNvPr id="3803" name="Google Shape;3803;p33"/>
          <p:cNvSpPr txBox="1">
            <a:spLocks noGrp="1"/>
          </p:cNvSpPr>
          <p:nvPr>
            <p:ph type="body" idx="1"/>
          </p:nvPr>
        </p:nvSpPr>
        <p:spPr>
          <a:xfrm>
            <a:off x="1213648" y="1259800"/>
            <a:ext cx="7210351" cy="3343800"/>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a:solidFill>
                  <a:sysClr val="windowText" lastClr="000000"/>
                </a:solidFill>
                <a:latin typeface="Calibri"/>
              </a:rPr>
              <a:t>Note sur la </a:t>
            </a:r>
            <a:r>
              <a:rPr lang="fr-FR" sz="1600" b="1" kern="1200" dirty="0" smtClean="0">
                <a:solidFill>
                  <a:sysClr val="windowText" lastClr="000000"/>
                </a:solidFill>
                <a:latin typeface="Calibri"/>
              </a:rPr>
              <a:t>reproduction </a:t>
            </a:r>
            <a:endParaRPr lang="fr-FR" sz="1600" b="1" kern="1200" dirty="0">
              <a:solidFill>
                <a:sysClr val="windowText" lastClr="000000"/>
              </a:solidFill>
              <a:latin typeface="Calibri"/>
            </a:endParaRPr>
          </a:p>
          <a:p>
            <a:pPr marL="0" indent="0" algn="just">
              <a:spcBef>
                <a:spcPct val="20000"/>
              </a:spcBef>
              <a:buClrTx/>
              <a:buSzTx/>
              <a:buNone/>
              <a:defRPr/>
            </a:pPr>
            <a:r>
              <a:rPr lang="fr-FR" sz="1400" kern="1200" dirty="0" smtClean="0">
                <a:solidFill>
                  <a:sysClr val="windowText" lastClr="000000"/>
                </a:solidFill>
                <a:latin typeface="Calibri"/>
              </a:rPr>
              <a:t>Dans le </a:t>
            </a:r>
            <a:r>
              <a:rPr lang="fr-FR" sz="1400" kern="1200" dirty="0" err="1" smtClean="0">
                <a:solidFill>
                  <a:sysClr val="windowText" lastClr="000000"/>
                </a:solidFill>
                <a:latin typeface="Calibri"/>
              </a:rPr>
              <a:t>Sudoc</a:t>
            </a:r>
            <a:r>
              <a:rPr lang="fr-FR" sz="1400" kern="1200" dirty="0" smtClean="0">
                <a:solidFill>
                  <a:sysClr val="windowText" lastClr="000000"/>
                </a:solidFill>
                <a:latin typeface="Calibri"/>
              </a:rPr>
              <a:t>, zone utilisée dans une notice </a:t>
            </a:r>
            <a:r>
              <a:rPr lang="fr-FR" sz="1400" b="1" u="sng" kern="1200" dirty="0" smtClean="0">
                <a:solidFill>
                  <a:sysClr val="windowText" lastClr="000000"/>
                </a:solidFill>
                <a:latin typeface="Calibri"/>
              </a:rPr>
              <a:t>décrivant un document original </a:t>
            </a:r>
            <a:r>
              <a:rPr lang="fr-FR" sz="1400" kern="1200" dirty="0" smtClean="0">
                <a:solidFill>
                  <a:sysClr val="windowText" lastClr="000000"/>
                </a:solidFill>
                <a:latin typeface="Calibri"/>
              </a:rPr>
              <a:t>pour lequel on souhaite indiquer qu’une reproduction existe, non conservée par l’établissement et qui n’est pas de sa responsabilité. </a:t>
            </a:r>
            <a:endParaRPr lang="fr-FR" sz="1400" kern="1200" dirty="0">
              <a:solidFill>
                <a:sysClr val="windowText" lastClr="000000"/>
              </a:solidFill>
              <a:latin typeface="Calibri"/>
            </a:endParaRPr>
          </a:p>
          <a:p>
            <a:pPr marL="0" lvl="0" indent="0">
              <a:spcBef>
                <a:spcPct val="20000"/>
              </a:spcBef>
              <a:buClrTx/>
              <a:buSzTx/>
              <a:buNone/>
              <a:defRPr/>
            </a:pPr>
            <a:endParaRPr lang="fr-FR" sz="1400" kern="1200" dirty="0" smtClean="0">
              <a:solidFill>
                <a:sysClr val="windowText" lastClr="000000"/>
              </a:solidFill>
              <a:latin typeface="Calibri"/>
            </a:endParaRPr>
          </a:p>
          <a:p>
            <a:pPr marL="0" lvl="0" indent="0">
              <a:spcBef>
                <a:spcPct val="20000"/>
              </a:spcBef>
              <a:buClrTx/>
              <a:buSzTx/>
              <a:buNone/>
              <a:defRPr/>
            </a:pPr>
            <a:r>
              <a:rPr lang="fr-FR" sz="1400" kern="1200" dirty="0" smtClean="0">
                <a:solidFill>
                  <a:sysClr val="windowText" lastClr="000000"/>
                </a:solidFill>
                <a:latin typeface="Calibri"/>
              </a:rPr>
              <a:t>Zone comportant actuellement 3 sous-zones : </a:t>
            </a:r>
          </a:p>
          <a:p>
            <a:pPr marL="0" lvl="0" indent="0">
              <a:spcBef>
                <a:spcPct val="20000"/>
              </a:spcBef>
              <a:buClrTx/>
              <a:buSzTx/>
              <a:buNone/>
              <a:defRPr/>
            </a:pPr>
            <a:r>
              <a:rPr lang="fr-FR" sz="1400" kern="1200" dirty="0" smtClean="0">
                <a:solidFill>
                  <a:sysClr val="windowText" lastClr="000000"/>
                </a:solidFill>
                <a:latin typeface="Calibri"/>
              </a:rPr>
              <a:t>$a : texte libre, non structuré</a:t>
            </a:r>
          </a:p>
          <a:p>
            <a:pPr marL="0" lvl="0" indent="0">
              <a:spcBef>
                <a:spcPct val="20000"/>
              </a:spcBef>
              <a:buClrTx/>
              <a:buSzTx/>
              <a:buNone/>
              <a:defRPr/>
            </a:pPr>
            <a:r>
              <a:rPr lang="fr-FR" sz="1400" kern="1200" dirty="0" smtClean="0">
                <a:solidFill>
                  <a:sysClr val="windowText" lastClr="000000"/>
                </a:solidFill>
                <a:latin typeface="Calibri"/>
              </a:rPr>
              <a:t>$u : URL de la reproduction numérique</a:t>
            </a:r>
          </a:p>
          <a:p>
            <a:pPr marL="0" lvl="0" indent="0">
              <a:spcBef>
                <a:spcPct val="20000"/>
              </a:spcBef>
              <a:buClrTx/>
              <a:buSzTx/>
              <a:buNone/>
              <a:defRPr/>
            </a:pPr>
            <a:r>
              <a:rPr lang="fr-FR" sz="1400" kern="1200" dirty="0" smtClean="0">
                <a:solidFill>
                  <a:srgbClr val="FF0000"/>
                </a:solidFill>
                <a:latin typeface="Calibri"/>
              </a:rPr>
              <a:t>$2* : Texte affiché pour le lien hypertexte                               (* = non conforme à l’</a:t>
            </a:r>
            <a:r>
              <a:rPr lang="fr-FR" sz="1400" kern="1200" dirty="0" err="1" smtClean="0">
                <a:solidFill>
                  <a:srgbClr val="FF0000"/>
                </a:solidFill>
                <a:latin typeface="Calibri"/>
              </a:rPr>
              <a:t>Unimarc</a:t>
            </a:r>
            <a:r>
              <a:rPr lang="fr-FR" sz="1400" kern="1200" dirty="0" smtClean="0">
                <a:solidFill>
                  <a:srgbClr val="FF0000"/>
                </a:solidFill>
                <a:latin typeface="Calibri"/>
              </a:rPr>
              <a:t> standard)</a:t>
            </a:r>
          </a:p>
          <a:p>
            <a:pPr marL="0" lvl="0" indent="0">
              <a:spcBef>
                <a:spcPct val="20000"/>
              </a:spcBef>
              <a:buClrTx/>
              <a:buSzTx/>
              <a:buNone/>
              <a:defRPr/>
            </a:pPr>
            <a:endParaRPr lang="fr-FR" sz="1400" kern="1200" dirty="0" smtClean="0">
              <a:solidFill>
                <a:srgbClr val="FF0000"/>
              </a:solidFill>
              <a:latin typeface="Calibri"/>
            </a:endParaRPr>
          </a:p>
          <a:p>
            <a:pPr marL="0" lvl="0" indent="0">
              <a:spcBef>
                <a:spcPct val="20000"/>
              </a:spcBef>
              <a:buClrTx/>
              <a:buSzTx/>
              <a:buNone/>
              <a:defRPr/>
            </a:pPr>
            <a:r>
              <a:rPr lang="fr-FR" sz="1400" b="1" kern="1200" dirty="0" smtClean="0">
                <a:solidFill>
                  <a:srgbClr val="0000FF"/>
                </a:solidFill>
                <a:latin typeface="Calibri"/>
              </a:rPr>
              <a:t>325</a:t>
            </a:r>
            <a:r>
              <a:rPr lang="fr-FR" sz="1400" kern="1200" dirty="0" smtClean="0">
                <a:solidFill>
                  <a:srgbClr val="0000FF"/>
                </a:solidFill>
                <a:latin typeface="Calibri"/>
              </a:rPr>
              <a:t> ##‎</a:t>
            </a:r>
            <a:r>
              <a:rPr lang="fr-FR" sz="1400" b="1" kern="1200" dirty="0" smtClean="0">
                <a:solidFill>
                  <a:srgbClr val="0000FF"/>
                </a:solidFill>
                <a:latin typeface="Calibri"/>
              </a:rPr>
              <a:t>$</a:t>
            </a:r>
            <a:r>
              <a:rPr lang="fr-FR" sz="1400" b="1" kern="1200" dirty="0" err="1" smtClean="0">
                <a:solidFill>
                  <a:srgbClr val="0000FF"/>
                </a:solidFill>
                <a:latin typeface="Calibri"/>
              </a:rPr>
              <a:t>a</a:t>
            </a:r>
            <a:r>
              <a:rPr lang="fr-FR" sz="1400" kern="1200" dirty="0" err="1" smtClean="0">
                <a:solidFill>
                  <a:srgbClr val="0000FF"/>
                </a:solidFill>
                <a:latin typeface="Calibri"/>
              </a:rPr>
              <a:t>Texte</a:t>
            </a:r>
            <a:r>
              <a:rPr lang="fr-FR" sz="1400" kern="1200" dirty="0" smtClean="0">
                <a:solidFill>
                  <a:srgbClr val="0000FF"/>
                </a:solidFill>
                <a:latin typeface="Calibri"/>
              </a:rPr>
              <a:t> numérisé consultable en ligne‎</a:t>
            </a:r>
            <a:r>
              <a:rPr lang="fr-FR" sz="1400" b="1" kern="1200" dirty="0" smtClean="0">
                <a:solidFill>
                  <a:srgbClr val="0000FF"/>
                </a:solidFill>
                <a:latin typeface="Calibri"/>
              </a:rPr>
              <a:t>$u</a:t>
            </a:r>
            <a:r>
              <a:rPr lang="fr-FR" sz="1400" kern="1200" dirty="0" smtClean="0">
                <a:solidFill>
                  <a:srgbClr val="0000FF"/>
                </a:solidFill>
                <a:latin typeface="Calibri"/>
              </a:rPr>
              <a:t>http://bu.univ-amu.fr/ patrimoine-</a:t>
            </a:r>
            <a:r>
              <a:rPr lang="fr-FR" sz="1400" kern="1200" dirty="0" err="1" smtClean="0">
                <a:solidFill>
                  <a:srgbClr val="0000FF"/>
                </a:solidFill>
                <a:latin typeface="Calibri"/>
              </a:rPr>
              <a:t>ecrit</a:t>
            </a:r>
            <a:r>
              <a:rPr lang="fr-FR" sz="1400" kern="1200" dirty="0" smtClean="0">
                <a:solidFill>
                  <a:srgbClr val="0000FF"/>
                </a:solidFill>
                <a:latin typeface="Calibri"/>
              </a:rPr>
              <a:t>‎</a:t>
            </a:r>
            <a:r>
              <a:rPr lang="fr-FR" sz="1400" b="1" kern="1200" dirty="0" smtClean="0">
                <a:solidFill>
                  <a:srgbClr val="0000FF"/>
                </a:solidFill>
                <a:latin typeface="Calibri"/>
              </a:rPr>
              <a:t>$2</a:t>
            </a:r>
            <a:r>
              <a:rPr lang="fr-FR" sz="1400" kern="1200" dirty="0" smtClean="0">
                <a:solidFill>
                  <a:srgbClr val="0000FF"/>
                </a:solidFill>
                <a:latin typeface="Calibri"/>
              </a:rPr>
              <a:t>Droit en Provence et en outre-mer </a:t>
            </a:r>
          </a:p>
          <a:p>
            <a:pPr marL="0" lvl="0" indent="0">
              <a:spcBef>
                <a:spcPct val="20000"/>
              </a:spcBef>
              <a:buClrTx/>
              <a:buSzTx/>
              <a:buNone/>
              <a:defRPr/>
            </a:pPr>
            <a:endParaRPr lang="fr-FR" sz="1400" kern="1200" dirty="0" smtClean="0">
              <a:solidFill>
                <a:sysClr val="windowText" lastClr="000000"/>
              </a:solidFill>
              <a:latin typeface="Calibri"/>
            </a:endParaRPr>
          </a:p>
          <a:p>
            <a:pPr marL="0" lvl="0" indent="0">
              <a:spcBef>
                <a:spcPct val="20000"/>
              </a:spcBef>
              <a:buClrTx/>
              <a:buSzTx/>
              <a:buNone/>
              <a:defRPr/>
            </a:pPr>
            <a:r>
              <a:rPr lang="fr-FR" sz="1400" kern="1200" dirty="0" smtClean="0">
                <a:solidFill>
                  <a:sysClr val="windowText" lastClr="000000"/>
                </a:solidFill>
                <a:latin typeface="Calibri"/>
              </a:rPr>
              <a:t>Affichage lecteur : </a:t>
            </a:r>
          </a:p>
          <a:p>
            <a:pPr marL="0" lvl="0" indent="0" algn="l" rtl="0">
              <a:spcBef>
                <a:spcPts val="0"/>
              </a:spcBef>
              <a:spcAft>
                <a:spcPts val="0"/>
              </a:spcAft>
              <a:buClr>
                <a:schemeClr val="dk1"/>
              </a:buClr>
              <a:buSzPts val="1100"/>
              <a:buFont typeface="Arial"/>
              <a:buNone/>
            </a:pPr>
            <a:endParaRPr dirty="0">
              <a:solidFill>
                <a:schemeClr val="lt1"/>
              </a:solidFill>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Image 17"/>
          <p:cNvPicPr>
            <a:picLocks noChangeAspect="1"/>
          </p:cNvPicPr>
          <p:nvPr/>
        </p:nvPicPr>
        <p:blipFill>
          <a:blip r:embed="rId3"/>
          <a:stretch>
            <a:fillRect/>
          </a:stretch>
        </p:blipFill>
        <p:spPr>
          <a:xfrm>
            <a:off x="2645939" y="4343040"/>
            <a:ext cx="4345767" cy="304610"/>
          </a:xfrm>
          <a:prstGeom prst="rect">
            <a:avLst/>
          </a:prstGeom>
        </p:spPr>
      </p:pic>
      <p:grpSp>
        <p:nvGrpSpPr>
          <p:cNvPr id="17" name="Google Shape;8099;p64"/>
          <p:cNvGrpSpPr/>
          <p:nvPr/>
        </p:nvGrpSpPr>
        <p:grpSpPr>
          <a:xfrm>
            <a:off x="3324329" y="1075414"/>
            <a:ext cx="476200" cy="314925"/>
            <a:chOff x="7612900" y="1606950"/>
            <a:chExt cx="476200" cy="314925"/>
          </a:xfrm>
        </p:grpSpPr>
        <p:sp>
          <p:nvSpPr>
            <p:cNvPr id="19" name="Google Shape;8100;p64"/>
            <p:cNvSpPr/>
            <p:nvPr/>
          </p:nvSpPr>
          <p:spPr>
            <a:xfrm>
              <a:off x="7902350" y="1606950"/>
              <a:ext cx="186750" cy="185150"/>
            </a:xfrm>
            <a:custGeom>
              <a:avLst/>
              <a:gdLst/>
              <a:ahLst/>
              <a:cxnLst/>
              <a:rect l="l" t="t" r="r" b="b"/>
              <a:pathLst>
                <a:path w="7470" h="7406" extrusionOk="0">
                  <a:moveTo>
                    <a:pt x="3210" y="0"/>
                  </a:moveTo>
                  <a:cubicBezTo>
                    <a:pt x="3133" y="0"/>
                    <a:pt x="3056" y="38"/>
                    <a:pt x="3009" y="107"/>
                  </a:cubicBezTo>
                  <a:cubicBezTo>
                    <a:pt x="2723" y="544"/>
                    <a:pt x="1965" y="1490"/>
                    <a:pt x="528" y="1891"/>
                  </a:cubicBezTo>
                  <a:cubicBezTo>
                    <a:pt x="421" y="1918"/>
                    <a:pt x="350" y="2025"/>
                    <a:pt x="359" y="2132"/>
                  </a:cubicBezTo>
                  <a:cubicBezTo>
                    <a:pt x="395" y="2854"/>
                    <a:pt x="502" y="5424"/>
                    <a:pt x="47" y="7101"/>
                  </a:cubicBezTo>
                  <a:cubicBezTo>
                    <a:pt x="0" y="7257"/>
                    <a:pt x="116" y="7405"/>
                    <a:pt x="271" y="7405"/>
                  </a:cubicBezTo>
                  <a:cubicBezTo>
                    <a:pt x="294" y="7405"/>
                    <a:pt x="317" y="7402"/>
                    <a:pt x="341" y="7395"/>
                  </a:cubicBezTo>
                  <a:cubicBezTo>
                    <a:pt x="1378" y="7108"/>
                    <a:pt x="2753" y="7040"/>
                    <a:pt x="3822" y="7040"/>
                  </a:cubicBezTo>
                  <a:cubicBezTo>
                    <a:pt x="4482" y="7040"/>
                    <a:pt x="5025" y="7066"/>
                    <a:pt x="5301" y="7083"/>
                  </a:cubicBezTo>
                  <a:cubicBezTo>
                    <a:pt x="5308" y="7084"/>
                    <a:pt x="5314" y="7084"/>
                    <a:pt x="5321" y="7084"/>
                  </a:cubicBezTo>
                  <a:cubicBezTo>
                    <a:pt x="5428" y="7084"/>
                    <a:pt x="5517" y="7014"/>
                    <a:pt x="5551" y="6905"/>
                  </a:cubicBezTo>
                  <a:cubicBezTo>
                    <a:pt x="5952" y="5477"/>
                    <a:pt x="6889" y="4719"/>
                    <a:pt x="7326" y="4434"/>
                  </a:cubicBezTo>
                  <a:cubicBezTo>
                    <a:pt x="7442" y="4353"/>
                    <a:pt x="7469" y="4193"/>
                    <a:pt x="7389" y="4086"/>
                  </a:cubicBezTo>
                  <a:cubicBezTo>
                    <a:pt x="6443" y="2872"/>
                    <a:pt x="6622" y="1588"/>
                    <a:pt x="6818" y="919"/>
                  </a:cubicBezTo>
                  <a:cubicBezTo>
                    <a:pt x="6865" y="763"/>
                    <a:pt x="6742" y="614"/>
                    <a:pt x="6591" y="614"/>
                  </a:cubicBezTo>
                  <a:cubicBezTo>
                    <a:pt x="6569" y="614"/>
                    <a:pt x="6546" y="617"/>
                    <a:pt x="6523" y="624"/>
                  </a:cubicBezTo>
                  <a:cubicBezTo>
                    <a:pt x="6249" y="704"/>
                    <a:pt x="5876" y="780"/>
                    <a:pt x="5448" y="780"/>
                  </a:cubicBezTo>
                  <a:cubicBezTo>
                    <a:pt x="4821" y="780"/>
                    <a:pt x="4078" y="616"/>
                    <a:pt x="3356" y="53"/>
                  </a:cubicBezTo>
                  <a:cubicBezTo>
                    <a:pt x="3313" y="17"/>
                    <a:pt x="3261" y="0"/>
                    <a:pt x="3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101;p64"/>
            <p:cNvSpPr/>
            <p:nvPr/>
          </p:nvSpPr>
          <p:spPr>
            <a:xfrm>
              <a:off x="7902350" y="1606950"/>
              <a:ext cx="171625" cy="185150"/>
            </a:xfrm>
            <a:custGeom>
              <a:avLst/>
              <a:gdLst/>
              <a:ahLst/>
              <a:cxnLst/>
              <a:rect l="l" t="t" r="r" b="b"/>
              <a:pathLst>
                <a:path w="6865" h="7406" extrusionOk="0">
                  <a:moveTo>
                    <a:pt x="3210" y="0"/>
                  </a:moveTo>
                  <a:cubicBezTo>
                    <a:pt x="3133" y="0"/>
                    <a:pt x="3056" y="38"/>
                    <a:pt x="3009" y="107"/>
                  </a:cubicBezTo>
                  <a:cubicBezTo>
                    <a:pt x="2723" y="544"/>
                    <a:pt x="1965" y="1490"/>
                    <a:pt x="528" y="1891"/>
                  </a:cubicBezTo>
                  <a:cubicBezTo>
                    <a:pt x="421" y="1918"/>
                    <a:pt x="350" y="2025"/>
                    <a:pt x="359" y="2132"/>
                  </a:cubicBezTo>
                  <a:cubicBezTo>
                    <a:pt x="395" y="2854"/>
                    <a:pt x="502" y="5424"/>
                    <a:pt x="47" y="7101"/>
                  </a:cubicBezTo>
                  <a:cubicBezTo>
                    <a:pt x="0" y="7257"/>
                    <a:pt x="116" y="7405"/>
                    <a:pt x="271" y="7405"/>
                  </a:cubicBezTo>
                  <a:cubicBezTo>
                    <a:pt x="294" y="7405"/>
                    <a:pt x="317" y="7402"/>
                    <a:pt x="341" y="7395"/>
                  </a:cubicBezTo>
                  <a:cubicBezTo>
                    <a:pt x="627" y="7315"/>
                    <a:pt x="939" y="7253"/>
                    <a:pt x="1269" y="7208"/>
                  </a:cubicBezTo>
                  <a:cubicBezTo>
                    <a:pt x="1421" y="5763"/>
                    <a:pt x="1358" y="4219"/>
                    <a:pt x="1322" y="3693"/>
                  </a:cubicBezTo>
                  <a:cubicBezTo>
                    <a:pt x="1314" y="3577"/>
                    <a:pt x="1394" y="3479"/>
                    <a:pt x="1501" y="3443"/>
                  </a:cubicBezTo>
                  <a:cubicBezTo>
                    <a:pt x="2928" y="3042"/>
                    <a:pt x="3687" y="2105"/>
                    <a:pt x="3981" y="1668"/>
                  </a:cubicBezTo>
                  <a:cubicBezTo>
                    <a:pt x="4024" y="1593"/>
                    <a:pt x="4098" y="1557"/>
                    <a:pt x="4176" y="1557"/>
                  </a:cubicBezTo>
                  <a:cubicBezTo>
                    <a:pt x="4228" y="1557"/>
                    <a:pt x="4282" y="1573"/>
                    <a:pt x="4329" y="1606"/>
                  </a:cubicBezTo>
                  <a:cubicBezTo>
                    <a:pt x="5053" y="2172"/>
                    <a:pt x="5798" y="2336"/>
                    <a:pt x="6430" y="2336"/>
                  </a:cubicBezTo>
                  <a:cubicBezTo>
                    <a:pt x="6514" y="2336"/>
                    <a:pt x="6595" y="2333"/>
                    <a:pt x="6675" y="2328"/>
                  </a:cubicBezTo>
                  <a:cubicBezTo>
                    <a:pt x="6622" y="1757"/>
                    <a:pt x="6720" y="1258"/>
                    <a:pt x="6818" y="919"/>
                  </a:cubicBezTo>
                  <a:cubicBezTo>
                    <a:pt x="6865" y="763"/>
                    <a:pt x="6742" y="614"/>
                    <a:pt x="6591" y="614"/>
                  </a:cubicBezTo>
                  <a:cubicBezTo>
                    <a:pt x="6569" y="614"/>
                    <a:pt x="6546" y="617"/>
                    <a:pt x="6523" y="624"/>
                  </a:cubicBezTo>
                  <a:cubicBezTo>
                    <a:pt x="6249" y="704"/>
                    <a:pt x="5876" y="780"/>
                    <a:pt x="5448" y="780"/>
                  </a:cubicBezTo>
                  <a:cubicBezTo>
                    <a:pt x="4821" y="780"/>
                    <a:pt x="4078" y="616"/>
                    <a:pt x="3356" y="53"/>
                  </a:cubicBezTo>
                  <a:cubicBezTo>
                    <a:pt x="3313" y="17"/>
                    <a:pt x="3261" y="0"/>
                    <a:pt x="3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102;p64"/>
            <p:cNvSpPr/>
            <p:nvPr/>
          </p:nvSpPr>
          <p:spPr>
            <a:xfrm>
              <a:off x="7612900" y="1606950"/>
              <a:ext cx="186775" cy="185150"/>
            </a:xfrm>
            <a:custGeom>
              <a:avLst/>
              <a:gdLst/>
              <a:ahLst/>
              <a:cxnLst/>
              <a:rect l="l" t="t" r="r" b="b"/>
              <a:pathLst>
                <a:path w="7471" h="7406" extrusionOk="0">
                  <a:moveTo>
                    <a:pt x="4267" y="0"/>
                  </a:moveTo>
                  <a:cubicBezTo>
                    <a:pt x="4214" y="0"/>
                    <a:pt x="4160" y="17"/>
                    <a:pt x="4113" y="53"/>
                  </a:cubicBezTo>
                  <a:cubicBezTo>
                    <a:pt x="3397" y="616"/>
                    <a:pt x="2653" y="780"/>
                    <a:pt x="2026" y="780"/>
                  </a:cubicBezTo>
                  <a:cubicBezTo>
                    <a:pt x="1599" y="780"/>
                    <a:pt x="1226" y="704"/>
                    <a:pt x="955" y="624"/>
                  </a:cubicBezTo>
                  <a:cubicBezTo>
                    <a:pt x="931" y="617"/>
                    <a:pt x="908" y="614"/>
                    <a:pt x="885" y="614"/>
                  </a:cubicBezTo>
                  <a:cubicBezTo>
                    <a:pt x="728" y="614"/>
                    <a:pt x="605" y="763"/>
                    <a:pt x="652" y="919"/>
                  </a:cubicBezTo>
                  <a:cubicBezTo>
                    <a:pt x="857" y="1588"/>
                    <a:pt x="1035" y="2872"/>
                    <a:pt x="90" y="4086"/>
                  </a:cubicBezTo>
                  <a:cubicBezTo>
                    <a:pt x="1" y="4193"/>
                    <a:pt x="27" y="4353"/>
                    <a:pt x="143" y="4434"/>
                  </a:cubicBezTo>
                  <a:cubicBezTo>
                    <a:pt x="581" y="4719"/>
                    <a:pt x="1517" y="5477"/>
                    <a:pt x="1928" y="6905"/>
                  </a:cubicBezTo>
                  <a:cubicBezTo>
                    <a:pt x="1953" y="7014"/>
                    <a:pt x="2042" y="7084"/>
                    <a:pt x="2149" y="7084"/>
                  </a:cubicBezTo>
                  <a:cubicBezTo>
                    <a:pt x="2155" y="7084"/>
                    <a:pt x="2162" y="7084"/>
                    <a:pt x="2168" y="7083"/>
                  </a:cubicBezTo>
                  <a:cubicBezTo>
                    <a:pt x="2444" y="7066"/>
                    <a:pt x="2989" y="7040"/>
                    <a:pt x="3651" y="7040"/>
                  </a:cubicBezTo>
                  <a:cubicBezTo>
                    <a:pt x="4722" y="7040"/>
                    <a:pt x="6100" y="7108"/>
                    <a:pt x="7137" y="7395"/>
                  </a:cubicBezTo>
                  <a:cubicBezTo>
                    <a:pt x="7160" y="7402"/>
                    <a:pt x="7183" y="7405"/>
                    <a:pt x="7205" y="7405"/>
                  </a:cubicBezTo>
                  <a:cubicBezTo>
                    <a:pt x="7354" y="7405"/>
                    <a:pt x="7471" y="7257"/>
                    <a:pt x="7432" y="7101"/>
                  </a:cubicBezTo>
                  <a:cubicBezTo>
                    <a:pt x="6968" y="5424"/>
                    <a:pt x="7075" y="2854"/>
                    <a:pt x="7120" y="2132"/>
                  </a:cubicBezTo>
                  <a:cubicBezTo>
                    <a:pt x="7120" y="2025"/>
                    <a:pt x="7048" y="1918"/>
                    <a:pt x="6941" y="1891"/>
                  </a:cubicBezTo>
                  <a:cubicBezTo>
                    <a:pt x="5514" y="1490"/>
                    <a:pt x="4747" y="544"/>
                    <a:pt x="4461" y="107"/>
                  </a:cubicBezTo>
                  <a:cubicBezTo>
                    <a:pt x="4419" y="38"/>
                    <a:pt x="4344" y="0"/>
                    <a:pt x="4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103;p64"/>
            <p:cNvSpPr/>
            <p:nvPr/>
          </p:nvSpPr>
          <p:spPr>
            <a:xfrm>
              <a:off x="7628025" y="1606950"/>
              <a:ext cx="171650" cy="185150"/>
            </a:xfrm>
            <a:custGeom>
              <a:avLst/>
              <a:gdLst/>
              <a:ahLst/>
              <a:cxnLst/>
              <a:rect l="l" t="t" r="r" b="b"/>
              <a:pathLst>
                <a:path w="6866" h="7406" extrusionOk="0">
                  <a:moveTo>
                    <a:pt x="3662" y="0"/>
                  </a:moveTo>
                  <a:cubicBezTo>
                    <a:pt x="3609" y="0"/>
                    <a:pt x="3555" y="17"/>
                    <a:pt x="3508" y="53"/>
                  </a:cubicBezTo>
                  <a:cubicBezTo>
                    <a:pt x="2792" y="616"/>
                    <a:pt x="2048" y="780"/>
                    <a:pt x="1421" y="780"/>
                  </a:cubicBezTo>
                  <a:cubicBezTo>
                    <a:pt x="994" y="780"/>
                    <a:pt x="621" y="704"/>
                    <a:pt x="350" y="624"/>
                  </a:cubicBezTo>
                  <a:cubicBezTo>
                    <a:pt x="326" y="617"/>
                    <a:pt x="303" y="614"/>
                    <a:pt x="280" y="614"/>
                  </a:cubicBezTo>
                  <a:cubicBezTo>
                    <a:pt x="123" y="614"/>
                    <a:pt x="0" y="763"/>
                    <a:pt x="47" y="919"/>
                  </a:cubicBezTo>
                  <a:cubicBezTo>
                    <a:pt x="154" y="1258"/>
                    <a:pt x="243" y="1757"/>
                    <a:pt x="190" y="2328"/>
                  </a:cubicBezTo>
                  <a:cubicBezTo>
                    <a:pt x="269" y="2333"/>
                    <a:pt x="351" y="2336"/>
                    <a:pt x="435" y="2336"/>
                  </a:cubicBezTo>
                  <a:cubicBezTo>
                    <a:pt x="1068" y="2336"/>
                    <a:pt x="1820" y="2172"/>
                    <a:pt x="2545" y="1606"/>
                  </a:cubicBezTo>
                  <a:cubicBezTo>
                    <a:pt x="2588" y="1573"/>
                    <a:pt x="2639" y="1557"/>
                    <a:pt x="2691" y="1557"/>
                  </a:cubicBezTo>
                  <a:cubicBezTo>
                    <a:pt x="2768" y="1557"/>
                    <a:pt x="2845" y="1593"/>
                    <a:pt x="2893" y="1668"/>
                  </a:cubicBezTo>
                  <a:cubicBezTo>
                    <a:pt x="3178" y="2105"/>
                    <a:pt x="3936" y="3042"/>
                    <a:pt x="5373" y="3443"/>
                  </a:cubicBezTo>
                  <a:cubicBezTo>
                    <a:pt x="5480" y="3479"/>
                    <a:pt x="5551" y="3577"/>
                    <a:pt x="5542" y="3693"/>
                  </a:cubicBezTo>
                  <a:cubicBezTo>
                    <a:pt x="5515" y="4219"/>
                    <a:pt x="5444" y="5763"/>
                    <a:pt x="5596" y="7208"/>
                  </a:cubicBezTo>
                  <a:cubicBezTo>
                    <a:pt x="5926" y="7253"/>
                    <a:pt x="6238" y="7315"/>
                    <a:pt x="6532" y="7395"/>
                  </a:cubicBezTo>
                  <a:cubicBezTo>
                    <a:pt x="6555" y="7402"/>
                    <a:pt x="6578" y="7405"/>
                    <a:pt x="6600" y="7405"/>
                  </a:cubicBezTo>
                  <a:cubicBezTo>
                    <a:pt x="6749" y="7405"/>
                    <a:pt x="6866" y="7257"/>
                    <a:pt x="6827" y="7101"/>
                  </a:cubicBezTo>
                  <a:cubicBezTo>
                    <a:pt x="6363" y="5424"/>
                    <a:pt x="6470" y="2854"/>
                    <a:pt x="6515" y="2132"/>
                  </a:cubicBezTo>
                  <a:cubicBezTo>
                    <a:pt x="6524" y="2025"/>
                    <a:pt x="6443" y="1918"/>
                    <a:pt x="6336" y="1891"/>
                  </a:cubicBezTo>
                  <a:cubicBezTo>
                    <a:pt x="4909" y="1490"/>
                    <a:pt x="4142" y="544"/>
                    <a:pt x="3856" y="107"/>
                  </a:cubicBezTo>
                  <a:cubicBezTo>
                    <a:pt x="3814" y="38"/>
                    <a:pt x="3739" y="0"/>
                    <a:pt x="3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104;p64"/>
            <p:cNvSpPr/>
            <p:nvPr/>
          </p:nvSpPr>
          <p:spPr>
            <a:xfrm>
              <a:off x="7710600" y="1771525"/>
              <a:ext cx="145875" cy="146100"/>
            </a:xfrm>
            <a:custGeom>
              <a:avLst/>
              <a:gdLst/>
              <a:ahLst/>
              <a:cxnLst/>
              <a:rect l="l" t="t" r="r" b="b"/>
              <a:pathLst>
                <a:path w="5835" h="5844" extrusionOk="0">
                  <a:moveTo>
                    <a:pt x="2917" y="0"/>
                  </a:moveTo>
                  <a:cubicBezTo>
                    <a:pt x="1303" y="0"/>
                    <a:pt x="0" y="1312"/>
                    <a:pt x="0" y="2927"/>
                  </a:cubicBezTo>
                  <a:cubicBezTo>
                    <a:pt x="0" y="4532"/>
                    <a:pt x="1303" y="5844"/>
                    <a:pt x="2917" y="5844"/>
                  </a:cubicBezTo>
                  <a:cubicBezTo>
                    <a:pt x="4532" y="5844"/>
                    <a:pt x="5834" y="4532"/>
                    <a:pt x="5834" y="2927"/>
                  </a:cubicBezTo>
                  <a:cubicBezTo>
                    <a:pt x="5834" y="1312"/>
                    <a:pt x="4532"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105;p64"/>
            <p:cNvSpPr/>
            <p:nvPr/>
          </p:nvSpPr>
          <p:spPr>
            <a:xfrm>
              <a:off x="7710600" y="1780000"/>
              <a:ext cx="135175" cy="137625"/>
            </a:xfrm>
            <a:custGeom>
              <a:avLst/>
              <a:gdLst/>
              <a:ahLst/>
              <a:cxnLst/>
              <a:rect l="l" t="t" r="r" b="b"/>
              <a:pathLst>
                <a:path w="5407" h="5505" extrusionOk="0">
                  <a:moveTo>
                    <a:pt x="1561" y="0"/>
                  </a:moveTo>
                  <a:lnTo>
                    <a:pt x="1561" y="0"/>
                  </a:lnTo>
                  <a:cubicBezTo>
                    <a:pt x="633" y="491"/>
                    <a:pt x="0" y="1464"/>
                    <a:pt x="0" y="2588"/>
                  </a:cubicBezTo>
                  <a:cubicBezTo>
                    <a:pt x="0" y="4193"/>
                    <a:pt x="1303" y="5505"/>
                    <a:pt x="2917" y="5505"/>
                  </a:cubicBezTo>
                  <a:cubicBezTo>
                    <a:pt x="3970" y="5505"/>
                    <a:pt x="4889" y="4952"/>
                    <a:pt x="5406" y="4113"/>
                  </a:cubicBezTo>
                  <a:lnTo>
                    <a:pt x="5406" y="4113"/>
                  </a:lnTo>
                  <a:cubicBezTo>
                    <a:pt x="4996" y="4327"/>
                    <a:pt x="4541" y="4452"/>
                    <a:pt x="4050" y="4452"/>
                  </a:cubicBezTo>
                  <a:cubicBezTo>
                    <a:pt x="2436" y="4452"/>
                    <a:pt x="1124" y="3141"/>
                    <a:pt x="1124" y="1526"/>
                  </a:cubicBezTo>
                  <a:cubicBezTo>
                    <a:pt x="1124" y="973"/>
                    <a:pt x="1285" y="447"/>
                    <a:pt x="1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106;p64"/>
            <p:cNvSpPr/>
            <p:nvPr/>
          </p:nvSpPr>
          <p:spPr>
            <a:xfrm>
              <a:off x="7791775" y="1791825"/>
              <a:ext cx="34600" cy="37700"/>
            </a:xfrm>
            <a:custGeom>
              <a:avLst/>
              <a:gdLst/>
              <a:ahLst/>
              <a:cxnLst/>
              <a:rect l="l" t="t" r="r" b="b"/>
              <a:pathLst>
                <a:path w="1384" h="1508" extrusionOk="0">
                  <a:moveTo>
                    <a:pt x="286" y="0"/>
                  </a:moveTo>
                  <a:cubicBezTo>
                    <a:pt x="134" y="0"/>
                    <a:pt x="0" y="134"/>
                    <a:pt x="0" y="286"/>
                  </a:cubicBezTo>
                  <a:cubicBezTo>
                    <a:pt x="0" y="446"/>
                    <a:pt x="125" y="571"/>
                    <a:pt x="286" y="571"/>
                  </a:cubicBezTo>
                  <a:cubicBezTo>
                    <a:pt x="411" y="580"/>
                    <a:pt x="812" y="634"/>
                    <a:pt x="812" y="1222"/>
                  </a:cubicBezTo>
                  <a:cubicBezTo>
                    <a:pt x="812" y="1374"/>
                    <a:pt x="937" y="1508"/>
                    <a:pt x="1098" y="1508"/>
                  </a:cubicBezTo>
                  <a:cubicBezTo>
                    <a:pt x="1249" y="1508"/>
                    <a:pt x="1383" y="1374"/>
                    <a:pt x="1383" y="1222"/>
                  </a:cubicBezTo>
                  <a:cubicBezTo>
                    <a:pt x="1383" y="223"/>
                    <a:pt x="589" y="0"/>
                    <a:pt x="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107;p64"/>
            <p:cNvSpPr/>
            <p:nvPr/>
          </p:nvSpPr>
          <p:spPr>
            <a:xfrm>
              <a:off x="7777950" y="1654000"/>
              <a:ext cx="146100" cy="146100"/>
            </a:xfrm>
            <a:custGeom>
              <a:avLst/>
              <a:gdLst/>
              <a:ahLst/>
              <a:cxnLst/>
              <a:rect l="l" t="t" r="r" b="b"/>
              <a:pathLst>
                <a:path w="5844" h="5844" extrusionOk="0">
                  <a:moveTo>
                    <a:pt x="2926" y="0"/>
                  </a:moveTo>
                  <a:cubicBezTo>
                    <a:pt x="1312" y="0"/>
                    <a:pt x="0" y="1311"/>
                    <a:pt x="0" y="2926"/>
                  </a:cubicBezTo>
                  <a:cubicBezTo>
                    <a:pt x="0" y="4532"/>
                    <a:pt x="1312" y="5843"/>
                    <a:pt x="2926" y="5843"/>
                  </a:cubicBezTo>
                  <a:cubicBezTo>
                    <a:pt x="4532" y="5843"/>
                    <a:pt x="5843" y="4532"/>
                    <a:pt x="5843" y="2926"/>
                  </a:cubicBezTo>
                  <a:cubicBezTo>
                    <a:pt x="5843" y="1311"/>
                    <a:pt x="4532" y="0"/>
                    <a:pt x="2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108;p64"/>
            <p:cNvSpPr/>
            <p:nvPr/>
          </p:nvSpPr>
          <p:spPr>
            <a:xfrm>
              <a:off x="7777950" y="1662475"/>
              <a:ext cx="135175" cy="137625"/>
            </a:xfrm>
            <a:custGeom>
              <a:avLst/>
              <a:gdLst/>
              <a:ahLst/>
              <a:cxnLst/>
              <a:rect l="l" t="t" r="r" b="b"/>
              <a:pathLst>
                <a:path w="5407" h="5505" extrusionOk="0">
                  <a:moveTo>
                    <a:pt x="1570" y="0"/>
                  </a:moveTo>
                  <a:lnTo>
                    <a:pt x="1570" y="0"/>
                  </a:lnTo>
                  <a:cubicBezTo>
                    <a:pt x="634" y="482"/>
                    <a:pt x="0" y="1463"/>
                    <a:pt x="0" y="2587"/>
                  </a:cubicBezTo>
                  <a:cubicBezTo>
                    <a:pt x="0" y="4193"/>
                    <a:pt x="1312" y="5504"/>
                    <a:pt x="2926" y="5504"/>
                  </a:cubicBezTo>
                  <a:cubicBezTo>
                    <a:pt x="3970" y="5504"/>
                    <a:pt x="4898" y="4951"/>
                    <a:pt x="5406" y="4113"/>
                  </a:cubicBezTo>
                  <a:lnTo>
                    <a:pt x="5406" y="4113"/>
                  </a:lnTo>
                  <a:cubicBezTo>
                    <a:pt x="5005" y="4327"/>
                    <a:pt x="4541" y="4452"/>
                    <a:pt x="4050" y="4452"/>
                  </a:cubicBezTo>
                  <a:cubicBezTo>
                    <a:pt x="2445" y="4452"/>
                    <a:pt x="1133" y="3140"/>
                    <a:pt x="1133" y="1526"/>
                  </a:cubicBezTo>
                  <a:cubicBezTo>
                    <a:pt x="1133" y="964"/>
                    <a:pt x="1294" y="446"/>
                    <a:pt x="1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109;p64"/>
            <p:cNvSpPr/>
            <p:nvPr/>
          </p:nvSpPr>
          <p:spPr>
            <a:xfrm>
              <a:off x="7859350" y="1674275"/>
              <a:ext cx="34375" cy="37500"/>
            </a:xfrm>
            <a:custGeom>
              <a:avLst/>
              <a:gdLst/>
              <a:ahLst/>
              <a:cxnLst/>
              <a:rect l="l" t="t" r="r" b="b"/>
              <a:pathLst>
                <a:path w="1375" h="1500" extrusionOk="0">
                  <a:moveTo>
                    <a:pt x="286" y="1"/>
                  </a:moveTo>
                  <a:cubicBezTo>
                    <a:pt x="125" y="1"/>
                    <a:pt x="0" y="135"/>
                    <a:pt x="0" y="286"/>
                  </a:cubicBezTo>
                  <a:cubicBezTo>
                    <a:pt x="0" y="447"/>
                    <a:pt x="125" y="572"/>
                    <a:pt x="286" y="572"/>
                  </a:cubicBezTo>
                  <a:cubicBezTo>
                    <a:pt x="402" y="581"/>
                    <a:pt x="803" y="634"/>
                    <a:pt x="803" y="1214"/>
                  </a:cubicBezTo>
                  <a:cubicBezTo>
                    <a:pt x="803" y="1375"/>
                    <a:pt x="928" y="1500"/>
                    <a:pt x="1089" y="1500"/>
                  </a:cubicBezTo>
                  <a:cubicBezTo>
                    <a:pt x="1249" y="1500"/>
                    <a:pt x="1374" y="1375"/>
                    <a:pt x="1374" y="1214"/>
                  </a:cubicBezTo>
                  <a:cubicBezTo>
                    <a:pt x="1374" y="224"/>
                    <a:pt x="589" y="1"/>
                    <a:pt x="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110;p64"/>
            <p:cNvSpPr/>
            <p:nvPr/>
          </p:nvSpPr>
          <p:spPr>
            <a:xfrm>
              <a:off x="7845525" y="1775750"/>
              <a:ext cx="146100" cy="146125"/>
            </a:xfrm>
            <a:custGeom>
              <a:avLst/>
              <a:gdLst/>
              <a:ahLst/>
              <a:cxnLst/>
              <a:rect l="l" t="t" r="r" b="b"/>
              <a:pathLst>
                <a:path w="5844" h="5845" extrusionOk="0">
                  <a:moveTo>
                    <a:pt x="2917" y="1"/>
                  </a:moveTo>
                  <a:cubicBezTo>
                    <a:pt x="1312" y="1"/>
                    <a:pt x="0" y="1312"/>
                    <a:pt x="0" y="2918"/>
                  </a:cubicBezTo>
                  <a:cubicBezTo>
                    <a:pt x="0" y="4533"/>
                    <a:pt x="1312" y="5844"/>
                    <a:pt x="2917" y="5844"/>
                  </a:cubicBezTo>
                  <a:cubicBezTo>
                    <a:pt x="4532" y="5844"/>
                    <a:pt x="5844" y="4533"/>
                    <a:pt x="5844" y="2918"/>
                  </a:cubicBezTo>
                  <a:cubicBezTo>
                    <a:pt x="5844" y="1312"/>
                    <a:pt x="4532" y="1"/>
                    <a:pt x="2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111;p64"/>
            <p:cNvSpPr/>
            <p:nvPr/>
          </p:nvSpPr>
          <p:spPr>
            <a:xfrm>
              <a:off x="7845525" y="1784225"/>
              <a:ext cx="135175" cy="137650"/>
            </a:xfrm>
            <a:custGeom>
              <a:avLst/>
              <a:gdLst/>
              <a:ahLst/>
              <a:cxnLst/>
              <a:rect l="l" t="t" r="r" b="b"/>
              <a:pathLst>
                <a:path w="5407" h="5506" extrusionOk="0">
                  <a:moveTo>
                    <a:pt x="1561" y="1"/>
                  </a:moveTo>
                  <a:lnTo>
                    <a:pt x="1561" y="1"/>
                  </a:lnTo>
                  <a:cubicBezTo>
                    <a:pt x="634" y="483"/>
                    <a:pt x="0" y="1464"/>
                    <a:pt x="0" y="2579"/>
                  </a:cubicBezTo>
                  <a:cubicBezTo>
                    <a:pt x="0" y="4194"/>
                    <a:pt x="1312" y="5505"/>
                    <a:pt x="2917" y="5505"/>
                  </a:cubicBezTo>
                  <a:cubicBezTo>
                    <a:pt x="3970" y="5505"/>
                    <a:pt x="4889" y="4943"/>
                    <a:pt x="5406" y="4114"/>
                  </a:cubicBezTo>
                  <a:lnTo>
                    <a:pt x="5406" y="4114"/>
                  </a:lnTo>
                  <a:cubicBezTo>
                    <a:pt x="5005" y="4328"/>
                    <a:pt x="4541" y="4444"/>
                    <a:pt x="4050" y="4444"/>
                  </a:cubicBezTo>
                  <a:cubicBezTo>
                    <a:pt x="2436" y="4444"/>
                    <a:pt x="1133" y="3141"/>
                    <a:pt x="1133" y="1526"/>
                  </a:cubicBezTo>
                  <a:cubicBezTo>
                    <a:pt x="1133" y="964"/>
                    <a:pt x="1285" y="438"/>
                    <a:pt x="15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112;p64"/>
            <p:cNvSpPr/>
            <p:nvPr/>
          </p:nvSpPr>
          <p:spPr>
            <a:xfrm>
              <a:off x="7926700" y="1796050"/>
              <a:ext cx="34600" cy="37500"/>
            </a:xfrm>
            <a:custGeom>
              <a:avLst/>
              <a:gdLst/>
              <a:ahLst/>
              <a:cxnLst/>
              <a:rect l="l" t="t" r="r" b="b"/>
              <a:pathLst>
                <a:path w="1384" h="1500" extrusionOk="0">
                  <a:moveTo>
                    <a:pt x="295" y="1"/>
                  </a:moveTo>
                  <a:cubicBezTo>
                    <a:pt x="134" y="1"/>
                    <a:pt x="1" y="126"/>
                    <a:pt x="1" y="286"/>
                  </a:cubicBezTo>
                  <a:cubicBezTo>
                    <a:pt x="1" y="447"/>
                    <a:pt x="134" y="572"/>
                    <a:pt x="286" y="572"/>
                  </a:cubicBezTo>
                  <a:cubicBezTo>
                    <a:pt x="411" y="581"/>
                    <a:pt x="812" y="634"/>
                    <a:pt x="812" y="1214"/>
                  </a:cubicBezTo>
                  <a:cubicBezTo>
                    <a:pt x="812" y="1375"/>
                    <a:pt x="937" y="1500"/>
                    <a:pt x="1098" y="1500"/>
                  </a:cubicBezTo>
                  <a:cubicBezTo>
                    <a:pt x="1249" y="1500"/>
                    <a:pt x="1383" y="1375"/>
                    <a:pt x="1383" y="1214"/>
                  </a:cubicBezTo>
                  <a:cubicBezTo>
                    <a:pt x="1383" y="224"/>
                    <a:pt x="598" y="1"/>
                    <a:pt x="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2782755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818"/>
        <p:cNvGrpSpPr/>
        <p:nvPr/>
      </p:nvGrpSpPr>
      <p:grpSpPr>
        <a:xfrm>
          <a:off x="0" y="0"/>
          <a:ext cx="0" cy="0"/>
          <a:chOff x="0" y="0"/>
          <a:chExt cx="0" cy="0"/>
        </a:xfrm>
      </p:grpSpPr>
      <p:sp>
        <p:nvSpPr>
          <p:cNvPr id="3820" name="Google Shape;3820;p34"/>
          <p:cNvSpPr txBox="1">
            <a:spLocks noGrp="1"/>
          </p:cNvSpPr>
          <p:nvPr>
            <p:ph type="title"/>
          </p:nvPr>
        </p:nvSpPr>
        <p:spPr>
          <a:xfrm>
            <a:off x="6494756" y="1599403"/>
            <a:ext cx="2472963" cy="493901"/>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800" dirty="0"/>
              <a:t>HO HO HO!</a:t>
            </a:r>
            <a:endParaRPr sz="2800" dirty="0">
              <a:solidFill>
                <a:schemeClr val="accent2"/>
              </a:solidFill>
            </a:endParaRPr>
          </a:p>
        </p:txBody>
      </p:sp>
      <p:sp>
        <p:nvSpPr>
          <p:cNvPr id="3821" name="Google Shape;3821;p34"/>
          <p:cNvSpPr txBox="1">
            <a:spLocks noGrp="1"/>
          </p:cNvSpPr>
          <p:nvPr>
            <p:ph type="subTitle" idx="1"/>
          </p:nvPr>
        </p:nvSpPr>
        <p:spPr>
          <a:xfrm>
            <a:off x="1056692" y="1820040"/>
            <a:ext cx="4355211" cy="1727126"/>
          </a:xfrm>
          <a:prstGeom prst="rect">
            <a:avLst/>
          </a:prstGeom>
        </p:spPr>
        <p:txBody>
          <a:bodyPr spcFirstLastPara="1" wrap="square" lIns="0" tIns="0" rIns="0" bIns="0" anchor="ctr" anchorCtr="0">
            <a:noAutofit/>
          </a:bodyPr>
          <a:lstStyle/>
          <a:p>
            <a:pPr marL="0" lvl="0" indent="0">
              <a:spcBef>
                <a:spcPct val="20000"/>
              </a:spcBef>
              <a:buClrTx/>
              <a:buSzTx/>
              <a:defRPr/>
            </a:pPr>
            <a:r>
              <a:rPr lang="fr-FR" sz="2000" b="1" kern="1200" dirty="0" smtClean="0">
                <a:solidFill>
                  <a:schemeClr val="tx1"/>
                </a:solidFill>
                <a:latin typeface="Calibri"/>
              </a:rPr>
              <a:t>Note</a:t>
            </a:r>
            <a:r>
              <a:rPr lang="fr-FR" sz="2400" b="1" kern="1200" dirty="0" smtClean="0">
                <a:solidFill>
                  <a:schemeClr val="tx1"/>
                </a:solidFill>
                <a:latin typeface="Calibri"/>
              </a:rPr>
              <a:t> </a:t>
            </a:r>
            <a:r>
              <a:rPr lang="fr-FR" sz="2000" b="1" kern="1200" dirty="0">
                <a:solidFill>
                  <a:schemeClr val="tx1"/>
                </a:solidFill>
                <a:latin typeface="Calibri"/>
              </a:rPr>
              <a:t>sur la reproduction toujours !</a:t>
            </a:r>
          </a:p>
          <a:p>
            <a:pPr marL="0" lvl="0" indent="0">
              <a:spcBef>
                <a:spcPct val="20000"/>
              </a:spcBef>
              <a:buClrTx/>
              <a:buSzTx/>
              <a:defRPr/>
            </a:pPr>
            <a:r>
              <a:rPr lang="fr-FR" kern="1200" dirty="0" smtClean="0">
                <a:solidFill>
                  <a:schemeClr val="bg2"/>
                </a:solidFill>
                <a:latin typeface="Calibri"/>
              </a:rPr>
              <a:t>avec ajout </a:t>
            </a:r>
            <a:r>
              <a:rPr lang="fr-FR" b="1" kern="1200" dirty="0">
                <a:solidFill>
                  <a:schemeClr val="bg2"/>
                </a:solidFill>
                <a:latin typeface="Calibri"/>
              </a:rPr>
              <a:t>de </a:t>
            </a:r>
            <a:r>
              <a:rPr lang="fr-FR" kern="1200" dirty="0">
                <a:ln>
                  <a:solidFill>
                    <a:schemeClr val="accent1">
                      <a:lumMod val="75000"/>
                    </a:schemeClr>
                  </a:solidFill>
                </a:ln>
                <a:solidFill>
                  <a:schemeClr val="accent5">
                    <a:lumMod val="50000"/>
                  </a:schemeClr>
                </a:solidFill>
                <a:latin typeface="Calibri"/>
              </a:rPr>
              <a:t>14 nouvelles sous-zones</a:t>
            </a:r>
            <a:r>
              <a:rPr lang="fr-FR" b="1" kern="1200" dirty="0">
                <a:solidFill>
                  <a:schemeClr val="bg2"/>
                </a:solidFill>
                <a:latin typeface="Calibri"/>
              </a:rPr>
              <a:t> </a:t>
            </a:r>
            <a:r>
              <a:rPr lang="fr-FR" kern="1200" dirty="0" smtClean="0">
                <a:solidFill>
                  <a:schemeClr val="bg2"/>
                </a:solidFill>
                <a:latin typeface="Calibri"/>
              </a:rPr>
              <a:t>pour </a:t>
            </a:r>
            <a:r>
              <a:rPr lang="fr-FR" b="1" kern="1200" dirty="0">
                <a:solidFill>
                  <a:schemeClr val="bg2"/>
                </a:solidFill>
                <a:latin typeface="Calibri"/>
              </a:rPr>
              <a:t>préciser et mieux structurer les informations </a:t>
            </a:r>
            <a:r>
              <a:rPr lang="fr-FR" kern="1200" dirty="0" smtClean="0">
                <a:solidFill>
                  <a:schemeClr val="bg2"/>
                </a:solidFill>
                <a:latin typeface="Calibri"/>
              </a:rPr>
              <a:t>concernant la </a:t>
            </a:r>
            <a:r>
              <a:rPr lang="fr-FR" kern="1200" dirty="0">
                <a:solidFill>
                  <a:schemeClr val="bg2"/>
                </a:solidFill>
                <a:latin typeface="Calibri"/>
              </a:rPr>
              <a:t>reproduction (et </a:t>
            </a:r>
            <a:r>
              <a:rPr lang="fr-FR" kern="1200" dirty="0">
                <a:ln>
                  <a:solidFill>
                    <a:schemeClr val="accent1">
                      <a:lumMod val="75000"/>
                    </a:schemeClr>
                  </a:solidFill>
                </a:ln>
                <a:solidFill>
                  <a:schemeClr val="accent5">
                    <a:lumMod val="50000"/>
                  </a:schemeClr>
                </a:solidFill>
                <a:latin typeface="Calibri"/>
              </a:rPr>
              <a:t>suppression de la sous-zone $2</a:t>
            </a:r>
            <a:r>
              <a:rPr lang="fr-FR" kern="1200" dirty="0" smtClean="0">
                <a:solidFill>
                  <a:schemeClr val="bg2"/>
                </a:solidFill>
                <a:latin typeface="Calibri"/>
              </a:rPr>
              <a:t>).</a:t>
            </a:r>
            <a:endParaRPr dirty="0">
              <a:solidFill>
                <a:schemeClr val="bg2"/>
              </a:solidFill>
            </a:endParaRPr>
          </a:p>
        </p:txBody>
      </p:sp>
      <p:grpSp>
        <p:nvGrpSpPr>
          <p:cNvPr id="3822" name="Google Shape;3822;p34"/>
          <p:cNvGrpSpPr/>
          <p:nvPr/>
        </p:nvGrpSpPr>
        <p:grpSpPr>
          <a:xfrm>
            <a:off x="5931093" y="2162000"/>
            <a:ext cx="2872788" cy="2835622"/>
            <a:chOff x="6290350" y="2338425"/>
            <a:chExt cx="2462530" cy="2430672"/>
          </a:xfrm>
        </p:grpSpPr>
        <p:sp>
          <p:nvSpPr>
            <p:cNvPr id="3823" name="Google Shape;3823;p34"/>
            <p:cNvSpPr/>
            <p:nvPr/>
          </p:nvSpPr>
          <p:spPr>
            <a:xfrm>
              <a:off x="6498652" y="4534392"/>
              <a:ext cx="1490226" cy="234705"/>
            </a:xfrm>
            <a:custGeom>
              <a:avLst/>
              <a:gdLst/>
              <a:ahLst/>
              <a:cxnLst/>
              <a:rect l="l" t="t" r="r" b="b"/>
              <a:pathLst>
                <a:path w="50452" h="7946" extrusionOk="0">
                  <a:moveTo>
                    <a:pt x="25213" y="1"/>
                  </a:moveTo>
                  <a:cubicBezTo>
                    <a:pt x="11303" y="1"/>
                    <a:pt x="0" y="1780"/>
                    <a:pt x="0" y="3961"/>
                  </a:cubicBezTo>
                  <a:cubicBezTo>
                    <a:pt x="0" y="6166"/>
                    <a:pt x="11303" y="7946"/>
                    <a:pt x="25213" y="7946"/>
                  </a:cubicBezTo>
                  <a:cubicBezTo>
                    <a:pt x="39148" y="7946"/>
                    <a:pt x="50451" y="6166"/>
                    <a:pt x="50451" y="3961"/>
                  </a:cubicBezTo>
                  <a:cubicBezTo>
                    <a:pt x="50451" y="1780"/>
                    <a:pt x="39148" y="1"/>
                    <a:pt x="25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4"/>
            <p:cNvSpPr/>
            <p:nvPr/>
          </p:nvSpPr>
          <p:spPr>
            <a:xfrm>
              <a:off x="6685184" y="3606340"/>
              <a:ext cx="1322955" cy="1078887"/>
            </a:xfrm>
            <a:custGeom>
              <a:avLst/>
              <a:gdLst/>
              <a:ahLst/>
              <a:cxnLst/>
              <a:rect l="l" t="t" r="r" b="b"/>
              <a:pathLst>
                <a:path w="44789" h="36526" extrusionOk="0">
                  <a:moveTo>
                    <a:pt x="35938" y="1"/>
                  </a:moveTo>
                  <a:cubicBezTo>
                    <a:pt x="26936" y="1"/>
                    <a:pt x="7996" y="12999"/>
                    <a:pt x="7996" y="12999"/>
                  </a:cubicBezTo>
                  <a:lnTo>
                    <a:pt x="4863" y="32573"/>
                  </a:lnTo>
                  <a:cubicBezTo>
                    <a:pt x="4863" y="32573"/>
                    <a:pt x="1" y="32623"/>
                    <a:pt x="226" y="33249"/>
                  </a:cubicBezTo>
                  <a:cubicBezTo>
                    <a:pt x="452" y="33876"/>
                    <a:pt x="9074" y="35706"/>
                    <a:pt x="9074" y="35706"/>
                  </a:cubicBezTo>
                  <a:lnTo>
                    <a:pt x="18598" y="18989"/>
                  </a:lnTo>
                  <a:lnTo>
                    <a:pt x="24537" y="18212"/>
                  </a:lnTo>
                  <a:lnTo>
                    <a:pt x="24537" y="18212"/>
                  </a:lnTo>
                  <a:cubicBezTo>
                    <a:pt x="24537" y="18212"/>
                    <a:pt x="23109" y="28738"/>
                    <a:pt x="29575" y="33951"/>
                  </a:cubicBezTo>
                  <a:cubicBezTo>
                    <a:pt x="29575" y="33951"/>
                    <a:pt x="25440" y="35405"/>
                    <a:pt x="25239" y="36282"/>
                  </a:cubicBezTo>
                  <a:cubicBezTo>
                    <a:pt x="25204" y="36455"/>
                    <a:pt x="25664" y="36525"/>
                    <a:pt x="26423" y="36525"/>
                  </a:cubicBezTo>
                  <a:cubicBezTo>
                    <a:pt x="29503" y="36525"/>
                    <a:pt x="37520" y="35380"/>
                    <a:pt x="37520" y="35380"/>
                  </a:cubicBezTo>
                  <a:cubicBezTo>
                    <a:pt x="37520" y="35380"/>
                    <a:pt x="33811" y="28788"/>
                    <a:pt x="35089" y="24076"/>
                  </a:cubicBezTo>
                  <a:cubicBezTo>
                    <a:pt x="36367" y="19340"/>
                    <a:pt x="44788" y="8613"/>
                    <a:pt x="39801" y="1595"/>
                  </a:cubicBezTo>
                  <a:cubicBezTo>
                    <a:pt x="39007" y="472"/>
                    <a:pt x="37653" y="1"/>
                    <a:pt x="35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4"/>
            <p:cNvSpPr/>
            <p:nvPr/>
          </p:nvSpPr>
          <p:spPr>
            <a:xfrm>
              <a:off x="6665216" y="4489996"/>
              <a:ext cx="369426" cy="188804"/>
            </a:xfrm>
            <a:custGeom>
              <a:avLst/>
              <a:gdLst/>
              <a:ahLst/>
              <a:cxnLst/>
              <a:rect l="l" t="t" r="r" b="b"/>
              <a:pathLst>
                <a:path w="12507" h="6392" extrusionOk="0">
                  <a:moveTo>
                    <a:pt x="5364" y="0"/>
                  </a:moveTo>
                  <a:lnTo>
                    <a:pt x="4913" y="2456"/>
                  </a:lnTo>
                  <a:cubicBezTo>
                    <a:pt x="4913" y="2456"/>
                    <a:pt x="4153" y="2381"/>
                    <a:pt x="3249" y="2381"/>
                  </a:cubicBezTo>
                  <a:cubicBezTo>
                    <a:pt x="2000" y="2381"/>
                    <a:pt x="475" y="2525"/>
                    <a:pt x="301" y="3208"/>
                  </a:cubicBezTo>
                  <a:cubicBezTo>
                    <a:pt x="0" y="4361"/>
                    <a:pt x="10101" y="6391"/>
                    <a:pt x="10101" y="6391"/>
                  </a:cubicBezTo>
                  <a:lnTo>
                    <a:pt x="12507" y="1780"/>
                  </a:lnTo>
                  <a:lnTo>
                    <a:pt x="536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4"/>
            <p:cNvSpPr/>
            <p:nvPr/>
          </p:nvSpPr>
          <p:spPr>
            <a:xfrm>
              <a:off x="7388483" y="4501103"/>
              <a:ext cx="419787" cy="194947"/>
            </a:xfrm>
            <a:custGeom>
              <a:avLst/>
              <a:gdLst/>
              <a:ahLst/>
              <a:cxnLst/>
              <a:rect l="l" t="t" r="r" b="b"/>
              <a:pathLst>
                <a:path w="14212" h="6600" extrusionOk="0">
                  <a:moveTo>
                    <a:pt x="12206" y="0"/>
                  </a:moveTo>
                  <a:lnTo>
                    <a:pt x="3284" y="2130"/>
                  </a:lnTo>
                  <a:lnTo>
                    <a:pt x="4913" y="3559"/>
                  </a:lnTo>
                  <a:cubicBezTo>
                    <a:pt x="4913" y="3559"/>
                    <a:pt x="1" y="5013"/>
                    <a:pt x="552" y="6216"/>
                  </a:cubicBezTo>
                  <a:cubicBezTo>
                    <a:pt x="685" y="6493"/>
                    <a:pt x="1484" y="6600"/>
                    <a:pt x="2635" y="6600"/>
                  </a:cubicBezTo>
                  <a:cubicBezTo>
                    <a:pt x="6470" y="6600"/>
                    <a:pt x="14211" y="5414"/>
                    <a:pt x="14211" y="5414"/>
                  </a:cubicBezTo>
                  <a:lnTo>
                    <a:pt x="12206"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4"/>
            <p:cNvSpPr/>
            <p:nvPr/>
          </p:nvSpPr>
          <p:spPr>
            <a:xfrm>
              <a:off x="6792554" y="4535130"/>
              <a:ext cx="50834" cy="15655"/>
            </a:xfrm>
            <a:custGeom>
              <a:avLst/>
              <a:gdLst/>
              <a:ahLst/>
              <a:cxnLst/>
              <a:rect l="l" t="t" r="r" b="b"/>
              <a:pathLst>
                <a:path w="1721" h="530" extrusionOk="0">
                  <a:moveTo>
                    <a:pt x="150" y="1"/>
                  </a:moveTo>
                  <a:cubicBezTo>
                    <a:pt x="25" y="1"/>
                    <a:pt x="0" y="201"/>
                    <a:pt x="125" y="226"/>
                  </a:cubicBezTo>
                  <a:cubicBezTo>
                    <a:pt x="602" y="327"/>
                    <a:pt x="1053" y="427"/>
                    <a:pt x="1529" y="527"/>
                  </a:cubicBezTo>
                  <a:cubicBezTo>
                    <a:pt x="1538" y="529"/>
                    <a:pt x="1546" y="529"/>
                    <a:pt x="1554" y="529"/>
                  </a:cubicBezTo>
                  <a:cubicBezTo>
                    <a:pt x="1684" y="529"/>
                    <a:pt x="1721" y="349"/>
                    <a:pt x="1579" y="302"/>
                  </a:cubicBezTo>
                  <a:cubicBezTo>
                    <a:pt x="1203" y="226"/>
                    <a:pt x="802" y="126"/>
                    <a:pt x="401" y="51"/>
                  </a:cubicBezTo>
                  <a:cubicBezTo>
                    <a:pt x="376" y="26"/>
                    <a:pt x="351" y="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4"/>
            <p:cNvSpPr/>
            <p:nvPr/>
          </p:nvSpPr>
          <p:spPr>
            <a:xfrm>
              <a:off x="6792023" y="4511382"/>
              <a:ext cx="55087" cy="17929"/>
            </a:xfrm>
            <a:custGeom>
              <a:avLst/>
              <a:gdLst/>
              <a:ahLst/>
              <a:cxnLst/>
              <a:rect l="l" t="t" r="r" b="b"/>
              <a:pathLst>
                <a:path w="1865" h="607" extrusionOk="0">
                  <a:moveTo>
                    <a:pt x="171" y="1"/>
                  </a:moveTo>
                  <a:cubicBezTo>
                    <a:pt x="38" y="1"/>
                    <a:pt x="1" y="205"/>
                    <a:pt x="143" y="228"/>
                  </a:cubicBezTo>
                  <a:lnTo>
                    <a:pt x="1672" y="604"/>
                  </a:lnTo>
                  <a:cubicBezTo>
                    <a:pt x="1679" y="606"/>
                    <a:pt x="1685" y="606"/>
                    <a:pt x="1691" y="606"/>
                  </a:cubicBezTo>
                  <a:cubicBezTo>
                    <a:pt x="1805" y="606"/>
                    <a:pt x="1865" y="403"/>
                    <a:pt x="1722" y="379"/>
                  </a:cubicBezTo>
                  <a:lnTo>
                    <a:pt x="193" y="3"/>
                  </a:lnTo>
                  <a:cubicBezTo>
                    <a:pt x="186" y="2"/>
                    <a:pt x="178"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4"/>
            <p:cNvSpPr/>
            <p:nvPr/>
          </p:nvSpPr>
          <p:spPr>
            <a:xfrm>
              <a:off x="7494967" y="4560828"/>
              <a:ext cx="55974" cy="28917"/>
            </a:xfrm>
            <a:custGeom>
              <a:avLst/>
              <a:gdLst/>
              <a:ahLst/>
              <a:cxnLst/>
              <a:rect l="l" t="t" r="r" b="b"/>
              <a:pathLst>
                <a:path w="1895" h="979" extrusionOk="0">
                  <a:moveTo>
                    <a:pt x="1744" y="1"/>
                  </a:moveTo>
                  <a:cubicBezTo>
                    <a:pt x="1733" y="1"/>
                    <a:pt x="1721" y="3"/>
                    <a:pt x="1709" y="8"/>
                  </a:cubicBezTo>
                  <a:cubicBezTo>
                    <a:pt x="1132" y="209"/>
                    <a:pt x="606" y="459"/>
                    <a:pt x="105" y="785"/>
                  </a:cubicBezTo>
                  <a:cubicBezTo>
                    <a:pt x="1" y="847"/>
                    <a:pt x="52" y="979"/>
                    <a:pt x="144" y="979"/>
                  </a:cubicBezTo>
                  <a:cubicBezTo>
                    <a:pt x="163" y="979"/>
                    <a:pt x="184" y="973"/>
                    <a:pt x="205" y="960"/>
                  </a:cubicBezTo>
                  <a:cubicBezTo>
                    <a:pt x="706" y="660"/>
                    <a:pt x="1208" y="409"/>
                    <a:pt x="1759" y="234"/>
                  </a:cubicBezTo>
                  <a:cubicBezTo>
                    <a:pt x="1895" y="189"/>
                    <a:pt x="1847"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4"/>
            <p:cNvSpPr/>
            <p:nvPr/>
          </p:nvSpPr>
          <p:spPr>
            <a:xfrm>
              <a:off x="7509529" y="4578610"/>
              <a:ext cx="50361" cy="19702"/>
            </a:xfrm>
            <a:custGeom>
              <a:avLst/>
              <a:gdLst/>
              <a:ahLst/>
              <a:cxnLst/>
              <a:rect l="l" t="t" r="r" b="b"/>
              <a:pathLst>
                <a:path w="1705" h="667" extrusionOk="0">
                  <a:moveTo>
                    <a:pt x="1558" y="0"/>
                  </a:moveTo>
                  <a:cubicBezTo>
                    <a:pt x="1546" y="0"/>
                    <a:pt x="1532" y="3"/>
                    <a:pt x="1517" y="8"/>
                  </a:cubicBezTo>
                  <a:cubicBezTo>
                    <a:pt x="1066" y="158"/>
                    <a:pt x="589" y="283"/>
                    <a:pt x="113" y="434"/>
                  </a:cubicBezTo>
                  <a:cubicBezTo>
                    <a:pt x="0" y="479"/>
                    <a:pt x="30" y="666"/>
                    <a:pt x="147" y="666"/>
                  </a:cubicBezTo>
                  <a:cubicBezTo>
                    <a:pt x="160" y="666"/>
                    <a:pt x="173" y="664"/>
                    <a:pt x="188" y="659"/>
                  </a:cubicBezTo>
                  <a:cubicBezTo>
                    <a:pt x="639" y="509"/>
                    <a:pt x="1116" y="358"/>
                    <a:pt x="1592" y="208"/>
                  </a:cubicBezTo>
                  <a:cubicBezTo>
                    <a:pt x="1705" y="186"/>
                    <a:pt x="1675"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4"/>
            <p:cNvSpPr/>
            <p:nvPr/>
          </p:nvSpPr>
          <p:spPr>
            <a:xfrm>
              <a:off x="6978673" y="4115574"/>
              <a:ext cx="10072" cy="36567"/>
            </a:xfrm>
            <a:custGeom>
              <a:avLst/>
              <a:gdLst/>
              <a:ahLst/>
              <a:cxnLst/>
              <a:rect l="l" t="t" r="r" b="b"/>
              <a:pathLst>
                <a:path w="341" h="1238" extrusionOk="0">
                  <a:moveTo>
                    <a:pt x="209" y="1"/>
                  </a:moveTo>
                  <a:cubicBezTo>
                    <a:pt x="153" y="1"/>
                    <a:pt x="103" y="32"/>
                    <a:pt x="115" y="95"/>
                  </a:cubicBezTo>
                  <a:cubicBezTo>
                    <a:pt x="115" y="445"/>
                    <a:pt x="90" y="771"/>
                    <a:pt x="15" y="1097"/>
                  </a:cubicBezTo>
                  <a:cubicBezTo>
                    <a:pt x="0" y="1184"/>
                    <a:pt x="70" y="1238"/>
                    <a:pt x="137" y="1238"/>
                  </a:cubicBezTo>
                  <a:cubicBezTo>
                    <a:pt x="184" y="1238"/>
                    <a:pt x="230" y="1210"/>
                    <a:pt x="240" y="1147"/>
                  </a:cubicBezTo>
                  <a:cubicBezTo>
                    <a:pt x="316" y="821"/>
                    <a:pt x="341" y="470"/>
                    <a:pt x="341" y="95"/>
                  </a:cubicBezTo>
                  <a:cubicBezTo>
                    <a:pt x="328" y="32"/>
                    <a:pt x="265" y="1"/>
                    <a:pt x="2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4"/>
            <p:cNvSpPr/>
            <p:nvPr/>
          </p:nvSpPr>
          <p:spPr>
            <a:xfrm>
              <a:off x="6999822" y="4129220"/>
              <a:ext cx="10840" cy="32934"/>
            </a:xfrm>
            <a:custGeom>
              <a:avLst/>
              <a:gdLst/>
              <a:ahLst/>
              <a:cxnLst/>
              <a:rect l="l" t="t" r="r" b="b"/>
              <a:pathLst>
                <a:path w="367" h="1115" extrusionOk="0">
                  <a:moveTo>
                    <a:pt x="221" y="0"/>
                  </a:moveTo>
                  <a:cubicBezTo>
                    <a:pt x="177" y="0"/>
                    <a:pt x="136" y="25"/>
                    <a:pt x="126" y="84"/>
                  </a:cubicBezTo>
                  <a:cubicBezTo>
                    <a:pt x="76" y="384"/>
                    <a:pt x="51" y="685"/>
                    <a:pt x="1" y="1011"/>
                  </a:cubicBezTo>
                  <a:cubicBezTo>
                    <a:pt x="1" y="1083"/>
                    <a:pt x="52" y="1115"/>
                    <a:pt x="106" y="1115"/>
                  </a:cubicBezTo>
                  <a:cubicBezTo>
                    <a:pt x="165" y="1115"/>
                    <a:pt x="226" y="1076"/>
                    <a:pt x="226" y="1011"/>
                  </a:cubicBezTo>
                  <a:cubicBezTo>
                    <a:pt x="276" y="710"/>
                    <a:pt x="301" y="435"/>
                    <a:pt x="351" y="134"/>
                  </a:cubicBezTo>
                  <a:cubicBezTo>
                    <a:pt x="367" y="58"/>
                    <a:pt x="290"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4"/>
            <p:cNvSpPr/>
            <p:nvPr/>
          </p:nvSpPr>
          <p:spPr>
            <a:xfrm>
              <a:off x="7022744" y="4307422"/>
              <a:ext cx="16777" cy="30305"/>
            </a:xfrm>
            <a:custGeom>
              <a:avLst/>
              <a:gdLst/>
              <a:ahLst/>
              <a:cxnLst/>
              <a:rect l="l" t="t" r="r" b="b"/>
              <a:pathLst>
                <a:path w="568" h="1026" extrusionOk="0">
                  <a:moveTo>
                    <a:pt x="431" y="0"/>
                  </a:moveTo>
                  <a:cubicBezTo>
                    <a:pt x="384" y="0"/>
                    <a:pt x="338" y="28"/>
                    <a:pt x="327" y="91"/>
                  </a:cubicBezTo>
                  <a:cubicBezTo>
                    <a:pt x="302" y="367"/>
                    <a:pt x="202" y="617"/>
                    <a:pt x="52" y="868"/>
                  </a:cubicBezTo>
                  <a:cubicBezTo>
                    <a:pt x="1" y="952"/>
                    <a:pt x="76" y="1026"/>
                    <a:pt x="153" y="1026"/>
                  </a:cubicBezTo>
                  <a:cubicBezTo>
                    <a:pt x="190" y="1026"/>
                    <a:pt x="228" y="1009"/>
                    <a:pt x="252" y="968"/>
                  </a:cubicBezTo>
                  <a:cubicBezTo>
                    <a:pt x="403" y="717"/>
                    <a:pt x="503" y="442"/>
                    <a:pt x="553" y="141"/>
                  </a:cubicBezTo>
                  <a:cubicBezTo>
                    <a:pt x="567" y="54"/>
                    <a:pt x="497" y="0"/>
                    <a:pt x="4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4"/>
            <p:cNvSpPr/>
            <p:nvPr/>
          </p:nvSpPr>
          <p:spPr>
            <a:xfrm>
              <a:off x="7047792" y="4310169"/>
              <a:ext cx="16600" cy="30187"/>
            </a:xfrm>
            <a:custGeom>
              <a:avLst/>
              <a:gdLst/>
              <a:ahLst/>
              <a:cxnLst/>
              <a:rect l="l" t="t" r="r" b="b"/>
              <a:pathLst>
                <a:path w="562" h="1022" extrusionOk="0">
                  <a:moveTo>
                    <a:pt x="423" y="0"/>
                  </a:moveTo>
                  <a:cubicBezTo>
                    <a:pt x="376" y="0"/>
                    <a:pt x="327" y="22"/>
                    <a:pt x="306" y="73"/>
                  </a:cubicBezTo>
                  <a:lnTo>
                    <a:pt x="31" y="875"/>
                  </a:lnTo>
                  <a:cubicBezTo>
                    <a:pt x="0" y="967"/>
                    <a:pt x="72" y="1021"/>
                    <a:pt x="144" y="1021"/>
                  </a:cubicBezTo>
                  <a:cubicBezTo>
                    <a:pt x="191" y="1021"/>
                    <a:pt x="237" y="999"/>
                    <a:pt x="256" y="950"/>
                  </a:cubicBezTo>
                  <a:cubicBezTo>
                    <a:pt x="357" y="675"/>
                    <a:pt x="432" y="399"/>
                    <a:pt x="532" y="123"/>
                  </a:cubicBezTo>
                  <a:cubicBezTo>
                    <a:pt x="562" y="48"/>
                    <a:pt x="494" y="0"/>
                    <a:pt x="42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4"/>
            <p:cNvSpPr/>
            <p:nvPr/>
          </p:nvSpPr>
          <p:spPr>
            <a:xfrm>
              <a:off x="7064067" y="4277589"/>
              <a:ext cx="15153" cy="22773"/>
            </a:xfrm>
            <a:custGeom>
              <a:avLst/>
              <a:gdLst/>
              <a:ahLst/>
              <a:cxnLst/>
              <a:rect l="l" t="t" r="r" b="b"/>
              <a:pathLst>
                <a:path w="513" h="771" extrusionOk="0">
                  <a:moveTo>
                    <a:pt x="373" y="1"/>
                  </a:moveTo>
                  <a:cubicBezTo>
                    <a:pt x="326" y="1"/>
                    <a:pt x="277" y="23"/>
                    <a:pt x="257" y="73"/>
                  </a:cubicBezTo>
                  <a:cubicBezTo>
                    <a:pt x="182" y="249"/>
                    <a:pt x="106" y="449"/>
                    <a:pt x="31" y="625"/>
                  </a:cubicBezTo>
                  <a:cubicBezTo>
                    <a:pt x="1" y="716"/>
                    <a:pt x="73" y="771"/>
                    <a:pt x="145" y="771"/>
                  </a:cubicBezTo>
                  <a:cubicBezTo>
                    <a:pt x="191" y="771"/>
                    <a:pt x="237" y="749"/>
                    <a:pt x="257" y="700"/>
                  </a:cubicBezTo>
                  <a:cubicBezTo>
                    <a:pt x="332" y="499"/>
                    <a:pt x="407" y="324"/>
                    <a:pt x="482" y="123"/>
                  </a:cubicBezTo>
                  <a:cubicBezTo>
                    <a:pt x="512" y="49"/>
                    <a:pt x="444" y="1"/>
                    <a:pt x="3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4"/>
            <p:cNvSpPr/>
            <p:nvPr/>
          </p:nvSpPr>
          <p:spPr>
            <a:xfrm>
              <a:off x="7524712" y="4096522"/>
              <a:ext cx="12022" cy="29154"/>
            </a:xfrm>
            <a:custGeom>
              <a:avLst/>
              <a:gdLst/>
              <a:ahLst/>
              <a:cxnLst/>
              <a:rect l="l" t="t" r="r" b="b"/>
              <a:pathLst>
                <a:path w="407" h="987" extrusionOk="0">
                  <a:moveTo>
                    <a:pt x="116" y="0"/>
                  </a:moveTo>
                  <a:cubicBezTo>
                    <a:pt x="57" y="0"/>
                    <a:pt x="0" y="38"/>
                    <a:pt x="0" y="113"/>
                  </a:cubicBezTo>
                  <a:cubicBezTo>
                    <a:pt x="25" y="389"/>
                    <a:pt x="75" y="639"/>
                    <a:pt x="150" y="915"/>
                  </a:cubicBezTo>
                  <a:cubicBezTo>
                    <a:pt x="170" y="964"/>
                    <a:pt x="216" y="986"/>
                    <a:pt x="262" y="986"/>
                  </a:cubicBezTo>
                  <a:cubicBezTo>
                    <a:pt x="335" y="986"/>
                    <a:pt x="407" y="932"/>
                    <a:pt x="376" y="840"/>
                  </a:cubicBezTo>
                  <a:cubicBezTo>
                    <a:pt x="301" y="614"/>
                    <a:pt x="251" y="364"/>
                    <a:pt x="251" y="113"/>
                  </a:cubicBezTo>
                  <a:cubicBezTo>
                    <a:pt x="238" y="3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4"/>
            <p:cNvSpPr/>
            <p:nvPr/>
          </p:nvSpPr>
          <p:spPr>
            <a:xfrm>
              <a:off x="7546924" y="4091471"/>
              <a:ext cx="10840" cy="32934"/>
            </a:xfrm>
            <a:custGeom>
              <a:avLst/>
              <a:gdLst/>
              <a:ahLst/>
              <a:cxnLst/>
              <a:rect l="l" t="t" r="r" b="b"/>
              <a:pathLst>
                <a:path w="367" h="1115" extrusionOk="0">
                  <a:moveTo>
                    <a:pt x="221" y="0"/>
                  </a:moveTo>
                  <a:cubicBezTo>
                    <a:pt x="176" y="0"/>
                    <a:pt x="135" y="24"/>
                    <a:pt x="125" y="83"/>
                  </a:cubicBezTo>
                  <a:cubicBezTo>
                    <a:pt x="25" y="384"/>
                    <a:pt x="0" y="685"/>
                    <a:pt x="50" y="1011"/>
                  </a:cubicBezTo>
                  <a:cubicBezTo>
                    <a:pt x="63" y="1076"/>
                    <a:pt x="131" y="1114"/>
                    <a:pt x="189" y="1114"/>
                  </a:cubicBezTo>
                  <a:cubicBezTo>
                    <a:pt x="243" y="1114"/>
                    <a:pt x="288" y="1083"/>
                    <a:pt x="276" y="1011"/>
                  </a:cubicBezTo>
                  <a:cubicBezTo>
                    <a:pt x="251" y="710"/>
                    <a:pt x="251" y="434"/>
                    <a:pt x="351" y="134"/>
                  </a:cubicBezTo>
                  <a:cubicBezTo>
                    <a:pt x="366" y="58"/>
                    <a:pt x="289"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4"/>
            <p:cNvSpPr/>
            <p:nvPr/>
          </p:nvSpPr>
          <p:spPr>
            <a:xfrm>
              <a:off x="7568369" y="4066718"/>
              <a:ext cx="8566" cy="35002"/>
            </a:xfrm>
            <a:custGeom>
              <a:avLst/>
              <a:gdLst/>
              <a:ahLst/>
              <a:cxnLst/>
              <a:rect l="l" t="t" r="r" b="b"/>
              <a:pathLst>
                <a:path w="290" h="1185" extrusionOk="0">
                  <a:moveTo>
                    <a:pt x="114" y="0"/>
                  </a:moveTo>
                  <a:cubicBezTo>
                    <a:pt x="57" y="0"/>
                    <a:pt x="1" y="32"/>
                    <a:pt x="1" y="94"/>
                  </a:cubicBezTo>
                  <a:lnTo>
                    <a:pt x="51" y="1072"/>
                  </a:lnTo>
                  <a:cubicBezTo>
                    <a:pt x="63" y="1147"/>
                    <a:pt x="126" y="1185"/>
                    <a:pt x="183" y="1185"/>
                  </a:cubicBezTo>
                  <a:cubicBezTo>
                    <a:pt x="239" y="1185"/>
                    <a:pt x="289" y="1147"/>
                    <a:pt x="277" y="1072"/>
                  </a:cubicBezTo>
                  <a:lnTo>
                    <a:pt x="226" y="94"/>
                  </a:ln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4"/>
            <p:cNvSpPr/>
            <p:nvPr/>
          </p:nvSpPr>
          <p:spPr>
            <a:xfrm>
              <a:off x="7583935" y="4396450"/>
              <a:ext cx="16393" cy="39580"/>
            </a:xfrm>
            <a:custGeom>
              <a:avLst/>
              <a:gdLst/>
              <a:ahLst/>
              <a:cxnLst/>
              <a:rect l="l" t="t" r="r" b="b"/>
              <a:pathLst>
                <a:path w="555" h="1340" extrusionOk="0">
                  <a:moveTo>
                    <a:pt x="146" y="1"/>
                  </a:moveTo>
                  <a:cubicBezTo>
                    <a:pt x="101" y="1"/>
                    <a:pt x="60" y="25"/>
                    <a:pt x="50" y="84"/>
                  </a:cubicBezTo>
                  <a:cubicBezTo>
                    <a:pt x="0" y="510"/>
                    <a:pt x="75" y="911"/>
                    <a:pt x="301" y="1287"/>
                  </a:cubicBezTo>
                  <a:cubicBezTo>
                    <a:pt x="323" y="1324"/>
                    <a:pt x="356" y="1339"/>
                    <a:pt x="389" y="1339"/>
                  </a:cubicBezTo>
                  <a:cubicBezTo>
                    <a:pt x="470" y="1339"/>
                    <a:pt x="555" y="1251"/>
                    <a:pt x="501" y="1162"/>
                  </a:cubicBezTo>
                  <a:cubicBezTo>
                    <a:pt x="301" y="861"/>
                    <a:pt x="226" y="510"/>
                    <a:pt x="276" y="134"/>
                  </a:cubicBezTo>
                  <a:cubicBezTo>
                    <a:pt x="291" y="58"/>
                    <a:pt x="214"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4"/>
            <p:cNvSpPr/>
            <p:nvPr/>
          </p:nvSpPr>
          <p:spPr>
            <a:xfrm>
              <a:off x="7600949" y="4406699"/>
              <a:ext cx="11283" cy="30246"/>
            </a:xfrm>
            <a:custGeom>
              <a:avLst/>
              <a:gdLst/>
              <a:ahLst/>
              <a:cxnLst/>
              <a:rect l="l" t="t" r="r" b="b"/>
              <a:pathLst>
                <a:path w="382" h="1024" extrusionOk="0">
                  <a:moveTo>
                    <a:pt x="157" y="1"/>
                  </a:moveTo>
                  <a:cubicBezTo>
                    <a:pt x="101" y="1"/>
                    <a:pt x="38" y="38"/>
                    <a:pt x="26" y="113"/>
                  </a:cubicBezTo>
                  <a:cubicBezTo>
                    <a:pt x="1" y="389"/>
                    <a:pt x="26" y="665"/>
                    <a:pt x="126" y="940"/>
                  </a:cubicBezTo>
                  <a:cubicBezTo>
                    <a:pt x="146" y="1000"/>
                    <a:pt x="193" y="1024"/>
                    <a:pt x="239" y="1024"/>
                  </a:cubicBezTo>
                  <a:cubicBezTo>
                    <a:pt x="311" y="1024"/>
                    <a:pt x="382" y="966"/>
                    <a:pt x="351" y="890"/>
                  </a:cubicBezTo>
                  <a:cubicBezTo>
                    <a:pt x="276" y="640"/>
                    <a:pt x="226" y="364"/>
                    <a:pt x="251" y="113"/>
                  </a:cubicBezTo>
                  <a:cubicBezTo>
                    <a:pt x="264" y="38"/>
                    <a:pt x="214" y="1"/>
                    <a:pt x="1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4"/>
            <p:cNvSpPr/>
            <p:nvPr/>
          </p:nvSpPr>
          <p:spPr>
            <a:xfrm>
              <a:off x="7606148" y="4368950"/>
              <a:ext cx="10545" cy="25432"/>
            </a:xfrm>
            <a:custGeom>
              <a:avLst/>
              <a:gdLst/>
              <a:ahLst/>
              <a:cxnLst/>
              <a:rect l="l" t="t" r="r" b="b"/>
              <a:pathLst>
                <a:path w="357" h="861" extrusionOk="0">
                  <a:moveTo>
                    <a:pt x="157" y="0"/>
                  </a:moveTo>
                  <a:cubicBezTo>
                    <a:pt x="100" y="0"/>
                    <a:pt x="38" y="38"/>
                    <a:pt x="25" y="113"/>
                  </a:cubicBezTo>
                  <a:cubicBezTo>
                    <a:pt x="0" y="339"/>
                    <a:pt x="25" y="564"/>
                    <a:pt x="125" y="790"/>
                  </a:cubicBezTo>
                  <a:cubicBezTo>
                    <a:pt x="145" y="839"/>
                    <a:pt x="187" y="861"/>
                    <a:pt x="229" y="861"/>
                  </a:cubicBezTo>
                  <a:cubicBezTo>
                    <a:pt x="294" y="861"/>
                    <a:pt x="356" y="806"/>
                    <a:pt x="326" y="715"/>
                  </a:cubicBezTo>
                  <a:cubicBezTo>
                    <a:pt x="251" y="514"/>
                    <a:pt x="226" y="314"/>
                    <a:pt x="251" y="113"/>
                  </a:cubicBezTo>
                  <a:cubicBezTo>
                    <a:pt x="263" y="38"/>
                    <a:pt x="213"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4"/>
            <p:cNvSpPr/>
            <p:nvPr/>
          </p:nvSpPr>
          <p:spPr>
            <a:xfrm>
              <a:off x="7773451" y="3932173"/>
              <a:ext cx="15094" cy="39108"/>
            </a:xfrm>
            <a:custGeom>
              <a:avLst/>
              <a:gdLst/>
              <a:ahLst/>
              <a:cxnLst/>
              <a:rect l="l" t="t" r="r" b="b"/>
              <a:pathLst>
                <a:path w="511" h="1324" extrusionOk="0">
                  <a:moveTo>
                    <a:pt x="160" y="0"/>
                  </a:moveTo>
                  <a:cubicBezTo>
                    <a:pt x="100" y="0"/>
                    <a:pt x="38" y="38"/>
                    <a:pt x="25" y="113"/>
                  </a:cubicBezTo>
                  <a:cubicBezTo>
                    <a:pt x="0" y="514"/>
                    <a:pt x="75" y="915"/>
                    <a:pt x="276" y="1266"/>
                  </a:cubicBezTo>
                  <a:cubicBezTo>
                    <a:pt x="292" y="1307"/>
                    <a:pt x="324" y="1324"/>
                    <a:pt x="359" y="1324"/>
                  </a:cubicBezTo>
                  <a:cubicBezTo>
                    <a:pt x="430" y="1324"/>
                    <a:pt x="510" y="1250"/>
                    <a:pt x="476" y="1166"/>
                  </a:cubicBezTo>
                  <a:cubicBezTo>
                    <a:pt x="301" y="840"/>
                    <a:pt x="226" y="489"/>
                    <a:pt x="276" y="113"/>
                  </a:cubicBezTo>
                  <a:cubicBezTo>
                    <a:pt x="276" y="38"/>
                    <a:pt x="220" y="0"/>
                    <a:pt x="1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4"/>
            <p:cNvSpPr/>
            <p:nvPr/>
          </p:nvSpPr>
          <p:spPr>
            <a:xfrm>
              <a:off x="7794925" y="3932173"/>
              <a:ext cx="10840" cy="36922"/>
            </a:xfrm>
            <a:custGeom>
              <a:avLst/>
              <a:gdLst/>
              <a:ahLst/>
              <a:cxnLst/>
              <a:rect l="l" t="t" r="r" b="b"/>
              <a:pathLst>
                <a:path w="367" h="1250" extrusionOk="0">
                  <a:moveTo>
                    <a:pt x="182" y="0"/>
                  </a:moveTo>
                  <a:cubicBezTo>
                    <a:pt x="125" y="0"/>
                    <a:pt x="63" y="38"/>
                    <a:pt x="50" y="113"/>
                  </a:cubicBezTo>
                  <a:cubicBezTo>
                    <a:pt x="0" y="464"/>
                    <a:pt x="25" y="815"/>
                    <a:pt x="125" y="1166"/>
                  </a:cubicBezTo>
                  <a:cubicBezTo>
                    <a:pt x="135" y="1225"/>
                    <a:pt x="176" y="1249"/>
                    <a:pt x="221" y="1249"/>
                  </a:cubicBezTo>
                  <a:cubicBezTo>
                    <a:pt x="289" y="1249"/>
                    <a:pt x="366" y="1192"/>
                    <a:pt x="351" y="1116"/>
                  </a:cubicBezTo>
                  <a:cubicBezTo>
                    <a:pt x="251" y="765"/>
                    <a:pt x="251" y="439"/>
                    <a:pt x="276" y="113"/>
                  </a:cubicBezTo>
                  <a:cubicBezTo>
                    <a:pt x="288" y="38"/>
                    <a:pt x="238" y="0"/>
                    <a:pt x="18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4"/>
            <p:cNvSpPr/>
            <p:nvPr/>
          </p:nvSpPr>
          <p:spPr>
            <a:xfrm>
              <a:off x="6290350" y="3244796"/>
              <a:ext cx="391904" cy="436889"/>
            </a:xfrm>
            <a:custGeom>
              <a:avLst/>
              <a:gdLst/>
              <a:ahLst/>
              <a:cxnLst/>
              <a:rect l="l" t="t" r="r" b="b"/>
              <a:pathLst>
                <a:path w="13268" h="14791" extrusionOk="0">
                  <a:moveTo>
                    <a:pt x="3844" y="0"/>
                  </a:moveTo>
                  <a:cubicBezTo>
                    <a:pt x="3844" y="1"/>
                    <a:pt x="0" y="14790"/>
                    <a:pt x="10967" y="14790"/>
                  </a:cubicBezTo>
                  <a:cubicBezTo>
                    <a:pt x="11340" y="14790"/>
                    <a:pt x="11731" y="14773"/>
                    <a:pt x="12140" y="14737"/>
                  </a:cubicBezTo>
                  <a:lnTo>
                    <a:pt x="13268" y="4838"/>
                  </a:lnTo>
                  <a:lnTo>
                    <a:pt x="9308" y="2707"/>
                  </a:lnTo>
                  <a:lnTo>
                    <a:pt x="38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4"/>
            <p:cNvSpPr/>
            <p:nvPr/>
          </p:nvSpPr>
          <p:spPr>
            <a:xfrm>
              <a:off x="6531203" y="3091553"/>
              <a:ext cx="1398453" cy="962568"/>
            </a:xfrm>
            <a:custGeom>
              <a:avLst/>
              <a:gdLst/>
              <a:ahLst/>
              <a:cxnLst/>
              <a:rect l="l" t="t" r="r" b="b"/>
              <a:pathLst>
                <a:path w="47345" h="32588" extrusionOk="0">
                  <a:moveTo>
                    <a:pt x="32282" y="0"/>
                  </a:moveTo>
                  <a:lnTo>
                    <a:pt x="3986" y="8572"/>
                  </a:lnTo>
                  <a:cubicBezTo>
                    <a:pt x="3986" y="8572"/>
                    <a:pt x="1" y="22482"/>
                    <a:pt x="11129" y="30176"/>
                  </a:cubicBezTo>
                  <a:cubicBezTo>
                    <a:pt x="13588" y="31877"/>
                    <a:pt x="16605" y="32588"/>
                    <a:pt x="19826" y="32588"/>
                  </a:cubicBezTo>
                  <a:cubicBezTo>
                    <a:pt x="31178" y="32588"/>
                    <a:pt x="45071" y="23752"/>
                    <a:pt x="46066" y="18246"/>
                  </a:cubicBezTo>
                  <a:cubicBezTo>
                    <a:pt x="47344" y="11178"/>
                    <a:pt x="32282" y="0"/>
                    <a:pt x="3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4"/>
            <p:cNvSpPr/>
            <p:nvPr/>
          </p:nvSpPr>
          <p:spPr>
            <a:xfrm>
              <a:off x="7610785" y="3148561"/>
              <a:ext cx="589834" cy="439164"/>
            </a:xfrm>
            <a:custGeom>
              <a:avLst/>
              <a:gdLst/>
              <a:ahLst/>
              <a:cxnLst/>
              <a:rect l="l" t="t" r="r" b="b"/>
              <a:pathLst>
                <a:path w="19969" h="14868" extrusionOk="0">
                  <a:moveTo>
                    <a:pt x="10445" y="0"/>
                  </a:moveTo>
                  <a:lnTo>
                    <a:pt x="3903" y="3258"/>
                  </a:lnTo>
                  <a:cubicBezTo>
                    <a:pt x="3903" y="3258"/>
                    <a:pt x="0" y="14867"/>
                    <a:pt x="6705" y="14867"/>
                  </a:cubicBezTo>
                  <a:cubicBezTo>
                    <a:pt x="7483" y="14867"/>
                    <a:pt x="8405" y="14711"/>
                    <a:pt x="9492" y="14361"/>
                  </a:cubicBezTo>
                  <a:cubicBezTo>
                    <a:pt x="19968" y="11003"/>
                    <a:pt x="10445" y="1"/>
                    <a:pt x="1044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4"/>
            <p:cNvSpPr/>
            <p:nvPr/>
          </p:nvSpPr>
          <p:spPr>
            <a:xfrm>
              <a:off x="7067937" y="3399161"/>
              <a:ext cx="246697" cy="631600"/>
            </a:xfrm>
            <a:custGeom>
              <a:avLst/>
              <a:gdLst/>
              <a:ahLst/>
              <a:cxnLst/>
              <a:rect l="l" t="t" r="r" b="b"/>
              <a:pathLst>
                <a:path w="8352" h="21383" extrusionOk="0">
                  <a:moveTo>
                    <a:pt x="126" y="0"/>
                  </a:moveTo>
                  <a:cubicBezTo>
                    <a:pt x="63" y="0"/>
                    <a:pt x="0" y="38"/>
                    <a:pt x="0" y="113"/>
                  </a:cubicBezTo>
                  <a:cubicBezTo>
                    <a:pt x="25" y="4599"/>
                    <a:pt x="577" y="8810"/>
                    <a:pt x="2030" y="13070"/>
                  </a:cubicBezTo>
                  <a:cubicBezTo>
                    <a:pt x="3158" y="16404"/>
                    <a:pt x="4712" y="19812"/>
                    <a:pt x="8121" y="21366"/>
                  </a:cubicBezTo>
                  <a:cubicBezTo>
                    <a:pt x="8140" y="21378"/>
                    <a:pt x="8160" y="21383"/>
                    <a:pt x="8178" y="21383"/>
                  </a:cubicBezTo>
                  <a:cubicBezTo>
                    <a:pt x="8279" y="21383"/>
                    <a:pt x="8352" y="21233"/>
                    <a:pt x="8246" y="21191"/>
                  </a:cubicBezTo>
                  <a:cubicBezTo>
                    <a:pt x="4512" y="19461"/>
                    <a:pt x="3083" y="15627"/>
                    <a:pt x="1930" y="12043"/>
                  </a:cubicBezTo>
                  <a:cubicBezTo>
                    <a:pt x="652" y="8158"/>
                    <a:pt x="251" y="4173"/>
                    <a:pt x="251" y="113"/>
                  </a:cubicBezTo>
                  <a:cubicBezTo>
                    <a:pt x="251" y="38"/>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4"/>
            <p:cNvSpPr/>
            <p:nvPr/>
          </p:nvSpPr>
          <p:spPr>
            <a:xfrm>
              <a:off x="7088672" y="3858535"/>
              <a:ext cx="50361" cy="47171"/>
            </a:xfrm>
            <a:custGeom>
              <a:avLst/>
              <a:gdLst/>
              <a:ahLst/>
              <a:cxnLst/>
              <a:rect l="l" t="t" r="r" b="b"/>
              <a:pathLst>
                <a:path w="1705" h="1597" extrusionOk="0">
                  <a:moveTo>
                    <a:pt x="643" y="0"/>
                  </a:moveTo>
                  <a:cubicBezTo>
                    <a:pt x="488" y="0"/>
                    <a:pt x="352" y="73"/>
                    <a:pt x="251" y="225"/>
                  </a:cubicBezTo>
                  <a:cubicBezTo>
                    <a:pt x="226" y="225"/>
                    <a:pt x="226" y="250"/>
                    <a:pt x="226" y="275"/>
                  </a:cubicBezTo>
                  <a:cubicBezTo>
                    <a:pt x="75" y="375"/>
                    <a:pt x="0" y="551"/>
                    <a:pt x="50" y="751"/>
                  </a:cubicBezTo>
                  <a:cubicBezTo>
                    <a:pt x="116" y="1281"/>
                    <a:pt x="629" y="1596"/>
                    <a:pt x="1144" y="1596"/>
                  </a:cubicBezTo>
                  <a:cubicBezTo>
                    <a:pt x="1214" y="1596"/>
                    <a:pt x="1284" y="1591"/>
                    <a:pt x="1354" y="1578"/>
                  </a:cubicBezTo>
                  <a:cubicBezTo>
                    <a:pt x="1604" y="1528"/>
                    <a:pt x="1704" y="1253"/>
                    <a:pt x="1654" y="1027"/>
                  </a:cubicBezTo>
                  <a:cubicBezTo>
                    <a:pt x="1579" y="601"/>
                    <a:pt x="1278" y="225"/>
                    <a:pt x="877" y="50"/>
                  </a:cubicBezTo>
                  <a:cubicBezTo>
                    <a:pt x="796" y="17"/>
                    <a:pt x="717" y="0"/>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4"/>
            <p:cNvSpPr/>
            <p:nvPr/>
          </p:nvSpPr>
          <p:spPr>
            <a:xfrm>
              <a:off x="7011667" y="3702929"/>
              <a:ext cx="37040" cy="49741"/>
            </a:xfrm>
            <a:custGeom>
              <a:avLst/>
              <a:gdLst/>
              <a:ahLst/>
              <a:cxnLst/>
              <a:rect l="l" t="t" r="r" b="b"/>
              <a:pathLst>
                <a:path w="1254" h="1684" extrusionOk="0">
                  <a:moveTo>
                    <a:pt x="746" y="0"/>
                  </a:moveTo>
                  <a:cubicBezTo>
                    <a:pt x="676" y="0"/>
                    <a:pt x="610" y="15"/>
                    <a:pt x="552" y="29"/>
                  </a:cubicBezTo>
                  <a:cubicBezTo>
                    <a:pt x="377" y="54"/>
                    <a:pt x="226" y="155"/>
                    <a:pt x="151" y="305"/>
                  </a:cubicBezTo>
                  <a:cubicBezTo>
                    <a:pt x="151" y="330"/>
                    <a:pt x="126" y="355"/>
                    <a:pt x="126" y="355"/>
                  </a:cubicBezTo>
                  <a:cubicBezTo>
                    <a:pt x="1" y="581"/>
                    <a:pt x="1" y="907"/>
                    <a:pt x="151" y="1107"/>
                  </a:cubicBezTo>
                  <a:cubicBezTo>
                    <a:pt x="201" y="1333"/>
                    <a:pt x="301" y="1508"/>
                    <a:pt x="552" y="1633"/>
                  </a:cubicBezTo>
                  <a:cubicBezTo>
                    <a:pt x="627" y="1668"/>
                    <a:pt x="701" y="1684"/>
                    <a:pt x="773" y="1684"/>
                  </a:cubicBezTo>
                  <a:cubicBezTo>
                    <a:pt x="1011" y="1684"/>
                    <a:pt x="1209" y="1503"/>
                    <a:pt x="1229" y="1232"/>
                  </a:cubicBezTo>
                  <a:cubicBezTo>
                    <a:pt x="1254" y="982"/>
                    <a:pt x="1254" y="706"/>
                    <a:pt x="1254" y="455"/>
                  </a:cubicBezTo>
                  <a:cubicBezTo>
                    <a:pt x="1229" y="255"/>
                    <a:pt x="1103" y="80"/>
                    <a:pt x="903" y="29"/>
                  </a:cubicBezTo>
                  <a:cubicBezTo>
                    <a:pt x="850" y="8"/>
                    <a:pt x="797"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4"/>
            <p:cNvSpPr/>
            <p:nvPr/>
          </p:nvSpPr>
          <p:spPr>
            <a:xfrm>
              <a:off x="6973179" y="3541652"/>
              <a:ext cx="37040" cy="60109"/>
            </a:xfrm>
            <a:custGeom>
              <a:avLst/>
              <a:gdLst/>
              <a:ahLst/>
              <a:cxnLst/>
              <a:rect l="l" t="t" r="r" b="b"/>
              <a:pathLst>
                <a:path w="1254" h="2035" extrusionOk="0">
                  <a:moveTo>
                    <a:pt x="802" y="1"/>
                  </a:moveTo>
                  <a:cubicBezTo>
                    <a:pt x="652" y="1"/>
                    <a:pt x="451" y="76"/>
                    <a:pt x="376" y="201"/>
                  </a:cubicBezTo>
                  <a:cubicBezTo>
                    <a:pt x="251" y="251"/>
                    <a:pt x="176" y="352"/>
                    <a:pt x="126" y="477"/>
                  </a:cubicBezTo>
                  <a:cubicBezTo>
                    <a:pt x="0" y="928"/>
                    <a:pt x="76" y="1429"/>
                    <a:pt x="351" y="1805"/>
                  </a:cubicBezTo>
                  <a:cubicBezTo>
                    <a:pt x="441" y="1940"/>
                    <a:pt x="571" y="2035"/>
                    <a:pt x="742" y="2035"/>
                  </a:cubicBezTo>
                  <a:cubicBezTo>
                    <a:pt x="762" y="2035"/>
                    <a:pt x="782" y="2033"/>
                    <a:pt x="802" y="2031"/>
                  </a:cubicBezTo>
                  <a:cubicBezTo>
                    <a:pt x="953" y="2006"/>
                    <a:pt x="1153" y="1880"/>
                    <a:pt x="1178" y="1705"/>
                  </a:cubicBezTo>
                  <a:cubicBezTo>
                    <a:pt x="1253" y="1279"/>
                    <a:pt x="1253" y="878"/>
                    <a:pt x="1203" y="452"/>
                  </a:cubicBezTo>
                  <a:cubicBezTo>
                    <a:pt x="1178" y="226"/>
                    <a:pt x="1053" y="5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4"/>
            <p:cNvSpPr/>
            <p:nvPr/>
          </p:nvSpPr>
          <p:spPr>
            <a:xfrm>
              <a:off x="6912478" y="3676404"/>
              <a:ext cx="977957" cy="395891"/>
            </a:xfrm>
            <a:custGeom>
              <a:avLst/>
              <a:gdLst/>
              <a:ahLst/>
              <a:cxnLst/>
              <a:rect l="l" t="t" r="r" b="b"/>
              <a:pathLst>
                <a:path w="33109" h="13403" extrusionOk="0">
                  <a:moveTo>
                    <a:pt x="32607" y="0"/>
                  </a:moveTo>
                  <a:cubicBezTo>
                    <a:pt x="28497" y="5589"/>
                    <a:pt x="20301" y="8722"/>
                    <a:pt x="13334" y="11028"/>
                  </a:cubicBezTo>
                  <a:cubicBezTo>
                    <a:pt x="10715" y="11882"/>
                    <a:pt x="8195" y="12149"/>
                    <a:pt x="6067" y="12149"/>
                  </a:cubicBezTo>
                  <a:cubicBezTo>
                    <a:pt x="2512" y="12149"/>
                    <a:pt x="50" y="11404"/>
                    <a:pt x="50" y="11404"/>
                  </a:cubicBezTo>
                  <a:lnTo>
                    <a:pt x="0" y="12481"/>
                  </a:lnTo>
                  <a:cubicBezTo>
                    <a:pt x="2764" y="13123"/>
                    <a:pt x="5371" y="13402"/>
                    <a:pt x="7815" y="13402"/>
                  </a:cubicBezTo>
                  <a:cubicBezTo>
                    <a:pt x="24073" y="13402"/>
                    <a:pt x="33108" y="1053"/>
                    <a:pt x="33108" y="1053"/>
                  </a:cubicBezTo>
                  <a:lnTo>
                    <a:pt x="3260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4"/>
            <p:cNvSpPr/>
            <p:nvPr/>
          </p:nvSpPr>
          <p:spPr>
            <a:xfrm>
              <a:off x="7144174" y="3965108"/>
              <a:ext cx="247288" cy="119952"/>
            </a:xfrm>
            <a:custGeom>
              <a:avLst/>
              <a:gdLst/>
              <a:ahLst/>
              <a:cxnLst/>
              <a:rect l="l" t="t" r="r" b="b"/>
              <a:pathLst>
                <a:path w="8372" h="4061" extrusionOk="0">
                  <a:moveTo>
                    <a:pt x="6367" y="1078"/>
                  </a:moveTo>
                  <a:cubicBezTo>
                    <a:pt x="6492" y="1078"/>
                    <a:pt x="7119" y="2306"/>
                    <a:pt x="7119" y="2306"/>
                  </a:cubicBezTo>
                  <a:lnTo>
                    <a:pt x="2332" y="3259"/>
                  </a:lnTo>
                  <a:lnTo>
                    <a:pt x="1404" y="2031"/>
                  </a:lnTo>
                  <a:cubicBezTo>
                    <a:pt x="1404" y="2031"/>
                    <a:pt x="6267" y="1078"/>
                    <a:pt x="6367" y="1078"/>
                  </a:cubicBezTo>
                  <a:close/>
                  <a:moveTo>
                    <a:pt x="7169" y="1"/>
                  </a:moveTo>
                  <a:lnTo>
                    <a:pt x="1" y="1730"/>
                  </a:lnTo>
                  <a:lnTo>
                    <a:pt x="1931" y="4061"/>
                  </a:lnTo>
                  <a:lnTo>
                    <a:pt x="8372" y="2908"/>
                  </a:lnTo>
                  <a:lnTo>
                    <a:pt x="71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4"/>
            <p:cNvSpPr/>
            <p:nvPr/>
          </p:nvSpPr>
          <p:spPr>
            <a:xfrm>
              <a:off x="7600979" y="3488956"/>
              <a:ext cx="292953" cy="89912"/>
            </a:xfrm>
            <a:custGeom>
              <a:avLst/>
              <a:gdLst/>
              <a:ahLst/>
              <a:cxnLst/>
              <a:rect l="l" t="t" r="r" b="b"/>
              <a:pathLst>
                <a:path w="9918" h="3044" extrusionOk="0">
                  <a:moveTo>
                    <a:pt x="181" y="0"/>
                  </a:moveTo>
                  <a:cubicBezTo>
                    <a:pt x="90" y="0"/>
                    <a:pt x="1" y="126"/>
                    <a:pt x="100" y="206"/>
                  </a:cubicBezTo>
                  <a:cubicBezTo>
                    <a:pt x="2171" y="2082"/>
                    <a:pt x="4761" y="3044"/>
                    <a:pt x="7476" y="3044"/>
                  </a:cubicBezTo>
                  <a:cubicBezTo>
                    <a:pt x="8244" y="3044"/>
                    <a:pt x="9021" y="2967"/>
                    <a:pt x="9799" y="2812"/>
                  </a:cubicBezTo>
                  <a:cubicBezTo>
                    <a:pt x="9917" y="2765"/>
                    <a:pt x="9880" y="2584"/>
                    <a:pt x="9749" y="2584"/>
                  </a:cubicBezTo>
                  <a:cubicBezTo>
                    <a:pt x="9741" y="2584"/>
                    <a:pt x="9733" y="2585"/>
                    <a:pt x="9724" y="2587"/>
                  </a:cubicBezTo>
                  <a:cubicBezTo>
                    <a:pt x="8959" y="2736"/>
                    <a:pt x="8196" y="2811"/>
                    <a:pt x="7443" y="2811"/>
                  </a:cubicBezTo>
                  <a:cubicBezTo>
                    <a:pt x="4796" y="2811"/>
                    <a:pt x="2280" y="1884"/>
                    <a:pt x="250" y="30"/>
                  </a:cubicBezTo>
                  <a:cubicBezTo>
                    <a:pt x="229" y="9"/>
                    <a:pt x="205" y="0"/>
                    <a:pt x="1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4"/>
            <p:cNvSpPr/>
            <p:nvPr/>
          </p:nvSpPr>
          <p:spPr>
            <a:xfrm>
              <a:off x="7711244" y="3311493"/>
              <a:ext cx="17516" cy="101609"/>
            </a:xfrm>
            <a:custGeom>
              <a:avLst/>
              <a:gdLst/>
              <a:ahLst/>
              <a:cxnLst/>
              <a:rect l="l" t="t" r="r" b="b"/>
              <a:pathLst>
                <a:path w="593" h="3440" extrusionOk="0">
                  <a:moveTo>
                    <a:pt x="444" y="1"/>
                  </a:moveTo>
                  <a:cubicBezTo>
                    <a:pt x="396" y="1"/>
                    <a:pt x="347" y="23"/>
                    <a:pt x="327" y="73"/>
                  </a:cubicBezTo>
                  <a:cubicBezTo>
                    <a:pt x="1" y="1176"/>
                    <a:pt x="1" y="2279"/>
                    <a:pt x="352" y="3357"/>
                  </a:cubicBezTo>
                  <a:cubicBezTo>
                    <a:pt x="362" y="3416"/>
                    <a:pt x="403" y="3440"/>
                    <a:pt x="447" y="3440"/>
                  </a:cubicBezTo>
                  <a:cubicBezTo>
                    <a:pt x="516" y="3440"/>
                    <a:pt x="593" y="3382"/>
                    <a:pt x="577" y="3306"/>
                  </a:cubicBezTo>
                  <a:cubicBezTo>
                    <a:pt x="252" y="2254"/>
                    <a:pt x="227" y="1201"/>
                    <a:pt x="552" y="123"/>
                  </a:cubicBezTo>
                  <a:cubicBezTo>
                    <a:pt x="582" y="49"/>
                    <a:pt x="514" y="1"/>
                    <a:pt x="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4"/>
            <p:cNvSpPr/>
            <p:nvPr/>
          </p:nvSpPr>
          <p:spPr>
            <a:xfrm>
              <a:off x="6683707" y="3569418"/>
              <a:ext cx="12051" cy="46551"/>
            </a:xfrm>
            <a:custGeom>
              <a:avLst/>
              <a:gdLst/>
              <a:ahLst/>
              <a:cxnLst/>
              <a:rect l="l" t="t" r="r" b="b"/>
              <a:pathLst>
                <a:path w="408" h="1576" extrusionOk="0">
                  <a:moveTo>
                    <a:pt x="186" y="0"/>
                  </a:moveTo>
                  <a:cubicBezTo>
                    <a:pt x="126" y="0"/>
                    <a:pt x="63" y="38"/>
                    <a:pt x="51" y="113"/>
                  </a:cubicBezTo>
                  <a:cubicBezTo>
                    <a:pt x="1" y="589"/>
                    <a:pt x="51" y="1041"/>
                    <a:pt x="151" y="1492"/>
                  </a:cubicBezTo>
                  <a:cubicBezTo>
                    <a:pt x="171" y="1551"/>
                    <a:pt x="218" y="1575"/>
                    <a:pt x="264" y="1575"/>
                  </a:cubicBezTo>
                  <a:cubicBezTo>
                    <a:pt x="336" y="1575"/>
                    <a:pt x="407" y="1518"/>
                    <a:pt x="377" y="1442"/>
                  </a:cubicBezTo>
                  <a:cubicBezTo>
                    <a:pt x="276" y="990"/>
                    <a:pt x="251" y="564"/>
                    <a:pt x="302" y="113"/>
                  </a:cubicBezTo>
                  <a:cubicBezTo>
                    <a:pt x="302" y="38"/>
                    <a:pt x="245"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4"/>
            <p:cNvSpPr/>
            <p:nvPr/>
          </p:nvSpPr>
          <p:spPr>
            <a:xfrm>
              <a:off x="6702523" y="3598778"/>
              <a:ext cx="17575" cy="27352"/>
            </a:xfrm>
            <a:custGeom>
              <a:avLst/>
              <a:gdLst/>
              <a:ahLst/>
              <a:cxnLst/>
              <a:rect l="l" t="t" r="r" b="b"/>
              <a:pathLst>
                <a:path w="595" h="926" extrusionOk="0">
                  <a:moveTo>
                    <a:pt x="147" y="1"/>
                  </a:moveTo>
                  <a:cubicBezTo>
                    <a:pt x="78" y="1"/>
                    <a:pt x="0" y="55"/>
                    <a:pt x="15" y="147"/>
                  </a:cubicBezTo>
                  <a:cubicBezTo>
                    <a:pt x="91" y="397"/>
                    <a:pt x="191" y="648"/>
                    <a:pt x="341" y="874"/>
                  </a:cubicBezTo>
                  <a:cubicBezTo>
                    <a:pt x="363" y="910"/>
                    <a:pt x="396" y="926"/>
                    <a:pt x="429" y="926"/>
                  </a:cubicBezTo>
                  <a:cubicBezTo>
                    <a:pt x="510" y="926"/>
                    <a:pt x="595" y="837"/>
                    <a:pt x="542" y="748"/>
                  </a:cubicBezTo>
                  <a:cubicBezTo>
                    <a:pt x="391" y="548"/>
                    <a:pt x="291" y="322"/>
                    <a:pt x="241" y="72"/>
                  </a:cubicBezTo>
                  <a:cubicBezTo>
                    <a:pt x="231" y="23"/>
                    <a:pt x="191"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4"/>
            <p:cNvSpPr/>
            <p:nvPr/>
          </p:nvSpPr>
          <p:spPr>
            <a:xfrm>
              <a:off x="7216276" y="3657647"/>
              <a:ext cx="24191" cy="41530"/>
            </a:xfrm>
            <a:custGeom>
              <a:avLst/>
              <a:gdLst/>
              <a:ahLst/>
              <a:cxnLst/>
              <a:rect l="l" t="t" r="r" b="b"/>
              <a:pathLst>
                <a:path w="819" h="1406" extrusionOk="0">
                  <a:moveTo>
                    <a:pt x="130" y="0"/>
                  </a:moveTo>
                  <a:cubicBezTo>
                    <a:pt x="69" y="0"/>
                    <a:pt x="1" y="58"/>
                    <a:pt x="16" y="134"/>
                  </a:cubicBezTo>
                  <a:cubicBezTo>
                    <a:pt x="91" y="610"/>
                    <a:pt x="292" y="1011"/>
                    <a:pt x="592" y="1362"/>
                  </a:cubicBezTo>
                  <a:cubicBezTo>
                    <a:pt x="611" y="1393"/>
                    <a:pt x="636" y="1405"/>
                    <a:pt x="661" y="1405"/>
                  </a:cubicBezTo>
                  <a:cubicBezTo>
                    <a:pt x="737" y="1405"/>
                    <a:pt x="818" y="1287"/>
                    <a:pt x="743" y="1212"/>
                  </a:cubicBezTo>
                  <a:cubicBezTo>
                    <a:pt x="467" y="886"/>
                    <a:pt x="292" y="510"/>
                    <a:pt x="217" y="84"/>
                  </a:cubicBezTo>
                  <a:cubicBezTo>
                    <a:pt x="207" y="25"/>
                    <a:pt x="170"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4"/>
            <p:cNvSpPr/>
            <p:nvPr/>
          </p:nvSpPr>
          <p:spPr>
            <a:xfrm>
              <a:off x="7252106" y="3671323"/>
              <a:ext cx="27588" cy="39698"/>
            </a:xfrm>
            <a:custGeom>
              <a:avLst/>
              <a:gdLst/>
              <a:ahLst/>
              <a:cxnLst/>
              <a:rect l="l" t="t" r="r" b="b"/>
              <a:pathLst>
                <a:path w="934" h="1344" extrusionOk="0">
                  <a:moveTo>
                    <a:pt x="139" y="1"/>
                  </a:moveTo>
                  <a:cubicBezTo>
                    <a:pt x="73" y="1"/>
                    <a:pt x="0" y="55"/>
                    <a:pt x="31" y="147"/>
                  </a:cubicBezTo>
                  <a:cubicBezTo>
                    <a:pt x="131" y="598"/>
                    <a:pt x="357" y="974"/>
                    <a:pt x="683" y="1300"/>
                  </a:cubicBezTo>
                  <a:cubicBezTo>
                    <a:pt x="707" y="1331"/>
                    <a:pt x="737" y="1343"/>
                    <a:pt x="765" y="1343"/>
                  </a:cubicBezTo>
                  <a:cubicBezTo>
                    <a:pt x="853" y="1343"/>
                    <a:pt x="934" y="1225"/>
                    <a:pt x="858" y="1150"/>
                  </a:cubicBezTo>
                  <a:cubicBezTo>
                    <a:pt x="557" y="849"/>
                    <a:pt x="332" y="498"/>
                    <a:pt x="232" y="72"/>
                  </a:cubicBezTo>
                  <a:cubicBezTo>
                    <a:pt x="222" y="23"/>
                    <a:pt x="182"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4"/>
            <p:cNvSpPr/>
            <p:nvPr/>
          </p:nvSpPr>
          <p:spPr>
            <a:xfrm>
              <a:off x="6879514" y="3804835"/>
              <a:ext cx="18874" cy="27942"/>
            </a:xfrm>
            <a:custGeom>
              <a:avLst/>
              <a:gdLst/>
              <a:ahLst/>
              <a:cxnLst/>
              <a:rect l="l" t="t" r="r" b="b"/>
              <a:pathLst>
                <a:path w="639" h="946" extrusionOk="0">
                  <a:moveTo>
                    <a:pt x="107" y="0"/>
                  </a:moveTo>
                  <a:cubicBezTo>
                    <a:pt x="51" y="0"/>
                    <a:pt x="1" y="38"/>
                    <a:pt x="13" y="113"/>
                  </a:cubicBezTo>
                  <a:cubicBezTo>
                    <a:pt x="38" y="414"/>
                    <a:pt x="164" y="690"/>
                    <a:pt x="389" y="915"/>
                  </a:cubicBezTo>
                  <a:cubicBezTo>
                    <a:pt x="410" y="936"/>
                    <a:pt x="435" y="945"/>
                    <a:pt x="459" y="945"/>
                  </a:cubicBezTo>
                  <a:cubicBezTo>
                    <a:pt x="550" y="945"/>
                    <a:pt x="639" y="819"/>
                    <a:pt x="540" y="740"/>
                  </a:cubicBezTo>
                  <a:cubicBezTo>
                    <a:pt x="389" y="564"/>
                    <a:pt x="264" y="364"/>
                    <a:pt x="239" y="113"/>
                  </a:cubicBezTo>
                  <a:cubicBezTo>
                    <a:pt x="226" y="38"/>
                    <a:pt x="16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4"/>
            <p:cNvSpPr/>
            <p:nvPr/>
          </p:nvSpPr>
          <p:spPr>
            <a:xfrm>
              <a:off x="6903588" y="3798159"/>
              <a:ext cx="13646" cy="25639"/>
            </a:xfrm>
            <a:custGeom>
              <a:avLst/>
              <a:gdLst/>
              <a:ahLst/>
              <a:cxnLst/>
              <a:rect l="l" t="t" r="r" b="b"/>
              <a:pathLst>
                <a:path w="462" h="868" extrusionOk="0">
                  <a:moveTo>
                    <a:pt x="116" y="1"/>
                  </a:moveTo>
                  <a:cubicBezTo>
                    <a:pt x="57" y="1"/>
                    <a:pt x="0" y="38"/>
                    <a:pt x="0" y="114"/>
                  </a:cubicBezTo>
                  <a:cubicBezTo>
                    <a:pt x="51" y="364"/>
                    <a:pt x="101" y="590"/>
                    <a:pt x="226" y="815"/>
                  </a:cubicBezTo>
                  <a:cubicBezTo>
                    <a:pt x="241" y="852"/>
                    <a:pt x="268" y="867"/>
                    <a:pt x="299" y="867"/>
                  </a:cubicBezTo>
                  <a:cubicBezTo>
                    <a:pt x="372" y="867"/>
                    <a:pt x="462" y="779"/>
                    <a:pt x="427" y="690"/>
                  </a:cubicBezTo>
                  <a:cubicBezTo>
                    <a:pt x="326" y="515"/>
                    <a:pt x="276" y="314"/>
                    <a:pt x="251" y="114"/>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4"/>
            <p:cNvSpPr/>
            <p:nvPr/>
          </p:nvSpPr>
          <p:spPr>
            <a:xfrm>
              <a:off x="6853727" y="3661369"/>
              <a:ext cx="28504" cy="51366"/>
            </a:xfrm>
            <a:custGeom>
              <a:avLst/>
              <a:gdLst/>
              <a:ahLst/>
              <a:cxnLst/>
              <a:rect l="l" t="t" r="r" b="b"/>
              <a:pathLst>
                <a:path w="965" h="1739" extrusionOk="0">
                  <a:moveTo>
                    <a:pt x="141" y="0"/>
                  </a:moveTo>
                  <a:cubicBezTo>
                    <a:pt x="69" y="0"/>
                    <a:pt x="0" y="74"/>
                    <a:pt x="34" y="158"/>
                  </a:cubicBezTo>
                  <a:lnTo>
                    <a:pt x="711" y="1687"/>
                  </a:lnTo>
                  <a:cubicBezTo>
                    <a:pt x="733" y="1724"/>
                    <a:pt x="766" y="1739"/>
                    <a:pt x="799" y="1739"/>
                  </a:cubicBezTo>
                  <a:cubicBezTo>
                    <a:pt x="880" y="1739"/>
                    <a:pt x="965" y="1650"/>
                    <a:pt x="911" y="1562"/>
                  </a:cubicBezTo>
                  <a:lnTo>
                    <a:pt x="235" y="58"/>
                  </a:lnTo>
                  <a:cubicBezTo>
                    <a:pt x="210" y="17"/>
                    <a:pt x="175" y="0"/>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4"/>
            <p:cNvSpPr/>
            <p:nvPr/>
          </p:nvSpPr>
          <p:spPr>
            <a:xfrm>
              <a:off x="6873223" y="3650676"/>
              <a:ext cx="26791" cy="39876"/>
            </a:xfrm>
            <a:custGeom>
              <a:avLst/>
              <a:gdLst/>
              <a:ahLst/>
              <a:cxnLst/>
              <a:rect l="l" t="t" r="r" b="b"/>
              <a:pathLst>
                <a:path w="907" h="1350" extrusionOk="0">
                  <a:moveTo>
                    <a:pt x="152" y="0"/>
                  </a:moveTo>
                  <a:cubicBezTo>
                    <a:pt x="75" y="0"/>
                    <a:pt x="0" y="85"/>
                    <a:pt x="51" y="169"/>
                  </a:cubicBezTo>
                  <a:cubicBezTo>
                    <a:pt x="251" y="545"/>
                    <a:pt x="452" y="921"/>
                    <a:pt x="652" y="1297"/>
                  </a:cubicBezTo>
                  <a:cubicBezTo>
                    <a:pt x="675" y="1334"/>
                    <a:pt x="707" y="1349"/>
                    <a:pt x="741" y="1349"/>
                  </a:cubicBezTo>
                  <a:cubicBezTo>
                    <a:pt x="821" y="1349"/>
                    <a:pt x="906" y="1260"/>
                    <a:pt x="853" y="1172"/>
                  </a:cubicBezTo>
                  <a:cubicBezTo>
                    <a:pt x="652" y="796"/>
                    <a:pt x="452" y="420"/>
                    <a:pt x="251" y="69"/>
                  </a:cubicBezTo>
                  <a:cubicBezTo>
                    <a:pt x="227" y="20"/>
                    <a:pt x="189"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4"/>
            <p:cNvSpPr/>
            <p:nvPr/>
          </p:nvSpPr>
          <p:spPr>
            <a:xfrm>
              <a:off x="7586860" y="3652478"/>
              <a:ext cx="28061" cy="30837"/>
            </a:xfrm>
            <a:custGeom>
              <a:avLst/>
              <a:gdLst/>
              <a:ahLst/>
              <a:cxnLst/>
              <a:rect l="l" t="t" r="r" b="b"/>
              <a:pathLst>
                <a:path w="950" h="1044" extrusionOk="0">
                  <a:moveTo>
                    <a:pt x="153" y="1"/>
                  </a:moveTo>
                  <a:cubicBezTo>
                    <a:pt x="76" y="1"/>
                    <a:pt x="1" y="74"/>
                    <a:pt x="52" y="158"/>
                  </a:cubicBezTo>
                  <a:cubicBezTo>
                    <a:pt x="227" y="484"/>
                    <a:pt x="427" y="760"/>
                    <a:pt x="703" y="1011"/>
                  </a:cubicBezTo>
                  <a:cubicBezTo>
                    <a:pt x="726" y="1034"/>
                    <a:pt x="754" y="1044"/>
                    <a:pt x="781" y="1044"/>
                  </a:cubicBezTo>
                  <a:cubicBezTo>
                    <a:pt x="869" y="1044"/>
                    <a:pt x="950" y="937"/>
                    <a:pt x="854" y="860"/>
                  </a:cubicBezTo>
                  <a:cubicBezTo>
                    <a:pt x="603" y="610"/>
                    <a:pt x="402" y="359"/>
                    <a:pt x="252" y="58"/>
                  </a:cubicBezTo>
                  <a:cubicBezTo>
                    <a:pt x="228" y="18"/>
                    <a:pt x="190"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4"/>
            <p:cNvSpPr/>
            <p:nvPr/>
          </p:nvSpPr>
          <p:spPr>
            <a:xfrm>
              <a:off x="7612705" y="3659301"/>
              <a:ext cx="16511" cy="18313"/>
            </a:xfrm>
            <a:custGeom>
              <a:avLst/>
              <a:gdLst/>
              <a:ahLst/>
              <a:cxnLst/>
              <a:rect l="l" t="t" r="r" b="b"/>
              <a:pathLst>
                <a:path w="559" h="620" extrusionOk="0">
                  <a:moveTo>
                    <a:pt x="166" y="1"/>
                  </a:moveTo>
                  <a:cubicBezTo>
                    <a:pt x="85" y="1"/>
                    <a:pt x="1" y="89"/>
                    <a:pt x="54" y="178"/>
                  </a:cubicBezTo>
                  <a:cubicBezTo>
                    <a:pt x="129" y="303"/>
                    <a:pt x="204" y="454"/>
                    <a:pt x="304" y="579"/>
                  </a:cubicBezTo>
                  <a:cubicBezTo>
                    <a:pt x="326" y="608"/>
                    <a:pt x="358" y="620"/>
                    <a:pt x="390" y="620"/>
                  </a:cubicBezTo>
                  <a:cubicBezTo>
                    <a:pt x="472" y="620"/>
                    <a:pt x="559" y="543"/>
                    <a:pt x="505" y="454"/>
                  </a:cubicBezTo>
                  <a:cubicBezTo>
                    <a:pt x="405" y="328"/>
                    <a:pt x="304" y="203"/>
                    <a:pt x="254" y="53"/>
                  </a:cubicBezTo>
                  <a:cubicBezTo>
                    <a:pt x="232" y="16"/>
                    <a:pt x="199" y="1"/>
                    <a:pt x="1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4"/>
            <p:cNvSpPr/>
            <p:nvPr/>
          </p:nvSpPr>
          <p:spPr>
            <a:xfrm>
              <a:off x="7594864" y="3609530"/>
              <a:ext cx="23216" cy="30837"/>
            </a:xfrm>
            <a:custGeom>
              <a:avLst/>
              <a:gdLst/>
              <a:ahLst/>
              <a:cxnLst/>
              <a:rect l="l" t="t" r="r" b="b"/>
              <a:pathLst>
                <a:path w="786" h="1044" extrusionOk="0">
                  <a:moveTo>
                    <a:pt x="144" y="0"/>
                  </a:moveTo>
                  <a:cubicBezTo>
                    <a:pt x="72" y="0"/>
                    <a:pt x="1" y="58"/>
                    <a:pt x="31" y="134"/>
                  </a:cubicBezTo>
                  <a:cubicBezTo>
                    <a:pt x="156" y="460"/>
                    <a:pt x="332" y="735"/>
                    <a:pt x="557" y="1011"/>
                  </a:cubicBezTo>
                  <a:cubicBezTo>
                    <a:pt x="580" y="1034"/>
                    <a:pt x="606" y="1044"/>
                    <a:pt x="631" y="1044"/>
                  </a:cubicBezTo>
                  <a:cubicBezTo>
                    <a:pt x="713" y="1044"/>
                    <a:pt x="785" y="932"/>
                    <a:pt x="708" y="835"/>
                  </a:cubicBezTo>
                  <a:cubicBezTo>
                    <a:pt x="532" y="610"/>
                    <a:pt x="382" y="359"/>
                    <a:pt x="257" y="84"/>
                  </a:cubicBezTo>
                  <a:cubicBezTo>
                    <a:pt x="237" y="24"/>
                    <a:pt x="190"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4"/>
            <p:cNvSpPr/>
            <p:nvPr/>
          </p:nvSpPr>
          <p:spPr>
            <a:xfrm>
              <a:off x="7422274" y="3820549"/>
              <a:ext cx="24664" cy="32728"/>
            </a:xfrm>
            <a:custGeom>
              <a:avLst/>
              <a:gdLst/>
              <a:ahLst/>
              <a:cxnLst/>
              <a:rect l="l" t="t" r="r" b="b"/>
              <a:pathLst>
                <a:path w="835" h="1108" extrusionOk="0">
                  <a:moveTo>
                    <a:pt x="144" y="1"/>
                  </a:moveTo>
                  <a:cubicBezTo>
                    <a:pt x="71" y="1"/>
                    <a:pt x="0" y="80"/>
                    <a:pt x="35" y="183"/>
                  </a:cubicBezTo>
                  <a:cubicBezTo>
                    <a:pt x="185" y="484"/>
                    <a:pt x="385" y="784"/>
                    <a:pt x="586" y="1060"/>
                  </a:cubicBezTo>
                  <a:cubicBezTo>
                    <a:pt x="613" y="1093"/>
                    <a:pt x="645" y="1107"/>
                    <a:pt x="675" y="1107"/>
                  </a:cubicBezTo>
                  <a:cubicBezTo>
                    <a:pt x="760" y="1107"/>
                    <a:pt x="835" y="1002"/>
                    <a:pt x="761" y="910"/>
                  </a:cubicBezTo>
                  <a:cubicBezTo>
                    <a:pt x="561" y="659"/>
                    <a:pt x="385" y="358"/>
                    <a:pt x="235" y="57"/>
                  </a:cubicBezTo>
                  <a:cubicBezTo>
                    <a:pt x="211" y="18"/>
                    <a:pt x="177"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4"/>
            <p:cNvSpPr/>
            <p:nvPr/>
          </p:nvSpPr>
          <p:spPr>
            <a:xfrm>
              <a:off x="7444487" y="3827609"/>
              <a:ext cx="26229" cy="28563"/>
            </a:xfrm>
            <a:custGeom>
              <a:avLst/>
              <a:gdLst/>
              <a:ahLst/>
              <a:cxnLst/>
              <a:rect l="l" t="t" r="r" b="b"/>
              <a:pathLst>
                <a:path w="888" h="967" extrusionOk="0">
                  <a:moveTo>
                    <a:pt x="152" y="0"/>
                  </a:moveTo>
                  <a:cubicBezTo>
                    <a:pt x="81" y="0"/>
                    <a:pt x="1" y="85"/>
                    <a:pt x="34" y="169"/>
                  </a:cubicBezTo>
                  <a:cubicBezTo>
                    <a:pt x="160" y="470"/>
                    <a:pt x="385" y="746"/>
                    <a:pt x="636" y="946"/>
                  </a:cubicBezTo>
                  <a:cubicBezTo>
                    <a:pt x="660" y="960"/>
                    <a:pt x="684" y="967"/>
                    <a:pt x="707" y="967"/>
                  </a:cubicBezTo>
                  <a:cubicBezTo>
                    <a:pt x="808" y="967"/>
                    <a:pt x="888" y="852"/>
                    <a:pt x="786" y="771"/>
                  </a:cubicBezTo>
                  <a:cubicBezTo>
                    <a:pt x="561" y="595"/>
                    <a:pt x="360" y="345"/>
                    <a:pt x="235" y="69"/>
                  </a:cubicBezTo>
                  <a:cubicBezTo>
                    <a:pt x="219" y="20"/>
                    <a:pt x="186"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4"/>
            <p:cNvSpPr/>
            <p:nvPr/>
          </p:nvSpPr>
          <p:spPr>
            <a:xfrm>
              <a:off x="7959540" y="3389266"/>
              <a:ext cx="13233" cy="25343"/>
            </a:xfrm>
            <a:custGeom>
              <a:avLst/>
              <a:gdLst/>
              <a:ahLst/>
              <a:cxnLst/>
              <a:rect l="l" t="t" r="r" b="b"/>
              <a:pathLst>
                <a:path w="448" h="858" extrusionOk="0">
                  <a:moveTo>
                    <a:pt x="148" y="1"/>
                  </a:moveTo>
                  <a:cubicBezTo>
                    <a:pt x="79" y="1"/>
                    <a:pt x="1" y="55"/>
                    <a:pt x="16" y="147"/>
                  </a:cubicBezTo>
                  <a:lnTo>
                    <a:pt x="191" y="774"/>
                  </a:lnTo>
                  <a:cubicBezTo>
                    <a:pt x="211" y="833"/>
                    <a:pt x="258" y="857"/>
                    <a:pt x="305" y="857"/>
                  </a:cubicBezTo>
                  <a:cubicBezTo>
                    <a:pt x="376" y="857"/>
                    <a:pt x="447" y="800"/>
                    <a:pt x="417" y="724"/>
                  </a:cubicBezTo>
                  <a:lnTo>
                    <a:pt x="242" y="72"/>
                  </a:lnTo>
                  <a:cubicBezTo>
                    <a:pt x="232" y="23"/>
                    <a:pt x="1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4"/>
            <p:cNvSpPr/>
            <p:nvPr/>
          </p:nvSpPr>
          <p:spPr>
            <a:xfrm>
              <a:off x="7980276" y="3397802"/>
              <a:ext cx="17014" cy="27470"/>
            </a:xfrm>
            <a:custGeom>
              <a:avLst/>
              <a:gdLst/>
              <a:ahLst/>
              <a:cxnLst/>
              <a:rect l="l" t="t" r="r" b="b"/>
              <a:pathLst>
                <a:path w="576" h="930" extrusionOk="0">
                  <a:moveTo>
                    <a:pt x="146" y="0"/>
                  </a:moveTo>
                  <a:cubicBezTo>
                    <a:pt x="78" y="0"/>
                    <a:pt x="1" y="58"/>
                    <a:pt x="16" y="134"/>
                  </a:cubicBezTo>
                  <a:cubicBezTo>
                    <a:pt x="91" y="409"/>
                    <a:pt x="191" y="635"/>
                    <a:pt x="342" y="861"/>
                  </a:cubicBezTo>
                  <a:cubicBezTo>
                    <a:pt x="358" y="910"/>
                    <a:pt x="390" y="929"/>
                    <a:pt x="425" y="929"/>
                  </a:cubicBezTo>
                  <a:cubicBezTo>
                    <a:pt x="496" y="929"/>
                    <a:pt x="576" y="845"/>
                    <a:pt x="542" y="760"/>
                  </a:cubicBezTo>
                  <a:cubicBezTo>
                    <a:pt x="417" y="535"/>
                    <a:pt x="317" y="309"/>
                    <a:pt x="241" y="84"/>
                  </a:cubicBezTo>
                  <a:cubicBezTo>
                    <a:pt x="232" y="24"/>
                    <a:pt x="191"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4"/>
            <p:cNvSpPr/>
            <p:nvPr/>
          </p:nvSpPr>
          <p:spPr>
            <a:xfrm>
              <a:off x="7474349" y="2551718"/>
              <a:ext cx="1278531" cy="874605"/>
            </a:xfrm>
            <a:custGeom>
              <a:avLst/>
              <a:gdLst/>
              <a:ahLst/>
              <a:cxnLst/>
              <a:rect l="l" t="t" r="r" b="b"/>
              <a:pathLst>
                <a:path w="43285" h="29610" extrusionOk="0">
                  <a:moveTo>
                    <a:pt x="18117" y="0"/>
                  </a:moveTo>
                  <a:cubicBezTo>
                    <a:pt x="14514" y="0"/>
                    <a:pt x="10748" y="750"/>
                    <a:pt x="8096" y="3139"/>
                  </a:cubicBezTo>
                  <a:cubicBezTo>
                    <a:pt x="6292" y="4768"/>
                    <a:pt x="5139" y="7023"/>
                    <a:pt x="4587" y="9379"/>
                  </a:cubicBezTo>
                  <a:cubicBezTo>
                    <a:pt x="4036" y="11735"/>
                    <a:pt x="4011" y="14166"/>
                    <a:pt x="4161" y="16572"/>
                  </a:cubicBezTo>
                  <a:cubicBezTo>
                    <a:pt x="4262" y="18151"/>
                    <a:pt x="4362" y="19931"/>
                    <a:pt x="3259" y="21083"/>
                  </a:cubicBezTo>
                  <a:cubicBezTo>
                    <a:pt x="2683" y="21660"/>
                    <a:pt x="1906" y="21986"/>
                    <a:pt x="1254" y="22437"/>
                  </a:cubicBezTo>
                  <a:cubicBezTo>
                    <a:pt x="577" y="22913"/>
                    <a:pt x="1" y="23640"/>
                    <a:pt x="126" y="24442"/>
                  </a:cubicBezTo>
                  <a:cubicBezTo>
                    <a:pt x="282" y="25182"/>
                    <a:pt x="1089" y="25635"/>
                    <a:pt x="1876" y="25635"/>
                  </a:cubicBezTo>
                  <a:cubicBezTo>
                    <a:pt x="2102" y="25635"/>
                    <a:pt x="2326" y="25598"/>
                    <a:pt x="2532" y="25520"/>
                  </a:cubicBezTo>
                  <a:cubicBezTo>
                    <a:pt x="3735" y="25094"/>
                    <a:pt x="4362" y="23865"/>
                    <a:pt x="5264" y="23013"/>
                  </a:cubicBezTo>
                  <a:cubicBezTo>
                    <a:pt x="5740" y="22562"/>
                    <a:pt x="6317" y="22211"/>
                    <a:pt x="6918" y="22011"/>
                  </a:cubicBezTo>
                  <a:cubicBezTo>
                    <a:pt x="7615" y="21762"/>
                    <a:pt x="8290" y="21651"/>
                    <a:pt x="8945" y="21651"/>
                  </a:cubicBezTo>
                  <a:cubicBezTo>
                    <a:pt x="13165" y="21651"/>
                    <a:pt x="16580" y="26244"/>
                    <a:pt x="20051" y="28001"/>
                  </a:cubicBezTo>
                  <a:cubicBezTo>
                    <a:pt x="22257" y="29104"/>
                    <a:pt x="24738" y="29555"/>
                    <a:pt x="27219" y="29605"/>
                  </a:cubicBezTo>
                  <a:cubicBezTo>
                    <a:pt x="27369" y="29608"/>
                    <a:pt x="27519" y="29609"/>
                    <a:pt x="27668" y="29609"/>
                  </a:cubicBezTo>
                  <a:cubicBezTo>
                    <a:pt x="29955" y="29609"/>
                    <a:pt x="32269" y="29245"/>
                    <a:pt x="34362" y="28352"/>
                  </a:cubicBezTo>
                  <a:cubicBezTo>
                    <a:pt x="38497" y="26597"/>
                    <a:pt x="41630" y="22738"/>
                    <a:pt x="42457" y="18402"/>
                  </a:cubicBezTo>
                  <a:cubicBezTo>
                    <a:pt x="43284" y="14041"/>
                    <a:pt x="41755" y="9329"/>
                    <a:pt x="38522" y="6246"/>
                  </a:cubicBezTo>
                  <a:cubicBezTo>
                    <a:pt x="35415" y="3264"/>
                    <a:pt x="31079" y="1885"/>
                    <a:pt x="26818" y="1008"/>
                  </a:cubicBezTo>
                  <a:cubicBezTo>
                    <a:pt x="24136" y="457"/>
                    <a:pt x="21404" y="56"/>
                    <a:pt x="18648" y="6"/>
                  </a:cubicBezTo>
                  <a:cubicBezTo>
                    <a:pt x="18471" y="2"/>
                    <a:pt x="18294" y="0"/>
                    <a:pt x="18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4"/>
            <p:cNvSpPr/>
            <p:nvPr/>
          </p:nvSpPr>
          <p:spPr>
            <a:xfrm>
              <a:off x="8489156" y="2723127"/>
              <a:ext cx="57362" cy="64421"/>
            </a:xfrm>
            <a:custGeom>
              <a:avLst/>
              <a:gdLst/>
              <a:ahLst/>
              <a:cxnLst/>
              <a:rect l="l" t="t" r="r" b="b"/>
              <a:pathLst>
                <a:path w="1942" h="2181" extrusionOk="0">
                  <a:moveTo>
                    <a:pt x="175" y="1"/>
                  </a:moveTo>
                  <a:cubicBezTo>
                    <a:pt x="74" y="1"/>
                    <a:pt x="0" y="154"/>
                    <a:pt x="106" y="218"/>
                  </a:cubicBezTo>
                  <a:cubicBezTo>
                    <a:pt x="833" y="669"/>
                    <a:pt x="1384" y="1321"/>
                    <a:pt x="1685" y="2097"/>
                  </a:cubicBezTo>
                  <a:cubicBezTo>
                    <a:pt x="1705" y="2157"/>
                    <a:pt x="1752" y="2181"/>
                    <a:pt x="1798" y="2181"/>
                  </a:cubicBezTo>
                  <a:cubicBezTo>
                    <a:pt x="1870" y="2181"/>
                    <a:pt x="1941" y="2123"/>
                    <a:pt x="1911" y="2047"/>
                  </a:cubicBezTo>
                  <a:cubicBezTo>
                    <a:pt x="1585" y="1195"/>
                    <a:pt x="1008" y="493"/>
                    <a:pt x="232" y="17"/>
                  </a:cubicBezTo>
                  <a:cubicBezTo>
                    <a:pt x="212" y="6"/>
                    <a:pt x="193"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4"/>
            <p:cNvSpPr/>
            <p:nvPr/>
          </p:nvSpPr>
          <p:spPr>
            <a:xfrm>
              <a:off x="8557713" y="2804799"/>
              <a:ext cx="20913" cy="61615"/>
            </a:xfrm>
            <a:custGeom>
              <a:avLst/>
              <a:gdLst/>
              <a:ahLst/>
              <a:cxnLst/>
              <a:rect l="l" t="t" r="r" b="b"/>
              <a:pathLst>
                <a:path w="708" h="2086" extrusionOk="0">
                  <a:moveTo>
                    <a:pt x="146" y="1"/>
                  </a:moveTo>
                  <a:cubicBezTo>
                    <a:pt x="78" y="1"/>
                    <a:pt x="1" y="58"/>
                    <a:pt x="16" y="134"/>
                  </a:cubicBezTo>
                  <a:cubicBezTo>
                    <a:pt x="166" y="761"/>
                    <a:pt x="317" y="1388"/>
                    <a:pt x="467" y="2014"/>
                  </a:cubicBezTo>
                  <a:cubicBezTo>
                    <a:pt x="477" y="2063"/>
                    <a:pt x="517" y="2085"/>
                    <a:pt x="561" y="2085"/>
                  </a:cubicBezTo>
                  <a:cubicBezTo>
                    <a:pt x="630" y="2085"/>
                    <a:pt x="708" y="2031"/>
                    <a:pt x="692" y="1939"/>
                  </a:cubicBezTo>
                  <a:cubicBezTo>
                    <a:pt x="542" y="1312"/>
                    <a:pt x="392" y="711"/>
                    <a:pt x="241" y="84"/>
                  </a:cubicBezTo>
                  <a:cubicBezTo>
                    <a:pt x="231" y="25"/>
                    <a:pt x="191"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4"/>
            <p:cNvSpPr/>
            <p:nvPr/>
          </p:nvSpPr>
          <p:spPr>
            <a:xfrm>
              <a:off x="8131008" y="3334296"/>
              <a:ext cx="101195" cy="18904"/>
            </a:xfrm>
            <a:custGeom>
              <a:avLst/>
              <a:gdLst/>
              <a:ahLst/>
              <a:cxnLst/>
              <a:rect l="l" t="t" r="r" b="b"/>
              <a:pathLst>
                <a:path w="3426" h="640" extrusionOk="0">
                  <a:moveTo>
                    <a:pt x="3234" y="1"/>
                  </a:moveTo>
                  <a:cubicBezTo>
                    <a:pt x="3226" y="1"/>
                    <a:pt x="3217" y="2"/>
                    <a:pt x="3209" y="3"/>
                  </a:cubicBezTo>
                  <a:cubicBezTo>
                    <a:pt x="2333" y="266"/>
                    <a:pt x="1439" y="414"/>
                    <a:pt x="526" y="414"/>
                  </a:cubicBezTo>
                  <a:cubicBezTo>
                    <a:pt x="393" y="414"/>
                    <a:pt x="260" y="410"/>
                    <a:pt x="126" y="404"/>
                  </a:cubicBezTo>
                  <a:cubicBezTo>
                    <a:pt x="1" y="404"/>
                    <a:pt x="1" y="630"/>
                    <a:pt x="126" y="630"/>
                  </a:cubicBezTo>
                  <a:cubicBezTo>
                    <a:pt x="263" y="636"/>
                    <a:pt x="399" y="639"/>
                    <a:pt x="535" y="639"/>
                  </a:cubicBezTo>
                  <a:cubicBezTo>
                    <a:pt x="1471" y="639"/>
                    <a:pt x="2387" y="491"/>
                    <a:pt x="3284" y="229"/>
                  </a:cubicBezTo>
                  <a:cubicBezTo>
                    <a:pt x="3425" y="181"/>
                    <a:pt x="3367" y="1"/>
                    <a:pt x="3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4"/>
            <p:cNvSpPr/>
            <p:nvPr/>
          </p:nvSpPr>
          <p:spPr>
            <a:xfrm>
              <a:off x="8195637" y="3294656"/>
              <a:ext cx="66607" cy="15537"/>
            </a:xfrm>
            <a:custGeom>
              <a:avLst/>
              <a:gdLst/>
              <a:ahLst/>
              <a:cxnLst/>
              <a:rect l="l" t="t" r="r" b="b"/>
              <a:pathLst>
                <a:path w="2255" h="526" extrusionOk="0">
                  <a:moveTo>
                    <a:pt x="2080" y="0"/>
                  </a:moveTo>
                  <a:cubicBezTo>
                    <a:pt x="2062" y="0"/>
                    <a:pt x="2042" y="5"/>
                    <a:pt x="2023" y="17"/>
                  </a:cubicBezTo>
                  <a:cubicBezTo>
                    <a:pt x="1627" y="206"/>
                    <a:pt x="1207" y="301"/>
                    <a:pt x="779" y="301"/>
                  </a:cubicBezTo>
                  <a:cubicBezTo>
                    <a:pt x="585" y="301"/>
                    <a:pt x="389" y="281"/>
                    <a:pt x="194" y="242"/>
                  </a:cubicBezTo>
                  <a:cubicBezTo>
                    <a:pt x="186" y="241"/>
                    <a:pt x="178" y="240"/>
                    <a:pt x="171" y="240"/>
                  </a:cubicBezTo>
                  <a:cubicBezTo>
                    <a:pt x="38" y="240"/>
                    <a:pt x="1" y="444"/>
                    <a:pt x="143" y="468"/>
                  </a:cubicBezTo>
                  <a:cubicBezTo>
                    <a:pt x="351" y="506"/>
                    <a:pt x="558" y="526"/>
                    <a:pt x="765" y="526"/>
                  </a:cubicBezTo>
                  <a:cubicBezTo>
                    <a:pt x="1233" y="526"/>
                    <a:pt x="1697" y="426"/>
                    <a:pt x="2148" y="217"/>
                  </a:cubicBezTo>
                  <a:cubicBezTo>
                    <a:pt x="2254" y="154"/>
                    <a:pt x="2181"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4"/>
            <p:cNvSpPr/>
            <p:nvPr/>
          </p:nvSpPr>
          <p:spPr>
            <a:xfrm>
              <a:off x="8383410" y="2909511"/>
              <a:ext cx="20056" cy="65307"/>
            </a:xfrm>
            <a:custGeom>
              <a:avLst/>
              <a:gdLst/>
              <a:ahLst/>
              <a:cxnLst/>
              <a:rect l="l" t="t" r="r" b="b"/>
              <a:pathLst>
                <a:path w="679" h="2211" extrusionOk="0">
                  <a:moveTo>
                    <a:pt x="356" y="1"/>
                  </a:moveTo>
                  <a:cubicBezTo>
                    <a:pt x="291" y="1"/>
                    <a:pt x="223" y="49"/>
                    <a:pt x="253" y="123"/>
                  </a:cubicBezTo>
                  <a:cubicBezTo>
                    <a:pt x="428" y="775"/>
                    <a:pt x="378" y="1427"/>
                    <a:pt x="52" y="2028"/>
                  </a:cubicBezTo>
                  <a:cubicBezTo>
                    <a:pt x="1" y="2131"/>
                    <a:pt x="78" y="2210"/>
                    <a:pt x="156" y="2210"/>
                  </a:cubicBezTo>
                  <a:cubicBezTo>
                    <a:pt x="192" y="2210"/>
                    <a:pt x="229" y="2193"/>
                    <a:pt x="253" y="2153"/>
                  </a:cubicBezTo>
                  <a:cubicBezTo>
                    <a:pt x="603" y="1502"/>
                    <a:pt x="679" y="775"/>
                    <a:pt x="453" y="73"/>
                  </a:cubicBezTo>
                  <a:cubicBezTo>
                    <a:pt x="443" y="23"/>
                    <a:pt x="40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4"/>
            <p:cNvSpPr/>
            <p:nvPr/>
          </p:nvSpPr>
          <p:spPr>
            <a:xfrm>
              <a:off x="8403318" y="2944602"/>
              <a:ext cx="26791" cy="47171"/>
            </a:xfrm>
            <a:custGeom>
              <a:avLst/>
              <a:gdLst/>
              <a:ahLst/>
              <a:cxnLst/>
              <a:rect l="l" t="t" r="r" b="b"/>
              <a:pathLst>
                <a:path w="907" h="1597" extrusionOk="0">
                  <a:moveTo>
                    <a:pt x="791" y="1"/>
                  </a:moveTo>
                  <a:cubicBezTo>
                    <a:pt x="731" y="1"/>
                    <a:pt x="669" y="38"/>
                    <a:pt x="656" y="113"/>
                  </a:cubicBezTo>
                  <a:cubicBezTo>
                    <a:pt x="656" y="615"/>
                    <a:pt x="456" y="1066"/>
                    <a:pt x="80" y="1391"/>
                  </a:cubicBezTo>
                  <a:cubicBezTo>
                    <a:pt x="1" y="1471"/>
                    <a:pt x="78" y="1597"/>
                    <a:pt x="163" y="1597"/>
                  </a:cubicBezTo>
                  <a:cubicBezTo>
                    <a:pt x="186" y="1597"/>
                    <a:pt x="209" y="1588"/>
                    <a:pt x="230" y="1567"/>
                  </a:cubicBezTo>
                  <a:cubicBezTo>
                    <a:pt x="656" y="1166"/>
                    <a:pt x="882" y="665"/>
                    <a:pt x="907" y="113"/>
                  </a:cubicBezTo>
                  <a:cubicBezTo>
                    <a:pt x="907" y="38"/>
                    <a:pt x="851"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4"/>
            <p:cNvSpPr/>
            <p:nvPr/>
          </p:nvSpPr>
          <p:spPr>
            <a:xfrm>
              <a:off x="7932897" y="2968055"/>
              <a:ext cx="22744" cy="33436"/>
            </a:xfrm>
            <a:custGeom>
              <a:avLst/>
              <a:gdLst/>
              <a:ahLst/>
              <a:cxnLst/>
              <a:rect l="l" t="t" r="r" b="b"/>
              <a:pathLst>
                <a:path w="770" h="1132" extrusionOk="0">
                  <a:moveTo>
                    <a:pt x="147" y="0"/>
                  </a:moveTo>
                  <a:cubicBezTo>
                    <a:pt x="79" y="0"/>
                    <a:pt x="0" y="55"/>
                    <a:pt x="16" y="146"/>
                  </a:cubicBezTo>
                  <a:cubicBezTo>
                    <a:pt x="66" y="522"/>
                    <a:pt x="266" y="848"/>
                    <a:pt x="542" y="1099"/>
                  </a:cubicBezTo>
                  <a:cubicBezTo>
                    <a:pt x="565" y="1122"/>
                    <a:pt x="591" y="1132"/>
                    <a:pt x="616" y="1132"/>
                  </a:cubicBezTo>
                  <a:cubicBezTo>
                    <a:pt x="699" y="1132"/>
                    <a:pt x="769" y="1025"/>
                    <a:pt x="692" y="948"/>
                  </a:cubicBezTo>
                  <a:cubicBezTo>
                    <a:pt x="442" y="698"/>
                    <a:pt x="291" y="422"/>
                    <a:pt x="241" y="71"/>
                  </a:cubicBezTo>
                  <a:cubicBezTo>
                    <a:pt x="232" y="22"/>
                    <a:pt x="191"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4"/>
            <p:cNvSpPr/>
            <p:nvPr/>
          </p:nvSpPr>
          <p:spPr>
            <a:xfrm>
              <a:off x="7956941" y="2973047"/>
              <a:ext cx="44720" cy="36124"/>
            </a:xfrm>
            <a:custGeom>
              <a:avLst/>
              <a:gdLst/>
              <a:ahLst/>
              <a:cxnLst/>
              <a:rect l="l" t="t" r="r" b="b"/>
              <a:pathLst>
                <a:path w="1514" h="1223" extrusionOk="0">
                  <a:moveTo>
                    <a:pt x="166" y="1"/>
                  </a:moveTo>
                  <a:cubicBezTo>
                    <a:pt x="85" y="1"/>
                    <a:pt x="1" y="89"/>
                    <a:pt x="54" y="178"/>
                  </a:cubicBezTo>
                  <a:cubicBezTo>
                    <a:pt x="405" y="604"/>
                    <a:pt x="806" y="955"/>
                    <a:pt x="1282" y="1205"/>
                  </a:cubicBezTo>
                  <a:cubicBezTo>
                    <a:pt x="1305" y="1217"/>
                    <a:pt x="1327" y="1222"/>
                    <a:pt x="1347" y="1222"/>
                  </a:cubicBezTo>
                  <a:cubicBezTo>
                    <a:pt x="1458" y="1222"/>
                    <a:pt x="1513" y="1069"/>
                    <a:pt x="1407" y="1005"/>
                  </a:cubicBezTo>
                  <a:cubicBezTo>
                    <a:pt x="956" y="779"/>
                    <a:pt x="580" y="454"/>
                    <a:pt x="254" y="53"/>
                  </a:cubicBezTo>
                  <a:cubicBezTo>
                    <a:pt x="232" y="16"/>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4"/>
            <p:cNvSpPr/>
            <p:nvPr/>
          </p:nvSpPr>
          <p:spPr>
            <a:xfrm>
              <a:off x="7039787" y="2338425"/>
              <a:ext cx="854343" cy="526624"/>
            </a:xfrm>
            <a:custGeom>
              <a:avLst/>
              <a:gdLst/>
              <a:ahLst/>
              <a:cxnLst/>
              <a:rect l="l" t="t" r="r" b="b"/>
              <a:pathLst>
                <a:path w="28924" h="17829" extrusionOk="0">
                  <a:moveTo>
                    <a:pt x="11418" y="1"/>
                  </a:moveTo>
                  <a:cubicBezTo>
                    <a:pt x="3978" y="1"/>
                    <a:pt x="1" y="3668"/>
                    <a:pt x="1" y="3668"/>
                  </a:cubicBezTo>
                  <a:lnTo>
                    <a:pt x="16918" y="17828"/>
                  </a:lnTo>
                  <a:lnTo>
                    <a:pt x="21054" y="8329"/>
                  </a:lnTo>
                  <a:lnTo>
                    <a:pt x="21154" y="8104"/>
                  </a:lnTo>
                  <a:lnTo>
                    <a:pt x="21380" y="8254"/>
                  </a:lnTo>
                  <a:lnTo>
                    <a:pt x="28923" y="12866"/>
                  </a:lnTo>
                  <a:cubicBezTo>
                    <a:pt x="28923" y="12866"/>
                    <a:pt x="27144" y="2740"/>
                    <a:pt x="16467" y="535"/>
                  </a:cubicBezTo>
                  <a:cubicBezTo>
                    <a:pt x="14639" y="157"/>
                    <a:pt x="12955" y="1"/>
                    <a:pt x="1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4"/>
            <p:cNvSpPr/>
            <p:nvPr/>
          </p:nvSpPr>
          <p:spPr>
            <a:xfrm>
              <a:off x="6889527" y="2410025"/>
              <a:ext cx="707748" cy="578640"/>
            </a:xfrm>
            <a:custGeom>
              <a:avLst/>
              <a:gdLst/>
              <a:ahLst/>
              <a:cxnLst/>
              <a:rect l="l" t="t" r="r" b="b"/>
              <a:pathLst>
                <a:path w="23961" h="19590" extrusionOk="0">
                  <a:moveTo>
                    <a:pt x="6375" y="1"/>
                  </a:moveTo>
                  <a:cubicBezTo>
                    <a:pt x="5042" y="1"/>
                    <a:pt x="3833" y="253"/>
                    <a:pt x="2882" y="818"/>
                  </a:cubicBezTo>
                  <a:cubicBezTo>
                    <a:pt x="0" y="2547"/>
                    <a:pt x="376" y="6833"/>
                    <a:pt x="376" y="6833"/>
                  </a:cubicBezTo>
                  <a:lnTo>
                    <a:pt x="20000" y="19590"/>
                  </a:lnTo>
                  <a:cubicBezTo>
                    <a:pt x="20000" y="19590"/>
                    <a:pt x="23609" y="19364"/>
                    <a:pt x="23785" y="16407"/>
                  </a:cubicBezTo>
                  <a:cubicBezTo>
                    <a:pt x="23960" y="13424"/>
                    <a:pt x="18822" y="5053"/>
                    <a:pt x="14963" y="2672"/>
                  </a:cubicBezTo>
                  <a:cubicBezTo>
                    <a:pt x="12381" y="1070"/>
                    <a:pt x="9119" y="1"/>
                    <a:pt x="6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4"/>
            <p:cNvSpPr/>
            <p:nvPr/>
          </p:nvSpPr>
          <p:spPr>
            <a:xfrm>
              <a:off x="7751977" y="2585923"/>
              <a:ext cx="316140" cy="311916"/>
            </a:xfrm>
            <a:custGeom>
              <a:avLst/>
              <a:gdLst/>
              <a:ahLst/>
              <a:cxnLst/>
              <a:rect l="l" t="t" r="r" b="b"/>
              <a:pathLst>
                <a:path w="10703" h="10560" extrusionOk="0">
                  <a:moveTo>
                    <a:pt x="4408" y="0"/>
                  </a:moveTo>
                  <a:cubicBezTo>
                    <a:pt x="4401" y="0"/>
                    <a:pt x="4394" y="0"/>
                    <a:pt x="4386" y="1"/>
                  </a:cubicBezTo>
                  <a:cubicBezTo>
                    <a:pt x="3233" y="51"/>
                    <a:pt x="4437" y="4211"/>
                    <a:pt x="4437" y="4211"/>
                  </a:cubicBezTo>
                  <a:cubicBezTo>
                    <a:pt x="4437" y="4211"/>
                    <a:pt x="3423" y="1390"/>
                    <a:pt x="2387" y="1390"/>
                  </a:cubicBezTo>
                  <a:cubicBezTo>
                    <a:pt x="2318" y="1390"/>
                    <a:pt x="2250" y="1403"/>
                    <a:pt x="2181" y="1429"/>
                  </a:cubicBezTo>
                  <a:cubicBezTo>
                    <a:pt x="1103" y="1855"/>
                    <a:pt x="3885" y="5013"/>
                    <a:pt x="3885" y="5013"/>
                  </a:cubicBezTo>
                  <a:cubicBezTo>
                    <a:pt x="3885" y="5013"/>
                    <a:pt x="2031" y="4145"/>
                    <a:pt x="1006" y="4145"/>
                  </a:cubicBezTo>
                  <a:cubicBezTo>
                    <a:pt x="694" y="4145"/>
                    <a:pt x="458" y="4226"/>
                    <a:pt x="376" y="4437"/>
                  </a:cubicBezTo>
                  <a:cubicBezTo>
                    <a:pt x="0" y="5314"/>
                    <a:pt x="3710" y="6091"/>
                    <a:pt x="3710" y="6091"/>
                  </a:cubicBezTo>
                  <a:cubicBezTo>
                    <a:pt x="3710" y="6091"/>
                    <a:pt x="552" y="6968"/>
                    <a:pt x="903" y="7971"/>
                  </a:cubicBezTo>
                  <a:cubicBezTo>
                    <a:pt x="999" y="8228"/>
                    <a:pt x="1262" y="8323"/>
                    <a:pt x="1599" y="8323"/>
                  </a:cubicBezTo>
                  <a:cubicBezTo>
                    <a:pt x="2578" y="8323"/>
                    <a:pt x="4186" y="7520"/>
                    <a:pt x="4186" y="7519"/>
                  </a:cubicBezTo>
                  <a:lnTo>
                    <a:pt x="4186" y="7519"/>
                  </a:lnTo>
                  <a:cubicBezTo>
                    <a:pt x="4186" y="7520"/>
                    <a:pt x="2858" y="9600"/>
                    <a:pt x="3835" y="10452"/>
                  </a:cubicBezTo>
                  <a:cubicBezTo>
                    <a:pt x="3920" y="10526"/>
                    <a:pt x="4004" y="10560"/>
                    <a:pt x="4086" y="10560"/>
                  </a:cubicBezTo>
                  <a:cubicBezTo>
                    <a:pt x="4942" y="10560"/>
                    <a:pt x="5589" y="6843"/>
                    <a:pt x="5589" y="6843"/>
                  </a:cubicBezTo>
                  <a:cubicBezTo>
                    <a:pt x="5589" y="6843"/>
                    <a:pt x="6152" y="10487"/>
                    <a:pt x="7191" y="10487"/>
                  </a:cubicBezTo>
                  <a:cubicBezTo>
                    <a:pt x="7249" y="10487"/>
                    <a:pt x="7308" y="10476"/>
                    <a:pt x="7369" y="10452"/>
                  </a:cubicBezTo>
                  <a:cubicBezTo>
                    <a:pt x="8522" y="9976"/>
                    <a:pt x="6567" y="6392"/>
                    <a:pt x="6567" y="6392"/>
                  </a:cubicBezTo>
                  <a:lnTo>
                    <a:pt x="6567" y="6392"/>
                  </a:lnTo>
                  <a:cubicBezTo>
                    <a:pt x="6567" y="6392"/>
                    <a:pt x="8424" y="8185"/>
                    <a:pt x="9485" y="8185"/>
                  </a:cubicBezTo>
                  <a:cubicBezTo>
                    <a:pt x="9758" y="8185"/>
                    <a:pt x="9978" y="8067"/>
                    <a:pt x="10101" y="7770"/>
                  </a:cubicBezTo>
                  <a:cubicBezTo>
                    <a:pt x="10702" y="6341"/>
                    <a:pt x="6818" y="5339"/>
                    <a:pt x="6817" y="5339"/>
                  </a:cubicBezTo>
                  <a:lnTo>
                    <a:pt x="6817" y="5339"/>
                  </a:lnTo>
                  <a:cubicBezTo>
                    <a:pt x="6818" y="5339"/>
                    <a:pt x="7035" y="5353"/>
                    <a:pt x="7360" y="5353"/>
                  </a:cubicBezTo>
                  <a:cubicBezTo>
                    <a:pt x="8334" y="5353"/>
                    <a:pt x="10270" y="5226"/>
                    <a:pt x="10176" y="4211"/>
                  </a:cubicBezTo>
                  <a:cubicBezTo>
                    <a:pt x="10138" y="3805"/>
                    <a:pt x="9798" y="3663"/>
                    <a:pt x="9341" y="3663"/>
                  </a:cubicBezTo>
                  <a:cubicBezTo>
                    <a:pt x="8274" y="3663"/>
                    <a:pt x="6567" y="4437"/>
                    <a:pt x="6567" y="4437"/>
                  </a:cubicBezTo>
                  <a:cubicBezTo>
                    <a:pt x="6567" y="4437"/>
                    <a:pt x="9424" y="1304"/>
                    <a:pt x="8271" y="878"/>
                  </a:cubicBezTo>
                  <a:cubicBezTo>
                    <a:pt x="8212" y="857"/>
                    <a:pt x="8153" y="848"/>
                    <a:pt x="8092" y="848"/>
                  </a:cubicBezTo>
                  <a:cubicBezTo>
                    <a:pt x="6966" y="848"/>
                    <a:pt x="5589" y="4211"/>
                    <a:pt x="5589" y="4211"/>
                  </a:cubicBezTo>
                  <a:cubicBezTo>
                    <a:pt x="5589" y="3937"/>
                    <a:pt x="5540" y="0"/>
                    <a:pt x="4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4"/>
            <p:cNvSpPr/>
            <p:nvPr/>
          </p:nvSpPr>
          <p:spPr>
            <a:xfrm>
              <a:off x="7039374" y="2391593"/>
              <a:ext cx="9334" cy="32698"/>
            </a:xfrm>
            <a:custGeom>
              <a:avLst/>
              <a:gdLst/>
              <a:ahLst/>
              <a:cxnLst/>
              <a:rect l="l" t="t" r="r" b="b"/>
              <a:pathLst>
                <a:path w="316" h="1107" extrusionOk="0">
                  <a:moveTo>
                    <a:pt x="181" y="1"/>
                  </a:moveTo>
                  <a:cubicBezTo>
                    <a:pt x="122" y="1"/>
                    <a:pt x="65" y="38"/>
                    <a:pt x="65" y="113"/>
                  </a:cubicBezTo>
                  <a:cubicBezTo>
                    <a:pt x="90" y="389"/>
                    <a:pt x="65" y="690"/>
                    <a:pt x="15" y="966"/>
                  </a:cubicBezTo>
                  <a:cubicBezTo>
                    <a:pt x="0" y="1053"/>
                    <a:pt x="71" y="1106"/>
                    <a:pt x="137" y="1106"/>
                  </a:cubicBezTo>
                  <a:cubicBezTo>
                    <a:pt x="184" y="1106"/>
                    <a:pt x="230" y="1079"/>
                    <a:pt x="241" y="1016"/>
                  </a:cubicBezTo>
                  <a:cubicBezTo>
                    <a:pt x="291" y="715"/>
                    <a:pt x="316" y="414"/>
                    <a:pt x="316" y="113"/>
                  </a:cubicBezTo>
                  <a:cubicBezTo>
                    <a:pt x="303" y="38"/>
                    <a:pt x="241"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4"/>
            <p:cNvSpPr/>
            <p:nvPr/>
          </p:nvSpPr>
          <p:spPr>
            <a:xfrm>
              <a:off x="7056092" y="2395108"/>
              <a:ext cx="8182" cy="32787"/>
            </a:xfrm>
            <a:custGeom>
              <a:avLst/>
              <a:gdLst/>
              <a:ahLst/>
              <a:cxnLst/>
              <a:rect l="l" t="t" r="r" b="b"/>
              <a:pathLst>
                <a:path w="277" h="1110" extrusionOk="0">
                  <a:moveTo>
                    <a:pt x="160" y="1"/>
                  </a:moveTo>
                  <a:cubicBezTo>
                    <a:pt x="101" y="1"/>
                    <a:pt x="38" y="32"/>
                    <a:pt x="25" y="95"/>
                  </a:cubicBezTo>
                  <a:cubicBezTo>
                    <a:pt x="0" y="395"/>
                    <a:pt x="0" y="696"/>
                    <a:pt x="0" y="997"/>
                  </a:cubicBezTo>
                  <a:cubicBezTo>
                    <a:pt x="13" y="1072"/>
                    <a:pt x="76" y="1110"/>
                    <a:pt x="135" y="1110"/>
                  </a:cubicBezTo>
                  <a:cubicBezTo>
                    <a:pt x="195" y="1110"/>
                    <a:pt x="251" y="1072"/>
                    <a:pt x="251" y="997"/>
                  </a:cubicBezTo>
                  <a:cubicBezTo>
                    <a:pt x="226" y="696"/>
                    <a:pt x="226" y="395"/>
                    <a:pt x="276" y="95"/>
                  </a:cubicBezTo>
                  <a:cubicBezTo>
                    <a:pt x="276" y="32"/>
                    <a:pt x="220"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4"/>
            <p:cNvSpPr/>
            <p:nvPr/>
          </p:nvSpPr>
          <p:spPr>
            <a:xfrm>
              <a:off x="7124886" y="2449665"/>
              <a:ext cx="15714" cy="19524"/>
            </a:xfrm>
            <a:custGeom>
              <a:avLst/>
              <a:gdLst/>
              <a:ahLst/>
              <a:cxnLst/>
              <a:rect l="l" t="t" r="r" b="b"/>
              <a:pathLst>
                <a:path w="532" h="661" extrusionOk="0">
                  <a:moveTo>
                    <a:pt x="366" y="0"/>
                  </a:moveTo>
                  <a:cubicBezTo>
                    <a:pt x="333" y="0"/>
                    <a:pt x="300" y="15"/>
                    <a:pt x="278" y="52"/>
                  </a:cubicBezTo>
                  <a:cubicBezTo>
                    <a:pt x="203" y="203"/>
                    <a:pt x="128" y="353"/>
                    <a:pt x="52" y="478"/>
                  </a:cubicBezTo>
                  <a:cubicBezTo>
                    <a:pt x="1" y="581"/>
                    <a:pt x="78" y="660"/>
                    <a:pt x="156" y="660"/>
                  </a:cubicBezTo>
                  <a:cubicBezTo>
                    <a:pt x="193" y="660"/>
                    <a:pt x="229" y="643"/>
                    <a:pt x="253" y="604"/>
                  </a:cubicBezTo>
                  <a:cubicBezTo>
                    <a:pt x="328" y="453"/>
                    <a:pt x="403" y="328"/>
                    <a:pt x="478" y="177"/>
                  </a:cubicBezTo>
                  <a:cubicBezTo>
                    <a:pt x="532" y="89"/>
                    <a:pt x="44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4"/>
            <p:cNvSpPr/>
            <p:nvPr/>
          </p:nvSpPr>
          <p:spPr>
            <a:xfrm>
              <a:off x="7137351" y="2454834"/>
              <a:ext cx="12878" cy="19199"/>
            </a:xfrm>
            <a:custGeom>
              <a:avLst/>
              <a:gdLst/>
              <a:ahLst/>
              <a:cxnLst/>
              <a:rect l="l" t="t" r="r" b="b"/>
              <a:pathLst>
                <a:path w="436" h="650" extrusionOk="0">
                  <a:moveTo>
                    <a:pt x="270" y="1"/>
                  </a:moveTo>
                  <a:cubicBezTo>
                    <a:pt x="237" y="1"/>
                    <a:pt x="204" y="16"/>
                    <a:pt x="182" y="53"/>
                  </a:cubicBezTo>
                  <a:cubicBezTo>
                    <a:pt x="107" y="203"/>
                    <a:pt x="56" y="353"/>
                    <a:pt x="31" y="504"/>
                  </a:cubicBezTo>
                  <a:cubicBezTo>
                    <a:pt x="1" y="595"/>
                    <a:pt x="73" y="650"/>
                    <a:pt x="145" y="650"/>
                  </a:cubicBezTo>
                  <a:cubicBezTo>
                    <a:pt x="191" y="650"/>
                    <a:pt x="237" y="628"/>
                    <a:pt x="257" y="579"/>
                  </a:cubicBezTo>
                  <a:cubicBezTo>
                    <a:pt x="282" y="429"/>
                    <a:pt x="332" y="303"/>
                    <a:pt x="382" y="178"/>
                  </a:cubicBezTo>
                  <a:cubicBezTo>
                    <a:pt x="435" y="89"/>
                    <a:pt x="35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4"/>
            <p:cNvSpPr/>
            <p:nvPr/>
          </p:nvSpPr>
          <p:spPr>
            <a:xfrm>
              <a:off x="7369342" y="2579395"/>
              <a:ext cx="27352" cy="24044"/>
            </a:xfrm>
            <a:custGeom>
              <a:avLst/>
              <a:gdLst/>
              <a:ahLst/>
              <a:cxnLst/>
              <a:rect l="l" t="t" r="r" b="b"/>
              <a:pathLst>
                <a:path w="926" h="814" extrusionOk="0">
                  <a:moveTo>
                    <a:pt x="722" y="1"/>
                  </a:moveTo>
                  <a:cubicBezTo>
                    <a:pt x="698" y="1"/>
                    <a:pt x="672" y="7"/>
                    <a:pt x="649" y="21"/>
                  </a:cubicBezTo>
                  <a:cubicBezTo>
                    <a:pt x="423" y="197"/>
                    <a:pt x="223" y="422"/>
                    <a:pt x="72" y="648"/>
                  </a:cubicBezTo>
                  <a:cubicBezTo>
                    <a:pt x="1" y="737"/>
                    <a:pt x="82" y="814"/>
                    <a:pt x="171" y="814"/>
                  </a:cubicBezTo>
                  <a:cubicBezTo>
                    <a:pt x="207" y="814"/>
                    <a:pt x="244" y="802"/>
                    <a:pt x="273" y="773"/>
                  </a:cubicBezTo>
                  <a:cubicBezTo>
                    <a:pt x="423" y="547"/>
                    <a:pt x="598" y="347"/>
                    <a:pt x="824" y="197"/>
                  </a:cubicBezTo>
                  <a:cubicBezTo>
                    <a:pt x="926" y="115"/>
                    <a:pt x="829"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4"/>
            <p:cNvSpPr/>
            <p:nvPr/>
          </p:nvSpPr>
          <p:spPr>
            <a:xfrm>
              <a:off x="7377258" y="2593101"/>
              <a:ext cx="27588" cy="23364"/>
            </a:xfrm>
            <a:custGeom>
              <a:avLst/>
              <a:gdLst/>
              <a:ahLst/>
              <a:cxnLst/>
              <a:rect l="l" t="t" r="r" b="b"/>
              <a:pathLst>
                <a:path w="934" h="791" extrusionOk="0">
                  <a:moveTo>
                    <a:pt x="769" y="0"/>
                  </a:moveTo>
                  <a:cubicBezTo>
                    <a:pt x="741" y="0"/>
                    <a:pt x="710" y="10"/>
                    <a:pt x="681" y="33"/>
                  </a:cubicBezTo>
                  <a:lnTo>
                    <a:pt x="80" y="585"/>
                  </a:lnTo>
                  <a:cubicBezTo>
                    <a:pt x="1" y="664"/>
                    <a:pt x="78" y="790"/>
                    <a:pt x="163" y="790"/>
                  </a:cubicBezTo>
                  <a:cubicBezTo>
                    <a:pt x="186" y="790"/>
                    <a:pt x="209" y="781"/>
                    <a:pt x="230" y="760"/>
                  </a:cubicBezTo>
                  <a:lnTo>
                    <a:pt x="857" y="184"/>
                  </a:lnTo>
                  <a:cubicBezTo>
                    <a:pt x="934" y="107"/>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4"/>
            <p:cNvSpPr/>
            <p:nvPr/>
          </p:nvSpPr>
          <p:spPr>
            <a:xfrm>
              <a:off x="7348311" y="2481005"/>
              <a:ext cx="28356" cy="31457"/>
            </a:xfrm>
            <a:custGeom>
              <a:avLst/>
              <a:gdLst/>
              <a:ahLst/>
              <a:cxnLst/>
              <a:rect l="l" t="t" r="r" b="b"/>
              <a:pathLst>
                <a:path w="960" h="1065" extrusionOk="0">
                  <a:moveTo>
                    <a:pt x="802" y="0"/>
                  </a:moveTo>
                  <a:cubicBezTo>
                    <a:pt x="777" y="0"/>
                    <a:pt x="753" y="13"/>
                    <a:pt x="734" y="44"/>
                  </a:cubicBezTo>
                  <a:cubicBezTo>
                    <a:pt x="508" y="319"/>
                    <a:pt x="283" y="595"/>
                    <a:pt x="57" y="871"/>
                  </a:cubicBezTo>
                  <a:cubicBezTo>
                    <a:pt x="1" y="946"/>
                    <a:pt x="72" y="1065"/>
                    <a:pt x="154" y="1065"/>
                  </a:cubicBezTo>
                  <a:cubicBezTo>
                    <a:pt x="180" y="1065"/>
                    <a:pt x="208" y="1052"/>
                    <a:pt x="233" y="1021"/>
                  </a:cubicBezTo>
                  <a:cubicBezTo>
                    <a:pt x="458" y="746"/>
                    <a:pt x="659" y="470"/>
                    <a:pt x="884" y="194"/>
                  </a:cubicBezTo>
                  <a:cubicBezTo>
                    <a:pt x="960" y="119"/>
                    <a:pt x="879"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4"/>
            <p:cNvSpPr/>
            <p:nvPr/>
          </p:nvSpPr>
          <p:spPr>
            <a:xfrm>
              <a:off x="7355105" y="2499820"/>
              <a:ext cx="23098" cy="18993"/>
            </a:xfrm>
            <a:custGeom>
              <a:avLst/>
              <a:gdLst/>
              <a:ahLst/>
              <a:cxnLst/>
              <a:rect l="l" t="t" r="r" b="b"/>
              <a:pathLst>
                <a:path w="782" h="643" extrusionOk="0">
                  <a:moveTo>
                    <a:pt x="607" y="0"/>
                  </a:moveTo>
                  <a:cubicBezTo>
                    <a:pt x="580" y="0"/>
                    <a:pt x="552" y="10"/>
                    <a:pt x="529" y="33"/>
                  </a:cubicBezTo>
                  <a:cubicBezTo>
                    <a:pt x="379" y="159"/>
                    <a:pt x="228" y="309"/>
                    <a:pt x="78" y="459"/>
                  </a:cubicBezTo>
                  <a:cubicBezTo>
                    <a:pt x="1" y="536"/>
                    <a:pt x="86" y="643"/>
                    <a:pt x="176" y="643"/>
                  </a:cubicBezTo>
                  <a:cubicBezTo>
                    <a:pt x="203" y="643"/>
                    <a:pt x="230" y="633"/>
                    <a:pt x="253" y="610"/>
                  </a:cubicBezTo>
                  <a:cubicBezTo>
                    <a:pt x="404" y="484"/>
                    <a:pt x="554" y="334"/>
                    <a:pt x="705" y="184"/>
                  </a:cubicBezTo>
                  <a:cubicBezTo>
                    <a:pt x="781" y="107"/>
                    <a:pt x="696" y="0"/>
                    <a:pt x="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4"/>
            <p:cNvSpPr/>
            <p:nvPr/>
          </p:nvSpPr>
          <p:spPr>
            <a:xfrm>
              <a:off x="7495499" y="2769295"/>
              <a:ext cx="28740" cy="14562"/>
            </a:xfrm>
            <a:custGeom>
              <a:avLst/>
              <a:gdLst/>
              <a:ahLst/>
              <a:cxnLst/>
              <a:rect l="l" t="t" r="r" b="b"/>
              <a:pathLst>
                <a:path w="973" h="493" extrusionOk="0">
                  <a:moveTo>
                    <a:pt x="779" y="0"/>
                  </a:moveTo>
                  <a:cubicBezTo>
                    <a:pt x="766" y="0"/>
                    <a:pt x="752" y="3"/>
                    <a:pt x="738" y="8"/>
                  </a:cubicBezTo>
                  <a:cubicBezTo>
                    <a:pt x="513" y="108"/>
                    <a:pt x="312" y="184"/>
                    <a:pt x="112" y="284"/>
                  </a:cubicBezTo>
                  <a:cubicBezTo>
                    <a:pt x="0" y="328"/>
                    <a:pt x="68" y="492"/>
                    <a:pt x="190" y="492"/>
                  </a:cubicBezTo>
                  <a:cubicBezTo>
                    <a:pt x="205" y="492"/>
                    <a:pt x="221" y="490"/>
                    <a:pt x="237" y="484"/>
                  </a:cubicBezTo>
                  <a:cubicBezTo>
                    <a:pt x="438" y="384"/>
                    <a:pt x="638" y="309"/>
                    <a:pt x="839" y="209"/>
                  </a:cubicBezTo>
                  <a:cubicBezTo>
                    <a:pt x="973" y="164"/>
                    <a:pt x="888"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4"/>
            <p:cNvSpPr/>
            <p:nvPr/>
          </p:nvSpPr>
          <p:spPr>
            <a:xfrm>
              <a:off x="7501761" y="2788228"/>
              <a:ext cx="24546" cy="11667"/>
            </a:xfrm>
            <a:custGeom>
              <a:avLst/>
              <a:gdLst/>
              <a:ahLst/>
              <a:cxnLst/>
              <a:rect l="l" t="t" r="r" b="b"/>
              <a:pathLst>
                <a:path w="831" h="395" extrusionOk="0">
                  <a:moveTo>
                    <a:pt x="664" y="0"/>
                  </a:moveTo>
                  <a:cubicBezTo>
                    <a:pt x="644" y="0"/>
                    <a:pt x="623" y="6"/>
                    <a:pt x="602" y="19"/>
                  </a:cubicBezTo>
                  <a:cubicBezTo>
                    <a:pt x="451" y="94"/>
                    <a:pt x="301" y="144"/>
                    <a:pt x="125" y="169"/>
                  </a:cubicBezTo>
                  <a:cubicBezTo>
                    <a:pt x="0" y="194"/>
                    <a:pt x="50" y="395"/>
                    <a:pt x="201" y="395"/>
                  </a:cubicBezTo>
                  <a:cubicBezTo>
                    <a:pt x="376" y="370"/>
                    <a:pt x="552" y="294"/>
                    <a:pt x="727" y="194"/>
                  </a:cubicBezTo>
                  <a:cubicBezTo>
                    <a:pt x="831" y="132"/>
                    <a:pt x="762"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4"/>
            <p:cNvSpPr/>
            <p:nvPr/>
          </p:nvSpPr>
          <p:spPr>
            <a:xfrm>
              <a:off x="7494642" y="2861601"/>
              <a:ext cx="12022" cy="25166"/>
            </a:xfrm>
            <a:custGeom>
              <a:avLst/>
              <a:gdLst/>
              <a:ahLst/>
              <a:cxnLst/>
              <a:rect l="l" t="t" r="r" b="b"/>
              <a:pathLst>
                <a:path w="407" h="852" extrusionOk="0">
                  <a:moveTo>
                    <a:pt x="270" y="0"/>
                  </a:moveTo>
                  <a:cubicBezTo>
                    <a:pt x="222" y="0"/>
                    <a:pt x="176" y="28"/>
                    <a:pt x="166" y="91"/>
                  </a:cubicBezTo>
                  <a:cubicBezTo>
                    <a:pt x="116" y="292"/>
                    <a:pt x="66" y="492"/>
                    <a:pt x="16" y="718"/>
                  </a:cubicBezTo>
                  <a:cubicBezTo>
                    <a:pt x="0" y="794"/>
                    <a:pt x="77" y="851"/>
                    <a:pt x="146" y="851"/>
                  </a:cubicBezTo>
                  <a:cubicBezTo>
                    <a:pt x="190" y="851"/>
                    <a:pt x="231" y="827"/>
                    <a:pt x="241" y="768"/>
                  </a:cubicBezTo>
                  <a:lnTo>
                    <a:pt x="392" y="141"/>
                  </a:lnTo>
                  <a:cubicBezTo>
                    <a:pt x="406" y="54"/>
                    <a:pt x="33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4"/>
            <p:cNvSpPr/>
            <p:nvPr/>
          </p:nvSpPr>
          <p:spPr>
            <a:xfrm>
              <a:off x="7509884" y="2876665"/>
              <a:ext cx="9688" cy="14119"/>
            </a:xfrm>
            <a:custGeom>
              <a:avLst/>
              <a:gdLst/>
              <a:ahLst/>
              <a:cxnLst/>
              <a:rect l="l" t="t" r="r" b="b"/>
              <a:pathLst>
                <a:path w="328" h="478" extrusionOk="0">
                  <a:moveTo>
                    <a:pt x="172" y="1"/>
                  </a:moveTo>
                  <a:cubicBezTo>
                    <a:pt x="136" y="1"/>
                    <a:pt x="100" y="18"/>
                    <a:pt x="76" y="57"/>
                  </a:cubicBezTo>
                  <a:cubicBezTo>
                    <a:pt x="51" y="158"/>
                    <a:pt x="26" y="258"/>
                    <a:pt x="1" y="383"/>
                  </a:cubicBezTo>
                  <a:cubicBezTo>
                    <a:pt x="1" y="446"/>
                    <a:pt x="57" y="477"/>
                    <a:pt x="114" y="477"/>
                  </a:cubicBezTo>
                  <a:cubicBezTo>
                    <a:pt x="170" y="477"/>
                    <a:pt x="226" y="446"/>
                    <a:pt x="226" y="383"/>
                  </a:cubicBezTo>
                  <a:cubicBezTo>
                    <a:pt x="251" y="308"/>
                    <a:pt x="251" y="233"/>
                    <a:pt x="277" y="183"/>
                  </a:cubicBezTo>
                  <a:cubicBezTo>
                    <a:pt x="328" y="80"/>
                    <a:pt x="25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4"/>
            <p:cNvSpPr/>
            <p:nvPr/>
          </p:nvSpPr>
          <p:spPr>
            <a:xfrm>
              <a:off x="7596371" y="2483899"/>
              <a:ext cx="74937" cy="100575"/>
            </a:xfrm>
            <a:custGeom>
              <a:avLst/>
              <a:gdLst/>
              <a:ahLst/>
              <a:cxnLst/>
              <a:rect l="l" t="t" r="r" b="b"/>
              <a:pathLst>
                <a:path w="2537" h="3405" extrusionOk="0">
                  <a:moveTo>
                    <a:pt x="1014" y="0"/>
                  </a:moveTo>
                  <a:cubicBezTo>
                    <a:pt x="945" y="0"/>
                    <a:pt x="867" y="55"/>
                    <a:pt x="882" y="146"/>
                  </a:cubicBezTo>
                  <a:cubicBezTo>
                    <a:pt x="1158" y="1124"/>
                    <a:pt x="1534" y="2051"/>
                    <a:pt x="2035" y="2928"/>
                  </a:cubicBezTo>
                  <a:cubicBezTo>
                    <a:pt x="1860" y="2803"/>
                    <a:pt x="1709" y="2678"/>
                    <a:pt x="1584" y="2527"/>
                  </a:cubicBezTo>
                  <a:cubicBezTo>
                    <a:pt x="1083" y="2076"/>
                    <a:pt x="632" y="1575"/>
                    <a:pt x="231" y="1074"/>
                  </a:cubicBezTo>
                  <a:cubicBezTo>
                    <a:pt x="204" y="1040"/>
                    <a:pt x="174" y="1026"/>
                    <a:pt x="145" y="1026"/>
                  </a:cubicBezTo>
                  <a:cubicBezTo>
                    <a:pt x="67" y="1026"/>
                    <a:pt x="0" y="1132"/>
                    <a:pt x="55" y="1224"/>
                  </a:cubicBezTo>
                  <a:cubicBezTo>
                    <a:pt x="481" y="1750"/>
                    <a:pt x="933" y="2226"/>
                    <a:pt x="1409" y="2703"/>
                  </a:cubicBezTo>
                  <a:cubicBezTo>
                    <a:pt x="1659" y="2928"/>
                    <a:pt x="1960" y="3154"/>
                    <a:pt x="2211" y="3404"/>
                  </a:cubicBezTo>
                  <a:lnTo>
                    <a:pt x="2311" y="3179"/>
                  </a:lnTo>
                  <a:lnTo>
                    <a:pt x="2537" y="3329"/>
                  </a:lnTo>
                  <a:cubicBezTo>
                    <a:pt x="1885" y="2327"/>
                    <a:pt x="1409" y="1249"/>
                    <a:pt x="1108" y="71"/>
                  </a:cubicBezTo>
                  <a:cubicBezTo>
                    <a:pt x="1098" y="22"/>
                    <a:pt x="1058" y="0"/>
                    <a:pt x="1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4"/>
            <p:cNvSpPr/>
            <p:nvPr/>
          </p:nvSpPr>
          <p:spPr>
            <a:xfrm>
              <a:off x="7392175" y="2925491"/>
              <a:ext cx="206585" cy="127248"/>
            </a:xfrm>
            <a:custGeom>
              <a:avLst/>
              <a:gdLst/>
              <a:ahLst/>
              <a:cxnLst/>
              <a:rect l="l" t="t" r="r" b="b"/>
              <a:pathLst>
                <a:path w="6994" h="4308" extrusionOk="0">
                  <a:moveTo>
                    <a:pt x="3072" y="0"/>
                  </a:moveTo>
                  <a:cubicBezTo>
                    <a:pt x="2586" y="0"/>
                    <a:pt x="2257" y="33"/>
                    <a:pt x="2257" y="33"/>
                  </a:cubicBezTo>
                  <a:lnTo>
                    <a:pt x="1" y="2038"/>
                  </a:lnTo>
                  <a:cubicBezTo>
                    <a:pt x="1114" y="3597"/>
                    <a:pt x="2832" y="4307"/>
                    <a:pt x="4286" y="4307"/>
                  </a:cubicBezTo>
                  <a:cubicBezTo>
                    <a:pt x="5778" y="4307"/>
                    <a:pt x="6993" y="3559"/>
                    <a:pt x="6993" y="2214"/>
                  </a:cubicBezTo>
                  <a:cubicBezTo>
                    <a:pt x="6993" y="258"/>
                    <a:pt x="4427" y="0"/>
                    <a:pt x="3072"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4"/>
            <p:cNvSpPr/>
            <p:nvPr/>
          </p:nvSpPr>
          <p:spPr>
            <a:xfrm>
              <a:off x="6810307" y="2546697"/>
              <a:ext cx="90355" cy="128104"/>
            </a:xfrm>
            <a:custGeom>
              <a:avLst/>
              <a:gdLst/>
              <a:ahLst/>
              <a:cxnLst/>
              <a:rect l="l" t="t" r="r" b="b"/>
              <a:pathLst>
                <a:path w="3059" h="4337" extrusionOk="0">
                  <a:moveTo>
                    <a:pt x="1719" y="0"/>
                  </a:moveTo>
                  <a:cubicBezTo>
                    <a:pt x="1644" y="0"/>
                    <a:pt x="1564" y="8"/>
                    <a:pt x="1479" y="25"/>
                  </a:cubicBezTo>
                  <a:cubicBezTo>
                    <a:pt x="1" y="326"/>
                    <a:pt x="1" y="3183"/>
                    <a:pt x="1354" y="4336"/>
                  </a:cubicBezTo>
                  <a:lnTo>
                    <a:pt x="3058" y="2206"/>
                  </a:lnTo>
                  <a:cubicBezTo>
                    <a:pt x="3058" y="2206"/>
                    <a:pt x="2969" y="0"/>
                    <a:pt x="171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4"/>
            <p:cNvSpPr/>
            <p:nvPr/>
          </p:nvSpPr>
          <p:spPr>
            <a:xfrm>
              <a:off x="6521603" y="2563711"/>
              <a:ext cx="1120830" cy="1012929"/>
            </a:xfrm>
            <a:custGeom>
              <a:avLst/>
              <a:gdLst/>
              <a:ahLst/>
              <a:cxnLst/>
              <a:rect l="l" t="t" r="r" b="b"/>
              <a:pathLst>
                <a:path w="37946" h="34293" extrusionOk="0">
                  <a:moveTo>
                    <a:pt x="14511" y="1"/>
                  </a:moveTo>
                  <a:cubicBezTo>
                    <a:pt x="13810" y="577"/>
                    <a:pt x="12531" y="903"/>
                    <a:pt x="11729" y="1404"/>
                  </a:cubicBezTo>
                  <a:cubicBezTo>
                    <a:pt x="10802" y="2006"/>
                    <a:pt x="9900" y="2657"/>
                    <a:pt x="9023" y="3334"/>
                  </a:cubicBezTo>
                  <a:cubicBezTo>
                    <a:pt x="7318" y="4687"/>
                    <a:pt x="5764" y="6241"/>
                    <a:pt x="4461" y="7971"/>
                  </a:cubicBezTo>
                  <a:cubicBezTo>
                    <a:pt x="1028" y="12507"/>
                    <a:pt x="0" y="18071"/>
                    <a:pt x="501" y="23585"/>
                  </a:cubicBezTo>
                  <a:cubicBezTo>
                    <a:pt x="702" y="25640"/>
                    <a:pt x="852" y="28397"/>
                    <a:pt x="3108" y="29023"/>
                  </a:cubicBezTo>
                  <a:cubicBezTo>
                    <a:pt x="3585" y="29163"/>
                    <a:pt x="3992" y="29227"/>
                    <a:pt x="4349" y="29227"/>
                  </a:cubicBezTo>
                  <a:cubicBezTo>
                    <a:pt x="5534" y="29227"/>
                    <a:pt x="6182" y="28526"/>
                    <a:pt x="7068" y="27545"/>
                  </a:cubicBezTo>
                  <a:cubicBezTo>
                    <a:pt x="7268" y="30051"/>
                    <a:pt x="8095" y="32482"/>
                    <a:pt x="9699" y="32833"/>
                  </a:cubicBezTo>
                  <a:cubicBezTo>
                    <a:pt x="9826" y="32862"/>
                    <a:pt x="9955" y="32876"/>
                    <a:pt x="10086" y="32876"/>
                  </a:cubicBezTo>
                  <a:cubicBezTo>
                    <a:pt x="11322" y="32876"/>
                    <a:pt x="12701" y="31635"/>
                    <a:pt x="13835" y="30026"/>
                  </a:cubicBezTo>
                  <a:cubicBezTo>
                    <a:pt x="14394" y="32336"/>
                    <a:pt x="15543" y="34292"/>
                    <a:pt x="17236" y="34292"/>
                  </a:cubicBezTo>
                  <a:cubicBezTo>
                    <a:pt x="17288" y="34292"/>
                    <a:pt x="17341" y="34290"/>
                    <a:pt x="17394" y="34287"/>
                  </a:cubicBezTo>
                  <a:cubicBezTo>
                    <a:pt x="19298" y="34161"/>
                    <a:pt x="20476" y="32432"/>
                    <a:pt x="21078" y="30527"/>
                  </a:cubicBezTo>
                  <a:cubicBezTo>
                    <a:pt x="21886" y="32336"/>
                    <a:pt x="23219" y="33946"/>
                    <a:pt x="24999" y="33946"/>
                  </a:cubicBezTo>
                  <a:cubicBezTo>
                    <a:pt x="25315" y="33946"/>
                    <a:pt x="25646" y="33895"/>
                    <a:pt x="25990" y="33785"/>
                  </a:cubicBezTo>
                  <a:cubicBezTo>
                    <a:pt x="27895" y="33159"/>
                    <a:pt x="29223" y="31605"/>
                    <a:pt x="30000" y="29976"/>
                  </a:cubicBezTo>
                  <a:cubicBezTo>
                    <a:pt x="30650" y="30682"/>
                    <a:pt x="31493" y="31167"/>
                    <a:pt x="32478" y="31167"/>
                  </a:cubicBezTo>
                  <a:cubicBezTo>
                    <a:pt x="32822" y="31167"/>
                    <a:pt x="33183" y="31108"/>
                    <a:pt x="33559" y="30978"/>
                  </a:cubicBezTo>
                  <a:cubicBezTo>
                    <a:pt x="37945" y="29449"/>
                    <a:pt x="32055" y="9424"/>
                    <a:pt x="32055" y="9424"/>
                  </a:cubicBezTo>
                  <a:cubicBezTo>
                    <a:pt x="32055" y="9424"/>
                    <a:pt x="28866" y="15436"/>
                    <a:pt x="22191" y="15436"/>
                  </a:cubicBezTo>
                  <a:cubicBezTo>
                    <a:pt x="21476" y="15436"/>
                    <a:pt x="20721" y="15367"/>
                    <a:pt x="19925" y="15214"/>
                  </a:cubicBezTo>
                  <a:cubicBezTo>
                    <a:pt x="11679" y="13660"/>
                    <a:pt x="10501" y="9625"/>
                    <a:pt x="10501" y="9625"/>
                  </a:cubicBezTo>
                  <a:cubicBezTo>
                    <a:pt x="10501" y="9625"/>
                    <a:pt x="7895" y="5489"/>
                    <a:pt x="1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4"/>
            <p:cNvSpPr/>
            <p:nvPr/>
          </p:nvSpPr>
          <p:spPr>
            <a:xfrm>
              <a:off x="6785879" y="2525961"/>
              <a:ext cx="681105" cy="512682"/>
            </a:xfrm>
            <a:custGeom>
              <a:avLst/>
              <a:gdLst/>
              <a:ahLst/>
              <a:cxnLst/>
              <a:rect l="l" t="t" r="r" b="b"/>
              <a:pathLst>
                <a:path w="23059" h="17357" extrusionOk="0">
                  <a:moveTo>
                    <a:pt x="9783" y="0"/>
                  </a:moveTo>
                  <a:cubicBezTo>
                    <a:pt x="9337" y="0"/>
                    <a:pt x="8883" y="33"/>
                    <a:pt x="8422" y="101"/>
                  </a:cubicBezTo>
                  <a:cubicBezTo>
                    <a:pt x="8196" y="126"/>
                    <a:pt x="7945" y="176"/>
                    <a:pt x="7720" y="226"/>
                  </a:cubicBezTo>
                  <a:cubicBezTo>
                    <a:pt x="7720" y="226"/>
                    <a:pt x="2181" y="2858"/>
                    <a:pt x="1103" y="7344"/>
                  </a:cubicBezTo>
                  <a:cubicBezTo>
                    <a:pt x="0" y="11830"/>
                    <a:pt x="6266" y="15389"/>
                    <a:pt x="6266" y="15389"/>
                  </a:cubicBezTo>
                  <a:cubicBezTo>
                    <a:pt x="6266" y="15389"/>
                    <a:pt x="9474" y="17357"/>
                    <a:pt x="13271" y="17357"/>
                  </a:cubicBezTo>
                  <a:cubicBezTo>
                    <a:pt x="14149" y="17357"/>
                    <a:pt x="15057" y="17252"/>
                    <a:pt x="15965" y="16993"/>
                  </a:cubicBezTo>
                  <a:cubicBezTo>
                    <a:pt x="17569" y="16542"/>
                    <a:pt x="18923" y="15640"/>
                    <a:pt x="20001" y="14612"/>
                  </a:cubicBezTo>
                  <a:cubicBezTo>
                    <a:pt x="22181" y="12582"/>
                    <a:pt x="23058" y="10627"/>
                    <a:pt x="23058" y="10627"/>
                  </a:cubicBezTo>
                  <a:cubicBezTo>
                    <a:pt x="23058" y="10627"/>
                    <a:pt x="21655" y="7168"/>
                    <a:pt x="18923" y="4462"/>
                  </a:cubicBezTo>
                  <a:cubicBezTo>
                    <a:pt x="18071" y="3635"/>
                    <a:pt x="17143" y="2833"/>
                    <a:pt x="16116" y="2131"/>
                  </a:cubicBezTo>
                  <a:cubicBezTo>
                    <a:pt x="14263" y="889"/>
                    <a:pt x="12128" y="0"/>
                    <a:pt x="978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4"/>
            <p:cNvSpPr/>
            <p:nvPr/>
          </p:nvSpPr>
          <p:spPr>
            <a:xfrm>
              <a:off x="6859162" y="2752487"/>
              <a:ext cx="60729" cy="59991"/>
            </a:xfrm>
            <a:custGeom>
              <a:avLst/>
              <a:gdLst/>
              <a:ahLst/>
              <a:cxnLst/>
              <a:rect l="l" t="t" r="r" b="b"/>
              <a:pathLst>
                <a:path w="2056" h="2031" extrusionOk="0">
                  <a:moveTo>
                    <a:pt x="1028" y="1"/>
                  </a:moveTo>
                  <a:cubicBezTo>
                    <a:pt x="452" y="1"/>
                    <a:pt x="1" y="452"/>
                    <a:pt x="1" y="1003"/>
                  </a:cubicBezTo>
                  <a:cubicBezTo>
                    <a:pt x="1" y="1580"/>
                    <a:pt x="452" y="2031"/>
                    <a:pt x="1028" y="2031"/>
                  </a:cubicBezTo>
                  <a:cubicBezTo>
                    <a:pt x="1605" y="2031"/>
                    <a:pt x="2056" y="1580"/>
                    <a:pt x="2056" y="1003"/>
                  </a:cubicBezTo>
                  <a:cubicBezTo>
                    <a:pt x="2056" y="452"/>
                    <a:pt x="1605"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4"/>
            <p:cNvSpPr/>
            <p:nvPr/>
          </p:nvSpPr>
          <p:spPr>
            <a:xfrm>
              <a:off x="7089411" y="2872411"/>
              <a:ext cx="60729" cy="59991"/>
            </a:xfrm>
            <a:custGeom>
              <a:avLst/>
              <a:gdLst/>
              <a:ahLst/>
              <a:cxnLst/>
              <a:rect l="l" t="t" r="r" b="b"/>
              <a:pathLst>
                <a:path w="2056" h="2031" extrusionOk="0">
                  <a:moveTo>
                    <a:pt x="1028" y="1"/>
                  </a:moveTo>
                  <a:cubicBezTo>
                    <a:pt x="451" y="1"/>
                    <a:pt x="0" y="452"/>
                    <a:pt x="0" y="1028"/>
                  </a:cubicBezTo>
                  <a:cubicBezTo>
                    <a:pt x="0" y="1580"/>
                    <a:pt x="451" y="2031"/>
                    <a:pt x="1028" y="2031"/>
                  </a:cubicBezTo>
                  <a:cubicBezTo>
                    <a:pt x="1579" y="2031"/>
                    <a:pt x="2055" y="1580"/>
                    <a:pt x="2055" y="1028"/>
                  </a:cubicBezTo>
                  <a:cubicBezTo>
                    <a:pt x="2055" y="452"/>
                    <a:pt x="1579"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4"/>
            <p:cNvSpPr/>
            <p:nvPr/>
          </p:nvSpPr>
          <p:spPr>
            <a:xfrm>
              <a:off x="7141220" y="2748057"/>
              <a:ext cx="60729" cy="55235"/>
            </a:xfrm>
            <a:custGeom>
              <a:avLst/>
              <a:gdLst/>
              <a:ahLst/>
              <a:cxnLst/>
              <a:rect l="l" t="t" r="r" b="b"/>
              <a:pathLst>
                <a:path w="2056" h="1870" extrusionOk="0">
                  <a:moveTo>
                    <a:pt x="727" y="0"/>
                  </a:moveTo>
                  <a:cubicBezTo>
                    <a:pt x="552" y="0"/>
                    <a:pt x="377" y="0"/>
                    <a:pt x="251" y="101"/>
                  </a:cubicBezTo>
                  <a:cubicBezTo>
                    <a:pt x="101" y="176"/>
                    <a:pt x="1" y="351"/>
                    <a:pt x="51" y="502"/>
                  </a:cubicBezTo>
                  <a:cubicBezTo>
                    <a:pt x="76" y="627"/>
                    <a:pt x="151" y="727"/>
                    <a:pt x="251" y="827"/>
                  </a:cubicBezTo>
                  <a:cubicBezTo>
                    <a:pt x="452" y="1028"/>
                    <a:pt x="627" y="1228"/>
                    <a:pt x="828" y="1429"/>
                  </a:cubicBezTo>
                  <a:cubicBezTo>
                    <a:pt x="978" y="1579"/>
                    <a:pt x="1128" y="1755"/>
                    <a:pt x="1329" y="1830"/>
                  </a:cubicBezTo>
                  <a:cubicBezTo>
                    <a:pt x="1407" y="1856"/>
                    <a:pt x="1488" y="1870"/>
                    <a:pt x="1565" y="1870"/>
                  </a:cubicBezTo>
                  <a:cubicBezTo>
                    <a:pt x="1713" y="1870"/>
                    <a:pt x="1848" y="1819"/>
                    <a:pt x="1930" y="1705"/>
                  </a:cubicBezTo>
                  <a:cubicBezTo>
                    <a:pt x="2006" y="1604"/>
                    <a:pt x="2031" y="1504"/>
                    <a:pt x="2031" y="1379"/>
                  </a:cubicBezTo>
                  <a:cubicBezTo>
                    <a:pt x="2056" y="752"/>
                    <a:pt x="1354" y="76"/>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4"/>
            <p:cNvSpPr/>
            <p:nvPr/>
          </p:nvSpPr>
          <p:spPr>
            <a:xfrm>
              <a:off x="6889527" y="2657139"/>
              <a:ext cx="72574" cy="34677"/>
            </a:xfrm>
            <a:custGeom>
              <a:avLst/>
              <a:gdLst/>
              <a:ahLst/>
              <a:cxnLst/>
              <a:rect l="l" t="t" r="r" b="b"/>
              <a:pathLst>
                <a:path w="2457" h="1174" extrusionOk="0">
                  <a:moveTo>
                    <a:pt x="1089" y="0"/>
                  </a:moveTo>
                  <a:cubicBezTo>
                    <a:pt x="560" y="0"/>
                    <a:pt x="56" y="226"/>
                    <a:pt x="0" y="773"/>
                  </a:cubicBezTo>
                  <a:cubicBezTo>
                    <a:pt x="0" y="873"/>
                    <a:pt x="25" y="973"/>
                    <a:pt x="75" y="1048"/>
                  </a:cubicBezTo>
                  <a:cubicBezTo>
                    <a:pt x="176" y="1148"/>
                    <a:pt x="326" y="1174"/>
                    <a:pt x="451" y="1174"/>
                  </a:cubicBezTo>
                  <a:cubicBezTo>
                    <a:pt x="752" y="1174"/>
                    <a:pt x="1003" y="1048"/>
                    <a:pt x="1278" y="998"/>
                  </a:cubicBezTo>
                  <a:cubicBezTo>
                    <a:pt x="1529" y="923"/>
                    <a:pt x="1905" y="998"/>
                    <a:pt x="2156" y="898"/>
                  </a:cubicBezTo>
                  <a:cubicBezTo>
                    <a:pt x="2456" y="747"/>
                    <a:pt x="2381" y="572"/>
                    <a:pt x="2181" y="372"/>
                  </a:cubicBezTo>
                  <a:cubicBezTo>
                    <a:pt x="1938" y="140"/>
                    <a:pt x="1506" y="0"/>
                    <a:pt x="1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4"/>
            <p:cNvSpPr/>
            <p:nvPr/>
          </p:nvSpPr>
          <p:spPr>
            <a:xfrm>
              <a:off x="7019819" y="2525961"/>
              <a:ext cx="242089" cy="172174"/>
            </a:xfrm>
            <a:custGeom>
              <a:avLst/>
              <a:gdLst/>
              <a:ahLst/>
              <a:cxnLst/>
              <a:rect l="l" t="t" r="r" b="b"/>
              <a:pathLst>
                <a:path w="8196" h="5829" extrusionOk="0">
                  <a:moveTo>
                    <a:pt x="1863" y="0"/>
                  </a:moveTo>
                  <a:cubicBezTo>
                    <a:pt x="1417" y="0"/>
                    <a:pt x="963" y="33"/>
                    <a:pt x="502" y="101"/>
                  </a:cubicBezTo>
                  <a:cubicBezTo>
                    <a:pt x="201" y="652"/>
                    <a:pt x="75" y="1304"/>
                    <a:pt x="50" y="1830"/>
                  </a:cubicBezTo>
                  <a:cubicBezTo>
                    <a:pt x="0" y="2657"/>
                    <a:pt x="201" y="3459"/>
                    <a:pt x="602" y="4161"/>
                  </a:cubicBezTo>
                  <a:cubicBezTo>
                    <a:pt x="903" y="4712"/>
                    <a:pt x="1329" y="5188"/>
                    <a:pt x="1880" y="5489"/>
                  </a:cubicBezTo>
                  <a:cubicBezTo>
                    <a:pt x="2255" y="5703"/>
                    <a:pt x="2706" y="5829"/>
                    <a:pt x="3143" y="5829"/>
                  </a:cubicBezTo>
                  <a:cubicBezTo>
                    <a:pt x="3319" y="5829"/>
                    <a:pt x="3494" y="5808"/>
                    <a:pt x="3659" y="5765"/>
                  </a:cubicBezTo>
                  <a:cubicBezTo>
                    <a:pt x="3735" y="5740"/>
                    <a:pt x="3785" y="5740"/>
                    <a:pt x="3860" y="5690"/>
                  </a:cubicBezTo>
                  <a:cubicBezTo>
                    <a:pt x="3985" y="5589"/>
                    <a:pt x="4035" y="5414"/>
                    <a:pt x="3985" y="5239"/>
                  </a:cubicBezTo>
                  <a:cubicBezTo>
                    <a:pt x="3960" y="5088"/>
                    <a:pt x="3885" y="4938"/>
                    <a:pt x="3810" y="4787"/>
                  </a:cubicBezTo>
                  <a:cubicBezTo>
                    <a:pt x="3685" y="4512"/>
                    <a:pt x="3634" y="4186"/>
                    <a:pt x="3634" y="3885"/>
                  </a:cubicBezTo>
                  <a:cubicBezTo>
                    <a:pt x="3634" y="3660"/>
                    <a:pt x="3685" y="3434"/>
                    <a:pt x="3860" y="3309"/>
                  </a:cubicBezTo>
                  <a:cubicBezTo>
                    <a:pt x="3953" y="3243"/>
                    <a:pt x="4057" y="3220"/>
                    <a:pt x="4165" y="3220"/>
                  </a:cubicBezTo>
                  <a:cubicBezTo>
                    <a:pt x="4346" y="3220"/>
                    <a:pt x="4539" y="3287"/>
                    <a:pt x="4712" y="3334"/>
                  </a:cubicBezTo>
                  <a:cubicBezTo>
                    <a:pt x="4978" y="3400"/>
                    <a:pt x="5254" y="3433"/>
                    <a:pt x="5531" y="3433"/>
                  </a:cubicBezTo>
                  <a:cubicBezTo>
                    <a:pt x="5881" y="3433"/>
                    <a:pt x="6231" y="3382"/>
                    <a:pt x="6567" y="3284"/>
                  </a:cubicBezTo>
                  <a:cubicBezTo>
                    <a:pt x="7168" y="3133"/>
                    <a:pt x="7770" y="2808"/>
                    <a:pt x="8096" y="2281"/>
                  </a:cubicBezTo>
                  <a:cubicBezTo>
                    <a:pt x="8146" y="2256"/>
                    <a:pt x="8171" y="2181"/>
                    <a:pt x="8196" y="2131"/>
                  </a:cubicBezTo>
                  <a:cubicBezTo>
                    <a:pt x="6343" y="889"/>
                    <a:pt x="4208"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4"/>
            <p:cNvSpPr/>
            <p:nvPr/>
          </p:nvSpPr>
          <p:spPr>
            <a:xfrm>
              <a:off x="7316676" y="2657730"/>
              <a:ext cx="151793" cy="299865"/>
            </a:xfrm>
            <a:custGeom>
              <a:avLst/>
              <a:gdLst/>
              <a:ahLst/>
              <a:cxnLst/>
              <a:rect l="l" t="t" r="r" b="b"/>
              <a:pathLst>
                <a:path w="5139" h="10152" extrusionOk="0">
                  <a:moveTo>
                    <a:pt x="953" y="1"/>
                  </a:moveTo>
                  <a:cubicBezTo>
                    <a:pt x="477" y="1053"/>
                    <a:pt x="0" y="3033"/>
                    <a:pt x="1855" y="5038"/>
                  </a:cubicBezTo>
                  <a:cubicBezTo>
                    <a:pt x="1855" y="5038"/>
                    <a:pt x="201" y="7870"/>
                    <a:pt x="2131" y="10151"/>
                  </a:cubicBezTo>
                  <a:cubicBezTo>
                    <a:pt x="4311" y="8121"/>
                    <a:pt x="5138" y="6241"/>
                    <a:pt x="5138" y="6241"/>
                  </a:cubicBezTo>
                  <a:cubicBezTo>
                    <a:pt x="5138" y="6241"/>
                    <a:pt x="3685" y="2707"/>
                    <a:pt x="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4"/>
            <p:cNvSpPr/>
            <p:nvPr/>
          </p:nvSpPr>
          <p:spPr>
            <a:xfrm>
              <a:off x="6763666" y="2691787"/>
              <a:ext cx="453076" cy="411723"/>
            </a:xfrm>
            <a:custGeom>
              <a:avLst/>
              <a:gdLst/>
              <a:ahLst/>
              <a:cxnLst/>
              <a:rect l="l" t="t" r="r" b="b"/>
              <a:pathLst>
                <a:path w="15339" h="13939" extrusionOk="0">
                  <a:moveTo>
                    <a:pt x="1855" y="1"/>
                  </a:moveTo>
                  <a:cubicBezTo>
                    <a:pt x="1705" y="326"/>
                    <a:pt x="1504" y="627"/>
                    <a:pt x="1279" y="903"/>
                  </a:cubicBezTo>
                  <a:cubicBezTo>
                    <a:pt x="1053" y="1128"/>
                    <a:pt x="828" y="1379"/>
                    <a:pt x="677" y="1655"/>
                  </a:cubicBezTo>
                  <a:cubicBezTo>
                    <a:pt x="502" y="1955"/>
                    <a:pt x="427" y="2306"/>
                    <a:pt x="351" y="2657"/>
                  </a:cubicBezTo>
                  <a:cubicBezTo>
                    <a:pt x="176" y="3384"/>
                    <a:pt x="1" y="4111"/>
                    <a:pt x="26" y="4838"/>
                  </a:cubicBezTo>
                  <a:cubicBezTo>
                    <a:pt x="26" y="5840"/>
                    <a:pt x="351" y="6818"/>
                    <a:pt x="702" y="7745"/>
                  </a:cubicBezTo>
                  <a:cubicBezTo>
                    <a:pt x="1078" y="8672"/>
                    <a:pt x="1479" y="9600"/>
                    <a:pt x="2106" y="10377"/>
                  </a:cubicBezTo>
                  <a:cubicBezTo>
                    <a:pt x="2958" y="11479"/>
                    <a:pt x="4161" y="12256"/>
                    <a:pt x="5464" y="12783"/>
                  </a:cubicBezTo>
                  <a:cubicBezTo>
                    <a:pt x="6768" y="13309"/>
                    <a:pt x="8171" y="13560"/>
                    <a:pt x="9549" y="13760"/>
                  </a:cubicBezTo>
                  <a:cubicBezTo>
                    <a:pt x="10254" y="13862"/>
                    <a:pt x="10971" y="13939"/>
                    <a:pt x="11681" y="13939"/>
                  </a:cubicBezTo>
                  <a:cubicBezTo>
                    <a:pt x="12361" y="13939"/>
                    <a:pt x="13035" y="13869"/>
                    <a:pt x="13685" y="13685"/>
                  </a:cubicBezTo>
                  <a:cubicBezTo>
                    <a:pt x="14136" y="13560"/>
                    <a:pt x="14687" y="13234"/>
                    <a:pt x="14562" y="12783"/>
                  </a:cubicBezTo>
                  <a:cubicBezTo>
                    <a:pt x="14488" y="12536"/>
                    <a:pt x="15339" y="11704"/>
                    <a:pt x="15124" y="11704"/>
                  </a:cubicBezTo>
                  <a:cubicBezTo>
                    <a:pt x="15120" y="11704"/>
                    <a:pt x="15117" y="11705"/>
                    <a:pt x="15113" y="11705"/>
                  </a:cubicBezTo>
                  <a:cubicBezTo>
                    <a:pt x="15056" y="11706"/>
                    <a:pt x="14999" y="11707"/>
                    <a:pt x="14943" y="11707"/>
                  </a:cubicBezTo>
                  <a:cubicBezTo>
                    <a:pt x="13820" y="11707"/>
                    <a:pt x="12925" y="11457"/>
                    <a:pt x="12256" y="10502"/>
                  </a:cubicBezTo>
                  <a:cubicBezTo>
                    <a:pt x="11605" y="9575"/>
                    <a:pt x="11229" y="8497"/>
                    <a:pt x="10577" y="7595"/>
                  </a:cubicBezTo>
                  <a:cubicBezTo>
                    <a:pt x="9399" y="5991"/>
                    <a:pt x="7419" y="5189"/>
                    <a:pt x="5464" y="4788"/>
                  </a:cubicBezTo>
                  <a:cubicBezTo>
                    <a:pt x="4813" y="4637"/>
                    <a:pt x="4136" y="4562"/>
                    <a:pt x="3509" y="4336"/>
                  </a:cubicBezTo>
                  <a:cubicBezTo>
                    <a:pt x="2833" y="4086"/>
                    <a:pt x="2331" y="3660"/>
                    <a:pt x="2006" y="3158"/>
                  </a:cubicBezTo>
                  <a:cubicBezTo>
                    <a:pt x="1429" y="2256"/>
                    <a:pt x="1379" y="1078"/>
                    <a:pt x="1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4"/>
            <p:cNvSpPr/>
            <p:nvPr/>
          </p:nvSpPr>
          <p:spPr>
            <a:xfrm>
              <a:off x="6919125" y="2730570"/>
              <a:ext cx="29656" cy="35002"/>
            </a:xfrm>
            <a:custGeom>
              <a:avLst/>
              <a:gdLst/>
              <a:ahLst/>
              <a:cxnLst/>
              <a:rect l="l" t="t" r="r" b="b"/>
              <a:pathLst>
                <a:path w="1004" h="1185" extrusionOk="0">
                  <a:moveTo>
                    <a:pt x="613" y="0"/>
                  </a:moveTo>
                  <a:cubicBezTo>
                    <a:pt x="427" y="0"/>
                    <a:pt x="212" y="187"/>
                    <a:pt x="126" y="467"/>
                  </a:cubicBezTo>
                  <a:cubicBezTo>
                    <a:pt x="1" y="793"/>
                    <a:pt x="76" y="1094"/>
                    <a:pt x="276" y="1169"/>
                  </a:cubicBezTo>
                  <a:cubicBezTo>
                    <a:pt x="305" y="1180"/>
                    <a:pt x="335" y="1185"/>
                    <a:pt x="366" y="1185"/>
                  </a:cubicBezTo>
                  <a:cubicBezTo>
                    <a:pt x="553" y="1185"/>
                    <a:pt x="771" y="1000"/>
                    <a:pt x="878" y="743"/>
                  </a:cubicBezTo>
                  <a:cubicBezTo>
                    <a:pt x="1003" y="417"/>
                    <a:pt x="928" y="91"/>
                    <a:pt x="703" y="16"/>
                  </a:cubicBezTo>
                  <a:cubicBezTo>
                    <a:pt x="674" y="5"/>
                    <a:pt x="644" y="0"/>
                    <a:pt x="6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4"/>
            <p:cNvSpPr/>
            <p:nvPr/>
          </p:nvSpPr>
          <p:spPr>
            <a:xfrm>
              <a:off x="7116793" y="2829020"/>
              <a:ext cx="29656" cy="35002"/>
            </a:xfrm>
            <a:custGeom>
              <a:avLst/>
              <a:gdLst/>
              <a:ahLst/>
              <a:cxnLst/>
              <a:rect l="l" t="t" r="r" b="b"/>
              <a:pathLst>
                <a:path w="1004" h="1185" extrusionOk="0">
                  <a:moveTo>
                    <a:pt x="630" y="0"/>
                  </a:moveTo>
                  <a:cubicBezTo>
                    <a:pt x="433" y="0"/>
                    <a:pt x="233" y="188"/>
                    <a:pt x="126" y="467"/>
                  </a:cubicBezTo>
                  <a:cubicBezTo>
                    <a:pt x="1" y="768"/>
                    <a:pt x="76" y="1094"/>
                    <a:pt x="276" y="1169"/>
                  </a:cubicBezTo>
                  <a:cubicBezTo>
                    <a:pt x="308" y="1180"/>
                    <a:pt x="341" y="1185"/>
                    <a:pt x="373" y="1185"/>
                  </a:cubicBezTo>
                  <a:cubicBezTo>
                    <a:pt x="570" y="1185"/>
                    <a:pt x="770" y="998"/>
                    <a:pt x="878" y="718"/>
                  </a:cubicBezTo>
                  <a:cubicBezTo>
                    <a:pt x="1003" y="417"/>
                    <a:pt x="928" y="91"/>
                    <a:pt x="727" y="16"/>
                  </a:cubicBezTo>
                  <a:cubicBezTo>
                    <a:pt x="695" y="6"/>
                    <a:pt x="663" y="0"/>
                    <a:pt x="6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4"/>
            <p:cNvSpPr/>
            <p:nvPr/>
          </p:nvSpPr>
          <p:spPr>
            <a:xfrm>
              <a:off x="6933953" y="2851705"/>
              <a:ext cx="105862" cy="37040"/>
            </a:xfrm>
            <a:custGeom>
              <a:avLst/>
              <a:gdLst/>
              <a:ahLst/>
              <a:cxnLst/>
              <a:rect l="l" t="t" r="r" b="b"/>
              <a:pathLst>
                <a:path w="3584" h="1254" extrusionOk="0">
                  <a:moveTo>
                    <a:pt x="0" y="0"/>
                  </a:moveTo>
                  <a:cubicBezTo>
                    <a:pt x="150" y="276"/>
                    <a:pt x="401" y="526"/>
                    <a:pt x="702" y="702"/>
                  </a:cubicBezTo>
                  <a:cubicBezTo>
                    <a:pt x="977" y="902"/>
                    <a:pt x="1278" y="1028"/>
                    <a:pt x="1604" y="1128"/>
                  </a:cubicBezTo>
                  <a:cubicBezTo>
                    <a:pt x="1930" y="1203"/>
                    <a:pt x="2281" y="1253"/>
                    <a:pt x="2607" y="1253"/>
                  </a:cubicBezTo>
                  <a:cubicBezTo>
                    <a:pt x="2782" y="1253"/>
                    <a:pt x="2957" y="1203"/>
                    <a:pt x="3108" y="1178"/>
                  </a:cubicBezTo>
                  <a:cubicBezTo>
                    <a:pt x="3283" y="1153"/>
                    <a:pt x="3434" y="1103"/>
                    <a:pt x="3584" y="1053"/>
                  </a:cubicBezTo>
                  <a:cubicBezTo>
                    <a:pt x="3434" y="1053"/>
                    <a:pt x="3258" y="1053"/>
                    <a:pt x="3108" y="1028"/>
                  </a:cubicBezTo>
                  <a:cubicBezTo>
                    <a:pt x="2932" y="1028"/>
                    <a:pt x="2782" y="1028"/>
                    <a:pt x="2632" y="1003"/>
                  </a:cubicBezTo>
                  <a:cubicBezTo>
                    <a:pt x="2306" y="978"/>
                    <a:pt x="2005" y="902"/>
                    <a:pt x="1704" y="827"/>
                  </a:cubicBezTo>
                  <a:cubicBezTo>
                    <a:pt x="1378" y="752"/>
                    <a:pt x="1103" y="652"/>
                    <a:pt x="802" y="501"/>
                  </a:cubicBezTo>
                  <a:cubicBezTo>
                    <a:pt x="526" y="376"/>
                    <a:pt x="251" y="20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4"/>
            <p:cNvSpPr/>
            <p:nvPr/>
          </p:nvSpPr>
          <p:spPr>
            <a:xfrm>
              <a:off x="6955397" y="2778924"/>
              <a:ext cx="84064" cy="71510"/>
            </a:xfrm>
            <a:custGeom>
              <a:avLst/>
              <a:gdLst/>
              <a:ahLst/>
              <a:cxnLst/>
              <a:rect l="l" t="t" r="r" b="b"/>
              <a:pathLst>
                <a:path w="2846" h="2421" extrusionOk="0">
                  <a:moveTo>
                    <a:pt x="2717" y="1"/>
                  </a:moveTo>
                  <a:cubicBezTo>
                    <a:pt x="2707" y="1"/>
                    <a:pt x="2695" y="3"/>
                    <a:pt x="2683" y="8"/>
                  </a:cubicBezTo>
                  <a:lnTo>
                    <a:pt x="101" y="1036"/>
                  </a:lnTo>
                  <a:cubicBezTo>
                    <a:pt x="26" y="1061"/>
                    <a:pt x="1" y="1136"/>
                    <a:pt x="26" y="1211"/>
                  </a:cubicBezTo>
                  <a:cubicBezTo>
                    <a:pt x="226" y="1587"/>
                    <a:pt x="402" y="1988"/>
                    <a:pt x="602" y="2364"/>
                  </a:cubicBezTo>
                  <a:cubicBezTo>
                    <a:pt x="626" y="2404"/>
                    <a:pt x="660" y="2421"/>
                    <a:pt x="694" y="2421"/>
                  </a:cubicBezTo>
                  <a:cubicBezTo>
                    <a:pt x="766" y="2421"/>
                    <a:pt x="837" y="2341"/>
                    <a:pt x="803" y="2239"/>
                  </a:cubicBezTo>
                  <a:cubicBezTo>
                    <a:pt x="623" y="1901"/>
                    <a:pt x="463" y="1563"/>
                    <a:pt x="287" y="1207"/>
                  </a:cubicBezTo>
                  <a:lnTo>
                    <a:pt x="287" y="1207"/>
                  </a:lnTo>
                  <a:lnTo>
                    <a:pt x="2733" y="234"/>
                  </a:lnTo>
                  <a:cubicBezTo>
                    <a:pt x="2846" y="188"/>
                    <a:pt x="2816" y="1"/>
                    <a:pt x="271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4"/>
            <p:cNvSpPr/>
            <p:nvPr/>
          </p:nvSpPr>
          <p:spPr>
            <a:xfrm>
              <a:off x="7052400" y="2557006"/>
              <a:ext cx="22242" cy="66194"/>
            </a:xfrm>
            <a:custGeom>
              <a:avLst/>
              <a:gdLst/>
              <a:ahLst/>
              <a:cxnLst/>
              <a:rect l="l" t="t" r="r" b="b"/>
              <a:pathLst>
                <a:path w="753" h="2241" extrusionOk="0">
                  <a:moveTo>
                    <a:pt x="439" y="0"/>
                  </a:moveTo>
                  <a:cubicBezTo>
                    <a:pt x="406" y="0"/>
                    <a:pt x="373" y="16"/>
                    <a:pt x="351" y="52"/>
                  </a:cubicBezTo>
                  <a:cubicBezTo>
                    <a:pt x="0" y="804"/>
                    <a:pt x="176" y="1481"/>
                    <a:pt x="501" y="2183"/>
                  </a:cubicBezTo>
                  <a:cubicBezTo>
                    <a:pt x="526" y="2223"/>
                    <a:pt x="563" y="2240"/>
                    <a:pt x="600" y="2240"/>
                  </a:cubicBezTo>
                  <a:cubicBezTo>
                    <a:pt x="678" y="2240"/>
                    <a:pt x="753" y="2167"/>
                    <a:pt x="702" y="2082"/>
                  </a:cubicBezTo>
                  <a:cubicBezTo>
                    <a:pt x="401" y="1456"/>
                    <a:pt x="251" y="829"/>
                    <a:pt x="551" y="178"/>
                  </a:cubicBezTo>
                  <a:cubicBezTo>
                    <a:pt x="605" y="89"/>
                    <a:pt x="520" y="0"/>
                    <a:pt x="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4"/>
            <p:cNvSpPr/>
            <p:nvPr/>
          </p:nvSpPr>
          <p:spPr>
            <a:xfrm>
              <a:off x="7073844" y="2576058"/>
              <a:ext cx="10102" cy="30867"/>
            </a:xfrm>
            <a:custGeom>
              <a:avLst/>
              <a:gdLst/>
              <a:ahLst/>
              <a:cxnLst/>
              <a:rect l="l" t="t" r="r" b="b"/>
              <a:pathLst>
                <a:path w="342" h="1045" extrusionOk="0">
                  <a:moveTo>
                    <a:pt x="146" y="1"/>
                  </a:moveTo>
                  <a:cubicBezTo>
                    <a:pt x="102" y="1"/>
                    <a:pt x="61" y="25"/>
                    <a:pt x="51" y="84"/>
                  </a:cubicBezTo>
                  <a:cubicBezTo>
                    <a:pt x="1" y="385"/>
                    <a:pt x="26" y="660"/>
                    <a:pt x="101" y="961"/>
                  </a:cubicBezTo>
                  <a:cubicBezTo>
                    <a:pt x="111" y="1020"/>
                    <a:pt x="152" y="1045"/>
                    <a:pt x="196" y="1045"/>
                  </a:cubicBezTo>
                  <a:cubicBezTo>
                    <a:pt x="265" y="1045"/>
                    <a:pt x="342" y="987"/>
                    <a:pt x="327" y="911"/>
                  </a:cubicBezTo>
                  <a:cubicBezTo>
                    <a:pt x="252" y="660"/>
                    <a:pt x="226" y="410"/>
                    <a:pt x="277" y="134"/>
                  </a:cubicBezTo>
                  <a:cubicBezTo>
                    <a:pt x="292" y="58"/>
                    <a:pt x="215"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4"/>
            <p:cNvSpPr/>
            <p:nvPr/>
          </p:nvSpPr>
          <p:spPr>
            <a:xfrm>
              <a:off x="7361839" y="2721886"/>
              <a:ext cx="18402" cy="45488"/>
            </a:xfrm>
            <a:custGeom>
              <a:avLst/>
              <a:gdLst/>
              <a:ahLst/>
              <a:cxnLst/>
              <a:rect l="l" t="t" r="r" b="b"/>
              <a:pathLst>
                <a:path w="623" h="1540" extrusionOk="0">
                  <a:moveTo>
                    <a:pt x="264" y="1"/>
                  </a:moveTo>
                  <a:cubicBezTo>
                    <a:pt x="217" y="1"/>
                    <a:pt x="170" y="25"/>
                    <a:pt x="151" y="84"/>
                  </a:cubicBezTo>
                  <a:cubicBezTo>
                    <a:pt x="0" y="561"/>
                    <a:pt x="75" y="1062"/>
                    <a:pt x="351" y="1488"/>
                  </a:cubicBezTo>
                  <a:cubicBezTo>
                    <a:pt x="381" y="1525"/>
                    <a:pt x="419" y="1540"/>
                    <a:pt x="455" y="1540"/>
                  </a:cubicBezTo>
                  <a:cubicBezTo>
                    <a:pt x="543" y="1540"/>
                    <a:pt x="623" y="1451"/>
                    <a:pt x="552" y="1363"/>
                  </a:cubicBezTo>
                  <a:cubicBezTo>
                    <a:pt x="301" y="1012"/>
                    <a:pt x="226" y="561"/>
                    <a:pt x="376" y="134"/>
                  </a:cubicBezTo>
                  <a:cubicBezTo>
                    <a:pt x="407" y="58"/>
                    <a:pt x="336" y="1"/>
                    <a:pt x="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4"/>
            <p:cNvSpPr/>
            <p:nvPr/>
          </p:nvSpPr>
          <p:spPr>
            <a:xfrm>
              <a:off x="7381837" y="2731516"/>
              <a:ext cx="18609" cy="48442"/>
            </a:xfrm>
            <a:custGeom>
              <a:avLst/>
              <a:gdLst/>
              <a:ahLst/>
              <a:cxnLst/>
              <a:rect l="l" t="t" r="r" b="b"/>
              <a:pathLst>
                <a:path w="630" h="1640" extrusionOk="0">
                  <a:moveTo>
                    <a:pt x="196" y="1"/>
                  </a:moveTo>
                  <a:cubicBezTo>
                    <a:pt x="151" y="1"/>
                    <a:pt x="110" y="25"/>
                    <a:pt x="100" y="84"/>
                  </a:cubicBezTo>
                  <a:cubicBezTo>
                    <a:pt x="0" y="610"/>
                    <a:pt x="75" y="1137"/>
                    <a:pt x="376" y="1588"/>
                  </a:cubicBezTo>
                  <a:cubicBezTo>
                    <a:pt x="398" y="1625"/>
                    <a:pt x="431" y="1640"/>
                    <a:pt x="464" y="1640"/>
                  </a:cubicBezTo>
                  <a:cubicBezTo>
                    <a:pt x="545" y="1640"/>
                    <a:pt x="630" y="1551"/>
                    <a:pt x="576" y="1463"/>
                  </a:cubicBezTo>
                  <a:cubicBezTo>
                    <a:pt x="301" y="1062"/>
                    <a:pt x="226" y="610"/>
                    <a:pt x="326" y="134"/>
                  </a:cubicBezTo>
                  <a:cubicBezTo>
                    <a:pt x="341" y="58"/>
                    <a:pt x="264" y="1"/>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4"/>
            <p:cNvSpPr/>
            <p:nvPr/>
          </p:nvSpPr>
          <p:spPr>
            <a:xfrm>
              <a:off x="6727246" y="2787874"/>
              <a:ext cx="29892" cy="27499"/>
            </a:xfrm>
            <a:custGeom>
              <a:avLst/>
              <a:gdLst/>
              <a:ahLst/>
              <a:cxnLst/>
              <a:rect l="l" t="t" r="r" b="b"/>
              <a:pathLst>
                <a:path w="1012" h="931" extrusionOk="0">
                  <a:moveTo>
                    <a:pt x="838" y="1"/>
                  </a:moveTo>
                  <a:cubicBezTo>
                    <a:pt x="812" y="1"/>
                    <a:pt x="784" y="9"/>
                    <a:pt x="757" y="31"/>
                  </a:cubicBezTo>
                  <a:cubicBezTo>
                    <a:pt x="507" y="256"/>
                    <a:pt x="281" y="482"/>
                    <a:pt x="56" y="733"/>
                  </a:cubicBezTo>
                  <a:cubicBezTo>
                    <a:pt x="0" y="825"/>
                    <a:pt x="67" y="930"/>
                    <a:pt x="146" y="930"/>
                  </a:cubicBezTo>
                  <a:cubicBezTo>
                    <a:pt x="174" y="930"/>
                    <a:pt x="204" y="916"/>
                    <a:pt x="231" y="883"/>
                  </a:cubicBezTo>
                  <a:cubicBezTo>
                    <a:pt x="457" y="632"/>
                    <a:pt x="682" y="407"/>
                    <a:pt x="933" y="181"/>
                  </a:cubicBezTo>
                  <a:cubicBezTo>
                    <a:pt x="1012" y="122"/>
                    <a:pt x="935" y="1"/>
                    <a:pt x="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4"/>
            <p:cNvSpPr/>
            <p:nvPr/>
          </p:nvSpPr>
          <p:spPr>
            <a:xfrm>
              <a:off x="6737732" y="2807044"/>
              <a:ext cx="23807" cy="23010"/>
            </a:xfrm>
            <a:custGeom>
              <a:avLst/>
              <a:gdLst/>
              <a:ahLst/>
              <a:cxnLst/>
              <a:rect l="l" t="t" r="r" b="b"/>
              <a:pathLst>
                <a:path w="806" h="779" extrusionOk="0">
                  <a:moveTo>
                    <a:pt x="652" y="0"/>
                  </a:moveTo>
                  <a:cubicBezTo>
                    <a:pt x="627" y="0"/>
                    <a:pt x="601" y="10"/>
                    <a:pt x="578" y="33"/>
                  </a:cubicBezTo>
                  <a:cubicBezTo>
                    <a:pt x="402" y="209"/>
                    <a:pt x="252" y="409"/>
                    <a:pt x="77" y="585"/>
                  </a:cubicBezTo>
                  <a:cubicBezTo>
                    <a:pt x="1" y="660"/>
                    <a:pt x="82" y="779"/>
                    <a:pt x="170" y="779"/>
                  </a:cubicBezTo>
                  <a:cubicBezTo>
                    <a:pt x="198" y="779"/>
                    <a:pt x="227" y="766"/>
                    <a:pt x="252" y="735"/>
                  </a:cubicBezTo>
                  <a:cubicBezTo>
                    <a:pt x="402" y="560"/>
                    <a:pt x="578" y="384"/>
                    <a:pt x="728" y="184"/>
                  </a:cubicBezTo>
                  <a:cubicBezTo>
                    <a:pt x="805" y="107"/>
                    <a:pt x="734" y="0"/>
                    <a:pt x="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4"/>
            <p:cNvSpPr/>
            <p:nvPr/>
          </p:nvSpPr>
          <p:spPr>
            <a:xfrm>
              <a:off x="6981213" y="3064112"/>
              <a:ext cx="22655" cy="28267"/>
            </a:xfrm>
            <a:custGeom>
              <a:avLst/>
              <a:gdLst/>
              <a:ahLst/>
              <a:cxnLst/>
              <a:rect l="l" t="t" r="r" b="b"/>
              <a:pathLst>
                <a:path w="767" h="957" extrusionOk="0">
                  <a:moveTo>
                    <a:pt x="603" y="0"/>
                  </a:moveTo>
                  <a:cubicBezTo>
                    <a:pt x="573" y="0"/>
                    <a:pt x="545" y="16"/>
                    <a:pt x="530" y="52"/>
                  </a:cubicBezTo>
                  <a:cubicBezTo>
                    <a:pt x="380" y="303"/>
                    <a:pt x="230" y="554"/>
                    <a:pt x="54" y="779"/>
                  </a:cubicBezTo>
                  <a:cubicBezTo>
                    <a:pt x="1" y="868"/>
                    <a:pt x="86" y="956"/>
                    <a:pt x="166" y="956"/>
                  </a:cubicBezTo>
                  <a:cubicBezTo>
                    <a:pt x="200" y="956"/>
                    <a:pt x="233" y="941"/>
                    <a:pt x="255" y="904"/>
                  </a:cubicBezTo>
                  <a:cubicBezTo>
                    <a:pt x="430" y="679"/>
                    <a:pt x="580" y="428"/>
                    <a:pt x="731" y="178"/>
                  </a:cubicBezTo>
                  <a:cubicBezTo>
                    <a:pt x="766" y="89"/>
                    <a:pt x="676" y="0"/>
                    <a:pt x="6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4"/>
            <p:cNvSpPr/>
            <p:nvPr/>
          </p:nvSpPr>
          <p:spPr>
            <a:xfrm>
              <a:off x="6994683" y="3072856"/>
              <a:ext cx="22478" cy="23305"/>
            </a:xfrm>
            <a:custGeom>
              <a:avLst/>
              <a:gdLst/>
              <a:ahLst/>
              <a:cxnLst/>
              <a:rect l="l" t="t" r="r" b="b"/>
              <a:pathLst>
                <a:path w="761" h="789" extrusionOk="0">
                  <a:moveTo>
                    <a:pt x="606" y="0"/>
                  </a:moveTo>
                  <a:cubicBezTo>
                    <a:pt x="572" y="0"/>
                    <a:pt x="541" y="17"/>
                    <a:pt x="525" y="57"/>
                  </a:cubicBezTo>
                  <a:cubicBezTo>
                    <a:pt x="425" y="283"/>
                    <a:pt x="275" y="458"/>
                    <a:pt x="99" y="608"/>
                  </a:cubicBezTo>
                  <a:cubicBezTo>
                    <a:pt x="1" y="668"/>
                    <a:pt x="89" y="789"/>
                    <a:pt x="179" y="789"/>
                  </a:cubicBezTo>
                  <a:cubicBezTo>
                    <a:pt x="204" y="789"/>
                    <a:pt x="228" y="780"/>
                    <a:pt x="250" y="759"/>
                  </a:cubicBezTo>
                  <a:cubicBezTo>
                    <a:pt x="450" y="608"/>
                    <a:pt x="601" y="408"/>
                    <a:pt x="726" y="182"/>
                  </a:cubicBezTo>
                  <a:cubicBezTo>
                    <a:pt x="760" y="80"/>
                    <a:pt x="677" y="0"/>
                    <a:pt x="6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4"/>
            <p:cNvSpPr/>
            <p:nvPr/>
          </p:nvSpPr>
          <p:spPr>
            <a:xfrm>
              <a:off x="7083799" y="3300120"/>
              <a:ext cx="11815" cy="19199"/>
            </a:xfrm>
            <a:custGeom>
              <a:avLst/>
              <a:gdLst/>
              <a:ahLst/>
              <a:cxnLst/>
              <a:rect l="l" t="t" r="r" b="b"/>
              <a:pathLst>
                <a:path w="400" h="650" extrusionOk="0">
                  <a:moveTo>
                    <a:pt x="245" y="1"/>
                  </a:moveTo>
                  <a:cubicBezTo>
                    <a:pt x="212" y="1"/>
                    <a:pt x="181" y="18"/>
                    <a:pt x="165" y="57"/>
                  </a:cubicBezTo>
                  <a:cubicBezTo>
                    <a:pt x="90" y="208"/>
                    <a:pt x="40" y="358"/>
                    <a:pt x="15" y="508"/>
                  </a:cubicBezTo>
                  <a:cubicBezTo>
                    <a:pt x="0" y="596"/>
                    <a:pt x="70" y="649"/>
                    <a:pt x="136" y="649"/>
                  </a:cubicBezTo>
                  <a:cubicBezTo>
                    <a:pt x="184" y="649"/>
                    <a:pt x="230" y="622"/>
                    <a:pt x="240" y="559"/>
                  </a:cubicBezTo>
                  <a:cubicBezTo>
                    <a:pt x="265" y="433"/>
                    <a:pt x="290" y="308"/>
                    <a:pt x="366" y="183"/>
                  </a:cubicBezTo>
                  <a:cubicBezTo>
                    <a:pt x="400" y="80"/>
                    <a:pt x="317"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4"/>
            <p:cNvSpPr/>
            <p:nvPr/>
          </p:nvSpPr>
          <p:spPr>
            <a:xfrm>
              <a:off x="7101226" y="3301597"/>
              <a:ext cx="19022" cy="36302"/>
            </a:xfrm>
            <a:custGeom>
              <a:avLst/>
              <a:gdLst/>
              <a:ahLst/>
              <a:cxnLst/>
              <a:rect l="l" t="t" r="r" b="b"/>
              <a:pathLst>
                <a:path w="644" h="1229" extrusionOk="0">
                  <a:moveTo>
                    <a:pt x="494" y="1"/>
                  </a:moveTo>
                  <a:cubicBezTo>
                    <a:pt x="451" y="1"/>
                    <a:pt x="412" y="25"/>
                    <a:pt x="402" y="82"/>
                  </a:cubicBezTo>
                  <a:cubicBezTo>
                    <a:pt x="327" y="433"/>
                    <a:pt x="227" y="759"/>
                    <a:pt x="51" y="1060"/>
                  </a:cubicBezTo>
                  <a:cubicBezTo>
                    <a:pt x="1" y="1144"/>
                    <a:pt x="75" y="1229"/>
                    <a:pt x="152" y="1229"/>
                  </a:cubicBezTo>
                  <a:cubicBezTo>
                    <a:pt x="190" y="1229"/>
                    <a:pt x="227" y="1209"/>
                    <a:pt x="252" y="1160"/>
                  </a:cubicBezTo>
                  <a:cubicBezTo>
                    <a:pt x="427" y="834"/>
                    <a:pt x="553" y="509"/>
                    <a:pt x="628" y="158"/>
                  </a:cubicBezTo>
                  <a:cubicBezTo>
                    <a:pt x="643" y="65"/>
                    <a:pt x="563"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4"/>
            <p:cNvSpPr/>
            <p:nvPr/>
          </p:nvSpPr>
          <p:spPr>
            <a:xfrm>
              <a:off x="7118565" y="3251737"/>
              <a:ext cx="13912" cy="24044"/>
            </a:xfrm>
            <a:custGeom>
              <a:avLst/>
              <a:gdLst/>
              <a:ahLst/>
              <a:cxnLst/>
              <a:rect l="l" t="t" r="r" b="b"/>
              <a:pathLst>
                <a:path w="471" h="814" extrusionOk="0">
                  <a:moveTo>
                    <a:pt x="338" y="0"/>
                  </a:moveTo>
                  <a:cubicBezTo>
                    <a:pt x="289" y="0"/>
                    <a:pt x="237" y="28"/>
                    <a:pt x="216" y="91"/>
                  </a:cubicBezTo>
                  <a:cubicBezTo>
                    <a:pt x="141" y="267"/>
                    <a:pt x="91" y="467"/>
                    <a:pt x="16" y="668"/>
                  </a:cubicBezTo>
                  <a:cubicBezTo>
                    <a:pt x="0" y="760"/>
                    <a:pt x="78" y="814"/>
                    <a:pt x="147" y="814"/>
                  </a:cubicBezTo>
                  <a:cubicBezTo>
                    <a:pt x="191" y="814"/>
                    <a:pt x="232" y="792"/>
                    <a:pt x="241" y="743"/>
                  </a:cubicBezTo>
                  <a:cubicBezTo>
                    <a:pt x="316" y="542"/>
                    <a:pt x="367" y="342"/>
                    <a:pt x="442" y="141"/>
                  </a:cubicBezTo>
                  <a:cubicBezTo>
                    <a:pt x="471" y="54"/>
                    <a:pt x="407"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4"/>
            <p:cNvSpPr/>
            <p:nvPr/>
          </p:nvSpPr>
          <p:spPr>
            <a:xfrm>
              <a:off x="7355902" y="3083785"/>
              <a:ext cx="8182" cy="21503"/>
            </a:xfrm>
            <a:custGeom>
              <a:avLst/>
              <a:gdLst/>
              <a:ahLst/>
              <a:cxnLst/>
              <a:rect l="l" t="t" r="r" b="b"/>
              <a:pathLst>
                <a:path w="277" h="728" extrusionOk="0">
                  <a:moveTo>
                    <a:pt x="114" y="0"/>
                  </a:moveTo>
                  <a:cubicBezTo>
                    <a:pt x="57" y="0"/>
                    <a:pt x="1" y="38"/>
                    <a:pt x="1" y="113"/>
                  </a:cubicBezTo>
                  <a:lnTo>
                    <a:pt x="26" y="614"/>
                  </a:lnTo>
                  <a:cubicBezTo>
                    <a:pt x="38" y="690"/>
                    <a:pt x="101" y="727"/>
                    <a:pt x="161" y="727"/>
                  </a:cubicBezTo>
                  <a:cubicBezTo>
                    <a:pt x="220" y="727"/>
                    <a:pt x="276" y="690"/>
                    <a:pt x="276" y="614"/>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4"/>
            <p:cNvSpPr/>
            <p:nvPr/>
          </p:nvSpPr>
          <p:spPr>
            <a:xfrm>
              <a:off x="7372946" y="3096368"/>
              <a:ext cx="6675" cy="25195"/>
            </a:xfrm>
            <a:custGeom>
              <a:avLst/>
              <a:gdLst/>
              <a:ahLst/>
              <a:cxnLst/>
              <a:rect l="l" t="t" r="r" b="b"/>
              <a:pathLst>
                <a:path w="226" h="853" extrusionOk="0">
                  <a:moveTo>
                    <a:pt x="113" y="0"/>
                  </a:moveTo>
                  <a:cubicBezTo>
                    <a:pt x="57" y="0"/>
                    <a:pt x="0" y="38"/>
                    <a:pt x="0" y="113"/>
                  </a:cubicBezTo>
                  <a:lnTo>
                    <a:pt x="0" y="740"/>
                  </a:lnTo>
                  <a:cubicBezTo>
                    <a:pt x="0" y="815"/>
                    <a:pt x="57" y="853"/>
                    <a:pt x="113" y="853"/>
                  </a:cubicBezTo>
                  <a:cubicBezTo>
                    <a:pt x="169" y="853"/>
                    <a:pt x="226" y="815"/>
                    <a:pt x="226" y="740"/>
                  </a:cubicBezTo>
                  <a:lnTo>
                    <a:pt x="226" y="113"/>
                  </a:lnTo>
                  <a:cubicBezTo>
                    <a:pt x="226" y="38"/>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4"/>
            <p:cNvSpPr/>
            <p:nvPr/>
          </p:nvSpPr>
          <p:spPr>
            <a:xfrm>
              <a:off x="7377376" y="3055635"/>
              <a:ext cx="9777" cy="24575"/>
            </a:xfrm>
            <a:custGeom>
              <a:avLst/>
              <a:gdLst/>
              <a:ahLst/>
              <a:cxnLst/>
              <a:rect l="l" t="t" r="r" b="b"/>
              <a:pathLst>
                <a:path w="331" h="832" extrusionOk="0">
                  <a:moveTo>
                    <a:pt x="113" y="1"/>
                  </a:moveTo>
                  <a:cubicBezTo>
                    <a:pt x="57" y="1"/>
                    <a:pt x="1" y="39"/>
                    <a:pt x="1" y="114"/>
                  </a:cubicBezTo>
                  <a:cubicBezTo>
                    <a:pt x="1" y="339"/>
                    <a:pt x="26" y="540"/>
                    <a:pt x="76" y="740"/>
                  </a:cubicBezTo>
                  <a:cubicBezTo>
                    <a:pt x="97" y="803"/>
                    <a:pt x="149" y="831"/>
                    <a:pt x="198" y="831"/>
                  </a:cubicBezTo>
                  <a:cubicBezTo>
                    <a:pt x="267" y="831"/>
                    <a:pt x="331" y="778"/>
                    <a:pt x="301" y="690"/>
                  </a:cubicBezTo>
                  <a:cubicBezTo>
                    <a:pt x="251" y="490"/>
                    <a:pt x="226" y="314"/>
                    <a:pt x="226" y="114"/>
                  </a:cubicBezTo>
                  <a:cubicBezTo>
                    <a:pt x="226" y="39"/>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4"/>
            <p:cNvSpPr/>
            <p:nvPr/>
          </p:nvSpPr>
          <p:spPr>
            <a:xfrm>
              <a:off x="7278188" y="3385810"/>
              <a:ext cx="8152" cy="26879"/>
            </a:xfrm>
            <a:custGeom>
              <a:avLst/>
              <a:gdLst/>
              <a:ahLst/>
              <a:cxnLst/>
              <a:rect l="l" t="t" r="r" b="b"/>
              <a:pathLst>
                <a:path w="276" h="910" extrusionOk="0">
                  <a:moveTo>
                    <a:pt x="116" y="1"/>
                  </a:moveTo>
                  <a:cubicBezTo>
                    <a:pt x="57" y="1"/>
                    <a:pt x="0" y="39"/>
                    <a:pt x="0" y="114"/>
                  </a:cubicBezTo>
                  <a:cubicBezTo>
                    <a:pt x="25" y="339"/>
                    <a:pt x="50" y="565"/>
                    <a:pt x="25" y="815"/>
                  </a:cubicBezTo>
                  <a:cubicBezTo>
                    <a:pt x="25" y="878"/>
                    <a:pt x="82" y="909"/>
                    <a:pt x="138" y="909"/>
                  </a:cubicBezTo>
                  <a:cubicBezTo>
                    <a:pt x="194" y="909"/>
                    <a:pt x="251" y="878"/>
                    <a:pt x="251" y="815"/>
                  </a:cubicBezTo>
                  <a:cubicBezTo>
                    <a:pt x="276" y="565"/>
                    <a:pt x="276" y="339"/>
                    <a:pt x="251" y="114"/>
                  </a:cubicBezTo>
                  <a:cubicBezTo>
                    <a:pt x="238" y="39"/>
                    <a:pt x="176"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4"/>
            <p:cNvSpPr/>
            <p:nvPr/>
          </p:nvSpPr>
          <p:spPr>
            <a:xfrm>
              <a:off x="7290298" y="3387789"/>
              <a:ext cx="12051" cy="31635"/>
            </a:xfrm>
            <a:custGeom>
              <a:avLst/>
              <a:gdLst/>
              <a:ahLst/>
              <a:cxnLst/>
              <a:rect l="l" t="t" r="r" b="b"/>
              <a:pathLst>
                <a:path w="408" h="1071" extrusionOk="0">
                  <a:moveTo>
                    <a:pt x="137" y="1"/>
                  </a:moveTo>
                  <a:cubicBezTo>
                    <a:pt x="70" y="1"/>
                    <a:pt x="1" y="55"/>
                    <a:pt x="16" y="147"/>
                  </a:cubicBezTo>
                  <a:cubicBezTo>
                    <a:pt x="66" y="423"/>
                    <a:pt x="117" y="698"/>
                    <a:pt x="167" y="999"/>
                  </a:cubicBezTo>
                  <a:cubicBezTo>
                    <a:pt x="176" y="1048"/>
                    <a:pt x="217" y="1070"/>
                    <a:pt x="261" y="1070"/>
                  </a:cubicBezTo>
                  <a:cubicBezTo>
                    <a:pt x="329" y="1070"/>
                    <a:pt x="408" y="1016"/>
                    <a:pt x="392" y="924"/>
                  </a:cubicBezTo>
                  <a:lnTo>
                    <a:pt x="242" y="72"/>
                  </a:lnTo>
                  <a:cubicBezTo>
                    <a:pt x="222" y="23"/>
                    <a:pt x="180"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4"/>
            <p:cNvSpPr/>
            <p:nvPr/>
          </p:nvSpPr>
          <p:spPr>
            <a:xfrm>
              <a:off x="7305865" y="3338579"/>
              <a:ext cx="10545" cy="25668"/>
            </a:xfrm>
            <a:custGeom>
              <a:avLst/>
              <a:gdLst/>
              <a:ahLst/>
              <a:cxnLst/>
              <a:rect l="l" t="t" r="r" b="b"/>
              <a:pathLst>
                <a:path w="357" h="869" extrusionOk="0">
                  <a:moveTo>
                    <a:pt x="146" y="0"/>
                  </a:moveTo>
                  <a:cubicBezTo>
                    <a:pt x="77" y="0"/>
                    <a:pt x="0" y="58"/>
                    <a:pt x="16" y="134"/>
                  </a:cubicBezTo>
                  <a:cubicBezTo>
                    <a:pt x="41" y="359"/>
                    <a:pt x="91" y="560"/>
                    <a:pt x="116" y="785"/>
                  </a:cubicBezTo>
                  <a:cubicBezTo>
                    <a:pt x="126" y="845"/>
                    <a:pt x="167" y="869"/>
                    <a:pt x="211" y="869"/>
                  </a:cubicBezTo>
                  <a:cubicBezTo>
                    <a:pt x="280" y="869"/>
                    <a:pt x="357" y="811"/>
                    <a:pt x="341" y="735"/>
                  </a:cubicBezTo>
                  <a:cubicBezTo>
                    <a:pt x="316" y="510"/>
                    <a:pt x="266" y="284"/>
                    <a:pt x="241" y="84"/>
                  </a:cubicBezTo>
                  <a:cubicBezTo>
                    <a:pt x="231" y="24"/>
                    <a:pt x="190"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4"/>
            <p:cNvSpPr/>
            <p:nvPr/>
          </p:nvSpPr>
          <p:spPr>
            <a:xfrm>
              <a:off x="6771641" y="3148325"/>
              <a:ext cx="20351" cy="48619"/>
            </a:xfrm>
            <a:custGeom>
              <a:avLst/>
              <a:gdLst/>
              <a:ahLst/>
              <a:cxnLst/>
              <a:rect l="l" t="t" r="r" b="b"/>
              <a:pathLst>
                <a:path w="689" h="1646" extrusionOk="0">
                  <a:moveTo>
                    <a:pt x="546" y="0"/>
                  </a:moveTo>
                  <a:cubicBezTo>
                    <a:pt x="499" y="0"/>
                    <a:pt x="452" y="24"/>
                    <a:pt x="432" y="83"/>
                  </a:cubicBezTo>
                  <a:cubicBezTo>
                    <a:pt x="282" y="560"/>
                    <a:pt x="132" y="1036"/>
                    <a:pt x="31" y="1512"/>
                  </a:cubicBezTo>
                  <a:cubicBezTo>
                    <a:pt x="1" y="1588"/>
                    <a:pt x="72" y="1646"/>
                    <a:pt x="144" y="1646"/>
                  </a:cubicBezTo>
                  <a:cubicBezTo>
                    <a:pt x="190" y="1646"/>
                    <a:pt x="237" y="1621"/>
                    <a:pt x="257" y="1562"/>
                  </a:cubicBezTo>
                  <a:cubicBezTo>
                    <a:pt x="357" y="1086"/>
                    <a:pt x="508" y="610"/>
                    <a:pt x="658" y="134"/>
                  </a:cubicBezTo>
                  <a:cubicBezTo>
                    <a:pt x="688" y="58"/>
                    <a:pt x="617"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4"/>
            <p:cNvSpPr/>
            <p:nvPr/>
          </p:nvSpPr>
          <p:spPr>
            <a:xfrm>
              <a:off x="6788390" y="3168322"/>
              <a:ext cx="18254" cy="34913"/>
            </a:xfrm>
            <a:custGeom>
              <a:avLst/>
              <a:gdLst/>
              <a:ahLst/>
              <a:cxnLst/>
              <a:rect l="l" t="t" r="r" b="b"/>
              <a:pathLst>
                <a:path w="618" h="1182" extrusionOk="0">
                  <a:moveTo>
                    <a:pt x="466" y="1"/>
                  </a:moveTo>
                  <a:cubicBezTo>
                    <a:pt x="429" y="1"/>
                    <a:pt x="391" y="17"/>
                    <a:pt x="367" y="58"/>
                  </a:cubicBezTo>
                  <a:cubicBezTo>
                    <a:pt x="216" y="359"/>
                    <a:pt x="91" y="685"/>
                    <a:pt x="16" y="1036"/>
                  </a:cubicBezTo>
                  <a:cubicBezTo>
                    <a:pt x="0" y="1127"/>
                    <a:pt x="69" y="1182"/>
                    <a:pt x="136" y="1182"/>
                  </a:cubicBezTo>
                  <a:cubicBezTo>
                    <a:pt x="179" y="1182"/>
                    <a:pt x="222" y="1160"/>
                    <a:pt x="241" y="1111"/>
                  </a:cubicBezTo>
                  <a:cubicBezTo>
                    <a:pt x="291" y="785"/>
                    <a:pt x="417" y="459"/>
                    <a:pt x="567" y="158"/>
                  </a:cubicBezTo>
                  <a:cubicBezTo>
                    <a:pt x="618" y="74"/>
                    <a:pt x="543"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4"/>
            <p:cNvSpPr/>
            <p:nvPr/>
          </p:nvSpPr>
          <p:spPr>
            <a:xfrm>
              <a:off x="6804222" y="3139021"/>
              <a:ext cx="17811" cy="28326"/>
            </a:xfrm>
            <a:custGeom>
              <a:avLst/>
              <a:gdLst/>
              <a:ahLst/>
              <a:cxnLst/>
              <a:rect l="l" t="t" r="r" b="b"/>
              <a:pathLst>
                <a:path w="603" h="959" extrusionOk="0">
                  <a:moveTo>
                    <a:pt x="472" y="0"/>
                  </a:moveTo>
                  <a:cubicBezTo>
                    <a:pt x="426" y="0"/>
                    <a:pt x="377" y="22"/>
                    <a:pt x="357" y="73"/>
                  </a:cubicBezTo>
                  <a:cubicBezTo>
                    <a:pt x="232" y="323"/>
                    <a:pt x="131" y="574"/>
                    <a:pt x="31" y="825"/>
                  </a:cubicBezTo>
                  <a:cubicBezTo>
                    <a:pt x="1" y="901"/>
                    <a:pt x="72" y="958"/>
                    <a:pt x="143" y="958"/>
                  </a:cubicBezTo>
                  <a:cubicBezTo>
                    <a:pt x="190" y="958"/>
                    <a:pt x="237" y="934"/>
                    <a:pt x="257" y="875"/>
                  </a:cubicBezTo>
                  <a:lnTo>
                    <a:pt x="557" y="123"/>
                  </a:lnTo>
                  <a:cubicBezTo>
                    <a:pt x="602" y="48"/>
                    <a:pt x="540"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4"/>
            <p:cNvSpPr/>
            <p:nvPr/>
          </p:nvSpPr>
          <p:spPr>
            <a:xfrm>
              <a:off x="6913571" y="3351014"/>
              <a:ext cx="8536" cy="38546"/>
            </a:xfrm>
            <a:custGeom>
              <a:avLst/>
              <a:gdLst/>
              <a:ahLst/>
              <a:cxnLst/>
              <a:rect l="l" t="t" r="r" b="b"/>
              <a:pathLst>
                <a:path w="289" h="1305" extrusionOk="0">
                  <a:moveTo>
                    <a:pt x="132" y="1"/>
                  </a:moveTo>
                  <a:cubicBezTo>
                    <a:pt x="76" y="1"/>
                    <a:pt x="26" y="39"/>
                    <a:pt x="38" y="114"/>
                  </a:cubicBezTo>
                  <a:cubicBezTo>
                    <a:pt x="38" y="465"/>
                    <a:pt x="38" y="841"/>
                    <a:pt x="13" y="1191"/>
                  </a:cubicBezTo>
                  <a:cubicBezTo>
                    <a:pt x="1" y="1267"/>
                    <a:pt x="51" y="1304"/>
                    <a:pt x="107" y="1304"/>
                  </a:cubicBezTo>
                  <a:cubicBezTo>
                    <a:pt x="164" y="1304"/>
                    <a:pt x="226" y="1267"/>
                    <a:pt x="239" y="1191"/>
                  </a:cubicBezTo>
                  <a:cubicBezTo>
                    <a:pt x="264" y="841"/>
                    <a:pt x="289" y="465"/>
                    <a:pt x="264" y="114"/>
                  </a:cubicBezTo>
                  <a:cubicBezTo>
                    <a:pt x="251" y="39"/>
                    <a:pt x="189" y="1"/>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4"/>
            <p:cNvSpPr/>
            <p:nvPr/>
          </p:nvSpPr>
          <p:spPr>
            <a:xfrm>
              <a:off x="6938383" y="3360644"/>
              <a:ext cx="6675" cy="27440"/>
            </a:xfrm>
            <a:custGeom>
              <a:avLst/>
              <a:gdLst/>
              <a:ahLst/>
              <a:cxnLst/>
              <a:rect l="l" t="t" r="r" b="b"/>
              <a:pathLst>
                <a:path w="226" h="929" extrusionOk="0">
                  <a:moveTo>
                    <a:pt x="113" y="1"/>
                  </a:moveTo>
                  <a:cubicBezTo>
                    <a:pt x="57" y="1"/>
                    <a:pt x="0" y="38"/>
                    <a:pt x="0" y="114"/>
                  </a:cubicBezTo>
                  <a:lnTo>
                    <a:pt x="0" y="815"/>
                  </a:lnTo>
                  <a:cubicBezTo>
                    <a:pt x="0" y="891"/>
                    <a:pt x="57" y="928"/>
                    <a:pt x="113" y="928"/>
                  </a:cubicBezTo>
                  <a:cubicBezTo>
                    <a:pt x="170" y="928"/>
                    <a:pt x="226" y="891"/>
                    <a:pt x="226" y="815"/>
                  </a:cubicBezTo>
                  <a:lnTo>
                    <a:pt x="226" y="114"/>
                  </a:lnTo>
                  <a:cubicBezTo>
                    <a:pt x="226" y="38"/>
                    <a:pt x="170" y="1"/>
                    <a:pt x="11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4"/>
            <p:cNvSpPr/>
            <p:nvPr/>
          </p:nvSpPr>
          <p:spPr>
            <a:xfrm>
              <a:off x="6942076" y="3310311"/>
              <a:ext cx="8536" cy="16305"/>
            </a:xfrm>
            <a:custGeom>
              <a:avLst/>
              <a:gdLst/>
              <a:ahLst/>
              <a:cxnLst/>
              <a:rect l="l" t="t" r="r" b="b"/>
              <a:pathLst>
                <a:path w="289" h="552" extrusionOk="0">
                  <a:moveTo>
                    <a:pt x="182" y="1"/>
                  </a:moveTo>
                  <a:cubicBezTo>
                    <a:pt x="126" y="1"/>
                    <a:pt x="63" y="38"/>
                    <a:pt x="51" y="113"/>
                  </a:cubicBezTo>
                  <a:cubicBezTo>
                    <a:pt x="26" y="214"/>
                    <a:pt x="26" y="339"/>
                    <a:pt x="1" y="439"/>
                  </a:cubicBezTo>
                  <a:cubicBezTo>
                    <a:pt x="1" y="514"/>
                    <a:pt x="57" y="552"/>
                    <a:pt x="113" y="552"/>
                  </a:cubicBezTo>
                  <a:cubicBezTo>
                    <a:pt x="170" y="552"/>
                    <a:pt x="226" y="514"/>
                    <a:pt x="226" y="439"/>
                  </a:cubicBezTo>
                  <a:cubicBezTo>
                    <a:pt x="251" y="339"/>
                    <a:pt x="276" y="214"/>
                    <a:pt x="276" y="113"/>
                  </a:cubicBezTo>
                  <a:cubicBezTo>
                    <a:pt x="289" y="38"/>
                    <a:pt x="239"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4"/>
            <p:cNvSpPr/>
            <p:nvPr/>
          </p:nvSpPr>
          <p:spPr>
            <a:xfrm>
              <a:off x="6756843" y="2942830"/>
              <a:ext cx="18106" cy="38310"/>
            </a:xfrm>
            <a:custGeom>
              <a:avLst/>
              <a:gdLst/>
              <a:ahLst/>
              <a:cxnLst/>
              <a:rect l="l" t="t" r="r" b="b"/>
              <a:pathLst>
                <a:path w="613" h="1297" extrusionOk="0">
                  <a:moveTo>
                    <a:pt x="479" y="0"/>
                  </a:moveTo>
                  <a:cubicBezTo>
                    <a:pt x="435" y="0"/>
                    <a:pt x="392" y="22"/>
                    <a:pt x="382" y="73"/>
                  </a:cubicBezTo>
                  <a:cubicBezTo>
                    <a:pt x="257" y="424"/>
                    <a:pt x="156" y="800"/>
                    <a:pt x="31" y="1151"/>
                  </a:cubicBezTo>
                  <a:cubicBezTo>
                    <a:pt x="0" y="1243"/>
                    <a:pt x="73" y="1297"/>
                    <a:pt x="145" y="1297"/>
                  </a:cubicBezTo>
                  <a:cubicBezTo>
                    <a:pt x="191" y="1297"/>
                    <a:pt x="237" y="1275"/>
                    <a:pt x="257" y="1226"/>
                  </a:cubicBezTo>
                  <a:lnTo>
                    <a:pt x="582" y="123"/>
                  </a:lnTo>
                  <a:cubicBezTo>
                    <a:pt x="612" y="48"/>
                    <a:pt x="544"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4"/>
            <p:cNvSpPr/>
            <p:nvPr/>
          </p:nvSpPr>
          <p:spPr>
            <a:xfrm>
              <a:off x="6765143" y="2963241"/>
              <a:ext cx="19347" cy="22685"/>
            </a:xfrm>
            <a:custGeom>
              <a:avLst/>
              <a:gdLst/>
              <a:ahLst/>
              <a:cxnLst/>
              <a:rect l="l" t="t" r="r" b="b"/>
              <a:pathLst>
                <a:path w="655" h="768" extrusionOk="0">
                  <a:moveTo>
                    <a:pt x="490" y="1"/>
                  </a:moveTo>
                  <a:cubicBezTo>
                    <a:pt x="466" y="1"/>
                    <a:pt x="444" y="11"/>
                    <a:pt x="427" y="34"/>
                  </a:cubicBezTo>
                  <a:cubicBezTo>
                    <a:pt x="276" y="209"/>
                    <a:pt x="151" y="410"/>
                    <a:pt x="51" y="610"/>
                  </a:cubicBezTo>
                  <a:cubicBezTo>
                    <a:pt x="0" y="695"/>
                    <a:pt x="75" y="768"/>
                    <a:pt x="152" y="768"/>
                  </a:cubicBezTo>
                  <a:cubicBezTo>
                    <a:pt x="189" y="768"/>
                    <a:pt x="227" y="751"/>
                    <a:pt x="251" y="710"/>
                  </a:cubicBezTo>
                  <a:cubicBezTo>
                    <a:pt x="327" y="535"/>
                    <a:pt x="452" y="359"/>
                    <a:pt x="577" y="209"/>
                  </a:cubicBezTo>
                  <a:cubicBezTo>
                    <a:pt x="654" y="112"/>
                    <a:pt x="568" y="1"/>
                    <a:pt x="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4"/>
            <p:cNvSpPr/>
            <p:nvPr/>
          </p:nvSpPr>
          <p:spPr>
            <a:xfrm>
              <a:off x="6880637" y="2528177"/>
              <a:ext cx="159178" cy="104415"/>
            </a:xfrm>
            <a:custGeom>
              <a:avLst/>
              <a:gdLst/>
              <a:ahLst/>
              <a:cxnLst/>
              <a:rect l="l" t="t" r="r" b="b"/>
              <a:pathLst>
                <a:path w="5389" h="3535" extrusionOk="0">
                  <a:moveTo>
                    <a:pt x="5389" y="1"/>
                  </a:moveTo>
                  <a:cubicBezTo>
                    <a:pt x="1655" y="352"/>
                    <a:pt x="301" y="2482"/>
                    <a:pt x="301" y="2482"/>
                  </a:cubicBezTo>
                  <a:lnTo>
                    <a:pt x="0" y="3535"/>
                  </a:lnTo>
                  <a:cubicBezTo>
                    <a:pt x="3935" y="3108"/>
                    <a:pt x="5389" y="1"/>
                    <a:pt x="5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4"/>
            <p:cNvSpPr/>
            <p:nvPr/>
          </p:nvSpPr>
          <p:spPr>
            <a:xfrm>
              <a:off x="6534186" y="2988643"/>
              <a:ext cx="1028289" cy="591991"/>
            </a:xfrm>
            <a:custGeom>
              <a:avLst/>
              <a:gdLst/>
              <a:ahLst/>
              <a:cxnLst/>
              <a:rect l="l" t="t" r="r" b="b"/>
              <a:pathLst>
                <a:path w="34813" h="20042" extrusionOk="0">
                  <a:moveTo>
                    <a:pt x="7256" y="9406"/>
                  </a:moveTo>
                  <a:cubicBezTo>
                    <a:pt x="7268" y="9406"/>
                    <a:pt x="7281" y="9412"/>
                    <a:pt x="7293" y="9424"/>
                  </a:cubicBezTo>
                  <a:cubicBezTo>
                    <a:pt x="7369" y="9474"/>
                    <a:pt x="7419" y="9600"/>
                    <a:pt x="7444" y="9725"/>
                  </a:cubicBezTo>
                  <a:cubicBezTo>
                    <a:pt x="7519" y="9976"/>
                    <a:pt x="7519" y="10251"/>
                    <a:pt x="7494" y="10502"/>
                  </a:cubicBezTo>
                  <a:cubicBezTo>
                    <a:pt x="7433" y="11375"/>
                    <a:pt x="7175" y="12231"/>
                    <a:pt x="6720" y="12964"/>
                  </a:cubicBezTo>
                  <a:lnTo>
                    <a:pt x="6720" y="12964"/>
                  </a:lnTo>
                  <a:cubicBezTo>
                    <a:pt x="6693" y="12336"/>
                    <a:pt x="6709" y="11707"/>
                    <a:pt x="6767" y="11078"/>
                  </a:cubicBezTo>
                  <a:cubicBezTo>
                    <a:pt x="6792" y="10803"/>
                    <a:pt x="6842" y="10552"/>
                    <a:pt x="6892" y="10276"/>
                  </a:cubicBezTo>
                  <a:cubicBezTo>
                    <a:pt x="6943" y="10026"/>
                    <a:pt x="6993" y="9750"/>
                    <a:pt x="7118" y="9525"/>
                  </a:cubicBezTo>
                  <a:cubicBezTo>
                    <a:pt x="7143" y="9474"/>
                    <a:pt x="7193" y="9424"/>
                    <a:pt x="7218" y="9424"/>
                  </a:cubicBezTo>
                  <a:cubicBezTo>
                    <a:pt x="7231" y="9412"/>
                    <a:pt x="7243" y="9406"/>
                    <a:pt x="7256" y="9406"/>
                  </a:cubicBezTo>
                  <a:close/>
                  <a:moveTo>
                    <a:pt x="29364" y="11918"/>
                  </a:moveTo>
                  <a:cubicBezTo>
                    <a:pt x="29418" y="11918"/>
                    <a:pt x="29474" y="11931"/>
                    <a:pt x="29524" y="11956"/>
                  </a:cubicBezTo>
                  <a:cubicBezTo>
                    <a:pt x="29599" y="12006"/>
                    <a:pt x="29674" y="12106"/>
                    <a:pt x="29700" y="12231"/>
                  </a:cubicBezTo>
                  <a:cubicBezTo>
                    <a:pt x="29800" y="12457"/>
                    <a:pt x="29825" y="12733"/>
                    <a:pt x="29825" y="12983"/>
                  </a:cubicBezTo>
                  <a:cubicBezTo>
                    <a:pt x="29800" y="13535"/>
                    <a:pt x="29700" y="14061"/>
                    <a:pt x="29574" y="14587"/>
                  </a:cubicBezTo>
                  <a:cubicBezTo>
                    <a:pt x="29551" y="14673"/>
                    <a:pt x="29527" y="14760"/>
                    <a:pt x="29501" y="14845"/>
                  </a:cubicBezTo>
                  <a:lnTo>
                    <a:pt x="29501" y="14845"/>
                  </a:lnTo>
                  <a:cubicBezTo>
                    <a:pt x="29261" y="14404"/>
                    <a:pt x="29071" y="13895"/>
                    <a:pt x="28998" y="13409"/>
                  </a:cubicBezTo>
                  <a:cubicBezTo>
                    <a:pt x="28948" y="13134"/>
                    <a:pt x="28923" y="12858"/>
                    <a:pt x="28948" y="12607"/>
                  </a:cubicBezTo>
                  <a:cubicBezTo>
                    <a:pt x="28973" y="12357"/>
                    <a:pt x="29023" y="12081"/>
                    <a:pt x="29223" y="11956"/>
                  </a:cubicBezTo>
                  <a:cubicBezTo>
                    <a:pt x="29261" y="11931"/>
                    <a:pt x="29311" y="11918"/>
                    <a:pt x="29364" y="11918"/>
                  </a:cubicBezTo>
                  <a:close/>
                  <a:moveTo>
                    <a:pt x="13846" y="12405"/>
                  </a:moveTo>
                  <a:cubicBezTo>
                    <a:pt x="13892" y="12405"/>
                    <a:pt x="13939" y="12426"/>
                    <a:pt x="13985" y="12457"/>
                  </a:cubicBezTo>
                  <a:cubicBezTo>
                    <a:pt x="14136" y="12557"/>
                    <a:pt x="14161" y="12833"/>
                    <a:pt x="14136" y="13084"/>
                  </a:cubicBezTo>
                  <a:cubicBezTo>
                    <a:pt x="14110" y="13610"/>
                    <a:pt x="13910" y="14111"/>
                    <a:pt x="13709" y="14612"/>
                  </a:cubicBezTo>
                  <a:cubicBezTo>
                    <a:pt x="13632" y="14775"/>
                    <a:pt x="13553" y="14937"/>
                    <a:pt x="13469" y="15099"/>
                  </a:cubicBezTo>
                  <a:lnTo>
                    <a:pt x="13469" y="15099"/>
                  </a:lnTo>
                  <a:cubicBezTo>
                    <a:pt x="13435" y="14821"/>
                    <a:pt x="13415" y="14541"/>
                    <a:pt x="13409" y="14261"/>
                  </a:cubicBezTo>
                  <a:cubicBezTo>
                    <a:pt x="13384" y="13735"/>
                    <a:pt x="13409" y="13184"/>
                    <a:pt x="13584" y="12708"/>
                  </a:cubicBezTo>
                  <a:cubicBezTo>
                    <a:pt x="13634" y="12607"/>
                    <a:pt x="13684" y="12482"/>
                    <a:pt x="13760" y="12432"/>
                  </a:cubicBezTo>
                  <a:cubicBezTo>
                    <a:pt x="13788" y="12413"/>
                    <a:pt x="13817" y="12405"/>
                    <a:pt x="13846" y="12405"/>
                  </a:cubicBezTo>
                  <a:close/>
                  <a:moveTo>
                    <a:pt x="20802" y="13033"/>
                  </a:moveTo>
                  <a:cubicBezTo>
                    <a:pt x="20802" y="13033"/>
                    <a:pt x="20827" y="13033"/>
                    <a:pt x="20852" y="13058"/>
                  </a:cubicBezTo>
                  <a:cubicBezTo>
                    <a:pt x="20877" y="13084"/>
                    <a:pt x="20902" y="13134"/>
                    <a:pt x="20902" y="13184"/>
                  </a:cubicBezTo>
                  <a:cubicBezTo>
                    <a:pt x="20928" y="13309"/>
                    <a:pt x="20953" y="13434"/>
                    <a:pt x="20953" y="13560"/>
                  </a:cubicBezTo>
                  <a:cubicBezTo>
                    <a:pt x="20953" y="13835"/>
                    <a:pt x="20928" y="14086"/>
                    <a:pt x="20902" y="14362"/>
                  </a:cubicBezTo>
                  <a:cubicBezTo>
                    <a:pt x="20860" y="14660"/>
                    <a:pt x="20793" y="14958"/>
                    <a:pt x="20716" y="15252"/>
                  </a:cubicBezTo>
                  <a:lnTo>
                    <a:pt x="20716" y="15252"/>
                  </a:lnTo>
                  <a:cubicBezTo>
                    <a:pt x="20670" y="14988"/>
                    <a:pt x="20639" y="14722"/>
                    <a:pt x="20627" y="14462"/>
                  </a:cubicBezTo>
                  <a:cubicBezTo>
                    <a:pt x="20602" y="14211"/>
                    <a:pt x="20602" y="13936"/>
                    <a:pt x="20627" y="13685"/>
                  </a:cubicBezTo>
                  <a:cubicBezTo>
                    <a:pt x="20627" y="13535"/>
                    <a:pt x="20652" y="13409"/>
                    <a:pt x="20677" y="13284"/>
                  </a:cubicBezTo>
                  <a:cubicBezTo>
                    <a:pt x="20702" y="13184"/>
                    <a:pt x="20777" y="13058"/>
                    <a:pt x="20802" y="13033"/>
                  </a:cubicBezTo>
                  <a:close/>
                  <a:moveTo>
                    <a:pt x="752" y="1"/>
                  </a:moveTo>
                  <a:lnTo>
                    <a:pt x="752" y="1"/>
                  </a:lnTo>
                  <a:cubicBezTo>
                    <a:pt x="376" y="2156"/>
                    <a:pt x="125" y="4312"/>
                    <a:pt x="25" y="6492"/>
                  </a:cubicBezTo>
                  <a:cubicBezTo>
                    <a:pt x="0" y="7595"/>
                    <a:pt x="25" y="8672"/>
                    <a:pt x="125" y="9750"/>
                  </a:cubicBezTo>
                  <a:cubicBezTo>
                    <a:pt x="251" y="10853"/>
                    <a:pt x="426" y="11931"/>
                    <a:pt x="902" y="12933"/>
                  </a:cubicBezTo>
                  <a:cubicBezTo>
                    <a:pt x="1128" y="13434"/>
                    <a:pt x="1454" y="13911"/>
                    <a:pt x="1905" y="14261"/>
                  </a:cubicBezTo>
                  <a:cubicBezTo>
                    <a:pt x="2130" y="14437"/>
                    <a:pt x="2406" y="14562"/>
                    <a:pt x="2682" y="14637"/>
                  </a:cubicBezTo>
                  <a:cubicBezTo>
                    <a:pt x="2932" y="14738"/>
                    <a:pt x="3208" y="14788"/>
                    <a:pt x="3509" y="14813"/>
                  </a:cubicBezTo>
                  <a:cubicBezTo>
                    <a:pt x="3647" y="14832"/>
                    <a:pt x="3786" y="14841"/>
                    <a:pt x="3926" y="14841"/>
                  </a:cubicBezTo>
                  <a:cubicBezTo>
                    <a:pt x="4345" y="14841"/>
                    <a:pt x="4768" y="14756"/>
                    <a:pt x="5163" y="14587"/>
                  </a:cubicBezTo>
                  <a:cubicBezTo>
                    <a:pt x="5689" y="14387"/>
                    <a:pt x="6140" y="14011"/>
                    <a:pt x="6491" y="13585"/>
                  </a:cubicBezTo>
                  <a:cubicBezTo>
                    <a:pt x="6508" y="13564"/>
                    <a:pt x="6525" y="13544"/>
                    <a:pt x="6542" y="13523"/>
                  </a:cubicBezTo>
                  <a:lnTo>
                    <a:pt x="6542" y="13523"/>
                  </a:lnTo>
                  <a:cubicBezTo>
                    <a:pt x="6560" y="13796"/>
                    <a:pt x="6585" y="14067"/>
                    <a:pt x="6617" y="14337"/>
                  </a:cubicBezTo>
                  <a:cubicBezTo>
                    <a:pt x="6767" y="15414"/>
                    <a:pt x="7018" y="16517"/>
                    <a:pt x="7644" y="17470"/>
                  </a:cubicBezTo>
                  <a:cubicBezTo>
                    <a:pt x="7945" y="17921"/>
                    <a:pt x="8396" y="18347"/>
                    <a:pt x="8973" y="18497"/>
                  </a:cubicBezTo>
                  <a:cubicBezTo>
                    <a:pt x="9196" y="18565"/>
                    <a:pt x="9423" y="18595"/>
                    <a:pt x="9648" y="18595"/>
                  </a:cubicBezTo>
                  <a:cubicBezTo>
                    <a:pt x="10004" y="18595"/>
                    <a:pt x="10355" y="18520"/>
                    <a:pt x="10677" y="18397"/>
                  </a:cubicBezTo>
                  <a:cubicBezTo>
                    <a:pt x="11203" y="18171"/>
                    <a:pt x="11679" y="17820"/>
                    <a:pt x="12080" y="17444"/>
                  </a:cubicBezTo>
                  <a:cubicBezTo>
                    <a:pt x="12481" y="17043"/>
                    <a:pt x="12832" y="16617"/>
                    <a:pt x="13133" y="16166"/>
                  </a:cubicBezTo>
                  <a:cubicBezTo>
                    <a:pt x="13196" y="16075"/>
                    <a:pt x="13256" y="15983"/>
                    <a:pt x="13315" y="15892"/>
                  </a:cubicBezTo>
                  <a:lnTo>
                    <a:pt x="13315" y="15892"/>
                  </a:lnTo>
                  <a:cubicBezTo>
                    <a:pt x="13428" y="16437"/>
                    <a:pt x="13593" y="16972"/>
                    <a:pt x="13810" y="17495"/>
                  </a:cubicBezTo>
                  <a:cubicBezTo>
                    <a:pt x="14035" y="18021"/>
                    <a:pt x="14311" y="18497"/>
                    <a:pt x="14687" y="18948"/>
                  </a:cubicBezTo>
                  <a:cubicBezTo>
                    <a:pt x="15038" y="19374"/>
                    <a:pt x="15514" y="19725"/>
                    <a:pt x="16090" y="19901"/>
                  </a:cubicBezTo>
                  <a:cubicBezTo>
                    <a:pt x="16375" y="19991"/>
                    <a:pt x="16680" y="20042"/>
                    <a:pt x="16984" y="20042"/>
                  </a:cubicBezTo>
                  <a:cubicBezTo>
                    <a:pt x="17269" y="20042"/>
                    <a:pt x="17553" y="19998"/>
                    <a:pt x="17820" y="19901"/>
                  </a:cubicBezTo>
                  <a:cubicBezTo>
                    <a:pt x="18371" y="19700"/>
                    <a:pt x="18822" y="19324"/>
                    <a:pt x="19198" y="18923"/>
                  </a:cubicBezTo>
                  <a:cubicBezTo>
                    <a:pt x="19891" y="18139"/>
                    <a:pt x="20349" y="17205"/>
                    <a:pt x="20691" y="16240"/>
                  </a:cubicBezTo>
                  <a:lnTo>
                    <a:pt x="20691" y="16240"/>
                  </a:lnTo>
                  <a:cubicBezTo>
                    <a:pt x="21020" y="17249"/>
                    <a:pt x="21541" y="18224"/>
                    <a:pt x="22431" y="18898"/>
                  </a:cubicBezTo>
                  <a:cubicBezTo>
                    <a:pt x="22857" y="19249"/>
                    <a:pt x="23409" y="19500"/>
                    <a:pt x="23960" y="19600"/>
                  </a:cubicBezTo>
                  <a:cubicBezTo>
                    <a:pt x="24191" y="19640"/>
                    <a:pt x="24421" y="19660"/>
                    <a:pt x="24650" y="19660"/>
                  </a:cubicBezTo>
                  <a:cubicBezTo>
                    <a:pt x="24994" y="19660"/>
                    <a:pt x="25334" y="19615"/>
                    <a:pt x="25664" y="19525"/>
                  </a:cubicBezTo>
                  <a:cubicBezTo>
                    <a:pt x="26792" y="19274"/>
                    <a:pt x="27694" y="18497"/>
                    <a:pt x="28371" y="17620"/>
                  </a:cubicBezTo>
                  <a:cubicBezTo>
                    <a:pt x="28887" y="16905"/>
                    <a:pt x="29278" y="16112"/>
                    <a:pt x="29567" y="15290"/>
                  </a:cubicBezTo>
                  <a:lnTo>
                    <a:pt x="29567" y="15290"/>
                  </a:lnTo>
                  <a:cubicBezTo>
                    <a:pt x="29817" y="15644"/>
                    <a:pt x="30129" y="15961"/>
                    <a:pt x="30502" y="16216"/>
                  </a:cubicBezTo>
                  <a:cubicBezTo>
                    <a:pt x="30953" y="16542"/>
                    <a:pt x="31529" y="16743"/>
                    <a:pt x="32080" y="16768"/>
                  </a:cubicBezTo>
                  <a:cubicBezTo>
                    <a:pt x="32381" y="16768"/>
                    <a:pt x="32657" y="16743"/>
                    <a:pt x="32933" y="16693"/>
                  </a:cubicBezTo>
                  <a:cubicBezTo>
                    <a:pt x="33233" y="16642"/>
                    <a:pt x="33484" y="16492"/>
                    <a:pt x="33710" y="16317"/>
                  </a:cubicBezTo>
                  <a:cubicBezTo>
                    <a:pt x="34136" y="15916"/>
                    <a:pt x="34361" y="15389"/>
                    <a:pt x="34512" y="14863"/>
                  </a:cubicBezTo>
                  <a:cubicBezTo>
                    <a:pt x="34787" y="13785"/>
                    <a:pt x="34812" y="12683"/>
                    <a:pt x="34812" y="11605"/>
                  </a:cubicBezTo>
                  <a:cubicBezTo>
                    <a:pt x="34787" y="10502"/>
                    <a:pt x="34687" y="9424"/>
                    <a:pt x="34537" y="8347"/>
                  </a:cubicBezTo>
                  <a:cubicBezTo>
                    <a:pt x="34261" y="6191"/>
                    <a:pt x="33835" y="4036"/>
                    <a:pt x="33334" y="1931"/>
                  </a:cubicBezTo>
                  <a:lnTo>
                    <a:pt x="33334" y="1931"/>
                  </a:lnTo>
                  <a:cubicBezTo>
                    <a:pt x="33810" y="4061"/>
                    <a:pt x="34211" y="6191"/>
                    <a:pt x="34461" y="8347"/>
                  </a:cubicBezTo>
                  <a:cubicBezTo>
                    <a:pt x="34587" y="9424"/>
                    <a:pt x="34687" y="10527"/>
                    <a:pt x="34687" y="11605"/>
                  </a:cubicBezTo>
                  <a:cubicBezTo>
                    <a:pt x="34712" y="12683"/>
                    <a:pt x="34662" y="13785"/>
                    <a:pt x="34361" y="14813"/>
                  </a:cubicBezTo>
                  <a:cubicBezTo>
                    <a:pt x="34211" y="15339"/>
                    <a:pt x="33985" y="15840"/>
                    <a:pt x="33609" y="16191"/>
                  </a:cubicBezTo>
                  <a:cubicBezTo>
                    <a:pt x="33263" y="16516"/>
                    <a:pt x="32785" y="16598"/>
                    <a:pt x="32322" y="16598"/>
                  </a:cubicBezTo>
                  <a:cubicBezTo>
                    <a:pt x="32250" y="16598"/>
                    <a:pt x="32177" y="16596"/>
                    <a:pt x="32106" y="16592"/>
                  </a:cubicBezTo>
                  <a:cubicBezTo>
                    <a:pt x="31554" y="16567"/>
                    <a:pt x="31028" y="16392"/>
                    <a:pt x="30602" y="16091"/>
                  </a:cubicBezTo>
                  <a:cubicBezTo>
                    <a:pt x="30211" y="15831"/>
                    <a:pt x="29896" y="15477"/>
                    <a:pt x="29640" y="15077"/>
                  </a:cubicBezTo>
                  <a:lnTo>
                    <a:pt x="29640" y="15077"/>
                  </a:lnTo>
                  <a:cubicBezTo>
                    <a:pt x="29688" y="14931"/>
                    <a:pt x="29733" y="14785"/>
                    <a:pt x="29775" y="14637"/>
                  </a:cubicBezTo>
                  <a:cubicBezTo>
                    <a:pt x="29900" y="14086"/>
                    <a:pt x="30000" y="13560"/>
                    <a:pt x="30000" y="13008"/>
                  </a:cubicBezTo>
                  <a:cubicBezTo>
                    <a:pt x="30000" y="12708"/>
                    <a:pt x="30000" y="12432"/>
                    <a:pt x="29900" y="12156"/>
                  </a:cubicBezTo>
                  <a:cubicBezTo>
                    <a:pt x="29850" y="12031"/>
                    <a:pt x="29775" y="11881"/>
                    <a:pt x="29599" y="11780"/>
                  </a:cubicBezTo>
                  <a:cubicBezTo>
                    <a:pt x="29529" y="11745"/>
                    <a:pt x="29454" y="11727"/>
                    <a:pt x="29379" y="11727"/>
                  </a:cubicBezTo>
                  <a:cubicBezTo>
                    <a:pt x="29291" y="11727"/>
                    <a:pt x="29204" y="11752"/>
                    <a:pt x="29123" y="11805"/>
                  </a:cubicBezTo>
                  <a:cubicBezTo>
                    <a:pt x="28973" y="11881"/>
                    <a:pt x="28898" y="12031"/>
                    <a:pt x="28847" y="12181"/>
                  </a:cubicBezTo>
                  <a:cubicBezTo>
                    <a:pt x="28797" y="12307"/>
                    <a:pt x="28772" y="12457"/>
                    <a:pt x="28747" y="12582"/>
                  </a:cubicBezTo>
                  <a:cubicBezTo>
                    <a:pt x="28747" y="12883"/>
                    <a:pt x="28747" y="13159"/>
                    <a:pt x="28797" y="13434"/>
                  </a:cubicBezTo>
                  <a:cubicBezTo>
                    <a:pt x="28898" y="13986"/>
                    <a:pt x="29098" y="14512"/>
                    <a:pt x="29374" y="14988"/>
                  </a:cubicBezTo>
                  <a:cubicBezTo>
                    <a:pt x="29391" y="15018"/>
                    <a:pt x="29409" y="15048"/>
                    <a:pt x="29427" y="15077"/>
                  </a:cubicBezTo>
                  <a:lnTo>
                    <a:pt x="29427" y="15077"/>
                  </a:lnTo>
                  <a:cubicBezTo>
                    <a:pt x="29142" y="15931"/>
                    <a:pt x="28722" y="16754"/>
                    <a:pt x="28196" y="17470"/>
                  </a:cubicBezTo>
                  <a:cubicBezTo>
                    <a:pt x="27544" y="18347"/>
                    <a:pt x="26667" y="19074"/>
                    <a:pt x="25614" y="19324"/>
                  </a:cubicBezTo>
                  <a:cubicBezTo>
                    <a:pt x="25312" y="19396"/>
                    <a:pt x="25002" y="19433"/>
                    <a:pt x="24693" y="19433"/>
                  </a:cubicBezTo>
                  <a:cubicBezTo>
                    <a:pt x="23925" y="19433"/>
                    <a:pt x="23164" y="19205"/>
                    <a:pt x="22557" y="18723"/>
                  </a:cubicBezTo>
                  <a:cubicBezTo>
                    <a:pt x="21730" y="18071"/>
                    <a:pt x="21203" y="17068"/>
                    <a:pt x="20902" y="16041"/>
                  </a:cubicBezTo>
                  <a:cubicBezTo>
                    <a:pt x="20880" y="15965"/>
                    <a:pt x="20858" y="15888"/>
                    <a:pt x="20838" y="15810"/>
                  </a:cubicBezTo>
                  <a:lnTo>
                    <a:pt x="20838" y="15810"/>
                  </a:lnTo>
                  <a:cubicBezTo>
                    <a:pt x="20982" y="15358"/>
                    <a:pt x="21090" y="14873"/>
                    <a:pt x="21178" y="14387"/>
                  </a:cubicBezTo>
                  <a:cubicBezTo>
                    <a:pt x="21203" y="14111"/>
                    <a:pt x="21228" y="13835"/>
                    <a:pt x="21228" y="13560"/>
                  </a:cubicBezTo>
                  <a:cubicBezTo>
                    <a:pt x="21228" y="13409"/>
                    <a:pt x="21203" y="13284"/>
                    <a:pt x="21153" y="13134"/>
                  </a:cubicBezTo>
                  <a:cubicBezTo>
                    <a:pt x="21128" y="13058"/>
                    <a:pt x="21103" y="12958"/>
                    <a:pt x="21053" y="12883"/>
                  </a:cubicBezTo>
                  <a:cubicBezTo>
                    <a:pt x="20999" y="12829"/>
                    <a:pt x="20918" y="12788"/>
                    <a:pt x="20822" y="12788"/>
                  </a:cubicBezTo>
                  <a:cubicBezTo>
                    <a:pt x="20784" y="12788"/>
                    <a:pt x="20744" y="12794"/>
                    <a:pt x="20702" y="12808"/>
                  </a:cubicBezTo>
                  <a:cubicBezTo>
                    <a:pt x="20577" y="12858"/>
                    <a:pt x="20552" y="12933"/>
                    <a:pt x="20501" y="13008"/>
                  </a:cubicBezTo>
                  <a:cubicBezTo>
                    <a:pt x="20476" y="13084"/>
                    <a:pt x="20451" y="13159"/>
                    <a:pt x="20426" y="13234"/>
                  </a:cubicBezTo>
                  <a:cubicBezTo>
                    <a:pt x="20376" y="13359"/>
                    <a:pt x="20376" y="13510"/>
                    <a:pt x="20351" y="13660"/>
                  </a:cubicBezTo>
                  <a:cubicBezTo>
                    <a:pt x="20326" y="13936"/>
                    <a:pt x="20326" y="14211"/>
                    <a:pt x="20351" y="14487"/>
                  </a:cubicBezTo>
                  <a:cubicBezTo>
                    <a:pt x="20391" y="14924"/>
                    <a:pt x="20462" y="15362"/>
                    <a:pt x="20565" y="15787"/>
                  </a:cubicBezTo>
                  <a:lnTo>
                    <a:pt x="20565" y="15787"/>
                  </a:lnTo>
                  <a:cubicBezTo>
                    <a:pt x="20552" y="15830"/>
                    <a:pt x="20539" y="15873"/>
                    <a:pt x="20527" y="15916"/>
                  </a:cubicBezTo>
                  <a:cubicBezTo>
                    <a:pt x="20176" y="16943"/>
                    <a:pt x="19699" y="17921"/>
                    <a:pt x="18998" y="18723"/>
                  </a:cubicBezTo>
                  <a:cubicBezTo>
                    <a:pt x="18622" y="19124"/>
                    <a:pt x="18196" y="19449"/>
                    <a:pt x="17720" y="19625"/>
                  </a:cubicBezTo>
                  <a:cubicBezTo>
                    <a:pt x="17478" y="19709"/>
                    <a:pt x="17226" y="19747"/>
                    <a:pt x="16976" y="19747"/>
                  </a:cubicBezTo>
                  <a:cubicBezTo>
                    <a:pt x="16705" y="19747"/>
                    <a:pt x="16438" y="19703"/>
                    <a:pt x="16191" y="19625"/>
                  </a:cubicBezTo>
                  <a:cubicBezTo>
                    <a:pt x="15689" y="19475"/>
                    <a:pt x="15238" y="19149"/>
                    <a:pt x="14912" y="18748"/>
                  </a:cubicBezTo>
                  <a:cubicBezTo>
                    <a:pt x="14562" y="18347"/>
                    <a:pt x="14286" y="17871"/>
                    <a:pt x="14085" y="17394"/>
                  </a:cubicBezTo>
                  <a:cubicBezTo>
                    <a:pt x="13828" y="16804"/>
                    <a:pt x="13644" y="16178"/>
                    <a:pt x="13533" y="15537"/>
                  </a:cubicBezTo>
                  <a:lnTo>
                    <a:pt x="13533" y="15537"/>
                  </a:lnTo>
                  <a:cubicBezTo>
                    <a:pt x="13691" y="15267"/>
                    <a:pt x="13834" y="14994"/>
                    <a:pt x="13960" y="14713"/>
                  </a:cubicBezTo>
                  <a:cubicBezTo>
                    <a:pt x="14161" y="14211"/>
                    <a:pt x="14361" y="13685"/>
                    <a:pt x="14411" y="13109"/>
                  </a:cubicBezTo>
                  <a:cubicBezTo>
                    <a:pt x="14436" y="12958"/>
                    <a:pt x="14436" y="12808"/>
                    <a:pt x="14411" y="12657"/>
                  </a:cubicBezTo>
                  <a:cubicBezTo>
                    <a:pt x="14361" y="12507"/>
                    <a:pt x="14311" y="12357"/>
                    <a:pt x="14161" y="12231"/>
                  </a:cubicBezTo>
                  <a:cubicBezTo>
                    <a:pt x="14085" y="12181"/>
                    <a:pt x="13985" y="12131"/>
                    <a:pt x="13885" y="12131"/>
                  </a:cubicBezTo>
                  <a:cubicBezTo>
                    <a:pt x="13785" y="12131"/>
                    <a:pt x="13684" y="12156"/>
                    <a:pt x="13609" y="12231"/>
                  </a:cubicBezTo>
                  <a:cubicBezTo>
                    <a:pt x="13459" y="12332"/>
                    <a:pt x="13384" y="12482"/>
                    <a:pt x="13334" y="12607"/>
                  </a:cubicBezTo>
                  <a:cubicBezTo>
                    <a:pt x="13133" y="13159"/>
                    <a:pt x="13108" y="13735"/>
                    <a:pt x="13133" y="14287"/>
                  </a:cubicBezTo>
                  <a:cubicBezTo>
                    <a:pt x="13142" y="14698"/>
                    <a:pt x="13180" y="15106"/>
                    <a:pt x="13245" y="15510"/>
                  </a:cubicBezTo>
                  <a:lnTo>
                    <a:pt x="13245" y="15510"/>
                  </a:lnTo>
                  <a:cubicBezTo>
                    <a:pt x="13147" y="15681"/>
                    <a:pt x="13043" y="15850"/>
                    <a:pt x="12933" y="16016"/>
                  </a:cubicBezTo>
                  <a:cubicBezTo>
                    <a:pt x="12632" y="16467"/>
                    <a:pt x="12281" y="16893"/>
                    <a:pt x="11905" y="17269"/>
                  </a:cubicBezTo>
                  <a:cubicBezTo>
                    <a:pt x="11504" y="17645"/>
                    <a:pt x="11078" y="17971"/>
                    <a:pt x="10577" y="18171"/>
                  </a:cubicBezTo>
                  <a:cubicBezTo>
                    <a:pt x="10273" y="18299"/>
                    <a:pt x="9939" y="18376"/>
                    <a:pt x="9607" y="18376"/>
                  </a:cubicBezTo>
                  <a:cubicBezTo>
                    <a:pt x="9418" y="18376"/>
                    <a:pt x="9230" y="18351"/>
                    <a:pt x="9048" y="18297"/>
                  </a:cubicBezTo>
                  <a:cubicBezTo>
                    <a:pt x="8547" y="18146"/>
                    <a:pt x="8120" y="17770"/>
                    <a:pt x="7845" y="17344"/>
                  </a:cubicBezTo>
                  <a:cubicBezTo>
                    <a:pt x="7243" y="16442"/>
                    <a:pt x="6993" y="15364"/>
                    <a:pt x="6842" y="14312"/>
                  </a:cubicBezTo>
                  <a:cubicBezTo>
                    <a:pt x="6794" y="13962"/>
                    <a:pt x="6758" y="13613"/>
                    <a:pt x="6736" y="13264"/>
                  </a:cubicBezTo>
                  <a:lnTo>
                    <a:pt x="6736" y="13264"/>
                  </a:lnTo>
                  <a:cubicBezTo>
                    <a:pt x="6982" y="12908"/>
                    <a:pt x="7165" y="12534"/>
                    <a:pt x="7318" y="12131"/>
                  </a:cubicBezTo>
                  <a:cubicBezTo>
                    <a:pt x="7519" y="11605"/>
                    <a:pt x="7644" y="11078"/>
                    <a:pt x="7694" y="10527"/>
                  </a:cubicBezTo>
                  <a:cubicBezTo>
                    <a:pt x="7719" y="10251"/>
                    <a:pt x="7719" y="9976"/>
                    <a:pt x="7644" y="9675"/>
                  </a:cubicBezTo>
                  <a:cubicBezTo>
                    <a:pt x="7619" y="9550"/>
                    <a:pt x="7569" y="9399"/>
                    <a:pt x="7419" y="9274"/>
                  </a:cubicBezTo>
                  <a:cubicBezTo>
                    <a:pt x="7394" y="9249"/>
                    <a:pt x="7344" y="9224"/>
                    <a:pt x="7293" y="9224"/>
                  </a:cubicBezTo>
                  <a:cubicBezTo>
                    <a:pt x="7271" y="9217"/>
                    <a:pt x="7251" y="9213"/>
                    <a:pt x="7233" y="9213"/>
                  </a:cubicBezTo>
                  <a:cubicBezTo>
                    <a:pt x="7189" y="9213"/>
                    <a:pt x="7153" y="9231"/>
                    <a:pt x="7118" y="9249"/>
                  </a:cubicBezTo>
                  <a:cubicBezTo>
                    <a:pt x="7043" y="9299"/>
                    <a:pt x="6993" y="9374"/>
                    <a:pt x="6943" y="9424"/>
                  </a:cubicBezTo>
                  <a:cubicBezTo>
                    <a:pt x="6817" y="9700"/>
                    <a:pt x="6742" y="9976"/>
                    <a:pt x="6692" y="10251"/>
                  </a:cubicBezTo>
                  <a:cubicBezTo>
                    <a:pt x="6642" y="10502"/>
                    <a:pt x="6592" y="10778"/>
                    <a:pt x="6567" y="11053"/>
                  </a:cubicBezTo>
                  <a:cubicBezTo>
                    <a:pt x="6500" y="11789"/>
                    <a:pt x="6489" y="12524"/>
                    <a:pt x="6526" y="13253"/>
                  </a:cubicBezTo>
                  <a:lnTo>
                    <a:pt x="6526" y="13253"/>
                  </a:lnTo>
                  <a:cubicBezTo>
                    <a:pt x="6475" y="13323"/>
                    <a:pt x="6421" y="13392"/>
                    <a:pt x="6366" y="13459"/>
                  </a:cubicBezTo>
                  <a:cubicBezTo>
                    <a:pt x="6015" y="13886"/>
                    <a:pt x="5589" y="14236"/>
                    <a:pt x="5113" y="14437"/>
                  </a:cubicBezTo>
                  <a:cubicBezTo>
                    <a:pt x="4727" y="14611"/>
                    <a:pt x="4311" y="14680"/>
                    <a:pt x="3889" y="14680"/>
                  </a:cubicBezTo>
                  <a:cubicBezTo>
                    <a:pt x="3763" y="14680"/>
                    <a:pt x="3636" y="14674"/>
                    <a:pt x="3509" y="14662"/>
                  </a:cubicBezTo>
                  <a:cubicBezTo>
                    <a:pt x="2983" y="14587"/>
                    <a:pt x="2431" y="14462"/>
                    <a:pt x="2005" y="14136"/>
                  </a:cubicBezTo>
                  <a:cubicBezTo>
                    <a:pt x="1579" y="13810"/>
                    <a:pt x="1278" y="13359"/>
                    <a:pt x="1028" y="12883"/>
                  </a:cubicBezTo>
                  <a:cubicBezTo>
                    <a:pt x="577" y="11906"/>
                    <a:pt x="351" y="10828"/>
                    <a:pt x="226" y="9750"/>
                  </a:cubicBezTo>
                  <a:cubicBezTo>
                    <a:pt x="125" y="8672"/>
                    <a:pt x="100" y="7595"/>
                    <a:pt x="100" y="6492"/>
                  </a:cubicBezTo>
                  <a:cubicBezTo>
                    <a:pt x="176" y="4337"/>
                    <a:pt x="401" y="2156"/>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4"/>
            <p:cNvSpPr/>
            <p:nvPr/>
          </p:nvSpPr>
          <p:spPr>
            <a:xfrm>
              <a:off x="6372643" y="3238859"/>
              <a:ext cx="351083" cy="177018"/>
            </a:xfrm>
            <a:custGeom>
              <a:avLst/>
              <a:gdLst/>
              <a:ahLst/>
              <a:cxnLst/>
              <a:rect l="l" t="t" r="r" b="b"/>
              <a:pathLst>
                <a:path w="11886" h="5993" extrusionOk="0">
                  <a:moveTo>
                    <a:pt x="1509" y="1"/>
                  </a:moveTo>
                  <a:cubicBezTo>
                    <a:pt x="1509" y="1"/>
                    <a:pt x="156" y="1154"/>
                    <a:pt x="56" y="2683"/>
                  </a:cubicBezTo>
                  <a:cubicBezTo>
                    <a:pt x="0" y="3820"/>
                    <a:pt x="1786" y="5993"/>
                    <a:pt x="4419" y="5993"/>
                  </a:cubicBezTo>
                  <a:cubicBezTo>
                    <a:pt x="5382" y="5993"/>
                    <a:pt x="6458" y="5702"/>
                    <a:pt x="7599" y="4963"/>
                  </a:cubicBezTo>
                  <a:cubicBezTo>
                    <a:pt x="11885" y="2206"/>
                    <a:pt x="1509"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4"/>
            <p:cNvSpPr/>
            <p:nvPr/>
          </p:nvSpPr>
          <p:spPr>
            <a:xfrm>
              <a:off x="6392167" y="3073062"/>
              <a:ext cx="297502" cy="308194"/>
            </a:xfrm>
            <a:custGeom>
              <a:avLst/>
              <a:gdLst/>
              <a:ahLst/>
              <a:cxnLst/>
              <a:rect l="l" t="t" r="r" b="b"/>
              <a:pathLst>
                <a:path w="10072" h="10434" extrusionOk="0">
                  <a:moveTo>
                    <a:pt x="4838" y="0"/>
                  </a:moveTo>
                  <a:cubicBezTo>
                    <a:pt x="1777" y="0"/>
                    <a:pt x="397" y="5814"/>
                    <a:pt x="397" y="5814"/>
                  </a:cubicBezTo>
                  <a:cubicBezTo>
                    <a:pt x="0" y="9324"/>
                    <a:pt x="2569" y="10434"/>
                    <a:pt x="4515" y="10434"/>
                  </a:cubicBezTo>
                  <a:cubicBezTo>
                    <a:pt x="5029" y="10434"/>
                    <a:pt x="5500" y="10356"/>
                    <a:pt x="5861" y="10226"/>
                  </a:cubicBezTo>
                  <a:cubicBezTo>
                    <a:pt x="7565" y="9624"/>
                    <a:pt x="10071" y="5689"/>
                    <a:pt x="9445" y="5413"/>
                  </a:cubicBezTo>
                  <a:cubicBezTo>
                    <a:pt x="9393" y="5391"/>
                    <a:pt x="9333" y="5380"/>
                    <a:pt x="9267" y="5380"/>
                  </a:cubicBezTo>
                  <a:cubicBezTo>
                    <a:pt x="8532" y="5380"/>
                    <a:pt x="7014" y="6667"/>
                    <a:pt x="7014" y="6667"/>
                  </a:cubicBezTo>
                  <a:cubicBezTo>
                    <a:pt x="7014" y="6667"/>
                    <a:pt x="8768" y="702"/>
                    <a:pt x="5334" y="50"/>
                  </a:cubicBezTo>
                  <a:cubicBezTo>
                    <a:pt x="5164" y="16"/>
                    <a:pt x="4999" y="0"/>
                    <a:pt x="48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4"/>
            <p:cNvSpPr/>
            <p:nvPr/>
          </p:nvSpPr>
          <p:spPr>
            <a:xfrm>
              <a:off x="6555926" y="3073181"/>
              <a:ext cx="18993" cy="115610"/>
            </a:xfrm>
            <a:custGeom>
              <a:avLst/>
              <a:gdLst/>
              <a:ahLst/>
              <a:cxnLst/>
              <a:rect l="l" t="t" r="r" b="b"/>
              <a:pathLst>
                <a:path w="643" h="3914" extrusionOk="0">
                  <a:moveTo>
                    <a:pt x="148" y="0"/>
                  </a:moveTo>
                  <a:cubicBezTo>
                    <a:pt x="79" y="0"/>
                    <a:pt x="1" y="54"/>
                    <a:pt x="16" y="146"/>
                  </a:cubicBezTo>
                  <a:cubicBezTo>
                    <a:pt x="242" y="1349"/>
                    <a:pt x="417" y="2552"/>
                    <a:pt x="66" y="3780"/>
                  </a:cubicBezTo>
                  <a:cubicBezTo>
                    <a:pt x="51" y="3856"/>
                    <a:pt x="128" y="3914"/>
                    <a:pt x="196" y="3914"/>
                  </a:cubicBezTo>
                  <a:cubicBezTo>
                    <a:pt x="241" y="3914"/>
                    <a:pt x="282" y="3890"/>
                    <a:pt x="292" y="3831"/>
                  </a:cubicBezTo>
                  <a:cubicBezTo>
                    <a:pt x="643" y="2577"/>
                    <a:pt x="492" y="1324"/>
                    <a:pt x="242" y="71"/>
                  </a:cubicBezTo>
                  <a:cubicBezTo>
                    <a:pt x="232" y="22"/>
                    <a:pt x="192" y="0"/>
                    <a:pt x="1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4"/>
            <p:cNvSpPr/>
            <p:nvPr/>
          </p:nvSpPr>
          <p:spPr>
            <a:xfrm>
              <a:off x="6504559" y="3070256"/>
              <a:ext cx="22980" cy="129788"/>
            </a:xfrm>
            <a:custGeom>
              <a:avLst/>
              <a:gdLst/>
              <a:ahLst/>
              <a:cxnLst/>
              <a:rect l="l" t="t" r="r" b="b"/>
              <a:pathLst>
                <a:path w="778" h="4394" extrusionOk="0">
                  <a:moveTo>
                    <a:pt x="546" y="1"/>
                  </a:moveTo>
                  <a:cubicBezTo>
                    <a:pt x="489" y="1"/>
                    <a:pt x="439" y="32"/>
                    <a:pt x="452" y="95"/>
                  </a:cubicBezTo>
                  <a:cubicBezTo>
                    <a:pt x="552" y="922"/>
                    <a:pt x="552" y="1699"/>
                    <a:pt x="351" y="2501"/>
                  </a:cubicBezTo>
                  <a:cubicBezTo>
                    <a:pt x="226" y="3102"/>
                    <a:pt x="26" y="3679"/>
                    <a:pt x="1" y="4280"/>
                  </a:cubicBezTo>
                  <a:cubicBezTo>
                    <a:pt x="1" y="4356"/>
                    <a:pt x="57" y="4393"/>
                    <a:pt x="117" y="4393"/>
                  </a:cubicBezTo>
                  <a:cubicBezTo>
                    <a:pt x="176" y="4393"/>
                    <a:pt x="239" y="4356"/>
                    <a:pt x="251" y="4280"/>
                  </a:cubicBezTo>
                  <a:cubicBezTo>
                    <a:pt x="276" y="3478"/>
                    <a:pt x="577" y="2752"/>
                    <a:pt x="702" y="1975"/>
                  </a:cubicBezTo>
                  <a:cubicBezTo>
                    <a:pt x="778" y="1348"/>
                    <a:pt x="752" y="721"/>
                    <a:pt x="677" y="95"/>
                  </a:cubicBezTo>
                  <a:cubicBezTo>
                    <a:pt x="665" y="32"/>
                    <a:pt x="602" y="1"/>
                    <a:pt x="5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4"/>
            <p:cNvSpPr/>
            <p:nvPr/>
          </p:nvSpPr>
          <p:spPr>
            <a:xfrm>
              <a:off x="7476594" y="3200371"/>
              <a:ext cx="218400" cy="197813"/>
            </a:xfrm>
            <a:custGeom>
              <a:avLst/>
              <a:gdLst/>
              <a:ahLst/>
              <a:cxnLst/>
              <a:rect l="l" t="t" r="r" b="b"/>
              <a:pathLst>
                <a:path w="7394" h="6697" extrusionOk="0">
                  <a:moveTo>
                    <a:pt x="4386" y="1"/>
                  </a:moveTo>
                  <a:cubicBezTo>
                    <a:pt x="4286" y="477"/>
                    <a:pt x="0" y="4136"/>
                    <a:pt x="902" y="5114"/>
                  </a:cubicBezTo>
                  <a:cubicBezTo>
                    <a:pt x="1024" y="5242"/>
                    <a:pt x="1158" y="5298"/>
                    <a:pt x="1300" y="5298"/>
                  </a:cubicBezTo>
                  <a:cubicBezTo>
                    <a:pt x="2235" y="5298"/>
                    <a:pt x="3483" y="2858"/>
                    <a:pt x="3484" y="2858"/>
                  </a:cubicBezTo>
                  <a:lnTo>
                    <a:pt x="3484" y="2858"/>
                  </a:lnTo>
                  <a:cubicBezTo>
                    <a:pt x="3484" y="2858"/>
                    <a:pt x="2632" y="5790"/>
                    <a:pt x="3484" y="6141"/>
                  </a:cubicBezTo>
                  <a:cubicBezTo>
                    <a:pt x="3536" y="6162"/>
                    <a:pt x="3586" y="6172"/>
                    <a:pt x="3635" y="6172"/>
                  </a:cubicBezTo>
                  <a:cubicBezTo>
                    <a:pt x="4404" y="6172"/>
                    <a:pt x="4737" y="3711"/>
                    <a:pt x="4737" y="3710"/>
                  </a:cubicBezTo>
                  <a:lnTo>
                    <a:pt x="4737" y="3710"/>
                  </a:lnTo>
                  <a:cubicBezTo>
                    <a:pt x="4737" y="3711"/>
                    <a:pt x="4641" y="6696"/>
                    <a:pt x="5935" y="6696"/>
                  </a:cubicBezTo>
                  <a:cubicBezTo>
                    <a:pt x="5961" y="6696"/>
                    <a:pt x="5988" y="6695"/>
                    <a:pt x="6015" y="6692"/>
                  </a:cubicBezTo>
                  <a:cubicBezTo>
                    <a:pt x="7394" y="6542"/>
                    <a:pt x="7318" y="1304"/>
                    <a:pt x="7318" y="1304"/>
                  </a:cubicBezTo>
                  <a:lnTo>
                    <a:pt x="438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4"/>
            <p:cNvSpPr/>
            <p:nvPr/>
          </p:nvSpPr>
          <p:spPr>
            <a:xfrm>
              <a:off x="7689061" y="3117517"/>
              <a:ext cx="319094" cy="291565"/>
            </a:xfrm>
            <a:custGeom>
              <a:avLst/>
              <a:gdLst/>
              <a:ahLst/>
              <a:cxnLst/>
              <a:rect l="l" t="t" r="r" b="b"/>
              <a:pathLst>
                <a:path w="10803" h="9871" extrusionOk="0">
                  <a:moveTo>
                    <a:pt x="6940" y="0"/>
                  </a:moveTo>
                  <a:cubicBezTo>
                    <a:pt x="6407" y="0"/>
                    <a:pt x="5899" y="156"/>
                    <a:pt x="5489" y="500"/>
                  </a:cubicBezTo>
                  <a:cubicBezTo>
                    <a:pt x="3935" y="1803"/>
                    <a:pt x="827" y="5989"/>
                    <a:pt x="827" y="5989"/>
                  </a:cubicBezTo>
                  <a:cubicBezTo>
                    <a:pt x="827" y="5989"/>
                    <a:pt x="0" y="7317"/>
                    <a:pt x="827" y="8244"/>
                  </a:cubicBezTo>
                  <a:cubicBezTo>
                    <a:pt x="1864" y="9357"/>
                    <a:pt x="3061" y="9870"/>
                    <a:pt x="4327" y="9870"/>
                  </a:cubicBezTo>
                  <a:cubicBezTo>
                    <a:pt x="5570" y="9870"/>
                    <a:pt x="6879" y="9376"/>
                    <a:pt x="8171" y="8470"/>
                  </a:cubicBezTo>
                  <a:cubicBezTo>
                    <a:pt x="10551" y="6791"/>
                    <a:pt x="10802" y="5187"/>
                    <a:pt x="10401" y="2906"/>
                  </a:cubicBezTo>
                  <a:cubicBezTo>
                    <a:pt x="10106" y="1209"/>
                    <a:pt x="8426" y="0"/>
                    <a:pt x="6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4"/>
            <p:cNvSpPr/>
            <p:nvPr/>
          </p:nvSpPr>
          <p:spPr>
            <a:xfrm>
              <a:off x="7555047" y="3087625"/>
              <a:ext cx="456059" cy="278982"/>
            </a:xfrm>
            <a:custGeom>
              <a:avLst/>
              <a:gdLst/>
              <a:ahLst/>
              <a:cxnLst/>
              <a:rect l="l" t="t" r="r" b="b"/>
              <a:pathLst>
                <a:path w="15440" h="9445" extrusionOk="0">
                  <a:moveTo>
                    <a:pt x="7625" y="0"/>
                  </a:moveTo>
                  <a:cubicBezTo>
                    <a:pt x="5221" y="0"/>
                    <a:pt x="738" y="240"/>
                    <a:pt x="427" y="2013"/>
                  </a:cubicBezTo>
                  <a:cubicBezTo>
                    <a:pt x="1" y="4469"/>
                    <a:pt x="2306" y="7702"/>
                    <a:pt x="5941" y="7903"/>
                  </a:cubicBezTo>
                  <a:cubicBezTo>
                    <a:pt x="5941" y="7903"/>
                    <a:pt x="7067" y="9444"/>
                    <a:pt x="8928" y="9444"/>
                  </a:cubicBezTo>
                  <a:cubicBezTo>
                    <a:pt x="9773" y="9444"/>
                    <a:pt x="10769" y="9127"/>
                    <a:pt x="11880" y="8204"/>
                  </a:cubicBezTo>
                  <a:cubicBezTo>
                    <a:pt x="15439" y="5246"/>
                    <a:pt x="13134" y="1462"/>
                    <a:pt x="9124" y="33"/>
                  </a:cubicBezTo>
                  <a:cubicBezTo>
                    <a:pt x="9124" y="33"/>
                    <a:pt x="8518" y="0"/>
                    <a:pt x="76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4"/>
            <p:cNvSpPr/>
            <p:nvPr/>
          </p:nvSpPr>
          <p:spPr>
            <a:xfrm>
              <a:off x="7564499" y="3132079"/>
              <a:ext cx="112715" cy="28090"/>
            </a:xfrm>
            <a:custGeom>
              <a:avLst/>
              <a:gdLst/>
              <a:ahLst/>
              <a:cxnLst/>
              <a:rect l="l" t="t" r="r" b="b"/>
              <a:pathLst>
                <a:path w="3816" h="951" extrusionOk="0">
                  <a:moveTo>
                    <a:pt x="3353" y="1"/>
                  </a:moveTo>
                  <a:cubicBezTo>
                    <a:pt x="2213" y="1"/>
                    <a:pt x="1118" y="253"/>
                    <a:pt x="107" y="759"/>
                  </a:cubicBezTo>
                  <a:cubicBezTo>
                    <a:pt x="1" y="801"/>
                    <a:pt x="56" y="951"/>
                    <a:pt x="166" y="951"/>
                  </a:cubicBezTo>
                  <a:cubicBezTo>
                    <a:pt x="187" y="951"/>
                    <a:pt x="209" y="946"/>
                    <a:pt x="232" y="934"/>
                  </a:cubicBezTo>
                  <a:cubicBezTo>
                    <a:pt x="1212" y="456"/>
                    <a:pt x="2255" y="226"/>
                    <a:pt x="3340" y="226"/>
                  </a:cubicBezTo>
                  <a:cubicBezTo>
                    <a:pt x="3448" y="226"/>
                    <a:pt x="3557" y="228"/>
                    <a:pt x="3666" y="232"/>
                  </a:cubicBezTo>
                  <a:cubicBezTo>
                    <a:pt x="3674" y="234"/>
                    <a:pt x="3681" y="234"/>
                    <a:pt x="3688" y="234"/>
                  </a:cubicBezTo>
                  <a:cubicBezTo>
                    <a:pt x="3816" y="234"/>
                    <a:pt x="3808" y="31"/>
                    <a:pt x="3666" y="7"/>
                  </a:cubicBezTo>
                  <a:cubicBezTo>
                    <a:pt x="3561" y="3"/>
                    <a:pt x="3457" y="1"/>
                    <a:pt x="335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4"/>
            <p:cNvSpPr/>
            <p:nvPr/>
          </p:nvSpPr>
          <p:spPr>
            <a:xfrm>
              <a:off x="7578441" y="3200371"/>
              <a:ext cx="123230" cy="27647"/>
            </a:xfrm>
            <a:custGeom>
              <a:avLst/>
              <a:gdLst/>
              <a:ahLst/>
              <a:cxnLst/>
              <a:rect l="l" t="t" r="r" b="b"/>
              <a:pathLst>
                <a:path w="4172" h="936" extrusionOk="0">
                  <a:moveTo>
                    <a:pt x="4046" y="1"/>
                  </a:moveTo>
                  <a:cubicBezTo>
                    <a:pt x="2692" y="26"/>
                    <a:pt x="1389" y="251"/>
                    <a:pt x="136" y="702"/>
                  </a:cubicBezTo>
                  <a:cubicBezTo>
                    <a:pt x="1" y="748"/>
                    <a:pt x="28" y="935"/>
                    <a:pt x="145" y="935"/>
                  </a:cubicBezTo>
                  <a:cubicBezTo>
                    <a:pt x="157" y="935"/>
                    <a:pt x="171" y="933"/>
                    <a:pt x="186" y="928"/>
                  </a:cubicBezTo>
                  <a:cubicBezTo>
                    <a:pt x="1439" y="477"/>
                    <a:pt x="2717" y="251"/>
                    <a:pt x="4046" y="226"/>
                  </a:cubicBezTo>
                  <a:cubicBezTo>
                    <a:pt x="4171" y="226"/>
                    <a:pt x="4171" y="1"/>
                    <a:pt x="40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6" name="Google Shape;3946;p34"/>
          <p:cNvGrpSpPr/>
          <p:nvPr/>
        </p:nvGrpSpPr>
        <p:grpSpPr>
          <a:xfrm>
            <a:off x="1389444" y="1091710"/>
            <a:ext cx="3098550" cy="537611"/>
            <a:chOff x="723650" y="926550"/>
            <a:chExt cx="3926750" cy="644150"/>
          </a:xfrm>
        </p:grpSpPr>
        <p:grpSp>
          <p:nvGrpSpPr>
            <p:cNvPr id="3947" name="Google Shape;3947;p34"/>
            <p:cNvGrpSpPr/>
            <p:nvPr/>
          </p:nvGrpSpPr>
          <p:grpSpPr>
            <a:xfrm>
              <a:off x="2429800" y="1090725"/>
              <a:ext cx="504425" cy="479975"/>
              <a:chOff x="2429800" y="1090725"/>
              <a:chExt cx="504425" cy="479975"/>
            </a:xfrm>
          </p:grpSpPr>
          <p:sp>
            <p:nvSpPr>
              <p:cNvPr id="3948" name="Google Shape;3948;p34"/>
              <p:cNvSpPr/>
              <p:nvPr/>
            </p:nvSpPr>
            <p:spPr>
              <a:xfrm>
                <a:off x="2493100" y="1096975"/>
                <a:ext cx="256900" cy="208050"/>
              </a:xfrm>
              <a:custGeom>
                <a:avLst/>
                <a:gdLst/>
                <a:ahLst/>
                <a:cxnLst/>
                <a:rect l="l" t="t" r="r" b="b"/>
                <a:pathLst>
                  <a:path w="10276" h="8322" extrusionOk="0">
                    <a:moveTo>
                      <a:pt x="2406" y="1"/>
                    </a:moveTo>
                    <a:cubicBezTo>
                      <a:pt x="2406" y="1"/>
                      <a:pt x="0" y="7670"/>
                      <a:pt x="6942" y="8322"/>
                    </a:cubicBezTo>
                    <a:cubicBezTo>
                      <a:pt x="6942" y="8322"/>
                      <a:pt x="10276" y="1830"/>
                      <a:pt x="2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4"/>
              <p:cNvSpPr/>
              <p:nvPr/>
            </p:nvSpPr>
            <p:spPr>
              <a:xfrm>
                <a:off x="2614025" y="1090725"/>
                <a:ext cx="232475" cy="201150"/>
              </a:xfrm>
              <a:custGeom>
                <a:avLst/>
                <a:gdLst/>
                <a:ahLst/>
                <a:cxnLst/>
                <a:rect l="l" t="t" r="r" b="b"/>
                <a:pathLst>
                  <a:path w="9299" h="8046" extrusionOk="0">
                    <a:moveTo>
                      <a:pt x="5439" y="0"/>
                    </a:moveTo>
                    <a:lnTo>
                      <a:pt x="5439" y="0"/>
                    </a:lnTo>
                    <a:cubicBezTo>
                      <a:pt x="0" y="3033"/>
                      <a:pt x="3133" y="8045"/>
                      <a:pt x="3133" y="8045"/>
                    </a:cubicBezTo>
                    <a:cubicBezTo>
                      <a:pt x="9298" y="5514"/>
                      <a:pt x="5439" y="0"/>
                      <a:pt x="5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4"/>
              <p:cNvSpPr/>
              <p:nvPr/>
            </p:nvSpPr>
            <p:spPr>
              <a:xfrm>
                <a:off x="2714275" y="1206900"/>
                <a:ext cx="219950" cy="127400"/>
              </a:xfrm>
              <a:custGeom>
                <a:avLst/>
                <a:gdLst/>
                <a:ahLst/>
                <a:cxnLst/>
                <a:rect l="l" t="t" r="r" b="b"/>
                <a:pathLst>
                  <a:path w="8798" h="5096" extrusionOk="0">
                    <a:moveTo>
                      <a:pt x="4823" y="1"/>
                    </a:moveTo>
                    <a:cubicBezTo>
                      <a:pt x="824" y="1"/>
                      <a:pt x="0" y="3950"/>
                      <a:pt x="0" y="3950"/>
                    </a:cubicBezTo>
                    <a:cubicBezTo>
                      <a:pt x="1330" y="4774"/>
                      <a:pt x="2500" y="5096"/>
                      <a:pt x="3516" y="5096"/>
                    </a:cubicBezTo>
                    <a:cubicBezTo>
                      <a:pt x="7132" y="5096"/>
                      <a:pt x="8797" y="1017"/>
                      <a:pt x="8797" y="1017"/>
                    </a:cubicBezTo>
                    <a:cubicBezTo>
                      <a:pt x="7211" y="288"/>
                      <a:pt x="5901" y="1"/>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4"/>
              <p:cNvSpPr/>
              <p:nvPr/>
            </p:nvSpPr>
            <p:spPr>
              <a:xfrm>
                <a:off x="2720525" y="1316200"/>
                <a:ext cx="191750" cy="118175"/>
              </a:xfrm>
              <a:custGeom>
                <a:avLst/>
                <a:gdLst/>
                <a:ahLst/>
                <a:cxnLst/>
                <a:rect l="l" t="t" r="r" b="b"/>
                <a:pathLst>
                  <a:path w="7670" h="4727" extrusionOk="0">
                    <a:moveTo>
                      <a:pt x="2733" y="0"/>
                    </a:moveTo>
                    <a:cubicBezTo>
                      <a:pt x="1938" y="0"/>
                      <a:pt x="1032" y="220"/>
                      <a:pt x="1" y="756"/>
                    </a:cubicBezTo>
                    <a:cubicBezTo>
                      <a:pt x="1" y="756"/>
                      <a:pt x="1" y="4726"/>
                      <a:pt x="6551" y="4726"/>
                    </a:cubicBezTo>
                    <a:cubicBezTo>
                      <a:pt x="6905" y="4726"/>
                      <a:pt x="7277" y="4715"/>
                      <a:pt x="7670" y="4690"/>
                    </a:cubicBezTo>
                    <a:cubicBezTo>
                      <a:pt x="7670" y="4690"/>
                      <a:pt x="6400" y="0"/>
                      <a:pt x="2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4"/>
              <p:cNvSpPr/>
              <p:nvPr/>
            </p:nvSpPr>
            <p:spPr>
              <a:xfrm>
                <a:off x="2579550" y="1355750"/>
                <a:ext cx="265075" cy="214950"/>
              </a:xfrm>
              <a:custGeom>
                <a:avLst/>
                <a:gdLst/>
                <a:ahLst/>
                <a:cxnLst/>
                <a:rect l="l" t="t" r="r" b="b"/>
                <a:pathLst>
                  <a:path w="10603" h="8598" extrusionOk="0">
                    <a:moveTo>
                      <a:pt x="4712" y="1"/>
                    </a:moveTo>
                    <a:cubicBezTo>
                      <a:pt x="4712" y="1"/>
                      <a:pt x="1" y="3409"/>
                      <a:pt x="6066" y="8597"/>
                    </a:cubicBezTo>
                    <a:cubicBezTo>
                      <a:pt x="6066" y="8597"/>
                      <a:pt x="10602" y="2407"/>
                      <a:pt x="4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4"/>
              <p:cNvSpPr/>
              <p:nvPr/>
            </p:nvSpPr>
            <p:spPr>
              <a:xfrm>
                <a:off x="2494800" y="1336775"/>
                <a:ext cx="193800" cy="165475"/>
              </a:xfrm>
              <a:custGeom>
                <a:avLst/>
                <a:gdLst/>
                <a:ahLst/>
                <a:cxnLst/>
                <a:rect l="l" t="t" r="r" b="b"/>
                <a:pathLst>
                  <a:path w="7752" h="6619" extrusionOk="0">
                    <a:moveTo>
                      <a:pt x="6629" y="1"/>
                    </a:moveTo>
                    <a:cubicBezTo>
                      <a:pt x="5352" y="1"/>
                      <a:pt x="0" y="370"/>
                      <a:pt x="132" y="6574"/>
                    </a:cubicBezTo>
                    <a:cubicBezTo>
                      <a:pt x="132" y="6574"/>
                      <a:pt x="477" y="6618"/>
                      <a:pt x="1011" y="6618"/>
                    </a:cubicBezTo>
                    <a:cubicBezTo>
                      <a:pt x="3027" y="6618"/>
                      <a:pt x="7751" y="5992"/>
                      <a:pt x="6899" y="8"/>
                    </a:cubicBezTo>
                    <a:cubicBezTo>
                      <a:pt x="6899" y="8"/>
                      <a:pt x="6801" y="1"/>
                      <a:pt x="6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4"/>
              <p:cNvSpPr/>
              <p:nvPr/>
            </p:nvSpPr>
            <p:spPr>
              <a:xfrm>
                <a:off x="2429800" y="1240850"/>
                <a:ext cx="254425" cy="123875"/>
              </a:xfrm>
              <a:custGeom>
                <a:avLst/>
                <a:gdLst/>
                <a:ahLst/>
                <a:cxnLst/>
                <a:rect l="l" t="t" r="r" b="b"/>
                <a:pathLst>
                  <a:path w="10177" h="4955" extrusionOk="0">
                    <a:moveTo>
                      <a:pt x="4280" y="0"/>
                    </a:moveTo>
                    <a:cubicBezTo>
                      <a:pt x="3035" y="0"/>
                      <a:pt x="1606" y="367"/>
                      <a:pt x="1" y="1338"/>
                    </a:cubicBezTo>
                    <a:cubicBezTo>
                      <a:pt x="1" y="1338"/>
                      <a:pt x="2364" y="4955"/>
                      <a:pt x="6059" y="4955"/>
                    </a:cubicBezTo>
                    <a:cubicBezTo>
                      <a:pt x="7295" y="4955"/>
                      <a:pt x="8681" y="4550"/>
                      <a:pt x="10176" y="3469"/>
                    </a:cubicBezTo>
                    <a:cubicBezTo>
                      <a:pt x="10176" y="3469"/>
                      <a:pt x="8106" y="0"/>
                      <a:pt x="4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4"/>
              <p:cNvSpPr/>
              <p:nvPr/>
            </p:nvSpPr>
            <p:spPr>
              <a:xfrm>
                <a:off x="2619025" y="1259250"/>
                <a:ext cx="129725" cy="129725"/>
              </a:xfrm>
              <a:custGeom>
                <a:avLst/>
                <a:gdLst/>
                <a:ahLst/>
                <a:cxnLst/>
                <a:rect l="l" t="t" r="r" b="b"/>
                <a:pathLst>
                  <a:path w="5189" h="5189" extrusionOk="0">
                    <a:moveTo>
                      <a:pt x="2607" y="1"/>
                    </a:moveTo>
                    <a:cubicBezTo>
                      <a:pt x="1179" y="1"/>
                      <a:pt x="1" y="1154"/>
                      <a:pt x="1" y="2582"/>
                    </a:cubicBezTo>
                    <a:cubicBezTo>
                      <a:pt x="1" y="4036"/>
                      <a:pt x="1179" y="5189"/>
                      <a:pt x="2607" y="5189"/>
                    </a:cubicBezTo>
                    <a:cubicBezTo>
                      <a:pt x="4036" y="5189"/>
                      <a:pt x="5189" y="4036"/>
                      <a:pt x="5189" y="2582"/>
                    </a:cubicBezTo>
                    <a:cubicBezTo>
                      <a:pt x="5189" y="1154"/>
                      <a:pt x="4036" y="1"/>
                      <a:pt x="2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4"/>
              <p:cNvSpPr/>
              <p:nvPr/>
            </p:nvSpPr>
            <p:spPr>
              <a:xfrm>
                <a:off x="2603375" y="1227925"/>
                <a:ext cx="37600" cy="34500"/>
              </a:xfrm>
              <a:custGeom>
                <a:avLst/>
                <a:gdLst/>
                <a:ahLst/>
                <a:cxnLst/>
                <a:rect l="l" t="t" r="r" b="b"/>
                <a:pathLst>
                  <a:path w="1504" h="1380" fill="none" extrusionOk="0">
                    <a:moveTo>
                      <a:pt x="0" y="1"/>
                    </a:moveTo>
                    <a:cubicBezTo>
                      <a:pt x="100" y="76"/>
                      <a:pt x="1504" y="1379"/>
                      <a:pt x="1504" y="1379"/>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4"/>
              <p:cNvSpPr/>
              <p:nvPr/>
            </p:nvSpPr>
            <p:spPr>
              <a:xfrm>
                <a:off x="2622150" y="1227925"/>
                <a:ext cx="22600" cy="31350"/>
              </a:xfrm>
              <a:custGeom>
                <a:avLst/>
                <a:gdLst/>
                <a:ahLst/>
                <a:cxnLst/>
                <a:rect l="l" t="t" r="r" b="b"/>
                <a:pathLst>
                  <a:path w="904" h="1254" fill="none" extrusionOk="0">
                    <a:moveTo>
                      <a:pt x="1" y="1"/>
                    </a:moveTo>
                    <a:lnTo>
                      <a:pt x="903" y="12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4"/>
              <p:cNvSpPr/>
              <p:nvPr/>
            </p:nvSpPr>
            <p:spPr>
              <a:xfrm>
                <a:off x="2626550" y="1210400"/>
                <a:ext cx="23200" cy="45125"/>
              </a:xfrm>
              <a:custGeom>
                <a:avLst/>
                <a:gdLst/>
                <a:ahLst/>
                <a:cxnLst/>
                <a:rect l="l" t="t" r="r" b="b"/>
                <a:pathLst>
                  <a:path w="928" h="1805" fill="none" extrusionOk="0">
                    <a:moveTo>
                      <a:pt x="0" y="0"/>
                    </a:moveTo>
                    <a:lnTo>
                      <a:pt x="928" y="1805"/>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4"/>
              <p:cNvSpPr/>
              <p:nvPr/>
            </p:nvSpPr>
            <p:spPr>
              <a:xfrm>
                <a:off x="2644725" y="1218525"/>
                <a:ext cx="9425" cy="37000"/>
              </a:xfrm>
              <a:custGeom>
                <a:avLst/>
                <a:gdLst/>
                <a:ahLst/>
                <a:cxnLst/>
                <a:rect l="l" t="t" r="r" b="b"/>
                <a:pathLst>
                  <a:path w="377" h="1480" fill="none" extrusionOk="0">
                    <a:moveTo>
                      <a:pt x="0" y="1"/>
                    </a:moveTo>
                    <a:lnTo>
                      <a:pt x="376" y="14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4"/>
              <p:cNvSpPr/>
              <p:nvPr/>
            </p:nvSpPr>
            <p:spPr>
              <a:xfrm>
                <a:off x="2652225" y="1198475"/>
                <a:ext cx="8800" cy="55175"/>
              </a:xfrm>
              <a:custGeom>
                <a:avLst/>
                <a:gdLst/>
                <a:ahLst/>
                <a:cxnLst/>
                <a:rect l="l" t="t" r="r" b="b"/>
                <a:pathLst>
                  <a:path w="352" h="2207" fill="none" extrusionOk="0">
                    <a:moveTo>
                      <a:pt x="1" y="1"/>
                    </a:moveTo>
                    <a:cubicBezTo>
                      <a:pt x="51" y="26"/>
                      <a:pt x="352" y="2206"/>
                      <a:pt x="352" y="22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4"/>
              <p:cNvSpPr/>
              <p:nvPr/>
            </p:nvSpPr>
            <p:spPr>
              <a:xfrm>
                <a:off x="2560125" y="1323175"/>
                <a:ext cx="49525" cy="8800"/>
              </a:xfrm>
              <a:custGeom>
                <a:avLst/>
                <a:gdLst/>
                <a:ahLst/>
                <a:cxnLst/>
                <a:rect l="l" t="t" r="r" b="b"/>
                <a:pathLst>
                  <a:path w="1981" h="352" fill="none" extrusionOk="0">
                    <a:moveTo>
                      <a:pt x="1" y="351"/>
                    </a:moveTo>
                    <a:cubicBezTo>
                      <a:pt x="101" y="326"/>
                      <a:pt x="1981" y="0"/>
                      <a:pt x="198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4"/>
              <p:cNvSpPr/>
              <p:nvPr/>
            </p:nvSpPr>
            <p:spPr>
              <a:xfrm>
                <a:off x="2570775" y="1316900"/>
                <a:ext cx="38875" cy="650"/>
              </a:xfrm>
              <a:custGeom>
                <a:avLst/>
                <a:gdLst/>
                <a:ahLst/>
                <a:cxnLst/>
                <a:rect l="l" t="t" r="r" b="b"/>
                <a:pathLst>
                  <a:path w="1555" h="26" fill="none" extrusionOk="0">
                    <a:moveTo>
                      <a:pt x="1" y="1"/>
                    </a:moveTo>
                    <a:lnTo>
                      <a:pt x="1555" y="26"/>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4"/>
              <p:cNvSpPr/>
              <p:nvPr/>
            </p:nvSpPr>
            <p:spPr>
              <a:xfrm>
                <a:off x="2559500" y="1303125"/>
                <a:ext cx="50775" cy="8800"/>
              </a:xfrm>
              <a:custGeom>
                <a:avLst/>
                <a:gdLst/>
                <a:ahLst/>
                <a:cxnLst/>
                <a:rect l="l" t="t" r="r" b="b"/>
                <a:pathLst>
                  <a:path w="2031" h="352" fill="none" extrusionOk="0">
                    <a:moveTo>
                      <a:pt x="1" y="0"/>
                    </a:moveTo>
                    <a:lnTo>
                      <a:pt x="2031" y="35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4"/>
              <p:cNvSpPr/>
              <p:nvPr/>
            </p:nvSpPr>
            <p:spPr>
              <a:xfrm>
                <a:off x="2577050" y="1293725"/>
                <a:ext cx="35725" cy="14425"/>
              </a:xfrm>
              <a:custGeom>
                <a:avLst/>
                <a:gdLst/>
                <a:ahLst/>
                <a:cxnLst/>
                <a:rect l="l" t="t" r="r" b="b"/>
                <a:pathLst>
                  <a:path w="1429" h="577" fill="none" extrusionOk="0">
                    <a:moveTo>
                      <a:pt x="0" y="0"/>
                    </a:moveTo>
                    <a:lnTo>
                      <a:pt x="1429" y="577"/>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4"/>
              <p:cNvSpPr/>
              <p:nvPr/>
            </p:nvSpPr>
            <p:spPr>
              <a:xfrm>
                <a:off x="2565775" y="1274925"/>
                <a:ext cx="48900" cy="26975"/>
              </a:xfrm>
              <a:custGeom>
                <a:avLst/>
                <a:gdLst/>
                <a:ahLst/>
                <a:cxnLst/>
                <a:rect l="l" t="t" r="r" b="b"/>
                <a:pathLst>
                  <a:path w="1956" h="1079" fill="none" extrusionOk="0">
                    <a:moveTo>
                      <a:pt x="0" y="26"/>
                    </a:moveTo>
                    <a:cubicBezTo>
                      <a:pt x="50" y="1"/>
                      <a:pt x="1955" y="1078"/>
                      <a:pt x="1955" y="1078"/>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4"/>
              <p:cNvSpPr/>
              <p:nvPr/>
            </p:nvSpPr>
            <p:spPr>
              <a:xfrm>
                <a:off x="2686700" y="1202250"/>
                <a:ext cx="5650" cy="50775"/>
              </a:xfrm>
              <a:custGeom>
                <a:avLst/>
                <a:gdLst/>
                <a:ahLst/>
                <a:cxnLst/>
                <a:rect l="l" t="t" r="r" b="b"/>
                <a:pathLst>
                  <a:path w="226" h="2031" fill="none" extrusionOk="0">
                    <a:moveTo>
                      <a:pt x="0" y="0"/>
                    </a:moveTo>
                    <a:cubicBezTo>
                      <a:pt x="0" y="100"/>
                      <a:pt x="226" y="2030"/>
                      <a:pt x="226" y="203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4"/>
              <p:cNvSpPr/>
              <p:nvPr/>
            </p:nvSpPr>
            <p:spPr>
              <a:xfrm>
                <a:off x="2697350" y="1214150"/>
                <a:ext cx="3775" cy="38875"/>
              </a:xfrm>
              <a:custGeom>
                <a:avLst/>
                <a:gdLst/>
                <a:ahLst/>
                <a:cxnLst/>
                <a:rect l="l" t="t" r="r" b="b"/>
                <a:pathLst>
                  <a:path w="151" h="1555" fill="none" extrusionOk="0">
                    <a:moveTo>
                      <a:pt x="151" y="0"/>
                    </a:moveTo>
                    <a:lnTo>
                      <a:pt x="0" y="15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4"/>
              <p:cNvSpPr/>
              <p:nvPr/>
            </p:nvSpPr>
            <p:spPr>
              <a:xfrm>
                <a:off x="2703625" y="1204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4"/>
              <p:cNvSpPr/>
              <p:nvPr/>
            </p:nvSpPr>
            <p:spPr>
              <a:xfrm>
                <a:off x="2706750" y="1222300"/>
                <a:ext cx="16950" cy="34475"/>
              </a:xfrm>
              <a:custGeom>
                <a:avLst/>
                <a:gdLst/>
                <a:ahLst/>
                <a:cxnLst/>
                <a:rect l="l" t="t" r="r" b="b"/>
                <a:pathLst>
                  <a:path w="678" h="1379" fill="none" extrusionOk="0">
                    <a:moveTo>
                      <a:pt x="677" y="0"/>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4"/>
              <p:cNvSpPr/>
              <p:nvPr/>
            </p:nvSpPr>
            <p:spPr>
              <a:xfrm>
                <a:off x="2713025" y="1211650"/>
                <a:ext cx="30100" cy="47625"/>
              </a:xfrm>
              <a:custGeom>
                <a:avLst/>
                <a:gdLst/>
                <a:ahLst/>
                <a:cxnLst/>
                <a:rect l="l" t="t" r="r" b="b"/>
                <a:pathLst>
                  <a:path w="1204" h="1905" fill="none" extrusionOk="0">
                    <a:moveTo>
                      <a:pt x="1203" y="0"/>
                    </a:moveTo>
                    <a:cubicBezTo>
                      <a:pt x="1203" y="50"/>
                      <a:pt x="0" y="1905"/>
                      <a:pt x="0" y="1905"/>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4"/>
              <p:cNvSpPr/>
              <p:nvPr/>
            </p:nvSpPr>
            <p:spPr>
              <a:xfrm>
                <a:off x="2746225" y="1249225"/>
                <a:ext cx="5650" cy="50800"/>
              </a:xfrm>
              <a:custGeom>
                <a:avLst/>
                <a:gdLst/>
                <a:ahLst/>
                <a:cxnLst/>
                <a:rect l="l" t="t" r="r" b="b"/>
                <a:pathLst>
                  <a:path w="226" h="2032" fill="none" extrusionOk="0">
                    <a:moveTo>
                      <a:pt x="0" y="1"/>
                    </a:moveTo>
                    <a:cubicBezTo>
                      <a:pt x="25" y="126"/>
                      <a:pt x="226" y="2031"/>
                      <a:pt x="226" y="203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4"/>
              <p:cNvSpPr/>
              <p:nvPr/>
            </p:nvSpPr>
            <p:spPr>
              <a:xfrm>
                <a:off x="2756875" y="1261775"/>
                <a:ext cx="3775" cy="38250"/>
              </a:xfrm>
              <a:custGeom>
                <a:avLst/>
                <a:gdLst/>
                <a:ahLst/>
                <a:cxnLst/>
                <a:rect l="l" t="t" r="r" b="b"/>
                <a:pathLst>
                  <a:path w="151" h="1530" fill="none" extrusionOk="0">
                    <a:moveTo>
                      <a:pt x="151" y="0"/>
                    </a:moveTo>
                    <a:lnTo>
                      <a:pt x="0" y="152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4"/>
              <p:cNvSpPr/>
              <p:nvPr/>
            </p:nvSpPr>
            <p:spPr>
              <a:xfrm>
                <a:off x="2763150" y="1251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4"/>
              <p:cNvSpPr/>
              <p:nvPr/>
            </p:nvSpPr>
            <p:spPr>
              <a:xfrm>
                <a:off x="2766275" y="1269275"/>
                <a:ext cx="16950" cy="34500"/>
              </a:xfrm>
              <a:custGeom>
                <a:avLst/>
                <a:gdLst/>
                <a:ahLst/>
                <a:cxnLst/>
                <a:rect l="l" t="t" r="r" b="b"/>
                <a:pathLst>
                  <a:path w="678" h="1380" fill="none" extrusionOk="0">
                    <a:moveTo>
                      <a:pt x="677" y="1"/>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4"/>
              <p:cNvSpPr/>
              <p:nvPr/>
            </p:nvSpPr>
            <p:spPr>
              <a:xfrm>
                <a:off x="2772550" y="1258625"/>
                <a:ext cx="30100" cy="47650"/>
              </a:xfrm>
              <a:custGeom>
                <a:avLst/>
                <a:gdLst/>
                <a:ahLst/>
                <a:cxnLst/>
                <a:rect l="l" t="t" r="r" b="b"/>
                <a:pathLst>
                  <a:path w="1204" h="1906" fill="none" extrusionOk="0">
                    <a:moveTo>
                      <a:pt x="1203" y="1"/>
                    </a:moveTo>
                    <a:cubicBezTo>
                      <a:pt x="1203" y="76"/>
                      <a:pt x="0" y="1906"/>
                      <a:pt x="0" y="19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4"/>
              <p:cNvSpPr/>
              <p:nvPr/>
            </p:nvSpPr>
            <p:spPr>
              <a:xfrm>
                <a:off x="2759375" y="1340100"/>
                <a:ext cx="50775" cy="3150"/>
              </a:xfrm>
              <a:custGeom>
                <a:avLst/>
                <a:gdLst/>
                <a:ahLst/>
                <a:cxnLst/>
                <a:rect l="l" t="t" r="r" b="b"/>
                <a:pathLst>
                  <a:path w="2031" h="126" fill="none" extrusionOk="0">
                    <a:moveTo>
                      <a:pt x="2031" y="125"/>
                    </a:moveTo>
                    <a:cubicBezTo>
                      <a:pt x="1905" y="125"/>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4"/>
              <p:cNvSpPr/>
              <p:nvPr/>
            </p:nvSpPr>
            <p:spPr>
              <a:xfrm>
                <a:off x="2758125" y="1345100"/>
                <a:ext cx="37625" cy="10050"/>
              </a:xfrm>
              <a:custGeom>
                <a:avLst/>
                <a:gdLst/>
                <a:ahLst/>
                <a:cxnLst/>
                <a:rect l="l" t="t" r="r" b="b"/>
                <a:pathLst>
                  <a:path w="1505" h="402" fill="none" extrusionOk="0">
                    <a:moveTo>
                      <a:pt x="1504" y="402"/>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4"/>
              <p:cNvSpPr/>
              <p:nvPr/>
            </p:nvSpPr>
            <p:spPr>
              <a:xfrm>
                <a:off x="2756875" y="1350750"/>
                <a:ext cx="46400" cy="20700"/>
              </a:xfrm>
              <a:custGeom>
                <a:avLst/>
                <a:gdLst/>
                <a:ahLst/>
                <a:cxnLst/>
                <a:rect l="l" t="t" r="r" b="b"/>
                <a:pathLst>
                  <a:path w="1856" h="828" fill="none" extrusionOk="0">
                    <a:moveTo>
                      <a:pt x="1855" y="827"/>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4"/>
              <p:cNvSpPr/>
              <p:nvPr/>
            </p:nvSpPr>
            <p:spPr>
              <a:xfrm>
                <a:off x="2753125" y="1353875"/>
                <a:ext cx="30725" cy="22575"/>
              </a:xfrm>
              <a:custGeom>
                <a:avLst/>
                <a:gdLst/>
                <a:ahLst/>
                <a:cxnLst/>
                <a:rect l="l" t="t" r="r" b="b"/>
                <a:pathLst>
                  <a:path w="1229" h="903" fill="none" extrusionOk="0">
                    <a:moveTo>
                      <a:pt x="1228" y="903"/>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4"/>
              <p:cNvSpPr/>
              <p:nvPr/>
            </p:nvSpPr>
            <p:spPr>
              <a:xfrm>
                <a:off x="2749350" y="1359525"/>
                <a:ext cx="41375" cy="37600"/>
              </a:xfrm>
              <a:custGeom>
                <a:avLst/>
                <a:gdLst/>
                <a:ahLst/>
                <a:cxnLst/>
                <a:rect l="l" t="t" r="r" b="b"/>
                <a:pathLst>
                  <a:path w="1655" h="1504" fill="none" extrusionOk="0">
                    <a:moveTo>
                      <a:pt x="1655" y="1504"/>
                    </a:moveTo>
                    <a:cubicBezTo>
                      <a:pt x="1605" y="1479"/>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4"/>
              <p:cNvSpPr/>
              <p:nvPr/>
            </p:nvSpPr>
            <p:spPr>
              <a:xfrm>
                <a:off x="2624675" y="1382075"/>
                <a:ext cx="14425" cy="48900"/>
              </a:xfrm>
              <a:custGeom>
                <a:avLst/>
                <a:gdLst/>
                <a:ahLst/>
                <a:cxnLst/>
                <a:rect l="l" t="t" r="r" b="b"/>
                <a:pathLst>
                  <a:path w="577" h="1956" fill="none" extrusionOk="0">
                    <a:moveTo>
                      <a:pt x="0" y="1955"/>
                    </a:moveTo>
                    <a:cubicBezTo>
                      <a:pt x="50" y="1855"/>
                      <a:pt x="577" y="0"/>
                      <a:pt x="577"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4"/>
              <p:cNvSpPr/>
              <p:nvPr/>
            </p:nvSpPr>
            <p:spPr>
              <a:xfrm>
                <a:off x="2616525" y="1380200"/>
                <a:ext cx="17575" cy="34475"/>
              </a:xfrm>
              <a:custGeom>
                <a:avLst/>
                <a:gdLst/>
                <a:ahLst/>
                <a:cxnLst/>
                <a:rect l="l" t="t" r="r" b="b"/>
                <a:pathLst>
                  <a:path w="703" h="1379" fill="none" extrusionOk="0">
                    <a:moveTo>
                      <a:pt x="0" y="1379"/>
                    </a:moveTo>
                    <a:lnTo>
                      <a:pt x="702"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4"/>
              <p:cNvSpPr/>
              <p:nvPr/>
            </p:nvSpPr>
            <p:spPr>
              <a:xfrm>
                <a:off x="2598975" y="1377050"/>
                <a:ext cx="30100" cy="41375"/>
              </a:xfrm>
              <a:custGeom>
                <a:avLst/>
                <a:gdLst/>
                <a:ahLst/>
                <a:cxnLst/>
                <a:rect l="l" t="t" r="r" b="b"/>
                <a:pathLst>
                  <a:path w="1204" h="1655" fill="none" extrusionOk="0">
                    <a:moveTo>
                      <a:pt x="1" y="1655"/>
                    </a:moveTo>
                    <a:lnTo>
                      <a:pt x="1204"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4"/>
              <p:cNvSpPr/>
              <p:nvPr/>
            </p:nvSpPr>
            <p:spPr>
              <a:xfrm>
                <a:off x="2598350" y="1373300"/>
                <a:ext cx="28850" cy="25075"/>
              </a:xfrm>
              <a:custGeom>
                <a:avLst/>
                <a:gdLst/>
                <a:ahLst/>
                <a:cxnLst/>
                <a:rect l="l" t="t" r="r" b="b"/>
                <a:pathLst>
                  <a:path w="1154" h="1003" fill="none" extrusionOk="0">
                    <a:moveTo>
                      <a:pt x="1" y="1003"/>
                    </a:moveTo>
                    <a:lnTo>
                      <a:pt x="1153"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4"/>
              <p:cNvSpPr/>
              <p:nvPr/>
            </p:nvSpPr>
            <p:spPr>
              <a:xfrm>
                <a:off x="2577050" y="1368275"/>
                <a:ext cx="45125" cy="32625"/>
              </a:xfrm>
              <a:custGeom>
                <a:avLst/>
                <a:gdLst/>
                <a:ahLst/>
                <a:cxnLst/>
                <a:rect l="l" t="t" r="r" b="b"/>
                <a:pathLst>
                  <a:path w="1805" h="1305" fill="none" extrusionOk="0">
                    <a:moveTo>
                      <a:pt x="0" y="1304"/>
                    </a:moveTo>
                    <a:cubicBezTo>
                      <a:pt x="0" y="1254"/>
                      <a:pt x="1805" y="1"/>
                      <a:pt x="1805"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4"/>
              <p:cNvSpPr/>
              <p:nvPr/>
            </p:nvSpPr>
            <p:spPr>
              <a:xfrm>
                <a:off x="2714275" y="1395850"/>
                <a:ext cx="26950" cy="42625"/>
              </a:xfrm>
              <a:custGeom>
                <a:avLst/>
                <a:gdLst/>
                <a:ahLst/>
                <a:cxnLst/>
                <a:rect l="l" t="t" r="r" b="b"/>
                <a:pathLst>
                  <a:path w="1078" h="1705" fill="none" extrusionOk="0">
                    <a:moveTo>
                      <a:pt x="1078" y="1705"/>
                    </a:moveTo>
                    <a:cubicBezTo>
                      <a:pt x="1028" y="1630"/>
                      <a:pt x="0" y="1"/>
                      <a:pt x="0"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4"/>
              <p:cNvSpPr/>
              <p:nvPr/>
            </p:nvSpPr>
            <p:spPr>
              <a:xfrm>
                <a:off x="2709250" y="1398350"/>
                <a:ext cx="14450" cy="35750"/>
              </a:xfrm>
              <a:custGeom>
                <a:avLst/>
                <a:gdLst/>
                <a:ahLst/>
                <a:cxnLst/>
                <a:rect l="l" t="t" r="r" b="b"/>
                <a:pathLst>
                  <a:path w="578" h="1430" fill="none" extrusionOk="0">
                    <a:moveTo>
                      <a:pt x="577" y="1429"/>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4"/>
              <p:cNvSpPr/>
              <p:nvPr/>
            </p:nvSpPr>
            <p:spPr>
              <a:xfrm>
                <a:off x="2703625" y="1400250"/>
                <a:ext cx="11300" cy="50150"/>
              </a:xfrm>
              <a:custGeom>
                <a:avLst/>
                <a:gdLst/>
                <a:ahLst/>
                <a:cxnLst/>
                <a:rect l="l" t="t" r="r" b="b"/>
                <a:pathLst>
                  <a:path w="452" h="2006" fill="none" extrusionOk="0">
                    <a:moveTo>
                      <a:pt x="451" y="2005"/>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4"/>
              <p:cNvSpPr/>
              <p:nvPr/>
            </p:nvSpPr>
            <p:spPr>
              <a:xfrm>
                <a:off x="2699225" y="1398975"/>
                <a:ext cx="25" cy="38250"/>
              </a:xfrm>
              <a:custGeom>
                <a:avLst/>
                <a:gdLst/>
                <a:ahLst/>
                <a:cxnLst/>
                <a:rect l="l" t="t" r="r" b="b"/>
                <a:pathLst>
                  <a:path w="1" h="1530" fill="none" extrusionOk="0">
                    <a:moveTo>
                      <a:pt x="1" y="1530"/>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4"/>
              <p:cNvSpPr/>
              <p:nvPr/>
            </p:nvSpPr>
            <p:spPr>
              <a:xfrm>
                <a:off x="2686075" y="1399625"/>
                <a:ext cx="6275" cy="55150"/>
              </a:xfrm>
              <a:custGeom>
                <a:avLst/>
                <a:gdLst/>
                <a:ahLst/>
                <a:cxnLst/>
                <a:rect l="l" t="t" r="r" b="b"/>
                <a:pathLst>
                  <a:path w="251" h="2206" fill="none" extrusionOk="0">
                    <a:moveTo>
                      <a:pt x="50" y="2206"/>
                    </a:moveTo>
                    <a:cubicBezTo>
                      <a:pt x="0" y="2180"/>
                      <a:pt x="251" y="0"/>
                      <a:pt x="25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1" name="Google Shape;3991;p34"/>
            <p:cNvSpPr/>
            <p:nvPr/>
          </p:nvSpPr>
          <p:spPr>
            <a:xfrm>
              <a:off x="2867775" y="1070025"/>
              <a:ext cx="38875" cy="38875"/>
            </a:xfrm>
            <a:custGeom>
              <a:avLst/>
              <a:gdLst/>
              <a:ahLst/>
              <a:cxnLst/>
              <a:rect l="l" t="t" r="r" b="b"/>
              <a:pathLst>
                <a:path w="1555" h="1555" extrusionOk="0">
                  <a:moveTo>
                    <a:pt x="777" y="1"/>
                  </a:moveTo>
                  <a:cubicBezTo>
                    <a:pt x="351" y="1"/>
                    <a:pt x="1" y="352"/>
                    <a:pt x="1" y="778"/>
                  </a:cubicBezTo>
                  <a:cubicBezTo>
                    <a:pt x="1" y="1204"/>
                    <a:pt x="351" y="1555"/>
                    <a:pt x="777" y="1555"/>
                  </a:cubicBezTo>
                  <a:cubicBezTo>
                    <a:pt x="1204" y="1555"/>
                    <a:pt x="1554" y="1204"/>
                    <a:pt x="1554" y="778"/>
                  </a:cubicBezTo>
                  <a:cubicBezTo>
                    <a:pt x="1554" y="352"/>
                    <a:pt x="1204"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2" name="Google Shape;3992;p34"/>
            <p:cNvGrpSpPr/>
            <p:nvPr/>
          </p:nvGrpSpPr>
          <p:grpSpPr>
            <a:xfrm>
              <a:off x="4457375" y="1195725"/>
              <a:ext cx="193025" cy="193025"/>
              <a:chOff x="4457375" y="1119525"/>
              <a:chExt cx="193025" cy="193025"/>
            </a:xfrm>
          </p:grpSpPr>
          <p:sp>
            <p:nvSpPr>
              <p:cNvPr id="3993" name="Google Shape;3993;p34"/>
              <p:cNvSpPr/>
              <p:nvPr/>
            </p:nvSpPr>
            <p:spPr>
              <a:xfrm>
                <a:off x="4510650" y="1127675"/>
                <a:ext cx="43250" cy="90250"/>
              </a:xfrm>
              <a:custGeom>
                <a:avLst/>
                <a:gdLst/>
                <a:ahLst/>
                <a:cxnLst/>
                <a:rect l="l" t="t" r="r" b="b"/>
                <a:pathLst>
                  <a:path w="1730" h="3610" fill="none" extrusionOk="0">
                    <a:moveTo>
                      <a:pt x="1730" y="3610"/>
                    </a:moveTo>
                    <a:lnTo>
                      <a:pt x="677" y="352"/>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4"/>
              <p:cNvSpPr/>
              <p:nvPr/>
            </p:nvSpPr>
            <p:spPr>
              <a:xfrm>
                <a:off x="4527550" y="1119525"/>
                <a:ext cx="8175" cy="16950"/>
              </a:xfrm>
              <a:custGeom>
                <a:avLst/>
                <a:gdLst/>
                <a:ahLst/>
                <a:cxnLst/>
                <a:rect l="l" t="t" r="r" b="b"/>
                <a:pathLst>
                  <a:path w="327" h="678" fill="none" extrusionOk="0">
                    <a:moveTo>
                      <a:pt x="1" y="678"/>
                    </a:moveTo>
                    <a:lnTo>
                      <a:pt x="3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4"/>
              <p:cNvSpPr/>
              <p:nvPr/>
            </p:nvSpPr>
            <p:spPr>
              <a:xfrm>
                <a:off x="4521925" y="1154000"/>
                <a:ext cx="25075" cy="16325"/>
              </a:xfrm>
              <a:custGeom>
                <a:avLst/>
                <a:gdLst/>
                <a:ahLst/>
                <a:cxnLst/>
                <a:rect l="l" t="t" r="r" b="b"/>
                <a:pathLst>
                  <a:path w="1003" h="653" fill="none" extrusionOk="0">
                    <a:moveTo>
                      <a:pt x="1003" y="0"/>
                    </a:moveTo>
                    <a:lnTo>
                      <a:pt x="677" y="652"/>
                    </a:lnTo>
                    <a:lnTo>
                      <a:pt x="0"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4"/>
              <p:cNvSpPr/>
              <p:nvPr/>
            </p:nvSpPr>
            <p:spPr>
              <a:xfrm>
                <a:off x="4513775" y="1157750"/>
                <a:ext cx="45150" cy="28850"/>
              </a:xfrm>
              <a:custGeom>
                <a:avLst/>
                <a:gdLst/>
                <a:ahLst/>
                <a:cxnLst/>
                <a:rect l="l" t="t" r="r" b="b"/>
                <a:pathLst>
                  <a:path w="1806" h="1154" fill="none" extrusionOk="0">
                    <a:moveTo>
                      <a:pt x="1805" y="1"/>
                    </a:moveTo>
                    <a:lnTo>
                      <a:pt x="1204" y="1154"/>
                    </a:lnTo>
                    <a:lnTo>
                      <a:pt x="0"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4"/>
              <p:cNvSpPr/>
              <p:nvPr/>
            </p:nvSpPr>
            <p:spPr>
              <a:xfrm>
                <a:off x="4553250" y="1214775"/>
                <a:ext cx="43875" cy="90250"/>
              </a:xfrm>
              <a:custGeom>
                <a:avLst/>
                <a:gdLst/>
                <a:ahLst/>
                <a:cxnLst/>
                <a:rect l="l" t="t" r="r" b="b"/>
                <a:pathLst>
                  <a:path w="1755" h="3610" fill="none" extrusionOk="0">
                    <a:moveTo>
                      <a:pt x="0" y="1"/>
                    </a:moveTo>
                    <a:lnTo>
                      <a:pt x="1078" y="3259"/>
                    </a:lnTo>
                    <a:lnTo>
                      <a:pt x="1755" y="361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4"/>
              <p:cNvSpPr/>
              <p:nvPr/>
            </p:nvSpPr>
            <p:spPr>
              <a:xfrm>
                <a:off x="4571425" y="1296225"/>
                <a:ext cx="8800" cy="16325"/>
              </a:xfrm>
              <a:custGeom>
                <a:avLst/>
                <a:gdLst/>
                <a:ahLst/>
                <a:cxnLst/>
                <a:rect l="l" t="t" r="r" b="b"/>
                <a:pathLst>
                  <a:path w="352" h="653" fill="none" extrusionOk="0">
                    <a:moveTo>
                      <a:pt x="351" y="1"/>
                    </a:moveTo>
                    <a:lnTo>
                      <a:pt x="0"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4"/>
              <p:cNvSpPr/>
              <p:nvPr/>
            </p:nvSpPr>
            <p:spPr>
              <a:xfrm>
                <a:off x="4560150" y="1261775"/>
                <a:ext cx="25075" cy="16925"/>
              </a:xfrm>
              <a:custGeom>
                <a:avLst/>
                <a:gdLst/>
                <a:ahLst/>
                <a:cxnLst/>
                <a:rect l="l" t="t" r="r" b="b"/>
                <a:pathLst>
                  <a:path w="1003" h="677" fill="none" extrusionOk="0">
                    <a:moveTo>
                      <a:pt x="0" y="677"/>
                    </a:moveTo>
                    <a:lnTo>
                      <a:pt x="351" y="0"/>
                    </a:lnTo>
                    <a:lnTo>
                      <a:pt x="1003"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4"/>
              <p:cNvSpPr/>
              <p:nvPr/>
            </p:nvSpPr>
            <p:spPr>
              <a:xfrm>
                <a:off x="4548875" y="1246100"/>
                <a:ext cx="45125" cy="28850"/>
              </a:xfrm>
              <a:custGeom>
                <a:avLst/>
                <a:gdLst/>
                <a:ahLst/>
                <a:cxnLst/>
                <a:rect l="l" t="t" r="r" b="b"/>
                <a:pathLst>
                  <a:path w="1805" h="1154" fill="none" extrusionOk="0">
                    <a:moveTo>
                      <a:pt x="0" y="1154"/>
                    </a:moveTo>
                    <a:lnTo>
                      <a:pt x="576" y="1"/>
                    </a:lnTo>
                    <a:lnTo>
                      <a:pt x="1805" y="6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4"/>
              <p:cNvSpPr/>
              <p:nvPr/>
            </p:nvSpPr>
            <p:spPr>
              <a:xfrm>
                <a:off x="4464900" y="1216025"/>
                <a:ext cx="90250" cy="43250"/>
              </a:xfrm>
              <a:custGeom>
                <a:avLst/>
                <a:gdLst/>
                <a:ahLst/>
                <a:cxnLst/>
                <a:rect l="l" t="t" r="r" b="b"/>
                <a:pathLst>
                  <a:path w="3610" h="1730" fill="none" extrusionOk="0">
                    <a:moveTo>
                      <a:pt x="3610" y="1"/>
                    </a:moveTo>
                    <a:lnTo>
                      <a:pt x="351" y="1053"/>
                    </a:lnTo>
                    <a:lnTo>
                      <a:pt x="1" y="173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4"/>
              <p:cNvSpPr/>
              <p:nvPr/>
            </p:nvSpPr>
            <p:spPr>
              <a:xfrm>
                <a:off x="4457375" y="1234200"/>
                <a:ext cx="16325" cy="8175"/>
              </a:xfrm>
              <a:custGeom>
                <a:avLst/>
                <a:gdLst/>
                <a:ahLst/>
                <a:cxnLst/>
                <a:rect l="l" t="t" r="r" b="b"/>
                <a:pathLst>
                  <a:path w="653" h="327" fill="none" extrusionOk="0">
                    <a:moveTo>
                      <a:pt x="652" y="326"/>
                    </a:moveTo>
                    <a:lnTo>
                      <a:pt x="1"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4"/>
              <p:cNvSpPr/>
              <p:nvPr/>
            </p:nvSpPr>
            <p:spPr>
              <a:xfrm>
                <a:off x="4491225" y="1222925"/>
                <a:ext cx="16925" cy="25075"/>
              </a:xfrm>
              <a:custGeom>
                <a:avLst/>
                <a:gdLst/>
                <a:ahLst/>
                <a:cxnLst/>
                <a:rect l="l" t="t" r="r" b="b"/>
                <a:pathLst>
                  <a:path w="677" h="1003" fill="none" extrusionOk="0">
                    <a:moveTo>
                      <a:pt x="0" y="0"/>
                    </a:moveTo>
                    <a:lnTo>
                      <a:pt x="677" y="326"/>
                    </a:lnTo>
                    <a:lnTo>
                      <a:pt x="326" y="10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4"/>
              <p:cNvSpPr/>
              <p:nvPr/>
            </p:nvSpPr>
            <p:spPr>
              <a:xfrm>
                <a:off x="4494975" y="1211650"/>
                <a:ext cx="28850" cy="44500"/>
              </a:xfrm>
              <a:custGeom>
                <a:avLst/>
                <a:gdLst/>
                <a:ahLst/>
                <a:cxnLst/>
                <a:rect l="l" t="t" r="r" b="b"/>
                <a:pathLst>
                  <a:path w="1154" h="1780" fill="none" extrusionOk="0">
                    <a:moveTo>
                      <a:pt x="1" y="0"/>
                    </a:moveTo>
                    <a:lnTo>
                      <a:pt x="1154" y="577"/>
                    </a:lnTo>
                    <a:lnTo>
                      <a:pt x="552" y="178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4"/>
              <p:cNvSpPr/>
              <p:nvPr/>
            </p:nvSpPr>
            <p:spPr>
              <a:xfrm>
                <a:off x="4552625" y="1173425"/>
                <a:ext cx="89625" cy="43250"/>
              </a:xfrm>
              <a:custGeom>
                <a:avLst/>
                <a:gdLst/>
                <a:ahLst/>
                <a:cxnLst/>
                <a:rect l="l" t="t" r="r" b="b"/>
                <a:pathLst>
                  <a:path w="3585" h="1730" fill="none" extrusionOk="0">
                    <a:moveTo>
                      <a:pt x="0" y="1730"/>
                    </a:moveTo>
                    <a:lnTo>
                      <a:pt x="3259" y="677"/>
                    </a:lnTo>
                    <a:lnTo>
                      <a:pt x="358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4"/>
              <p:cNvSpPr/>
              <p:nvPr/>
            </p:nvSpPr>
            <p:spPr>
              <a:xfrm>
                <a:off x="4634075" y="1190350"/>
                <a:ext cx="16325" cy="8150"/>
              </a:xfrm>
              <a:custGeom>
                <a:avLst/>
                <a:gdLst/>
                <a:ahLst/>
                <a:cxnLst/>
                <a:rect l="l" t="t" r="r" b="b"/>
                <a:pathLst>
                  <a:path w="653" h="326" fill="none" extrusionOk="0">
                    <a:moveTo>
                      <a:pt x="1" y="0"/>
                    </a:moveTo>
                    <a:lnTo>
                      <a:pt x="652"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4"/>
              <p:cNvSpPr/>
              <p:nvPr/>
            </p:nvSpPr>
            <p:spPr>
              <a:xfrm>
                <a:off x="4599625" y="1184700"/>
                <a:ext cx="16300" cy="25075"/>
              </a:xfrm>
              <a:custGeom>
                <a:avLst/>
                <a:gdLst/>
                <a:ahLst/>
                <a:cxnLst/>
                <a:rect l="l" t="t" r="r" b="b"/>
                <a:pathLst>
                  <a:path w="652" h="1003" fill="none" extrusionOk="0">
                    <a:moveTo>
                      <a:pt x="652" y="1003"/>
                    </a:moveTo>
                    <a:lnTo>
                      <a:pt x="0"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4"/>
              <p:cNvSpPr/>
              <p:nvPr/>
            </p:nvSpPr>
            <p:spPr>
              <a:xfrm>
                <a:off x="4583325" y="1175925"/>
                <a:ext cx="28850" cy="45150"/>
              </a:xfrm>
              <a:custGeom>
                <a:avLst/>
                <a:gdLst/>
                <a:ahLst/>
                <a:cxnLst/>
                <a:rect l="l" t="t" r="r" b="b"/>
                <a:pathLst>
                  <a:path w="1154" h="1806" fill="none" extrusionOk="0">
                    <a:moveTo>
                      <a:pt x="1153" y="1805"/>
                    </a:moveTo>
                    <a:lnTo>
                      <a:pt x="0" y="1229"/>
                    </a:lnTo>
                    <a:lnTo>
                      <a:pt x="6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4"/>
              <p:cNvSpPr/>
              <p:nvPr/>
            </p:nvSpPr>
            <p:spPr>
              <a:xfrm>
                <a:off x="4460525" y="1178425"/>
                <a:ext cx="94625" cy="38250"/>
              </a:xfrm>
              <a:custGeom>
                <a:avLst/>
                <a:gdLst/>
                <a:ahLst/>
                <a:cxnLst/>
                <a:rect l="l" t="t" r="r" b="b"/>
                <a:pathLst>
                  <a:path w="3785" h="1530" fill="none" extrusionOk="0">
                    <a:moveTo>
                      <a:pt x="3785" y="1530"/>
                    </a:moveTo>
                    <a:lnTo>
                      <a:pt x="727" y="1"/>
                    </a:lnTo>
                    <a:lnTo>
                      <a:pt x="0"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4"/>
              <p:cNvSpPr/>
              <p:nvPr/>
            </p:nvSpPr>
            <p:spPr>
              <a:xfrm>
                <a:off x="4473050" y="1160900"/>
                <a:ext cx="5650" cy="17550"/>
              </a:xfrm>
              <a:custGeom>
                <a:avLst/>
                <a:gdLst/>
                <a:ahLst/>
                <a:cxnLst/>
                <a:rect l="l" t="t" r="r" b="b"/>
                <a:pathLst>
                  <a:path w="226" h="702" fill="none" extrusionOk="0">
                    <a:moveTo>
                      <a:pt x="226" y="702"/>
                    </a:move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4"/>
              <p:cNvSpPr/>
              <p:nvPr/>
            </p:nvSpPr>
            <p:spPr>
              <a:xfrm>
                <a:off x="4493100" y="1176550"/>
                <a:ext cx="17575" cy="23850"/>
              </a:xfrm>
              <a:custGeom>
                <a:avLst/>
                <a:gdLst/>
                <a:ahLst/>
                <a:cxnLst/>
                <a:rect l="l" t="t" r="r" b="b"/>
                <a:pathLst>
                  <a:path w="703" h="954" fill="none" extrusionOk="0">
                    <a:moveTo>
                      <a:pt x="477" y="1"/>
                    </a:moveTo>
                    <a:lnTo>
                      <a:pt x="702" y="727"/>
                    </a:lnTo>
                    <a:lnTo>
                      <a:pt x="0"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4"/>
              <p:cNvSpPr/>
              <p:nvPr/>
            </p:nvSpPr>
            <p:spPr>
              <a:xfrm>
                <a:off x="4493725" y="1171550"/>
                <a:ext cx="31975" cy="41375"/>
              </a:xfrm>
              <a:custGeom>
                <a:avLst/>
                <a:gdLst/>
                <a:ahLst/>
                <a:cxnLst/>
                <a:rect l="l" t="t" r="r" b="b"/>
                <a:pathLst>
                  <a:path w="1279" h="1655" fill="none" extrusionOk="0">
                    <a:moveTo>
                      <a:pt x="878" y="0"/>
                    </a:moveTo>
                    <a:lnTo>
                      <a:pt x="1279" y="1228"/>
                    </a:lnTo>
                    <a:lnTo>
                      <a:pt x="0"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4"/>
              <p:cNvSpPr/>
              <p:nvPr/>
            </p:nvSpPr>
            <p:spPr>
              <a:xfrm>
                <a:off x="4552625" y="1215400"/>
                <a:ext cx="94000" cy="38875"/>
              </a:xfrm>
              <a:custGeom>
                <a:avLst/>
                <a:gdLst/>
                <a:ahLst/>
                <a:cxnLst/>
                <a:rect l="l" t="t" r="r" b="b"/>
                <a:pathLst>
                  <a:path w="3760" h="1555" fill="none" extrusionOk="0">
                    <a:moveTo>
                      <a:pt x="0" y="1"/>
                    </a:moveTo>
                    <a:lnTo>
                      <a:pt x="3058" y="1554"/>
                    </a:lnTo>
                    <a:lnTo>
                      <a:pt x="3760" y="132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4"/>
              <p:cNvSpPr/>
              <p:nvPr/>
            </p:nvSpPr>
            <p:spPr>
              <a:xfrm>
                <a:off x="4629075" y="1254250"/>
                <a:ext cx="5650" cy="17575"/>
              </a:xfrm>
              <a:custGeom>
                <a:avLst/>
                <a:gdLst/>
                <a:ahLst/>
                <a:cxnLst/>
                <a:rect l="l" t="t" r="r" b="b"/>
                <a:pathLst>
                  <a:path w="226" h="703" fill="none" extrusionOk="0">
                    <a:moveTo>
                      <a:pt x="0" y="0"/>
                    </a:moveTo>
                    <a:lnTo>
                      <a:pt x="226"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4"/>
              <p:cNvSpPr/>
              <p:nvPr/>
            </p:nvSpPr>
            <p:spPr>
              <a:xfrm>
                <a:off x="4596475" y="1232325"/>
                <a:ext cx="18200" cy="23200"/>
              </a:xfrm>
              <a:custGeom>
                <a:avLst/>
                <a:gdLst/>
                <a:ahLst/>
                <a:cxnLst/>
                <a:rect l="l" t="t" r="r" b="b"/>
                <a:pathLst>
                  <a:path w="728" h="928" fill="none" extrusionOk="0">
                    <a:moveTo>
                      <a:pt x="251" y="928"/>
                    </a:moveTo>
                    <a:lnTo>
                      <a:pt x="1" y="226"/>
                    </a:lnTo>
                    <a:lnTo>
                      <a:pt x="728"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4"/>
              <p:cNvSpPr/>
              <p:nvPr/>
            </p:nvSpPr>
            <p:spPr>
              <a:xfrm>
                <a:off x="4581450" y="1219800"/>
                <a:ext cx="32600" cy="41375"/>
              </a:xfrm>
              <a:custGeom>
                <a:avLst/>
                <a:gdLst/>
                <a:ahLst/>
                <a:cxnLst/>
                <a:rect l="l" t="t" r="r" b="b"/>
                <a:pathLst>
                  <a:path w="1304" h="1655" fill="none" extrusionOk="0">
                    <a:moveTo>
                      <a:pt x="401" y="1654"/>
                    </a:moveTo>
                    <a:lnTo>
                      <a:pt x="0" y="426"/>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4"/>
              <p:cNvSpPr/>
              <p:nvPr/>
            </p:nvSpPr>
            <p:spPr>
              <a:xfrm>
                <a:off x="4515650" y="1215400"/>
                <a:ext cx="38875" cy="94000"/>
              </a:xfrm>
              <a:custGeom>
                <a:avLst/>
                <a:gdLst/>
                <a:ahLst/>
                <a:cxnLst/>
                <a:rect l="l" t="t" r="r" b="b"/>
                <a:pathLst>
                  <a:path w="1555" h="3760" fill="none" extrusionOk="0">
                    <a:moveTo>
                      <a:pt x="1555" y="1"/>
                    </a:moveTo>
                    <a:lnTo>
                      <a:pt x="1" y="3033"/>
                    </a:lnTo>
                    <a:lnTo>
                      <a:pt x="226" y="376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4"/>
              <p:cNvSpPr/>
              <p:nvPr/>
            </p:nvSpPr>
            <p:spPr>
              <a:xfrm>
                <a:off x="4498100" y="1291225"/>
                <a:ext cx="17575" cy="5650"/>
              </a:xfrm>
              <a:custGeom>
                <a:avLst/>
                <a:gdLst/>
                <a:ahLst/>
                <a:cxnLst/>
                <a:rect l="l" t="t" r="r" b="b"/>
                <a:pathLst>
                  <a:path w="703" h="226" fill="none" extrusionOk="0">
                    <a:moveTo>
                      <a:pt x="703" y="0"/>
                    </a:moveTo>
                    <a:lnTo>
                      <a:pt x="1"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4"/>
              <p:cNvSpPr/>
              <p:nvPr/>
            </p:nvSpPr>
            <p:spPr>
              <a:xfrm>
                <a:off x="4514400" y="1259250"/>
                <a:ext cx="23200" cy="18200"/>
              </a:xfrm>
              <a:custGeom>
                <a:avLst/>
                <a:gdLst/>
                <a:ahLst/>
                <a:cxnLst/>
                <a:rect l="l" t="t" r="r" b="b"/>
                <a:pathLst>
                  <a:path w="928" h="728" fill="none" extrusionOk="0">
                    <a:moveTo>
                      <a:pt x="1" y="227"/>
                    </a:moveTo>
                    <a:lnTo>
                      <a:pt x="702" y="1"/>
                    </a:lnTo>
                    <a:lnTo>
                      <a:pt x="928" y="7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4"/>
              <p:cNvSpPr/>
              <p:nvPr/>
            </p:nvSpPr>
            <p:spPr>
              <a:xfrm>
                <a:off x="4508750" y="1244225"/>
                <a:ext cx="41400" cy="32600"/>
              </a:xfrm>
              <a:custGeom>
                <a:avLst/>
                <a:gdLst/>
                <a:ahLst/>
                <a:cxnLst/>
                <a:rect l="l" t="t" r="r" b="b"/>
                <a:pathLst>
                  <a:path w="1656" h="1304" fill="none" extrusionOk="0">
                    <a:moveTo>
                      <a:pt x="1" y="401"/>
                    </a:moveTo>
                    <a:lnTo>
                      <a:pt x="1229" y="0"/>
                    </a:lnTo>
                    <a:lnTo>
                      <a:pt x="1655"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4"/>
              <p:cNvSpPr/>
              <p:nvPr/>
            </p:nvSpPr>
            <p:spPr>
              <a:xfrm>
                <a:off x="4553250" y="1123300"/>
                <a:ext cx="38875" cy="94000"/>
              </a:xfrm>
              <a:custGeom>
                <a:avLst/>
                <a:gdLst/>
                <a:ahLst/>
                <a:cxnLst/>
                <a:rect l="l" t="t" r="r" b="b"/>
                <a:pathLst>
                  <a:path w="1555" h="3760" fill="none" extrusionOk="0">
                    <a:moveTo>
                      <a:pt x="0" y="3760"/>
                    </a:moveTo>
                    <a:lnTo>
                      <a:pt x="1554" y="727"/>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4"/>
              <p:cNvSpPr/>
              <p:nvPr/>
            </p:nvSpPr>
            <p:spPr>
              <a:xfrm>
                <a:off x="4592100" y="1135200"/>
                <a:ext cx="17575" cy="6300"/>
              </a:xfrm>
              <a:custGeom>
                <a:avLst/>
                <a:gdLst/>
                <a:ahLst/>
                <a:cxnLst/>
                <a:rect l="l" t="t" r="r" b="b"/>
                <a:pathLst>
                  <a:path w="703" h="252" fill="none" extrusionOk="0">
                    <a:moveTo>
                      <a:pt x="0" y="251"/>
                    </a:moveTo>
                    <a:lnTo>
                      <a:pt x="702"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4"/>
              <p:cNvSpPr/>
              <p:nvPr/>
            </p:nvSpPr>
            <p:spPr>
              <a:xfrm>
                <a:off x="4569550" y="1155250"/>
                <a:ext cx="23825" cy="18200"/>
              </a:xfrm>
              <a:custGeom>
                <a:avLst/>
                <a:gdLst/>
                <a:ahLst/>
                <a:cxnLst/>
                <a:rect l="l" t="t" r="r" b="b"/>
                <a:pathLst>
                  <a:path w="953" h="728" fill="none" extrusionOk="0">
                    <a:moveTo>
                      <a:pt x="952" y="502"/>
                    </a:moveTo>
                    <a:lnTo>
                      <a:pt x="226" y="727"/>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4"/>
              <p:cNvSpPr/>
              <p:nvPr/>
            </p:nvSpPr>
            <p:spPr>
              <a:xfrm>
                <a:off x="4557000" y="1155875"/>
                <a:ext cx="41375" cy="32600"/>
              </a:xfrm>
              <a:custGeom>
                <a:avLst/>
                <a:gdLst/>
                <a:ahLst/>
                <a:cxnLst/>
                <a:rect l="l" t="t" r="r" b="b"/>
                <a:pathLst>
                  <a:path w="1655" h="1304" fill="none" extrusionOk="0">
                    <a:moveTo>
                      <a:pt x="1655" y="903"/>
                    </a:moveTo>
                    <a:lnTo>
                      <a:pt x="427" y="1304"/>
                    </a:ln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34"/>
            <p:cNvGrpSpPr/>
            <p:nvPr/>
          </p:nvGrpSpPr>
          <p:grpSpPr>
            <a:xfrm>
              <a:off x="3568275" y="1077900"/>
              <a:ext cx="632250" cy="288775"/>
              <a:chOff x="3568275" y="1077900"/>
              <a:chExt cx="632250" cy="288775"/>
            </a:xfrm>
          </p:grpSpPr>
          <p:sp>
            <p:nvSpPr>
              <p:cNvPr id="4026" name="Google Shape;4026;p34"/>
              <p:cNvSpPr/>
              <p:nvPr/>
            </p:nvSpPr>
            <p:spPr>
              <a:xfrm>
                <a:off x="3568275" y="1211025"/>
                <a:ext cx="534500" cy="101525"/>
              </a:xfrm>
              <a:custGeom>
                <a:avLst/>
                <a:gdLst/>
                <a:ahLst/>
                <a:cxnLst/>
                <a:rect l="l" t="t" r="r" b="b"/>
                <a:pathLst>
                  <a:path w="21380" h="4061" fill="none" extrusionOk="0">
                    <a:moveTo>
                      <a:pt x="1" y="4060"/>
                    </a:moveTo>
                    <a:cubicBezTo>
                      <a:pt x="1" y="4060"/>
                      <a:pt x="10878" y="0"/>
                      <a:pt x="21379"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4"/>
              <p:cNvSpPr/>
              <p:nvPr/>
            </p:nvSpPr>
            <p:spPr>
              <a:xfrm>
                <a:off x="3644725" y="1194725"/>
                <a:ext cx="32600" cy="94000"/>
              </a:xfrm>
              <a:custGeom>
                <a:avLst/>
                <a:gdLst/>
                <a:ahLst/>
                <a:cxnLst/>
                <a:rect l="l" t="t" r="r" b="b"/>
                <a:pathLst>
                  <a:path w="1304" h="3760" fill="none" extrusionOk="0">
                    <a:moveTo>
                      <a:pt x="878" y="0"/>
                    </a:moveTo>
                    <a:cubicBezTo>
                      <a:pt x="878" y="0"/>
                      <a:pt x="1304" y="2281"/>
                      <a:pt x="0"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4"/>
              <p:cNvSpPr/>
              <p:nvPr/>
            </p:nvSpPr>
            <p:spPr>
              <a:xfrm>
                <a:off x="3755000" y="1259900"/>
                <a:ext cx="93375" cy="67675"/>
              </a:xfrm>
              <a:custGeom>
                <a:avLst/>
                <a:gdLst/>
                <a:ahLst/>
                <a:cxnLst/>
                <a:rect l="l" t="t" r="r" b="b"/>
                <a:pathLst>
                  <a:path w="3735" h="2707" fill="none" extrusionOk="0">
                    <a:moveTo>
                      <a:pt x="0" y="0"/>
                    </a:moveTo>
                    <a:cubicBezTo>
                      <a:pt x="176" y="50"/>
                      <a:pt x="3735" y="2707"/>
                      <a:pt x="3735" y="2707"/>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4"/>
              <p:cNvSpPr/>
              <p:nvPr/>
            </p:nvSpPr>
            <p:spPr>
              <a:xfrm>
                <a:off x="3828300" y="1152125"/>
                <a:ext cx="57050" cy="97125"/>
              </a:xfrm>
              <a:custGeom>
                <a:avLst/>
                <a:gdLst/>
                <a:ahLst/>
                <a:cxnLst/>
                <a:rect l="l" t="t" r="r" b="b"/>
                <a:pathLst>
                  <a:path w="2282" h="3885" fill="none" extrusionOk="0">
                    <a:moveTo>
                      <a:pt x="1" y="3885"/>
                    </a:moveTo>
                    <a:lnTo>
                      <a:pt x="2282"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4"/>
              <p:cNvSpPr/>
              <p:nvPr/>
            </p:nvSpPr>
            <p:spPr>
              <a:xfrm>
                <a:off x="3878425" y="1242350"/>
                <a:ext cx="62700" cy="39500"/>
              </a:xfrm>
              <a:custGeom>
                <a:avLst/>
                <a:gdLst/>
                <a:ahLst/>
                <a:cxnLst/>
                <a:rect l="l" t="t" r="r" b="b"/>
                <a:pathLst>
                  <a:path w="2508" h="1580" fill="none" extrusionOk="0">
                    <a:moveTo>
                      <a:pt x="1" y="0"/>
                    </a:moveTo>
                    <a:cubicBezTo>
                      <a:pt x="151" y="0"/>
                      <a:pt x="2507" y="1579"/>
                      <a:pt x="2507" y="1579"/>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4"/>
              <p:cNvSpPr/>
              <p:nvPr/>
            </p:nvSpPr>
            <p:spPr>
              <a:xfrm>
                <a:off x="3958000" y="1093225"/>
                <a:ext cx="107175" cy="142875"/>
              </a:xfrm>
              <a:custGeom>
                <a:avLst/>
                <a:gdLst/>
                <a:ahLst/>
                <a:cxnLst/>
                <a:rect l="l" t="t" r="r" b="b"/>
                <a:pathLst>
                  <a:path w="4287" h="5715" fill="none" extrusionOk="0">
                    <a:moveTo>
                      <a:pt x="1" y="5715"/>
                    </a:moveTo>
                    <a:lnTo>
                      <a:pt x="4287"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4"/>
              <p:cNvSpPr/>
              <p:nvPr/>
            </p:nvSpPr>
            <p:spPr>
              <a:xfrm>
                <a:off x="4005000" y="1237950"/>
                <a:ext cx="149150" cy="70825"/>
              </a:xfrm>
              <a:custGeom>
                <a:avLst/>
                <a:gdLst/>
                <a:ahLst/>
                <a:cxnLst/>
                <a:rect l="l" t="t" r="r" b="b"/>
                <a:pathLst>
                  <a:path w="5966" h="2833" fill="none" extrusionOk="0">
                    <a:moveTo>
                      <a:pt x="1" y="1"/>
                    </a:moveTo>
                    <a:lnTo>
                      <a:pt x="5965"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4"/>
              <p:cNvSpPr/>
              <p:nvPr/>
            </p:nvSpPr>
            <p:spPr>
              <a:xfrm>
                <a:off x="3637200" y="1149575"/>
                <a:ext cx="57050" cy="51725"/>
              </a:xfrm>
              <a:custGeom>
                <a:avLst/>
                <a:gdLst/>
                <a:ahLst/>
                <a:cxnLst/>
                <a:rect l="l" t="t" r="r" b="b"/>
                <a:pathLst>
                  <a:path w="2282" h="2069" extrusionOk="0">
                    <a:moveTo>
                      <a:pt x="1116" y="0"/>
                    </a:moveTo>
                    <a:cubicBezTo>
                      <a:pt x="1037" y="0"/>
                      <a:pt x="957" y="9"/>
                      <a:pt x="878" y="27"/>
                    </a:cubicBezTo>
                    <a:cubicBezTo>
                      <a:pt x="326" y="177"/>
                      <a:pt x="1" y="729"/>
                      <a:pt x="151" y="1305"/>
                    </a:cubicBezTo>
                    <a:cubicBezTo>
                      <a:pt x="256" y="1766"/>
                      <a:pt x="675" y="2069"/>
                      <a:pt x="1131" y="2069"/>
                    </a:cubicBezTo>
                    <a:cubicBezTo>
                      <a:pt x="1221" y="2069"/>
                      <a:pt x="1313" y="2057"/>
                      <a:pt x="1404" y="2032"/>
                    </a:cubicBezTo>
                    <a:cubicBezTo>
                      <a:pt x="1956" y="1907"/>
                      <a:pt x="2281" y="1330"/>
                      <a:pt x="2131" y="779"/>
                    </a:cubicBezTo>
                    <a:cubicBezTo>
                      <a:pt x="2024" y="307"/>
                      <a:pt x="1586" y="0"/>
                      <a:pt x="1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4"/>
              <p:cNvSpPr/>
              <p:nvPr/>
            </p:nvSpPr>
            <p:spPr>
              <a:xfrm>
                <a:off x="3860275" y="1112350"/>
                <a:ext cx="57025" cy="51350"/>
              </a:xfrm>
              <a:custGeom>
                <a:avLst/>
                <a:gdLst/>
                <a:ahLst/>
                <a:cxnLst/>
                <a:rect l="l" t="t" r="r" b="b"/>
                <a:pathLst>
                  <a:path w="2281" h="2054" extrusionOk="0">
                    <a:moveTo>
                      <a:pt x="1174" y="1"/>
                    </a:moveTo>
                    <a:cubicBezTo>
                      <a:pt x="1084" y="1"/>
                      <a:pt x="993" y="13"/>
                      <a:pt x="902" y="37"/>
                    </a:cubicBezTo>
                    <a:cubicBezTo>
                      <a:pt x="351" y="163"/>
                      <a:pt x="0" y="739"/>
                      <a:pt x="150" y="1290"/>
                    </a:cubicBezTo>
                    <a:cubicBezTo>
                      <a:pt x="255" y="1751"/>
                      <a:pt x="674" y="2054"/>
                      <a:pt x="1131" y="2054"/>
                    </a:cubicBezTo>
                    <a:cubicBezTo>
                      <a:pt x="1221" y="2054"/>
                      <a:pt x="1313" y="2042"/>
                      <a:pt x="1404" y="2017"/>
                    </a:cubicBezTo>
                    <a:cubicBezTo>
                      <a:pt x="1955" y="1892"/>
                      <a:pt x="2281" y="1316"/>
                      <a:pt x="2155" y="764"/>
                    </a:cubicBezTo>
                    <a:cubicBezTo>
                      <a:pt x="2030" y="304"/>
                      <a:pt x="1625" y="1"/>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4"/>
              <p:cNvSpPr/>
              <p:nvPr/>
            </p:nvSpPr>
            <p:spPr>
              <a:xfrm>
                <a:off x="3926050" y="1265900"/>
                <a:ext cx="57050" cy="51700"/>
              </a:xfrm>
              <a:custGeom>
                <a:avLst/>
                <a:gdLst/>
                <a:ahLst/>
                <a:cxnLst/>
                <a:rect l="l" t="t" r="r" b="b"/>
                <a:pathLst>
                  <a:path w="2282" h="2068" extrusionOk="0">
                    <a:moveTo>
                      <a:pt x="1138" y="1"/>
                    </a:moveTo>
                    <a:cubicBezTo>
                      <a:pt x="1052" y="1"/>
                      <a:pt x="965" y="12"/>
                      <a:pt x="878" y="36"/>
                    </a:cubicBezTo>
                    <a:cubicBezTo>
                      <a:pt x="326" y="161"/>
                      <a:pt x="1" y="737"/>
                      <a:pt x="151" y="1289"/>
                    </a:cubicBezTo>
                    <a:cubicBezTo>
                      <a:pt x="258" y="1761"/>
                      <a:pt x="696" y="2067"/>
                      <a:pt x="1166" y="2067"/>
                    </a:cubicBezTo>
                    <a:cubicBezTo>
                      <a:pt x="1245" y="2067"/>
                      <a:pt x="1325" y="2059"/>
                      <a:pt x="1404" y="2041"/>
                    </a:cubicBezTo>
                    <a:cubicBezTo>
                      <a:pt x="1955" y="1890"/>
                      <a:pt x="2281" y="1339"/>
                      <a:pt x="2131" y="788"/>
                    </a:cubicBezTo>
                    <a:cubicBezTo>
                      <a:pt x="2025" y="323"/>
                      <a:pt x="1600"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4"/>
              <p:cNvSpPr/>
              <p:nvPr/>
            </p:nvSpPr>
            <p:spPr>
              <a:xfrm>
                <a:off x="4085200" y="1207625"/>
                <a:ext cx="57050" cy="51700"/>
              </a:xfrm>
              <a:custGeom>
                <a:avLst/>
                <a:gdLst/>
                <a:ahLst/>
                <a:cxnLst/>
                <a:rect l="l" t="t" r="r" b="b"/>
                <a:pathLst>
                  <a:path w="2282" h="2068" extrusionOk="0">
                    <a:moveTo>
                      <a:pt x="1137" y="1"/>
                    </a:moveTo>
                    <a:cubicBezTo>
                      <a:pt x="1051" y="1"/>
                      <a:pt x="965" y="12"/>
                      <a:pt x="878" y="36"/>
                    </a:cubicBezTo>
                    <a:cubicBezTo>
                      <a:pt x="326" y="186"/>
                      <a:pt x="1" y="738"/>
                      <a:pt x="126" y="1289"/>
                    </a:cubicBezTo>
                    <a:cubicBezTo>
                      <a:pt x="255" y="1761"/>
                      <a:pt x="677" y="2068"/>
                      <a:pt x="1142" y="2068"/>
                    </a:cubicBezTo>
                    <a:cubicBezTo>
                      <a:pt x="1220" y="2068"/>
                      <a:pt x="1300" y="2059"/>
                      <a:pt x="1379" y="2041"/>
                    </a:cubicBezTo>
                    <a:cubicBezTo>
                      <a:pt x="1930" y="1891"/>
                      <a:pt x="2281" y="1339"/>
                      <a:pt x="2131" y="788"/>
                    </a:cubicBezTo>
                    <a:cubicBezTo>
                      <a:pt x="2004" y="323"/>
                      <a:pt x="1593" y="1"/>
                      <a:pt x="1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4"/>
              <p:cNvSpPr/>
              <p:nvPr/>
            </p:nvSpPr>
            <p:spPr>
              <a:xfrm>
                <a:off x="4143475" y="1290350"/>
                <a:ext cx="57050" cy="51675"/>
              </a:xfrm>
              <a:custGeom>
                <a:avLst/>
                <a:gdLst/>
                <a:ahLst/>
                <a:cxnLst/>
                <a:rect l="l" t="t" r="r" b="b"/>
                <a:pathLst>
                  <a:path w="2282" h="2067" extrusionOk="0">
                    <a:moveTo>
                      <a:pt x="1138" y="0"/>
                    </a:moveTo>
                    <a:cubicBezTo>
                      <a:pt x="1052" y="0"/>
                      <a:pt x="964" y="11"/>
                      <a:pt x="878" y="35"/>
                    </a:cubicBezTo>
                    <a:cubicBezTo>
                      <a:pt x="326" y="186"/>
                      <a:pt x="0" y="737"/>
                      <a:pt x="151" y="1288"/>
                    </a:cubicBezTo>
                    <a:cubicBezTo>
                      <a:pt x="258" y="1760"/>
                      <a:pt x="696" y="2067"/>
                      <a:pt x="1165" y="2067"/>
                    </a:cubicBezTo>
                    <a:cubicBezTo>
                      <a:pt x="1245" y="2067"/>
                      <a:pt x="1324" y="2058"/>
                      <a:pt x="1404" y="2040"/>
                    </a:cubicBezTo>
                    <a:cubicBezTo>
                      <a:pt x="1955" y="1890"/>
                      <a:pt x="2281" y="1338"/>
                      <a:pt x="2131" y="787"/>
                    </a:cubicBezTo>
                    <a:cubicBezTo>
                      <a:pt x="2025" y="322"/>
                      <a:pt x="1599"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4"/>
              <p:cNvSpPr/>
              <p:nvPr/>
            </p:nvSpPr>
            <p:spPr>
              <a:xfrm>
                <a:off x="4025050" y="1077900"/>
                <a:ext cx="57050" cy="51350"/>
              </a:xfrm>
              <a:custGeom>
                <a:avLst/>
                <a:gdLst/>
                <a:ahLst/>
                <a:cxnLst/>
                <a:rect l="l" t="t" r="r" b="b"/>
                <a:pathLst>
                  <a:path w="2282" h="2054" extrusionOk="0">
                    <a:moveTo>
                      <a:pt x="1174" y="0"/>
                    </a:moveTo>
                    <a:cubicBezTo>
                      <a:pt x="1085" y="0"/>
                      <a:pt x="994" y="12"/>
                      <a:pt x="903" y="37"/>
                    </a:cubicBezTo>
                    <a:cubicBezTo>
                      <a:pt x="351" y="162"/>
                      <a:pt x="1" y="739"/>
                      <a:pt x="151" y="1290"/>
                    </a:cubicBezTo>
                    <a:cubicBezTo>
                      <a:pt x="276" y="1750"/>
                      <a:pt x="682" y="2054"/>
                      <a:pt x="1133" y="2054"/>
                    </a:cubicBezTo>
                    <a:cubicBezTo>
                      <a:pt x="1222" y="2054"/>
                      <a:pt x="1313" y="2042"/>
                      <a:pt x="1404" y="2017"/>
                    </a:cubicBezTo>
                    <a:cubicBezTo>
                      <a:pt x="1955" y="1892"/>
                      <a:pt x="2281" y="1315"/>
                      <a:pt x="2156" y="764"/>
                    </a:cubicBezTo>
                    <a:cubicBezTo>
                      <a:pt x="2030" y="303"/>
                      <a:pt x="1625" y="0"/>
                      <a:pt x="1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4"/>
              <p:cNvSpPr/>
              <p:nvPr/>
            </p:nvSpPr>
            <p:spPr>
              <a:xfrm>
                <a:off x="3837075" y="1314975"/>
                <a:ext cx="57050" cy="51700"/>
              </a:xfrm>
              <a:custGeom>
                <a:avLst/>
                <a:gdLst/>
                <a:ahLst/>
                <a:cxnLst/>
                <a:rect l="l" t="t" r="r" b="b"/>
                <a:pathLst>
                  <a:path w="2282" h="2068" extrusionOk="0">
                    <a:moveTo>
                      <a:pt x="1140" y="1"/>
                    </a:moveTo>
                    <a:cubicBezTo>
                      <a:pt x="1062" y="1"/>
                      <a:pt x="982" y="10"/>
                      <a:pt x="903" y="28"/>
                    </a:cubicBezTo>
                    <a:cubicBezTo>
                      <a:pt x="352" y="178"/>
                      <a:pt x="1" y="729"/>
                      <a:pt x="151" y="1281"/>
                    </a:cubicBezTo>
                    <a:cubicBezTo>
                      <a:pt x="278" y="1745"/>
                      <a:pt x="689" y="2068"/>
                      <a:pt x="1145" y="2068"/>
                    </a:cubicBezTo>
                    <a:cubicBezTo>
                      <a:pt x="1231" y="2068"/>
                      <a:pt x="1317" y="2056"/>
                      <a:pt x="1404" y="2033"/>
                    </a:cubicBezTo>
                    <a:cubicBezTo>
                      <a:pt x="1956" y="1882"/>
                      <a:pt x="2281" y="1331"/>
                      <a:pt x="2156" y="779"/>
                    </a:cubicBezTo>
                    <a:cubicBezTo>
                      <a:pt x="2027" y="308"/>
                      <a:pt x="1605"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0" name="Google Shape;4040;p34"/>
            <p:cNvGrpSpPr/>
            <p:nvPr/>
          </p:nvGrpSpPr>
          <p:grpSpPr>
            <a:xfrm>
              <a:off x="2946725" y="965400"/>
              <a:ext cx="761925" cy="433575"/>
              <a:chOff x="2946725" y="965400"/>
              <a:chExt cx="761925" cy="433575"/>
            </a:xfrm>
          </p:grpSpPr>
          <p:sp>
            <p:nvSpPr>
              <p:cNvPr id="4041" name="Google Shape;4041;p34"/>
              <p:cNvSpPr/>
              <p:nvPr/>
            </p:nvSpPr>
            <p:spPr>
              <a:xfrm>
                <a:off x="2946725" y="1108875"/>
                <a:ext cx="571450" cy="266325"/>
              </a:xfrm>
              <a:custGeom>
                <a:avLst/>
                <a:gdLst/>
                <a:ahLst/>
                <a:cxnLst/>
                <a:rect l="l" t="t" r="r" b="b"/>
                <a:pathLst>
                  <a:path w="22858" h="10653" fill="none" extrusionOk="0">
                    <a:moveTo>
                      <a:pt x="0" y="10653"/>
                    </a:moveTo>
                    <a:cubicBezTo>
                      <a:pt x="0" y="10653"/>
                      <a:pt x="17018" y="1254"/>
                      <a:pt x="22858"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4"/>
              <p:cNvSpPr/>
              <p:nvPr/>
            </p:nvSpPr>
            <p:spPr>
              <a:xfrm>
                <a:off x="2958000" y="1041225"/>
                <a:ext cx="206800" cy="288875"/>
              </a:xfrm>
              <a:custGeom>
                <a:avLst/>
                <a:gdLst/>
                <a:ahLst/>
                <a:cxnLst/>
                <a:rect l="l" t="t" r="r" b="b"/>
                <a:pathLst>
                  <a:path w="8272" h="11555" extrusionOk="0">
                    <a:moveTo>
                      <a:pt x="7169" y="0"/>
                    </a:moveTo>
                    <a:cubicBezTo>
                      <a:pt x="7168" y="0"/>
                      <a:pt x="1" y="6391"/>
                      <a:pt x="2908" y="11554"/>
                    </a:cubicBezTo>
                    <a:cubicBezTo>
                      <a:pt x="2908" y="11554"/>
                      <a:pt x="8271" y="9148"/>
                      <a:pt x="7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4"/>
              <p:cNvSpPr/>
              <p:nvPr/>
            </p:nvSpPr>
            <p:spPr>
              <a:xfrm>
                <a:off x="3105875" y="1019275"/>
                <a:ext cx="192375" cy="240000"/>
              </a:xfrm>
              <a:custGeom>
                <a:avLst/>
                <a:gdLst/>
                <a:ahLst/>
                <a:cxnLst/>
                <a:rect l="l" t="t" r="r" b="b"/>
                <a:pathLst>
                  <a:path w="7695" h="9600" extrusionOk="0">
                    <a:moveTo>
                      <a:pt x="7695" y="1"/>
                    </a:moveTo>
                    <a:cubicBezTo>
                      <a:pt x="7694" y="1"/>
                      <a:pt x="0" y="4913"/>
                      <a:pt x="2457" y="9600"/>
                    </a:cubicBezTo>
                    <a:cubicBezTo>
                      <a:pt x="2457" y="9600"/>
                      <a:pt x="6843" y="8497"/>
                      <a:pt x="7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4"/>
              <p:cNvSpPr/>
              <p:nvPr/>
            </p:nvSpPr>
            <p:spPr>
              <a:xfrm>
                <a:off x="3304500" y="965400"/>
                <a:ext cx="160425" cy="225600"/>
              </a:xfrm>
              <a:custGeom>
                <a:avLst/>
                <a:gdLst/>
                <a:ahLst/>
                <a:cxnLst/>
                <a:rect l="l" t="t" r="r" b="b"/>
                <a:pathLst>
                  <a:path w="6417" h="9024" extrusionOk="0">
                    <a:moveTo>
                      <a:pt x="6416" y="1"/>
                    </a:moveTo>
                    <a:cubicBezTo>
                      <a:pt x="6416" y="1"/>
                      <a:pt x="0" y="2607"/>
                      <a:pt x="76" y="9023"/>
                    </a:cubicBezTo>
                    <a:cubicBezTo>
                      <a:pt x="76" y="9023"/>
                      <a:pt x="5038" y="7720"/>
                      <a:pt x="6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4"/>
              <p:cNvSpPr/>
              <p:nvPr/>
            </p:nvSpPr>
            <p:spPr>
              <a:xfrm>
                <a:off x="3408500" y="1005500"/>
                <a:ext cx="300150" cy="150775"/>
              </a:xfrm>
              <a:custGeom>
                <a:avLst/>
                <a:gdLst/>
                <a:ahLst/>
                <a:cxnLst/>
                <a:rect l="l" t="t" r="r" b="b"/>
                <a:pathLst>
                  <a:path w="12006" h="6031" extrusionOk="0">
                    <a:moveTo>
                      <a:pt x="12006" y="1"/>
                    </a:moveTo>
                    <a:cubicBezTo>
                      <a:pt x="2256" y="126"/>
                      <a:pt x="1" y="5640"/>
                      <a:pt x="1" y="5640"/>
                    </a:cubicBezTo>
                    <a:cubicBezTo>
                      <a:pt x="819" y="5911"/>
                      <a:pt x="1618" y="6031"/>
                      <a:pt x="2391" y="6031"/>
                    </a:cubicBezTo>
                    <a:cubicBezTo>
                      <a:pt x="7883" y="6031"/>
                      <a:pt x="12006" y="1"/>
                      <a:pt x="1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4"/>
              <p:cNvSpPr/>
              <p:nvPr/>
            </p:nvSpPr>
            <p:spPr>
              <a:xfrm>
                <a:off x="2989700" y="1311800"/>
                <a:ext cx="308550" cy="87175"/>
              </a:xfrm>
              <a:custGeom>
                <a:avLst/>
                <a:gdLst/>
                <a:ahLst/>
                <a:cxnLst/>
                <a:rect l="l" t="t" r="r" b="b"/>
                <a:pathLst>
                  <a:path w="12342" h="3487" extrusionOk="0">
                    <a:moveTo>
                      <a:pt x="5983" y="1"/>
                    </a:moveTo>
                    <a:cubicBezTo>
                      <a:pt x="4242" y="1"/>
                      <a:pt x="2248" y="385"/>
                      <a:pt x="136" y="1508"/>
                    </a:cubicBezTo>
                    <a:cubicBezTo>
                      <a:pt x="0" y="1593"/>
                      <a:pt x="1592" y="3487"/>
                      <a:pt x="5389" y="3487"/>
                    </a:cubicBezTo>
                    <a:cubicBezTo>
                      <a:pt x="7192" y="3487"/>
                      <a:pt x="9493" y="3060"/>
                      <a:pt x="12342" y="1809"/>
                    </a:cubicBezTo>
                    <a:cubicBezTo>
                      <a:pt x="12342" y="1809"/>
                      <a:pt x="9759" y="1"/>
                      <a:pt x="5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4"/>
              <p:cNvSpPr/>
              <p:nvPr/>
            </p:nvSpPr>
            <p:spPr>
              <a:xfrm>
                <a:off x="3145350" y="1241450"/>
                <a:ext cx="293875" cy="72650"/>
              </a:xfrm>
              <a:custGeom>
                <a:avLst/>
                <a:gdLst/>
                <a:ahLst/>
                <a:cxnLst/>
                <a:rect l="l" t="t" r="r" b="b"/>
                <a:pathLst>
                  <a:path w="11755" h="2906" extrusionOk="0">
                    <a:moveTo>
                      <a:pt x="4952" y="0"/>
                    </a:moveTo>
                    <a:cubicBezTo>
                      <a:pt x="1734" y="0"/>
                      <a:pt x="0" y="1139"/>
                      <a:pt x="0" y="1139"/>
                    </a:cubicBezTo>
                    <a:cubicBezTo>
                      <a:pt x="1746" y="2475"/>
                      <a:pt x="3736" y="2906"/>
                      <a:pt x="5576" y="2906"/>
                    </a:cubicBezTo>
                    <a:cubicBezTo>
                      <a:pt x="8912" y="2906"/>
                      <a:pt x="11755" y="1490"/>
                      <a:pt x="11755" y="1490"/>
                    </a:cubicBezTo>
                    <a:cubicBezTo>
                      <a:pt x="9046" y="361"/>
                      <a:pt x="6764" y="0"/>
                      <a:pt x="4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4"/>
              <p:cNvSpPr/>
              <p:nvPr/>
            </p:nvSpPr>
            <p:spPr>
              <a:xfrm>
                <a:off x="3298225" y="1171750"/>
                <a:ext cx="292000" cy="68875"/>
              </a:xfrm>
              <a:custGeom>
                <a:avLst/>
                <a:gdLst/>
                <a:ahLst/>
                <a:cxnLst/>
                <a:rect l="l" t="t" r="r" b="b"/>
                <a:pathLst>
                  <a:path w="11680" h="2755" extrusionOk="0">
                    <a:moveTo>
                      <a:pt x="5439" y="1"/>
                    </a:moveTo>
                    <a:cubicBezTo>
                      <a:pt x="3911" y="1"/>
                      <a:pt x="2099" y="254"/>
                      <a:pt x="1" y="945"/>
                    </a:cubicBezTo>
                    <a:cubicBezTo>
                      <a:pt x="1" y="945"/>
                      <a:pt x="2681" y="2754"/>
                      <a:pt x="6789" y="2754"/>
                    </a:cubicBezTo>
                    <a:cubicBezTo>
                      <a:pt x="8257" y="2754"/>
                      <a:pt x="9906" y="2524"/>
                      <a:pt x="11680" y="1897"/>
                    </a:cubicBezTo>
                    <a:cubicBezTo>
                      <a:pt x="11680" y="1897"/>
                      <a:pt x="9623" y="1"/>
                      <a:pt x="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4"/>
              <p:cNvSpPr/>
              <p:nvPr/>
            </p:nvSpPr>
            <p:spPr>
              <a:xfrm>
                <a:off x="3050725" y="1125800"/>
                <a:ext cx="49525" cy="160425"/>
              </a:xfrm>
              <a:custGeom>
                <a:avLst/>
                <a:gdLst/>
                <a:ahLst/>
                <a:cxnLst/>
                <a:rect l="l" t="t" r="r" b="b"/>
                <a:pathLst>
                  <a:path w="1981" h="6417" fill="none" extrusionOk="0">
                    <a:moveTo>
                      <a:pt x="1981" y="1"/>
                    </a:moveTo>
                    <a:lnTo>
                      <a:pt x="1"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4"/>
              <p:cNvSpPr/>
              <p:nvPr/>
            </p:nvSpPr>
            <p:spPr>
              <a:xfrm>
                <a:off x="3182325" y="1070025"/>
                <a:ext cx="86475" cy="157925"/>
              </a:xfrm>
              <a:custGeom>
                <a:avLst/>
                <a:gdLst/>
                <a:ahLst/>
                <a:cxnLst/>
                <a:rect l="l" t="t" r="r" b="b"/>
                <a:pathLst>
                  <a:path w="3459" h="6317" fill="none" extrusionOk="0">
                    <a:moveTo>
                      <a:pt x="3459" y="1"/>
                    </a:moveTo>
                    <a:lnTo>
                      <a:pt x="0"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4"/>
              <p:cNvSpPr/>
              <p:nvPr/>
            </p:nvSpPr>
            <p:spPr>
              <a:xfrm>
                <a:off x="3347100" y="1004250"/>
                <a:ext cx="83350" cy="152275"/>
              </a:xfrm>
              <a:custGeom>
                <a:avLst/>
                <a:gdLst/>
                <a:ahLst/>
                <a:cxnLst/>
                <a:rect l="l" t="t" r="r" b="b"/>
                <a:pathLst>
                  <a:path w="3334" h="6091" fill="none" extrusionOk="0">
                    <a:moveTo>
                      <a:pt x="3334" y="0"/>
                    </a:moveTo>
                    <a:lnTo>
                      <a:pt x="1" y="609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4"/>
              <p:cNvSpPr/>
              <p:nvPr/>
            </p:nvSpPr>
            <p:spPr>
              <a:xfrm>
                <a:off x="3453000" y="1030575"/>
                <a:ext cx="209925" cy="95250"/>
              </a:xfrm>
              <a:custGeom>
                <a:avLst/>
                <a:gdLst/>
                <a:ahLst/>
                <a:cxnLst/>
                <a:rect l="l" t="t" r="r" b="b"/>
                <a:pathLst>
                  <a:path w="8397" h="3810" fill="none" extrusionOk="0">
                    <a:moveTo>
                      <a:pt x="8396" y="0"/>
                    </a:moveTo>
                    <a:lnTo>
                      <a:pt x="0" y="381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4"/>
              <p:cNvSpPr/>
              <p:nvPr/>
            </p:nvSpPr>
            <p:spPr>
              <a:xfrm>
                <a:off x="3337700" y="1201000"/>
                <a:ext cx="208050" cy="13800"/>
              </a:xfrm>
              <a:custGeom>
                <a:avLst/>
                <a:gdLst/>
                <a:ahLst/>
                <a:cxnLst/>
                <a:rect l="l" t="t" r="r" b="b"/>
                <a:pathLst>
                  <a:path w="8322" h="552" fill="none" extrusionOk="0">
                    <a:moveTo>
                      <a:pt x="8321" y="552"/>
                    </a:moveTo>
                    <a:lnTo>
                      <a:pt x="1"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4"/>
              <p:cNvSpPr/>
              <p:nvPr/>
            </p:nvSpPr>
            <p:spPr>
              <a:xfrm>
                <a:off x="3182325" y="1270550"/>
                <a:ext cx="184225" cy="7525"/>
              </a:xfrm>
              <a:custGeom>
                <a:avLst/>
                <a:gdLst/>
                <a:ahLst/>
                <a:cxnLst/>
                <a:rect l="l" t="t" r="r" b="b"/>
                <a:pathLst>
                  <a:path w="7369" h="301" fill="none" extrusionOk="0">
                    <a:moveTo>
                      <a:pt x="7369" y="301"/>
                    </a:moveTo>
                    <a:lnTo>
                      <a:pt x="0"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4"/>
              <p:cNvSpPr/>
              <p:nvPr/>
            </p:nvSpPr>
            <p:spPr>
              <a:xfrm>
                <a:off x="3021900" y="1355750"/>
                <a:ext cx="215575" cy="25"/>
              </a:xfrm>
              <a:custGeom>
                <a:avLst/>
                <a:gdLst/>
                <a:ahLst/>
                <a:cxnLst/>
                <a:rect l="l" t="t" r="r" b="b"/>
                <a:pathLst>
                  <a:path w="8623" h="1" fill="none" extrusionOk="0">
                    <a:moveTo>
                      <a:pt x="8623" y="1"/>
                    </a:moveTo>
                    <a:lnTo>
                      <a:pt x="1"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34"/>
            <p:cNvGrpSpPr/>
            <p:nvPr/>
          </p:nvGrpSpPr>
          <p:grpSpPr>
            <a:xfrm>
              <a:off x="4070675" y="946600"/>
              <a:ext cx="376075" cy="317700"/>
              <a:chOff x="4070675" y="946600"/>
              <a:chExt cx="376075" cy="317700"/>
            </a:xfrm>
          </p:grpSpPr>
          <p:sp>
            <p:nvSpPr>
              <p:cNvPr id="4057" name="Google Shape;4057;p34"/>
              <p:cNvSpPr/>
              <p:nvPr/>
            </p:nvSpPr>
            <p:spPr>
              <a:xfrm>
                <a:off x="4081450" y="946600"/>
                <a:ext cx="268200" cy="240625"/>
              </a:xfrm>
              <a:custGeom>
                <a:avLst/>
                <a:gdLst/>
                <a:ahLst/>
                <a:cxnLst/>
                <a:rect l="l" t="t" r="r" b="b"/>
                <a:pathLst>
                  <a:path w="10728" h="9625" fill="none" extrusionOk="0">
                    <a:moveTo>
                      <a:pt x="0" y="1"/>
                    </a:moveTo>
                    <a:cubicBezTo>
                      <a:pt x="0" y="1"/>
                      <a:pt x="8747" y="6843"/>
                      <a:pt x="10727" y="9625"/>
                    </a:cubicBezTo>
                  </a:path>
                </a:pathLst>
              </a:custGeom>
              <a:no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4"/>
              <p:cNvSpPr/>
              <p:nvPr/>
            </p:nvSpPr>
            <p:spPr>
              <a:xfrm>
                <a:off x="4124050" y="948175"/>
                <a:ext cx="176100" cy="55225"/>
              </a:xfrm>
              <a:custGeom>
                <a:avLst/>
                <a:gdLst/>
                <a:ahLst/>
                <a:cxnLst/>
                <a:rect l="l" t="t" r="r" b="b"/>
                <a:pathLst>
                  <a:path w="7044" h="2209" extrusionOk="0">
                    <a:moveTo>
                      <a:pt x="3051" y="1"/>
                    </a:moveTo>
                    <a:cubicBezTo>
                      <a:pt x="1904" y="1"/>
                      <a:pt x="760" y="312"/>
                      <a:pt x="0" y="1291"/>
                    </a:cubicBezTo>
                    <a:cubicBezTo>
                      <a:pt x="0" y="1291"/>
                      <a:pt x="998" y="2208"/>
                      <a:pt x="2892" y="2208"/>
                    </a:cubicBezTo>
                    <a:cubicBezTo>
                      <a:pt x="3984" y="2208"/>
                      <a:pt x="5374" y="1903"/>
                      <a:pt x="7043" y="940"/>
                    </a:cubicBezTo>
                    <a:cubicBezTo>
                      <a:pt x="7043" y="940"/>
                      <a:pt x="5043" y="1"/>
                      <a:pt x="3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4"/>
              <p:cNvSpPr/>
              <p:nvPr/>
            </p:nvSpPr>
            <p:spPr>
              <a:xfrm>
                <a:off x="4192350" y="1013700"/>
                <a:ext cx="154775" cy="50825"/>
              </a:xfrm>
              <a:custGeom>
                <a:avLst/>
                <a:gdLst/>
                <a:ahLst/>
                <a:cxnLst/>
                <a:rect l="l" t="t" r="r" b="b"/>
                <a:pathLst>
                  <a:path w="6191" h="2033" extrusionOk="0">
                    <a:moveTo>
                      <a:pt x="2050" y="1"/>
                    </a:moveTo>
                    <a:cubicBezTo>
                      <a:pt x="1276" y="1"/>
                      <a:pt x="542" y="238"/>
                      <a:pt x="0" y="901"/>
                    </a:cubicBezTo>
                    <a:cubicBezTo>
                      <a:pt x="0" y="901"/>
                      <a:pt x="846" y="2033"/>
                      <a:pt x="3152" y="2033"/>
                    </a:cubicBezTo>
                    <a:cubicBezTo>
                      <a:pt x="3971" y="2033"/>
                      <a:pt x="4975" y="1890"/>
                      <a:pt x="6191" y="1502"/>
                    </a:cubicBezTo>
                    <a:cubicBezTo>
                      <a:pt x="6191" y="1502"/>
                      <a:pt x="3996" y="1"/>
                      <a:pt x="2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4"/>
              <p:cNvSpPr/>
              <p:nvPr/>
            </p:nvSpPr>
            <p:spPr>
              <a:xfrm>
                <a:off x="4258750" y="1083650"/>
                <a:ext cx="154175" cy="49750"/>
              </a:xfrm>
              <a:custGeom>
                <a:avLst/>
                <a:gdLst/>
                <a:ahLst/>
                <a:cxnLst/>
                <a:rect l="l" t="t" r="r" b="b"/>
                <a:pathLst>
                  <a:path w="6167" h="1990" extrusionOk="0">
                    <a:moveTo>
                      <a:pt x="2023" y="0"/>
                    </a:moveTo>
                    <a:cubicBezTo>
                      <a:pt x="1387" y="0"/>
                      <a:pt x="706" y="123"/>
                      <a:pt x="1" y="433"/>
                    </a:cubicBezTo>
                    <a:cubicBezTo>
                      <a:pt x="1" y="433"/>
                      <a:pt x="1219" y="1989"/>
                      <a:pt x="4070" y="1989"/>
                    </a:cubicBezTo>
                    <a:cubicBezTo>
                      <a:pt x="4690" y="1989"/>
                      <a:pt x="5388" y="1916"/>
                      <a:pt x="6166" y="1737"/>
                    </a:cubicBezTo>
                    <a:cubicBezTo>
                      <a:pt x="6166" y="1737"/>
                      <a:pt x="4414"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4"/>
              <p:cNvSpPr/>
              <p:nvPr/>
            </p:nvSpPr>
            <p:spPr>
              <a:xfrm>
                <a:off x="4305125" y="1137700"/>
                <a:ext cx="141625" cy="126600"/>
              </a:xfrm>
              <a:custGeom>
                <a:avLst/>
                <a:gdLst/>
                <a:ahLst/>
                <a:cxnLst/>
                <a:rect l="l" t="t" r="r" b="b"/>
                <a:pathLst>
                  <a:path w="5665" h="5064" extrusionOk="0">
                    <a:moveTo>
                      <a:pt x="2" y="1"/>
                    </a:moveTo>
                    <a:cubicBezTo>
                      <a:pt x="1" y="1"/>
                      <a:pt x="1" y="1"/>
                      <a:pt x="1" y="1"/>
                    </a:cubicBezTo>
                    <a:cubicBezTo>
                      <a:pt x="326" y="3986"/>
                      <a:pt x="5665" y="5063"/>
                      <a:pt x="5665" y="5063"/>
                    </a:cubicBezTo>
                    <a:cubicBezTo>
                      <a:pt x="3431" y="25"/>
                      <a:pt x="6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4"/>
              <p:cNvSpPr/>
              <p:nvPr/>
            </p:nvSpPr>
            <p:spPr>
              <a:xfrm>
                <a:off x="4070675" y="965325"/>
                <a:ext cx="119200" cy="161750"/>
              </a:xfrm>
              <a:custGeom>
                <a:avLst/>
                <a:gdLst/>
                <a:ahLst/>
                <a:cxnLst/>
                <a:rect l="l" t="t" r="r" b="b"/>
                <a:pathLst>
                  <a:path w="4768" h="6470" extrusionOk="0">
                    <a:moveTo>
                      <a:pt x="1377" y="1"/>
                    </a:moveTo>
                    <a:cubicBezTo>
                      <a:pt x="1238" y="1"/>
                      <a:pt x="0" y="2751"/>
                      <a:pt x="3965" y="6470"/>
                    </a:cubicBezTo>
                    <a:cubicBezTo>
                      <a:pt x="3965" y="6470"/>
                      <a:pt x="4767" y="2710"/>
                      <a:pt x="1384" y="4"/>
                    </a:cubicBezTo>
                    <a:cubicBezTo>
                      <a:pt x="1382" y="2"/>
                      <a:pt x="1380" y="1"/>
                      <a:pt x="1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4"/>
              <p:cNvSpPr/>
              <p:nvPr/>
            </p:nvSpPr>
            <p:spPr>
              <a:xfrm>
                <a:off x="4159775" y="1027425"/>
                <a:ext cx="82725" cy="156050"/>
              </a:xfrm>
              <a:custGeom>
                <a:avLst/>
                <a:gdLst/>
                <a:ahLst/>
                <a:cxnLst/>
                <a:rect l="l" t="t" r="r" b="b"/>
                <a:pathLst>
                  <a:path w="3309" h="6242" extrusionOk="0">
                    <a:moveTo>
                      <a:pt x="877" y="1"/>
                    </a:moveTo>
                    <a:lnTo>
                      <a:pt x="877" y="1"/>
                    </a:lnTo>
                    <a:cubicBezTo>
                      <a:pt x="0" y="3409"/>
                      <a:pt x="3308" y="6241"/>
                      <a:pt x="3308" y="6241"/>
                    </a:cubicBezTo>
                    <a:cubicBezTo>
                      <a:pt x="3283" y="1605"/>
                      <a:pt x="877" y="1"/>
                      <a:pt x="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4"/>
              <p:cNvSpPr/>
              <p:nvPr/>
            </p:nvSpPr>
            <p:spPr>
              <a:xfrm>
                <a:off x="4238725" y="1090725"/>
                <a:ext cx="94000" cy="159175"/>
              </a:xfrm>
              <a:custGeom>
                <a:avLst/>
                <a:gdLst/>
                <a:ahLst/>
                <a:cxnLst/>
                <a:rect l="l" t="t" r="r" b="b"/>
                <a:pathLst>
                  <a:path w="3760" h="6367" extrusionOk="0">
                    <a:moveTo>
                      <a:pt x="652" y="0"/>
                    </a:moveTo>
                    <a:cubicBezTo>
                      <a:pt x="652" y="0"/>
                      <a:pt x="0" y="3359"/>
                      <a:pt x="2757" y="6366"/>
                    </a:cubicBezTo>
                    <a:cubicBezTo>
                      <a:pt x="2757" y="6366"/>
                      <a:pt x="3759" y="3559"/>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4"/>
              <p:cNvSpPr/>
              <p:nvPr/>
            </p:nvSpPr>
            <p:spPr>
              <a:xfrm>
                <a:off x="4151625" y="971675"/>
                <a:ext cx="95250" cy="9425"/>
              </a:xfrm>
              <a:custGeom>
                <a:avLst/>
                <a:gdLst/>
                <a:ahLst/>
                <a:cxnLst/>
                <a:rect l="l" t="t" r="r" b="b"/>
                <a:pathLst>
                  <a:path w="3810" h="377" fill="none" extrusionOk="0">
                    <a:moveTo>
                      <a:pt x="3810" y="0"/>
                    </a:moveTo>
                    <a:lnTo>
                      <a:pt x="0" y="376"/>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4"/>
              <p:cNvSpPr/>
              <p:nvPr/>
            </p:nvSpPr>
            <p:spPr>
              <a:xfrm>
                <a:off x="4211775" y="1037450"/>
                <a:ext cx="102775" cy="10050"/>
              </a:xfrm>
              <a:custGeom>
                <a:avLst/>
                <a:gdLst/>
                <a:ahLst/>
                <a:cxnLst/>
                <a:rect l="l" t="t" r="r" b="b"/>
                <a:pathLst>
                  <a:path w="4111" h="402" fill="none" extrusionOk="0">
                    <a:moveTo>
                      <a:pt x="4111" y="402"/>
                    </a:moveTo>
                    <a:lnTo>
                      <a:pt x="0"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4"/>
              <p:cNvSpPr/>
              <p:nvPr/>
            </p:nvSpPr>
            <p:spPr>
              <a:xfrm>
                <a:off x="4286325" y="1107625"/>
                <a:ext cx="98400" cy="10050"/>
              </a:xfrm>
              <a:custGeom>
                <a:avLst/>
                <a:gdLst/>
                <a:ahLst/>
                <a:cxnLst/>
                <a:rect l="l" t="t" r="r" b="b"/>
                <a:pathLst>
                  <a:path w="3936" h="402" fill="none" extrusionOk="0">
                    <a:moveTo>
                      <a:pt x="3936" y="402"/>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4"/>
              <p:cNvSpPr/>
              <p:nvPr/>
            </p:nvSpPr>
            <p:spPr>
              <a:xfrm>
                <a:off x="4325800" y="1156500"/>
                <a:ext cx="97775" cy="89625"/>
              </a:xfrm>
              <a:custGeom>
                <a:avLst/>
                <a:gdLst/>
                <a:ahLst/>
                <a:cxnLst/>
                <a:rect l="l" t="t" r="r" b="b"/>
                <a:pathLst>
                  <a:path w="3911" h="3585" fill="none" extrusionOk="0">
                    <a:moveTo>
                      <a:pt x="3910" y="3585"/>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4"/>
              <p:cNvSpPr/>
              <p:nvPr/>
            </p:nvSpPr>
            <p:spPr>
              <a:xfrm>
                <a:off x="4260650" y="1113275"/>
                <a:ext cx="39500" cy="112175"/>
              </a:xfrm>
              <a:custGeom>
                <a:avLst/>
                <a:gdLst/>
                <a:ahLst/>
                <a:cxnLst/>
                <a:rect l="l" t="t" r="r" b="b"/>
                <a:pathLst>
                  <a:path w="1580" h="4487" fill="none" extrusionOk="0">
                    <a:moveTo>
                      <a:pt x="1579" y="4487"/>
                    </a:moveTo>
                    <a:lnTo>
                      <a:pt x="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4"/>
              <p:cNvSpPr/>
              <p:nvPr/>
            </p:nvSpPr>
            <p:spPr>
              <a:xfrm>
                <a:off x="4189200" y="1046850"/>
                <a:ext cx="37625" cy="98400"/>
              </a:xfrm>
              <a:custGeom>
                <a:avLst/>
                <a:gdLst/>
                <a:ahLst/>
                <a:cxnLst/>
                <a:rect l="l" t="t" r="r" b="b"/>
                <a:pathLst>
                  <a:path w="1505" h="3936" fill="none" extrusionOk="0">
                    <a:moveTo>
                      <a:pt x="1505" y="3936"/>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4"/>
              <p:cNvSpPr/>
              <p:nvPr/>
            </p:nvSpPr>
            <p:spPr>
              <a:xfrm>
                <a:off x="4109000" y="981700"/>
                <a:ext cx="48275" cy="113425"/>
              </a:xfrm>
              <a:custGeom>
                <a:avLst/>
                <a:gdLst/>
                <a:ahLst/>
                <a:cxnLst/>
                <a:rect l="l" t="t" r="r" b="b"/>
                <a:pathLst>
                  <a:path w="1931" h="4537" fill="none" extrusionOk="0">
                    <a:moveTo>
                      <a:pt x="1931" y="4537"/>
                    </a:moveTo>
                    <a:lnTo>
                      <a:pt x="1"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2" name="Google Shape;4072;p34"/>
            <p:cNvSpPr/>
            <p:nvPr/>
          </p:nvSpPr>
          <p:spPr>
            <a:xfrm>
              <a:off x="3934825" y="999850"/>
              <a:ext cx="39500" cy="38875"/>
            </a:xfrm>
            <a:custGeom>
              <a:avLst/>
              <a:gdLst/>
              <a:ahLst/>
              <a:cxnLst/>
              <a:rect l="l" t="t" r="r" b="b"/>
              <a:pathLst>
                <a:path w="1580" h="1555" extrusionOk="0">
                  <a:moveTo>
                    <a:pt x="777" y="1"/>
                  </a:moveTo>
                  <a:cubicBezTo>
                    <a:pt x="351" y="1"/>
                    <a:pt x="0" y="352"/>
                    <a:pt x="0" y="778"/>
                  </a:cubicBezTo>
                  <a:cubicBezTo>
                    <a:pt x="0" y="1204"/>
                    <a:pt x="351" y="1555"/>
                    <a:pt x="777" y="1555"/>
                  </a:cubicBezTo>
                  <a:cubicBezTo>
                    <a:pt x="1229" y="1555"/>
                    <a:pt x="1579" y="1204"/>
                    <a:pt x="1579" y="778"/>
                  </a:cubicBezTo>
                  <a:cubicBezTo>
                    <a:pt x="1579" y="352"/>
                    <a:pt x="1229"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4"/>
            <p:cNvSpPr/>
            <p:nvPr/>
          </p:nvSpPr>
          <p:spPr>
            <a:xfrm>
              <a:off x="3422300" y="1345100"/>
              <a:ext cx="38850" cy="38875"/>
            </a:xfrm>
            <a:custGeom>
              <a:avLst/>
              <a:gdLst/>
              <a:ahLst/>
              <a:cxnLst/>
              <a:rect l="l" t="t" r="r" b="b"/>
              <a:pathLst>
                <a:path w="1554" h="1555" extrusionOk="0">
                  <a:moveTo>
                    <a:pt x="777" y="1"/>
                  </a:moveTo>
                  <a:cubicBezTo>
                    <a:pt x="351" y="1"/>
                    <a:pt x="0" y="351"/>
                    <a:pt x="0" y="778"/>
                  </a:cubicBezTo>
                  <a:cubicBezTo>
                    <a:pt x="0" y="1204"/>
                    <a:pt x="351" y="1554"/>
                    <a:pt x="777" y="1554"/>
                  </a:cubicBezTo>
                  <a:cubicBezTo>
                    <a:pt x="1203" y="1554"/>
                    <a:pt x="1554" y="1204"/>
                    <a:pt x="1554" y="778"/>
                  </a:cubicBezTo>
                  <a:cubicBezTo>
                    <a:pt x="1554" y="351"/>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4"/>
            <p:cNvSpPr/>
            <p:nvPr/>
          </p:nvSpPr>
          <p:spPr>
            <a:xfrm>
              <a:off x="3620275" y="926550"/>
              <a:ext cx="39500" cy="39500"/>
            </a:xfrm>
            <a:custGeom>
              <a:avLst/>
              <a:gdLst/>
              <a:ahLst/>
              <a:cxnLst/>
              <a:rect l="l" t="t" r="r" b="b"/>
              <a:pathLst>
                <a:path w="1580" h="1580" extrusionOk="0">
                  <a:moveTo>
                    <a:pt x="778" y="1"/>
                  </a:moveTo>
                  <a:cubicBezTo>
                    <a:pt x="352" y="1"/>
                    <a:pt x="1" y="351"/>
                    <a:pt x="1" y="803"/>
                  </a:cubicBezTo>
                  <a:cubicBezTo>
                    <a:pt x="1" y="1229"/>
                    <a:pt x="352" y="1580"/>
                    <a:pt x="778" y="1580"/>
                  </a:cubicBezTo>
                  <a:cubicBezTo>
                    <a:pt x="1229" y="1580"/>
                    <a:pt x="1580" y="1229"/>
                    <a:pt x="1580" y="803"/>
                  </a:cubicBezTo>
                  <a:cubicBezTo>
                    <a:pt x="1580" y="351"/>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5" name="Google Shape;4075;p34"/>
            <p:cNvGrpSpPr/>
            <p:nvPr/>
          </p:nvGrpSpPr>
          <p:grpSpPr>
            <a:xfrm>
              <a:off x="723650" y="1215775"/>
              <a:ext cx="193025" cy="193025"/>
              <a:chOff x="723650" y="1139575"/>
              <a:chExt cx="193025" cy="193025"/>
            </a:xfrm>
          </p:grpSpPr>
          <p:sp>
            <p:nvSpPr>
              <p:cNvPr id="4076" name="Google Shape;4076;p34"/>
              <p:cNvSpPr/>
              <p:nvPr/>
            </p:nvSpPr>
            <p:spPr>
              <a:xfrm>
                <a:off x="819525" y="1147725"/>
                <a:ext cx="43875" cy="89625"/>
              </a:xfrm>
              <a:custGeom>
                <a:avLst/>
                <a:gdLst/>
                <a:ahLst/>
                <a:cxnLst/>
                <a:rect l="l" t="t" r="r" b="b"/>
                <a:pathLst>
                  <a:path w="1755" h="3585" fill="none" extrusionOk="0">
                    <a:moveTo>
                      <a:pt x="0" y="3585"/>
                    </a:moveTo>
                    <a:lnTo>
                      <a:pt x="1078" y="327"/>
                    </a:lnTo>
                    <a:lnTo>
                      <a:pt x="17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4"/>
              <p:cNvSpPr/>
              <p:nvPr/>
            </p:nvSpPr>
            <p:spPr>
              <a:xfrm>
                <a:off x="837700" y="1139575"/>
                <a:ext cx="8775" cy="16325"/>
              </a:xfrm>
              <a:custGeom>
                <a:avLst/>
                <a:gdLst/>
                <a:ahLst/>
                <a:cxnLst/>
                <a:rect l="l" t="t" r="r" b="b"/>
                <a:pathLst>
                  <a:path w="351" h="653" fill="none" extrusionOk="0">
                    <a:moveTo>
                      <a:pt x="351" y="653"/>
                    </a:move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4"/>
              <p:cNvSpPr/>
              <p:nvPr/>
            </p:nvSpPr>
            <p:spPr>
              <a:xfrm>
                <a:off x="826400" y="1173425"/>
                <a:ext cx="25725" cy="16950"/>
              </a:xfrm>
              <a:custGeom>
                <a:avLst/>
                <a:gdLst/>
                <a:ahLst/>
                <a:cxnLst/>
                <a:rect l="l" t="t" r="r" b="b"/>
                <a:pathLst>
                  <a:path w="1029" h="678" fill="none" extrusionOk="0">
                    <a:moveTo>
                      <a:pt x="1" y="0"/>
                    </a:moveTo>
                    <a:lnTo>
                      <a:pt x="352" y="677"/>
                    </a:lnTo>
                    <a:lnTo>
                      <a:pt x="1029"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4"/>
              <p:cNvSpPr/>
              <p:nvPr/>
            </p:nvSpPr>
            <p:spPr>
              <a:xfrm>
                <a:off x="815125" y="1177800"/>
                <a:ext cx="45150" cy="28850"/>
              </a:xfrm>
              <a:custGeom>
                <a:avLst/>
                <a:gdLst/>
                <a:ahLst/>
                <a:cxnLst/>
                <a:rect l="l" t="t" r="r" b="b"/>
                <a:pathLst>
                  <a:path w="1806" h="1154" fill="none" extrusionOk="0">
                    <a:moveTo>
                      <a:pt x="1" y="1"/>
                    </a:moveTo>
                    <a:lnTo>
                      <a:pt x="577" y="1154"/>
                    </a:lnTo>
                    <a:lnTo>
                      <a:pt x="1805"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4"/>
              <p:cNvSpPr/>
              <p:nvPr/>
            </p:nvSpPr>
            <p:spPr>
              <a:xfrm>
                <a:off x="776925" y="1234825"/>
                <a:ext cx="43250" cy="89625"/>
              </a:xfrm>
              <a:custGeom>
                <a:avLst/>
                <a:gdLst/>
                <a:ahLst/>
                <a:cxnLst/>
                <a:rect l="l" t="t" r="r" b="b"/>
                <a:pathLst>
                  <a:path w="1730" h="3585" fill="none" extrusionOk="0">
                    <a:moveTo>
                      <a:pt x="1729" y="1"/>
                    </a:moveTo>
                    <a:lnTo>
                      <a:pt x="677" y="3259"/>
                    </a:lnTo>
                    <a:lnTo>
                      <a:pt x="0" y="358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4"/>
              <p:cNvSpPr/>
              <p:nvPr/>
            </p:nvSpPr>
            <p:spPr>
              <a:xfrm>
                <a:off x="793825" y="1316275"/>
                <a:ext cx="8175" cy="16325"/>
              </a:xfrm>
              <a:custGeom>
                <a:avLst/>
                <a:gdLst/>
                <a:ahLst/>
                <a:cxnLst/>
                <a:rect l="l" t="t" r="r" b="b"/>
                <a:pathLst>
                  <a:path w="327" h="653" fill="none" extrusionOk="0">
                    <a:moveTo>
                      <a:pt x="1" y="1"/>
                    </a:moveTo>
                    <a:lnTo>
                      <a:pt x="327"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4"/>
              <p:cNvSpPr/>
              <p:nvPr/>
            </p:nvSpPr>
            <p:spPr>
              <a:xfrm>
                <a:off x="788200" y="1281825"/>
                <a:ext cx="25075" cy="16925"/>
              </a:xfrm>
              <a:custGeom>
                <a:avLst/>
                <a:gdLst/>
                <a:ahLst/>
                <a:cxnLst/>
                <a:rect l="l" t="t" r="r" b="b"/>
                <a:pathLst>
                  <a:path w="1003" h="677" fill="none" extrusionOk="0">
                    <a:moveTo>
                      <a:pt x="1003" y="677"/>
                    </a:moveTo>
                    <a:lnTo>
                      <a:pt x="677" y="0"/>
                    </a:lnTo>
                    <a:lnTo>
                      <a:pt x="0"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4"/>
              <p:cNvSpPr/>
              <p:nvPr/>
            </p:nvSpPr>
            <p:spPr>
              <a:xfrm>
                <a:off x="780050" y="1265525"/>
                <a:ext cx="45125" cy="28850"/>
              </a:xfrm>
              <a:custGeom>
                <a:avLst/>
                <a:gdLst/>
                <a:ahLst/>
                <a:cxnLst/>
                <a:rect l="l" t="t" r="r" b="b"/>
                <a:pathLst>
                  <a:path w="1805" h="1154" fill="none" extrusionOk="0">
                    <a:moveTo>
                      <a:pt x="1805" y="1153"/>
                    </a:moveTo>
                    <a:lnTo>
                      <a:pt x="1203" y="1"/>
                    </a:lnTo>
                    <a:lnTo>
                      <a:pt x="0" y="6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4"/>
              <p:cNvSpPr/>
              <p:nvPr/>
            </p:nvSpPr>
            <p:spPr>
              <a:xfrm>
                <a:off x="818900" y="1235450"/>
                <a:ext cx="89625" cy="43875"/>
              </a:xfrm>
              <a:custGeom>
                <a:avLst/>
                <a:gdLst/>
                <a:ahLst/>
                <a:cxnLst/>
                <a:rect l="l" t="t" r="r" b="b"/>
                <a:pathLst>
                  <a:path w="3585" h="1755" fill="none" extrusionOk="0">
                    <a:moveTo>
                      <a:pt x="0" y="1"/>
                    </a:moveTo>
                    <a:lnTo>
                      <a:pt x="3258" y="1078"/>
                    </a:lnTo>
                    <a:lnTo>
                      <a:pt x="3584" y="175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4"/>
              <p:cNvSpPr/>
              <p:nvPr/>
            </p:nvSpPr>
            <p:spPr>
              <a:xfrm>
                <a:off x="900350" y="1253625"/>
                <a:ext cx="16325" cy="8800"/>
              </a:xfrm>
              <a:custGeom>
                <a:avLst/>
                <a:gdLst/>
                <a:ahLst/>
                <a:cxnLst/>
                <a:rect l="l" t="t" r="r" b="b"/>
                <a:pathLst>
                  <a:path w="653" h="352" fill="none" extrusionOk="0">
                    <a:moveTo>
                      <a:pt x="0" y="351"/>
                    </a:moveTo>
                    <a:lnTo>
                      <a:pt x="652"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4"/>
              <p:cNvSpPr/>
              <p:nvPr/>
            </p:nvSpPr>
            <p:spPr>
              <a:xfrm>
                <a:off x="865875" y="1242350"/>
                <a:ext cx="16325" cy="25700"/>
              </a:xfrm>
              <a:custGeom>
                <a:avLst/>
                <a:gdLst/>
                <a:ahLst/>
                <a:cxnLst/>
                <a:rect l="l" t="t" r="r" b="b"/>
                <a:pathLst>
                  <a:path w="653" h="1028" fill="none" extrusionOk="0">
                    <a:moveTo>
                      <a:pt x="653" y="0"/>
                    </a:moveTo>
                    <a:lnTo>
                      <a:pt x="1" y="351"/>
                    </a:lnTo>
                    <a:lnTo>
                      <a:pt x="352" y="10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4"/>
              <p:cNvSpPr/>
              <p:nvPr/>
            </p:nvSpPr>
            <p:spPr>
              <a:xfrm>
                <a:off x="849600" y="1231075"/>
                <a:ext cx="28850" cy="45125"/>
              </a:xfrm>
              <a:custGeom>
                <a:avLst/>
                <a:gdLst/>
                <a:ahLst/>
                <a:cxnLst/>
                <a:rect l="l" t="t" r="r" b="b"/>
                <a:pathLst>
                  <a:path w="1154" h="1805" fill="none" extrusionOk="0">
                    <a:moveTo>
                      <a:pt x="1153" y="0"/>
                    </a:moveTo>
                    <a:lnTo>
                      <a:pt x="0" y="602"/>
                    </a:lnTo>
                    <a:lnTo>
                      <a:pt x="627" y="180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4"/>
              <p:cNvSpPr/>
              <p:nvPr/>
            </p:nvSpPr>
            <p:spPr>
              <a:xfrm>
                <a:off x="731175" y="1192850"/>
                <a:ext cx="90250" cy="43875"/>
              </a:xfrm>
              <a:custGeom>
                <a:avLst/>
                <a:gdLst/>
                <a:ahLst/>
                <a:cxnLst/>
                <a:rect l="l" t="t" r="r" b="b"/>
                <a:pathLst>
                  <a:path w="3610" h="1755" fill="none" extrusionOk="0">
                    <a:moveTo>
                      <a:pt x="3609" y="1755"/>
                    </a:moveTo>
                    <a:lnTo>
                      <a:pt x="351" y="677"/>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4"/>
              <p:cNvSpPr/>
              <p:nvPr/>
            </p:nvSpPr>
            <p:spPr>
              <a:xfrm>
                <a:off x="723650" y="1209750"/>
                <a:ext cx="16325" cy="8800"/>
              </a:xfrm>
              <a:custGeom>
                <a:avLst/>
                <a:gdLst/>
                <a:ahLst/>
                <a:cxnLst/>
                <a:rect l="l" t="t" r="r" b="b"/>
                <a:pathLst>
                  <a:path w="653" h="352" fill="none" extrusionOk="0">
                    <a:moveTo>
                      <a:pt x="652" y="1"/>
                    </a:moveTo>
                    <a:lnTo>
                      <a:pt x="1" y="3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4"/>
              <p:cNvSpPr/>
              <p:nvPr/>
            </p:nvSpPr>
            <p:spPr>
              <a:xfrm>
                <a:off x="757500" y="1204125"/>
                <a:ext cx="16925" cy="25725"/>
              </a:xfrm>
              <a:custGeom>
                <a:avLst/>
                <a:gdLst/>
                <a:ahLst/>
                <a:cxnLst/>
                <a:rect l="l" t="t" r="r" b="b"/>
                <a:pathLst>
                  <a:path w="677" h="1029" fill="none" extrusionOk="0">
                    <a:moveTo>
                      <a:pt x="0" y="1028"/>
                    </a:moveTo>
                    <a:lnTo>
                      <a:pt x="677"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4"/>
              <p:cNvSpPr/>
              <p:nvPr/>
            </p:nvSpPr>
            <p:spPr>
              <a:xfrm>
                <a:off x="761875" y="1195975"/>
                <a:ext cx="28850" cy="45150"/>
              </a:xfrm>
              <a:custGeom>
                <a:avLst/>
                <a:gdLst/>
                <a:ahLst/>
                <a:cxnLst/>
                <a:rect l="l" t="t" r="r" b="b"/>
                <a:pathLst>
                  <a:path w="1154" h="1806" fill="none" extrusionOk="0">
                    <a:moveTo>
                      <a:pt x="1" y="1805"/>
                    </a:moveTo>
                    <a:lnTo>
                      <a:pt x="1153" y="1204"/>
                    </a:lnTo>
                    <a:lnTo>
                      <a:pt x="5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4"/>
              <p:cNvSpPr/>
              <p:nvPr/>
            </p:nvSpPr>
            <p:spPr>
              <a:xfrm>
                <a:off x="818900" y="1197850"/>
                <a:ext cx="94625" cy="38875"/>
              </a:xfrm>
              <a:custGeom>
                <a:avLst/>
                <a:gdLst/>
                <a:ahLst/>
                <a:cxnLst/>
                <a:rect l="l" t="t" r="r" b="b"/>
                <a:pathLst>
                  <a:path w="3785" h="1555" fill="none" extrusionOk="0">
                    <a:moveTo>
                      <a:pt x="0" y="1555"/>
                    </a:moveTo>
                    <a:lnTo>
                      <a:pt x="3058" y="1"/>
                    </a:lnTo>
                    <a:lnTo>
                      <a:pt x="3785" y="2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4"/>
              <p:cNvSpPr/>
              <p:nvPr/>
            </p:nvSpPr>
            <p:spPr>
              <a:xfrm>
                <a:off x="895325" y="1180325"/>
                <a:ext cx="5675" cy="17550"/>
              </a:xfrm>
              <a:custGeom>
                <a:avLst/>
                <a:gdLst/>
                <a:ahLst/>
                <a:cxnLst/>
                <a:rect l="l" t="t" r="r" b="b"/>
                <a:pathLst>
                  <a:path w="227" h="702" fill="none" extrusionOk="0">
                    <a:moveTo>
                      <a:pt x="1" y="702"/>
                    </a:move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4"/>
              <p:cNvSpPr/>
              <p:nvPr/>
            </p:nvSpPr>
            <p:spPr>
              <a:xfrm>
                <a:off x="862750" y="1196600"/>
                <a:ext cx="18200" cy="23850"/>
              </a:xfrm>
              <a:custGeom>
                <a:avLst/>
                <a:gdLst/>
                <a:ahLst/>
                <a:cxnLst/>
                <a:rect l="l" t="t" r="r" b="b"/>
                <a:pathLst>
                  <a:path w="728" h="954" fill="none" extrusionOk="0">
                    <a:moveTo>
                      <a:pt x="251" y="1"/>
                    </a:moveTo>
                    <a:lnTo>
                      <a:pt x="1" y="702"/>
                    </a:lnTo>
                    <a:lnTo>
                      <a:pt x="727"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4"/>
              <p:cNvSpPr/>
              <p:nvPr/>
            </p:nvSpPr>
            <p:spPr>
              <a:xfrm>
                <a:off x="847725" y="1190975"/>
                <a:ext cx="32600" cy="41375"/>
              </a:xfrm>
              <a:custGeom>
                <a:avLst/>
                <a:gdLst/>
                <a:ahLst/>
                <a:cxnLst/>
                <a:rect l="l" t="t" r="r" b="b"/>
                <a:pathLst>
                  <a:path w="1304" h="1655" fill="none" extrusionOk="0">
                    <a:moveTo>
                      <a:pt x="401" y="0"/>
                    </a:moveTo>
                    <a:lnTo>
                      <a:pt x="0" y="1253"/>
                    </a:lnTo>
                    <a:lnTo>
                      <a:pt x="1303"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4"/>
              <p:cNvSpPr/>
              <p:nvPr/>
            </p:nvSpPr>
            <p:spPr>
              <a:xfrm>
                <a:off x="726775" y="1235450"/>
                <a:ext cx="94650" cy="38875"/>
              </a:xfrm>
              <a:custGeom>
                <a:avLst/>
                <a:gdLst/>
                <a:ahLst/>
                <a:cxnLst/>
                <a:rect l="l" t="t" r="r" b="b"/>
                <a:pathLst>
                  <a:path w="3786" h="1555" fill="none" extrusionOk="0">
                    <a:moveTo>
                      <a:pt x="3785" y="1"/>
                    </a:moveTo>
                    <a:lnTo>
                      <a:pt x="728" y="1554"/>
                    </a:lnTo>
                    <a:lnTo>
                      <a:pt x="1"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4"/>
              <p:cNvSpPr/>
              <p:nvPr/>
            </p:nvSpPr>
            <p:spPr>
              <a:xfrm>
                <a:off x="739325" y="1274300"/>
                <a:ext cx="5650" cy="17575"/>
              </a:xfrm>
              <a:custGeom>
                <a:avLst/>
                <a:gdLst/>
                <a:ahLst/>
                <a:cxnLst/>
                <a:rect l="l" t="t" r="r" b="b"/>
                <a:pathLst>
                  <a:path w="226" h="703" fill="none" extrusionOk="0">
                    <a:moveTo>
                      <a:pt x="226" y="0"/>
                    </a:moveTo>
                    <a:lnTo>
                      <a:pt x="0"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4"/>
              <p:cNvSpPr/>
              <p:nvPr/>
            </p:nvSpPr>
            <p:spPr>
              <a:xfrm>
                <a:off x="759375" y="1251750"/>
                <a:ext cx="17550" cy="23825"/>
              </a:xfrm>
              <a:custGeom>
                <a:avLst/>
                <a:gdLst/>
                <a:ahLst/>
                <a:cxnLst/>
                <a:rect l="l" t="t" r="r" b="b"/>
                <a:pathLst>
                  <a:path w="702" h="953" fill="none" extrusionOk="0">
                    <a:moveTo>
                      <a:pt x="476" y="953"/>
                    </a:moveTo>
                    <a:lnTo>
                      <a:pt x="702" y="251"/>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4"/>
              <p:cNvSpPr/>
              <p:nvPr/>
            </p:nvSpPr>
            <p:spPr>
              <a:xfrm>
                <a:off x="760000" y="1239850"/>
                <a:ext cx="31975" cy="41375"/>
              </a:xfrm>
              <a:custGeom>
                <a:avLst/>
                <a:gdLst/>
                <a:ahLst/>
                <a:cxnLst/>
                <a:rect l="l" t="t" r="r" b="b"/>
                <a:pathLst>
                  <a:path w="1279" h="1655" fill="none" extrusionOk="0">
                    <a:moveTo>
                      <a:pt x="878" y="1654"/>
                    </a:moveTo>
                    <a:lnTo>
                      <a:pt x="1279" y="426"/>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4"/>
              <p:cNvSpPr/>
              <p:nvPr/>
            </p:nvSpPr>
            <p:spPr>
              <a:xfrm>
                <a:off x="819525" y="1234825"/>
                <a:ext cx="38875" cy="94625"/>
              </a:xfrm>
              <a:custGeom>
                <a:avLst/>
                <a:gdLst/>
                <a:ahLst/>
                <a:cxnLst/>
                <a:rect l="l" t="t" r="r" b="b"/>
                <a:pathLst>
                  <a:path w="1555" h="3785" fill="none" extrusionOk="0">
                    <a:moveTo>
                      <a:pt x="0" y="1"/>
                    </a:moveTo>
                    <a:lnTo>
                      <a:pt x="1554" y="3058"/>
                    </a:lnTo>
                    <a:lnTo>
                      <a:pt x="1304" y="378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4"/>
              <p:cNvSpPr/>
              <p:nvPr/>
            </p:nvSpPr>
            <p:spPr>
              <a:xfrm>
                <a:off x="858375" y="1311275"/>
                <a:ext cx="17550" cy="5650"/>
              </a:xfrm>
              <a:custGeom>
                <a:avLst/>
                <a:gdLst/>
                <a:ahLst/>
                <a:cxnLst/>
                <a:rect l="l" t="t" r="r" b="b"/>
                <a:pathLst>
                  <a:path w="702" h="226" fill="none" extrusionOk="0">
                    <a:moveTo>
                      <a:pt x="0" y="0"/>
                    </a:moveTo>
                    <a:lnTo>
                      <a:pt x="702"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4"/>
              <p:cNvSpPr/>
              <p:nvPr/>
            </p:nvSpPr>
            <p:spPr>
              <a:xfrm>
                <a:off x="835800" y="1279300"/>
                <a:ext cx="23850" cy="17575"/>
              </a:xfrm>
              <a:custGeom>
                <a:avLst/>
                <a:gdLst/>
                <a:ahLst/>
                <a:cxnLst/>
                <a:rect l="l" t="t" r="r" b="b"/>
                <a:pathLst>
                  <a:path w="954" h="703" fill="none" extrusionOk="0">
                    <a:moveTo>
                      <a:pt x="953" y="227"/>
                    </a:moveTo>
                    <a:lnTo>
                      <a:pt x="252" y="1"/>
                    </a:lnTo>
                    <a:lnTo>
                      <a:pt x="1" y="7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4"/>
              <p:cNvSpPr/>
              <p:nvPr/>
            </p:nvSpPr>
            <p:spPr>
              <a:xfrm>
                <a:off x="823900" y="1264275"/>
                <a:ext cx="40750" cy="31975"/>
              </a:xfrm>
              <a:custGeom>
                <a:avLst/>
                <a:gdLst/>
                <a:ahLst/>
                <a:cxnLst/>
                <a:rect l="l" t="t" r="r" b="b"/>
                <a:pathLst>
                  <a:path w="1630" h="1279" fill="none" extrusionOk="0">
                    <a:moveTo>
                      <a:pt x="1630" y="401"/>
                    </a:moveTo>
                    <a:lnTo>
                      <a:pt x="402" y="0"/>
                    </a:lnTo>
                    <a:lnTo>
                      <a:pt x="1" y="127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4"/>
              <p:cNvSpPr/>
              <p:nvPr/>
            </p:nvSpPr>
            <p:spPr>
              <a:xfrm>
                <a:off x="781925" y="1142725"/>
                <a:ext cx="38875" cy="94625"/>
              </a:xfrm>
              <a:custGeom>
                <a:avLst/>
                <a:gdLst/>
                <a:ahLst/>
                <a:cxnLst/>
                <a:rect l="l" t="t" r="r" b="b"/>
                <a:pathLst>
                  <a:path w="1555" h="3785" fill="none" extrusionOk="0">
                    <a:moveTo>
                      <a:pt x="1554" y="3785"/>
                    </a:moveTo>
                    <a:lnTo>
                      <a:pt x="1" y="727"/>
                    </a:ln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4"/>
              <p:cNvSpPr/>
              <p:nvPr/>
            </p:nvSpPr>
            <p:spPr>
              <a:xfrm>
                <a:off x="764375" y="1155250"/>
                <a:ext cx="17575" cy="5675"/>
              </a:xfrm>
              <a:custGeom>
                <a:avLst/>
                <a:gdLst/>
                <a:ahLst/>
                <a:cxnLst/>
                <a:rect l="l" t="t" r="r" b="b"/>
                <a:pathLst>
                  <a:path w="703" h="227" fill="none" extrusionOk="0">
                    <a:moveTo>
                      <a:pt x="703" y="226"/>
                    </a:move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4"/>
              <p:cNvSpPr/>
              <p:nvPr/>
            </p:nvSpPr>
            <p:spPr>
              <a:xfrm>
                <a:off x="780675" y="1175300"/>
                <a:ext cx="23200" cy="17575"/>
              </a:xfrm>
              <a:custGeom>
                <a:avLst/>
                <a:gdLst/>
                <a:ahLst/>
                <a:cxnLst/>
                <a:rect l="l" t="t" r="r" b="b"/>
                <a:pathLst>
                  <a:path w="928" h="703" fill="none" extrusionOk="0">
                    <a:moveTo>
                      <a:pt x="0" y="477"/>
                    </a:moveTo>
                    <a:lnTo>
                      <a:pt x="702" y="702"/>
                    </a:lnTo>
                    <a:lnTo>
                      <a:pt x="928"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4"/>
              <p:cNvSpPr/>
              <p:nvPr/>
            </p:nvSpPr>
            <p:spPr>
              <a:xfrm>
                <a:off x="775025" y="1175925"/>
                <a:ext cx="41375" cy="32600"/>
              </a:xfrm>
              <a:custGeom>
                <a:avLst/>
                <a:gdLst/>
                <a:ahLst/>
                <a:cxnLst/>
                <a:rect l="l" t="t" r="r" b="b"/>
                <a:pathLst>
                  <a:path w="1655" h="1304" fill="none" extrusionOk="0">
                    <a:moveTo>
                      <a:pt x="1" y="903"/>
                    </a:moveTo>
                    <a:lnTo>
                      <a:pt x="1229" y="1304"/>
                    </a:lnTo>
                    <a:lnTo>
                      <a:pt x="16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8" name="Google Shape;4108;p34"/>
            <p:cNvGrpSpPr/>
            <p:nvPr/>
          </p:nvGrpSpPr>
          <p:grpSpPr>
            <a:xfrm>
              <a:off x="1173525" y="1097575"/>
              <a:ext cx="632250" cy="288950"/>
              <a:chOff x="1173525" y="1097575"/>
              <a:chExt cx="632250" cy="288950"/>
            </a:xfrm>
          </p:grpSpPr>
          <p:grpSp>
            <p:nvGrpSpPr>
              <p:cNvPr id="4109" name="Google Shape;4109;p34"/>
              <p:cNvGrpSpPr/>
              <p:nvPr/>
            </p:nvGrpSpPr>
            <p:grpSpPr>
              <a:xfrm>
                <a:off x="1173525" y="1097575"/>
                <a:ext cx="632250" cy="288950"/>
                <a:chOff x="2265800" y="1862150"/>
                <a:chExt cx="632250" cy="288950"/>
              </a:xfrm>
            </p:grpSpPr>
            <p:sp>
              <p:nvSpPr>
                <p:cNvPr id="4110" name="Google Shape;4110;p34"/>
                <p:cNvSpPr/>
                <p:nvPr/>
              </p:nvSpPr>
              <p:spPr>
                <a:xfrm>
                  <a:off x="2362925" y="1995650"/>
                  <a:ext cx="535125" cy="101525"/>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4"/>
                <p:cNvSpPr/>
                <p:nvPr/>
              </p:nvSpPr>
              <p:spPr>
                <a:xfrm>
                  <a:off x="2789000" y="1978725"/>
                  <a:ext cx="31975" cy="94000"/>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4"/>
                <p:cNvSpPr/>
                <p:nvPr/>
              </p:nvSpPr>
              <p:spPr>
                <a:xfrm>
                  <a:off x="2617950" y="2044525"/>
                  <a:ext cx="93375" cy="67050"/>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4"/>
                <p:cNvSpPr/>
                <p:nvPr/>
              </p:nvSpPr>
              <p:spPr>
                <a:xfrm>
                  <a:off x="2580975" y="1936750"/>
                  <a:ext cx="56400" cy="96500"/>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4"/>
                <p:cNvSpPr/>
                <p:nvPr/>
              </p:nvSpPr>
              <p:spPr>
                <a:xfrm>
                  <a:off x="2525200" y="2026350"/>
                  <a:ext cx="62050"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4"/>
                <p:cNvSpPr/>
                <p:nvPr/>
              </p:nvSpPr>
              <p:spPr>
                <a:xfrm>
                  <a:off x="2400525" y="1877225"/>
                  <a:ext cx="107150" cy="143500"/>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4"/>
                <p:cNvSpPr/>
                <p:nvPr/>
              </p:nvSpPr>
              <p:spPr>
                <a:xfrm>
                  <a:off x="2312175" y="2022575"/>
                  <a:ext cx="148525" cy="70825"/>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4"/>
                <p:cNvSpPr/>
                <p:nvPr/>
              </p:nvSpPr>
              <p:spPr>
                <a:xfrm>
                  <a:off x="2772075" y="1934000"/>
                  <a:ext cx="57050" cy="51675"/>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4"/>
                <p:cNvSpPr/>
                <p:nvPr/>
              </p:nvSpPr>
              <p:spPr>
                <a:xfrm>
                  <a:off x="2483225" y="2050100"/>
                  <a:ext cx="57050" cy="51700"/>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4"/>
                <p:cNvSpPr/>
                <p:nvPr/>
              </p:nvSpPr>
              <p:spPr>
                <a:xfrm>
                  <a:off x="2324075" y="1991850"/>
                  <a:ext cx="57050" cy="51725"/>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4"/>
                <p:cNvSpPr/>
                <p:nvPr/>
              </p:nvSpPr>
              <p:spPr>
                <a:xfrm>
                  <a:off x="2265800" y="2074925"/>
                  <a:ext cx="57050" cy="51350"/>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4"/>
                <p:cNvSpPr/>
                <p:nvPr/>
              </p:nvSpPr>
              <p:spPr>
                <a:xfrm>
                  <a:off x="2383600" y="1862150"/>
                  <a:ext cx="57050" cy="51675"/>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4"/>
                <p:cNvSpPr/>
                <p:nvPr/>
              </p:nvSpPr>
              <p:spPr>
                <a:xfrm>
                  <a:off x="2571575" y="2099400"/>
                  <a:ext cx="57050" cy="51700"/>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3" name="Google Shape;4123;p34"/>
              <p:cNvSpPr/>
              <p:nvPr/>
            </p:nvSpPr>
            <p:spPr>
              <a:xfrm>
                <a:off x="1456125" y="1132025"/>
                <a:ext cx="57025" cy="51700"/>
              </a:xfrm>
              <a:custGeom>
                <a:avLst/>
                <a:gdLst/>
                <a:ahLst/>
                <a:cxnLst/>
                <a:rect l="l" t="t" r="r" b="b"/>
                <a:pathLst>
                  <a:path w="2281" h="2068" extrusionOk="0">
                    <a:moveTo>
                      <a:pt x="1166" y="1"/>
                    </a:moveTo>
                    <a:cubicBezTo>
                      <a:pt x="702" y="1"/>
                      <a:pt x="279" y="307"/>
                      <a:pt x="150" y="779"/>
                    </a:cubicBezTo>
                    <a:cubicBezTo>
                      <a:pt x="0" y="1331"/>
                      <a:pt x="351" y="1882"/>
                      <a:pt x="902" y="2032"/>
                    </a:cubicBezTo>
                    <a:cubicBezTo>
                      <a:pt x="989" y="2056"/>
                      <a:pt x="1076" y="2067"/>
                      <a:pt x="1161" y="2067"/>
                    </a:cubicBezTo>
                    <a:cubicBezTo>
                      <a:pt x="1617" y="2067"/>
                      <a:pt x="2029" y="1745"/>
                      <a:pt x="2155" y="1280"/>
                    </a:cubicBezTo>
                    <a:cubicBezTo>
                      <a:pt x="2281" y="729"/>
                      <a:pt x="1955" y="178"/>
                      <a:pt x="1404" y="27"/>
                    </a:cubicBezTo>
                    <a:cubicBezTo>
                      <a:pt x="1324" y="9"/>
                      <a:pt x="1245" y="1"/>
                      <a:pt x="1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34"/>
            <p:cNvGrpSpPr/>
            <p:nvPr/>
          </p:nvGrpSpPr>
          <p:grpSpPr>
            <a:xfrm>
              <a:off x="1664750" y="985450"/>
              <a:ext cx="762575" cy="433575"/>
              <a:chOff x="1664750" y="985450"/>
              <a:chExt cx="762575" cy="433575"/>
            </a:xfrm>
          </p:grpSpPr>
          <p:sp>
            <p:nvSpPr>
              <p:cNvPr id="4125" name="Google Shape;4125;p34"/>
              <p:cNvSpPr/>
              <p:nvPr/>
            </p:nvSpPr>
            <p:spPr>
              <a:xfrm>
                <a:off x="1855875" y="1128925"/>
                <a:ext cx="571450" cy="266325"/>
              </a:xfrm>
              <a:custGeom>
                <a:avLst/>
                <a:gdLst/>
                <a:ahLst/>
                <a:cxnLst/>
                <a:rect l="l" t="t" r="r" b="b"/>
                <a:pathLst>
                  <a:path w="22858" h="10653" fill="none" extrusionOk="0">
                    <a:moveTo>
                      <a:pt x="22857" y="10653"/>
                    </a:moveTo>
                    <a:cubicBezTo>
                      <a:pt x="22857" y="10653"/>
                      <a:pt x="5840" y="1254"/>
                      <a:pt x="0"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4"/>
              <p:cNvSpPr/>
              <p:nvPr/>
            </p:nvSpPr>
            <p:spPr>
              <a:xfrm>
                <a:off x="2209250" y="1060650"/>
                <a:ext cx="206175" cy="288850"/>
              </a:xfrm>
              <a:custGeom>
                <a:avLst/>
                <a:gdLst/>
                <a:ahLst/>
                <a:cxnLst/>
                <a:rect l="l" t="t" r="r" b="b"/>
                <a:pathLst>
                  <a:path w="8247" h="11554" extrusionOk="0">
                    <a:moveTo>
                      <a:pt x="1103" y="0"/>
                    </a:moveTo>
                    <a:cubicBezTo>
                      <a:pt x="1" y="9173"/>
                      <a:pt x="5364" y="11554"/>
                      <a:pt x="5364" y="11554"/>
                    </a:cubicBezTo>
                    <a:cubicBezTo>
                      <a:pt x="8246" y="6391"/>
                      <a:pt x="1104" y="0"/>
                      <a:pt x="1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4"/>
              <p:cNvSpPr/>
              <p:nvPr/>
            </p:nvSpPr>
            <p:spPr>
              <a:xfrm>
                <a:off x="2075800" y="1039325"/>
                <a:ext cx="191750" cy="239375"/>
              </a:xfrm>
              <a:custGeom>
                <a:avLst/>
                <a:gdLst/>
                <a:ahLst/>
                <a:cxnLst/>
                <a:rect l="l" t="t" r="r" b="b"/>
                <a:pathLst>
                  <a:path w="7670" h="9575" extrusionOk="0">
                    <a:moveTo>
                      <a:pt x="0" y="1"/>
                    </a:moveTo>
                    <a:cubicBezTo>
                      <a:pt x="827" y="8497"/>
                      <a:pt x="5238" y="9575"/>
                      <a:pt x="5238" y="9575"/>
                    </a:cubicBezTo>
                    <a:cubicBezTo>
                      <a:pt x="7669" y="4888"/>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4"/>
              <p:cNvSpPr/>
              <p:nvPr/>
            </p:nvSpPr>
            <p:spPr>
              <a:xfrm>
                <a:off x="1908500" y="985450"/>
                <a:ext cx="160425" cy="225600"/>
              </a:xfrm>
              <a:custGeom>
                <a:avLst/>
                <a:gdLst/>
                <a:ahLst/>
                <a:cxnLst/>
                <a:rect l="l" t="t" r="r" b="b"/>
                <a:pathLst>
                  <a:path w="6417" h="9024" extrusionOk="0">
                    <a:moveTo>
                      <a:pt x="0" y="1"/>
                    </a:moveTo>
                    <a:cubicBezTo>
                      <a:pt x="1404" y="7720"/>
                      <a:pt x="6341" y="9023"/>
                      <a:pt x="6341" y="9023"/>
                    </a:cubicBezTo>
                    <a:cubicBezTo>
                      <a:pt x="6416" y="260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4"/>
              <p:cNvSpPr/>
              <p:nvPr/>
            </p:nvSpPr>
            <p:spPr>
              <a:xfrm>
                <a:off x="1664750" y="1024925"/>
                <a:ext cx="300800" cy="150950"/>
              </a:xfrm>
              <a:custGeom>
                <a:avLst/>
                <a:gdLst/>
                <a:ahLst/>
                <a:cxnLst/>
                <a:rect l="l" t="t" r="r" b="b"/>
                <a:pathLst>
                  <a:path w="12032" h="6038" extrusionOk="0">
                    <a:moveTo>
                      <a:pt x="1" y="0"/>
                    </a:moveTo>
                    <a:lnTo>
                      <a:pt x="1" y="0"/>
                    </a:lnTo>
                    <a:cubicBezTo>
                      <a:pt x="1" y="1"/>
                      <a:pt x="4135" y="6038"/>
                      <a:pt x="9624" y="6038"/>
                    </a:cubicBezTo>
                    <a:cubicBezTo>
                      <a:pt x="10402" y="6038"/>
                      <a:pt x="11207" y="5916"/>
                      <a:pt x="12031" y="5640"/>
                    </a:cubicBezTo>
                    <a:cubicBezTo>
                      <a:pt x="12031" y="5640"/>
                      <a:pt x="9750" y="15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4"/>
              <p:cNvSpPr/>
              <p:nvPr/>
            </p:nvSpPr>
            <p:spPr>
              <a:xfrm>
                <a:off x="2075800" y="1331850"/>
                <a:ext cx="308350" cy="87175"/>
              </a:xfrm>
              <a:custGeom>
                <a:avLst/>
                <a:gdLst/>
                <a:ahLst/>
                <a:cxnLst/>
                <a:rect l="l" t="t" r="r" b="b"/>
                <a:pathLst>
                  <a:path w="12334" h="3487" extrusionOk="0">
                    <a:moveTo>
                      <a:pt x="6351" y="1"/>
                    </a:moveTo>
                    <a:cubicBezTo>
                      <a:pt x="2583" y="1"/>
                      <a:pt x="0" y="1809"/>
                      <a:pt x="0" y="1809"/>
                    </a:cubicBezTo>
                    <a:cubicBezTo>
                      <a:pt x="2849" y="3060"/>
                      <a:pt x="5149" y="3487"/>
                      <a:pt x="6952" y="3487"/>
                    </a:cubicBezTo>
                    <a:cubicBezTo>
                      <a:pt x="10747" y="3487"/>
                      <a:pt x="12334" y="1593"/>
                      <a:pt x="12181" y="1508"/>
                    </a:cubicBezTo>
                    <a:cubicBezTo>
                      <a:pt x="10077" y="385"/>
                      <a:pt x="8088" y="1"/>
                      <a:pt x="6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4"/>
              <p:cNvSpPr/>
              <p:nvPr/>
            </p:nvSpPr>
            <p:spPr>
              <a:xfrm>
                <a:off x="1934825" y="1261500"/>
                <a:ext cx="293250" cy="72650"/>
              </a:xfrm>
              <a:custGeom>
                <a:avLst/>
                <a:gdLst/>
                <a:ahLst/>
                <a:cxnLst/>
                <a:rect l="l" t="t" r="r" b="b"/>
                <a:pathLst>
                  <a:path w="11730" h="2906" extrusionOk="0">
                    <a:moveTo>
                      <a:pt x="6796" y="0"/>
                    </a:moveTo>
                    <a:cubicBezTo>
                      <a:pt x="4988" y="0"/>
                      <a:pt x="2709" y="361"/>
                      <a:pt x="0" y="1490"/>
                    </a:cubicBezTo>
                    <a:cubicBezTo>
                      <a:pt x="0" y="1490"/>
                      <a:pt x="2843" y="2906"/>
                      <a:pt x="6172" y="2906"/>
                    </a:cubicBezTo>
                    <a:cubicBezTo>
                      <a:pt x="8008" y="2906"/>
                      <a:pt x="9992" y="2475"/>
                      <a:pt x="11729" y="1139"/>
                    </a:cubicBezTo>
                    <a:cubicBezTo>
                      <a:pt x="11729" y="1139"/>
                      <a:pt x="10006" y="0"/>
                      <a:pt x="6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4"/>
              <p:cNvSpPr/>
              <p:nvPr/>
            </p:nvSpPr>
            <p:spPr>
              <a:xfrm>
                <a:off x="1783175" y="1191575"/>
                <a:ext cx="292650" cy="69000"/>
              </a:xfrm>
              <a:custGeom>
                <a:avLst/>
                <a:gdLst/>
                <a:ahLst/>
                <a:cxnLst/>
                <a:rect l="l" t="t" r="r" b="b"/>
                <a:pathLst>
                  <a:path w="11706" h="2760" extrusionOk="0">
                    <a:moveTo>
                      <a:pt x="6295" y="0"/>
                    </a:moveTo>
                    <a:cubicBezTo>
                      <a:pt x="2082" y="0"/>
                      <a:pt x="1" y="1906"/>
                      <a:pt x="1" y="1906"/>
                    </a:cubicBezTo>
                    <a:cubicBezTo>
                      <a:pt x="1772" y="2529"/>
                      <a:pt x="3417" y="2759"/>
                      <a:pt x="4882" y="2759"/>
                    </a:cubicBezTo>
                    <a:cubicBezTo>
                      <a:pt x="9014" y="2759"/>
                      <a:pt x="11705" y="929"/>
                      <a:pt x="11705" y="929"/>
                    </a:cubicBezTo>
                    <a:cubicBezTo>
                      <a:pt x="9621" y="249"/>
                      <a:pt x="7819" y="0"/>
                      <a:pt x="6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4"/>
              <p:cNvSpPr/>
              <p:nvPr/>
            </p:nvSpPr>
            <p:spPr>
              <a:xfrm>
                <a:off x="2273150" y="1145850"/>
                <a:ext cx="50150" cy="160425"/>
              </a:xfrm>
              <a:custGeom>
                <a:avLst/>
                <a:gdLst/>
                <a:ahLst/>
                <a:cxnLst/>
                <a:rect l="l" t="t" r="r" b="b"/>
                <a:pathLst>
                  <a:path w="2006" h="6417" fill="none" extrusionOk="0">
                    <a:moveTo>
                      <a:pt x="1" y="1"/>
                    </a:moveTo>
                    <a:lnTo>
                      <a:pt x="2006"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4"/>
              <p:cNvSpPr/>
              <p:nvPr/>
            </p:nvSpPr>
            <p:spPr>
              <a:xfrm>
                <a:off x="2105250" y="1089450"/>
                <a:ext cx="85850" cy="157925"/>
              </a:xfrm>
              <a:custGeom>
                <a:avLst/>
                <a:gdLst/>
                <a:ahLst/>
                <a:cxnLst/>
                <a:rect l="l" t="t" r="r" b="b"/>
                <a:pathLst>
                  <a:path w="3434" h="6317" fill="none" extrusionOk="0">
                    <a:moveTo>
                      <a:pt x="0" y="1"/>
                    </a:moveTo>
                    <a:lnTo>
                      <a:pt x="3434"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4"/>
              <p:cNvSpPr/>
              <p:nvPr/>
            </p:nvSpPr>
            <p:spPr>
              <a:xfrm>
                <a:off x="1942950" y="1024300"/>
                <a:ext cx="84000" cy="151650"/>
              </a:xfrm>
              <a:custGeom>
                <a:avLst/>
                <a:gdLst/>
                <a:ahLst/>
                <a:cxnLst/>
                <a:rect l="l" t="t" r="r" b="b"/>
                <a:pathLst>
                  <a:path w="3360" h="6066" fill="none" extrusionOk="0">
                    <a:moveTo>
                      <a:pt x="1" y="0"/>
                    </a:moveTo>
                    <a:lnTo>
                      <a:pt x="3359" y="606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4"/>
              <p:cNvSpPr/>
              <p:nvPr/>
            </p:nvSpPr>
            <p:spPr>
              <a:xfrm>
                <a:off x="1711125" y="1049975"/>
                <a:ext cx="209925" cy="95900"/>
              </a:xfrm>
              <a:custGeom>
                <a:avLst/>
                <a:gdLst/>
                <a:ahLst/>
                <a:cxnLst/>
                <a:rect l="l" t="t" r="r" b="b"/>
                <a:pathLst>
                  <a:path w="8397" h="3836" fill="none" extrusionOk="0">
                    <a:moveTo>
                      <a:pt x="1" y="1"/>
                    </a:moveTo>
                    <a:lnTo>
                      <a:pt x="8397" y="383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4"/>
              <p:cNvSpPr/>
              <p:nvPr/>
            </p:nvSpPr>
            <p:spPr>
              <a:xfrm>
                <a:off x="1828300" y="1221050"/>
                <a:ext cx="207425" cy="13175"/>
              </a:xfrm>
              <a:custGeom>
                <a:avLst/>
                <a:gdLst/>
                <a:ahLst/>
                <a:cxnLst/>
                <a:rect l="l" t="t" r="r" b="b"/>
                <a:pathLst>
                  <a:path w="8297" h="527" fill="none" extrusionOk="0">
                    <a:moveTo>
                      <a:pt x="0" y="526"/>
                    </a:moveTo>
                    <a:lnTo>
                      <a:pt x="8296"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4"/>
              <p:cNvSpPr/>
              <p:nvPr/>
            </p:nvSpPr>
            <p:spPr>
              <a:xfrm>
                <a:off x="2006875" y="1290600"/>
                <a:ext cx="184225" cy="6900"/>
              </a:xfrm>
              <a:custGeom>
                <a:avLst/>
                <a:gdLst/>
                <a:ahLst/>
                <a:cxnLst/>
                <a:rect l="l" t="t" r="r" b="b"/>
                <a:pathLst>
                  <a:path w="7369" h="276" fill="none" extrusionOk="0">
                    <a:moveTo>
                      <a:pt x="0" y="276"/>
                    </a:moveTo>
                    <a:lnTo>
                      <a:pt x="7369"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4"/>
              <p:cNvSpPr/>
              <p:nvPr/>
            </p:nvSpPr>
            <p:spPr>
              <a:xfrm>
                <a:off x="2136575" y="1375175"/>
                <a:ext cx="214925" cy="25"/>
              </a:xfrm>
              <a:custGeom>
                <a:avLst/>
                <a:gdLst/>
                <a:ahLst/>
                <a:cxnLst/>
                <a:rect l="l" t="t" r="r" b="b"/>
                <a:pathLst>
                  <a:path w="8597" h="1" fill="none" extrusionOk="0">
                    <a:moveTo>
                      <a:pt x="0" y="1"/>
                    </a:moveTo>
                    <a:lnTo>
                      <a:pt x="8597"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34"/>
            <p:cNvGrpSpPr/>
            <p:nvPr/>
          </p:nvGrpSpPr>
          <p:grpSpPr>
            <a:xfrm>
              <a:off x="927300" y="966025"/>
              <a:ext cx="375875" cy="318325"/>
              <a:chOff x="927300" y="966025"/>
              <a:chExt cx="375875" cy="318325"/>
            </a:xfrm>
          </p:grpSpPr>
          <p:sp>
            <p:nvSpPr>
              <p:cNvPr id="4141" name="Google Shape;4141;p34"/>
              <p:cNvSpPr/>
              <p:nvPr/>
            </p:nvSpPr>
            <p:spPr>
              <a:xfrm>
                <a:off x="1024400" y="966025"/>
                <a:ext cx="267575" cy="241250"/>
              </a:xfrm>
              <a:custGeom>
                <a:avLst/>
                <a:gdLst/>
                <a:ahLst/>
                <a:cxnLst/>
                <a:rect l="l" t="t" r="r" b="b"/>
                <a:pathLst>
                  <a:path w="10703" h="9650" fill="none" extrusionOk="0">
                    <a:moveTo>
                      <a:pt x="10703" y="1"/>
                    </a:moveTo>
                    <a:cubicBezTo>
                      <a:pt x="10703" y="1"/>
                      <a:pt x="1956" y="6843"/>
                      <a:pt x="1" y="9650"/>
                    </a:cubicBezTo>
                  </a:path>
                </a:pathLst>
              </a:custGeom>
              <a:solidFill>
                <a:schemeClr val="accent1"/>
              </a:solid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4"/>
              <p:cNvSpPr/>
              <p:nvPr/>
            </p:nvSpPr>
            <p:spPr>
              <a:xfrm>
                <a:off x="1073900" y="968225"/>
                <a:ext cx="175475" cy="55225"/>
              </a:xfrm>
              <a:custGeom>
                <a:avLst/>
                <a:gdLst/>
                <a:ahLst/>
                <a:cxnLst/>
                <a:rect l="l" t="t" r="r" b="b"/>
                <a:pathLst>
                  <a:path w="7019" h="2209" extrusionOk="0">
                    <a:moveTo>
                      <a:pt x="3987" y="1"/>
                    </a:moveTo>
                    <a:cubicBezTo>
                      <a:pt x="2001" y="1"/>
                      <a:pt x="1" y="940"/>
                      <a:pt x="1" y="940"/>
                    </a:cubicBezTo>
                    <a:cubicBezTo>
                      <a:pt x="1670" y="1903"/>
                      <a:pt x="3057" y="2208"/>
                      <a:pt x="4145" y="2208"/>
                    </a:cubicBezTo>
                    <a:cubicBezTo>
                      <a:pt x="6031" y="2208"/>
                      <a:pt x="7018" y="1291"/>
                      <a:pt x="7018" y="1291"/>
                    </a:cubicBezTo>
                    <a:cubicBezTo>
                      <a:pt x="6268" y="312"/>
                      <a:pt x="5130" y="1"/>
                      <a:pt x="3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4"/>
              <p:cNvSpPr/>
              <p:nvPr/>
            </p:nvSpPr>
            <p:spPr>
              <a:xfrm>
                <a:off x="1026275" y="1033750"/>
                <a:ext cx="155425" cy="50575"/>
              </a:xfrm>
              <a:custGeom>
                <a:avLst/>
                <a:gdLst/>
                <a:ahLst/>
                <a:cxnLst/>
                <a:rect l="l" t="t" r="r" b="b"/>
                <a:pathLst>
                  <a:path w="6217" h="2023" extrusionOk="0">
                    <a:moveTo>
                      <a:pt x="4162" y="1"/>
                    </a:moveTo>
                    <a:cubicBezTo>
                      <a:pt x="2208" y="1"/>
                      <a:pt x="1" y="1502"/>
                      <a:pt x="1" y="1502"/>
                    </a:cubicBezTo>
                    <a:cubicBezTo>
                      <a:pt x="1219" y="1882"/>
                      <a:pt x="2225" y="2022"/>
                      <a:pt x="3046" y="2022"/>
                    </a:cubicBezTo>
                    <a:cubicBezTo>
                      <a:pt x="5369" y="2022"/>
                      <a:pt x="6217" y="901"/>
                      <a:pt x="6217" y="901"/>
                    </a:cubicBezTo>
                    <a:cubicBezTo>
                      <a:pt x="5675" y="238"/>
                      <a:pt x="4939" y="1"/>
                      <a:pt x="4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4"/>
              <p:cNvSpPr/>
              <p:nvPr/>
            </p:nvSpPr>
            <p:spPr>
              <a:xfrm>
                <a:off x="960500" y="1103700"/>
                <a:ext cx="154150" cy="49750"/>
              </a:xfrm>
              <a:custGeom>
                <a:avLst/>
                <a:gdLst/>
                <a:ahLst/>
                <a:cxnLst/>
                <a:rect l="l" t="t" r="r" b="b"/>
                <a:pathLst>
                  <a:path w="6166" h="1990" extrusionOk="0">
                    <a:moveTo>
                      <a:pt x="4144" y="0"/>
                    </a:moveTo>
                    <a:cubicBezTo>
                      <a:pt x="1752" y="0"/>
                      <a:pt x="0" y="1737"/>
                      <a:pt x="0" y="1737"/>
                    </a:cubicBezTo>
                    <a:cubicBezTo>
                      <a:pt x="784" y="1916"/>
                      <a:pt x="1484" y="1989"/>
                      <a:pt x="2105" y="1989"/>
                    </a:cubicBezTo>
                    <a:cubicBezTo>
                      <a:pt x="4965" y="1989"/>
                      <a:pt x="6166" y="433"/>
                      <a:pt x="6166" y="433"/>
                    </a:cubicBezTo>
                    <a:cubicBezTo>
                      <a:pt x="5461" y="123"/>
                      <a:pt x="4780" y="0"/>
                      <a:pt x="4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4"/>
              <p:cNvSpPr/>
              <p:nvPr/>
            </p:nvSpPr>
            <p:spPr>
              <a:xfrm>
                <a:off x="927300" y="1157750"/>
                <a:ext cx="141000" cy="126600"/>
              </a:xfrm>
              <a:custGeom>
                <a:avLst/>
                <a:gdLst/>
                <a:ahLst/>
                <a:cxnLst/>
                <a:rect l="l" t="t" r="r" b="b"/>
                <a:pathLst>
                  <a:path w="5640" h="5064" extrusionOk="0">
                    <a:moveTo>
                      <a:pt x="5635" y="1"/>
                    </a:moveTo>
                    <a:cubicBezTo>
                      <a:pt x="5509" y="1"/>
                      <a:pt x="2212" y="49"/>
                      <a:pt x="0" y="5063"/>
                    </a:cubicBezTo>
                    <a:cubicBezTo>
                      <a:pt x="0" y="5063"/>
                      <a:pt x="5338" y="3986"/>
                      <a:pt x="5639" y="1"/>
                    </a:cubicBezTo>
                    <a:cubicBezTo>
                      <a:pt x="5639" y="1"/>
                      <a:pt x="5638" y="1"/>
                      <a:pt x="5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4"/>
              <p:cNvSpPr/>
              <p:nvPr/>
            </p:nvSpPr>
            <p:spPr>
              <a:xfrm>
                <a:off x="1184175" y="984775"/>
                <a:ext cx="119000" cy="162350"/>
              </a:xfrm>
              <a:custGeom>
                <a:avLst/>
                <a:gdLst/>
                <a:ahLst/>
                <a:cxnLst/>
                <a:rect l="l" t="t" r="r" b="b"/>
                <a:pathLst>
                  <a:path w="4760" h="6494" extrusionOk="0">
                    <a:moveTo>
                      <a:pt x="3365" y="1"/>
                    </a:moveTo>
                    <a:cubicBezTo>
                      <a:pt x="3363" y="1"/>
                      <a:pt x="3361" y="1"/>
                      <a:pt x="3359" y="2"/>
                    </a:cubicBezTo>
                    <a:cubicBezTo>
                      <a:pt x="1" y="2734"/>
                      <a:pt x="778" y="6494"/>
                      <a:pt x="778" y="6494"/>
                    </a:cubicBezTo>
                    <a:cubicBezTo>
                      <a:pt x="4760" y="2759"/>
                      <a:pt x="3519" y="1"/>
                      <a:pt x="3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4"/>
              <p:cNvSpPr/>
              <p:nvPr/>
            </p:nvSpPr>
            <p:spPr>
              <a:xfrm>
                <a:off x="1130925" y="1047475"/>
                <a:ext cx="83350" cy="156050"/>
              </a:xfrm>
              <a:custGeom>
                <a:avLst/>
                <a:gdLst/>
                <a:ahLst/>
                <a:cxnLst/>
                <a:rect l="l" t="t" r="r" b="b"/>
                <a:pathLst>
                  <a:path w="3334" h="6242" extrusionOk="0">
                    <a:moveTo>
                      <a:pt x="2457" y="1"/>
                    </a:moveTo>
                    <a:cubicBezTo>
                      <a:pt x="2456" y="1"/>
                      <a:pt x="51" y="1580"/>
                      <a:pt x="0" y="6241"/>
                    </a:cubicBezTo>
                    <a:cubicBezTo>
                      <a:pt x="0" y="6241"/>
                      <a:pt x="3334" y="3409"/>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4"/>
              <p:cNvSpPr/>
              <p:nvPr/>
            </p:nvSpPr>
            <p:spPr>
              <a:xfrm>
                <a:off x="1041325" y="1110775"/>
                <a:ext cx="94000" cy="159175"/>
              </a:xfrm>
              <a:custGeom>
                <a:avLst/>
                <a:gdLst/>
                <a:ahLst/>
                <a:cxnLst/>
                <a:rect l="l" t="t" r="r" b="b"/>
                <a:pathLst>
                  <a:path w="3760" h="6367" extrusionOk="0">
                    <a:moveTo>
                      <a:pt x="3108" y="0"/>
                    </a:moveTo>
                    <a:lnTo>
                      <a:pt x="3108" y="0"/>
                    </a:lnTo>
                    <a:cubicBezTo>
                      <a:pt x="1" y="3534"/>
                      <a:pt x="1003" y="6366"/>
                      <a:pt x="1003" y="6366"/>
                    </a:cubicBezTo>
                    <a:cubicBezTo>
                      <a:pt x="3760" y="3334"/>
                      <a:pt x="3108" y="0"/>
                      <a:pt x="3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4"/>
              <p:cNvSpPr/>
              <p:nvPr/>
            </p:nvSpPr>
            <p:spPr>
              <a:xfrm>
                <a:off x="1126550" y="991100"/>
                <a:ext cx="95875" cy="10050"/>
              </a:xfrm>
              <a:custGeom>
                <a:avLst/>
                <a:gdLst/>
                <a:ahLst/>
                <a:cxnLst/>
                <a:rect l="l" t="t" r="r" b="b"/>
                <a:pathLst>
                  <a:path w="3835" h="402" fill="none" extrusionOk="0">
                    <a:moveTo>
                      <a:pt x="0" y="0"/>
                    </a:moveTo>
                    <a:lnTo>
                      <a:pt x="3835" y="40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4"/>
              <p:cNvSpPr/>
              <p:nvPr/>
            </p:nvSpPr>
            <p:spPr>
              <a:xfrm>
                <a:off x="1059500" y="1057500"/>
                <a:ext cx="102150" cy="9425"/>
              </a:xfrm>
              <a:custGeom>
                <a:avLst/>
                <a:gdLst/>
                <a:ahLst/>
                <a:cxnLst/>
                <a:rect l="l" t="t" r="r" b="b"/>
                <a:pathLst>
                  <a:path w="4086" h="377" fill="none" extrusionOk="0">
                    <a:moveTo>
                      <a:pt x="0" y="377"/>
                    </a:moveTo>
                    <a:lnTo>
                      <a:pt x="4086"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4"/>
              <p:cNvSpPr/>
              <p:nvPr/>
            </p:nvSpPr>
            <p:spPr>
              <a:xfrm>
                <a:off x="988700" y="1127675"/>
                <a:ext cx="98400" cy="10050"/>
              </a:xfrm>
              <a:custGeom>
                <a:avLst/>
                <a:gdLst/>
                <a:ahLst/>
                <a:cxnLst/>
                <a:rect l="l" t="t" r="r" b="b"/>
                <a:pathLst>
                  <a:path w="3936" h="402" fill="none" extrusionOk="0">
                    <a:moveTo>
                      <a:pt x="0" y="402"/>
                    </a:moveTo>
                    <a:lnTo>
                      <a:pt x="393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4"/>
              <p:cNvSpPr/>
              <p:nvPr/>
            </p:nvSpPr>
            <p:spPr>
              <a:xfrm>
                <a:off x="950475" y="1176550"/>
                <a:ext cx="97150" cy="89000"/>
              </a:xfrm>
              <a:custGeom>
                <a:avLst/>
                <a:gdLst/>
                <a:ahLst/>
                <a:cxnLst/>
                <a:rect l="l" t="t" r="r" b="b"/>
                <a:pathLst>
                  <a:path w="3886" h="3560" fill="none" extrusionOk="0">
                    <a:moveTo>
                      <a:pt x="0" y="3560"/>
                    </a:moveTo>
                    <a:lnTo>
                      <a:pt x="388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4"/>
              <p:cNvSpPr/>
              <p:nvPr/>
            </p:nvSpPr>
            <p:spPr>
              <a:xfrm>
                <a:off x="1073900" y="1132700"/>
                <a:ext cx="38875" cy="112175"/>
              </a:xfrm>
              <a:custGeom>
                <a:avLst/>
                <a:gdLst/>
                <a:ahLst/>
                <a:cxnLst/>
                <a:rect l="l" t="t" r="r" b="b"/>
                <a:pathLst>
                  <a:path w="1555" h="4487" fill="none" extrusionOk="0">
                    <a:moveTo>
                      <a:pt x="1" y="4487"/>
                    </a:moveTo>
                    <a:lnTo>
                      <a:pt x="1555"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4"/>
              <p:cNvSpPr/>
              <p:nvPr/>
            </p:nvSpPr>
            <p:spPr>
              <a:xfrm>
                <a:off x="1147225" y="1066900"/>
                <a:ext cx="36975" cy="98400"/>
              </a:xfrm>
              <a:custGeom>
                <a:avLst/>
                <a:gdLst/>
                <a:ahLst/>
                <a:cxnLst/>
                <a:rect l="l" t="t" r="r" b="b"/>
                <a:pathLst>
                  <a:path w="1479" h="3936" fill="none" extrusionOk="0">
                    <a:moveTo>
                      <a:pt x="0" y="3936"/>
                    </a:moveTo>
                    <a:lnTo>
                      <a:pt x="1479"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4"/>
              <p:cNvSpPr/>
              <p:nvPr/>
            </p:nvSpPr>
            <p:spPr>
              <a:xfrm>
                <a:off x="1216775" y="1001750"/>
                <a:ext cx="48250" cy="112800"/>
              </a:xfrm>
              <a:custGeom>
                <a:avLst/>
                <a:gdLst/>
                <a:ahLst/>
                <a:cxnLst/>
                <a:rect l="l" t="t" r="r" b="b"/>
                <a:pathLst>
                  <a:path w="1930" h="4512" fill="none" extrusionOk="0">
                    <a:moveTo>
                      <a:pt x="0" y="4511"/>
                    </a:moveTo>
                    <a:lnTo>
                      <a:pt x="193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34"/>
            <p:cNvSpPr/>
            <p:nvPr/>
          </p:nvSpPr>
          <p:spPr>
            <a:xfrm>
              <a:off x="1399725" y="1019275"/>
              <a:ext cx="38875" cy="39500"/>
            </a:xfrm>
            <a:custGeom>
              <a:avLst/>
              <a:gdLst/>
              <a:ahLst/>
              <a:cxnLst/>
              <a:rect l="l" t="t" r="r" b="b"/>
              <a:pathLst>
                <a:path w="1555" h="1580" extrusionOk="0">
                  <a:moveTo>
                    <a:pt x="777" y="1"/>
                  </a:moveTo>
                  <a:cubicBezTo>
                    <a:pt x="351" y="1"/>
                    <a:pt x="0" y="352"/>
                    <a:pt x="0" y="803"/>
                  </a:cubicBezTo>
                  <a:cubicBezTo>
                    <a:pt x="0" y="1229"/>
                    <a:pt x="351" y="1580"/>
                    <a:pt x="777" y="1580"/>
                  </a:cubicBezTo>
                  <a:cubicBezTo>
                    <a:pt x="1203" y="1580"/>
                    <a:pt x="1554" y="1229"/>
                    <a:pt x="1554" y="803"/>
                  </a:cubicBezTo>
                  <a:cubicBezTo>
                    <a:pt x="1554" y="352"/>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4"/>
            <p:cNvSpPr/>
            <p:nvPr/>
          </p:nvSpPr>
          <p:spPr>
            <a:xfrm>
              <a:off x="1912250" y="1364525"/>
              <a:ext cx="39500" cy="39500"/>
            </a:xfrm>
            <a:custGeom>
              <a:avLst/>
              <a:gdLst/>
              <a:ahLst/>
              <a:cxnLst/>
              <a:rect l="l" t="t" r="r" b="b"/>
              <a:pathLst>
                <a:path w="1580" h="1580" extrusionOk="0">
                  <a:moveTo>
                    <a:pt x="803" y="1"/>
                  </a:moveTo>
                  <a:cubicBezTo>
                    <a:pt x="352" y="1"/>
                    <a:pt x="1" y="351"/>
                    <a:pt x="1" y="777"/>
                  </a:cubicBezTo>
                  <a:cubicBezTo>
                    <a:pt x="1" y="1229"/>
                    <a:pt x="352" y="1579"/>
                    <a:pt x="803" y="1579"/>
                  </a:cubicBezTo>
                  <a:cubicBezTo>
                    <a:pt x="1229" y="1579"/>
                    <a:pt x="1580" y="1229"/>
                    <a:pt x="1580" y="777"/>
                  </a:cubicBezTo>
                  <a:cubicBezTo>
                    <a:pt x="1580" y="351"/>
                    <a:pt x="1229" y="1"/>
                    <a:pt x="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4"/>
            <p:cNvSpPr/>
            <p:nvPr/>
          </p:nvSpPr>
          <p:spPr>
            <a:xfrm>
              <a:off x="1714250" y="946600"/>
              <a:ext cx="39500" cy="38875"/>
            </a:xfrm>
            <a:custGeom>
              <a:avLst/>
              <a:gdLst/>
              <a:ahLst/>
              <a:cxnLst/>
              <a:rect l="l" t="t" r="r" b="b"/>
              <a:pathLst>
                <a:path w="1580" h="1555" extrusionOk="0">
                  <a:moveTo>
                    <a:pt x="778" y="1"/>
                  </a:moveTo>
                  <a:cubicBezTo>
                    <a:pt x="352" y="1"/>
                    <a:pt x="1" y="352"/>
                    <a:pt x="1" y="778"/>
                  </a:cubicBezTo>
                  <a:cubicBezTo>
                    <a:pt x="1" y="1204"/>
                    <a:pt x="352" y="1555"/>
                    <a:pt x="778" y="1555"/>
                  </a:cubicBezTo>
                  <a:cubicBezTo>
                    <a:pt x="1229" y="1555"/>
                    <a:pt x="1580" y="1204"/>
                    <a:pt x="1580" y="778"/>
                  </a:cubicBezTo>
                  <a:cubicBezTo>
                    <a:pt x="1580" y="352"/>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34"/>
          <p:cNvGrpSpPr/>
          <p:nvPr/>
        </p:nvGrpSpPr>
        <p:grpSpPr>
          <a:xfrm>
            <a:off x="4147144" y="3771550"/>
            <a:ext cx="790125" cy="1035375"/>
            <a:chOff x="3481350" y="3771550"/>
            <a:chExt cx="790125" cy="1035375"/>
          </a:xfrm>
        </p:grpSpPr>
        <p:sp>
          <p:nvSpPr>
            <p:cNvPr id="4160" name="Google Shape;4160;p34"/>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4"/>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4"/>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4"/>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4"/>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4"/>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4"/>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4"/>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4"/>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4"/>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4"/>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4"/>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4"/>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4"/>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4"/>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4"/>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4"/>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4"/>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4"/>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4"/>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4"/>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4"/>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34"/>
          <p:cNvGrpSpPr/>
          <p:nvPr/>
        </p:nvGrpSpPr>
        <p:grpSpPr>
          <a:xfrm>
            <a:off x="3355543" y="4126981"/>
            <a:ext cx="942616" cy="679951"/>
            <a:chOff x="2593725" y="4201825"/>
            <a:chExt cx="838850" cy="605100"/>
          </a:xfrm>
        </p:grpSpPr>
        <p:sp>
          <p:nvSpPr>
            <p:cNvPr id="4183" name="Google Shape;4183;p34"/>
            <p:cNvSpPr/>
            <p:nvPr/>
          </p:nvSpPr>
          <p:spPr>
            <a:xfrm>
              <a:off x="2908150" y="4271025"/>
              <a:ext cx="110150" cy="232325"/>
            </a:xfrm>
            <a:custGeom>
              <a:avLst/>
              <a:gdLst/>
              <a:ahLst/>
              <a:cxnLst/>
              <a:rect l="l" t="t" r="r" b="b"/>
              <a:pathLst>
                <a:path w="4406" h="9293" extrusionOk="0">
                  <a:moveTo>
                    <a:pt x="1735" y="391"/>
                  </a:moveTo>
                  <a:cubicBezTo>
                    <a:pt x="1804" y="391"/>
                    <a:pt x="1872" y="391"/>
                    <a:pt x="1941" y="436"/>
                  </a:cubicBezTo>
                  <a:cubicBezTo>
                    <a:pt x="3242" y="984"/>
                    <a:pt x="3812" y="5891"/>
                    <a:pt x="3972" y="8288"/>
                  </a:cubicBezTo>
                  <a:cubicBezTo>
                    <a:pt x="3013" y="7261"/>
                    <a:pt x="388" y="4225"/>
                    <a:pt x="457" y="2080"/>
                  </a:cubicBezTo>
                  <a:cubicBezTo>
                    <a:pt x="480" y="1509"/>
                    <a:pt x="685" y="1052"/>
                    <a:pt x="1096" y="687"/>
                  </a:cubicBezTo>
                  <a:cubicBezTo>
                    <a:pt x="1324" y="482"/>
                    <a:pt x="1530" y="391"/>
                    <a:pt x="1735" y="391"/>
                  </a:cubicBezTo>
                  <a:close/>
                  <a:moveTo>
                    <a:pt x="1746" y="1"/>
                  </a:moveTo>
                  <a:cubicBezTo>
                    <a:pt x="1458" y="1"/>
                    <a:pt x="1157" y="133"/>
                    <a:pt x="868" y="391"/>
                  </a:cubicBezTo>
                  <a:cubicBezTo>
                    <a:pt x="366" y="824"/>
                    <a:pt x="115" y="1395"/>
                    <a:pt x="92" y="2080"/>
                  </a:cubicBezTo>
                  <a:cubicBezTo>
                    <a:pt x="0" y="4864"/>
                    <a:pt x="3904" y="8767"/>
                    <a:pt x="4063" y="8927"/>
                  </a:cubicBezTo>
                  <a:lnTo>
                    <a:pt x="4406" y="9292"/>
                  </a:lnTo>
                  <a:lnTo>
                    <a:pt x="4383" y="8790"/>
                  </a:lnTo>
                  <a:cubicBezTo>
                    <a:pt x="4360" y="7991"/>
                    <a:pt x="3949" y="870"/>
                    <a:pt x="2100" y="71"/>
                  </a:cubicBezTo>
                  <a:cubicBezTo>
                    <a:pt x="1986" y="24"/>
                    <a:pt x="1867" y="1"/>
                    <a:pt x="1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4"/>
            <p:cNvSpPr/>
            <p:nvPr/>
          </p:nvSpPr>
          <p:spPr>
            <a:xfrm>
              <a:off x="3006875" y="4271075"/>
              <a:ext cx="135250" cy="220850"/>
            </a:xfrm>
            <a:custGeom>
              <a:avLst/>
              <a:gdLst/>
              <a:ahLst/>
              <a:cxnLst/>
              <a:rect l="l" t="t" r="r" b="b"/>
              <a:pathLst>
                <a:path w="5410" h="8834" extrusionOk="0">
                  <a:moveTo>
                    <a:pt x="3561" y="389"/>
                  </a:moveTo>
                  <a:cubicBezTo>
                    <a:pt x="3926" y="389"/>
                    <a:pt x="4154" y="503"/>
                    <a:pt x="4269" y="731"/>
                  </a:cubicBezTo>
                  <a:cubicBezTo>
                    <a:pt x="4816" y="1941"/>
                    <a:pt x="1963" y="5889"/>
                    <a:pt x="457" y="7784"/>
                  </a:cubicBezTo>
                  <a:cubicBezTo>
                    <a:pt x="480" y="6323"/>
                    <a:pt x="731" y="2420"/>
                    <a:pt x="2214" y="936"/>
                  </a:cubicBezTo>
                  <a:cubicBezTo>
                    <a:pt x="2602" y="571"/>
                    <a:pt x="3013" y="389"/>
                    <a:pt x="3492" y="389"/>
                  </a:cubicBezTo>
                  <a:close/>
                  <a:moveTo>
                    <a:pt x="3561" y="1"/>
                  </a:moveTo>
                  <a:cubicBezTo>
                    <a:pt x="2945" y="1"/>
                    <a:pt x="2420" y="206"/>
                    <a:pt x="1963" y="662"/>
                  </a:cubicBezTo>
                  <a:cubicBezTo>
                    <a:pt x="0" y="2580"/>
                    <a:pt x="46" y="8081"/>
                    <a:pt x="69" y="8309"/>
                  </a:cubicBezTo>
                  <a:lnTo>
                    <a:pt x="69" y="8834"/>
                  </a:lnTo>
                  <a:lnTo>
                    <a:pt x="388" y="8446"/>
                  </a:lnTo>
                  <a:cubicBezTo>
                    <a:pt x="913" y="7830"/>
                    <a:pt x="5410" y="2352"/>
                    <a:pt x="4611" y="571"/>
                  </a:cubicBezTo>
                  <a:cubicBezTo>
                    <a:pt x="4451" y="206"/>
                    <a:pt x="4086" y="23"/>
                    <a:pt x="3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4"/>
            <p:cNvSpPr/>
            <p:nvPr/>
          </p:nvSpPr>
          <p:spPr>
            <a:xfrm>
              <a:off x="3005150" y="4201825"/>
              <a:ext cx="311600" cy="282125"/>
            </a:xfrm>
            <a:custGeom>
              <a:avLst/>
              <a:gdLst/>
              <a:ahLst/>
              <a:cxnLst/>
              <a:rect l="l" t="t" r="r" b="b"/>
              <a:pathLst>
                <a:path w="12464" h="11285" extrusionOk="0">
                  <a:moveTo>
                    <a:pt x="7579" y="7176"/>
                  </a:moveTo>
                  <a:cubicBezTo>
                    <a:pt x="7807" y="7244"/>
                    <a:pt x="8035" y="7336"/>
                    <a:pt x="8241" y="7473"/>
                  </a:cubicBezTo>
                  <a:cubicBezTo>
                    <a:pt x="8583" y="7655"/>
                    <a:pt x="8903" y="7998"/>
                    <a:pt x="8834" y="8340"/>
                  </a:cubicBezTo>
                  <a:cubicBezTo>
                    <a:pt x="8788" y="8591"/>
                    <a:pt x="8560" y="8705"/>
                    <a:pt x="8469" y="8728"/>
                  </a:cubicBezTo>
                  <a:cubicBezTo>
                    <a:pt x="8378" y="8758"/>
                    <a:pt x="8284" y="8774"/>
                    <a:pt x="8192" y="8774"/>
                  </a:cubicBezTo>
                  <a:cubicBezTo>
                    <a:pt x="8010" y="8774"/>
                    <a:pt x="7837" y="8713"/>
                    <a:pt x="7716" y="8591"/>
                  </a:cubicBezTo>
                  <a:cubicBezTo>
                    <a:pt x="7350" y="8249"/>
                    <a:pt x="7373" y="7632"/>
                    <a:pt x="7579" y="7176"/>
                  </a:cubicBezTo>
                  <a:close/>
                  <a:moveTo>
                    <a:pt x="10469" y="1"/>
                  </a:moveTo>
                  <a:cubicBezTo>
                    <a:pt x="9929" y="1"/>
                    <a:pt x="9443" y="184"/>
                    <a:pt x="9108" y="351"/>
                  </a:cubicBezTo>
                  <a:lnTo>
                    <a:pt x="9268" y="693"/>
                  </a:lnTo>
                  <a:cubicBezTo>
                    <a:pt x="9560" y="547"/>
                    <a:pt x="9984" y="387"/>
                    <a:pt x="10434" y="387"/>
                  </a:cubicBezTo>
                  <a:cubicBezTo>
                    <a:pt x="10546" y="387"/>
                    <a:pt x="10660" y="397"/>
                    <a:pt x="10774" y="420"/>
                  </a:cubicBezTo>
                  <a:cubicBezTo>
                    <a:pt x="11299" y="511"/>
                    <a:pt x="11733" y="830"/>
                    <a:pt x="11893" y="1264"/>
                  </a:cubicBezTo>
                  <a:cubicBezTo>
                    <a:pt x="12052" y="1675"/>
                    <a:pt x="11984" y="2200"/>
                    <a:pt x="11710" y="2679"/>
                  </a:cubicBezTo>
                  <a:cubicBezTo>
                    <a:pt x="11459" y="3113"/>
                    <a:pt x="11071" y="3455"/>
                    <a:pt x="10660" y="3820"/>
                  </a:cubicBezTo>
                  <a:cubicBezTo>
                    <a:pt x="9953" y="4437"/>
                    <a:pt x="9268" y="5030"/>
                    <a:pt x="8537" y="5601"/>
                  </a:cubicBezTo>
                  <a:cubicBezTo>
                    <a:pt x="8127" y="5943"/>
                    <a:pt x="7693" y="6286"/>
                    <a:pt x="7396" y="6742"/>
                  </a:cubicBezTo>
                  <a:cubicBezTo>
                    <a:pt x="7161" y="6698"/>
                    <a:pt x="6924" y="6678"/>
                    <a:pt x="6687" y="6678"/>
                  </a:cubicBezTo>
                  <a:cubicBezTo>
                    <a:pt x="5562" y="6678"/>
                    <a:pt x="4440" y="7131"/>
                    <a:pt x="3630" y="7678"/>
                  </a:cubicBezTo>
                  <a:cubicBezTo>
                    <a:pt x="2785" y="8249"/>
                    <a:pt x="2078" y="8979"/>
                    <a:pt x="1370" y="9687"/>
                  </a:cubicBezTo>
                  <a:cubicBezTo>
                    <a:pt x="937" y="10120"/>
                    <a:pt x="480" y="10577"/>
                    <a:pt x="1" y="10988"/>
                  </a:cubicBezTo>
                  <a:lnTo>
                    <a:pt x="252" y="11284"/>
                  </a:lnTo>
                  <a:cubicBezTo>
                    <a:pt x="731" y="10851"/>
                    <a:pt x="1188" y="10394"/>
                    <a:pt x="1644" y="9960"/>
                  </a:cubicBezTo>
                  <a:cubicBezTo>
                    <a:pt x="2329" y="9253"/>
                    <a:pt x="3036" y="8545"/>
                    <a:pt x="3858" y="7998"/>
                  </a:cubicBezTo>
                  <a:cubicBezTo>
                    <a:pt x="4602" y="7488"/>
                    <a:pt x="5649" y="7046"/>
                    <a:pt x="6695" y="7046"/>
                  </a:cubicBezTo>
                  <a:cubicBezTo>
                    <a:pt x="6868" y="7046"/>
                    <a:pt x="7042" y="7059"/>
                    <a:pt x="7213" y="7084"/>
                  </a:cubicBezTo>
                  <a:cubicBezTo>
                    <a:pt x="6962" y="7655"/>
                    <a:pt x="6985" y="8408"/>
                    <a:pt x="7465" y="8888"/>
                  </a:cubicBezTo>
                  <a:cubicBezTo>
                    <a:pt x="7652" y="9060"/>
                    <a:pt x="7926" y="9157"/>
                    <a:pt x="8204" y="9157"/>
                  </a:cubicBezTo>
                  <a:cubicBezTo>
                    <a:pt x="8332" y="9157"/>
                    <a:pt x="8461" y="9136"/>
                    <a:pt x="8583" y="9093"/>
                  </a:cubicBezTo>
                  <a:cubicBezTo>
                    <a:pt x="8925" y="8979"/>
                    <a:pt x="9154" y="8728"/>
                    <a:pt x="9222" y="8408"/>
                  </a:cubicBezTo>
                  <a:cubicBezTo>
                    <a:pt x="9313" y="7861"/>
                    <a:pt x="8880" y="7404"/>
                    <a:pt x="8446" y="7130"/>
                  </a:cubicBezTo>
                  <a:cubicBezTo>
                    <a:pt x="8241" y="7016"/>
                    <a:pt x="8012" y="6925"/>
                    <a:pt x="7784" y="6833"/>
                  </a:cubicBezTo>
                  <a:cubicBezTo>
                    <a:pt x="8058" y="6491"/>
                    <a:pt x="8423" y="6194"/>
                    <a:pt x="8788" y="5898"/>
                  </a:cubicBezTo>
                  <a:cubicBezTo>
                    <a:pt x="9496" y="5327"/>
                    <a:pt x="10204" y="4711"/>
                    <a:pt x="10911" y="4117"/>
                  </a:cubicBezTo>
                  <a:cubicBezTo>
                    <a:pt x="11345" y="3706"/>
                    <a:pt x="11756" y="3341"/>
                    <a:pt x="12030" y="2862"/>
                  </a:cubicBezTo>
                  <a:cubicBezTo>
                    <a:pt x="12372" y="2291"/>
                    <a:pt x="12463" y="1652"/>
                    <a:pt x="12258" y="1127"/>
                  </a:cubicBezTo>
                  <a:cubicBezTo>
                    <a:pt x="12052" y="579"/>
                    <a:pt x="11482" y="146"/>
                    <a:pt x="10843" y="31"/>
                  </a:cubicBezTo>
                  <a:cubicBezTo>
                    <a:pt x="10716" y="10"/>
                    <a:pt x="10591" y="1"/>
                    <a:pt x="10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4"/>
            <p:cNvSpPr/>
            <p:nvPr/>
          </p:nvSpPr>
          <p:spPr>
            <a:xfrm>
              <a:off x="2749500" y="4267075"/>
              <a:ext cx="224300" cy="207750"/>
            </a:xfrm>
            <a:custGeom>
              <a:avLst/>
              <a:gdLst/>
              <a:ahLst/>
              <a:cxnLst/>
              <a:rect l="l" t="t" r="r" b="b"/>
              <a:pathLst>
                <a:path w="8972" h="8310" extrusionOk="0">
                  <a:moveTo>
                    <a:pt x="3836" y="4566"/>
                  </a:moveTo>
                  <a:cubicBezTo>
                    <a:pt x="4041" y="4840"/>
                    <a:pt x="4201" y="5159"/>
                    <a:pt x="4338" y="5502"/>
                  </a:cubicBezTo>
                  <a:cubicBezTo>
                    <a:pt x="4406" y="5684"/>
                    <a:pt x="4475" y="5890"/>
                    <a:pt x="4429" y="6072"/>
                  </a:cubicBezTo>
                  <a:cubicBezTo>
                    <a:pt x="4383" y="6346"/>
                    <a:pt x="4064" y="6529"/>
                    <a:pt x="3813" y="6552"/>
                  </a:cubicBezTo>
                  <a:cubicBezTo>
                    <a:pt x="3735" y="6568"/>
                    <a:pt x="3654" y="6575"/>
                    <a:pt x="3572" y="6575"/>
                  </a:cubicBezTo>
                  <a:cubicBezTo>
                    <a:pt x="3318" y="6575"/>
                    <a:pt x="3050" y="6506"/>
                    <a:pt x="2808" y="6437"/>
                  </a:cubicBezTo>
                  <a:cubicBezTo>
                    <a:pt x="2603" y="6392"/>
                    <a:pt x="2420" y="6323"/>
                    <a:pt x="2329" y="6209"/>
                  </a:cubicBezTo>
                  <a:cubicBezTo>
                    <a:pt x="2283" y="6118"/>
                    <a:pt x="2261" y="6027"/>
                    <a:pt x="2261" y="5890"/>
                  </a:cubicBezTo>
                  <a:cubicBezTo>
                    <a:pt x="2283" y="5296"/>
                    <a:pt x="2808" y="4817"/>
                    <a:pt x="3311" y="4657"/>
                  </a:cubicBezTo>
                  <a:cubicBezTo>
                    <a:pt x="3470" y="4589"/>
                    <a:pt x="3653" y="4566"/>
                    <a:pt x="3836" y="4566"/>
                  </a:cubicBezTo>
                  <a:close/>
                  <a:moveTo>
                    <a:pt x="800" y="1"/>
                  </a:moveTo>
                  <a:cubicBezTo>
                    <a:pt x="594" y="24"/>
                    <a:pt x="389" y="115"/>
                    <a:pt x="252" y="297"/>
                  </a:cubicBezTo>
                  <a:cubicBezTo>
                    <a:pt x="92" y="503"/>
                    <a:pt x="1" y="777"/>
                    <a:pt x="24" y="1051"/>
                  </a:cubicBezTo>
                  <a:cubicBezTo>
                    <a:pt x="69" y="1416"/>
                    <a:pt x="275" y="1758"/>
                    <a:pt x="663" y="2123"/>
                  </a:cubicBezTo>
                  <a:cubicBezTo>
                    <a:pt x="1051" y="2466"/>
                    <a:pt x="1507" y="2740"/>
                    <a:pt x="1964" y="3014"/>
                  </a:cubicBezTo>
                  <a:cubicBezTo>
                    <a:pt x="2329" y="3219"/>
                    <a:pt x="2694" y="3447"/>
                    <a:pt x="3014" y="3698"/>
                  </a:cubicBezTo>
                  <a:cubicBezTo>
                    <a:pt x="3219" y="3858"/>
                    <a:pt x="3379" y="4018"/>
                    <a:pt x="3539" y="4201"/>
                  </a:cubicBezTo>
                  <a:cubicBezTo>
                    <a:pt x="3425" y="4223"/>
                    <a:pt x="3311" y="4246"/>
                    <a:pt x="3197" y="4292"/>
                  </a:cubicBezTo>
                  <a:cubicBezTo>
                    <a:pt x="2443" y="4520"/>
                    <a:pt x="1895" y="5182"/>
                    <a:pt x="1873" y="5867"/>
                  </a:cubicBezTo>
                  <a:cubicBezTo>
                    <a:pt x="1873" y="6095"/>
                    <a:pt x="1918" y="6278"/>
                    <a:pt x="2010" y="6415"/>
                  </a:cubicBezTo>
                  <a:cubicBezTo>
                    <a:pt x="2169" y="6666"/>
                    <a:pt x="2443" y="6734"/>
                    <a:pt x="2717" y="6803"/>
                  </a:cubicBezTo>
                  <a:cubicBezTo>
                    <a:pt x="3005" y="6875"/>
                    <a:pt x="3306" y="6961"/>
                    <a:pt x="3611" y="6961"/>
                  </a:cubicBezTo>
                  <a:cubicBezTo>
                    <a:pt x="3693" y="6961"/>
                    <a:pt x="3776" y="6954"/>
                    <a:pt x="3858" y="6940"/>
                  </a:cubicBezTo>
                  <a:cubicBezTo>
                    <a:pt x="4269" y="6871"/>
                    <a:pt x="4703" y="6597"/>
                    <a:pt x="4817" y="6141"/>
                  </a:cubicBezTo>
                  <a:cubicBezTo>
                    <a:pt x="4863" y="5867"/>
                    <a:pt x="4794" y="5593"/>
                    <a:pt x="4703" y="5365"/>
                  </a:cubicBezTo>
                  <a:cubicBezTo>
                    <a:pt x="4589" y="5091"/>
                    <a:pt x="4452" y="4817"/>
                    <a:pt x="4292" y="4566"/>
                  </a:cubicBezTo>
                  <a:lnTo>
                    <a:pt x="4292" y="4566"/>
                  </a:lnTo>
                  <a:cubicBezTo>
                    <a:pt x="4566" y="4611"/>
                    <a:pt x="4840" y="4680"/>
                    <a:pt x="5137" y="4771"/>
                  </a:cubicBezTo>
                  <a:cubicBezTo>
                    <a:pt x="6757" y="5342"/>
                    <a:pt x="8081" y="6689"/>
                    <a:pt x="8606" y="8309"/>
                  </a:cubicBezTo>
                  <a:lnTo>
                    <a:pt x="8971" y="8195"/>
                  </a:lnTo>
                  <a:cubicBezTo>
                    <a:pt x="8401" y="6460"/>
                    <a:pt x="6986" y="5022"/>
                    <a:pt x="5251" y="4406"/>
                  </a:cubicBezTo>
                  <a:cubicBezTo>
                    <a:pt x="4817" y="4269"/>
                    <a:pt x="4406" y="4178"/>
                    <a:pt x="4018" y="4178"/>
                  </a:cubicBezTo>
                  <a:cubicBezTo>
                    <a:pt x="3790" y="3881"/>
                    <a:pt x="3539" y="3630"/>
                    <a:pt x="3265" y="3402"/>
                  </a:cubicBezTo>
                  <a:cubicBezTo>
                    <a:pt x="2900" y="3128"/>
                    <a:pt x="2535" y="2900"/>
                    <a:pt x="2147" y="2671"/>
                  </a:cubicBezTo>
                  <a:cubicBezTo>
                    <a:pt x="1713" y="2420"/>
                    <a:pt x="1279" y="2169"/>
                    <a:pt x="914" y="1827"/>
                  </a:cubicBezTo>
                  <a:cubicBezTo>
                    <a:pt x="594" y="1553"/>
                    <a:pt x="435" y="1279"/>
                    <a:pt x="412" y="1005"/>
                  </a:cubicBezTo>
                  <a:cubicBezTo>
                    <a:pt x="389" y="845"/>
                    <a:pt x="435" y="663"/>
                    <a:pt x="549" y="526"/>
                  </a:cubicBezTo>
                  <a:cubicBezTo>
                    <a:pt x="594" y="480"/>
                    <a:pt x="686" y="389"/>
                    <a:pt x="823" y="389"/>
                  </a:cubicBezTo>
                  <a:lnTo>
                    <a:pt x="8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4"/>
            <p:cNvSpPr/>
            <p:nvPr/>
          </p:nvSpPr>
          <p:spPr>
            <a:xfrm>
              <a:off x="2593725" y="4442825"/>
              <a:ext cx="838850" cy="364100"/>
            </a:xfrm>
            <a:custGeom>
              <a:avLst/>
              <a:gdLst/>
              <a:ahLst/>
              <a:cxnLst/>
              <a:rect l="l" t="t" r="r" b="b"/>
              <a:pathLst>
                <a:path w="33554" h="14564" extrusionOk="0">
                  <a:moveTo>
                    <a:pt x="31796" y="1"/>
                  </a:moveTo>
                  <a:lnTo>
                    <a:pt x="30016" y="47"/>
                  </a:lnTo>
                  <a:lnTo>
                    <a:pt x="29537" y="69"/>
                  </a:lnTo>
                  <a:lnTo>
                    <a:pt x="27026" y="161"/>
                  </a:lnTo>
                  <a:lnTo>
                    <a:pt x="26546" y="161"/>
                  </a:lnTo>
                  <a:lnTo>
                    <a:pt x="24584" y="229"/>
                  </a:lnTo>
                  <a:lnTo>
                    <a:pt x="24127" y="252"/>
                  </a:lnTo>
                  <a:lnTo>
                    <a:pt x="22278" y="298"/>
                  </a:lnTo>
                  <a:lnTo>
                    <a:pt x="21822" y="320"/>
                  </a:lnTo>
                  <a:lnTo>
                    <a:pt x="19653" y="389"/>
                  </a:lnTo>
                  <a:lnTo>
                    <a:pt x="19174" y="412"/>
                  </a:lnTo>
                  <a:lnTo>
                    <a:pt x="15385" y="526"/>
                  </a:lnTo>
                  <a:lnTo>
                    <a:pt x="14906" y="549"/>
                  </a:lnTo>
                  <a:lnTo>
                    <a:pt x="13559" y="594"/>
                  </a:lnTo>
                  <a:lnTo>
                    <a:pt x="13080" y="617"/>
                  </a:lnTo>
                  <a:lnTo>
                    <a:pt x="10523" y="709"/>
                  </a:lnTo>
                  <a:lnTo>
                    <a:pt x="10044" y="709"/>
                  </a:lnTo>
                  <a:lnTo>
                    <a:pt x="6711" y="823"/>
                  </a:lnTo>
                  <a:lnTo>
                    <a:pt x="6232" y="845"/>
                  </a:lnTo>
                  <a:lnTo>
                    <a:pt x="4269" y="914"/>
                  </a:lnTo>
                  <a:lnTo>
                    <a:pt x="3790" y="914"/>
                  </a:lnTo>
                  <a:lnTo>
                    <a:pt x="1598" y="982"/>
                  </a:lnTo>
                  <a:lnTo>
                    <a:pt x="1" y="14563"/>
                  </a:lnTo>
                  <a:lnTo>
                    <a:pt x="33554" y="14563"/>
                  </a:lnTo>
                  <a:lnTo>
                    <a:pt x="317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4"/>
            <p:cNvSpPr/>
            <p:nvPr/>
          </p:nvSpPr>
          <p:spPr>
            <a:xfrm>
              <a:off x="3332125" y="4443975"/>
              <a:ext cx="49675" cy="362950"/>
            </a:xfrm>
            <a:custGeom>
              <a:avLst/>
              <a:gdLst/>
              <a:ahLst/>
              <a:cxnLst/>
              <a:rect l="l" t="t" r="r" b="b"/>
              <a:pathLst>
                <a:path w="1987" h="14518" extrusionOk="0">
                  <a:moveTo>
                    <a:pt x="480" y="1"/>
                  </a:moveTo>
                  <a:lnTo>
                    <a:pt x="1" y="23"/>
                  </a:lnTo>
                  <a:cubicBezTo>
                    <a:pt x="457" y="4862"/>
                    <a:pt x="959" y="9701"/>
                    <a:pt x="1507" y="14517"/>
                  </a:cubicBezTo>
                  <a:lnTo>
                    <a:pt x="1986" y="14517"/>
                  </a:lnTo>
                  <a:cubicBezTo>
                    <a:pt x="1439" y="9678"/>
                    <a:pt x="936" y="4840"/>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4"/>
            <p:cNvSpPr/>
            <p:nvPr/>
          </p:nvSpPr>
          <p:spPr>
            <a:xfrm>
              <a:off x="3257375" y="4446825"/>
              <a:ext cx="24550" cy="360100"/>
            </a:xfrm>
            <a:custGeom>
              <a:avLst/>
              <a:gdLst/>
              <a:ahLst/>
              <a:cxnLst/>
              <a:rect l="l" t="t" r="r" b="b"/>
              <a:pathLst>
                <a:path w="982" h="14404" extrusionOk="0">
                  <a:moveTo>
                    <a:pt x="0" y="1"/>
                  </a:moveTo>
                  <a:cubicBezTo>
                    <a:pt x="229" y="2603"/>
                    <a:pt x="389" y="5205"/>
                    <a:pt x="434" y="7807"/>
                  </a:cubicBezTo>
                  <a:cubicBezTo>
                    <a:pt x="457" y="9953"/>
                    <a:pt x="548" y="12212"/>
                    <a:pt x="297" y="14403"/>
                  </a:cubicBezTo>
                  <a:lnTo>
                    <a:pt x="777" y="14403"/>
                  </a:lnTo>
                  <a:cubicBezTo>
                    <a:pt x="982" y="12463"/>
                    <a:pt x="913" y="10477"/>
                    <a:pt x="913" y="8560"/>
                  </a:cubicBezTo>
                  <a:cubicBezTo>
                    <a:pt x="891" y="5684"/>
                    <a:pt x="731" y="2831"/>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4"/>
            <p:cNvSpPr/>
            <p:nvPr/>
          </p:nvSpPr>
          <p:spPr>
            <a:xfrm>
              <a:off x="3196900" y="4448550"/>
              <a:ext cx="37100" cy="358375"/>
            </a:xfrm>
            <a:custGeom>
              <a:avLst/>
              <a:gdLst/>
              <a:ahLst/>
              <a:cxnLst/>
              <a:rect l="l" t="t" r="r" b="b"/>
              <a:pathLst>
                <a:path w="1484" h="14335" extrusionOk="0">
                  <a:moveTo>
                    <a:pt x="457" y="0"/>
                  </a:moveTo>
                  <a:lnTo>
                    <a:pt x="0" y="23"/>
                  </a:lnTo>
                  <a:cubicBezTo>
                    <a:pt x="205" y="4793"/>
                    <a:pt x="525" y="9587"/>
                    <a:pt x="1004" y="14334"/>
                  </a:cubicBezTo>
                  <a:lnTo>
                    <a:pt x="1484" y="14334"/>
                  </a:lnTo>
                  <a:cubicBezTo>
                    <a:pt x="1004" y="9564"/>
                    <a:pt x="662" y="4793"/>
                    <a:pt x="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4"/>
            <p:cNvSpPr/>
            <p:nvPr/>
          </p:nvSpPr>
          <p:spPr>
            <a:xfrm>
              <a:off x="3135825" y="4450250"/>
              <a:ext cx="14875" cy="356675"/>
            </a:xfrm>
            <a:custGeom>
              <a:avLst/>
              <a:gdLst/>
              <a:ahLst/>
              <a:cxnLst/>
              <a:rect l="l" t="t" r="r" b="b"/>
              <a:pathLst>
                <a:path w="595" h="14267" extrusionOk="0">
                  <a:moveTo>
                    <a:pt x="594" y="1"/>
                  </a:moveTo>
                  <a:lnTo>
                    <a:pt x="138" y="23"/>
                  </a:lnTo>
                  <a:cubicBezTo>
                    <a:pt x="24" y="4771"/>
                    <a:pt x="1" y="9519"/>
                    <a:pt x="24" y="14266"/>
                  </a:cubicBezTo>
                  <a:lnTo>
                    <a:pt x="503" y="14266"/>
                  </a:lnTo>
                  <a:cubicBezTo>
                    <a:pt x="480" y="9519"/>
                    <a:pt x="503" y="477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4"/>
            <p:cNvSpPr/>
            <p:nvPr/>
          </p:nvSpPr>
          <p:spPr>
            <a:xfrm>
              <a:off x="3069625" y="4452525"/>
              <a:ext cx="15450" cy="354400"/>
            </a:xfrm>
            <a:custGeom>
              <a:avLst/>
              <a:gdLst/>
              <a:ahLst/>
              <a:cxnLst/>
              <a:rect l="l" t="t" r="r" b="b"/>
              <a:pathLst>
                <a:path w="618" h="14176" extrusionOk="0">
                  <a:moveTo>
                    <a:pt x="617" y="1"/>
                  </a:moveTo>
                  <a:lnTo>
                    <a:pt x="138" y="24"/>
                  </a:lnTo>
                  <a:cubicBezTo>
                    <a:pt x="24" y="4749"/>
                    <a:pt x="1" y="9451"/>
                    <a:pt x="24" y="14175"/>
                  </a:cubicBezTo>
                  <a:lnTo>
                    <a:pt x="503" y="14175"/>
                  </a:lnTo>
                  <a:cubicBezTo>
                    <a:pt x="480" y="9451"/>
                    <a:pt x="503" y="4726"/>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4"/>
            <p:cNvSpPr/>
            <p:nvPr/>
          </p:nvSpPr>
          <p:spPr>
            <a:xfrm>
              <a:off x="2960650" y="4455950"/>
              <a:ext cx="18275" cy="350975"/>
            </a:xfrm>
            <a:custGeom>
              <a:avLst/>
              <a:gdLst/>
              <a:ahLst/>
              <a:cxnLst/>
              <a:rect l="l" t="t" r="r" b="b"/>
              <a:pathLst>
                <a:path w="731" h="14039" extrusionOk="0">
                  <a:moveTo>
                    <a:pt x="708" y="1"/>
                  </a:moveTo>
                  <a:lnTo>
                    <a:pt x="229" y="24"/>
                  </a:lnTo>
                  <a:lnTo>
                    <a:pt x="183" y="7282"/>
                  </a:lnTo>
                  <a:cubicBezTo>
                    <a:pt x="160" y="9496"/>
                    <a:pt x="320" y="11824"/>
                    <a:pt x="0" y="14038"/>
                  </a:cubicBezTo>
                  <a:lnTo>
                    <a:pt x="480" y="14038"/>
                  </a:lnTo>
                  <a:cubicBezTo>
                    <a:pt x="731" y="12053"/>
                    <a:pt x="617" y="10021"/>
                    <a:pt x="639" y="8013"/>
                  </a:cubicBezTo>
                  <a:cubicBezTo>
                    <a:pt x="662" y="5342"/>
                    <a:pt x="685" y="2671"/>
                    <a:pt x="7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4"/>
            <p:cNvSpPr/>
            <p:nvPr/>
          </p:nvSpPr>
          <p:spPr>
            <a:xfrm>
              <a:off x="2899025" y="4457675"/>
              <a:ext cx="33675" cy="349250"/>
            </a:xfrm>
            <a:custGeom>
              <a:avLst/>
              <a:gdLst/>
              <a:ahLst/>
              <a:cxnLst/>
              <a:rect l="l" t="t" r="r" b="b"/>
              <a:pathLst>
                <a:path w="1347" h="13970" extrusionOk="0">
                  <a:moveTo>
                    <a:pt x="1347" y="0"/>
                  </a:moveTo>
                  <a:lnTo>
                    <a:pt x="868" y="23"/>
                  </a:lnTo>
                  <a:cubicBezTo>
                    <a:pt x="571" y="4657"/>
                    <a:pt x="297" y="9313"/>
                    <a:pt x="0" y="13969"/>
                  </a:cubicBezTo>
                  <a:lnTo>
                    <a:pt x="457" y="13969"/>
                  </a:lnTo>
                  <a:cubicBezTo>
                    <a:pt x="753" y="9313"/>
                    <a:pt x="1050" y="4657"/>
                    <a:pt x="13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4"/>
            <p:cNvSpPr/>
            <p:nvPr/>
          </p:nvSpPr>
          <p:spPr>
            <a:xfrm>
              <a:off x="2827700" y="4460525"/>
              <a:ext cx="29125" cy="346400"/>
            </a:xfrm>
            <a:custGeom>
              <a:avLst/>
              <a:gdLst/>
              <a:ahLst/>
              <a:cxnLst/>
              <a:rect l="l" t="t" r="r" b="b"/>
              <a:pathLst>
                <a:path w="1165" h="13856" extrusionOk="0">
                  <a:moveTo>
                    <a:pt x="685" y="1"/>
                  </a:moveTo>
                  <a:cubicBezTo>
                    <a:pt x="548" y="2625"/>
                    <a:pt x="411" y="5227"/>
                    <a:pt x="251" y="7852"/>
                  </a:cubicBezTo>
                  <a:cubicBezTo>
                    <a:pt x="160" y="9747"/>
                    <a:pt x="205" y="11847"/>
                    <a:pt x="0" y="13855"/>
                  </a:cubicBezTo>
                  <a:lnTo>
                    <a:pt x="457" y="13855"/>
                  </a:lnTo>
                  <a:cubicBezTo>
                    <a:pt x="639" y="12098"/>
                    <a:pt x="593" y="10295"/>
                    <a:pt x="685" y="8583"/>
                  </a:cubicBezTo>
                  <a:cubicBezTo>
                    <a:pt x="845" y="5730"/>
                    <a:pt x="1004" y="2854"/>
                    <a:pt x="1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4"/>
            <p:cNvSpPr/>
            <p:nvPr/>
          </p:nvSpPr>
          <p:spPr>
            <a:xfrm>
              <a:off x="2720975" y="4463375"/>
              <a:ext cx="39975" cy="343550"/>
            </a:xfrm>
            <a:custGeom>
              <a:avLst/>
              <a:gdLst/>
              <a:ahLst/>
              <a:cxnLst/>
              <a:rect l="l" t="t" r="r" b="b"/>
              <a:pathLst>
                <a:path w="1599" h="13742" extrusionOk="0">
                  <a:moveTo>
                    <a:pt x="1598" y="1"/>
                  </a:moveTo>
                  <a:lnTo>
                    <a:pt x="1142" y="23"/>
                  </a:lnTo>
                  <a:cubicBezTo>
                    <a:pt x="777" y="4589"/>
                    <a:pt x="412" y="9176"/>
                    <a:pt x="1" y="13741"/>
                  </a:cubicBezTo>
                  <a:lnTo>
                    <a:pt x="480" y="13741"/>
                  </a:lnTo>
                  <a:cubicBezTo>
                    <a:pt x="891" y="9176"/>
                    <a:pt x="1256" y="4589"/>
                    <a:pt x="1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4"/>
            <p:cNvSpPr/>
            <p:nvPr/>
          </p:nvSpPr>
          <p:spPr>
            <a:xfrm>
              <a:off x="2647375" y="4465650"/>
              <a:ext cx="53075" cy="341275"/>
            </a:xfrm>
            <a:custGeom>
              <a:avLst/>
              <a:gdLst/>
              <a:ahLst/>
              <a:cxnLst/>
              <a:rect l="l" t="t" r="r" b="b"/>
              <a:pathLst>
                <a:path w="2123" h="13651" extrusionOk="0">
                  <a:moveTo>
                    <a:pt x="1644" y="1"/>
                  </a:moveTo>
                  <a:cubicBezTo>
                    <a:pt x="1233" y="4566"/>
                    <a:pt x="685" y="9131"/>
                    <a:pt x="0" y="13650"/>
                  </a:cubicBezTo>
                  <a:lnTo>
                    <a:pt x="480" y="13650"/>
                  </a:lnTo>
                  <a:cubicBezTo>
                    <a:pt x="1164" y="9108"/>
                    <a:pt x="1712" y="4566"/>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198" name="Google Shape;4198;p34">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199" name="Google Shape;4199;p34">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4200" name="Google Shape;4200;p34"/>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solidFill>
                  <a:schemeClr val="accent2"/>
                </a:solidFill>
              </a:rPr>
              <a:t> </a:t>
            </a:r>
            <a:endParaRPr sz="1600" dirty="0">
              <a:solidFill>
                <a:schemeClr val="accent2"/>
              </a:solidFill>
            </a:endParaRPr>
          </a:p>
        </p:txBody>
      </p:sp>
      <p:sp>
        <p:nvSpPr>
          <p:cNvPr id="4202" name="Google Shape;4202;p34"/>
          <p:cNvSpPr txBox="1">
            <a:spLocks noGrp="1"/>
          </p:cNvSpPr>
          <p:nvPr>
            <p:ph type="title"/>
          </p:nvPr>
        </p:nvSpPr>
        <p:spPr>
          <a:xfrm>
            <a:off x="182137" y="1965649"/>
            <a:ext cx="525152" cy="86258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solidFill>
                  <a:schemeClr val="accent2"/>
                </a:solidFill>
              </a:rPr>
              <a:t>Zone 325</a:t>
            </a:r>
            <a:endParaRPr sz="1600" dirty="0">
              <a:solidFill>
                <a:schemeClr val="accent2"/>
              </a:solidFill>
            </a:endParaRPr>
          </a:p>
        </p:txBody>
      </p:sp>
      <p:pic>
        <p:nvPicPr>
          <p:cNvPr id="4204" name="Google Shape;4204;p34"/>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395" name="Google Shape;3802;p33"/>
          <p:cNvSpPr txBox="1">
            <a:spLocks/>
          </p:cNvSpPr>
          <p:nvPr/>
        </p:nvSpPr>
        <p:spPr>
          <a:xfrm>
            <a:off x="720000" y="402550"/>
            <a:ext cx="7704000" cy="5727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Crushed"/>
              <a:buNone/>
              <a:defRPr sz="6000" b="0" i="0" u="none" strike="noStrike" cap="none">
                <a:solidFill>
                  <a:schemeClr val="dk1"/>
                </a:solidFill>
                <a:latin typeface="Crushed"/>
                <a:ea typeface="Crushed"/>
                <a:cs typeface="Crushed"/>
                <a:sym typeface="Crushed"/>
              </a:defRPr>
            </a:lvl1pPr>
            <a:lvl2pPr marR="0" lvl="1"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9pPr>
          </a:lstStyle>
          <a:p>
            <a:r>
              <a:rPr lang="fr-FR" sz="4000" dirty="0" smtClean="0"/>
              <a:t>La zone B/325 de vos étrennes</a:t>
            </a:r>
            <a:endParaRPr lang="fr-FR" sz="4000" dirty="0"/>
          </a:p>
        </p:txBody>
      </p:sp>
    </p:spTree>
    <p:extLst>
      <p:ext uri="{BB962C8B-B14F-4D97-AF65-F5344CB8AC3E}">
        <p14:creationId xmlns:p14="http://schemas.microsoft.com/office/powerpoint/2010/main" val="2120848350"/>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B/325 de vos étrennes</a:t>
            </a:r>
            <a:endParaRPr lang="fr-FR" dirty="0"/>
          </a:p>
        </p:txBody>
      </p:sp>
      <p:sp>
        <p:nvSpPr>
          <p:cNvPr id="4" name="Google Shape;3801;p33"/>
          <p:cNvSpPr/>
          <p:nvPr/>
        </p:nvSpPr>
        <p:spPr>
          <a:xfrm>
            <a:off x="3332205" y="1874440"/>
            <a:ext cx="5440265" cy="2905641"/>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spcBef>
                <a:spcPct val="20000"/>
              </a:spcBef>
              <a:buClrTx/>
              <a:buSzTx/>
              <a:buNone/>
              <a:defRPr/>
            </a:pPr>
            <a:r>
              <a:rPr lang="fr-FR" sz="1600" kern="1200" dirty="0">
                <a:solidFill>
                  <a:sysClr val="windowText" lastClr="000000"/>
                </a:solidFill>
                <a:latin typeface="Calibri"/>
              </a:rPr>
              <a:t>Le principe du Sudoc selon lequel </a:t>
            </a:r>
            <a:br>
              <a:rPr lang="fr-FR" sz="1600" kern="1200" dirty="0">
                <a:solidFill>
                  <a:sysClr val="windowText" lastClr="000000"/>
                </a:solidFill>
                <a:latin typeface="Calibri"/>
              </a:rPr>
            </a:br>
            <a:r>
              <a:rPr lang="fr-FR" sz="1600" b="1" kern="1200" dirty="0">
                <a:solidFill>
                  <a:sysClr val="windowText" lastClr="000000"/>
                </a:solidFill>
                <a:latin typeface="Calibri"/>
              </a:rPr>
              <a:t>UN SUPPORT = UNE NOTICE </a:t>
            </a:r>
            <a:r>
              <a:rPr lang="fr-FR" sz="1600" kern="1200" dirty="0">
                <a:solidFill>
                  <a:srgbClr val="FF0000"/>
                </a:solidFill>
                <a:latin typeface="Calibri"/>
              </a:rPr>
              <a:t>reste en vigueur</a:t>
            </a:r>
            <a:r>
              <a:rPr lang="fr-FR" sz="1600" kern="1200" dirty="0">
                <a:solidFill>
                  <a:sysClr val="windowText" lastClr="000000"/>
                </a:solidFill>
                <a:latin typeface="Calibri"/>
              </a:rPr>
              <a:t>.</a:t>
            </a:r>
          </a:p>
          <a:p>
            <a:pPr marL="0" lvl="0" indent="0">
              <a:spcBef>
                <a:spcPct val="20000"/>
              </a:spcBef>
              <a:buClrTx/>
              <a:buSzTx/>
              <a:buNone/>
              <a:defRPr/>
            </a:pPr>
            <a:endParaRPr lang="fr-FR" kern="1200" dirty="0">
              <a:solidFill>
                <a:sysClr val="windowText" lastClr="000000"/>
              </a:solidFill>
              <a:latin typeface="Calibri"/>
            </a:endParaRPr>
          </a:p>
          <a:p>
            <a:pPr marL="0" lvl="0" indent="0">
              <a:spcBef>
                <a:spcPct val="20000"/>
              </a:spcBef>
              <a:buClrTx/>
              <a:buSzTx/>
              <a:buNone/>
              <a:defRPr/>
            </a:pPr>
            <a:r>
              <a:rPr lang="fr-FR" kern="1200" dirty="0">
                <a:solidFill>
                  <a:sysClr val="windowText" lastClr="000000"/>
                </a:solidFill>
                <a:latin typeface="Calibri"/>
              </a:rPr>
              <a:t>Mais l’</a:t>
            </a:r>
            <a:r>
              <a:rPr lang="fr-FR" kern="1200" dirty="0" err="1">
                <a:solidFill>
                  <a:sysClr val="windowText" lastClr="000000"/>
                </a:solidFill>
                <a:latin typeface="Calibri"/>
              </a:rPr>
              <a:t>Abes</a:t>
            </a:r>
            <a:r>
              <a:rPr lang="fr-FR" kern="1200" dirty="0">
                <a:solidFill>
                  <a:sysClr val="windowText" lastClr="000000"/>
                </a:solidFill>
                <a:latin typeface="Calibri"/>
              </a:rPr>
              <a:t> ne peut ignorer le principe de réalité : les établissements ont besoin de signaler des reproductions, notamment numériques, sur des sites parfois externes. </a:t>
            </a:r>
          </a:p>
          <a:p>
            <a:pPr>
              <a:spcBef>
                <a:spcPct val="20000"/>
              </a:spcBef>
              <a:buClrTx/>
              <a:defRPr/>
            </a:pPr>
            <a:r>
              <a:rPr lang="fr-FR" b="1" kern="1200" dirty="0">
                <a:solidFill>
                  <a:sysClr val="windowText" lastClr="000000"/>
                </a:solidFill>
                <a:latin typeface="Calibri"/>
              </a:rPr>
              <a:t>Si l’implémentation de la zone B/325 a pour but de cadrer l’usage qui est fait de la zone</a:t>
            </a:r>
            <a:r>
              <a:rPr lang="fr-FR" b="1" kern="1200">
                <a:solidFill>
                  <a:sysClr val="windowText" lastClr="000000"/>
                </a:solidFill>
                <a:latin typeface="Calibri"/>
              </a:rPr>
              <a:t>, </a:t>
            </a:r>
            <a:r>
              <a:rPr lang="fr-FR" b="1" kern="1200" dirty="0">
                <a:solidFill>
                  <a:sysClr val="windowText" lastClr="000000"/>
                </a:solidFill>
                <a:latin typeface="Calibri"/>
              </a:rPr>
              <a:t>son</a:t>
            </a:r>
            <a:r>
              <a:rPr lang="fr-FR" b="1" kern="1200">
                <a:solidFill>
                  <a:sysClr val="windowText" lastClr="000000"/>
                </a:solidFill>
                <a:latin typeface="Calibri"/>
              </a:rPr>
              <a:t> usage n’est </a:t>
            </a:r>
            <a:r>
              <a:rPr lang="fr-FR" b="1" kern="1200" smtClean="0">
                <a:solidFill>
                  <a:sysClr val="windowText" lastClr="000000"/>
                </a:solidFill>
                <a:latin typeface="Calibri"/>
              </a:rPr>
              <a:t>pas </a:t>
            </a:r>
            <a:r>
              <a:rPr lang="fr-FR" b="1" kern="1200" dirty="0">
                <a:solidFill>
                  <a:sysClr val="windowText" lastClr="000000"/>
                </a:solidFill>
                <a:latin typeface="Calibri"/>
              </a:rPr>
              <a:t>recommandé</a:t>
            </a:r>
            <a:r>
              <a:rPr lang="fr-FR" b="1" kern="1200">
                <a:solidFill>
                  <a:sysClr val="windowText" lastClr="000000"/>
                </a:solidFill>
                <a:latin typeface="Calibri"/>
              </a:rPr>
              <a:t> </a:t>
            </a:r>
            <a:endParaRPr lang="fr-FR" b="1" kern="1200" dirty="0">
              <a:solidFill>
                <a:sysClr val="windowText" lastClr="000000"/>
              </a:solidFill>
              <a:latin typeface="Calibri"/>
            </a:endParaRPr>
          </a:p>
          <a:p>
            <a:pPr marL="0" lvl="0" indent="0">
              <a:spcBef>
                <a:spcPct val="20000"/>
              </a:spcBef>
              <a:buClrTx/>
              <a:buSzTx/>
              <a:buNone/>
              <a:defRPr/>
            </a:pPr>
            <a:r>
              <a:rPr lang="fr-FR" b="1" kern="1200">
                <a:solidFill>
                  <a:sysClr val="windowText" lastClr="000000"/>
                </a:solidFill>
                <a:latin typeface="Calibri"/>
              </a:rPr>
              <a:t>pour autant …</a:t>
            </a:r>
            <a:endParaRPr lang="fr-FR" b="1" kern="1200" dirty="0">
              <a:solidFill>
                <a:sysClr val="windowText" lastClr="000000"/>
              </a:solidFill>
              <a:latin typeface="Calibri"/>
            </a:endParaRPr>
          </a:p>
          <a:p>
            <a:pPr marL="0" lvl="0" indent="0">
              <a:spcBef>
                <a:spcPct val="20000"/>
              </a:spcBef>
              <a:buClrTx/>
              <a:buSzTx/>
              <a:buNone/>
              <a:defRPr/>
            </a:pPr>
            <a:endParaRPr lang="fr-FR" kern="1200" dirty="0">
              <a:solidFill>
                <a:sysClr val="windowText" lastClr="000000"/>
              </a:solidFill>
              <a:latin typeface="Calibri"/>
            </a:endParaRPr>
          </a:p>
          <a:p>
            <a:pPr marL="0" lvl="0" indent="0">
              <a:spcBef>
                <a:spcPct val="20000"/>
              </a:spcBef>
              <a:buClrTx/>
              <a:buSzTx/>
              <a:buNone/>
              <a:defRPr/>
            </a:pPr>
            <a:endParaRPr lang="fr-FR" kern="1200" dirty="0">
              <a:solidFill>
                <a:sysClr val="windowText" lastClr="000000"/>
              </a:solidFill>
              <a:latin typeface="Calibri"/>
            </a:endParaRPr>
          </a:p>
        </p:txBody>
      </p:sp>
      <p:grpSp>
        <p:nvGrpSpPr>
          <p:cNvPr id="23" name="Google Shape;8506;p65"/>
          <p:cNvGrpSpPr/>
          <p:nvPr/>
        </p:nvGrpSpPr>
        <p:grpSpPr>
          <a:xfrm>
            <a:off x="8129189" y="219174"/>
            <a:ext cx="453869" cy="656200"/>
            <a:chOff x="6400277" y="2927940"/>
            <a:chExt cx="453869" cy="656200"/>
          </a:xfrm>
        </p:grpSpPr>
        <p:sp>
          <p:nvSpPr>
            <p:cNvPr id="24" name="Google Shape;8507;p65"/>
            <p:cNvSpPr/>
            <p:nvPr/>
          </p:nvSpPr>
          <p:spPr>
            <a:xfrm>
              <a:off x="6400277" y="3129833"/>
              <a:ext cx="453869" cy="454307"/>
            </a:xfrm>
            <a:custGeom>
              <a:avLst/>
              <a:gdLst/>
              <a:ahLst/>
              <a:cxnLst/>
              <a:rect l="l" t="t" r="r" b="b"/>
              <a:pathLst>
                <a:path w="25891" h="25916" extrusionOk="0">
                  <a:moveTo>
                    <a:pt x="12933" y="0"/>
                  </a:moveTo>
                  <a:cubicBezTo>
                    <a:pt x="10050" y="0"/>
                    <a:pt x="7394" y="953"/>
                    <a:pt x="5238" y="2557"/>
                  </a:cubicBezTo>
                  <a:cubicBezTo>
                    <a:pt x="5013" y="2732"/>
                    <a:pt x="4787" y="2908"/>
                    <a:pt x="4562" y="3083"/>
                  </a:cubicBezTo>
                  <a:cubicBezTo>
                    <a:pt x="3935" y="3610"/>
                    <a:pt x="3384" y="4186"/>
                    <a:pt x="2857" y="4838"/>
                  </a:cubicBezTo>
                  <a:cubicBezTo>
                    <a:pt x="2431" y="5364"/>
                    <a:pt x="2030" y="5940"/>
                    <a:pt x="1679" y="6567"/>
                  </a:cubicBezTo>
                  <a:cubicBezTo>
                    <a:pt x="1203" y="7394"/>
                    <a:pt x="827" y="8296"/>
                    <a:pt x="526" y="9249"/>
                  </a:cubicBezTo>
                  <a:cubicBezTo>
                    <a:pt x="326" y="9900"/>
                    <a:pt x="201" y="10602"/>
                    <a:pt x="100" y="11304"/>
                  </a:cubicBezTo>
                  <a:cubicBezTo>
                    <a:pt x="25" y="11855"/>
                    <a:pt x="0" y="12407"/>
                    <a:pt x="0" y="12958"/>
                  </a:cubicBezTo>
                  <a:cubicBezTo>
                    <a:pt x="0" y="13184"/>
                    <a:pt x="0" y="13434"/>
                    <a:pt x="0" y="13635"/>
                  </a:cubicBezTo>
                  <a:cubicBezTo>
                    <a:pt x="25" y="13935"/>
                    <a:pt x="50" y="14211"/>
                    <a:pt x="75" y="14487"/>
                  </a:cubicBezTo>
                  <a:cubicBezTo>
                    <a:pt x="827" y="20928"/>
                    <a:pt x="6316" y="25915"/>
                    <a:pt x="12933" y="25915"/>
                  </a:cubicBezTo>
                  <a:cubicBezTo>
                    <a:pt x="16216" y="25915"/>
                    <a:pt x="19223" y="24712"/>
                    <a:pt x="21504" y="22682"/>
                  </a:cubicBezTo>
                  <a:cubicBezTo>
                    <a:pt x="21654" y="22557"/>
                    <a:pt x="21805" y="22407"/>
                    <a:pt x="21955" y="22281"/>
                  </a:cubicBezTo>
                  <a:cubicBezTo>
                    <a:pt x="22256" y="21981"/>
                    <a:pt x="22532" y="21680"/>
                    <a:pt x="22807" y="21354"/>
                  </a:cubicBezTo>
                  <a:cubicBezTo>
                    <a:pt x="22933" y="21204"/>
                    <a:pt x="23083" y="21053"/>
                    <a:pt x="23208" y="20878"/>
                  </a:cubicBezTo>
                  <a:cubicBezTo>
                    <a:pt x="24010" y="19850"/>
                    <a:pt x="24637" y="18697"/>
                    <a:pt x="25113" y="17444"/>
                  </a:cubicBezTo>
                  <a:cubicBezTo>
                    <a:pt x="25138" y="17344"/>
                    <a:pt x="25188" y="17244"/>
                    <a:pt x="25213" y="17143"/>
                  </a:cubicBezTo>
                  <a:cubicBezTo>
                    <a:pt x="25314" y="16843"/>
                    <a:pt x="25389" y="16542"/>
                    <a:pt x="25464" y="16266"/>
                  </a:cubicBezTo>
                  <a:cubicBezTo>
                    <a:pt x="25539" y="16066"/>
                    <a:pt x="25589" y="15840"/>
                    <a:pt x="25614" y="15640"/>
                  </a:cubicBezTo>
                  <a:cubicBezTo>
                    <a:pt x="25815" y="14788"/>
                    <a:pt x="25890" y="13885"/>
                    <a:pt x="25890" y="12958"/>
                  </a:cubicBezTo>
                  <a:cubicBezTo>
                    <a:pt x="25890" y="5815"/>
                    <a:pt x="20101" y="0"/>
                    <a:pt x="12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508;p65"/>
            <p:cNvSpPr/>
            <p:nvPr/>
          </p:nvSpPr>
          <p:spPr>
            <a:xfrm>
              <a:off x="6556679" y="3089146"/>
              <a:ext cx="142799" cy="73223"/>
            </a:xfrm>
            <a:custGeom>
              <a:avLst/>
              <a:gdLst/>
              <a:ahLst/>
              <a:cxnLst/>
              <a:rect l="l" t="t" r="r" b="b"/>
              <a:pathLst>
                <a:path w="8146" h="4177" extrusionOk="0">
                  <a:moveTo>
                    <a:pt x="3601" y="0"/>
                  </a:moveTo>
                  <a:cubicBezTo>
                    <a:pt x="1495" y="0"/>
                    <a:pt x="1" y="542"/>
                    <a:pt x="1" y="542"/>
                  </a:cubicBezTo>
                  <a:lnTo>
                    <a:pt x="527" y="3625"/>
                  </a:lnTo>
                  <a:lnTo>
                    <a:pt x="7745" y="4176"/>
                  </a:lnTo>
                  <a:lnTo>
                    <a:pt x="8146" y="943"/>
                  </a:lnTo>
                  <a:cubicBezTo>
                    <a:pt x="6535" y="221"/>
                    <a:pt x="4944" y="0"/>
                    <a:pt x="3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509;p65"/>
            <p:cNvSpPr/>
            <p:nvPr/>
          </p:nvSpPr>
          <p:spPr>
            <a:xfrm>
              <a:off x="6608516" y="2927940"/>
              <a:ext cx="104146" cy="193128"/>
            </a:xfrm>
            <a:custGeom>
              <a:avLst/>
              <a:gdLst/>
              <a:ahLst/>
              <a:cxnLst/>
              <a:rect l="l" t="t" r="r" b="b"/>
              <a:pathLst>
                <a:path w="5941" h="11017" extrusionOk="0">
                  <a:moveTo>
                    <a:pt x="4211" y="415"/>
                  </a:moveTo>
                  <a:cubicBezTo>
                    <a:pt x="4562" y="465"/>
                    <a:pt x="4788" y="590"/>
                    <a:pt x="4888" y="816"/>
                  </a:cubicBezTo>
                  <a:cubicBezTo>
                    <a:pt x="5490" y="1969"/>
                    <a:pt x="3535" y="5302"/>
                    <a:pt x="2257" y="7507"/>
                  </a:cubicBezTo>
                  <a:cubicBezTo>
                    <a:pt x="1831" y="8209"/>
                    <a:pt x="1480" y="8811"/>
                    <a:pt x="1229" y="9287"/>
                  </a:cubicBezTo>
                  <a:cubicBezTo>
                    <a:pt x="1079" y="7457"/>
                    <a:pt x="828" y="2746"/>
                    <a:pt x="2482" y="1041"/>
                  </a:cubicBezTo>
                  <a:cubicBezTo>
                    <a:pt x="2883" y="615"/>
                    <a:pt x="3384" y="415"/>
                    <a:pt x="3961" y="415"/>
                  </a:cubicBezTo>
                  <a:close/>
                  <a:moveTo>
                    <a:pt x="3963" y="1"/>
                  </a:moveTo>
                  <a:cubicBezTo>
                    <a:pt x="3275" y="1"/>
                    <a:pt x="2672" y="256"/>
                    <a:pt x="2206" y="766"/>
                  </a:cubicBezTo>
                  <a:cubicBezTo>
                    <a:pt x="1" y="3046"/>
                    <a:pt x="878" y="9813"/>
                    <a:pt x="928" y="10089"/>
                  </a:cubicBezTo>
                  <a:lnTo>
                    <a:pt x="1029" y="11016"/>
                  </a:lnTo>
                  <a:lnTo>
                    <a:pt x="1304" y="10139"/>
                  </a:lnTo>
                  <a:cubicBezTo>
                    <a:pt x="1455" y="9688"/>
                    <a:pt x="1981" y="8761"/>
                    <a:pt x="2607" y="7708"/>
                  </a:cubicBezTo>
                  <a:cubicBezTo>
                    <a:pt x="4086" y="5152"/>
                    <a:pt x="5941" y="1969"/>
                    <a:pt x="5264" y="640"/>
                  </a:cubicBezTo>
                  <a:cubicBezTo>
                    <a:pt x="5064" y="264"/>
                    <a:pt x="4738" y="64"/>
                    <a:pt x="4237" y="14"/>
                  </a:cubicBezTo>
                  <a:cubicBezTo>
                    <a:pt x="4144" y="5"/>
                    <a:pt x="4053" y="1"/>
                    <a:pt x="3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510;p65"/>
            <p:cNvSpPr/>
            <p:nvPr/>
          </p:nvSpPr>
          <p:spPr>
            <a:xfrm>
              <a:off x="6659931" y="3292827"/>
              <a:ext cx="189377" cy="234639"/>
            </a:xfrm>
            <a:custGeom>
              <a:avLst/>
              <a:gdLst/>
              <a:ahLst/>
              <a:cxnLst/>
              <a:rect l="l" t="t" r="r" b="b"/>
              <a:pathLst>
                <a:path w="10803" h="13385" extrusionOk="0">
                  <a:moveTo>
                    <a:pt x="6517" y="5439"/>
                  </a:moveTo>
                  <a:lnTo>
                    <a:pt x="6517" y="6091"/>
                  </a:lnTo>
                  <a:lnTo>
                    <a:pt x="6065" y="5640"/>
                  </a:lnTo>
                  <a:cubicBezTo>
                    <a:pt x="6216" y="5540"/>
                    <a:pt x="6366" y="5464"/>
                    <a:pt x="6517" y="5439"/>
                  </a:cubicBezTo>
                  <a:close/>
                  <a:moveTo>
                    <a:pt x="7143" y="5439"/>
                  </a:moveTo>
                  <a:cubicBezTo>
                    <a:pt x="7319" y="5464"/>
                    <a:pt x="7469" y="5540"/>
                    <a:pt x="7594" y="5640"/>
                  </a:cubicBezTo>
                  <a:cubicBezTo>
                    <a:pt x="7444" y="5790"/>
                    <a:pt x="7294" y="5941"/>
                    <a:pt x="7143" y="6091"/>
                  </a:cubicBezTo>
                  <a:lnTo>
                    <a:pt x="7143" y="5439"/>
                  </a:lnTo>
                  <a:close/>
                  <a:moveTo>
                    <a:pt x="5815" y="5865"/>
                  </a:moveTo>
                  <a:cubicBezTo>
                    <a:pt x="5965" y="6041"/>
                    <a:pt x="6141" y="6191"/>
                    <a:pt x="6291" y="6342"/>
                  </a:cubicBezTo>
                  <a:lnTo>
                    <a:pt x="5564" y="6342"/>
                  </a:lnTo>
                  <a:cubicBezTo>
                    <a:pt x="5614" y="6166"/>
                    <a:pt x="5715" y="6016"/>
                    <a:pt x="5815" y="5865"/>
                  </a:cubicBezTo>
                  <a:close/>
                  <a:moveTo>
                    <a:pt x="7845" y="5865"/>
                  </a:moveTo>
                  <a:cubicBezTo>
                    <a:pt x="7970" y="6016"/>
                    <a:pt x="8045" y="6166"/>
                    <a:pt x="8096" y="6342"/>
                  </a:cubicBezTo>
                  <a:lnTo>
                    <a:pt x="7394" y="6342"/>
                  </a:lnTo>
                  <a:lnTo>
                    <a:pt x="7845" y="5865"/>
                  </a:lnTo>
                  <a:close/>
                  <a:moveTo>
                    <a:pt x="6266" y="6968"/>
                  </a:moveTo>
                  <a:cubicBezTo>
                    <a:pt x="6091" y="7119"/>
                    <a:pt x="5915" y="7294"/>
                    <a:pt x="5765" y="7470"/>
                  </a:cubicBezTo>
                  <a:cubicBezTo>
                    <a:pt x="5664" y="7319"/>
                    <a:pt x="5564" y="7144"/>
                    <a:pt x="5539" y="6968"/>
                  </a:cubicBezTo>
                  <a:close/>
                  <a:moveTo>
                    <a:pt x="8121" y="6968"/>
                  </a:moveTo>
                  <a:cubicBezTo>
                    <a:pt x="8096" y="7144"/>
                    <a:pt x="8020" y="7319"/>
                    <a:pt x="7920" y="7470"/>
                  </a:cubicBezTo>
                  <a:cubicBezTo>
                    <a:pt x="7745" y="7294"/>
                    <a:pt x="7569" y="7119"/>
                    <a:pt x="7394" y="6968"/>
                  </a:cubicBezTo>
                  <a:close/>
                  <a:moveTo>
                    <a:pt x="6517" y="7194"/>
                  </a:moveTo>
                  <a:lnTo>
                    <a:pt x="6517" y="7996"/>
                  </a:lnTo>
                  <a:cubicBezTo>
                    <a:pt x="6341" y="7946"/>
                    <a:pt x="6141" y="7845"/>
                    <a:pt x="6015" y="7720"/>
                  </a:cubicBezTo>
                  <a:cubicBezTo>
                    <a:pt x="6166" y="7545"/>
                    <a:pt x="6341" y="7369"/>
                    <a:pt x="6517" y="7194"/>
                  </a:cubicBezTo>
                  <a:close/>
                  <a:moveTo>
                    <a:pt x="7143" y="7194"/>
                  </a:moveTo>
                  <a:cubicBezTo>
                    <a:pt x="7319" y="7369"/>
                    <a:pt x="7494" y="7545"/>
                    <a:pt x="7670" y="7720"/>
                  </a:cubicBezTo>
                  <a:cubicBezTo>
                    <a:pt x="7519" y="7845"/>
                    <a:pt x="7344" y="7946"/>
                    <a:pt x="7143" y="7996"/>
                  </a:cubicBezTo>
                  <a:lnTo>
                    <a:pt x="7143" y="7194"/>
                  </a:lnTo>
                  <a:close/>
                  <a:moveTo>
                    <a:pt x="6830" y="1"/>
                  </a:moveTo>
                  <a:cubicBezTo>
                    <a:pt x="6673" y="1"/>
                    <a:pt x="6517" y="101"/>
                    <a:pt x="6517" y="302"/>
                  </a:cubicBezTo>
                  <a:lnTo>
                    <a:pt x="6517" y="1931"/>
                  </a:lnTo>
                  <a:cubicBezTo>
                    <a:pt x="6216" y="1755"/>
                    <a:pt x="5915" y="1555"/>
                    <a:pt x="5614" y="1379"/>
                  </a:cubicBezTo>
                  <a:cubicBezTo>
                    <a:pt x="5163" y="1078"/>
                    <a:pt x="4712" y="803"/>
                    <a:pt x="4261" y="527"/>
                  </a:cubicBezTo>
                  <a:cubicBezTo>
                    <a:pt x="4203" y="490"/>
                    <a:pt x="4147" y="474"/>
                    <a:pt x="4094" y="474"/>
                  </a:cubicBezTo>
                  <a:cubicBezTo>
                    <a:pt x="3829" y="474"/>
                    <a:pt x="3667" y="886"/>
                    <a:pt x="3960" y="1053"/>
                  </a:cubicBezTo>
                  <a:cubicBezTo>
                    <a:pt x="4812" y="1580"/>
                    <a:pt x="5664" y="2131"/>
                    <a:pt x="6517" y="2657"/>
                  </a:cubicBezTo>
                  <a:lnTo>
                    <a:pt x="6517" y="4587"/>
                  </a:lnTo>
                  <a:cubicBezTo>
                    <a:pt x="6141" y="4637"/>
                    <a:pt x="5790" y="4813"/>
                    <a:pt x="5489" y="5038"/>
                  </a:cubicBezTo>
                  <a:cubicBezTo>
                    <a:pt x="5439" y="4988"/>
                    <a:pt x="5364" y="4913"/>
                    <a:pt x="5289" y="4863"/>
                  </a:cubicBezTo>
                  <a:lnTo>
                    <a:pt x="5639" y="3184"/>
                  </a:lnTo>
                  <a:cubicBezTo>
                    <a:pt x="5669" y="3048"/>
                    <a:pt x="5555" y="2967"/>
                    <a:pt x="5448" y="2967"/>
                  </a:cubicBezTo>
                  <a:cubicBezTo>
                    <a:pt x="5377" y="2967"/>
                    <a:pt x="5309" y="3003"/>
                    <a:pt x="5289" y="3084"/>
                  </a:cubicBezTo>
                  <a:cubicBezTo>
                    <a:pt x="5238" y="3384"/>
                    <a:pt x="5188" y="3660"/>
                    <a:pt x="5113" y="3936"/>
                  </a:cubicBezTo>
                  <a:cubicBezTo>
                    <a:pt x="5088" y="4136"/>
                    <a:pt x="5038" y="4337"/>
                    <a:pt x="4988" y="4562"/>
                  </a:cubicBezTo>
                  <a:cubicBezTo>
                    <a:pt x="4787" y="4337"/>
                    <a:pt x="4562" y="4111"/>
                    <a:pt x="4336" y="3911"/>
                  </a:cubicBezTo>
                  <a:cubicBezTo>
                    <a:pt x="4300" y="3868"/>
                    <a:pt x="4257" y="3851"/>
                    <a:pt x="4216" y="3851"/>
                  </a:cubicBezTo>
                  <a:cubicBezTo>
                    <a:pt x="4088" y="3851"/>
                    <a:pt x="3972" y="4022"/>
                    <a:pt x="4086" y="4136"/>
                  </a:cubicBezTo>
                  <a:cubicBezTo>
                    <a:pt x="4311" y="4362"/>
                    <a:pt x="4537" y="4587"/>
                    <a:pt x="4762" y="4813"/>
                  </a:cubicBezTo>
                  <a:cubicBezTo>
                    <a:pt x="4562" y="4863"/>
                    <a:pt x="4361" y="4913"/>
                    <a:pt x="4161" y="4938"/>
                  </a:cubicBezTo>
                  <a:cubicBezTo>
                    <a:pt x="3860" y="5013"/>
                    <a:pt x="3559" y="5089"/>
                    <a:pt x="3258" y="5164"/>
                  </a:cubicBezTo>
                  <a:cubicBezTo>
                    <a:pt x="3072" y="5210"/>
                    <a:pt x="3124" y="5495"/>
                    <a:pt x="3313" y="5495"/>
                  </a:cubicBezTo>
                  <a:cubicBezTo>
                    <a:pt x="3327" y="5495"/>
                    <a:pt x="3343" y="5493"/>
                    <a:pt x="3359" y="5490"/>
                  </a:cubicBezTo>
                  <a:cubicBezTo>
                    <a:pt x="3910" y="5364"/>
                    <a:pt x="4487" y="5239"/>
                    <a:pt x="5063" y="5114"/>
                  </a:cubicBezTo>
                  <a:cubicBezTo>
                    <a:pt x="5113" y="5164"/>
                    <a:pt x="5163" y="5239"/>
                    <a:pt x="5238" y="5289"/>
                  </a:cubicBezTo>
                  <a:cubicBezTo>
                    <a:pt x="4963" y="5590"/>
                    <a:pt x="4787" y="5941"/>
                    <a:pt x="4712" y="6342"/>
                  </a:cubicBezTo>
                  <a:lnTo>
                    <a:pt x="2757" y="6342"/>
                  </a:lnTo>
                  <a:cubicBezTo>
                    <a:pt x="2206" y="5515"/>
                    <a:pt x="1654" y="4688"/>
                    <a:pt x="1103" y="3860"/>
                  </a:cubicBezTo>
                  <a:cubicBezTo>
                    <a:pt x="1043" y="3762"/>
                    <a:pt x="950" y="3721"/>
                    <a:pt x="857" y="3721"/>
                  </a:cubicBezTo>
                  <a:cubicBezTo>
                    <a:pt x="640" y="3721"/>
                    <a:pt x="419" y="3941"/>
                    <a:pt x="577" y="4186"/>
                  </a:cubicBezTo>
                  <a:cubicBezTo>
                    <a:pt x="852" y="4587"/>
                    <a:pt x="1128" y="4988"/>
                    <a:pt x="1379" y="5414"/>
                  </a:cubicBezTo>
                  <a:cubicBezTo>
                    <a:pt x="1604" y="5715"/>
                    <a:pt x="1805" y="6041"/>
                    <a:pt x="2005" y="6342"/>
                  </a:cubicBezTo>
                  <a:lnTo>
                    <a:pt x="401" y="6342"/>
                  </a:lnTo>
                  <a:cubicBezTo>
                    <a:pt x="0" y="6342"/>
                    <a:pt x="0" y="6968"/>
                    <a:pt x="401" y="6968"/>
                  </a:cubicBezTo>
                  <a:lnTo>
                    <a:pt x="2030" y="6968"/>
                  </a:lnTo>
                  <a:cubicBezTo>
                    <a:pt x="1855" y="7269"/>
                    <a:pt x="1654" y="7570"/>
                    <a:pt x="1479" y="7871"/>
                  </a:cubicBezTo>
                  <a:cubicBezTo>
                    <a:pt x="1178" y="8322"/>
                    <a:pt x="903" y="8773"/>
                    <a:pt x="627" y="9224"/>
                  </a:cubicBezTo>
                  <a:cubicBezTo>
                    <a:pt x="472" y="9464"/>
                    <a:pt x="682" y="9681"/>
                    <a:pt x="894" y="9681"/>
                  </a:cubicBezTo>
                  <a:cubicBezTo>
                    <a:pt x="992" y="9681"/>
                    <a:pt x="1090" y="9635"/>
                    <a:pt x="1153" y="9525"/>
                  </a:cubicBezTo>
                  <a:cubicBezTo>
                    <a:pt x="1705" y="8673"/>
                    <a:pt x="2231" y="7820"/>
                    <a:pt x="2757" y="6968"/>
                  </a:cubicBezTo>
                  <a:lnTo>
                    <a:pt x="4712" y="6968"/>
                  </a:lnTo>
                  <a:cubicBezTo>
                    <a:pt x="4762" y="7369"/>
                    <a:pt x="4913" y="7745"/>
                    <a:pt x="5163" y="8046"/>
                  </a:cubicBezTo>
                  <a:lnTo>
                    <a:pt x="5063" y="8171"/>
                  </a:lnTo>
                  <a:cubicBezTo>
                    <a:pt x="4512" y="8046"/>
                    <a:pt x="3960" y="7946"/>
                    <a:pt x="3384" y="7820"/>
                  </a:cubicBezTo>
                  <a:cubicBezTo>
                    <a:pt x="3375" y="7819"/>
                    <a:pt x="3367" y="7819"/>
                    <a:pt x="3359" y="7819"/>
                  </a:cubicBezTo>
                  <a:cubicBezTo>
                    <a:pt x="3153" y="7819"/>
                    <a:pt x="3091" y="8123"/>
                    <a:pt x="3309" y="8171"/>
                  </a:cubicBezTo>
                  <a:cubicBezTo>
                    <a:pt x="3584" y="8221"/>
                    <a:pt x="3860" y="8297"/>
                    <a:pt x="4136" y="8347"/>
                  </a:cubicBezTo>
                  <a:cubicBezTo>
                    <a:pt x="4336" y="8397"/>
                    <a:pt x="4537" y="8422"/>
                    <a:pt x="4762" y="8472"/>
                  </a:cubicBezTo>
                  <a:cubicBezTo>
                    <a:pt x="4537" y="8673"/>
                    <a:pt x="4311" y="8898"/>
                    <a:pt x="4111" y="9124"/>
                  </a:cubicBezTo>
                  <a:cubicBezTo>
                    <a:pt x="3973" y="9241"/>
                    <a:pt x="4097" y="9421"/>
                    <a:pt x="4242" y="9421"/>
                  </a:cubicBezTo>
                  <a:cubicBezTo>
                    <a:pt x="4282" y="9421"/>
                    <a:pt x="4323" y="9407"/>
                    <a:pt x="4361" y="9374"/>
                  </a:cubicBezTo>
                  <a:cubicBezTo>
                    <a:pt x="4562" y="9149"/>
                    <a:pt x="4787" y="8923"/>
                    <a:pt x="5013" y="8723"/>
                  </a:cubicBezTo>
                  <a:cubicBezTo>
                    <a:pt x="5063" y="8923"/>
                    <a:pt x="5113" y="9099"/>
                    <a:pt x="5138" y="9299"/>
                  </a:cubicBezTo>
                  <a:cubicBezTo>
                    <a:pt x="5213" y="9600"/>
                    <a:pt x="5289" y="9901"/>
                    <a:pt x="5364" y="10201"/>
                  </a:cubicBezTo>
                  <a:cubicBezTo>
                    <a:pt x="5383" y="10290"/>
                    <a:pt x="5450" y="10329"/>
                    <a:pt x="5520" y="10329"/>
                  </a:cubicBezTo>
                  <a:cubicBezTo>
                    <a:pt x="5628" y="10329"/>
                    <a:pt x="5745" y="10238"/>
                    <a:pt x="5715" y="10101"/>
                  </a:cubicBezTo>
                  <a:cubicBezTo>
                    <a:pt x="5564" y="9550"/>
                    <a:pt x="5439" y="8973"/>
                    <a:pt x="5314" y="8422"/>
                  </a:cubicBezTo>
                  <a:lnTo>
                    <a:pt x="5414" y="8322"/>
                  </a:lnTo>
                  <a:cubicBezTo>
                    <a:pt x="5715" y="8572"/>
                    <a:pt x="6091" y="8773"/>
                    <a:pt x="6517" y="8823"/>
                  </a:cubicBezTo>
                  <a:lnTo>
                    <a:pt x="6517" y="10753"/>
                  </a:lnTo>
                  <a:cubicBezTo>
                    <a:pt x="5664" y="11304"/>
                    <a:pt x="4812" y="11830"/>
                    <a:pt x="3960" y="12357"/>
                  </a:cubicBezTo>
                  <a:cubicBezTo>
                    <a:pt x="3664" y="12547"/>
                    <a:pt x="3833" y="12953"/>
                    <a:pt x="4104" y="12953"/>
                  </a:cubicBezTo>
                  <a:cubicBezTo>
                    <a:pt x="4153" y="12953"/>
                    <a:pt x="4207" y="12939"/>
                    <a:pt x="4261" y="12908"/>
                  </a:cubicBezTo>
                  <a:lnTo>
                    <a:pt x="5539" y="12106"/>
                  </a:lnTo>
                  <a:cubicBezTo>
                    <a:pt x="5865" y="11906"/>
                    <a:pt x="6191" y="11680"/>
                    <a:pt x="6517" y="11480"/>
                  </a:cubicBezTo>
                  <a:lnTo>
                    <a:pt x="6517" y="13134"/>
                  </a:lnTo>
                  <a:cubicBezTo>
                    <a:pt x="6517" y="13259"/>
                    <a:pt x="6592" y="13359"/>
                    <a:pt x="6692" y="13384"/>
                  </a:cubicBezTo>
                  <a:cubicBezTo>
                    <a:pt x="6842" y="13259"/>
                    <a:pt x="6993" y="13109"/>
                    <a:pt x="7143" y="12983"/>
                  </a:cubicBezTo>
                  <a:lnTo>
                    <a:pt x="7143" y="11505"/>
                  </a:lnTo>
                  <a:cubicBezTo>
                    <a:pt x="7419" y="11705"/>
                    <a:pt x="7720" y="11881"/>
                    <a:pt x="7995" y="12056"/>
                  </a:cubicBezTo>
                  <a:cubicBezTo>
                    <a:pt x="8121" y="11906"/>
                    <a:pt x="8271" y="11755"/>
                    <a:pt x="8396" y="11580"/>
                  </a:cubicBezTo>
                  <a:cubicBezTo>
                    <a:pt x="7970" y="11304"/>
                    <a:pt x="7569" y="11028"/>
                    <a:pt x="7143" y="10753"/>
                  </a:cubicBezTo>
                  <a:lnTo>
                    <a:pt x="7143" y="8823"/>
                  </a:lnTo>
                  <a:cubicBezTo>
                    <a:pt x="7569" y="8773"/>
                    <a:pt x="7945" y="8572"/>
                    <a:pt x="8246" y="8322"/>
                  </a:cubicBezTo>
                  <a:cubicBezTo>
                    <a:pt x="8271" y="8347"/>
                    <a:pt x="8296" y="8347"/>
                    <a:pt x="8321" y="8372"/>
                  </a:cubicBezTo>
                  <a:cubicBezTo>
                    <a:pt x="8196" y="8948"/>
                    <a:pt x="8071" y="9500"/>
                    <a:pt x="7920" y="10076"/>
                  </a:cubicBezTo>
                  <a:cubicBezTo>
                    <a:pt x="7891" y="10207"/>
                    <a:pt x="7997" y="10287"/>
                    <a:pt x="8101" y="10287"/>
                  </a:cubicBezTo>
                  <a:cubicBezTo>
                    <a:pt x="8176" y="10287"/>
                    <a:pt x="8250" y="10246"/>
                    <a:pt x="8271" y="10151"/>
                  </a:cubicBezTo>
                  <a:cubicBezTo>
                    <a:pt x="8346" y="9876"/>
                    <a:pt x="8396" y="9600"/>
                    <a:pt x="8472" y="9324"/>
                  </a:cubicBezTo>
                  <a:cubicBezTo>
                    <a:pt x="8522" y="9099"/>
                    <a:pt x="8572" y="8898"/>
                    <a:pt x="8622" y="8673"/>
                  </a:cubicBezTo>
                  <a:cubicBezTo>
                    <a:pt x="8847" y="8898"/>
                    <a:pt x="9048" y="9124"/>
                    <a:pt x="9274" y="9349"/>
                  </a:cubicBezTo>
                  <a:cubicBezTo>
                    <a:pt x="9311" y="9382"/>
                    <a:pt x="9352" y="9395"/>
                    <a:pt x="9392" y="9395"/>
                  </a:cubicBezTo>
                  <a:cubicBezTo>
                    <a:pt x="9537" y="9395"/>
                    <a:pt x="9662" y="9211"/>
                    <a:pt x="9524" y="9074"/>
                  </a:cubicBezTo>
                  <a:cubicBezTo>
                    <a:pt x="9299" y="8873"/>
                    <a:pt x="9098" y="8647"/>
                    <a:pt x="8873" y="8422"/>
                  </a:cubicBezTo>
                  <a:cubicBezTo>
                    <a:pt x="9073" y="8397"/>
                    <a:pt x="9248" y="8347"/>
                    <a:pt x="9449" y="8322"/>
                  </a:cubicBezTo>
                  <a:cubicBezTo>
                    <a:pt x="9725" y="8246"/>
                    <a:pt x="10000" y="8196"/>
                    <a:pt x="10301" y="8146"/>
                  </a:cubicBezTo>
                  <a:lnTo>
                    <a:pt x="10326" y="8146"/>
                  </a:lnTo>
                  <a:cubicBezTo>
                    <a:pt x="10502" y="8096"/>
                    <a:pt x="10502" y="7921"/>
                    <a:pt x="10401" y="7845"/>
                  </a:cubicBezTo>
                  <a:cubicBezTo>
                    <a:pt x="10365" y="7809"/>
                    <a:pt x="10328" y="7785"/>
                    <a:pt x="10291" y="7785"/>
                  </a:cubicBezTo>
                  <a:cubicBezTo>
                    <a:pt x="10278" y="7785"/>
                    <a:pt x="10264" y="7789"/>
                    <a:pt x="10251" y="7795"/>
                  </a:cubicBezTo>
                  <a:cubicBezTo>
                    <a:pt x="9675" y="7896"/>
                    <a:pt x="9123" y="8021"/>
                    <a:pt x="8572" y="8121"/>
                  </a:cubicBezTo>
                  <a:cubicBezTo>
                    <a:pt x="8547" y="8096"/>
                    <a:pt x="8522" y="8071"/>
                    <a:pt x="8497" y="8046"/>
                  </a:cubicBezTo>
                  <a:cubicBezTo>
                    <a:pt x="8747" y="7745"/>
                    <a:pt x="8923" y="7369"/>
                    <a:pt x="8973" y="6968"/>
                  </a:cubicBezTo>
                  <a:lnTo>
                    <a:pt x="10652" y="6968"/>
                  </a:lnTo>
                  <a:cubicBezTo>
                    <a:pt x="10727" y="6768"/>
                    <a:pt x="10777" y="6542"/>
                    <a:pt x="10802" y="6342"/>
                  </a:cubicBezTo>
                  <a:lnTo>
                    <a:pt x="8948" y="6342"/>
                  </a:lnTo>
                  <a:cubicBezTo>
                    <a:pt x="8873" y="5941"/>
                    <a:pt x="8697" y="5590"/>
                    <a:pt x="8446" y="5289"/>
                  </a:cubicBezTo>
                  <a:cubicBezTo>
                    <a:pt x="8497" y="5239"/>
                    <a:pt x="8547" y="5189"/>
                    <a:pt x="8572" y="5139"/>
                  </a:cubicBezTo>
                  <a:cubicBezTo>
                    <a:pt x="9148" y="5289"/>
                    <a:pt x="9700" y="5414"/>
                    <a:pt x="10276" y="5540"/>
                  </a:cubicBezTo>
                  <a:cubicBezTo>
                    <a:pt x="10291" y="5543"/>
                    <a:pt x="10305" y="5545"/>
                    <a:pt x="10319" y="5545"/>
                  </a:cubicBezTo>
                  <a:cubicBezTo>
                    <a:pt x="10510" y="5545"/>
                    <a:pt x="10562" y="5236"/>
                    <a:pt x="10351" y="5189"/>
                  </a:cubicBezTo>
                  <a:cubicBezTo>
                    <a:pt x="10076" y="5139"/>
                    <a:pt x="9800" y="5063"/>
                    <a:pt x="9524" y="4988"/>
                  </a:cubicBezTo>
                  <a:cubicBezTo>
                    <a:pt x="9299" y="4938"/>
                    <a:pt x="9098" y="4913"/>
                    <a:pt x="8873" y="4863"/>
                  </a:cubicBezTo>
                  <a:cubicBezTo>
                    <a:pt x="9098" y="4637"/>
                    <a:pt x="9324" y="4412"/>
                    <a:pt x="9549" y="4186"/>
                  </a:cubicBezTo>
                  <a:cubicBezTo>
                    <a:pt x="9667" y="4069"/>
                    <a:pt x="9539" y="3889"/>
                    <a:pt x="9405" y="3889"/>
                  </a:cubicBezTo>
                  <a:cubicBezTo>
                    <a:pt x="9369" y="3889"/>
                    <a:pt x="9331" y="3903"/>
                    <a:pt x="9299" y="3936"/>
                  </a:cubicBezTo>
                  <a:cubicBezTo>
                    <a:pt x="9073" y="4161"/>
                    <a:pt x="8847" y="4387"/>
                    <a:pt x="8622" y="4587"/>
                  </a:cubicBezTo>
                  <a:cubicBezTo>
                    <a:pt x="8597" y="4412"/>
                    <a:pt x="8547" y="4211"/>
                    <a:pt x="8522" y="4011"/>
                  </a:cubicBezTo>
                  <a:cubicBezTo>
                    <a:pt x="8472" y="3735"/>
                    <a:pt x="8396" y="3434"/>
                    <a:pt x="8346" y="3134"/>
                  </a:cubicBezTo>
                  <a:cubicBezTo>
                    <a:pt x="8326" y="3045"/>
                    <a:pt x="8260" y="3007"/>
                    <a:pt x="8190" y="3007"/>
                  </a:cubicBezTo>
                  <a:cubicBezTo>
                    <a:pt x="8082" y="3007"/>
                    <a:pt x="7965" y="3097"/>
                    <a:pt x="7995" y="3234"/>
                  </a:cubicBezTo>
                  <a:cubicBezTo>
                    <a:pt x="8096" y="3785"/>
                    <a:pt x="8221" y="4337"/>
                    <a:pt x="8346" y="4888"/>
                  </a:cubicBezTo>
                  <a:lnTo>
                    <a:pt x="8171" y="5038"/>
                  </a:lnTo>
                  <a:cubicBezTo>
                    <a:pt x="7895" y="4813"/>
                    <a:pt x="7544" y="4637"/>
                    <a:pt x="7143" y="4587"/>
                  </a:cubicBezTo>
                  <a:lnTo>
                    <a:pt x="7143" y="2657"/>
                  </a:lnTo>
                  <a:cubicBezTo>
                    <a:pt x="7970" y="2106"/>
                    <a:pt x="8797" y="1555"/>
                    <a:pt x="9624" y="1003"/>
                  </a:cubicBezTo>
                  <a:cubicBezTo>
                    <a:pt x="9896" y="836"/>
                    <a:pt x="9732" y="424"/>
                    <a:pt x="9465" y="424"/>
                  </a:cubicBezTo>
                  <a:cubicBezTo>
                    <a:pt x="9413" y="424"/>
                    <a:pt x="9356" y="440"/>
                    <a:pt x="9299" y="477"/>
                  </a:cubicBezTo>
                  <a:cubicBezTo>
                    <a:pt x="8898" y="753"/>
                    <a:pt x="8497" y="1028"/>
                    <a:pt x="8071" y="1279"/>
                  </a:cubicBezTo>
                  <a:cubicBezTo>
                    <a:pt x="7770" y="1505"/>
                    <a:pt x="7469" y="1705"/>
                    <a:pt x="7143" y="1906"/>
                  </a:cubicBezTo>
                  <a:lnTo>
                    <a:pt x="7143" y="302"/>
                  </a:lnTo>
                  <a:cubicBezTo>
                    <a:pt x="7143" y="101"/>
                    <a:pt x="6987" y="1"/>
                    <a:pt x="6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511;p65"/>
            <p:cNvSpPr/>
            <p:nvPr/>
          </p:nvSpPr>
          <p:spPr>
            <a:xfrm>
              <a:off x="6400277" y="3166296"/>
              <a:ext cx="253957" cy="279446"/>
            </a:xfrm>
            <a:custGeom>
              <a:avLst/>
              <a:gdLst/>
              <a:ahLst/>
              <a:cxnLst/>
              <a:rect l="l" t="t" r="r" b="b"/>
              <a:pathLst>
                <a:path w="14487" h="15941" extrusionOk="0">
                  <a:moveTo>
                    <a:pt x="6466" y="1"/>
                  </a:moveTo>
                  <a:cubicBezTo>
                    <a:pt x="6366" y="1"/>
                    <a:pt x="6266" y="26"/>
                    <a:pt x="6191" y="101"/>
                  </a:cubicBezTo>
                  <a:cubicBezTo>
                    <a:pt x="6116" y="176"/>
                    <a:pt x="6065" y="276"/>
                    <a:pt x="6065" y="402"/>
                  </a:cubicBezTo>
                  <a:lnTo>
                    <a:pt x="6065" y="1254"/>
                  </a:lnTo>
                  <a:lnTo>
                    <a:pt x="5238" y="477"/>
                  </a:lnTo>
                  <a:cubicBezTo>
                    <a:pt x="5013" y="652"/>
                    <a:pt x="4787" y="828"/>
                    <a:pt x="4562" y="1003"/>
                  </a:cubicBezTo>
                  <a:lnTo>
                    <a:pt x="6065" y="2432"/>
                  </a:lnTo>
                  <a:lnTo>
                    <a:pt x="6065" y="6567"/>
                  </a:lnTo>
                  <a:cubicBezTo>
                    <a:pt x="5965" y="6592"/>
                    <a:pt x="5865" y="6642"/>
                    <a:pt x="5765" y="6692"/>
                  </a:cubicBezTo>
                  <a:lnTo>
                    <a:pt x="2857" y="3785"/>
                  </a:lnTo>
                  <a:lnTo>
                    <a:pt x="2857" y="2758"/>
                  </a:lnTo>
                  <a:cubicBezTo>
                    <a:pt x="2431" y="3284"/>
                    <a:pt x="2030" y="3860"/>
                    <a:pt x="1679" y="4487"/>
                  </a:cubicBezTo>
                  <a:lnTo>
                    <a:pt x="2331" y="4462"/>
                  </a:lnTo>
                  <a:lnTo>
                    <a:pt x="5163" y="7294"/>
                  </a:lnTo>
                  <a:cubicBezTo>
                    <a:pt x="5138" y="7394"/>
                    <a:pt x="5088" y="7494"/>
                    <a:pt x="5063" y="7595"/>
                  </a:cubicBezTo>
                  <a:lnTo>
                    <a:pt x="953" y="7595"/>
                  </a:lnTo>
                  <a:lnTo>
                    <a:pt x="526" y="7169"/>
                  </a:lnTo>
                  <a:cubicBezTo>
                    <a:pt x="326" y="7820"/>
                    <a:pt x="201" y="8522"/>
                    <a:pt x="100" y="9224"/>
                  </a:cubicBezTo>
                  <a:lnTo>
                    <a:pt x="852" y="8422"/>
                  </a:lnTo>
                  <a:lnTo>
                    <a:pt x="5088" y="8422"/>
                  </a:lnTo>
                  <a:cubicBezTo>
                    <a:pt x="5113" y="8522"/>
                    <a:pt x="5138" y="8597"/>
                    <a:pt x="5188" y="8698"/>
                  </a:cubicBezTo>
                  <a:lnTo>
                    <a:pt x="2306" y="11580"/>
                  </a:lnTo>
                  <a:lnTo>
                    <a:pt x="50" y="11555"/>
                  </a:lnTo>
                  <a:lnTo>
                    <a:pt x="0" y="11555"/>
                  </a:lnTo>
                  <a:cubicBezTo>
                    <a:pt x="25" y="11855"/>
                    <a:pt x="50" y="12131"/>
                    <a:pt x="75" y="12407"/>
                  </a:cubicBezTo>
                  <a:lnTo>
                    <a:pt x="1479" y="12407"/>
                  </a:lnTo>
                  <a:lnTo>
                    <a:pt x="852" y="13033"/>
                  </a:lnTo>
                  <a:cubicBezTo>
                    <a:pt x="777" y="13134"/>
                    <a:pt x="727" y="13234"/>
                    <a:pt x="727" y="13359"/>
                  </a:cubicBezTo>
                  <a:cubicBezTo>
                    <a:pt x="727" y="13459"/>
                    <a:pt x="777" y="13560"/>
                    <a:pt x="852" y="13635"/>
                  </a:cubicBezTo>
                  <a:cubicBezTo>
                    <a:pt x="928" y="13710"/>
                    <a:pt x="1028" y="13735"/>
                    <a:pt x="1128" y="13760"/>
                  </a:cubicBezTo>
                  <a:cubicBezTo>
                    <a:pt x="1253" y="13760"/>
                    <a:pt x="1354" y="13710"/>
                    <a:pt x="1454" y="13635"/>
                  </a:cubicBezTo>
                  <a:lnTo>
                    <a:pt x="1980" y="13109"/>
                  </a:lnTo>
                  <a:lnTo>
                    <a:pt x="2005" y="14412"/>
                  </a:lnTo>
                  <a:cubicBezTo>
                    <a:pt x="2005" y="14662"/>
                    <a:pt x="2206" y="14838"/>
                    <a:pt x="2456" y="14838"/>
                  </a:cubicBezTo>
                  <a:cubicBezTo>
                    <a:pt x="2682" y="14838"/>
                    <a:pt x="2857" y="14637"/>
                    <a:pt x="2857" y="14412"/>
                  </a:cubicBezTo>
                  <a:lnTo>
                    <a:pt x="2807" y="12281"/>
                  </a:lnTo>
                  <a:lnTo>
                    <a:pt x="5790" y="9274"/>
                  </a:lnTo>
                  <a:cubicBezTo>
                    <a:pt x="5890" y="9324"/>
                    <a:pt x="5965" y="9349"/>
                    <a:pt x="6065" y="9374"/>
                  </a:cubicBezTo>
                  <a:lnTo>
                    <a:pt x="6065" y="13484"/>
                  </a:lnTo>
                  <a:lnTo>
                    <a:pt x="4461" y="15038"/>
                  </a:lnTo>
                  <a:cubicBezTo>
                    <a:pt x="4286" y="15214"/>
                    <a:pt x="4286" y="15464"/>
                    <a:pt x="4461" y="15640"/>
                  </a:cubicBezTo>
                  <a:cubicBezTo>
                    <a:pt x="4537" y="15728"/>
                    <a:pt x="4643" y="15771"/>
                    <a:pt x="4750" y="15771"/>
                  </a:cubicBezTo>
                  <a:cubicBezTo>
                    <a:pt x="4856" y="15771"/>
                    <a:pt x="4963" y="15728"/>
                    <a:pt x="5038" y="15640"/>
                  </a:cubicBezTo>
                  <a:lnTo>
                    <a:pt x="6065" y="14662"/>
                  </a:lnTo>
                  <a:lnTo>
                    <a:pt x="6065" y="15540"/>
                  </a:lnTo>
                  <a:cubicBezTo>
                    <a:pt x="6065" y="15765"/>
                    <a:pt x="6241" y="15941"/>
                    <a:pt x="6466" y="15941"/>
                  </a:cubicBezTo>
                  <a:cubicBezTo>
                    <a:pt x="6592" y="15941"/>
                    <a:pt x="6692" y="15916"/>
                    <a:pt x="6767" y="15840"/>
                  </a:cubicBezTo>
                  <a:cubicBezTo>
                    <a:pt x="6842" y="15765"/>
                    <a:pt x="6892" y="15665"/>
                    <a:pt x="6892" y="15540"/>
                  </a:cubicBezTo>
                  <a:lnTo>
                    <a:pt x="6892" y="14763"/>
                  </a:lnTo>
                  <a:lnTo>
                    <a:pt x="7870" y="15690"/>
                  </a:lnTo>
                  <a:cubicBezTo>
                    <a:pt x="7954" y="15762"/>
                    <a:pt x="8056" y="15800"/>
                    <a:pt x="8158" y="15800"/>
                  </a:cubicBezTo>
                  <a:cubicBezTo>
                    <a:pt x="8269" y="15800"/>
                    <a:pt x="8380" y="15756"/>
                    <a:pt x="8471" y="15665"/>
                  </a:cubicBezTo>
                  <a:cubicBezTo>
                    <a:pt x="8622" y="15490"/>
                    <a:pt x="8622" y="15239"/>
                    <a:pt x="8446" y="15089"/>
                  </a:cubicBezTo>
                  <a:lnTo>
                    <a:pt x="6892" y="13610"/>
                  </a:lnTo>
                  <a:lnTo>
                    <a:pt x="6892" y="9374"/>
                  </a:lnTo>
                  <a:cubicBezTo>
                    <a:pt x="6993" y="9349"/>
                    <a:pt x="7068" y="9324"/>
                    <a:pt x="7168" y="9274"/>
                  </a:cubicBezTo>
                  <a:lnTo>
                    <a:pt x="10151" y="12256"/>
                  </a:lnTo>
                  <a:lnTo>
                    <a:pt x="10126" y="14387"/>
                  </a:lnTo>
                  <a:cubicBezTo>
                    <a:pt x="10126" y="14612"/>
                    <a:pt x="10301" y="14813"/>
                    <a:pt x="10552" y="14813"/>
                  </a:cubicBezTo>
                  <a:cubicBezTo>
                    <a:pt x="10777" y="14813"/>
                    <a:pt x="10978" y="14637"/>
                    <a:pt x="10978" y="14387"/>
                  </a:cubicBezTo>
                  <a:lnTo>
                    <a:pt x="10978" y="13109"/>
                  </a:lnTo>
                  <a:lnTo>
                    <a:pt x="11504" y="13635"/>
                  </a:lnTo>
                  <a:cubicBezTo>
                    <a:pt x="11604" y="13710"/>
                    <a:pt x="11705" y="13760"/>
                    <a:pt x="11830" y="13760"/>
                  </a:cubicBezTo>
                  <a:cubicBezTo>
                    <a:pt x="11930" y="13735"/>
                    <a:pt x="12030" y="13710"/>
                    <a:pt x="12106" y="13635"/>
                  </a:cubicBezTo>
                  <a:cubicBezTo>
                    <a:pt x="12181" y="13560"/>
                    <a:pt x="12231" y="13459"/>
                    <a:pt x="12231" y="13359"/>
                  </a:cubicBezTo>
                  <a:cubicBezTo>
                    <a:pt x="12231" y="13234"/>
                    <a:pt x="12181" y="13134"/>
                    <a:pt x="12106" y="13033"/>
                  </a:cubicBezTo>
                  <a:lnTo>
                    <a:pt x="11529" y="12457"/>
                  </a:lnTo>
                  <a:lnTo>
                    <a:pt x="12983" y="12432"/>
                  </a:lnTo>
                  <a:cubicBezTo>
                    <a:pt x="13133" y="12432"/>
                    <a:pt x="13283" y="12332"/>
                    <a:pt x="13359" y="12206"/>
                  </a:cubicBezTo>
                  <a:cubicBezTo>
                    <a:pt x="13409" y="12081"/>
                    <a:pt x="13409" y="11906"/>
                    <a:pt x="13334" y="11780"/>
                  </a:cubicBezTo>
                  <a:cubicBezTo>
                    <a:pt x="13258" y="11655"/>
                    <a:pt x="13133" y="11580"/>
                    <a:pt x="12983" y="11580"/>
                  </a:cubicBezTo>
                  <a:lnTo>
                    <a:pt x="10702" y="11655"/>
                  </a:lnTo>
                  <a:lnTo>
                    <a:pt x="7770" y="8698"/>
                  </a:lnTo>
                  <a:cubicBezTo>
                    <a:pt x="7795" y="8597"/>
                    <a:pt x="7845" y="8522"/>
                    <a:pt x="7870" y="8422"/>
                  </a:cubicBezTo>
                  <a:lnTo>
                    <a:pt x="12206" y="8422"/>
                  </a:lnTo>
                  <a:cubicBezTo>
                    <a:pt x="12682" y="8898"/>
                    <a:pt x="13133" y="9399"/>
                    <a:pt x="13609" y="9875"/>
                  </a:cubicBezTo>
                  <a:cubicBezTo>
                    <a:pt x="13697" y="9951"/>
                    <a:pt x="13804" y="9988"/>
                    <a:pt x="13910" y="9988"/>
                  </a:cubicBezTo>
                  <a:cubicBezTo>
                    <a:pt x="14017" y="9988"/>
                    <a:pt x="14123" y="9951"/>
                    <a:pt x="14211" y="9875"/>
                  </a:cubicBezTo>
                  <a:cubicBezTo>
                    <a:pt x="14386" y="9700"/>
                    <a:pt x="14386" y="9449"/>
                    <a:pt x="14211" y="9274"/>
                  </a:cubicBezTo>
                  <a:lnTo>
                    <a:pt x="13384" y="8422"/>
                  </a:lnTo>
                  <a:lnTo>
                    <a:pt x="14060" y="8422"/>
                  </a:lnTo>
                  <a:cubicBezTo>
                    <a:pt x="14311" y="8422"/>
                    <a:pt x="14486" y="8246"/>
                    <a:pt x="14486" y="7996"/>
                  </a:cubicBezTo>
                  <a:cubicBezTo>
                    <a:pt x="14486" y="7770"/>
                    <a:pt x="14311" y="7595"/>
                    <a:pt x="14060" y="7595"/>
                  </a:cubicBezTo>
                  <a:lnTo>
                    <a:pt x="13183" y="7595"/>
                  </a:lnTo>
                  <a:lnTo>
                    <a:pt x="14261" y="6442"/>
                  </a:lnTo>
                  <a:cubicBezTo>
                    <a:pt x="14411" y="6291"/>
                    <a:pt x="14411" y="6016"/>
                    <a:pt x="14236" y="5865"/>
                  </a:cubicBezTo>
                  <a:cubicBezTo>
                    <a:pt x="14148" y="5778"/>
                    <a:pt x="14042" y="5734"/>
                    <a:pt x="13938" y="5734"/>
                  </a:cubicBezTo>
                  <a:cubicBezTo>
                    <a:pt x="13835" y="5734"/>
                    <a:pt x="13735" y="5778"/>
                    <a:pt x="13659" y="5865"/>
                  </a:cubicBezTo>
                  <a:lnTo>
                    <a:pt x="12030" y="7595"/>
                  </a:lnTo>
                  <a:lnTo>
                    <a:pt x="7895" y="7595"/>
                  </a:lnTo>
                  <a:cubicBezTo>
                    <a:pt x="7870" y="7494"/>
                    <a:pt x="7820" y="7394"/>
                    <a:pt x="7795" y="7294"/>
                  </a:cubicBezTo>
                  <a:lnTo>
                    <a:pt x="10727" y="4362"/>
                  </a:lnTo>
                  <a:lnTo>
                    <a:pt x="12807" y="4387"/>
                  </a:lnTo>
                  <a:cubicBezTo>
                    <a:pt x="12958" y="4387"/>
                    <a:pt x="13083" y="4312"/>
                    <a:pt x="13158" y="4186"/>
                  </a:cubicBezTo>
                  <a:cubicBezTo>
                    <a:pt x="13233" y="4061"/>
                    <a:pt x="13233" y="3885"/>
                    <a:pt x="13183" y="3735"/>
                  </a:cubicBezTo>
                  <a:cubicBezTo>
                    <a:pt x="13108" y="3610"/>
                    <a:pt x="12958" y="3535"/>
                    <a:pt x="12807" y="3535"/>
                  </a:cubicBezTo>
                  <a:lnTo>
                    <a:pt x="11554" y="3535"/>
                  </a:lnTo>
                  <a:lnTo>
                    <a:pt x="12131" y="2933"/>
                  </a:lnTo>
                  <a:cubicBezTo>
                    <a:pt x="12256" y="2833"/>
                    <a:pt x="12281" y="2682"/>
                    <a:pt x="12256" y="2532"/>
                  </a:cubicBezTo>
                  <a:cubicBezTo>
                    <a:pt x="12206" y="2382"/>
                    <a:pt x="12106" y="2256"/>
                    <a:pt x="11955" y="2231"/>
                  </a:cubicBezTo>
                  <a:cubicBezTo>
                    <a:pt x="11915" y="2218"/>
                    <a:pt x="11875" y="2212"/>
                    <a:pt x="11835" y="2212"/>
                  </a:cubicBezTo>
                  <a:cubicBezTo>
                    <a:pt x="11728" y="2212"/>
                    <a:pt x="11628" y="2258"/>
                    <a:pt x="11554" y="2332"/>
                  </a:cubicBezTo>
                  <a:lnTo>
                    <a:pt x="10877" y="3008"/>
                  </a:lnTo>
                  <a:lnTo>
                    <a:pt x="10852" y="1504"/>
                  </a:lnTo>
                  <a:cubicBezTo>
                    <a:pt x="10852" y="1279"/>
                    <a:pt x="10652" y="1103"/>
                    <a:pt x="10401" y="1103"/>
                  </a:cubicBezTo>
                  <a:cubicBezTo>
                    <a:pt x="10176" y="1103"/>
                    <a:pt x="10000" y="1304"/>
                    <a:pt x="10000" y="1530"/>
                  </a:cubicBezTo>
                  <a:lnTo>
                    <a:pt x="10050" y="3835"/>
                  </a:lnTo>
                  <a:lnTo>
                    <a:pt x="7193" y="6692"/>
                  </a:lnTo>
                  <a:cubicBezTo>
                    <a:pt x="7093" y="6642"/>
                    <a:pt x="6993" y="6592"/>
                    <a:pt x="6892" y="6567"/>
                  </a:cubicBezTo>
                  <a:lnTo>
                    <a:pt x="6892" y="2432"/>
                  </a:lnTo>
                  <a:lnTo>
                    <a:pt x="8421" y="928"/>
                  </a:lnTo>
                  <a:cubicBezTo>
                    <a:pt x="8597" y="753"/>
                    <a:pt x="8597" y="502"/>
                    <a:pt x="8446" y="327"/>
                  </a:cubicBezTo>
                  <a:cubicBezTo>
                    <a:pt x="8359" y="239"/>
                    <a:pt x="8252" y="195"/>
                    <a:pt x="8146" y="195"/>
                  </a:cubicBezTo>
                  <a:cubicBezTo>
                    <a:pt x="8039" y="195"/>
                    <a:pt x="7933" y="239"/>
                    <a:pt x="7845" y="327"/>
                  </a:cubicBezTo>
                  <a:lnTo>
                    <a:pt x="6892" y="1229"/>
                  </a:lnTo>
                  <a:lnTo>
                    <a:pt x="6892" y="402"/>
                  </a:lnTo>
                  <a:cubicBezTo>
                    <a:pt x="6892" y="176"/>
                    <a:pt x="6717" y="1"/>
                    <a:pt x="6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12;p65"/>
            <p:cNvSpPr/>
            <p:nvPr/>
          </p:nvSpPr>
          <p:spPr>
            <a:xfrm>
              <a:off x="6506596" y="3299418"/>
              <a:ext cx="13638" cy="13200"/>
            </a:xfrm>
            <a:custGeom>
              <a:avLst/>
              <a:gdLst/>
              <a:ahLst/>
              <a:cxnLst/>
              <a:rect l="l" t="t" r="r" b="b"/>
              <a:pathLst>
                <a:path w="778" h="753" extrusionOk="0">
                  <a:moveTo>
                    <a:pt x="401" y="1"/>
                  </a:moveTo>
                  <a:cubicBezTo>
                    <a:pt x="176" y="1"/>
                    <a:pt x="0" y="176"/>
                    <a:pt x="0" y="377"/>
                  </a:cubicBezTo>
                  <a:cubicBezTo>
                    <a:pt x="0" y="602"/>
                    <a:pt x="176" y="753"/>
                    <a:pt x="401" y="753"/>
                  </a:cubicBezTo>
                  <a:cubicBezTo>
                    <a:pt x="602" y="753"/>
                    <a:pt x="777" y="602"/>
                    <a:pt x="777" y="377"/>
                  </a:cubicBezTo>
                  <a:cubicBezTo>
                    <a:pt x="777" y="176"/>
                    <a:pt x="60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8523;p65"/>
          <p:cNvGrpSpPr/>
          <p:nvPr/>
        </p:nvGrpSpPr>
        <p:grpSpPr>
          <a:xfrm>
            <a:off x="496361" y="81147"/>
            <a:ext cx="447278" cy="780628"/>
            <a:chOff x="5527721" y="3681765"/>
            <a:chExt cx="447278" cy="780628"/>
          </a:xfrm>
        </p:grpSpPr>
        <p:sp>
          <p:nvSpPr>
            <p:cNvPr id="31" name="Google Shape;8524;p65"/>
            <p:cNvSpPr/>
            <p:nvPr/>
          </p:nvSpPr>
          <p:spPr>
            <a:xfrm>
              <a:off x="5703897" y="3970782"/>
              <a:ext cx="134017" cy="79954"/>
            </a:xfrm>
            <a:custGeom>
              <a:avLst/>
              <a:gdLst/>
              <a:ahLst/>
              <a:cxnLst/>
              <a:rect l="l" t="t" r="r" b="b"/>
              <a:pathLst>
                <a:path w="7645" h="4561" extrusionOk="0">
                  <a:moveTo>
                    <a:pt x="3163" y="0"/>
                  </a:moveTo>
                  <a:cubicBezTo>
                    <a:pt x="1351" y="0"/>
                    <a:pt x="1" y="475"/>
                    <a:pt x="1" y="475"/>
                  </a:cubicBezTo>
                  <a:lnTo>
                    <a:pt x="527" y="3908"/>
                  </a:lnTo>
                  <a:lnTo>
                    <a:pt x="6993" y="4560"/>
                  </a:lnTo>
                  <a:lnTo>
                    <a:pt x="7645" y="1202"/>
                  </a:lnTo>
                  <a:cubicBezTo>
                    <a:pt x="6141" y="267"/>
                    <a:pt x="4522"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525;p65"/>
            <p:cNvSpPr/>
            <p:nvPr/>
          </p:nvSpPr>
          <p:spPr>
            <a:xfrm>
              <a:off x="5706545" y="3681765"/>
              <a:ext cx="168288" cy="302445"/>
            </a:xfrm>
            <a:custGeom>
              <a:avLst/>
              <a:gdLst/>
              <a:ahLst/>
              <a:cxnLst/>
              <a:rect l="l" t="t" r="r" b="b"/>
              <a:pathLst>
                <a:path w="9600" h="17253" extrusionOk="0">
                  <a:moveTo>
                    <a:pt x="2657" y="9142"/>
                  </a:moveTo>
                  <a:cubicBezTo>
                    <a:pt x="2732" y="9142"/>
                    <a:pt x="2757" y="9167"/>
                    <a:pt x="2807" y="9192"/>
                  </a:cubicBezTo>
                  <a:cubicBezTo>
                    <a:pt x="3559" y="9644"/>
                    <a:pt x="3659" y="13228"/>
                    <a:pt x="3509" y="15784"/>
                  </a:cubicBezTo>
                  <a:cubicBezTo>
                    <a:pt x="2506" y="13829"/>
                    <a:pt x="1003" y="10120"/>
                    <a:pt x="2381" y="9243"/>
                  </a:cubicBezTo>
                  <a:cubicBezTo>
                    <a:pt x="2506" y="9167"/>
                    <a:pt x="2607" y="9142"/>
                    <a:pt x="2657" y="9142"/>
                  </a:cubicBezTo>
                  <a:close/>
                  <a:moveTo>
                    <a:pt x="8020" y="9794"/>
                  </a:moveTo>
                  <a:cubicBezTo>
                    <a:pt x="8196" y="9794"/>
                    <a:pt x="8346" y="9844"/>
                    <a:pt x="8521" y="9919"/>
                  </a:cubicBezTo>
                  <a:cubicBezTo>
                    <a:pt x="8847" y="10095"/>
                    <a:pt x="8998" y="10320"/>
                    <a:pt x="9023" y="10596"/>
                  </a:cubicBezTo>
                  <a:cubicBezTo>
                    <a:pt x="9148" y="12025"/>
                    <a:pt x="6191" y="14756"/>
                    <a:pt x="4587" y="16060"/>
                  </a:cubicBezTo>
                  <a:cubicBezTo>
                    <a:pt x="4937" y="14581"/>
                    <a:pt x="6040" y="10621"/>
                    <a:pt x="7569" y="9894"/>
                  </a:cubicBezTo>
                  <a:cubicBezTo>
                    <a:pt x="7719" y="9819"/>
                    <a:pt x="7870" y="9794"/>
                    <a:pt x="8020" y="9794"/>
                  </a:cubicBezTo>
                  <a:close/>
                  <a:moveTo>
                    <a:pt x="7074" y="1"/>
                  </a:moveTo>
                  <a:cubicBezTo>
                    <a:pt x="6949" y="1"/>
                    <a:pt x="6830" y="82"/>
                    <a:pt x="6842" y="245"/>
                  </a:cubicBezTo>
                  <a:cubicBezTo>
                    <a:pt x="7168" y="5508"/>
                    <a:pt x="5338" y="10446"/>
                    <a:pt x="3935" y="15433"/>
                  </a:cubicBezTo>
                  <a:cubicBezTo>
                    <a:pt x="4035" y="13428"/>
                    <a:pt x="4060" y="9468"/>
                    <a:pt x="3008" y="8842"/>
                  </a:cubicBezTo>
                  <a:cubicBezTo>
                    <a:pt x="2917" y="8790"/>
                    <a:pt x="2798" y="8744"/>
                    <a:pt x="2650" y="8744"/>
                  </a:cubicBezTo>
                  <a:cubicBezTo>
                    <a:pt x="2512" y="8744"/>
                    <a:pt x="2348" y="8783"/>
                    <a:pt x="2155" y="8892"/>
                  </a:cubicBezTo>
                  <a:cubicBezTo>
                    <a:pt x="0" y="10295"/>
                    <a:pt x="3358" y="16360"/>
                    <a:pt x="3509" y="16611"/>
                  </a:cubicBezTo>
                  <a:lnTo>
                    <a:pt x="3584" y="16761"/>
                  </a:lnTo>
                  <a:cubicBezTo>
                    <a:pt x="3559" y="16812"/>
                    <a:pt x="3559" y="16887"/>
                    <a:pt x="3534" y="16937"/>
                  </a:cubicBezTo>
                  <a:cubicBezTo>
                    <a:pt x="3489" y="17130"/>
                    <a:pt x="3639" y="17253"/>
                    <a:pt x="3788" y="17253"/>
                  </a:cubicBezTo>
                  <a:cubicBezTo>
                    <a:pt x="3891" y="17253"/>
                    <a:pt x="3994" y="17195"/>
                    <a:pt x="4035" y="17062"/>
                  </a:cubicBezTo>
                  <a:cubicBezTo>
                    <a:pt x="4035" y="17037"/>
                    <a:pt x="4035" y="17037"/>
                    <a:pt x="4035" y="17012"/>
                  </a:cubicBezTo>
                  <a:lnTo>
                    <a:pt x="4386" y="16736"/>
                  </a:lnTo>
                  <a:cubicBezTo>
                    <a:pt x="4612" y="16561"/>
                    <a:pt x="9599" y="12676"/>
                    <a:pt x="9424" y="10571"/>
                  </a:cubicBezTo>
                  <a:cubicBezTo>
                    <a:pt x="9399" y="10145"/>
                    <a:pt x="9148" y="9794"/>
                    <a:pt x="8722" y="9568"/>
                  </a:cubicBezTo>
                  <a:cubicBezTo>
                    <a:pt x="8484" y="9449"/>
                    <a:pt x="8253" y="9386"/>
                    <a:pt x="8021" y="9386"/>
                  </a:cubicBezTo>
                  <a:cubicBezTo>
                    <a:pt x="7814" y="9386"/>
                    <a:pt x="7607" y="9437"/>
                    <a:pt x="7394" y="9543"/>
                  </a:cubicBezTo>
                  <a:cubicBezTo>
                    <a:pt x="6592" y="9919"/>
                    <a:pt x="5915" y="11047"/>
                    <a:pt x="5389" y="12275"/>
                  </a:cubicBezTo>
                  <a:cubicBezTo>
                    <a:pt x="6516" y="8340"/>
                    <a:pt x="7594" y="4405"/>
                    <a:pt x="7343" y="245"/>
                  </a:cubicBezTo>
                  <a:cubicBezTo>
                    <a:pt x="7331" y="82"/>
                    <a:pt x="7199" y="1"/>
                    <a:pt x="70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526;p65"/>
            <p:cNvSpPr/>
            <p:nvPr/>
          </p:nvSpPr>
          <p:spPr>
            <a:xfrm>
              <a:off x="5533436" y="4015572"/>
              <a:ext cx="436287" cy="224402"/>
            </a:xfrm>
            <a:custGeom>
              <a:avLst/>
              <a:gdLst/>
              <a:ahLst/>
              <a:cxnLst/>
              <a:rect l="l" t="t" r="r" b="b"/>
              <a:pathLst>
                <a:path w="24888" h="12801" extrusionOk="0">
                  <a:moveTo>
                    <a:pt x="12431" y="0"/>
                  </a:moveTo>
                  <a:cubicBezTo>
                    <a:pt x="8246" y="0"/>
                    <a:pt x="4537" y="1980"/>
                    <a:pt x="2231" y="5088"/>
                  </a:cubicBezTo>
                  <a:cubicBezTo>
                    <a:pt x="1529" y="6015"/>
                    <a:pt x="953" y="7018"/>
                    <a:pt x="527" y="8120"/>
                  </a:cubicBezTo>
                  <a:cubicBezTo>
                    <a:pt x="326" y="8672"/>
                    <a:pt x="126" y="9273"/>
                    <a:pt x="0" y="9875"/>
                  </a:cubicBezTo>
                  <a:cubicBezTo>
                    <a:pt x="1825" y="10700"/>
                    <a:pt x="7074" y="12800"/>
                    <a:pt x="13364" y="12800"/>
                  </a:cubicBezTo>
                  <a:cubicBezTo>
                    <a:pt x="17011" y="12800"/>
                    <a:pt x="21006" y="12095"/>
                    <a:pt x="24888" y="10025"/>
                  </a:cubicBezTo>
                  <a:cubicBezTo>
                    <a:pt x="24737" y="9298"/>
                    <a:pt x="24512" y="8597"/>
                    <a:pt x="24236" y="7920"/>
                  </a:cubicBezTo>
                  <a:cubicBezTo>
                    <a:pt x="23760" y="6767"/>
                    <a:pt x="23108" y="5689"/>
                    <a:pt x="22331" y="4737"/>
                  </a:cubicBezTo>
                  <a:cubicBezTo>
                    <a:pt x="20000" y="1830"/>
                    <a:pt x="16416" y="0"/>
                    <a:pt x="12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527;p65"/>
            <p:cNvSpPr/>
            <p:nvPr/>
          </p:nvSpPr>
          <p:spPr>
            <a:xfrm>
              <a:off x="5536504" y="4276260"/>
              <a:ext cx="434534" cy="80656"/>
            </a:xfrm>
            <a:custGeom>
              <a:avLst/>
              <a:gdLst/>
              <a:ahLst/>
              <a:cxnLst/>
              <a:rect l="l" t="t" r="r" b="b"/>
              <a:pathLst>
                <a:path w="24788" h="4601" extrusionOk="0">
                  <a:moveTo>
                    <a:pt x="23226" y="0"/>
                  </a:moveTo>
                  <a:cubicBezTo>
                    <a:pt x="22944" y="0"/>
                    <a:pt x="22661" y="23"/>
                    <a:pt x="22382" y="67"/>
                  </a:cubicBezTo>
                  <a:cubicBezTo>
                    <a:pt x="21454" y="242"/>
                    <a:pt x="20627" y="643"/>
                    <a:pt x="19725" y="1069"/>
                  </a:cubicBezTo>
                  <a:cubicBezTo>
                    <a:pt x="19199" y="1345"/>
                    <a:pt x="18622" y="1595"/>
                    <a:pt x="18046" y="1821"/>
                  </a:cubicBezTo>
                  <a:cubicBezTo>
                    <a:pt x="17094" y="2172"/>
                    <a:pt x="16091" y="2347"/>
                    <a:pt x="15063" y="2347"/>
                  </a:cubicBezTo>
                  <a:cubicBezTo>
                    <a:pt x="14136" y="2347"/>
                    <a:pt x="13184" y="2197"/>
                    <a:pt x="12282" y="1871"/>
                  </a:cubicBezTo>
                  <a:cubicBezTo>
                    <a:pt x="11705" y="1696"/>
                    <a:pt x="11154" y="1445"/>
                    <a:pt x="10627" y="1194"/>
                  </a:cubicBezTo>
                  <a:cubicBezTo>
                    <a:pt x="9775" y="793"/>
                    <a:pt x="8948" y="417"/>
                    <a:pt x="8071" y="292"/>
                  </a:cubicBezTo>
                  <a:cubicBezTo>
                    <a:pt x="7758" y="238"/>
                    <a:pt x="7442" y="214"/>
                    <a:pt x="7125" y="214"/>
                  </a:cubicBezTo>
                  <a:cubicBezTo>
                    <a:pt x="5973" y="214"/>
                    <a:pt x="4806" y="529"/>
                    <a:pt x="3685" y="843"/>
                  </a:cubicBezTo>
                  <a:cubicBezTo>
                    <a:pt x="3434" y="894"/>
                    <a:pt x="3234" y="944"/>
                    <a:pt x="3008" y="1019"/>
                  </a:cubicBezTo>
                  <a:cubicBezTo>
                    <a:pt x="2129" y="1233"/>
                    <a:pt x="1159" y="1447"/>
                    <a:pt x="163" y="1447"/>
                  </a:cubicBezTo>
                  <a:cubicBezTo>
                    <a:pt x="109" y="1447"/>
                    <a:pt x="55" y="1446"/>
                    <a:pt x="1" y="1445"/>
                  </a:cubicBezTo>
                  <a:lnTo>
                    <a:pt x="1" y="1445"/>
                  </a:lnTo>
                  <a:cubicBezTo>
                    <a:pt x="101" y="1821"/>
                    <a:pt x="226" y="2172"/>
                    <a:pt x="377" y="2523"/>
                  </a:cubicBezTo>
                  <a:cubicBezTo>
                    <a:pt x="2299" y="3147"/>
                    <a:pt x="7383" y="4601"/>
                    <a:pt x="13381" y="4601"/>
                  </a:cubicBezTo>
                  <a:cubicBezTo>
                    <a:pt x="16768" y="4601"/>
                    <a:pt x="20447" y="4137"/>
                    <a:pt x="24011" y="2798"/>
                  </a:cubicBezTo>
                  <a:cubicBezTo>
                    <a:pt x="24362" y="1996"/>
                    <a:pt x="24612" y="1119"/>
                    <a:pt x="24788" y="242"/>
                  </a:cubicBezTo>
                  <a:cubicBezTo>
                    <a:pt x="24282" y="79"/>
                    <a:pt x="23754" y="0"/>
                    <a:pt x="23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528;p65"/>
            <p:cNvSpPr/>
            <p:nvPr/>
          </p:nvSpPr>
          <p:spPr>
            <a:xfrm>
              <a:off x="5547933" y="4331462"/>
              <a:ext cx="404224" cy="130932"/>
            </a:xfrm>
            <a:custGeom>
              <a:avLst/>
              <a:gdLst/>
              <a:ahLst/>
              <a:cxnLst/>
              <a:rect l="l" t="t" r="r" b="b"/>
              <a:pathLst>
                <a:path w="23059" h="7469" extrusionOk="0">
                  <a:moveTo>
                    <a:pt x="0" y="0"/>
                  </a:moveTo>
                  <a:lnTo>
                    <a:pt x="0" y="0"/>
                  </a:lnTo>
                  <a:cubicBezTo>
                    <a:pt x="627" y="1404"/>
                    <a:pt x="1479" y="2632"/>
                    <a:pt x="2532" y="3710"/>
                  </a:cubicBezTo>
                  <a:cubicBezTo>
                    <a:pt x="4863" y="6040"/>
                    <a:pt x="8046" y="7469"/>
                    <a:pt x="11604" y="7469"/>
                  </a:cubicBezTo>
                  <a:cubicBezTo>
                    <a:pt x="15364" y="7469"/>
                    <a:pt x="18747" y="5840"/>
                    <a:pt x="21078" y="3258"/>
                  </a:cubicBezTo>
                  <a:cubicBezTo>
                    <a:pt x="21855" y="2381"/>
                    <a:pt x="22532" y="1404"/>
                    <a:pt x="23058" y="326"/>
                  </a:cubicBezTo>
                  <a:lnTo>
                    <a:pt x="23058" y="326"/>
                  </a:lnTo>
                  <a:cubicBezTo>
                    <a:pt x="19574" y="1554"/>
                    <a:pt x="16015" y="1980"/>
                    <a:pt x="12732" y="1980"/>
                  </a:cubicBezTo>
                  <a:cubicBezTo>
                    <a:pt x="7068" y="1980"/>
                    <a:pt x="2206" y="70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529;p65"/>
            <p:cNvSpPr/>
            <p:nvPr/>
          </p:nvSpPr>
          <p:spPr>
            <a:xfrm>
              <a:off x="5527721" y="4197463"/>
              <a:ext cx="447278" cy="110457"/>
            </a:xfrm>
            <a:custGeom>
              <a:avLst/>
              <a:gdLst/>
              <a:ahLst/>
              <a:cxnLst/>
              <a:rect l="l" t="t" r="r" b="b"/>
              <a:pathLst>
                <a:path w="25515" h="6301" extrusionOk="0">
                  <a:moveTo>
                    <a:pt x="201" y="0"/>
                  </a:moveTo>
                  <a:cubicBezTo>
                    <a:pt x="76" y="777"/>
                    <a:pt x="0" y="1554"/>
                    <a:pt x="0" y="2381"/>
                  </a:cubicBezTo>
                  <a:cubicBezTo>
                    <a:pt x="0" y="3434"/>
                    <a:pt x="126" y="4436"/>
                    <a:pt x="351" y="5414"/>
                  </a:cubicBezTo>
                  <a:cubicBezTo>
                    <a:pt x="452" y="5418"/>
                    <a:pt x="552" y="5421"/>
                    <a:pt x="653" y="5421"/>
                  </a:cubicBezTo>
                  <a:cubicBezTo>
                    <a:pt x="1604" y="5421"/>
                    <a:pt x="2543" y="5217"/>
                    <a:pt x="3359" y="5013"/>
                  </a:cubicBezTo>
                  <a:cubicBezTo>
                    <a:pt x="3584" y="4937"/>
                    <a:pt x="3810" y="4887"/>
                    <a:pt x="4036" y="4837"/>
                  </a:cubicBezTo>
                  <a:cubicBezTo>
                    <a:pt x="5217" y="4502"/>
                    <a:pt x="6429" y="4183"/>
                    <a:pt x="7648" y="4183"/>
                  </a:cubicBezTo>
                  <a:cubicBezTo>
                    <a:pt x="7981" y="4183"/>
                    <a:pt x="8314" y="4207"/>
                    <a:pt x="8647" y="4261"/>
                  </a:cubicBezTo>
                  <a:cubicBezTo>
                    <a:pt x="9625" y="4411"/>
                    <a:pt x="10502" y="4837"/>
                    <a:pt x="11354" y="5213"/>
                  </a:cubicBezTo>
                  <a:cubicBezTo>
                    <a:pt x="11880" y="5439"/>
                    <a:pt x="12407" y="5689"/>
                    <a:pt x="12958" y="5865"/>
                  </a:cubicBezTo>
                  <a:cubicBezTo>
                    <a:pt x="13808" y="6156"/>
                    <a:pt x="14700" y="6301"/>
                    <a:pt x="15590" y="6301"/>
                  </a:cubicBezTo>
                  <a:cubicBezTo>
                    <a:pt x="16536" y="6301"/>
                    <a:pt x="17480" y="6138"/>
                    <a:pt x="18372" y="5815"/>
                  </a:cubicBezTo>
                  <a:cubicBezTo>
                    <a:pt x="18923" y="5614"/>
                    <a:pt x="19474" y="5338"/>
                    <a:pt x="20001" y="5088"/>
                  </a:cubicBezTo>
                  <a:cubicBezTo>
                    <a:pt x="20878" y="4662"/>
                    <a:pt x="21805" y="4236"/>
                    <a:pt x="22783" y="4035"/>
                  </a:cubicBezTo>
                  <a:cubicBezTo>
                    <a:pt x="23087" y="3983"/>
                    <a:pt x="23391" y="3958"/>
                    <a:pt x="23693" y="3958"/>
                  </a:cubicBezTo>
                  <a:cubicBezTo>
                    <a:pt x="24262" y="3958"/>
                    <a:pt x="24824" y="4047"/>
                    <a:pt x="25364" y="4211"/>
                  </a:cubicBezTo>
                  <a:cubicBezTo>
                    <a:pt x="25464" y="3609"/>
                    <a:pt x="25514" y="2983"/>
                    <a:pt x="25514" y="2381"/>
                  </a:cubicBezTo>
                  <a:cubicBezTo>
                    <a:pt x="25514" y="1629"/>
                    <a:pt x="25439" y="902"/>
                    <a:pt x="25314" y="201"/>
                  </a:cubicBezTo>
                  <a:cubicBezTo>
                    <a:pt x="21404" y="2256"/>
                    <a:pt x="17369" y="2932"/>
                    <a:pt x="13710" y="2932"/>
                  </a:cubicBezTo>
                  <a:cubicBezTo>
                    <a:pt x="7419" y="2932"/>
                    <a:pt x="2156" y="877"/>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530;p65"/>
            <p:cNvSpPr/>
            <p:nvPr/>
          </p:nvSpPr>
          <p:spPr>
            <a:xfrm>
              <a:off x="5543095" y="4320471"/>
              <a:ext cx="414322" cy="45718"/>
            </a:xfrm>
            <a:custGeom>
              <a:avLst/>
              <a:gdLst/>
              <a:ahLst/>
              <a:cxnLst/>
              <a:rect l="l" t="t" r="r" b="b"/>
              <a:pathLst>
                <a:path w="23635" h="2608" extrusionOk="0">
                  <a:moveTo>
                    <a:pt x="1" y="1"/>
                  </a:moveTo>
                  <a:cubicBezTo>
                    <a:pt x="76" y="226"/>
                    <a:pt x="176" y="427"/>
                    <a:pt x="276" y="627"/>
                  </a:cubicBezTo>
                  <a:cubicBezTo>
                    <a:pt x="2482" y="1329"/>
                    <a:pt x="7344" y="2607"/>
                    <a:pt x="13008" y="2607"/>
                  </a:cubicBezTo>
                  <a:cubicBezTo>
                    <a:pt x="16291" y="2607"/>
                    <a:pt x="19850" y="2181"/>
                    <a:pt x="23334" y="953"/>
                  </a:cubicBezTo>
                  <a:cubicBezTo>
                    <a:pt x="23459" y="727"/>
                    <a:pt x="23560" y="502"/>
                    <a:pt x="23635" y="276"/>
                  </a:cubicBezTo>
                  <a:lnTo>
                    <a:pt x="23635" y="276"/>
                  </a:lnTo>
                  <a:cubicBezTo>
                    <a:pt x="20062" y="1615"/>
                    <a:pt x="16380" y="2079"/>
                    <a:pt x="12994" y="2079"/>
                  </a:cubicBezTo>
                  <a:cubicBezTo>
                    <a:pt x="6997" y="2079"/>
                    <a:pt x="1923" y="625"/>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531;p65"/>
            <p:cNvSpPr/>
            <p:nvPr/>
          </p:nvSpPr>
          <p:spPr>
            <a:xfrm>
              <a:off x="5533874" y="4266847"/>
              <a:ext cx="438495" cy="50574"/>
            </a:xfrm>
            <a:custGeom>
              <a:avLst/>
              <a:gdLst/>
              <a:ahLst/>
              <a:cxnLst/>
              <a:rect l="l" t="t" r="r" b="b"/>
              <a:pathLst>
                <a:path w="25014" h="2885" extrusionOk="0">
                  <a:moveTo>
                    <a:pt x="23342" y="0"/>
                  </a:moveTo>
                  <a:cubicBezTo>
                    <a:pt x="23040" y="0"/>
                    <a:pt x="22736" y="25"/>
                    <a:pt x="22432" y="77"/>
                  </a:cubicBezTo>
                  <a:cubicBezTo>
                    <a:pt x="21454" y="278"/>
                    <a:pt x="20527" y="704"/>
                    <a:pt x="19650" y="1130"/>
                  </a:cubicBezTo>
                  <a:cubicBezTo>
                    <a:pt x="19123" y="1380"/>
                    <a:pt x="18572" y="1656"/>
                    <a:pt x="18021" y="1857"/>
                  </a:cubicBezTo>
                  <a:cubicBezTo>
                    <a:pt x="17129" y="2180"/>
                    <a:pt x="16185" y="2343"/>
                    <a:pt x="15239" y="2343"/>
                  </a:cubicBezTo>
                  <a:cubicBezTo>
                    <a:pt x="14349" y="2343"/>
                    <a:pt x="13457" y="2198"/>
                    <a:pt x="12607" y="1907"/>
                  </a:cubicBezTo>
                  <a:cubicBezTo>
                    <a:pt x="12056" y="1731"/>
                    <a:pt x="11529" y="1481"/>
                    <a:pt x="11003" y="1255"/>
                  </a:cubicBezTo>
                  <a:cubicBezTo>
                    <a:pt x="10151" y="879"/>
                    <a:pt x="9274" y="453"/>
                    <a:pt x="8296" y="303"/>
                  </a:cubicBezTo>
                  <a:cubicBezTo>
                    <a:pt x="7963" y="249"/>
                    <a:pt x="7630" y="225"/>
                    <a:pt x="7297" y="225"/>
                  </a:cubicBezTo>
                  <a:cubicBezTo>
                    <a:pt x="6078" y="225"/>
                    <a:pt x="4866" y="544"/>
                    <a:pt x="3685" y="879"/>
                  </a:cubicBezTo>
                  <a:cubicBezTo>
                    <a:pt x="3459" y="929"/>
                    <a:pt x="3233" y="979"/>
                    <a:pt x="3008" y="1055"/>
                  </a:cubicBezTo>
                  <a:cubicBezTo>
                    <a:pt x="2192" y="1259"/>
                    <a:pt x="1253" y="1463"/>
                    <a:pt x="302" y="1463"/>
                  </a:cubicBezTo>
                  <a:cubicBezTo>
                    <a:pt x="201" y="1463"/>
                    <a:pt x="101" y="1460"/>
                    <a:pt x="0" y="1456"/>
                  </a:cubicBezTo>
                  <a:lnTo>
                    <a:pt x="0" y="1456"/>
                  </a:lnTo>
                  <a:cubicBezTo>
                    <a:pt x="50" y="1631"/>
                    <a:pt x="101" y="1807"/>
                    <a:pt x="151" y="1982"/>
                  </a:cubicBezTo>
                  <a:cubicBezTo>
                    <a:pt x="205" y="1983"/>
                    <a:pt x="259" y="1984"/>
                    <a:pt x="313" y="1984"/>
                  </a:cubicBezTo>
                  <a:cubicBezTo>
                    <a:pt x="1309" y="1984"/>
                    <a:pt x="2277" y="1770"/>
                    <a:pt x="3133" y="1556"/>
                  </a:cubicBezTo>
                  <a:cubicBezTo>
                    <a:pt x="3384" y="1481"/>
                    <a:pt x="3584" y="1431"/>
                    <a:pt x="3835" y="1380"/>
                  </a:cubicBezTo>
                  <a:cubicBezTo>
                    <a:pt x="4956" y="1066"/>
                    <a:pt x="6123" y="751"/>
                    <a:pt x="7275" y="751"/>
                  </a:cubicBezTo>
                  <a:cubicBezTo>
                    <a:pt x="7592" y="751"/>
                    <a:pt x="7908" y="775"/>
                    <a:pt x="8221" y="829"/>
                  </a:cubicBezTo>
                  <a:cubicBezTo>
                    <a:pt x="9098" y="979"/>
                    <a:pt x="9925" y="1330"/>
                    <a:pt x="10777" y="1731"/>
                  </a:cubicBezTo>
                  <a:cubicBezTo>
                    <a:pt x="11304" y="1982"/>
                    <a:pt x="11855" y="2233"/>
                    <a:pt x="12432" y="2408"/>
                  </a:cubicBezTo>
                  <a:cubicBezTo>
                    <a:pt x="13334" y="2734"/>
                    <a:pt x="14286" y="2884"/>
                    <a:pt x="15213" y="2884"/>
                  </a:cubicBezTo>
                  <a:cubicBezTo>
                    <a:pt x="16241" y="2884"/>
                    <a:pt x="17244" y="2709"/>
                    <a:pt x="18196" y="2358"/>
                  </a:cubicBezTo>
                  <a:cubicBezTo>
                    <a:pt x="18772" y="2132"/>
                    <a:pt x="19349" y="1882"/>
                    <a:pt x="19875" y="1606"/>
                  </a:cubicBezTo>
                  <a:cubicBezTo>
                    <a:pt x="20777" y="1180"/>
                    <a:pt x="21604" y="779"/>
                    <a:pt x="22532" y="604"/>
                  </a:cubicBezTo>
                  <a:cubicBezTo>
                    <a:pt x="22811" y="560"/>
                    <a:pt x="23094" y="537"/>
                    <a:pt x="23376" y="537"/>
                  </a:cubicBezTo>
                  <a:cubicBezTo>
                    <a:pt x="23904" y="537"/>
                    <a:pt x="24432" y="616"/>
                    <a:pt x="24938" y="779"/>
                  </a:cubicBezTo>
                  <a:cubicBezTo>
                    <a:pt x="24963" y="604"/>
                    <a:pt x="24988" y="428"/>
                    <a:pt x="25013" y="253"/>
                  </a:cubicBezTo>
                  <a:cubicBezTo>
                    <a:pt x="24473" y="89"/>
                    <a:pt x="23911" y="0"/>
                    <a:pt x="23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532;p65"/>
            <p:cNvSpPr/>
            <p:nvPr/>
          </p:nvSpPr>
          <p:spPr>
            <a:xfrm>
              <a:off x="5531227" y="4188663"/>
              <a:ext cx="440248" cy="60216"/>
            </a:xfrm>
            <a:custGeom>
              <a:avLst/>
              <a:gdLst/>
              <a:ahLst/>
              <a:cxnLst/>
              <a:rect l="l" t="t" r="r" b="b"/>
              <a:pathLst>
                <a:path w="25114" h="3435" extrusionOk="0">
                  <a:moveTo>
                    <a:pt x="126" y="1"/>
                  </a:moveTo>
                  <a:cubicBezTo>
                    <a:pt x="76" y="151"/>
                    <a:pt x="51" y="327"/>
                    <a:pt x="1" y="502"/>
                  </a:cubicBezTo>
                  <a:cubicBezTo>
                    <a:pt x="1956" y="1379"/>
                    <a:pt x="7219" y="3434"/>
                    <a:pt x="13510" y="3434"/>
                  </a:cubicBezTo>
                  <a:cubicBezTo>
                    <a:pt x="17169" y="3434"/>
                    <a:pt x="21204" y="2758"/>
                    <a:pt x="25114" y="703"/>
                  </a:cubicBezTo>
                  <a:cubicBezTo>
                    <a:pt x="25089" y="502"/>
                    <a:pt x="25064" y="327"/>
                    <a:pt x="25014" y="151"/>
                  </a:cubicBezTo>
                  <a:cubicBezTo>
                    <a:pt x="21132" y="2221"/>
                    <a:pt x="17137" y="2926"/>
                    <a:pt x="13490" y="2926"/>
                  </a:cubicBezTo>
                  <a:cubicBezTo>
                    <a:pt x="7200" y="2926"/>
                    <a:pt x="1951" y="826"/>
                    <a:pt x="12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533;p65"/>
            <p:cNvSpPr/>
            <p:nvPr/>
          </p:nvSpPr>
          <p:spPr>
            <a:xfrm>
              <a:off x="5542657" y="4098594"/>
              <a:ext cx="415654" cy="107108"/>
            </a:xfrm>
            <a:custGeom>
              <a:avLst/>
              <a:gdLst/>
              <a:ahLst/>
              <a:cxnLst/>
              <a:rect l="l" t="t" r="r" b="b"/>
              <a:pathLst>
                <a:path w="23711" h="6110" extrusionOk="0">
                  <a:moveTo>
                    <a:pt x="21805" y="1"/>
                  </a:moveTo>
                  <a:cubicBezTo>
                    <a:pt x="20203" y="746"/>
                    <a:pt x="16604" y="2094"/>
                    <a:pt x="11630" y="2094"/>
                  </a:cubicBezTo>
                  <a:cubicBezTo>
                    <a:pt x="8744" y="2094"/>
                    <a:pt x="5395" y="1640"/>
                    <a:pt x="1705" y="352"/>
                  </a:cubicBezTo>
                  <a:cubicBezTo>
                    <a:pt x="1003" y="1279"/>
                    <a:pt x="427" y="2282"/>
                    <a:pt x="1" y="3384"/>
                  </a:cubicBezTo>
                  <a:cubicBezTo>
                    <a:pt x="1948" y="4204"/>
                    <a:pt x="7118" y="6110"/>
                    <a:pt x="12888" y="6110"/>
                  </a:cubicBezTo>
                  <a:cubicBezTo>
                    <a:pt x="16474" y="6110"/>
                    <a:pt x="20291" y="5374"/>
                    <a:pt x="23710" y="3184"/>
                  </a:cubicBezTo>
                  <a:cubicBezTo>
                    <a:pt x="23234" y="2031"/>
                    <a:pt x="22582" y="953"/>
                    <a:pt x="21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534;p65"/>
            <p:cNvSpPr/>
            <p:nvPr/>
          </p:nvSpPr>
          <p:spPr>
            <a:xfrm>
              <a:off x="5592302" y="4388575"/>
              <a:ext cx="325146" cy="73819"/>
            </a:xfrm>
            <a:custGeom>
              <a:avLst/>
              <a:gdLst/>
              <a:ahLst/>
              <a:cxnLst/>
              <a:rect l="l" t="t" r="r" b="b"/>
              <a:pathLst>
                <a:path w="18548" h="4211" extrusionOk="0">
                  <a:moveTo>
                    <a:pt x="18547" y="0"/>
                  </a:moveTo>
                  <a:lnTo>
                    <a:pt x="18547" y="0"/>
                  </a:lnTo>
                  <a:cubicBezTo>
                    <a:pt x="15281" y="1067"/>
                    <a:pt x="11935" y="1424"/>
                    <a:pt x="8915" y="1424"/>
                  </a:cubicBezTo>
                  <a:cubicBezTo>
                    <a:pt x="5192" y="1424"/>
                    <a:pt x="1966" y="881"/>
                    <a:pt x="1" y="452"/>
                  </a:cubicBezTo>
                  <a:lnTo>
                    <a:pt x="1" y="452"/>
                  </a:lnTo>
                  <a:cubicBezTo>
                    <a:pt x="2332" y="2782"/>
                    <a:pt x="5515" y="4211"/>
                    <a:pt x="9073" y="4211"/>
                  </a:cubicBezTo>
                  <a:cubicBezTo>
                    <a:pt x="12833" y="4211"/>
                    <a:pt x="16216" y="2582"/>
                    <a:pt x="185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7630;p64"/>
          <p:cNvGrpSpPr/>
          <p:nvPr/>
        </p:nvGrpSpPr>
        <p:grpSpPr>
          <a:xfrm>
            <a:off x="6362424" y="4130056"/>
            <a:ext cx="475950" cy="429875"/>
            <a:chOff x="5802825" y="3420700"/>
            <a:chExt cx="475950" cy="429875"/>
          </a:xfrm>
        </p:grpSpPr>
        <p:sp>
          <p:nvSpPr>
            <p:cNvPr id="43" name="Google Shape;7631;p64"/>
            <p:cNvSpPr/>
            <p:nvPr/>
          </p:nvSpPr>
          <p:spPr>
            <a:xfrm>
              <a:off x="5802825" y="3580775"/>
              <a:ext cx="475950" cy="269800"/>
            </a:xfrm>
            <a:custGeom>
              <a:avLst/>
              <a:gdLst/>
              <a:ahLst/>
              <a:cxnLst/>
              <a:rect l="l" t="t" r="r" b="b"/>
              <a:pathLst>
                <a:path w="19038" h="10792" extrusionOk="0">
                  <a:moveTo>
                    <a:pt x="9373" y="0"/>
                  </a:moveTo>
                  <a:cubicBezTo>
                    <a:pt x="4862" y="0"/>
                    <a:pt x="394" y="3238"/>
                    <a:pt x="27" y="9900"/>
                  </a:cubicBezTo>
                  <a:cubicBezTo>
                    <a:pt x="0" y="10382"/>
                    <a:pt x="393" y="10792"/>
                    <a:pt x="875" y="10792"/>
                  </a:cubicBezTo>
                  <a:lnTo>
                    <a:pt x="18164" y="10792"/>
                  </a:lnTo>
                  <a:cubicBezTo>
                    <a:pt x="18645" y="10792"/>
                    <a:pt x="19038" y="10382"/>
                    <a:pt x="19002" y="9900"/>
                  </a:cubicBezTo>
                  <a:cubicBezTo>
                    <a:pt x="18615" y="3365"/>
                    <a:pt x="13972" y="0"/>
                    <a:pt x="9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632;p64"/>
            <p:cNvSpPr/>
            <p:nvPr/>
          </p:nvSpPr>
          <p:spPr>
            <a:xfrm>
              <a:off x="5803050" y="3580825"/>
              <a:ext cx="273225" cy="269750"/>
            </a:xfrm>
            <a:custGeom>
              <a:avLst/>
              <a:gdLst/>
              <a:ahLst/>
              <a:cxnLst/>
              <a:rect l="l" t="t" r="r" b="b"/>
              <a:pathLst>
                <a:path w="10929" h="10790" extrusionOk="0">
                  <a:moveTo>
                    <a:pt x="9370" y="1"/>
                  </a:moveTo>
                  <a:cubicBezTo>
                    <a:pt x="4856" y="1"/>
                    <a:pt x="386" y="3235"/>
                    <a:pt x="18" y="9898"/>
                  </a:cubicBezTo>
                  <a:cubicBezTo>
                    <a:pt x="0" y="10380"/>
                    <a:pt x="384" y="10790"/>
                    <a:pt x="866" y="10790"/>
                  </a:cubicBezTo>
                  <a:lnTo>
                    <a:pt x="3105" y="10790"/>
                  </a:lnTo>
                  <a:cubicBezTo>
                    <a:pt x="3105" y="4322"/>
                    <a:pt x="6789" y="825"/>
                    <a:pt x="10929" y="129"/>
                  </a:cubicBezTo>
                  <a:cubicBezTo>
                    <a:pt x="10413" y="44"/>
                    <a:pt x="9891" y="1"/>
                    <a:pt x="9370"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633;p64"/>
            <p:cNvSpPr/>
            <p:nvPr/>
          </p:nvSpPr>
          <p:spPr>
            <a:xfrm>
              <a:off x="5820450" y="3579600"/>
              <a:ext cx="443175" cy="214125"/>
            </a:xfrm>
            <a:custGeom>
              <a:avLst/>
              <a:gdLst/>
              <a:ahLst/>
              <a:cxnLst/>
              <a:rect l="l" t="t" r="r" b="b"/>
              <a:pathLst>
                <a:path w="17727" h="8565" extrusionOk="0">
                  <a:moveTo>
                    <a:pt x="8674" y="1"/>
                  </a:moveTo>
                  <a:cubicBezTo>
                    <a:pt x="7930" y="1"/>
                    <a:pt x="7187" y="88"/>
                    <a:pt x="6468" y="268"/>
                  </a:cubicBezTo>
                  <a:cubicBezTo>
                    <a:pt x="5380" y="526"/>
                    <a:pt x="4345" y="990"/>
                    <a:pt x="3426" y="1633"/>
                  </a:cubicBezTo>
                  <a:cubicBezTo>
                    <a:pt x="2462" y="2311"/>
                    <a:pt x="1633" y="3185"/>
                    <a:pt x="999" y="4184"/>
                  </a:cubicBezTo>
                  <a:cubicBezTo>
                    <a:pt x="785" y="4505"/>
                    <a:pt x="598" y="4844"/>
                    <a:pt x="428" y="5192"/>
                  </a:cubicBezTo>
                  <a:cubicBezTo>
                    <a:pt x="277" y="5504"/>
                    <a:pt x="170" y="5816"/>
                    <a:pt x="98" y="6129"/>
                  </a:cubicBezTo>
                  <a:cubicBezTo>
                    <a:pt x="36" y="6441"/>
                    <a:pt x="0" y="6753"/>
                    <a:pt x="0" y="7083"/>
                  </a:cubicBezTo>
                  <a:cubicBezTo>
                    <a:pt x="0" y="7877"/>
                    <a:pt x="625" y="8537"/>
                    <a:pt x="1410" y="8564"/>
                  </a:cubicBezTo>
                  <a:cubicBezTo>
                    <a:pt x="1420" y="8564"/>
                    <a:pt x="1431" y="8564"/>
                    <a:pt x="1441" y="8564"/>
                  </a:cubicBezTo>
                  <a:cubicBezTo>
                    <a:pt x="1848" y="8564"/>
                    <a:pt x="2211" y="8397"/>
                    <a:pt x="2480" y="8136"/>
                  </a:cubicBezTo>
                  <a:cubicBezTo>
                    <a:pt x="2739" y="7877"/>
                    <a:pt x="2900" y="7511"/>
                    <a:pt x="2900" y="7110"/>
                  </a:cubicBezTo>
                  <a:cubicBezTo>
                    <a:pt x="2900" y="6334"/>
                    <a:pt x="2784" y="5567"/>
                    <a:pt x="2873" y="4791"/>
                  </a:cubicBezTo>
                  <a:cubicBezTo>
                    <a:pt x="2935" y="4237"/>
                    <a:pt x="3069" y="3631"/>
                    <a:pt x="3613" y="3363"/>
                  </a:cubicBezTo>
                  <a:cubicBezTo>
                    <a:pt x="3784" y="3281"/>
                    <a:pt x="3979" y="3239"/>
                    <a:pt x="4174" y="3239"/>
                  </a:cubicBezTo>
                  <a:cubicBezTo>
                    <a:pt x="4530" y="3239"/>
                    <a:pt x="4887" y="3378"/>
                    <a:pt x="5094" y="3667"/>
                  </a:cubicBezTo>
                  <a:cubicBezTo>
                    <a:pt x="5308" y="3970"/>
                    <a:pt x="5264" y="4380"/>
                    <a:pt x="5460" y="4701"/>
                  </a:cubicBezTo>
                  <a:cubicBezTo>
                    <a:pt x="5710" y="5094"/>
                    <a:pt x="6200" y="5326"/>
                    <a:pt x="6655" y="5326"/>
                  </a:cubicBezTo>
                  <a:cubicBezTo>
                    <a:pt x="7815" y="5326"/>
                    <a:pt x="7949" y="4416"/>
                    <a:pt x="7895" y="3497"/>
                  </a:cubicBezTo>
                  <a:cubicBezTo>
                    <a:pt x="7877" y="3274"/>
                    <a:pt x="7869" y="3051"/>
                    <a:pt x="7958" y="2846"/>
                  </a:cubicBezTo>
                  <a:cubicBezTo>
                    <a:pt x="8043" y="2632"/>
                    <a:pt x="8284" y="2489"/>
                    <a:pt x="8518" y="2489"/>
                  </a:cubicBezTo>
                  <a:cubicBezTo>
                    <a:pt x="8626" y="2489"/>
                    <a:pt x="8733" y="2520"/>
                    <a:pt x="8823" y="2587"/>
                  </a:cubicBezTo>
                  <a:cubicBezTo>
                    <a:pt x="9590" y="3158"/>
                    <a:pt x="8957" y="4844"/>
                    <a:pt x="8716" y="5522"/>
                  </a:cubicBezTo>
                  <a:cubicBezTo>
                    <a:pt x="8362" y="6521"/>
                    <a:pt x="8946" y="7976"/>
                    <a:pt x="10172" y="7976"/>
                  </a:cubicBezTo>
                  <a:cubicBezTo>
                    <a:pt x="10183" y="7976"/>
                    <a:pt x="10195" y="7976"/>
                    <a:pt x="10206" y="7975"/>
                  </a:cubicBezTo>
                  <a:cubicBezTo>
                    <a:pt x="10589" y="7966"/>
                    <a:pt x="10946" y="7806"/>
                    <a:pt x="11196" y="7547"/>
                  </a:cubicBezTo>
                  <a:cubicBezTo>
                    <a:pt x="11464" y="7288"/>
                    <a:pt x="11624" y="6923"/>
                    <a:pt x="11624" y="6521"/>
                  </a:cubicBezTo>
                  <a:cubicBezTo>
                    <a:pt x="11624" y="5692"/>
                    <a:pt x="11053" y="3443"/>
                    <a:pt x="12436" y="3417"/>
                  </a:cubicBezTo>
                  <a:cubicBezTo>
                    <a:pt x="12450" y="3416"/>
                    <a:pt x="12464" y="3416"/>
                    <a:pt x="12478" y="3416"/>
                  </a:cubicBezTo>
                  <a:cubicBezTo>
                    <a:pt x="13833" y="3416"/>
                    <a:pt x="13236" y="4717"/>
                    <a:pt x="13792" y="5406"/>
                  </a:cubicBezTo>
                  <a:cubicBezTo>
                    <a:pt x="13997" y="5656"/>
                    <a:pt x="14336" y="5727"/>
                    <a:pt x="14604" y="5897"/>
                  </a:cubicBezTo>
                  <a:cubicBezTo>
                    <a:pt x="15380" y="6405"/>
                    <a:pt x="15184" y="7565"/>
                    <a:pt x="16388" y="7592"/>
                  </a:cubicBezTo>
                  <a:cubicBezTo>
                    <a:pt x="16411" y="7593"/>
                    <a:pt x="16433" y="7593"/>
                    <a:pt x="16455" y="7593"/>
                  </a:cubicBezTo>
                  <a:cubicBezTo>
                    <a:pt x="16828" y="7593"/>
                    <a:pt x="17152" y="7454"/>
                    <a:pt x="17396" y="7235"/>
                  </a:cubicBezTo>
                  <a:cubicBezTo>
                    <a:pt x="17646" y="6994"/>
                    <a:pt x="17726" y="6619"/>
                    <a:pt x="17601" y="6289"/>
                  </a:cubicBezTo>
                  <a:cubicBezTo>
                    <a:pt x="17164" y="5121"/>
                    <a:pt x="16522" y="4023"/>
                    <a:pt x="15683" y="3104"/>
                  </a:cubicBezTo>
                  <a:cubicBezTo>
                    <a:pt x="14907" y="2248"/>
                    <a:pt x="13979" y="1534"/>
                    <a:pt x="12945" y="1017"/>
                  </a:cubicBezTo>
                  <a:cubicBezTo>
                    <a:pt x="11945" y="517"/>
                    <a:pt x="10866" y="187"/>
                    <a:pt x="9760" y="62"/>
                  </a:cubicBezTo>
                  <a:cubicBezTo>
                    <a:pt x="9400" y="21"/>
                    <a:pt x="9037" y="1"/>
                    <a:pt x="867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634;p64"/>
            <p:cNvSpPr/>
            <p:nvPr/>
          </p:nvSpPr>
          <p:spPr>
            <a:xfrm>
              <a:off x="5820225" y="3579500"/>
              <a:ext cx="283700" cy="214250"/>
            </a:xfrm>
            <a:custGeom>
              <a:avLst/>
              <a:gdLst/>
              <a:ahLst/>
              <a:cxnLst/>
              <a:rect l="l" t="t" r="r" b="b"/>
              <a:pathLst>
                <a:path w="11348" h="8570" extrusionOk="0">
                  <a:moveTo>
                    <a:pt x="8687" y="0"/>
                  </a:moveTo>
                  <a:cubicBezTo>
                    <a:pt x="5395" y="0"/>
                    <a:pt x="2126" y="1712"/>
                    <a:pt x="428" y="5205"/>
                  </a:cubicBezTo>
                  <a:cubicBezTo>
                    <a:pt x="143" y="5785"/>
                    <a:pt x="0" y="6436"/>
                    <a:pt x="0" y="7087"/>
                  </a:cubicBezTo>
                  <a:lnTo>
                    <a:pt x="0" y="7096"/>
                  </a:lnTo>
                  <a:cubicBezTo>
                    <a:pt x="0" y="7881"/>
                    <a:pt x="625" y="8550"/>
                    <a:pt x="1410" y="8568"/>
                  </a:cubicBezTo>
                  <a:cubicBezTo>
                    <a:pt x="1432" y="8569"/>
                    <a:pt x="1453" y="8570"/>
                    <a:pt x="1475" y="8570"/>
                  </a:cubicBezTo>
                  <a:cubicBezTo>
                    <a:pt x="1618" y="8570"/>
                    <a:pt x="1751" y="8545"/>
                    <a:pt x="1883" y="8506"/>
                  </a:cubicBezTo>
                  <a:cubicBezTo>
                    <a:pt x="1570" y="8238"/>
                    <a:pt x="1374" y="7828"/>
                    <a:pt x="1374" y="7382"/>
                  </a:cubicBezTo>
                  <a:lnTo>
                    <a:pt x="1374" y="7373"/>
                  </a:lnTo>
                  <a:cubicBezTo>
                    <a:pt x="1374" y="6722"/>
                    <a:pt x="1526" y="6070"/>
                    <a:pt x="1811" y="5473"/>
                  </a:cubicBezTo>
                  <a:cubicBezTo>
                    <a:pt x="3506" y="1997"/>
                    <a:pt x="6767" y="290"/>
                    <a:pt x="10051" y="290"/>
                  </a:cubicBezTo>
                  <a:cubicBezTo>
                    <a:pt x="10484" y="290"/>
                    <a:pt x="10917" y="319"/>
                    <a:pt x="11348" y="379"/>
                  </a:cubicBezTo>
                  <a:cubicBezTo>
                    <a:pt x="10480" y="127"/>
                    <a:pt x="9583" y="0"/>
                    <a:pt x="8687"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635;p64"/>
            <p:cNvSpPr/>
            <p:nvPr/>
          </p:nvSpPr>
          <p:spPr>
            <a:xfrm>
              <a:off x="6030750" y="3420700"/>
              <a:ext cx="145450" cy="161900"/>
            </a:xfrm>
            <a:custGeom>
              <a:avLst/>
              <a:gdLst/>
              <a:ahLst/>
              <a:cxnLst/>
              <a:rect l="l" t="t" r="r" b="b"/>
              <a:pathLst>
                <a:path w="5818" h="6476" extrusionOk="0">
                  <a:moveTo>
                    <a:pt x="4419" y="1"/>
                  </a:moveTo>
                  <a:cubicBezTo>
                    <a:pt x="4385" y="1"/>
                    <a:pt x="4351" y="10"/>
                    <a:pt x="4319" y="31"/>
                  </a:cubicBezTo>
                  <a:cubicBezTo>
                    <a:pt x="4000" y="233"/>
                    <a:pt x="3468" y="490"/>
                    <a:pt x="2805" y="490"/>
                  </a:cubicBezTo>
                  <a:cubicBezTo>
                    <a:pt x="2501" y="490"/>
                    <a:pt x="2171" y="436"/>
                    <a:pt x="1821" y="299"/>
                  </a:cubicBezTo>
                  <a:cubicBezTo>
                    <a:pt x="1797" y="288"/>
                    <a:pt x="1772" y="283"/>
                    <a:pt x="1748" y="283"/>
                  </a:cubicBezTo>
                  <a:cubicBezTo>
                    <a:pt x="1671" y="283"/>
                    <a:pt x="1598" y="333"/>
                    <a:pt x="1571" y="415"/>
                  </a:cubicBezTo>
                  <a:cubicBezTo>
                    <a:pt x="1455" y="798"/>
                    <a:pt x="1089" y="1672"/>
                    <a:pt x="108" y="2288"/>
                  </a:cubicBezTo>
                  <a:cubicBezTo>
                    <a:pt x="36" y="2333"/>
                    <a:pt x="1" y="2422"/>
                    <a:pt x="28" y="2502"/>
                  </a:cubicBezTo>
                  <a:cubicBezTo>
                    <a:pt x="215" y="3037"/>
                    <a:pt x="857" y="4938"/>
                    <a:pt x="875" y="6294"/>
                  </a:cubicBezTo>
                  <a:cubicBezTo>
                    <a:pt x="875" y="6399"/>
                    <a:pt x="963" y="6475"/>
                    <a:pt x="1059" y="6475"/>
                  </a:cubicBezTo>
                  <a:cubicBezTo>
                    <a:pt x="1093" y="6475"/>
                    <a:pt x="1128" y="6466"/>
                    <a:pt x="1160" y="6445"/>
                  </a:cubicBezTo>
                  <a:cubicBezTo>
                    <a:pt x="2320" y="5740"/>
                    <a:pt x="4265" y="5259"/>
                    <a:pt x="4809" y="5134"/>
                  </a:cubicBezTo>
                  <a:cubicBezTo>
                    <a:pt x="4898" y="5116"/>
                    <a:pt x="4952" y="5036"/>
                    <a:pt x="4952" y="4946"/>
                  </a:cubicBezTo>
                  <a:cubicBezTo>
                    <a:pt x="4943" y="3787"/>
                    <a:pt x="5487" y="3020"/>
                    <a:pt x="5746" y="2707"/>
                  </a:cubicBezTo>
                  <a:cubicBezTo>
                    <a:pt x="5817" y="2627"/>
                    <a:pt x="5799" y="2493"/>
                    <a:pt x="5710" y="2431"/>
                  </a:cubicBezTo>
                  <a:cubicBezTo>
                    <a:pt x="4747" y="1735"/>
                    <a:pt x="4595" y="736"/>
                    <a:pt x="4604" y="192"/>
                  </a:cubicBezTo>
                  <a:cubicBezTo>
                    <a:pt x="4604" y="79"/>
                    <a:pt x="4516" y="1"/>
                    <a:pt x="4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636;p64"/>
            <p:cNvSpPr/>
            <p:nvPr/>
          </p:nvSpPr>
          <p:spPr>
            <a:xfrm>
              <a:off x="6030750" y="3420700"/>
              <a:ext cx="120025" cy="161900"/>
            </a:xfrm>
            <a:custGeom>
              <a:avLst/>
              <a:gdLst/>
              <a:ahLst/>
              <a:cxnLst/>
              <a:rect l="l" t="t" r="r" b="b"/>
              <a:pathLst>
                <a:path w="4801" h="6476" extrusionOk="0">
                  <a:moveTo>
                    <a:pt x="4419" y="1"/>
                  </a:moveTo>
                  <a:cubicBezTo>
                    <a:pt x="4385" y="1"/>
                    <a:pt x="4351" y="10"/>
                    <a:pt x="4319" y="31"/>
                  </a:cubicBezTo>
                  <a:cubicBezTo>
                    <a:pt x="4000" y="233"/>
                    <a:pt x="3468" y="490"/>
                    <a:pt x="2805" y="490"/>
                  </a:cubicBezTo>
                  <a:cubicBezTo>
                    <a:pt x="2501" y="490"/>
                    <a:pt x="2171" y="436"/>
                    <a:pt x="1821" y="299"/>
                  </a:cubicBezTo>
                  <a:cubicBezTo>
                    <a:pt x="1797" y="288"/>
                    <a:pt x="1772" y="283"/>
                    <a:pt x="1748" y="283"/>
                  </a:cubicBezTo>
                  <a:cubicBezTo>
                    <a:pt x="1672" y="283"/>
                    <a:pt x="1600" y="333"/>
                    <a:pt x="1580" y="415"/>
                  </a:cubicBezTo>
                  <a:cubicBezTo>
                    <a:pt x="1455" y="798"/>
                    <a:pt x="1089" y="1672"/>
                    <a:pt x="108" y="2288"/>
                  </a:cubicBezTo>
                  <a:cubicBezTo>
                    <a:pt x="36" y="2333"/>
                    <a:pt x="1" y="2422"/>
                    <a:pt x="28" y="2502"/>
                  </a:cubicBezTo>
                  <a:cubicBezTo>
                    <a:pt x="215" y="3037"/>
                    <a:pt x="857" y="4938"/>
                    <a:pt x="875" y="6294"/>
                  </a:cubicBezTo>
                  <a:cubicBezTo>
                    <a:pt x="875" y="6399"/>
                    <a:pt x="963" y="6475"/>
                    <a:pt x="1059" y="6475"/>
                  </a:cubicBezTo>
                  <a:cubicBezTo>
                    <a:pt x="1093" y="6475"/>
                    <a:pt x="1128" y="6466"/>
                    <a:pt x="1160" y="6445"/>
                  </a:cubicBezTo>
                  <a:cubicBezTo>
                    <a:pt x="1357" y="6320"/>
                    <a:pt x="1580" y="6213"/>
                    <a:pt x="1812" y="6097"/>
                  </a:cubicBezTo>
                  <a:cubicBezTo>
                    <a:pt x="1615" y="4982"/>
                    <a:pt x="1232" y="3849"/>
                    <a:pt x="1089" y="3457"/>
                  </a:cubicBezTo>
                  <a:cubicBezTo>
                    <a:pt x="1062" y="3376"/>
                    <a:pt x="1098" y="3287"/>
                    <a:pt x="1169" y="3234"/>
                  </a:cubicBezTo>
                  <a:cubicBezTo>
                    <a:pt x="2151" y="2627"/>
                    <a:pt x="2516" y="1753"/>
                    <a:pt x="2641" y="1369"/>
                  </a:cubicBezTo>
                  <a:cubicBezTo>
                    <a:pt x="2663" y="1284"/>
                    <a:pt x="2740" y="1233"/>
                    <a:pt x="2819" y="1233"/>
                  </a:cubicBezTo>
                  <a:cubicBezTo>
                    <a:pt x="2840" y="1233"/>
                    <a:pt x="2862" y="1237"/>
                    <a:pt x="2882" y="1244"/>
                  </a:cubicBezTo>
                  <a:cubicBezTo>
                    <a:pt x="3238" y="1386"/>
                    <a:pt x="3574" y="1442"/>
                    <a:pt x="3881" y="1442"/>
                  </a:cubicBezTo>
                  <a:cubicBezTo>
                    <a:pt x="4229" y="1442"/>
                    <a:pt x="4540" y="1371"/>
                    <a:pt x="4800" y="1271"/>
                  </a:cubicBezTo>
                  <a:cubicBezTo>
                    <a:pt x="4640" y="861"/>
                    <a:pt x="4604" y="468"/>
                    <a:pt x="4604" y="192"/>
                  </a:cubicBezTo>
                  <a:cubicBezTo>
                    <a:pt x="4604" y="79"/>
                    <a:pt x="4516" y="1"/>
                    <a:pt x="44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637;p64"/>
            <p:cNvSpPr/>
            <p:nvPr/>
          </p:nvSpPr>
          <p:spPr>
            <a:xfrm>
              <a:off x="6169475" y="3487250"/>
              <a:ext cx="25" cy="25"/>
            </a:xfrm>
            <a:custGeom>
              <a:avLst/>
              <a:gdLst/>
              <a:ahLst/>
              <a:cxnLst/>
              <a:rect l="l" t="t" r="r" b="b"/>
              <a:pathLst>
                <a:path w="1" h="1" extrusionOk="0">
                  <a:moveTo>
                    <a:pt x="1" y="1"/>
                  </a:move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638;p64"/>
            <p:cNvSpPr/>
            <p:nvPr/>
          </p:nvSpPr>
          <p:spPr>
            <a:xfrm>
              <a:off x="5956500" y="3537650"/>
              <a:ext cx="79625" cy="79650"/>
            </a:xfrm>
            <a:custGeom>
              <a:avLst/>
              <a:gdLst/>
              <a:ahLst/>
              <a:cxnLst/>
              <a:rect l="l" t="t" r="r" b="b"/>
              <a:pathLst>
                <a:path w="3185" h="3186" extrusionOk="0">
                  <a:moveTo>
                    <a:pt x="1597" y="1"/>
                  </a:moveTo>
                  <a:cubicBezTo>
                    <a:pt x="714" y="1"/>
                    <a:pt x="0" y="715"/>
                    <a:pt x="0" y="1589"/>
                  </a:cubicBezTo>
                  <a:cubicBezTo>
                    <a:pt x="0" y="2472"/>
                    <a:pt x="714" y="3186"/>
                    <a:pt x="1597" y="3186"/>
                  </a:cubicBezTo>
                  <a:cubicBezTo>
                    <a:pt x="2471" y="3186"/>
                    <a:pt x="3185" y="2472"/>
                    <a:pt x="3185" y="1589"/>
                  </a:cubicBezTo>
                  <a:cubicBezTo>
                    <a:pt x="3185" y="715"/>
                    <a:pt x="2471" y="1"/>
                    <a:pt x="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639;p64"/>
            <p:cNvSpPr/>
            <p:nvPr/>
          </p:nvSpPr>
          <p:spPr>
            <a:xfrm>
              <a:off x="5953800" y="3548800"/>
              <a:ext cx="81000" cy="68375"/>
            </a:xfrm>
            <a:custGeom>
              <a:avLst/>
              <a:gdLst/>
              <a:ahLst/>
              <a:cxnLst/>
              <a:rect l="l" t="t" r="r" b="b"/>
              <a:pathLst>
                <a:path w="3240" h="2735" extrusionOk="0">
                  <a:moveTo>
                    <a:pt x="599" y="1"/>
                  </a:moveTo>
                  <a:lnTo>
                    <a:pt x="599" y="1"/>
                  </a:lnTo>
                  <a:cubicBezTo>
                    <a:pt x="188" y="393"/>
                    <a:pt x="1" y="1000"/>
                    <a:pt x="170" y="1589"/>
                  </a:cubicBezTo>
                  <a:cubicBezTo>
                    <a:pt x="376" y="2285"/>
                    <a:pt x="1008" y="2734"/>
                    <a:pt x="1692" y="2734"/>
                  </a:cubicBezTo>
                  <a:cubicBezTo>
                    <a:pt x="1841" y="2734"/>
                    <a:pt x="1992" y="2713"/>
                    <a:pt x="2142" y="2668"/>
                  </a:cubicBezTo>
                  <a:cubicBezTo>
                    <a:pt x="2695" y="2517"/>
                    <a:pt x="3097" y="2079"/>
                    <a:pt x="3239" y="1571"/>
                  </a:cubicBezTo>
                  <a:lnTo>
                    <a:pt x="3239" y="1571"/>
                  </a:lnTo>
                  <a:cubicBezTo>
                    <a:pt x="3052" y="1740"/>
                    <a:pt x="2829" y="1874"/>
                    <a:pt x="2579" y="1946"/>
                  </a:cubicBezTo>
                  <a:cubicBezTo>
                    <a:pt x="2429" y="1990"/>
                    <a:pt x="2278" y="2011"/>
                    <a:pt x="2130" y="2011"/>
                  </a:cubicBezTo>
                  <a:cubicBezTo>
                    <a:pt x="1439" y="2011"/>
                    <a:pt x="806" y="1556"/>
                    <a:pt x="608" y="866"/>
                  </a:cubicBezTo>
                  <a:cubicBezTo>
                    <a:pt x="518" y="572"/>
                    <a:pt x="518" y="269"/>
                    <a:pt x="5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640;p64"/>
            <p:cNvSpPr/>
            <p:nvPr/>
          </p:nvSpPr>
          <p:spPr>
            <a:xfrm>
              <a:off x="6032775" y="3515575"/>
              <a:ext cx="79625" cy="79425"/>
            </a:xfrm>
            <a:custGeom>
              <a:avLst/>
              <a:gdLst/>
              <a:ahLst/>
              <a:cxnLst/>
              <a:rect l="l" t="t" r="r" b="b"/>
              <a:pathLst>
                <a:path w="3185" h="3177" extrusionOk="0">
                  <a:moveTo>
                    <a:pt x="1588" y="1"/>
                  </a:moveTo>
                  <a:cubicBezTo>
                    <a:pt x="714" y="1"/>
                    <a:pt x="0" y="705"/>
                    <a:pt x="0" y="1589"/>
                  </a:cubicBezTo>
                  <a:cubicBezTo>
                    <a:pt x="0" y="2463"/>
                    <a:pt x="714" y="3177"/>
                    <a:pt x="1588" y="3177"/>
                  </a:cubicBezTo>
                  <a:cubicBezTo>
                    <a:pt x="2471" y="3177"/>
                    <a:pt x="3185" y="2463"/>
                    <a:pt x="3185" y="1589"/>
                  </a:cubicBezTo>
                  <a:cubicBezTo>
                    <a:pt x="3185" y="705"/>
                    <a:pt x="2471" y="1"/>
                    <a:pt x="1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641;p64"/>
            <p:cNvSpPr/>
            <p:nvPr/>
          </p:nvSpPr>
          <p:spPr>
            <a:xfrm>
              <a:off x="6030075" y="3526500"/>
              <a:ext cx="80775" cy="68575"/>
            </a:xfrm>
            <a:custGeom>
              <a:avLst/>
              <a:gdLst/>
              <a:ahLst/>
              <a:cxnLst/>
              <a:rect l="l" t="t" r="r" b="b"/>
              <a:pathLst>
                <a:path w="3231" h="2743" extrusionOk="0">
                  <a:moveTo>
                    <a:pt x="599" y="1"/>
                  </a:moveTo>
                  <a:lnTo>
                    <a:pt x="599" y="1"/>
                  </a:lnTo>
                  <a:cubicBezTo>
                    <a:pt x="188" y="402"/>
                    <a:pt x="1" y="1009"/>
                    <a:pt x="170" y="1598"/>
                  </a:cubicBezTo>
                  <a:cubicBezTo>
                    <a:pt x="376" y="2288"/>
                    <a:pt x="1011" y="2742"/>
                    <a:pt x="1696" y="2742"/>
                  </a:cubicBezTo>
                  <a:cubicBezTo>
                    <a:pt x="1844" y="2742"/>
                    <a:pt x="1994" y="2721"/>
                    <a:pt x="2142" y="2677"/>
                  </a:cubicBezTo>
                  <a:cubicBezTo>
                    <a:pt x="2695" y="2517"/>
                    <a:pt x="3088" y="2088"/>
                    <a:pt x="3230" y="1571"/>
                  </a:cubicBezTo>
                  <a:lnTo>
                    <a:pt x="3230" y="1571"/>
                  </a:lnTo>
                  <a:cubicBezTo>
                    <a:pt x="3052" y="1749"/>
                    <a:pt x="2829" y="1883"/>
                    <a:pt x="2579" y="1954"/>
                  </a:cubicBezTo>
                  <a:cubicBezTo>
                    <a:pt x="2429" y="1999"/>
                    <a:pt x="2278" y="2020"/>
                    <a:pt x="2130" y="2020"/>
                  </a:cubicBezTo>
                  <a:cubicBezTo>
                    <a:pt x="1439" y="2020"/>
                    <a:pt x="804" y="1565"/>
                    <a:pt x="599" y="875"/>
                  </a:cubicBezTo>
                  <a:cubicBezTo>
                    <a:pt x="518" y="581"/>
                    <a:pt x="518" y="277"/>
                    <a:pt x="5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642;p64"/>
            <p:cNvSpPr/>
            <p:nvPr/>
          </p:nvSpPr>
          <p:spPr>
            <a:xfrm>
              <a:off x="5989500" y="3553050"/>
              <a:ext cx="29900" cy="23875"/>
            </a:xfrm>
            <a:custGeom>
              <a:avLst/>
              <a:gdLst/>
              <a:ahLst/>
              <a:cxnLst/>
              <a:rect l="l" t="t" r="r" b="b"/>
              <a:pathLst>
                <a:path w="1196" h="955" extrusionOk="0">
                  <a:moveTo>
                    <a:pt x="434" y="1"/>
                  </a:moveTo>
                  <a:cubicBezTo>
                    <a:pt x="364" y="1"/>
                    <a:pt x="298" y="11"/>
                    <a:pt x="241" y="27"/>
                  </a:cubicBezTo>
                  <a:cubicBezTo>
                    <a:pt x="90" y="72"/>
                    <a:pt x="0" y="232"/>
                    <a:pt x="45" y="384"/>
                  </a:cubicBezTo>
                  <a:cubicBezTo>
                    <a:pt x="82" y="509"/>
                    <a:pt x="198" y="592"/>
                    <a:pt x="322" y="592"/>
                  </a:cubicBezTo>
                  <a:cubicBezTo>
                    <a:pt x="348" y="592"/>
                    <a:pt x="375" y="588"/>
                    <a:pt x="402" y="580"/>
                  </a:cubicBezTo>
                  <a:cubicBezTo>
                    <a:pt x="414" y="576"/>
                    <a:pt x="430" y="573"/>
                    <a:pt x="446" y="573"/>
                  </a:cubicBezTo>
                  <a:cubicBezTo>
                    <a:pt x="499" y="573"/>
                    <a:pt x="566" y="607"/>
                    <a:pt x="607" y="750"/>
                  </a:cubicBezTo>
                  <a:cubicBezTo>
                    <a:pt x="643" y="875"/>
                    <a:pt x="759" y="955"/>
                    <a:pt x="884" y="955"/>
                  </a:cubicBezTo>
                  <a:cubicBezTo>
                    <a:pt x="910" y="955"/>
                    <a:pt x="937" y="946"/>
                    <a:pt x="964" y="937"/>
                  </a:cubicBezTo>
                  <a:cubicBezTo>
                    <a:pt x="1115" y="901"/>
                    <a:pt x="1196" y="741"/>
                    <a:pt x="1151" y="589"/>
                  </a:cubicBezTo>
                  <a:cubicBezTo>
                    <a:pt x="1024" y="144"/>
                    <a:pt x="700" y="1"/>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643;p64"/>
            <p:cNvSpPr/>
            <p:nvPr/>
          </p:nvSpPr>
          <p:spPr>
            <a:xfrm>
              <a:off x="6065775" y="3530925"/>
              <a:ext cx="29900" cy="23700"/>
            </a:xfrm>
            <a:custGeom>
              <a:avLst/>
              <a:gdLst/>
              <a:ahLst/>
              <a:cxnLst/>
              <a:rect l="l" t="t" r="r" b="b"/>
              <a:pathLst>
                <a:path w="1196" h="948" extrusionOk="0">
                  <a:moveTo>
                    <a:pt x="442" y="1"/>
                  </a:moveTo>
                  <a:cubicBezTo>
                    <a:pt x="334" y="1"/>
                    <a:pt x="256" y="23"/>
                    <a:pt x="232" y="29"/>
                  </a:cubicBezTo>
                  <a:cubicBezTo>
                    <a:pt x="81" y="74"/>
                    <a:pt x="0" y="225"/>
                    <a:pt x="45" y="386"/>
                  </a:cubicBezTo>
                  <a:cubicBezTo>
                    <a:pt x="74" y="509"/>
                    <a:pt x="186" y="585"/>
                    <a:pt x="308" y="585"/>
                  </a:cubicBezTo>
                  <a:cubicBezTo>
                    <a:pt x="336" y="585"/>
                    <a:pt x="365" y="581"/>
                    <a:pt x="393" y="573"/>
                  </a:cubicBezTo>
                  <a:cubicBezTo>
                    <a:pt x="393" y="573"/>
                    <a:pt x="437" y="573"/>
                    <a:pt x="473" y="582"/>
                  </a:cubicBezTo>
                  <a:cubicBezTo>
                    <a:pt x="500" y="582"/>
                    <a:pt x="562" y="600"/>
                    <a:pt x="607" y="743"/>
                  </a:cubicBezTo>
                  <a:cubicBezTo>
                    <a:pt x="643" y="868"/>
                    <a:pt x="750" y="948"/>
                    <a:pt x="875" y="948"/>
                  </a:cubicBezTo>
                  <a:cubicBezTo>
                    <a:pt x="901" y="948"/>
                    <a:pt x="928" y="948"/>
                    <a:pt x="955" y="939"/>
                  </a:cubicBezTo>
                  <a:cubicBezTo>
                    <a:pt x="1107" y="894"/>
                    <a:pt x="1196" y="734"/>
                    <a:pt x="1151" y="582"/>
                  </a:cubicBezTo>
                  <a:cubicBezTo>
                    <a:pt x="1035" y="181"/>
                    <a:pt x="768" y="65"/>
                    <a:pt x="616" y="20"/>
                  </a:cubicBezTo>
                  <a:cubicBezTo>
                    <a:pt x="552" y="6"/>
                    <a:pt x="494" y="1"/>
                    <a:pt x="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 name="Google Shape;7763;p64"/>
          <p:cNvGrpSpPr/>
          <p:nvPr/>
        </p:nvGrpSpPr>
        <p:grpSpPr>
          <a:xfrm>
            <a:off x="8165172" y="3911673"/>
            <a:ext cx="431375" cy="474525"/>
            <a:chOff x="7041500" y="2807800"/>
            <a:chExt cx="431375" cy="474525"/>
          </a:xfrm>
        </p:grpSpPr>
        <p:sp>
          <p:nvSpPr>
            <p:cNvPr id="57" name="Google Shape;7764;p64"/>
            <p:cNvSpPr/>
            <p:nvPr/>
          </p:nvSpPr>
          <p:spPr>
            <a:xfrm>
              <a:off x="7064025" y="3094950"/>
              <a:ext cx="386550" cy="187375"/>
            </a:xfrm>
            <a:custGeom>
              <a:avLst/>
              <a:gdLst/>
              <a:ahLst/>
              <a:cxnLst/>
              <a:rect l="l" t="t" r="r" b="b"/>
              <a:pathLst>
                <a:path w="15462" h="7495" extrusionOk="0">
                  <a:moveTo>
                    <a:pt x="1" y="1"/>
                  </a:moveTo>
                  <a:lnTo>
                    <a:pt x="902" y="6370"/>
                  </a:lnTo>
                  <a:cubicBezTo>
                    <a:pt x="991" y="7013"/>
                    <a:pt x="1544" y="7494"/>
                    <a:pt x="2187" y="7494"/>
                  </a:cubicBezTo>
                  <a:lnTo>
                    <a:pt x="13267" y="7494"/>
                  </a:lnTo>
                  <a:cubicBezTo>
                    <a:pt x="13918" y="7494"/>
                    <a:pt x="14462" y="7013"/>
                    <a:pt x="14551" y="6370"/>
                  </a:cubicBezTo>
                  <a:lnTo>
                    <a:pt x="154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765;p64"/>
            <p:cNvSpPr/>
            <p:nvPr/>
          </p:nvSpPr>
          <p:spPr>
            <a:xfrm>
              <a:off x="7063825" y="3094950"/>
              <a:ext cx="95025" cy="187375"/>
            </a:xfrm>
            <a:custGeom>
              <a:avLst/>
              <a:gdLst/>
              <a:ahLst/>
              <a:cxnLst/>
              <a:rect l="l" t="t" r="r" b="b"/>
              <a:pathLst>
                <a:path w="3801" h="7495" extrusionOk="0">
                  <a:moveTo>
                    <a:pt x="0" y="1"/>
                  </a:moveTo>
                  <a:lnTo>
                    <a:pt x="901" y="6370"/>
                  </a:lnTo>
                  <a:cubicBezTo>
                    <a:pt x="990" y="7013"/>
                    <a:pt x="1543" y="7494"/>
                    <a:pt x="2186" y="7494"/>
                  </a:cubicBezTo>
                  <a:lnTo>
                    <a:pt x="3800" y="7494"/>
                  </a:lnTo>
                  <a:cubicBezTo>
                    <a:pt x="3149" y="7494"/>
                    <a:pt x="2596" y="7013"/>
                    <a:pt x="2507" y="6370"/>
                  </a:cubicBezTo>
                  <a:lnTo>
                    <a:pt x="1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766;p64"/>
            <p:cNvSpPr/>
            <p:nvPr/>
          </p:nvSpPr>
          <p:spPr>
            <a:xfrm>
              <a:off x="7267425" y="2853200"/>
              <a:ext cx="2275" cy="25"/>
            </a:xfrm>
            <a:custGeom>
              <a:avLst/>
              <a:gdLst/>
              <a:ahLst/>
              <a:cxnLst/>
              <a:rect l="l" t="t" r="r" b="b"/>
              <a:pathLst>
                <a:path w="91" h="1" extrusionOk="0">
                  <a:moveTo>
                    <a:pt x="90" y="0"/>
                  </a:moveTo>
                  <a:lnTo>
                    <a:pt x="1" y="0"/>
                  </a:lnTo>
                  <a:cubicBezTo>
                    <a:pt x="46" y="0"/>
                    <a:pt x="81" y="0"/>
                    <a:pt x="90" y="0"/>
                  </a:cubicBezTo>
                  <a:close/>
                </a:path>
              </a:pathLst>
            </a:custGeom>
            <a:solidFill>
              <a:srgbClr val="7F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767;p64"/>
            <p:cNvSpPr/>
            <p:nvPr/>
          </p:nvSpPr>
          <p:spPr>
            <a:xfrm>
              <a:off x="7041500" y="2899550"/>
              <a:ext cx="431375" cy="195425"/>
            </a:xfrm>
            <a:custGeom>
              <a:avLst/>
              <a:gdLst/>
              <a:ahLst/>
              <a:cxnLst/>
              <a:rect l="l" t="t" r="r" b="b"/>
              <a:pathLst>
                <a:path w="17255" h="7817" extrusionOk="0">
                  <a:moveTo>
                    <a:pt x="6282" y="1"/>
                  </a:moveTo>
                  <a:cubicBezTo>
                    <a:pt x="6034" y="1"/>
                    <a:pt x="4800" y="73"/>
                    <a:pt x="4560" y="1492"/>
                  </a:cubicBezTo>
                  <a:lnTo>
                    <a:pt x="4328" y="2598"/>
                  </a:lnTo>
                  <a:lnTo>
                    <a:pt x="3623" y="2625"/>
                  </a:lnTo>
                  <a:cubicBezTo>
                    <a:pt x="3623" y="2625"/>
                    <a:pt x="3607" y="2624"/>
                    <a:pt x="3579" y="2624"/>
                  </a:cubicBezTo>
                  <a:cubicBezTo>
                    <a:pt x="3331" y="2624"/>
                    <a:pt x="2096" y="2696"/>
                    <a:pt x="1848" y="4114"/>
                  </a:cubicBezTo>
                  <a:lnTo>
                    <a:pt x="1625" y="5230"/>
                  </a:lnTo>
                  <a:lnTo>
                    <a:pt x="1651" y="5230"/>
                  </a:lnTo>
                  <a:cubicBezTo>
                    <a:pt x="1214" y="5274"/>
                    <a:pt x="322" y="5524"/>
                    <a:pt x="126" y="6710"/>
                  </a:cubicBezTo>
                  <a:cubicBezTo>
                    <a:pt x="1" y="7281"/>
                    <a:pt x="447" y="7817"/>
                    <a:pt x="1036" y="7817"/>
                  </a:cubicBezTo>
                  <a:lnTo>
                    <a:pt x="16228" y="7817"/>
                  </a:lnTo>
                  <a:cubicBezTo>
                    <a:pt x="16808" y="7817"/>
                    <a:pt x="17254" y="7281"/>
                    <a:pt x="17138" y="6710"/>
                  </a:cubicBezTo>
                  <a:cubicBezTo>
                    <a:pt x="16933" y="5524"/>
                    <a:pt x="16041" y="5274"/>
                    <a:pt x="15604" y="5230"/>
                  </a:cubicBezTo>
                  <a:lnTo>
                    <a:pt x="15631" y="5230"/>
                  </a:lnTo>
                  <a:lnTo>
                    <a:pt x="15408" y="4114"/>
                  </a:lnTo>
                  <a:cubicBezTo>
                    <a:pt x="15159" y="2696"/>
                    <a:pt x="13931" y="2624"/>
                    <a:pt x="13684" y="2624"/>
                  </a:cubicBezTo>
                  <a:cubicBezTo>
                    <a:pt x="13657" y="2624"/>
                    <a:pt x="13641" y="2625"/>
                    <a:pt x="13641" y="2625"/>
                  </a:cubicBezTo>
                  <a:lnTo>
                    <a:pt x="12928" y="2598"/>
                  </a:lnTo>
                  <a:lnTo>
                    <a:pt x="12696" y="1492"/>
                  </a:lnTo>
                  <a:cubicBezTo>
                    <a:pt x="12455" y="73"/>
                    <a:pt x="11221" y="1"/>
                    <a:pt x="10973" y="1"/>
                  </a:cubicBezTo>
                  <a:cubicBezTo>
                    <a:pt x="10945" y="1"/>
                    <a:pt x="10929" y="2"/>
                    <a:pt x="10929" y="2"/>
                  </a:cubicBezTo>
                  <a:lnTo>
                    <a:pt x="6326" y="2"/>
                  </a:lnTo>
                  <a:cubicBezTo>
                    <a:pt x="6326" y="2"/>
                    <a:pt x="6310" y="1"/>
                    <a:pt x="62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768;p64"/>
            <p:cNvSpPr/>
            <p:nvPr/>
          </p:nvSpPr>
          <p:spPr>
            <a:xfrm>
              <a:off x="7042625" y="2899550"/>
              <a:ext cx="224400" cy="195425"/>
            </a:xfrm>
            <a:custGeom>
              <a:avLst/>
              <a:gdLst/>
              <a:ahLst/>
              <a:cxnLst/>
              <a:rect l="l" t="t" r="r" b="b"/>
              <a:pathLst>
                <a:path w="8976" h="7817" extrusionOk="0">
                  <a:moveTo>
                    <a:pt x="6247" y="1"/>
                  </a:moveTo>
                  <a:cubicBezTo>
                    <a:pt x="6000" y="1"/>
                    <a:pt x="4772" y="73"/>
                    <a:pt x="4523" y="1492"/>
                  </a:cubicBezTo>
                  <a:lnTo>
                    <a:pt x="4300" y="2598"/>
                  </a:lnTo>
                  <a:lnTo>
                    <a:pt x="3587" y="2625"/>
                  </a:lnTo>
                  <a:cubicBezTo>
                    <a:pt x="3587" y="2625"/>
                    <a:pt x="3571" y="2624"/>
                    <a:pt x="3543" y="2624"/>
                  </a:cubicBezTo>
                  <a:cubicBezTo>
                    <a:pt x="3295" y="2624"/>
                    <a:pt x="2061" y="2696"/>
                    <a:pt x="1820" y="4114"/>
                  </a:cubicBezTo>
                  <a:lnTo>
                    <a:pt x="1597" y="5230"/>
                  </a:lnTo>
                  <a:lnTo>
                    <a:pt x="1642" y="5230"/>
                  </a:lnTo>
                  <a:cubicBezTo>
                    <a:pt x="1214" y="5274"/>
                    <a:pt x="313" y="5524"/>
                    <a:pt x="116" y="6710"/>
                  </a:cubicBezTo>
                  <a:cubicBezTo>
                    <a:pt x="1" y="7281"/>
                    <a:pt x="438" y="7817"/>
                    <a:pt x="1026" y="7817"/>
                  </a:cubicBezTo>
                  <a:lnTo>
                    <a:pt x="2552" y="7817"/>
                  </a:lnTo>
                  <a:cubicBezTo>
                    <a:pt x="2454" y="7629"/>
                    <a:pt x="2418" y="7406"/>
                    <a:pt x="2463" y="7165"/>
                  </a:cubicBezTo>
                  <a:cubicBezTo>
                    <a:pt x="2677" y="5908"/>
                    <a:pt x="3622" y="5649"/>
                    <a:pt x="4086" y="5595"/>
                  </a:cubicBezTo>
                  <a:lnTo>
                    <a:pt x="4033" y="5595"/>
                  </a:lnTo>
                  <a:lnTo>
                    <a:pt x="4274" y="4409"/>
                  </a:lnTo>
                  <a:cubicBezTo>
                    <a:pt x="4538" y="2890"/>
                    <a:pt x="5848" y="2811"/>
                    <a:pt x="6117" y="2811"/>
                  </a:cubicBezTo>
                  <a:cubicBezTo>
                    <a:pt x="6148" y="2811"/>
                    <a:pt x="6165" y="2812"/>
                    <a:pt x="6165" y="2812"/>
                  </a:cubicBezTo>
                  <a:lnTo>
                    <a:pt x="6789" y="2794"/>
                  </a:lnTo>
                  <a:cubicBezTo>
                    <a:pt x="6879" y="2785"/>
                    <a:pt x="6941" y="2732"/>
                    <a:pt x="6959" y="2651"/>
                  </a:cubicBezTo>
                  <a:lnTo>
                    <a:pt x="7173" y="1590"/>
                  </a:lnTo>
                  <a:cubicBezTo>
                    <a:pt x="7423" y="145"/>
                    <a:pt x="8627" y="11"/>
                    <a:pt x="8975" y="2"/>
                  </a:cubicBezTo>
                  <a:lnTo>
                    <a:pt x="6290" y="2"/>
                  </a:lnTo>
                  <a:cubicBezTo>
                    <a:pt x="6290" y="2"/>
                    <a:pt x="6275" y="1"/>
                    <a:pt x="6247"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769;p64"/>
            <p:cNvSpPr/>
            <p:nvPr/>
          </p:nvSpPr>
          <p:spPr>
            <a:xfrm>
              <a:off x="7209900" y="2807800"/>
              <a:ext cx="94575" cy="63050"/>
            </a:xfrm>
            <a:custGeom>
              <a:avLst/>
              <a:gdLst/>
              <a:ahLst/>
              <a:cxnLst/>
              <a:rect l="l" t="t" r="r" b="b"/>
              <a:pathLst>
                <a:path w="3783" h="2522" extrusionOk="0">
                  <a:moveTo>
                    <a:pt x="1893" y="1"/>
                  </a:moveTo>
                  <a:cubicBezTo>
                    <a:pt x="1666" y="1"/>
                    <a:pt x="1441" y="68"/>
                    <a:pt x="1249" y="202"/>
                  </a:cubicBezTo>
                  <a:cubicBezTo>
                    <a:pt x="161" y="942"/>
                    <a:pt x="0" y="2521"/>
                    <a:pt x="0" y="2521"/>
                  </a:cubicBezTo>
                  <a:lnTo>
                    <a:pt x="3783" y="2521"/>
                  </a:lnTo>
                  <a:cubicBezTo>
                    <a:pt x="3783" y="2521"/>
                    <a:pt x="3622" y="942"/>
                    <a:pt x="2543" y="202"/>
                  </a:cubicBezTo>
                  <a:cubicBezTo>
                    <a:pt x="2347" y="68"/>
                    <a:pt x="2119" y="1"/>
                    <a:pt x="1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770;p64"/>
            <p:cNvSpPr/>
            <p:nvPr/>
          </p:nvSpPr>
          <p:spPr>
            <a:xfrm>
              <a:off x="7209900" y="2807850"/>
              <a:ext cx="61350" cy="63000"/>
            </a:xfrm>
            <a:custGeom>
              <a:avLst/>
              <a:gdLst/>
              <a:ahLst/>
              <a:cxnLst/>
              <a:rect l="l" t="t" r="r" b="b"/>
              <a:pathLst>
                <a:path w="2454" h="2520" extrusionOk="0">
                  <a:moveTo>
                    <a:pt x="1900" y="1"/>
                  </a:moveTo>
                  <a:cubicBezTo>
                    <a:pt x="1672" y="1"/>
                    <a:pt x="1443" y="69"/>
                    <a:pt x="1249" y="200"/>
                  </a:cubicBezTo>
                  <a:cubicBezTo>
                    <a:pt x="161" y="940"/>
                    <a:pt x="0" y="2519"/>
                    <a:pt x="0" y="2519"/>
                  </a:cubicBezTo>
                  <a:lnTo>
                    <a:pt x="1124" y="2519"/>
                  </a:lnTo>
                  <a:cubicBezTo>
                    <a:pt x="1124" y="2519"/>
                    <a:pt x="1285" y="940"/>
                    <a:pt x="2364" y="200"/>
                  </a:cubicBezTo>
                  <a:cubicBezTo>
                    <a:pt x="2391" y="182"/>
                    <a:pt x="2427" y="164"/>
                    <a:pt x="2454" y="146"/>
                  </a:cubicBezTo>
                  <a:cubicBezTo>
                    <a:pt x="2283" y="48"/>
                    <a:pt x="2091" y="1"/>
                    <a:pt x="19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771;p64"/>
            <p:cNvSpPr/>
            <p:nvPr/>
          </p:nvSpPr>
          <p:spPr>
            <a:xfrm>
              <a:off x="7192050" y="2859225"/>
              <a:ext cx="130500" cy="41275"/>
            </a:xfrm>
            <a:custGeom>
              <a:avLst/>
              <a:gdLst/>
              <a:ahLst/>
              <a:cxnLst/>
              <a:rect l="l" t="t" r="r" b="b"/>
              <a:pathLst>
                <a:path w="5220" h="1651" extrusionOk="0">
                  <a:moveTo>
                    <a:pt x="1642" y="0"/>
                  </a:moveTo>
                  <a:cubicBezTo>
                    <a:pt x="732" y="0"/>
                    <a:pt x="1" y="741"/>
                    <a:pt x="1" y="1651"/>
                  </a:cubicBezTo>
                  <a:lnTo>
                    <a:pt x="5219" y="1651"/>
                  </a:lnTo>
                  <a:cubicBezTo>
                    <a:pt x="5219" y="741"/>
                    <a:pt x="4479" y="0"/>
                    <a:pt x="3569" y="0"/>
                  </a:cubicBezTo>
                  <a:cubicBezTo>
                    <a:pt x="3212" y="0"/>
                    <a:pt x="2873" y="116"/>
                    <a:pt x="2606" y="312"/>
                  </a:cubicBezTo>
                  <a:cubicBezTo>
                    <a:pt x="2338" y="116"/>
                    <a:pt x="2008" y="0"/>
                    <a:pt x="1642"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772;p64"/>
            <p:cNvSpPr/>
            <p:nvPr/>
          </p:nvSpPr>
          <p:spPr>
            <a:xfrm>
              <a:off x="7192050" y="2859225"/>
              <a:ext cx="58450" cy="41275"/>
            </a:xfrm>
            <a:custGeom>
              <a:avLst/>
              <a:gdLst/>
              <a:ahLst/>
              <a:cxnLst/>
              <a:rect l="l" t="t" r="r" b="b"/>
              <a:pathLst>
                <a:path w="2338" h="1651" extrusionOk="0">
                  <a:moveTo>
                    <a:pt x="1642" y="0"/>
                  </a:moveTo>
                  <a:cubicBezTo>
                    <a:pt x="732" y="0"/>
                    <a:pt x="1" y="741"/>
                    <a:pt x="1" y="1651"/>
                  </a:cubicBezTo>
                  <a:lnTo>
                    <a:pt x="1374" y="1651"/>
                  </a:lnTo>
                  <a:cubicBezTo>
                    <a:pt x="1374" y="990"/>
                    <a:pt x="1767" y="411"/>
                    <a:pt x="2338" y="152"/>
                  </a:cubicBezTo>
                  <a:cubicBezTo>
                    <a:pt x="2124" y="54"/>
                    <a:pt x="1892" y="0"/>
                    <a:pt x="1642"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773;p64"/>
            <p:cNvSpPr/>
            <p:nvPr/>
          </p:nvSpPr>
          <p:spPr>
            <a:xfrm>
              <a:off x="7128725" y="3126575"/>
              <a:ext cx="31900" cy="123175"/>
            </a:xfrm>
            <a:custGeom>
              <a:avLst/>
              <a:gdLst/>
              <a:ahLst/>
              <a:cxnLst/>
              <a:rect l="l" t="t" r="r" b="b"/>
              <a:pathLst>
                <a:path w="1276" h="4927" extrusionOk="0">
                  <a:moveTo>
                    <a:pt x="294" y="1"/>
                  </a:moveTo>
                  <a:cubicBezTo>
                    <a:pt x="282" y="1"/>
                    <a:pt x="270" y="1"/>
                    <a:pt x="259" y="2"/>
                  </a:cubicBezTo>
                  <a:cubicBezTo>
                    <a:pt x="107" y="29"/>
                    <a:pt x="0" y="181"/>
                    <a:pt x="18" y="333"/>
                  </a:cubicBezTo>
                  <a:lnTo>
                    <a:pt x="678" y="4677"/>
                  </a:lnTo>
                  <a:cubicBezTo>
                    <a:pt x="705" y="4820"/>
                    <a:pt x="830" y="4927"/>
                    <a:pt x="964" y="4927"/>
                  </a:cubicBezTo>
                  <a:cubicBezTo>
                    <a:pt x="981" y="4927"/>
                    <a:pt x="990" y="4927"/>
                    <a:pt x="1008" y="4918"/>
                  </a:cubicBezTo>
                  <a:cubicBezTo>
                    <a:pt x="1169" y="4900"/>
                    <a:pt x="1276" y="4748"/>
                    <a:pt x="1249" y="4597"/>
                  </a:cubicBezTo>
                  <a:lnTo>
                    <a:pt x="589" y="243"/>
                  </a:lnTo>
                  <a:cubicBezTo>
                    <a:pt x="564" y="103"/>
                    <a:pt x="440" y="1"/>
                    <a:pt x="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774;p64"/>
            <p:cNvSpPr/>
            <p:nvPr/>
          </p:nvSpPr>
          <p:spPr>
            <a:xfrm>
              <a:off x="7203425" y="3126575"/>
              <a:ext cx="27225" cy="123175"/>
            </a:xfrm>
            <a:custGeom>
              <a:avLst/>
              <a:gdLst/>
              <a:ahLst/>
              <a:cxnLst/>
              <a:rect l="l" t="t" r="r" b="b"/>
              <a:pathLst>
                <a:path w="1089" h="4927" extrusionOk="0">
                  <a:moveTo>
                    <a:pt x="301" y="1"/>
                  </a:moveTo>
                  <a:cubicBezTo>
                    <a:pt x="290" y="1"/>
                    <a:pt x="279" y="1"/>
                    <a:pt x="268" y="2"/>
                  </a:cubicBezTo>
                  <a:cubicBezTo>
                    <a:pt x="108" y="20"/>
                    <a:pt x="1" y="163"/>
                    <a:pt x="18" y="324"/>
                  </a:cubicBezTo>
                  <a:lnTo>
                    <a:pt x="500" y="4668"/>
                  </a:lnTo>
                  <a:cubicBezTo>
                    <a:pt x="518" y="4820"/>
                    <a:pt x="643" y="4927"/>
                    <a:pt x="786" y="4927"/>
                  </a:cubicBezTo>
                  <a:lnTo>
                    <a:pt x="812" y="4927"/>
                  </a:lnTo>
                  <a:cubicBezTo>
                    <a:pt x="973" y="4909"/>
                    <a:pt x="1089" y="4766"/>
                    <a:pt x="1071" y="4606"/>
                  </a:cubicBezTo>
                  <a:lnTo>
                    <a:pt x="589" y="261"/>
                  </a:lnTo>
                  <a:cubicBezTo>
                    <a:pt x="573" y="112"/>
                    <a:pt x="448" y="1"/>
                    <a:pt x="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7775;p64"/>
            <p:cNvSpPr/>
            <p:nvPr/>
          </p:nvSpPr>
          <p:spPr>
            <a:xfrm>
              <a:off x="7353750" y="3126575"/>
              <a:ext cx="32125" cy="123175"/>
            </a:xfrm>
            <a:custGeom>
              <a:avLst/>
              <a:gdLst/>
              <a:ahLst/>
              <a:cxnLst/>
              <a:rect l="l" t="t" r="r" b="b"/>
              <a:pathLst>
                <a:path w="1285" h="4927" extrusionOk="0">
                  <a:moveTo>
                    <a:pt x="982" y="1"/>
                  </a:moveTo>
                  <a:cubicBezTo>
                    <a:pt x="837" y="1"/>
                    <a:pt x="712" y="103"/>
                    <a:pt x="687" y="243"/>
                  </a:cubicBezTo>
                  <a:lnTo>
                    <a:pt x="27" y="4597"/>
                  </a:lnTo>
                  <a:cubicBezTo>
                    <a:pt x="0" y="4748"/>
                    <a:pt x="116" y="4900"/>
                    <a:pt x="268" y="4918"/>
                  </a:cubicBezTo>
                  <a:cubicBezTo>
                    <a:pt x="286" y="4927"/>
                    <a:pt x="295" y="4927"/>
                    <a:pt x="313" y="4927"/>
                  </a:cubicBezTo>
                  <a:cubicBezTo>
                    <a:pt x="455" y="4927"/>
                    <a:pt x="571" y="4820"/>
                    <a:pt x="598" y="4677"/>
                  </a:cubicBezTo>
                  <a:lnTo>
                    <a:pt x="1258" y="333"/>
                  </a:lnTo>
                  <a:cubicBezTo>
                    <a:pt x="1285" y="181"/>
                    <a:pt x="1169" y="29"/>
                    <a:pt x="1017" y="2"/>
                  </a:cubicBezTo>
                  <a:cubicBezTo>
                    <a:pt x="1006" y="1"/>
                    <a:pt x="994" y="1"/>
                    <a:pt x="9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7776;p64"/>
            <p:cNvSpPr/>
            <p:nvPr/>
          </p:nvSpPr>
          <p:spPr>
            <a:xfrm>
              <a:off x="7283950" y="3126575"/>
              <a:ext cx="27000" cy="123175"/>
            </a:xfrm>
            <a:custGeom>
              <a:avLst/>
              <a:gdLst/>
              <a:ahLst/>
              <a:cxnLst/>
              <a:rect l="l" t="t" r="r" b="b"/>
              <a:pathLst>
                <a:path w="1080" h="4927" extrusionOk="0">
                  <a:moveTo>
                    <a:pt x="779" y="1"/>
                  </a:moveTo>
                  <a:cubicBezTo>
                    <a:pt x="632" y="1"/>
                    <a:pt x="508" y="112"/>
                    <a:pt x="500" y="261"/>
                  </a:cubicBezTo>
                  <a:lnTo>
                    <a:pt x="9" y="4606"/>
                  </a:lnTo>
                  <a:cubicBezTo>
                    <a:pt x="0" y="4766"/>
                    <a:pt x="107" y="4909"/>
                    <a:pt x="268" y="4927"/>
                  </a:cubicBezTo>
                  <a:lnTo>
                    <a:pt x="303" y="4927"/>
                  </a:lnTo>
                  <a:cubicBezTo>
                    <a:pt x="446" y="4927"/>
                    <a:pt x="571" y="4820"/>
                    <a:pt x="580" y="4668"/>
                  </a:cubicBezTo>
                  <a:lnTo>
                    <a:pt x="1071" y="324"/>
                  </a:lnTo>
                  <a:cubicBezTo>
                    <a:pt x="1080" y="163"/>
                    <a:pt x="972" y="20"/>
                    <a:pt x="812" y="2"/>
                  </a:cubicBezTo>
                  <a:cubicBezTo>
                    <a:pt x="801" y="1"/>
                    <a:pt x="790" y="1"/>
                    <a:pt x="7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851;p64"/>
          <p:cNvGrpSpPr/>
          <p:nvPr/>
        </p:nvGrpSpPr>
        <p:grpSpPr>
          <a:xfrm>
            <a:off x="7385364" y="2107217"/>
            <a:ext cx="479325" cy="467725"/>
            <a:chOff x="2304200" y="2811200"/>
            <a:chExt cx="479325" cy="467725"/>
          </a:xfrm>
        </p:grpSpPr>
        <p:sp>
          <p:nvSpPr>
            <p:cNvPr id="71" name="Google Shape;7852;p64"/>
            <p:cNvSpPr/>
            <p:nvPr/>
          </p:nvSpPr>
          <p:spPr>
            <a:xfrm>
              <a:off x="2304200" y="2811225"/>
              <a:ext cx="184250" cy="181700"/>
            </a:xfrm>
            <a:custGeom>
              <a:avLst/>
              <a:gdLst/>
              <a:ahLst/>
              <a:cxnLst/>
              <a:rect l="l" t="t" r="r" b="b"/>
              <a:pathLst>
                <a:path w="7370" h="7268" extrusionOk="0">
                  <a:moveTo>
                    <a:pt x="5088" y="1"/>
                  </a:moveTo>
                  <a:cubicBezTo>
                    <a:pt x="4710" y="1"/>
                    <a:pt x="4333" y="148"/>
                    <a:pt x="4051" y="439"/>
                  </a:cubicBezTo>
                  <a:cubicBezTo>
                    <a:pt x="3659" y="841"/>
                    <a:pt x="3543" y="1421"/>
                    <a:pt x="3721" y="1911"/>
                  </a:cubicBezTo>
                  <a:cubicBezTo>
                    <a:pt x="3582" y="1870"/>
                    <a:pt x="3438" y="1849"/>
                    <a:pt x="3294" y="1849"/>
                  </a:cubicBezTo>
                  <a:cubicBezTo>
                    <a:pt x="2913" y="1849"/>
                    <a:pt x="2534" y="1995"/>
                    <a:pt x="2249" y="2286"/>
                  </a:cubicBezTo>
                  <a:cubicBezTo>
                    <a:pt x="1857" y="2696"/>
                    <a:pt x="1750" y="3267"/>
                    <a:pt x="1919" y="3767"/>
                  </a:cubicBezTo>
                  <a:cubicBezTo>
                    <a:pt x="1779" y="3722"/>
                    <a:pt x="1632" y="3699"/>
                    <a:pt x="1486" y="3699"/>
                  </a:cubicBezTo>
                  <a:cubicBezTo>
                    <a:pt x="1112" y="3699"/>
                    <a:pt x="738" y="3847"/>
                    <a:pt x="456" y="4142"/>
                  </a:cubicBezTo>
                  <a:cubicBezTo>
                    <a:pt x="153" y="4445"/>
                    <a:pt x="1" y="4882"/>
                    <a:pt x="55" y="5310"/>
                  </a:cubicBezTo>
                  <a:cubicBezTo>
                    <a:pt x="81" y="5524"/>
                    <a:pt x="153" y="5729"/>
                    <a:pt x="260" y="5908"/>
                  </a:cubicBezTo>
                  <a:cubicBezTo>
                    <a:pt x="429" y="6184"/>
                    <a:pt x="750" y="6416"/>
                    <a:pt x="1027" y="6595"/>
                  </a:cubicBezTo>
                  <a:cubicBezTo>
                    <a:pt x="1268" y="6764"/>
                    <a:pt x="1535" y="6907"/>
                    <a:pt x="1812" y="7014"/>
                  </a:cubicBezTo>
                  <a:cubicBezTo>
                    <a:pt x="2234" y="7183"/>
                    <a:pt x="2680" y="7268"/>
                    <a:pt x="3128" y="7268"/>
                  </a:cubicBezTo>
                  <a:cubicBezTo>
                    <a:pt x="3532" y="7268"/>
                    <a:pt x="3938" y="7198"/>
                    <a:pt x="4328" y="7059"/>
                  </a:cubicBezTo>
                  <a:cubicBezTo>
                    <a:pt x="4577" y="6969"/>
                    <a:pt x="4818" y="6853"/>
                    <a:pt x="5050" y="6720"/>
                  </a:cubicBezTo>
                  <a:cubicBezTo>
                    <a:pt x="5764" y="6300"/>
                    <a:pt x="6362" y="5685"/>
                    <a:pt x="6763" y="4953"/>
                  </a:cubicBezTo>
                  <a:cubicBezTo>
                    <a:pt x="6808" y="4873"/>
                    <a:pt x="6852" y="4784"/>
                    <a:pt x="6888" y="4704"/>
                  </a:cubicBezTo>
                  <a:cubicBezTo>
                    <a:pt x="7289" y="3856"/>
                    <a:pt x="7370" y="2901"/>
                    <a:pt x="7075" y="2009"/>
                  </a:cubicBezTo>
                  <a:cubicBezTo>
                    <a:pt x="6879" y="1430"/>
                    <a:pt x="6531" y="832"/>
                    <a:pt x="6094" y="413"/>
                  </a:cubicBezTo>
                  <a:cubicBezTo>
                    <a:pt x="5814" y="137"/>
                    <a:pt x="5451" y="1"/>
                    <a:pt x="5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853;p64"/>
            <p:cNvSpPr/>
            <p:nvPr/>
          </p:nvSpPr>
          <p:spPr>
            <a:xfrm>
              <a:off x="2304200" y="2811200"/>
              <a:ext cx="152150" cy="181625"/>
            </a:xfrm>
            <a:custGeom>
              <a:avLst/>
              <a:gdLst/>
              <a:ahLst/>
              <a:cxnLst/>
              <a:rect l="l" t="t" r="r" b="b"/>
              <a:pathLst>
                <a:path w="6086" h="7265" extrusionOk="0">
                  <a:moveTo>
                    <a:pt x="5088" y="1"/>
                  </a:moveTo>
                  <a:cubicBezTo>
                    <a:pt x="4711" y="1"/>
                    <a:pt x="4334" y="148"/>
                    <a:pt x="4051" y="440"/>
                  </a:cubicBezTo>
                  <a:cubicBezTo>
                    <a:pt x="3659" y="842"/>
                    <a:pt x="3543" y="1422"/>
                    <a:pt x="3721" y="1912"/>
                  </a:cubicBezTo>
                  <a:cubicBezTo>
                    <a:pt x="3582" y="1871"/>
                    <a:pt x="3438" y="1850"/>
                    <a:pt x="3294" y="1850"/>
                  </a:cubicBezTo>
                  <a:cubicBezTo>
                    <a:pt x="2913" y="1850"/>
                    <a:pt x="2534" y="1996"/>
                    <a:pt x="2249" y="2287"/>
                  </a:cubicBezTo>
                  <a:cubicBezTo>
                    <a:pt x="1857" y="2697"/>
                    <a:pt x="1750" y="3268"/>
                    <a:pt x="1919" y="3768"/>
                  </a:cubicBezTo>
                  <a:cubicBezTo>
                    <a:pt x="1779" y="3723"/>
                    <a:pt x="1632" y="3700"/>
                    <a:pt x="1486" y="3700"/>
                  </a:cubicBezTo>
                  <a:cubicBezTo>
                    <a:pt x="1112" y="3700"/>
                    <a:pt x="738" y="3848"/>
                    <a:pt x="456" y="4143"/>
                  </a:cubicBezTo>
                  <a:cubicBezTo>
                    <a:pt x="153" y="4446"/>
                    <a:pt x="1" y="4883"/>
                    <a:pt x="55" y="5311"/>
                  </a:cubicBezTo>
                  <a:cubicBezTo>
                    <a:pt x="81" y="5525"/>
                    <a:pt x="153" y="5730"/>
                    <a:pt x="260" y="5909"/>
                  </a:cubicBezTo>
                  <a:cubicBezTo>
                    <a:pt x="429" y="6185"/>
                    <a:pt x="750" y="6417"/>
                    <a:pt x="1027" y="6596"/>
                  </a:cubicBezTo>
                  <a:cubicBezTo>
                    <a:pt x="1268" y="6765"/>
                    <a:pt x="1535" y="6908"/>
                    <a:pt x="1812" y="7015"/>
                  </a:cubicBezTo>
                  <a:cubicBezTo>
                    <a:pt x="2178" y="7158"/>
                    <a:pt x="2561" y="7238"/>
                    <a:pt x="2945" y="7265"/>
                  </a:cubicBezTo>
                  <a:cubicBezTo>
                    <a:pt x="2758" y="7176"/>
                    <a:pt x="2579" y="7069"/>
                    <a:pt x="2410" y="6953"/>
                  </a:cubicBezTo>
                  <a:cubicBezTo>
                    <a:pt x="2133" y="6774"/>
                    <a:pt x="1812" y="6542"/>
                    <a:pt x="1642" y="6266"/>
                  </a:cubicBezTo>
                  <a:cubicBezTo>
                    <a:pt x="1535" y="6078"/>
                    <a:pt x="1464" y="5882"/>
                    <a:pt x="1437" y="5668"/>
                  </a:cubicBezTo>
                  <a:cubicBezTo>
                    <a:pt x="1384" y="5240"/>
                    <a:pt x="1535" y="4803"/>
                    <a:pt x="1839" y="4490"/>
                  </a:cubicBezTo>
                  <a:cubicBezTo>
                    <a:pt x="2122" y="4200"/>
                    <a:pt x="2508" y="4054"/>
                    <a:pt x="2895" y="4054"/>
                  </a:cubicBezTo>
                  <a:cubicBezTo>
                    <a:pt x="2948" y="4054"/>
                    <a:pt x="3000" y="4057"/>
                    <a:pt x="3052" y="4062"/>
                  </a:cubicBezTo>
                  <a:cubicBezTo>
                    <a:pt x="3061" y="4064"/>
                    <a:pt x="3069" y="4064"/>
                    <a:pt x="3077" y="4064"/>
                  </a:cubicBezTo>
                  <a:cubicBezTo>
                    <a:pt x="3174" y="4064"/>
                    <a:pt x="3256" y="3973"/>
                    <a:pt x="3239" y="3866"/>
                  </a:cubicBezTo>
                  <a:cubicBezTo>
                    <a:pt x="3177" y="3438"/>
                    <a:pt x="3311" y="2983"/>
                    <a:pt x="3632" y="2644"/>
                  </a:cubicBezTo>
                  <a:cubicBezTo>
                    <a:pt x="3917" y="2351"/>
                    <a:pt x="4295" y="2205"/>
                    <a:pt x="4669" y="2205"/>
                  </a:cubicBezTo>
                  <a:cubicBezTo>
                    <a:pt x="4728" y="2205"/>
                    <a:pt x="4787" y="2208"/>
                    <a:pt x="4845" y="2216"/>
                  </a:cubicBezTo>
                  <a:cubicBezTo>
                    <a:pt x="4854" y="2217"/>
                    <a:pt x="4863" y="2218"/>
                    <a:pt x="4872" y="2218"/>
                  </a:cubicBezTo>
                  <a:cubicBezTo>
                    <a:pt x="4976" y="2218"/>
                    <a:pt x="5058" y="2126"/>
                    <a:pt x="5041" y="2019"/>
                  </a:cubicBezTo>
                  <a:cubicBezTo>
                    <a:pt x="4970" y="1591"/>
                    <a:pt x="5104" y="1136"/>
                    <a:pt x="5434" y="797"/>
                  </a:cubicBezTo>
                  <a:cubicBezTo>
                    <a:pt x="5621" y="601"/>
                    <a:pt x="5844" y="476"/>
                    <a:pt x="6085" y="405"/>
                  </a:cubicBezTo>
                  <a:cubicBezTo>
                    <a:pt x="5806" y="135"/>
                    <a:pt x="5447" y="1"/>
                    <a:pt x="50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854;p64"/>
            <p:cNvSpPr/>
            <p:nvPr/>
          </p:nvSpPr>
          <p:spPr>
            <a:xfrm>
              <a:off x="2597050" y="3097325"/>
              <a:ext cx="186475" cy="181600"/>
            </a:xfrm>
            <a:custGeom>
              <a:avLst/>
              <a:gdLst/>
              <a:ahLst/>
              <a:cxnLst/>
              <a:rect l="l" t="t" r="r" b="b"/>
              <a:pathLst>
                <a:path w="7459" h="7264" extrusionOk="0">
                  <a:moveTo>
                    <a:pt x="4237" y="0"/>
                  </a:moveTo>
                  <a:cubicBezTo>
                    <a:pt x="3658" y="0"/>
                    <a:pt x="3085" y="140"/>
                    <a:pt x="2561" y="405"/>
                  </a:cubicBezTo>
                  <a:cubicBezTo>
                    <a:pt x="2471" y="450"/>
                    <a:pt x="2391" y="494"/>
                    <a:pt x="2302" y="539"/>
                  </a:cubicBezTo>
                  <a:cubicBezTo>
                    <a:pt x="1588" y="967"/>
                    <a:pt x="991" y="1574"/>
                    <a:pt x="589" y="2305"/>
                  </a:cubicBezTo>
                  <a:cubicBezTo>
                    <a:pt x="464" y="2546"/>
                    <a:pt x="357" y="2787"/>
                    <a:pt x="268" y="3037"/>
                  </a:cubicBezTo>
                  <a:cubicBezTo>
                    <a:pt x="0" y="3867"/>
                    <a:pt x="45" y="4750"/>
                    <a:pt x="393" y="5553"/>
                  </a:cubicBezTo>
                  <a:cubicBezTo>
                    <a:pt x="509" y="5820"/>
                    <a:pt x="652" y="6088"/>
                    <a:pt x="830" y="6329"/>
                  </a:cubicBezTo>
                  <a:cubicBezTo>
                    <a:pt x="1017" y="6596"/>
                    <a:pt x="1258" y="6909"/>
                    <a:pt x="1544" y="7069"/>
                  </a:cubicBezTo>
                  <a:cubicBezTo>
                    <a:pt x="1722" y="7176"/>
                    <a:pt x="1927" y="7239"/>
                    <a:pt x="2141" y="7257"/>
                  </a:cubicBezTo>
                  <a:cubicBezTo>
                    <a:pt x="2189" y="7261"/>
                    <a:pt x="2236" y="7264"/>
                    <a:pt x="2283" y="7264"/>
                  </a:cubicBezTo>
                  <a:cubicBezTo>
                    <a:pt x="2664" y="7264"/>
                    <a:pt x="3039" y="7106"/>
                    <a:pt x="3301" y="6828"/>
                  </a:cubicBezTo>
                  <a:cubicBezTo>
                    <a:pt x="3694" y="6427"/>
                    <a:pt x="3801" y="5847"/>
                    <a:pt x="3631" y="5347"/>
                  </a:cubicBezTo>
                  <a:lnTo>
                    <a:pt x="3631" y="5347"/>
                  </a:lnTo>
                  <a:cubicBezTo>
                    <a:pt x="3775" y="5393"/>
                    <a:pt x="3923" y="5415"/>
                    <a:pt x="4072" y="5415"/>
                  </a:cubicBezTo>
                  <a:cubicBezTo>
                    <a:pt x="4448" y="5415"/>
                    <a:pt x="4822" y="5270"/>
                    <a:pt x="5103" y="4982"/>
                  </a:cubicBezTo>
                  <a:cubicBezTo>
                    <a:pt x="5496" y="4571"/>
                    <a:pt x="5603" y="4000"/>
                    <a:pt x="5433" y="3501"/>
                  </a:cubicBezTo>
                  <a:lnTo>
                    <a:pt x="5433" y="3501"/>
                  </a:lnTo>
                  <a:cubicBezTo>
                    <a:pt x="5571" y="3545"/>
                    <a:pt x="5715" y="3567"/>
                    <a:pt x="5858" y="3567"/>
                  </a:cubicBezTo>
                  <a:cubicBezTo>
                    <a:pt x="6235" y="3567"/>
                    <a:pt x="6612" y="3417"/>
                    <a:pt x="6896" y="3126"/>
                  </a:cubicBezTo>
                  <a:cubicBezTo>
                    <a:pt x="7458" y="2555"/>
                    <a:pt x="7440" y="1636"/>
                    <a:pt x="6870" y="1083"/>
                  </a:cubicBezTo>
                  <a:cubicBezTo>
                    <a:pt x="6432" y="655"/>
                    <a:pt x="5826" y="325"/>
                    <a:pt x="5246" y="147"/>
                  </a:cubicBezTo>
                  <a:cubicBezTo>
                    <a:pt x="4914" y="48"/>
                    <a:pt x="4575" y="0"/>
                    <a:pt x="4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855;p64"/>
            <p:cNvSpPr/>
            <p:nvPr/>
          </p:nvSpPr>
          <p:spPr>
            <a:xfrm>
              <a:off x="2599725" y="3124400"/>
              <a:ext cx="183800" cy="154475"/>
            </a:xfrm>
            <a:custGeom>
              <a:avLst/>
              <a:gdLst/>
              <a:ahLst/>
              <a:cxnLst/>
              <a:rect l="l" t="t" r="r" b="b"/>
              <a:pathLst>
                <a:path w="7352" h="6179" extrusionOk="0">
                  <a:moveTo>
                    <a:pt x="6763" y="0"/>
                  </a:moveTo>
                  <a:cubicBezTo>
                    <a:pt x="6709" y="250"/>
                    <a:pt x="6584" y="482"/>
                    <a:pt x="6397" y="669"/>
                  </a:cubicBezTo>
                  <a:cubicBezTo>
                    <a:pt x="6112" y="962"/>
                    <a:pt x="5740" y="1108"/>
                    <a:pt x="5363" y="1108"/>
                  </a:cubicBezTo>
                  <a:cubicBezTo>
                    <a:pt x="5303" y="1108"/>
                    <a:pt x="5243" y="1105"/>
                    <a:pt x="5184" y="1098"/>
                  </a:cubicBezTo>
                  <a:cubicBezTo>
                    <a:pt x="5179" y="1097"/>
                    <a:pt x="5174" y="1097"/>
                    <a:pt x="5169" y="1097"/>
                  </a:cubicBezTo>
                  <a:cubicBezTo>
                    <a:pt x="5060" y="1097"/>
                    <a:pt x="4979" y="1191"/>
                    <a:pt x="4996" y="1294"/>
                  </a:cubicBezTo>
                  <a:cubicBezTo>
                    <a:pt x="5059" y="1731"/>
                    <a:pt x="4925" y="2186"/>
                    <a:pt x="4604" y="2525"/>
                  </a:cubicBezTo>
                  <a:cubicBezTo>
                    <a:pt x="4313" y="2816"/>
                    <a:pt x="3925" y="2961"/>
                    <a:pt x="3544" y="2961"/>
                  </a:cubicBezTo>
                  <a:cubicBezTo>
                    <a:pt x="3493" y="2961"/>
                    <a:pt x="3441" y="2958"/>
                    <a:pt x="3390" y="2953"/>
                  </a:cubicBezTo>
                  <a:cubicBezTo>
                    <a:pt x="3381" y="2952"/>
                    <a:pt x="3372" y="2951"/>
                    <a:pt x="3363" y="2951"/>
                  </a:cubicBezTo>
                  <a:cubicBezTo>
                    <a:pt x="3260" y="2951"/>
                    <a:pt x="3178" y="3043"/>
                    <a:pt x="3194" y="3149"/>
                  </a:cubicBezTo>
                  <a:cubicBezTo>
                    <a:pt x="3257" y="3578"/>
                    <a:pt x="3132" y="4033"/>
                    <a:pt x="2802" y="4372"/>
                  </a:cubicBezTo>
                  <a:cubicBezTo>
                    <a:pt x="2532" y="4649"/>
                    <a:pt x="2163" y="4807"/>
                    <a:pt x="1783" y="4807"/>
                  </a:cubicBezTo>
                  <a:cubicBezTo>
                    <a:pt x="1736" y="4807"/>
                    <a:pt x="1689" y="4805"/>
                    <a:pt x="1642" y="4800"/>
                  </a:cubicBezTo>
                  <a:cubicBezTo>
                    <a:pt x="1428" y="4782"/>
                    <a:pt x="1223" y="4719"/>
                    <a:pt x="1035" y="4612"/>
                  </a:cubicBezTo>
                  <a:cubicBezTo>
                    <a:pt x="759" y="4452"/>
                    <a:pt x="518" y="4140"/>
                    <a:pt x="322" y="3872"/>
                  </a:cubicBezTo>
                  <a:cubicBezTo>
                    <a:pt x="206" y="3702"/>
                    <a:pt x="99" y="3524"/>
                    <a:pt x="0" y="3337"/>
                  </a:cubicBezTo>
                  <a:lnTo>
                    <a:pt x="0" y="3337"/>
                  </a:lnTo>
                  <a:cubicBezTo>
                    <a:pt x="36" y="3729"/>
                    <a:pt x="125" y="4104"/>
                    <a:pt x="286" y="4470"/>
                  </a:cubicBezTo>
                  <a:cubicBezTo>
                    <a:pt x="402" y="4737"/>
                    <a:pt x="545" y="5005"/>
                    <a:pt x="723" y="5237"/>
                  </a:cubicBezTo>
                  <a:cubicBezTo>
                    <a:pt x="910" y="5513"/>
                    <a:pt x="1151" y="5826"/>
                    <a:pt x="1437" y="5986"/>
                  </a:cubicBezTo>
                  <a:cubicBezTo>
                    <a:pt x="1615" y="6093"/>
                    <a:pt x="1820" y="6156"/>
                    <a:pt x="2034" y="6174"/>
                  </a:cubicBezTo>
                  <a:cubicBezTo>
                    <a:pt x="2075" y="6177"/>
                    <a:pt x="2117" y="6179"/>
                    <a:pt x="2158" y="6179"/>
                  </a:cubicBezTo>
                  <a:cubicBezTo>
                    <a:pt x="2545" y="6179"/>
                    <a:pt x="2928" y="6028"/>
                    <a:pt x="3194" y="5745"/>
                  </a:cubicBezTo>
                  <a:cubicBezTo>
                    <a:pt x="3587" y="5344"/>
                    <a:pt x="3694" y="4764"/>
                    <a:pt x="3524" y="4264"/>
                  </a:cubicBezTo>
                  <a:lnTo>
                    <a:pt x="3524" y="4264"/>
                  </a:lnTo>
                  <a:cubicBezTo>
                    <a:pt x="3668" y="4310"/>
                    <a:pt x="3816" y="4332"/>
                    <a:pt x="3965" y="4332"/>
                  </a:cubicBezTo>
                  <a:cubicBezTo>
                    <a:pt x="4341" y="4332"/>
                    <a:pt x="4715" y="4187"/>
                    <a:pt x="4996" y="3899"/>
                  </a:cubicBezTo>
                  <a:cubicBezTo>
                    <a:pt x="5389" y="3488"/>
                    <a:pt x="5496" y="2917"/>
                    <a:pt x="5326" y="2418"/>
                  </a:cubicBezTo>
                  <a:lnTo>
                    <a:pt x="5326" y="2418"/>
                  </a:lnTo>
                  <a:cubicBezTo>
                    <a:pt x="5464" y="2462"/>
                    <a:pt x="5608" y="2484"/>
                    <a:pt x="5751" y="2484"/>
                  </a:cubicBezTo>
                  <a:cubicBezTo>
                    <a:pt x="6128" y="2484"/>
                    <a:pt x="6505" y="2334"/>
                    <a:pt x="6789" y="2043"/>
                  </a:cubicBezTo>
                  <a:cubicBezTo>
                    <a:pt x="7351" y="1472"/>
                    <a:pt x="7333" y="562"/>
                    <a:pt x="6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856;p64"/>
            <p:cNvSpPr/>
            <p:nvPr/>
          </p:nvSpPr>
          <p:spPr>
            <a:xfrm>
              <a:off x="2415050" y="2927100"/>
              <a:ext cx="261200" cy="242300"/>
            </a:xfrm>
            <a:custGeom>
              <a:avLst/>
              <a:gdLst/>
              <a:ahLst/>
              <a:cxnLst/>
              <a:rect l="l" t="t" r="r" b="b"/>
              <a:pathLst>
                <a:path w="10448" h="9692" extrusionOk="0">
                  <a:moveTo>
                    <a:pt x="3768" y="0"/>
                  </a:moveTo>
                  <a:cubicBezTo>
                    <a:pt x="2908" y="0"/>
                    <a:pt x="2047" y="333"/>
                    <a:pt x="1401" y="996"/>
                  </a:cubicBezTo>
                  <a:lnTo>
                    <a:pt x="1268" y="1130"/>
                  </a:lnTo>
                  <a:cubicBezTo>
                    <a:pt x="1" y="2433"/>
                    <a:pt x="36" y="4529"/>
                    <a:pt x="1330" y="5787"/>
                  </a:cubicBezTo>
                  <a:lnTo>
                    <a:pt x="4390" y="8766"/>
                  </a:lnTo>
                  <a:cubicBezTo>
                    <a:pt x="5029" y="9383"/>
                    <a:pt x="5858" y="9691"/>
                    <a:pt x="6688" y="9691"/>
                  </a:cubicBezTo>
                  <a:cubicBezTo>
                    <a:pt x="7549" y="9691"/>
                    <a:pt x="8410" y="9359"/>
                    <a:pt x="9056" y="8695"/>
                  </a:cubicBezTo>
                  <a:lnTo>
                    <a:pt x="9189" y="8561"/>
                  </a:lnTo>
                  <a:cubicBezTo>
                    <a:pt x="10447" y="7259"/>
                    <a:pt x="10421" y="5162"/>
                    <a:pt x="9118" y="3905"/>
                  </a:cubicBezTo>
                  <a:lnTo>
                    <a:pt x="6058" y="925"/>
                  </a:lnTo>
                  <a:cubicBezTo>
                    <a:pt x="5424" y="308"/>
                    <a:pt x="4596" y="0"/>
                    <a:pt x="3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857;p64"/>
            <p:cNvSpPr/>
            <p:nvPr/>
          </p:nvSpPr>
          <p:spPr>
            <a:xfrm>
              <a:off x="2415050" y="2927050"/>
              <a:ext cx="202750" cy="242325"/>
            </a:xfrm>
            <a:custGeom>
              <a:avLst/>
              <a:gdLst/>
              <a:ahLst/>
              <a:cxnLst/>
              <a:rect l="l" t="t" r="r" b="b"/>
              <a:pathLst>
                <a:path w="8110" h="9693" extrusionOk="0">
                  <a:moveTo>
                    <a:pt x="3763" y="0"/>
                  </a:moveTo>
                  <a:cubicBezTo>
                    <a:pt x="2904" y="0"/>
                    <a:pt x="2041" y="335"/>
                    <a:pt x="1401" y="998"/>
                  </a:cubicBezTo>
                  <a:lnTo>
                    <a:pt x="1268" y="1132"/>
                  </a:lnTo>
                  <a:cubicBezTo>
                    <a:pt x="1" y="2435"/>
                    <a:pt x="36" y="4531"/>
                    <a:pt x="1330" y="5789"/>
                  </a:cubicBezTo>
                  <a:lnTo>
                    <a:pt x="4390" y="8768"/>
                  </a:lnTo>
                  <a:cubicBezTo>
                    <a:pt x="5030" y="9386"/>
                    <a:pt x="5858" y="9693"/>
                    <a:pt x="6686" y="9693"/>
                  </a:cubicBezTo>
                  <a:cubicBezTo>
                    <a:pt x="7173" y="9693"/>
                    <a:pt x="7660" y="9587"/>
                    <a:pt x="8110" y="9375"/>
                  </a:cubicBezTo>
                  <a:cubicBezTo>
                    <a:pt x="7396" y="9304"/>
                    <a:pt x="6692" y="9000"/>
                    <a:pt x="6138" y="8465"/>
                  </a:cubicBezTo>
                  <a:lnTo>
                    <a:pt x="3079" y="5486"/>
                  </a:lnTo>
                  <a:cubicBezTo>
                    <a:pt x="1785" y="4228"/>
                    <a:pt x="1749" y="2131"/>
                    <a:pt x="3016" y="829"/>
                  </a:cubicBezTo>
                  <a:lnTo>
                    <a:pt x="3150" y="695"/>
                  </a:lnTo>
                  <a:cubicBezTo>
                    <a:pt x="3426" y="401"/>
                    <a:pt x="3748" y="178"/>
                    <a:pt x="4096" y="17"/>
                  </a:cubicBezTo>
                  <a:cubicBezTo>
                    <a:pt x="3985" y="6"/>
                    <a:pt x="3874" y="0"/>
                    <a:pt x="376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858;p64"/>
            <p:cNvSpPr/>
            <p:nvPr/>
          </p:nvSpPr>
          <p:spPr>
            <a:xfrm>
              <a:off x="2429100" y="2931925"/>
              <a:ext cx="141875" cy="144100"/>
            </a:xfrm>
            <a:custGeom>
              <a:avLst/>
              <a:gdLst/>
              <a:ahLst/>
              <a:cxnLst/>
              <a:rect l="l" t="t" r="r" b="b"/>
              <a:pathLst>
                <a:path w="5675" h="5764" extrusionOk="0">
                  <a:moveTo>
                    <a:pt x="4327" y="0"/>
                  </a:moveTo>
                  <a:lnTo>
                    <a:pt x="1" y="4443"/>
                  </a:lnTo>
                  <a:cubicBezTo>
                    <a:pt x="170" y="4862"/>
                    <a:pt x="429" y="5264"/>
                    <a:pt x="768" y="5594"/>
                  </a:cubicBezTo>
                  <a:lnTo>
                    <a:pt x="946" y="5763"/>
                  </a:lnTo>
                  <a:lnTo>
                    <a:pt x="5675" y="901"/>
                  </a:lnTo>
                  <a:lnTo>
                    <a:pt x="5496" y="732"/>
                  </a:lnTo>
                  <a:cubicBezTo>
                    <a:pt x="5148" y="393"/>
                    <a:pt x="4747" y="152"/>
                    <a:pt x="4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59;p64"/>
            <p:cNvSpPr/>
            <p:nvPr/>
          </p:nvSpPr>
          <p:spPr>
            <a:xfrm>
              <a:off x="2479075" y="2980100"/>
              <a:ext cx="146775" cy="149225"/>
            </a:xfrm>
            <a:custGeom>
              <a:avLst/>
              <a:gdLst/>
              <a:ahLst/>
              <a:cxnLst/>
              <a:rect l="l" t="t" r="r" b="b"/>
              <a:pathLst>
                <a:path w="5871" h="5969" extrusionOk="0">
                  <a:moveTo>
                    <a:pt x="4728" y="0"/>
                  </a:moveTo>
                  <a:lnTo>
                    <a:pt x="0" y="4862"/>
                  </a:lnTo>
                  <a:lnTo>
                    <a:pt x="1142" y="5968"/>
                  </a:lnTo>
                  <a:lnTo>
                    <a:pt x="5870" y="1107"/>
                  </a:lnTo>
                  <a:lnTo>
                    <a:pt x="47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860;p64"/>
            <p:cNvSpPr/>
            <p:nvPr/>
          </p:nvSpPr>
          <p:spPr>
            <a:xfrm>
              <a:off x="2534600" y="3034075"/>
              <a:ext cx="132950" cy="135175"/>
            </a:xfrm>
            <a:custGeom>
              <a:avLst/>
              <a:gdLst/>
              <a:ahLst/>
              <a:cxnLst/>
              <a:rect l="l" t="t" r="r" b="b"/>
              <a:pathLst>
                <a:path w="5318" h="5407" extrusionOk="0">
                  <a:moveTo>
                    <a:pt x="4675" y="0"/>
                  </a:moveTo>
                  <a:lnTo>
                    <a:pt x="0" y="4809"/>
                  </a:lnTo>
                  <a:cubicBezTo>
                    <a:pt x="491" y="5157"/>
                    <a:pt x="1062" y="5362"/>
                    <a:pt x="1642" y="5406"/>
                  </a:cubicBezTo>
                  <a:lnTo>
                    <a:pt x="5317" y="1624"/>
                  </a:lnTo>
                  <a:cubicBezTo>
                    <a:pt x="5255" y="1044"/>
                    <a:pt x="5041" y="482"/>
                    <a:pt x="4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7861;p64"/>
            <p:cNvSpPr/>
            <p:nvPr/>
          </p:nvSpPr>
          <p:spPr>
            <a:xfrm>
              <a:off x="2429100" y="3003950"/>
              <a:ext cx="50425" cy="72075"/>
            </a:xfrm>
            <a:custGeom>
              <a:avLst/>
              <a:gdLst/>
              <a:ahLst/>
              <a:cxnLst/>
              <a:rect l="l" t="t" r="r" b="b"/>
              <a:pathLst>
                <a:path w="2017" h="2883" extrusionOk="0">
                  <a:moveTo>
                    <a:pt x="1526" y="1"/>
                  </a:moveTo>
                  <a:lnTo>
                    <a:pt x="1" y="1562"/>
                  </a:lnTo>
                  <a:cubicBezTo>
                    <a:pt x="45" y="1660"/>
                    <a:pt x="90" y="1758"/>
                    <a:pt x="135" y="1856"/>
                  </a:cubicBezTo>
                  <a:cubicBezTo>
                    <a:pt x="251" y="2088"/>
                    <a:pt x="393" y="2303"/>
                    <a:pt x="572" y="2490"/>
                  </a:cubicBezTo>
                  <a:cubicBezTo>
                    <a:pt x="697" y="2615"/>
                    <a:pt x="813" y="2766"/>
                    <a:pt x="946" y="2882"/>
                  </a:cubicBezTo>
                  <a:cubicBezTo>
                    <a:pt x="1294" y="2517"/>
                    <a:pt x="1660" y="2151"/>
                    <a:pt x="2017" y="1785"/>
                  </a:cubicBezTo>
                  <a:cubicBezTo>
                    <a:pt x="1678" y="1241"/>
                    <a:pt x="1517" y="616"/>
                    <a:pt x="1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7862;p64"/>
            <p:cNvSpPr/>
            <p:nvPr/>
          </p:nvSpPr>
          <p:spPr>
            <a:xfrm>
              <a:off x="2479075" y="3075775"/>
              <a:ext cx="53550" cy="53550"/>
            </a:xfrm>
            <a:custGeom>
              <a:avLst/>
              <a:gdLst/>
              <a:ahLst/>
              <a:cxnLst/>
              <a:rect l="l" t="t" r="r" b="b"/>
              <a:pathLst>
                <a:path w="2142" h="2142" extrusionOk="0">
                  <a:moveTo>
                    <a:pt x="999" y="0"/>
                  </a:moveTo>
                  <a:lnTo>
                    <a:pt x="0" y="1035"/>
                  </a:lnTo>
                  <a:lnTo>
                    <a:pt x="1142" y="2141"/>
                  </a:lnTo>
                  <a:lnTo>
                    <a:pt x="2141" y="1116"/>
                  </a:lnTo>
                  <a:lnTo>
                    <a:pt x="9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7863;p64"/>
            <p:cNvSpPr/>
            <p:nvPr/>
          </p:nvSpPr>
          <p:spPr>
            <a:xfrm>
              <a:off x="2534600" y="3129300"/>
              <a:ext cx="56000" cy="39950"/>
            </a:xfrm>
            <a:custGeom>
              <a:avLst/>
              <a:gdLst/>
              <a:ahLst/>
              <a:cxnLst/>
              <a:rect l="l" t="t" r="r" b="b"/>
              <a:pathLst>
                <a:path w="2240" h="1598" extrusionOk="0">
                  <a:moveTo>
                    <a:pt x="973" y="0"/>
                  </a:moveTo>
                  <a:cubicBezTo>
                    <a:pt x="973" y="0"/>
                    <a:pt x="90" y="902"/>
                    <a:pt x="0" y="1000"/>
                  </a:cubicBezTo>
                  <a:cubicBezTo>
                    <a:pt x="286" y="1178"/>
                    <a:pt x="571" y="1348"/>
                    <a:pt x="893" y="1446"/>
                  </a:cubicBezTo>
                  <a:cubicBezTo>
                    <a:pt x="1071" y="1499"/>
                    <a:pt x="1240" y="1544"/>
                    <a:pt x="1419" y="1571"/>
                  </a:cubicBezTo>
                  <a:cubicBezTo>
                    <a:pt x="1499" y="1580"/>
                    <a:pt x="1571" y="1588"/>
                    <a:pt x="1642" y="1597"/>
                  </a:cubicBezTo>
                  <a:lnTo>
                    <a:pt x="2240" y="982"/>
                  </a:lnTo>
                  <a:cubicBezTo>
                    <a:pt x="1918" y="830"/>
                    <a:pt x="1624" y="634"/>
                    <a:pt x="1356" y="375"/>
                  </a:cubicBezTo>
                  <a:cubicBezTo>
                    <a:pt x="1356" y="375"/>
                    <a:pt x="982" y="9"/>
                    <a:pt x="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8122;p64"/>
          <p:cNvGrpSpPr/>
          <p:nvPr/>
        </p:nvGrpSpPr>
        <p:grpSpPr>
          <a:xfrm>
            <a:off x="7153871" y="4072935"/>
            <a:ext cx="175300" cy="474625"/>
            <a:chOff x="1950950" y="2151550"/>
            <a:chExt cx="175300" cy="474625"/>
          </a:xfrm>
        </p:grpSpPr>
        <p:sp>
          <p:nvSpPr>
            <p:cNvPr id="84" name="Google Shape;8123;p64"/>
            <p:cNvSpPr/>
            <p:nvPr/>
          </p:nvSpPr>
          <p:spPr>
            <a:xfrm>
              <a:off x="1950950" y="2151550"/>
              <a:ext cx="175300" cy="474625"/>
            </a:xfrm>
            <a:custGeom>
              <a:avLst/>
              <a:gdLst/>
              <a:ahLst/>
              <a:cxnLst/>
              <a:rect l="l" t="t" r="r" b="b"/>
              <a:pathLst>
                <a:path w="7012" h="18985" extrusionOk="0">
                  <a:moveTo>
                    <a:pt x="3506" y="1"/>
                  </a:moveTo>
                  <a:cubicBezTo>
                    <a:pt x="1570" y="1"/>
                    <a:pt x="0" y="1571"/>
                    <a:pt x="0" y="3507"/>
                  </a:cubicBezTo>
                  <a:lnTo>
                    <a:pt x="0" y="4943"/>
                  </a:lnTo>
                  <a:cubicBezTo>
                    <a:pt x="0" y="5585"/>
                    <a:pt x="526" y="6112"/>
                    <a:pt x="1169" y="6112"/>
                  </a:cubicBezTo>
                  <a:cubicBezTo>
                    <a:pt x="1811" y="6112"/>
                    <a:pt x="2337" y="5585"/>
                    <a:pt x="2337" y="4943"/>
                  </a:cubicBezTo>
                  <a:lnTo>
                    <a:pt x="2337" y="3792"/>
                  </a:lnTo>
                  <a:cubicBezTo>
                    <a:pt x="2337" y="3150"/>
                    <a:pt x="2864" y="2624"/>
                    <a:pt x="3506" y="2624"/>
                  </a:cubicBezTo>
                  <a:cubicBezTo>
                    <a:pt x="4148" y="2624"/>
                    <a:pt x="4675" y="3150"/>
                    <a:pt x="4675" y="3792"/>
                  </a:cubicBezTo>
                  <a:lnTo>
                    <a:pt x="4675" y="17816"/>
                  </a:lnTo>
                  <a:cubicBezTo>
                    <a:pt x="4675" y="18467"/>
                    <a:pt x="5192" y="18985"/>
                    <a:pt x="5843" y="18985"/>
                  </a:cubicBezTo>
                  <a:cubicBezTo>
                    <a:pt x="6486" y="18985"/>
                    <a:pt x="7012" y="18467"/>
                    <a:pt x="7012" y="17816"/>
                  </a:cubicBezTo>
                  <a:lnTo>
                    <a:pt x="7012" y="3507"/>
                  </a:lnTo>
                  <a:cubicBezTo>
                    <a:pt x="7012" y="1571"/>
                    <a:pt x="5442" y="1"/>
                    <a:pt x="35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124;p64"/>
            <p:cNvSpPr/>
            <p:nvPr/>
          </p:nvSpPr>
          <p:spPr>
            <a:xfrm>
              <a:off x="1981500" y="2195475"/>
              <a:ext cx="115550" cy="430700"/>
            </a:xfrm>
            <a:custGeom>
              <a:avLst/>
              <a:gdLst/>
              <a:ahLst/>
              <a:cxnLst/>
              <a:rect l="l" t="t" r="r" b="b"/>
              <a:pathLst>
                <a:path w="4622" h="17228" extrusionOk="0">
                  <a:moveTo>
                    <a:pt x="2287" y="0"/>
                  </a:moveTo>
                  <a:cubicBezTo>
                    <a:pt x="2256" y="0"/>
                    <a:pt x="2226" y="1"/>
                    <a:pt x="2195" y="1"/>
                  </a:cubicBezTo>
                  <a:cubicBezTo>
                    <a:pt x="1749" y="10"/>
                    <a:pt x="1312" y="135"/>
                    <a:pt x="937" y="385"/>
                  </a:cubicBezTo>
                  <a:cubicBezTo>
                    <a:pt x="348" y="768"/>
                    <a:pt x="0" y="1438"/>
                    <a:pt x="0" y="2142"/>
                  </a:cubicBezTo>
                  <a:lnTo>
                    <a:pt x="0" y="4364"/>
                  </a:lnTo>
                  <a:cubicBezTo>
                    <a:pt x="304" y="4346"/>
                    <a:pt x="571" y="4212"/>
                    <a:pt x="767" y="4016"/>
                  </a:cubicBezTo>
                  <a:cubicBezTo>
                    <a:pt x="982" y="3802"/>
                    <a:pt x="1115" y="3498"/>
                    <a:pt x="1115" y="3177"/>
                  </a:cubicBezTo>
                  <a:lnTo>
                    <a:pt x="1115" y="2035"/>
                  </a:lnTo>
                  <a:cubicBezTo>
                    <a:pt x="1115" y="1393"/>
                    <a:pt x="1642" y="867"/>
                    <a:pt x="2284" y="867"/>
                  </a:cubicBezTo>
                  <a:cubicBezTo>
                    <a:pt x="2605" y="867"/>
                    <a:pt x="2900" y="1000"/>
                    <a:pt x="3105" y="1206"/>
                  </a:cubicBezTo>
                  <a:cubicBezTo>
                    <a:pt x="3319" y="1420"/>
                    <a:pt x="3453" y="1714"/>
                    <a:pt x="3453" y="2035"/>
                  </a:cubicBezTo>
                  <a:lnTo>
                    <a:pt x="3453" y="16059"/>
                  </a:lnTo>
                  <a:cubicBezTo>
                    <a:pt x="3453" y="16701"/>
                    <a:pt x="3961" y="17228"/>
                    <a:pt x="4603" y="17228"/>
                  </a:cubicBezTo>
                  <a:lnTo>
                    <a:pt x="4603" y="16942"/>
                  </a:lnTo>
                  <a:lnTo>
                    <a:pt x="4603" y="15194"/>
                  </a:lnTo>
                  <a:lnTo>
                    <a:pt x="4603" y="12393"/>
                  </a:lnTo>
                  <a:lnTo>
                    <a:pt x="4603" y="9119"/>
                  </a:lnTo>
                  <a:lnTo>
                    <a:pt x="4603" y="5969"/>
                  </a:lnTo>
                  <a:lnTo>
                    <a:pt x="4603" y="3561"/>
                  </a:lnTo>
                  <a:cubicBezTo>
                    <a:pt x="4603" y="3204"/>
                    <a:pt x="4621" y="2820"/>
                    <a:pt x="4603" y="2446"/>
                  </a:cubicBezTo>
                  <a:cubicBezTo>
                    <a:pt x="4577" y="1866"/>
                    <a:pt x="4452" y="1295"/>
                    <a:pt x="4095" y="822"/>
                  </a:cubicBezTo>
                  <a:cubicBezTo>
                    <a:pt x="3899" y="554"/>
                    <a:pt x="3631" y="322"/>
                    <a:pt x="3328" y="189"/>
                  </a:cubicBezTo>
                  <a:cubicBezTo>
                    <a:pt x="3000" y="49"/>
                    <a:pt x="2641" y="0"/>
                    <a:pt x="22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125;p64"/>
            <p:cNvSpPr/>
            <p:nvPr/>
          </p:nvSpPr>
          <p:spPr>
            <a:xfrm>
              <a:off x="2067800" y="2230725"/>
              <a:ext cx="58450" cy="82550"/>
            </a:xfrm>
            <a:custGeom>
              <a:avLst/>
              <a:gdLst/>
              <a:ahLst/>
              <a:cxnLst/>
              <a:rect l="l" t="t" r="r" b="b"/>
              <a:pathLst>
                <a:path w="2338" h="3302" extrusionOk="0">
                  <a:moveTo>
                    <a:pt x="2320" y="1"/>
                  </a:moveTo>
                  <a:lnTo>
                    <a:pt x="1" y="1339"/>
                  </a:lnTo>
                  <a:lnTo>
                    <a:pt x="1" y="3302"/>
                  </a:lnTo>
                  <a:lnTo>
                    <a:pt x="2338" y="1955"/>
                  </a:lnTo>
                  <a:lnTo>
                    <a:pt x="2338" y="331"/>
                  </a:lnTo>
                  <a:cubicBezTo>
                    <a:pt x="2338" y="224"/>
                    <a:pt x="2329" y="108"/>
                    <a:pt x="2320"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126;p64"/>
            <p:cNvSpPr/>
            <p:nvPr/>
          </p:nvSpPr>
          <p:spPr>
            <a:xfrm>
              <a:off x="2067800" y="2323950"/>
              <a:ext cx="58450" cy="83000"/>
            </a:xfrm>
            <a:custGeom>
              <a:avLst/>
              <a:gdLst/>
              <a:ahLst/>
              <a:cxnLst/>
              <a:rect l="l" t="t" r="r" b="b"/>
              <a:pathLst>
                <a:path w="2338" h="3320" extrusionOk="0">
                  <a:moveTo>
                    <a:pt x="2338" y="1"/>
                  </a:moveTo>
                  <a:lnTo>
                    <a:pt x="1" y="1348"/>
                  </a:lnTo>
                  <a:lnTo>
                    <a:pt x="1" y="3319"/>
                  </a:lnTo>
                  <a:lnTo>
                    <a:pt x="2338" y="1972"/>
                  </a:lnTo>
                  <a:lnTo>
                    <a:pt x="2338"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127;p64"/>
            <p:cNvSpPr/>
            <p:nvPr/>
          </p:nvSpPr>
          <p:spPr>
            <a:xfrm>
              <a:off x="2067800" y="2417625"/>
              <a:ext cx="58450" cy="82775"/>
            </a:xfrm>
            <a:custGeom>
              <a:avLst/>
              <a:gdLst/>
              <a:ahLst/>
              <a:cxnLst/>
              <a:rect l="l" t="t" r="r" b="b"/>
              <a:pathLst>
                <a:path w="2338" h="3311" extrusionOk="0">
                  <a:moveTo>
                    <a:pt x="2338" y="1"/>
                  </a:moveTo>
                  <a:lnTo>
                    <a:pt x="1" y="1348"/>
                  </a:lnTo>
                  <a:lnTo>
                    <a:pt x="1" y="3310"/>
                  </a:lnTo>
                  <a:lnTo>
                    <a:pt x="2338" y="1963"/>
                  </a:lnTo>
                  <a:lnTo>
                    <a:pt x="2338"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128;p64"/>
            <p:cNvSpPr/>
            <p:nvPr/>
          </p:nvSpPr>
          <p:spPr>
            <a:xfrm>
              <a:off x="2067800" y="2511075"/>
              <a:ext cx="58450" cy="83000"/>
            </a:xfrm>
            <a:custGeom>
              <a:avLst/>
              <a:gdLst/>
              <a:ahLst/>
              <a:cxnLst/>
              <a:rect l="l" t="t" r="r" b="b"/>
              <a:pathLst>
                <a:path w="2338" h="3320" extrusionOk="0">
                  <a:moveTo>
                    <a:pt x="2338" y="0"/>
                  </a:moveTo>
                  <a:lnTo>
                    <a:pt x="1" y="1348"/>
                  </a:lnTo>
                  <a:lnTo>
                    <a:pt x="1" y="3319"/>
                  </a:lnTo>
                  <a:lnTo>
                    <a:pt x="2338" y="1963"/>
                  </a:lnTo>
                  <a:lnTo>
                    <a:pt x="2338"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129;p64"/>
            <p:cNvSpPr/>
            <p:nvPr/>
          </p:nvSpPr>
          <p:spPr>
            <a:xfrm>
              <a:off x="2067800" y="2341350"/>
              <a:ext cx="28800" cy="64925"/>
            </a:xfrm>
            <a:custGeom>
              <a:avLst/>
              <a:gdLst/>
              <a:ahLst/>
              <a:cxnLst/>
              <a:rect l="l" t="t" r="r" b="b"/>
              <a:pathLst>
                <a:path w="1152" h="2597" extrusionOk="0">
                  <a:moveTo>
                    <a:pt x="1151" y="1"/>
                  </a:moveTo>
                  <a:lnTo>
                    <a:pt x="1" y="670"/>
                  </a:lnTo>
                  <a:lnTo>
                    <a:pt x="1" y="2597"/>
                  </a:lnTo>
                  <a:lnTo>
                    <a:pt x="1151" y="1936"/>
                  </a:lnTo>
                  <a:lnTo>
                    <a:pt x="1151" y="1"/>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130;p64"/>
            <p:cNvSpPr/>
            <p:nvPr/>
          </p:nvSpPr>
          <p:spPr>
            <a:xfrm>
              <a:off x="2067800" y="2435025"/>
              <a:ext cx="28800" cy="64925"/>
            </a:xfrm>
            <a:custGeom>
              <a:avLst/>
              <a:gdLst/>
              <a:ahLst/>
              <a:cxnLst/>
              <a:rect l="l" t="t" r="r" b="b"/>
              <a:pathLst>
                <a:path w="1152" h="2597" extrusionOk="0">
                  <a:moveTo>
                    <a:pt x="1151" y="0"/>
                  </a:moveTo>
                  <a:lnTo>
                    <a:pt x="1" y="661"/>
                  </a:lnTo>
                  <a:lnTo>
                    <a:pt x="1" y="2596"/>
                  </a:lnTo>
                  <a:lnTo>
                    <a:pt x="1151" y="1927"/>
                  </a:lnTo>
                  <a:lnTo>
                    <a:pt x="115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131;p64"/>
            <p:cNvSpPr/>
            <p:nvPr/>
          </p:nvSpPr>
          <p:spPr>
            <a:xfrm>
              <a:off x="2067800" y="2528475"/>
              <a:ext cx="28800" cy="64925"/>
            </a:xfrm>
            <a:custGeom>
              <a:avLst/>
              <a:gdLst/>
              <a:ahLst/>
              <a:cxnLst/>
              <a:rect l="l" t="t" r="r" b="b"/>
              <a:pathLst>
                <a:path w="1152" h="2597" extrusionOk="0">
                  <a:moveTo>
                    <a:pt x="1151" y="0"/>
                  </a:moveTo>
                  <a:lnTo>
                    <a:pt x="1" y="660"/>
                  </a:lnTo>
                  <a:lnTo>
                    <a:pt x="1" y="2596"/>
                  </a:lnTo>
                  <a:lnTo>
                    <a:pt x="1151" y="1936"/>
                  </a:lnTo>
                  <a:lnTo>
                    <a:pt x="1151"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132;p64"/>
            <p:cNvSpPr/>
            <p:nvPr/>
          </p:nvSpPr>
          <p:spPr>
            <a:xfrm>
              <a:off x="2067800" y="2248125"/>
              <a:ext cx="29250" cy="64700"/>
            </a:xfrm>
            <a:custGeom>
              <a:avLst/>
              <a:gdLst/>
              <a:ahLst/>
              <a:cxnLst/>
              <a:rect l="l" t="t" r="r" b="b"/>
              <a:pathLst>
                <a:path w="1170" h="2588" extrusionOk="0">
                  <a:moveTo>
                    <a:pt x="1125" y="1"/>
                  </a:moveTo>
                  <a:lnTo>
                    <a:pt x="1" y="652"/>
                  </a:lnTo>
                  <a:lnTo>
                    <a:pt x="1" y="2588"/>
                  </a:lnTo>
                  <a:lnTo>
                    <a:pt x="1151" y="1928"/>
                  </a:lnTo>
                  <a:lnTo>
                    <a:pt x="1151" y="1446"/>
                  </a:lnTo>
                  <a:cubicBezTo>
                    <a:pt x="1151" y="1098"/>
                    <a:pt x="1169" y="723"/>
                    <a:pt x="1151" y="349"/>
                  </a:cubicBezTo>
                  <a:cubicBezTo>
                    <a:pt x="1143" y="233"/>
                    <a:pt x="1134" y="117"/>
                    <a:pt x="1125"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 name="Google Shape;8150;p64"/>
          <p:cNvGrpSpPr/>
          <p:nvPr/>
        </p:nvGrpSpPr>
        <p:grpSpPr>
          <a:xfrm>
            <a:off x="7526440" y="4101078"/>
            <a:ext cx="478200" cy="385625"/>
            <a:chOff x="5816650" y="1571475"/>
            <a:chExt cx="478200" cy="385625"/>
          </a:xfrm>
        </p:grpSpPr>
        <p:sp>
          <p:nvSpPr>
            <p:cNvPr id="95" name="Google Shape;8151;p64"/>
            <p:cNvSpPr/>
            <p:nvPr/>
          </p:nvSpPr>
          <p:spPr>
            <a:xfrm>
              <a:off x="5816650" y="1902450"/>
              <a:ext cx="478200" cy="54650"/>
            </a:xfrm>
            <a:custGeom>
              <a:avLst/>
              <a:gdLst/>
              <a:ahLst/>
              <a:cxnLst/>
              <a:rect l="l" t="t" r="r" b="b"/>
              <a:pathLst>
                <a:path w="19128" h="2186" extrusionOk="0">
                  <a:moveTo>
                    <a:pt x="224" y="0"/>
                  </a:moveTo>
                  <a:cubicBezTo>
                    <a:pt x="90" y="0"/>
                    <a:pt x="1" y="143"/>
                    <a:pt x="45" y="268"/>
                  </a:cubicBezTo>
                  <a:lnTo>
                    <a:pt x="241" y="874"/>
                  </a:lnTo>
                  <a:cubicBezTo>
                    <a:pt x="518" y="1668"/>
                    <a:pt x="1169" y="2186"/>
                    <a:pt x="1892" y="2186"/>
                  </a:cubicBezTo>
                  <a:lnTo>
                    <a:pt x="17227" y="2186"/>
                  </a:lnTo>
                  <a:cubicBezTo>
                    <a:pt x="17950" y="2186"/>
                    <a:pt x="18610" y="1668"/>
                    <a:pt x="18877" y="874"/>
                  </a:cubicBezTo>
                  <a:lnTo>
                    <a:pt x="19083" y="268"/>
                  </a:lnTo>
                  <a:cubicBezTo>
                    <a:pt x="19127" y="143"/>
                    <a:pt x="19029" y="0"/>
                    <a:pt x="18895"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152;p64"/>
            <p:cNvSpPr/>
            <p:nvPr/>
          </p:nvSpPr>
          <p:spPr>
            <a:xfrm>
              <a:off x="5817325" y="1902450"/>
              <a:ext cx="122900" cy="54650"/>
            </a:xfrm>
            <a:custGeom>
              <a:avLst/>
              <a:gdLst/>
              <a:ahLst/>
              <a:cxnLst/>
              <a:rect l="l" t="t" r="r" b="b"/>
              <a:pathLst>
                <a:path w="4916" h="2186" extrusionOk="0">
                  <a:moveTo>
                    <a:pt x="232" y="0"/>
                  </a:moveTo>
                  <a:cubicBezTo>
                    <a:pt x="98" y="0"/>
                    <a:pt x="0" y="143"/>
                    <a:pt x="45" y="268"/>
                  </a:cubicBezTo>
                  <a:lnTo>
                    <a:pt x="250" y="874"/>
                  </a:lnTo>
                  <a:cubicBezTo>
                    <a:pt x="518" y="1668"/>
                    <a:pt x="1169" y="2186"/>
                    <a:pt x="1900" y="2186"/>
                  </a:cubicBezTo>
                  <a:lnTo>
                    <a:pt x="4916" y="2186"/>
                  </a:lnTo>
                  <a:cubicBezTo>
                    <a:pt x="4193" y="2186"/>
                    <a:pt x="3533" y="1668"/>
                    <a:pt x="3265" y="874"/>
                  </a:cubicBezTo>
                  <a:lnTo>
                    <a:pt x="3069" y="268"/>
                  </a:lnTo>
                  <a:cubicBezTo>
                    <a:pt x="3025" y="143"/>
                    <a:pt x="3114" y="0"/>
                    <a:pt x="3248"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153;p64"/>
            <p:cNvSpPr/>
            <p:nvPr/>
          </p:nvSpPr>
          <p:spPr>
            <a:xfrm>
              <a:off x="5880425" y="1718900"/>
              <a:ext cx="313400" cy="61350"/>
            </a:xfrm>
            <a:custGeom>
              <a:avLst/>
              <a:gdLst/>
              <a:ahLst/>
              <a:cxnLst/>
              <a:rect l="l" t="t" r="r" b="b"/>
              <a:pathLst>
                <a:path w="12536" h="2454" extrusionOk="0">
                  <a:moveTo>
                    <a:pt x="1223" y="0"/>
                  </a:moveTo>
                  <a:cubicBezTo>
                    <a:pt x="545" y="0"/>
                    <a:pt x="1" y="553"/>
                    <a:pt x="1" y="1231"/>
                  </a:cubicBezTo>
                  <a:cubicBezTo>
                    <a:pt x="1" y="1900"/>
                    <a:pt x="545" y="2453"/>
                    <a:pt x="1223" y="2453"/>
                  </a:cubicBezTo>
                  <a:lnTo>
                    <a:pt x="12535" y="2453"/>
                  </a:lnTo>
                  <a:lnTo>
                    <a:pt x="12535" y="196"/>
                  </a:lnTo>
                  <a:cubicBezTo>
                    <a:pt x="12535" y="89"/>
                    <a:pt x="12446" y="0"/>
                    <a:pt x="12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154;p64"/>
            <p:cNvSpPr/>
            <p:nvPr/>
          </p:nvSpPr>
          <p:spPr>
            <a:xfrm>
              <a:off x="5882450" y="1780225"/>
              <a:ext cx="311375" cy="61125"/>
            </a:xfrm>
            <a:custGeom>
              <a:avLst/>
              <a:gdLst/>
              <a:ahLst/>
              <a:cxnLst/>
              <a:rect l="l" t="t" r="r" b="b"/>
              <a:pathLst>
                <a:path w="12455" h="2445" extrusionOk="0">
                  <a:moveTo>
                    <a:pt x="1214" y="0"/>
                  </a:moveTo>
                  <a:cubicBezTo>
                    <a:pt x="544" y="0"/>
                    <a:pt x="0" y="545"/>
                    <a:pt x="0" y="1214"/>
                  </a:cubicBezTo>
                  <a:lnTo>
                    <a:pt x="0" y="1223"/>
                  </a:lnTo>
                  <a:cubicBezTo>
                    <a:pt x="0" y="1901"/>
                    <a:pt x="544" y="2445"/>
                    <a:pt x="1214" y="2445"/>
                  </a:cubicBezTo>
                  <a:lnTo>
                    <a:pt x="12454" y="2445"/>
                  </a:lnTo>
                  <a:lnTo>
                    <a:pt x="124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155;p64"/>
            <p:cNvSpPr/>
            <p:nvPr/>
          </p:nvSpPr>
          <p:spPr>
            <a:xfrm>
              <a:off x="5880425" y="1841325"/>
              <a:ext cx="313400" cy="61150"/>
            </a:xfrm>
            <a:custGeom>
              <a:avLst/>
              <a:gdLst/>
              <a:ahLst/>
              <a:cxnLst/>
              <a:rect l="l" t="t" r="r" b="b"/>
              <a:pathLst>
                <a:path w="12536" h="2446" extrusionOk="0">
                  <a:moveTo>
                    <a:pt x="1223" y="1"/>
                  </a:moveTo>
                  <a:cubicBezTo>
                    <a:pt x="545" y="1"/>
                    <a:pt x="1" y="545"/>
                    <a:pt x="1" y="1223"/>
                  </a:cubicBezTo>
                  <a:cubicBezTo>
                    <a:pt x="1" y="1901"/>
                    <a:pt x="545" y="2445"/>
                    <a:pt x="1223" y="2445"/>
                  </a:cubicBezTo>
                  <a:lnTo>
                    <a:pt x="12535" y="2445"/>
                  </a:lnTo>
                  <a:lnTo>
                    <a:pt x="125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156;p64"/>
            <p:cNvSpPr/>
            <p:nvPr/>
          </p:nvSpPr>
          <p:spPr>
            <a:xfrm>
              <a:off x="5880875" y="1718900"/>
              <a:ext cx="87225" cy="61350"/>
            </a:xfrm>
            <a:custGeom>
              <a:avLst/>
              <a:gdLst/>
              <a:ahLst/>
              <a:cxnLst/>
              <a:rect l="l" t="t" r="r" b="b"/>
              <a:pathLst>
                <a:path w="3489" h="2454" extrusionOk="0">
                  <a:moveTo>
                    <a:pt x="1277" y="0"/>
                  </a:moveTo>
                  <a:cubicBezTo>
                    <a:pt x="938" y="0"/>
                    <a:pt x="625" y="143"/>
                    <a:pt x="411" y="366"/>
                  </a:cubicBezTo>
                  <a:cubicBezTo>
                    <a:pt x="144" y="625"/>
                    <a:pt x="1" y="1008"/>
                    <a:pt x="63" y="1427"/>
                  </a:cubicBezTo>
                  <a:cubicBezTo>
                    <a:pt x="152" y="1990"/>
                    <a:pt x="714" y="2453"/>
                    <a:pt x="1285" y="2453"/>
                  </a:cubicBezTo>
                  <a:lnTo>
                    <a:pt x="3489" y="2453"/>
                  </a:lnTo>
                  <a:cubicBezTo>
                    <a:pt x="2811" y="2453"/>
                    <a:pt x="2258" y="1900"/>
                    <a:pt x="2258" y="1231"/>
                  </a:cubicBezTo>
                  <a:cubicBezTo>
                    <a:pt x="2258" y="892"/>
                    <a:pt x="2401" y="580"/>
                    <a:pt x="2624" y="366"/>
                  </a:cubicBezTo>
                  <a:cubicBezTo>
                    <a:pt x="2838" y="143"/>
                    <a:pt x="3150" y="0"/>
                    <a:pt x="3489"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157;p64"/>
            <p:cNvSpPr/>
            <p:nvPr/>
          </p:nvSpPr>
          <p:spPr>
            <a:xfrm>
              <a:off x="5882225" y="1780225"/>
              <a:ext cx="85875" cy="61125"/>
            </a:xfrm>
            <a:custGeom>
              <a:avLst/>
              <a:gdLst/>
              <a:ahLst/>
              <a:cxnLst/>
              <a:rect l="l" t="t" r="r" b="b"/>
              <a:pathLst>
                <a:path w="3435" h="2445" extrusionOk="0">
                  <a:moveTo>
                    <a:pt x="1223" y="0"/>
                  </a:moveTo>
                  <a:cubicBezTo>
                    <a:pt x="884" y="0"/>
                    <a:pt x="571" y="134"/>
                    <a:pt x="357" y="357"/>
                  </a:cubicBezTo>
                  <a:cubicBezTo>
                    <a:pt x="134" y="580"/>
                    <a:pt x="0" y="884"/>
                    <a:pt x="0" y="1223"/>
                  </a:cubicBezTo>
                  <a:cubicBezTo>
                    <a:pt x="0" y="1901"/>
                    <a:pt x="545" y="2445"/>
                    <a:pt x="1223" y="2445"/>
                  </a:cubicBezTo>
                  <a:lnTo>
                    <a:pt x="3435" y="2445"/>
                  </a:lnTo>
                  <a:cubicBezTo>
                    <a:pt x="2757" y="2445"/>
                    <a:pt x="2204" y="1901"/>
                    <a:pt x="2204" y="1223"/>
                  </a:cubicBezTo>
                  <a:cubicBezTo>
                    <a:pt x="2204" y="884"/>
                    <a:pt x="2347" y="580"/>
                    <a:pt x="2570" y="357"/>
                  </a:cubicBezTo>
                  <a:cubicBezTo>
                    <a:pt x="2784" y="134"/>
                    <a:pt x="3096" y="0"/>
                    <a:pt x="34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158;p64"/>
            <p:cNvSpPr/>
            <p:nvPr/>
          </p:nvSpPr>
          <p:spPr>
            <a:xfrm>
              <a:off x="5880875" y="1841325"/>
              <a:ext cx="87225" cy="61150"/>
            </a:xfrm>
            <a:custGeom>
              <a:avLst/>
              <a:gdLst/>
              <a:ahLst/>
              <a:cxnLst/>
              <a:rect l="l" t="t" r="r" b="b"/>
              <a:pathLst>
                <a:path w="3489" h="2446" extrusionOk="0">
                  <a:moveTo>
                    <a:pt x="1277" y="1"/>
                  </a:moveTo>
                  <a:cubicBezTo>
                    <a:pt x="938" y="1"/>
                    <a:pt x="625" y="135"/>
                    <a:pt x="411" y="358"/>
                  </a:cubicBezTo>
                  <a:cubicBezTo>
                    <a:pt x="144" y="625"/>
                    <a:pt x="1" y="1000"/>
                    <a:pt x="63" y="1419"/>
                  </a:cubicBezTo>
                  <a:cubicBezTo>
                    <a:pt x="161" y="2017"/>
                    <a:pt x="688" y="2445"/>
                    <a:pt x="1285" y="2445"/>
                  </a:cubicBezTo>
                  <a:lnTo>
                    <a:pt x="3489" y="2445"/>
                  </a:lnTo>
                  <a:cubicBezTo>
                    <a:pt x="2811" y="2445"/>
                    <a:pt x="2258" y="1901"/>
                    <a:pt x="2258" y="1223"/>
                  </a:cubicBezTo>
                  <a:cubicBezTo>
                    <a:pt x="2258" y="884"/>
                    <a:pt x="2401" y="581"/>
                    <a:pt x="2624" y="358"/>
                  </a:cubicBezTo>
                  <a:cubicBezTo>
                    <a:pt x="2838" y="135"/>
                    <a:pt x="3150" y="1"/>
                    <a:pt x="3489"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159;p64"/>
            <p:cNvSpPr/>
            <p:nvPr/>
          </p:nvSpPr>
          <p:spPr>
            <a:xfrm>
              <a:off x="5874850" y="1676300"/>
              <a:ext cx="362450" cy="226175"/>
            </a:xfrm>
            <a:custGeom>
              <a:avLst/>
              <a:gdLst/>
              <a:ahLst/>
              <a:cxnLst/>
              <a:rect l="l" t="t" r="r" b="b"/>
              <a:pathLst>
                <a:path w="14498" h="9047" extrusionOk="0">
                  <a:moveTo>
                    <a:pt x="197" y="0"/>
                  </a:moveTo>
                  <a:cubicBezTo>
                    <a:pt x="90" y="0"/>
                    <a:pt x="1" y="89"/>
                    <a:pt x="1" y="196"/>
                  </a:cubicBezTo>
                  <a:lnTo>
                    <a:pt x="1" y="1552"/>
                  </a:lnTo>
                  <a:cubicBezTo>
                    <a:pt x="1" y="1660"/>
                    <a:pt x="90" y="1749"/>
                    <a:pt x="197" y="1749"/>
                  </a:cubicBezTo>
                  <a:lnTo>
                    <a:pt x="12562" y="1749"/>
                  </a:lnTo>
                  <a:cubicBezTo>
                    <a:pt x="12669" y="1749"/>
                    <a:pt x="12758" y="1829"/>
                    <a:pt x="12758" y="1936"/>
                  </a:cubicBezTo>
                  <a:lnTo>
                    <a:pt x="12758" y="9046"/>
                  </a:lnTo>
                  <a:lnTo>
                    <a:pt x="14498" y="9046"/>
                  </a:lnTo>
                  <a:lnTo>
                    <a:pt x="14498" y="196"/>
                  </a:lnTo>
                  <a:cubicBezTo>
                    <a:pt x="14498" y="89"/>
                    <a:pt x="14408" y="0"/>
                    <a:pt x="14310"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160;p64"/>
            <p:cNvSpPr/>
            <p:nvPr/>
          </p:nvSpPr>
          <p:spPr>
            <a:xfrm>
              <a:off x="5874850" y="1676300"/>
              <a:ext cx="80775" cy="43725"/>
            </a:xfrm>
            <a:custGeom>
              <a:avLst/>
              <a:gdLst/>
              <a:ahLst/>
              <a:cxnLst/>
              <a:rect l="l" t="t" r="r" b="b"/>
              <a:pathLst>
                <a:path w="3231" h="1749" extrusionOk="0">
                  <a:moveTo>
                    <a:pt x="197" y="0"/>
                  </a:moveTo>
                  <a:cubicBezTo>
                    <a:pt x="90" y="0"/>
                    <a:pt x="1" y="89"/>
                    <a:pt x="1" y="196"/>
                  </a:cubicBezTo>
                  <a:lnTo>
                    <a:pt x="1" y="1552"/>
                  </a:lnTo>
                  <a:cubicBezTo>
                    <a:pt x="1" y="1660"/>
                    <a:pt x="90" y="1749"/>
                    <a:pt x="197" y="1749"/>
                  </a:cubicBezTo>
                  <a:lnTo>
                    <a:pt x="3230" y="1749"/>
                  </a:lnTo>
                  <a:cubicBezTo>
                    <a:pt x="3132" y="1749"/>
                    <a:pt x="3043" y="1660"/>
                    <a:pt x="3043" y="1552"/>
                  </a:cubicBezTo>
                  <a:lnTo>
                    <a:pt x="3043" y="196"/>
                  </a:lnTo>
                  <a:cubicBezTo>
                    <a:pt x="3043" y="89"/>
                    <a:pt x="3132" y="0"/>
                    <a:pt x="3230"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161;p64"/>
            <p:cNvSpPr/>
            <p:nvPr/>
          </p:nvSpPr>
          <p:spPr>
            <a:xfrm>
              <a:off x="6067550" y="1621650"/>
              <a:ext cx="2700" cy="25"/>
            </a:xfrm>
            <a:custGeom>
              <a:avLst/>
              <a:gdLst/>
              <a:ahLst/>
              <a:cxnLst/>
              <a:rect l="l" t="t" r="r" b="b"/>
              <a:pathLst>
                <a:path w="108" h="1" extrusionOk="0">
                  <a:moveTo>
                    <a:pt x="108" y="1"/>
                  </a:moveTo>
                  <a:lnTo>
                    <a:pt x="1" y="1"/>
                  </a:lnTo>
                  <a:cubicBezTo>
                    <a:pt x="54" y="1"/>
                    <a:pt x="90" y="1"/>
                    <a:pt x="108" y="1"/>
                  </a:cubicBezTo>
                  <a:close/>
                </a:path>
              </a:pathLst>
            </a:custGeom>
            <a:solidFill>
              <a:srgbClr val="7F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162;p64"/>
            <p:cNvSpPr/>
            <p:nvPr/>
          </p:nvSpPr>
          <p:spPr>
            <a:xfrm>
              <a:off x="6005550" y="1571475"/>
              <a:ext cx="100400" cy="66925"/>
            </a:xfrm>
            <a:custGeom>
              <a:avLst/>
              <a:gdLst/>
              <a:ahLst/>
              <a:cxnLst/>
              <a:rect l="l" t="t" r="r" b="b"/>
              <a:pathLst>
                <a:path w="4016" h="2677" extrusionOk="0">
                  <a:moveTo>
                    <a:pt x="2005" y="0"/>
                  </a:moveTo>
                  <a:cubicBezTo>
                    <a:pt x="1765" y="0"/>
                    <a:pt x="1526" y="72"/>
                    <a:pt x="1321" y="214"/>
                  </a:cubicBezTo>
                  <a:cubicBezTo>
                    <a:pt x="170" y="999"/>
                    <a:pt x="1" y="2677"/>
                    <a:pt x="1" y="2677"/>
                  </a:cubicBezTo>
                  <a:lnTo>
                    <a:pt x="4015" y="2677"/>
                  </a:lnTo>
                  <a:cubicBezTo>
                    <a:pt x="4015" y="2677"/>
                    <a:pt x="3846" y="999"/>
                    <a:pt x="2695" y="214"/>
                  </a:cubicBezTo>
                  <a:cubicBezTo>
                    <a:pt x="2485" y="72"/>
                    <a:pt x="2244" y="0"/>
                    <a:pt x="2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163;p64"/>
            <p:cNvSpPr/>
            <p:nvPr/>
          </p:nvSpPr>
          <p:spPr>
            <a:xfrm>
              <a:off x="6005550" y="1571525"/>
              <a:ext cx="64925" cy="66875"/>
            </a:xfrm>
            <a:custGeom>
              <a:avLst/>
              <a:gdLst/>
              <a:ahLst/>
              <a:cxnLst/>
              <a:rect l="l" t="t" r="r" b="b"/>
              <a:pathLst>
                <a:path w="2597" h="2675" extrusionOk="0">
                  <a:moveTo>
                    <a:pt x="2006" y="0"/>
                  </a:moveTo>
                  <a:cubicBezTo>
                    <a:pt x="1767" y="0"/>
                    <a:pt x="1528" y="73"/>
                    <a:pt x="1321" y="212"/>
                  </a:cubicBezTo>
                  <a:cubicBezTo>
                    <a:pt x="170" y="997"/>
                    <a:pt x="1" y="2675"/>
                    <a:pt x="1" y="2675"/>
                  </a:cubicBezTo>
                  <a:lnTo>
                    <a:pt x="1187" y="2675"/>
                  </a:lnTo>
                  <a:cubicBezTo>
                    <a:pt x="1187" y="2675"/>
                    <a:pt x="1357" y="997"/>
                    <a:pt x="2507" y="212"/>
                  </a:cubicBezTo>
                  <a:cubicBezTo>
                    <a:pt x="2534" y="195"/>
                    <a:pt x="2570" y="177"/>
                    <a:pt x="2597" y="159"/>
                  </a:cubicBezTo>
                  <a:cubicBezTo>
                    <a:pt x="2412" y="52"/>
                    <a:pt x="2209" y="0"/>
                    <a:pt x="20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164;p64"/>
            <p:cNvSpPr/>
            <p:nvPr/>
          </p:nvSpPr>
          <p:spPr>
            <a:xfrm>
              <a:off x="5979225" y="1628125"/>
              <a:ext cx="152800" cy="48200"/>
            </a:xfrm>
            <a:custGeom>
              <a:avLst/>
              <a:gdLst/>
              <a:ahLst/>
              <a:cxnLst/>
              <a:rect l="l" t="t" r="r" b="b"/>
              <a:pathLst>
                <a:path w="6112" h="1928" extrusionOk="0">
                  <a:moveTo>
                    <a:pt x="1937" y="0"/>
                  </a:moveTo>
                  <a:cubicBezTo>
                    <a:pt x="866" y="0"/>
                    <a:pt x="1" y="866"/>
                    <a:pt x="1" y="1927"/>
                  </a:cubicBezTo>
                  <a:lnTo>
                    <a:pt x="6112" y="1927"/>
                  </a:lnTo>
                  <a:cubicBezTo>
                    <a:pt x="6112" y="866"/>
                    <a:pt x="5247" y="0"/>
                    <a:pt x="4185" y="0"/>
                  </a:cubicBezTo>
                  <a:cubicBezTo>
                    <a:pt x="3766" y="0"/>
                    <a:pt x="3373" y="134"/>
                    <a:pt x="3061" y="366"/>
                  </a:cubicBezTo>
                  <a:cubicBezTo>
                    <a:pt x="2740" y="134"/>
                    <a:pt x="2356" y="0"/>
                    <a:pt x="1937"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165;p64"/>
            <p:cNvSpPr/>
            <p:nvPr/>
          </p:nvSpPr>
          <p:spPr>
            <a:xfrm>
              <a:off x="5979225" y="1628125"/>
              <a:ext cx="68500" cy="48200"/>
            </a:xfrm>
            <a:custGeom>
              <a:avLst/>
              <a:gdLst/>
              <a:ahLst/>
              <a:cxnLst/>
              <a:rect l="l" t="t" r="r" b="b"/>
              <a:pathLst>
                <a:path w="2740" h="1928" extrusionOk="0">
                  <a:moveTo>
                    <a:pt x="1937" y="0"/>
                  </a:moveTo>
                  <a:cubicBezTo>
                    <a:pt x="866" y="0"/>
                    <a:pt x="1" y="866"/>
                    <a:pt x="1" y="1927"/>
                  </a:cubicBezTo>
                  <a:lnTo>
                    <a:pt x="1616" y="1927"/>
                  </a:lnTo>
                  <a:cubicBezTo>
                    <a:pt x="1616" y="1151"/>
                    <a:pt x="2080" y="482"/>
                    <a:pt x="2740" y="179"/>
                  </a:cubicBezTo>
                  <a:cubicBezTo>
                    <a:pt x="2499" y="63"/>
                    <a:pt x="2222" y="0"/>
                    <a:pt x="1937"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 name="Google Shape;8230;p64"/>
          <p:cNvGrpSpPr/>
          <p:nvPr/>
        </p:nvGrpSpPr>
        <p:grpSpPr>
          <a:xfrm>
            <a:off x="5810485" y="4060280"/>
            <a:ext cx="338600" cy="474625"/>
            <a:chOff x="2397425" y="1527075"/>
            <a:chExt cx="338600" cy="474625"/>
          </a:xfrm>
        </p:grpSpPr>
        <p:sp>
          <p:nvSpPr>
            <p:cNvPr id="111" name="Google Shape;8231;p64"/>
            <p:cNvSpPr/>
            <p:nvPr/>
          </p:nvSpPr>
          <p:spPr>
            <a:xfrm>
              <a:off x="2397425" y="1527075"/>
              <a:ext cx="338600" cy="474625"/>
            </a:xfrm>
            <a:custGeom>
              <a:avLst/>
              <a:gdLst/>
              <a:ahLst/>
              <a:cxnLst/>
              <a:rect l="l" t="t" r="r" b="b"/>
              <a:pathLst>
                <a:path w="13544" h="18985" extrusionOk="0">
                  <a:moveTo>
                    <a:pt x="6776" y="1"/>
                  </a:moveTo>
                  <a:cubicBezTo>
                    <a:pt x="4462" y="1"/>
                    <a:pt x="2588" y="1873"/>
                    <a:pt x="2588" y="4185"/>
                  </a:cubicBezTo>
                  <a:cubicBezTo>
                    <a:pt x="2588" y="5728"/>
                    <a:pt x="3409" y="7066"/>
                    <a:pt x="4649" y="7798"/>
                  </a:cubicBezTo>
                  <a:cubicBezTo>
                    <a:pt x="4676" y="7816"/>
                    <a:pt x="4676" y="7860"/>
                    <a:pt x="4640" y="7869"/>
                  </a:cubicBezTo>
                  <a:lnTo>
                    <a:pt x="1054" y="9475"/>
                  </a:lnTo>
                  <a:cubicBezTo>
                    <a:pt x="331" y="9805"/>
                    <a:pt x="1" y="10662"/>
                    <a:pt x="322" y="11384"/>
                  </a:cubicBezTo>
                  <a:cubicBezTo>
                    <a:pt x="583" y="11900"/>
                    <a:pt x="1126" y="12210"/>
                    <a:pt x="1682" y="12210"/>
                  </a:cubicBezTo>
                  <a:cubicBezTo>
                    <a:pt x="1886" y="12210"/>
                    <a:pt x="2091" y="12169"/>
                    <a:pt x="2285" y="12080"/>
                  </a:cubicBezTo>
                  <a:lnTo>
                    <a:pt x="3498" y="11518"/>
                  </a:lnTo>
                  <a:lnTo>
                    <a:pt x="3498" y="13436"/>
                  </a:lnTo>
                  <a:lnTo>
                    <a:pt x="3534" y="13606"/>
                  </a:lnTo>
                  <a:lnTo>
                    <a:pt x="3534" y="17540"/>
                  </a:lnTo>
                  <a:cubicBezTo>
                    <a:pt x="3534" y="18334"/>
                    <a:pt x="4185" y="18985"/>
                    <a:pt x="4979" y="18985"/>
                  </a:cubicBezTo>
                  <a:cubicBezTo>
                    <a:pt x="5773" y="18985"/>
                    <a:pt x="6424" y="18334"/>
                    <a:pt x="6424" y="17540"/>
                  </a:cubicBezTo>
                  <a:lnTo>
                    <a:pt x="6424" y="14685"/>
                  </a:lnTo>
                  <a:cubicBezTo>
                    <a:pt x="6424" y="14489"/>
                    <a:pt x="6585" y="14337"/>
                    <a:pt x="6781" y="14337"/>
                  </a:cubicBezTo>
                  <a:cubicBezTo>
                    <a:pt x="6977" y="14337"/>
                    <a:pt x="7129" y="14489"/>
                    <a:pt x="7129" y="14685"/>
                  </a:cubicBezTo>
                  <a:lnTo>
                    <a:pt x="7129" y="17540"/>
                  </a:lnTo>
                  <a:cubicBezTo>
                    <a:pt x="7129" y="18334"/>
                    <a:pt x="7780" y="18985"/>
                    <a:pt x="8574" y="18985"/>
                  </a:cubicBezTo>
                  <a:cubicBezTo>
                    <a:pt x="9368" y="18985"/>
                    <a:pt x="10019" y="18334"/>
                    <a:pt x="10019" y="17540"/>
                  </a:cubicBezTo>
                  <a:lnTo>
                    <a:pt x="10019" y="13606"/>
                  </a:lnTo>
                  <a:lnTo>
                    <a:pt x="10019" y="13436"/>
                  </a:lnTo>
                  <a:lnTo>
                    <a:pt x="10019" y="11518"/>
                  </a:lnTo>
                  <a:lnTo>
                    <a:pt x="11250" y="12080"/>
                  </a:lnTo>
                  <a:cubicBezTo>
                    <a:pt x="11447" y="12169"/>
                    <a:pt x="11654" y="12210"/>
                    <a:pt x="11858" y="12210"/>
                  </a:cubicBezTo>
                  <a:cubicBezTo>
                    <a:pt x="12417" y="12210"/>
                    <a:pt x="12958" y="11900"/>
                    <a:pt x="13213" y="11384"/>
                  </a:cubicBezTo>
                  <a:cubicBezTo>
                    <a:pt x="13543" y="10662"/>
                    <a:pt x="13213" y="9805"/>
                    <a:pt x="12490" y="9475"/>
                  </a:cubicBezTo>
                  <a:lnTo>
                    <a:pt x="8895" y="7869"/>
                  </a:lnTo>
                  <a:cubicBezTo>
                    <a:pt x="8869" y="7860"/>
                    <a:pt x="8860" y="7816"/>
                    <a:pt x="8895" y="7798"/>
                  </a:cubicBezTo>
                  <a:cubicBezTo>
                    <a:pt x="10117" y="7075"/>
                    <a:pt x="10947" y="5746"/>
                    <a:pt x="10956" y="4221"/>
                  </a:cubicBezTo>
                  <a:cubicBezTo>
                    <a:pt x="10974" y="1928"/>
                    <a:pt x="9118" y="37"/>
                    <a:pt x="6826" y="1"/>
                  </a:cubicBezTo>
                  <a:cubicBezTo>
                    <a:pt x="6809" y="1"/>
                    <a:pt x="6793" y="1"/>
                    <a:pt x="6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232;p64"/>
            <p:cNvSpPr/>
            <p:nvPr/>
          </p:nvSpPr>
          <p:spPr>
            <a:xfrm>
              <a:off x="2397425" y="1532450"/>
              <a:ext cx="160175" cy="468150"/>
            </a:xfrm>
            <a:custGeom>
              <a:avLst/>
              <a:gdLst/>
              <a:ahLst/>
              <a:cxnLst/>
              <a:rect l="l" t="t" r="r" b="b"/>
              <a:pathLst>
                <a:path w="6407" h="18726" extrusionOk="0">
                  <a:moveTo>
                    <a:pt x="5443" y="0"/>
                  </a:moveTo>
                  <a:lnTo>
                    <a:pt x="5443" y="0"/>
                  </a:lnTo>
                  <a:cubicBezTo>
                    <a:pt x="3784" y="562"/>
                    <a:pt x="2588" y="2123"/>
                    <a:pt x="2588" y="3970"/>
                  </a:cubicBezTo>
                  <a:cubicBezTo>
                    <a:pt x="2588" y="5513"/>
                    <a:pt x="3409" y="6851"/>
                    <a:pt x="4649" y="7583"/>
                  </a:cubicBezTo>
                  <a:cubicBezTo>
                    <a:pt x="4676" y="7601"/>
                    <a:pt x="4676" y="7645"/>
                    <a:pt x="4640" y="7654"/>
                  </a:cubicBezTo>
                  <a:cubicBezTo>
                    <a:pt x="4640" y="7654"/>
                    <a:pt x="1054" y="9260"/>
                    <a:pt x="1054" y="9260"/>
                  </a:cubicBezTo>
                  <a:cubicBezTo>
                    <a:pt x="331" y="9590"/>
                    <a:pt x="1" y="10447"/>
                    <a:pt x="322" y="11169"/>
                  </a:cubicBezTo>
                  <a:cubicBezTo>
                    <a:pt x="581" y="11687"/>
                    <a:pt x="1125" y="11990"/>
                    <a:pt x="1687" y="11990"/>
                  </a:cubicBezTo>
                  <a:cubicBezTo>
                    <a:pt x="1892" y="11990"/>
                    <a:pt x="2089" y="11954"/>
                    <a:pt x="2285" y="11865"/>
                  </a:cubicBezTo>
                  <a:lnTo>
                    <a:pt x="3534" y="11303"/>
                  </a:lnTo>
                  <a:lnTo>
                    <a:pt x="3534" y="13221"/>
                  </a:lnTo>
                  <a:cubicBezTo>
                    <a:pt x="3534" y="13275"/>
                    <a:pt x="3534" y="13337"/>
                    <a:pt x="3498" y="13391"/>
                  </a:cubicBezTo>
                  <a:lnTo>
                    <a:pt x="3498" y="17325"/>
                  </a:lnTo>
                  <a:cubicBezTo>
                    <a:pt x="3534" y="18003"/>
                    <a:pt x="3998" y="18574"/>
                    <a:pt x="4631" y="18725"/>
                  </a:cubicBezTo>
                  <a:cubicBezTo>
                    <a:pt x="4631" y="18725"/>
                    <a:pt x="4631" y="18699"/>
                    <a:pt x="4631" y="18699"/>
                  </a:cubicBezTo>
                  <a:lnTo>
                    <a:pt x="4631" y="17655"/>
                  </a:lnTo>
                  <a:cubicBezTo>
                    <a:pt x="4622" y="16959"/>
                    <a:pt x="4622" y="16272"/>
                    <a:pt x="4622" y="15585"/>
                  </a:cubicBezTo>
                  <a:cubicBezTo>
                    <a:pt x="4622" y="14800"/>
                    <a:pt x="4622" y="14015"/>
                    <a:pt x="4622" y="13230"/>
                  </a:cubicBezTo>
                  <a:cubicBezTo>
                    <a:pt x="4613" y="12606"/>
                    <a:pt x="4613" y="11981"/>
                    <a:pt x="4613" y="11357"/>
                  </a:cubicBezTo>
                  <a:cubicBezTo>
                    <a:pt x="4613" y="11178"/>
                    <a:pt x="4613" y="11000"/>
                    <a:pt x="4613" y="10821"/>
                  </a:cubicBezTo>
                  <a:cubicBezTo>
                    <a:pt x="4613" y="10322"/>
                    <a:pt x="4167" y="10349"/>
                    <a:pt x="3810" y="10331"/>
                  </a:cubicBezTo>
                  <a:cubicBezTo>
                    <a:pt x="3560" y="10322"/>
                    <a:pt x="3239" y="10233"/>
                    <a:pt x="3123" y="9992"/>
                  </a:cubicBezTo>
                  <a:cubicBezTo>
                    <a:pt x="2990" y="9724"/>
                    <a:pt x="3114" y="9448"/>
                    <a:pt x="3337" y="9287"/>
                  </a:cubicBezTo>
                  <a:cubicBezTo>
                    <a:pt x="3525" y="9144"/>
                    <a:pt x="3748" y="9064"/>
                    <a:pt x="3953" y="8984"/>
                  </a:cubicBezTo>
                  <a:cubicBezTo>
                    <a:pt x="4310" y="8841"/>
                    <a:pt x="4685" y="8716"/>
                    <a:pt x="5050" y="8600"/>
                  </a:cubicBezTo>
                  <a:cubicBezTo>
                    <a:pt x="5300" y="8520"/>
                    <a:pt x="5550" y="8395"/>
                    <a:pt x="5800" y="8288"/>
                  </a:cubicBezTo>
                  <a:cubicBezTo>
                    <a:pt x="6005" y="8207"/>
                    <a:pt x="6219" y="8074"/>
                    <a:pt x="6272" y="7842"/>
                  </a:cubicBezTo>
                  <a:cubicBezTo>
                    <a:pt x="6406" y="7360"/>
                    <a:pt x="6023" y="7110"/>
                    <a:pt x="5728" y="6816"/>
                  </a:cubicBezTo>
                  <a:cubicBezTo>
                    <a:pt x="5568" y="6655"/>
                    <a:pt x="5407" y="6486"/>
                    <a:pt x="5264" y="6307"/>
                  </a:cubicBezTo>
                  <a:cubicBezTo>
                    <a:pt x="4979" y="5959"/>
                    <a:pt x="4729" y="5576"/>
                    <a:pt x="4560" y="5148"/>
                  </a:cubicBezTo>
                  <a:cubicBezTo>
                    <a:pt x="3641" y="2828"/>
                    <a:pt x="4542" y="1062"/>
                    <a:pt x="544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233;p64"/>
            <p:cNvSpPr/>
            <p:nvPr/>
          </p:nvSpPr>
          <p:spPr>
            <a:xfrm>
              <a:off x="2551325" y="1740300"/>
              <a:ext cx="30800" cy="30800"/>
            </a:xfrm>
            <a:custGeom>
              <a:avLst/>
              <a:gdLst/>
              <a:ahLst/>
              <a:cxnLst/>
              <a:rect l="l" t="t" r="r" b="b"/>
              <a:pathLst>
                <a:path w="1232" h="1232" extrusionOk="0">
                  <a:moveTo>
                    <a:pt x="616" y="1"/>
                  </a:moveTo>
                  <a:cubicBezTo>
                    <a:pt x="277" y="1"/>
                    <a:pt x="1" y="277"/>
                    <a:pt x="1" y="616"/>
                  </a:cubicBezTo>
                  <a:cubicBezTo>
                    <a:pt x="1" y="955"/>
                    <a:pt x="277" y="1232"/>
                    <a:pt x="616" y="1232"/>
                  </a:cubicBezTo>
                  <a:cubicBezTo>
                    <a:pt x="955" y="1232"/>
                    <a:pt x="1232" y="955"/>
                    <a:pt x="1232" y="616"/>
                  </a:cubicBezTo>
                  <a:cubicBezTo>
                    <a:pt x="1232" y="277"/>
                    <a:pt x="955" y="1"/>
                    <a:pt x="6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234;p64"/>
            <p:cNvSpPr/>
            <p:nvPr/>
          </p:nvSpPr>
          <p:spPr>
            <a:xfrm>
              <a:off x="2551325" y="1742075"/>
              <a:ext cx="28575" cy="29025"/>
            </a:xfrm>
            <a:custGeom>
              <a:avLst/>
              <a:gdLst/>
              <a:ahLst/>
              <a:cxnLst/>
              <a:rect l="l" t="t" r="r" b="b"/>
              <a:pathLst>
                <a:path w="1143" h="1161" extrusionOk="0">
                  <a:moveTo>
                    <a:pt x="331" y="1"/>
                  </a:moveTo>
                  <a:lnTo>
                    <a:pt x="331" y="1"/>
                  </a:lnTo>
                  <a:cubicBezTo>
                    <a:pt x="134" y="99"/>
                    <a:pt x="1" y="304"/>
                    <a:pt x="1" y="545"/>
                  </a:cubicBezTo>
                  <a:cubicBezTo>
                    <a:pt x="1" y="884"/>
                    <a:pt x="277" y="1161"/>
                    <a:pt x="616" y="1161"/>
                  </a:cubicBezTo>
                  <a:cubicBezTo>
                    <a:pt x="839" y="1161"/>
                    <a:pt x="1035" y="1045"/>
                    <a:pt x="1142" y="866"/>
                  </a:cubicBezTo>
                  <a:lnTo>
                    <a:pt x="1142" y="866"/>
                  </a:lnTo>
                  <a:cubicBezTo>
                    <a:pt x="1053" y="911"/>
                    <a:pt x="955" y="938"/>
                    <a:pt x="857" y="938"/>
                  </a:cubicBezTo>
                  <a:cubicBezTo>
                    <a:pt x="509" y="938"/>
                    <a:pt x="232" y="661"/>
                    <a:pt x="232" y="322"/>
                  </a:cubicBezTo>
                  <a:cubicBezTo>
                    <a:pt x="232" y="197"/>
                    <a:pt x="268" y="90"/>
                    <a:pt x="33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235;p64"/>
            <p:cNvSpPr/>
            <p:nvPr/>
          </p:nvSpPr>
          <p:spPr>
            <a:xfrm>
              <a:off x="2551325" y="1790925"/>
              <a:ext cx="30800" cy="30800"/>
            </a:xfrm>
            <a:custGeom>
              <a:avLst/>
              <a:gdLst/>
              <a:ahLst/>
              <a:cxnLst/>
              <a:rect l="l" t="t" r="r" b="b"/>
              <a:pathLst>
                <a:path w="1232" h="1232" extrusionOk="0">
                  <a:moveTo>
                    <a:pt x="616" y="1"/>
                  </a:moveTo>
                  <a:cubicBezTo>
                    <a:pt x="277" y="1"/>
                    <a:pt x="1" y="277"/>
                    <a:pt x="1" y="616"/>
                  </a:cubicBezTo>
                  <a:cubicBezTo>
                    <a:pt x="1" y="964"/>
                    <a:pt x="277" y="1232"/>
                    <a:pt x="616" y="1232"/>
                  </a:cubicBezTo>
                  <a:cubicBezTo>
                    <a:pt x="955" y="1232"/>
                    <a:pt x="1232" y="964"/>
                    <a:pt x="1232" y="616"/>
                  </a:cubicBezTo>
                  <a:cubicBezTo>
                    <a:pt x="1232" y="277"/>
                    <a:pt x="955" y="1"/>
                    <a:pt x="6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236;p64"/>
            <p:cNvSpPr/>
            <p:nvPr/>
          </p:nvSpPr>
          <p:spPr>
            <a:xfrm>
              <a:off x="2551325" y="1792700"/>
              <a:ext cx="28575" cy="29250"/>
            </a:xfrm>
            <a:custGeom>
              <a:avLst/>
              <a:gdLst/>
              <a:ahLst/>
              <a:cxnLst/>
              <a:rect l="l" t="t" r="r" b="b"/>
              <a:pathLst>
                <a:path w="1143" h="1170" extrusionOk="0">
                  <a:moveTo>
                    <a:pt x="331" y="1"/>
                  </a:moveTo>
                  <a:cubicBezTo>
                    <a:pt x="134" y="108"/>
                    <a:pt x="1" y="313"/>
                    <a:pt x="1" y="545"/>
                  </a:cubicBezTo>
                  <a:cubicBezTo>
                    <a:pt x="1" y="893"/>
                    <a:pt x="277" y="1170"/>
                    <a:pt x="616" y="1170"/>
                  </a:cubicBezTo>
                  <a:cubicBezTo>
                    <a:pt x="839" y="1170"/>
                    <a:pt x="1035" y="1045"/>
                    <a:pt x="1142" y="875"/>
                  </a:cubicBezTo>
                  <a:lnTo>
                    <a:pt x="1142" y="875"/>
                  </a:lnTo>
                  <a:cubicBezTo>
                    <a:pt x="1053" y="920"/>
                    <a:pt x="955" y="947"/>
                    <a:pt x="857" y="947"/>
                  </a:cubicBezTo>
                  <a:cubicBezTo>
                    <a:pt x="509" y="947"/>
                    <a:pt x="232" y="670"/>
                    <a:pt x="232" y="322"/>
                  </a:cubicBezTo>
                  <a:cubicBezTo>
                    <a:pt x="232" y="206"/>
                    <a:pt x="268" y="99"/>
                    <a:pt x="33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237;p64"/>
            <p:cNvSpPr/>
            <p:nvPr/>
          </p:nvSpPr>
          <p:spPr>
            <a:xfrm>
              <a:off x="2511400" y="1610725"/>
              <a:ext cx="24775" cy="24775"/>
            </a:xfrm>
            <a:custGeom>
              <a:avLst/>
              <a:gdLst/>
              <a:ahLst/>
              <a:cxnLst/>
              <a:rect l="l" t="t" r="r" b="b"/>
              <a:pathLst>
                <a:path w="991" h="991" extrusionOk="0">
                  <a:moveTo>
                    <a:pt x="491" y="0"/>
                  </a:moveTo>
                  <a:cubicBezTo>
                    <a:pt x="224" y="0"/>
                    <a:pt x="1" y="223"/>
                    <a:pt x="1" y="500"/>
                  </a:cubicBezTo>
                  <a:cubicBezTo>
                    <a:pt x="1" y="768"/>
                    <a:pt x="224" y="991"/>
                    <a:pt x="491" y="991"/>
                  </a:cubicBezTo>
                  <a:cubicBezTo>
                    <a:pt x="768" y="991"/>
                    <a:pt x="991" y="768"/>
                    <a:pt x="991" y="500"/>
                  </a:cubicBezTo>
                  <a:cubicBezTo>
                    <a:pt x="991" y="223"/>
                    <a:pt x="768" y="0"/>
                    <a:pt x="4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238;p64"/>
            <p:cNvSpPr/>
            <p:nvPr/>
          </p:nvSpPr>
          <p:spPr>
            <a:xfrm>
              <a:off x="2597275" y="1610725"/>
              <a:ext cx="24775" cy="24775"/>
            </a:xfrm>
            <a:custGeom>
              <a:avLst/>
              <a:gdLst/>
              <a:ahLst/>
              <a:cxnLst/>
              <a:rect l="l" t="t" r="r" b="b"/>
              <a:pathLst>
                <a:path w="991" h="991" extrusionOk="0">
                  <a:moveTo>
                    <a:pt x="491" y="0"/>
                  </a:moveTo>
                  <a:cubicBezTo>
                    <a:pt x="223" y="0"/>
                    <a:pt x="0" y="223"/>
                    <a:pt x="0" y="500"/>
                  </a:cubicBezTo>
                  <a:cubicBezTo>
                    <a:pt x="0" y="768"/>
                    <a:pt x="223" y="991"/>
                    <a:pt x="491" y="991"/>
                  </a:cubicBezTo>
                  <a:cubicBezTo>
                    <a:pt x="767" y="991"/>
                    <a:pt x="990" y="768"/>
                    <a:pt x="990" y="500"/>
                  </a:cubicBezTo>
                  <a:cubicBezTo>
                    <a:pt x="990" y="223"/>
                    <a:pt x="767" y="0"/>
                    <a:pt x="4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239;p64"/>
            <p:cNvSpPr/>
            <p:nvPr/>
          </p:nvSpPr>
          <p:spPr>
            <a:xfrm>
              <a:off x="2524550" y="1654000"/>
              <a:ext cx="84125" cy="34800"/>
            </a:xfrm>
            <a:custGeom>
              <a:avLst/>
              <a:gdLst/>
              <a:ahLst/>
              <a:cxnLst/>
              <a:rect l="l" t="t" r="r" b="b"/>
              <a:pathLst>
                <a:path w="3365" h="1392" extrusionOk="0">
                  <a:moveTo>
                    <a:pt x="332" y="0"/>
                  </a:moveTo>
                  <a:cubicBezTo>
                    <a:pt x="287" y="0"/>
                    <a:pt x="241" y="11"/>
                    <a:pt x="197" y="36"/>
                  </a:cubicBezTo>
                  <a:cubicBezTo>
                    <a:pt x="55" y="107"/>
                    <a:pt x="1" y="277"/>
                    <a:pt x="72" y="419"/>
                  </a:cubicBezTo>
                  <a:cubicBezTo>
                    <a:pt x="394" y="1017"/>
                    <a:pt x="1009" y="1392"/>
                    <a:pt x="1687" y="1392"/>
                  </a:cubicBezTo>
                  <a:cubicBezTo>
                    <a:pt x="2365" y="1392"/>
                    <a:pt x="2981" y="1017"/>
                    <a:pt x="3293" y="419"/>
                  </a:cubicBezTo>
                  <a:cubicBezTo>
                    <a:pt x="3364" y="277"/>
                    <a:pt x="3311" y="107"/>
                    <a:pt x="3177" y="36"/>
                  </a:cubicBezTo>
                  <a:cubicBezTo>
                    <a:pt x="3133" y="11"/>
                    <a:pt x="3087" y="0"/>
                    <a:pt x="3042" y="0"/>
                  </a:cubicBezTo>
                  <a:cubicBezTo>
                    <a:pt x="2939" y="0"/>
                    <a:pt x="2840" y="59"/>
                    <a:pt x="2784" y="152"/>
                  </a:cubicBezTo>
                  <a:cubicBezTo>
                    <a:pt x="2570" y="562"/>
                    <a:pt x="2151" y="821"/>
                    <a:pt x="1687" y="821"/>
                  </a:cubicBezTo>
                  <a:cubicBezTo>
                    <a:pt x="1223" y="821"/>
                    <a:pt x="795" y="562"/>
                    <a:pt x="581" y="152"/>
                  </a:cubicBezTo>
                  <a:cubicBezTo>
                    <a:pt x="531" y="59"/>
                    <a:pt x="434" y="0"/>
                    <a:pt x="33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240;p64"/>
            <p:cNvSpPr/>
            <p:nvPr/>
          </p:nvSpPr>
          <p:spPr>
            <a:xfrm>
              <a:off x="2426200" y="1751900"/>
              <a:ext cx="49775" cy="73175"/>
            </a:xfrm>
            <a:custGeom>
              <a:avLst/>
              <a:gdLst/>
              <a:ahLst/>
              <a:cxnLst/>
              <a:rect l="l" t="t" r="r" b="b"/>
              <a:pathLst>
                <a:path w="1991" h="2927" extrusionOk="0">
                  <a:moveTo>
                    <a:pt x="991" y="0"/>
                  </a:moveTo>
                  <a:lnTo>
                    <a:pt x="438" y="250"/>
                  </a:lnTo>
                  <a:lnTo>
                    <a:pt x="45" y="946"/>
                  </a:lnTo>
                  <a:cubicBezTo>
                    <a:pt x="10" y="1017"/>
                    <a:pt x="1" y="1107"/>
                    <a:pt x="28" y="1178"/>
                  </a:cubicBezTo>
                  <a:cubicBezTo>
                    <a:pt x="54" y="1258"/>
                    <a:pt x="117" y="1321"/>
                    <a:pt x="197" y="1347"/>
                  </a:cubicBezTo>
                  <a:lnTo>
                    <a:pt x="830" y="1597"/>
                  </a:lnTo>
                  <a:lnTo>
                    <a:pt x="500" y="2195"/>
                  </a:lnTo>
                  <a:cubicBezTo>
                    <a:pt x="465" y="2266"/>
                    <a:pt x="456" y="2356"/>
                    <a:pt x="483" y="2427"/>
                  </a:cubicBezTo>
                  <a:cubicBezTo>
                    <a:pt x="509" y="2507"/>
                    <a:pt x="572" y="2570"/>
                    <a:pt x="652" y="2596"/>
                  </a:cubicBezTo>
                  <a:lnTo>
                    <a:pt x="1500" y="2927"/>
                  </a:lnTo>
                  <a:lnTo>
                    <a:pt x="1981" y="2712"/>
                  </a:lnTo>
                  <a:cubicBezTo>
                    <a:pt x="1990" y="2588"/>
                    <a:pt x="1919" y="2472"/>
                    <a:pt x="1803" y="2427"/>
                  </a:cubicBezTo>
                  <a:lnTo>
                    <a:pt x="1161" y="2186"/>
                  </a:lnTo>
                  <a:lnTo>
                    <a:pt x="1491" y="1588"/>
                  </a:lnTo>
                  <a:cubicBezTo>
                    <a:pt x="1535" y="1517"/>
                    <a:pt x="1544" y="1428"/>
                    <a:pt x="1508" y="1347"/>
                  </a:cubicBezTo>
                  <a:cubicBezTo>
                    <a:pt x="1482" y="1267"/>
                    <a:pt x="1419" y="1214"/>
                    <a:pt x="1348" y="1178"/>
                  </a:cubicBezTo>
                  <a:lnTo>
                    <a:pt x="706" y="937"/>
                  </a:lnTo>
                  <a:lnTo>
                    <a:pt x="1036" y="339"/>
                  </a:lnTo>
                  <a:cubicBezTo>
                    <a:pt x="1098" y="223"/>
                    <a:pt x="1080" y="90"/>
                    <a:pt x="9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241;p64"/>
            <p:cNvSpPr/>
            <p:nvPr/>
          </p:nvSpPr>
          <p:spPr>
            <a:xfrm>
              <a:off x="2663050" y="1758600"/>
              <a:ext cx="49325" cy="73175"/>
            </a:xfrm>
            <a:custGeom>
              <a:avLst/>
              <a:gdLst/>
              <a:ahLst/>
              <a:cxnLst/>
              <a:rect l="l" t="t" r="r" b="b"/>
              <a:pathLst>
                <a:path w="1973" h="2927" extrusionOk="0">
                  <a:moveTo>
                    <a:pt x="1384" y="0"/>
                  </a:moveTo>
                  <a:lnTo>
                    <a:pt x="643" y="286"/>
                  </a:lnTo>
                  <a:cubicBezTo>
                    <a:pt x="572" y="321"/>
                    <a:pt x="509" y="375"/>
                    <a:pt x="483" y="455"/>
                  </a:cubicBezTo>
                  <a:cubicBezTo>
                    <a:pt x="456" y="535"/>
                    <a:pt x="456" y="625"/>
                    <a:pt x="501" y="696"/>
                  </a:cubicBezTo>
                  <a:lnTo>
                    <a:pt x="831" y="1294"/>
                  </a:lnTo>
                  <a:lnTo>
                    <a:pt x="188" y="1534"/>
                  </a:lnTo>
                  <a:cubicBezTo>
                    <a:pt x="117" y="1570"/>
                    <a:pt x="54" y="1624"/>
                    <a:pt x="28" y="1704"/>
                  </a:cubicBezTo>
                  <a:cubicBezTo>
                    <a:pt x="1" y="1784"/>
                    <a:pt x="1" y="1873"/>
                    <a:pt x="46" y="1945"/>
                  </a:cubicBezTo>
                  <a:lnTo>
                    <a:pt x="501" y="2766"/>
                  </a:lnTo>
                  <a:lnTo>
                    <a:pt x="625" y="2819"/>
                  </a:lnTo>
                  <a:cubicBezTo>
                    <a:pt x="732" y="2864"/>
                    <a:pt x="840" y="2899"/>
                    <a:pt x="956" y="2926"/>
                  </a:cubicBezTo>
                  <a:cubicBezTo>
                    <a:pt x="1071" y="2837"/>
                    <a:pt x="1107" y="2676"/>
                    <a:pt x="1036" y="2551"/>
                  </a:cubicBezTo>
                  <a:lnTo>
                    <a:pt x="706" y="1954"/>
                  </a:lnTo>
                  <a:lnTo>
                    <a:pt x="1339" y="1704"/>
                  </a:lnTo>
                  <a:cubicBezTo>
                    <a:pt x="1419" y="1677"/>
                    <a:pt x="1482" y="1615"/>
                    <a:pt x="1509" y="1534"/>
                  </a:cubicBezTo>
                  <a:cubicBezTo>
                    <a:pt x="1535" y="1463"/>
                    <a:pt x="1526" y="1374"/>
                    <a:pt x="1491" y="1303"/>
                  </a:cubicBezTo>
                  <a:lnTo>
                    <a:pt x="1161" y="705"/>
                  </a:lnTo>
                  <a:lnTo>
                    <a:pt x="1794" y="455"/>
                  </a:lnTo>
                  <a:cubicBezTo>
                    <a:pt x="1883" y="428"/>
                    <a:pt x="1946" y="357"/>
                    <a:pt x="1973" y="268"/>
                  </a:cubicBezTo>
                  <a:cubicBezTo>
                    <a:pt x="1937" y="250"/>
                    <a:pt x="1901" y="232"/>
                    <a:pt x="1865" y="214"/>
                  </a:cubicBezTo>
                  <a:lnTo>
                    <a:pt x="138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242;p64"/>
            <p:cNvSpPr/>
            <p:nvPr/>
          </p:nvSpPr>
          <p:spPr>
            <a:xfrm>
              <a:off x="2485750" y="1929200"/>
              <a:ext cx="72300" cy="33475"/>
            </a:xfrm>
            <a:custGeom>
              <a:avLst/>
              <a:gdLst/>
              <a:ahLst/>
              <a:cxnLst/>
              <a:rect l="l" t="t" r="r" b="b"/>
              <a:pathLst>
                <a:path w="2892" h="1339" extrusionOk="0">
                  <a:moveTo>
                    <a:pt x="1" y="1"/>
                  </a:moveTo>
                  <a:lnTo>
                    <a:pt x="1" y="705"/>
                  </a:lnTo>
                  <a:lnTo>
                    <a:pt x="518" y="1250"/>
                  </a:lnTo>
                  <a:cubicBezTo>
                    <a:pt x="572" y="1303"/>
                    <a:pt x="643" y="1339"/>
                    <a:pt x="723" y="1339"/>
                  </a:cubicBezTo>
                  <a:cubicBezTo>
                    <a:pt x="804" y="1339"/>
                    <a:pt x="884" y="1303"/>
                    <a:pt x="937" y="1250"/>
                  </a:cubicBezTo>
                  <a:lnTo>
                    <a:pt x="1446" y="705"/>
                  </a:lnTo>
                  <a:lnTo>
                    <a:pt x="1963" y="1250"/>
                  </a:lnTo>
                  <a:cubicBezTo>
                    <a:pt x="2017" y="1303"/>
                    <a:pt x="2088" y="1339"/>
                    <a:pt x="2169" y="1339"/>
                  </a:cubicBezTo>
                  <a:cubicBezTo>
                    <a:pt x="2249" y="1339"/>
                    <a:pt x="2329" y="1303"/>
                    <a:pt x="2383" y="1250"/>
                  </a:cubicBezTo>
                  <a:lnTo>
                    <a:pt x="2891" y="705"/>
                  </a:lnTo>
                  <a:lnTo>
                    <a:pt x="2891" y="1"/>
                  </a:lnTo>
                  <a:cubicBezTo>
                    <a:pt x="2820" y="1"/>
                    <a:pt x="2739" y="27"/>
                    <a:pt x="2686" y="90"/>
                  </a:cubicBezTo>
                  <a:lnTo>
                    <a:pt x="2169" y="634"/>
                  </a:lnTo>
                  <a:lnTo>
                    <a:pt x="1660" y="90"/>
                  </a:lnTo>
                  <a:cubicBezTo>
                    <a:pt x="1607" y="27"/>
                    <a:pt x="1526" y="1"/>
                    <a:pt x="1446" y="1"/>
                  </a:cubicBezTo>
                  <a:cubicBezTo>
                    <a:pt x="1366" y="1"/>
                    <a:pt x="1294" y="27"/>
                    <a:pt x="1241" y="90"/>
                  </a:cubicBezTo>
                  <a:lnTo>
                    <a:pt x="723" y="634"/>
                  </a:lnTo>
                  <a:lnTo>
                    <a:pt x="215" y="90"/>
                  </a:lnTo>
                  <a:cubicBezTo>
                    <a:pt x="152" y="27"/>
                    <a:pt x="81" y="1"/>
                    <a:pt x="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243;p64"/>
            <p:cNvSpPr/>
            <p:nvPr/>
          </p:nvSpPr>
          <p:spPr>
            <a:xfrm>
              <a:off x="2575625" y="1929175"/>
              <a:ext cx="72300" cy="33500"/>
            </a:xfrm>
            <a:custGeom>
              <a:avLst/>
              <a:gdLst/>
              <a:ahLst/>
              <a:cxnLst/>
              <a:rect l="l" t="t" r="r" b="b"/>
              <a:pathLst>
                <a:path w="2892" h="1340" extrusionOk="0">
                  <a:moveTo>
                    <a:pt x="2867" y="0"/>
                  </a:moveTo>
                  <a:cubicBezTo>
                    <a:pt x="2795" y="0"/>
                    <a:pt x="2724" y="35"/>
                    <a:pt x="2668" y="91"/>
                  </a:cubicBezTo>
                  <a:lnTo>
                    <a:pt x="2178" y="626"/>
                  </a:lnTo>
                  <a:lnTo>
                    <a:pt x="1696" y="91"/>
                  </a:lnTo>
                  <a:cubicBezTo>
                    <a:pt x="1642" y="37"/>
                    <a:pt x="1562" y="2"/>
                    <a:pt x="1482" y="2"/>
                  </a:cubicBezTo>
                  <a:cubicBezTo>
                    <a:pt x="1402" y="2"/>
                    <a:pt x="1321" y="37"/>
                    <a:pt x="1268" y="91"/>
                  </a:cubicBezTo>
                  <a:lnTo>
                    <a:pt x="777" y="626"/>
                  </a:lnTo>
                  <a:lnTo>
                    <a:pt x="295" y="91"/>
                  </a:lnTo>
                  <a:cubicBezTo>
                    <a:pt x="235" y="31"/>
                    <a:pt x="160" y="1"/>
                    <a:pt x="81" y="1"/>
                  </a:cubicBezTo>
                  <a:cubicBezTo>
                    <a:pt x="54" y="1"/>
                    <a:pt x="28" y="4"/>
                    <a:pt x="1" y="11"/>
                  </a:cubicBezTo>
                  <a:lnTo>
                    <a:pt x="1" y="626"/>
                  </a:lnTo>
                  <a:lnTo>
                    <a:pt x="572" y="1251"/>
                  </a:lnTo>
                  <a:cubicBezTo>
                    <a:pt x="599" y="1277"/>
                    <a:pt x="625" y="1304"/>
                    <a:pt x="661" y="1313"/>
                  </a:cubicBezTo>
                  <a:cubicBezTo>
                    <a:pt x="697" y="1331"/>
                    <a:pt x="741" y="1340"/>
                    <a:pt x="777" y="1340"/>
                  </a:cubicBezTo>
                  <a:cubicBezTo>
                    <a:pt x="857" y="1340"/>
                    <a:pt x="938" y="1304"/>
                    <a:pt x="991" y="1251"/>
                  </a:cubicBezTo>
                  <a:lnTo>
                    <a:pt x="1482" y="715"/>
                  </a:lnTo>
                  <a:lnTo>
                    <a:pt x="1972" y="1251"/>
                  </a:lnTo>
                  <a:cubicBezTo>
                    <a:pt x="2026" y="1304"/>
                    <a:pt x="2097" y="1340"/>
                    <a:pt x="2178" y="1340"/>
                  </a:cubicBezTo>
                  <a:cubicBezTo>
                    <a:pt x="2258" y="1340"/>
                    <a:pt x="2338" y="1304"/>
                    <a:pt x="2392" y="1251"/>
                  </a:cubicBezTo>
                  <a:lnTo>
                    <a:pt x="2891" y="697"/>
                  </a:lnTo>
                  <a:lnTo>
                    <a:pt x="2891" y="2"/>
                  </a:lnTo>
                  <a:cubicBezTo>
                    <a:pt x="2883" y="1"/>
                    <a:pt x="2875" y="0"/>
                    <a:pt x="286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 name="Google Shape;4563;p37"/>
          <p:cNvGrpSpPr/>
          <p:nvPr/>
        </p:nvGrpSpPr>
        <p:grpSpPr>
          <a:xfrm>
            <a:off x="667838" y="2004383"/>
            <a:ext cx="2057261" cy="2840140"/>
            <a:chOff x="1617925" y="1070100"/>
            <a:chExt cx="2372850" cy="3275825"/>
          </a:xfrm>
        </p:grpSpPr>
        <p:sp>
          <p:nvSpPr>
            <p:cNvPr id="125" name="Google Shape;4564;p37"/>
            <p:cNvSpPr/>
            <p:nvPr/>
          </p:nvSpPr>
          <p:spPr>
            <a:xfrm>
              <a:off x="1954400" y="4115950"/>
              <a:ext cx="1501925" cy="229975"/>
            </a:xfrm>
            <a:custGeom>
              <a:avLst/>
              <a:gdLst/>
              <a:ahLst/>
              <a:cxnLst/>
              <a:rect l="l" t="t" r="r" b="b"/>
              <a:pathLst>
                <a:path w="60077" h="9199" extrusionOk="0">
                  <a:moveTo>
                    <a:pt x="30026" y="1"/>
                  </a:moveTo>
                  <a:cubicBezTo>
                    <a:pt x="13459" y="1"/>
                    <a:pt x="1" y="2056"/>
                    <a:pt x="1" y="4587"/>
                  </a:cubicBezTo>
                  <a:cubicBezTo>
                    <a:pt x="1" y="7118"/>
                    <a:pt x="13459" y="9199"/>
                    <a:pt x="30026" y="9199"/>
                  </a:cubicBezTo>
                  <a:cubicBezTo>
                    <a:pt x="46617" y="9199"/>
                    <a:pt x="60076" y="7118"/>
                    <a:pt x="60076" y="4587"/>
                  </a:cubicBezTo>
                  <a:cubicBezTo>
                    <a:pt x="60076" y="2056"/>
                    <a:pt x="46617" y="1"/>
                    <a:pt x="300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565;p37"/>
            <p:cNvSpPr/>
            <p:nvPr/>
          </p:nvSpPr>
          <p:spPr>
            <a:xfrm>
              <a:off x="3178100" y="2678600"/>
              <a:ext cx="665425" cy="559550"/>
            </a:xfrm>
            <a:custGeom>
              <a:avLst/>
              <a:gdLst/>
              <a:ahLst/>
              <a:cxnLst/>
              <a:rect l="l" t="t" r="r" b="b"/>
              <a:pathLst>
                <a:path w="26617" h="22382" extrusionOk="0">
                  <a:moveTo>
                    <a:pt x="0" y="1"/>
                  </a:moveTo>
                  <a:lnTo>
                    <a:pt x="251" y="20201"/>
                  </a:lnTo>
                  <a:cubicBezTo>
                    <a:pt x="251" y="20201"/>
                    <a:pt x="3189" y="22381"/>
                    <a:pt x="7771" y="22381"/>
                  </a:cubicBezTo>
                  <a:cubicBezTo>
                    <a:pt x="12691" y="22381"/>
                    <a:pt x="19506" y="19869"/>
                    <a:pt x="26617" y="9449"/>
                  </a:cubicBezTo>
                  <a:cubicBezTo>
                    <a:pt x="26617" y="9449"/>
                    <a:pt x="25965" y="4988"/>
                    <a:pt x="20276" y="1554"/>
                  </a:cubicBezTo>
                  <a:cubicBezTo>
                    <a:pt x="20276" y="1554"/>
                    <a:pt x="15871" y="4073"/>
                    <a:pt x="10442" y="4073"/>
                  </a:cubicBezTo>
                  <a:cubicBezTo>
                    <a:pt x="7087" y="4073"/>
                    <a:pt x="3341" y="311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566;p37"/>
            <p:cNvSpPr/>
            <p:nvPr/>
          </p:nvSpPr>
          <p:spPr>
            <a:xfrm>
              <a:off x="1628575" y="3540125"/>
              <a:ext cx="285750" cy="325050"/>
            </a:xfrm>
            <a:custGeom>
              <a:avLst/>
              <a:gdLst/>
              <a:ahLst/>
              <a:cxnLst/>
              <a:rect l="l" t="t" r="r" b="b"/>
              <a:pathLst>
                <a:path w="11430" h="13002" extrusionOk="0">
                  <a:moveTo>
                    <a:pt x="502" y="1"/>
                  </a:moveTo>
                  <a:cubicBezTo>
                    <a:pt x="302" y="2106"/>
                    <a:pt x="1" y="4337"/>
                    <a:pt x="452" y="6918"/>
                  </a:cubicBezTo>
                  <a:cubicBezTo>
                    <a:pt x="527" y="7545"/>
                    <a:pt x="1329" y="8998"/>
                    <a:pt x="1730" y="9475"/>
                  </a:cubicBezTo>
                  <a:cubicBezTo>
                    <a:pt x="2733" y="10728"/>
                    <a:pt x="4287" y="11881"/>
                    <a:pt x="5590" y="12633"/>
                  </a:cubicBezTo>
                  <a:cubicBezTo>
                    <a:pt x="6044" y="12886"/>
                    <a:pt x="6530" y="13002"/>
                    <a:pt x="6979" y="13002"/>
                  </a:cubicBezTo>
                  <a:cubicBezTo>
                    <a:pt x="7595" y="13002"/>
                    <a:pt x="8143" y="12784"/>
                    <a:pt x="8447" y="12407"/>
                  </a:cubicBezTo>
                  <a:cubicBezTo>
                    <a:pt x="9349" y="11354"/>
                    <a:pt x="8898" y="10552"/>
                    <a:pt x="8898" y="10552"/>
                  </a:cubicBezTo>
                  <a:lnTo>
                    <a:pt x="9249" y="9374"/>
                  </a:lnTo>
                  <a:cubicBezTo>
                    <a:pt x="9249" y="9374"/>
                    <a:pt x="9326" y="9391"/>
                    <a:pt x="9447" y="9391"/>
                  </a:cubicBezTo>
                  <a:cubicBezTo>
                    <a:pt x="9725" y="9391"/>
                    <a:pt x="10236" y="9306"/>
                    <a:pt x="10602" y="8748"/>
                  </a:cubicBezTo>
                  <a:cubicBezTo>
                    <a:pt x="11430" y="7495"/>
                    <a:pt x="11154" y="5941"/>
                    <a:pt x="9976" y="4412"/>
                  </a:cubicBezTo>
                  <a:cubicBezTo>
                    <a:pt x="8698" y="2733"/>
                    <a:pt x="8221" y="2482"/>
                    <a:pt x="8221" y="2482"/>
                  </a:cubicBezTo>
                  <a:lnTo>
                    <a:pt x="8798" y="903"/>
                  </a:lnTo>
                  <a:lnTo>
                    <a:pt x="5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567;p37"/>
            <p:cNvSpPr/>
            <p:nvPr/>
          </p:nvSpPr>
          <p:spPr>
            <a:xfrm>
              <a:off x="3710050" y="2533100"/>
              <a:ext cx="280725" cy="359825"/>
            </a:xfrm>
            <a:custGeom>
              <a:avLst/>
              <a:gdLst/>
              <a:ahLst/>
              <a:cxnLst/>
              <a:rect l="l" t="t" r="r" b="b"/>
              <a:pathLst>
                <a:path w="11229" h="14393" extrusionOk="0">
                  <a:moveTo>
                    <a:pt x="8512" y="1"/>
                  </a:moveTo>
                  <a:cubicBezTo>
                    <a:pt x="8473" y="1"/>
                    <a:pt x="8435" y="3"/>
                    <a:pt x="8397" y="6"/>
                  </a:cubicBezTo>
                  <a:cubicBezTo>
                    <a:pt x="7018" y="131"/>
                    <a:pt x="6767" y="1009"/>
                    <a:pt x="6767" y="1009"/>
                  </a:cubicBezTo>
                  <a:lnTo>
                    <a:pt x="5690" y="1585"/>
                  </a:lnTo>
                  <a:cubicBezTo>
                    <a:pt x="5690" y="1585"/>
                    <a:pt x="5344" y="1048"/>
                    <a:pt x="4603" y="1048"/>
                  </a:cubicBezTo>
                  <a:cubicBezTo>
                    <a:pt x="4497" y="1048"/>
                    <a:pt x="4383" y="1059"/>
                    <a:pt x="4261" y="1084"/>
                  </a:cubicBezTo>
                  <a:cubicBezTo>
                    <a:pt x="2808" y="1359"/>
                    <a:pt x="1905" y="2663"/>
                    <a:pt x="1655" y="4567"/>
                  </a:cubicBezTo>
                  <a:cubicBezTo>
                    <a:pt x="1379" y="6673"/>
                    <a:pt x="1529" y="7174"/>
                    <a:pt x="1529" y="7174"/>
                  </a:cubicBezTo>
                  <a:lnTo>
                    <a:pt x="0" y="7901"/>
                  </a:lnTo>
                  <a:lnTo>
                    <a:pt x="5239" y="14392"/>
                  </a:lnTo>
                  <a:cubicBezTo>
                    <a:pt x="6868" y="13039"/>
                    <a:pt x="8647" y="11685"/>
                    <a:pt x="10176" y="9530"/>
                  </a:cubicBezTo>
                  <a:cubicBezTo>
                    <a:pt x="10552" y="9054"/>
                    <a:pt x="11003" y="7450"/>
                    <a:pt x="11053" y="6823"/>
                  </a:cubicBezTo>
                  <a:cubicBezTo>
                    <a:pt x="11229" y="5244"/>
                    <a:pt x="10953" y="3314"/>
                    <a:pt x="10552" y="1861"/>
                  </a:cubicBezTo>
                  <a:cubicBezTo>
                    <a:pt x="10241" y="737"/>
                    <a:pt x="9314" y="1"/>
                    <a:pt x="8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568;p37"/>
            <p:cNvSpPr/>
            <p:nvPr/>
          </p:nvSpPr>
          <p:spPr>
            <a:xfrm>
              <a:off x="2135475" y="3657750"/>
              <a:ext cx="537625" cy="594725"/>
            </a:xfrm>
            <a:custGeom>
              <a:avLst/>
              <a:gdLst/>
              <a:ahLst/>
              <a:cxnLst/>
              <a:rect l="l" t="t" r="r" b="b"/>
              <a:pathLst>
                <a:path w="21505" h="23789" extrusionOk="0">
                  <a:moveTo>
                    <a:pt x="3080" y="0"/>
                  </a:moveTo>
                  <a:cubicBezTo>
                    <a:pt x="1082" y="0"/>
                    <a:pt x="126" y="133"/>
                    <a:pt x="126" y="133"/>
                  </a:cubicBezTo>
                  <a:cubicBezTo>
                    <a:pt x="1" y="4814"/>
                    <a:pt x="3276" y="13896"/>
                    <a:pt x="7754" y="18513"/>
                  </a:cubicBezTo>
                  <a:lnTo>
                    <a:pt x="7754" y="18513"/>
                  </a:lnTo>
                  <a:cubicBezTo>
                    <a:pt x="5166" y="19052"/>
                    <a:pt x="3037" y="21043"/>
                    <a:pt x="3660" y="22564"/>
                  </a:cubicBezTo>
                  <a:cubicBezTo>
                    <a:pt x="4418" y="23441"/>
                    <a:pt x="6197" y="23789"/>
                    <a:pt x="8273" y="23789"/>
                  </a:cubicBezTo>
                  <a:cubicBezTo>
                    <a:pt x="12307" y="23789"/>
                    <a:pt x="17462" y="22476"/>
                    <a:pt x="18422" y="21186"/>
                  </a:cubicBezTo>
                  <a:cubicBezTo>
                    <a:pt x="16743" y="16524"/>
                    <a:pt x="18121" y="9657"/>
                    <a:pt x="21505" y="4845"/>
                  </a:cubicBezTo>
                  <a:cubicBezTo>
                    <a:pt x="21505" y="4845"/>
                    <a:pt x="16718" y="1186"/>
                    <a:pt x="11003" y="509"/>
                  </a:cubicBezTo>
                  <a:cubicBezTo>
                    <a:pt x="7488" y="107"/>
                    <a:pt x="4867" y="0"/>
                    <a:pt x="3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569;p37"/>
            <p:cNvSpPr/>
            <p:nvPr/>
          </p:nvSpPr>
          <p:spPr>
            <a:xfrm>
              <a:off x="2743875" y="3657750"/>
              <a:ext cx="538250" cy="594725"/>
            </a:xfrm>
            <a:custGeom>
              <a:avLst/>
              <a:gdLst/>
              <a:ahLst/>
              <a:cxnLst/>
              <a:rect l="l" t="t" r="r" b="b"/>
              <a:pathLst>
                <a:path w="21530" h="23789" extrusionOk="0">
                  <a:moveTo>
                    <a:pt x="18447" y="0"/>
                  </a:moveTo>
                  <a:cubicBezTo>
                    <a:pt x="16656" y="0"/>
                    <a:pt x="14029" y="107"/>
                    <a:pt x="10502" y="509"/>
                  </a:cubicBezTo>
                  <a:cubicBezTo>
                    <a:pt x="4813" y="1186"/>
                    <a:pt x="1" y="4845"/>
                    <a:pt x="1" y="4845"/>
                  </a:cubicBezTo>
                  <a:cubicBezTo>
                    <a:pt x="3409" y="9657"/>
                    <a:pt x="4763" y="16524"/>
                    <a:pt x="3083" y="21186"/>
                  </a:cubicBezTo>
                  <a:cubicBezTo>
                    <a:pt x="4060" y="22476"/>
                    <a:pt x="9209" y="23789"/>
                    <a:pt x="13238" y="23789"/>
                  </a:cubicBezTo>
                  <a:cubicBezTo>
                    <a:pt x="15311" y="23789"/>
                    <a:pt x="17087" y="23441"/>
                    <a:pt x="17845" y="22564"/>
                  </a:cubicBezTo>
                  <a:cubicBezTo>
                    <a:pt x="18469" y="21043"/>
                    <a:pt x="16339" y="19052"/>
                    <a:pt x="13751" y="18513"/>
                  </a:cubicBezTo>
                  <a:lnTo>
                    <a:pt x="13751" y="18513"/>
                  </a:lnTo>
                  <a:cubicBezTo>
                    <a:pt x="18229" y="13896"/>
                    <a:pt x="21529" y="4814"/>
                    <a:pt x="21404" y="133"/>
                  </a:cubicBezTo>
                  <a:cubicBezTo>
                    <a:pt x="21404" y="133"/>
                    <a:pt x="20448" y="0"/>
                    <a:pt x="18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570;p37"/>
            <p:cNvSpPr/>
            <p:nvPr/>
          </p:nvSpPr>
          <p:spPr>
            <a:xfrm>
              <a:off x="1842250" y="2566450"/>
              <a:ext cx="1552650" cy="1344050"/>
            </a:xfrm>
            <a:custGeom>
              <a:avLst/>
              <a:gdLst/>
              <a:ahLst/>
              <a:cxnLst/>
              <a:rect l="l" t="t" r="r" b="b"/>
              <a:pathLst>
                <a:path w="62106" h="53762" extrusionOk="0">
                  <a:moveTo>
                    <a:pt x="49875" y="0"/>
                  </a:moveTo>
                  <a:cubicBezTo>
                    <a:pt x="50251" y="451"/>
                    <a:pt x="48146" y="5314"/>
                    <a:pt x="31379" y="7670"/>
                  </a:cubicBezTo>
                  <a:cubicBezTo>
                    <a:pt x="29434" y="7944"/>
                    <a:pt x="27671" y="8062"/>
                    <a:pt x="26076" y="8062"/>
                  </a:cubicBezTo>
                  <a:cubicBezTo>
                    <a:pt x="16451" y="8062"/>
                    <a:pt x="12944" y="3753"/>
                    <a:pt x="12406" y="3409"/>
                  </a:cubicBezTo>
                  <a:cubicBezTo>
                    <a:pt x="0" y="28572"/>
                    <a:pt x="9048" y="45539"/>
                    <a:pt x="11379" y="48472"/>
                  </a:cubicBezTo>
                  <a:cubicBezTo>
                    <a:pt x="12605" y="50016"/>
                    <a:pt x="18791" y="53762"/>
                    <a:pt x="30737" y="53762"/>
                  </a:cubicBezTo>
                  <a:cubicBezTo>
                    <a:pt x="31975" y="53762"/>
                    <a:pt x="33275" y="53722"/>
                    <a:pt x="34637" y="53635"/>
                  </a:cubicBezTo>
                  <a:cubicBezTo>
                    <a:pt x="47595" y="52783"/>
                    <a:pt x="56968" y="48572"/>
                    <a:pt x="58597" y="45690"/>
                  </a:cubicBezTo>
                  <a:cubicBezTo>
                    <a:pt x="59900" y="43635"/>
                    <a:pt x="60803" y="37544"/>
                    <a:pt x="61329" y="31830"/>
                  </a:cubicBezTo>
                  <a:cubicBezTo>
                    <a:pt x="62106" y="23259"/>
                    <a:pt x="58948" y="10752"/>
                    <a:pt x="498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571;p37"/>
            <p:cNvSpPr/>
            <p:nvPr/>
          </p:nvSpPr>
          <p:spPr>
            <a:xfrm>
              <a:off x="1649250" y="2646650"/>
              <a:ext cx="515700" cy="923950"/>
            </a:xfrm>
            <a:custGeom>
              <a:avLst/>
              <a:gdLst/>
              <a:ahLst/>
              <a:cxnLst/>
              <a:rect l="l" t="t" r="r" b="b"/>
              <a:pathLst>
                <a:path w="20628" h="36958" extrusionOk="0">
                  <a:moveTo>
                    <a:pt x="15465" y="0"/>
                  </a:moveTo>
                  <a:cubicBezTo>
                    <a:pt x="15465" y="0"/>
                    <a:pt x="1906" y="10853"/>
                    <a:pt x="1" y="34036"/>
                  </a:cubicBezTo>
                  <a:cubicBezTo>
                    <a:pt x="1" y="34036"/>
                    <a:pt x="2691" y="36957"/>
                    <a:pt x="8716" y="36957"/>
                  </a:cubicBezTo>
                  <a:cubicBezTo>
                    <a:pt x="8956" y="36957"/>
                    <a:pt x="9200" y="36952"/>
                    <a:pt x="9450" y="36943"/>
                  </a:cubicBezTo>
                  <a:cubicBezTo>
                    <a:pt x="9450" y="36943"/>
                    <a:pt x="14638" y="29249"/>
                    <a:pt x="18948" y="26341"/>
                  </a:cubicBezTo>
                  <a:cubicBezTo>
                    <a:pt x="18948" y="26341"/>
                    <a:pt x="20628" y="18647"/>
                    <a:pt x="20177" y="13033"/>
                  </a:cubicBezTo>
                  <a:cubicBezTo>
                    <a:pt x="19675" y="7018"/>
                    <a:pt x="15465" y="0"/>
                    <a:pt x="15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572;p37"/>
            <p:cNvSpPr/>
            <p:nvPr/>
          </p:nvSpPr>
          <p:spPr>
            <a:xfrm>
              <a:off x="1848500" y="2616575"/>
              <a:ext cx="889150" cy="1178750"/>
            </a:xfrm>
            <a:custGeom>
              <a:avLst/>
              <a:gdLst/>
              <a:ahLst/>
              <a:cxnLst/>
              <a:rect l="l" t="t" r="r" b="b"/>
              <a:pathLst>
                <a:path w="35566" h="47150" extrusionOk="0">
                  <a:moveTo>
                    <a:pt x="6442" y="0"/>
                  </a:moveTo>
                  <a:cubicBezTo>
                    <a:pt x="6442" y="1"/>
                    <a:pt x="1" y="28923"/>
                    <a:pt x="6893" y="40828"/>
                  </a:cubicBezTo>
                  <a:cubicBezTo>
                    <a:pt x="6893" y="40828"/>
                    <a:pt x="15740" y="46742"/>
                    <a:pt x="26217" y="47143"/>
                  </a:cubicBezTo>
                  <a:cubicBezTo>
                    <a:pt x="26316" y="47148"/>
                    <a:pt x="26415" y="47150"/>
                    <a:pt x="26514" y="47150"/>
                  </a:cubicBezTo>
                  <a:cubicBezTo>
                    <a:pt x="30092" y="47150"/>
                    <a:pt x="33065" y="44519"/>
                    <a:pt x="33309" y="41153"/>
                  </a:cubicBezTo>
                  <a:lnTo>
                    <a:pt x="35565" y="9524"/>
                  </a:lnTo>
                  <a:cubicBezTo>
                    <a:pt x="35565" y="9524"/>
                    <a:pt x="23936" y="6341"/>
                    <a:pt x="19124" y="5038"/>
                  </a:cubicBezTo>
                  <a:cubicBezTo>
                    <a:pt x="14312" y="3710"/>
                    <a:pt x="6442" y="0"/>
                    <a:pt x="6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573;p37"/>
            <p:cNvSpPr/>
            <p:nvPr/>
          </p:nvSpPr>
          <p:spPr>
            <a:xfrm>
              <a:off x="2930600" y="2713075"/>
              <a:ext cx="473075" cy="979050"/>
            </a:xfrm>
            <a:custGeom>
              <a:avLst/>
              <a:gdLst/>
              <a:ahLst/>
              <a:cxnLst/>
              <a:rect l="l" t="t" r="r" b="b"/>
              <a:pathLst>
                <a:path w="18923" h="39162" extrusionOk="0">
                  <a:moveTo>
                    <a:pt x="13208" y="0"/>
                  </a:moveTo>
                  <a:lnTo>
                    <a:pt x="0" y="4110"/>
                  </a:lnTo>
                  <a:cubicBezTo>
                    <a:pt x="0" y="4110"/>
                    <a:pt x="2406" y="36817"/>
                    <a:pt x="7995" y="38797"/>
                  </a:cubicBezTo>
                  <a:cubicBezTo>
                    <a:pt x="8707" y="39054"/>
                    <a:pt x="9436" y="39161"/>
                    <a:pt x="10160" y="39161"/>
                  </a:cubicBezTo>
                  <a:cubicBezTo>
                    <a:pt x="13822" y="39161"/>
                    <a:pt x="17327" y="36404"/>
                    <a:pt x="17494" y="36216"/>
                  </a:cubicBezTo>
                  <a:cubicBezTo>
                    <a:pt x="17720" y="35965"/>
                    <a:pt x="18923" y="34988"/>
                    <a:pt x="18923" y="31529"/>
                  </a:cubicBezTo>
                  <a:cubicBezTo>
                    <a:pt x="18898" y="20201"/>
                    <a:pt x="16241" y="6416"/>
                    <a:pt x="13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574;p37"/>
            <p:cNvSpPr/>
            <p:nvPr/>
          </p:nvSpPr>
          <p:spPr>
            <a:xfrm>
              <a:off x="1617925" y="3461200"/>
              <a:ext cx="299525" cy="170125"/>
            </a:xfrm>
            <a:custGeom>
              <a:avLst/>
              <a:gdLst/>
              <a:ahLst/>
              <a:cxnLst/>
              <a:rect l="l" t="t" r="r" b="b"/>
              <a:pathLst>
                <a:path w="11981" h="6805" extrusionOk="0">
                  <a:moveTo>
                    <a:pt x="1329" y="0"/>
                  </a:moveTo>
                  <a:cubicBezTo>
                    <a:pt x="352" y="1278"/>
                    <a:pt x="1" y="3434"/>
                    <a:pt x="753" y="4662"/>
                  </a:cubicBezTo>
                  <a:cubicBezTo>
                    <a:pt x="1948" y="5371"/>
                    <a:pt x="4451" y="6805"/>
                    <a:pt x="7568" y="6805"/>
                  </a:cubicBezTo>
                  <a:cubicBezTo>
                    <a:pt x="8634" y="6805"/>
                    <a:pt x="9772" y="6637"/>
                    <a:pt x="10953" y="6216"/>
                  </a:cubicBezTo>
                  <a:cubicBezTo>
                    <a:pt x="11956" y="5113"/>
                    <a:pt x="11981" y="3860"/>
                    <a:pt x="11805" y="2857"/>
                  </a:cubicBezTo>
                  <a:lnTo>
                    <a:pt x="11805" y="2857"/>
                  </a:lnTo>
                  <a:cubicBezTo>
                    <a:pt x="11279" y="3037"/>
                    <a:pt x="10653" y="3148"/>
                    <a:pt x="9907" y="3148"/>
                  </a:cubicBezTo>
                  <a:cubicBezTo>
                    <a:pt x="9303" y="3148"/>
                    <a:pt x="8619" y="3075"/>
                    <a:pt x="7845" y="2907"/>
                  </a:cubicBezTo>
                  <a:cubicBezTo>
                    <a:pt x="4512" y="2180"/>
                    <a:pt x="2432" y="1078"/>
                    <a:pt x="1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575;p37"/>
            <p:cNvSpPr/>
            <p:nvPr/>
          </p:nvSpPr>
          <p:spPr>
            <a:xfrm>
              <a:off x="3644250" y="2672325"/>
              <a:ext cx="261950" cy="273225"/>
            </a:xfrm>
            <a:custGeom>
              <a:avLst/>
              <a:gdLst/>
              <a:ahLst/>
              <a:cxnLst/>
              <a:rect l="l" t="t" r="r" b="b"/>
              <a:pathLst>
                <a:path w="10478" h="10929" extrusionOk="0">
                  <a:moveTo>
                    <a:pt x="2683" y="1"/>
                  </a:moveTo>
                  <a:cubicBezTo>
                    <a:pt x="1204" y="427"/>
                    <a:pt x="427" y="1530"/>
                    <a:pt x="1" y="2532"/>
                  </a:cubicBezTo>
                  <a:cubicBezTo>
                    <a:pt x="1003" y="2758"/>
                    <a:pt x="2156" y="3384"/>
                    <a:pt x="3409" y="4688"/>
                  </a:cubicBezTo>
                  <a:cubicBezTo>
                    <a:pt x="5815" y="7219"/>
                    <a:pt x="6943" y="9349"/>
                    <a:pt x="7244" y="10928"/>
                  </a:cubicBezTo>
                  <a:cubicBezTo>
                    <a:pt x="8848" y="10327"/>
                    <a:pt x="10402" y="8623"/>
                    <a:pt x="10477" y="7094"/>
                  </a:cubicBezTo>
                  <a:cubicBezTo>
                    <a:pt x="9675" y="5339"/>
                    <a:pt x="7620" y="1154"/>
                    <a:pt x="26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576;p37"/>
            <p:cNvSpPr/>
            <p:nvPr/>
          </p:nvSpPr>
          <p:spPr>
            <a:xfrm>
              <a:off x="2327825" y="3521875"/>
              <a:ext cx="243775" cy="224500"/>
            </a:xfrm>
            <a:custGeom>
              <a:avLst/>
              <a:gdLst/>
              <a:ahLst/>
              <a:cxnLst/>
              <a:rect l="l" t="t" r="r" b="b"/>
              <a:pathLst>
                <a:path w="9751" h="8980" extrusionOk="0">
                  <a:moveTo>
                    <a:pt x="6788" y="1"/>
                  </a:moveTo>
                  <a:cubicBezTo>
                    <a:pt x="6572" y="1"/>
                    <a:pt x="6340" y="2"/>
                    <a:pt x="6091" y="4"/>
                  </a:cubicBezTo>
                  <a:lnTo>
                    <a:pt x="3585" y="29"/>
                  </a:lnTo>
                  <a:cubicBezTo>
                    <a:pt x="1" y="54"/>
                    <a:pt x="1" y="54"/>
                    <a:pt x="51" y="4540"/>
                  </a:cubicBezTo>
                  <a:cubicBezTo>
                    <a:pt x="74" y="8691"/>
                    <a:pt x="76" y="8980"/>
                    <a:pt x="2961" y="8980"/>
                  </a:cubicBezTo>
                  <a:cubicBezTo>
                    <a:pt x="3178" y="8980"/>
                    <a:pt x="3410" y="8978"/>
                    <a:pt x="3660" y="8977"/>
                  </a:cubicBezTo>
                  <a:lnTo>
                    <a:pt x="6166" y="8952"/>
                  </a:lnTo>
                  <a:cubicBezTo>
                    <a:pt x="9750" y="8926"/>
                    <a:pt x="9750" y="8926"/>
                    <a:pt x="9700" y="4465"/>
                  </a:cubicBezTo>
                  <a:cubicBezTo>
                    <a:pt x="9677" y="291"/>
                    <a:pt x="9675" y="1"/>
                    <a:pt x="6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577;p37"/>
            <p:cNvSpPr/>
            <p:nvPr/>
          </p:nvSpPr>
          <p:spPr>
            <a:xfrm>
              <a:off x="2305900" y="3501925"/>
              <a:ext cx="282350" cy="132500"/>
            </a:xfrm>
            <a:custGeom>
              <a:avLst/>
              <a:gdLst/>
              <a:ahLst/>
              <a:cxnLst/>
              <a:rect l="l" t="t" r="r" b="b"/>
              <a:pathLst>
                <a:path w="11294" h="5300" extrusionOk="0">
                  <a:moveTo>
                    <a:pt x="10026" y="0"/>
                  </a:moveTo>
                  <a:cubicBezTo>
                    <a:pt x="8071" y="63"/>
                    <a:pt x="6229" y="82"/>
                    <a:pt x="4691" y="82"/>
                  </a:cubicBezTo>
                  <a:cubicBezTo>
                    <a:pt x="3152" y="82"/>
                    <a:pt x="1918" y="63"/>
                    <a:pt x="1179" y="50"/>
                  </a:cubicBezTo>
                  <a:cubicBezTo>
                    <a:pt x="1163" y="49"/>
                    <a:pt x="1147" y="49"/>
                    <a:pt x="1131" y="49"/>
                  </a:cubicBezTo>
                  <a:cubicBezTo>
                    <a:pt x="676" y="49"/>
                    <a:pt x="299" y="392"/>
                    <a:pt x="226" y="852"/>
                  </a:cubicBezTo>
                  <a:cubicBezTo>
                    <a:pt x="1" y="2281"/>
                    <a:pt x="226" y="5088"/>
                    <a:pt x="5164" y="5288"/>
                  </a:cubicBezTo>
                  <a:cubicBezTo>
                    <a:pt x="5367" y="5296"/>
                    <a:pt x="5564" y="5300"/>
                    <a:pt x="5754" y="5300"/>
                  </a:cubicBezTo>
                  <a:cubicBezTo>
                    <a:pt x="11210" y="5300"/>
                    <a:pt x="11294" y="2254"/>
                    <a:pt x="11003" y="777"/>
                  </a:cubicBezTo>
                  <a:cubicBezTo>
                    <a:pt x="10903" y="326"/>
                    <a:pt x="10502" y="0"/>
                    <a:pt x="10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578;p37"/>
            <p:cNvSpPr/>
            <p:nvPr/>
          </p:nvSpPr>
          <p:spPr>
            <a:xfrm>
              <a:off x="2419950" y="3553300"/>
              <a:ext cx="73325" cy="73325"/>
            </a:xfrm>
            <a:custGeom>
              <a:avLst/>
              <a:gdLst/>
              <a:ahLst/>
              <a:cxnLst/>
              <a:rect l="l" t="t" r="r" b="b"/>
              <a:pathLst>
                <a:path w="2933" h="2933" extrusionOk="0">
                  <a:moveTo>
                    <a:pt x="1479" y="0"/>
                  </a:moveTo>
                  <a:cubicBezTo>
                    <a:pt x="677" y="0"/>
                    <a:pt x="0" y="652"/>
                    <a:pt x="0" y="1454"/>
                  </a:cubicBezTo>
                  <a:cubicBezTo>
                    <a:pt x="0" y="2281"/>
                    <a:pt x="677" y="2933"/>
                    <a:pt x="1479" y="2933"/>
                  </a:cubicBezTo>
                  <a:cubicBezTo>
                    <a:pt x="2281" y="2933"/>
                    <a:pt x="2933" y="2281"/>
                    <a:pt x="2933" y="1454"/>
                  </a:cubicBezTo>
                  <a:cubicBezTo>
                    <a:pt x="2933" y="652"/>
                    <a:pt x="2281" y="0"/>
                    <a:pt x="1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579;p37"/>
            <p:cNvSpPr/>
            <p:nvPr/>
          </p:nvSpPr>
          <p:spPr>
            <a:xfrm>
              <a:off x="2337850" y="3617025"/>
              <a:ext cx="5050" cy="17300"/>
            </a:xfrm>
            <a:custGeom>
              <a:avLst/>
              <a:gdLst/>
              <a:ahLst/>
              <a:cxnLst/>
              <a:rect l="l" t="t" r="r" b="b"/>
              <a:pathLst>
                <a:path w="202" h="692" extrusionOk="0">
                  <a:moveTo>
                    <a:pt x="116" y="0"/>
                  </a:moveTo>
                  <a:cubicBezTo>
                    <a:pt x="62" y="0"/>
                    <a:pt x="1" y="39"/>
                    <a:pt x="1" y="108"/>
                  </a:cubicBezTo>
                  <a:cubicBezTo>
                    <a:pt x="1" y="354"/>
                    <a:pt x="1" y="426"/>
                    <a:pt x="1" y="426"/>
                  </a:cubicBezTo>
                  <a:cubicBezTo>
                    <a:pt x="1" y="474"/>
                    <a:pt x="1" y="534"/>
                    <a:pt x="1" y="609"/>
                  </a:cubicBezTo>
                  <a:cubicBezTo>
                    <a:pt x="1" y="666"/>
                    <a:pt x="42" y="692"/>
                    <a:pt x="86" y="692"/>
                  </a:cubicBezTo>
                  <a:cubicBezTo>
                    <a:pt x="141" y="692"/>
                    <a:pt x="201" y="653"/>
                    <a:pt x="201" y="584"/>
                  </a:cubicBezTo>
                  <a:lnTo>
                    <a:pt x="201" y="83"/>
                  </a:lnTo>
                  <a:cubicBezTo>
                    <a:pt x="201" y="26"/>
                    <a:pt x="16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580;p37"/>
            <p:cNvSpPr/>
            <p:nvPr/>
          </p:nvSpPr>
          <p:spPr>
            <a:xfrm>
              <a:off x="2354150" y="3731875"/>
              <a:ext cx="19450" cy="4400"/>
            </a:xfrm>
            <a:custGeom>
              <a:avLst/>
              <a:gdLst/>
              <a:ahLst/>
              <a:cxnLst/>
              <a:rect l="l" t="t" r="r" b="b"/>
              <a:pathLst>
                <a:path w="778" h="176" extrusionOk="0">
                  <a:moveTo>
                    <a:pt x="126" y="0"/>
                  </a:moveTo>
                  <a:cubicBezTo>
                    <a:pt x="1" y="0"/>
                    <a:pt x="26" y="176"/>
                    <a:pt x="151" y="176"/>
                  </a:cubicBezTo>
                  <a:lnTo>
                    <a:pt x="652" y="176"/>
                  </a:lnTo>
                  <a:cubicBezTo>
                    <a:pt x="778" y="176"/>
                    <a:pt x="752"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581;p37"/>
            <p:cNvSpPr/>
            <p:nvPr/>
          </p:nvSpPr>
          <p:spPr>
            <a:xfrm>
              <a:off x="2379225" y="3731875"/>
              <a:ext cx="18800" cy="4400"/>
            </a:xfrm>
            <a:custGeom>
              <a:avLst/>
              <a:gdLst/>
              <a:ahLst/>
              <a:cxnLst/>
              <a:rect l="l" t="t" r="r" b="b"/>
              <a:pathLst>
                <a:path w="752" h="176" extrusionOk="0">
                  <a:moveTo>
                    <a:pt x="100" y="0"/>
                  </a:moveTo>
                  <a:cubicBezTo>
                    <a:pt x="0" y="0"/>
                    <a:pt x="0" y="176"/>
                    <a:pt x="125" y="176"/>
                  </a:cubicBezTo>
                  <a:lnTo>
                    <a:pt x="627" y="176"/>
                  </a:lnTo>
                  <a:cubicBezTo>
                    <a:pt x="752" y="176"/>
                    <a:pt x="727" y="0"/>
                    <a:pt x="6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582;p37"/>
            <p:cNvSpPr/>
            <p:nvPr/>
          </p:nvSpPr>
          <p:spPr>
            <a:xfrm>
              <a:off x="2403650" y="3731875"/>
              <a:ext cx="18825" cy="4400"/>
            </a:xfrm>
            <a:custGeom>
              <a:avLst/>
              <a:gdLst/>
              <a:ahLst/>
              <a:cxnLst/>
              <a:rect l="l" t="t" r="r" b="b"/>
              <a:pathLst>
                <a:path w="753" h="176" extrusionOk="0">
                  <a:moveTo>
                    <a:pt x="101" y="0"/>
                  </a:moveTo>
                  <a:cubicBezTo>
                    <a:pt x="1" y="0"/>
                    <a:pt x="26" y="176"/>
                    <a:pt x="126" y="176"/>
                  </a:cubicBezTo>
                  <a:lnTo>
                    <a:pt x="627" y="176"/>
                  </a:lnTo>
                  <a:cubicBezTo>
                    <a:pt x="752" y="176"/>
                    <a:pt x="727"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583;p37"/>
            <p:cNvSpPr/>
            <p:nvPr/>
          </p:nvSpPr>
          <p:spPr>
            <a:xfrm>
              <a:off x="2428100" y="3731875"/>
              <a:ext cx="18800" cy="4400"/>
            </a:xfrm>
            <a:custGeom>
              <a:avLst/>
              <a:gdLst/>
              <a:ahLst/>
              <a:cxnLst/>
              <a:rect l="l" t="t" r="r" b="b"/>
              <a:pathLst>
                <a:path w="752" h="176" extrusionOk="0">
                  <a:moveTo>
                    <a:pt x="125" y="0"/>
                  </a:moveTo>
                  <a:cubicBezTo>
                    <a:pt x="0" y="0"/>
                    <a:pt x="25" y="176"/>
                    <a:pt x="125" y="176"/>
                  </a:cubicBezTo>
                  <a:lnTo>
                    <a:pt x="627" y="176"/>
                  </a:lnTo>
                  <a:cubicBezTo>
                    <a:pt x="752" y="176"/>
                    <a:pt x="727"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584;p37"/>
            <p:cNvSpPr/>
            <p:nvPr/>
          </p:nvSpPr>
          <p:spPr>
            <a:xfrm>
              <a:off x="2452525" y="3731875"/>
              <a:ext cx="18825" cy="4400"/>
            </a:xfrm>
            <a:custGeom>
              <a:avLst/>
              <a:gdLst/>
              <a:ahLst/>
              <a:cxnLst/>
              <a:rect l="l" t="t" r="r" b="b"/>
              <a:pathLst>
                <a:path w="753" h="176" extrusionOk="0">
                  <a:moveTo>
                    <a:pt x="126" y="0"/>
                  </a:moveTo>
                  <a:cubicBezTo>
                    <a:pt x="0" y="0"/>
                    <a:pt x="26" y="176"/>
                    <a:pt x="151" y="176"/>
                  </a:cubicBezTo>
                  <a:lnTo>
                    <a:pt x="652" y="176"/>
                  </a:lnTo>
                  <a:cubicBezTo>
                    <a:pt x="752" y="176"/>
                    <a:pt x="752"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585;p37"/>
            <p:cNvSpPr/>
            <p:nvPr/>
          </p:nvSpPr>
          <p:spPr>
            <a:xfrm>
              <a:off x="2476950" y="3731875"/>
              <a:ext cx="18825" cy="4400"/>
            </a:xfrm>
            <a:custGeom>
              <a:avLst/>
              <a:gdLst/>
              <a:ahLst/>
              <a:cxnLst/>
              <a:rect l="l" t="t" r="r" b="b"/>
              <a:pathLst>
                <a:path w="753" h="176" extrusionOk="0">
                  <a:moveTo>
                    <a:pt x="126" y="0"/>
                  </a:moveTo>
                  <a:cubicBezTo>
                    <a:pt x="1" y="0"/>
                    <a:pt x="26" y="176"/>
                    <a:pt x="151" y="176"/>
                  </a:cubicBezTo>
                  <a:lnTo>
                    <a:pt x="653" y="176"/>
                  </a:lnTo>
                  <a:cubicBezTo>
                    <a:pt x="753" y="176"/>
                    <a:pt x="753"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586;p37"/>
            <p:cNvSpPr/>
            <p:nvPr/>
          </p:nvSpPr>
          <p:spPr>
            <a:xfrm>
              <a:off x="2501400" y="3731875"/>
              <a:ext cx="19450" cy="4400"/>
            </a:xfrm>
            <a:custGeom>
              <a:avLst/>
              <a:gdLst/>
              <a:ahLst/>
              <a:cxnLst/>
              <a:rect l="l" t="t" r="r" b="b"/>
              <a:pathLst>
                <a:path w="778" h="176" extrusionOk="0">
                  <a:moveTo>
                    <a:pt x="126" y="0"/>
                  </a:moveTo>
                  <a:cubicBezTo>
                    <a:pt x="0" y="0"/>
                    <a:pt x="25" y="176"/>
                    <a:pt x="151" y="176"/>
                  </a:cubicBezTo>
                  <a:lnTo>
                    <a:pt x="652" y="176"/>
                  </a:lnTo>
                  <a:cubicBezTo>
                    <a:pt x="777" y="176"/>
                    <a:pt x="752"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587;p37"/>
            <p:cNvSpPr/>
            <p:nvPr/>
          </p:nvSpPr>
          <p:spPr>
            <a:xfrm>
              <a:off x="2525825" y="3731875"/>
              <a:ext cx="19450" cy="4400"/>
            </a:xfrm>
            <a:custGeom>
              <a:avLst/>
              <a:gdLst/>
              <a:ahLst/>
              <a:cxnLst/>
              <a:rect l="l" t="t" r="r" b="b"/>
              <a:pathLst>
                <a:path w="778" h="176" extrusionOk="0">
                  <a:moveTo>
                    <a:pt x="126" y="0"/>
                  </a:moveTo>
                  <a:cubicBezTo>
                    <a:pt x="1" y="0"/>
                    <a:pt x="26" y="176"/>
                    <a:pt x="151" y="176"/>
                  </a:cubicBezTo>
                  <a:lnTo>
                    <a:pt x="652" y="176"/>
                  </a:lnTo>
                  <a:cubicBezTo>
                    <a:pt x="778" y="176"/>
                    <a:pt x="753" y="0"/>
                    <a:pt x="6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588;p37"/>
            <p:cNvSpPr/>
            <p:nvPr/>
          </p:nvSpPr>
          <p:spPr>
            <a:xfrm>
              <a:off x="2337850" y="3640200"/>
              <a:ext cx="5050" cy="17050"/>
            </a:xfrm>
            <a:custGeom>
              <a:avLst/>
              <a:gdLst/>
              <a:ahLst/>
              <a:cxnLst/>
              <a:rect l="l" t="t" r="r" b="b"/>
              <a:pathLst>
                <a:path w="202" h="682" extrusionOk="0">
                  <a:moveTo>
                    <a:pt x="116" y="1"/>
                  </a:moveTo>
                  <a:cubicBezTo>
                    <a:pt x="62" y="1"/>
                    <a:pt x="1" y="39"/>
                    <a:pt x="1" y="108"/>
                  </a:cubicBezTo>
                  <a:cubicBezTo>
                    <a:pt x="1" y="354"/>
                    <a:pt x="1" y="427"/>
                    <a:pt x="1" y="427"/>
                  </a:cubicBezTo>
                  <a:cubicBezTo>
                    <a:pt x="1" y="474"/>
                    <a:pt x="1" y="534"/>
                    <a:pt x="1" y="609"/>
                  </a:cubicBezTo>
                  <a:cubicBezTo>
                    <a:pt x="1" y="657"/>
                    <a:pt x="46" y="682"/>
                    <a:pt x="93" y="682"/>
                  </a:cubicBezTo>
                  <a:cubicBezTo>
                    <a:pt x="146" y="682"/>
                    <a:pt x="201" y="651"/>
                    <a:pt x="201" y="584"/>
                  </a:cubicBezTo>
                  <a:lnTo>
                    <a:pt x="201" y="83"/>
                  </a:lnTo>
                  <a:cubicBezTo>
                    <a:pt x="201" y="27"/>
                    <a:pt x="161"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589;p37"/>
            <p:cNvSpPr/>
            <p:nvPr/>
          </p:nvSpPr>
          <p:spPr>
            <a:xfrm>
              <a:off x="2337850" y="3663025"/>
              <a:ext cx="5050" cy="17050"/>
            </a:xfrm>
            <a:custGeom>
              <a:avLst/>
              <a:gdLst/>
              <a:ahLst/>
              <a:cxnLst/>
              <a:rect l="l" t="t" r="r" b="b"/>
              <a:pathLst>
                <a:path w="202" h="682" extrusionOk="0">
                  <a:moveTo>
                    <a:pt x="110" y="0"/>
                  </a:moveTo>
                  <a:cubicBezTo>
                    <a:pt x="57" y="0"/>
                    <a:pt x="1" y="31"/>
                    <a:pt x="1" y="97"/>
                  </a:cubicBezTo>
                  <a:cubicBezTo>
                    <a:pt x="1" y="356"/>
                    <a:pt x="1" y="432"/>
                    <a:pt x="1" y="432"/>
                  </a:cubicBezTo>
                  <a:cubicBezTo>
                    <a:pt x="1" y="475"/>
                    <a:pt x="1" y="530"/>
                    <a:pt x="1" y="599"/>
                  </a:cubicBezTo>
                  <a:cubicBezTo>
                    <a:pt x="1" y="655"/>
                    <a:pt x="42" y="681"/>
                    <a:pt x="86" y="681"/>
                  </a:cubicBezTo>
                  <a:cubicBezTo>
                    <a:pt x="141" y="681"/>
                    <a:pt x="201" y="643"/>
                    <a:pt x="201" y="574"/>
                  </a:cubicBezTo>
                  <a:lnTo>
                    <a:pt x="201" y="72"/>
                  </a:lnTo>
                  <a:cubicBezTo>
                    <a:pt x="201" y="25"/>
                    <a:pt x="157" y="0"/>
                    <a:pt x="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590;p37"/>
            <p:cNvSpPr/>
            <p:nvPr/>
          </p:nvSpPr>
          <p:spPr>
            <a:xfrm>
              <a:off x="2337850" y="3685950"/>
              <a:ext cx="5050" cy="17300"/>
            </a:xfrm>
            <a:custGeom>
              <a:avLst/>
              <a:gdLst/>
              <a:ahLst/>
              <a:cxnLst/>
              <a:rect l="l" t="t" r="r" b="b"/>
              <a:pathLst>
                <a:path w="202" h="692" extrusionOk="0">
                  <a:moveTo>
                    <a:pt x="116" y="0"/>
                  </a:moveTo>
                  <a:cubicBezTo>
                    <a:pt x="62" y="0"/>
                    <a:pt x="1" y="39"/>
                    <a:pt x="1" y="108"/>
                  </a:cubicBezTo>
                  <a:cubicBezTo>
                    <a:pt x="1" y="362"/>
                    <a:pt x="1" y="437"/>
                    <a:pt x="1" y="437"/>
                  </a:cubicBezTo>
                  <a:cubicBezTo>
                    <a:pt x="1" y="482"/>
                    <a:pt x="1" y="539"/>
                    <a:pt x="1" y="609"/>
                  </a:cubicBezTo>
                  <a:cubicBezTo>
                    <a:pt x="1" y="666"/>
                    <a:pt x="42" y="691"/>
                    <a:pt x="86" y="691"/>
                  </a:cubicBezTo>
                  <a:cubicBezTo>
                    <a:pt x="141" y="691"/>
                    <a:pt x="201" y="653"/>
                    <a:pt x="201" y="584"/>
                  </a:cubicBezTo>
                  <a:lnTo>
                    <a:pt x="201" y="83"/>
                  </a:lnTo>
                  <a:cubicBezTo>
                    <a:pt x="201" y="26"/>
                    <a:pt x="161" y="0"/>
                    <a:pt x="1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591;p37"/>
            <p:cNvSpPr/>
            <p:nvPr/>
          </p:nvSpPr>
          <p:spPr>
            <a:xfrm>
              <a:off x="2339975" y="3710825"/>
              <a:ext cx="9400" cy="16900"/>
            </a:xfrm>
            <a:custGeom>
              <a:avLst/>
              <a:gdLst/>
              <a:ahLst/>
              <a:cxnLst/>
              <a:rect l="l" t="t" r="r" b="b"/>
              <a:pathLst>
                <a:path w="376" h="676" extrusionOk="0">
                  <a:moveTo>
                    <a:pt x="122" y="1"/>
                  </a:moveTo>
                  <a:cubicBezTo>
                    <a:pt x="66" y="1"/>
                    <a:pt x="0" y="60"/>
                    <a:pt x="16" y="140"/>
                  </a:cubicBezTo>
                  <a:cubicBezTo>
                    <a:pt x="96" y="381"/>
                    <a:pt x="121" y="452"/>
                    <a:pt x="123" y="452"/>
                  </a:cubicBezTo>
                  <a:cubicBezTo>
                    <a:pt x="126" y="452"/>
                    <a:pt x="82" y="305"/>
                    <a:pt x="84" y="305"/>
                  </a:cubicBezTo>
                  <a:lnTo>
                    <a:pt x="84" y="305"/>
                  </a:lnTo>
                  <a:cubicBezTo>
                    <a:pt x="86" y="305"/>
                    <a:pt x="111" y="376"/>
                    <a:pt x="192" y="617"/>
                  </a:cubicBezTo>
                  <a:cubicBezTo>
                    <a:pt x="200" y="658"/>
                    <a:pt x="225" y="675"/>
                    <a:pt x="253" y="675"/>
                  </a:cubicBezTo>
                  <a:cubicBezTo>
                    <a:pt x="309" y="675"/>
                    <a:pt x="375" y="608"/>
                    <a:pt x="342" y="541"/>
                  </a:cubicBezTo>
                  <a:lnTo>
                    <a:pt x="192" y="65"/>
                  </a:lnTo>
                  <a:cubicBezTo>
                    <a:pt x="183" y="20"/>
                    <a:pt x="154"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592;p37"/>
            <p:cNvSpPr/>
            <p:nvPr/>
          </p:nvSpPr>
          <p:spPr>
            <a:xfrm>
              <a:off x="2556525" y="3617025"/>
              <a:ext cx="4425" cy="17300"/>
            </a:xfrm>
            <a:custGeom>
              <a:avLst/>
              <a:gdLst/>
              <a:ahLst/>
              <a:cxnLst/>
              <a:rect l="l" t="t" r="r" b="b"/>
              <a:pathLst>
                <a:path w="177" h="692" extrusionOk="0">
                  <a:moveTo>
                    <a:pt x="76" y="0"/>
                  </a:moveTo>
                  <a:cubicBezTo>
                    <a:pt x="36" y="0"/>
                    <a:pt x="1" y="26"/>
                    <a:pt x="1" y="83"/>
                  </a:cubicBezTo>
                  <a:lnTo>
                    <a:pt x="1" y="584"/>
                  </a:lnTo>
                  <a:cubicBezTo>
                    <a:pt x="1" y="653"/>
                    <a:pt x="54" y="692"/>
                    <a:pt x="102" y="692"/>
                  </a:cubicBezTo>
                  <a:cubicBezTo>
                    <a:pt x="141" y="692"/>
                    <a:pt x="176" y="666"/>
                    <a:pt x="176" y="609"/>
                  </a:cubicBezTo>
                  <a:cubicBezTo>
                    <a:pt x="176" y="534"/>
                    <a:pt x="176" y="474"/>
                    <a:pt x="176" y="426"/>
                  </a:cubicBezTo>
                  <a:cubicBezTo>
                    <a:pt x="176" y="426"/>
                    <a:pt x="176" y="354"/>
                    <a:pt x="176" y="108"/>
                  </a:cubicBezTo>
                  <a:cubicBezTo>
                    <a:pt x="176" y="39"/>
                    <a:pt x="12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593;p37"/>
            <p:cNvSpPr/>
            <p:nvPr/>
          </p:nvSpPr>
          <p:spPr>
            <a:xfrm>
              <a:off x="2556525" y="3640200"/>
              <a:ext cx="4425" cy="17050"/>
            </a:xfrm>
            <a:custGeom>
              <a:avLst/>
              <a:gdLst/>
              <a:ahLst/>
              <a:cxnLst/>
              <a:rect l="l" t="t" r="r" b="b"/>
              <a:pathLst>
                <a:path w="177" h="682" extrusionOk="0">
                  <a:moveTo>
                    <a:pt x="76" y="1"/>
                  </a:moveTo>
                  <a:cubicBezTo>
                    <a:pt x="36" y="1"/>
                    <a:pt x="1" y="27"/>
                    <a:pt x="1" y="83"/>
                  </a:cubicBezTo>
                  <a:lnTo>
                    <a:pt x="1" y="584"/>
                  </a:lnTo>
                  <a:cubicBezTo>
                    <a:pt x="1" y="651"/>
                    <a:pt x="50" y="682"/>
                    <a:pt x="96" y="682"/>
                  </a:cubicBezTo>
                  <a:cubicBezTo>
                    <a:pt x="137" y="682"/>
                    <a:pt x="176" y="657"/>
                    <a:pt x="176" y="609"/>
                  </a:cubicBezTo>
                  <a:cubicBezTo>
                    <a:pt x="176" y="534"/>
                    <a:pt x="176" y="474"/>
                    <a:pt x="176" y="427"/>
                  </a:cubicBezTo>
                  <a:cubicBezTo>
                    <a:pt x="176" y="427"/>
                    <a:pt x="176" y="354"/>
                    <a:pt x="176" y="108"/>
                  </a:cubicBezTo>
                  <a:cubicBezTo>
                    <a:pt x="176" y="39"/>
                    <a:pt x="123"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594;p37"/>
            <p:cNvSpPr/>
            <p:nvPr/>
          </p:nvSpPr>
          <p:spPr>
            <a:xfrm>
              <a:off x="2556525" y="3663025"/>
              <a:ext cx="4425" cy="17050"/>
            </a:xfrm>
            <a:custGeom>
              <a:avLst/>
              <a:gdLst/>
              <a:ahLst/>
              <a:cxnLst/>
              <a:rect l="l" t="t" r="r" b="b"/>
              <a:pathLst>
                <a:path w="177" h="682" extrusionOk="0">
                  <a:moveTo>
                    <a:pt x="81" y="0"/>
                  </a:moveTo>
                  <a:cubicBezTo>
                    <a:pt x="40" y="0"/>
                    <a:pt x="1" y="25"/>
                    <a:pt x="1" y="72"/>
                  </a:cubicBezTo>
                  <a:lnTo>
                    <a:pt x="1" y="574"/>
                  </a:lnTo>
                  <a:cubicBezTo>
                    <a:pt x="1" y="643"/>
                    <a:pt x="54" y="681"/>
                    <a:pt x="102" y="681"/>
                  </a:cubicBezTo>
                  <a:cubicBezTo>
                    <a:pt x="141" y="681"/>
                    <a:pt x="176" y="655"/>
                    <a:pt x="176" y="599"/>
                  </a:cubicBezTo>
                  <a:cubicBezTo>
                    <a:pt x="176" y="530"/>
                    <a:pt x="176" y="475"/>
                    <a:pt x="176" y="432"/>
                  </a:cubicBezTo>
                  <a:cubicBezTo>
                    <a:pt x="176" y="432"/>
                    <a:pt x="176" y="356"/>
                    <a:pt x="176" y="97"/>
                  </a:cubicBezTo>
                  <a:cubicBezTo>
                    <a:pt x="176" y="31"/>
                    <a:pt x="127" y="0"/>
                    <a:pt x="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595;p37"/>
            <p:cNvSpPr/>
            <p:nvPr/>
          </p:nvSpPr>
          <p:spPr>
            <a:xfrm>
              <a:off x="2556525" y="3685950"/>
              <a:ext cx="4425" cy="17300"/>
            </a:xfrm>
            <a:custGeom>
              <a:avLst/>
              <a:gdLst/>
              <a:ahLst/>
              <a:cxnLst/>
              <a:rect l="l" t="t" r="r" b="b"/>
              <a:pathLst>
                <a:path w="177" h="692" extrusionOk="0">
                  <a:moveTo>
                    <a:pt x="76" y="0"/>
                  </a:moveTo>
                  <a:cubicBezTo>
                    <a:pt x="36" y="0"/>
                    <a:pt x="1" y="26"/>
                    <a:pt x="1" y="83"/>
                  </a:cubicBezTo>
                  <a:lnTo>
                    <a:pt x="1" y="584"/>
                  </a:lnTo>
                  <a:cubicBezTo>
                    <a:pt x="1" y="653"/>
                    <a:pt x="54" y="691"/>
                    <a:pt x="102" y="691"/>
                  </a:cubicBezTo>
                  <a:cubicBezTo>
                    <a:pt x="141" y="691"/>
                    <a:pt x="176" y="666"/>
                    <a:pt x="176" y="609"/>
                  </a:cubicBezTo>
                  <a:cubicBezTo>
                    <a:pt x="176" y="539"/>
                    <a:pt x="176" y="482"/>
                    <a:pt x="176" y="437"/>
                  </a:cubicBezTo>
                  <a:cubicBezTo>
                    <a:pt x="176" y="437"/>
                    <a:pt x="176" y="362"/>
                    <a:pt x="176" y="108"/>
                  </a:cubicBezTo>
                  <a:cubicBezTo>
                    <a:pt x="176" y="39"/>
                    <a:pt x="123"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596;p37"/>
            <p:cNvSpPr/>
            <p:nvPr/>
          </p:nvSpPr>
          <p:spPr>
            <a:xfrm>
              <a:off x="2548950" y="3712050"/>
              <a:ext cx="12075" cy="15875"/>
            </a:xfrm>
            <a:custGeom>
              <a:avLst/>
              <a:gdLst/>
              <a:ahLst/>
              <a:cxnLst/>
              <a:rect l="l" t="t" r="r" b="b"/>
              <a:pathLst>
                <a:path w="483" h="635" extrusionOk="0">
                  <a:moveTo>
                    <a:pt x="355" y="0"/>
                  </a:moveTo>
                  <a:cubicBezTo>
                    <a:pt x="328" y="0"/>
                    <a:pt x="300" y="13"/>
                    <a:pt x="279" y="41"/>
                  </a:cubicBezTo>
                  <a:lnTo>
                    <a:pt x="53" y="492"/>
                  </a:lnTo>
                  <a:cubicBezTo>
                    <a:pt x="0" y="563"/>
                    <a:pt x="72" y="634"/>
                    <a:pt x="137" y="634"/>
                  </a:cubicBezTo>
                  <a:cubicBezTo>
                    <a:pt x="164" y="634"/>
                    <a:pt x="189" y="622"/>
                    <a:pt x="204" y="593"/>
                  </a:cubicBezTo>
                  <a:cubicBezTo>
                    <a:pt x="320" y="375"/>
                    <a:pt x="354" y="311"/>
                    <a:pt x="354" y="311"/>
                  </a:cubicBezTo>
                  <a:lnTo>
                    <a:pt x="354" y="311"/>
                  </a:lnTo>
                  <a:cubicBezTo>
                    <a:pt x="353" y="311"/>
                    <a:pt x="280" y="448"/>
                    <a:pt x="279" y="448"/>
                  </a:cubicBezTo>
                  <a:cubicBezTo>
                    <a:pt x="279" y="448"/>
                    <a:pt x="313" y="384"/>
                    <a:pt x="429" y="167"/>
                  </a:cubicBezTo>
                  <a:cubicBezTo>
                    <a:pt x="483" y="77"/>
                    <a:pt x="422" y="0"/>
                    <a:pt x="3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597;p37"/>
            <p:cNvSpPr/>
            <p:nvPr/>
          </p:nvSpPr>
          <p:spPr>
            <a:xfrm>
              <a:off x="2076575" y="1562425"/>
              <a:ext cx="1144775" cy="1035775"/>
            </a:xfrm>
            <a:custGeom>
              <a:avLst/>
              <a:gdLst/>
              <a:ahLst/>
              <a:cxnLst/>
              <a:rect l="l" t="t" r="r" b="b"/>
              <a:pathLst>
                <a:path w="45791" h="41431" extrusionOk="0">
                  <a:moveTo>
                    <a:pt x="22689" y="0"/>
                  </a:moveTo>
                  <a:cubicBezTo>
                    <a:pt x="22538" y="0"/>
                    <a:pt x="22386" y="3"/>
                    <a:pt x="22231" y="11"/>
                  </a:cubicBezTo>
                  <a:lnTo>
                    <a:pt x="21780" y="11"/>
                  </a:lnTo>
                  <a:cubicBezTo>
                    <a:pt x="21505" y="11"/>
                    <a:pt x="21204" y="36"/>
                    <a:pt x="20903" y="61"/>
                  </a:cubicBezTo>
                  <a:cubicBezTo>
                    <a:pt x="20001" y="136"/>
                    <a:pt x="19124" y="261"/>
                    <a:pt x="18196" y="462"/>
                  </a:cubicBezTo>
                  <a:cubicBezTo>
                    <a:pt x="18021" y="487"/>
                    <a:pt x="17820" y="537"/>
                    <a:pt x="17645" y="587"/>
                  </a:cubicBezTo>
                  <a:cubicBezTo>
                    <a:pt x="15991" y="1013"/>
                    <a:pt x="14337" y="1690"/>
                    <a:pt x="12733" y="2718"/>
                  </a:cubicBezTo>
                  <a:lnTo>
                    <a:pt x="12708" y="2718"/>
                  </a:lnTo>
                  <a:cubicBezTo>
                    <a:pt x="10627" y="4071"/>
                    <a:pt x="8622" y="6001"/>
                    <a:pt x="6818" y="8708"/>
                  </a:cubicBezTo>
                  <a:cubicBezTo>
                    <a:pt x="6818" y="8708"/>
                    <a:pt x="5966" y="9911"/>
                    <a:pt x="4913" y="11840"/>
                  </a:cubicBezTo>
                  <a:cubicBezTo>
                    <a:pt x="2833" y="15650"/>
                    <a:pt x="1" y="22342"/>
                    <a:pt x="1505" y="28507"/>
                  </a:cubicBezTo>
                  <a:cubicBezTo>
                    <a:pt x="1605" y="28983"/>
                    <a:pt x="1755" y="29434"/>
                    <a:pt x="1906" y="29886"/>
                  </a:cubicBezTo>
                  <a:cubicBezTo>
                    <a:pt x="2156" y="30562"/>
                    <a:pt x="2432" y="31214"/>
                    <a:pt x="2783" y="31840"/>
                  </a:cubicBezTo>
                  <a:cubicBezTo>
                    <a:pt x="3660" y="33419"/>
                    <a:pt x="4863" y="34798"/>
                    <a:pt x="6292" y="35976"/>
                  </a:cubicBezTo>
                  <a:cubicBezTo>
                    <a:pt x="7419" y="36903"/>
                    <a:pt x="8673" y="37705"/>
                    <a:pt x="10026" y="38382"/>
                  </a:cubicBezTo>
                  <a:cubicBezTo>
                    <a:pt x="10627" y="38683"/>
                    <a:pt x="11229" y="38958"/>
                    <a:pt x="11855" y="39209"/>
                  </a:cubicBezTo>
                  <a:cubicBezTo>
                    <a:pt x="12357" y="39409"/>
                    <a:pt x="12883" y="39585"/>
                    <a:pt x="13409" y="39760"/>
                  </a:cubicBezTo>
                  <a:cubicBezTo>
                    <a:pt x="14537" y="40136"/>
                    <a:pt x="15715" y="40437"/>
                    <a:pt x="16918" y="40688"/>
                  </a:cubicBezTo>
                  <a:cubicBezTo>
                    <a:pt x="17394" y="40788"/>
                    <a:pt x="17896" y="40888"/>
                    <a:pt x="18372" y="40963"/>
                  </a:cubicBezTo>
                  <a:cubicBezTo>
                    <a:pt x="19424" y="41139"/>
                    <a:pt x="20477" y="41239"/>
                    <a:pt x="21530" y="41339"/>
                  </a:cubicBezTo>
                  <a:lnTo>
                    <a:pt x="21605" y="41339"/>
                  </a:lnTo>
                  <a:cubicBezTo>
                    <a:pt x="22156" y="41364"/>
                    <a:pt x="22708" y="41389"/>
                    <a:pt x="23259" y="41414"/>
                  </a:cubicBezTo>
                  <a:cubicBezTo>
                    <a:pt x="23685" y="41425"/>
                    <a:pt x="24110" y="41431"/>
                    <a:pt x="24534" y="41431"/>
                  </a:cubicBezTo>
                  <a:cubicBezTo>
                    <a:pt x="25134" y="41431"/>
                    <a:pt x="25729" y="41419"/>
                    <a:pt x="26317" y="41389"/>
                  </a:cubicBezTo>
                  <a:cubicBezTo>
                    <a:pt x="26868" y="41364"/>
                    <a:pt x="27394" y="41314"/>
                    <a:pt x="27946" y="41289"/>
                  </a:cubicBezTo>
                  <a:cubicBezTo>
                    <a:pt x="28798" y="41189"/>
                    <a:pt x="29650" y="41089"/>
                    <a:pt x="30477" y="40963"/>
                  </a:cubicBezTo>
                  <a:cubicBezTo>
                    <a:pt x="30753" y="40913"/>
                    <a:pt x="31054" y="40863"/>
                    <a:pt x="31329" y="40813"/>
                  </a:cubicBezTo>
                  <a:cubicBezTo>
                    <a:pt x="31881" y="40713"/>
                    <a:pt x="32432" y="40587"/>
                    <a:pt x="32933" y="40462"/>
                  </a:cubicBezTo>
                  <a:cubicBezTo>
                    <a:pt x="34086" y="40186"/>
                    <a:pt x="35164" y="39836"/>
                    <a:pt x="36141" y="39435"/>
                  </a:cubicBezTo>
                  <a:cubicBezTo>
                    <a:pt x="36693" y="39209"/>
                    <a:pt x="37219" y="38983"/>
                    <a:pt x="37720" y="38733"/>
                  </a:cubicBezTo>
                  <a:cubicBezTo>
                    <a:pt x="38848" y="38156"/>
                    <a:pt x="39876" y="37505"/>
                    <a:pt x="40778" y="36778"/>
                  </a:cubicBezTo>
                  <a:cubicBezTo>
                    <a:pt x="41279" y="36377"/>
                    <a:pt x="41730" y="35976"/>
                    <a:pt x="42156" y="35550"/>
                  </a:cubicBezTo>
                  <a:cubicBezTo>
                    <a:pt x="43334" y="34322"/>
                    <a:pt x="44237" y="32968"/>
                    <a:pt x="44813" y="31540"/>
                  </a:cubicBezTo>
                  <a:cubicBezTo>
                    <a:pt x="44989" y="31089"/>
                    <a:pt x="45139" y="30637"/>
                    <a:pt x="45264" y="30186"/>
                  </a:cubicBezTo>
                  <a:cubicBezTo>
                    <a:pt x="45715" y="28532"/>
                    <a:pt x="45791" y="26778"/>
                    <a:pt x="45465" y="25074"/>
                  </a:cubicBezTo>
                  <a:cubicBezTo>
                    <a:pt x="44437" y="19635"/>
                    <a:pt x="41455" y="9134"/>
                    <a:pt x="37620" y="4347"/>
                  </a:cubicBezTo>
                  <a:cubicBezTo>
                    <a:pt x="37420" y="4096"/>
                    <a:pt x="37219" y="3845"/>
                    <a:pt x="36993" y="3645"/>
                  </a:cubicBezTo>
                  <a:cubicBezTo>
                    <a:pt x="36818" y="3419"/>
                    <a:pt x="36618" y="3244"/>
                    <a:pt x="36417" y="3068"/>
                  </a:cubicBezTo>
                  <a:cubicBezTo>
                    <a:pt x="35740" y="2467"/>
                    <a:pt x="35014" y="2066"/>
                    <a:pt x="34262" y="1941"/>
                  </a:cubicBezTo>
                  <a:cubicBezTo>
                    <a:pt x="34086" y="1890"/>
                    <a:pt x="33886" y="1865"/>
                    <a:pt x="33685" y="1815"/>
                  </a:cubicBezTo>
                  <a:cubicBezTo>
                    <a:pt x="33535" y="1790"/>
                    <a:pt x="33409" y="1740"/>
                    <a:pt x="33259" y="1715"/>
                  </a:cubicBezTo>
                  <a:cubicBezTo>
                    <a:pt x="32457" y="1540"/>
                    <a:pt x="31580" y="1314"/>
                    <a:pt x="30577" y="1088"/>
                  </a:cubicBezTo>
                  <a:lnTo>
                    <a:pt x="30527" y="1088"/>
                  </a:lnTo>
                  <a:cubicBezTo>
                    <a:pt x="30427" y="1038"/>
                    <a:pt x="30302" y="1013"/>
                    <a:pt x="30176" y="988"/>
                  </a:cubicBezTo>
                  <a:cubicBezTo>
                    <a:pt x="29399" y="813"/>
                    <a:pt x="28597" y="662"/>
                    <a:pt x="27720" y="487"/>
                  </a:cubicBezTo>
                  <a:cubicBezTo>
                    <a:pt x="27595" y="462"/>
                    <a:pt x="27470" y="462"/>
                    <a:pt x="27319" y="437"/>
                  </a:cubicBezTo>
                  <a:cubicBezTo>
                    <a:pt x="26693" y="311"/>
                    <a:pt x="26041" y="236"/>
                    <a:pt x="25364" y="161"/>
                  </a:cubicBezTo>
                  <a:cubicBezTo>
                    <a:pt x="25239" y="136"/>
                    <a:pt x="25089" y="136"/>
                    <a:pt x="24963" y="111"/>
                  </a:cubicBezTo>
                  <a:cubicBezTo>
                    <a:pt x="24562" y="86"/>
                    <a:pt x="24186" y="61"/>
                    <a:pt x="23785" y="36"/>
                  </a:cubicBezTo>
                  <a:cubicBezTo>
                    <a:pt x="23413" y="18"/>
                    <a:pt x="23054" y="0"/>
                    <a:pt x="22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598;p37"/>
            <p:cNvSpPr/>
            <p:nvPr/>
          </p:nvSpPr>
          <p:spPr>
            <a:xfrm>
              <a:off x="2636100" y="2024925"/>
              <a:ext cx="153550" cy="67850"/>
            </a:xfrm>
            <a:custGeom>
              <a:avLst/>
              <a:gdLst/>
              <a:ahLst/>
              <a:cxnLst/>
              <a:rect l="l" t="t" r="r" b="b"/>
              <a:pathLst>
                <a:path w="6142" h="2714" extrusionOk="0">
                  <a:moveTo>
                    <a:pt x="1437" y="1"/>
                  </a:moveTo>
                  <a:cubicBezTo>
                    <a:pt x="1270" y="1"/>
                    <a:pt x="1106" y="40"/>
                    <a:pt x="953" y="132"/>
                  </a:cubicBezTo>
                  <a:cubicBezTo>
                    <a:pt x="1" y="734"/>
                    <a:pt x="2056" y="2513"/>
                    <a:pt x="3560" y="2714"/>
                  </a:cubicBezTo>
                  <a:cubicBezTo>
                    <a:pt x="3560" y="2714"/>
                    <a:pt x="6141" y="1310"/>
                    <a:pt x="5515" y="383"/>
                  </a:cubicBezTo>
                  <a:cubicBezTo>
                    <a:pt x="5375" y="183"/>
                    <a:pt x="5187" y="105"/>
                    <a:pt x="4977" y="105"/>
                  </a:cubicBezTo>
                  <a:cubicBezTo>
                    <a:pt x="4245" y="105"/>
                    <a:pt x="3259" y="1060"/>
                    <a:pt x="3259" y="1060"/>
                  </a:cubicBezTo>
                  <a:cubicBezTo>
                    <a:pt x="3259" y="1060"/>
                    <a:pt x="2306" y="1"/>
                    <a:pt x="1437"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599;p37"/>
            <p:cNvSpPr/>
            <p:nvPr/>
          </p:nvSpPr>
          <p:spPr>
            <a:xfrm>
              <a:off x="2636100" y="2115950"/>
              <a:ext cx="158550" cy="31350"/>
            </a:xfrm>
            <a:custGeom>
              <a:avLst/>
              <a:gdLst/>
              <a:ahLst/>
              <a:cxnLst/>
              <a:rect l="l" t="t" r="r" b="b"/>
              <a:pathLst>
                <a:path w="6342" h="1254" extrusionOk="0">
                  <a:moveTo>
                    <a:pt x="6342" y="0"/>
                  </a:moveTo>
                  <a:lnTo>
                    <a:pt x="6342" y="0"/>
                  </a:lnTo>
                  <a:cubicBezTo>
                    <a:pt x="5790" y="176"/>
                    <a:pt x="5289" y="401"/>
                    <a:pt x="4738" y="501"/>
                  </a:cubicBezTo>
                  <a:cubicBezTo>
                    <a:pt x="4236" y="627"/>
                    <a:pt x="3685" y="702"/>
                    <a:pt x="3159" y="702"/>
                  </a:cubicBezTo>
                  <a:cubicBezTo>
                    <a:pt x="2081" y="702"/>
                    <a:pt x="1028" y="426"/>
                    <a:pt x="1" y="0"/>
                  </a:cubicBezTo>
                  <a:lnTo>
                    <a:pt x="1" y="0"/>
                  </a:lnTo>
                  <a:cubicBezTo>
                    <a:pt x="377" y="401"/>
                    <a:pt x="903" y="702"/>
                    <a:pt x="1429" y="928"/>
                  </a:cubicBezTo>
                  <a:cubicBezTo>
                    <a:pt x="1981" y="1128"/>
                    <a:pt x="2557" y="1253"/>
                    <a:pt x="3159" y="1253"/>
                  </a:cubicBezTo>
                  <a:cubicBezTo>
                    <a:pt x="3735" y="1228"/>
                    <a:pt x="4337" y="1153"/>
                    <a:pt x="4888" y="928"/>
                  </a:cubicBezTo>
                  <a:cubicBezTo>
                    <a:pt x="5439" y="727"/>
                    <a:pt x="5916" y="376"/>
                    <a:pt x="6342"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600;p37"/>
            <p:cNvSpPr/>
            <p:nvPr/>
          </p:nvSpPr>
          <p:spPr>
            <a:xfrm>
              <a:off x="2711300" y="2087125"/>
              <a:ext cx="13800" cy="52650"/>
            </a:xfrm>
            <a:custGeom>
              <a:avLst/>
              <a:gdLst/>
              <a:ahLst/>
              <a:cxnLst/>
              <a:rect l="l" t="t" r="r" b="b"/>
              <a:pathLst>
                <a:path w="552" h="2106" extrusionOk="0">
                  <a:moveTo>
                    <a:pt x="0" y="0"/>
                  </a:moveTo>
                  <a:lnTo>
                    <a:pt x="0" y="2106"/>
                  </a:lnTo>
                  <a:lnTo>
                    <a:pt x="552" y="2106"/>
                  </a:lnTo>
                  <a:lnTo>
                    <a:pt x="552" y="0"/>
                  </a:ln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601;p37"/>
            <p:cNvSpPr/>
            <p:nvPr/>
          </p:nvSpPr>
          <p:spPr>
            <a:xfrm>
              <a:off x="2906150" y="1993750"/>
              <a:ext cx="38250" cy="62075"/>
            </a:xfrm>
            <a:custGeom>
              <a:avLst/>
              <a:gdLst/>
              <a:ahLst/>
              <a:cxnLst/>
              <a:rect l="l" t="t" r="r" b="b"/>
              <a:pathLst>
                <a:path w="1530" h="2483" extrusionOk="0">
                  <a:moveTo>
                    <a:pt x="728" y="1"/>
                  </a:moveTo>
                  <a:cubicBezTo>
                    <a:pt x="327" y="26"/>
                    <a:pt x="1" y="577"/>
                    <a:pt x="26" y="1279"/>
                  </a:cubicBezTo>
                  <a:cubicBezTo>
                    <a:pt x="51" y="1956"/>
                    <a:pt x="402" y="2482"/>
                    <a:pt x="803" y="2482"/>
                  </a:cubicBezTo>
                  <a:cubicBezTo>
                    <a:pt x="1204" y="2482"/>
                    <a:pt x="1530" y="1906"/>
                    <a:pt x="1505" y="1229"/>
                  </a:cubicBezTo>
                  <a:cubicBezTo>
                    <a:pt x="1480" y="552"/>
                    <a:pt x="1129" y="1"/>
                    <a:pt x="728"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602;p37"/>
            <p:cNvSpPr/>
            <p:nvPr/>
          </p:nvSpPr>
          <p:spPr>
            <a:xfrm>
              <a:off x="2424950" y="1978100"/>
              <a:ext cx="37625" cy="62050"/>
            </a:xfrm>
            <a:custGeom>
              <a:avLst/>
              <a:gdLst/>
              <a:ahLst/>
              <a:cxnLst/>
              <a:rect l="l" t="t" r="r" b="b"/>
              <a:pathLst>
                <a:path w="1505" h="2482" extrusionOk="0">
                  <a:moveTo>
                    <a:pt x="728" y="0"/>
                  </a:moveTo>
                  <a:cubicBezTo>
                    <a:pt x="327" y="0"/>
                    <a:pt x="1" y="577"/>
                    <a:pt x="26" y="1254"/>
                  </a:cubicBezTo>
                  <a:cubicBezTo>
                    <a:pt x="51" y="1930"/>
                    <a:pt x="377" y="2482"/>
                    <a:pt x="803" y="2482"/>
                  </a:cubicBezTo>
                  <a:cubicBezTo>
                    <a:pt x="1204" y="2457"/>
                    <a:pt x="1504" y="1905"/>
                    <a:pt x="1504" y="1203"/>
                  </a:cubicBezTo>
                  <a:cubicBezTo>
                    <a:pt x="1479" y="527"/>
                    <a:pt x="1129" y="0"/>
                    <a:pt x="72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603;p37"/>
            <p:cNvSpPr/>
            <p:nvPr/>
          </p:nvSpPr>
          <p:spPr>
            <a:xfrm>
              <a:off x="2381100" y="2053275"/>
              <a:ext cx="89000" cy="89000"/>
            </a:xfrm>
            <a:custGeom>
              <a:avLst/>
              <a:gdLst/>
              <a:ahLst/>
              <a:cxnLst/>
              <a:rect l="l" t="t" r="r" b="b"/>
              <a:pathLst>
                <a:path w="3560" h="3560" extrusionOk="0">
                  <a:moveTo>
                    <a:pt x="1780" y="1"/>
                  </a:moveTo>
                  <a:cubicBezTo>
                    <a:pt x="802" y="1"/>
                    <a:pt x="0" y="803"/>
                    <a:pt x="0" y="1780"/>
                  </a:cubicBezTo>
                  <a:cubicBezTo>
                    <a:pt x="0" y="2758"/>
                    <a:pt x="802" y="3560"/>
                    <a:pt x="1780" y="3560"/>
                  </a:cubicBezTo>
                  <a:cubicBezTo>
                    <a:pt x="2757" y="3560"/>
                    <a:pt x="3559" y="2758"/>
                    <a:pt x="3559" y="1780"/>
                  </a:cubicBezTo>
                  <a:cubicBezTo>
                    <a:pt x="3559" y="803"/>
                    <a:pt x="2757" y="1"/>
                    <a:pt x="1780"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604;p37"/>
            <p:cNvSpPr/>
            <p:nvPr/>
          </p:nvSpPr>
          <p:spPr>
            <a:xfrm>
              <a:off x="2904275" y="2071450"/>
              <a:ext cx="89000" cy="89000"/>
            </a:xfrm>
            <a:custGeom>
              <a:avLst/>
              <a:gdLst/>
              <a:ahLst/>
              <a:cxnLst/>
              <a:rect l="l" t="t" r="r" b="b"/>
              <a:pathLst>
                <a:path w="3560" h="3560" extrusionOk="0">
                  <a:moveTo>
                    <a:pt x="1780" y="1"/>
                  </a:moveTo>
                  <a:cubicBezTo>
                    <a:pt x="803" y="1"/>
                    <a:pt x="1" y="803"/>
                    <a:pt x="1" y="1780"/>
                  </a:cubicBezTo>
                  <a:cubicBezTo>
                    <a:pt x="1" y="2758"/>
                    <a:pt x="803" y="3560"/>
                    <a:pt x="1780" y="3560"/>
                  </a:cubicBezTo>
                  <a:cubicBezTo>
                    <a:pt x="2758" y="3560"/>
                    <a:pt x="3560" y="2758"/>
                    <a:pt x="3560" y="1780"/>
                  </a:cubicBezTo>
                  <a:cubicBezTo>
                    <a:pt x="3560" y="803"/>
                    <a:pt x="2758" y="1"/>
                    <a:pt x="1780"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605;p37"/>
            <p:cNvSpPr/>
            <p:nvPr/>
          </p:nvSpPr>
          <p:spPr>
            <a:xfrm>
              <a:off x="2413675" y="1186125"/>
              <a:ext cx="625975" cy="403525"/>
            </a:xfrm>
            <a:custGeom>
              <a:avLst/>
              <a:gdLst/>
              <a:ahLst/>
              <a:cxnLst/>
              <a:rect l="l" t="t" r="r" b="b"/>
              <a:pathLst>
                <a:path w="25039" h="16141" extrusionOk="0">
                  <a:moveTo>
                    <a:pt x="14236" y="0"/>
                  </a:moveTo>
                  <a:cubicBezTo>
                    <a:pt x="12732" y="100"/>
                    <a:pt x="11354" y="426"/>
                    <a:pt x="10101" y="902"/>
                  </a:cubicBezTo>
                  <a:cubicBezTo>
                    <a:pt x="4136" y="3183"/>
                    <a:pt x="853" y="8972"/>
                    <a:pt x="151" y="10351"/>
                  </a:cubicBezTo>
                  <a:cubicBezTo>
                    <a:pt x="51" y="10551"/>
                    <a:pt x="1" y="10652"/>
                    <a:pt x="1" y="10652"/>
                  </a:cubicBezTo>
                  <a:cubicBezTo>
                    <a:pt x="577" y="11454"/>
                    <a:pt x="1254" y="12155"/>
                    <a:pt x="2081" y="12732"/>
                  </a:cubicBezTo>
                  <a:cubicBezTo>
                    <a:pt x="2181" y="12807"/>
                    <a:pt x="2306" y="12907"/>
                    <a:pt x="2407" y="12983"/>
                  </a:cubicBezTo>
                  <a:cubicBezTo>
                    <a:pt x="3184" y="13484"/>
                    <a:pt x="4036" y="13935"/>
                    <a:pt x="4963" y="14311"/>
                  </a:cubicBezTo>
                  <a:cubicBezTo>
                    <a:pt x="5088" y="14361"/>
                    <a:pt x="5214" y="14411"/>
                    <a:pt x="5339" y="14461"/>
                  </a:cubicBezTo>
                  <a:cubicBezTo>
                    <a:pt x="6016" y="14712"/>
                    <a:pt x="6717" y="14937"/>
                    <a:pt x="7419" y="15113"/>
                  </a:cubicBezTo>
                  <a:cubicBezTo>
                    <a:pt x="7695" y="15188"/>
                    <a:pt x="7971" y="15238"/>
                    <a:pt x="8246" y="15313"/>
                  </a:cubicBezTo>
                  <a:cubicBezTo>
                    <a:pt x="8372" y="15338"/>
                    <a:pt x="8497" y="15363"/>
                    <a:pt x="8647" y="15389"/>
                  </a:cubicBezTo>
                  <a:cubicBezTo>
                    <a:pt x="9073" y="15489"/>
                    <a:pt x="9524" y="15564"/>
                    <a:pt x="9951" y="15639"/>
                  </a:cubicBezTo>
                  <a:cubicBezTo>
                    <a:pt x="10452" y="15714"/>
                    <a:pt x="10928" y="15790"/>
                    <a:pt x="11429" y="15840"/>
                  </a:cubicBezTo>
                  <a:cubicBezTo>
                    <a:pt x="11555" y="15865"/>
                    <a:pt x="11705" y="15865"/>
                    <a:pt x="11830" y="15890"/>
                  </a:cubicBezTo>
                  <a:cubicBezTo>
                    <a:pt x="12507" y="15965"/>
                    <a:pt x="13184" y="16015"/>
                    <a:pt x="13835" y="16040"/>
                  </a:cubicBezTo>
                  <a:cubicBezTo>
                    <a:pt x="13986" y="16065"/>
                    <a:pt x="14111" y="16065"/>
                    <a:pt x="14261" y="16065"/>
                  </a:cubicBezTo>
                  <a:cubicBezTo>
                    <a:pt x="15088" y="16115"/>
                    <a:pt x="15890" y="16140"/>
                    <a:pt x="16692" y="16140"/>
                  </a:cubicBezTo>
                  <a:lnTo>
                    <a:pt x="17093" y="16140"/>
                  </a:lnTo>
                  <a:cubicBezTo>
                    <a:pt x="17996" y="16140"/>
                    <a:pt x="18848" y="16090"/>
                    <a:pt x="19650" y="16065"/>
                  </a:cubicBezTo>
                  <a:cubicBezTo>
                    <a:pt x="19800" y="16065"/>
                    <a:pt x="19951" y="16040"/>
                    <a:pt x="20076" y="16040"/>
                  </a:cubicBezTo>
                  <a:cubicBezTo>
                    <a:pt x="20928" y="15990"/>
                    <a:pt x="21680" y="15940"/>
                    <a:pt x="22357" y="15865"/>
                  </a:cubicBezTo>
                  <a:cubicBezTo>
                    <a:pt x="22507" y="15865"/>
                    <a:pt x="22632" y="15840"/>
                    <a:pt x="22783" y="15840"/>
                  </a:cubicBezTo>
                  <a:cubicBezTo>
                    <a:pt x="23635" y="15739"/>
                    <a:pt x="24261" y="15664"/>
                    <a:pt x="24662" y="15614"/>
                  </a:cubicBezTo>
                  <a:cubicBezTo>
                    <a:pt x="24913" y="15589"/>
                    <a:pt x="25038" y="15564"/>
                    <a:pt x="25038" y="15564"/>
                  </a:cubicBezTo>
                  <a:cubicBezTo>
                    <a:pt x="25038" y="15564"/>
                    <a:pt x="25038" y="15489"/>
                    <a:pt x="25013" y="15363"/>
                  </a:cubicBezTo>
                  <a:cubicBezTo>
                    <a:pt x="24988" y="14937"/>
                    <a:pt x="24863" y="13910"/>
                    <a:pt x="24612" y="12531"/>
                  </a:cubicBezTo>
                  <a:cubicBezTo>
                    <a:pt x="24011" y="9424"/>
                    <a:pt x="22682" y="4687"/>
                    <a:pt x="19775" y="2005"/>
                  </a:cubicBezTo>
                  <a:cubicBezTo>
                    <a:pt x="19174" y="1454"/>
                    <a:pt x="18522" y="1003"/>
                    <a:pt x="17795" y="652"/>
                  </a:cubicBezTo>
                  <a:cubicBezTo>
                    <a:pt x="17645" y="602"/>
                    <a:pt x="17469" y="526"/>
                    <a:pt x="17319" y="451"/>
                  </a:cubicBezTo>
                  <a:cubicBezTo>
                    <a:pt x="16567" y="175"/>
                    <a:pt x="15765" y="0"/>
                    <a:pt x="148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606;p37"/>
            <p:cNvSpPr/>
            <p:nvPr/>
          </p:nvSpPr>
          <p:spPr>
            <a:xfrm>
              <a:off x="2530550" y="1388050"/>
              <a:ext cx="21750" cy="35500"/>
            </a:xfrm>
            <a:custGeom>
              <a:avLst/>
              <a:gdLst/>
              <a:ahLst/>
              <a:cxnLst/>
              <a:rect l="l" t="t" r="r" b="b"/>
              <a:pathLst>
                <a:path w="870" h="1420" extrusionOk="0">
                  <a:moveTo>
                    <a:pt x="613" y="0"/>
                  </a:moveTo>
                  <a:cubicBezTo>
                    <a:pt x="533" y="0"/>
                    <a:pt x="458" y="44"/>
                    <a:pt x="438" y="144"/>
                  </a:cubicBezTo>
                  <a:cubicBezTo>
                    <a:pt x="363" y="494"/>
                    <a:pt x="238" y="795"/>
                    <a:pt x="88" y="1096"/>
                  </a:cubicBezTo>
                  <a:cubicBezTo>
                    <a:pt x="1" y="1270"/>
                    <a:pt x="155" y="1420"/>
                    <a:pt x="291" y="1420"/>
                  </a:cubicBezTo>
                  <a:cubicBezTo>
                    <a:pt x="351" y="1420"/>
                    <a:pt x="408" y="1391"/>
                    <a:pt x="438" y="1322"/>
                  </a:cubicBezTo>
                  <a:cubicBezTo>
                    <a:pt x="614" y="971"/>
                    <a:pt x="739" y="620"/>
                    <a:pt x="839" y="269"/>
                  </a:cubicBezTo>
                  <a:cubicBezTo>
                    <a:pt x="870" y="103"/>
                    <a:pt x="736" y="0"/>
                    <a:pt x="6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607;p37"/>
            <p:cNvSpPr/>
            <p:nvPr/>
          </p:nvSpPr>
          <p:spPr>
            <a:xfrm>
              <a:off x="2548250" y="1404850"/>
              <a:ext cx="19875" cy="31425"/>
            </a:xfrm>
            <a:custGeom>
              <a:avLst/>
              <a:gdLst/>
              <a:ahLst/>
              <a:cxnLst/>
              <a:rect l="l" t="t" r="r" b="b"/>
              <a:pathLst>
                <a:path w="795" h="1257" extrusionOk="0">
                  <a:moveTo>
                    <a:pt x="515" y="0"/>
                  </a:moveTo>
                  <a:cubicBezTo>
                    <a:pt x="455" y="0"/>
                    <a:pt x="395" y="29"/>
                    <a:pt x="357" y="98"/>
                  </a:cubicBezTo>
                  <a:cubicBezTo>
                    <a:pt x="207" y="399"/>
                    <a:pt x="106" y="675"/>
                    <a:pt x="31" y="1000"/>
                  </a:cubicBezTo>
                  <a:cubicBezTo>
                    <a:pt x="1" y="1151"/>
                    <a:pt x="143" y="1257"/>
                    <a:pt x="267" y="1257"/>
                  </a:cubicBezTo>
                  <a:cubicBezTo>
                    <a:pt x="349" y="1257"/>
                    <a:pt x="422" y="1210"/>
                    <a:pt x="432" y="1101"/>
                  </a:cubicBezTo>
                  <a:cubicBezTo>
                    <a:pt x="507" y="825"/>
                    <a:pt x="583" y="574"/>
                    <a:pt x="708" y="324"/>
                  </a:cubicBezTo>
                  <a:cubicBezTo>
                    <a:pt x="795" y="150"/>
                    <a:pt x="652" y="0"/>
                    <a:pt x="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608;p37"/>
            <p:cNvSpPr/>
            <p:nvPr/>
          </p:nvSpPr>
          <p:spPr>
            <a:xfrm>
              <a:off x="2575475" y="1335950"/>
              <a:ext cx="17100" cy="32400"/>
            </a:xfrm>
            <a:custGeom>
              <a:avLst/>
              <a:gdLst/>
              <a:ahLst/>
              <a:cxnLst/>
              <a:rect l="l" t="t" r="r" b="b"/>
              <a:pathLst>
                <a:path w="684" h="1296" extrusionOk="0">
                  <a:moveTo>
                    <a:pt x="485" y="0"/>
                  </a:moveTo>
                  <a:cubicBezTo>
                    <a:pt x="376" y="0"/>
                    <a:pt x="258" y="69"/>
                    <a:pt x="245" y="198"/>
                  </a:cubicBezTo>
                  <a:cubicBezTo>
                    <a:pt x="220" y="498"/>
                    <a:pt x="170" y="774"/>
                    <a:pt x="45" y="1050"/>
                  </a:cubicBezTo>
                  <a:cubicBezTo>
                    <a:pt x="0" y="1199"/>
                    <a:pt x="125" y="1295"/>
                    <a:pt x="248" y="1295"/>
                  </a:cubicBezTo>
                  <a:cubicBezTo>
                    <a:pt x="332" y="1295"/>
                    <a:pt x="416" y="1251"/>
                    <a:pt x="446" y="1150"/>
                  </a:cubicBezTo>
                  <a:cubicBezTo>
                    <a:pt x="571" y="849"/>
                    <a:pt x="646" y="523"/>
                    <a:pt x="671" y="198"/>
                  </a:cubicBezTo>
                  <a:cubicBezTo>
                    <a:pt x="684" y="63"/>
                    <a:pt x="588" y="0"/>
                    <a:pt x="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609;p37"/>
            <p:cNvSpPr/>
            <p:nvPr/>
          </p:nvSpPr>
          <p:spPr>
            <a:xfrm>
              <a:off x="2712550" y="1355625"/>
              <a:ext cx="15600" cy="31175"/>
            </a:xfrm>
            <a:custGeom>
              <a:avLst/>
              <a:gdLst/>
              <a:ahLst/>
              <a:cxnLst/>
              <a:rect l="l" t="t" r="r" b="b"/>
              <a:pathLst>
                <a:path w="624" h="1247" extrusionOk="0">
                  <a:moveTo>
                    <a:pt x="360" y="1"/>
                  </a:moveTo>
                  <a:cubicBezTo>
                    <a:pt x="281" y="1"/>
                    <a:pt x="205" y="42"/>
                    <a:pt x="176" y="137"/>
                  </a:cubicBezTo>
                  <a:cubicBezTo>
                    <a:pt x="51" y="438"/>
                    <a:pt x="1" y="739"/>
                    <a:pt x="1" y="1040"/>
                  </a:cubicBezTo>
                  <a:cubicBezTo>
                    <a:pt x="1" y="1177"/>
                    <a:pt x="101" y="1246"/>
                    <a:pt x="204" y="1246"/>
                  </a:cubicBezTo>
                  <a:cubicBezTo>
                    <a:pt x="308" y="1246"/>
                    <a:pt x="414" y="1177"/>
                    <a:pt x="427" y="1040"/>
                  </a:cubicBezTo>
                  <a:cubicBezTo>
                    <a:pt x="427" y="764"/>
                    <a:pt x="477" y="513"/>
                    <a:pt x="577" y="263"/>
                  </a:cubicBezTo>
                  <a:cubicBezTo>
                    <a:pt x="623" y="108"/>
                    <a:pt x="488" y="1"/>
                    <a:pt x="3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610;p37"/>
            <p:cNvSpPr/>
            <p:nvPr/>
          </p:nvSpPr>
          <p:spPr>
            <a:xfrm>
              <a:off x="2741375" y="1363300"/>
              <a:ext cx="14550" cy="34925"/>
            </a:xfrm>
            <a:custGeom>
              <a:avLst/>
              <a:gdLst/>
              <a:ahLst/>
              <a:cxnLst/>
              <a:rect l="l" t="t" r="r" b="b"/>
              <a:pathLst>
                <a:path w="582" h="1397" extrusionOk="0">
                  <a:moveTo>
                    <a:pt x="327" y="0"/>
                  </a:moveTo>
                  <a:cubicBezTo>
                    <a:pt x="246" y="0"/>
                    <a:pt x="171" y="46"/>
                    <a:pt x="151" y="156"/>
                  </a:cubicBezTo>
                  <a:cubicBezTo>
                    <a:pt x="101" y="507"/>
                    <a:pt x="51" y="858"/>
                    <a:pt x="0" y="1209"/>
                  </a:cubicBezTo>
                  <a:cubicBezTo>
                    <a:pt x="0" y="1334"/>
                    <a:pt x="101" y="1397"/>
                    <a:pt x="204" y="1397"/>
                  </a:cubicBezTo>
                  <a:cubicBezTo>
                    <a:pt x="307" y="1397"/>
                    <a:pt x="414" y="1334"/>
                    <a:pt x="426" y="1209"/>
                  </a:cubicBezTo>
                  <a:cubicBezTo>
                    <a:pt x="452" y="883"/>
                    <a:pt x="502" y="582"/>
                    <a:pt x="552" y="256"/>
                  </a:cubicBezTo>
                  <a:cubicBezTo>
                    <a:pt x="582" y="106"/>
                    <a:pt x="449"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611;p37"/>
            <p:cNvSpPr/>
            <p:nvPr/>
          </p:nvSpPr>
          <p:spPr>
            <a:xfrm>
              <a:off x="2724450" y="1439100"/>
              <a:ext cx="13325" cy="32575"/>
            </a:xfrm>
            <a:custGeom>
              <a:avLst/>
              <a:gdLst/>
              <a:ahLst/>
              <a:cxnLst/>
              <a:rect l="l" t="t" r="r" b="b"/>
              <a:pathLst>
                <a:path w="533" h="1303" extrusionOk="0">
                  <a:moveTo>
                    <a:pt x="201" y="0"/>
                  </a:moveTo>
                  <a:cubicBezTo>
                    <a:pt x="101" y="0"/>
                    <a:pt x="1" y="69"/>
                    <a:pt x="1" y="207"/>
                  </a:cubicBezTo>
                  <a:cubicBezTo>
                    <a:pt x="1" y="533"/>
                    <a:pt x="26" y="833"/>
                    <a:pt x="101" y="1159"/>
                  </a:cubicBezTo>
                  <a:cubicBezTo>
                    <a:pt x="121" y="1259"/>
                    <a:pt x="196" y="1303"/>
                    <a:pt x="276" y="1303"/>
                  </a:cubicBezTo>
                  <a:cubicBezTo>
                    <a:pt x="398" y="1303"/>
                    <a:pt x="532" y="1200"/>
                    <a:pt x="502" y="1034"/>
                  </a:cubicBezTo>
                  <a:cubicBezTo>
                    <a:pt x="452" y="758"/>
                    <a:pt x="402" y="483"/>
                    <a:pt x="402" y="207"/>
                  </a:cubicBezTo>
                  <a:cubicBezTo>
                    <a:pt x="402" y="69"/>
                    <a:pt x="301"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612;p37"/>
            <p:cNvSpPr/>
            <p:nvPr/>
          </p:nvSpPr>
          <p:spPr>
            <a:xfrm>
              <a:off x="2755475" y="1436575"/>
              <a:ext cx="12550" cy="33550"/>
            </a:xfrm>
            <a:custGeom>
              <a:avLst/>
              <a:gdLst/>
              <a:ahLst/>
              <a:cxnLst/>
              <a:rect l="l" t="t" r="r" b="b"/>
              <a:pathLst>
                <a:path w="502" h="1342" extrusionOk="0">
                  <a:moveTo>
                    <a:pt x="295" y="1"/>
                  </a:moveTo>
                  <a:cubicBezTo>
                    <a:pt x="188" y="1"/>
                    <a:pt x="76" y="70"/>
                    <a:pt x="63" y="208"/>
                  </a:cubicBezTo>
                  <a:cubicBezTo>
                    <a:pt x="63" y="508"/>
                    <a:pt x="38" y="834"/>
                    <a:pt x="13" y="1135"/>
                  </a:cubicBezTo>
                  <a:cubicBezTo>
                    <a:pt x="0" y="1273"/>
                    <a:pt x="101" y="1342"/>
                    <a:pt x="207" y="1342"/>
                  </a:cubicBezTo>
                  <a:cubicBezTo>
                    <a:pt x="314" y="1342"/>
                    <a:pt x="426" y="1273"/>
                    <a:pt x="439" y="1135"/>
                  </a:cubicBezTo>
                  <a:cubicBezTo>
                    <a:pt x="439" y="834"/>
                    <a:pt x="464" y="508"/>
                    <a:pt x="489" y="208"/>
                  </a:cubicBezTo>
                  <a:cubicBezTo>
                    <a:pt x="502" y="70"/>
                    <a:pt x="401" y="1"/>
                    <a:pt x="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613;p37"/>
            <p:cNvSpPr/>
            <p:nvPr/>
          </p:nvSpPr>
          <p:spPr>
            <a:xfrm>
              <a:off x="2835225" y="1341050"/>
              <a:ext cx="19450" cy="44200"/>
            </a:xfrm>
            <a:custGeom>
              <a:avLst/>
              <a:gdLst/>
              <a:ahLst/>
              <a:cxnLst/>
              <a:rect l="l" t="t" r="r" b="b"/>
              <a:pathLst>
                <a:path w="778" h="1768" extrusionOk="0">
                  <a:moveTo>
                    <a:pt x="257" y="0"/>
                  </a:moveTo>
                  <a:cubicBezTo>
                    <a:pt x="135" y="0"/>
                    <a:pt x="1" y="103"/>
                    <a:pt x="31" y="269"/>
                  </a:cubicBezTo>
                  <a:cubicBezTo>
                    <a:pt x="81" y="720"/>
                    <a:pt x="181" y="1171"/>
                    <a:pt x="332" y="1623"/>
                  </a:cubicBezTo>
                  <a:cubicBezTo>
                    <a:pt x="362" y="1724"/>
                    <a:pt x="445" y="1768"/>
                    <a:pt x="529" y="1768"/>
                  </a:cubicBezTo>
                  <a:cubicBezTo>
                    <a:pt x="653" y="1768"/>
                    <a:pt x="777" y="1672"/>
                    <a:pt x="733" y="1522"/>
                  </a:cubicBezTo>
                  <a:cubicBezTo>
                    <a:pt x="582" y="1071"/>
                    <a:pt x="482" y="620"/>
                    <a:pt x="432" y="144"/>
                  </a:cubicBezTo>
                  <a:cubicBezTo>
                    <a:pt x="412" y="45"/>
                    <a:pt x="337" y="0"/>
                    <a:pt x="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614;p37"/>
            <p:cNvSpPr/>
            <p:nvPr/>
          </p:nvSpPr>
          <p:spPr>
            <a:xfrm>
              <a:off x="2869825" y="1346375"/>
              <a:ext cx="16600" cy="32700"/>
            </a:xfrm>
            <a:custGeom>
              <a:avLst/>
              <a:gdLst/>
              <a:ahLst/>
              <a:cxnLst/>
              <a:rect l="l" t="t" r="r" b="b"/>
              <a:pathLst>
                <a:path w="664" h="1308" extrusionOk="0">
                  <a:moveTo>
                    <a:pt x="227" y="0"/>
                  </a:moveTo>
                  <a:cubicBezTo>
                    <a:pt x="146" y="0"/>
                    <a:pt x="70" y="47"/>
                    <a:pt x="50" y="156"/>
                  </a:cubicBezTo>
                  <a:cubicBezTo>
                    <a:pt x="0" y="532"/>
                    <a:pt x="50" y="858"/>
                    <a:pt x="226" y="1209"/>
                  </a:cubicBezTo>
                  <a:cubicBezTo>
                    <a:pt x="264" y="1278"/>
                    <a:pt x="324" y="1307"/>
                    <a:pt x="384" y="1307"/>
                  </a:cubicBezTo>
                  <a:cubicBezTo>
                    <a:pt x="521" y="1307"/>
                    <a:pt x="664" y="1157"/>
                    <a:pt x="577" y="984"/>
                  </a:cubicBezTo>
                  <a:cubicBezTo>
                    <a:pt x="476" y="758"/>
                    <a:pt x="426" y="507"/>
                    <a:pt x="451" y="257"/>
                  </a:cubicBezTo>
                  <a:cubicBezTo>
                    <a:pt x="482" y="106"/>
                    <a:pt x="348"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615;p37"/>
            <p:cNvSpPr/>
            <p:nvPr/>
          </p:nvSpPr>
          <p:spPr>
            <a:xfrm>
              <a:off x="2864700" y="1418250"/>
              <a:ext cx="17175" cy="32450"/>
            </a:xfrm>
            <a:custGeom>
              <a:avLst/>
              <a:gdLst/>
              <a:ahLst/>
              <a:cxnLst/>
              <a:rect l="l" t="t" r="r" b="b"/>
              <a:pathLst>
                <a:path w="687" h="1298" extrusionOk="0">
                  <a:moveTo>
                    <a:pt x="246" y="0"/>
                  </a:moveTo>
                  <a:cubicBezTo>
                    <a:pt x="127" y="0"/>
                    <a:pt x="0" y="102"/>
                    <a:pt x="30" y="264"/>
                  </a:cubicBezTo>
                  <a:cubicBezTo>
                    <a:pt x="105" y="565"/>
                    <a:pt x="180" y="865"/>
                    <a:pt x="255" y="1141"/>
                  </a:cubicBezTo>
                  <a:cubicBezTo>
                    <a:pt x="275" y="1251"/>
                    <a:pt x="351" y="1297"/>
                    <a:pt x="432" y="1297"/>
                  </a:cubicBezTo>
                  <a:cubicBezTo>
                    <a:pt x="553" y="1297"/>
                    <a:pt x="687" y="1192"/>
                    <a:pt x="656" y="1041"/>
                  </a:cubicBezTo>
                  <a:cubicBezTo>
                    <a:pt x="581" y="740"/>
                    <a:pt x="506" y="439"/>
                    <a:pt x="431" y="164"/>
                  </a:cubicBezTo>
                  <a:cubicBezTo>
                    <a:pt x="410" y="50"/>
                    <a:pt x="330" y="0"/>
                    <a:pt x="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616;p37"/>
            <p:cNvSpPr/>
            <p:nvPr/>
          </p:nvSpPr>
          <p:spPr>
            <a:xfrm>
              <a:off x="2904900" y="1398825"/>
              <a:ext cx="13950" cy="28375"/>
            </a:xfrm>
            <a:custGeom>
              <a:avLst/>
              <a:gdLst/>
              <a:ahLst/>
              <a:cxnLst/>
              <a:rect l="l" t="t" r="r" b="b"/>
              <a:pathLst>
                <a:path w="558" h="1135" extrusionOk="0">
                  <a:moveTo>
                    <a:pt x="201" y="1"/>
                  </a:moveTo>
                  <a:cubicBezTo>
                    <a:pt x="101" y="1"/>
                    <a:pt x="1" y="63"/>
                    <a:pt x="1" y="189"/>
                  </a:cubicBezTo>
                  <a:cubicBezTo>
                    <a:pt x="1" y="464"/>
                    <a:pt x="51" y="715"/>
                    <a:pt x="101" y="991"/>
                  </a:cubicBezTo>
                  <a:cubicBezTo>
                    <a:pt x="131" y="1090"/>
                    <a:pt x="212" y="1134"/>
                    <a:pt x="296" y="1134"/>
                  </a:cubicBezTo>
                  <a:cubicBezTo>
                    <a:pt x="423" y="1134"/>
                    <a:pt x="557" y="1032"/>
                    <a:pt x="527" y="865"/>
                  </a:cubicBezTo>
                  <a:cubicBezTo>
                    <a:pt x="452" y="640"/>
                    <a:pt x="427" y="439"/>
                    <a:pt x="402" y="189"/>
                  </a:cubicBezTo>
                  <a:cubicBezTo>
                    <a:pt x="402" y="63"/>
                    <a:pt x="302"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617;p37"/>
            <p:cNvSpPr/>
            <p:nvPr/>
          </p:nvSpPr>
          <p:spPr>
            <a:xfrm>
              <a:off x="2914700" y="1313525"/>
              <a:ext cx="33075" cy="41650"/>
            </a:xfrm>
            <a:custGeom>
              <a:avLst/>
              <a:gdLst/>
              <a:ahLst/>
              <a:cxnLst/>
              <a:rect l="l" t="t" r="r" b="b"/>
              <a:pathLst>
                <a:path w="1323" h="1666" extrusionOk="0">
                  <a:moveTo>
                    <a:pt x="291" y="1"/>
                  </a:moveTo>
                  <a:cubicBezTo>
                    <a:pt x="132" y="1"/>
                    <a:pt x="0" y="214"/>
                    <a:pt x="135" y="368"/>
                  </a:cubicBezTo>
                  <a:cubicBezTo>
                    <a:pt x="461" y="694"/>
                    <a:pt x="712" y="1069"/>
                    <a:pt x="862" y="1521"/>
                  </a:cubicBezTo>
                  <a:cubicBezTo>
                    <a:pt x="902" y="1622"/>
                    <a:pt x="992" y="1666"/>
                    <a:pt x="1078" y="1666"/>
                  </a:cubicBezTo>
                  <a:cubicBezTo>
                    <a:pt x="1204" y="1666"/>
                    <a:pt x="1323" y="1570"/>
                    <a:pt x="1263" y="1420"/>
                  </a:cubicBezTo>
                  <a:cubicBezTo>
                    <a:pt x="1088" y="894"/>
                    <a:pt x="812" y="443"/>
                    <a:pt x="436" y="67"/>
                  </a:cubicBezTo>
                  <a:cubicBezTo>
                    <a:pt x="389" y="20"/>
                    <a:pt x="339" y="1"/>
                    <a:pt x="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618;p37"/>
            <p:cNvSpPr/>
            <p:nvPr/>
          </p:nvSpPr>
          <p:spPr>
            <a:xfrm>
              <a:off x="2619950" y="1070100"/>
              <a:ext cx="303150" cy="265400"/>
            </a:xfrm>
            <a:custGeom>
              <a:avLst/>
              <a:gdLst/>
              <a:ahLst/>
              <a:cxnLst/>
              <a:rect l="l" t="t" r="r" b="b"/>
              <a:pathLst>
                <a:path w="12126" h="10616" extrusionOk="0">
                  <a:moveTo>
                    <a:pt x="9279" y="1"/>
                  </a:moveTo>
                  <a:cubicBezTo>
                    <a:pt x="8078" y="1"/>
                    <a:pt x="7715" y="4115"/>
                    <a:pt x="7715" y="4115"/>
                  </a:cubicBezTo>
                  <a:cubicBezTo>
                    <a:pt x="7715" y="4115"/>
                    <a:pt x="7046" y="4"/>
                    <a:pt x="6103" y="4"/>
                  </a:cubicBezTo>
                  <a:cubicBezTo>
                    <a:pt x="6097" y="4"/>
                    <a:pt x="6091" y="4"/>
                    <a:pt x="6085" y="4"/>
                  </a:cubicBezTo>
                  <a:cubicBezTo>
                    <a:pt x="5659" y="29"/>
                    <a:pt x="5735" y="882"/>
                    <a:pt x="5960" y="1809"/>
                  </a:cubicBezTo>
                  <a:cubicBezTo>
                    <a:pt x="6136" y="2486"/>
                    <a:pt x="6386" y="3187"/>
                    <a:pt x="6537" y="3638"/>
                  </a:cubicBezTo>
                  <a:lnTo>
                    <a:pt x="6537" y="3664"/>
                  </a:lnTo>
                  <a:cubicBezTo>
                    <a:pt x="6612" y="3864"/>
                    <a:pt x="6687" y="4014"/>
                    <a:pt x="6712" y="4090"/>
                  </a:cubicBezTo>
                  <a:cubicBezTo>
                    <a:pt x="6687" y="4039"/>
                    <a:pt x="6637" y="3914"/>
                    <a:pt x="6562" y="3789"/>
                  </a:cubicBezTo>
                  <a:cubicBezTo>
                    <a:pt x="6122" y="2887"/>
                    <a:pt x="4893" y="555"/>
                    <a:pt x="3997" y="555"/>
                  </a:cubicBezTo>
                  <a:cubicBezTo>
                    <a:pt x="3922" y="555"/>
                    <a:pt x="3849" y="571"/>
                    <a:pt x="3780" y="606"/>
                  </a:cubicBezTo>
                  <a:cubicBezTo>
                    <a:pt x="2777" y="1057"/>
                    <a:pt x="5083" y="3638"/>
                    <a:pt x="5559" y="4190"/>
                  </a:cubicBezTo>
                  <a:cubicBezTo>
                    <a:pt x="5126" y="3735"/>
                    <a:pt x="3269" y="1913"/>
                    <a:pt x="2110" y="1913"/>
                  </a:cubicBezTo>
                  <a:cubicBezTo>
                    <a:pt x="1928" y="1913"/>
                    <a:pt x="1764" y="1958"/>
                    <a:pt x="1624" y="2060"/>
                  </a:cubicBezTo>
                  <a:cubicBezTo>
                    <a:pt x="547" y="2887"/>
                    <a:pt x="4281" y="4491"/>
                    <a:pt x="4532" y="4591"/>
                  </a:cubicBezTo>
                  <a:cubicBezTo>
                    <a:pt x="4352" y="4561"/>
                    <a:pt x="2855" y="4246"/>
                    <a:pt x="1643" y="4246"/>
                  </a:cubicBezTo>
                  <a:cubicBezTo>
                    <a:pt x="822" y="4246"/>
                    <a:pt x="131" y="4391"/>
                    <a:pt x="70" y="4867"/>
                  </a:cubicBezTo>
                  <a:cubicBezTo>
                    <a:pt x="0" y="5380"/>
                    <a:pt x="757" y="5546"/>
                    <a:pt x="1651" y="5546"/>
                  </a:cubicBezTo>
                  <a:cubicBezTo>
                    <a:pt x="1717" y="5546"/>
                    <a:pt x="1783" y="5545"/>
                    <a:pt x="1850" y="5543"/>
                  </a:cubicBezTo>
                  <a:cubicBezTo>
                    <a:pt x="2903" y="5543"/>
                    <a:pt x="4080" y="5343"/>
                    <a:pt x="4181" y="5318"/>
                  </a:cubicBezTo>
                  <a:lnTo>
                    <a:pt x="4181" y="5318"/>
                  </a:lnTo>
                  <a:cubicBezTo>
                    <a:pt x="4005" y="5493"/>
                    <a:pt x="897" y="8350"/>
                    <a:pt x="1624" y="8977"/>
                  </a:cubicBezTo>
                  <a:cubicBezTo>
                    <a:pt x="1687" y="9027"/>
                    <a:pt x="1764" y="9050"/>
                    <a:pt x="1854" y="9050"/>
                  </a:cubicBezTo>
                  <a:cubicBezTo>
                    <a:pt x="2841" y="9050"/>
                    <a:pt x="5298" y="6255"/>
                    <a:pt x="5459" y="6095"/>
                  </a:cubicBezTo>
                  <a:lnTo>
                    <a:pt x="5459" y="6095"/>
                  </a:lnTo>
                  <a:cubicBezTo>
                    <a:pt x="5384" y="6345"/>
                    <a:pt x="4331" y="10405"/>
                    <a:pt x="5459" y="10606"/>
                  </a:cubicBezTo>
                  <a:cubicBezTo>
                    <a:pt x="5484" y="10612"/>
                    <a:pt x="5509" y="10615"/>
                    <a:pt x="5534" y="10615"/>
                  </a:cubicBezTo>
                  <a:cubicBezTo>
                    <a:pt x="5609" y="10615"/>
                    <a:pt x="5684" y="10587"/>
                    <a:pt x="5760" y="10531"/>
                  </a:cubicBezTo>
                  <a:cubicBezTo>
                    <a:pt x="6211" y="10205"/>
                    <a:pt x="6336" y="8826"/>
                    <a:pt x="6361" y="7699"/>
                  </a:cubicBezTo>
                  <a:cubicBezTo>
                    <a:pt x="6386" y="6947"/>
                    <a:pt x="6361" y="6295"/>
                    <a:pt x="6361" y="6120"/>
                  </a:cubicBezTo>
                  <a:lnTo>
                    <a:pt x="6361" y="6120"/>
                  </a:lnTo>
                  <a:cubicBezTo>
                    <a:pt x="6361" y="6220"/>
                    <a:pt x="6411" y="6521"/>
                    <a:pt x="6486" y="6897"/>
                  </a:cubicBezTo>
                  <a:cubicBezTo>
                    <a:pt x="6723" y="8149"/>
                    <a:pt x="7271" y="10381"/>
                    <a:pt x="8173" y="10381"/>
                  </a:cubicBezTo>
                  <a:cubicBezTo>
                    <a:pt x="8227" y="10381"/>
                    <a:pt x="8284" y="10373"/>
                    <a:pt x="8341" y="10355"/>
                  </a:cubicBezTo>
                  <a:cubicBezTo>
                    <a:pt x="9419" y="10004"/>
                    <a:pt x="8116" y="7598"/>
                    <a:pt x="7489" y="6571"/>
                  </a:cubicBezTo>
                  <a:lnTo>
                    <a:pt x="7489" y="6571"/>
                  </a:lnTo>
                  <a:cubicBezTo>
                    <a:pt x="8031" y="7394"/>
                    <a:pt x="9209" y="9004"/>
                    <a:pt x="10247" y="9004"/>
                  </a:cubicBezTo>
                  <a:cubicBezTo>
                    <a:pt x="10410" y="9004"/>
                    <a:pt x="10569" y="8965"/>
                    <a:pt x="10722" y="8877"/>
                  </a:cubicBezTo>
                  <a:cubicBezTo>
                    <a:pt x="12126" y="8075"/>
                    <a:pt x="8291" y="5994"/>
                    <a:pt x="7865" y="5769"/>
                  </a:cubicBezTo>
                  <a:lnTo>
                    <a:pt x="7865" y="5769"/>
                  </a:lnTo>
                  <a:cubicBezTo>
                    <a:pt x="8133" y="5880"/>
                    <a:pt x="10066" y="6686"/>
                    <a:pt x="11161" y="6686"/>
                  </a:cubicBezTo>
                  <a:cubicBezTo>
                    <a:pt x="11296" y="6686"/>
                    <a:pt x="11419" y="6674"/>
                    <a:pt x="11524" y="6646"/>
                  </a:cubicBezTo>
                  <a:cubicBezTo>
                    <a:pt x="11700" y="6596"/>
                    <a:pt x="11850" y="6496"/>
                    <a:pt x="11875" y="6345"/>
                  </a:cubicBezTo>
                  <a:cubicBezTo>
                    <a:pt x="12050" y="5669"/>
                    <a:pt x="10622" y="5418"/>
                    <a:pt x="9544" y="5293"/>
                  </a:cubicBezTo>
                  <a:cubicBezTo>
                    <a:pt x="8918" y="5243"/>
                    <a:pt x="8416" y="5243"/>
                    <a:pt x="8416" y="5243"/>
                  </a:cubicBezTo>
                  <a:cubicBezTo>
                    <a:pt x="8416" y="5243"/>
                    <a:pt x="8692" y="5192"/>
                    <a:pt x="9068" y="5092"/>
                  </a:cubicBezTo>
                  <a:cubicBezTo>
                    <a:pt x="10070" y="4867"/>
                    <a:pt x="11850" y="4365"/>
                    <a:pt x="11624" y="3588"/>
                  </a:cubicBezTo>
                  <a:cubicBezTo>
                    <a:pt x="11551" y="3362"/>
                    <a:pt x="11355" y="3274"/>
                    <a:pt x="11093" y="3274"/>
                  </a:cubicBezTo>
                  <a:cubicBezTo>
                    <a:pt x="10197" y="3274"/>
                    <a:pt x="8533" y="4313"/>
                    <a:pt x="8416" y="4390"/>
                  </a:cubicBezTo>
                  <a:cubicBezTo>
                    <a:pt x="8517" y="4190"/>
                    <a:pt x="10572" y="180"/>
                    <a:pt x="9344" y="4"/>
                  </a:cubicBezTo>
                  <a:cubicBezTo>
                    <a:pt x="9322" y="2"/>
                    <a:pt x="9300" y="1"/>
                    <a:pt x="9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619;p37"/>
            <p:cNvSpPr/>
            <p:nvPr/>
          </p:nvSpPr>
          <p:spPr>
            <a:xfrm>
              <a:off x="2330975" y="1436750"/>
              <a:ext cx="736250" cy="316425"/>
            </a:xfrm>
            <a:custGeom>
              <a:avLst/>
              <a:gdLst/>
              <a:ahLst/>
              <a:cxnLst/>
              <a:rect l="l" t="t" r="r" b="b"/>
              <a:pathLst>
                <a:path w="29450" h="12657" extrusionOk="0">
                  <a:moveTo>
                    <a:pt x="2782" y="0"/>
                  </a:moveTo>
                  <a:lnTo>
                    <a:pt x="376" y="4988"/>
                  </a:lnTo>
                  <a:lnTo>
                    <a:pt x="0" y="5790"/>
                  </a:lnTo>
                  <a:cubicBezTo>
                    <a:pt x="0" y="5790"/>
                    <a:pt x="752" y="6516"/>
                    <a:pt x="2106" y="7469"/>
                  </a:cubicBezTo>
                  <a:cubicBezTo>
                    <a:pt x="2231" y="7544"/>
                    <a:pt x="2356" y="7619"/>
                    <a:pt x="2456" y="7719"/>
                  </a:cubicBezTo>
                  <a:cubicBezTo>
                    <a:pt x="2482" y="7719"/>
                    <a:pt x="2507" y="7745"/>
                    <a:pt x="2532" y="7745"/>
                  </a:cubicBezTo>
                  <a:cubicBezTo>
                    <a:pt x="2557" y="7770"/>
                    <a:pt x="2582" y="7795"/>
                    <a:pt x="2607" y="7795"/>
                  </a:cubicBezTo>
                  <a:cubicBezTo>
                    <a:pt x="3334" y="8296"/>
                    <a:pt x="4186" y="8847"/>
                    <a:pt x="5188" y="9399"/>
                  </a:cubicBezTo>
                  <a:cubicBezTo>
                    <a:pt x="5314" y="9449"/>
                    <a:pt x="5439" y="9524"/>
                    <a:pt x="5564" y="9574"/>
                  </a:cubicBezTo>
                  <a:cubicBezTo>
                    <a:pt x="6667" y="10176"/>
                    <a:pt x="7920" y="10752"/>
                    <a:pt x="9299" y="11253"/>
                  </a:cubicBezTo>
                  <a:cubicBezTo>
                    <a:pt x="9399" y="11278"/>
                    <a:pt x="9499" y="11329"/>
                    <a:pt x="9624" y="11354"/>
                  </a:cubicBezTo>
                  <a:cubicBezTo>
                    <a:pt x="9750" y="11404"/>
                    <a:pt x="9875" y="11454"/>
                    <a:pt x="10025" y="11504"/>
                  </a:cubicBezTo>
                  <a:cubicBezTo>
                    <a:pt x="11253" y="11905"/>
                    <a:pt x="12582" y="12231"/>
                    <a:pt x="13985" y="12431"/>
                  </a:cubicBezTo>
                  <a:cubicBezTo>
                    <a:pt x="14136" y="12456"/>
                    <a:pt x="14261" y="12456"/>
                    <a:pt x="14411" y="12481"/>
                  </a:cubicBezTo>
                  <a:cubicBezTo>
                    <a:pt x="14762" y="12532"/>
                    <a:pt x="15138" y="12557"/>
                    <a:pt x="15489" y="12607"/>
                  </a:cubicBezTo>
                  <a:cubicBezTo>
                    <a:pt x="15990" y="12632"/>
                    <a:pt x="16441" y="12657"/>
                    <a:pt x="16893" y="12657"/>
                  </a:cubicBezTo>
                  <a:cubicBezTo>
                    <a:pt x="17043" y="12657"/>
                    <a:pt x="17193" y="12657"/>
                    <a:pt x="17319" y="12632"/>
                  </a:cubicBezTo>
                  <a:cubicBezTo>
                    <a:pt x="18321" y="12607"/>
                    <a:pt x="19249" y="12532"/>
                    <a:pt x="20151" y="12356"/>
                  </a:cubicBezTo>
                  <a:cubicBezTo>
                    <a:pt x="20276" y="12356"/>
                    <a:pt x="20426" y="12306"/>
                    <a:pt x="20552" y="12281"/>
                  </a:cubicBezTo>
                  <a:cubicBezTo>
                    <a:pt x="21680" y="12080"/>
                    <a:pt x="22707" y="11755"/>
                    <a:pt x="23634" y="11404"/>
                  </a:cubicBezTo>
                  <a:cubicBezTo>
                    <a:pt x="23785" y="11354"/>
                    <a:pt x="23935" y="11278"/>
                    <a:pt x="24061" y="11228"/>
                  </a:cubicBezTo>
                  <a:cubicBezTo>
                    <a:pt x="25088" y="10802"/>
                    <a:pt x="25990" y="10326"/>
                    <a:pt x="26717" y="9875"/>
                  </a:cubicBezTo>
                  <a:cubicBezTo>
                    <a:pt x="26843" y="9775"/>
                    <a:pt x="26968" y="9699"/>
                    <a:pt x="27093" y="9624"/>
                  </a:cubicBezTo>
                  <a:cubicBezTo>
                    <a:pt x="27218" y="9549"/>
                    <a:pt x="27344" y="9474"/>
                    <a:pt x="27444" y="9374"/>
                  </a:cubicBezTo>
                  <a:cubicBezTo>
                    <a:pt x="27970" y="9023"/>
                    <a:pt x="28396" y="8697"/>
                    <a:pt x="28697" y="8421"/>
                  </a:cubicBezTo>
                  <a:cubicBezTo>
                    <a:pt x="28848" y="8321"/>
                    <a:pt x="28948" y="8221"/>
                    <a:pt x="29048" y="8120"/>
                  </a:cubicBezTo>
                  <a:cubicBezTo>
                    <a:pt x="29324" y="7895"/>
                    <a:pt x="29449" y="7745"/>
                    <a:pt x="29449" y="7745"/>
                  </a:cubicBezTo>
                  <a:lnTo>
                    <a:pt x="28772" y="2331"/>
                  </a:lnTo>
                  <a:cubicBezTo>
                    <a:pt x="28772" y="2331"/>
                    <a:pt x="28447" y="2381"/>
                    <a:pt x="27920" y="2506"/>
                  </a:cubicBezTo>
                  <a:cubicBezTo>
                    <a:pt x="27795" y="2531"/>
                    <a:pt x="27670" y="2557"/>
                    <a:pt x="27544" y="2582"/>
                  </a:cubicBezTo>
                  <a:cubicBezTo>
                    <a:pt x="27419" y="2607"/>
                    <a:pt x="27294" y="2632"/>
                    <a:pt x="27143" y="2657"/>
                  </a:cubicBezTo>
                  <a:cubicBezTo>
                    <a:pt x="26642" y="2757"/>
                    <a:pt x="26041" y="2882"/>
                    <a:pt x="25389" y="2983"/>
                  </a:cubicBezTo>
                  <a:cubicBezTo>
                    <a:pt x="25264" y="3008"/>
                    <a:pt x="25113" y="3033"/>
                    <a:pt x="24988" y="3058"/>
                  </a:cubicBezTo>
                  <a:cubicBezTo>
                    <a:pt x="24361" y="3158"/>
                    <a:pt x="23685" y="3258"/>
                    <a:pt x="22958" y="3359"/>
                  </a:cubicBezTo>
                  <a:cubicBezTo>
                    <a:pt x="22832" y="3384"/>
                    <a:pt x="22707" y="3409"/>
                    <a:pt x="22557" y="3409"/>
                  </a:cubicBezTo>
                  <a:cubicBezTo>
                    <a:pt x="21855" y="3509"/>
                    <a:pt x="21103" y="3609"/>
                    <a:pt x="20351" y="3659"/>
                  </a:cubicBezTo>
                  <a:cubicBezTo>
                    <a:pt x="20201" y="3684"/>
                    <a:pt x="20076" y="3684"/>
                    <a:pt x="19925" y="3709"/>
                  </a:cubicBezTo>
                  <a:cubicBezTo>
                    <a:pt x="19123" y="3760"/>
                    <a:pt x="18321" y="3810"/>
                    <a:pt x="17519" y="3835"/>
                  </a:cubicBezTo>
                  <a:cubicBezTo>
                    <a:pt x="17369" y="3835"/>
                    <a:pt x="17243" y="3860"/>
                    <a:pt x="17093" y="3860"/>
                  </a:cubicBezTo>
                  <a:cubicBezTo>
                    <a:pt x="16467" y="3860"/>
                    <a:pt x="15865" y="3860"/>
                    <a:pt x="15264" y="3810"/>
                  </a:cubicBezTo>
                  <a:lnTo>
                    <a:pt x="14837" y="3810"/>
                  </a:lnTo>
                  <a:cubicBezTo>
                    <a:pt x="14812" y="3810"/>
                    <a:pt x="14762" y="3810"/>
                    <a:pt x="14712" y="3785"/>
                  </a:cubicBezTo>
                  <a:cubicBezTo>
                    <a:pt x="14587" y="3785"/>
                    <a:pt x="14462" y="3760"/>
                    <a:pt x="14336" y="3760"/>
                  </a:cubicBezTo>
                  <a:cubicBezTo>
                    <a:pt x="13710" y="3709"/>
                    <a:pt x="13108" y="3609"/>
                    <a:pt x="12482" y="3484"/>
                  </a:cubicBezTo>
                  <a:cubicBezTo>
                    <a:pt x="12331" y="3459"/>
                    <a:pt x="12206" y="3434"/>
                    <a:pt x="12055" y="3409"/>
                  </a:cubicBezTo>
                  <a:cubicBezTo>
                    <a:pt x="11253" y="3233"/>
                    <a:pt x="10451" y="3008"/>
                    <a:pt x="9649" y="2782"/>
                  </a:cubicBezTo>
                  <a:cubicBezTo>
                    <a:pt x="9524" y="2732"/>
                    <a:pt x="9374" y="2682"/>
                    <a:pt x="9248" y="2657"/>
                  </a:cubicBezTo>
                  <a:cubicBezTo>
                    <a:pt x="8296" y="2331"/>
                    <a:pt x="7369" y="2005"/>
                    <a:pt x="6542" y="1679"/>
                  </a:cubicBezTo>
                  <a:cubicBezTo>
                    <a:pt x="6416" y="1629"/>
                    <a:pt x="6266" y="1579"/>
                    <a:pt x="6141" y="1529"/>
                  </a:cubicBezTo>
                  <a:cubicBezTo>
                    <a:pt x="4988" y="1053"/>
                    <a:pt x="4060" y="627"/>
                    <a:pt x="3459" y="326"/>
                  </a:cubicBezTo>
                  <a:cubicBezTo>
                    <a:pt x="3033" y="125"/>
                    <a:pt x="2782" y="0"/>
                    <a:pt x="27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620;p37"/>
            <p:cNvSpPr/>
            <p:nvPr/>
          </p:nvSpPr>
          <p:spPr>
            <a:xfrm>
              <a:off x="2894875" y="1520700"/>
              <a:ext cx="37625" cy="201150"/>
            </a:xfrm>
            <a:custGeom>
              <a:avLst/>
              <a:gdLst/>
              <a:ahLst/>
              <a:cxnLst/>
              <a:rect l="l" t="t" r="r" b="b"/>
              <a:pathLst>
                <a:path w="1505" h="8046" extrusionOk="0">
                  <a:moveTo>
                    <a:pt x="402" y="1"/>
                  </a:moveTo>
                  <a:cubicBezTo>
                    <a:pt x="276" y="26"/>
                    <a:pt x="151" y="51"/>
                    <a:pt x="1" y="51"/>
                  </a:cubicBezTo>
                  <a:cubicBezTo>
                    <a:pt x="251" y="1630"/>
                    <a:pt x="502" y="3209"/>
                    <a:pt x="728" y="4788"/>
                  </a:cubicBezTo>
                  <a:cubicBezTo>
                    <a:pt x="853" y="5640"/>
                    <a:pt x="853" y="6993"/>
                    <a:pt x="1078" y="8046"/>
                  </a:cubicBezTo>
                  <a:cubicBezTo>
                    <a:pt x="1229" y="7996"/>
                    <a:pt x="1379" y="7920"/>
                    <a:pt x="1505" y="7870"/>
                  </a:cubicBezTo>
                  <a:cubicBezTo>
                    <a:pt x="1480" y="7294"/>
                    <a:pt x="1454" y="6717"/>
                    <a:pt x="1429" y="6542"/>
                  </a:cubicBezTo>
                  <a:lnTo>
                    <a:pt x="1028" y="3935"/>
                  </a:lnTo>
                  <a:cubicBezTo>
                    <a:pt x="828" y="2632"/>
                    <a:pt x="627" y="1329"/>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621;p37"/>
            <p:cNvSpPr/>
            <p:nvPr/>
          </p:nvSpPr>
          <p:spPr>
            <a:xfrm>
              <a:off x="2955650" y="1511300"/>
              <a:ext cx="52675" cy="172325"/>
            </a:xfrm>
            <a:custGeom>
              <a:avLst/>
              <a:gdLst/>
              <a:ahLst/>
              <a:cxnLst/>
              <a:rect l="l" t="t" r="r" b="b"/>
              <a:pathLst>
                <a:path w="2107" h="6893" extrusionOk="0">
                  <a:moveTo>
                    <a:pt x="402" y="1"/>
                  </a:moveTo>
                  <a:cubicBezTo>
                    <a:pt x="277" y="26"/>
                    <a:pt x="126" y="51"/>
                    <a:pt x="1" y="76"/>
                  </a:cubicBezTo>
                  <a:cubicBezTo>
                    <a:pt x="527" y="2356"/>
                    <a:pt x="1129" y="4612"/>
                    <a:pt x="1730" y="6893"/>
                  </a:cubicBezTo>
                  <a:cubicBezTo>
                    <a:pt x="1856" y="6793"/>
                    <a:pt x="1981" y="6717"/>
                    <a:pt x="2106" y="6642"/>
                  </a:cubicBezTo>
                  <a:cubicBezTo>
                    <a:pt x="1505" y="4437"/>
                    <a:pt x="928" y="223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622;p37"/>
            <p:cNvSpPr/>
            <p:nvPr/>
          </p:nvSpPr>
          <p:spPr>
            <a:xfrm>
              <a:off x="3009550" y="1501275"/>
              <a:ext cx="47650" cy="146025"/>
            </a:xfrm>
            <a:custGeom>
              <a:avLst/>
              <a:gdLst/>
              <a:ahLst/>
              <a:cxnLst/>
              <a:rect l="l" t="t" r="r" b="b"/>
              <a:pathLst>
                <a:path w="1906" h="5841" extrusionOk="0">
                  <a:moveTo>
                    <a:pt x="401" y="1"/>
                  </a:moveTo>
                  <a:cubicBezTo>
                    <a:pt x="276" y="26"/>
                    <a:pt x="151" y="51"/>
                    <a:pt x="0" y="76"/>
                  </a:cubicBezTo>
                  <a:cubicBezTo>
                    <a:pt x="552" y="2006"/>
                    <a:pt x="1078" y="3910"/>
                    <a:pt x="1554" y="5840"/>
                  </a:cubicBezTo>
                  <a:cubicBezTo>
                    <a:pt x="1705" y="5740"/>
                    <a:pt x="1805" y="5640"/>
                    <a:pt x="1905" y="5539"/>
                  </a:cubicBezTo>
                  <a:cubicBezTo>
                    <a:pt x="1454" y="3685"/>
                    <a:pt x="928" y="1830"/>
                    <a:pt x="4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623;p37"/>
            <p:cNvSpPr/>
            <p:nvPr/>
          </p:nvSpPr>
          <p:spPr>
            <a:xfrm>
              <a:off x="2829100" y="1528225"/>
              <a:ext cx="15675" cy="217450"/>
            </a:xfrm>
            <a:custGeom>
              <a:avLst/>
              <a:gdLst/>
              <a:ahLst/>
              <a:cxnLst/>
              <a:rect l="l" t="t" r="r" b="b"/>
              <a:pathLst>
                <a:path w="627" h="8698" extrusionOk="0">
                  <a:moveTo>
                    <a:pt x="426" y="0"/>
                  </a:moveTo>
                  <a:cubicBezTo>
                    <a:pt x="276" y="25"/>
                    <a:pt x="151" y="25"/>
                    <a:pt x="0" y="50"/>
                  </a:cubicBezTo>
                  <a:cubicBezTo>
                    <a:pt x="75" y="2933"/>
                    <a:pt x="151" y="5815"/>
                    <a:pt x="226" y="8697"/>
                  </a:cubicBezTo>
                  <a:cubicBezTo>
                    <a:pt x="351" y="8697"/>
                    <a:pt x="501" y="8647"/>
                    <a:pt x="627" y="8622"/>
                  </a:cubicBezTo>
                  <a:cubicBezTo>
                    <a:pt x="552" y="5765"/>
                    <a:pt x="501" y="2883"/>
                    <a:pt x="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624;p37"/>
            <p:cNvSpPr/>
            <p:nvPr/>
          </p:nvSpPr>
          <p:spPr>
            <a:xfrm>
              <a:off x="2753275" y="1532600"/>
              <a:ext cx="18200" cy="220575"/>
            </a:xfrm>
            <a:custGeom>
              <a:avLst/>
              <a:gdLst/>
              <a:ahLst/>
              <a:cxnLst/>
              <a:rect l="l" t="t" r="r" b="b"/>
              <a:pathLst>
                <a:path w="728" h="8823" extrusionOk="0">
                  <a:moveTo>
                    <a:pt x="627" y="1"/>
                  </a:moveTo>
                  <a:cubicBezTo>
                    <a:pt x="477" y="1"/>
                    <a:pt x="351" y="26"/>
                    <a:pt x="201" y="26"/>
                  </a:cubicBezTo>
                  <a:cubicBezTo>
                    <a:pt x="326" y="2958"/>
                    <a:pt x="251" y="5890"/>
                    <a:pt x="1" y="8823"/>
                  </a:cubicBezTo>
                  <a:cubicBezTo>
                    <a:pt x="151" y="8823"/>
                    <a:pt x="301" y="8823"/>
                    <a:pt x="427" y="8798"/>
                  </a:cubicBezTo>
                  <a:cubicBezTo>
                    <a:pt x="677" y="5865"/>
                    <a:pt x="727" y="2933"/>
                    <a:pt x="6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625;p37"/>
            <p:cNvSpPr/>
            <p:nvPr/>
          </p:nvSpPr>
          <p:spPr>
            <a:xfrm>
              <a:off x="2680600" y="1531975"/>
              <a:ext cx="31975" cy="216825"/>
            </a:xfrm>
            <a:custGeom>
              <a:avLst/>
              <a:gdLst/>
              <a:ahLst/>
              <a:cxnLst/>
              <a:rect l="l" t="t" r="r" b="b"/>
              <a:pathLst>
                <a:path w="1279" h="8673" extrusionOk="0">
                  <a:moveTo>
                    <a:pt x="852" y="1"/>
                  </a:moveTo>
                  <a:cubicBezTo>
                    <a:pt x="727" y="2883"/>
                    <a:pt x="451" y="5765"/>
                    <a:pt x="0" y="8622"/>
                  </a:cubicBezTo>
                  <a:cubicBezTo>
                    <a:pt x="151" y="8647"/>
                    <a:pt x="276" y="8647"/>
                    <a:pt x="426" y="8672"/>
                  </a:cubicBezTo>
                  <a:cubicBezTo>
                    <a:pt x="852" y="5790"/>
                    <a:pt x="1153" y="2908"/>
                    <a:pt x="1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626;p37"/>
            <p:cNvSpPr/>
            <p:nvPr/>
          </p:nvSpPr>
          <p:spPr>
            <a:xfrm>
              <a:off x="2571575" y="1521950"/>
              <a:ext cx="71450" cy="202400"/>
            </a:xfrm>
            <a:custGeom>
              <a:avLst/>
              <a:gdLst/>
              <a:ahLst/>
              <a:cxnLst/>
              <a:rect l="l" t="t" r="r" b="b"/>
              <a:pathLst>
                <a:path w="2858" h="8096" extrusionOk="0">
                  <a:moveTo>
                    <a:pt x="2431" y="1"/>
                  </a:moveTo>
                  <a:cubicBezTo>
                    <a:pt x="1755" y="2682"/>
                    <a:pt x="827" y="5314"/>
                    <a:pt x="0" y="7946"/>
                  </a:cubicBezTo>
                  <a:cubicBezTo>
                    <a:pt x="126" y="7996"/>
                    <a:pt x="251" y="8046"/>
                    <a:pt x="401" y="8096"/>
                  </a:cubicBezTo>
                  <a:cubicBezTo>
                    <a:pt x="1228" y="5439"/>
                    <a:pt x="2156" y="2758"/>
                    <a:pt x="2858" y="76"/>
                  </a:cubicBezTo>
                  <a:cubicBezTo>
                    <a:pt x="2707" y="51"/>
                    <a:pt x="2582" y="26"/>
                    <a:pt x="24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627;p37"/>
            <p:cNvSpPr/>
            <p:nvPr/>
          </p:nvSpPr>
          <p:spPr>
            <a:xfrm>
              <a:off x="2460675" y="1503150"/>
              <a:ext cx="111550" cy="172975"/>
            </a:xfrm>
            <a:custGeom>
              <a:avLst/>
              <a:gdLst/>
              <a:ahLst/>
              <a:cxnLst/>
              <a:rect l="l" t="t" r="r" b="b"/>
              <a:pathLst>
                <a:path w="4462" h="6919" extrusionOk="0">
                  <a:moveTo>
                    <a:pt x="4060" y="1"/>
                  </a:moveTo>
                  <a:cubicBezTo>
                    <a:pt x="2707" y="2231"/>
                    <a:pt x="1354" y="4487"/>
                    <a:pt x="0" y="6743"/>
                  </a:cubicBezTo>
                  <a:cubicBezTo>
                    <a:pt x="126" y="6793"/>
                    <a:pt x="251" y="6868"/>
                    <a:pt x="376" y="6918"/>
                  </a:cubicBezTo>
                  <a:cubicBezTo>
                    <a:pt x="1730" y="4662"/>
                    <a:pt x="3108" y="2382"/>
                    <a:pt x="4461" y="126"/>
                  </a:cubicBezTo>
                  <a:cubicBezTo>
                    <a:pt x="4336" y="76"/>
                    <a:pt x="4186" y="26"/>
                    <a:pt x="40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628;p37"/>
            <p:cNvSpPr/>
            <p:nvPr/>
          </p:nvSpPr>
          <p:spPr>
            <a:xfrm>
              <a:off x="2383600" y="1474950"/>
              <a:ext cx="110925" cy="154800"/>
            </a:xfrm>
            <a:custGeom>
              <a:avLst/>
              <a:gdLst/>
              <a:ahLst/>
              <a:cxnLst/>
              <a:rect l="l" t="t" r="r" b="b"/>
              <a:pathLst>
                <a:path w="4437" h="6192" extrusionOk="0">
                  <a:moveTo>
                    <a:pt x="4036" y="1"/>
                  </a:moveTo>
                  <a:cubicBezTo>
                    <a:pt x="2757" y="2031"/>
                    <a:pt x="1429" y="4011"/>
                    <a:pt x="1" y="5941"/>
                  </a:cubicBezTo>
                  <a:cubicBezTo>
                    <a:pt x="126" y="6016"/>
                    <a:pt x="251" y="6091"/>
                    <a:pt x="351" y="6191"/>
                  </a:cubicBezTo>
                  <a:cubicBezTo>
                    <a:pt x="1780" y="4212"/>
                    <a:pt x="3133" y="2206"/>
                    <a:pt x="4437" y="151"/>
                  </a:cubicBezTo>
                  <a:cubicBezTo>
                    <a:pt x="4311" y="101"/>
                    <a:pt x="4161" y="51"/>
                    <a:pt x="4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629;p37"/>
            <p:cNvSpPr/>
            <p:nvPr/>
          </p:nvSpPr>
          <p:spPr>
            <a:xfrm>
              <a:off x="3002025" y="1587575"/>
              <a:ext cx="335875" cy="330525"/>
            </a:xfrm>
            <a:custGeom>
              <a:avLst/>
              <a:gdLst/>
              <a:ahLst/>
              <a:cxnLst/>
              <a:rect l="l" t="t" r="r" b="b"/>
              <a:pathLst>
                <a:path w="13435" h="13221" extrusionOk="0">
                  <a:moveTo>
                    <a:pt x="6312" y="0"/>
                  </a:moveTo>
                  <a:cubicBezTo>
                    <a:pt x="1846" y="0"/>
                    <a:pt x="1" y="3992"/>
                    <a:pt x="1" y="3992"/>
                  </a:cubicBezTo>
                  <a:lnTo>
                    <a:pt x="2632" y="13215"/>
                  </a:lnTo>
                  <a:cubicBezTo>
                    <a:pt x="2632" y="13215"/>
                    <a:pt x="2725" y="13220"/>
                    <a:pt x="2895" y="13220"/>
                  </a:cubicBezTo>
                  <a:cubicBezTo>
                    <a:pt x="3865" y="13220"/>
                    <a:pt x="7335" y="13057"/>
                    <a:pt x="10151" y="10859"/>
                  </a:cubicBezTo>
                  <a:cubicBezTo>
                    <a:pt x="13434" y="8303"/>
                    <a:pt x="12732" y="859"/>
                    <a:pt x="7444" y="82"/>
                  </a:cubicBezTo>
                  <a:cubicBezTo>
                    <a:pt x="7050" y="26"/>
                    <a:pt x="6672" y="0"/>
                    <a:pt x="63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630;p37"/>
            <p:cNvSpPr/>
            <p:nvPr/>
          </p:nvSpPr>
          <p:spPr>
            <a:xfrm>
              <a:off x="3029600" y="1694100"/>
              <a:ext cx="225800" cy="160900"/>
            </a:xfrm>
            <a:custGeom>
              <a:avLst/>
              <a:gdLst/>
              <a:ahLst/>
              <a:cxnLst/>
              <a:rect l="l" t="t" r="r" b="b"/>
              <a:pathLst>
                <a:path w="9032" h="6436" extrusionOk="0">
                  <a:moveTo>
                    <a:pt x="5352" y="0"/>
                  </a:moveTo>
                  <a:cubicBezTo>
                    <a:pt x="3046" y="0"/>
                    <a:pt x="0" y="2363"/>
                    <a:pt x="0" y="2363"/>
                  </a:cubicBezTo>
                  <a:lnTo>
                    <a:pt x="1203" y="6423"/>
                  </a:lnTo>
                  <a:cubicBezTo>
                    <a:pt x="1334" y="6431"/>
                    <a:pt x="1465" y="6436"/>
                    <a:pt x="1596" y="6436"/>
                  </a:cubicBezTo>
                  <a:cubicBezTo>
                    <a:pt x="5329" y="6436"/>
                    <a:pt x="9031" y="3059"/>
                    <a:pt x="7118" y="759"/>
                  </a:cubicBezTo>
                  <a:cubicBezTo>
                    <a:pt x="6663" y="211"/>
                    <a:pt x="6040" y="0"/>
                    <a:pt x="5352"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631;p37"/>
            <p:cNvSpPr/>
            <p:nvPr/>
          </p:nvSpPr>
          <p:spPr>
            <a:xfrm>
              <a:off x="2024475" y="1518050"/>
              <a:ext cx="376075" cy="358575"/>
            </a:xfrm>
            <a:custGeom>
              <a:avLst/>
              <a:gdLst/>
              <a:ahLst/>
              <a:cxnLst/>
              <a:rect l="l" t="t" r="r" b="b"/>
              <a:pathLst>
                <a:path w="15043" h="14343" extrusionOk="0">
                  <a:moveTo>
                    <a:pt x="7999" y="1"/>
                  </a:moveTo>
                  <a:cubicBezTo>
                    <a:pt x="3153" y="1"/>
                    <a:pt x="1" y="6383"/>
                    <a:pt x="2711" y="9956"/>
                  </a:cubicBezTo>
                  <a:cubicBezTo>
                    <a:pt x="4190" y="11886"/>
                    <a:pt x="5794" y="12989"/>
                    <a:pt x="6997" y="13615"/>
                  </a:cubicBezTo>
                  <a:cubicBezTo>
                    <a:pt x="8075" y="14167"/>
                    <a:pt x="8802" y="14342"/>
                    <a:pt x="8802" y="14342"/>
                  </a:cubicBezTo>
                  <a:lnTo>
                    <a:pt x="15042" y="4994"/>
                  </a:lnTo>
                  <a:cubicBezTo>
                    <a:pt x="15042" y="4994"/>
                    <a:pt x="14992" y="4818"/>
                    <a:pt x="14867" y="4543"/>
                  </a:cubicBezTo>
                  <a:cubicBezTo>
                    <a:pt x="14842" y="4543"/>
                    <a:pt x="14842" y="4493"/>
                    <a:pt x="14817" y="4493"/>
                  </a:cubicBezTo>
                  <a:cubicBezTo>
                    <a:pt x="14817" y="4442"/>
                    <a:pt x="14792" y="4417"/>
                    <a:pt x="14767" y="4392"/>
                  </a:cubicBezTo>
                  <a:cubicBezTo>
                    <a:pt x="14716" y="4267"/>
                    <a:pt x="14641" y="4142"/>
                    <a:pt x="14541" y="3991"/>
                  </a:cubicBezTo>
                  <a:cubicBezTo>
                    <a:pt x="14165" y="3340"/>
                    <a:pt x="13538" y="2488"/>
                    <a:pt x="12636" y="1736"/>
                  </a:cubicBezTo>
                  <a:cubicBezTo>
                    <a:pt x="11584" y="833"/>
                    <a:pt x="10155" y="81"/>
                    <a:pt x="8250" y="6"/>
                  </a:cubicBezTo>
                  <a:cubicBezTo>
                    <a:pt x="8166" y="2"/>
                    <a:pt x="8082" y="1"/>
                    <a:pt x="79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632;p37"/>
            <p:cNvSpPr/>
            <p:nvPr/>
          </p:nvSpPr>
          <p:spPr>
            <a:xfrm>
              <a:off x="2127950" y="1633875"/>
              <a:ext cx="219325" cy="175075"/>
            </a:xfrm>
            <a:custGeom>
              <a:avLst/>
              <a:gdLst/>
              <a:ahLst/>
              <a:cxnLst/>
              <a:rect l="l" t="t" r="r" b="b"/>
              <a:pathLst>
                <a:path w="8773" h="7003" extrusionOk="0">
                  <a:moveTo>
                    <a:pt x="5042" y="1"/>
                  </a:moveTo>
                  <a:cubicBezTo>
                    <a:pt x="4288" y="1"/>
                    <a:pt x="3506" y="249"/>
                    <a:pt x="2783" y="937"/>
                  </a:cubicBezTo>
                  <a:cubicBezTo>
                    <a:pt x="1" y="3544"/>
                    <a:pt x="5064" y="7002"/>
                    <a:pt x="5064" y="7002"/>
                  </a:cubicBezTo>
                  <a:lnTo>
                    <a:pt x="8773" y="1689"/>
                  </a:lnTo>
                  <a:cubicBezTo>
                    <a:pt x="8773" y="1689"/>
                    <a:pt x="7006" y="1"/>
                    <a:pt x="5042"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633;p37"/>
            <p:cNvSpPr/>
            <p:nvPr/>
          </p:nvSpPr>
          <p:spPr>
            <a:xfrm>
              <a:off x="2137975" y="2317075"/>
              <a:ext cx="1144775" cy="641200"/>
            </a:xfrm>
            <a:custGeom>
              <a:avLst/>
              <a:gdLst/>
              <a:ahLst/>
              <a:cxnLst/>
              <a:rect l="l" t="t" r="r" b="b"/>
              <a:pathLst>
                <a:path w="45791" h="25648" extrusionOk="0">
                  <a:moveTo>
                    <a:pt x="42808" y="0"/>
                  </a:moveTo>
                  <a:cubicBezTo>
                    <a:pt x="42583" y="276"/>
                    <a:pt x="42382" y="527"/>
                    <a:pt x="42131" y="777"/>
                  </a:cubicBezTo>
                  <a:cubicBezTo>
                    <a:pt x="41179" y="1880"/>
                    <a:pt x="40177" y="2858"/>
                    <a:pt x="39174" y="3710"/>
                  </a:cubicBezTo>
                  <a:cubicBezTo>
                    <a:pt x="38698" y="4086"/>
                    <a:pt x="38222" y="4462"/>
                    <a:pt x="37771" y="4787"/>
                  </a:cubicBezTo>
                  <a:cubicBezTo>
                    <a:pt x="36793" y="5489"/>
                    <a:pt x="35816" y="6091"/>
                    <a:pt x="34813" y="6592"/>
                  </a:cubicBezTo>
                  <a:cubicBezTo>
                    <a:pt x="34287" y="6868"/>
                    <a:pt x="33786" y="7093"/>
                    <a:pt x="33259" y="7294"/>
                  </a:cubicBezTo>
                  <a:cubicBezTo>
                    <a:pt x="32257" y="7745"/>
                    <a:pt x="31229" y="8071"/>
                    <a:pt x="30177" y="8346"/>
                  </a:cubicBezTo>
                  <a:cubicBezTo>
                    <a:pt x="29650" y="8497"/>
                    <a:pt x="29099" y="8622"/>
                    <a:pt x="28573" y="8722"/>
                  </a:cubicBezTo>
                  <a:cubicBezTo>
                    <a:pt x="27495" y="8923"/>
                    <a:pt x="26442" y="9048"/>
                    <a:pt x="25364" y="9123"/>
                  </a:cubicBezTo>
                  <a:cubicBezTo>
                    <a:pt x="24838" y="9148"/>
                    <a:pt x="24287" y="9173"/>
                    <a:pt x="23735" y="9173"/>
                  </a:cubicBezTo>
                  <a:cubicBezTo>
                    <a:pt x="22783" y="9173"/>
                    <a:pt x="21831" y="9123"/>
                    <a:pt x="20903" y="9048"/>
                  </a:cubicBezTo>
                  <a:cubicBezTo>
                    <a:pt x="20352" y="8998"/>
                    <a:pt x="19801" y="8948"/>
                    <a:pt x="19249" y="8873"/>
                  </a:cubicBezTo>
                  <a:cubicBezTo>
                    <a:pt x="18973" y="8822"/>
                    <a:pt x="18673" y="8797"/>
                    <a:pt x="18397" y="8747"/>
                  </a:cubicBezTo>
                  <a:cubicBezTo>
                    <a:pt x="17796" y="8647"/>
                    <a:pt x="17169" y="8522"/>
                    <a:pt x="16567" y="8396"/>
                  </a:cubicBezTo>
                  <a:cubicBezTo>
                    <a:pt x="16066" y="8296"/>
                    <a:pt x="15590" y="8196"/>
                    <a:pt x="15114" y="8071"/>
                  </a:cubicBezTo>
                  <a:cubicBezTo>
                    <a:pt x="13986" y="7795"/>
                    <a:pt x="12908" y="7469"/>
                    <a:pt x="11881" y="7143"/>
                  </a:cubicBezTo>
                  <a:cubicBezTo>
                    <a:pt x="11354" y="6968"/>
                    <a:pt x="10828" y="6767"/>
                    <a:pt x="10327" y="6592"/>
                  </a:cubicBezTo>
                  <a:cubicBezTo>
                    <a:pt x="9901" y="6416"/>
                    <a:pt x="9475" y="6266"/>
                    <a:pt x="9049" y="6091"/>
                  </a:cubicBezTo>
                  <a:cubicBezTo>
                    <a:pt x="4011" y="4086"/>
                    <a:pt x="577" y="1805"/>
                    <a:pt x="327" y="1654"/>
                  </a:cubicBezTo>
                  <a:lnTo>
                    <a:pt x="1" y="4010"/>
                  </a:lnTo>
                  <a:lnTo>
                    <a:pt x="26" y="4637"/>
                  </a:lnTo>
                  <a:lnTo>
                    <a:pt x="151" y="6391"/>
                  </a:lnTo>
                  <a:lnTo>
                    <a:pt x="427" y="10827"/>
                  </a:lnTo>
                  <a:lnTo>
                    <a:pt x="527" y="12582"/>
                  </a:lnTo>
                  <a:lnTo>
                    <a:pt x="728" y="15640"/>
                  </a:lnTo>
                  <a:lnTo>
                    <a:pt x="828" y="17369"/>
                  </a:lnTo>
                  <a:lnTo>
                    <a:pt x="1003" y="20176"/>
                  </a:lnTo>
                  <a:lnTo>
                    <a:pt x="1054" y="20978"/>
                  </a:lnTo>
                  <a:cubicBezTo>
                    <a:pt x="2507" y="21554"/>
                    <a:pt x="3936" y="22081"/>
                    <a:pt x="5314" y="22532"/>
                  </a:cubicBezTo>
                  <a:cubicBezTo>
                    <a:pt x="5590" y="22632"/>
                    <a:pt x="5841" y="22707"/>
                    <a:pt x="6091" y="22782"/>
                  </a:cubicBezTo>
                  <a:cubicBezTo>
                    <a:pt x="6317" y="22858"/>
                    <a:pt x="6517" y="22933"/>
                    <a:pt x="6718" y="22983"/>
                  </a:cubicBezTo>
                  <a:cubicBezTo>
                    <a:pt x="7294" y="23158"/>
                    <a:pt x="7846" y="23334"/>
                    <a:pt x="8372" y="23484"/>
                  </a:cubicBezTo>
                  <a:cubicBezTo>
                    <a:pt x="9851" y="23885"/>
                    <a:pt x="11279" y="24236"/>
                    <a:pt x="12658" y="24537"/>
                  </a:cubicBezTo>
                  <a:cubicBezTo>
                    <a:pt x="13209" y="24637"/>
                    <a:pt x="13760" y="24737"/>
                    <a:pt x="14287" y="24838"/>
                  </a:cubicBezTo>
                  <a:cubicBezTo>
                    <a:pt x="15765" y="25113"/>
                    <a:pt x="17194" y="25289"/>
                    <a:pt x="18572" y="25414"/>
                  </a:cubicBezTo>
                  <a:cubicBezTo>
                    <a:pt x="18923" y="25464"/>
                    <a:pt x="19249" y="25489"/>
                    <a:pt x="19575" y="25514"/>
                  </a:cubicBezTo>
                  <a:cubicBezTo>
                    <a:pt x="19801" y="25539"/>
                    <a:pt x="20026" y="25539"/>
                    <a:pt x="20227" y="25564"/>
                  </a:cubicBezTo>
                  <a:cubicBezTo>
                    <a:pt x="21137" y="25623"/>
                    <a:pt x="22030" y="25647"/>
                    <a:pt x="22896" y="25647"/>
                  </a:cubicBezTo>
                  <a:cubicBezTo>
                    <a:pt x="23508" y="25647"/>
                    <a:pt x="24106" y="25635"/>
                    <a:pt x="24688" y="25615"/>
                  </a:cubicBezTo>
                  <a:cubicBezTo>
                    <a:pt x="25239" y="25615"/>
                    <a:pt x="25816" y="25564"/>
                    <a:pt x="26342" y="25539"/>
                  </a:cubicBezTo>
                  <a:cubicBezTo>
                    <a:pt x="27846" y="25414"/>
                    <a:pt x="29274" y="25239"/>
                    <a:pt x="30603" y="25013"/>
                  </a:cubicBezTo>
                  <a:cubicBezTo>
                    <a:pt x="31154" y="24913"/>
                    <a:pt x="31705" y="24787"/>
                    <a:pt x="32232" y="24687"/>
                  </a:cubicBezTo>
                  <a:cubicBezTo>
                    <a:pt x="33309" y="24437"/>
                    <a:pt x="34312" y="24161"/>
                    <a:pt x="35214" y="23885"/>
                  </a:cubicBezTo>
                  <a:cubicBezTo>
                    <a:pt x="35816" y="23685"/>
                    <a:pt x="36367" y="23509"/>
                    <a:pt x="36893" y="23309"/>
                  </a:cubicBezTo>
                  <a:cubicBezTo>
                    <a:pt x="37996" y="22908"/>
                    <a:pt x="38974" y="22457"/>
                    <a:pt x="39826" y="22056"/>
                  </a:cubicBezTo>
                  <a:cubicBezTo>
                    <a:pt x="40452" y="21730"/>
                    <a:pt x="41004" y="21429"/>
                    <a:pt x="41480" y="21153"/>
                  </a:cubicBezTo>
                  <a:cubicBezTo>
                    <a:pt x="43084" y="20251"/>
                    <a:pt x="43861" y="19549"/>
                    <a:pt x="43861" y="19549"/>
                  </a:cubicBezTo>
                  <a:cubicBezTo>
                    <a:pt x="43861" y="19549"/>
                    <a:pt x="44462" y="18572"/>
                    <a:pt x="44989" y="16667"/>
                  </a:cubicBezTo>
                  <a:cubicBezTo>
                    <a:pt x="45415" y="15063"/>
                    <a:pt x="45791" y="12807"/>
                    <a:pt x="45715" y="9900"/>
                  </a:cubicBezTo>
                  <a:cubicBezTo>
                    <a:pt x="45590" y="3509"/>
                    <a:pt x="42808" y="0"/>
                    <a:pt x="428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634;p37"/>
            <p:cNvSpPr/>
            <p:nvPr/>
          </p:nvSpPr>
          <p:spPr>
            <a:xfrm>
              <a:off x="2969450" y="2481850"/>
              <a:ext cx="90875" cy="432375"/>
            </a:xfrm>
            <a:custGeom>
              <a:avLst/>
              <a:gdLst/>
              <a:ahLst/>
              <a:cxnLst/>
              <a:rect l="l" t="t" r="r" b="b"/>
              <a:pathLst>
                <a:path w="3635" h="17295" extrusionOk="0">
                  <a:moveTo>
                    <a:pt x="1554" y="1"/>
                  </a:moveTo>
                  <a:cubicBezTo>
                    <a:pt x="1028" y="277"/>
                    <a:pt x="527" y="502"/>
                    <a:pt x="0" y="728"/>
                  </a:cubicBezTo>
                  <a:cubicBezTo>
                    <a:pt x="1304" y="6141"/>
                    <a:pt x="1955" y="11680"/>
                    <a:pt x="1955" y="17294"/>
                  </a:cubicBezTo>
                  <a:cubicBezTo>
                    <a:pt x="2557" y="17094"/>
                    <a:pt x="3108" y="16918"/>
                    <a:pt x="3634" y="16718"/>
                  </a:cubicBezTo>
                  <a:cubicBezTo>
                    <a:pt x="3559" y="11054"/>
                    <a:pt x="2882" y="5490"/>
                    <a:pt x="1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635;p37"/>
            <p:cNvSpPr/>
            <p:nvPr/>
          </p:nvSpPr>
          <p:spPr>
            <a:xfrm>
              <a:off x="3082225" y="2409800"/>
              <a:ext cx="92750" cy="458675"/>
            </a:xfrm>
            <a:custGeom>
              <a:avLst/>
              <a:gdLst/>
              <a:ahLst/>
              <a:cxnLst/>
              <a:rect l="l" t="t" r="r" b="b"/>
              <a:pathLst>
                <a:path w="3710" h="18347" extrusionOk="0">
                  <a:moveTo>
                    <a:pt x="1404" y="1"/>
                  </a:moveTo>
                  <a:cubicBezTo>
                    <a:pt x="928" y="377"/>
                    <a:pt x="452" y="753"/>
                    <a:pt x="1" y="1078"/>
                  </a:cubicBezTo>
                  <a:cubicBezTo>
                    <a:pt x="828" y="3685"/>
                    <a:pt x="1605" y="6342"/>
                    <a:pt x="1755" y="9023"/>
                  </a:cubicBezTo>
                  <a:cubicBezTo>
                    <a:pt x="1905" y="12131"/>
                    <a:pt x="1981" y="15239"/>
                    <a:pt x="2056" y="18347"/>
                  </a:cubicBezTo>
                  <a:cubicBezTo>
                    <a:pt x="2682" y="18021"/>
                    <a:pt x="3234" y="17720"/>
                    <a:pt x="3710" y="17444"/>
                  </a:cubicBezTo>
                  <a:cubicBezTo>
                    <a:pt x="3660" y="14362"/>
                    <a:pt x="3610" y="11254"/>
                    <a:pt x="3359" y="8196"/>
                  </a:cubicBezTo>
                  <a:cubicBezTo>
                    <a:pt x="3133" y="5414"/>
                    <a:pt x="2256" y="2682"/>
                    <a:pt x="1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636;p37"/>
            <p:cNvSpPr/>
            <p:nvPr/>
          </p:nvSpPr>
          <p:spPr>
            <a:xfrm>
              <a:off x="3191250" y="2317075"/>
              <a:ext cx="91500" cy="416700"/>
            </a:xfrm>
            <a:custGeom>
              <a:avLst/>
              <a:gdLst/>
              <a:ahLst/>
              <a:cxnLst/>
              <a:rect l="l" t="t" r="r" b="b"/>
              <a:pathLst>
                <a:path w="3660" h="16668" extrusionOk="0">
                  <a:moveTo>
                    <a:pt x="677" y="0"/>
                  </a:moveTo>
                  <a:cubicBezTo>
                    <a:pt x="452" y="276"/>
                    <a:pt x="251" y="527"/>
                    <a:pt x="0" y="777"/>
                  </a:cubicBezTo>
                  <a:cubicBezTo>
                    <a:pt x="2081" y="5840"/>
                    <a:pt x="3033" y="11228"/>
                    <a:pt x="2858" y="16667"/>
                  </a:cubicBezTo>
                  <a:cubicBezTo>
                    <a:pt x="3284" y="15063"/>
                    <a:pt x="3660" y="12807"/>
                    <a:pt x="3584" y="9900"/>
                  </a:cubicBezTo>
                  <a:cubicBezTo>
                    <a:pt x="3459" y="3509"/>
                    <a:pt x="677" y="0"/>
                    <a:pt x="6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637;p37"/>
            <p:cNvSpPr/>
            <p:nvPr/>
          </p:nvSpPr>
          <p:spPr>
            <a:xfrm>
              <a:off x="2852275" y="2525725"/>
              <a:ext cx="91500" cy="416700"/>
            </a:xfrm>
            <a:custGeom>
              <a:avLst/>
              <a:gdLst/>
              <a:ahLst/>
              <a:cxnLst/>
              <a:rect l="l" t="t" r="r" b="b"/>
              <a:pathLst>
                <a:path w="3660" h="16668" extrusionOk="0">
                  <a:moveTo>
                    <a:pt x="1605" y="0"/>
                  </a:moveTo>
                  <a:cubicBezTo>
                    <a:pt x="1078" y="151"/>
                    <a:pt x="527" y="276"/>
                    <a:pt x="1" y="376"/>
                  </a:cubicBezTo>
                  <a:cubicBezTo>
                    <a:pt x="878" y="5765"/>
                    <a:pt x="1554" y="11203"/>
                    <a:pt x="2031" y="16667"/>
                  </a:cubicBezTo>
                  <a:cubicBezTo>
                    <a:pt x="2582" y="16567"/>
                    <a:pt x="3133" y="16441"/>
                    <a:pt x="3660" y="16341"/>
                  </a:cubicBezTo>
                  <a:cubicBezTo>
                    <a:pt x="3184" y="10878"/>
                    <a:pt x="2507" y="5414"/>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638;p37"/>
            <p:cNvSpPr/>
            <p:nvPr/>
          </p:nvSpPr>
          <p:spPr>
            <a:xfrm>
              <a:off x="2731350" y="2545150"/>
              <a:ext cx="65175" cy="412300"/>
            </a:xfrm>
            <a:custGeom>
              <a:avLst/>
              <a:gdLst/>
              <a:ahLst/>
              <a:cxnLst/>
              <a:rect l="l" t="t" r="r" b="b"/>
              <a:pathLst>
                <a:path w="2607" h="16492" extrusionOk="0">
                  <a:moveTo>
                    <a:pt x="1629" y="0"/>
                  </a:moveTo>
                  <a:cubicBezTo>
                    <a:pt x="1103" y="25"/>
                    <a:pt x="552" y="50"/>
                    <a:pt x="0" y="50"/>
                  </a:cubicBezTo>
                  <a:cubicBezTo>
                    <a:pt x="201" y="2782"/>
                    <a:pt x="226" y="5539"/>
                    <a:pt x="401" y="8146"/>
                  </a:cubicBezTo>
                  <a:cubicBezTo>
                    <a:pt x="627" y="10928"/>
                    <a:pt x="853" y="13710"/>
                    <a:pt x="953" y="16492"/>
                  </a:cubicBezTo>
                  <a:cubicBezTo>
                    <a:pt x="1504" y="16492"/>
                    <a:pt x="2081" y="16441"/>
                    <a:pt x="2607" y="16416"/>
                  </a:cubicBezTo>
                  <a:cubicBezTo>
                    <a:pt x="2532" y="13283"/>
                    <a:pt x="2231" y="10151"/>
                    <a:pt x="2005" y="7043"/>
                  </a:cubicBezTo>
                  <a:cubicBezTo>
                    <a:pt x="1830" y="4762"/>
                    <a:pt x="1780" y="2356"/>
                    <a:pt x="16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639;p37"/>
            <p:cNvSpPr/>
            <p:nvPr/>
          </p:nvSpPr>
          <p:spPr>
            <a:xfrm>
              <a:off x="2602275" y="2538875"/>
              <a:ext cx="58300" cy="417325"/>
            </a:xfrm>
            <a:custGeom>
              <a:avLst/>
              <a:gdLst/>
              <a:ahLst/>
              <a:cxnLst/>
              <a:rect l="l" t="t" r="r" b="b"/>
              <a:pathLst>
                <a:path w="2332" h="16693" extrusionOk="0">
                  <a:moveTo>
                    <a:pt x="677" y="1"/>
                  </a:moveTo>
                  <a:cubicBezTo>
                    <a:pt x="652" y="752"/>
                    <a:pt x="602" y="1504"/>
                    <a:pt x="577" y="2281"/>
                  </a:cubicBezTo>
                  <a:cubicBezTo>
                    <a:pt x="577" y="2382"/>
                    <a:pt x="577" y="2482"/>
                    <a:pt x="577" y="2582"/>
                  </a:cubicBezTo>
                  <a:cubicBezTo>
                    <a:pt x="427" y="7244"/>
                    <a:pt x="502" y="11905"/>
                    <a:pt x="0" y="16542"/>
                  </a:cubicBezTo>
                  <a:cubicBezTo>
                    <a:pt x="351" y="16592"/>
                    <a:pt x="677" y="16617"/>
                    <a:pt x="1003" y="16642"/>
                  </a:cubicBezTo>
                  <a:cubicBezTo>
                    <a:pt x="1229" y="16667"/>
                    <a:pt x="1454" y="16667"/>
                    <a:pt x="1655" y="16692"/>
                  </a:cubicBezTo>
                  <a:cubicBezTo>
                    <a:pt x="2156" y="11930"/>
                    <a:pt x="2081" y="7143"/>
                    <a:pt x="2231" y="2356"/>
                  </a:cubicBezTo>
                  <a:cubicBezTo>
                    <a:pt x="2256" y="1630"/>
                    <a:pt x="2281" y="903"/>
                    <a:pt x="2331" y="176"/>
                  </a:cubicBezTo>
                  <a:cubicBezTo>
                    <a:pt x="1780" y="126"/>
                    <a:pt x="1229" y="76"/>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640;p37"/>
            <p:cNvSpPr/>
            <p:nvPr/>
          </p:nvSpPr>
          <p:spPr>
            <a:xfrm>
              <a:off x="2454400" y="2518825"/>
              <a:ext cx="97775" cy="419200"/>
            </a:xfrm>
            <a:custGeom>
              <a:avLst/>
              <a:gdLst/>
              <a:ahLst/>
              <a:cxnLst/>
              <a:rect l="l" t="t" r="r" b="b"/>
              <a:pathLst>
                <a:path w="3911" h="16768" extrusionOk="0">
                  <a:moveTo>
                    <a:pt x="2457" y="1"/>
                  </a:moveTo>
                  <a:cubicBezTo>
                    <a:pt x="2231" y="803"/>
                    <a:pt x="2006" y="1630"/>
                    <a:pt x="1805" y="2432"/>
                  </a:cubicBezTo>
                  <a:cubicBezTo>
                    <a:pt x="1479" y="3685"/>
                    <a:pt x="1204" y="4938"/>
                    <a:pt x="1103" y="6241"/>
                  </a:cubicBezTo>
                  <a:cubicBezTo>
                    <a:pt x="828" y="9650"/>
                    <a:pt x="477" y="13058"/>
                    <a:pt x="1" y="16442"/>
                  </a:cubicBezTo>
                  <a:cubicBezTo>
                    <a:pt x="552" y="16567"/>
                    <a:pt x="1103" y="16667"/>
                    <a:pt x="1630" y="16768"/>
                  </a:cubicBezTo>
                  <a:cubicBezTo>
                    <a:pt x="2081" y="13635"/>
                    <a:pt x="2432" y="10477"/>
                    <a:pt x="2682" y="7294"/>
                  </a:cubicBezTo>
                  <a:cubicBezTo>
                    <a:pt x="2833" y="5740"/>
                    <a:pt x="2958" y="4211"/>
                    <a:pt x="3259" y="2707"/>
                  </a:cubicBezTo>
                  <a:cubicBezTo>
                    <a:pt x="3359" y="2256"/>
                    <a:pt x="3459" y="1830"/>
                    <a:pt x="3610" y="1379"/>
                  </a:cubicBezTo>
                  <a:cubicBezTo>
                    <a:pt x="3710" y="1028"/>
                    <a:pt x="3810" y="677"/>
                    <a:pt x="3910" y="326"/>
                  </a:cubicBezTo>
                  <a:cubicBezTo>
                    <a:pt x="3409" y="226"/>
                    <a:pt x="2933" y="126"/>
                    <a:pt x="24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641;p37"/>
            <p:cNvSpPr/>
            <p:nvPr/>
          </p:nvSpPr>
          <p:spPr>
            <a:xfrm>
              <a:off x="2305900" y="2481850"/>
              <a:ext cx="129100" cy="422350"/>
            </a:xfrm>
            <a:custGeom>
              <a:avLst/>
              <a:gdLst/>
              <a:ahLst/>
              <a:cxnLst/>
              <a:rect l="l" t="t" r="r" b="b"/>
              <a:pathLst>
                <a:path w="5164" h="16894" extrusionOk="0">
                  <a:moveTo>
                    <a:pt x="3610" y="1"/>
                  </a:moveTo>
                  <a:cubicBezTo>
                    <a:pt x="3284" y="803"/>
                    <a:pt x="2983" y="1605"/>
                    <a:pt x="2682" y="2432"/>
                  </a:cubicBezTo>
                  <a:cubicBezTo>
                    <a:pt x="1855" y="4637"/>
                    <a:pt x="1179" y="6893"/>
                    <a:pt x="753" y="9249"/>
                  </a:cubicBezTo>
                  <a:cubicBezTo>
                    <a:pt x="327" y="11605"/>
                    <a:pt x="101" y="14011"/>
                    <a:pt x="1" y="16392"/>
                  </a:cubicBezTo>
                  <a:cubicBezTo>
                    <a:pt x="577" y="16567"/>
                    <a:pt x="1129" y="16743"/>
                    <a:pt x="1655" y="16893"/>
                  </a:cubicBezTo>
                  <a:cubicBezTo>
                    <a:pt x="1730" y="14462"/>
                    <a:pt x="1931" y="12056"/>
                    <a:pt x="2357" y="9675"/>
                  </a:cubicBezTo>
                  <a:cubicBezTo>
                    <a:pt x="2783" y="7394"/>
                    <a:pt x="3459" y="5164"/>
                    <a:pt x="4236" y="2983"/>
                  </a:cubicBezTo>
                  <a:cubicBezTo>
                    <a:pt x="4537" y="2181"/>
                    <a:pt x="4838" y="1354"/>
                    <a:pt x="5164" y="552"/>
                  </a:cubicBezTo>
                  <a:cubicBezTo>
                    <a:pt x="4637" y="377"/>
                    <a:pt x="4111" y="176"/>
                    <a:pt x="36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642;p37"/>
            <p:cNvSpPr/>
            <p:nvPr/>
          </p:nvSpPr>
          <p:spPr>
            <a:xfrm>
              <a:off x="2054649" y="3102875"/>
              <a:ext cx="45700" cy="115100"/>
            </a:xfrm>
            <a:custGeom>
              <a:avLst/>
              <a:gdLst/>
              <a:ahLst/>
              <a:cxnLst/>
              <a:rect l="l" t="t" r="r" b="b"/>
              <a:pathLst>
                <a:path w="1828" h="4604" extrusionOk="0">
                  <a:moveTo>
                    <a:pt x="200" y="0"/>
                  </a:moveTo>
                  <a:cubicBezTo>
                    <a:pt x="96" y="0"/>
                    <a:pt x="1" y="63"/>
                    <a:pt x="13" y="198"/>
                  </a:cubicBezTo>
                  <a:cubicBezTo>
                    <a:pt x="63" y="699"/>
                    <a:pt x="163" y="1175"/>
                    <a:pt x="314" y="1676"/>
                  </a:cubicBezTo>
                  <a:cubicBezTo>
                    <a:pt x="614" y="2629"/>
                    <a:pt x="1041" y="3556"/>
                    <a:pt x="1366" y="4458"/>
                  </a:cubicBezTo>
                  <a:cubicBezTo>
                    <a:pt x="1407" y="4559"/>
                    <a:pt x="1496" y="4603"/>
                    <a:pt x="1582" y="4603"/>
                  </a:cubicBezTo>
                  <a:cubicBezTo>
                    <a:pt x="1709" y="4603"/>
                    <a:pt x="1827" y="4507"/>
                    <a:pt x="1767" y="4358"/>
                  </a:cubicBezTo>
                  <a:cubicBezTo>
                    <a:pt x="1467" y="3556"/>
                    <a:pt x="1091" y="2704"/>
                    <a:pt x="815" y="1852"/>
                  </a:cubicBezTo>
                  <a:cubicBezTo>
                    <a:pt x="640" y="1325"/>
                    <a:pt x="489" y="749"/>
                    <a:pt x="439" y="198"/>
                  </a:cubicBezTo>
                  <a:cubicBezTo>
                    <a:pt x="426" y="69"/>
                    <a:pt x="308"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643;p37"/>
            <p:cNvSpPr/>
            <p:nvPr/>
          </p:nvSpPr>
          <p:spPr>
            <a:xfrm>
              <a:off x="2093899" y="3137600"/>
              <a:ext cx="42400" cy="94525"/>
            </a:xfrm>
            <a:custGeom>
              <a:avLst/>
              <a:gdLst/>
              <a:ahLst/>
              <a:cxnLst/>
              <a:rect l="l" t="t" r="r" b="b"/>
              <a:pathLst>
                <a:path w="1696" h="3781" extrusionOk="0">
                  <a:moveTo>
                    <a:pt x="264" y="0"/>
                  </a:moveTo>
                  <a:cubicBezTo>
                    <a:pt x="136" y="0"/>
                    <a:pt x="1" y="107"/>
                    <a:pt x="47" y="262"/>
                  </a:cubicBezTo>
                  <a:cubicBezTo>
                    <a:pt x="97" y="463"/>
                    <a:pt x="172" y="663"/>
                    <a:pt x="222" y="864"/>
                  </a:cubicBezTo>
                  <a:cubicBezTo>
                    <a:pt x="523" y="1816"/>
                    <a:pt x="874" y="2743"/>
                    <a:pt x="1275" y="3671"/>
                  </a:cubicBezTo>
                  <a:cubicBezTo>
                    <a:pt x="1306" y="3748"/>
                    <a:pt x="1361" y="3780"/>
                    <a:pt x="1419" y="3780"/>
                  </a:cubicBezTo>
                  <a:cubicBezTo>
                    <a:pt x="1549" y="3780"/>
                    <a:pt x="1695" y="3619"/>
                    <a:pt x="1626" y="3445"/>
                  </a:cubicBezTo>
                  <a:cubicBezTo>
                    <a:pt x="1300" y="2668"/>
                    <a:pt x="999" y="1866"/>
                    <a:pt x="724" y="1064"/>
                  </a:cubicBezTo>
                  <a:cubicBezTo>
                    <a:pt x="623" y="763"/>
                    <a:pt x="523" y="463"/>
                    <a:pt x="448" y="137"/>
                  </a:cubicBezTo>
                  <a:cubicBezTo>
                    <a:pt x="419" y="41"/>
                    <a:pt x="343" y="0"/>
                    <a:pt x="2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644;p37"/>
            <p:cNvSpPr/>
            <p:nvPr/>
          </p:nvSpPr>
          <p:spPr>
            <a:xfrm>
              <a:off x="2131899" y="3146200"/>
              <a:ext cx="28225" cy="82700"/>
            </a:xfrm>
            <a:custGeom>
              <a:avLst/>
              <a:gdLst/>
              <a:ahLst/>
              <a:cxnLst/>
              <a:rect l="l" t="t" r="r" b="b"/>
              <a:pathLst>
                <a:path w="1129" h="3308" extrusionOk="0">
                  <a:moveTo>
                    <a:pt x="257" y="0"/>
                  </a:moveTo>
                  <a:cubicBezTo>
                    <a:pt x="135" y="0"/>
                    <a:pt x="0" y="103"/>
                    <a:pt x="31" y="269"/>
                  </a:cubicBezTo>
                  <a:cubicBezTo>
                    <a:pt x="81" y="545"/>
                    <a:pt x="156" y="820"/>
                    <a:pt x="206" y="1121"/>
                  </a:cubicBezTo>
                  <a:cubicBezTo>
                    <a:pt x="357" y="1798"/>
                    <a:pt x="507" y="2475"/>
                    <a:pt x="682" y="3151"/>
                  </a:cubicBezTo>
                  <a:cubicBezTo>
                    <a:pt x="712" y="3261"/>
                    <a:pt x="794" y="3307"/>
                    <a:pt x="877" y="3307"/>
                  </a:cubicBezTo>
                  <a:cubicBezTo>
                    <a:pt x="1001" y="3307"/>
                    <a:pt x="1129" y="3202"/>
                    <a:pt x="1083" y="3051"/>
                  </a:cubicBezTo>
                  <a:cubicBezTo>
                    <a:pt x="933" y="2475"/>
                    <a:pt x="808" y="1873"/>
                    <a:pt x="682" y="1297"/>
                  </a:cubicBezTo>
                  <a:cubicBezTo>
                    <a:pt x="582" y="921"/>
                    <a:pt x="507" y="545"/>
                    <a:pt x="432" y="144"/>
                  </a:cubicBezTo>
                  <a:cubicBezTo>
                    <a:pt x="412" y="44"/>
                    <a:pt x="337" y="0"/>
                    <a:pt x="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645;p37"/>
            <p:cNvSpPr/>
            <p:nvPr/>
          </p:nvSpPr>
          <p:spPr>
            <a:xfrm>
              <a:off x="2158849" y="3144950"/>
              <a:ext cx="26600" cy="89575"/>
            </a:xfrm>
            <a:custGeom>
              <a:avLst/>
              <a:gdLst/>
              <a:ahLst/>
              <a:cxnLst/>
              <a:rect l="l" t="t" r="r" b="b"/>
              <a:pathLst>
                <a:path w="1064" h="3583" extrusionOk="0">
                  <a:moveTo>
                    <a:pt x="256" y="0"/>
                  </a:moveTo>
                  <a:cubicBezTo>
                    <a:pt x="134" y="0"/>
                    <a:pt x="0" y="103"/>
                    <a:pt x="30" y="269"/>
                  </a:cubicBezTo>
                  <a:cubicBezTo>
                    <a:pt x="106" y="695"/>
                    <a:pt x="206" y="1171"/>
                    <a:pt x="281" y="1622"/>
                  </a:cubicBezTo>
                  <a:cubicBezTo>
                    <a:pt x="406" y="2224"/>
                    <a:pt x="507" y="2825"/>
                    <a:pt x="632" y="3427"/>
                  </a:cubicBezTo>
                  <a:cubicBezTo>
                    <a:pt x="652" y="3537"/>
                    <a:pt x="728" y="3583"/>
                    <a:pt x="808" y="3583"/>
                  </a:cubicBezTo>
                  <a:cubicBezTo>
                    <a:pt x="930" y="3583"/>
                    <a:pt x="1063" y="3477"/>
                    <a:pt x="1033" y="3327"/>
                  </a:cubicBezTo>
                  <a:cubicBezTo>
                    <a:pt x="933" y="2825"/>
                    <a:pt x="832" y="2299"/>
                    <a:pt x="732" y="1798"/>
                  </a:cubicBezTo>
                  <a:cubicBezTo>
                    <a:pt x="632" y="1246"/>
                    <a:pt x="532" y="695"/>
                    <a:pt x="431" y="144"/>
                  </a:cubicBezTo>
                  <a:cubicBezTo>
                    <a:pt x="412" y="44"/>
                    <a:pt x="337" y="0"/>
                    <a:pt x="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646;p37"/>
            <p:cNvSpPr/>
            <p:nvPr/>
          </p:nvSpPr>
          <p:spPr>
            <a:xfrm>
              <a:off x="2188799" y="3162450"/>
              <a:ext cx="20325" cy="64750"/>
            </a:xfrm>
            <a:custGeom>
              <a:avLst/>
              <a:gdLst/>
              <a:ahLst/>
              <a:cxnLst/>
              <a:rect l="l" t="t" r="r" b="b"/>
              <a:pathLst>
                <a:path w="813" h="2590" extrusionOk="0">
                  <a:moveTo>
                    <a:pt x="246" y="0"/>
                  </a:moveTo>
                  <a:cubicBezTo>
                    <a:pt x="119" y="0"/>
                    <a:pt x="1" y="96"/>
                    <a:pt x="61" y="246"/>
                  </a:cubicBezTo>
                  <a:cubicBezTo>
                    <a:pt x="186" y="622"/>
                    <a:pt x="261" y="1023"/>
                    <a:pt x="336" y="1399"/>
                  </a:cubicBezTo>
                  <a:cubicBezTo>
                    <a:pt x="386" y="1724"/>
                    <a:pt x="411" y="2050"/>
                    <a:pt x="411" y="2401"/>
                  </a:cubicBezTo>
                  <a:cubicBezTo>
                    <a:pt x="411" y="2526"/>
                    <a:pt x="512" y="2589"/>
                    <a:pt x="612" y="2589"/>
                  </a:cubicBezTo>
                  <a:cubicBezTo>
                    <a:pt x="712" y="2589"/>
                    <a:pt x="812" y="2526"/>
                    <a:pt x="812" y="2401"/>
                  </a:cubicBezTo>
                  <a:cubicBezTo>
                    <a:pt x="812" y="2125"/>
                    <a:pt x="812" y="1850"/>
                    <a:pt x="762" y="1574"/>
                  </a:cubicBezTo>
                  <a:cubicBezTo>
                    <a:pt x="712" y="1098"/>
                    <a:pt x="612" y="622"/>
                    <a:pt x="462" y="145"/>
                  </a:cubicBezTo>
                  <a:cubicBezTo>
                    <a:pt x="421" y="44"/>
                    <a:pt x="332" y="0"/>
                    <a:pt x="2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647;p37"/>
            <p:cNvSpPr/>
            <p:nvPr/>
          </p:nvSpPr>
          <p:spPr>
            <a:xfrm>
              <a:off x="2215474" y="3175025"/>
              <a:ext cx="22475" cy="78325"/>
            </a:xfrm>
            <a:custGeom>
              <a:avLst/>
              <a:gdLst/>
              <a:ahLst/>
              <a:cxnLst/>
              <a:rect l="l" t="t" r="r" b="b"/>
              <a:pathLst>
                <a:path w="899" h="3133" extrusionOk="0">
                  <a:moveTo>
                    <a:pt x="254" y="0"/>
                  </a:moveTo>
                  <a:cubicBezTo>
                    <a:pt x="129" y="0"/>
                    <a:pt x="1" y="103"/>
                    <a:pt x="46" y="269"/>
                  </a:cubicBezTo>
                  <a:cubicBezTo>
                    <a:pt x="171" y="620"/>
                    <a:pt x="272" y="971"/>
                    <a:pt x="322" y="1322"/>
                  </a:cubicBezTo>
                  <a:cubicBezTo>
                    <a:pt x="422" y="1848"/>
                    <a:pt x="472" y="2374"/>
                    <a:pt x="472" y="2926"/>
                  </a:cubicBezTo>
                  <a:cubicBezTo>
                    <a:pt x="472" y="3063"/>
                    <a:pt x="572" y="3132"/>
                    <a:pt x="673" y="3132"/>
                  </a:cubicBezTo>
                  <a:cubicBezTo>
                    <a:pt x="773" y="3132"/>
                    <a:pt x="873" y="3063"/>
                    <a:pt x="873" y="2926"/>
                  </a:cubicBezTo>
                  <a:cubicBezTo>
                    <a:pt x="898" y="2449"/>
                    <a:pt x="848" y="1973"/>
                    <a:pt x="773" y="1497"/>
                  </a:cubicBezTo>
                  <a:cubicBezTo>
                    <a:pt x="698" y="1046"/>
                    <a:pt x="598" y="595"/>
                    <a:pt x="447" y="144"/>
                  </a:cubicBezTo>
                  <a:cubicBezTo>
                    <a:pt x="417" y="44"/>
                    <a:pt x="336" y="0"/>
                    <a:pt x="2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648;p37"/>
            <p:cNvSpPr/>
            <p:nvPr/>
          </p:nvSpPr>
          <p:spPr>
            <a:xfrm>
              <a:off x="2256724" y="3186600"/>
              <a:ext cx="12550" cy="79900"/>
            </a:xfrm>
            <a:custGeom>
              <a:avLst/>
              <a:gdLst/>
              <a:ahLst/>
              <a:cxnLst/>
              <a:rect l="l" t="t" r="r" b="b"/>
              <a:pathLst>
                <a:path w="502" h="3196" extrusionOk="0">
                  <a:moveTo>
                    <a:pt x="263" y="0"/>
                  </a:moveTo>
                  <a:cubicBezTo>
                    <a:pt x="157" y="0"/>
                    <a:pt x="50" y="69"/>
                    <a:pt x="50" y="207"/>
                  </a:cubicBezTo>
                  <a:cubicBezTo>
                    <a:pt x="75" y="608"/>
                    <a:pt x="75" y="1009"/>
                    <a:pt x="75" y="1410"/>
                  </a:cubicBezTo>
                  <a:cubicBezTo>
                    <a:pt x="75" y="1936"/>
                    <a:pt x="50" y="2463"/>
                    <a:pt x="0" y="2989"/>
                  </a:cubicBezTo>
                  <a:cubicBezTo>
                    <a:pt x="0" y="3127"/>
                    <a:pt x="100" y="3196"/>
                    <a:pt x="204" y="3196"/>
                  </a:cubicBezTo>
                  <a:cubicBezTo>
                    <a:pt x="307" y="3196"/>
                    <a:pt x="414" y="3127"/>
                    <a:pt x="426" y="2989"/>
                  </a:cubicBezTo>
                  <a:cubicBezTo>
                    <a:pt x="451" y="2513"/>
                    <a:pt x="476" y="2037"/>
                    <a:pt x="476" y="1585"/>
                  </a:cubicBezTo>
                  <a:cubicBezTo>
                    <a:pt x="501" y="1109"/>
                    <a:pt x="476" y="658"/>
                    <a:pt x="476" y="207"/>
                  </a:cubicBezTo>
                  <a:cubicBezTo>
                    <a:pt x="476" y="69"/>
                    <a:pt x="370" y="0"/>
                    <a:pt x="2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649;p37"/>
            <p:cNvSpPr/>
            <p:nvPr/>
          </p:nvSpPr>
          <p:spPr>
            <a:xfrm>
              <a:off x="2274574" y="3198500"/>
              <a:ext cx="18825" cy="89475"/>
            </a:xfrm>
            <a:custGeom>
              <a:avLst/>
              <a:gdLst/>
              <a:ahLst/>
              <a:cxnLst/>
              <a:rect l="l" t="t" r="r" b="b"/>
              <a:pathLst>
                <a:path w="753" h="3579" extrusionOk="0">
                  <a:moveTo>
                    <a:pt x="207" y="0"/>
                  </a:moveTo>
                  <a:cubicBezTo>
                    <a:pt x="101" y="0"/>
                    <a:pt x="0" y="69"/>
                    <a:pt x="13" y="207"/>
                  </a:cubicBezTo>
                  <a:cubicBezTo>
                    <a:pt x="38" y="533"/>
                    <a:pt x="88" y="884"/>
                    <a:pt x="113" y="1235"/>
                  </a:cubicBezTo>
                  <a:cubicBezTo>
                    <a:pt x="188" y="1962"/>
                    <a:pt x="239" y="2663"/>
                    <a:pt x="314" y="3390"/>
                  </a:cubicBezTo>
                  <a:cubicBezTo>
                    <a:pt x="326" y="3515"/>
                    <a:pt x="439" y="3578"/>
                    <a:pt x="546" y="3578"/>
                  </a:cubicBezTo>
                  <a:cubicBezTo>
                    <a:pt x="652" y="3578"/>
                    <a:pt x="752" y="3515"/>
                    <a:pt x="740" y="3390"/>
                  </a:cubicBezTo>
                  <a:cubicBezTo>
                    <a:pt x="665" y="2713"/>
                    <a:pt x="615" y="2062"/>
                    <a:pt x="539" y="1410"/>
                  </a:cubicBezTo>
                  <a:cubicBezTo>
                    <a:pt x="514" y="1009"/>
                    <a:pt x="464" y="608"/>
                    <a:pt x="439" y="207"/>
                  </a:cubicBezTo>
                  <a:cubicBezTo>
                    <a:pt x="427"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650;p37"/>
            <p:cNvSpPr/>
            <p:nvPr/>
          </p:nvSpPr>
          <p:spPr>
            <a:xfrm>
              <a:off x="2298525" y="3205675"/>
              <a:ext cx="19300" cy="95300"/>
            </a:xfrm>
            <a:custGeom>
              <a:avLst/>
              <a:gdLst/>
              <a:ahLst/>
              <a:cxnLst/>
              <a:rect l="l" t="t" r="r" b="b"/>
              <a:pathLst>
                <a:path w="772" h="3812" extrusionOk="0">
                  <a:moveTo>
                    <a:pt x="249" y="1"/>
                  </a:moveTo>
                  <a:cubicBezTo>
                    <a:pt x="125" y="1"/>
                    <a:pt x="0" y="97"/>
                    <a:pt x="45" y="246"/>
                  </a:cubicBezTo>
                  <a:cubicBezTo>
                    <a:pt x="145" y="672"/>
                    <a:pt x="221" y="1073"/>
                    <a:pt x="271" y="1499"/>
                  </a:cubicBezTo>
                  <a:cubicBezTo>
                    <a:pt x="346" y="2201"/>
                    <a:pt x="371" y="2903"/>
                    <a:pt x="321" y="3604"/>
                  </a:cubicBezTo>
                  <a:cubicBezTo>
                    <a:pt x="308" y="3742"/>
                    <a:pt x="409" y="3811"/>
                    <a:pt x="512" y="3811"/>
                  </a:cubicBezTo>
                  <a:cubicBezTo>
                    <a:pt x="615" y="3811"/>
                    <a:pt x="722" y="3742"/>
                    <a:pt x="722" y="3604"/>
                  </a:cubicBezTo>
                  <a:cubicBezTo>
                    <a:pt x="772" y="2953"/>
                    <a:pt x="772" y="2301"/>
                    <a:pt x="697" y="1675"/>
                  </a:cubicBezTo>
                  <a:cubicBezTo>
                    <a:pt x="647" y="1173"/>
                    <a:pt x="571" y="647"/>
                    <a:pt x="446" y="146"/>
                  </a:cubicBezTo>
                  <a:cubicBezTo>
                    <a:pt x="416" y="45"/>
                    <a:pt x="332" y="1"/>
                    <a:pt x="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651;p37"/>
            <p:cNvSpPr/>
            <p:nvPr/>
          </p:nvSpPr>
          <p:spPr>
            <a:xfrm>
              <a:off x="1993250" y="2275100"/>
              <a:ext cx="370950" cy="972450"/>
            </a:xfrm>
            <a:custGeom>
              <a:avLst/>
              <a:gdLst/>
              <a:ahLst/>
              <a:cxnLst/>
              <a:rect l="l" t="t" r="r" b="b"/>
              <a:pathLst>
                <a:path w="14838" h="38898" extrusionOk="0">
                  <a:moveTo>
                    <a:pt x="4838" y="0"/>
                  </a:moveTo>
                  <a:cubicBezTo>
                    <a:pt x="4161" y="0"/>
                    <a:pt x="3534" y="201"/>
                    <a:pt x="2958" y="652"/>
                  </a:cubicBezTo>
                  <a:cubicBezTo>
                    <a:pt x="2131" y="1303"/>
                    <a:pt x="1504" y="2782"/>
                    <a:pt x="1028" y="4812"/>
                  </a:cubicBezTo>
                  <a:cubicBezTo>
                    <a:pt x="903" y="5313"/>
                    <a:pt x="802" y="5865"/>
                    <a:pt x="702" y="6441"/>
                  </a:cubicBezTo>
                  <a:cubicBezTo>
                    <a:pt x="477" y="7719"/>
                    <a:pt x="326" y="9173"/>
                    <a:pt x="201" y="10702"/>
                  </a:cubicBezTo>
                  <a:cubicBezTo>
                    <a:pt x="176" y="11253"/>
                    <a:pt x="126" y="11830"/>
                    <a:pt x="101" y="12406"/>
                  </a:cubicBezTo>
                  <a:cubicBezTo>
                    <a:pt x="51" y="13509"/>
                    <a:pt x="0" y="14637"/>
                    <a:pt x="0" y="15790"/>
                  </a:cubicBezTo>
                  <a:cubicBezTo>
                    <a:pt x="0" y="16366"/>
                    <a:pt x="0" y="16943"/>
                    <a:pt x="0" y="17519"/>
                  </a:cubicBezTo>
                  <a:cubicBezTo>
                    <a:pt x="26" y="18597"/>
                    <a:pt x="51" y="19649"/>
                    <a:pt x="101" y="20727"/>
                  </a:cubicBezTo>
                  <a:cubicBezTo>
                    <a:pt x="126" y="21304"/>
                    <a:pt x="151" y="21855"/>
                    <a:pt x="176" y="22431"/>
                  </a:cubicBezTo>
                  <a:cubicBezTo>
                    <a:pt x="251" y="23584"/>
                    <a:pt x="351" y="24712"/>
                    <a:pt x="477" y="25790"/>
                  </a:cubicBezTo>
                  <a:cubicBezTo>
                    <a:pt x="527" y="26366"/>
                    <a:pt x="602" y="26918"/>
                    <a:pt x="677" y="27469"/>
                  </a:cubicBezTo>
                  <a:cubicBezTo>
                    <a:pt x="802" y="28446"/>
                    <a:pt x="953" y="29349"/>
                    <a:pt x="1103" y="30201"/>
                  </a:cubicBezTo>
                  <a:cubicBezTo>
                    <a:pt x="1203" y="30827"/>
                    <a:pt x="1329" y="31379"/>
                    <a:pt x="1454" y="31930"/>
                  </a:cubicBezTo>
                  <a:cubicBezTo>
                    <a:pt x="1730" y="33058"/>
                    <a:pt x="2031" y="33985"/>
                    <a:pt x="2381" y="34712"/>
                  </a:cubicBezTo>
                  <a:lnTo>
                    <a:pt x="2507" y="34787"/>
                  </a:lnTo>
                  <a:lnTo>
                    <a:pt x="3008" y="34963"/>
                  </a:lnTo>
                  <a:lnTo>
                    <a:pt x="3985" y="35364"/>
                  </a:lnTo>
                  <a:lnTo>
                    <a:pt x="4487" y="35564"/>
                  </a:lnTo>
                  <a:lnTo>
                    <a:pt x="5489" y="35965"/>
                  </a:lnTo>
                  <a:lnTo>
                    <a:pt x="5965" y="36141"/>
                  </a:lnTo>
                  <a:lnTo>
                    <a:pt x="6642" y="36416"/>
                  </a:lnTo>
                  <a:lnTo>
                    <a:pt x="7093" y="36592"/>
                  </a:lnTo>
                  <a:lnTo>
                    <a:pt x="7895" y="36893"/>
                  </a:lnTo>
                  <a:lnTo>
                    <a:pt x="8321" y="37068"/>
                  </a:lnTo>
                  <a:lnTo>
                    <a:pt x="8948" y="37319"/>
                  </a:lnTo>
                  <a:lnTo>
                    <a:pt x="9399" y="37494"/>
                  </a:lnTo>
                  <a:lnTo>
                    <a:pt x="10351" y="37870"/>
                  </a:lnTo>
                  <a:lnTo>
                    <a:pt x="10752" y="38045"/>
                  </a:lnTo>
                  <a:lnTo>
                    <a:pt x="11103" y="38171"/>
                  </a:lnTo>
                  <a:lnTo>
                    <a:pt x="11529" y="38346"/>
                  </a:lnTo>
                  <a:lnTo>
                    <a:pt x="12482" y="38722"/>
                  </a:lnTo>
                  <a:lnTo>
                    <a:pt x="12908" y="38898"/>
                  </a:lnTo>
                  <a:lnTo>
                    <a:pt x="12958" y="38898"/>
                  </a:lnTo>
                  <a:cubicBezTo>
                    <a:pt x="12958" y="38898"/>
                    <a:pt x="12707" y="36993"/>
                    <a:pt x="12457" y="34111"/>
                  </a:cubicBezTo>
                  <a:cubicBezTo>
                    <a:pt x="12407" y="33559"/>
                    <a:pt x="12356" y="32983"/>
                    <a:pt x="12306" y="32356"/>
                  </a:cubicBezTo>
                  <a:cubicBezTo>
                    <a:pt x="12206" y="31304"/>
                    <a:pt x="12131" y="30151"/>
                    <a:pt x="12081" y="28923"/>
                  </a:cubicBezTo>
                  <a:cubicBezTo>
                    <a:pt x="12031" y="28371"/>
                    <a:pt x="12006" y="27795"/>
                    <a:pt x="11980" y="27218"/>
                  </a:cubicBezTo>
                  <a:cubicBezTo>
                    <a:pt x="11930" y="26316"/>
                    <a:pt x="11905" y="25389"/>
                    <a:pt x="11880" y="24461"/>
                  </a:cubicBezTo>
                  <a:cubicBezTo>
                    <a:pt x="11880" y="24411"/>
                    <a:pt x="11880" y="24386"/>
                    <a:pt x="11880" y="24336"/>
                  </a:cubicBezTo>
                  <a:cubicBezTo>
                    <a:pt x="11880" y="23760"/>
                    <a:pt x="11855" y="23208"/>
                    <a:pt x="11855" y="22657"/>
                  </a:cubicBezTo>
                  <a:cubicBezTo>
                    <a:pt x="11855" y="21780"/>
                    <a:pt x="11855" y="20928"/>
                    <a:pt x="11880" y="20075"/>
                  </a:cubicBezTo>
                  <a:cubicBezTo>
                    <a:pt x="11880" y="19499"/>
                    <a:pt x="11905" y="18923"/>
                    <a:pt x="11930" y="18371"/>
                  </a:cubicBezTo>
                  <a:cubicBezTo>
                    <a:pt x="11980" y="17569"/>
                    <a:pt x="12031" y="16767"/>
                    <a:pt x="12106" y="15990"/>
                  </a:cubicBezTo>
                  <a:cubicBezTo>
                    <a:pt x="12156" y="15414"/>
                    <a:pt x="12206" y="14862"/>
                    <a:pt x="12281" y="14311"/>
                  </a:cubicBezTo>
                  <a:cubicBezTo>
                    <a:pt x="12507" y="12782"/>
                    <a:pt x="12782" y="11429"/>
                    <a:pt x="13209" y="10326"/>
                  </a:cubicBezTo>
                  <a:cubicBezTo>
                    <a:pt x="13259" y="10176"/>
                    <a:pt x="13309" y="10025"/>
                    <a:pt x="13359" y="9875"/>
                  </a:cubicBezTo>
                  <a:cubicBezTo>
                    <a:pt x="13534" y="9474"/>
                    <a:pt x="13735" y="9123"/>
                    <a:pt x="13935" y="8797"/>
                  </a:cubicBezTo>
                  <a:cubicBezTo>
                    <a:pt x="14186" y="8371"/>
                    <a:pt x="14487" y="8020"/>
                    <a:pt x="14838" y="7770"/>
                  </a:cubicBezTo>
                  <a:cubicBezTo>
                    <a:pt x="14662" y="7544"/>
                    <a:pt x="8998" y="25"/>
                    <a:pt x="4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652;p37"/>
            <p:cNvSpPr/>
            <p:nvPr/>
          </p:nvSpPr>
          <p:spPr>
            <a:xfrm>
              <a:off x="2020825" y="3030100"/>
              <a:ext cx="283850" cy="97775"/>
            </a:xfrm>
            <a:custGeom>
              <a:avLst/>
              <a:gdLst/>
              <a:ahLst/>
              <a:cxnLst/>
              <a:rect l="l" t="t" r="r" b="b"/>
              <a:pathLst>
                <a:path w="11354" h="3911" extrusionOk="0">
                  <a:moveTo>
                    <a:pt x="0" y="1"/>
                  </a:moveTo>
                  <a:cubicBezTo>
                    <a:pt x="100" y="627"/>
                    <a:pt x="226" y="1179"/>
                    <a:pt x="351" y="1730"/>
                  </a:cubicBezTo>
                  <a:cubicBezTo>
                    <a:pt x="4060" y="2256"/>
                    <a:pt x="7720" y="3008"/>
                    <a:pt x="11354" y="3911"/>
                  </a:cubicBezTo>
                  <a:cubicBezTo>
                    <a:pt x="11304" y="3359"/>
                    <a:pt x="11253" y="2783"/>
                    <a:pt x="11203" y="2156"/>
                  </a:cubicBezTo>
                  <a:cubicBezTo>
                    <a:pt x="7519" y="1254"/>
                    <a:pt x="3785" y="527"/>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653;p37"/>
            <p:cNvSpPr/>
            <p:nvPr/>
          </p:nvSpPr>
          <p:spPr>
            <a:xfrm>
              <a:off x="2005150" y="2919825"/>
              <a:ext cx="290125" cy="78350"/>
            </a:xfrm>
            <a:custGeom>
              <a:avLst/>
              <a:gdLst/>
              <a:ahLst/>
              <a:cxnLst/>
              <a:rect l="l" t="t" r="r" b="b"/>
              <a:pathLst>
                <a:path w="11605" h="3134" extrusionOk="0">
                  <a:moveTo>
                    <a:pt x="1" y="1"/>
                  </a:moveTo>
                  <a:lnTo>
                    <a:pt x="1" y="1"/>
                  </a:lnTo>
                  <a:cubicBezTo>
                    <a:pt x="51" y="577"/>
                    <a:pt x="126" y="1129"/>
                    <a:pt x="201" y="1680"/>
                  </a:cubicBezTo>
                  <a:cubicBezTo>
                    <a:pt x="4011" y="2006"/>
                    <a:pt x="7820" y="2482"/>
                    <a:pt x="11605" y="3134"/>
                  </a:cubicBezTo>
                  <a:cubicBezTo>
                    <a:pt x="11555" y="2582"/>
                    <a:pt x="11530" y="2006"/>
                    <a:pt x="11504" y="1429"/>
                  </a:cubicBezTo>
                  <a:cubicBezTo>
                    <a:pt x="7695" y="803"/>
                    <a:pt x="3860" y="3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654;p37"/>
            <p:cNvSpPr/>
            <p:nvPr/>
          </p:nvSpPr>
          <p:spPr>
            <a:xfrm>
              <a:off x="1995750" y="2793275"/>
              <a:ext cx="294525" cy="90250"/>
            </a:xfrm>
            <a:custGeom>
              <a:avLst/>
              <a:gdLst/>
              <a:ahLst/>
              <a:cxnLst/>
              <a:rect l="l" t="t" r="r" b="b"/>
              <a:pathLst>
                <a:path w="11781" h="3610" extrusionOk="0">
                  <a:moveTo>
                    <a:pt x="1" y="0"/>
                  </a:moveTo>
                  <a:lnTo>
                    <a:pt x="1" y="0"/>
                  </a:lnTo>
                  <a:cubicBezTo>
                    <a:pt x="26" y="577"/>
                    <a:pt x="51" y="1128"/>
                    <a:pt x="76" y="1704"/>
                  </a:cubicBezTo>
                  <a:cubicBezTo>
                    <a:pt x="3710" y="2331"/>
                    <a:pt x="7369" y="2932"/>
                    <a:pt x="11003" y="3484"/>
                  </a:cubicBezTo>
                  <a:cubicBezTo>
                    <a:pt x="11254" y="3534"/>
                    <a:pt x="11530" y="3559"/>
                    <a:pt x="11780" y="3609"/>
                  </a:cubicBezTo>
                  <a:cubicBezTo>
                    <a:pt x="11780" y="3033"/>
                    <a:pt x="11755" y="2481"/>
                    <a:pt x="11755" y="1930"/>
                  </a:cubicBezTo>
                  <a:cubicBezTo>
                    <a:pt x="10076" y="1679"/>
                    <a:pt x="8372" y="1404"/>
                    <a:pt x="6692" y="1128"/>
                  </a:cubicBezTo>
                  <a:cubicBezTo>
                    <a:pt x="4462" y="777"/>
                    <a:pt x="2231" y="40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655;p37"/>
            <p:cNvSpPr/>
            <p:nvPr/>
          </p:nvSpPr>
          <p:spPr>
            <a:xfrm>
              <a:off x="1993250" y="2669825"/>
              <a:ext cx="298275" cy="107175"/>
            </a:xfrm>
            <a:custGeom>
              <a:avLst/>
              <a:gdLst/>
              <a:ahLst/>
              <a:cxnLst/>
              <a:rect l="l" t="t" r="r" b="b"/>
              <a:pathLst>
                <a:path w="11931" h="4287" extrusionOk="0">
                  <a:moveTo>
                    <a:pt x="0" y="1"/>
                  </a:moveTo>
                  <a:cubicBezTo>
                    <a:pt x="0" y="577"/>
                    <a:pt x="0" y="1154"/>
                    <a:pt x="0" y="1730"/>
                  </a:cubicBezTo>
                  <a:cubicBezTo>
                    <a:pt x="2206" y="2281"/>
                    <a:pt x="4411" y="2783"/>
                    <a:pt x="6617" y="3259"/>
                  </a:cubicBezTo>
                  <a:cubicBezTo>
                    <a:pt x="8371" y="3635"/>
                    <a:pt x="10126" y="3961"/>
                    <a:pt x="11880" y="4286"/>
                  </a:cubicBezTo>
                  <a:cubicBezTo>
                    <a:pt x="11880" y="3710"/>
                    <a:pt x="11905" y="3134"/>
                    <a:pt x="11930" y="2582"/>
                  </a:cubicBezTo>
                  <a:cubicBezTo>
                    <a:pt x="10126" y="2281"/>
                    <a:pt x="8321" y="1905"/>
                    <a:pt x="6517" y="1530"/>
                  </a:cubicBezTo>
                  <a:cubicBezTo>
                    <a:pt x="4336" y="1078"/>
                    <a:pt x="2156" y="55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656;p37"/>
            <p:cNvSpPr/>
            <p:nvPr/>
          </p:nvSpPr>
          <p:spPr>
            <a:xfrm>
              <a:off x="1995750" y="2542625"/>
              <a:ext cx="304550" cy="132250"/>
            </a:xfrm>
            <a:custGeom>
              <a:avLst/>
              <a:gdLst/>
              <a:ahLst/>
              <a:cxnLst/>
              <a:rect l="l" t="t" r="r" b="b"/>
              <a:pathLst>
                <a:path w="12182" h="5290" extrusionOk="0">
                  <a:moveTo>
                    <a:pt x="101" y="1"/>
                  </a:moveTo>
                  <a:cubicBezTo>
                    <a:pt x="76" y="552"/>
                    <a:pt x="26" y="1129"/>
                    <a:pt x="1" y="1705"/>
                  </a:cubicBezTo>
                  <a:cubicBezTo>
                    <a:pt x="2081" y="2332"/>
                    <a:pt x="4136" y="2958"/>
                    <a:pt x="6216" y="3560"/>
                  </a:cubicBezTo>
                  <a:cubicBezTo>
                    <a:pt x="8146" y="4136"/>
                    <a:pt x="10076" y="4713"/>
                    <a:pt x="12006" y="5289"/>
                  </a:cubicBezTo>
                  <a:cubicBezTo>
                    <a:pt x="12056" y="4713"/>
                    <a:pt x="12106" y="4161"/>
                    <a:pt x="12181" y="3610"/>
                  </a:cubicBezTo>
                  <a:cubicBezTo>
                    <a:pt x="10151" y="3008"/>
                    <a:pt x="8121" y="2407"/>
                    <a:pt x="6116" y="1805"/>
                  </a:cubicBezTo>
                  <a:cubicBezTo>
                    <a:pt x="4111" y="1204"/>
                    <a:pt x="2106" y="602"/>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657;p37"/>
            <p:cNvSpPr/>
            <p:nvPr/>
          </p:nvSpPr>
          <p:spPr>
            <a:xfrm>
              <a:off x="2010800" y="2395400"/>
              <a:ext cx="330850" cy="137225"/>
            </a:xfrm>
            <a:custGeom>
              <a:avLst/>
              <a:gdLst/>
              <a:ahLst/>
              <a:cxnLst/>
              <a:rect l="l" t="t" r="r" b="b"/>
              <a:pathLst>
                <a:path w="13234" h="5489" extrusionOk="0">
                  <a:moveTo>
                    <a:pt x="326" y="0"/>
                  </a:moveTo>
                  <a:cubicBezTo>
                    <a:pt x="201" y="501"/>
                    <a:pt x="100" y="1053"/>
                    <a:pt x="0" y="1629"/>
                  </a:cubicBezTo>
                  <a:cubicBezTo>
                    <a:pt x="1730" y="2181"/>
                    <a:pt x="3484" y="2732"/>
                    <a:pt x="5238" y="3258"/>
                  </a:cubicBezTo>
                  <a:cubicBezTo>
                    <a:pt x="7644" y="4010"/>
                    <a:pt x="10075" y="4762"/>
                    <a:pt x="12507" y="5489"/>
                  </a:cubicBezTo>
                  <a:cubicBezTo>
                    <a:pt x="12557" y="5364"/>
                    <a:pt x="12607" y="5213"/>
                    <a:pt x="12657" y="5063"/>
                  </a:cubicBezTo>
                  <a:cubicBezTo>
                    <a:pt x="12832" y="4662"/>
                    <a:pt x="13033" y="4311"/>
                    <a:pt x="13233" y="3985"/>
                  </a:cubicBezTo>
                  <a:cubicBezTo>
                    <a:pt x="11780" y="3534"/>
                    <a:pt x="10351" y="3108"/>
                    <a:pt x="8923" y="2657"/>
                  </a:cubicBezTo>
                  <a:cubicBezTo>
                    <a:pt x="7644" y="2281"/>
                    <a:pt x="6391" y="1880"/>
                    <a:pt x="5113" y="1504"/>
                  </a:cubicBezTo>
                  <a:cubicBezTo>
                    <a:pt x="3509" y="1003"/>
                    <a:pt x="1930" y="501"/>
                    <a:pt x="3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658;p37"/>
            <p:cNvSpPr/>
            <p:nvPr/>
          </p:nvSpPr>
          <p:spPr>
            <a:xfrm>
              <a:off x="2768950" y="1114675"/>
              <a:ext cx="14425" cy="46400"/>
            </a:xfrm>
            <a:custGeom>
              <a:avLst/>
              <a:gdLst/>
              <a:ahLst/>
              <a:cxnLst/>
              <a:rect l="l" t="t" r="r" b="b"/>
              <a:pathLst>
                <a:path w="577" h="1856" extrusionOk="0">
                  <a:moveTo>
                    <a:pt x="0" y="1"/>
                  </a:moveTo>
                  <a:lnTo>
                    <a:pt x="0" y="1"/>
                  </a:lnTo>
                  <a:cubicBezTo>
                    <a:pt x="176" y="703"/>
                    <a:pt x="426" y="1404"/>
                    <a:pt x="577" y="1855"/>
                  </a:cubicBezTo>
                  <a:cubicBezTo>
                    <a:pt x="476" y="1179"/>
                    <a:pt x="301" y="552"/>
                    <a:pt x="0" y="1"/>
                  </a:cubicBezTo>
                  <a:close/>
                </a:path>
              </a:pathLst>
            </a:custGeom>
            <a:solidFill>
              <a:srgbClr val="285B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659;p37"/>
            <p:cNvSpPr/>
            <p:nvPr/>
          </p:nvSpPr>
          <p:spPr>
            <a:xfrm>
              <a:off x="2879225" y="1774300"/>
              <a:ext cx="10050" cy="36050"/>
            </a:xfrm>
            <a:custGeom>
              <a:avLst/>
              <a:gdLst/>
              <a:ahLst/>
              <a:cxnLst/>
              <a:rect l="l" t="t" r="r" b="b"/>
              <a:pathLst>
                <a:path w="402" h="1442" extrusionOk="0">
                  <a:moveTo>
                    <a:pt x="201" y="1"/>
                  </a:moveTo>
                  <a:cubicBezTo>
                    <a:pt x="100" y="1"/>
                    <a:pt x="0" y="70"/>
                    <a:pt x="0" y="207"/>
                  </a:cubicBezTo>
                  <a:lnTo>
                    <a:pt x="0" y="1235"/>
                  </a:lnTo>
                  <a:cubicBezTo>
                    <a:pt x="0" y="1373"/>
                    <a:pt x="100" y="1442"/>
                    <a:pt x="201" y="1442"/>
                  </a:cubicBezTo>
                  <a:cubicBezTo>
                    <a:pt x="301" y="1442"/>
                    <a:pt x="401" y="1373"/>
                    <a:pt x="401" y="1235"/>
                  </a:cubicBezTo>
                  <a:lnTo>
                    <a:pt x="401" y="207"/>
                  </a:lnTo>
                  <a:cubicBezTo>
                    <a:pt x="401" y="70"/>
                    <a:pt x="301" y="1"/>
                    <a:pt x="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660;p37"/>
            <p:cNvSpPr/>
            <p:nvPr/>
          </p:nvSpPr>
          <p:spPr>
            <a:xfrm>
              <a:off x="2893750" y="1782500"/>
              <a:ext cx="19225" cy="37200"/>
            </a:xfrm>
            <a:custGeom>
              <a:avLst/>
              <a:gdLst/>
              <a:ahLst/>
              <a:cxnLst/>
              <a:rect l="l" t="t" r="r" b="b"/>
              <a:pathLst>
                <a:path w="769" h="1488" extrusionOk="0">
                  <a:moveTo>
                    <a:pt x="273" y="1"/>
                  </a:moveTo>
                  <a:cubicBezTo>
                    <a:pt x="140" y="1"/>
                    <a:pt x="0" y="113"/>
                    <a:pt x="46" y="280"/>
                  </a:cubicBezTo>
                  <a:cubicBezTo>
                    <a:pt x="121" y="631"/>
                    <a:pt x="221" y="982"/>
                    <a:pt x="296" y="1333"/>
                  </a:cubicBezTo>
                  <a:cubicBezTo>
                    <a:pt x="326" y="1441"/>
                    <a:pt x="409" y="1488"/>
                    <a:pt x="495" y="1488"/>
                  </a:cubicBezTo>
                  <a:cubicBezTo>
                    <a:pt x="628" y="1488"/>
                    <a:pt x="768" y="1376"/>
                    <a:pt x="722" y="1208"/>
                  </a:cubicBezTo>
                  <a:cubicBezTo>
                    <a:pt x="647" y="857"/>
                    <a:pt x="547" y="506"/>
                    <a:pt x="472" y="155"/>
                  </a:cubicBezTo>
                  <a:cubicBezTo>
                    <a:pt x="442" y="47"/>
                    <a:pt x="359" y="1"/>
                    <a:pt x="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661;p37"/>
            <p:cNvSpPr/>
            <p:nvPr/>
          </p:nvSpPr>
          <p:spPr>
            <a:xfrm>
              <a:off x="2256400" y="2002375"/>
              <a:ext cx="10675" cy="36050"/>
            </a:xfrm>
            <a:custGeom>
              <a:avLst/>
              <a:gdLst/>
              <a:ahLst/>
              <a:cxnLst/>
              <a:rect l="l" t="t" r="r" b="b"/>
              <a:pathLst>
                <a:path w="427" h="1442" extrusionOk="0">
                  <a:moveTo>
                    <a:pt x="214" y="1"/>
                  </a:moveTo>
                  <a:cubicBezTo>
                    <a:pt x="107" y="1"/>
                    <a:pt x="1" y="69"/>
                    <a:pt x="1" y="207"/>
                  </a:cubicBezTo>
                  <a:lnTo>
                    <a:pt x="1" y="1235"/>
                  </a:lnTo>
                  <a:cubicBezTo>
                    <a:pt x="1" y="1373"/>
                    <a:pt x="107" y="1442"/>
                    <a:pt x="214" y="1442"/>
                  </a:cubicBezTo>
                  <a:cubicBezTo>
                    <a:pt x="320" y="1442"/>
                    <a:pt x="427" y="1373"/>
                    <a:pt x="427" y="1235"/>
                  </a:cubicBezTo>
                  <a:lnTo>
                    <a:pt x="427" y="207"/>
                  </a:lnTo>
                  <a:cubicBezTo>
                    <a:pt x="427" y="69"/>
                    <a:pt x="320" y="1"/>
                    <a:pt x="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662;p37"/>
            <p:cNvSpPr/>
            <p:nvPr/>
          </p:nvSpPr>
          <p:spPr>
            <a:xfrm>
              <a:off x="2232700" y="2010575"/>
              <a:ext cx="19475" cy="37200"/>
            </a:xfrm>
            <a:custGeom>
              <a:avLst/>
              <a:gdLst/>
              <a:ahLst/>
              <a:cxnLst/>
              <a:rect l="l" t="t" r="r" b="b"/>
              <a:pathLst>
                <a:path w="779" h="1488" extrusionOk="0">
                  <a:moveTo>
                    <a:pt x="514" y="1"/>
                  </a:moveTo>
                  <a:cubicBezTo>
                    <a:pt x="431" y="1"/>
                    <a:pt x="352" y="47"/>
                    <a:pt x="322" y="155"/>
                  </a:cubicBezTo>
                  <a:cubicBezTo>
                    <a:pt x="222" y="506"/>
                    <a:pt x="147" y="857"/>
                    <a:pt x="47" y="1208"/>
                  </a:cubicBezTo>
                  <a:cubicBezTo>
                    <a:pt x="1" y="1375"/>
                    <a:pt x="141" y="1487"/>
                    <a:pt x="274" y="1487"/>
                  </a:cubicBezTo>
                  <a:cubicBezTo>
                    <a:pt x="360" y="1487"/>
                    <a:pt x="443" y="1441"/>
                    <a:pt x="473" y="1333"/>
                  </a:cubicBezTo>
                  <a:cubicBezTo>
                    <a:pt x="573" y="982"/>
                    <a:pt x="648" y="631"/>
                    <a:pt x="748" y="280"/>
                  </a:cubicBezTo>
                  <a:cubicBezTo>
                    <a:pt x="779" y="113"/>
                    <a:pt x="642" y="1"/>
                    <a:pt x="5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663;p37"/>
            <p:cNvSpPr/>
            <p:nvPr/>
          </p:nvSpPr>
          <p:spPr>
            <a:xfrm>
              <a:off x="2696250" y="2322550"/>
              <a:ext cx="10675" cy="33550"/>
            </a:xfrm>
            <a:custGeom>
              <a:avLst/>
              <a:gdLst/>
              <a:ahLst/>
              <a:cxnLst/>
              <a:rect l="l" t="t" r="r" b="b"/>
              <a:pathLst>
                <a:path w="427" h="1342" extrusionOk="0">
                  <a:moveTo>
                    <a:pt x="214" y="1"/>
                  </a:moveTo>
                  <a:cubicBezTo>
                    <a:pt x="107" y="1"/>
                    <a:pt x="1" y="70"/>
                    <a:pt x="1" y="207"/>
                  </a:cubicBezTo>
                  <a:lnTo>
                    <a:pt x="1" y="1135"/>
                  </a:lnTo>
                  <a:cubicBezTo>
                    <a:pt x="1" y="1273"/>
                    <a:pt x="107" y="1342"/>
                    <a:pt x="214" y="1342"/>
                  </a:cubicBezTo>
                  <a:cubicBezTo>
                    <a:pt x="320" y="1342"/>
                    <a:pt x="427" y="1273"/>
                    <a:pt x="427" y="1135"/>
                  </a:cubicBezTo>
                  <a:lnTo>
                    <a:pt x="427" y="207"/>
                  </a:lnTo>
                  <a:cubicBezTo>
                    <a:pt x="427" y="70"/>
                    <a:pt x="320" y="1"/>
                    <a:pt x="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664;p37"/>
            <p:cNvSpPr/>
            <p:nvPr/>
          </p:nvSpPr>
          <p:spPr>
            <a:xfrm>
              <a:off x="2714350" y="2337775"/>
              <a:ext cx="18275" cy="30225"/>
            </a:xfrm>
            <a:custGeom>
              <a:avLst/>
              <a:gdLst/>
              <a:ahLst/>
              <a:cxnLst/>
              <a:rect l="l" t="t" r="r" b="b"/>
              <a:pathLst>
                <a:path w="731" h="1209" extrusionOk="0">
                  <a:moveTo>
                    <a:pt x="297" y="1"/>
                  </a:moveTo>
                  <a:cubicBezTo>
                    <a:pt x="147" y="1"/>
                    <a:pt x="0" y="145"/>
                    <a:pt x="104" y="300"/>
                  </a:cubicBezTo>
                  <a:cubicBezTo>
                    <a:pt x="229" y="501"/>
                    <a:pt x="304" y="726"/>
                    <a:pt x="279" y="952"/>
                  </a:cubicBezTo>
                  <a:cubicBezTo>
                    <a:pt x="249" y="1103"/>
                    <a:pt x="382" y="1208"/>
                    <a:pt x="504" y="1208"/>
                  </a:cubicBezTo>
                  <a:cubicBezTo>
                    <a:pt x="585" y="1208"/>
                    <a:pt x="660" y="1162"/>
                    <a:pt x="680" y="1052"/>
                  </a:cubicBezTo>
                  <a:cubicBezTo>
                    <a:pt x="731" y="726"/>
                    <a:pt x="655" y="400"/>
                    <a:pt x="480" y="100"/>
                  </a:cubicBezTo>
                  <a:cubicBezTo>
                    <a:pt x="433" y="30"/>
                    <a:pt x="365" y="1"/>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665;p37"/>
            <p:cNvSpPr/>
            <p:nvPr/>
          </p:nvSpPr>
          <p:spPr>
            <a:xfrm>
              <a:off x="2716300" y="2288550"/>
              <a:ext cx="10675" cy="31200"/>
            </a:xfrm>
            <a:custGeom>
              <a:avLst/>
              <a:gdLst/>
              <a:ahLst/>
              <a:cxnLst/>
              <a:rect l="l" t="t" r="r" b="b"/>
              <a:pathLst>
                <a:path w="427" h="1248" extrusionOk="0">
                  <a:moveTo>
                    <a:pt x="214" y="1"/>
                  </a:moveTo>
                  <a:cubicBezTo>
                    <a:pt x="107" y="1"/>
                    <a:pt x="1" y="64"/>
                    <a:pt x="1" y="189"/>
                  </a:cubicBezTo>
                  <a:lnTo>
                    <a:pt x="1" y="1041"/>
                  </a:lnTo>
                  <a:cubicBezTo>
                    <a:pt x="1" y="1179"/>
                    <a:pt x="107" y="1248"/>
                    <a:pt x="214" y="1248"/>
                  </a:cubicBezTo>
                  <a:cubicBezTo>
                    <a:pt x="320" y="1248"/>
                    <a:pt x="427" y="1179"/>
                    <a:pt x="427" y="1041"/>
                  </a:cubicBezTo>
                  <a:lnTo>
                    <a:pt x="427" y="189"/>
                  </a:lnTo>
                  <a:cubicBezTo>
                    <a:pt x="427" y="64"/>
                    <a:pt x="320" y="1"/>
                    <a:pt x="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666;p37"/>
            <p:cNvSpPr/>
            <p:nvPr/>
          </p:nvSpPr>
          <p:spPr>
            <a:xfrm>
              <a:off x="2307775" y="2282450"/>
              <a:ext cx="10050" cy="34175"/>
            </a:xfrm>
            <a:custGeom>
              <a:avLst/>
              <a:gdLst/>
              <a:ahLst/>
              <a:cxnLst/>
              <a:rect l="l" t="t" r="r" b="b"/>
              <a:pathLst>
                <a:path w="402" h="1367" extrusionOk="0">
                  <a:moveTo>
                    <a:pt x="201" y="1"/>
                  </a:moveTo>
                  <a:cubicBezTo>
                    <a:pt x="101" y="1"/>
                    <a:pt x="1" y="70"/>
                    <a:pt x="1" y="207"/>
                  </a:cubicBezTo>
                  <a:lnTo>
                    <a:pt x="1" y="1160"/>
                  </a:lnTo>
                  <a:cubicBezTo>
                    <a:pt x="1" y="1298"/>
                    <a:pt x="101" y="1367"/>
                    <a:pt x="201" y="1367"/>
                  </a:cubicBezTo>
                  <a:cubicBezTo>
                    <a:pt x="302" y="1367"/>
                    <a:pt x="402" y="1298"/>
                    <a:pt x="402" y="1160"/>
                  </a:cubicBezTo>
                  <a:lnTo>
                    <a:pt x="402" y="207"/>
                  </a:lnTo>
                  <a:cubicBezTo>
                    <a:pt x="402" y="70"/>
                    <a:pt x="302" y="1"/>
                    <a:pt x="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667;p37"/>
            <p:cNvSpPr/>
            <p:nvPr/>
          </p:nvSpPr>
          <p:spPr>
            <a:xfrm>
              <a:off x="2282100" y="2297825"/>
              <a:ext cx="17725" cy="30375"/>
            </a:xfrm>
            <a:custGeom>
              <a:avLst/>
              <a:gdLst/>
              <a:ahLst/>
              <a:cxnLst/>
              <a:rect l="l" t="t" r="r" b="b"/>
              <a:pathLst>
                <a:path w="709" h="1215" extrusionOk="0">
                  <a:moveTo>
                    <a:pt x="417" y="0"/>
                  </a:moveTo>
                  <a:cubicBezTo>
                    <a:pt x="356" y="0"/>
                    <a:pt x="295" y="28"/>
                    <a:pt x="251" y="94"/>
                  </a:cubicBezTo>
                  <a:cubicBezTo>
                    <a:pt x="51" y="394"/>
                    <a:pt x="0" y="720"/>
                    <a:pt x="51" y="1071"/>
                  </a:cubicBezTo>
                  <a:cubicBezTo>
                    <a:pt x="60" y="1170"/>
                    <a:pt x="129" y="1215"/>
                    <a:pt x="208" y="1215"/>
                  </a:cubicBezTo>
                  <a:cubicBezTo>
                    <a:pt x="327" y="1215"/>
                    <a:pt x="467" y="1112"/>
                    <a:pt x="452" y="946"/>
                  </a:cubicBezTo>
                  <a:cubicBezTo>
                    <a:pt x="401" y="720"/>
                    <a:pt x="477" y="520"/>
                    <a:pt x="602" y="319"/>
                  </a:cubicBezTo>
                  <a:cubicBezTo>
                    <a:pt x="708" y="160"/>
                    <a:pt x="564" y="0"/>
                    <a:pt x="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668;p37"/>
            <p:cNvSpPr/>
            <p:nvPr/>
          </p:nvSpPr>
          <p:spPr>
            <a:xfrm>
              <a:off x="2287725" y="2248625"/>
              <a:ext cx="10050" cy="31025"/>
            </a:xfrm>
            <a:custGeom>
              <a:avLst/>
              <a:gdLst/>
              <a:ahLst/>
              <a:cxnLst/>
              <a:rect l="l" t="t" r="r" b="b"/>
              <a:pathLst>
                <a:path w="402" h="1241" extrusionOk="0">
                  <a:moveTo>
                    <a:pt x="201" y="0"/>
                  </a:moveTo>
                  <a:cubicBezTo>
                    <a:pt x="101" y="0"/>
                    <a:pt x="1" y="69"/>
                    <a:pt x="1" y="207"/>
                  </a:cubicBezTo>
                  <a:lnTo>
                    <a:pt x="1" y="1034"/>
                  </a:lnTo>
                  <a:cubicBezTo>
                    <a:pt x="1" y="1172"/>
                    <a:pt x="101" y="1241"/>
                    <a:pt x="201" y="1241"/>
                  </a:cubicBezTo>
                  <a:cubicBezTo>
                    <a:pt x="302" y="1241"/>
                    <a:pt x="402" y="1172"/>
                    <a:pt x="402" y="1034"/>
                  </a:cubicBezTo>
                  <a:lnTo>
                    <a:pt x="402" y="207"/>
                  </a:lnTo>
                  <a:cubicBezTo>
                    <a:pt x="402" y="69"/>
                    <a:pt x="302"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669;p37"/>
            <p:cNvSpPr/>
            <p:nvPr/>
          </p:nvSpPr>
          <p:spPr>
            <a:xfrm>
              <a:off x="3086300" y="2232950"/>
              <a:ext cx="12250" cy="36050"/>
            </a:xfrm>
            <a:custGeom>
              <a:avLst/>
              <a:gdLst/>
              <a:ahLst/>
              <a:cxnLst/>
              <a:rect l="l" t="t" r="r" b="b"/>
              <a:pathLst>
                <a:path w="490" h="1442" extrusionOk="0">
                  <a:moveTo>
                    <a:pt x="207" y="1"/>
                  </a:moveTo>
                  <a:cubicBezTo>
                    <a:pt x="101" y="1"/>
                    <a:pt x="0" y="70"/>
                    <a:pt x="13" y="207"/>
                  </a:cubicBezTo>
                  <a:cubicBezTo>
                    <a:pt x="38" y="558"/>
                    <a:pt x="38" y="884"/>
                    <a:pt x="63" y="1235"/>
                  </a:cubicBezTo>
                  <a:cubicBezTo>
                    <a:pt x="76" y="1373"/>
                    <a:pt x="182" y="1442"/>
                    <a:pt x="286" y="1442"/>
                  </a:cubicBezTo>
                  <a:cubicBezTo>
                    <a:pt x="389" y="1442"/>
                    <a:pt x="489" y="1373"/>
                    <a:pt x="489" y="1235"/>
                  </a:cubicBezTo>
                  <a:lnTo>
                    <a:pt x="439" y="207"/>
                  </a:lnTo>
                  <a:cubicBezTo>
                    <a:pt x="427" y="70"/>
                    <a:pt x="314" y="1"/>
                    <a:pt x="2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670;p37"/>
            <p:cNvSpPr/>
            <p:nvPr/>
          </p:nvSpPr>
          <p:spPr>
            <a:xfrm>
              <a:off x="3101750" y="2236600"/>
              <a:ext cx="18000" cy="28775"/>
            </a:xfrm>
            <a:custGeom>
              <a:avLst/>
              <a:gdLst/>
              <a:ahLst/>
              <a:cxnLst/>
              <a:rect l="l" t="t" r="r" b="b"/>
              <a:pathLst>
                <a:path w="720" h="1151" extrusionOk="0">
                  <a:moveTo>
                    <a:pt x="264" y="0"/>
                  </a:moveTo>
                  <a:cubicBezTo>
                    <a:pt x="136" y="0"/>
                    <a:pt x="0" y="107"/>
                    <a:pt x="47" y="262"/>
                  </a:cubicBezTo>
                  <a:cubicBezTo>
                    <a:pt x="122" y="513"/>
                    <a:pt x="197" y="763"/>
                    <a:pt x="272" y="1014"/>
                  </a:cubicBezTo>
                  <a:cubicBezTo>
                    <a:pt x="301" y="1110"/>
                    <a:pt x="377" y="1150"/>
                    <a:pt x="456" y="1150"/>
                  </a:cubicBezTo>
                  <a:cubicBezTo>
                    <a:pt x="584" y="1150"/>
                    <a:pt x="720" y="1043"/>
                    <a:pt x="673" y="889"/>
                  </a:cubicBezTo>
                  <a:cubicBezTo>
                    <a:pt x="598" y="638"/>
                    <a:pt x="523" y="387"/>
                    <a:pt x="448" y="137"/>
                  </a:cubicBezTo>
                  <a:cubicBezTo>
                    <a:pt x="419" y="41"/>
                    <a:pt x="343" y="0"/>
                    <a:pt x="2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671;p37"/>
            <p:cNvSpPr/>
            <p:nvPr/>
          </p:nvSpPr>
          <p:spPr>
            <a:xfrm>
              <a:off x="3109800" y="2184700"/>
              <a:ext cx="15350" cy="29925"/>
            </a:xfrm>
            <a:custGeom>
              <a:avLst/>
              <a:gdLst/>
              <a:ahLst/>
              <a:cxnLst/>
              <a:rect l="l" t="t" r="r" b="b"/>
              <a:pathLst>
                <a:path w="614" h="1197" extrusionOk="0">
                  <a:moveTo>
                    <a:pt x="235" y="1"/>
                  </a:moveTo>
                  <a:cubicBezTo>
                    <a:pt x="132" y="1"/>
                    <a:pt x="25" y="70"/>
                    <a:pt x="25" y="208"/>
                  </a:cubicBezTo>
                  <a:cubicBezTo>
                    <a:pt x="0" y="483"/>
                    <a:pt x="50" y="784"/>
                    <a:pt x="151" y="1060"/>
                  </a:cubicBezTo>
                  <a:cubicBezTo>
                    <a:pt x="189" y="1155"/>
                    <a:pt x="271" y="1196"/>
                    <a:pt x="353" y="1196"/>
                  </a:cubicBezTo>
                  <a:cubicBezTo>
                    <a:pt x="484" y="1196"/>
                    <a:pt x="614" y="1089"/>
                    <a:pt x="552" y="934"/>
                  </a:cubicBezTo>
                  <a:cubicBezTo>
                    <a:pt x="477" y="709"/>
                    <a:pt x="426" y="458"/>
                    <a:pt x="426" y="208"/>
                  </a:cubicBezTo>
                  <a:cubicBezTo>
                    <a:pt x="439" y="70"/>
                    <a:pt x="339" y="1"/>
                    <a:pt x="2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672;p37"/>
            <p:cNvSpPr/>
            <p:nvPr/>
          </p:nvSpPr>
          <p:spPr>
            <a:xfrm>
              <a:off x="2919950" y="2572550"/>
              <a:ext cx="18625" cy="45050"/>
            </a:xfrm>
            <a:custGeom>
              <a:avLst/>
              <a:gdLst/>
              <a:ahLst/>
              <a:cxnLst/>
              <a:rect l="l" t="t" r="r" b="b"/>
              <a:pathLst>
                <a:path w="745" h="1802" extrusionOk="0">
                  <a:moveTo>
                    <a:pt x="292" y="1"/>
                  </a:moveTo>
                  <a:cubicBezTo>
                    <a:pt x="188" y="1"/>
                    <a:pt x="75" y="70"/>
                    <a:pt x="50" y="207"/>
                  </a:cubicBezTo>
                  <a:cubicBezTo>
                    <a:pt x="0" y="734"/>
                    <a:pt x="101" y="1210"/>
                    <a:pt x="301" y="1686"/>
                  </a:cubicBezTo>
                  <a:cubicBezTo>
                    <a:pt x="342" y="1768"/>
                    <a:pt x="406" y="1801"/>
                    <a:pt x="471" y="1801"/>
                  </a:cubicBezTo>
                  <a:cubicBezTo>
                    <a:pt x="607" y="1801"/>
                    <a:pt x="745" y="1655"/>
                    <a:pt x="677" y="1486"/>
                  </a:cubicBezTo>
                  <a:cubicBezTo>
                    <a:pt x="502" y="1085"/>
                    <a:pt x="426" y="634"/>
                    <a:pt x="477" y="207"/>
                  </a:cubicBezTo>
                  <a:cubicBezTo>
                    <a:pt x="489" y="70"/>
                    <a:pt x="395" y="1"/>
                    <a:pt x="2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673;p37"/>
            <p:cNvSpPr/>
            <p:nvPr/>
          </p:nvSpPr>
          <p:spPr>
            <a:xfrm>
              <a:off x="2941875" y="2595575"/>
              <a:ext cx="15350" cy="31950"/>
            </a:xfrm>
            <a:custGeom>
              <a:avLst/>
              <a:gdLst/>
              <a:ahLst/>
              <a:cxnLst/>
              <a:rect l="l" t="t" r="r" b="b"/>
              <a:pathLst>
                <a:path w="614" h="1278" extrusionOk="0">
                  <a:moveTo>
                    <a:pt x="237" y="0"/>
                  </a:moveTo>
                  <a:cubicBezTo>
                    <a:pt x="151" y="0"/>
                    <a:pt x="71" y="50"/>
                    <a:pt x="51" y="164"/>
                  </a:cubicBezTo>
                  <a:cubicBezTo>
                    <a:pt x="1" y="489"/>
                    <a:pt x="26" y="815"/>
                    <a:pt x="151" y="1141"/>
                  </a:cubicBezTo>
                  <a:cubicBezTo>
                    <a:pt x="189" y="1237"/>
                    <a:pt x="271" y="1278"/>
                    <a:pt x="353" y="1278"/>
                  </a:cubicBezTo>
                  <a:cubicBezTo>
                    <a:pt x="484" y="1278"/>
                    <a:pt x="614" y="1171"/>
                    <a:pt x="552" y="1016"/>
                  </a:cubicBezTo>
                  <a:cubicBezTo>
                    <a:pt x="452" y="765"/>
                    <a:pt x="427" y="540"/>
                    <a:pt x="477" y="264"/>
                  </a:cubicBezTo>
                  <a:cubicBezTo>
                    <a:pt x="491" y="102"/>
                    <a:pt x="359" y="0"/>
                    <a:pt x="2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674;p37"/>
            <p:cNvSpPr/>
            <p:nvPr/>
          </p:nvSpPr>
          <p:spPr>
            <a:xfrm>
              <a:off x="2948775" y="2559400"/>
              <a:ext cx="10675" cy="33550"/>
            </a:xfrm>
            <a:custGeom>
              <a:avLst/>
              <a:gdLst/>
              <a:ahLst/>
              <a:cxnLst/>
              <a:rect l="l" t="t" r="r" b="b"/>
              <a:pathLst>
                <a:path w="427" h="1342" extrusionOk="0">
                  <a:moveTo>
                    <a:pt x="213" y="0"/>
                  </a:moveTo>
                  <a:cubicBezTo>
                    <a:pt x="107" y="0"/>
                    <a:pt x="0" y="69"/>
                    <a:pt x="0" y="207"/>
                  </a:cubicBezTo>
                  <a:lnTo>
                    <a:pt x="0" y="1134"/>
                  </a:lnTo>
                  <a:cubicBezTo>
                    <a:pt x="0" y="1272"/>
                    <a:pt x="107" y="1341"/>
                    <a:pt x="213" y="1341"/>
                  </a:cubicBezTo>
                  <a:cubicBezTo>
                    <a:pt x="320" y="1341"/>
                    <a:pt x="426" y="1272"/>
                    <a:pt x="426" y="1134"/>
                  </a:cubicBezTo>
                  <a:lnTo>
                    <a:pt x="426" y="207"/>
                  </a:lnTo>
                  <a:cubicBezTo>
                    <a:pt x="426" y="69"/>
                    <a:pt x="320"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675;p37"/>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676;p37"/>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677;p37"/>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678;p37"/>
            <p:cNvSpPr/>
            <p:nvPr/>
          </p:nvSpPr>
          <p:spPr>
            <a:xfrm>
              <a:off x="2058224" y="2866425"/>
              <a:ext cx="13050" cy="26175"/>
            </a:xfrm>
            <a:custGeom>
              <a:avLst/>
              <a:gdLst/>
              <a:ahLst/>
              <a:cxnLst/>
              <a:rect l="l" t="t" r="r" b="b"/>
              <a:pathLst>
                <a:path w="522" h="1047" extrusionOk="0">
                  <a:moveTo>
                    <a:pt x="252" y="1"/>
                  </a:moveTo>
                  <a:cubicBezTo>
                    <a:pt x="127" y="1"/>
                    <a:pt x="0" y="106"/>
                    <a:pt x="45" y="257"/>
                  </a:cubicBezTo>
                  <a:cubicBezTo>
                    <a:pt x="96" y="458"/>
                    <a:pt x="96" y="658"/>
                    <a:pt x="70" y="859"/>
                  </a:cubicBezTo>
                  <a:cubicBezTo>
                    <a:pt x="58" y="984"/>
                    <a:pt x="152" y="1047"/>
                    <a:pt x="252" y="1047"/>
                  </a:cubicBezTo>
                  <a:cubicBezTo>
                    <a:pt x="352" y="1047"/>
                    <a:pt x="459" y="984"/>
                    <a:pt x="471" y="859"/>
                  </a:cubicBezTo>
                  <a:cubicBezTo>
                    <a:pt x="522" y="608"/>
                    <a:pt x="497" y="382"/>
                    <a:pt x="446" y="157"/>
                  </a:cubicBezTo>
                  <a:cubicBezTo>
                    <a:pt x="416" y="47"/>
                    <a:pt x="335" y="1"/>
                    <a:pt x="2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679;p37"/>
            <p:cNvSpPr/>
            <p:nvPr/>
          </p:nvSpPr>
          <p:spPr>
            <a:xfrm>
              <a:off x="2085149" y="2873950"/>
              <a:ext cx="13075" cy="27275"/>
            </a:xfrm>
            <a:custGeom>
              <a:avLst/>
              <a:gdLst/>
              <a:ahLst/>
              <a:cxnLst/>
              <a:rect l="l" t="t" r="r" b="b"/>
              <a:pathLst>
                <a:path w="523" h="1091" extrusionOk="0">
                  <a:moveTo>
                    <a:pt x="253" y="1"/>
                  </a:moveTo>
                  <a:cubicBezTo>
                    <a:pt x="128" y="1"/>
                    <a:pt x="1" y="106"/>
                    <a:pt x="46" y="257"/>
                  </a:cubicBezTo>
                  <a:cubicBezTo>
                    <a:pt x="96" y="457"/>
                    <a:pt x="96" y="683"/>
                    <a:pt x="96" y="883"/>
                  </a:cubicBezTo>
                  <a:cubicBezTo>
                    <a:pt x="84" y="1021"/>
                    <a:pt x="184" y="1090"/>
                    <a:pt x="287" y="1090"/>
                  </a:cubicBezTo>
                  <a:cubicBezTo>
                    <a:pt x="391" y="1090"/>
                    <a:pt x="497" y="1021"/>
                    <a:pt x="497" y="883"/>
                  </a:cubicBezTo>
                  <a:cubicBezTo>
                    <a:pt x="522" y="633"/>
                    <a:pt x="497" y="382"/>
                    <a:pt x="447" y="157"/>
                  </a:cubicBezTo>
                  <a:cubicBezTo>
                    <a:pt x="417" y="47"/>
                    <a:pt x="336" y="1"/>
                    <a:pt x="2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680;p37"/>
            <p:cNvSpPr/>
            <p:nvPr/>
          </p:nvSpPr>
          <p:spPr>
            <a:xfrm>
              <a:off x="2105400" y="2866875"/>
              <a:ext cx="10675" cy="27450"/>
            </a:xfrm>
            <a:custGeom>
              <a:avLst/>
              <a:gdLst/>
              <a:ahLst/>
              <a:cxnLst/>
              <a:rect l="l" t="t" r="r" b="b"/>
              <a:pathLst>
                <a:path w="427" h="1098" extrusionOk="0">
                  <a:moveTo>
                    <a:pt x="214" y="1"/>
                  </a:moveTo>
                  <a:cubicBezTo>
                    <a:pt x="107" y="1"/>
                    <a:pt x="1" y="64"/>
                    <a:pt x="1" y="189"/>
                  </a:cubicBezTo>
                  <a:lnTo>
                    <a:pt x="1" y="891"/>
                  </a:lnTo>
                  <a:cubicBezTo>
                    <a:pt x="1" y="1029"/>
                    <a:pt x="107" y="1097"/>
                    <a:pt x="214" y="1097"/>
                  </a:cubicBezTo>
                  <a:cubicBezTo>
                    <a:pt x="320" y="1097"/>
                    <a:pt x="427" y="1029"/>
                    <a:pt x="427" y="891"/>
                  </a:cubicBezTo>
                  <a:lnTo>
                    <a:pt x="427" y="189"/>
                  </a:lnTo>
                  <a:cubicBezTo>
                    <a:pt x="427" y="64"/>
                    <a:pt x="320" y="1"/>
                    <a:pt x="2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681;p37"/>
            <p:cNvSpPr/>
            <p:nvPr/>
          </p:nvSpPr>
          <p:spPr>
            <a:xfrm>
              <a:off x="2397375" y="3078500"/>
              <a:ext cx="8800" cy="26050"/>
            </a:xfrm>
            <a:custGeom>
              <a:avLst/>
              <a:gdLst/>
              <a:ahLst/>
              <a:cxnLst/>
              <a:rect l="l" t="t" r="r" b="b"/>
              <a:pathLst>
                <a:path w="352" h="1042" extrusionOk="0">
                  <a:moveTo>
                    <a:pt x="176" y="1"/>
                  </a:moveTo>
                  <a:cubicBezTo>
                    <a:pt x="89" y="1"/>
                    <a:pt x="1" y="57"/>
                    <a:pt x="1" y="170"/>
                  </a:cubicBezTo>
                  <a:lnTo>
                    <a:pt x="1" y="872"/>
                  </a:lnTo>
                  <a:cubicBezTo>
                    <a:pt x="1" y="985"/>
                    <a:pt x="89" y="1041"/>
                    <a:pt x="176" y="1041"/>
                  </a:cubicBezTo>
                  <a:cubicBezTo>
                    <a:pt x="264" y="1041"/>
                    <a:pt x="352" y="985"/>
                    <a:pt x="352" y="872"/>
                  </a:cubicBezTo>
                  <a:lnTo>
                    <a:pt x="352" y="170"/>
                  </a:lnTo>
                  <a:cubicBezTo>
                    <a:pt x="352" y="57"/>
                    <a:pt x="264" y="1"/>
                    <a:pt x="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682;p37"/>
            <p:cNvSpPr/>
            <p:nvPr/>
          </p:nvSpPr>
          <p:spPr>
            <a:xfrm>
              <a:off x="2421700" y="3090425"/>
              <a:ext cx="12675" cy="30250"/>
            </a:xfrm>
            <a:custGeom>
              <a:avLst/>
              <a:gdLst/>
              <a:ahLst/>
              <a:cxnLst/>
              <a:rect l="l" t="t" r="r" b="b"/>
              <a:pathLst>
                <a:path w="507" h="1210" extrusionOk="0">
                  <a:moveTo>
                    <a:pt x="256" y="1"/>
                  </a:moveTo>
                  <a:cubicBezTo>
                    <a:pt x="134" y="1"/>
                    <a:pt x="0" y="103"/>
                    <a:pt x="30" y="270"/>
                  </a:cubicBezTo>
                  <a:cubicBezTo>
                    <a:pt x="81" y="520"/>
                    <a:pt x="106" y="771"/>
                    <a:pt x="81" y="1021"/>
                  </a:cubicBezTo>
                  <a:cubicBezTo>
                    <a:pt x="81" y="1147"/>
                    <a:pt x="181" y="1209"/>
                    <a:pt x="284" y="1209"/>
                  </a:cubicBezTo>
                  <a:cubicBezTo>
                    <a:pt x="388" y="1209"/>
                    <a:pt x="494" y="1147"/>
                    <a:pt x="507" y="1021"/>
                  </a:cubicBezTo>
                  <a:cubicBezTo>
                    <a:pt x="507" y="721"/>
                    <a:pt x="482" y="445"/>
                    <a:pt x="431" y="144"/>
                  </a:cubicBezTo>
                  <a:cubicBezTo>
                    <a:pt x="412" y="45"/>
                    <a:pt x="337" y="1"/>
                    <a:pt x="2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683;p37"/>
            <p:cNvSpPr/>
            <p:nvPr/>
          </p:nvSpPr>
          <p:spPr>
            <a:xfrm>
              <a:off x="2427775" y="3037325"/>
              <a:ext cx="12250" cy="25700"/>
            </a:xfrm>
            <a:custGeom>
              <a:avLst/>
              <a:gdLst/>
              <a:ahLst/>
              <a:cxnLst/>
              <a:rect l="l" t="t" r="r" b="b"/>
              <a:pathLst>
                <a:path w="490" h="1028" extrusionOk="0">
                  <a:moveTo>
                    <a:pt x="195" y="0"/>
                  </a:moveTo>
                  <a:cubicBezTo>
                    <a:pt x="94" y="0"/>
                    <a:pt x="0" y="63"/>
                    <a:pt x="13" y="188"/>
                  </a:cubicBezTo>
                  <a:cubicBezTo>
                    <a:pt x="13" y="414"/>
                    <a:pt x="38" y="614"/>
                    <a:pt x="63" y="840"/>
                  </a:cubicBezTo>
                  <a:cubicBezTo>
                    <a:pt x="76" y="965"/>
                    <a:pt x="182" y="1028"/>
                    <a:pt x="286" y="1028"/>
                  </a:cubicBezTo>
                  <a:cubicBezTo>
                    <a:pt x="389" y="1028"/>
                    <a:pt x="489" y="965"/>
                    <a:pt x="489" y="840"/>
                  </a:cubicBezTo>
                  <a:cubicBezTo>
                    <a:pt x="464" y="614"/>
                    <a:pt x="439" y="414"/>
                    <a:pt x="414" y="188"/>
                  </a:cubicBezTo>
                  <a:cubicBezTo>
                    <a:pt x="401" y="63"/>
                    <a:pt x="295" y="0"/>
                    <a:pt x="1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684;p37"/>
            <p:cNvSpPr/>
            <p:nvPr/>
          </p:nvSpPr>
          <p:spPr>
            <a:xfrm>
              <a:off x="3216950" y="3267900"/>
              <a:ext cx="10050" cy="29925"/>
            </a:xfrm>
            <a:custGeom>
              <a:avLst/>
              <a:gdLst/>
              <a:ahLst/>
              <a:cxnLst/>
              <a:rect l="l" t="t" r="r" b="b"/>
              <a:pathLst>
                <a:path w="402" h="1197" extrusionOk="0">
                  <a:moveTo>
                    <a:pt x="201" y="0"/>
                  </a:moveTo>
                  <a:cubicBezTo>
                    <a:pt x="100" y="0"/>
                    <a:pt x="0" y="63"/>
                    <a:pt x="0" y="188"/>
                  </a:cubicBezTo>
                  <a:lnTo>
                    <a:pt x="0" y="990"/>
                  </a:lnTo>
                  <a:cubicBezTo>
                    <a:pt x="0" y="1128"/>
                    <a:pt x="100" y="1197"/>
                    <a:pt x="201" y="1197"/>
                  </a:cubicBezTo>
                  <a:cubicBezTo>
                    <a:pt x="301" y="1197"/>
                    <a:pt x="401" y="1128"/>
                    <a:pt x="401" y="990"/>
                  </a:cubicBezTo>
                  <a:lnTo>
                    <a:pt x="401" y="188"/>
                  </a:lnTo>
                  <a:cubicBezTo>
                    <a:pt x="401" y="63"/>
                    <a:pt x="301" y="0"/>
                    <a:pt x="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685;p37"/>
            <p:cNvSpPr/>
            <p:nvPr/>
          </p:nvSpPr>
          <p:spPr>
            <a:xfrm>
              <a:off x="3237475" y="3277775"/>
              <a:ext cx="13325" cy="30250"/>
            </a:xfrm>
            <a:custGeom>
              <a:avLst/>
              <a:gdLst/>
              <a:ahLst/>
              <a:cxnLst/>
              <a:rect l="l" t="t" r="r" b="b"/>
              <a:pathLst>
                <a:path w="533" h="1210" extrusionOk="0">
                  <a:moveTo>
                    <a:pt x="257" y="0"/>
                  </a:moveTo>
                  <a:cubicBezTo>
                    <a:pt x="135" y="0"/>
                    <a:pt x="1" y="103"/>
                    <a:pt x="31" y="269"/>
                  </a:cubicBezTo>
                  <a:cubicBezTo>
                    <a:pt x="81" y="520"/>
                    <a:pt x="106" y="745"/>
                    <a:pt x="106" y="1021"/>
                  </a:cubicBezTo>
                  <a:cubicBezTo>
                    <a:pt x="94" y="1146"/>
                    <a:pt x="194" y="1209"/>
                    <a:pt x="297" y="1209"/>
                  </a:cubicBezTo>
                  <a:cubicBezTo>
                    <a:pt x="401" y="1209"/>
                    <a:pt x="507" y="1146"/>
                    <a:pt x="507" y="1021"/>
                  </a:cubicBezTo>
                  <a:cubicBezTo>
                    <a:pt x="532" y="720"/>
                    <a:pt x="507" y="445"/>
                    <a:pt x="432" y="144"/>
                  </a:cubicBezTo>
                  <a:cubicBezTo>
                    <a:pt x="412" y="45"/>
                    <a:pt x="337" y="0"/>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686;p37"/>
            <p:cNvSpPr/>
            <p:nvPr/>
          </p:nvSpPr>
          <p:spPr>
            <a:xfrm>
              <a:off x="3243575" y="3224650"/>
              <a:ext cx="12550" cy="25725"/>
            </a:xfrm>
            <a:custGeom>
              <a:avLst/>
              <a:gdLst/>
              <a:ahLst/>
              <a:cxnLst/>
              <a:rect l="l" t="t" r="r" b="b"/>
              <a:pathLst>
                <a:path w="502" h="1029" extrusionOk="0">
                  <a:moveTo>
                    <a:pt x="207" y="1"/>
                  </a:moveTo>
                  <a:cubicBezTo>
                    <a:pt x="100" y="1"/>
                    <a:pt x="0" y="63"/>
                    <a:pt x="13" y="189"/>
                  </a:cubicBezTo>
                  <a:cubicBezTo>
                    <a:pt x="38" y="414"/>
                    <a:pt x="63" y="615"/>
                    <a:pt x="63" y="840"/>
                  </a:cubicBezTo>
                  <a:cubicBezTo>
                    <a:pt x="75" y="966"/>
                    <a:pt x="188" y="1028"/>
                    <a:pt x="295" y="1028"/>
                  </a:cubicBezTo>
                  <a:cubicBezTo>
                    <a:pt x="401" y="1028"/>
                    <a:pt x="501" y="966"/>
                    <a:pt x="489" y="840"/>
                  </a:cubicBezTo>
                  <a:cubicBezTo>
                    <a:pt x="464" y="615"/>
                    <a:pt x="439" y="414"/>
                    <a:pt x="439" y="189"/>
                  </a:cubicBezTo>
                  <a:cubicBezTo>
                    <a:pt x="426" y="63"/>
                    <a:pt x="314" y="1"/>
                    <a:pt x="2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687;p37"/>
            <p:cNvSpPr/>
            <p:nvPr/>
          </p:nvSpPr>
          <p:spPr>
            <a:xfrm>
              <a:off x="2050900" y="3462750"/>
              <a:ext cx="10675" cy="30100"/>
            </a:xfrm>
            <a:custGeom>
              <a:avLst/>
              <a:gdLst/>
              <a:ahLst/>
              <a:cxnLst/>
              <a:rect l="l" t="t" r="r" b="b"/>
              <a:pathLst>
                <a:path w="427" h="1204" extrusionOk="0">
                  <a:moveTo>
                    <a:pt x="213" y="1"/>
                  </a:moveTo>
                  <a:cubicBezTo>
                    <a:pt x="107" y="1"/>
                    <a:pt x="0" y="63"/>
                    <a:pt x="0" y="189"/>
                  </a:cubicBezTo>
                  <a:lnTo>
                    <a:pt x="0" y="1016"/>
                  </a:lnTo>
                  <a:cubicBezTo>
                    <a:pt x="0" y="1141"/>
                    <a:pt x="107" y="1204"/>
                    <a:pt x="213" y="1204"/>
                  </a:cubicBezTo>
                  <a:cubicBezTo>
                    <a:pt x="320" y="1204"/>
                    <a:pt x="426" y="1141"/>
                    <a:pt x="426" y="1016"/>
                  </a:cubicBezTo>
                  <a:lnTo>
                    <a:pt x="426" y="189"/>
                  </a:lnTo>
                  <a:cubicBezTo>
                    <a:pt x="426" y="63"/>
                    <a:pt x="320" y="1"/>
                    <a:pt x="2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688;p37"/>
            <p:cNvSpPr/>
            <p:nvPr/>
          </p:nvSpPr>
          <p:spPr>
            <a:xfrm>
              <a:off x="2072075" y="3472625"/>
              <a:ext cx="12675" cy="30250"/>
            </a:xfrm>
            <a:custGeom>
              <a:avLst/>
              <a:gdLst/>
              <a:ahLst/>
              <a:cxnLst/>
              <a:rect l="l" t="t" r="r" b="b"/>
              <a:pathLst>
                <a:path w="507" h="1210" extrusionOk="0">
                  <a:moveTo>
                    <a:pt x="256" y="1"/>
                  </a:moveTo>
                  <a:cubicBezTo>
                    <a:pt x="134" y="1"/>
                    <a:pt x="0" y="103"/>
                    <a:pt x="30" y="270"/>
                  </a:cubicBezTo>
                  <a:cubicBezTo>
                    <a:pt x="81" y="520"/>
                    <a:pt x="106" y="771"/>
                    <a:pt x="81" y="1022"/>
                  </a:cubicBezTo>
                  <a:cubicBezTo>
                    <a:pt x="81" y="1147"/>
                    <a:pt x="181" y="1210"/>
                    <a:pt x="284" y="1210"/>
                  </a:cubicBezTo>
                  <a:cubicBezTo>
                    <a:pt x="388" y="1210"/>
                    <a:pt x="494" y="1147"/>
                    <a:pt x="507" y="1022"/>
                  </a:cubicBezTo>
                  <a:cubicBezTo>
                    <a:pt x="507" y="721"/>
                    <a:pt x="482" y="445"/>
                    <a:pt x="431" y="145"/>
                  </a:cubicBezTo>
                  <a:cubicBezTo>
                    <a:pt x="412" y="45"/>
                    <a:pt x="337" y="1"/>
                    <a:pt x="2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689;p37"/>
            <p:cNvSpPr/>
            <p:nvPr/>
          </p:nvSpPr>
          <p:spPr>
            <a:xfrm>
              <a:off x="2109475" y="3474825"/>
              <a:ext cx="12550" cy="26025"/>
            </a:xfrm>
            <a:custGeom>
              <a:avLst/>
              <a:gdLst/>
              <a:ahLst/>
              <a:cxnLst/>
              <a:rect l="l" t="t" r="r" b="b"/>
              <a:pathLst>
                <a:path w="502" h="1041" extrusionOk="0">
                  <a:moveTo>
                    <a:pt x="207" y="0"/>
                  </a:moveTo>
                  <a:cubicBezTo>
                    <a:pt x="101" y="0"/>
                    <a:pt x="1" y="69"/>
                    <a:pt x="13" y="207"/>
                  </a:cubicBezTo>
                  <a:cubicBezTo>
                    <a:pt x="38" y="407"/>
                    <a:pt x="63" y="633"/>
                    <a:pt x="63" y="833"/>
                  </a:cubicBezTo>
                  <a:cubicBezTo>
                    <a:pt x="76" y="971"/>
                    <a:pt x="189" y="1040"/>
                    <a:pt x="295" y="1040"/>
                  </a:cubicBezTo>
                  <a:cubicBezTo>
                    <a:pt x="402" y="1040"/>
                    <a:pt x="502" y="971"/>
                    <a:pt x="489" y="833"/>
                  </a:cubicBezTo>
                  <a:cubicBezTo>
                    <a:pt x="464" y="633"/>
                    <a:pt x="439" y="407"/>
                    <a:pt x="439" y="207"/>
                  </a:cubicBezTo>
                  <a:cubicBezTo>
                    <a:pt x="427" y="69"/>
                    <a:pt x="314" y="0"/>
                    <a:pt x="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690;p37"/>
            <p:cNvSpPr/>
            <p:nvPr/>
          </p:nvSpPr>
          <p:spPr>
            <a:xfrm>
              <a:off x="3242625" y="2938950"/>
              <a:ext cx="10675" cy="30100"/>
            </a:xfrm>
            <a:custGeom>
              <a:avLst/>
              <a:gdLst/>
              <a:ahLst/>
              <a:cxnLst/>
              <a:rect l="l" t="t" r="r" b="b"/>
              <a:pathLst>
                <a:path w="427" h="1204" extrusionOk="0">
                  <a:moveTo>
                    <a:pt x="214" y="0"/>
                  </a:moveTo>
                  <a:cubicBezTo>
                    <a:pt x="107" y="0"/>
                    <a:pt x="1" y="63"/>
                    <a:pt x="1" y="188"/>
                  </a:cubicBezTo>
                  <a:lnTo>
                    <a:pt x="1" y="1015"/>
                  </a:lnTo>
                  <a:cubicBezTo>
                    <a:pt x="1" y="1141"/>
                    <a:pt x="107" y="1203"/>
                    <a:pt x="214" y="1203"/>
                  </a:cubicBezTo>
                  <a:cubicBezTo>
                    <a:pt x="320" y="1203"/>
                    <a:pt x="427" y="1141"/>
                    <a:pt x="427" y="1015"/>
                  </a:cubicBezTo>
                  <a:lnTo>
                    <a:pt x="427" y="188"/>
                  </a:lnTo>
                  <a:cubicBezTo>
                    <a:pt x="427" y="63"/>
                    <a:pt x="320" y="0"/>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691;p37"/>
            <p:cNvSpPr/>
            <p:nvPr/>
          </p:nvSpPr>
          <p:spPr>
            <a:xfrm>
              <a:off x="3219450" y="2948825"/>
              <a:ext cx="13300" cy="30250"/>
            </a:xfrm>
            <a:custGeom>
              <a:avLst/>
              <a:gdLst/>
              <a:ahLst/>
              <a:cxnLst/>
              <a:rect l="l" t="t" r="r" b="b"/>
              <a:pathLst>
                <a:path w="532" h="1210" extrusionOk="0">
                  <a:moveTo>
                    <a:pt x="276" y="0"/>
                  </a:moveTo>
                  <a:cubicBezTo>
                    <a:pt x="195" y="0"/>
                    <a:pt x="120" y="45"/>
                    <a:pt x="101" y="144"/>
                  </a:cubicBezTo>
                  <a:cubicBezTo>
                    <a:pt x="25" y="445"/>
                    <a:pt x="0" y="720"/>
                    <a:pt x="25" y="1021"/>
                  </a:cubicBezTo>
                  <a:cubicBezTo>
                    <a:pt x="25" y="1147"/>
                    <a:pt x="132" y="1209"/>
                    <a:pt x="235" y="1209"/>
                  </a:cubicBezTo>
                  <a:cubicBezTo>
                    <a:pt x="339" y="1209"/>
                    <a:pt x="439" y="1147"/>
                    <a:pt x="426" y="1021"/>
                  </a:cubicBezTo>
                  <a:cubicBezTo>
                    <a:pt x="426" y="746"/>
                    <a:pt x="426" y="520"/>
                    <a:pt x="502" y="269"/>
                  </a:cubicBezTo>
                  <a:cubicBezTo>
                    <a:pt x="532" y="103"/>
                    <a:pt x="398" y="0"/>
                    <a:pt x="2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692;p37"/>
            <p:cNvSpPr/>
            <p:nvPr/>
          </p:nvSpPr>
          <p:spPr>
            <a:xfrm>
              <a:off x="3182475" y="2951000"/>
              <a:ext cx="12250" cy="26025"/>
            </a:xfrm>
            <a:custGeom>
              <a:avLst/>
              <a:gdLst/>
              <a:ahLst/>
              <a:cxnLst/>
              <a:rect l="l" t="t" r="r" b="b"/>
              <a:pathLst>
                <a:path w="490" h="1041" extrusionOk="0">
                  <a:moveTo>
                    <a:pt x="295" y="1"/>
                  </a:moveTo>
                  <a:cubicBezTo>
                    <a:pt x="195" y="1"/>
                    <a:pt x="88" y="70"/>
                    <a:pt x="76" y="207"/>
                  </a:cubicBezTo>
                  <a:cubicBezTo>
                    <a:pt x="51" y="408"/>
                    <a:pt x="26" y="633"/>
                    <a:pt x="1" y="834"/>
                  </a:cubicBezTo>
                  <a:cubicBezTo>
                    <a:pt x="1" y="972"/>
                    <a:pt x="101" y="1041"/>
                    <a:pt x="204" y="1041"/>
                  </a:cubicBezTo>
                  <a:cubicBezTo>
                    <a:pt x="308" y="1041"/>
                    <a:pt x="414" y="972"/>
                    <a:pt x="427" y="834"/>
                  </a:cubicBezTo>
                  <a:cubicBezTo>
                    <a:pt x="452" y="633"/>
                    <a:pt x="477" y="408"/>
                    <a:pt x="477" y="207"/>
                  </a:cubicBezTo>
                  <a:cubicBezTo>
                    <a:pt x="489" y="70"/>
                    <a:pt x="395" y="1"/>
                    <a:pt x="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693;p37"/>
            <p:cNvSpPr/>
            <p:nvPr/>
          </p:nvSpPr>
          <p:spPr>
            <a:xfrm>
              <a:off x="3483175" y="2888250"/>
              <a:ext cx="34975" cy="14725"/>
            </a:xfrm>
            <a:custGeom>
              <a:avLst/>
              <a:gdLst/>
              <a:ahLst/>
              <a:cxnLst/>
              <a:rect l="l" t="t" r="r" b="b"/>
              <a:pathLst>
                <a:path w="1399" h="589" extrusionOk="0">
                  <a:moveTo>
                    <a:pt x="338" y="1"/>
                  </a:moveTo>
                  <a:cubicBezTo>
                    <a:pt x="125" y="1"/>
                    <a:pt x="0" y="318"/>
                    <a:pt x="228" y="387"/>
                  </a:cubicBezTo>
                  <a:cubicBezTo>
                    <a:pt x="504" y="487"/>
                    <a:pt x="780" y="562"/>
                    <a:pt x="1080" y="587"/>
                  </a:cubicBezTo>
                  <a:cubicBezTo>
                    <a:pt x="1088" y="588"/>
                    <a:pt x="1096" y="588"/>
                    <a:pt x="1104" y="588"/>
                  </a:cubicBezTo>
                  <a:cubicBezTo>
                    <a:pt x="1359" y="588"/>
                    <a:pt x="1398" y="185"/>
                    <a:pt x="1131" y="161"/>
                  </a:cubicBezTo>
                  <a:cubicBezTo>
                    <a:pt x="880" y="136"/>
                    <a:pt x="629" y="111"/>
                    <a:pt x="404" y="11"/>
                  </a:cubicBezTo>
                  <a:cubicBezTo>
                    <a:pt x="381" y="4"/>
                    <a:pt x="359"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694;p37"/>
            <p:cNvSpPr/>
            <p:nvPr/>
          </p:nvSpPr>
          <p:spPr>
            <a:xfrm>
              <a:off x="3481725" y="2925350"/>
              <a:ext cx="29325" cy="14050"/>
            </a:xfrm>
            <a:custGeom>
              <a:avLst/>
              <a:gdLst/>
              <a:ahLst/>
              <a:cxnLst/>
              <a:rect l="l" t="t" r="r" b="b"/>
              <a:pathLst>
                <a:path w="1173" h="562" extrusionOk="0">
                  <a:moveTo>
                    <a:pt x="244" y="1"/>
                  </a:moveTo>
                  <a:cubicBezTo>
                    <a:pt x="31" y="1"/>
                    <a:pt x="0" y="361"/>
                    <a:pt x="236" y="431"/>
                  </a:cubicBezTo>
                  <a:cubicBezTo>
                    <a:pt x="437" y="456"/>
                    <a:pt x="662" y="507"/>
                    <a:pt x="863" y="557"/>
                  </a:cubicBezTo>
                  <a:cubicBezTo>
                    <a:pt x="879" y="560"/>
                    <a:pt x="894" y="561"/>
                    <a:pt x="909" y="561"/>
                  </a:cubicBezTo>
                  <a:cubicBezTo>
                    <a:pt x="1143" y="561"/>
                    <a:pt x="1172" y="201"/>
                    <a:pt x="913" y="131"/>
                  </a:cubicBezTo>
                  <a:cubicBezTo>
                    <a:pt x="712" y="106"/>
                    <a:pt x="512" y="55"/>
                    <a:pt x="286" y="5"/>
                  </a:cubicBezTo>
                  <a:cubicBezTo>
                    <a:pt x="272" y="2"/>
                    <a:pt x="258"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695;p37"/>
            <p:cNvSpPr/>
            <p:nvPr/>
          </p:nvSpPr>
          <p:spPr>
            <a:xfrm>
              <a:off x="3004525" y="3726550"/>
              <a:ext cx="10050" cy="27750"/>
            </a:xfrm>
            <a:custGeom>
              <a:avLst/>
              <a:gdLst/>
              <a:ahLst/>
              <a:cxnLst/>
              <a:rect l="l" t="t" r="r" b="b"/>
              <a:pathLst>
                <a:path w="402" h="1110" extrusionOk="0">
                  <a:moveTo>
                    <a:pt x="201" y="0"/>
                  </a:moveTo>
                  <a:cubicBezTo>
                    <a:pt x="101" y="0"/>
                    <a:pt x="1" y="63"/>
                    <a:pt x="1" y="188"/>
                  </a:cubicBezTo>
                  <a:lnTo>
                    <a:pt x="1" y="940"/>
                  </a:lnTo>
                  <a:cubicBezTo>
                    <a:pt x="1" y="1053"/>
                    <a:pt x="101" y="1109"/>
                    <a:pt x="201" y="1109"/>
                  </a:cubicBezTo>
                  <a:cubicBezTo>
                    <a:pt x="302" y="1109"/>
                    <a:pt x="402" y="1053"/>
                    <a:pt x="402" y="940"/>
                  </a:cubicBezTo>
                  <a:lnTo>
                    <a:pt x="402" y="188"/>
                  </a:lnTo>
                  <a:cubicBezTo>
                    <a:pt x="402" y="63"/>
                    <a:pt x="30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696;p37"/>
            <p:cNvSpPr/>
            <p:nvPr/>
          </p:nvSpPr>
          <p:spPr>
            <a:xfrm>
              <a:off x="2983225" y="3736425"/>
              <a:ext cx="13075" cy="30250"/>
            </a:xfrm>
            <a:custGeom>
              <a:avLst/>
              <a:gdLst/>
              <a:ahLst/>
              <a:cxnLst/>
              <a:rect l="l" t="t" r="r" b="b"/>
              <a:pathLst>
                <a:path w="523" h="1210" extrusionOk="0">
                  <a:moveTo>
                    <a:pt x="269" y="0"/>
                  </a:moveTo>
                  <a:cubicBezTo>
                    <a:pt x="187" y="0"/>
                    <a:pt x="106" y="45"/>
                    <a:pt x="76" y="144"/>
                  </a:cubicBezTo>
                  <a:cubicBezTo>
                    <a:pt x="26" y="445"/>
                    <a:pt x="1" y="720"/>
                    <a:pt x="1" y="1021"/>
                  </a:cubicBezTo>
                  <a:cubicBezTo>
                    <a:pt x="13" y="1146"/>
                    <a:pt x="126" y="1209"/>
                    <a:pt x="232" y="1209"/>
                  </a:cubicBezTo>
                  <a:cubicBezTo>
                    <a:pt x="339" y="1209"/>
                    <a:pt x="439" y="1146"/>
                    <a:pt x="427" y="1021"/>
                  </a:cubicBezTo>
                  <a:cubicBezTo>
                    <a:pt x="427" y="745"/>
                    <a:pt x="427" y="520"/>
                    <a:pt x="477" y="269"/>
                  </a:cubicBezTo>
                  <a:cubicBezTo>
                    <a:pt x="522" y="103"/>
                    <a:pt x="394"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697;p37"/>
            <p:cNvSpPr/>
            <p:nvPr/>
          </p:nvSpPr>
          <p:spPr>
            <a:xfrm>
              <a:off x="2949075" y="3737825"/>
              <a:ext cx="11300" cy="23825"/>
            </a:xfrm>
            <a:custGeom>
              <a:avLst/>
              <a:gdLst/>
              <a:ahLst/>
              <a:cxnLst/>
              <a:rect l="l" t="t" r="r" b="b"/>
              <a:pathLst>
                <a:path w="452" h="953" extrusionOk="0">
                  <a:moveTo>
                    <a:pt x="261" y="0"/>
                  </a:moveTo>
                  <a:cubicBezTo>
                    <a:pt x="164" y="0"/>
                    <a:pt x="63" y="63"/>
                    <a:pt x="63" y="188"/>
                  </a:cubicBezTo>
                  <a:cubicBezTo>
                    <a:pt x="38" y="389"/>
                    <a:pt x="13" y="564"/>
                    <a:pt x="13" y="765"/>
                  </a:cubicBezTo>
                  <a:cubicBezTo>
                    <a:pt x="1" y="890"/>
                    <a:pt x="88" y="953"/>
                    <a:pt x="182" y="953"/>
                  </a:cubicBezTo>
                  <a:cubicBezTo>
                    <a:pt x="276" y="953"/>
                    <a:pt x="377" y="890"/>
                    <a:pt x="389" y="765"/>
                  </a:cubicBezTo>
                  <a:cubicBezTo>
                    <a:pt x="414" y="564"/>
                    <a:pt x="414" y="389"/>
                    <a:pt x="439" y="188"/>
                  </a:cubicBezTo>
                  <a:cubicBezTo>
                    <a:pt x="452" y="63"/>
                    <a:pt x="358" y="0"/>
                    <a:pt x="2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698;p37"/>
            <p:cNvSpPr/>
            <p:nvPr/>
          </p:nvSpPr>
          <p:spPr>
            <a:xfrm>
              <a:off x="3082850" y="3922025"/>
              <a:ext cx="10050" cy="28225"/>
            </a:xfrm>
            <a:custGeom>
              <a:avLst/>
              <a:gdLst/>
              <a:ahLst/>
              <a:cxnLst/>
              <a:rect l="l" t="t" r="r" b="b"/>
              <a:pathLst>
                <a:path w="402" h="1129" extrusionOk="0">
                  <a:moveTo>
                    <a:pt x="201" y="1"/>
                  </a:moveTo>
                  <a:cubicBezTo>
                    <a:pt x="101" y="1"/>
                    <a:pt x="1" y="63"/>
                    <a:pt x="1" y="189"/>
                  </a:cubicBezTo>
                  <a:lnTo>
                    <a:pt x="1" y="941"/>
                  </a:lnTo>
                  <a:cubicBezTo>
                    <a:pt x="1" y="1066"/>
                    <a:pt x="101" y="1129"/>
                    <a:pt x="201" y="1129"/>
                  </a:cubicBezTo>
                  <a:cubicBezTo>
                    <a:pt x="301" y="1129"/>
                    <a:pt x="402" y="1066"/>
                    <a:pt x="402" y="941"/>
                  </a:cubicBezTo>
                  <a:lnTo>
                    <a:pt x="402" y="189"/>
                  </a:lnTo>
                  <a:cubicBezTo>
                    <a:pt x="402" y="63"/>
                    <a:pt x="301" y="1"/>
                    <a:pt x="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699;p37"/>
            <p:cNvSpPr/>
            <p:nvPr/>
          </p:nvSpPr>
          <p:spPr>
            <a:xfrm>
              <a:off x="3061550" y="3932225"/>
              <a:ext cx="13300" cy="30400"/>
            </a:xfrm>
            <a:custGeom>
              <a:avLst/>
              <a:gdLst/>
              <a:ahLst/>
              <a:cxnLst/>
              <a:rect l="l" t="t" r="r" b="b"/>
              <a:pathLst>
                <a:path w="532" h="1216" extrusionOk="0">
                  <a:moveTo>
                    <a:pt x="277" y="1"/>
                  </a:moveTo>
                  <a:cubicBezTo>
                    <a:pt x="196" y="1"/>
                    <a:pt x="121" y="47"/>
                    <a:pt x="101" y="157"/>
                  </a:cubicBezTo>
                  <a:cubicBezTo>
                    <a:pt x="26" y="432"/>
                    <a:pt x="0" y="708"/>
                    <a:pt x="26" y="1009"/>
                  </a:cubicBezTo>
                  <a:cubicBezTo>
                    <a:pt x="26" y="1147"/>
                    <a:pt x="132" y="1216"/>
                    <a:pt x="235" y="1216"/>
                  </a:cubicBezTo>
                  <a:cubicBezTo>
                    <a:pt x="339" y="1216"/>
                    <a:pt x="439" y="1147"/>
                    <a:pt x="427" y="1009"/>
                  </a:cubicBezTo>
                  <a:cubicBezTo>
                    <a:pt x="427" y="758"/>
                    <a:pt x="427" y="507"/>
                    <a:pt x="502" y="257"/>
                  </a:cubicBezTo>
                  <a:cubicBezTo>
                    <a:pt x="532" y="106"/>
                    <a:pt x="399" y="1"/>
                    <a:pt x="2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700;p37"/>
            <p:cNvSpPr/>
            <p:nvPr/>
          </p:nvSpPr>
          <p:spPr>
            <a:xfrm>
              <a:off x="3027400" y="3933300"/>
              <a:ext cx="11300" cy="24225"/>
            </a:xfrm>
            <a:custGeom>
              <a:avLst/>
              <a:gdLst/>
              <a:ahLst/>
              <a:cxnLst/>
              <a:rect l="l" t="t" r="r" b="b"/>
              <a:pathLst>
                <a:path w="452" h="969" extrusionOk="0">
                  <a:moveTo>
                    <a:pt x="261" y="1"/>
                  </a:moveTo>
                  <a:cubicBezTo>
                    <a:pt x="163" y="1"/>
                    <a:pt x="63" y="63"/>
                    <a:pt x="63" y="189"/>
                  </a:cubicBezTo>
                  <a:cubicBezTo>
                    <a:pt x="38" y="389"/>
                    <a:pt x="13" y="590"/>
                    <a:pt x="13" y="790"/>
                  </a:cubicBezTo>
                  <a:cubicBezTo>
                    <a:pt x="1" y="912"/>
                    <a:pt x="84" y="969"/>
                    <a:pt x="175" y="969"/>
                  </a:cubicBezTo>
                  <a:cubicBezTo>
                    <a:pt x="271" y="969"/>
                    <a:pt x="376" y="906"/>
                    <a:pt x="389" y="790"/>
                  </a:cubicBezTo>
                  <a:cubicBezTo>
                    <a:pt x="414" y="590"/>
                    <a:pt x="414" y="389"/>
                    <a:pt x="439" y="189"/>
                  </a:cubicBezTo>
                  <a:cubicBezTo>
                    <a:pt x="452" y="63"/>
                    <a:pt x="358" y="1"/>
                    <a:pt x="2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701;p37"/>
            <p:cNvSpPr/>
            <p:nvPr/>
          </p:nvSpPr>
          <p:spPr>
            <a:xfrm>
              <a:off x="2825325" y="3243600"/>
              <a:ext cx="10050" cy="36075"/>
            </a:xfrm>
            <a:custGeom>
              <a:avLst/>
              <a:gdLst/>
              <a:ahLst/>
              <a:cxnLst/>
              <a:rect l="l" t="t" r="r" b="b"/>
              <a:pathLst>
                <a:path w="402" h="1443" extrusionOk="0">
                  <a:moveTo>
                    <a:pt x="201" y="1"/>
                  </a:moveTo>
                  <a:cubicBezTo>
                    <a:pt x="101" y="1"/>
                    <a:pt x="1" y="70"/>
                    <a:pt x="1" y="208"/>
                  </a:cubicBezTo>
                  <a:lnTo>
                    <a:pt x="1" y="1235"/>
                  </a:lnTo>
                  <a:cubicBezTo>
                    <a:pt x="1" y="1373"/>
                    <a:pt x="101" y="1442"/>
                    <a:pt x="201" y="1442"/>
                  </a:cubicBezTo>
                  <a:cubicBezTo>
                    <a:pt x="302" y="1442"/>
                    <a:pt x="402" y="1373"/>
                    <a:pt x="402" y="1235"/>
                  </a:cubicBezTo>
                  <a:lnTo>
                    <a:pt x="402" y="208"/>
                  </a:lnTo>
                  <a:cubicBezTo>
                    <a:pt x="402" y="70"/>
                    <a:pt x="302" y="1"/>
                    <a:pt x="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702;p37"/>
            <p:cNvSpPr/>
            <p:nvPr/>
          </p:nvSpPr>
          <p:spPr>
            <a:xfrm>
              <a:off x="2841125" y="3253975"/>
              <a:ext cx="18575" cy="35075"/>
            </a:xfrm>
            <a:custGeom>
              <a:avLst/>
              <a:gdLst/>
              <a:ahLst/>
              <a:cxnLst/>
              <a:rect l="l" t="t" r="r" b="b"/>
              <a:pathLst>
                <a:path w="743" h="1403" extrusionOk="0">
                  <a:moveTo>
                    <a:pt x="253" y="0"/>
                  </a:moveTo>
                  <a:cubicBezTo>
                    <a:pt x="128" y="0"/>
                    <a:pt x="0" y="103"/>
                    <a:pt x="46" y="269"/>
                  </a:cubicBezTo>
                  <a:cubicBezTo>
                    <a:pt x="121" y="595"/>
                    <a:pt x="221" y="921"/>
                    <a:pt x="296" y="1246"/>
                  </a:cubicBezTo>
                  <a:cubicBezTo>
                    <a:pt x="326" y="1356"/>
                    <a:pt x="408" y="1402"/>
                    <a:pt x="490" y="1402"/>
                  </a:cubicBezTo>
                  <a:cubicBezTo>
                    <a:pt x="615" y="1402"/>
                    <a:pt x="742" y="1297"/>
                    <a:pt x="697" y="1146"/>
                  </a:cubicBezTo>
                  <a:cubicBezTo>
                    <a:pt x="622" y="820"/>
                    <a:pt x="522" y="469"/>
                    <a:pt x="447" y="144"/>
                  </a:cubicBezTo>
                  <a:cubicBezTo>
                    <a:pt x="417" y="44"/>
                    <a:pt x="336"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703;p37"/>
            <p:cNvSpPr/>
            <p:nvPr/>
          </p:nvSpPr>
          <p:spPr>
            <a:xfrm>
              <a:off x="1787725" y="3151375"/>
              <a:ext cx="17250" cy="45250"/>
            </a:xfrm>
            <a:custGeom>
              <a:avLst/>
              <a:gdLst/>
              <a:ahLst/>
              <a:cxnLst/>
              <a:rect l="l" t="t" r="r" b="b"/>
              <a:pathLst>
                <a:path w="690" h="1810" extrusionOk="0">
                  <a:moveTo>
                    <a:pt x="428" y="1"/>
                  </a:moveTo>
                  <a:cubicBezTo>
                    <a:pt x="347" y="1"/>
                    <a:pt x="265" y="42"/>
                    <a:pt x="226" y="137"/>
                  </a:cubicBezTo>
                  <a:cubicBezTo>
                    <a:pt x="51" y="639"/>
                    <a:pt x="1" y="1140"/>
                    <a:pt x="101" y="1666"/>
                  </a:cubicBezTo>
                  <a:cubicBezTo>
                    <a:pt x="111" y="1765"/>
                    <a:pt x="180" y="1810"/>
                    <a:pt x="258" y="1810"/>
                  </a:cubicBezTo>
                  <a:cubicBezTo>
                    <a:pt x="377" y="1810"/>
                    <a:pt x="517" y="1707"/>
                    <a:pt x="502" y="1541"/>
                  </a:cubicBezTo>
                  <a:cubicBezTo>
                    <a:pt x="427" y="1090"/>
                    <a:pt x="477" y="664"/>
                    <a:pt x="627" y="263"/>
                  </a:cubicBezTo>
                  <a:cubicBezTo>
                    <a:pt x="689" y="108"/>
                    <a:pt x="560" y="1"/>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704;p37"/>
            <p:cNvSpPr/>
            <p:nvPr/>
          </p:nvSpPr>
          <p:spPr>
            <a:xfrm>
              <a:off x="1804025" y="3178850"/>
              <a:ext cx="16125" cy="31975"/>
            </a:xfrm>
            <a:custGeom>
              <a:avLst/>
              <a:gdLst/>
              <a:ahLst/>
              <a:cxnLst/>
              <a:rect l="l" t="t" r="r" b="b"/>
              <a:pathLst>
                <a:path w="645" h="1279" extrusionOk="0">
                  <a:moveTo>
                    <a:pt x="371" y="1"/>
                  </a:moveTo>
                  <a:cubicBezTo>
                    <a:pt x="306" y="1"/>
                    <a:pt x="242" y="35"/>
                    <a:pt x="201" y="116"/>
                  </a:cubicBezTo>
                  <a:cubicBezTo>
                    <a:pt x="76" y="417"/>
                    <a:pt x="0" y="743"/>
                    <a:pt x="51" y="1093"/>
                  </a:cubicBezTo>
                  <a:cubicBezTo>
                    <a:pt x="63" y="1216"/>
                    <a:pt x="171" y="1278"/>
                    <a:pt x="272" y="1278"/>
                  </a:cubicBezTo>
                  <a:cubicBezTo>
                    <a:pt x="378" y="1278"/>
                    <a:pt x="477" y="1210"/>
                    <a:pt x="452" y="1068"/>
                  </a:cubicBezTo>
                  <a:cubicBezTo>
                    <a:pt x="427" y="818"/>
                    <a:pt x="452" y="567"/>
                    <a:pt x="577" y="317"/>
                  </a:cubicBezTo>
                  <a:cubicBezTo>
                    <a:pt x="645" y="147"/>
                    <a:pt x="50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705;p37"/>
            <p:cNvSpPr/>
            <p:nvPr/>
          </p:nvSpPr>
          <p:spPr>
            <a:xfrm>
              <a:off x="1816050" y="3145575"/>
              <a:ext cx="18200" cy="32575"/>
            </a:xfrm>
            <a:custGeom>
              <a:avLst/>
              <a:gdLst/>
              <a:ahLst/>
              <a:cxnLst/>
              <a:rect l="l" t="t" r="r" b="b"/>
              <a:pathLst>
                <a:path w="728" h="1303" extrusionOk="0">
                  <a:moveTo>
                    <a:pt x="466" y="0"/>
                  </a:moveTo>
                  <a:cubicBezTo>
                    <a:pt x="382" y="0"/>
                    <a:pt x="301" y="44"/>
                    <a:pt x="271" y="144"/>
                  </a:cubicBezTo>
                  <a:lnTo>
                    <a:pt x="46" y="1046"/>
                  </a:lnTo>
                  <a:cubicBezTo>
                    <a:pt x="1" y="1197"/>
                    <a:pt x="137" y="1302"/>
                    <a:pt x="263" y="1302"/>
                  </a:cubicBezTo>
                  <a:cubicBezTo>
                    <a:pt x="347" y="1302"/>
                    <a:pt x="427" y="1256"/>
                    <a:pt x="447" y="1146"/>
                  </a:cubicBezTo>
                  <a:lnTo>
                    <a:pt x="697" y="269"/>
                  </a:lnTo>
                  <a:cubicBezTo>
                    <a:pt x="728" y="103"/>
                    <a:pt x="594" y="0"/>
                    <a:pt x="4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706;p37"/>
            <p:cNvSpPr/>
            <p:nvPr/>
          </p:nvSpPr>
          <p:spPr>
            <a:xfrm>
              <a:off x="2440000" y="4007400"/>
              <a:ext cx="10050" cy="33550"/>
            </a:xfrm>
            <a:custGeom>
              <a:avLst/>
              <a:gdLst/>
              <a:ahLst/>
              <a:cxnLst/>
              <a:rect l="l" t="t" r="r" b="b"/>
              <a:pathLst>
                <a:path w="402" h="1342" extrusionOk="0">
                  <a:moveTo>
                    <a:pt x="201" y="0"/>
                  </a:moveTo>
                  <a:cubicBezTo>
                    <a:pt x="100" y="0"/>
                    <a:pt x="0" y="69"/>
                    <a:pt x="0" y="207"/>
                  </a:cubicBezTo>
                  <a:lnTo>
                    <a:pt x="0" y="1135"/>
                  </a:lnTo>
                  <a:cubicBezTo>
                    <a:pt x="0" y="1272"/>
                    <a:pt x="100" y="1341"/>
                    <a:pt x="201" y="1341"/>
                  </a:cubicBezTo>
                  <a:cubicBezTo>
                    <a:pt x="301" y="1341"/>
                    <a:pt x="401" y="1272"/>
                    <a:pt x="401" y="1135"/>
                  </a:cubicBezTo>
                  <a:lnTo>
                    <a:pt x="401" y="207"/>
                  </a:lnTo>
                  <a:cubicBezTo>
                    <a:pt x="401" y="69"/>
                    <a:pt x="301"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707;p37"/>
            <p:cNvSpPr/>
            <p:nvPr/>
          </p:nvSpPr>
          <p:spPr>
            <a:xfrm>
              <a:off x="2458075" y="4022625"/>
              <a:ext cx="17650" cy="30200"/>
            </a:xfrm>
            <a:custGeom>
              <a:avLst/>
              <a:gdLst/>
              <a:ahLst/>
              <a:cxnLst/>
              <a:rect l="l" t="t" r="r" b="b"/>
              <a:pathLst>
                <a:path w="706" h="1208" extrusionOk="0">
                  <a:moveTo>
                    <a:pt x="278" y="1"/>
                  </a:moveTo>
                  <a:cubicBezTo>
                    <a:pt x="135" y="1"/>
                    <a:pt x="1" y="144"/>
                    <a:pt x="104" y="300"/>
                  </a:cubicBezTo>
                  <a:cubicBezTo>
                    <a:pt x="230" y="501"/>
                    <a:pt x="305" y="726"/>
                    <a:pt x="255" y="952"/>
                  </a:cubicBezTo>
                  <a:cubicBezTo>
                    <a:pt x="240" y="1102"/>
                    <a:pt x="379" y="1208"/>
                    <a:pt x="497" y="1208"/>
                  </a:cubicBezTo>
                  <a:cubicBezTo>
                    <a:pt x="576" y="1208"/>
                    <a:pt x="646" y="1162"/>
                    <a:pt x="656" y="1052"/>
                  </a:cubicBezTo>
                  <a:cubicBezTo>
                    <a:pt x="706" y="726"/>
                    <a:pt x="656" y="400"/>
                    <a:pt x="455" y="100"/>
                  </a:cubicBezTo>
                  <a:cubicBezTo>
                    <a:pt x="409" y="30"/>
                    <a:pt x="343" y="1"/>
                    <a:pt x="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708;p37"/>
            <p:cNvSpPr/>
            <p:nvPr/>
          </p:nvSpPr>
          <p:spPr>
            <a:xfrm>
              <a:off x="2460050" y="3972950"/>
              <a:ext cx="10050" cy="31650"/>
            </a:xfrm>
            <a:custGeom>
              <a:avLst/>
              <a:gdLst/>
              <a:ahLst/>
              <a:cxnLst/>
              <a:rect l="l" t="t" r="r" b="b"/>
              <a:pathLst>
                <a:path w="402" h="1266" extrusionOk="0">
                  <a:moveTo>
                    <a:pt x="201" y="0"/>
                  </a:moveTo>
                  <a:cubicBezTo>
                    <a:pt x="100" y="0"/>
                    <a:pt x="0" y="69"/>
                    <a:pt x="0" y="207"/>
                  </a:cubicBezTo>
                  <a:lnTo>
                    <a:pt x="0" y="1059"/>
                  </a:lnTo>
                  <a:cubicBezTo>
                    <a:pt x="0" y="1197"/>
                    <a:pt x="100" y="1266"/>
                    <a:pt x="201" y="1266"/>
                  </a:cubicBezTo>
                  <a:cubicBezTo>
                    <a:pt x="301" y="1266"/>
                    <a:pt x="401" y="1197"/>
                    <a:pt x="401" y="1059"/>
                  </a:cubicBezTo>
                  <a:lnTo>
                    <a:pt x="401" y="207"/>
                  </a:lnTo>
                  <a:cubicBezTo>
                    <a:pt x="401" y="69"/>
                    <a:pt x="301" y="0"/>
                    <a:pt x="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 name="ZoneTexte 269"/>
          <p:cNvSpPr txBox="1"/>
          <p:nvPr/>
        </p:nvSpPr>
        <p:spPr>
          <a:xfrm>
            <a:off x="249417" y="1159351"/>
            <a:ext cx="1646846" cy="715089"/>
          </a:xfrm>
          <a:prstGeom prst="round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pPr marL="0" lvl="0" indent="0">
              <a:spcBef>
                <a:spcPct val="20000"/>
              </a:spcBef>
              <a:buClrTx/>
              <a:buSzTx/>
              <a:buNone/>
              <a:defRPr/>
            </a:pPr>
            <a:r>
              <a:rPr lang="fr-FR" sz="1200" kern="1200" dirty="0">
                <a:solidFill>
                  <a:sysClr val="windowText" lastClr="000000"/>
                </a:solidFill>
                <a:latin typeface="Calibri"/>
              </a:rPr>
              <a:t>Même si c’est Noël, il ne faut pas abuser des bonnes choses. </a:t>
            </a:r>
            <a:endParaRPr lang="fr-FR" sz="1200" dirty="0"/>
          </a:p>
        </p:txBody>
      </p:sp>
    </p:spTree>
    <p:extLst>
      <p:ext uri="{BB962C8B-B14F-4D97-AF65-F5344CB8AC3E}">
        <p14:creationId xmlns:p14="http://schemas.microsoft.com/office/powerpoint/2010/main" val="120195561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296"/>
        <p:cNvGrpSpPr/>
        <p:nvPr/>
      </p:nvGrpSpPr>
      <p:grpSpPr>
        <a:xfrm>
          <a:off x="0" y="0"/>
          <a:ext cx="0" cy="0"/>
          <a:chOff x="0" y="0"/>
          <a:chExt cx="0" cy="0"/>
        </a:xfrm>
      </p:grpSpPr>
      <p:grpSp>
        <p:nvGrpSpPr>
          <p:cNvPr id="5297" name="Google Shape;5297;p45"/>
          <p:cNvGrpSpPr/>
          <p:nvPr/>
        </p:nvGrpSpPr>
        <p:grpSpPr>
          <a:xfrm>
            <a:off x="7009898" y="2197584"/>
            <a:ext cx="1966742" cy="1359600"/>
            <a:chOff x="6734123" y="2403309"/>
            <a:chExt cx="1966742" cy="1359600"/>
          </a:xfrm>
        </p:grpSpPr>
        <p:grpSp>
          <p:nvGrpSpPr>
            <p:cNvPr id="5298" name="Google Shape;5298;p45"/>
            <p:cNvGrpSpPr/>
            <p:nvPr/>
          </p:nvGrpSpPr>
          <p:grpSpPr>
            <a:xfrm flipH="1">
              <a:off x="7196440" y="2405700"/>
              <a:ext cx="1504425" cy="816450"/>
              <a:chOff x="2005775" y="4642275"/>
              <a:chExt cx="1504425" cy="816450"/>
            </a:xfrm>
          </p:grpSpPr>
          <p:sp>
            <p:nvSpPr>
              <p:cNvPr id="5299" name="Google Shape;5299;p45"/>
              <p:cNvSpPr/>
              <p:nvPr/>
            </p:nvSpPr>
            <p:spPr>
              <a:xfrm>
                <a:off x="2853525" y="4642275"/>
                <a:ext cx="656675" cy="816450"/>
              </a:xfrm>
              <a:custGeom>
                <a:avLst/>
                <a:gdLst/>
                <a:ahLst/>
                <a:cxnLst/>
                <a:rect l="l" t="t" r="r" b="b"/>
                <a:pathLst>
                  <a:path w="26267" h="32658" extrusionOk="0">
                    <a:moveTo>
                      <a:pt x="26266" y="0"/>
                    </a:moveTo>
                    <a:lnTo>
                      <a:pt x="1" y="15665"/>
                    </a:lnTo>
                    <a:lnTo>
                      <a:pt x="2206" y="27820"/>
                    </a:lnTo>
                    <a:lnTo>
                      <a:pt x="5088" y="32657"/>
                    </a:lnTo>
                    <a:lnTo>
                      <a:pt x="25740" y="32657"/>
                    </a:lnTo>
                    <a:lnTo>
                      <a:pt x="262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5"/>
              <p:cNvSpPr/>
              <p:nvPr/>
            </p:nvSpPr>
            <p:spPr>
              <a:xfrm>
                <a:off x="2005775" y="4859475"/>
                <a:ext cx="1456175" cy="513200"/>
              </a:xfrm>
              <a:custGeom>
                <a:avLst/>
                <a:gdLst/>
                <a:ahLst/>
                <a:cxnLst/>
                <a:rect l="l" t="t" r="r" b="b"/>
                <a:pathLst>
                  <a:path w="58247" h="20528" extrusionOk="0">
                    <a:moveTo>
                      <a:pt x="7087" y="1"/>
                    </a:moveTo>
                    <a:cubicBezTo>
                      <a:pt x="4972" y="1"/>
                      <a:pt x="3402" y="940"/>
                      <a:pt x="2281" y="2365"/>
                    </a:cubicBezTo>
                    <a:cubicBezTo>
                      <a:pt x="1" y="5272"/>
                      <a:pt x="2106" y="15047"/>
                      <a:pt x="20703" y="19759"/>
                    </a:cubicBezTo>
                    <a:cubicBezTo>
                      <a:pt x="22804" y="20291"/>
                      <a:pt x="24909" y="20527"/>
                      <a:pt x="26991" y="20527"/>
                    </a:cubicBezTo>
                    <a:cubicBezTo>
                      <a:pt x="43339" y="20527"/>
                      <a:pt x="58247" y="5974"/>
                      <a:pt x="58247" y="5974"/>
                    </a:cubicBezTo>
                    <a:lnTo>
                      <a:pt x="53084" y="611"/>
                    </a:lnTo>
                    <a:lnTo>
                      <a:pt x="27545" y="7378"/>
                    </a:lnTo>
                    <a:cubicBezTo>
                      <a:pt x="27545" y="7378"/>
                      <a:pt x="26934" y="7537"/>
                      <a:pt x="25857" y="7537"/>
                    </a:cubicBezTo>
                    <a:cubicBezTo>
                      <a:pt x="23824" y="7537"/>
                      <a:pt x="20130" y="6970"/>
                      <a:pt x="15740" y="3693"/>
                    </a:cubicBezTo>
                    <a:cubicBezTo>
                      <a:pt x="12171" y="1052"/>
                      <a:pt x="9324" y="1"/>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1" name="Google Shape;5301;p45"/>
            <p:cNvSpPr/>
            <p:nvPr/>
          </p:nvSpPr>
          <p:spPr>
            <a:xfrm rot="1799608">
              <a:off x="6952741" y="2535738"/>
              <a:ext cx="823363" cy="109474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2" name="Google Shape;5302;p45"/>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3" name="Google Shape;5303;p45"/>
          <p:cNvGrpSpPr/>
          <p:nvPr/>
        </p:nvGrpSpPr>
        <p:grpSpPr>
          <a:xfrm rot="1799867" flipH="1">
            <a:off x="7464306" y="667321"/>
            <a:ext cx="1623053" cy="1973165"/>
            <a:chOff x="1420575" y="580350"/>
            <a:chExt cx="1492500" cy="1814450"/>
          </a:xfrm>
        </p:grpSpPr>
        <p:sp>
          <p:nvSpPr>
            <p:cNvPr id="5304" name="Google Shape;5304;p45"/>
            <p:cNvSpPr/>
            <p:nvPr/>
          </p:nvSpPr>
          <p:spPr>
            <a:xfrm>
              <a:off x="1622950" y="1857800"/>
              <a:ext cx="1005050" cy="532475"/>
            </a:xfrm>
            <a:custGeom>
              <a:avLst/>
              <a:gdLst/>
              <a:ahLst/>
              <a:cxnLst/>
              <a:rect l="l" t="t" r="r" b="b"/>
              <a:pathLst>
                <a:path w="40202" h="21299" extrusionOk="0">
                  <a:moveTo>
                    <a:pt x="2958" y="0"/>
                  </a:moveTo>
                  <a:cubicBezTo>
                    <a:pt x="2958" y="0"/>
                    <a:pt x="0" y="7319"/>
                    <a:pt x="2682" y="12732"/>
                  </a:cubicBezTo>
                  <a:cubicBezTo>
                    <a:pt x="2933" y="13259"/>
                    <a:pt x="3258" y="13760"/>
                    <a:pt x="3634" y="14236"/>
                  </a:cubicBezTo>
                  <a:cubicBezTo>
                    <a:pt x="4136" y="14888"/>
                    <a:pt x="4762" y="15489"/>
                    <a:pt x="5514" y="16041"/>
                  </a:cubicBezTo>
                  <a:cubicBezTo>
                    <a:pt x="6391" y="16667"/>
                    <a:pt x="7394" y="17244"/>
                    <a:pt x="8446" y="17795"/>
                  </a:cubicBezTo>
                  <a:cubicBezTo>
                    <a:pt x="8898" y="18020"/>
                    <a:pt x="9349" y="18246"/>
                    <a:pt x="9825" y="18447"/>
                  </a:cubicBezTo>
                  <a:cubicBezTo>
                    <a:pt x="10978" y="18948"/>
                    <a:pt x="12206" y="19399"/>
                    <a:pt x="13484" y="19775"/>
                  </a:cubicBezTo>
                  <a:cubicBezTo>
                    <a:pt x="13935" y="19925"/>
                    <a:pt x="14411" y="20051"/>
                    <a:pt x="14888" y="20176"/>
                  </a:cubicBezTo>
                  <a:cubicBezTo>
                    <a:pt x="16191" y="20502"/>
                    <a:pt x="17544" y="20777"/>
                    <a:pt x="18923" y="20953"/>
                  </a:cubicBezTo>
                  <a:cubicBezTo>
                    <a:pt x="19399" y="21028"/>
                    <a:pt x="19875" y="21078"/>
                    <a:pt x="20376" y="21128"/>
                  </a:cubicBezTo>
                  <a:cubicBezTo>
                    <a:pt x="21515" y="21237"/>
                    <a:pt x="22664" y="21298"/>
                    <a:pt x="23816" y="21298"/>
                  </a:cubicBezTo>
                  <a:cubicBezTo>
                    <a:pt x="24515" y="21298"/>
                    <a:pt x="25215" y="21276"/>
                    <a:pt x="25915" y="21229"/>
                  </a:cubicBezTo>
                  <a:cubicBezTo>
                    <a:pt x="26391" y="21178"/>
                    <a:pt x="26893" y="21153"/>
                    <a:pt x="27369" y="21078"/>
                  </a:cubicBezTo>
                  <a:cubicBezTo>
                    <a:pt x="28722" y="20928"/>
                    <a:pt x="30051" y="20652"/>
                    <a:pt x="31329" y="20301"/>
                  </a:cubicBezTo>
                  <a:cubicBezTo>
                    <a:pt x="31830" y="20176"/>
                    <a:pt x="32306" y="20025"/>
                    <a:pt x="32757" y="19850"/>
                  </a:cubicBezTo>
                  <a:cubicBezTo>
                    <a:pt x="33509" y="19599"/>
                    <a:pt x="34236" y="19299"/>
                    <a:pt x="34938" y="18948"/>
                  </a:cubicBezTo>
                  <a:cubicBezTo>
                    <a:pt x="35890" y="18497"/>
                    <a:pt x="36692" y="17970"/>
                    <a:pt x="37344" y="17444"/>
                  </a:cubicBezTo>
                  <a:cubicBezTo>
                    <a:pt x="37820" y="17018"/>
                    <a:pt x="38221" y="16617"/>
                    <a:pt x="38547" y="16191"/>
                  </a:cubicBezTo>
                  <a:cubicBezTo>
                    <a:pt x="38923" y="15715"/>
                    <a:pt x="39224" y="15213"/>
                    <a:pt x="39449" y="14737"/>
                  </a:cubicBezTo>
                  <a:cubicBezTo>
                    <a:pt x="40026" y="13509"/>
                    <a:pt x="40201" y="12256"/>
                    <a:pt x="40151" y="11053"/>
                  </a:cubicBezTo>
                  <a:cubicBezTo>
                    <a:pt x="40126" y="9875"/>
                    <a:pt x="39850" y="8747"/>
                    <a:pt x="39524" y="7795"/>
                  </a:cubicBezTo>
                  <a:cubicBezTo>
                    <a:pt x="38998" y="6216"/>
                    <a:pt x="38346" y="5138"/>
                    <a:pt x="38346" y="5138"/>
                  </a:cubicBezTo>
                  <a:lnTo>
                    <a:pt x="8396" y="802"/>
                  </a:lnTo>
                  <a:lnTo>
                    <a:pt x="2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5"/>
            <p:cNvSpPr/>
            <p:nvPr/>
          </p:nvSpPr>
          <p:spPr>
            <a:xfrm>
              <a:off x="2221500" y="2149425"/>
              <a:ext cx="91950" cy="239100"/>
            </a:xfrm>
            <a:custGeom>
              <a:avLst/>
              <a:gdLst/>
              <a:ahLst/>
              <a:cxnLst/>
              <a:rect l="l" t="t" r="r" b="b"/>
              <a:pathLst>
                <a:path w="3678" h="9564" extrusionOk="0">
                  <a:moveTo>
                    <a:pt x="965" y="1"/>
                  </a:moveTo>
                  <a:cubicBezTo>
                    <a:pt x="491" y="1"/>
                    <a:pt x="1" y="523"/>
                    <a:pt x="294" y="1092"/>
                  </a:cubicBezTo>
                  <a:cubicBezTo>
                    <a:pt x="1698" y="3774"/>
                    <a:pt x="2274" y="6656"/>
                    <a:pt x="1973" y="9564"/>
                  </a:cubicBezTo>
                  <a:cubicBezTo>
                    <a:pt x="2449" y="9513"/>
                    <a:pt x="2951" y="9488"/>
                    <a:pt x="3427" y="9413"/>
                  </a:cubicBezTo>
                  <a:cubicBezTo>
                    <a:pt x="3678" y="6305"/>
                    <a:pt x="3026" y="3223"/>
                    <a:pt x="1522" y="365"/>
                  </a:cubicBezTo>
                  <a:cubicBezTo>
                    <a:pt x="1389" y="108"/>
                    <a:pt x="1179" y="1"/>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5"/>
            <p:cNvSpPr/>
            <p:nvPr/>
          </p:nvSpPr>
          <p:spPr>
            <a:xfrm>
              <a:off x="2332075" y="2126900"/>
              <a:ext cx="111700" cy="238450"/>
            </a:xfrm>
            <a:custGeom>
              <a:avLst/>
              <a:gdLst/>
              <a:ahLst/>
              <a:cxnLst/>
              <a:rect l="l" t="t" r="r" b="b"/>
              <a:pathLst>
                <a:path w="4468" h="9538" extrusionOk="0">
                  <a:moveTo>
                    <a:pt x="1007" y="0"/>
                  </a:moveTo>
                  <a:cubicBezTo>
                    <a:pt x="485" y="0"/>
                    <a:pt x="0" y="708"/>
                    <a:pt x="458" y="1241"/>
                  </a:cubicBezTo>
                  <a:cubicBezTo>
                    <a:pt x="2488" y="3622"/>
                    <a:pt x="3114" y="6555"/>
                    <a:pt x="2964" y="9537"/>
                  </a:cubicBezTo>
                  <a:cubicBezTo>
                    <a:pt x="3465" y="9412"/>
                    <a:pt x="3941" y="9261"/>
                    <a:pt x="4392" y="9086"/>
                  </a:cubicBezTo>
                  <a:cubicBezTo>
                    <a:pt x="4468" y="5878"/>
                    <a:pt x="3691" y="2820"/>
                    <a:pt x="1485" y="239"/>
                  </a:cubicBezTo>
                  <a:cubicBezTo>
                    <a:pt x="1341" y="71"/>
                    <a:pt x="1172" y="0"/>
                    <a:pt x="1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5"/>
            <p:cNvSpPr/>
            <p:nvPr/>
          </p:nvSpPr>
          <p:spPr>
            <a:xfrm>
              <a:off x="2457250" y="2079650"/>
              <a:ext cx="129375" cy="214275"/>
            </a:xfrm>
            <a:custGeom>
              <a:avLst/>
              <a:gdLst/>
              <a:ahLst/>
              <a:cxnLst/>
              <a:rect l="l" t="t" r="r" b="b"/>
              <a:pathLst>
                <a:path w="5175" h="8571" extrusionOk="0">
                  <a:moveTo>
                    <a:pt x="987" y="0"/>
                  </a:moveTo>
                  <a:cubicBezTo>
                    <a:pt x="472" y="0"/>
                    <a:pt x="1" y="720"/>
                    <a:pt x="438" y="1252"/>
                  </a:cubicBezTo>
                  <a:cubicBezTo>
                    <a:pt x="2243" y="3407"/>
                    <a:pt x="3546" y="5863"/>
                    <a:pt x="3972" y="8570"/>
                  </a:cubicBezTo>
                  <a:cubicBezTo>
                    <a:pt x="4448" y="8144"/>
                    <a:pt x="4849" y="7743"/>
                    <a:pt x="5175" y="7317"/>
                  </a:cubicBezTo>
                  <a:cubicBezTo>
                    <a:pt x="4573" y="4710"/>
                    <a:pt x="3220" y="2354"/>
                    <a:pt x="1466" y="249"/>
                  </a:cubicBezTo>
                  <a:cubicBezTo>
                    <a:pt x="1320" y="73"/>
                    <a:pt x="1151" y="0"/>
                    <a:pt x="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5"/>
            <p:cNvSpPr/>
            <p:nvPr/>
          </p:nvSpPr>
          <p:spPr>
            <a:xfrm>
              <a:off x="2510975" y="1988500"/>
              <a:ext cx="115750" cy="145650"/>
            </a:xfrm>
            <a:custGeom>
              <a:avLst/>
              <a:gdLst/>
              <a:ahLst/>
              <a:cxnLst/>
              <a:rect l="l" t="t" r="r" b="b"/>
              <a:pathLst>
                <a:path w="4630" h="5826" extrusionOk="0">
                  <a:moveTo>
                    <a:pt x="1091" y="0"/>
                  </a:moveTo>
                  <a:cubicBezTo>
                    <a:pt x="507" y="0"/>
                    <a:pt x="1" y="717"/>
                    <a:pt x="570" y="1188"/>
                  </a:cubicBezTo>
                  <a:cubicBezTo>
                    <a:pt x="1998" y="2391"/>
                    <a:pt x="3577" y="4020"/>
                    <a:pt x="4630" y="5825"/>
                  </a:cubicBezTo>
                  <a:cubicBezTo>
                    <a:pt x="4605" y="4647"/>
                    <a:pt x="4329" y="3519"/>
                    <a:pt x="4003" y="2567"/>
                  </a:cubicBezTo>
                  <a:cubicBezTo>
                    <a:pt x="3251" y="1665"/>
                    <a:pt x="2399" y="863"/>
                    <a:pt x="1572" y="186"/>
                  </a:cubicBezTo>
                  <a:cubicBezTo>
                    <a:pt x="1420" y="55"/>
                    <a:pt x="1253" y="0"/>
                    <a:pt x="10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5"/>
            <p:cNvSpPr/>
            <p:nvPr/>
          </p:nvSpPr>
          <p:spPr>
            <a:xfrm>
              <a:off x="2096000" y="2106075"/>
              <a:ext cx="70825" cy="279950"/>
            </a:xfrm>
            <a:custGeom>
              <a:avLst/>
              <a:gdLst/>
              <a:ahLst/>
              <a:cxnLst/>
              <a:rect l="l" t="t" r="r" b="b"/>
              <a:pathLst>
                <a:path w="2833" h="11198" extrusionOk="0">
                  <a:moveTo>
                    <a:pt x="2119" y="0"/>
                  </a:moveTo>
                  <a:cubicBezTo>
                    <a:pt x="1761" y="0"/>
                    <a:pt x="1404" y="232"/>
                    <a:pt x="1404" y="696"/>
                  </a:cubicBezTo>
                  <a:cubicBezTo>
                    <a:pt x="1379" y="4230"/>
                    <a:pt x="903" y="7663"/>
                    <a:pt x="1" y="11022"/>
                  </a:cubicBezTo>
                  <a:cubicBezTo>
                    <a:pt x="477" y="11097"/>
                    <a:pt x="953" y="11147"/>
                    <a:pt x="1454" y="11197"/>
                  </a:cubicBezTo>
                  <a:cubicBezTo>
                    <a:pt x="2357" y="7789"/>
                    <a:pt x="2808" y="4280"/>
                    <a:pt x="2833" y="696"/>
                  </a:cubicBezTo>
                  <a:cubicBezTo>
                    <a:pt x="2833" y="232"/>
                    <a:pt x="2476" y="0"/>
                    <a:pt x="2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5"/>
            <p:cNvSpPr/>
            <p:nvPr/>
          </p:nvSpPr>
          <p:spPr>
            <a:xfrm>
              <a:off x="1960050" y="2108300"/>
              <a:ext cx="101825" cy="253900"/>
            </a:xfrm>
            <a:custGeom>
              <a:avLst/>
              <a:gdLst/>
              <a:ahLst/>
              <a:cxnLst/>
              <a:rect l="l" t="t" r="r" b="b"/>
              <a:pathLst>
                <a:path w="4073" h="10156" extrusionOk="0">
                  <a:moveTo>
                    <a:pt x="3196" y="0"/>
                  </a:moveTo>
                  <a:cubicBezTo>
                    <a:pt x="2906" y="0"/>
                    <a:pt x="2610" y="145"/>
                    <a:pt x="2481" y="482"/>
                  </a:cubicBezTo>
                  <a:cubicBezTo>
                    <a:pt x="1253" y="3514"/>
                    <a:pt x="150" y="6572"/>
                    <a:pt x="0" y="9755"/>
                  </a:cubicBezTo>
                  <a:cubicBezTo>
                    <a:pt x="451" y="9905"/>
                    <a:pt x="927" y="10031"/>
                    <a:pt x="1404" y="10156"/>
                  </a:cubicBezTo>
                  <a:cubicBezTo>
                    <a:pt x="1454" y="6948"/>
                    <a:pt x="2657" y="3890"/>
                    <a:pt x="3860" y="858"/>
                  </a:cubicBezTo>
                  <a:cubicBezTo>
                    <a:pt x="4072" y="342"/>
                    <a:pt x="3642" y="0"/>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5"/>
            <p:cNvSpPr/>
            <p:nvPr/>
          </p:nvSpPr>
          <p:spPr>
            <a:xfrm>
              <a:off x="1834100" y="2069375"/>
              <a:ext cx="136700" cy="249600"/>
            </a:xfrm>
            <a:custGeom>
              <a:avLst/>
              <a:gdLst/>
              <a:ahLst/>
              <a:cxnLst/>
              <a:rect l="l" t="t" r="r" b="b"/>
              <a:pathLst>
                <a:path w="5468" h="9984" extrusionOk="0">
                  <a:moveTo>
                    <a:pt x="4421" y="1"/>
                  </a:moveTo>
                  <a:cubicBezTo>
                    <a:pt x="4263" y="1"/>
                    <a:pt x="4101" y="62"/>
                    <a:pt x="3960" y="209"/>
                  </a:cubicBezTo>
                  <a:cubicBezTo>
                    <a:pt x="1479" y="2765"/>
                    <a:pt x="376" y="5948"/>
                    <a:pt x="0" y="9332"/>
                  </a:cubicBezTo>
                  <a:cubicBezTo>
                    <a:pt x="452" y="9557"/>
                    <a:pt x="903" y="9783"/>
                    <a:pt x="1379" y="9984"/>
                  </a:cubicBezTo>
                  <a:cubicBezTo>
                    <a:pt x="1630" y="6750"/>
                    <a:pt x="2582" y="3693"/>
                    <a:pt x="4963" y="1237"/>
                  </a:cubicBezTo>
                  <a:cubicBezTo>
                    <a:pt x="5468" y="732"/>
                    <a:pt x="4964" y="1"/>
                    <a:pt x="4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5"/>
            <p:cNvSpPr/>
            <p:nvPr/>
          </p:nvSpPr>
          <p:spPr>
            <a:xfrm>
              <a:off x="1690000" y="2035975"/>
              <a:ext cx="151125" cy="177725"/>
            </a:xfrm>
            <a:custGeom>
              <a:avLst/>
              <a:gdLst/>
              <a:ahLst/>
              <a:cxnLst/>
              <a:rect l="l" t="t" r="r" b="b"/>
              <a:pathLst>
                <a:path w="6045" h="7109" extrusionOk="0">
                  <a:moveTo>
                    <a:pt x="5051" y="0"/>
                  </a:moveTo>
                  <a:cubicBezTo>
                    <a:pt x="4936" y="0"/>
                    <a:pt x="4812" y="36"/>
                    <a:pt x="4687" y="116"/>
                  </a:cubicBezTo>
                  <a:cubicBezTo>
                    <a:pt x="2431" y="1595"/>
                    <a:pt x="902" y="3450"/>
                    <a:pt x="0" y="5605"/>
                  </a:cubicBezTo>
                  <a:cubicBezTo>
                    <a:pt x="251" y="6132"/>
                    <a:pt x="576" y="6633"/>
                    <a:pt x="952" y="7109"/>
                  </a:cubicBezTo>
                  <a:cubicBezTo>
                    <a:pt x="1679" y="4828"/>
                    <a:pt x="3083" y="2873"/>
                    <a:pt x="5414" y="1370"/>
                  </a:cubicBezTo>
                  <a:cubicBezTo>
                    <a:pt x="6044" y="949"/>
                    <a:pt x="5652" y="0"/>
                    <a:pt x="5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5"/>
            <p:cNvSpPr/>
            <p:nvPr/>
          </p:nvSpPr>
          <p:spPr>
            <a:xfrm>
              <a:off x="1696875" y="2164825"/>
              <a:ext cx="229975" cy="229975"/>
            </a:xfrm>
            <a:custGeom>
              <a:avLst/>
              <a:gdLst/>
              <a:ahLst/>
              <a:cxnLst/>
              <a:rect l="l" t="t" r="r" b="b"/>
              <a:pathLst>
                <a:path w="9199" h="9199" extrusionOk="0">
                  <a:moveTo>
                    <a:pt x="4612" y="0"/>
                  </a:moveTo>
                  <a:cubicBezTo>
                    <a:pt x="2056" y="0"/>
                    <a:pt x="1" y="2055"/>
                    <a:pt x="1" y="4612"/>
                  </a:cubicBezTo>
                  <a:cubicBezTo>
                    <a:pt x="1" y="6692"/>
                    <a:pt x="1379" y="8446"/>
                    <a:pt x="3259" y="9023"/>
                  </a:cubicBezTo>
                  <a:cubicBezTo>
                    <a:pt x="3685" y="9148"/>
                    <a:pt x="4136" y="9198"/>
                    <a:pt x="4612" y="9198"/>
                  </a:cubicBezTo>
                  <a:cubicBezTo>
                    <a:pt x="7144" y="9198"/>
                    <a:pt x="9199" y="7143"/>
                    <a:pt x="9199" y="4612"/>
                  </a:cubicBezTo>
                  <a:cubicBezTo>
                    <a:pt x="9199" y="3484"/>
                    <a:pt x="8798" y="2456"/>
                    <a:pt x="8146" y="1654"/>
                  </a:cubicBezTo>
                  <a:cubicBezTo>
                    <a:pt x="7294" y="627"/>
                    <a:pt x="6016" y="0"/>
                    <a:pt x="4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5"/>
            <p:cNvSpPr/>
            <p:nvPr/>
          </p:nvSpPr>
          <p:spPr>
            <a:xfrm>
              <a:off x="1737600" y="2183600"/>
              <a:ext cx="134750" cy="151675"/>
            </a:xfrm>
            <a:custGeom>
              <a:avLst/>
              <a:gdLst/>
              <a:ahLst/>
              <a:cxnLst/>
              <a:rect l="l" t="t" r="r" b="b"/>
              <a:pathLst>
                <a:path w="5390" h="6067" extrusionOk="0">
                  <a:moveTo>
                    <a:pt x="452" y="1"/>
                  </a:moveTo>
                  <a:lnTo>
                    <a:pt x="51" y="277"/>
                  </a:lnTo>
                  <a:cubicBezTo>
                    <a:pt x="1" y="1254"/>
                    <a:pt x="477" y="2357"/>
                    <a:pt x="1003" y="3134"/>
                  </a:cubicBezTo>
                  <a:cubicBezTo>
                    <a:pt x="853" y="3334"/>
                    <a:pt x="753" y="3585"/>
                    <a:pt x="753" y="3861"/>
                  </a:cubicBezTo>
                  <a:cubicBezTo>
                    <a:pt x="753" y="4462"/>
                    <a:pt x="1254" y="4963"/>
                    <a:pt x="1855" y="4963"/>
                  </a:cubicBezTo>
                  <a:cubicBezTo>
                    <a:pt x="2056" y="4963"/>
                    <a:pt x="2256" y="4913"/>
                    <a:pt x="2407" y="4813"/>
                  </a:cubicBezTo>
                  <a:cubicBezTo>
                    <a:pt x="3184" y="5515"/>
                    <a:pt x="4061" y="6016"/>
                    <a:pt x="5164" y="6066"/>
                  </a:cubicBezTo>
                  <a:cubicBezTo>
                    <a:pt x="5389" y="6066"/>
                    <a:pt x="5389" y="5715"/>
                    <a:pt x="5164" y="5690"/>
                  </a:cubicBezTo>
                  <a:cubicBezTo>
                    <a:pt x="4161" y="5665"/>
                    <a:pt x="3384" y="5189"/>
                    <a:pt x="2708" y="4562"/>
                  </a:cubicBezTo>
                  <a:cubicBezTo>
                    <a:pt x="2858" y="4362"/>
                    <a:pt x="2983" y="4111"/>
                    <a:pt x="2983" y="3861"/>
                  </a:cubicBezTo>
                  <a:cubicBezTo>
                    <a:pt x="2983" y="3234"/>
                    <a:pt x="2482" y="2733"/>
                    <a:pt x="1855" y="2733"/>
                  </a:cubicBezTo>
                  <a:cubicBezTo>
                    <a:pt x="1655" y="2733"/>
                    <a:pt x="1454" y="2783"/>
                    <a:pt x="1304" y="2883"/>
                  </a:cubicBezTo>
                  <a:cubicBezTo>
                    <a:pt x="753" y="2056"/>
                    <a:pt x="251" y="903"/>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5"/>
            <p:cNvSpPr/>
            <p:nvPr/>
          </p:nvSpPr>
          <p:spPr>
            <a:xfrm>
              <a:off x="1891900" y="2236525"/>
              <a:ext cx="20550" cy="61825"/>
            </a:xfrm>
            <a:custGeom>
              <a:avLst/>
              <a:gdLst/>
              <a:ahLst/>
              <a:cxnLst/>
              <a:rect l="l" t="t" r="r" b="b"/>
              <a:pathLst>
                <a:path w="822" h="2473" extrusionOk="0">
                  <a:moveTo>
                    <a:pt x="255" y="1"/>
                  </a:moveTo>
                  <a:cubicBezTo>
                    <a:pt x="133" y="1"/>
                    <a:pt x="0" y="127"/>
                    <a:pt x="69" y="265"/>
                  </a:cubicBezTo>
                  <a:cubicBezTo>
                    <a:pt x="395" y="892"/>
                    <a:pt x="470" y="1568"/>
                    <a:pt x="320" y="2245"/>
                  </a:cubicBezTo>
                  <a:cubicBezTo>
                    <a:pt x="290" y="2382"/>
                    <a:pt x="407" y="2472"/>
                    <a:pt x="515" y="2472"/>
                  </a:cubicBezTo>
                  <a:cubicBezTo>
                    <a:pt x="585" y="2472"/>
                    <a:pt x="651" y="2434"/>
                    <a:pt x="671" y="2345"/>
                  </a:cubicBezTo>
                  <a:cubicBezTo>
                    <a:pt x="821" y="1568"/>
                    <a:pt x="746" y="791"/>
                    <a:pt x="395" y="89"/>
                  </a:cubicBezTo>
                  <a:cubicBezTo>
                    <a:pt x="364" y="27"/>
                    <a:pt x="311"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5"/>
            <p:cNvSpPr/>
            <p:nvPr/>
          </p:nvSpPr>
          <p:spPr>
            <a:xfrm>
              <a:off x="1420575" y="1362250"/>
              <a:ext cx="506275" cy="261625"/>
            </a:xfrm>
            <a:custGeom>
              <a:avLst/>
              <a:gdLst/>
              <a:ahLst/>
              <a:cxnLst/>
              <a:rect l="l" t="t" r="r" b="b"/>
              <a:pathLst>
                <a:path w="20251" h="10465" extrusionOk="0">
                  <a:moveTo>
                    <a:pt x="13244" y="0"/>
                  </a:moveTo>
                  <a:cubicBezTo>
                    <a:pt x="9286" y="0"/>
                    <a:pt x="4288" y="1532"/>
                    <a:pt x="0" y="7592"/>
                  </a:cubicBezTo>
                  <a:lnTo>
                    <a:pt x="0" y="7617"/>
                  </a:lnTo>
                  <a:cubicBezTo>
                    <a:pt x="0" y="7617"/>
                    <a:pt x="3749" y="10464"/>
                    <a:pt x="8428" y="10464"/>
                  </a:cubicBezTo>
                  <a:cubicBezTo>
                    <a:pt x="12261" y="10464"/>
                    <a:pt x="16718" y="8554"/>
                    <a:pt x="20251" y="1602"/>
                  </a:cubicBezTo>
                  <a:cubicBezTo>
                    <a:pt x="20251" y="1602"/>
                    <a:pt x="17291" y="0"/>
                    <a:pt x="1324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5"/>
            <p:cNvSpPr/>
            <p:nvPr/>
          </p:nvSpPr>
          <p:spPr>
            <a:xfrm>
              <a:off x="1420575" y="1400500"/>
              <a:ext cx="506275" cy="223375"/>
            </a:xfrm>
            <a:custGeom>
              <a:avLst/>
              <a:gdLst/>
              <a:ahLst/>
              <a:cxnLst/>
              <a:rect l="l" t="t" r="r" b="b"/>
              <a:pathLst>
                <a:path w="20251" h="8935" extrusionOk="0">
                  <a:moveTo>
                    <a:pt x="18363" y="0"/>
                  </a:moveTo>
                  <a:cubicBezTo>
                    <a:pt x="8360" y="0"/>
                    <a:pt x="260" y="5897"/>
                    <a:pt x="0" y="6062"/>
                  </a:cubicBezTo>
                  <a:lnTo>
                    <a:pt x="0" y="6087"/>
                  </a:lnTo>
                  <a:cubicBezTo>
                    <a:pt x="0" y="6087"/>
                    <a:pt x="3749" y="8934"/>
                    <a:pt x="8428" y="8934"/>
                  </a:cubicBezTo>
                  <a:cubicBezTo>
                    <a:pt x="12261" y="8934"/>
                    <a:pt x="16718" y="7024"/>
                    <a:pt x="20251" y="72"/>
                  </a:cubicBezTo>
                  <a:cubicBezTo>
                    <a:pt x="19615" y="23"/>
                    <a:pt x="18986" y="0"/>
                    <a:pt x="18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5"/>
            <p:cNvSpPr/>
            <p:nvPr/>
          </p:nvSpPr>
          <p:spPr>
            <a:xfrm>
              <a:off x="2527075" y="1485325"/>
              <a:ext cx="386000" cy="316550"/>
            </a:xfrm>
            <a:custGeom>
              <a:avLst/>
              <a:gdLst/>
              <a:ahLst/>
              <a:cxnLst/>
              <a:rect l="l" t="t" r="r" b="b"/>
              <a:pathLst>
                <a:path w="15440" h="12662" extrusionOk="0">
                  <a:moveTo>
                    <a:pt x="458" y="1"/>
                  </a:moveTo>
                  <a:cubicBezTo>
                    <a:pt x="164" y="1"/>
                    <a:pt x="1" y="12"/>
                    <a:pt x="1" y="12"/>
                  </a:cubicBezTo>
                  <a:cubicBezTo>
                    <a:pt x="26" y="313"/>
                    <a:pt x="76" y="563"/>
                    <a:pt x="101" y="839"/>
                  </a:cubicBezTo>
                  <a:cubicBezTo>
                    <a:pt x="1511" y="11077"/>
                    <a:pt x="8256" y="12661"/>
                    <a:pt x="12312" y="12661"/>
                  </a:cubicBezTo>
                  <a:cubicBezTo>
                    <a:pt x="13449" y="12661"/>
                    <a:pt x="14375" y="12536"/>
                    <a:pt x="14913" y="12443"/>
                  </a:cubicBezTo>
                  <a:cubicBezTo>
                    <a:pt x="15239" y="12368"/>
                    <a:pt x="15440" y="12318"/>
                    <a:pt x="15440" y="12318"/>
                  </a:cubicBezTo>
                  <a:cubicBezTo>
                    <a:pt x="12777" y="669"/>
                    <a:pt x="2728" y="1"/>
                    <a:pt x="45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5"/>
            <p:cNvSpPr/>
            <p:nvPr/>
          </p:nvSpPr>
          <p:spPr>
            <a:xfrm>
              <a:off x="2534600" y="1505675"/>
              <a:ext cx="370950" cy="295275"/>
            </a:xfrm>
            <a:custGeom>
              <a:avLst/>
              <a:gdLst/>
              <a:ahLst/>
              <a:cxnLst/>
              <a:rect l="l" t="t" r="r" b="b"/>
              <a:pathLst>
                <a:path w="14838" h="11811" extrusionOk="0">
                  <a:moveTo>
                    <a:pt x="1" y="0"/>
                  </a:moveTo>
                  <a:lnTo>
                    <a:pt x="1" y="0"/>
                  </a:lnTo>
                  <a:cubicBezTo>
                    <a:pt x="1424" y="10200"/>
                    <a:pt x="8114" y="11810"/>
                    <a:pt x="12181" y="11810"/>
                  </a:cubicBezTo>
                  <a:cubicBezTo>
                    <a:pt x="13341" y="11810"/>
                    <a:pt x="14287" y="11679"/>
                    <a:pt x="14838" y="11579"/>
                  </a:cubicBezTo>
                  <a:cubicBezTo>
                    <a:pt x="10101" y="4211"/>
                    <a:pt x="2332" y="87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5"/>
            <p:cNvSpPr/>
            <p:nvPr/>
          </p:nvSpPr>
          <p:spPr>
            <a:xfrm>
              <a:off x="1637975" y="1300300"/>
              <a:ext cx="1038875" cy="898475"/>
            </a:xfrm>
            <a:custGeom>
              <a:avLst/>
              <a:gdLst/>
              <a:ahLst/>
              <a:cxnLst/>
              <a:rect l="l" t="t" r="r" b="b"/>
              <a:pathLst>
                <a:path w="41555"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5389" y="35809"/>
                    <a:pt x="26467" y="35709"/>
                    <a:pt x="27520" y="35533"/>
                  </a:cubicBezTo>
                  <a:cubicBezTo>
                    <a:pt x="37244" y="34005"/>
                    <a:pt x="41555" y="27839"/>
                    <a:pt x="40427" y="21874"/>
                  </a:cubicBezTo>
                  <a:cubicBezTo>
                    <a:pt x="39475" y="16862"/>
                    <a:pt x="38372" y="11573"/>
                    <a:pt x="35765" y="7112"/>
                  </a:cubicBezTo>
                  <a:cubicBezTo>
                    <a:pt x="35540" y="6736"/>
                    <a:pt x="35314" y="6360"/>
                    <a:pt x="35064" y="5959"/>
                  </a:cubicBezTo>
                  <a:cubicBezTo>
                    <a:pt x="32933" y="2751"/>
                    <a:pt x="29675" y="1248"/>
                    <a:pt x="26116" y="521"/>
                  </a:cubicBezTo>
                  <a:cubicBezTo>
                    <a:pt x="25264" y="345"/>
                    <a:pt x="24387" y="220"/>
                    <a:pt x="23510" y="120"/>
                  </a:cubicBezTo>
                  <a:cubicBezTo>
                    <a:pt x="22782" y="41"/>
                    <a:pt x="22053" y="1"/>
                    <a:pt x="21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5"/>
            <p:cNvSpPr/>
            <p:nvPr/>
          </p:nvSpPr>
          <p:spPr>
            <a:xfrm>
              <a:off x="2370450" y="1682250"/>
              <a:ext cx="35725" cy="52875"/>
            </a:xfrm>
            <a:custGeom>
              <a:avLst/>
              <a:gdLst/>
              <a:ahLst/>
              <a:cxnLst/>
              <a:rect l="l" t="t" r="r" b="b"/>
              <a:pathLst>
                <a:path w="1429" h="2115" extrusionOk="0">
                  <a:moveTo>
                    <a:pt x="821" y="1"/>
                  </a:moveTo>
                  <a:cubicBezTo>
                    <a:pt x="490" y="1"/>
                    <a:pt x="170" y="412"/>
                    <a:pt x="75" y="957"/>
                  </a:cubicBezTo>
                  <a:cubicBezTo>
                    <a:pt x="0" y="1559"/>
                    <a:pt x="201" y="2060"/>
                    <a:pt x="552" y="2110"/>
                  </a:cubicBezTo>
                  <a:cubicBezTo>
                    <a:pt x="570" y="2113"/>
                    <a:pt x="589" y="2114"/>
                    <a:pt x="608" y="2114"/>
                  </a:cubicBezTo>
                  <a:cubicBezTo>
                    <a:pt x="939" y="2114"/>
                    <a:pt x="1257" y="1703"/>
                    <a:pt x="1329" y="1158"/>
                  </a:cubicBezTo>
                  <a:cubicBezTo>
                    <a:pt x="1429" y="581"/>
                    <a:pt x="1228" y="55"/>
                    <a:pt x="877" y="5"/>
                  </a:cubicBezTo>
                  <a:cubicBezTo>
                    <a:pt x="859" y="2"/>
                    <a:pt x="840" y="1"/>
                    <a:pt x="82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5"/>
            <p:cNvSpPr/>
            <p:nvPr/>
          </p:nvSpPr>
          <p:spPr>
            <a:xfrm>
              <a:off x="1978200" y="1634625"/>
              <a:ext cx="35750" cy="52875"/>
            </a:xfrm>
            <a:custGeom>
              <a:avLst/>
              <a:gdLst/>
              <a:ahLst/>
              <a:cxnLst/>
              <a:rect l="l" t="t" r="r" b="b"/>
              <a:pathLst>
                <a:path w="1430" h="2115" extrusionOk="0">
                  <a:moveTo>
                    <a:pt x="822" y="1"/>
                  </a:moveTo>
                  <a:cubicBezTo>
                    <a:pt x="490" y="1"/>
                    <a:pt x="171" y="412"/>
                    <a:pt x="76" y="957"/>
                  </a:cubicBezTo>
                  <a:cubicBezTo>
                    <a:pt x="1" y="1534"/>
                    <a:pt x="201" y="2060"/>
                    <a:pt x="552" y="2110"/>
                  </a:cubicBezTo>
                  <a:cubicBezTo>
                    <a:pt x="571" y="2113"/>
                    <a:pt x="590" y="2114"/>
                    <a:pt x="609" y="2114"/>
                  </a:cubicBezTo>
                  <a:cubicBezTo>
                    <a:pt x="940" y="2114"/>
                    <a:pt x="1259" y="1703"/>
                    <a:pt x="1354" y="1158"/>
                  </a:cubicBezTo>
                  <a:cubicBezTo>
                    <a:pt x="1430" y="581"/>
                    <a:pt x="1229" y="55"/>
                    <a:pt x="878" y="5"/>
                  </a:cubicBezTo>
                  <a:cubicBezTo>
                    <a:pt x="859" y="2"/>
                    <a:pt x="841" y="1"/>
                    <a:pt x="82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5"/>
            <p:cNvSpPr/>
            <p:nvPr/>
          </p:nvSpPr>
          <p:spPr>
            <a:xfrm>
              <a:off x="2114800" y="1739375"/>
              <a:ext cx="155425" cy="79050"/>
            </a:xfrm>
            <a:custGeom>
              <a:avLst/>
              <a:gdLst/>
              <a:ahLst/>
              <a:cxnLst/>
              <a:rect l="l" t="t" r="r" b="b"/>
              <a:pathLst>
                <a:path w="6217" h="3162" extrusionOk="0">
                  <a:moveTo>
                    <a:pt x="3484" y="0"/>
                  </a:moveTo>
                  <a:lnTo>
                    <a:pt x="3234" y="2632"/>
                  </a:lnTo>
                  <a:cubicBezTo>
                    <a:pt x="3108" y="2607"/>
                    <a:pt x="2983" y="2582"/>
                    <a:pt x="2858" y="2557"/>
                  </a:cubicBezTo>
                  <a:cubicBezTo>
                    <a:pt x="1780" y="2281"/>
                    <a:pt x="828" y="1579"/>
                    <a:pt x="1" y="727"/>
                  </a:cubicBezTo>
                  <a:lnTo>
                    <a:pt x="1" y="727"/>
                  </a:lnTo>
                  <a:cubicBezTo>
                    <a:pt x="251" y="1279"/>
                    <a:pt x="652" y="1755"/>
                    <a:pt x="1103" y="2156"/>
                  </a:cubicBezTo>
                  <a:cubicBezTo>
                    <a:pt x="1580" y="2557"/>
                    <a:pt x="2131" y="2858"/>
                    <a:pt x="2732" y="3008"/>
                  </a:cubicBezTo>
                  <a:cubicBezTo>
                    <a:pt x="3083" y="3110"/>
                    <a:pt x="3443" y="3161"/>
                    <a:pt x="3801" y="3161"/>
                  </a:cubicBezTo>
                  <a:cubicBezTo>
                    <a:pt x="4056" y="3161"/>
                    <a:pt x="4311" y="3135"/>
                    <a:pt x="4562" y="3083"/>
                  </a:cubicBezTo>
                  <a:cubicBezTo>
                    <a:pt x="4863" y="3033"/>
                    <a:pt x="5164" y="2908"/>
                    <a:pt x="5439" y="2807"/>
                  </a:cubicBezTo>
                  <a:cubicBezTo>
                    <a:pt x="5715" y="2682"/>
                    <a:pt x="5966" y="2532"/>
                    <a:pt x="6216" y="2381"/>
                  </a:cubicBezTo>
                  <a:lnTo>
                    <a:pt x="6216" y="2381"/>
                  </a:lnTo>
                  <a:cubicBezTo>
                    <a:pt x="5915" y="2432"/>
                    <a:pt x="5640" y="2532"/>
                    <a:pt x="5364" y="2582"/>
                  </a:cubicBezTo>
                  <a:cubicBezTo>
                    <a:pt x="5088" y="2632"/>
                    <a:pt x="4788" y="2707"/>
                    <a:pt x="4512" y="2707"/>
                  </a:cubicBezTo>
                  <a:cubicBezTo>
                    <a:pt x="4362" y="2720"/>
                    <a:pt x="4205" y="2726"/>
                    <a:pt x="4048" y="2726"/>
                  </a:cubicBezTo>
                  <a:cubicBezTo>
                    <a:pt x="3892" y="2726"/>
                    <a:pt x="3735" y="2720"/>
                    <a:pt x="3585" y="2707"/>
                  </a:cubicBezTo>
                  <a:lnTo>
                    <a:pt x="3835" y="26"/>
                  </a:lnTo>
                  <a:lnTo>
                    <a:pt x="348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5"/>
            <p:cNvSpPr/>
            <p:nvPr/>
          </p:nvSpPr>
          <p:spPr>
            <a:xfrm>
              <a:off x="1917425" y="1693000"/>
              <a:ext cx="89000" cy="89000"/>
            </a:xfrm>
            <a:custGeom>
              <a:avLst/>
              <a:gdLst/>
              <a:ahLst/>
              <a:cxnLst/>
              <a:rect l="l" t="t" r="r" b="b"/>
              <a:pathLst>
                <a:path w="3560" h="3560" extrusionOk="0">
                  <a:moveTo>
                    <a:pt x="1780" y="1"/>
                  </a:moveTo>
                  <a:cubicBezTo>
                    <a:pt x="778" y="1"/>
                    <a:pt x="1" y="778"/>
                    <a:pt x="1" y="1780"/>
                  </a:cubicBezTo>
                  <a:cubicBezTo>
                    <a:pt x="1" y="2758"/>
                    <a:pt x="778" y="3560"/>
                    <a:pt x="1780" y="3560"/>
                  </a:cubicBezTo>
                  <a:cubicBezTo>
                    <a:pt x="2758" y="3560"/>
                    <a:pt x="3560" y="2758"/>
                    <a:pt x="3560" y="1780"/>
                  </a:cubicBezTo>
                  <a:cubicBezTo>
                    <a:pt x="3560" y="778"/>
                    <a:pt x="2758"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5"/>
            <p:cNvSpPr/>
            <p:nvPr/>
          </p:nvSpPr>
          <p:spPr>
            <a:xfrm>
              <a:off x="2363550" y="1750025"/>
              <a:ext cx="89000" cy="89000"/>
            </a:xfrm>
            <a:custGeom>
              <a:avLst/>
              <a:gdLst/>
              <a:ahLst/>
              <a:cxnLst/>
              <a:rect l="l" t="t" r="r" b="b"/>
              <a:pathLst>
                <a:path w="3560" h="3560" extrusionOk="0">
                  <a:moveTo>
                    <a:pt x="1780" y="1"/>
                  </a:moveTo>
                  <a:cubicBezTo>
                    <a:pt x="803" y="1"/>
                    <a:pt x="1" y="803"/>
                    <a:pt x="1" y="1780"/>
                  </a:cubicBezTo>
                  <a:cubicBezTo>
                    <a:pt x="1" y="2757"/>
                    <a:pt x="803" y="3559"/>
                    <a:pt x="1780" y="3559"/>
                  </a:cubicBezTo>
                  <a:cubicBezTo>
                    <a:pt x="2757" y="3559"/>
                    <a:pt x="3559" y="2757"/>
                    <a:pt x="3559" y="1780"/>
                  </a:cubicBezTo>
                  <a:cubicBezTo>
                    <a:pt x="3559" y="803"/>
                    <a:pt x="2757"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5"/>
            <p:cNvSpPr/>
            <p:nvPr/>
          </p:nvSpPr>
          <p:spPr>
            <a:xfrm>
              <a:off x="1908025" y="1300300"/>
              <a:ext cx="624100" cy="422175"/>
            </a:xfrm>
            <a:custGeom>
              <a:avLst/>
              <a:gdLst/>
              <a:ahLst/>
              <a:cxnLst/>
              <a:rect l="l" t="t" r="r" b="b"/>
              <a:pathLst>
                <a:path w="24964" h="16887" extrusionOk="0">
                  <a:moveTo>
                    <a:pt x="10526" y="1"/>
                  </a:moveTo>
                  <a:cubicBezTo>
                    <a:pt x="6858" y="1"/>
                    <a:pt x="3282" y="1034"/>
                    <a:pt x="352" y="3378"/>
                  </a:cubicBezTo>
                  <a:cubicBezTo>
                    <a:pt x="226" y="3478"/>
                    <a:pt x="101" y="3578"/>
                    <a:pt x="1" y="3679"/>
                  </a:cubicBezTo>
                  <a:cubicBezTo>
                    <a:pt x="924" y="3499"/>
                    <a:pt x="1976" y="3365"/>
                    <a:pt x="3052" y="3365"/>
                  </a:cubicBezTo>
                  <a:cubicBezTo>
                    <a:pt x="4983" y="3365"/>
                    <a:pt x="6991" y="3798"/>
                    <a:pt x="8472" y="5182"/>
                  </a:cubicBezTo>
                  <a:cubicBezTo>
                    <a:pt x="12457" y="8917"/>
                    <a:pt x="10628" y="16335"/>
                    <a:pt x="10628" y="16335"/>
                  </a:cubicBezTo>
                  <a:lnTo>
                    <a:pt x="14061" y="16887"/>
                  </a:lnTo>
                  <a:cubicBezTo>
                    <a:pt x="14061" y="16887"/>
                    <a:pt x="15999" y="6917"/>
                    <a:pt x="23169" y="6917"/>
                  </a:cubicBezTo>
                  <a:cubicBezTo>
                    <a:pt x="23734" y="6917"/>
                    <a:pt x="24332" y="6979"/>
                    <a:pt x="24963" y="7112"/>
                  </a:cubicBezTo>
                  <a:cubicBezTo>
                    <a:pt x="24738" y="6736"/>
                    <a:pt x="24512" y="6360"/>
                    <a:pt x="24262" y="5984"/>
                  </a:cubicBezTo>
                  <a:cubicBezTo>
                    <a:pt x="21605" y="1974"/>
                    <a:pt x="17269" y="621"/>
                    <a:pt x="12708" y="120"/>
                  </a:cubicBezTo>
                  <a:cubicBezTo>
                    <a:pt x="11980" y="41"/>
                    <a:pt x="11251" y="1"/>
                    <a:pt x="10526"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5"/>
            <p:cNvSpPr/>
            <p:nvPr/>
          </p:nvSpPr>
          <p:spPr>
            <a:xfrm>
              <a:off x="2192375" y="1487450"/>
              <a:ext cx="16575" cy="33950"/>
            </a:xfrm>
            <a:custGeom>
              <a:avLst/>
              <a:gdLst/>
              <a:ahLst/>
              <a:cxnLst/>
              <a:rect l="l" t="t" r="r" b="b"/>
              <a:pathLst>
                <a:path w="663" h="1358" extrusionOk="0">
                  <a:moveTo>
                    <a:pt x="214" y="0"/>
                  </a:moveTo>
                  <a:cubicBezTo>
                    <a:pt x="108" y="0"/>
                    <a:pt x="0" y="91"/>
                    <a:pt x="30" y="228"/>
                  </a:cubicBezTo>
                  <a:cubicBezTo>
                    <a:pt x="106" y="554"/>
                    <a:pt x="206" y="879"/>
                    <a:pt x="281" y="1230"/>
                  </a:cubicBezTo>
                  <a:cubicBezTo>
                    <a:pt x="301" y="1319"/>
                    <a:pt x="367" y="1357"/>
                    <a:pt x="437" y="1357"/>
                  </a:cubicBezTo>
                  <a:cubicBezTo>
                    <a:pt x="545" y="1357"/>
                    <a:pt x="662" y="1267"/>
                    <a:pt x="632" y="1130"/>
                  </a:cubicBezTo>
                  <a:cubicBezTo>
                    <a:pt x="557" y="804"/>
                    <a:pt x="457" y="453"/>
                    <a:pt x="381" y="128"/>
                  </a:cubicBezTo>
                  <a:cubicBezTo>
                    <a:pt x="352" y="39"/>
                    <a:pt x="283"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5"/>
            <p:cNvSpPr/>
            <p:nvPr/>
          </p:nvSpPr>
          <p:spPr>
            <a:xfrm>
              <a:off x="2201575" y="1586650"/>
              <a:ext cx="10375" cy="44825"/>
            </a:xfrm>
            <a:custGeom>
              <a:avLst/>
              <a:gdLst/>
              <a:ahLst/>
              <a:cxnLst/>
              <a:rect l="l" t="t" r="r" b="b"/>
              <a:pathLst>
                <a:path w="415" h="1793" extrusionOk="0">
                  <a:moveTo>
                    <a:pt x="239" y="0"/>
                  </a:moveTo>
                  <a:cubicBezTo>
                    <a:pt x="151" y="0"/>
                    <a:pt x="63" y="57"/>
                    <a:pt x="63" y="170"/>
                  </a:cubicBezTo>
                  <a:cubicBezTo>
                    <a:pt x="63" y="671"/>
                    <a:pt x="38" y="1147"/>
                    <a:pt x="13" y="1623"/>
                  </a:cubicBezTo>
                  <a:cubicBezTo>
                    <a:pt x="1" y="1736"/>
                    <a:pt x="82" y="1792"/>
                    <a:pt x="170" y="1792"/>
                  </a:cubicBezTo>
                  <a:cubicBezTo>
                    <a:pt x="258" y="1792"/>
                    <a:pt x="352" y="1736"/>
                    <a:pt x="364" y="1623"/>
                  </a:cubicBezTo>
                  <a:cubicBezTo>
                    <a:pt x="414" y="1147"/>
                    <a:pt x="414" y="671"/>
                    <a:pt x="414" y="170"/>
                  </a:cubicBezTo>
                  <a:cubicBezTo>
                    <a:pt x="414" y="57"/>
                    <a:pt x="327"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5"/>
            <p:cNvSpPr/>
            <p:nvPr/>
          </p:nvSpPr>
          <p:spPr>
            <a:xfrm>
              <a:off x="2227700" y="1553450"/>
              <a:ext cx="13700" cy="36250"/>
            </a:xfrm>
            <a:custGeom>
              <a:avLst/>
              <a:gdLst/>
              <a:ahLst/>
              <a:cxnLst/>
              <a:rect l="l" t="t" r="r" b="b"/>
              <a:pathLst>
                <a:path w="548" h="1450" extrusionOk="0">
                  <a:moveTo>
                    <a:pt x="337" y="0"/>
                  </a:moveTo>
                  <a:cubicBezTo>
                    <a:pt x="247" y="0"/>
                    <a:pt x="159" y="56"/>
                    <a:pt x="171" y="169"/>
                  </a:cubicBezTo>
                  <a:cubicBezTo>
                    <a:pt x="171" y="520"/>
                    <a:pt x="146" y="871"/>
                    <a:pt x="46" y="1222"/>
                  </a:cubicBezTo>
                  <a:cubicBezTo>
                    <a:pt x="0" y="1359"/>
                    <a:pt x="111" y="1449"/>
                    <a:pt x="217" y="1449"/>
                  </a:cubicBezTo>
                  <a:cubicBezTo>
                    <a:pt x="286" y="1449"/>
                    <a:pt x="352" y="1411"/>
                    <a:pt x="372" y="1322"/>
                  </a:cubicBezTo>
                  <a:cubicBezTo>
                    <a:pt x="497" y="946"/>
                    <a:pt x="547" y="545"/>
                    <a:pt x="522" y="169"/>
                  </a:cubicBezTo>
                  <a:cubicBezTo>
                    <a:pt x="522" y="56"/>
                    <a:pt x="428" y="0"/>
                    <a:pt x="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5"/>
            <p:cNvSpPr/>
            <p:nvPr/>
          </p:nvSpPr>
          <p:spPr>
            <a:xfrm>
              <a:off x="2260500" y="1566400"/>
              <a:ext cx="20875" cy="38500"/>
            </a:xfrm>
            <a:custGeom>
              <a:avLst/>
              <a:gdLst/>
              <a:ahLst/>
              <a:cxnLst/>
              <a:rect l="l" t="t" r="r" b="b"/>
              <a:pathLst>
                <a:path w="835" h="1540" extrusionOk="0">
                  <a:moveTo>
                    <a:pt x="618" y="0"/>
                  </a:moveTo>
                  <a:cubicBezTo>
                    <a:pt x="550" y="0"/>
                    <a:pt x="483" y="39"/>
                    <a:pt x="463" y="127"/>
                  </a:cubicBezTo>
                  <a:cubicBezTo>
                    <a:pt x="338" y="528"/>
                    <a:pt x="213" y="929"/>
                    <a:pt x="62" y="1330"/>
                  </a:cubicBezTo>
                  <a:cubicBezTo>
                    <a:pt x="0" y="1454"/>
                    <a:pt x="111" y="1540"/>
                    <a:pt x="222" y="1540"/>
                  </a:cubicBezTo>
                  <a:cubicBezTo>
                    <a:pt x="291" y="1540"/>
                    <a:pt x="359" y="1507"/>
                    <a:pt x="388" y="1431"/>
                  </a:cubicBezTo>
                  <a:cubicBezTo>
                    <a:pt x="564" y="1030"/>
                    <a:pt x="689" y="629"/>
                    <a:pt x="789" y="228"/>
                  </a:cubicBezTo>
                  <a:cubicBezTo>
                    <a:pt x="835" y="91"/>
                    <a:pt x="724" y="0"/>
                    <a:pt x="6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5"/>
            <p:cNvSpPr/>
            <p:nvPr/>
          </p:nvSpPr>
          <p:spPr>
            <a:xfrm>
              <a:off x="2259075" y="1511175"/>
              <a:ext cx="17850" cy="22075"/>
            </a:xfrm>
            <a:custGeom>
              <a:avLst/>
              <a:gdLst/>
              <a:ahLst/>
              <a:cxnLst/>
              <a:rect l="l" t="t" r="r" b="b"/>
              <a:pathLst>
                <a:path w="714" h="883" extrusionOk="0">
                  <a:moveTo>
                    <a:pt x="480" y="1"/>
                  </a:moveTo>
                  <a:cubicBezTo>
                    <a:pt x="421" y="1"/>
                    <a:pt x="361" y="32"/>
                    <a:pt x="320" y="106"/>
                  </a:cubicBezTo>
                  <a:lnTo>
                    <a:pt x="69" y="607"/>
                  </a:lnTo>
                  <a:cubicBezTo>
                    <a:pt x="0" y="745"/>
                    <a:pt x="132" y="882"/>
                    <a:pt x="254" y="882"/>
                  </a:cubicBezTo>
                  <a:cubicBezTo>
                    <a:pt x="310" y="882"/>
                    <a:pt x="364" y="853"/>
                    <a:pt x="395" y="783"/>
                  </a:cubicBezTo>
                  <a:cubicBezTo>
                    <a:pt x="470" y="632"/>
                    <a:pt x="545" y="457"/>
                    <a:pt x="646" y="281"/>
                  </a:cubicBezTo>
                  <a:cubicBezTo>
                    <a:pt x="713" y="130"/>
                    <a:pt x="599"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5"/>
            <p:cNvSpPr/>
            <p:nvPr/>
          </p:nvSpPr>
          <p:spPr>
            <a:xfrm>
              <a:off x="2294150" y="1505325"/>
              <a:ext cx="23325" cy="30150"/>
            </a:xfrm>
            <a:custGeom>
              <a:avLst/>
              <a:gdLst/>
              <a:ahLst/>
              <a:cxnLst/>
              <a:rect l="l" t="t" r="r" b="b"/>
              <a:pathLst>
                <a:path w="933" h="1206" extrusionOk="0">
                  <a:moveTo>
                    <a:pt x="685" y="1"/>
                  </a:moveTo>
                  <a:cubicBezTo>
                    <a:pt x="631" y="1"/>
                    <a:pt x="577" y="27"/>
                    <a:pt x="546" y="89"/>
                  </a:cubicBezTo>
                  <a:lnTo>
                    <a:pt x="70" y="941"/>
                  </a:lnTo>
                  <a:cubicBezTo>
                    <a:pt x="1" y="1079"/>
                    <a:pt x="122" y="1205"/>
                    <a:pt x="236" y="1205"/>
                  </a:cubicBezTo>
                  <a:cubicBezTo>
                    <a:pt x="288" y="1205"/>
                    <a:pt x="339" y="1179"/>
                    <a:pt x="371" y="1117"/>
                  </a:cubicBezTo>
                  <a:cubicBezTo>
                    <a:pt x="546" y="841"/>
                    <a:pt x="696" y="540"/>
                    <a:pt x="847" y="265"/>
                  </a:cubicBezTo>
                  <a:cubicBezTo>
                    <a:pt x="933" y="127"/>
                    <a:pt x="806" y="1"/>
                    <a:pt x="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5"/>
            <p:cNvSpPr/>
            <p:nvPr/>
          </p:nvSpPr>
          <p:spPr>
            <a:xfrm>
              <a:off x="2234725" y="1475275"/>
              <a:ext cx="11050" cy="30450"/>
            </a:xfrm>
            <a:custGeom>
              <a:avLst/>
              <a:gdLst/>
              <a:ahLst/>
              <a:cxnLst/>
              <a:rect l="l" t="t" r="r" b="b"/>
              <a:pathLst>
                <a:path w="442" h="1218" extrusionOk="0">
                  <a:moveTo>
                    <a:pt x="244" y="0"/>
                  </a:moveTo>
                  <a:cubicBezTo>
                    <a:pt x="154" y="0"/>
                    <a:pt x="66" y="63"/>
                    <a:pt x="66" y="188"/>
                  </a:cubicBezTo>
                  <a:cubicBezTo>
                    <a:pt x="91" y="439"/>
                    <a:pt x="66" y="715"/>
                    <a:pt x="16" y="990"/>
                  </a:cubicBezTo>
                  <a:cubicBezTo>
                    <a:pt x="0" y="1127"/>
                    <a:pt x="123" y="1218"/>
                    <a:pt x="228" y="1218"/>
                  </a:cubicBezTo>
                  <a:cubicBezTo>
                    <a:pt x="296" y="1218"/>
                    <a:pt x="357" y="1180"/>
                    <a:pt x="367" y="1091"/>
                  </a:cubicBezTo>
                  <a:cubicBezTo>
                    <a:pt x="417" y="790"/>
                    <a:pt x="442" y="489"/>
                    <a:pt x="442" y="188"/>
                  </a:cubicBezTo>
                  <a:cubicBezTo>
                    <a:pt x="429" y="63"/>
                    <a:pt x="335" y="0"/>
                    <a:pt x="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5"/>
            <p:cNvSpPr/>
            <p:nvPr/>
          </p:nvSpPr>
          <p:spPr>
            <a:xfrm>
              <a:off x="2136475" y="1416525"/>
              <a:ext cx="28625" cy="27700"/>
            </a:xfrm>
            <a:custGeom>
              <a:avLst/>
              <a:gdLst/>
              <a:ahLst/>
              <a:cxnLst/>
              <a:rect l="l" t="t" r="r" b="b"/>
              <a:pathLst>
                <a:path w="1145" h="1108" extrusionOk="0">
                  <a:moveTo>
                    <a:pt x="261" y="1"/>
                  </a:moveTo>
                  <a:cubicBezTo>
                    <a:pt x="119" y="1"/>
                    <a:pt x="1" y="192"/>
                    <a:pt x="136" y="308"/>
                  </a:cubicBezTo>
                  <a:cubicBezTo>
                    <a:pt x="337" y="533"/>
                    <a:pt x="562" y="784"/>
                    <a:pt x="738" y="1035"/>
                  </a:cubicBezTo>
                  <a:cubicBezTo>
                    <a:pt x="774" y="1086"/>
                    <a:pt x="828" y="1107"/>
                    <a:pt x="882" y="1107"/>
                  </a:cubicBezTo>
                  <a:cubicBezTo>
                    <a:pt x="1013" y="1107"/>
                    <a:pt x="1145" y="983"/>
                    <a:pt x="1038" y="859"/>
                  </a:cubicBezTo>
                  <a:cubicBezTo>
                    <a:pt x="838" y="558"/>
                    <a:pt x="612" y="308"/>
                    <a:pt x="387" y="57"/>
                  </a:cubicBezTo>
                  <a:cubicBezTo>
                    <a:pt x="347" y="17"/>
                    <a:pt x="303"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5"/>
            <p:cNvSpPr/>
            <p:nvPr/>
          </p:nvSpPr>
          <p:spPr>
            <a:xfrm>
              <a:off x="2175300" y="1400075"/>
              <a:ext cx="25100" cy="27850"/>
            </a:xfrm>
            <a:custGeom>
              <a:avLst/>
              <a:gdLst/>
              <a:ahLst/>
              <a:cxnLst/>
              <a:rect l="l" t="t" r="r" b="b"/>
              <a:pathLst>
                <a:path w="1004" h="1114" extrusionOk="0">
                  <a:moveTo>
                    <a:pt x="237" y="0"/>
                  </a:moveTo>
                  <a:cubicBezTo>
                    <a:pt x="116" y="0"/>
                    <a:pt x="1" y="126"/>
                    <a:pt x="87" y="264"/>
                  </a:cubicBezTo>
                  <a:cubicBezTo>
                    <a:pt x="262" y="515"/>
                    <a:pt x="413" y="765"/>
                    <a:pt x="588" y="1041"/>
                  </a:cubicBezTo>
                  <a:cubicBezTo>
                    <a:pt x="624" y="1092"/>
                    <a:pt x="677" y="1113"/>
                    <a:pt x="731" y="1113"/>
                  </a:cubicBezTo>
                  <a:cubicBezTo>
                    <a:pt x="864" y="1113"/>
                    <a:pt x="1003" y="983"/>
                    <a:pt x="914" y="841"/>
                  </a:cubicBezTo>
                  <a:cubicBezTo>
                    <a:pt x="739" y="590"/>
                    <a:pt x="563" y="339"/>
                    <a:pt x="388" y="89"/>
                  </a:cubicBezTo>
                  <a:cubicBezTo>
                    <a:pt x="349" y="26"/>
                    <a:pt x="292"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5"/>
            <p:cNvSpPr/>
            <p:nvPr/>
          </p:nvSpPr>
          <p:spPr>
            <a:xfrm>
              <a:off x="2235850" y="1386775"/>
              <a:ext cx="14950" cy="39750"/>
            </a:xfrm>
            <a:custGeom>
              <a:avLst/>
              <a:gdLst/>
              <a:ahLst/>
              <a:cxnLst/>
              <a:rect l="l" t="t" r="r" b="b"/>
              <a:pathLst>
                <a:path w="598" h="1590" extrusionOk="0">
                  <a:moveTo>
                    <a:pt x="397" y="0"/>
                  </a:moveTo>
                  <a:cubicBezTo>
                    <a:pt x="309" y="0"/>
                    <a:pt x="221" y="57"/>
                    <a:pt x="221" y="170"/>
                  </a:cubicBezTo>
                  <a:cubicBezTo>
                    <a:pt x="246" y="596"/>
                    <a:pt x="171" y="972"/>
                    <a:pt x="46" y="1373"/>
                  </a:cubicBezTo>
                  <a:cubicBezTo>
                    <a:pt x="1" y="1508"/>
                    <a:pt x="109" y="1589"/>
                    <a:pt x="219" y="1589"/>
                  </a:cubicBezTo>
                  <a:cubicBezTo>
                    <a:pt x="292" y="1589"/>
                    <a:pt x="367" y="1553"/>
                    <a:pt x="397" y="1473"/>
                  </a:cubicBezTo>
                  <a:cubicBezTo>
                    <a:pt x="522" y="1047"/>
                    <a:pt x="597" y="621"/>
                    <a:pt x="572" y="170"/>
                  </a:cubicBezTo>
                  <a:cubicBezTo>
                    <a:pt x="572" y="57"/>
                    <a:pt x="484" y="0"/>
                    <a:pt x="3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5"/>
            <p:cNvSpPr/>
            <p:nvPr/>
          </p:nvSpPr>
          <p:spPr>
            <a:xfrm>
              <a:off x="2275350" y="1396300"/>
              <a:ext cx="27925" cy="41425"/>
            </a:xfrm>
            <a:custGeom>
              <a:avLst/>
              <a:gdLst/>
              <a:ahLst/>
              <a:cxnLst/>
              <a:rect l="l" t="t" r="r" b="b"/>
              <a:pathLst>
                <a:path w="1117" h="1657" extrusionOk="0">
                  <a:moveTo>
                    <a:pt x="873" y="1"/>
                  </a:moveTo>
                  <a:cubicBezTo>
                    <a:pt x="817" y="1"/>
                    <a:pt x="761" y="27"/>
                    <a:pt x="722" y="89"/>
                  </a:cubicBezTo>
                  <a:cubicBezTo>
                    <a:pt x="521" y="515"/>
                    <a:pt x="295" y="941"/>
                    <a:pt x="70" y="1393"/>
                  </a:cubicBezTo>
                  <a:cubicBezTo>
                    <a:pt x="1" y="1530"/>
                    <a:pt x="122" y="1657"/>
                    <a:pt x="236" y="1657"/>
                  </a:cubicBezTo>
                  <a:cubicBezTo>
                    <a:pt x="289" y="1657"/>
                    <a:pt x="339" y="1631"/>
                    <a:pt x="371" y="1568"/>
                  </a:cubicBezTo>
                  <a:cubicBezTo>
                    <a:pt x="596" y="1142"/>
                    <a:pt x="822" y="691"/>
                    <a:pt x="1047" y="265"/>
                  </a:cubicBezTo>
                  <a:cubicBezTo>
                    <a:pt x="1116" y="127"/>
                    <a:pt x="996" y="1"/>
                    <a:pt x="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5"/>
            <p:cNvSpPr/>
            <p:nvPr/>
          </p:nvSpPr>
          <p:spPr>
            <a:xfrm>
              <a:off x="2310000" y="1415525"/>
              <a:ext cx="45250" cy="37425"/>
            </a:xfrm>
            <a:custGeom>
              <a:avLst/>
              <a:gdLst/>
              <a:ahLst/>
              <a:cxnLst/>
              <a:rect l="l" t="t" r="r" b="b"/>
              <a:pathLst>
                <a:path w="1810" h="1497" extrusionOk="0">
                  <a:moveTo>
                    <a:pt x="1536" y="1"/>
                  </a:moveTo>
                  <a:cubicBezTo>
                    <a:pt x="1495" y="1"/>
                    <a:pt x="1454" y="14"/>
                    <a:pt x="1416" y="47"/>
                  </a:cubicBezTo>
                  <a:lnTo>
                    <a:pt x="138" y="1200"/>
                  </a:lnTo>
                  <a:cubicBezTo>
                    <a:pt x="0" y="1318"/>
                    <a:pt x="124" y="1497"/>
                    <a:pt x="268" y="1497"/>
                  </a:cubicBezTo>
                  <a:cubicBezTo>
                    <a:pt x="309" y="1497"/>
                    <a:pt x="350" y="1483"/>
                    <a:pt x="388" y="1451"/>
                  </a:cubicBezTo>
                  <a:lnTo>
                    <a:pt x="1691" y="298"/>
                  </a:lnTo>
                  <a:cubicBezTo>
                    <a:pt x="1809" y="180"/>
                    <a:pt x="1681" y="1"/>
                    <a:pt x="1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5"/>
            <p:cNvSpPr/>
            <p:nvPr/>
          </p:nvSpPr>
          <p:spPr>
            <a:xfrm>
              <a:off x="2345550" y="1441250"/>
              <a:ext cx="42400" cy="26550"/>
            </a:xfrm>
            <a:custGeom>
              <a:avLst/>
              <a:gdLst/>
              <a:ahLst/>
              <a:cxnLst/>
              <a:rect l="l" t="t" r="r" b="b"/>
              <a:pathLst>
                <a:path w="1696" h="1062" extrusionOk="0">
                  <a:moveTo>
                    <a:pt x="1429" y="0"/>
                  </a:moveTo>
                  <a:cubicBezTo>
                    <a:pt x="1403" y="0"/>
                    <a:pt x="1375" y="7"/>
                    <a:pt x="1347" y="21"/>
                  </a:cubicBezTo>
                  <a:cubicBezTo>
                    <a:pt x="921" y="196"/>
                    <a:pt x="520" y="422"/>
                    <a:pt x="144" y="722"/>
                  </a:cubicBezTo>
                  <a:cubicBezTo>
                    <a:pt x="0" y="825"/>
                    <a:pt x="92" y="1062"/>
                    <a:pt x="226" y="1062"/>
                  </a:cubicBezTo>
                  <a:cubicBezTo>
                    <a:pt x="256" y="1062"/>
                    <a:pt x="288" y="1050"/>
                    <a:pt x="320" y="1023"/>
                  </a:cubicBezTo>
                  <a:cubicBezTo>
                    <a:pt x="695" y="747"/>
                    <a:pt x="1096" y="497"/>
                    <a:pt x="1523" y="321"/>
                  </a:cubicBezTo>
                  <a:cubicBezTo>
                    <a:pt x="1695" y="235"/>
                    <a:pt x="1589"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5"/>
            <p:cNvSpPr/>
            <p:nvPr/>
          </p:nvSpPr>
          <p:spPr>
            <a:xfrm>
              <a:off x="2383700" y="1399900"/>
              <a:ext cx="42450" cy="22925"/>
            </a:xfrm>
            <a:custGeom>
              <a:avLst/>
              <a:gdLst/>
              <a:ahLst/>
              <a:cxnLst/>
              <a:rect l="l" t="t" r="r" b="b"/>
              <a:pathLst>
                <a:path w="1698" h="917" extrusionOk="0">
                  <a:moveTo>
                    <a:pt x="1432" y="0"/>
                  </a:moveTo>
                  <a:cubicBezTo>
                    <a:pt x="1405" y="0"/>
                    <a:pt x="1378" y="6"/>
                    <a:pt x="1350" y="20"/>
                  </a:cubicBezTo>
                  <a:cubicBezTo>
                    <a:pt x="949" y="196"/>
                    <a:pt x="573" y="396"/>
                    <a:pt x="197" y="572"/>
                  </a:cubicBezTo>
                  <a:cubicBezTo>
                    <a:pt x="1" y="659"/>
                    <a:pt x="108" y="917"/>
                    <a:pt x="287" y="917"/>
                  </a:cubicBezTo>
                  <a:cubicBezTo>
                    <a:pt x="314" y="917"/>
                    <a:pt x="343" y="911"/>
                    <a:pt x="373" y="898"/>
                  </a:cubicBezTo>
                  <a:cubicBezTo>
                    <a:pt x="748" y="697"/>
                    <a:pt x="1149" y="522"/>
                    <a:pt x="1525" y="321"/>
                  </a:cubicBezTo>
                  <a:cubicBezTo>
                    <a:pt x="1698" y="235"/>
                    <a:pt x="1592" y="0"/>
                    <a:pt x="1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5"/>
            <p:cNvSpPr/>
            <p:nvPr/>
          </p:nvSpPr>
          <p:spPr>
            <a:xfrm>
              <a:off x="2358025" y="1377100"/>
              <a:ext cx="31025" cy="20325"/>
            </a:xfrm>
            <a:custGeom>
              <a:avLst/>
              <a:gdLst/>
              <a:ahLst/>
              <a:cxnLst/>
              <a:rect l="l" t="t" r="r" b="b"/>
              <a:pathLst>
                <a:path w="1241" h="813" extrusionOk="0">
                  <a:moveTo>
                    <a:pt x="972" y="0"/>
                  </a:moveTo>
                  <a:cubicBezTo>
                    <a:pt x="940" y="0"/>
                    <a:pt x="907" y="9"/>
                    <a:pt x="873" y="30"/>
                  </a:cubicBezTo>
                  <a:cubicBezTo>
                    <a:pt x="623" y="156"/>
                    <a:pt x="397" y="306"/>
                    <a:pt x="146" y="481"/>
                  </a:cubicBezTo>
                  <a:cubicBezTo>
                    <a:pt x="0" y="586"/>
                    <a:pt x="98" y="812"/>
                    <a:pt x="236" y="812"/>
                  </a:cubicBezTo>
                  <a:cubicBezTo>
                    <a:pt x="263" y="812"/>
                    <a:pt x="293" y="803"/>
                    <a:pt x="322" y="782"/>
                  </a:cubicBezTo>
                  <a:cubicBezTo>
                    <a:pt x="572" y="632"/>
                    <a:pt x="823" y="481"/>
                    <a:pt x="1074" y="331"/>
                  </a:cubicBezTo>
                  <a:cubicBezTo>
                    <a:pt x="1241" y="227"/>
                    <a:pt x="1129" y="0"/>
                    <a:pt x="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5"/>
            <p:cNvSpPr/>
            <p:nvPr/>
          </p:nvSpPr>
          <p:spPr>
            <a:xfrm>
              <a:off x="2321725" y="1350575"/>
              <a:ext cx="20400" cy="28250"/>
            </a:xfrm>
            <a:custGeom>
              <a:avLst/>
              <a:gdLst/>
              <a:ahLst/>
              <a:cxnLst/>
              <a:rect l="l" t="t" r="r" b="b"/>
              <a:pathLst>
                <a:path w="816" h="1130" extrusionOk="0">
                  <a:moveTo>
                    <a:pt x="580" y="0"/>
                  </a:moveTo>
                  <a:cubicBezTo>
                    <a:pt x="528" y="0"/>
                    <a:pt x="477" y="26"/>
                    <a:pt x="445" y="89"/>
                  </a:cubicBezTo>
                  <a:cubicBezTo>
                    <a:pt x="320" y="339"/>
                    <a:pt x="195" y="615"/>
                    <a:pt x="70" y="866"/>
                  </a:cubicBezTo>
                  <a:cubicBezTo>
                    <a:pt x="1" y="1004"/>
                    <a:pt x="133" y="1130"/>
                    <a:pt x="255" y="1130"/>
                  </a:cubicBezTo>
                  <a:cubicBezTo>
                    <a:pt x="311" y="1130"/>
                    <a:pt x="364" y="1104"/>
                    <a:pt x="395" y="1041"/>
                  </a:cubicBezTo>
                  <a:lnTo>
                    <a:pt x="746" y="264"/>
                  </a:lnTo>
                  <a:cubicBezTo>
                    <a:pt x="815" y="126"/>
                    <a:pt x="694" y="0"/>
                    <a:pt x="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5"/>
            <p:cNvSpPr/>
            <p:nvPr/>
          </p:nvSpPr>
          <p:spPr>
            <a:xfrm>
              <a:off x="2277350" y="1334150"/>
              <a:ext cx="10400" cy="29225"/>
            </a:xfrm>
            <a:custGeom>
              <a:avLst/>
              <a:gdLst/>
              <a:ahLst/>
              <a:cxnLst/>
              <a:rect l="l" t="t" r="r" b="b"/>
              <a:pathLst>
                <a:path w="416" h="1169" extrusionOk="0">
                  <a:moveTo>
                    <a:pt x="206" y="0"/>
                  </a:moveTo>
                  <a:cubicBezTo>
                    <a:pt x="115" y="0"/>
                    <a:pt x="27" y="56"/>
                    <a:pt x="40" y="169"/>
                  </a:cubicBezTo>
                  <a:cubicBezTo>
                    <a:pt x="65" y="420"/>
                    <a:pt x="65" y="671"/>
                    <a:pt x="15" y="946"/>
                  </a:cubicBezTo>
                  <a:cubicBezTo>
                    <a:pt x="0" y="1079"/>
                    <a:pt x="107" y="1168"/>
                    <a:pt x="208" y="1168"/>
                  </a:cubicBezTo>
                  <a:cubicBezTo>
                    <a:pt x="278" y="1168"/>
                    <a:pt x="345" y="1125"/>
                    <a:pt x="366" y="1021"/>
                  </a:cubicBezTo>
                  <a:cubicBezTo>
                    <a:pt x="416" y="746"/>
                    <a:pt x="416" y="470"/>
                    <a:pt x="391" y="169"/>
                  </a:cubicBezTo>
                  <a:cubicBezTo>
                    <a:pt x="391" y="56"/>
                    <a:pt x="297"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5"/>
            <p:cNvSpPr/>
            <p:nvPr/>
          </p:nvSpPr>
          <p:spPr>
            <a:xfrm>
              <a:off x="2233225" y="1326775"/>
              <a:ext cx="8800" cy="39650"/>
            </a:xfrm>
            <a:custGeom>
              <a:avLst/>
              <a:gdLst/>
              <a:ahLst/>
              <a:cxnLst/>
              <a:rect l="l" t="t" r="r" b="b"/>
              <a:pathLst>
                <a:path w="352" h="1586" extrusionOk="0">
                  <a:moveTo>
                    <a:pt x="176" y="1"/>
                  </a:moveTo>
                  <a:cubicBezTo>
                    <a:pt x="88" y="1"/>
                    <a:pt x="0" y="63"/>
                    <a:pt x="0" y="189"/>
                  </a:cubicBezTo>
                  <a:lnTo>
                    <a:pt x="0" y="1417"/>
                  </a:lnTo>
                  <a:cubicBezTo>
                    <a:pt x="0" y="1529"/>
                    <a:pt x="88" y="1586"/>
                    <a:pt x="176" y="1586"/>
                  </a:cubicBezTo>
                  <a:cubicBezTo>
                    <a:pt x="264" y="1586"/>
                    <a:pt x="351" y="1529"/>
                    <a:pt x="351" y="1417"/>
                  </a:cubicBezTo>
                  <a:lnTo>
                    <a:pt x="351" y="189"/>
                  </a:lnTo>
                  <a:cubicBezTo>
                    <a:pt x="351" y="63"/>
                    <a:pt x="264"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5"/>
            <p:cNvSpPr/>
            <p:nvPr/>
          </p:nvSpPr>
          <p:spPr>
            <a:xfrm>
              <a:off x="2169675" y="1321750"/>
              <a:ext cx="26525" cy="40050"/>
            </a:xfrm>
            <a:custGeom>
              <a:avLst/>
              <a:gdLst/>
              <a:ahLst/>
              <a:cxnLst/>
              <a:rect l="l" t="t" r="r" b="b"/>
              <a:pathLst>
                <a:path w="1061" h="1602" extrusionOk="0">
                  <a:moveTo>
                    <a:pt x="248" y="0"/>
                  </a:moveTo>
                  <a:cubicBezTo>
                    <a:pt x="127" y="0"/>
                    <a:pt x="0" y="126"/>
                    <a:pt x="86" y="264"/>
                  </a:cubicBezTo>
                  <a:cubicBezTo>
                    <a:pt x="287" y="665"/>
                    <a:pt x="487" y="1066"/>
                    <a:pt x="663" y="1492"/>
                  </a:cubicBezTo>
                  <a:cubicBezTo>
                    <a:pt x="691" y="1569"/>
                    <a:pt x="760" y="1602"/>
                    <a:pt x="830" y="1602"/>
                  </a:cubicBezTo>
                  <a:cubicBezTo>
                    <a:pt x="944" y="1602"/>
                    <a:pt x="1060" y="1516"/>
                    <a:pt x="1014" y="1392"/>
                  </a:cubicBezTo>
                  <a:cubicBezTo>
                    <a:pt x="813" y="941"/>
                    <a:pt x="613" y="515"/>
                    <a:pt x="387" y="89"/>
                  </a:cubicBezTo>
                  <a:cubicBezTo>
                    <a:pt x="356" y="26"/>
                    <a:pt x="303" y="0"/>
                    <a:pt x="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5"/>
            <p:cNvSpPr/>
            <p:nvPr/>
          </p:nvSpPr>
          <p:spPr>
            <a:xfrm>
              <a:off x="2103850" y="1329075"/>
              <a:ext cx="40725" cy="33025"/>
            </a:xfrm>
            <a:custGeom>
              <a:avLst/>
              <a:gdLst/>
              <a:ahLst/>
              <a:cxnLst/>
              <a:rect l="l" t="t" r="r" b="b"/>
              <a:pathLst>
                <a:path w="1629" h="1321" extrusionOk="0">
                  <a:moveTo>
                    <a:pt x="269" y="0"/>
                  </a:moveTo>
                  <a:cubicBezTo>
                    <a:pt x="124" y="0"/>
                    <a:pt x="0" y="179"/>
                    <a:pt x="138" y="297"/>
                  </a:cubicBezTo>
                  <a:cubicBezTo>
                    <a:pt x="514" y="623"/>
                    <a:pt x="865" y="949"/>
                    <a:pt x="1241" y="1275"/>
                  </a:cubicBezTo>
                  <a:cubicBezTo>
                    <a:pt x="1273" y="1307"/>
                    <a:pt x="1312" y="1321"/>
                    <a:pt x="1350" y="1321"/>
                  </a:cubicBezTo>
                  <a:cubicBezTo>
                    <a:pt x="1489" y="1321"/>
                    <a:pt x="1629" y="1142"/>
                    <a:pt x="1491" y="1024"/>
                  </a:cubicBezTo>
                  <a:cubicBezTo>
                    <a:pt x="1115" y="698"/>
                    <a:pt x="764" y="372"/>
                    <a:pt x="388" y="46"/>
                  </a:cubicBezTo>
                  <a:cubicBezTo>
                    <a:pt x="350" y="14"/>
                    <a:pt x="309" y="0"/>
                    <a:pt x="269"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5"/>
            <p:cNvSpPr/>
            <p:nvPr/>
          </p:nvSpPr>
          <p:spPr>
            <a:xfrm>
              <a:off x="2071850" y="1349300"/>
              <a:ext cx="47925" cy="30325"/>
            </a:xfrm>
            <a:custGeom>
              <a:avLst/>
              <a:gdLst/>
              <a:ahLst/>
              <a:cxnLst/>
              <a:rect l="l" t="t" r="r" b="b"/>
              <a:pathLst>
                <a:path w="1917" h="1213" extrusionOk="0">
                  <a:moveTo>
                    <a:pt x="245" y="1"/>
                  </a:moveTo>
                  <a:cubicBezTo>
                    <a:pt x="105" y="1"/>
                    <a:pt x="1" y="238"/>
                    <a:pt x="165" y="340"/>
                  </a:cubicBezTo>
                  <a:cubicBezTo>
                    <a:pt x="591" y="666"/>
                    <a:pt x="1067" y="942"/>
                    <a:pt x="1543" y="1192"/>
                  </a:cubicBezTo>
                  <a:cubicBezTo>
                    <a:pt x="1575" y="1206"/>
                    <a:pt x="1605" y="1213"/>
                    <a:pt x="1634" y="1213"/>
                  </a:cubicBezTo>
                  <a:cubicBezTo>
                    <a:pt x="1810" y="1213"/>
                    <a:pt x="1916" y="978"/>
                    <a:pt x="1744" y="892"/>
                  </a:cubicBezTo>
                  <a:cubicBezTo>
                    <a:pt x="1242" y="641"/>
                    <a:pt x="791" y="365"/>
                    <a:pt x="340" y="39"/>
                  </a:cubicBezTo>
                  <a:cubicBezTo>
                    <a:pt x="308" y="12"/>
                    <a:pt x="276" y="1"/>
                    <a:pt x="245"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5"/>
            <p:cNvSpPr/>
            <p:nvPr/>
          </p:nvSpPr>
          <p:spPr>
            <a:xfrm>
              <a:off x="2048600" y="1370825"/>
              <a:ext cx="51450" cy="26600"/>
            </a:xfrm>
            <a:custGeom>
              <a:avLst/>
              <a:gdLst/>
              <a:ahLst/>
              <a:cxnLst/>
              <a:rect l="l" t="t" r="r" b="b"/>
              <a:pathLst>
                <a:path w="2058" h="1064" extrusionOk="0">
                  <a:moveTo>
                    <a:pt x="246" y="1"/>
                  </a:moveTo>
                  <a:cubicBezTo>
                    <a:pt x="94" y="1"/>
                    <a:pt x="0" y="227"/>
                    <a:pt x="167" y="331"/>
                  </a:cubicBezTo>
                  <a:cubicBezTo>
                    <a:pt x="669" y="657"/>
                    <a:pt x="1195" y="883"/>
                    <a:pt x="1771" y="1058"/>
                  </a:cubicBezTo>
                  <a:cubicBezTo>
                    <a:pt x="1787" y="1062"/>
                    <a:pt x="1803" y="1063"/>
                    <a:pt x="1817" y="1063"/>
                  </a:cubicBezTo>
                  <a:cubicBezTo>
                    <a:pt x="2006" y="1063"/>
                    <a:pt x="2058" y="777"/>
                    <a:pt x="1872" y="707"/>
                  </a:cubicBezTo>
                  <a:cubicBezTo>
                    <a:pt x="1320" y="557"/>
                    <a:pt x="819" y="331"/>
                    <a:pt x="343" y="31"/>
                  </a:cubicBezTo>
                  <a:cubicBezTo>
                    <a:pt x="309" y="10"/>
                    <a:pt x="277" y="1"/>
                    <a:pt x="246"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5"/>
            <p:cNvSpPr/>
            <p:nvPr/>
          </p:nvSpPr>
          <p:spPr>
            <a:xfrm>
              <a:off x="1637975" y="1300300"/>
              <a:ext cx="652925" cy="898475"/>
            </a:xfrm>
            <a:custGeom>
              <a:avLst/>
              <a:gdLst/>
              <a:ahLst/>
              <a:cxnLst/>
              <a:rect l="l" t="t" r="r" b="b"/>
              <a:pathLst>
                <a:path w="26117"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4186" y="35333"/>
                    <a:pt x="24036" y="34782"/>
                    <a:pt x="23810" y="34180"/>
                  </a:cubicBezTo>
                  <a:cubicBezTo>
                    <a:pt x="21580" y="28416"/>
                    <a:pt x="6793" y="26185"/>
                    <a:pt x="10427" y="14130"/>
                  </a:cubicBezTo>
                  <a:cubicBezTo>
                    <a:pt x="13284" y="4656"/>
                    <a:pt x="22357" y="1448"/>
                    <a:pt x="26116" y="521"/>
                  </a:cubicBezTo>
                  <a:cubicBezTo>
                    <a:pt x="25264" y="345"/>
                    <a:pt x="24387" y="220"/>
                    <a:pt x="23510" y="120"/>
                  </a:cubicBezTo>
                  <a:cubicBezTo>
                    <a:pt x="22782" y="41"/>
                    <a:pt x="22053" y="1"/>
                    <a:pt x="2132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5"/>
            <p:cNvSpPr/>
            <p:nvPr/>
          </p:nvSpPr>
          <p:spPr>
            <a:xfrm>
              <a:off x="1663050" y="580350"/>
              <a:ext cx="409850" cy="797725"/>
            </a:xfrm>
            <a:custGeom>
              <a:avLst/>
              <a:gdLst/>
              <a:ahLst/>
              <a:cxnLst/>
              <a:rect l="l" t="t" r="r" b="b"/>
              <a:pathLst>
                <a:path w="16394" h="31909" extrusionOk="0">
                  <a:moveTo>
                    <a:pt x="4844" y="1"/>
                  </a:moveTo>
                  <a:cubicBezTo>
                    <a:pt x="4272" y="1"/>
                    <a:pt x="3703" y="302"/>
                    <a:pt x="3484" y="998"/>
                  </a:cubicBezTo>
                  <a:cubicBezTo>
                    <a:pt x="0" y="12201"/>
                    <a:pt x="3534" y="25083"/>
                    <a:pt x="13660" y="31675"/>
                  </a:cubicBezTo>
                  <a:cubicBezTo>
                    <a:pt x="13912" y="31838"/>
                    <a:pt x="14162" y="31909"/>
                    <a:pt x="14396" y="31909"/>
                  </a:cubicBezTo>
                  <a:cubicBezTo>
                    <a:pt x="15600" y="31909"/>
                    <a:pt x="16393" y="30033"/>
                    <a:pt x="15113" y="29193"/>
                  </a:cubicBezTo>
                  <a:cubicBezTo>
                    <a:pt x="13760" y="28316"/>
                    <a:pt x="12532" y="27289"/>
                    <a:pt x="11454" y="26186"/>
                  </a:cubicBezTo>
                  <a:cubicBezTo>
                    <a:pt x="11254" y="23554"/>
                    <a:pt x="12507" y="19670"/>
                    <a:pt x="14336" y="17790"/>
                  </a:cubicBezTo>
                  <a:cubicBezTo>
                    <a:pt x="15344" y="16782"/>
                    <a:pt x="14359" y="15340"/>
                    <a:pt x="13258" y="15340"/>
                  </a:cubicBezTo>
                  <a:cubicBezTo>
                    <a:pt x="12935" y="15340"/>
                    <a:pt x="12602" y="15464"/>
                    <a:pt x="12306" y="15760"/>
                  </a:cubicBezTo>
                  <a:cubicBezTo>
                    <a:pt x="10677" y="17439"/>
                    <a:pt x="9374" y="20221"/>
                    <a:pt x="8848" y="22878"/>
                  </a:cubicBezTo>
                  <a:cubicBezTo>
                    <a:pt x="7720" y="21148"/>
                    <a:pt x="6842" y="19269"/>
                    <a:pt x="6241" y="17314"/>
                  </a:cubicBezTo>
                  <a:cubicBezTo>
                    <a:pt x="6567" y="13980"/>
                    <a:pt x="8346" y="10998"/>
                    <a:pt x="11078" y="9068"/>
                  </a:cubicBezTo>
                  <a:cubicBezTo>
                    <a:pt x="12323" y="8197"/>
                    <a:pt x="11558" y="6346"/>
                    <a:pt x="10391" y="6346"/>
                  </a:cubicBezTo>
                  <a:cubicBezTo>
                    <a:pt x="10148" y="6346"/>
                    <a:pt x="9888" y="6426"/>
                    <a:pt x="9624" y="6612"/>
                  </a:cubicBezTo>
                  <a:cubicBezTo>
                    <a:pt x="7720" y="7940"/>
                    <a:pt x="6191" y="9619"/>
                    <a:pt x="5138" y="11574"/>
                  </a:cubicBezTo>
                  <a:cubicBezTo>
                    <a:pt x="4888" y="8291"/>
                    <a:pt x="5264" y="4933"/>
                    <a:pt x="6266" y="1775"/>
                  </a:cubicBezTo>
                  <a:cubicBezTo>
                    <a:pt x="6599" y="701"/>
                    <a:pt x="5717" y="1"/>
                    <a:pt x="48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5"/>
            <p:cNvSpPr/>
            <p:nvPr/>
          </p:nvSpPr>
          <p:spPr>
            <a:xfrm>
              <a:off x="1751400" y="674350"/>
              <a:ext cx="8800" cy="27925"/>
            </a:xfrm>
            <a:custGeom>
              <a:avLst/>
              <a:gdLst/>
              <a:ahLst/>
              <a:cxnLst/>
              <a:rect l="l" t="t" r="r" b="b"/>
              <a:pathLst>
                <a:path w="352" h="1117" extrusionOk="0">
                  <a:moveTo>
                    <a:pt x="176" y="1"/>
                  </a:moveTo>
                  <a:cubicBezTo>
                    <a:pt x="88" y="1"/>
                    <a:pt x="0" y="57"/>
                    <a:pt x="0" y="170"/>
                  </a:cubicBezTo>
                  <a:lnTo>
                    <a:pt x="0" y="947"/>
                  </a:lnTo>
                  <a:cubicBezTo>
                    <a:pt x="0" y="1060"/>
                    <a:pt x="88" y="1116"/>
                    <a:pt x="176" y="1116"/>
                  </a:cubicBezTo>
                  <a:cubicBezTo>
                    <a:pt x="263" y="1116"/>
                    <a:pt x="351" y="1060"/>
                    <a:pt x="351" y="947"/>
                  </a:cubicBezTo>
                  <a:lnTo>
                    <a:pt x="351" y="170"/>
                  </a:lnTo>
                  <a:cubicBezTo>
                    <a:pt x="351" y="57"/>
                    <a:pt x="263" y="1"/>
                    <a:pt x="17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5"/>
            <p:cNvSpPr/>
            <p:nvPr/>
          </p:nvSpPr>
          <p:spPr>
            <a:xfrm>
              <a:off x="1771450" y="703175"/>
              <a:ext cx="11425" cy="32500"/>
            </a:xfrm>
            <a:custGeom>
              <a:avLst/>
              <a:gdLst/>
              <a:ahLst/>
              <a:cxnLst/>
              <a:rect l="l" t="t" r="r" b="b"/>
              <a:pathLst>
                <a:path w="457" h="1300" extrusionOk="0">
                  <a:moveTo>
                    <a:pt x="220" y="1"/>
                  </a:moveTo>
                  <a:cubicBezTo>
                    <a:pt x="132" y="1"/>
                    <a:pt x="38" y="57"/>
                    <a:pt x="25" y="170"/>
                  </a:cubicBezTo>
                  <a:cubicBezTo>
                    <a:pt x="0" y="521"/>
                    <a:pt x="25" y="847"/>
                    <a:pt x="75" y="1173"/>
                  </a:cubicBezTo>
                  <a:cubicBezTo>
                    <a:pt x="95" y="1261"/>
                    <a:pt x="162" y="1300"/>
                    <a:pt x="232" y="1300"/>
                  </a:cubicBezTo>
                  <a:cubicBezTo>
                    <a:pt x="340" y="1300"/>
                    <a:pt x="457" y="1209"/>
                    <a:pt x="426" y="1072"/>
                  </a:cubicBezTo>
                  <a:cubicBezTo>
                    <a:pt x="376" y="772"/>
                    <a:pt x="351" y="471"/>
                    <a:pt x="376" y="170"/>
                  </a:cubicBezTo>
                  <a:cubicBezTo>
                    <a:pt x="389" y="57"/>
                    <a:pt x="307" y="1"/>
                    <a:pt x="22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5"/>
            <p:cNvSpPr/>
            <p:nvPr/>
          </p:nvSpPr>
          <p:spPr>
            <a:xfrm>
              <a:off x="1742925" y="875500"/>
              <a:ext cx="22425" cy="41775"/>
            </a:xfrm>
            <a:custGeom>
              <a:avLst/>
              <a:gdLst/>
              <a:ahLst/>
              <a:cxnLst/>
              <a:rect l="l" t="t" r="r" b="b"/>
              <a:pathLst>
                <a:path w="897" h="1671" extrusionOk="0">
                  <a:moveTo>
                    <a:pt x="179" y="0"/>
                  </a:moveTo>
                  <a:cubicBezTo>
                    <a:pt x="89" y="0"/>
                    <a:pt x="1" y="57"/>
                    <a:pt x="13" y="169"/>
                  </a:cubicBezTo>
                  <a:cubicBezTo>
                    <a:pt x="13" y="696"/>
                    <a:pt x="164" y="1197"/>
                    <a:pt x="490" y="1598"/>
                  </a:cubicBezTo>
                  <a:cubicBezTo>
                    <a:pt x="526" y="1649"/>
                    <a:pt x="580" y="1671"/>
                    <a:pt x="634" y="1671"/>
                  </a:cubicBezTo>
                  <a:cubicBezTo>
                    <a:pt x="765" y="1671"/>
                    <a:pt x="897" y="1546"/>
                    <a:pt x="790" y="1422"/>
                  </a:cubicBezTo>
                  <a:cubicBezTo>
                    <a:pt x="515" y="1046"/>
                    <a:pt x="364" y="645"/>
                    <a:pt x="364" y="169"/>
                  </a:cubicBezTo>
                  <a:cubicBezTo>
                    <a:pt x="364" y="57"/>
                    <a:pt x="270" y="0"/>
                    <a:pt x="1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5"/>
            <p:cNvSpPr/>
            <p:nvPr/>
          </p:nvSpPr>
          <p:spPr>
            <a:xfrm>
              <a:off x="1770825" y="889700"/>
              <a:ext cx="16650" cy="29450"/>
            </a:xfrm>
            <a:custGeom>
              <a:avLst/>
              <a:gdLst/>
              <a:ahLst/>
              <a:cxnLst/>
              <a:rect l="l" t="t" r="r" b="b"/>
              <a:pathLst>
                <a:path w="666" h="1178" extrusionOk="0">
                  <a:moveTo>
                    <a:pt x="200" y="0"/>
                  </a:moveTo>
                  <a:cubicBezTo>
                    <a:pt x="133" y="0"/>
                    <a:pt x="70" y="39"/>
                    <a:pt x="50" y="128"/>
                  </a:cubicBezTo>
                  <a:cubicBezTo>
                    <a:pt x="0" y="478"/>
                    <a:pt x="50" y="804"/>
                    <a:pt x="276" y="1105"/>
                  </a:cubicBezTo>
                  <a:cubicBezTo>
                    <a:pt x="313" y="1156"/>
                    <a:pt x="364" y="1178"/>
                    <a:pt x="416" y="1178"/>
                  </a:cubicBezTo>
                  <a:cubicBezTo>
                    <a:pt x="541" y="1178"/>
                    <a:pt x="665" y="1054"/>
                    <a:pt x="577" y="930"/>
                  </a:cubicBezTo>
                  <a:cubicBezTo>
                    <a:pt x="426" y="704"/>
                    <a:pt x="351" y="478"/>
                    <a:pt x="401" y="228"/>
                  </a:cubicBezTo>
                  <a:cubicBezTo>
                    <a:pt x="416" y="91"/>
                    <a:pt x="303" y="0"/>
                    <a:pt x="20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5"/>
            <p:cNvSpPr/>
            <p:nvPr/>
          </p:nvSpPr>
          <p:spPr>
            <a:xfrm>
              <a:off x="1839250" y="800650"/>
              <a:ext cx="36025" cy="38775"/>
            </a:xfrm>
            <a:custGeom>
              <a:avLst/>
              <a:gdLst/>
              <a:ahLst/>
              <a:cxnLst/>
              <a:rect l="l" t="t" r="r" b="b"/>
              <a:pathLst>
                <a:path w="1441" h="1551" extrusionOk="0">
                  <a:moveTo>
                    <a:pt x="1194" y="1"/>
                  </a:moveTo>
                  <a:cubicBezTo>
                    <a:pt x="1164" y="1"/>
                    <a:pt x="1131" y="10"/>
                    <a:pt x="1098" y="30"/>
                  </a:cubicBezTo>
                  <a:cubicBezTo>
                    <a:pt x="622" y="331"/>
                    <a:pt x="246" y="782"/>
                    <a:pt x="45" y="1334"/>
                  </a:cubicBezTo>
                  <a:cubicBezTo>
                    <a:pt x="0" y="1469"/>
                    <a:pt x="108" y="1550"/>
                    <a:pt x="218" y="1550"/>
                  </a:cubicBezTo>
                  <a:cubicBezTo>
                    <a:pt x="292" y="1550"/>
                    <a:pt x="366" y="1514"/>
                    <a:pt x="396" y="1434"/>
                  </a:cubicBezTo>
                  <a:cubicBezTo>
                    <a:pt x="571" y="983"/>
                    <a:pt x="872" y="582"/>
                    <a:pt x="1273" y="331"/>
                  </a:cubicBezTo>
                  <a:cubicBezTo>
                    <a:pt x="1440" y="227"/>
                    <a:pt x="1346" y="1"/>
                    <a:pt x="119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5"/>
            <p:cNvSpPr/>
            <p:nvPr/>
          </p:nvSpPr>
          <p:spPr>
            <a:xfrm>
              <a:off x="1850050" y="817450"/>
              <a:ext cx="29550" cy="29950"/>
            </a:xfrm>
            <a:custGeom>
              <a:avLst/>
              <a:gdLst/>
              <a:ahLst/>
              <a:cxnLst/>
              <a:rect l="l" t="t" r="r" b="b"/>
              <a:pathLst>
                <a:path w="1182" h="1198" extrusionOk="0">
                  <a:moveTo>
                    <a:pt x="935" y="1"/>
                  </a:moveTo>
                  <a:cubicBezTo>
                    <a:pt x="894" y="1"/>
                    <a:pt x="852" y="18"/>
                    <a:pt x="816" y="60"/>
                  </a:cubicBezTo>
                  <a:cubicBezTo>
                    <a:pt x="566" y="336"/>
                    <a:pt x="340" y="612"/>
                    <a:pt x="114" y="887"/>
                  </a:cubicBezTo>
                  <a:cubicBezTo>
                    <a:pt x="0" y="1021"/>
                    <a:pt x="118" y="1198"/>
                    <a:pt x="247" y="1198"/>
                  </a:cubicBezTo>
                  <a:cubicBezTo>
                    <a:pt x="287" y="1198"/>
                    <a:pt x="329" y="1180"/>
                    <a:pt x="365" y="1138"/>
                  </a:cubicBezTo>
                  <a:cubicBezTo>
                    <a:pt x="591" y="862"/>
                    <a:pt x="841" y="587"/>
                    <a:pt x="1067" y="311"/>
                  </a:cubicBezTo>
                  <a:cubicBezTo>
                    <a:pt x="1181" y="177"/>
                    <a:pt x="1064" y="1"/>
                    <a:pt x="93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5"/>
            <p:cNvSpPr/>
            <p:nvPr/>
          </p:nvSpPr>
          <p:spPr>
            <a:xfrm>
              <a:off x="1815175" y="1121525"/>
              <a:ext cx="26900" cy="35700"/>
            </a:xfrm>
            <a:custGeom>
              <a:avLst/>
              <a:gdLst/>
              <a:ahLst/>
              <a:cxnLst/>
              <a:rect l="l" t="t" r="r" b="b"/>
              <a:pathLst>
                <a:path w="1076" h="1428" extrusionOk="0">
                  <a:moveTo>
                    <a:pt x="225" y="1"/>
                  </a:moveTo>
                  <a:cubicBezTo>
                    <a:pt x="117" y="1"/>
                    <a:pt x="0" y="91"/>
                    <a:pt x="31" y="228"/>
                  </a:cubicBezTo>
                  <a:cubicBezTo>
                    <a:pt x="131" y="679"/>
                    <a:pt x="356" y="1080"/>
                    <a:pt x="682" y="1381"/>
                  </a:cubicBezTo>
                  <a:cubicBezTo>
                    <a:pt x="720" y="1414"/>
                    <a:pt x="762" y="1427"/>
                    <a:pt x="802" y="1427"/>
                  </a:cubicBezTo>
                  <a:cubicBezTo>
                    <a:pt x="948" y="1427"/>
                    <a:pt x="1076" y="1248"/>
                    <a:pt x="958" y="1130"/>
                  </a:cubicBezTo>
                  <a:cubicBezTo>
                    <a:pt x="657" y="855"/>
                    <a:pt x="482" y="529"/>
                    <a:pt x="382" y="128"/>
                  </a:cubicBezTo>
                  <a:cubicBezTo>
                    <a:pt x="362" y="39"/>
                    <a:pt x="295" y="1"/>
                    <a:pt x="22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5"/>
            <p:cNvSpPr/>
            <p:nvPr/>
          </p:nvSpPr>
          <p:spPr>
            <a:xfrm>
              <a:off x="1846200" y="1130850"/>
              <a:ext cx="21600" cy="31800"/>
            </a:xfrm>
            <a:custGeom>
              <a:avLst/>
              <a:gdLst/>
              <a:ahLst/>
              <a:cxnLst/>
              <a:rect l="l" t="t" r="r" b="b"/>
              <a:pathLst>
                <a:path w="864" h="1272" extrusionOk="0">
                  <a:moveTo>
                    <a:pt x="226" y="1"/>
                  </a:moveTo>
                  <a:cubicBezTo>
                    <a:pt x="114" y="1"/>
                    <a:pt x="1" y="130"/>
                    <a:pt x="68" y="281"/>
                  </a:cubicBezTo>
                  <a:cubicBezTo>
                    <a:pt x="193" y="582"/>
                    <a:pt x="344" y="883"/>
                    <a:pt x="494" y="1183"/>
                  </a:cubicBezTo>
                  <a:cubicBezTo>
                    <a:pt x="525" y="1246"/>
                    <a:pt x="576" y="1272"/>
                    <a:pt x="628" y="1272"/>
                  </a:cubicBezTo>
                  <a:cubicBezTo>
                    <a:pt x="743" y="1272"/>
                    <a:pt x="864" y="1146"/>
                    <a:pt x="795" y="1008"/>
                  </a:cubicBezTo>
                  <a:cubicBezTo>
                    <a:pt x="644" y="707"/>
                    <a:pt x="519" y="406"/>
                    <a:pt x="369" y="106"/>
                  </a:cubicBezTo>
                  <a:cubicBezTo>
                    <a:pt x="336" y="32"/>
                    <a:pt x="281" y="1"/>
                    <a:pt x="22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5"/>
            <p:cNvSpPr/>
            <p:nvPr/>
          </p:nvSpPr>
          <p:spPr>
            <a:xfrm>
              <a:off x="1922700" y="1268350"/>
              <a:ext cx="37725" cy="35200"/>
            </a:xfrm>
            <a:custGeom>
              <a:avLst/>
              <a:gdLst/>
              <a:ahLst/>
              <a:cxnLst/>
              <a:rect l="l" t="t" r="r" b="b"/>
              <a:pathLst>
                <a:path w="1509" h="1408" extrusionOk="0">
                  <a:moveTo>
                    <a:pt x="302" y="1"/>
                  </a:moveTo>
                  <a:cubicBezTo>
                    <a:pt x="148" y="1"/>
                    <a:pt x="1" y="200"/>
                    <a:pt x="141" y="320"/>
                  </a:cubicBezTo>
                  <a:cubicBezTo>
                    <a:pt x="517" y="621"/>
                    <a:pt x="842" y="972"/>
                    <a:pt x="1143" y="1348"/>
                  </a:cubicBezTo>
                  <a:cubicBezTo>
                    <a:pt x="1179" y="1390"/>
                    <a:pt x="1221" y="1407"/>
                    <a:pt x="1262" y="1407"/>
                  </a:cubicBezTo>
                  <a:cubicBezTo>
                    <a:pt x="1391" y="1407"/>
                    <a:pt x="1508" y="1230"/>
                    <a:pt x="1394" y="1097"/>
                  </a:cubicBezTo>
                  <a:cubicBezTo>
                    <a:pt x="1093" y="721"/>
                    <a:pt x="767" y="370"/>
                    <a:pt x="416" y="44"/>
                  </a:cubicBezTo>
                  <a:cubicBezTo>
                    <a:pt x="381" y="14"/>
                    <a:pt x="341" y="1"/>
                    <a:pt x="30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5"/>
            <p:cNvSpPr/>
            <p:nvPr/>
          </p:nvSpPr>
          <p:spPr>
            <a:xfrm>
              <a:off x="1955125" y="1276850"/>
              <a:ext cx="27900" cy="24100"/>
            </a:xfrm>
            <a:custGeom>
              <a:avLst/>
              <a:gdLst/>
              <a:ahLst/>
              <a:cxnLst/>
              <a:rect l="l" t="t" r="r" b="b"/>
              <a:pathLst>
                <a:path w="1116" h="964" extrusionOk="0">
                  <a:moveTo>
                    <a:pt x="237" y="0"/>
                  </a:moveTo>
                  <a:cubicBezTo>
                    <a:pt x="99" y="0"/>
                    <a:pt x="1" y="231"/>
                    <a:pt x="147" y="356"/>
                  </a:cubicBezTo>
                  <a:cubicBezTo>
                    <a:pt x="373" y="506"/>
                    <a:pt x="573" y="682"/>
                    <a:pt x="748" y="907"/>
                  </a:cubicBezTo>
                  <a:cubicBezTo>
                    <a:pt x="782" y="947"/>
                    <a:pt x="821" y="964"/>
                    <a:pt x="860" y="964"/>
                  </a:cubicBezTo>
                  <a:cubicBezTo>
                    <a:pt x="992" y="964"/>
                    <a:pt x="1116" y="768"/>
                    <a:pt x="999" y="632"/>
                  </a:cubicBezTo>
                  <a:cubicBezTo>
                    <a:pt x="799" y="406"/>
                    <a:pt x="573" y="206"/>
                    <a:pt x="322" y="30"/>
                  </a:cubicBezTo>
                  <a:cubicBezTo>
                    <a:pt x="293" y="9"/>
                    <a:pt x="264" y="0"/>
                    <a:pt x="23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5"/>
            <p:cNvSpPr/>
            <p:nvPr/>
          </p:nvSpPr>
          <p:spPr>
            <a:xfrm>
              <a:off x="2396150" y="769475"/>
              <a:ext cx="511925" cy="698625"/>
            </a:xfrm>
            <a:custGeom>
              <a:avLst/>
              <a:gdLst/>
              <a:ahLst/>
              <a:cxnLst/>
              <a:rect l="l" t="t" r="r" b="b"/>
              <a:pathLst>
                <a:path w="20477" h="27945" extrusionOk="0">
                  <a:moveTo>
                    <a:pt x="17544" y="1"/>
                  </a:moveTo>
                  <a:cubicBezTo>
                    <a:pt x="16701" y="1"/>
                    <a:pt x="15788" y="716"/>
                    <a:pt x="16015" y="1804"/>
                  </a:cubicBezTo>
                  <a:cubicBezTo>
                    <a:pt x="16516" y="4160"/>
                    <a:pt x="16767" y="6616"/>
                    <a:pt x="16642" y="8997"/>
                  </a:cubicBezTo>
                  <a:cubicBezTo>
                    <a:pt x="15489" y="7293"/>
                    <a:pt x="13910" y="5889"/>
                    <a:pt x="12030" y="4937"/>
                  </a:cubicBezTo>
                  <a:cubicBezTo>
                    <a:pt x="11803" y="4821"/>
                    <a:pt x="11578" y="4770"/>
                    <a:pt x="11366" y="4770"/>
                  </a:cubicBezTo>
                  <a:cubicBezTo>
                    <a:pt x="10056" y="4770"/>
                    <a:pt x="9178" y="6706"/>
                    <a:pt x="10601" y="7418"/>
                  </a:cubicBezTo>
                  <a:cubicBezTo>
                    <a:pt x="13308" y="8771"/>
                    <a:pt x="15113" y="11127"/>
                    <a:pt x="15739" y="14085"/>
                  </a:cubicBezTo>
                  <a:cubicBezTo>
                    <a:pt x="15739" y="14110"/>
                    <a:pt x="15739" y="14110"/>
                    <a:pt x="15739" y="14135"/>
                  </a:cubicBezTo>
                  <a:cubicBezTo>
                    <a:pt x="15012" y="16365"/>
                    <a:pt x="13809" y="18420"/>
                    <a:pt x="12030" y="20175"/>
                  </a:cubicBezTo>
                  <a:cubicBezTo>
                    <a:pt x="11754" y="17568"/>
                    <a:pt x="10777" y="15087"/>
                    <a:pt x="9173" y="12957"/>
                  </a:cubicBezTo>
                  <a:cubicBezTo>
                    <a:pt x="8848" y="12528"/>
                    <a:pt x="8403" y="12350"/>
                    <a:pt x="7965" y="12350"/>
                  </a:cubicBezTo>
                  <a:cubicBezTo>
                    <a:pt x="6918" y="12350"/>
                    <a:pt x="5914" y="13368"/>
                    <a:pt x="6692" y="14410"/>
                  </a:cubicBezTo>
                  <a:cubicBezTo>
                    <a:pt x="8471" y="16791"/>
                    <a:pt x="9323" y="19423"/>
                    <a:pt x="9223" y="22330"/>
                  </a:cubicBezTo>
                  <a:cubicBezTo>
                    <a:pt x="7794" y="23232"/>
                    <a:pt x="6215" y="23934"/>
                    <a:pt x="4586" y="24435"/>
                  </a:cubicBezTo>
                  <a:cubicBezTo>
                    <a:pt x="3910" y="24636"/>
                    <a:pt x="3233" y="24811"/>
                    <a:pt x="2556" y="24962"/>
                  </a:cubicBezTo>
                  <a:cubicBezTo>
                    <a:pt x="2030" y="25062"/>
                    <a:pt x="1804" y="25087"/>
                    <a:pt x="1854" y="25087"/>
                  </a:cubicBezTo>
                  <a:cubicBezTo>
                    <a:pt x="41" y="25112"/>
                    <a:pt x="0" y="27945"/>
                    <a:pt x="1807" y="27945"/>
                  </a:cubicBezTo>
                  <a:cubicBezTo>
                    <a:pt x="1823" y="27945"/>
                    <a:pt x="1838" y="27945"/>
                    <a:pt x="1854" y="27944"/>
                  </a:cubicBezTo>
                  <a:cubicBezTo>
                    <a:pt x="5012" y="27869"/>
                    <a:pt x="8471" y="26315"/>
                    <a:pt x="11203" y="24486"/>
                  </a:cubicBezTo>
                  <a:cubicBezTo>
                    <a:pt x="11328" y="24410"/>
                    <a:pt x="11479" y="24335"/>
                    <a:pt x="11579" y="24210"/>
                  </a:cubicBezTo>
                  <a:cubicBezTo>
                    <a:pt x="12005" y="23934"/>
                    <a:pt x="12406" y="23633"/>
                    <a:pt x="12782" y="23308"/>
                  </a:cubicBezTo>
                  <a:cubicBezTo>
                    <a:pt x="19599" y="17844"/>
                    <a:pt x="20476" y="9122"/>
                    <a:pt x="18772" y="1027"/>
                  </a:cubicBezTo>
                  <a:cubicBezTo>
                    <a:pt x="18623" y="311"/>
                    <a:pt x="18098" y="1"/>
                    <a:pt x="175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5"/>
            <p:cNvSpPr/>
            <p:nvPr/>
          </p:nvSpPr>
          <p:spPr>
            <a:xfrm>
              <a:off x="2554225" y="1375250"/>
              <a:ext cx="29125" cy="18400"/>
            </a:xfrm>
            <a:custGeom>
              <a:avLst/>
              <a:gdLst/>
              <a:ahLst/>
              <a:cxnLst/>
              <a:rect l="l" t="t" r="r" b="b"/>
              <a:pathLst>
                <a:path w="1165" h="736" extrusionOk="0">
                  <a:moveTo>
                    <a:pt x="888" y="1"/>
                  </a:moveTo>
                  <a:cubicBezTo>
                    <a:pt x="858" y="1"/>
                    <a:pt x="826" y="9"/>
                    <a:pt x="795" y="29"/>
                  </a:cubicBezTo>
                  <a:cubicBezTo>
                    <a:pt x="594" y="154"/>
                    <a:pt x="369" y="280"/>
                    <a:pt x="168" y="405"/>
                  </a:cubicBezTo>
                  <a:cubicBezTo>
                    <a:pt x="1" y="509"/>
                    <a:pt x="95" y="736"/>
                    <a:pt x="247" y="736"/>
                  </a:cubicBezTo>
                  <a:cubicBezTo>
                    <a:pt x="277" y="736"/>
                    <a:pt x="310" y="727"/>
                    <a:pt x="344" y="706"/>
                  </a:cubicBezTo>
                  <a:cubicBezTo>
                    <a:pt x="544" y="580"/>
                    <a:pt x="770" y="455"/>
                    <a:pt x="995" y="330"/>
                  </a:cubicBezTo>
                  <a:cubicBezTo>
                    <a:pt x="1164" y="245"/>
                    <a:pt x="1048" y="1"/>
                    <a:pt x="88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5"/>
            <p:cNvSpPr/>
            <p:nvPr/>
          </p:nvSpPr>
          <p:spPr>
            <a:xfrm>
              <a:off x="2570075" y="1387800"/>
              <a:ext cx="38325" cy="20900"/>
            </a:xfrm>
            <a:custGeom>
              <a:avLst/>
              <a:gdLst/>
              <a:ahLst/>
              <a:cxnLst/>
              <a:rect l="l" t="t" r="r" b="b"/>
              <a:pathLst>
                <a:path w="1533" h="836" extrusionOk="0">
                  <a:moveTo>
                    <a:pt x="1279" y="0"/>
                  </a:moveTo>
                  <a:cubicBezTo>
                    <a:pt x="1250" y="0"/>
                    <a:pt x="1220" y="9"/>
                    <a:pt x="1188" y="28"/>
                  </a:cubicBezTo>
                  <a:cubicBezTo>
                    <a:pt x="887" y="229"/>
                    <a:pt x="562" y="379"/>
                    <a:pt x="211" y="479"/>
                  </a:cubicBezTo>
                  <a:cubicBezTo>
                    <a:pt x="0" y="526"/>
                    <a:pt x="74" y="835"/>
                    <a:pt x="268" y="835"/>
                  </a:cubicBezTo>
                  <a:cubicBezTo>
                    <a:pt x="282" y="835"/>
                    <a:pt x="296" y="834"/>
                    <a:pt x="311" y="830"/>
                  </a:cubicBezTo>
                  <a:cubicBezTo>
                    <a:pt x="687" y="730"/>
                    <a:pt x="1038" y="555"/>
                    <a:pt x="1364" y="354"/>
                  </a:cubicBezTo>
                  <a:cubicBezTo>
                    <a:pt x="1533" y="248"/>
                    <a:pt x="1434" y="0"/>
                    <a:pt x="12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5"/>
            <p:cNvSpPr/>
            <p:nvPr/>
          </p:nvSpPr>
          <p:spPr>
            <a:xfrm>
              <a:off x="2727125" y="1252825"/>
              <a:ext cx="20175" cy="22625"/>
            </a:xfrm>
            <a:custGeom>
              <a:avLst/>
              <a:gdLst/>
              <a:ahLst/>
              <a:cxnLst/>
              <a:rect l="l" t="t" r="r" b="b"/>
              <a:pathLst>
                <a:path w="807" h="905" extrusionOk="0">
                  <a:moveTo>
                    <a:pt x="559" y="0"/>
                  </a:moveTo>
                  <a:cubicBezTo>
                    <a:pt x="505" y="0"/>
                    <a:pt x="451" y="26"/>
                    <a:pt x="420" y="89"/>
                  </a:cubicBezTo>
                  <a:cubicBezTo>
                    <a:pt x="295" y="264"/>
                    <a:pt x="194" y="465"/>
                    <a:pt x="69" y="640"/>
                  </a:cubicBezTo>
                  <a:cubicBezTo>
                    <a:pt x="0" y="778"/>
                    <a:pt x="121" y="904"/>
                    <a:pt x="244" y="904"/>
                  </a:cubicBezTo>
                  <a:cubicBezTo>
                    <a:pt x="300" y="904"/>
                    <a:pt x="356" y="878"/>
                    <a:pt x="395" y="816"/>
                  </a:cubicBezTo>
                  <a:cubicBezTo>
                    <a:pt x="495" y="640"/>
                    <a:pt x="621" y="440"/>
                    <a:pt x="721" y="264"/>
                  </a:cubicBezTo>
                  <a:cubicBezTo>
                    <a:pt x="807" y="126"/>
                    <a:pt x="680" y="0"/>
                    <a:pt x="55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5"/>
            <p:cNvSpPr/>
            <p:nvPr/>
          </p:nvSpPr>
          <p:spPr>
            <a:xfrm>
              <a:off x="2741300" y="1264100"/>
              <a:ext cx="22300" cy="22625"/>
            </a:xfrm>
            <a:custGeom>
              <a:avLst/>
              <a:gdLst/>
              <a:ahLst/>
              <a:cxnLst/>
              <a:rect l="l" t="t" r="r" b="b"/>
              <a:pathLst>
                <a:path w="892" h="905" extrusionOk="0">
                  <a:moveTo>
                    <a:pt x="647" y="1"/>
                  </a:moveTo>
                  <a:cubicBezTo>
                    <a:pt x="588" y="1"/>
                    <a:pt x="527" y="26"/>
                    <a:pt x="480" y="89"/>
                  </a:cubicBezTo>
                  <a:lnTo>
                    <a:pt x="104" y="640"/>
                  </a:lnTo>
                  <a:cubicBezTo>
                    <a:pt x="0" y="778"/>
                    <a:pt x="122" y="904"/>
                    <a:pt x="249" y="904"/>
                  </a:cubicBezTo>
                  <a:cubicBezTo>
                    <a:pt x="307" y="904"/>
                    <a:pt x="365" y="878"/>
                    <a:pt x="404" y="816"/>
                  </a:cubicBezTo>
                  <a:lnTo>
                    <a:pt x="805" y="264"/>
                  </a:lnTo>
                  <a:cubicBezTo>
                    <a:pt x="892" y="127"/>
                    <a:pt x="776" y="1"/>
                    <a:pt x="64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5"/>
            <p:cNvSpPr/>
            <p:nvPr/>
          </p:nvSpPr>
          <p:spPr>
            <a:xfrm>
              <a:off x="2755950" y="984025"/>
              <a:ext cx="19800" cy="21575"/>
            </a:xfrm>
            <a:custGeom>
              <a:avLst/>
              <a:gdLst/>
              <a:ahLst/>
              <a:cxnLst/>
              <a:rect l="l" t="t" r="r" b="b"/>
              <a:pathLst>
                <a:path w="792" h="863" extrusionOk="0">
                  <a:moveTo>
                    <a:pt x="244" y="0"/>
                  </a:moveTo>
                  <a:cubicBezTo>
                    <a:pt x="121" y="0"/>
                    <a:pt x="0" y="126"/>
                    <a:pt x="69" y="264"/>
                  </a:cubicBezTo>
                  <a:lnTo>
                    <a:pt x="395" y="791"/>
                  </a:lnTo>
                  <a:cubicBezTo>
                    <a:pt x="431" y="841"/>
                    <a:pt x="482" y="863"/>
                    <a:pt x="533" y="863"/>
                  </a:cubicBezTo>
                  <a:cubicBezTo>
                    <a:pt x="660" y="863"/>
                    <a:pt x="792" y="733"/>
                    <a:pt x="721" y="590"/>
                  </a:cubicBezTo>
                  <a:cubicBezTo>
                    <a:pt x="595" y="440"/>
                    <a:pt x="495" y="264"/>
                    <a:pt x="395" y="89"/>
                  </a:cubicBezTo>
                  <a:cubicBezTo>
                    <a:pt x="356" y="26"/>
                    <a:pt x="300" y="0"/>
                    <a:pt x="24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5"/>
            <p:cNvSpPr/>
            <p:nvPr/>
          </p:nvSpPr>
          <p:spPr>
            <a:xfrm>
              <a:off x="2774850" y="979425"/>
              <a:ext cx="23225" cy="27850"/>
            </a:xfrm>
            <a:custGeom>
              <a:avLst/>
              <a:gdLst/>
              <a:ahLst/>
              <a:cxnLst/>
              <a:rect l="l" t="t" r="r" b="b"/>
              <a:pathLst>
                <a:path w="929" h="1114" extrusionOk="0">
                  <a:moveTo>
                    <a:pt x="264" y="0"/>
                  </a:moveTo>
                  <a:cubicBezTo>
                    <a:pt x="140" y="0"/>
                    <a:pt x="1" y="130"/>
                    <a:pt x="90" y="273"/>
                  </a:cubicBezTo>
                  <a:cubicBezTo>
                    <a:pt x="240" y="524"/>
                    <a:pt x="391" y="774"/>
                    <a:pt x="541" y="1025"/>
                  </a:cubicBezTo>
                  <a:cubicBezTo>
                    <a:pt x="580" y="1087"/>
                    <a:pt x="636" y="1113"/>
                    <a:pt x="691" y="1113"/>
                  </a:cubicBezTo>
                  <a:cubicBezTo>
                    <a:pt x="813" y="1113"/>
                    <a:pt x="928" y="987"/>
                    <a:pt x="842" y="849"/>
                  </a:cubicBezTo>
                  <a:cubicBezTo>
                    <a:pt x="691" y="599"/>
                    <a:pt x="541" y="348"/>
                    <a:pt x="391" y="72"/>
                  </a:cubicBezTo>
                  <a:cubicBezTo>
                    <a:pt x="362" y="22"/>
                    <a:pt x="314" y="0"/>
                    <a:pt x="26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5"/>
            <p:cNvSpPr/>
            <p:nvPr/>
          </p:nvSpPr>
          <p:spPr>
            <a:xfrm>
              <a:off x="2837125" y="913900"/>
              <a:ext cx="14675" cy="29800"/>
            </a:xfrm>
            <a:custGeom>
              <a:avLst/>
              <a:gdLst/>
              <a:ahLst/>
              <a:cxnLst/>
              <a:rect l="l" t="t" r="r" b="b"/>
              <a:pathLst>
                <a:path w="587" h="1192" extrusionOk="0">
                  <a:moveTo>
                    <a:pt x="196" y="1"/>
                  </a:moveTo>
                  <a:cubicBezTo>
                    <a:pt x="99" y="1"/>
                    <a:pt x="1" y="81"/>
                    <a:pt x="30" y="212"/>
                  </a:cubicBezTo>
                  <a:cubicBezTo>
                    <a:pt x="80" y="488"/>
                    <a:pt x="155" y="764"/>
                    <a:pt x="206" y="1064"/>
                  </a:cubicBezTo>
                  <a:cubicBezTo>
                    <a:pt x="225" y="1153"/>
                    <a:pt x="292" y="1192"/>
                    <a:pt x="362" y="1192"/>
                  </a:cubicBezTo>
                  <a:cubicBezTo>
                    <a:pt x="470" y="1192"/>
                    <a:pt x="587" y="1101"/>
                    <a:pt x="556" y="964"/>
                  </a:cubicBezTo>
                  <a:cubicBezTo>
                    <a:pt x="481" y="688"/>
                    <a:pt x="431" y="413"/>
                    <a:pt x="356" y="137"/>
                  </a:cubicBezTo>
                  <a:cubicBezTo>
                    <a:pt x="335" y="43"/>
                    <a:pt x="266" y="1"/>
                    <a:pt x="19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5"/>
            <p:cNvSpPr/>
            <p:nvPr/>
          </p:nvSpPr>
          <p:spPr>
            <a:xfrm>
              <a:off x="2855525" y="912250"/>
              <a:ext cx="15250" cy="28125"/>
            </a:xfrm>
            <a:custGeom>
              <a:avLst/>
              <a:gdLst/>
              <a:ahLst/>
              <a:cxnLst/>
              <a:rect l="l" t="t" r="r" b="b"/>
              <a:pathLst>
                <a:path w="610" h="1125" extrusionOk="0">
                  <a:moveTo>
                    <a:pt x="223" y="1"/>
                  </a:moveTo>
                  <a:cubicBezTo>
                    <a:pt x="111" y="1"/>
                    <a:pt x="0" y="91"/>
                    <a:pt x="46" y="228"/>
                  </a:cubicBezTo>
                  <a:cubicBezTo>
                    <a:pt x="146" y="454"/>
                    <a:pt x="196" y="704"/>
                    <a:pt x="221" y="955"/>
                  </a:cubicBezTo>
                  <a:cubicBezTo>
                    <a:pt x="246" y="1068"/>
                    <a:pt x="347" y="1124"/>
                    <a:pt x="438" y="1124"/>
                  </a:cubicBezTo>
                  <a:cubicBezTo>
                    <a:pt x="528" y="1124"/>
                    <a:pt x="610" y="1068"/>
                    <a:pt x="597" y="955"/>
                  </a:cubicBezTo>
                  <a:cubicBezTo>
                    <a:pt x="547" y="654"/>
                    <a:pt x="497" y="404"/>
                    <a:pt x="397" y="128"/>
                  </a:cubicBezTo>
                  <a:cubicBezTo>
                    <a:pt x="367" y="39"/>
                    <a:pt x="295" y="1"/>
                    <a:pt x="22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5"/>
            <p:cNvSpPr/>
            <p:nvPr/>
          </p:nvSpPr>
          <p:spPr>
            <a:xfrm>
              <a:off x="2129225" y="1665925"/>
              <a:ext cx="163550" cy="85525"/>
            </a:xfrm>
            <a:custGeom>
              <a:avLst/>
              <a:gdLst/>
              <a:ahLst/>
              <a:cxnLst/>
              <a:rect l="l" t="t" r="r" b="b"/>
              <a:pathLst>
                <a:path w="6542" h="3421" extrusionOk="0">
                  <a:moveTo>
                    <a:pt x="2494" y="0"/>
                  </a:moveTo>
                  <a:cubicBezTo>
                    <a:pt x="1271" y="0"/>
                    <a:pt x="312" y="425"/>
                    <a:pt x="176" y="1109"/>
                  </a:cubicBezTo>
                  <a:cubicBezTo>
                    <a:pt x="0" y="2011"/>
                    <a:pt x="1253" y="2989"/>
                    <a:pt x="2957" y="3314"/>
                  </a:cubicBezTo>
                  <a:cubicBezTo>
                    <a:pt x="3334" y="3386"/>
                    <a:pt x="3701" y="3420"/>
                    <a:pt x="4047" y="3420"/>
                  </a:cubicBezTo>
                  <a:cubicBezTo>
                    <a:pt x="5271" y="3420"/>
                    <a:pt x="6229" y="2996"/>
                    <a:pt x="6366" y="2312"/>
                  </a:cubicBezTo>
                  <a:cubicBezTo>
                    <a:pt x="6541" y="1435"/>
                    <a:pt x="5288" y="457"/>
                    <a:pt x="3584" y="106"/>
                  </a:cubicBezTo>
                  <a:cubicBezTo>
                    <a:pt x="3208" y="34"/>
                    <a:pt x="2840" y="0"/>
                    <a:pt x="2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5"/>
            <p:cNvSpPr/>
            <p:nvPr/>
          </p:nvSpPr>
          <p:spPr>
            <a:xfrm>
              <a:off x="2246450" y="1691250"/>
              <a:ext cx="34275" cy="31575"/>
            </a:xfrm>
            <a:custGeom>
              <a:avLst/>
              <a:gdLst/>
              <a:ahLst/>
              <a:cxnLst/>
              <a:rect l="l" t="t" r="r" b="b"/>
              <a:pathLst>
                <a:path w="1371" h="1263" extrusionOk="0">
                  <a:moveTo>
                    <a:pt x="291" y="1"/>
                  </a:moveTo>
                  <a:cubicBezTo>
                    <a:pt x="125" y="1"/>
                    <a:pt x="1" y="235"/>
                    <a:pt x="173" y="321"/>
                  </a:cubicBezTo>
                  <a:cubicBezTo>
                    <a:pt x="524" y="522"/>
                    <a:pt x="800" y="798"/>
                    <a:pt x="975" y="1174"/>
                  </a:cubicBezTo>
                  <a:cubicBezTo>
                    <a:pt x="1007" y="1236"/>
                    <a:pt x="1060" y="1262"/>
                    <a:pt x="1115" y="1262"/>
                  </a:cubicBezTo>
                  <a:cubicBezTo>
                    <a:pt x="1237" y="1262"/>
                    <a:pt x="1370" y="1136"/>
                    <a:pt x="1301" y="998"/>
                  </a:cubicBezTo>
                  <a:cubicBezTo>
                    <a:pt x="1076" y="572"/>
                    <a:pt x="775" y="246"/>
                    <a:pt x="374" y="21"/>
                  </a:cubicBezTo>
                  <a:cubicBezTo>
                    <a:pt x="346" y="7"/>
                    <a:pt x="318" y="1"/>
                    <a:pt x="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2" name="Google Shape;5372;p45"/>
          <p:cNvSpPr txBox="1">
            <a:spLocks noGrp="1"/>
          </p:cNvSpPr>
          <p:nvPr>
            <p:ph type="title"/>
          </p:nvPr>
        </p:nvSpPr>
        <p:spPr>
          <a:xfrm>
            <a:off x="2912675" y="1386975"/>
            <a:ext cx="4040100" cy="2444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5400" dirty="0" smtClean="0"/>
              <a:t>Son usage doit rester exceptionnel</a:t>
            </a:r>
            <a:endParaRPr sz="5400" dirty="0"/>
          </a:p>
        </p:txBody>
      </p:sp>
      <p:pic>
        <p:nvPicPr>
          <p:cNvPr id="5373" name="Google Shape;5373;p45">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374" name="Google Shape;5374;p45">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376" name="Google Shape;5376;p45">
            <a:hlinkClick r:id="rId4" action="ppaction://hlinksldjump"/>
          </p:cNvPr>
          <p:cNvSpPr txBox="1">
            <a:spLocks noGrp="1"/>
          </p:cNvSpPr>
          <p:nvPr>
            <p:ph type="title"/>
          </p:nvPr>
        </p:nvSpPr>
        <p:spPr>
          <a:xfrm>
            <a:off x="182149" y="1994800"/>
            <a:ext cx="484500" cy="1469574"/>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solidFill>
                  <a:schemeClr val="accent2"/>
                </a:solidFill>
              </a:rPr>
              <a:t>Zone 325</a:t>
            </a:r>
            <a:endParaRPr sz="1600" dirty="0">
              <a:solidFill>
                <a:schemeClr val="accent2"/>
              </a:solidFill>
            </a:endParaRPr>
          </a:p>
        </p:txBody>
      </p:sp>
      <p:pic>
        <p:nvPicPr>
          <p:cNvPr id="5379" name="Google Shape;5379;p45"/>
          <p:cNvPicPr preferRelativeResize="0"/>
          <p:nvPr/>
        </p:nvPicPr>
        <p:blipFill rotWithShape="1">
          <a:blip r:embed="rId5">
            <a:alphaModFix/>
          </a:blip>
          <a:srcRect/>
          <a:stretch/>
        </p:blipFill>
        <p:spPr>
          <a:xfrm>
            <a:off x="182137" y="599463"/>
            <a:ext cx="484525" cy="484525"/>
          </a:xfrm>
          <a:prstGeom prst="rect">
            <a:avLst/>
          </a:prstGeom>
          <a:noFill/>
          <a:ln>
            <a:noFill/>
          </a:ln>
        </p:spPr>
      </p:pic>
      <p:grpSp>
        <p:nvGrpSpPr>
          <p:cNvPr id="5380" name="Google Shape;5380;p45"/>
          <p:cNvGrpSpPr/>
          <p:nvPr/>
        </p:nvGrpSpPr>
        <p:grpSpPr>
          <a:xfrm>
            <a:off x="2020109" y="2914085"/>
            <a:ext cx="1208838" cy="1170867"/>
            <a:chOff x="1871884" y="3476060"/>
            <a:chExt cx="1208838" cy="1170867"/>
          </a:xfrm>
        </p:grpSpPr>
        <p:grpSp>
          <p:nvGrpSpPr>
            <p:cNvPr id="5381" name="Google Shape;5381;p45"/>
            <p:cNvGrpSpPr/>
            <p:nvPr/>
          </p:nvGrpSpPr>
          <p:grpSpPr>
            <a:xfrm rot="1740949">
              <a:off x="2009846" y="3801424"/>
              <a:ext cx="484491" cy="694225"/>
              <a:chOff x="2411925" y="2010000"/>
              <a:chExt cx="327850" cy="469775"/>
            </a:xfrm>
          </p:grpSpPr>
          <p:sp>
            <p:nvSpPr>
              <p:cNvPr id="5382" name="Google Shape;5382;p45"/>
              <p:cNvSpPr/>
              <p:nvPr/>
            </p:nvSpPr>
            <p:spPr>
              <a:xfrm>
                <a:off x="2507525" y="2080700"/>
                <a:ext cx="196325" cy="399075"/>
              </a:xfrm>
              <a:custGeom>
                <a:avLst/>
                <a:gdLst/>
                <a:ahLst/>
                <a:cxnLst/>
                <a:rect l="l" t="t" r="r" b="b"/>
                <a:pathLst>
                  <a:path w="7853" h="15963" extrusionOk="0">
                    <a:moveTo>
                      <a:pt x="3148" y="0"/>
                    </a:moveTo>
                    <a:cubicBezTo>
                      <a:pt x="3051" y="0"/>
                      <a:pt x="2945" y="102"/>
                      <a:pt x="2990" y="224"/>
                    </a:cubicBezTo>
                    <a:cubicBezTo>
                      <a:pt x="3744" y="2324"/>
                      <a:pt x="4154" y="4583"/>
                      <a:pt x="4314" y="6889"/>
                    </a:cubicBezTo>
                    <a:cubicBezTo>
                      <a:pt x="3150" y="5770"/>
                      <a:pt x="1644" y="5040"/>
                      <a:pt x="46" y="4834"/>
                    </a:cubicBezTo>
                    <a:lnTo>
                      <a:pt x="0" y="5108"/>
                    </a:lnTo>
                    <a:cubicBezTo>
                      <a:pt x="1644" y="5337"/>
                      <a:pt x="3196" y="6113"/>
                      <a:pt x="4337" y="7299"/>
                    </a:cubicBezTo>
                    <a:lnTo>
                      <a:pt x="4360" y="7299"/>
                    </a:lnTo>
                    <a:cubicBezTo>
                      <a:pt x="4428" y="8555"/>
                      <a:pt x="4428" y="9833"/>
                      <a:pt x="4383" y="11088"/>
                    </a:cubicBezTo>
                    <a:cubicBezTo>
                      <a:pt x="4063" y="10837"/>
                      <a:pt x="3698" y="10632"/>
                      <a:pt x="3378" y="10472"/>
                    </a:cubicBezTo>
                    <a:cubicBezTo>
                      <a:pt x="2328" y="9970"/>
                      <a:pt x="1210" y="9605"/>
                      <a:pt x="69" y="9399"/>
                    </a:cubicBezTo>
                    <a:lnTo>
                      <a:pt x="23" y="9696"/>
                    </a:lnTo>
                    <a:cubicBezTo>
                      <a:pt x="1142" y="9879"/>
                      <a:pt x="2214" y="10244"/>
                      <a:pt x="3241" y="10746"/>
                    </a:cubicBezTo>
                    <a:cubicBezTo>
                      <a:pt x="3629" y="10929"/>
                      <a:pt x="4040" y="11157"/>
                      <a:pt x="4360" y="11477"/>
                    </a:cubicBezTo>
                    <a:cubicBezTo>
                      <a:pt x="4291" y="12937"/>
                      <a:pt x="4154" y="14398"/>
                      <a:pt x="3972" y="15813"/>
                    </a:cubicBezTo>
                    <a:cubicBezTo>
                      <a:pt x="3960" y="15910"/>
                      <a:pt x="4038" y="15962"/>
                      <a:pt x="4117" y="15962"/>
                    </a:cubicBezTo>
                    <a:cubicBezTo>
                      <a:pt x="4187" y="15962"/>
                      <a:pt x="4258" y="15922"/>
                      <a:pt x="4269" y="15836"/>
                    </a:cubicBezTo>
                    <a:cubicBezTo>
                      <a:pt x="4451" y="14489"/>
                      <a:pt x="4565" y="13120"/>
                      <a:pt x="4634" y="11728"/>
                    </a:cubicBezTo>
                    <a:cubicBezTo>
                      <a:pt x="6003" y="10312"/>
                      <a:pt x="7099" y="8646"/>
                      <a:pt x="7852" y="6843"/>
                    </a:cubicBezTo>
                    <a:lnTo>
                      <a:pt x="7578" y="6729"/>
                    </a:lnTo>
                    <a:cubicBezTo>
                      <a:pt x="6871" y="8395"/>
                      <a:pt x="5889" y="9924"/>
                      <a:pt x="4657" y="11248"/>
                    </a:cubicBezTo>
                    <a:cubicBezTo>
                      <a:pt x="4725" y="10016"/>
                      <a:pt x="4725" y="8760"/>
                      <a:pt x="4657" y="7528"/>
                    </a:cubicBezTo>
                    <a:cubicBezTo>
                      <a:pt x="5821" y="5907"/>
                      <a:pt x="6688" y="4035"/>
                      <a:pt x="7145" y="2073"/>
                    </a:cubicBezTo>
                    <a:lnTo>
                      <a:pt x="6848" y="2004"/>
                    </a:lnTo>
                    <a:cubicBezTo>
                      <a:pt x="6414" y="3876"/>
                      <a:pt x="5707" y="5473"/>
                      <a:pt x="4634" y="7003"/>
                    </a:cubicBezTo>
                    <a:cubicBezTo>
                      <a:pt x="4474" y="4629"/>
                      <a:pt x="4040" y="2278"/>
                      <a:pt x="3264" y="87"/>
                    </a:cubicBezTo>
                    <a:cubicBezTo>
                      <a:pt x="3241" y="26"/>
                      <a:pt x="3196" y="0"/>
                      <a:pt x="314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5"/>
              <p:cNvSpPr/>
              <p:nvPr/>
            </p:nvSpPr>
            <p:spPr>
              <a:xfrm>
                <a:off x="2497250" y="2010000"/>
                <a:ext cx="130125" cy="132800"/>
              </a:xfrm>
              <a:custGeom>
                <a:avLst/>
                <a:gdLst/>
                <a:ahLst/>
                <a:cxnLst/>
                <a:rect l="l" t="t" r="r" b="b"/>
                <a:pathLst>
                  <a:path w="5205" h="5312" extrusionOk="0">
                    <a:moveTo>
                      <a:pt x="1968" y="0"/>
                    </a:moveTo>
                    <a:cubicBezTo>
                      <a:pt x="1358" y="0"/>
                      <a:pt x="856" y="336"/>
                      <a:pt x="571" y="883"/>
                    </a:cubicBezTo>
                    <a:cubicBezTo>
                      <a:pt x="0" y="1933"/>
                      <a:pt x="1667" y="4878"/>
                      <a:pt x="4223" y="5311"/>
                    </a:cubicBezTo>
                    <a:cubicBezTo>
                      <a:pt x="4223" y="5311"/>
                      <a:pt x="5205" y="2367"/>
                      <a:pt x="3835" y="952"/>
                    </a:cubicBezTo>
                    <a:cubicBezTo>
                      <a:pt x="3179" y="285"/>
                      <a:pt x="2528" y="0"/>
                      <a:pt x="196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5"/>
              <p:cNvSpPr/>
              <p:nvPr/>
            </p:nvSpPr>
            <p:spPr>
              <a:xfrm>
                <a:off x="2411925" y="2141200"/>
                <a:ext cx="150975" cy="80675"/>
              </a:xfrm>
              <a:custGeom>
                <a:avLst/>
                <a:gdLst/>
                <a:ahLst/>
                <a:cxnLst/>
                <a:rect l="l" t="t" r="r" b="b"/>
                <a:pathLst>
                  <a:path w="6039" h="3227" extrusionOk="0">
                    <a:moveTo>
                      <a:pt x="2557" y="1"/>
                    </a:moveTo>
                    <a:cubicBezTo>
                      <a:pt x="2083" y="1"/>
                      <a:pt x="1623" y="261"/>
                      <a:pt x="1222" y="931"/>
                    </a:cubicBezTo>
                    <a:cubicBezTo>
                      <a:pt x="0" y="2956"/>
                      <a:pt x="3160" y="3226"/>
                      <a:pt x="4933" y="3226"/>
                    </a:cubicBezTo>
                    <a:cubicBezTo>
                      <a:pt x="5577" y="3226"/>
                      <a:pt x="6038" y="3190"/>
                      <a:pt x="6038" y="3190"/>
                    </a:cubicBezTo>
                    <a:cubicBezTo>
                      <a:pt x="6038" y="3190"/>
                      <a:pt x="4216" y="1"/>
                      <a:pt x="2557"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5"/>
              <p:cNvSpPr/>
              <p:nvPr/>
            </p:nvSpPr>
            <p:spPr>
              <a:xfrm>
                <a:off x="2626775" y="2068325"/>
                <a:ext cx="95900" cy="116125"/>
              </a:xfrm>
              <a:custGeom>
                <a:avLst/>
                <a:gdLst/>
                <a:ahLst/>
                <a:cxnLst/>
                <a:rect l="l" t="t" r="r" b="b"/>
                <a:pathLst>
                  <a:path w="3836" h="4645" extrusionOk="0">
                    <a:moveTo>
                      <a:pt x="1949" y="1"/>
                    </a:moveTo>
                    <a:cubicBezTo>
                      <a:pt x="1500" y="1"/>
                      <a:pt x="1062" y="221"/>
                      <a:pt x="777" y="696"/>
                    </a:cubicBezTo>
                    <a:cubicBezTo>
                      <a:pt x="1" y="1974"/>
                      <a:pt x="1507" y="4645"/>
                      <a:pt x="1507" y="4645"/>
                    </a:cubicBezTo>
                    <a:cubicBezTo>
                      <a:pt x="1507" y="4645"/>
                      <a:pt x="3835" y="3275"/>
                      <a:pt x="3607" y="1632"/>
                    </a:cubicBezTo>
                    <a:cubicBezTo>
                      <a:pt x="3451" y="596"/>
                      <a:pt x="2686" y="1"/>
                      <a:pt x="1949"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5"/>
              <p:cNvSpPr/>
              <p:nvPr/>
            </p:nvSpPr>
            <p:spPr>
              <a:xfrm>
                <a:off x="2443600" y="2268600"/>
                <a:ext cx="116450" cy="79450"/>
              </a:xfrm>
              <a:custGeom>
                <a:avLst/>
                <a:gdLst/>
                <a:ahLst/>
                <a:cxnLst/>
                <a:rect l="l" t="t" r="r" b="b"/>
                <a:pathLst>
                  <a:path w="4658" h="3178" extrusionOk="0">
                    <a:moveTo>
                      <a:pt x="2109" y="0"/>
                    </a:moveTo>
                    <a:cubicBezTo>
                      <a:pt x="1986" y="0"/>
                      <a:pt x="1861" y="11"/>
                      <a:pt x="1736" y="35"/>
                    </a:cubicBezTo>
                    <a:cubicBezTo>
                      <a:pt x="1028" y="172"/>
                      <a:pt x="161" y="811"/>
                      <a:pt x="92" y="1564"/>
                    </a:cubicBezTo>
                    <a:cubicBezTo>
                      <a:pt x="1" y="2500"/>
                      <a:pt x="1074" y="2933"/>
                      <a:pt x="1827" y="3116"/>
                    </a:cubicBezTo>
                    <a:cubicBezTo>
                      <a:pt x="2034" y="3157"/>
                      <a:pt x="2243" y="3178"/>
                      <a:pt x="2451" y="3178"/>
                    </a:cubicBezTo>
                    <a:cubicBezTo>
                      <a:pt x="3164" y="3178"/>
                      <a:pt x="3869" y="2941"/>
                      <a:pt x="4452" y="2500"/>
                    </a:cubicBezTo>
                    <a:cubicBezTo>
                      <a:pt x="4657" y="2363"/>
                      <a:pt x="3995" y="1130"/>
                      <a:pt x="3904" y="993"/>
                    </a:cubicBezTo>
                    <a:cubicBezTo>
                      <a:pt x="3494" y="388"/>
                      <a:pt x="2834" y="0"/>
                      <a:pt x="2109"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5"/>
              <p:cNvSpPr/>
              <p:nvPr/>
            </p:nvSpPr>
            <p:spPr>
              <a:xfrm>
                <a:off x="2647325" y="2213125"/>
                <a:ext cx="92450" cy="88875"/>
              </a:xfrm>
              <a:custGeom>
                <a:avLst/>
                <a:gdLst/>
                <a:ahLst/>
                <a:cxnLst/>
                <a:rect l="l" t="t" r="r" b="b"/>
                <a:pathLst>
                  <a:path w="3698" h="3555" extrusionOk="0">
                    <a:moveTo>
                      <a:pt x="1957" y="0"/>
                    </a:moveTo>
                    <a:cubicBezTo>
                      <a:pt x="1673" y="0"/>
                      <a:pt x="1381" y="95"/>
                      <a:pt x="1119" y="313"/>
                    </a:cubicBezTo>
                    <a:cubicBezTo>
                      <a:pt x="0" y="1249"/>
                      <a:pt x="959" y="3555"/>
                      <a:pt x="959" y="3555"/>
                    </a:cubicBezTo>
                    <a:cubicBezTo>
                      <a:pt x="959" y="3555"/>
                      <a:pt x="2854" y="3144"/>
                      <a:pt x="3333" y="1888"/>
                    </a:cubicBezTo>
                    <a:cubicBezTo>
                      <a:pt x="3697" y="951"/>
                      <a:pt x="2861" y="0"/>
                      <a:pt x="1957"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5"/>
              <p:cNvSpPr/>
              <p:nvPr/>
            </p:nvSpPr>
            <p:spPr>
              <a:xfrm>
                <a:off x="2442475" y="2155325"/>
                <a:ext cx="99875" cy="62800"/>
              </a:xfrm>
              <a:custGeom>
                <a:avLst/>
                <a:gdLst/>
                <a:ahLst/>
                <a:cxnLst/>
                <a:rect l="l" t="t" r="r" b="b"/>
                <a:pathLst>
                  <a:path w="3995" h="2512" extrusionOk="0">
                    <a:moveTo>
                      <a:pt x="1963" y="1"/>
                    </a:moveTo>
                    <a:cubicBezTo>
                      <a:pt x="1803" y="274"/>
                      <a:pt x="1826" y="617"/>
                      <a:pt x="1872" y="891"/>
                    </a:cubicBezTo>
                    <a:cubicBezTo>
                      <a:pt x="1940" y="1165"/>
                      <a:pt x="2032" y="1416"/>
                      <a:pt x="2146" y="1644"/>
                    </a:cubicBezTo>
                    <a:cubicBezTo>
                      <a:pt x="2077" y="1621"/>
                      <a:pt x="1986" y="1575"/>
                      <a:pt x="1895" y="1530"/>
                    </a:cubicBezTo>
                    <a:cubicBezTo>
                      <a:pt x="1233" y="1210"/>
                      <a:pt x="594" y="799"/>
                      <a:pt x="0" y="366"/>
                    </a:cubicBezTo>
                    <a:lnTo>
                      <a:pt x="0" y="366"/>
                    </a:lnTo>
                    <a:cubicBezTo>
                      <a:pt x="274" y="617"/>
                      <a:pt x="571" y="845"/>
                      <a:pt x="868" y="1050"/>
                    </a:cubicBezTo>
                    <a:cubicBezTo>
                      <a:pt x="1187" y="1279"/>
                      <a:pt x="1529" y="1461"/>
                      <a:pt x="1849" y="1621"/>
                    </a:cubicBezTo>
                    <a:cubicBezTo>
                      <a:pt x="2191" y="1781"/>
                      <a:pt x="2534" y="1918"/>
                      <a:pt x="2899" y="2032"/>
                    </a:cubicBezTo>
                    <a:lnTo>
                      <a:pt x="2328" y="2511"/>
                    </a:lnTo>
                    <a:lnTo>
                      <a:pt x="2328" y="2511"/>
                    </a:lnTo>
                    <a:lnTo>
                      <a:pt x="2990" y="2055"/>
                    </a:lnTo>
                    <a:cubicBezTo>
                      <a:pt x="3333" y="2146"/>
                      <a:pt x="3652" y="2215"/>
                      <a:pt x="3995" y="2260"/>
                    </a:cubicBezTo>
                    <a:cubicBezTo>
                      <a:pt x="3629" y="2192"/>
                      <a:pt x="3287" y="2078"/>
                      <a:pt x="2922" y="1963"/>
                    </a:cubicBezTo>
                    <a:cubicBezTo>
                      <a:pt x="2716" y="1872"/>
                      <a:pt x="2488" y="1804"/>
                      <a:pt x="2283" y="1712"/>
                    </a:cubicBezTo>
                    <a:cubicBezTo>
                      <a:pt x="2146" y="1461"/>
                      <a:pt x="2009" y="1187"/>
                      <a:pt x="1940" y="891"/>
                    </a:cubicBezTo>
                    <a:cubicBezTo>
                      <a:pt x="1849" y="594"/>
                      <a:pt x="1826" y="297"/>
                      <a:pt x="1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5"/>
              <p:cNvSpPr/>
              <p:nvPr/>
            </p:nvSpPr>
            <p:spPr>
              <a:xfrm>
                <a:off x="2517225" y="2019525"/>
                <a:ext cx="85600" cy="115850"/>
              </a:xfrm>
              <a:custGeom>
                <a:avLst/>
                <a:gdLst/>
                <a:ahLst/>
                <a:cxnLst/>
                <a:rect l="l" t="t" r="r" b="b"/>
                <a:pathLst>
                  <a:path w="3424" h="4634" extrusionOk="0">
                    <a:moveTo>
                      <a:pt x="160" y="0"/>
                    </a:moveTo>
                    <a:cubicBezTo>
                      <a:pt x="548" y="251"/>
                      <a:pt x="936" y="548"/>
                      <a:pt x="1278" y="890"/>
                    </a:cubicBezTo>
                    <a:cubicBezTo>
                      <a:pt x="1507" y="1119"/>
                      <a:pt x="1735" y="1392"/>
                      <a:pt x="1918" y="1666"/>
                    </a:cubicBezTo>
                    <a:cubicBezTo>
                      <a:pt x="1769" y="1644"/>
                      <a:pt x="1615" y="1632"/>
                      <a:pt x="1461" y="1632"/>
                    </a:cubicBezTo>
                    <a:cubicBezTo>
                      <a:pt x="1307" y="1632"/>
                      <a:pt x="1153" y="1644"/>
                      <a:pt x="1005" y="1666"/>
                    </a:cubicBezTo>
                    <a:cubicBezTo>
                      <a:pt x="662" y="1712"/>
                      <a:pt x="320" y="1780"/>
                      <a:pt x="0" y="1917"/>
                    </a:cubicBezTo>
                    <a:cubicBezTo>
                      <a:pt x="320" y="1803"/>
                      <a:pt x="662" y="1735"/>
                      <a:pt x="1005" y="1712"/>
                    </a:cubicBezTo>
                    <a:cubicBezTo>
                      <a:pt x="1130" y="1704"/>
                      <a:pt x="1252" y="1698"/>
                      <a:pt x="1372" y="1698"/>
                    </a:cubicBezTo>
                    <a:cubicBezTo>
                      <a:pt x="1581" y="1698"/>
                      <a:pt x="1783" y="1714"/>
                      <a:pt x="1986" y="1758"/>
                    </a:cubicBezTo>
                    <a:cubicBezTo>
                      <a:pt x="2055" y="1849"/>
                      <a:pt x="2100" y="1917"/>
                      <a:pt x="2169" y="2009"/>
                    </a:cubicBezTo>
                    <a:cubicBezTo>
                      <a:pt x="2420" y="2420"/>
                      <a:pt x="2648" y="2853"/>
                      <a:pt x="2831" y="3287"/>
                    </a:cubicBezTo>
                    <a:cubicBezTo>
                      <a:pt x="3013" y="3721"/>
                      <a:pt x="3196" y="4177"/>
                      <a:pt x="3310" y="4634"/>
                    </a:cubicBezTo>
                    <a:cubicBezTo>
                      <a:pt x="3219" y="4086"/>
                      <a:pt x="2808" y="3036"/>
                      <a:pt x="2808" y="3036"/>
                    </a:cubicBezTo>
                    <a:cubicBezTo>
                      <a:pt x="2808" y="2945"/>
                      <a:pt x="2853" y="2785"/>
                      <a:pt x="2899" y="2671"/>
                    </a:cubicBezTo>
                    <a:cubicBezTo>
                      <a:pt x="2945" y="2557"/>
                      <a:pt x="2990" y="2420"/>
                      <a:pt x="3059" y="2305"/>
                    </a:cubicBezTo>
                    <a:cubicBezTo>
                      <a:pt x="3173" y="2077"/>
                      <a:pt x="3287" y="1826"/>
                      <a:pt x="3424" y="1598"/>
                    </a:cubicBezTo>
                    <a:lnTo>
                      <a:pt x="3424" y="1598"/>
                    </a:lnTo>
                    <a:cubicBezTo>
                      <a:pt x="3287" y="1826"/>
                      <a:pt x="3127" y="2054"/>
                      <a:pt x="3013" y="2283"/>
                    </a:cubicBezTo>
                    <a:cubicBezTo>
                      <a:pt x="2945" y="2397"/>
                      <a:pt x="2876" y="2534"/>
                      <a:pt x="2831" y="2648"/>
                    </a:cubicBezTo>
                    <a:cubicBezTo>
                      <a:pt x="2785" y="2739"/>
                      <a:pt x="2762" y="2808"/>
                      <a:pt x="2739" y="2899"/>
                    </a:cubicBezTo>
                    <a:cubicBezTo>
                      <a:pt x="2602" y="2579"/>
                      <a:pt x="2443" y="2260"/>
                      <a:pt x="2237" y="1963"/>
                    </a:cubicBezTo>
                    <a:cubicBezTo>
                      <a:pt x="2192" y="1872"/>
                      <a:pt x="2100" y="1780"/>
                      <a:pt x="2032" y="1689"/>
                    </a:cubicBezTo>
                    <a:lnTo>
                      <a:pt x="2055" y="1666"/>
                    </a:lnTo>
                    <a:lnTo>
                      <a:pt x="2032" y="1666"/>
                    </a:lnTo>
                    <a:cubicBezTo>
                      <a:pt x="1826" y="1370"/>
                      <a:pt x="1598" y="1096"/>
                      <a:pt x="1324" y="822"/>
                    </a:cubicBezTo>
                    <a:cubicBezTo>
                      <a:pt x="982" y="502"/>
                      <a:pt x="571" y="228"/>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5"/>
              <p:cNvSpPr/>
              <p:nvPr/>
            </p:nvSpPr>
            <p:spPr>
              <a:xfrm>
                <a:off x="2646750" y="2068025"/>
                <a:ext cx="65650" cy="105575"/>
              </a:xfrm>
              <a:custGeom>
                <a:avLst/>
                <a:gdLst/>
                <a:ahLst/>
                <a:cxnLst/>
                <a:rect l="l" t="t" r="r" b="b"/>
                <a:pathLst>
                  <a:path w="2626" h="4223" extrusionOk="0">
                    <a:moveTo>
                      <a:pt x="1165" y="0"/>
                    </a:moveTo>
                    <a:lnTo>
                      <a:pt x="1165" y="0"/>
                    </a:lnTo>
                    <a:cubicBezTo>
                      <a:pt x="1279" y="365"/>
                      <a:pt x="1347" y="708"/>
                      <a:pt x="1416" y="1073"/>
                    </a:cubicBezTo>
                    <a:cubicBezTo>
                      <a:pt x="1461" y="1370"/>
                      <a:pt x="1484" y="1667"/>
                      <a:pt x="1484" y="1963"/>
                    </a:cubicBezTo>
                    <a:cubicBezTo>
                      <a:pt x="1279" y="1781"/>
                      <a:pt x="1073" y="1621"/>
                      <a:pt x="845" y="1484"/>
                    </a:cubicBezTo>
                    <a:cubicBezTo>
                      <a:pt x="594" y="1324"/>
                      <a:pt x="297" y="1187"/>
                      <a:pt x="1" y="1164"/>
                    </a:cubicBezTo>
                    <a:lnTo>
                      <a:pt x="1" y="1164"/>
                    </a:lnTo>
                    <a:cubicBezTo>
                      <a:pt x="297" y="1210"/>
                      <a:pt x="571" y="1347"/>
                      <a:pt x="822" y="1530"/>
                    </a:cubicBezTo>
                    <a:cubicBezTo>
                      <a:pt x="1051" y="1689"/>
                      <a:pt x="1279" y="1895"/>
                      <a:pt x="1484" y="2100"/>
                    </a:cubicBezTo>
                    <a:cubicBezTo>
                      <a:pt x="1484" y="2123"/>
                      <a:pt x="1484" y="2123"/>
                      <a:pt x="1484" y="2146"/>
                    </a:cubicBezTo>
                    <a:cubicBezTo>
                      <a:pt x="1484" y="2488"/>
                      <a:pt x="1439" y="2853"/>
                      <a:pt x="1347" y="3196"/>
                    </a:cubicBezTo>
                    <a:cubicBezTo>
                      <a:pt x="1279" y="3561"/>
                      <a:pt x="1165" y="3903"/>
                      <a:pt x="982" y="4223"/>
                    </a:cubicBezTo>
                    <a:cubicBezTo>
                      <a:pt x="1233" y="3858"/>
                      <a:pt x="1370" y="3447"/>
                      <a:pt x="1461" y="3036"/>
                    </a:cubicBezTo>
                    <a:lnTo>
                      <a:pt x="2626" y="2557"/>
                    </a:lnTo>
                    <a:lnTo>
                      <a:pt x="1484" y="2922"/>
                    </a:lnTo>
                    <a:cubicBezTo>
                      <a:pt x="1553" y="2671"/>
                      <a:pt x="1576" y="2397"/>
                      <a:pt x="1576" y="2146"/>
                    </a:cubicBezTo>
                    <a:cubicBezTo>
                      <a:pt x="1576" y="1781"/>
                      <a:pt x="1553" y="1415"/>
                      <a:pt x="1484" y="1050"/>
                    </a:cubicBezTo>
                    <a:cubicBezTo>
                      <a:pt x="1461" y="868"/>
                      <a:pt x="1393" y="708"/>
                      <a:pt x="1347" y="525"/>
                    </a:cubicBezTo>
                    <a:cubicBezTo>
                      <a:pt x="1302" y="343"/>
                      <a:pt x="1233" y="183"/>
                      <a:pt x="1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5"/>
              <p:cNvSpPr/>
              <p:nvPr/>
            </p:nvSpPr>
            <p:spPr>
              <a:xfrm>
                <a:off x="2449325" y="2277450"/>
                <a:ext cx="97600" cy="67350"/>
              </a:xfrm>
              <a:custGeom>
                <a:avLst/>
                <a:gdLst/>
                <a:ahLst/>
                <a:cxnLst/>
                <a:rect l="l" t="t" r="r" b="b"/>
                <a:pathLst>
                  <a:path w="3904" h="2694" extrusionOk="0">
                    <a:moveTo>
                      <a:pt x="1096" y="0"/>
                    </a:moveTo>
                    <a:cubicBezTo>
                      <a:pt x="1073" y="251"/>
                      <a:pt x="1119" y="525"/>
                      <a:pt x="1164" y="799"/>
                    </a:cubicBezTo>
                    <a:cubicBezTo>
                      <a:pt x="1210" y="1027"/>
                      <a:pt x="1278" y="1256"/>
                      <a:pt x="1324" y="1484"/>
                    </a:cubicBezTo>
                    <a:cubicBezTo>
                      <a:pt x="1187" y="1415"/>
                      <a:pt x="1027" y="1347"/>
                      <a:pt x="867" y="1278"/>
                    </a:cubicBezTo>
                    <a:cubicBezTo>
                      <a:pt x="548" y="1141"/>
                      <a:pt x="274" y="936"/>
                      <a:pt x="0" y="731"/>
                    </a:cubicBezTo>
                    <a:lnTo>
                      <a:pt x="0" y="731"/>
                    </a:lnTo>
                    <a:cubicBezTo>
                      <a:pt x="251" y="959"/>
                      <a:pt x="525" y="1187"/>
                      <a:pt x="845" y="1347"/>
                    </a:cubicBezTo>
                    <a:cubicBezTo>
                      <a:pt x="1141" y="1507"/>
                      <a:pt x="1484" y="1644"/>
                      <a:pt x="1826" y="1735"/>
                    </a:cubicBezTo>
                    <a:cubicBezTo>
                      <a:pt x="2077" y="1803"/>
                      <a:pt x="2328" y="1849"/>
                      <a:pt x="2579" y="1872"/>
                    </a:cubicBezTo>
                    <a:lnTo>
                      <a:pt x="1849" y="2694"/>
                    </a:lnTo>
                    <a:lnTo>
                      <a:pt x="2693" y="1895"/>
                    </a:lnTo>
                    <a:cubicBezTo>
                      <a:pt x="2899" y="1917"/>
                      <a:pt x="3099" y="1929"/>
                      <a:pt x="3298" y="1929"/>
                    </a:cubicBezTo>
                    <a:cubicBezTo>
                      <a:pt x="3498" y="1929"/>
                      <a:pt x="3698" y="1917"/>
                      <a:pt x="3903" y="1895"/>
                    </a:cubicBezTo>
                    <a:cubicBezTo>
                      <a:pt x="3561" y="1895"/>
                      <a:pt x="3218" y="1872"/>
                      <a:pt x="2853" y="1826"/>
                    </a:cubicBezTo>
                    <a:cubicBezTo>
                      <a:pt x="2511" y="1780"/>
                      <a:pt x="2168" y="1735"/>
                      <a:pt x="1849" y="1644"/>
                    </a:cubicBezTo>
                    <a:cubicBezTo>
                      <a:pt x="1712" y="1598"/>
                      <a:pt x="1575" y="1552"/>
                      <a:pt x="1438" y="1507"/>
                    </a:cubicBezTo>
                    <a:cubicBezTo>
                      <a:pt x="1347" y="1278"/>
                      <a:pt x="1278" y="1027"/>
                      <a:pt x="1210" y="776"/>
                    </a:cubicBezTo>
                    <a:cubicBezTo>
                      <a:pt x="1141" y="525"/>
                      <a:pt x="1096" y="251"/>
                      <a:pt x="1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5"/>
              <p:cNvSpPr/>
              <p:nvPr/>
            </p:nvSpPr>
            <p:spPr>
              <a:xfrm>
                <a:off x="2677000" y="2215250"/>
                <a:ext cx="50225" cy="79325"/>
              </a:xfrm>
              <a:custGeom>
                <a:avLst/>
                <a:gdLst/>
                <a:ahLst/>
                <a:cxnLst/>
                <a:rect l="l" t="t" r="r" b="b"/>
                <a:pathLst>
                  <a:path w="2009" h="3173" extrusionOk="0">
                    <a:moveTo>
                      <a:pt x="1210" y="0"/>
                    </a:moveTo>
                    <a:cubicBezTo>
                      <a:pt x="1233" y="297"/>
                      <a:pt x="1210" y="571"/>
                      <a:pt x="1142" y="868"/>
                    </a:cubicBezTo>
                    <a:cubicBezTo>
                      <a:pt x="1119" y="1027"/>
                      <a:pt x="1096" y="1187"/>
                      <a:pt x="1050" y="1324"/>
                    </a:cubicBezTo>
                    <a:cubicBezTo>
                      <a:pt x="936" y="1141"/>
                      <a:pt x="799" y="936"/>
                      <a:pt x="662" y="776"/>
                    </a:cubicBezTo>
                    <a:cubicBezTo>
                      <a:pt x="480" y="571"/>
                      <a:pt x="297" y="365"/>
                      <a:pt x="46" y="274"/>
                    </a:cubicBezTo>
                    <a:lnTo>
                      <a:pt x="46" y="274"/>
                    </a:lnTo>
                    <a:cubicBezTo>
                      <a:pt x="274" y="388"/>
                      <a:pt x="457" y="594"/>
                      <a:pt x="617" y="799"/>
                    </a:cubicBezTo>
                    <a:cubicBezTo>
                      <a:pt x="776" y="1004"/>
                      <a:pt x="891" y="1233"/>
                      <a:pt x="1005" y="1461"/>
                    </a:cubicBezTo>
                    <a:cubicBezTo>
                      <a:pt x="982" y="1529"/>
                      <a:pt x="959" y="1621"/>
                      <a:pt x="913" y="1712"/>
                    </a:cubicBezTo>
                    <a:cubicBezTo>
                      <a:pt x="731" y="2237"/>
                      <a:pt x="388" y="2739"/>
                      <a:pt x="0" y="3173"/>
                    </a:cubicBezTo>
                    <a:cubicBezTo>
                      <a:pt x="229" y="2967"/>
                      <a:pt x="434" y="2762"/>
                      <a:pt x="594" y="2511"/>
                    </a:cubicBezTo>
                    <a:cubicBezTo>
                      <a:pt x="685" y="2397"/>
                      <a:pt x="754" y="2283"/>
                      <a:pt x="822" y="2146"/>
                    </a:cubicBezTo>
                    <a:cubicBezTo>
                      <a:pt x="1256" y="2100"/>
                      <a:pt x="1667" y="1986"/>
                      <a:pt x="2009" y="1758"/>
                    </a:cubicBezTo>
                    <a:lnTo>
                      <a:pt x="2009" y="1758"/>
                    </a:lnTo>
                    <a:cubicBezTo>
                      <a:pt x="1667" y="1940"/>
                      <a:pt x="1256" y="2032"/>
                      <a:pt x="868" y="2054"/>
                    </a:cubicBezTo>
                    <a:cubicBezTo>
                      <a:pt x="913" y="1940"/>
                      <a:pt x="982" y="1849"/>
                      <a:pt x="1027" y="1735"/>
                    </a:cubicBezTo>
                    <a:cubicBezTo>
                      <a:pt x="1050" y="1644"/>
                      <a:pt x="1073" y="1529"/>
                      <a:pt x="1119" y="1438"/>
                    </a:cubicBezTo>
                    <a:cubicBezTo>
                      <a:pt x="1233" y="959"/>
                      <a:pt x="1301" y="480"/>
                      <a:pt x="1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45"/>
            <p:cNvGrpSpPr/>
            <p:nvPr/>
          </p:nvGrpSpPr>
          <p:grpSpPr>
            <a:xfrm flipH="1">
              <a:off x="1886848" y="3476060"/>
              <a:ext cx="1193875" cy="1170867"/>
              <a:chOff x="3113300" y="3279250"/>
              <a:chExt cx="553925" cy="543250"/>
            </a:xfrm>
          </p:grpSpPr>
          <p:sp>
            <p:nvSpPr>
              <p:cNvPr id="5394" name="Google Shape;5394;p45"/>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5"/>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5"/>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5"/>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5"/>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5"/>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5"/>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5"/>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5"/>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5"/>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70905730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B/325 dans vos souliers</a:t>
            </a:r>
            <a:endParaRPr lang="fr-FR" dirty="0"/>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75250"/>
            <a:ext cx="8365500"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spcBef>
                <a:spcPct val="20000"/>
              </a:spcBef>
              <a:buClrTx/>
              <a:buSzTx/>
              <a:buNone/>
              <a:defRPr/>
            </a:pPr>
            <a:r>
              <a:rPr lang="fr-FR" sz="2000" b="1" kern="1200" dirty="0" smtClean="0">
                <a:solidFill>
                  <a:sysClr val="windowText" lastClr="000000"/>
                </a:solidFill>
                <a:latin typeface="Calibri"/>
              </a:rPr>
              <a:t>Nouvelles sous-zones </a:t>
            </a:r>
          </a:p>
          <a:p>
            <a:pPr marL="0" lvl="0" indent="0">
              <a:spcBef>
                <a:spcPct val="20000"/>
              </a:spcBef>
              <a:buClrTx/>
              <a:buSzTx/>
              <a:buNone/>
              <a:defRPr/>
            </a:pPr>
            <a:r>
              <a:rPr lang="fr-FR" kern="1200" dirty="0" smtClean="0">
                <a:ln>
                  <a:solidFill>
                    <a:srgbClr val="FF0000"/>
                  </a:solidFill>
                </a:ln>
                <a:solidFill>
                  <a:sysClr val="windowText" lastClr="000000"/>
                </a:solidFill>
                <a:latin typeface="Calibri"/>
              </a:rPr>
              <a:t>$b </a:t>
            </a:r>
            <a:r>
              <a:rPr lang="fr-FR" kern="1200" dirty="0" smtClean="0">
                <a:solidFill>
                  <a:sysClr val="windowText" lastClr="000000"/>
                </a:solidFill>
                <a:latin typeface="Calibri"/>
              </a:rPr>
              <a:t>: type de reproduction (</a:t>
            </a:r>
            <a:r>
              <a:rPr lang="fr-FR" b="1" kern="1200" dirty="0" smtClean="0">
                <a:solidFill>
                  <a:sysClr val="windowText" lastClr="000000"/>
                </a:solidFill>
                <a:latin typeface="Calibri"/>
              </a:rPr>
              <a:t>à utiliser uniquement si le contenu de la note est structurée, donc pas de $a</a:t>
            </a:r>
            <a:r>
              <a:rPr lang="fr-FR" kern="1200" dirty="0" smtClean="0">
                <a:solidFill>
                  <a:sysClr val="windowText" lastClr="000000"/>
                </a:solidFill>
                <a:latin typeface="Calibri"/>
              </a:rPr>
              <a:t>)</a:t>
            </a:r>
          </a:p>
          <a:p>
            <a:pPr marL="0" lvl="0" indent="0">
              <a:spcBef>
                <a:spcPct val="20000"/>
              </a:spcBef>
              <a:buClrTx/>
              <a:buSzTx/>
              <a:buNone/>
              <a:defRPr/>
            </a:pPr>
            <a:r>
              <a:rPr lang="fr-FR" kern="1200" dirty="0">
                <a:ln>
                  <a:solidFill>
                    <a:srgbClr val="FF0000"/>
                  </a:solidFill>
                </a:ln>
                <a:solidFill>
                  <a:sysClr val="windowText" lastClr="000000"/>
                </a:solidFill>
                <a:latin typeface="Calibri"/>
              </a:rPr>
              <a:t>$c $d $e </a:t>
            </a:r>
            <a:r>
              <a:rPr lang="fr-FR" kern="1200" dirty="0" smtClean="0">
                <a:solidFill>
                  <a:sysClr val="windowText" lastClr="000000"/>
                </a:solidFill>
                <a:latin typeface="Calibri"/>
              </a:rPr>
              <a:t>: adresse bibliographique de la reproduction ($c : lieu, $d : nom de l’éditeur/diffuseur, $e : date)</a:t>
            </a:r>
          </a:p>
          <a:p>
            <a:pPr marL="0" lvl="0" indent="0">
              <a:spcBef>
                <a:spcPct val="20000"/>
              </a:spcBef>
              <a:buClrTx/>
              <a:buSzTx/>
              <a:buNone/>
              <a:defRPr/>
            </a:pPr>
            <a:r>
              <a:rPr lang="fr-FR" kern="1200" dirty="0">
                <a:ln>
                  <a:solidFill>
                    <a:srgbClr val="FF0000"/>
                  </a:solidFill>
                </a:ln>
                <a:solidFill>
                  <a:sysClr val="windowText" lastClr="000000"/>
                </a:solidFill>
                <a:latin typeface="Calibri"/>
              </a:rPr>
              <a:t>$f </a:t>
            </a:r>
            <a:r>
              <a:rPr lang="fr-FR" kern="1200" dirty="0" smtClean="0">
                <a:solidFill>
                  <a:sysClr val="windowText" lastClr="000000"/>
                </a:solidFill>
                <a:latin typeface="Calibri"/>
              </a:rPr>
              <a:t>: description matérielle de la reproduction</a:t>
            </a:r>
          </a:p>
          <a:p>
            <a:pPr marL="0" lvl="0" indent="0">
              <a:spcBef>
                <a:spcPct val="20000"/>
              </a:spcBef>
              <a:buClrTx/>
              <a:buSzTx/>
              <a:buNone/>
              <a:defRPr/>
            </a:pPr>
            <a:r>
              <a:rPr lang="fr-FR" kern="1200" dirty="0">
                <a:ln>
                  <a:solidFill>
                    <a:srgbClr val="FF0000"/>
                  </a:solidFill>
                </a:ln>
                <a:solidFill>
                  <a:sysClr val="windowText" lastClr="000000"/>
                </a:solidFill>
                <a:latin typeface="Calibri"/>
              </a:rPr>
              <a:t>$g</a:t>
            </a:r>
            <a:r>
              <a:rPr lang="fr-FR" kern="1200" dirty="0" smtClean="0">
                <a:ln>
                  <a:solidFill>
                    <a:srgbClr val="FF0000"/>
                  </a:solidFill>
                </a:ln>
                <a:solidFill>
                  <a:sysClr val="windowText" lastClr="000000"/>
                </a:solidFill>
                <a:latin typeface="Calibri"/>
              </a:rPr>
              <a:t> </a:t>
            </a:r>
            <a:r>
              <a:rPr lang="fr-FR" kern="1200" dirty="0" smtClean="0">
                <a:solidFill>
                  <a:sysClr val="windowText" lastClr="000000"/>
                </a:solidFill>
                <a:latin typeface="Calibri"/>
              </a:rPr>
              <a:t>: mention de collection</a:t>
            </a:r>
          </a:p>
          <a:p>
            <a:pPr marL="0" lvl="0" indent="0">
              <a:spcBef>
                <a:spcPct val="20000"/>
              </a:spcBef>
              <a:buClrTx/>
              <a:buSzTx/>
              <a:buNone/>
              <a:defRPr/>
            </a:pPr>
            <a:r>
              <a:rPr lang="fr-FR" kern="1200" dirty="0">
                <a:ln>
                  <a:solidFill>
                    <a:srgbClr val="FF0000"/>
                  </a:solidFill>
                </a:ln>
                <a:solidFill>
                  <a:sysClr val="windowText" lastClr="000000"/>
                </a:solidFill>
                <a:latin typeface="Calibri"/>
              </a:rPr>
              <a:t>$h </a:t>
            </a:r>
            <a:r>
              <a:rPr lang="fr-FR" kern="1200" dirty="0" smtClean="0">
                <a:solidFill>
                  <a:sysClr val="windowText" lastClr="000000"/>
                </a:solidFill>
                <a:latin typeface="Calibri"/>
              </a:rPr>
              <a:t>: code sur le caractère complet de la reproduction (3 valeurs : # - 0 : </a:t>
            </a:r>
            <a:r>
              <a:rPr lang="fr-FR" kern="1200" dirty="0" err="1" smtClean="0">
                <a:solidFill>
                  <a:sysClr val="windowText" lastClr="000000"/>
                </a:solidFill>
                <a:latin typeface="Calibri"/>
              </a:rPr>
              <a:t>repro</a:t>
            </a:r>
            <a:r>
              <a:rPr lang="fr-FR" kern="1200" dirty="0" smtClean="0">
                <a:solidFill>
                  <a:sysClr val="windowText" lastClr="000000"/>
                </a:solidFill>
                <a:latin typeface="Calibri"/>
              </a:rPr>
              <a:t>. partielle - 1: </a:t>
            </a:r>
            <a:r>
              <a:rPr lang="fr-FR" kern="1200" dirty="0" err="1" smtClean="0">
                <a:solidFill>
                  <a:sysClr val="windowText" lastClr="000000"/>
                </a:solidFill>
                <a:latin typeface="Calibri"/>
              </a:rPr>
              <a:t>repro</a:t>
            </a:r>
            <a:r>
              <a:rPr lang="fr-FR" kern="1200" dirty="0" smtClean="0">
                <a:solidFill>
                  <a:sysClr val="windowText" lastClr="000000"/>
                </a:solidFill>
                <a:latin typeface="Calibri"/>
              </a:rPr>
              <a:t>. complète)</a:t>
            </a:r>
          </a:p>
          <a:p>
            <a:pPr marL="0" lvl="0" indent="0">
              <a:spcBef>
                <a:spcPct val="20000"/>
              </a:spcBef>
              <a:buClrTx/>
              <a:buSzTx/>
              <a:buNone/>
              <a:defRPr/>
            </a:pPr>
            <a:r>
              <a:rPr lang="fr-FR" kern="1200" dirty="0">
                <a:ln>
                  <a:solidFill>
                    <a:srgbClr val="FF0000"/>
                  </a:solidFill>
                </a:ln>
                <a:solidFill>
                  <a:sysClr val="windowText" lastClr="000000"/>
                </a:solidFill>
                <a:latin typeface="Calibri"/>
              </a:rPr>
              <a:t>$i </a:t>
            </a:r>
            <a:r>
              <a:rPr lang="fr-FR" kern="1200" dirty="0" smtClean="0">
                <a:solidFill>
                  <a:sysClr val="windowText" lastClr="000000"/>
                </a:solidFill>
                <a:latin typeface="Calibri"/>
              </a:rPr>
              <a:t>: note sur le caractère complet de la reproduction (précise la sous-zone $h si reproduction partielle)</a:t>
            </a:r>
          </a:p>
          <a:p>
            <a:pPr marL="0" lvl="0" indent="0">
              <a:spcBef>
                <a:spcPct val="20000"/>
              </a:spcBef>
              <a:buClrTx/>
              <a:buSzTx/>
              <a:buNone/>
              <a:defRPr/>
            </a:pPr>
            <a:r>
              <a:rPr lang="fr-FR" i="1" kern="1200" dirty="0">
                <a:ln>
                  <a:solidFill>
                    <a:srgbClr val="FF0000"/>
                  </a:solidFill>
                </a:ln>
                <a:solidFill>
                  <a:sysClr val="windowText" lastClr="000000"/>
                </a:solidFill>
                <a:latin typeface="Calibri"/>
              </a:rPr>
              <a:t>$j </a:t>
            </a:r>
            <a:r>
              <a:rPr lang="fr-FR" i="1" kern="1200" dirty="0" smtClean="0">
                <a:solidFill>
                  <a:sysClr val="windowText" lastClr="000000"/>
                </a:solidFill>
                <a:latin typeface="Calibri"/>
              </a:rPr>
              <a:t>: code sur les conditions d’accès de la reproduction (sur 5 positions –&gt; présentation plus loin)</a:t>
            </a:r>
          </a:p>
          <a:p>
            <a:pPr marL="0" lvl="0" indent="0">
              <a:spcBef>
                <a:spcPct val="20000"/>
              </a:spcBef>
              <a:buClrTx/>
              <a:buSzTx/>
              <a:buNone/>
              <a:defRPr/>
            </a:pPr>
            <a:r>
              <a:rPr lang="fr-FR" kern="1200" dirty="0">
                <a:ln>
                  <a:solidFill>
                    <a:srgbClr val="FF0000"/>
                  </a:solidFill>
                </a:ln>
                <a:solidFill>
                  <a:sysClr val="windowText" lastClr="000000"/>
                </a:solidFill>
                <a:latin typeface="Calibri"/>
              </a:rPr>
              <a:t>$n </a:t>
            </a:r>
            <a:r>
              <a:rPr lang="fr-FR" kern="1200" dirty="0" smtClean="0">
                <a:solidFill>
                  <a:sysClr val="windowText" lastClr="000000"/>
                </a:solidFill>
                <a:latin typeface="Calibri"/>
              </a:rPr>
              <a:t>: note sur les conditions d’accès de la reproduction</a:t>
            </a:r>
          </a:p>
          <a:p>
            <a:pPr marL="0" lvl="0" indent="0">
              <a:spcBef>
                <a:spcPct val="20000"/>
              </a:spcBef>
              <a:buClrTx/>
              <a:buSzTx/>
              <a:buNone/>
              <a:defRPr/>
            </a:pPr>
            <a:r>
              <a:rPr lang="fr-FR" kern="1200" dirty="0">
                <a:ln>
                  <a:solidFill>
                    <a:srgbClr val="FF0000"/>
                  </a:solidFill>
                </a:ln>
                <a:solidFill>
                  <a:sysClr val="windowText" lastClr="000000"/>
                </a:solidFill>
                <a:latin typeface="Calibri"/>
              </a:rPr>
              <a:t>$u </a:t>
            </a:r>
            <a:r>
              <a:rPr lang="fr-FR" kern="1200" dirty="0" smtClean="0">
                <a:solidFill>
                  <a:sysClr val="windowText" lastClr="000000"/>
                </a:solidFill>
                <a:latin typeface="Calibri"/>
              </a:rPr>
              <a:t>: URL d’accès (comme aujourd’hui)</a:t>
            </a:r>
          </a:p>
          <a:p>
            <a:pPr marL="0" lvl="0" indent="0">
              <a:spcBef>
                <a:spcPct val="20000"/>
              </a:spcBef>
              <a:buClrTx/>
              <a:buSzTx/>
              <a:buNone/>
              <a:defRPr/>
            </a:pPr>
            <a:r>
              <a:rPr lang="fr-FR" kern="1200" dirty="0">
                <a:ln>
                  <a:solidFill>
                    <a:srgbClr val="FF0000"/>
                  </a:solidFill>
                </a:ln>
                <a:solidFill>
                  <a:sysClr val="windowText" lastClr="000000"/>
                </a:solidFill>
                <a:latin typeface="Calibri"/>
              </a:rPr>
              <a:t>$v </a:t>
            </a:r>
            <a:r>
              <a:rPr lang="fr-FR" kern="1200" dirty="0" smtClean="0">
                <a:solidFill>
                  <a:sysClr val="windowText" lastClr="000000"/>
                </a:solidFill>
                <a:latin typeface="Calibri"/>
              </a:rPr>
              <a:t>: date de consultation de l’ULR valide (AAAAMMJJ)  </a:t>
            </a:r>
          </a:p>
          <a:p>
            <a:pPr marL="0" lvl="0" indent="0">
              <a:spcBef>
                <a:spcPct val="20000"/>
              </a:spcBef>
              <a:buClrTx/>
              <a:buSzTx/>
              <a:buNone/>
              <a:defRPr/>
            </a:pPr>
            <a:r>
              <a:rPr lang="fr-FR" kern="1200" dirty="0">
                <a:ln>
                  <a:solidFill>
                    <a:srgbClr val="FF0000"/>
                  </a:solidFill>
                </a:ln>
                <a:solidFill>
                  <a:sysClr val="windowText" lastClr="000000"/>
                </a:solidFill>
                <a:latin typeface="Calibri"/>
              </a:rPr>
              <a:t>$x </a:t>
            </a:r>
            <a:r>
              <a:rPr lang="fr-FR" kern="1200" dirty="0" smtClean="0">
                <a:solidFill>
                  <a:sysClr val="windowText" lastClr="000000"/>
                </a:solidFill>
                <a:latin typeface="Calibri"/>
              </a:rPr>
              <a:t>: ISSN de la reproduction</a:t>
            </a:r>
          </a:p>
          <a:p>
            <a:pPr marL="0" lvl="0" indent="0">
              <a:spcBef>
                <a:spcPct val="20000"/>
              </a:spcBef>
              <a:buClrTx/>
              <a:buSzTx/>
              <a:buNone/>
              <a:defRPr/>
            </a:pPr>
            <a:r>
              <a:rPr lang="fr-FR" kern="1200" dirty="0">
                <a:ln>
                  <a:solidFill>
                    <a:srgbClr val="FF0000"/>
                  </a:solidFill>
                </a:ln>
                <a:solidFill>
                  <a:sysClr val="windowText" lastClr="000000"/>
                </a:solidFill>
                <a:latin typeface="Calibri"/>
              </a:rPr>
              <a:t>$y </a:t>
            </a:r>
            <a:r>
              <a:rPr lang="fr-FR" kern="1200" dirty="0" smtClean="0">
                <a:solidFill>
                  <a:sysClr val="windowText" lastClr="000000"/>
                </a:solidFill>
                <a:latin typeface="Calibri"/>
              </a:rPr>
              <a:t>: ISBN de la reproduction </a:t>
            </a:r>
          </a:p>
          <a:p>
            <a:pPr marL="0" lvl="0" indent="0">
              <a:spcBef>
                <a:spcPct val="20000"/>
              </a:spcBef>
              <a:buClrTx/>
              <a:buSzTx/>
              <a:buNone/>
              <a:defRPr/>
            </a:pPr>
            <a:r>
              <a:rPr lang="fr-FR" kern="1200" dirty="0">
                <a:ln>
                  <a:solidFill>
                    <a:srgbClr val="FF0000"/>
                  </a:solidFill>
                </a:ln>
                <a:solidFill>
                  <a:sysClr val="windowText" lastClr="000000"/>
                </a:solidFill>
                <a:latin typeface="Calibri"/>
              </a:rPr>
              <a:t>$z </a:t>
            </a:r>
            <a:r>
              <a:rPr lang="fr-FR" kern="1200" dirty="0" smtClean="0">
                <a:solidFill>
                  <a:sysClr val="windowText" lastClr="000000"/>
                </a:solidFill>
                <a:latin typeface="Calibri"/>
              </a:rPr>
              <a:t>: date de consultation de l’URL invalide (AAAAMMJJ)</a:t>
            </a:r>
          </a:p>
        </p:txBody>
      </p:sp>
      <p:grpSp>
        <p:nvGrpSpPr>
          <p:cNvPr id="5" name="Google Shape;8479;p65"/>
          <p:cNvGrpSpPr/>
          <p:nvPr/>
        </p:nvGrpSpPr>
        <p:grpSpPr>
          <a:xfrm>
            <a:off x="4121537" y="1647315"/>
            <a:ext cx="511858" cy="769427"/>
            <a:chOff x="5577804" y="2128222"/>
            <a:chExt cx="511858" cy="769427"/>
          </a:xfrm>
        </p:grpSpPr>
        <p:sp>
          <p:nvSpPr>
            <p:cNvPr id="6" name="Google Shape;8480;p65"/>
            <p:cNvSpPr/>
            <p:nvPr/>
          </p:nvSpPr>
          <p:spPr>
            <a:xfrm>
              <a:off x="5577804" y="2412155"/>
              <a:ext cx="511858" cy="485493"/>
            </a:xfrm>
            <a:custGeom>
              <a:avLst/>
              <a:gdLst/>
              <a:ahLst/>
              <a:cxnLst/>
              <a:rect l="l" t="t" r="r" b="b"/>
              <a:pathLst>
                <a:path w="29199" h="27695" extrusionOk="0">
                  <a:moveTo>
                    <a:pt x="14638" y="1"/>
                  </a:moveTo>
                  <a:cubicBezTo>
                    <a:pt x="14124" y="1"/>
                    <a:pt x="13606" y="30"/>
                    <a:pt x="13083" y="88"/>
                  </a:cubicBezTo>
                  <a:cubicBezTo>
                    <a:pt x="5464" y="915"/>
                    <a:pt x="1" y="7757"/>
                    <a:pt x="828" y="15351"/>
                  </a:cubicBezTo>
                  <a:cubicBezTo>
                    <a:pt x="1598" y="22447"/>
                    <a:pt x="7606" y="27694"/>
                    <a:pt x="14561" y="27694"/>
                  </a:cubicBezTo>
                  <a:cubicBezTo>
                    <a:pt x="15075" y="27694"/>
                    <a:pt x="15594" y="27666"/>
                    <a:pt x="16116" y="27607"/>
                  </a:cubicBezTo>
                  <a:cubicBezTo>
                    <a:pt x="23710" y="26780"/>
                    <a:pt x="29199" y="19938"/>
                    <a:pt x="28372" y="12319"/>
                  </a:cubicBezTo>
                  <a:cubicBezTo>
                    <a:pt x="27578" y="5247"/>
                    <a:pt x="21590" y="1"/>
                    <a:pt x="14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481;p65"/>
            <p:cNvSpPr/>
            <p:nvPr/>
          </p:nvSpPr>
          <p:spPr>
            <a:xfrm>
              <a:off x="5755313" y="2585474"/>
              <a:ext cx="23736" cy="40003"/>
            </a:xfrm>
            <a:custGeom>
              <a:avLst/>
              <a:gdLst/>
              <a:ahLst/>
              <a:cxnLst/>
              <a:rect l="l" t="t" r="r" b="b"/>
              <a:pathLst>
                <a:path w="1354" h="2282" extrusionOk="0">
                  <a:moveTo>
                    <a:pt x="677" y="1"/>
                  </a:moveTo>
                  <a:cubicBezTo>
                    <a:pt x="301" y="1"/>
                    <a:pt x="0" y="502"/>
                    <a:pt x="0" y="1129"/>
                  </a:cubicBezTo>
                  <a:cubicBezTo>
                    <a:pt x="0" y="1755"/>
                    <a:pt x="301" y="2281"/>
                    <a:pt x="677" y="2281"/>
                  </a:cubicBezTo>
                  <a:cubicBezTo>
                    <a:pt x="1053" y="2281"/>
                    <a:pt x="1353" y="1755"/>
                    <a:pt x="1353" y="1129"/>
                  </a:cubicBezTo>
                  <a:cubicBezTo>
                    <a:pt x="1353" y="502"/>
                    <a:pt x="1053" y="1"/>
                    <a:pt x="67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482;p65"/>
            <p:cNvSpPr/>
            <p:nvPr/>
          </p:nvSpPr>
          <p:spPr>
            <a:xfrm>
              <a:off x="5926213" y="2569224"/>
              <a:ext cx="23297" cy="39565"/>
            </a:xfrm>
            <a:custGeom>
              <a:avLst/>
              <a:gdLst/>
              <a:ahLst/>
              <a:cxnLst/>
              <a:rect l="l" t="t" r="r" b="b"/>
              <a:pathLst>
                <a:path w="1329" h="2257" extrusionOk="0">
                  <a:moveTo>
                    <a:pt x="677" y="0"/>
                  </a:moveTo>
                  <a:cubicBezTo>
                    <a:pt x="301" y="0"/>
                    <a:pt x="0" y="502"/>
                    <a:pt x="0" y="1128"/>
                  </a:cubicBezTo>
                  <a:cubicBezTo>
                    <a:pt x="0" y="1755"/>
                    <a:pt x="301" y="2256"/>
                    <a:pt x="677" y="2256"/>
                  </a:cubicBezTo>
                  <a:cubicBezTo>
                    <a:pt x="1028" y="2256"/>
                    <a:pt x="1329" y="1755"/>
                    <a:pt x="1329" y="1128"/>
                  </a:cubicBezTo>
                  <a:cubicBezTo>
                    <a:pt x="1329" y="502"/>
                    <a:pt x="102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483;p65"/>
            <p:cNvSpPr/>
            <p:nvPr/>
          </p:nvSpPr>
          <p:spPr>
            <a:xfrm>
              <a:off x="5724548" y="2690917"/>
              <a:ext cx="24191" cy="24191"/>
            </a:xfrm>
            <a:custGeom>
              <a:avLst/>
              <a:gdLst/>
              <a:ahLst/>
              <a:cxnLst/>
              <a:rect l="l" t="t" r="r" b="b"/>
              <a:pathLst>
                <a:path w="1380" h="1380" extrusionOk="0">
                  <a:moveTo>
                    <a:pt x="702" y="1"/>
                  </a:moveTo>
                  <a:cubicBezTo>
                    <a:pt x="326" y="1"/>
                    <a:pt x="1" y="302"/>
                    <a:pt x="1" y="703"/>
                  </a:cubicBezTo>
                  <a:cubicBezTo>
                    <a:pt x="1" y="1078"/>
                    <a:pt x="326" y="1379"/>
                    <a:pt x="702" y="1379"/>
                  </a:cubicBezTo>
                  <a:cubicBezTo>
                    <a:pt x="1078" y="1379"/>
                    <a:pt x="1379" y="1078"/>
                    <a:pt x="1379" y="703"/>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484;p65"/>
            <p:cNvSpPr/>
            <p:nvPr/>
          </p:nvSpPr>
          <p:spPr>
            <a:xfrm>
              <a:off x="5754857" y="2707185"/>
              <a:ext cx="24630" cy="24174"/>
            </a:xfrm>
            <a:custGeom>
              <a:avLst/>
              <a:gdLst/>
              <a:ahLst/>
              <a:cxnLst/>
              <a:rect l="l" t="t" r="r" b="b"/>
              <a:pathLst>
                <a:path w="1405" h="1379" extrusionOk="0">
                  <a:moveTo>
                    <a:pt x="703" y="0"/>
                  </a:moveTo>
                  <a:cubicBezTo>
                    <a:pt x="327" y="0"/>
                    <a:pt x="1" y="301"/>
                    <a:pt x="1" y="677"/>
                  </a:cubicBezTo>
                  <a:cubicBezTo>
                    <a:pt x="1" y="1053"/>
                    <a:pt x="327" y="1379"/>
                    <a:pt x="703" y="1379"/>
                  </a:cubicBezTo>
                  <a:cubicBezTo>
                    <a:pt x="1079" y="1379"/>
                    <a:pt x="1404" y="1053"/>
                    <a:pt x="1404" y="677"/>
                  </a:cubicBezTo>
                  <a:cubicBezTo>
                    <a:pt x="1404" y="301"/>
                    <a:pt x="1079" y="0"/>
                    <a:pt x="703"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485;p65"/>
            <p:cNvSpPr/>
            <p:nvPr/>
          </p:nvSpPr>
          <p:spPr>
            <a:xfrm>
              <a:off x="5783869" y="2721682"/>
              <a:ext cx="24174" cy="24612"/>
            </a:xfrm>
            <a:custGeom>
              <a:avLst/>
              <a:gdLst/>
              <a:ahLst/>
              <a:cxnLst/>
              <a:rect l="l" t="t" r="r" b="b"/>
              <a:pathLst>
                <a:path w="1379" h="1404" extrusionOk="0">
                  <a:moveTo>
                    <a:pt x="702" y="0"/>
                  </a:moveTo>
                  <a:cubicBezTo>
                    <a:pt x="301" y="0"/>
                    <a:pt x="0" y="326"/>
                    <a:pt x="0" y="702"/>
                  </a:cubicBezTo>
                  <a:cubicBezTo>
                    <a:pt x="0" y="1078"/>
                    <a:pt x="301" y="1404"/>
                    <a:pt x="702" y="1404"/>
                  </a:cubicBezTo>
                  <a:cubicBezTo>
                    <a:pt x="1078" y="1404"/>
                    <a:pt x="1379" y="1078"/>
                    <a:pt x="1379" y="702"/>
                  </a:cubicBezTo>
                  <a:cubicBezTo>
                    <a:pt x="1379"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486;p65"/>
            <p:cNvSpPr/>
            <p:nvPr/>
          </p:nvSpPr>
          <p:spPr>
            <a:xfrm>
              <a:off x="5817685" y="2733971"/>
              <a:ext cx="24191" cy="24191"/>
            </a:xfrm>
            <a:custGeom>
              <a:avLst/>
              <a:gdLst/>
              <a:ahLst/>
              <a:cxnLst/>
              <a:rect l="l" t="t" r="r" b="b"/>
              <a:pathLst>
                <a:path w="1380" h="1380" extrusionOk="0">
                  <a:moveTo>
                    <a:pt x="678" y="1"/>
                  </a:moveTo>
                  <a:cubicBezTo>
                    <a:pt x="302" y="1"/>
                    <a:pt x="1" y="302"/>
                    <a:pt x="1" y="703"/>
                  </a:cubicBezTo>
                  <a:cubicBezTo>
                    <a:pt x="1" y="1079"/>
                    <a:pt x="302" y="1379"/>
                    <a:pt x="678" y="1379"/>
                  </a:cubicBezTo>
                  <a:cubicBezTo>
                    <a:pt x="1079" y="1379"/>
                    <a:pt x="1379" y="1079"/>
                    <a:pt x="1379" y="703"/>
                  </a:cubicBezTo>
                  <a:cubicBezTo>
                    <a:pt x="1379" y="302"/>
                    <a:pt x="1079" y="1"/>
                    <a:pt x="678"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487;p65"/>
            <p:cNvSpPr/>
            <p:nvPr/>
          </p:nvSpPr>
          <p:spPr>
            <a:xfrm>
              <a:off x="5854603" y="2736180"/>
              <a:ext cx="24174" cy="24174"/>
            </a:xfrm>
            <a:custGeom>
              <a:avLst/>
              <a:gdLst/>
              <a:ahLst/>
              <a:cxnLst/>
              <a:rect l="l" t="t" r="r" b="b"/>
              <a:pathLst>
                <a:path w="1379" h="1379" extrusionOk="0">
                  <a:moveTo>
                    <a:pt x="677" y="0"/>
                  </a:moveTo>
                  <a:cubicBezTo>
                    <a:pt x="301" y="0"/>
                    <a:pt x="0" y="301"/>
                    <a:pt x="0" y="702"/>
                  </a:cubicBezTo>
                  <a:cubicBezTo>
                    <a:pt x="0" y="1078"/>
                    <a:pt x="301" y="1379"/>
                    <a:pt x="677" y="1379"/>
                  </a:cubicBezTo>
                  <a:cubicBezTo>
                    <a:pt x="1078" y="1379"/>
                    <a:pt x="1379" y="1078"/>
                    <a:pt x="1379" y="702"/>
                  </a:cubicBezTo>
                  <a:cubicBezTo>
                    <a:pt x="1379" y="301"/>
                    <a:pt x="107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488;p65"/>
            <p:cNvSpPr/>
            <p:nvPr/>
          </p:nvSpPr>
          <p:spPr>
            <a:xfrm>
              <a:off x="5887980" y="2729150"/>
              <a:ext cx="24191" cy="24612"/>
            </a:xfrm>
            <a:custGeom>
              <a:avLst/>
              <a:gdLst/>
              <a:ahLst/>
              <a:cxnLst/>
              <a:rect l="l" t="t" r="r" b="b"/>
              <a:pathLst>
                <a:path w="1380" h="1404" extrusionOk="0">
                  <a:moveTo>
                    <a:pt x="678" y="0"/>
                  </a:moveTo>
                  <a:cubicBezTo>
                    <a:pt x="302" y="0"/>
                    <a:pt x="1" y="326"/>
                    <a:pt x="1" y="702"/>
                  </a:cubicBezTo>
                  <a:cubicBezTo>
                    <a:pt x="1" y="1078"/>
                    <a:pt x="302" y="1404"/>
                    <a:pt x="678" y="1404"/>
                  </a:cubicBezTo>
                  <a:cubicBezTo>
                    <a:pt x="1054" y="1404"/>
                    <a:pt x="1379" y="1078"/>
                    <a:pt x="1379" y="702"/>
                  </a:cubicBezTo>
                  <a:cubicBezTo>
                    <a:pt x="1379" y="326"/>
                    <a:pt x="1054" y="0"/>
                    <a:pt x="678"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489;p65"/>
            <p:cNvSpPr/>
            <p:nvPr/>
          </p:nvSpPr>
          <p:spPr>
            <a:xfrm>
              <a:off x="5920936" y="2712006"/>
              <a:ext cx="24191" cy="24191"/>
            </a:xfrm>
            <a:custGeom>
              <a:avLst/>
              <a:gdLst/>
              <a:ahLst/>
              <a:cxnLst/>
              <a:rect l="l" t="t" r="r" b="b"/>
              <a:pathLst>
                <a:path w="1380" h="1380" extrusionOk="0">
                  <a:moveTo>
                    <a:pt x="702" y="1"/>
                  </a:moveTo>
                  <a:cubicBezTo>
                    <a:pt x="326" y="1"/>
                    <a:pt x="1" y="302"/>
                    <a:pt x="1" y="677"/>
                  </a:cubicBezTo>
                  <a:cubicBezTo>
                    <a:pt x="1" y="1078"/>
                    <a:pt x="326" y="1379"/>
                    <a:pt x="702" y="1379"/>
                  </a:cubicBezTo>
                  <a:cubicBezTo>
                    <a:pt x="1078" y="1379"/>
                    <a:pt x="1379" y="1078"/>
                    <a:pt x="1379" y="677"/>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490;p65"/>
            <p:cNvSpPr/>
            <p:nvPr/>
          </p:nvSpPr>
          <p:spPr>
            <a:xfrm>
              <a:off x="5945110" y="2687411"/>
              <a:ext cx="24612" cy="24612"/>
            </a:xfrm>
            <a:custGeom>
              <a:avLst/>
              <a:gdLst/>
              <a:ahLst/>
              <a:cxnLst/>
              <a:rect l="l" t="t" r="r" b="b"/>
              <a:pathLst>
                <a:path w="1404" h="1404" extrusionOk="0">
                  <a:moveTo>
                    <a:pt x="702" y="0"/>
                  </a:moveTo>
                  <a:cubicBezTo>
                    <a:pt x="326" y="0"/>
                    <a:pt x="0" y="326"/>
                    <a:pt x="0" y="702"/>
                  </a:cubicBezTo>
                  <a:cubicBezTo>
                    <a:pt x="0" y="1078"/>
                    <a:pt x="326" y="1404"/>
                    <a:pt x="702" y="1404"/>
                  </a:cubicBezTo>
                  <a:cubicBezTo>
                    <a:pt x="1078" y="1404"/>
                    <a:pt x="1404" y="1078"/>
                    <a:pt x="1404" y="702"/>
                  </a:cubicBezTo>
                  <a:cubicBezTo>
                    <a:pt x="1404"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491;p65"/>
            <p:cNvSpPr/>
            <p:nvPr/>
          </p:nvSpPr>
          <p:spPr>
            <a:xfrm>
              <a:off x="5669626" y="2631175"/>
              <a:ext cx="60216" cy="59760"/>
            </a:xfrm>
            <a:custGeom>
              <a:avLst/>
              <a:gdLst/>
              <a:ahLst/>
              <a:cxnLst/>
              <a:rect l="l" t="t" r="r" b="b"/>
              <a:pathLst>
                <a:path w="3435" h="3409" extrusionOk="0">
                  <a:moveTo>
                    <a:pt x="1705" y="0"/>
                  </a:moveTo>
                  <a:cubicBezTo>
                    <a:pt x="778" y="0"/>
                    <a:pt x="1" y="752"/>
                    <a:pt x="1" y="1704"/>
                  </a:cubicBezTo>
                  <a:cubicBezTo>
                    <a:pt x="1" y="2657"/>
                    <a:pt x="778" y="3409"/>
                    <a:pt x="1705" y="3409"/>
                  </a:cubicBezTo>
                  <a:cubicBezTo>
                    <a:pt x="2657" y="3409"/>
                    <a:pt x="3434" y="2657"/>
                    <a:pt x="3434" y="1704"/>
                  </a:cubicBezTo>
                  <a:cubicBezTo>
                    <a:pt x="3434" y="752"/>
                    <a:pt x="2657"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492;p65"/>
            <p:cNvSpPr/>
            <p:nvPr/>
          </p:nvSpPr>
          <p:spPr>
            <a:xfrm>
              <a:off x="5955208" y="2620622"/>
              <a:ext cx="60216" cy="59777"/>
            </a:xfrm>
            <a:custGeom>
              <a:avLst/>
              <a:gdLst/>
              <a:ahLst/>
              <a:cxnLst/>
              <a:rect l="l" t="t" r="r" b="b"/>
              <a:pathLst>
                <a:path w="3435" h="3410" extrusionOk="0">
                  <a:moveTo>
                    <a:pt x="1730" y="1"/>
                  </a:moveTo>
                  <a:cubicBezTo>
                    <a:pt x="778" y="1"/>
                    <a:pt x="1" y="753"/>
                    <a:pt x="1" y="1705"/>
                  </a:cubicBezTo>
                  <a:cubicBezTo>
                    <a:pt x="1" y="2657"/>
                    <a:pt x="778" y="3409"/>
                    <a:pt x="1730" y="3409"/>
                  </a:cubicBezTo>
                  <a:cubicBezTo>
                    <a:pt x="2657" y="3409"/>
                    <a:pt x="3434" y="2657"/>
                    <a:pt x="3434" y="1705"/>
                  </a:cubicBezTo>
                  <a:cubicBezTo>
                    <a:pt x="3434" y="753"/>
                    <a:pt x="2657"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493;p65"/>
            <p:cNvSpPr/>
            <p:nvPr/>
          </p:nvSpPr>
          <p:spPr>
            <a:xfrm>
              <a:off x="5849326" y="2608772"/>
              <a:ext cx="194653" cy="72066"/>
            </a:xfrm>
            <a:custGeom>
              <a:avLst/>
              <a:gdLst/>
              <a:ahLst/>
              <a:cxnLst/>
              <a:rect l="l" t="t" r="r" b="b"/>
              <a:pathLst>
                <a:path w="11104" h="4111" extrusionOk="0">
                  <a:moveTo>
                    <a:pt x="1780" y="0"/>
                  </a:moveTo>
                  <a:cubicBezTo>
                    <a:pt x="1780" y="0"/>
                    <a:pt x="0" y="1855"/>
                    <a:pt x="1780" y="4110"/>
                  </a:cubicBezTo>
                  <a:lnTo>
                    <a:pt x="11103" y="1353"/>
                  </a:lnTo>
                  <a:lnTo>
                    <a:pt x="17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494;p65"/>
            <p:cNvSpPr/>
            <p:nvPr/>
          </p:nvSpPr>
          <p:spPr>
            <a:xfrm>
              <a:off x="5767163" y="2365262"/>
              <a:ext cx="138855" cy="68665"/>
            </a:xfrm>
            <a:custGeom>
              <a:avLst/>
              <a:gdLst/>
              <a:ahLst/>
              <a:cxnLst/>
              <a:rect l="l" t="t" r="r" b="b"/>
              <a:pathLst>
                <a:path w="7921" h="3917" extrusionOk="0">
                  <a:moveTo>
                    <a:pt x="3528" y="1"/>
                  </a:moveTo>
                  <a:cubicBezTo>
                    <a:pt x="1181" y="1"/>
                    <a:pt x="1" y="858"/>
                    <a:pt x="1" y="858"/>
                  </a:cubicBezTo>
                  <a:lnTo>
                    <a:pt x="301" y="3716"/>
                  </a:lnTo>
                  <a:lnTo>
                    <a:pt x="7570" y="3916"/>
                  </a:lnTo>
                  <a:lnTo>
                    <a:pt x="7921" y="858"/>
                  </a:lnTo>
                  <a:cubicBezTo>
                    <a:pt x="6166" y="215"/>
                    <a:pt x="4701" y="1"/>
                    <a:pt x="35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495;p65"/>
            <p:cNvSpPr/>
            <p:nvPr/>
          </p:nvSpPr>
          <p:spPr>
            <a:xfrm>
              <a:off x="5758819" y="2128222"/>
              <a:ext cx="122605" cy="254728"/>
            </a:xfrm>
            <a:custGeom>
              <a:avLst/>
              <a:gdLst/>
              <a:ahLst/>
              <a:cxnLst/>
              <a:rect l="l" t="t" r="r" b="b"/>
              <a:pathLst>
                <a:path w="6994" h="14531" extrusionOk="0">
                  <a:moveTo>
                    <a:pt x="1529" y="8415"/>
                  </a:moveTo>
                  <a:cubicBezTo>
                    <a:pt x="1705" y="8415"/>
                    <a:pt x="1880" y="8466"/>
                    <a:pt x="2056" y="8566"/>
                  </a:cubicBezTo>
                  <a:cubicBezTo>
                    <a:pt x="3309" y="9318"/>
                    <a:pt x="3960" y="12300"/>
                    <a:pt x="4186" y="13528"/>
                  </a:cubicBezTo>
                  <a:cubicBezTo>
                    <a:pt x="2858" y="12375"/>
                    <a:pt x="502" y="10045"/>
                    <a:pt x="677" y="8942"/>
                  </a:cubicBezTo>
                  <a:cubicBezTo>
                    <a:pt x="727" y="8741"/>
                    <a:pt x="878" y="8591"/>
                    <a:pt x="1153" y="8491"/>
                  </a:cubicBezTo>
                  <a:cubicBezTo>
                    <a:pt x="1279" y="8440"/>
                    <a:pt x="1404" y="8415"/>
                    <a:pt x="1529" y="8415"/>
                  </a:cubicBezTo>
                  <a:close/>
                  <a:moveTo>
                    <a:pt x="5389" y="8992"/>
                  </a:moveTo>
                  <a:cubicBezTo>
                    <a:pt x="5464" y="8992"/>
                    <a:pt x="5564" y="9017"/>
                    <a:pt x="5715" y="9092"/>
                  </a:cubicBezTo>
                  <a:cubicBezTo>
                    <a:pt x="6066" y="9293"/>
                    <a:pt x="6241" y="9593"/>
                    <a:pt x="6316" y="9944"/>
                  </a:cubicBezTo>
                  <a:cubicBezTo>
                    <a:pt x="6492" y="11122"/>
                    <a:pt x="5339" y="12801"/>
                    <a:pt x="4762" y="13528"/>
                  </a:cubicBezTo>
                  <a:cubicBezTo>
                    <a:pt x="4612" y="11824"/>
                    <a:pt x="4612" y="9418"/>
                    <a:pt x="5214" y="9042"/>
                  </a:cubicBezTo>
                  <a:cubicBezTo>
                    <a:pt x="5239" y="9017"/>
                    <a:pt x="5289" y="8992"/>
                    <a:pt x="5389" y="8992"/>
                  </a:cubicBezTo>
                  <a:close/>
                  <a:moveTo>
                    <a:pt x="3130" y="1"/>
                  </a:moveTo>
                  <a:cubicBezTo>
                    <a:pt x="3002" y="1"/>
                    <a:pt x="2883" y="82"/>
                    <a:pt x="2908" y="245"/>
                  </a:cubicBezTo>
                  <a:cubicBezTo>
                    <a:pt x="3234" y="3754"/>
                    <a:pt x="3559" y="7263"/>
                    <a:pt x="3910" y="10771"/>
                  </a:cubicBezTo>
                  <a:cubicBezTo>
                    <a:pt x="3534" y="9694"/>
                    <a:pt x="2983" y="8641"/>
                    <a:pt x="2281" y="8215"/>
                  </a:cubicBezTo>
                  <a:cubicBezTo>
                    <a:pt x="2034" y="8076"/>
                    <a:pt x="1778" y="8004"/>
                    <a:pt x="1512" y="8004"/>
                  </a:cubicBezTo>
                  <a:cubicBezTo>
                    <a:pt x="1346" y="8004"/>
                    <a:pt x="1176" y="8032"/>
                    <a:pt x="1003" y="8090"/>
                  </a:cubicBezTo>
                  <a:cubicBezTo>
                    <a:pt x="502" y="8290"/>
                    <a:pt x="326" y="8641"/>
                    <a:pt x="301" y="8892"/>
                  </a:cubicBezTo>
                  <a:cubicBezTo>
                    <a:pt x="1" y="10546"/>
                    <a:pt x="3910" y="13829"/>
                    <a:pt x="4361" y="14205"/>
                  </a:cubicBezTo>
                  <a:lnTo>
                    <a:pt x="4437" y="14280"/>
                  </a:lnTo>
                  <a:lnTo>
                    <a:pt x="4487" y="14531"/>
                  </a:lnTo>
                  <a:lnTo>
                    <a:pt x="4587" y="14405"/>
                  </a:lnTo>
                  <a:lnTo>
                    <a:pt x="4762" y="14531"/>
                  </a:lnTo>
                  <a:lnTo>
                    <a:pt x="4712" y="14255"/>
                  </a:lnTo>
                  <a:lnTo>
                    <a:pt x="4787" y="14180"/>
                  </a:lnTo>
                  <a:cubicBezTo>
                    <a:pt x="4863" y="14080"/>
                    <a:pt x="6993" y="11598"/>
                    <a:pt x="6717" y="9894"/>
                  </a:cubicBezTo>
                  <a:cubicBezTo>
                    <a:pt x="6617" y="9393"/>
                    <a:pt x="6366" y="9017"/>
                    <a:pt x="5915" y="8741"/>
                  </a:cubicBezTo>
                  <a:cubicBezTo>
                    <a:pt x="5717" y="8625"/>
                    <a:pt x="5546" y="8584"/>
                    <a:pt x="5402" y="8584"/>
                  </a:cubicBezTo>
                  <a:cubicBezTo>
                    <a:pt x="5236" y="8584"/>
                    <a:pt x="5107" y="8638"/>
                    <a:pt x="5013" y="8691"/>
                  </a:cubicBezTo>
                  <a:cubicBezTo>
                    <a:pt x="4637" y="8942"/>
                    <a:pt x="4462" y="9543"/>
                    <a:pt x="4361" y="10270"/>
                  </a:cubicBezTo>
                  <a:cubicBezTo>
                    <a:pt x="4036" y="6937"/>
                    <a:pt x="3710" y="3578"/>
                    <a:pt x="3409" y="245"/>
                  </a:cubicBezTo>
                  <a:cubicBezTo>
                    <a:pt x="3397" y="82"/>
                    <a:pt x="3259" y="1"/>
                    <a:pt x="31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8513;p65"/>
          <p:cNvGrpSpPr/>
          <p:nvPr/>
        </p:nvGrpSpPr>
        <p:grpSpPr>
          <a:xfrm>
            <a:off x="8151390" y="145279"/>
            <a:ext cx="431887" cy="736803"/>
            <a:chOff x="7959973" y="2126363"/>
            <a:chExt cx="431887" cy="736803"/>
          </a:xfrm>
        </p:grpSpPr>
        <p:sp>
          <p:nvSpPr>
            <p:cNvPr id="30" name="Google Shape;8514;p65"/>
            <p:cNvSpPr/>
            <p:nvPr/>
          </p:nvSpPr>
          <p:spPr>
            <a:xfrm>
              <a:off x="8162953" y="2126363"/>
              <a:ext cx="16706" cy="317223"/>
            </a:xfrm>
            <a:custGeom>
              <a:avLst/>
              <a:gdLst/>
              <a:ahLst/>
              <a:cxnLst/>
              <a:rect l="l" t="t" r="r" b="b"/>
              <a:pathLst>
                <a:path w="953" h="18096" fill="none" extrusionOk="0">
                  <a:moveTo>
                    <a:pt x="952" y="25"/>
                  </a:moveTo>
                  <a:cubicBezTo>
                    <a:pt x="852" y="0"/>
                    <a:pt x="0" y="13509"/>
                    <a:pt x="952" y="18095"/>
                  </a:cubicBezTo>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515;p65"/>
            <p:cNvSpPr/>
            <p:nvPr/>
          </p:nvSpPr>
          <p:spPr>
            <a:xfrm>
              <a:off x="7959973" y="2431263"/>
              <a:ext cx="431887" cy="431904"/>
            </a:xfrm>
            <a:custGeom>
              <a:avLst/>
              <a:gdLst/>
              <a:ahLst/>
              <a:cxnLst/>
              <a:rect l="l" t="t" r="r" b="b"/>
              <a:pathLst>
                <a:path w="24637" h="24638" extrusionOk="0">
                  <a:moveTo>
                    <a:pt x="12306" y="1"/>
                  </a:moveTo>
                  <a:cubicBezTo>
                    <a:pt x="5514" y="1"/>
                    <a:pt x="0" y="5514"/>
                    <a:pt x="0" y="12332"/>
                  </a:cubicBezTo>
                  <a:cubicBezTo>
                    <a:pt x="0" y="19124"/>
                    <a:pt x="5514" y="24637"/>
                    <a:pt x="12306" y="24637"/>
                  </a:cubicBezTo>
                  <a:cubicBezTo>
                    <a:pt x="19123" y="24637"/>
                    <a:pt x="24637" y="19124"/>
                    <a:pt x="24637" y="12332"/>
                  </a:cubicBezTo>
                  <a:cubicBezTo>
                    <a:pt x="24637" y="5514"/>
                    <a:pt x="19123" y="1"/>
                    <a:pt x="12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516;p65"/>
            <p:cNvSpPr/>
            <p:nvPr/>
          </p:nvSpPr>
          <p:spPr>
            <a:xfrm>
              <a:off x="7977100" y="2321840"/>
              <a:ext cx="205171" cy="161749"/>
            </a:xfrm>
            <a:custGeom>
              <a:avLst/>
              <a:gdLst/>
              <a:ahLst/>
              <a:cxnLst/>
              <a:rect l="l" t="t" r="r" b="b"/>
              <a:pathLst>
                <a:path w="11704" h="9227" extrusionOk="0">
                  <a:moveTo>
                    <a:pt x="1768" y="0"/>
                  </a:moveTo>
                  <a:cubicBezTo>
                    <a:pt x="1714" y="0"/>
                    <a:pt x="1659" y="1"/>
                    <a:pt x="1605" y="2"/>
                  </a:cubicBezTo>
                  <a:cubicBezTo>
                    <a:pt x="1" y="4087"/>
                    <a:pt x="1204" y="8223"/>
                    <a:pt x="3309" y="9225"/>
                  </a:cubicBezTo>
                  <a:cubicBezTo>
                    <a:pt x="3309" y="9225"/>
                    <a:pt x="3355" y="9227"/>
                    <a:pt x="3441" y="9227"/>
                  </a:cubicBezTo>
                  <a:cubicBezTo>
                    <a:pt x="4209" y="9227"/>
                    <a:pt x="8194" y="9085"/>
                    <a:pt x="11529" y="6268"/>
                  </a:cubicBezTo>
                  <a:cubicBezTo>
                    <a:pt x="11703" y="6119"/>
                    <a:pt x="7185"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517;p65"/>
            <p:cNvSpPr/>
            <p:nvPr/>
          </p:nvSpPr>
          <p:spPr>
            <a:xfrm>
              <a:off x="8169089" y="2329799"/>
              <a:ext cx="221018" cy="148917"/>
            </a:xfrm>
            <a:custGeom>
              <a:avLst/>
              <a:gdLst/>
              <a:ahLst/>
              <a:cxnLst/>
              <a:rect l="l" t="t" r="r" b="b"/>
              <a:pathLst>
                <a:path w="12608" h="8495" extrusionOk="0">
                  <a:moveTo>
                    <a:pt x="9021" y="1"/>
                  </a:moveTo>
                  <a:cubicBezTo>
                    <a:pt x="4591" y="1"/>
                    <a:pt x="1" y="5513"/>
                    <a:pt x="1" y="5513"/>
                  </a:cubicBezTo>
                  <a:cubicBezTo>
                    <a:pt x="2597" y="8075"/>
                    <a:pt x="6111" y="8495"/>
                    <a:pt x="8134" y="8495"/>
                  </a:cubicBezTo>
                  <a:cubicBezTo>
                    <a:pt x="9119" y="8495"/>
                    <a:pt x="9750" y="8395"/>
                    <a:pt x="9750" y="8395"/>
                  </a:cubicBezTo>
                  <a:cubicBezTo>
                    <a:pt x="9750" y="8395"/>
                    <a:pt x="12608" y="3658"/>
                    <a:pt x="10577" y="250"/>
                  </a:cubicBezTo>
                  <a:cubicBezTo>
                    <a:pt x="10066" y="78"/>
                    <a:pt x="9545"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518;p65"/>
            <p:cNvSpPr/>
            <p:nvPr/>
          </p:nvSpPr>
          <p:spPr>
            <a:xfrm>
              <a:off x="8067169" y="2480469"/>
              <a:ext cx="224524" cy="333491"/>
            </a:xfrm>
            <a:custGeom>
              <a:avLst/>
              <a:gdLst/>
              <a:ahLst/>
              <a:cxnLst/>
              <a:rect l="l" t="t" r="r" b="b"/>
              <a:pathLst>
                <a:path w="12808" h="19024" extrusionOk="0">
                  <a:moveTo>
                    <a:pt x="6366" y="1"/>
                  </a:moveTo>
                  <a:lnTo>
                    <a:pt x="6191" y="527"/>
                  </a:lnTo>
                  <a:lnTo>
                    <a:pt x="5640" y="527"/>
                  </a:lnTo>
                  <a:lnTo>
                    <a:pt x="6091" y="853"/>
                  </a:lnTo>
                  <a:lnTo>
                    <a:pt x="5915" y="1379"/>
                  </a:lnTo>
                  <a:lnTo>
                    <a:pt x="5915" y="1379"/>
                  </a:lnTo>
                  <a:lnTo>
                    <a:pt x="6291" y="1103"/>
                  </a:lnTo>
                  <a:lnTo>
                    <a:pt x="6291" y="1103"/>
                  </a:lnTo>
                  <a:cubicBezTo>
                    <a:pt x="6091" y="1931"/>
                    <a:pt x="5489" y="4061"/>
                    <a:pt x="4311" y="5264"/>
                  </a:cubicBezTo>
                  <a:cubicBezTo>
                    <a:pt x="4311" y="5289"/>
                    <a:pt x="4286" y="5314"/>
                    <a:pt x="4261" y="5314"/>
                  </a:cubicBezTo>
                  <a:cubicBezTo>
                    <a:pt x="3960" y="5615"/>
                    <a:pt x="3635" y="5865"/>
                    <a:pt x="3259" y="6016"/>
                  </a:cubicBezTo>
                  <a:cubicBezTo>
                    <a:pt x="3259" y="5991"/>
                    <a:pt x="3259" y="5991"/>
                    <a:pt x="3259" y="5991"/>
                  </a:cubicBezTo>
                  <a:lnTo>
                    <a:pt x="3208" y="6041"/>
                  </a:lnTo>
                  <a:cubicBezTo>
                    <a:pt x="3208" y="6041"/>
                    <a:pt x="3760" y="6718"/>
                    <a:pt x="4687" y="7093"/>
                  </a:cubicBezTo>
                  <a:cubicBezTo>
                    <a:pt x="4211" y="7645"/>
                    <a:pt x="3459" y="8447"/>
                    <a:pt x="2532" y="8998"/>
                  </a:cubicBezTo>
                  <a:cubicBezTo>
                    <a:pt x="2507" y="8998"/>
                    <a:pt x="2507" y="9023"/>
                    <a:pt x="2482" y="9023"/>
                  </a:cubicBezTo>
                  <a:cubicBezTo>
                    <a:pt x="2106" y="9249"/>
                    <a:pt x="1680" y="9449"/>
                    <a:pt x="1254" y="9550"/>
                  </a:cubicBezTo>
                  <a:cubicBezTo>
                    <a:pt x="1254" y="9525"/>
                    <a:pt x="1254" y="9525"/>
                    <a:pt x="1228" y="9525"/>
                  </a:cubicBezTo>
                  <a:lnTo>
                    <a:pt x="1203" y="9575"/>
                  </a:lnTo>
                  <a:cubicBezTo>
                    <a:pt x="1203" y="9575"/>
                    <a:pt x="2131" y="10502"/>
                    <a:pt x="3133" y="11104"/>
                  </a:cubicBezTo>
                  <a:cubicBezTo>
                    <a:pt x="2833" y="11630"/>
                    <a:pt x="2281" y="12432"/>
                    <a:pt x="1479" y="13058"/>
                  </a:cubicBezTo>
                  <a:cubicBezTo>
                    <a:pt x="1454" y="13083"/>
                    <a:pt x="1454" y="13083"/>
                    <a:pt x="1429" y="13109"/>
                  </a:cubicBezTo>
                  <a:cubicBezTo>
                    <a:pt x="1028" y="13434"/>
                    <a:pt x="552" y="13710"/>
                    <a:pt x="0" y="13885"/>
                  </a:cubicBezTo>
                  <a:cubicBezTo>
                    <a:pt x="0" y="13885"/>
                    <a:pt x="752" y="14938"/>
                    <a:pt x="2356" y="15740"/>
                  </a:cubicBezTo>
                  <a:lnTo>
                    <a:pt x="3108" y="14988"/>
                  </a:lnTo>
                  <a:lnTo>
                    <a:pt x="2858" y="15966"/>
                  </a:lnTo>
                  <a:cubicBezTo>
                    <a:pt x="2908" y="15966"/>
                    <a:pt x="2933" y="15991"/>
                    <a:pt x="2958" y="15991"/>
                  </a:cubicBezTo>
                  <a:lnTo>
                    <a:pt x="3284" y="15740"/>
                  </a:lnTo>
                  <a:lnTo>
                    <a:pt x="3208" y="16091"/>
                  </a:lnTo>
                  <a:cubicBezTo>
                    <a:pt x="3534" y="16216"/>
                    <a:pt x="3910" y="16317"/>
                    <a:pt x="4311" y="16392"/>
                  </a:cubicBezTo>
                  <a:lnTo>
                    <a:pt x="4111" y="18923"/>
                  </a:lnTo>
                  <a:lnTo>
                    <a:pt x="9249" y="19023"/>
                  </a:lnTo>
                  <a:lnTo>
                    <a:pt x="8823" y="16241"/>
                  </a:lnTo>
                  <a:cubicBezTo>
                    <a:pt x="9449" y="16066"/>
                    <a:pt x="10000" y="15815"/>
                    <a:pt x="10477" y="15565"/>
                  </a:cubicBezTo>
                  <a:cubicBezTo>
                    <a:pt x="10376" y="15239"/>
                    <a:pt x="10226" y="14687"/>
                    <a:pt x="10201" y="14637"/>
                  </a:cubicBezTo>
                  <a:lnTo>
                    <a:pt x="10201" y="14637"/>
                  </a:lnTo>
                  <a:lnTo>
                    <a:pt x="10878" y="15339"/>
                  </a:lnTo>
                  <a:lnTo>
                    <a:pt x="10903" y="15339"/>
                  </a:lnTo>
                  <a:cubicBezTo>
                    <a:pt x="11153" y="15189"/>
                    <a:pt x="11379" y="15038"/>
                    <a:pt x="11579" y="14888"/>
                  </a:cubicBezTo>
                  <a:cubicBezTo>
                    <a:pt x="11604" y="14863"/>
                    <a:pt x="11604" y="14863"/>
                    <a:pt x="11604" y="14863"/>
                  </a:cubicBezTo>
                  <a:lnTo>
                    <a:pt x="11279" y="13911"/>
                  </a:lnTo>
                  <a:lnTo>
                    <a:pt x="11279" y="13911"/>
                  </a:lnTo>
                  <a:lnTo>
                    <a:pt x="11930" y="14612"/>
                  </a:lnTo>
                  <a:cubicBezTo>
                    <a:pt x="11930" y="14612"/>
                    <a:pt x="11880" y="14111"/>
                    <a:pt x="11930" y="14111"/>
                  </a:cubicBezTo>
                  <a:cubicBezTo>
                    <a:pt x="11955" y="14136"/>
                    <a:pt x="12056" y="14261"/>
                    <a:pt x="12156" y="14412"/>
                  </a:cubicBezTo>
                  <a:cubicBezTo>
                    <a:pt x="12607" y="14011"/>
                    <a:pt x="12808" y="13710"/>
                    <a:pt x="12808" y="13710"/>
                  </a:cubicBezTo>
                  <a:cubicBezTo>
                    <a:pt x="12808" y="13710"/>
                    <a:pt x="12406" y="13560"/>
                    <a:pt x="11855" y="13209"/>
                  </a:cubicBezTo>
                  <a:lnTo>
                    <a:pt x="11830" y="13209"/>
                  </a:lnTo>
                  <a:lnTo>
                    <a:pt x="11805" y="13184"/>
                  </a:lnTo>
                  <a:cubicBezTo>
                    <a:pt x="11178" y="12783"/>
                    <a:pt x="10351" y="12106"/>
                    <a:pt x="9700" y="11129"/>
                  </a:cubicBezTo>
                  <a:cubicBezTo>
                    <a:pt x="9700" y="11129"/>
                    <a:pt x="9700" y="11104"/>
                    <a:pt x="9700" y="11104"/>
                  </a:cubicBezTo>
                  <a:cubicBezTo>
                    <a:pt x="10351" y="10753"/>
                    <a:pt x="11053" y="10301"/>
                    <a:pt x="11504" y="9750"/>
                  </a:cubicBezTo>
                  <a:lnTo>
                    <a:pt x="11454" y="9725"/>
                  </a:lnTo>
                  <a:cubicBezTo>
                    <a:pt x="11354" y="9675"/>
                    <a:pt x="11078" y="9499"/>
                    <a:pt x="10727" y="9274"/>
                  </a:cubicBezTo>
                  <a:lnTo>
                    <a:pt x="10727" y="9249"/>
                  </a:lnTo>
                  <a:lnTo>
                    <a:pt x="10702" y="9249"/>
                  </a:lnTo>
                  <a:cubicBezTo>
                    <a:pt x="9950" y="8773"/>
                    <a:pt x="8848" y="7971"/>
                    <a:pt x="8121" y="7043"/>
                  </a:cubicBezTo>
                  <a:cubicBezTo>
                    <a:pt x="8547" y="6818"/>
                    <a:pt x="9023" y="6542"/>
                    <a:pt x="9449" y="6116"/>
                  </a:cubicBezTo>
                  <a:lnTo>
                    <a:pt x="9424" y="6091"/>
                  </a:lnTo>
                  <a:lnTo>
                    <a:pt x="9424" y="6066"/>
                  </a:lnTo>
                  <a:lnTo>
                    <a:pt x="9399" y="6066"/>
                  </a:lnTo>
                  <a:cubicBezTo>
                    <a:pt x="9324" y="6016"/>
                    <a:pt x="9098" y="5815"/>
                    <a:pt x="8797" y="5489"/>
                  </a:cubicBezTo>
                  <a:cubicBezTo>
                    <a:pt x="8772" y="5464"/>
                    <a:pt x="8747" y="5464"/>
                    <a:pt x="8747" y="5439"/>
                  </a:cubicBezTo>
                  <a:cubicBezTo>
                    <a:pt x="8021" y="4662"/>
                    <a:pt x="6918" y="3184"/>
                    <a:pt x="6442" y="1103"/>
                  </a:cubicBezTo>
                  <a:lnTo>
                    <a:pt x="6442" y="1103"/>
                  </a:lnTo>
                  <a:lnTo>
                    <a:pt x="6817" y="1379"/>
                  </a:lnTo>
                  <a:lnTo>
                    <a:pt x="6642" y="853"/>
                  </a:lnTo>
                  <a:lnTo>
                    <a:pt x="7093" y="527"/>
                  </a:lnTo>
                  <a:lnTo>
                    <a:pt x="6542" y="527"/>
                  </a:lnTo>
                  <a:lnTo>
                    <a:pt x="6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519;p65"/>
            <p:cNvSpPr/>
            <p:nvPr/>
          </p:nvSpPr>
          <p:spPr>
            <a:xfrm>
              <a:off x="8045643" y="2431263"/>
              <a:ext cx="123464" cy="43334"/>
            </a:xfrm>
            <a:custGeom>
              <a:avLst/>
              <a:gdLst/>
              <a:ahLst/>
              <a:cxnLst/>
              <a:rect l="l" t="t" r="r" b="b"/>
              <a:pathLst>
                <a:path w="7043" h="2472" extrusionOk="0">
                  <a:moveTo>
                    <a:pt x="7043" y="1"/>
                  </a:moveTo>
                  <a:cubicBezTo>
                    <a:pt x="7042" y="1"/>
                    <a:pt x="0" y="978"/>
                    <a:pt x="326" y="2206"/>
                  </a:cubicBezTo>
                  <a:cubicBezTo>
                    <a:pt x="376" y="2392"/>
                    <a:pt x="565" y="2472"/>
                    <a:pt x="850" y="2472"/>
                  </a:cubicBezTo>
                  <a:cubicBezTo>
                    <a:pt x="2444" y="2472"/>
                    <a:pt x="7043"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520;p65"/>
            <p:cNvSpPr/>
            <p:nvPr/>
          </p:nvSpPr>
          <p:spPr>
            <a:xfrm>
              <a:off x="8187986" y="2433454"/>
              <a:ext cx="182312" cy="38040"/>
            </a:xfrm>
            <a:custGeom>
              <a:avLst/>
              <a:gdLst/>
              <a:ahLst/>
              <a:cxnLst/>
              <a:rect l="l" t="t" r="r" b="b"/>
              <a:pathLst>
                <a:path w="10400" h="2170" extrusionOk="0">
                  <a:moveTo>
                    <a:pt x="1" y="1"/>
                  </a:moveTo>
                  <a:cubicBezTo>
                    <a:pt x="1" y="1"/>
                    <a:pt x="2" y="1"/>
                    <a:pt x="3" y="1"/>
                  </a:cubicBezTo>
                  <a:lnTo>
                    <a:pt x="3" y="1"/>
                  </a:lnTo>
                  <a:cubicBezTo>
                    <a:pt x="2" y="1"/>
                    <a:pt x="1" y="1"/>
                    <a:pt x="1" y="1"/>
                  </a:cubicBezTo>
                  <a:close/>
                  <a:moveTo>
                    <a:pt x="3" y="1"/>
                  </a:moveTo>
                  <a:cubicBezTo>
                    <a:pt x="146" y="34"/>
                    <a:pt x="3708" y="2169"/>
                    <a:pt x="6542" y="2169"/>
                  </a:cubicBezTo>
                  <a:cubicBezTo>
                    <a:pt x="6863" y="2169"/>
                    <a:pt x="7174" y="2142"/>
                    <a:pt x="7469" y="2081"/>
                  </a:cubicBezTo>
                  <a:cubicBezTo>
                    <a:pt x="10399" y="1485"/>
                    <a:pt x="194" y="29"/>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521;p65"/>
            <p:cNvSpPr/>
            <p:nvPr/>
          </p:nvSpPr>
          <p:spPr>
            <a:xfrm>
              <a:off x="8115500" y="2392136"/>
              <a:ext cx="60198" cy="34762"/>
            </a:xfrm>
            <a:custGeom>
              <a:avLst/>
              <a:gdLst/>
              <a:ahLst/>
              <a:cxnLst/>
              <a:rect l="l" t="t" r="r" b="b"/>
              <a:pathLst>
                <a:path w="3434" h="1983" extrusionOk="0">
                  <a:moveTo>
                    <a:pt x="455" y="1"/>
                  </a:moveTo>
                  <a:cubicBezTo>
                    <a:pt x="397" y="1"/>
                    <a:pt x="353" y="17"/>
                    <a:pt x="326" y="52"/>
                  </a:cubicBezTo>
                  <a:cubicBezTo>
                    <a:pt x="0" y="478"/>
                    <a:pt x="3434" y="1982"/>
                    <a:pt x="3434" y="1982"/>
                  </a:cubicBezTo>
                  <a:cubicBezTo>
                    <a:pt x="3434" y="1982"/>
                    <a:pt x="1094"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522;p65"/>
            <p:cNvSpPr/>
            <p:nvPr/>
          </p:nvSpPr>
          <p:spPr>
            <a:xfrm>
              <a:off x="8177012" y="2393906"/>
              <a:ext cx="62845" cy="31221"/>
            </a:xfrm>
            <a:custGeom>
              <a:avLst/>
              <a:gdLst/>
              <a:ahLst/>
              <a:cxnLst/>
              <a:rect l="l" t="t" r="r" b="b"/>
              <a:pathLst>
                <a:path w="3585" h="1781" extrusionOk="0">
                  <a:moveTo>
                    <a:pt x="2669" y="1"/>
                  </a:moveTo>
                  <a:cubicBezTo>
                    <a:pt x="1800" y="1"/>
                    <a:pt x="0" y="1781"/>
                    <a:pt x="0" y="1781"/>
                  </a:cubicBezTo>
                  <a:cubicBezTo>
                    <a:pt x="0" y="1781"/>
                    <a:pt x="3584" y="678"/>
                    <a:pt x="2958" y="102"/>
                  </a:cubicBezTo>
                  <a:cubicBezTo>
                    <a:pt x="2882" y="31"/>
                    <a:pt x="2783"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8535;p65"/>
          <p:cNvGrpSpPr/>
          <p:nvPr/>
        </p:nvGrpSpPr>
        <p:grpSpPr>
          <a:xfrm>
            <a:off x="525575" y="226113"/>
            <a:ext cx="388850" cy="677009"/>
            <a:chOff x="5577366" y="2960739"/>
            <a:chExt cx="388850" cy="677009"/>
          </a:xfrm>
        </p:grpSpPr>
        <p:sp>
          <p:nvSpPr>
            <p:cNvPr id="52" name="Google Shape;8536;p65"/>
            <p:cNvSpPr/>
            <p:nvPr/>
          </p:nvSpPr>
          <p:spPr>
            <a:xfrm>
              <a:off x="5577366" y="3248897"/>
              <a:ext cx="388850" cy="388850"/>
            </a:xfrm>
            <a:custGeom>
              <a:avLst/>
              <a:gdLst/>
              <a:ahLst/>
              <a:cxnLst/>
              <a:rect l="l" t="t" r="r" b="b"/>
              <a:pathLst>
                <a:path w="22182" h="22182" extrusionOk="0">
                  <a:moveTo>
                    <a:pt x="11103" y="1"/>
                  </a:moveTo>
                  <a:cubicBezTo>
                    <a:pt x="10452" y="1"/>
                    <a:pt x="9825" y="51"/>
                    <a:pt x="9224" y="176"/>
                  </a:cubicBezTo>
                  <a:cubicBezTo>
                    <a:pt x="6442" y="652"/>
                    <a:pt x="4011" y="2156"/>
                    <a:pt x="2356" y="4286"/>
                  </a:cubicBezTo>
                  <a:cubicBezTo>
                    <a:pt x="2231" y="4437"/>
                    <a:pt x="2106" y="4587"/>
                    <a:pt x="2006" y="4737"/>
                  </a:cubicBezTo>
                  <a:cubicBezTo>
                    <a:pt x="1580" y="5339"/>
                    <a:pt x="1229" y="5991"/>
                    <a:pt x="928" y="6667"/>
                  </a:cubicBezTo>
                  <a:cubicBezTo>
                    <a:pt x="828" y="6893"/>
                    <a:pt x="727" y="7143"/>
                    <a:pt x="652" y="7369"/>
                  </a:cubicBezTo>
                  <a:cubicBezTo>
                    <a:pt x="602" y="7519"/>
                    <a:pt x="552" y="7670"/>
                    <a:pt x="502" y="7845"/>
                  </a:cubicBezTo>
                  <a:cubicBezTo>
                    <a:pt x="176" y="8848"/>
                    <a:pt x="1" y="9925"/>
                    <a:pt x="1" y="11053"/>
                  </a:cubicBezTo>
                  <a:lnTo>
                    <a:pt x="1" y="11103"/>
                  </a:lnTo>
                  <a:cubicBezTo>
                    <a:pt x="1" y="11279"/>
                    <a:pt x="1" y="11479"/>
                    <a:pt x="26" y="11655"/>
                  </a:cubicBezTo>
                  <a:cubicBezTo>
                    <a:pt x="101" y="13234"/>
                    <a:pt x="502" y="14712"/>
                    <a:pt x="1153" y="16016"/>
                  </a:cubicBezTo>
                  <a:cubicBezTo>
                    <a:pt x="2607" y="18923"/>
                    <a:pt x="5289" y="21103"/>
                    <a:pt x="8497" y="21880"/>
                  </a:cubicBezTo>
                  <a:cubicBezTo>
                    <a:pt x="8572" y="21905"/>
                    <a:pt x="8622" y="21930"/>
                    <a:pt x="8697" y="21930"/>
                  </a:cubicBezTo>
                  <a:cubicBezTo>
                    <a:pt x="9474" y="22106"/>
                    <a:pt x="10276" y="22181"/>
                    <a:pt x="11103" y="22181"/>
                  </a:cubicBezTo>
                  <a:lnTo>
                    <a:pt x="11805" y="22181"/>
                  </a:lnTo>
                  <a:cubicBezTo>
                    <a:pt x="15966" y="21905"/>
                    <a:pt x="19499" y="19349"/>
                    <a:pt x="21179" y="15740"/>
                  </a:cubicBezTo>
                  <a:cubicBezTo>
                    <a:pt x="21504" y="15013"/>
                    <a:pt x="21755" y="14236"/>
                    <a:pt x="21956" y="13434"/>
                  </a:cubicBezTo>
                  <a:cubicBezTo>
                    <a:pt x="21981" y="13284"/>
                    <a:pt x="22006" y="13133"/>
                    <a:pt x="22031" y="12958"/>
                  </a:cubicBezTo>
                  <a:cubicBezTo>
                    <a:pt x="22131" y="12356"/>
                    <a:pt x="22181" y="11730"/>
                    <a:pt x="22181" y="11103"/>
                  </a:cubicBezTo>
                  <a:cubicBezTo>
                    <a:pt x="22181" y="11003"/>
                    <a:pt x="22181" y="10928"/>
                    <a:pt x="22181" y="10853"/>
                  </a:cubicBezTo>
                  <a:cubicBezTo>
                    <a:pt x="22181" y="10677"/>
                    <a:pt x="22181" y="10502"/>
                    <a:pt x="22156" y="10326"/>
                  </a:cubicBezTo>
                  <a:cubicBezTo>
                    <a:pt x="22106" y="9399"/>
                    <a:pt x="21931" y="8522"/>
                    <a:pt x="21655" y="7695"/>
                  </a:cubicBezTo>
                  <a:cubicBezTo>
                    <a:pt x="21605" y="7519"/>
                    <a:pt x="21530" y="7344"/>
                    <a:pt x="21479" y="7194"/>
                  </a:cubicBezTo>
                  <a:cubicBezTo>
                    <a:pt x="21454" y="7143"/>
                    <a:pt x="21429" y="7093"/>
                    <a:pt x="21429" y="7043"/>
                  </a:cubicBezTo>
                  <a:cubicBezTo>
                    <a:pt x="20928" y="5815"/>
                    <a:pt x="20226" y="4662"/>
                    <a:pt x="19349" y="3685"/>
                  </a:cubicBezTo>
                  <a:cubicBezTo>
                    <a:pt x="19199" y="3534"/>
                    <a:pt x="19048" y="3359"/>
                    <a:pt x="18873" y="3183"/>
                  </a:cubicBezTo>
                  <a:cubicBezTo>
                    <a:pt x="17319" y="1655"/>
                    <a:pt x="15289" y="552"/>
                    <a:pt x="13008" y="176"/>
                  </a:cubicBezTo>
                  <a:cubicBezTo>
                    <a:pt x="12758" y="126"/>
                    <a:pt x="12482" y="101"/>
                    <a:pt x="12231" y="51"/>
                  </a:cubicBezTo>
                  <a:lnTo>
                    <a:pt x="12206" y="51"/>
                  </a:lnTo>
                  <a:cubicBezTo>
                    <a:pt x="11855" y="26"/>
                    <a:pt x="11479" y="1"/>
                    <a:pt x="11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537;p65"/>
            <p:cNvSpPr/>
            <p:nvPr/>
          </p:nvSpPr>
          <p:spPr>
            <a:xfrm>
              <a:off x="5730701" y="3208473"/>
              <a:ext cx="122587" cy="67683"/>
            </a:xfrm>
            <a:custGeom>
              <a:avLst/>
              <a:gdLst/>
              <a:ahLst/>
              <a:cxnLst/>
              <a:rect l="l" t="t" r="r" b="b"/>
              <a:pathLst>
                <a:path w="6993" h="3861" extrusionOk="0">
                  <a:moveTo>
                    <a:pt x="2595" y="0"/>
                  </a:moveTo>
                  <a:cubicBezTo>
                    <a:pt x="1131" y="0"/>
                    <a:pt x="0" y="276"/>
                    <a:pt x="0" y="276"/>
                  </a:cubicBezTo>
                  <a:lnTo>
                    <a:pt x="477" y="3434"/>
                  </a:lnTo>
                  <a:lnTo>
                    <a:pt x="6316" y="3860"/>
                  </a:lnTo>
                  <a:lnTo>
                    <a:pt x="6993" y="1229"/>
                  </a:lnTo>
                  <a:cubicBezTo>
                    <a:pt x="5685" y="251"/>
                    <a:pt x="3989"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538;p65"/>
            <p:cNvSpPr/>
            <p:nvPr/>
          </p:nvSpPr>
          <p:spPr>
            <a:xfrm>
              <a:off x="5597578" y="3521348"/>
              <a:ext cx="128740" cy="111123"/>
            </a:xfrm>
            <a:custGeom>
              <a:avLst/>
              <a:gdLst/>
              <a:ahLst/>
              <a:cxnLst/>
              <a:rect l="l" t="t" r="r" b="b"/>
              <a:pathLst>
                <a:path w="7344" h="6339" extrusionOk="0">
                  <a:moveTo>
                    <a:pt x="722" y="0"/>
                  </a:moveTo>
                  <a:cubicBezTo>
                    <a:pt x="416" y="0"/>
                    <a:pt x="167" y="144"/>
                    <a:pt x="0" y="474"/>
                  </a:cubicBezTo>
                  <a:cubicBezTo>
                    <a:pt x="1454" y="3381"/>
                    <a:pt x="4136" y="5561"/>
                    <a:pt x="7344" y="6338"/>
                  </a:cubicBezTo>
                  <a:cubicBezTo>
                    <a:pt x="6379" y="5031"/>
                    <a:pt x="2535" y="0"/>
                    <a:pt x="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539;p65"/>
            <p:cNvSpPr/>
            <p:nvPr/>
          </p:nvSpPr>
          <p:spPr>
            <a:xfrm>
              <a:off x="5716642" y="3499664"/>
              <a:ext cx="94855" cy="138084"/>
            </a:xfrm>
            <a:custGeom>
              <a:avLst/>
              <a:gdLst/>
              <a:ahLst/>
              <a:cxnLst/>
              <a:rect l="l" t="t" r="r" b="b"/>
              <a:pathLst>
                <a:path w="5411" h="7877" extrusionOk="0">
                  <a:moveTo>
                    <a:pt x="2743" y="0"/>
                  </a:moveTo>
                  <a:cubicBezTo>
                    <a:pt x="2699" y="0"/>
                    <a:pt x="2653" y="2"/>
                    <a:pt x="2607" y="6"/>
                  </a:cubicBezTo>
                  <a:cubicBezTo>
                    <a:pt x="0" y="257"/>
                    <a:pt x="51" y="6147"/>
                    <a:pt x="201" y="7500"/>
                  </a:cubicBezTo>
                  <a:cubicBezTo>
                    <a:pt x="1279" y="7876"/>
                    <a:pt x="2331" y="7876"/>
                    <a:pt x="3158" y="7876"/>
                  </a:cubicBezTo>
                  <a:cubicBezTo>
                    <a:pt x="3384" y="7876"/>
                    <a:pt x="3985" y="7876"/>
                    <a:pt x="4462" y="7751"/>
                  </a:cubicBezTo>
                  <a:cubicBezTo>
                    <a:pt x="4560" y="7307"/>
                    <a:pt x="5411" y="0"/>
                    <a:pt x="2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540;p65"/>
            <p:cNvSpPr/>
            <p:nvPr/>
          </p:nvSpPr>
          <p:spPr>
            <a:xfrm>
              <a:off x="5784308" y="3516826"/>
              <a:ext cx="164326" cy="120922"/>
            </a:xfrm>
            <a:custGeom>
              <a:avLst/>
              <a:gdLst/>
              <a:ahLst/>
              <a:cxnLst/>
              <a:rect l="l" t="t" r="r" b="b"/>
              <a:pathLst>
                <a:path w="9374" h="6898" extrusionOk="0">
                  <a:moveTo>
                    <a:pt x="7856" y="1"/>
                  </a:moveTo>
                  <a:cubicBezTo>
                    <a:pt x="4296" y="1"/>
                    <a:pt x="241" y="6482"/>
                    <a:pt x="0" y="6897"/>
                  </a:cubicBezTo>
                  <a:cubicBezTo>
                    <a:pt x="4161" y="6621"/>
                    <a:pt x="7694" y="4065"/>
                    <a:pt x="9374" y="456"/>
                  </a:cubicBezTo>
                  <a:cubicBezTo>
                    <a:pt x="8887" y="139"/>
                    <a:pt x="8377" y="1"/>
                    <a:pt x="78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541;p65"/>
            <p:cNvSpPr/>
            <p:nvPr/>
          </p:nvSpPr>
          <p:spPr>
            <a:xfrm>
              <a:off x="5732016" y="2960739"/>
              <a:ext cx="119520" cy="277640"/>
            </a:xfrm>
            <a:custGeom>
              <a:avLst/>
              <a:gdLst/>
              <a:ahLst/>
              <a:cxnLst/>
              <a:rect l="l" t="t" r="r" b="b"/>
              <a:pathLst>
                <a:path w="6818" h="15838" extrusionOk="0">
                  <a:moveTo>
                    <a:pt x="5565" y="9847"/>
                  </a:moveTo>
                  <a:cubicBezTo>
                    <a:pt x="5640" y="9847"/>
                    <a:pt x="5715" y="9872"/>
                    <a:pt x="5790" y="9897"/>
                  </a:cubicBezTo>
                  <a:cubicBezTo>
                    <a:pt x="6016" y="9947"/>
                    <a:pt x="6066" y="10073"/>
                    <a:pt x="6091" y="10173"/>
                  </a:cubicBezTo>
                  <a:cubicBezTo>
                    <a:pt x="6266" y="10925"/>
                    <a:pt x="4687" y="12855"/>
                    <a:pt x="3434" y="14133"/>
                  </a:cubicBezTo>
                  <a:cubicBezTo>
                    <a:pt x="3610" y="13055"/>
                    <a:pt x="4161" y="10724"/>
                    <a:pt x="5088" y="10022"/>
                  </a:cubicBezTo>
                  <a:cubicBezTo>
                    <a:pt x="5239" y="9922"/>
                    <a:pt x="5414" y="9847"/>
                    <a:pt x="5565" y="9847"/>
                  </a:cubicBezTo>
                  <a:close/>
                  <a:moveTo>
                    <a:pt x="1329" y="9897"/>
                  </a:moveTo>
                  <a:cubicBezTo>
                    <a:pt x="1354" y="9897"/>
                    <a:pt x="1379" y="9897"/>
                    <a:pt x="1404" y="9922"/>
                  </a:cubicBezTo>
                  <a:cubicBezTo>
                    <a:pt x="2056" y="10173"/>
                    <a:pt x="2532" y="12779"/>
                    <a:pt x="2707" y="14709"/>
                  </a:cubicBezTo>
                  <a:cubicBezTo>
                    <a:pt x="2382" y="14333"/>
                    <a:pt x="1905" y="13732"/>
                    <a:pt x="1504" y="13080"/>
                  </a:cubicBezTo>
                  <a:cubicBezTo>
                    <a:pt x="878" y="12078"/>
                    <a:pt x="301" y="10749"/>
                    <a:pt x="1028" y="10073"/>
                  </a:cubicBezTo>
                  <a:cubicBezTo>
                    <a:pt x="1154" y="9922"/>
                    <a:pt x="1254" y="9897"/>
                    <a:pt x="1329" y="9897"/>
                  </a:cubicBezTo>
                  <a:close/>
                  <a:moveTo>
                    <a:pt x="4326" y="0"/>
                  </a:moveTo>
                  <a:cubicBezTo>
                    <a:pt x="4226" y="0"/>
                    <a:pt x="4126" y="52"/>
                    <a:pt x="4086" y="173"/>
                  </a:cubicBezTo>
                  <a:cubicBezTo>
                    <a:pt x="2883" y="3882"/>
                    <a:pt x="2382" y="7667"/>
                    <a:pt x="2607" y="11526"/>
                  </a:cubicBezTo>
                  <a:cubicBezTo>
                    <a:pt x="2382" y="10549"/>
                    <a:pt x="2031" y="9722"/>
                    <a:pt x="1555" y="9546"/>
                  </a:cubicBezTo>
                  <a:cubicBezTo>
                    <a:pt x="1482" y="9519"/>
                    <a:pt x="1400" y="9499"/>
                    <a:pt x="1309" y="9499"/>
                  </a:cubicBezTo>
                  <a:cubicBezTo>
                    <a:pt x="1146" y="9499"/>
                    <a:pt x="952" y="9563"/>
                    <a:pt x="727" y="9772"/>
                  </a:cubicBezTo>
                  <a:cubicBezTo>
                    <a:pt x="1" y="10474"/>
                    <a:pt x="126" y="11652"/>
                    <a:pt x="1154" y="13281"/>
                  </a:cubicBezTo>
                  <a:cubicBezTo>
                    <a:pt x="1880" y="14433"/>
                    <a:pt x="2783" y="15386"/>
                    <a:pt x="2833" y="15436"/>
                  </a:cubicBezTo>
                  <a:lnTo>
                    <a:pt x="3209" y="15837"/>
                  </a:lnTo>
                  <a:lnTo>
                    <a:pt x="3184" y="15286"/>
                  </a:lnTo>
                  <a:cubicBezTo>
                    <a:pt x="3159" y="15210"/>
                    <a:pt x="3159" y="15110"/>
                    <a:pt x="3159" y="14985"/>
                  </a:cubicBezTo>
                  <a:lnTo>
                    <a:pt x="3284" y="14860"/>
                  </a:lnTo>
                  <a:cubicBezTo>
                    <a:pt x="3660" y="14509"/>
                    <a:pt x="6818" y="11426"/>
                    <a:pt x="6492" y="10073"/>
                  </a:cubicBezTo>
                  <a:cubicBezTo>
                    <a:pt x="6442" y="9872"/>
                    <a:pt x="6291" y="9621"/>
                    <a:pt x="5890" y="9496"/>
                  </a:cubicBezTo>
                  <a:cubicBezTo>
                    <a:pt x="5797" y="9465"/>
                    <a:pt x="5688" y="9444"/>
                    <a:pt x="5566" y="9444"/>
                  </a:cubicBezTo>
                  <a:cubicBezTo>
                    <a:pt x="5293" y="9444"/>
                    <a:pt x="4959" y="9551"/>
                    <a:pt x="4612" y="9897"/>
                  </a:cubicBezTo>
                  <a:cubicBezTo>
                    <a:pt x="3961" y="10574"/>
                    <a:pt x="3509" y="11927"/>
                    <a:pt x="3259" y="13030"/>
                  </a:cubicBezTo>
                  <a:cubicBezTo>
                    <a:pt x="2758" y="8719"/>
                    <a:pt x="3209" y="4433"/>
                    <a:pt x="4562" y="298"/>
                  </a:cubicBezTo>
                  <a:cubicBezTo>
                    <a:pt x="4622" y="118"/>
                    <a:pt x="4475"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542;p65"/>
            <p:cNvSpPr/>
            <p:nvPr/>
          </p:nvSpPr>
          <p:spPr>
            <a:xfrm>
              <a:off x="5577366" y="3442656"/>
              <a:ext cx="386203" cy="41756"/>
            </a:xfrm>
            <a:custGeom>
              <a:avLst/>
              <a:gdLst/>
              <a:ahLst/>
              <a:cxnLst/>
              <a:rect l="l" t="t" r="r" b="b"/>
              <a:pathLst>
                <a:path w="22031" h="2382" extrusionOk="0">
                  <a:moveTo>
                    <a:pt x="1" y="0"/>
                  </a:moveTo>
                  <a:lnTo>
                    <a:pt x="1" y="50"/>
                  </a:lnTo>
                  <a:cubicBezTo>
                    <a:pt x="1" y="226"/>
                    <a:pt x="1" y="426"/>
                    <a:pt x="26" y="602"/>
                  </a:cubicBezTo>
                  <a:cubicBezTo>
                    <a:pt x="1078" y="777"/>
                    <a:pt x="2131" y="1103"/>
                    <a:pt x="3259" y="1554"/>
                  </a:cubicBezTo>
                  <a:cubicBezTo>
                    <a:pt x="4156" y="1915"/>
                    <a:pt x="4923" y="2071"/>
                    <a:pt x="5680" y="2071"/>
                  </a:cubicBezTo>
                  <a:cubicBezTo>
                    <a:pt x="6553" y="2071"/>
                    <a:pt x="7414" y="1864"/>
                    <a:pt x="8447" y="1529"/>
                  </a:cubicBezTo>
                  <a:cubicBezTo>
                    <a:pt x="9507" y="1182"/>
                    <a:pt x="10554" y="901"/>
                    <a:pt x="11636" y="901"/>
                  </a:cubicBezTo>
                  <a:cubicBezTo>
                    <a:pt x="12038" y="901"/>
                    <a:pt x="12444" y="940"/>
                    <a:pt x="12858" y="1028"/>
                  </a:cubicBezTo>
                  <a:cubicBezTo>
                    <a:pt x="13910" y="1253"/>
                    <a:pt x="14863" y="1755"/>
                    <a:pt x="15890" y="1955"/>
                  </a:cubicBezTo>
                  <a:cubicBezTo>
                    <a:pt x="16546" y="2070"/>
                    <a:pt x="17214" y="2093"/>
                    <a:pt x="17885" y="2093"/>
                  </a:cubicBezTo>
                  <a:cubicBezTo>
                    <a:pt x="18356" y="2093"/>
                    <a:pt x="18828" y="2082"/>
                    <a:pt x="19297" y="2082"/>
                  </a:cubicBezTo>
                  <a:cubicBezTo>
                    <a:pt x="20203" y="2082"/>
                    <a:pt x="21099" y="2125"/>
                    <a:pt x="21956" y="2381"/>
                  </a:cubicBezTo>
                  <a:cubicBezTo>
                    <a:pt x="21981" y="2231"/>
                    <a:pt x="22006" y="2080"/>
                    <a:pt x="22031" y="1905"/>
                  </a:cubicBezTo>
                  <a:cubicBezTo>
                    <a:pt x="20903" y="1579"/>
                    <a:pt x="19700" y="1579"/>
                    <a:pt x="18422" y="1579"/>
                  </a:cubicBezTo>
                  <a:cubicBezTo>
                    <a:pt x="18399" y="1579"/>
                    <a:pt x="18377" y="1579"/>
                    <a:pt x="18354" y="1579"/>
                  </a:cubicBezTo>
                  <a:cubicBezTo>
                    <a:pt x="15929" y="1579"/>
                    <a:pt x="13689" y="419"/>
                    <a:pt x="11325" y="419"/>
                  </a:cubicBezTo>
                  <a:cubicBezTo>
                    <a:pt x="10979" y="419"/>
                    <a:pt x="10629" y="444"/>
                    <a:pt x="10276" y="501"/>
                  </a:cubicBezTo>
                  <a:cubicBezTo>
                    <a:pt x="9174" y="677"/>
                    <a:pt x="8171" y="1153"/>
                    <a:pt x="7093" y="1429"/>
                  </a:cubicBezTo>
                  <a:cubicBezTo>
                    <a:pt x="6669" y="1539"/>
                    <a:pt x="6274" y="1586"/>
                    <a:pt x="5898" y="1586"/>
                  </a:cubicBezTo>
                  <a:cubicBezTo>
                    <a:pt x="4561" y="1586"/>
                    <a:pt x="3455" y="990"/>
                    <a:pt x="2106" y="501"/>
                  </a:cubicBezTo>
                  <a:cubicBezTo>
                    <a:pt x="1404" y="251"/>
                    <a:pt x="702" y="7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543;p65"/>
            <p:cNvSpPr/>
            <p:nvPr/>
          </p:nvSpPr>
          <p:spPr>
            <a:xfrm>
              <a:off x="5586148" y="3378058"/>
              <a:ext cx="380068" cy="61092"/>
            </a:xfrm>
            <a:custGeom>
              <a:avLst/>
              <a:gdLst/>
              <a:ahLst/>
              <a:cxnLst/>
              <a:rect l="l" t="t" r="r" b="b"/>
              <a:pathLst>
                <a:path w="21681" h="3485" extrusionOk="0">
                  <a:moveTo>
                    <a:pt x="151" y="1"/>
                  </a:moveTo>
                  <a:cubicBezTo>
                    <a:pt x="101" y="151"/>
                    <a:pt x="51" y="302"/>
                    <a:pt x="1" y="477"/>
                  </a:cubicBezTo>
                  <a:cubicBezTo>
                    <a:pt x="302" y="527"/>
                    <a:pt x="627" y="602"/>
                    <a:pt x="928" y="703"/>
                  </a:cubicBezTo>
                  <a:cubicBezTo>
                    <a:pt x="1855" y="1003"/>
                    <a:pt x="2657" y="1580"/>
                    <a:pt x="3560" y="1881"/>
                  </a:cubicBezTo>
                  <a:cubicBezTo>
                    <a:pt x="4300" y="2131"/>
                    <a:pt x="5057" y="2216"/>
                    <a:pt x="5820" y="2216"/>
                  </a:cubicBezTo>
                  <a:cubicBezTo>
                    <a:pt x="6890" y="2216"/>
                    <a:pt x="7970" y="2048"/>
                    <a:pt x="9023" y="1931"/>
                  </a:cubicBezTo>
                  <a:cubicBezTo>
                    <a:pt x="9689" y="1858"/>
                    <a:pt x="10363" y="1786"/>
                    <a:pt x="11036" y="1786"/>
                  </a:cubicBezTo>
                  <a:cubicBezTo>
                    <a:pt x="11528" y="1786"/>
                    <a:pt x="12020" y="1825"/>
                    <a:pt x="12507" y="1931"/>
                  </a:cubicBezTo>
                  <a:cubicBezTo>
                    <a:pt x="13660" y="2156"/>
                    <a:pt x="14713" y="2733"/>
                    <a:pt x="15866" y="3009"/>
                  </a:cubicBezTo>
                  <a:cubicBezTo>
                    <a:pt x="17871" y="3485"/>
                    <a:pt x="19775" y="3084"/>
                    <a:pt x="21680" y="3485"/>
                  </a:cubicBezTo>
                  <a:cubicBezTo>
                    <a:pt x="21680" y="3309"/>
                    <a:pt x="21680" y="3134"/>
                    <a:pt x="21655" y="2958"/>
                  </a:cubicBezTo>
                  <a:cubicBezTo>
                    <a:pt x="20277" y="2683"/>
                    <a:pt x="18948" y="2808"/>
                    <a:pt x="17369" y="2733"/>
                  </a:cubicBezTo>
                  <a:cubicBezTo>
                    <a:pt x="14853" y="2571"/>
                    <a:pt x="12847" y="1325"/>
                    <a:pt x="10334" y="1325"/>
                  </a:cubicBezTo>
                  <a:cubicBezTo>
                    <a:pt x="10118" y="1325"/>
                    <a:pt x="9899" y="1335"/>
                    <a:pt x="9675" y="1354"/>
                  </a:cubicBezTo>
                  <a:cubicBezTo>
                    <a:pt x="8497" y="1455"/>
                    <a:pt x="7319" y="1705"/>
                    <a:pt x="6116" y="1705"/>
                  </a:cubicBezTo>
                  <a:cubicBezTo>
                    <a:pt x="6078" y="1706"/>
                    <a:pt x="6041" y="1706"/>
                    <a:pt x="6003" y="1706"/>
                  </a:cubicBezTo>
                  <a:cubicBezTo>
                    <a:pt x="4482" y="1706"/>
                    <a:pt x="3351" y="1214"/>
                    <a:pt x="1981" y="602"/>
                  </a:cubicBezTo>
                  <a:cubicBezTo>
                    <a:pt x="1379" y="327"/>
                    <a:pt x="753" y="126"/>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544;p65"/>
            <p:cNvSpPr/>
            <p:nvPr/>
          </p:nvSpPr>
          <p:spPr>
            <a:xfrm>
              <a:off x="5612514" y="3324031"/>
              <a:ext cx="344465" cy="66106"/>
            </a:xfrm>
            <a:custGeom>
              <a:avLst/>
              <a:gdLst/>
              <a:ahLst/>
              <a:cxnLst/>
              <a:rect l="l" t="t" r="r" b="b"/>
              <a:pathLst>
                <a:path w="19650" h="3771" extrusionOk="0">
                  <a:moveTo>
                    <a:pt x="351" y="0"/>
                  </a:moveTo>
                  <a:cubicBezTo>
                    <a:pt x="226" y="151"/>
                    <a:pt x="101" y="301"/>
                    <a:pt x="1" y="451"/>
                  </a:cubicBezTo>
                  <a:cubicBezTo>
                    <a:pt x="1554" y="627"/>
                    <a:pt x="2958" y="1304"/>
                    <a:pt x="4512" y="1705"/>
                  </a:cubicBezTo>
                  <a:cubicBezTo>
                    <a:pt x="5162" y="1874"/>
                    <a:pt x="5808" y="1919"/>
                    <a:pt x="6455" y="1919"/>
                  </a:cubicBezTo>
                  <a:cubicBezTo>
                    <a:pt x="7220" y="1919"/>
                    <a:pt x="7986" y="1855"/>
                    <a:pt x="8757" y="1855"/>
                  </a:cubicBezTo>
                  <a:cubicBezTo>
                    <a:pt x="9169" y="1855"/>
                    <a:pt x="9584" y="1874"/>
                    <a:pt x="10001" y="1930"/>
                  </a:cubicBezTo>
                  <a:cubicBezTo>
                    <a:pt x="11805" y="2206"/>
                    <a:pt x="13259" y="3409"/>
                    <a:pt x="15038" y="3710"/>
                  </a:cubicBezTo>
                  <a:cubicBezTo>
                    <a:pt x="15308" y="3753"/>
                    <a:pt x="15578" y="3771"/>
                    <a:pt x="15848" y="3771"/>
                  </a:cubicBezTo>
                  <a:cubicBezTo>
                    <a:pt x="17068" y="3771"/>
                    <a:pt x="18283" y="3406"/>
                    <a:pt x="19468" y="3406"/>
                  </a:cubicBezTo>
                  <a:cubicBezTo>
                    <a:pt x="19528" y="3406"/>
                    <a:pt x="19589" y="3407"/>
                    <a:pt x="19650" y="3409"/>
                  </a:cubicBezTo>
                  <a:cubicBezTo>
                    <a:pt x="19600" y="3233"/>
                    <a:pt x="19525" y="3058"/>
                    <a:pt x="19474" y="2908"/>
                  </a:cubicBezTo>
                  <a:cubicBezTo>
                    <a:pt x="18923" y="2908"/>
                    <a:pt x="18347" y="2983"/>
                    <a:pt x="17770" y="3058"/>
                  </a:cubicBezTo>
                  <a:cubicBezTo>
                    <a:pt x="17223" y="3136"/>
                    <a:pt x="16724" y="3180"/>
                    <a:pt x="16247" y="3180"/>
                  </a:cubicBezTo>
                  <a:cubicBezTo>
                    <a:pt x="15195" y="3180"/>
                    <a:pt x="14247" y="2966"/>
                    <a:pt x="13108" y="2431"/>
                  </a:cubicBezTo>
                  <a:cubicBezTo>
                    <a:pt x="12231" y="2030"/>
                    <a:pt x="11429" y="1679"/>
                    <a:pt x="10452" y="1479"/>
                  </a:cubicBezTo>
                  <a:cubicBezTo>
                    <a:pt x="9860" y="1371"/>
                    <a:pt x="9273" y="1341"/>
                    <a:pt x="8687" y="1341"/>
                  </a:cubicBezTo>
                  <a:cubicBezTo>
                    <a:pt x="7995" y="1341"/>
                    <a:pt x="7306" y="1382"/>
                    <a:pt x="6616" y="1382"/>
                  </a:cubicBezTo>
                  <a:cubicBezTo>
                    <a:pt x="5859" y="1382"/>
                    <a:pt x="5101" y="1333"/>
                    <a:pt x="4336" y="1128"/>
                  </a:cubicBezTo>
                  <a:cubicBezTo>
                    <a:pt x="2958" y="752"/>
                    <a:pt x="1705" y="201"/>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3822;p34"/>
          <p:cNvGrpSpPr/>
          <p:nvPr/>
        </p:nvGrpSpPr>
        <p:grpSpPr>
          <a:xfrm>
            <a:off x="6817561" y="3101055"/>
            <a:ext cx="2102564" cy="1925129"/>
            <a:chOff x="6290350" y="2338425"/>
            <a:chExt cx="2462530" cy="2430672"/>
          </a:xfrm>
        </p:grpSpPr>
        <p:sp>
          <p:nvSpPr>
            <p:cNvPr id="73" name="Google Shape;3823;p34"/>
            <p:cNvSpPr/>
            <p:nvPr/>
          </p:nvSpPr>
          <p:spPr>
            <a:xfrm>
              <a:off x="6498652" y="4534392"/>
              <a:ext cx="1490226" cy="234705"/>
            </a:xfrm>
            <a:custGeom>
              <a:avLst/>
              <a:gdLst/>
              <a:ahLst/>
              <a:cxnLst/>
              <a:rect l="l" t="t" r="r" b="b"/>
              <a:pathLst>
                <a:path w="50452" h="7946" extrusionOk="0">
                  <a:moveTo>
                    <a:pt x="25213" y="1"/>
                  </a:moveTo>
                  <a:cubicBezTo>
                    <a:pt x="11303" y="1"/>
                    <a:pt x="0" y="1780"/>
                    <a:pt x="0" y="3961"/>
                  </a:cubicBezTo>
                  <a:cubicBezTo>
                    <a:pt x="0" y="6166"/>
                    <a:pt x="11303" y="7946"/>
                    <a:pt x="25213" y="7946"/>
                  </a:cubicBezTo>
                  <a:cubicBezTo>
                    <a:pt x="39148" y="7946"/>
                    <a:pt x="50451" y="6166"/>
                    <a:pt x="50451" y="3961"/>
                  </a:cubicBezTo>
                  <a:cubicBezTo>
                    <a:pt x="50451" y="1780"/>
                    <a:pt x="39148" y="1"/>
                    <a:pt x="25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824;p34"/>
            <p:cNvSpPr/>
            <p:nvPr/>
          </p:nvSpPr>
          <p:spPr>
            <a:xfrm>
              <a:off x="6685184" y="3606340"/>
              <a:ext cx="1322955" cy="1078887"/>
            </a:xfrm>
            <a:custGeom>
              <a:avLst/>
              <a:gdLst/>
              <a:ahLst/>
              <a:cxnLst/>
              <a:rect l="l" t="t" r="r" b="b"/>
              <a:pathLst>
                <a:path w="44789" h="36526" extrusionOk="0">
                  <a:moveTo>
                    <a:pt x="35938" y="1"/>
                  </a:moveTo>
                  <a:cubicBezTo>
                    <a:pt x="26936" y="1"/>
                    <a:pt x="7996" y="12999"/>
                    <a:pt x="7996" y="12999"/>
                  </a:cubicBezTo>
                  <a:lnTo>
                    <a:pt x="4863" y="32573"/>
                  </a:lnTo>
                  <a:cubicBezTo>
                    <a:pt x="4863" y="32573"/>
                    <a:pt x="1" y="32623"/>
                    <a:pt x="226" y="33249"/>
                  </a:cubicBezTo>
                  <a:cubicBezTo>
                    <a:pt x="452" y="33876"/>
                    <a:pt x="9074" y="35706"/>
                    <a:pt x="9074" y="35706"/>
                  </a:cubicBezTo>
                  <a:lnTo>
                    <a:pt x="18598" y="18989"/>
                  </a:lnTo>
                  <a:lnTo>
                    <a:pt x="24537" y="18212"/>
                  </a:lnTo>
                  <a:lnTo>
                    <a:pt x="24537" y="18212"/>
                  </a:lnTo>
                  <a:cubicBezTo>
                    <a:pt x="24537" y="18212"/>
                    <a:pt x="23109" y="28738"/>
                    <a:pt x="29575" y="33951"/>
                  </a:cubicBezTo>
                  <a:cubicBezTo>
                    <a:pt x="29575" y="33951"/>
                    <a:pt x="25440" y="35405"/>
                    <a:pt x="25239" y="36282"/>
                  </a:cubicBezTo>
                  <a:cubicBezTo>
                    <a:pt x="25204" y="36455"/>
                    <a:pt x="25664" y="36525"/>
                    <a:pt x="26423" y="36525"/>
                  </a:cubicBezTo>
                  <a:cubicBezTo>
                    <a:pt x="29503" y="36525"/>
                    <a:pt x="37520" y="35380"/>
                    <a:pt x="37520" y="35380"/>
                  </a:cubicBezTo>
                  <a:cubicBezTo>
                    <a:pt x="37520" y="35380"/>
                    <a:pt x="33811" y="28788"/>
                    <a:pt x="35089" y="24076"/>
                  </a:cubicBezTo>
                  <a:cubicBezTo>
                    <a:pt x="36367" y="19340"/>
                    <a:pt x="44788" y="8613"/>
                    <a:pt x="39801" y="1595"/>
                  </a:cubicBezTo>
                  <a:cubicBezTo>
                    <a:pt x="39007" y="472"/>
                    <a:pt x="37653" y="1"/>
                    <a:pt x="35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825;p34"/>
            <p:cNvSpPr/>
            <p:nvPr/>
          </p:nvSpPr>
          <p:spPr>
            <a:xfrm>
              <a:off x="6665216" y="4489996"/>
              <a:ext cx="369426" cy="188804"/>
            </a:xfrm>
            <a:custGeom>
              <a:avLst/>
              <a:gdLst/>
              <a:ahLst/>
              <a:cxnLst/>
              <a:rect l="l" t="t" r="r" b="b"/>
              <a:pathLst>
                <a:path w="12507" h="6392" extrusionOk="0">
                  <a:moveTo>
                    <a:pt x="5364" y="0"/>
                  </a:moveTo>
                  <a:lnTo>
                    <a:pt x="4913" y="2456"/>
                  </a:lnTo>
                  <a:cubicBezTo>
                    <a:pt x="4913" y="2456"/>
                    <a:pt x="4153" y="2381"/>
                    <a:pt x="3249" y="2381"/>
                  </a:cubicBezTo>
                  <a:cubicBezTo>
                    <a:pt x="2000" y="2381"/>
                    <a:pt x="475" y="2525"/>
                    <a:pt x="301" y="3208"/>
                  </a:cubicBezTo>
                  <a:cubicBezTo>
                    <a:pt x="0" y="4361"/>
                    <a:pt x="10101" y="6391"/>
                    <a:pt x="10101" y="6391"/>
                  </a:cubicBezTo>
                  <a:lnTo>
                    <a:pt x="12507" y="1780"/>
                  </a:lnTo>
                  <a:lnTo>
                    <a:pt x="536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826;p34"/>
            <p:cNvSpPr/>
            <p:nvPr/>
          </p:nvSpPr>
          <p:spPr>
            <a:xfrm>
              <a:off x="7388483" y="4501103"/>
              <a:ext cx="419787" cy="194947"/>
            </a:xfrm>
            <a:custGeom>
              <a:avLst/>
              <a:gdLst/>
              <a:ahLst/>
              <a:cxnLst/>
              <a:rect l="l" t="t" r="r" b="b"/>
              <a:pathLst>
                <a:path w="14212" h="6600" extrusionOk="0">
                  <a:moveTo>
                    <a:pt x="12206" y="0"/>
                  </a:moveTo>
                  <a:lnTo>
                    <a:pt x="3284" y="2130"/>
                  </a:lnTo>
                  <a:lnTo>
                    <a:pt x="4913" y="3559"/>
                  </a:lnTo>
                  <a:cubicBezTo>
                    <a:pt x="4913" y="3559"/>
                    <a:pt x="1" y="5013"/>
                    <a:pt x="552" y="6216"/>
                  </a:cubicBezTo>
                  <a:cubicBezTo>
                    <a:pt x="685" y="6493"/>
                    <a:pt x="1484" y="6600"/>
                    <a:pt x="2635" y="6600"/>
                  </a:cubicBezTo>
                  <a:cubicBezTo>
                    <a:pt x="6470" y="6600"/>
                    <a:pt x="14211" y="5414"/>
                    <a:pt x="14211" y="5414"/>
                  </a:cubicBezTo>
                  <a:lnTo>
                    <a:pt x="12206"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827;p34"/>
            <p:cNvSpPr/>
            <p:nvPr/>
          </p:nvSpPr>
          <p:spPr>
            <a:xfrm>
              <a:off x="6792554" y="4535130"/>
              <a:ext cx="50834" cy="15655"/>
            </a:xfrm>
            <a:custGeom>
              <a:avLst/>
              <a:gdLst/>
              <a:ahLst/>
              <a:cxnLst/>
              <a:rect l="l" t="t" r="r" b="b"/>
              <a:pathLst>
                <a:path w="1721" h="530" extrusionOk="0">
                  <a:moveTo>
                    <a:pt x="150" y="1"/>
                  </a:moveTo>
                  <a:cubicBezTo>
                    <a:pt x="25" y="1"/>
                    <a:pt x="0" y="201"/>
                    <a:pt x="125" y="226"/>
                  </a:cubicBezTo>
                  <a:cubicBezTo>
                    <a:pt x="602" y="327"/>
                    <a:pt x="1053" y="427"/>
                    <a:pt x="1529" y="527"/>
                  </a:cubicBezTo>
                  <a:cubicBezTo>
                    <a:pt x="1538" y="529"/>
                    <a:pt x="1546" y="529"/>
                    <a:pt x="1554" y="529"/>
                  </a:cubicBezTo>
                  <a:cubicBezTo>
                    <a:pt x="1684" y="529"/>
                    <a:pt x="1721" y="349"/>
                    <a:pt x="1579" y="302"/>
                  </a:cubicBezTo>
                  <a:cubicBezTo>
                    <a:pt x="1203" y="226"/>
                    <a:pt x="802" y="126"/>
                    <a:pt x="401" y="51"/>
                  </a:cubicBezTo>
                  <a:cubicBezTo>
                    <a:pt x="376" y="26"/>
                    <a:pt x="351" y="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828;p34"/>
            <p:cNvSpPr/>
            <p:nvPr/>
          </p:nvSpPr>
          <p:spPr>
            <a:xfrm>
              <a:off x="6792023" y="4511382"/>
              <a:ext cx="55087" cy="17929"/>
            </a:xfrm>
            <a:custGeom>
              <a:avLst/>
              <a:gdLst/>
              <a:ahLst/>
              <a:cxnLst/>
              <a:rect l="l" t="t" r="r" b="b"/>
              <a:pathLst>
                <a:path w="1865" h="607" extrusionOk="0">
                  <a:moveTo>
                    <a:pt x="171" y="1"/>
                  </a:moveTo>
                  <a:cubicBezTo>
                    <a:pt x="38" y="1"/>
                    <a:pt x="1" y="205"/>
                    <a:pt x="143" y="228"/>
                  </a:cubicBezTo>
                  <a:lnTo>
                    <a:pt x="1672" y="604"/>
                  </a:lnTo>
                  <a:cubicBezTo>
                    <a:pt x="1679" y="606"/>
                    <a:pt x="1685" y="606"/>
                    <a:pt x="1691" y="606"/>
                  </a:cubicBezTo>
                  <a:cubicBezTo>
                    <a:pt x="1805" y="606"/>
                    <a:pt x="1865" y="403"/>
                    <a:pt x="1722" y="379"/>
                  </a:cubicBezTo>
                  <a:lnTo>
                    <a:pt x="193" y="3"/>
                  </a:lnTo>
                  <a:cubicBezTo>
                    <a:pt x="186" y="2"/>
                    <a:pt x="178"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829;p34"/>
            <p:cNvSpPr/>
            <p:nvPr/>
          </p:nvSpPr>
          <p:spPr>
            <a:xfrm>
              <a:off x="7494967" y="4560828"/>
              <a:ext cx="55974" cy="28917"/>
            </a:xfrm>
            <a:custGeom>
              <a:avLst/>
              <a:gdLst/>
              <a:ahLst/>
              <a:cxnLst/>
              <a:rect l="l" t="t" r="r" b="b"/>
              <a:pathLst>
                <a:path w="1895" h="979" extrusionOk="0">
                  <a:moveTo>
                    <a:pt x="1744" y="1"/>
                  </a:moveTo>
                  <a:cubicBezTo>
                    <a:pt x="1733" y="1"/>
                    <a:pt x="1721" y="3"/>
                    <a:pt x="1709" y="8"/>
                  </a:cubicBezTo>
                  <a:cubicBezTo>
                    <a:pt x="1132" y="209"/>
                    <a:pt x="606" y="459"/>
                    <a:pt x="105" y="785"/>
                  </a:cubicBezTo>
                  <a:cubicBezTo>
                    <a:pt x="1" y="847"/>
                    <a:pt x="52" y="979"/>
                    <a:pt x="144" y="979"/>
                  </a:cubicBezTo>
                  <a:cubicBezTo>
                    <a:pt x="163" y="979"/>
                    <a:pt x="184" y="973"/>
                    <a:pt x="205" y="960"/>
                  </a:cubicBezTo>
                  <a:cubicBezTo>
                    <a:pt x="706" y="660"/>
                    <a:pt x="1208" y="409"/>
                    <a:pt x="1759" y="234"/>
                  </a:cubicBezTo>
                  <a:cubicBezTo>
                    <a:pt x="1895" y="189"/>
                    <a:pt x="1847"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830;p34"/>
            <p:cNvSpPr/>
            <p:nvPr/>
          </p:nvSpPr>
          <p:spPr>
            <a:xfrm>
              <a:off x="7509529" y="4578610"/>
              <a:ext cx="50361" cy="19702"/>
            </a:xfrm>
            <a:custGeom>
              <a:avLst/>
              <a:gdLst/>
              <a:ahLst/>
              <a:cxnLst/>
              <a:rect l="l" t="t" r="r" b="b"/>
              <a:pathLst>
                <a:path w="1705" h="667" extrusionOk="0">
                  <a:moveTo>
                    <a:pt x="1558" y="0"/>
                  </a:moveTo>
                  <a:cubicBezTo>
                    <a:pt x="1546" y="0"/>
                    <a:pt x="1532" y="3"/>
                    <a:pt x="1517" y="8"/>
                  </a:cubicBezTo>
                  <a:cubicBezTo>
                    <a:pt x="1066" y="158"/>
                    <a:pt x="589" y="283"/>
                    <a:pt x="113" y="434"/>
                  </a:cubicBezTo>
                  <a:cubicBezTo>
                    <a:pt x="0" y="479"/>
                    <a:pt x="30" y="666"/>
                    <a:pt x="147" y="666"/>
                  </a:cubicBezTo>
                  <a:cubicBezTo>
                    <a:pt x="160" y="666"/>
                    <a:pt x="173" y="664"/>
                    <a:pt x="188" y="659"/>
                  </a:cubicBezTo>
                  <a:cubicBezTo>
                    <a:pt x="639" y="509"/>
                    <a:pt x="1116" y="358"/>
                    <a:pt x="1592" y="208"/>
                  </a:cubicBezTo>
                  <a:cubicBezTo>
                    <a:pt x="1705" y="186"/>
                    <a:pt x="1675"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831;p34"/>
            <p:cNvSpPr/>
            <p:nvPr/>
          </p:nvSpPr>
          <p:spPr>
            <a:xfrm>
              <a:off x="6978673" y="4115574"/>
              <a:ext cx="10072" cy="36567"/>
            </a:xfrm>
            <a:custGeom>
              <a:avLst/>
              <a:gdLst/>
              <a:ahLst/>
              <a:cxnLst/>
              <a:rect l="l" t="t" r="r" b="b"/>
              <a:pathLst>
                <a:path w="341" h="1238" extrusionOk="0">
                  <a:moveTo>
                    <a:pt x="209" y="1"/>
                  </a:moveTo>
                  <a:cubicBezTo>
                    <a:pt x="153" y="1"/>
                    <a:pt x="103" y="32"/>
                    <a:pt x="115" y="95"/>
                  </a:cubicBezTo>
                  <a:cubicBezTo>
                    <a:pt x="115" y="445"/>
                    <a:pt x="90" y="771"/>
                    <a:pt x="15" y="1097"/>
                  </a:cubicBezTo>
                  <a:cubicBezTo>
                    <a:pt x="0" y="1184"/>
                    <a:pt x="70" y="1238"/>
                    <a:pt x="137" y="1238"/>
                  </a:cubicBezTo>
                  <a:cubicBezTo>
                    <a:pt x="184" y="1238"/>
                    <a:pt x="230" y="1210"/>
                    <a:pt x="240" y="1147"/>
                  </a:cubicBezTo>
                  <a:cubicBezTo>
                    <a:pt x="316" y="821"/>
                    <a:pt x="341" y="470"/>
                    <a:pt x="341" y="95"/>
                  </a:cubicBezTo>
                  <a:cubicBezTo>
                    <a:pt x="328" y="32"/>
                    <a:pt x="265" y="1"/>
                    <a:pt x="2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832;p34"/>
            <p:cNvSpPr/>
            <p:nvPr/>
          </p:nvSpPr>
          <p:spPr>
            <a:xfrm>
              <a:off x="6999822" y="4129220"/>
              <a:ext cx="10840" cy="32934"/>
            </a:xfrm>
            <a:custGeom>
              <a:avLst/>
              <a:gdLst/>
              <a:ahLst/>
              <a:cxnLst/>
              <a:rect l="l" t="t" r="r" b="b"/>
              <a:pathLst>
                <a:path w="367" h="1115" extrusionOk="0">
                  <a:moveTo>
                    <a:pt x="221" y="0"/>
                  </a:moveTo>
                  <a:cubicBezTo>
                    <a:pt x="177" y="0"/>
                    <a:pt x="136" y="25"/>
                    <a:pt x="126" y="84"/>
                  </a:cubicBezTo>
                  <a:cubicBezTo>
                    <a:pt x="76" y="384"/>
                    <a:pt x="51" y="685"/>
                    <a:pt x="1" y="1011"/>
                  </a:cubicBezTo>
                  <a:cubicBezTo>
                    <a:pt x="1" y="1083"/>
                    <a:pt x="52" y="1115"/>
                    <a:pt x="106" y="1115"/>
                  </a:cubicBezTo>
                  <a:cubicBezTo>
                    <a:pt x="165" y="1115"/>
                    <a:pt x="226" y="1076"/>
                    <a:pt x="226" y="1011"/>
                  </a:cubicBezTo>
                  <a:cubicBezTo>
                    <a:pt x="276" y="710"/>
                    <a:pt x="301" y="435"/>
                    <a:pt x="351" y="134"/>
                  </a:cubicBezTo>
                  <a:cubicBezTo>
                    <a:pt x="367" y="58"/>
                    <a:pt x="290"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833;p34"/>
            <p:cNvSpPr/>
            <p:nvPr/>
          </p:nvSpPr>
          <p:spPr>
            <a:xfrm>
              <a:off x="7022744" y="4307422"/>
              <a:ext cx="16777" cy="30305"/>
            </a:xfrm>
            <a:custGeom>
              <a:avLst/>
              <a:gdLst/>
              <a:ahLst/>
              <a:cxnLst/>
              <a:rect l="l" t="t" r="r" b="b"/>
              <a:pathLst>
                <a:path w="568" h="1026" extrusionOk="0">
                  <a:moveTo>
                    <a:pt x="431" y="0"/>
                  </a:moveTo>
                  <a:cubicBezTo>
                    <a:pt x="384" y="0"/>
                    <a:pt x="338" y="28"/>
                    <a:pt x="327" y="91"/>
                  </a:cubicBezTo>
                  <a:cubicBezTo>
                    <a:pt x="302" y="367"/>
                    <a:pt x="202" y="617"/>
                    <a:pt x="52" y="868"/>
                  </a:cubicBezTo>
                  <a:cubicBezTo>
                    <a:pt x="1" y="952"/>
                    <a:pt x="76" y="1026"/>
                    <a:pt x="153" y="1026"/>
                  </a:cubicBezTo>
                  <a:cubicBezTo>
                    <a:pt x="190" y="1026"/>
                    <a:pt x="228" y="1009"/>
                    <a:pt x="252" y="968"/>
                  </a:cubicBezTo>
                  <a:cubicBezTo>
                    <a:pt x="403" y="717"/>
                    <a:pt x="503" y="442"/>
                    <a:pt x="553" y="141"/>
                  </a:cubicBezTo>
                  <a:cubicBezTo>
                    <a:pt x="567" y="54"/>
                    <a:pt x="497" y="0"/>
                    <a:pt x="4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834;p34"/>
            <p:cNvSpPr/>
            <p:nvPr/>
          </p:nvSpPr>
          <p:spPr>
            <a:xfrm>
              <a:off x="7047792" y="4310169"/>
              <a:ext cx="16600" cy="30187"/>
            </a:xfrm>
            <a:custGeom>
              <a:avLst/>
              <a:gdLst/>
              <a:ahLst/>
              <a:cxnLst/>
              <a:rect l="l" t="t" r="r" b="b"/>
              <a:pathLst>
                <a:path w="562" h="1022" extrusionOk="0">
                  <a:moveTo>
                    <a:pt x="423" y="0"/>
                  </a:moveTo>
                  <a:cubicBezTo>
                    <a:pt x="376" y="0"/>
                    <a:pt x="327" y="22"/>
                    <a:pt x="306" y="73"/>
                  </a:cubicBezTo>
                  <a:lnTo>
                    <a:pt x="31" y="875"/>
                  </a:lnTo>
                  <a:cubicBezTo>
                    <a:pt x="0" y="967"/>
                    <a:pt x="72" y="1021"/>
                    <a:pt x="144" y="1021"/>
                  </a:cubicBezTo>
                  <a:cubicBezTo>
                    <a:pt x="191" y="1021"/>
                    <a:pt x="237" y="999"/>
                    <a:pt x="256" y="950"/>
                  </a:cubicBezTo>
                  <a:cubicBezTo>
                    <a:pt x="357" y="675"/>
                    <a:pt x="432" y="399"/>
                    <a:pt x="532" y="123"/>
                  </a:cubicBezTo>
                  <a:cubicBezTo>
                    <a:pt x="562" y="48"/>
                    <a:pt x="494" y="0"/>
                    <a:pt x="42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835;p34"/>
            <p:cNvSpPr/>
            <p:nvPr/>
          </p:nvSpPr>
          <p:spPr>
            <a:xfrm>
              <a:off x="7064067" y="4277589"/>
              <a:ext cx="15153" cy="22773"/>
            </a:xfrm>
            <a:custGeom>
              <a:avLst/>
              <a:gdLst/>
              <a:ahLst/>
              <a:cxnLst/>
              <a:rect l="l" t="t" r="r" b="b"/>
              <a:pathLst>
                <a:path w="513" h="771" extrusionOk="0">
                  <a:moveTo>
                    <a:pt x="373" y="1"/>
                  </a:moveTo>
                  <a:cubicBezTo>
                    <a:pt x="326" y="1"/>
                    <a:pt x="277" y="23"/>
                    <a:pt x="257" y="73"/>
                  </a:cubicBezTo>
                  <a:cubicBezTo>
                    <a:pt x="182" y="249"/>
                    <a:pt x="106" y="449"/>
                    <a:pt x="31" y="625"/>
                  </a:cubicBezTo>
                  <a:cubicBezTo>
                    <a:pt x="1" y="716"/>
                    <a:pt x="73" y="771"/>
                    <a:pt x="145" y="771"/>
                  </a:cubicBezTo>
                  <a:cubicBezTo>
                    <a:pt x="191" y="771"/>
                    <a:pt x="237" y="749"/>
                    <a:pt x="257" y="700"/>
                  </a:cubicBezTo>
                  <a:cubicBezTo>
                    <a:pt x="332" y="499"/>
                    <a:pt x="407" y="324"/>
                    <a:pt x="482" y="123"/>
                  </a:cubicBezTo>
                  <a:cubicBezTo>
                    <a:pt x="512" y="49"/>
                    <a:pt x="444" y="1"/>
                    <a:pt x="3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836;p34"/>
            <p:cNvSpPr/>
            <p:nvPr/>
          </p:nvSpPr>
          <p:spPr>
            <a:xfrm>
              <a:off x="7524712" y="4096522"/>
              <a:ext cx="12022" cy="29154"/>
            </a:xfrm>
            <a:custGeom>
              <a:avLst/>
              <a:gdLst/>
              <a:ahLst/>
              <a:cxnLst/>
              <a:rect l="l" t="t" r="r" b="b"/>
              <a:pathLst>
                <a:path w="407" h="987" extrusionOk="0">
                  <a:moveTo>
                    <a:pt x="116" y="0"/>
                  </a:moveTo>
                  <a:cubicBezTo>
                    <a:pt x="57" y="0"/>
                    <a:pt x="0" y="38"/>
                    <a:pt x="0" y="113"/>
                  </a:cubicBezTo>
                  <a:cubicBezTo>
                    <a:pt x="25" y="389"/>
                    <a:pt x="75" y="639"/>
                    <a:pt x="150" y="915"/>
                  </a:cubicBezTo>
                  <a:cubicBezTo>
                    <a:pt x="170" y="964"/>
                    <a:pt x="216" y="986"/>
                    <a:pt x="262" y="986"/>
                  </a:cubicBezTo>
                  <a:cubicBezTo>
                    <a:pt x="335" y="986"/>
                    <a:pt x="407" y="932"/>
                    <a:pt x="376" y="840"/>
                  </a:cubicBezTo>
                  <a:cubicBezTo>
                    <a:pt x="301" y="614"/>
                    <a:pt x="251" y="364"/>
                    <a:pt x="251" y="113"/>
                  </a:cubicBezTo>
                  <a:cubicBezTo>
                    <a:pt x="238" y="3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837;p34"/>
            <p:cNvSpPr/>
            <p:nvPr/>
          </p:nvSpPr>
          <p:spPr>
            <a:xfrm>
              <a:off x="7546924" y="4091471"/>
              <a:ext cx="10840" cy="32934"/>
            </a:xfrm>
            <a:custGeom>
              <a:avLst/>
              <a:gdLst/>
              <a:ahLst/>
              <a:cxnLst/>
              <a:rect l="l" t="t" r="r" b="b"/>
              <a:pathLst>
                <a:path w="367" h="1115" extrusionOk="0">
                  <a:moveTo>
                    <a:pt x="221" y="0"/>
                  </a:moveTo>
                  <a:cubicBezTo>
                    <a:pt x="176" y="0"/>
                    <a:pt x="135" y="24"/>
                    <a:pt x="125" y="83"/>
                  </a:cubicBezTo>
                  <a:cubicBezTo>
                    <a:pt x="25" y="384"/>
                    <a:pt x="0" y="685"/>
                    <a:pt x="50" y="1011"/>
                  </a:cubicBezTo>
                  <a:cubicBezTo>
                    <a:pt x="63" y="1076"/>
                    <a:pt x="131" y="1114"/>
                    <a:pt x="189" y="1114"/>
                  </a:cubicBezTo>
                  <a:cubicBezTo>
                    <a:pt x="243" y="1114"/>
                    <a:pt x="288" y="1083"/>
                    <a:pt x="276" y="1011"/>
                  </a:cubicBezTo>
                  <a:cubicBezTo>
                    <a:pt x="251" y="710"/>
                    <a:pt x="251" y="434"/>
                    <a:pt x="351" y="134"/>
                  </a:cubicBezTo>
                  <a:cubicBezTo>
                    <a:pt x="366" y="58"/>
                    <a:pt x="289"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838;p34"/>
            <p:cNvSpPr/>
            <p:nvPr/>
          </p:nvSpPr>
          <p:spPr>
            <a:xfrm>
              <a:off x="7568369" y="4066718"/>
              <a:ext cx="8566" cy="35002"/>
            </a:xfrm>
            <a:custGeom>
              <a:avLst/>
              <a:gdLst/>
              <a:ahLst/>
              <a:cxnLst/>
              <a:rect l="l" t="t" r="r" b="b"/>
              <a:pathLst>
                <a:path w="290" h="1185" extrusionOk="0">
                  <a:moveTo>
                    <a:pt x="114" y="0"/>
                  </a:moveTo>
                  <a:cubicBezTo>
                    <a:pt x="57" y="0"/>
                    <a:pt x="1" y="32"/>
                    <a:pt x="1" y="94"/>
                  </a:cubicBezTo>
                  <a:lnTo>
                    <a:pt x="51" y="1072"/>
                  </a:lnTo>
                  <a:cubicBezTo>
                    <a:pt x="63" y="1147"/>
                    <a:pt x="126" y="1185"/>
                    <a:pt x="183" y="1185"/>
                  </a:cubicBezTo>
                  <a:cubicBezTo>
                    <a:pt x="239" y="1185"/>
                    <a:pt x="289" y="1147"/>
                    <a:pt x="277" y="1072"/>
                  </a:cubicBezTo>
                  <a:lnTo>
                    <a:pt x="226" y="94"/>
                  </a:ln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839;p34"/>
            <p:cNvSpPr/>
            <p:nvPr/>
          </p:nvSpPr>
          <p:spPr>
            <a:xfrm>
              <a:off x="7583935" y="4396450"/>
              <a:ext cx="16393" cy="39580"/>
            </a:xfrm>
            <a:custGeom>
              <a:avLst/>
              <a:gdLst/>
              <a:ahLst/>
              <a:cxnLst/>
              <a:rect l="l" t="t" r="r" b="b"/>
              <a:pathLst>
                <a:path w="555" h="1340" extrusionOk="0">
                  <a:moveTo>
                    <a:pt x="146" y="1"/>
                  </a:moveTo>
                  <a:cubicBezTo>
                    <a:pt x="101" y="1"/>
                    <a:pt x="60" y="25"/>
                    <a:pt x="50" y="84"/>
                  </a:cubicBezTo>
                  <a:cubicBezTo>
                    <a:pt x="0" y="510"/>
                    <a:pt x="75" y="911"/>
                    <a:pt x="301" y="1287"/>
                  </a:cubicBezTo>
                  <a:cubicBezTo>
                    <a:pt x="323" y="1324"/>
                    <a:pt x="356" y="1339"/>
                    <a:pt x="389" y="1339"/>
                  </a:cubicBezTo>
                  <a:cubicBezTo>
                    <a:pt x="470" y="1339"/>
                    <a:pt x="555" y="1251"/>
                    <a:pt x="501" y="1162"/>
                  </a:cubicBezTo>
                  <a:cubicBezTo>
                    <a:pt x="301" y="861"/>
                    <a:pt x="226" y="510"/>
                    <a:pt x="276" y="134"/>
                  </a:cubicBezTo>
                  <a:cubicBezTo>
                    <a:pt x="291" y="58"/>
                    <a:pt x="214"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840;p34"/>
            <p:cNvSpPr/>
            <p:nvPr/>
          </p:nvSpPr>
          <p:spPr>
            <a:xfrm>
              <a:off x="7600949" y="4406699"/>
              <a:ext cx="11283" cy="30246"/>
            </a:xfrm>
            <a:custGeom>
              <a:avLst/>
              <a:gdLst/>
              <a:ahLst/>
              <a:cxnLst/>
              <a:rect l="l" t="t" r="r" b="b"/>
              <a:pathLst>
                <a:path w="382" h="1024" extrusionOk="0">
                  <a:moveTo>
                    <a:pt x="157" y="1"/>
                  </a:moveTo>
                  <a:cubicBezTo>
                    <a:pt x="101" y="1"/>
                    <a:pt x="38" y="38"/>
                    <a:pt x="26" y="113"/>
                  </a:cubicBezTo>
                  <a:cubicBezTo>
                    <a:pt x="1" y="389"/>
                    <a:pt x="26" y="665"/>
                    <a:pt x="126" y="940"/>
                  </a:cubicBezTo>
                  <a:cubicBezTo>
                    <a:pt x="146" y="1000"/>
                    <a:pt x="193" y="1024"/>
                    <a:pt x="239" y="1024"/>
                  </a:cubicBezTo>
                  <a:cubicBezTo>
                    <a:pt x="311" y="1024"/>
                    <a:pt x="382" y="966"/>
                    <a:pt x="351" y="890"/>
                  </a:cubicBezTo>
                  <a:cubicBezTo>
                    <a:pt x="276" y="640"/>
                    <a:pt x="226" y="364"/>
                    <a:pt x="251" y="113"/>
                  </a:cubicBezTo>
                  <a:cubicBezTo>
                    <a:pt x="264" y="38"/>
                    <a:pt x="214" y="1"/>
                    <a:pt x="1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841;p34"/>
            <p:cNvSpPr/>
            <p:nvPr/>
          </p:nvSpPr>
          <p:spPr>
            <a:xfrm>
              <a:off x="7606148" y="4368950"/>
              <a:ext cx="10545" cy="25432"/>
            </a:xfrm>
            <a:custGeom>
              <a:avLst/>
              <a:gdLst/>
              <a:ahLst/>
              <a:cxnLst/>
              <a:rect l="l" t="t" r="r" b="b"/>
              <a:pathLst>
                <a:path w="357" h="861" extrusionOk="0">
                  <a:moveTo>
                    <a:pt x="157" y="0"/>
                  </a:moveTo>
                  <a:cubicBezTo>
                    <a:pt x="100" y="0"/>
                    <a:pt x="38" y="38"/>
                    <a:pt x="25" y="113"/>
                  </a:cubicBezTo>
                  <a:cubicBezTo>
                    <a:pt x="0" y="339"/>
                    <a:pt x="25" y="564"/>
                    <a:pt x="125" y="790"/>
                  </a:cubicBezTo>
                  <a:cubicBezTo>
                    <a:pt x="145" y="839"/>
                    <a:pt x="187" y="861"/>
                    <a:pt x="229" y="861"/>
                  </a:cubicBezTo>
                  <a:cubicBezTo>
                    <a:pt x="294" y="861"/>
                    <a:pt x="356" y="806"/>
                    <a:pt x="326" y="715"/>
                  </a:cubicBezTo>
                  <a:cubicBezTo>
                    <a:pt x="251" y="514"/>
                    <a:pt x="226" y="314"/>
                    <a:pt x="251" y="113"/>
                  </a:cubicBezTo>
                  <a:cubicBezTo>
                    <a:pt x="263" y="38"/>
                    <a:pt x="213"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842;p34"/>
            <p:cNvSpPr/>
            <p:nvPr/>
          </p:nvSpPr>
          <p:spPr>
            <a:xfrm>
              <a:off x="7773451" y="3932173"/>
              <a:ext cx="15094" cy="39108"/>
            </a:xfrm>
            <a:custGeom>
              <a:avLst/>
              <a:gdLst/>
              <a:ahLst/>
              <a:cxnLst/>
              <a:rect l="l" t="t" r="r" b="b"/>
              <a:pathLst>
                <a:path w="511" h="1324" extrusionOk="0">
                  <a:moveTo>
                    <a:pt x="160" y="0"/>
                  </a:moveTo>
                  <a:cubicBezTo>
                    <a:pt x="100" y="0"/>
                    <a:pt x="38" y="38"/>
                    <a:pt x="25" y="113"/>
                  </a:cubicBezTo>
                  <a:cubicBezTo>
                    <a:pt x="0" y="514"/>
                    <a:pt x="75" y="915"/>
                    <a:pt x="276" y="1266"/>
                  </a:cubicBezTo>
                  <a:cubicBezTo>
                    <a:pt x="292" y="1307"/>
                    <a:pt x="324" y="1324"/>
                    <a:pt x="359" y="1324"/>
                  </a:cubicBezTo>
                  <a:cubicBezTo>
                    <a:pt x="430" y="1324"/>
                    <a:pt x="510" y="1250"/>
                    <a:pt x="476" y="1166"/>
                  </a:cubicBezTo>
                  <a:cubicBezTo>
                    <a:pt x="301" y="840"/>
                    <a:pt x="226" y="489"/>
                    <a:pt x="276" y="113"/>
                  </a:cubicBezTo>
                  <a:cubicBezTo>
                    <a:pt x="276" y="38"/>
                    <a:pt x="220" y="0"/>
                    <a:pt x="1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843;p34"/>
            <p:cNvSpPr/>
            <p:nvPr/>
          </p:nvSpPr>
          <p:spPr>
            <a:xfrm>
              <a:off x="7794925" y="3932173"/>
              <a:ext cx="10840" cy="36922"/>
            </a:xfrm>
            <a:custGeom>
              <a:avLst/>
              <a:gdLst/>
              <a:ahLst/>
              <a:cxnLst/>
              <a:rect l="l" t="t" r="r" b="b"/>
              <a:pathLst>
                <a:path w="367" h="1250" extrusionOk="0">
                  <a:moveTo>
                    <a:pt x="182" y="0"/>
                  </a:moveTo>
                  <a:cubicBezTo>
                    <a:pt x="125" y="0"/>
                    <a:pt x="63" y="38"/>
                    <a:pt x="50" y="113"/>
                  </a:cubicBezTo>
                  <a:cubicBezTo>
                    <a:pt x="0" y="464"/>
                    <a:pt x="25" y="815"/>
                    <a:pt x="125" y="1166"/>
                  </a:cubicBezTo>
                  <a:cubicBezTo>
                    <a:pt x="135" y="1225"/>
                    <a:pt x="176" y="1249"/>
                    <a:pt x="221" y="1249"/>
                  </a:cubicBezTo>
                  <a:cubicBezTo>
                    <a:pt x="289" y="1249"/>
                    <a:pt x="366" y="1192"/>
                    <a:pt x="351" y="1116"/>
                  </a:cubicBezTo>
                  <a:cubicBezTo>
                    <a:pt x="251" y="765"/>
                    <a:pt x="251" y="439"/>
                    <a:pt x="276" y="113"/>
                  </a:cubicBezTo>
                  <a:cubicBezTo>
                    <a:pt x="288" y="38"/>
                    <a:pt x="238" y="0"/>
                    <a:pt x="18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844;p34"/>
            <p:cNvSpPr/>
            <p:nvPr/>
          </p:nvSpPr>
          <p:spPr>
            <a:xfrm>
              <a:off x="6290350" y="3244796"/>
              <a:ext cx="391904" cy="436889"/>
            </a:xfrm>
            <a:custGeom>
              <a:avLst/>
              <a:gdLst/>
              <a:ahLst/>
              <a:cxnLst/>
              <a:rect l="l" t="t" r="r" b="b"/>
              <a:pathLst>
                <a:path w="13268" h="14791" extrusionOk="0">
                  <a:moveTo>
                    <a:pt x="3844" y="0"/>
                  </a:moveTo>
                  <a:cubicBezTo>
                    <a:pt x="3844" y="1"/>
                    <a:pt x="0" y="14790"/>
                    <a:pt x="10967" y="14790"/>
                  </a:cubicBezTo>
                  <a:cubicBezTo>
                    <a:pt x="11340" y="14790"/>
                    <a:pt x="11731" y="14773"/>
                    <a:pt x="12140" y="14737"/>
                  </a:cubicBezTo>
                  <a:lnTo>
                    <a:pt x="13268" y="4838"/>
                  </a:lnTo>
                  <a:lnTo>
                    <a:pt x="9308" y="2707"/>
                  </a:lnTo>
                  <a:lnTo>
                    <a:pt x="38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845;p34"/>
            <p:cNvSpPr/>
            <p:nvPr/>
          </p:nvSpPr>
          <p:spPr>
            <a:xfrm>
              <a:off x="6531203" y="3091553"/>
              <a:ext cx="1398453" cy="962568"/>
            </a:xfrm>
            <a:custGeom>
              <a:avLst/>
              <a:gdLst/>
              <a:ahLst/>
              <a:cxnLst/>
              <a:rect l="l" t="t" r="r" b="b"/>
              <a:pathLst>
                <a:path w="47345" h="32588" extrusionOk="0">
                  <a:moveTo>
                    <a:pt x="32282" y="0"/>
                  </a:moveTo>
                  <a:lnTo>
                    <a:pt x="3986" y="8572"/>
                  </a:lnTo>
                  <a:cubicBezTo>
                    <a:pt x="3986" y="8572"/>
                    <a:pt x="1" y="22482"/>
                    <a:pt x="11129" y="30176"/>
                  </a:cubicBezTo>
                  <a:cubicBezTo>
                    <a:pt x="13588" y="31877"/>
                    <a:pt x="16605" y="32588"/>
                    <a:pt x="19826" y="32588"/>
                  </a:cubicBezTo>
                  <a:cubicBezTo>
                    <a:pt x="31178" y="32588"/>
                    <a:pt x="45071" y="23752"/>
                    <a:pt x="46066" y="18246"/>
                  </a:cubicBezTo>
                  <a:cubicBezTo>
                    <a:pt x="47344" y="11178"/>
                    <a:pt x="32282" y="0"/>
                    <a:pt x="3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846;p34"/>
            <p:cNvSpPr/>
            <p:nvPr/>
          </p:nvSpPr>
          <p:spPr>
            <a:xfrm>
              <a:off x="7610785" y="3148561"/>
              <a:ext cx="589834" cy="439164"/>
            </a:xfrm>
            <a:custGeom>
              <a:avLst/>
              <a:gdLst/>
              <a:ahLst/>
              <a:cxnLst/>
              <a:rect l="l" t="t" r="r" b="b"/>
              <a:pathLst>
                <a:path w="19969" h="14868" extrusionOk="0">
                  <a:moveTo>
                    <a:pt x="10445" y="0"/>
                  </a:moveTo>
                  <a:lnTo>
                    <a:pt x="3903" y="3258"/>
                  </a:lnTo>
                  <a:cubicBezTo>
                    <a:pt x="3903" y="3258"/>
                    <a:pt x="0" y="14867"/>
                    <a:pt x="6705" y="14867"/>
                  </a:cubicBezTo>
                  <a:cubicBezTo>
                    <a:pt x="7483" y="14867"/>
                    <a:pt x="8405" y="14711"/>
                    <a:pt x="9492" y="14361"/>
                  </a:cubicBezTo>
                  <a:cubicBezTo>
                    <a:pt x="19968" y="11003"/>
                    <a:pt x="10445" y="1"/>
                    <a:pt x="1044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847;p34"/>
            <p:cNvSpPr/>
            <p:nvPr/>
          </p:nvSpPr>
          <p:spPr>
            <a:xfrm>
              <a:off x="7067937" y="3399161"/>
              <a:ext cx="246697" cy="631600"/>
            </a:xfrm>
            <a:custGeom>
              <a:avLst/>
              <a:gdLst/>
              <a:ahLst/>
              <a:cxnLst/>
              <a:rect l="l" t="t" r="r" b="b"/>
              <a:pathLst>
                <a:path w="8352" h="21383" extrusionOk="0">
                  <a:moveTo>
                    <a:pt x="126" y="0"/>
                  </a:moveTo>
                  <a:cubicBezTo>
                    <a:pt x="63" y="0"/>
                    <a:pt x="0" y="38"/>
                    <a:pt x="0" y="113"/>
                  </a:cubicBezTo>
                  <a:cubicBezTo>
                    <a:pt x="25" y="4599"/>
                    <a:pt x="577" y="8810"/>
                    <a:pt x="2030" y="13070"/>
                  </a:cubicBezTo>
                  <a:cubicBezTo>
                    <a:pt x="3158" y="16404"/>
                    <a:pt x="4712" y="19812"/>
                    <a:pt x="8121" y="21366"/>
                  </a:cubicBezTo>
                  <a:cubicBezTo>
                    <a:pt x="8140" y="21378"/>
                    <a:pt x="8160" y="21383"/>
                    <a:pt x="8178" y="21383"/>
                  </a:cubicBezTo>
                  <a:cubicBezTo>
                    <a:pt x="8279" y="21383"/>
                    <a:pt x="8352" y="21233"/>
                    <a:pt x="8246" y="21191"/>
                  </a:cubicBezTo>
                  <a:cubicBezTo>
                    <a:pt x="4512" y="19461"/>
                    <a:pt x="3083" y="15627"/>
                    <a:pt x="1930" y="12043"/>
                  </a:cubicBezTo>
                  <a:cubicBezTo>
                    <a:pt x="652" y="8158"/>
                    <a:pt x="251" y="4173"/>
                    <a:pt x="251" y="113"/>
                  </a:cubicBezTo>
                  <a:cubicBezTo>
                    <a:pt x="251" y="38"/>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848;p34"/>
            <p:cNvSpPr/>
            <p:nvPr/>
          </p:nvSpPr>
          <p:spPr>
            <a:xfrm>
              <a:off x="7088672" y="3858535"/>
              <a:ext cx="50361" cy="47171"/>
            </a:xfrm>
            <a:custGeom>
              <a:avLst/>
              <a:gdLst/>
              <a:ahLst/>
              <a:cxnLst/>
              <a:rect l="l" t="t" r="r" b="b"/>
              <a:pathLst>
                <a:path w="1705" h="1597" extrusionOk="0">
                  <a:moveTo>
                    <a:pt x="643" y="0"/>
                  </a:moveTo>
                  <a:cubicBezTo>
                    <a:pt x="488" y="0"/>
                    <a:pt x="352" y="73"/>
                    <a:pt x="251" y="225"/>
                  </a:cubicBezTo>
                  <a:cubicBezTo>
                    <a:pt x="226" y="225"/>
                    <a:pt x="226" y="250"/>
                    <a:pt x="226" y="275"/>
                  </a:cubicBezTo>
                  <a:cubicBezTo>
                    <a:pt x="75" y="375"/>
                    <a:pt x="0" y="551"/>
                    <a:pt x="50" y="751"/>
                  </a:cubicBezTo>
                  <a:cubicBezTo>
                    <a:pt x="116" y="1281"/>
                    <a:pt x="629" y="1596"/>
                    <a:pt x="1144" y="1596"/>
                  </a:cubicBezTo>
                  <a:cubicBezTo>
                    <a:pt x="1214" y="1596"/>
                    <a:pt x="1284" y="1591"/>
                    <a:pt x="1354" y="1578"/>
                  </a:cubicBezTo>
                  <a:cubicBezTo>
                    <a:pt x="1604" y="1528"/>
                    <a:pt x="1704" y="1253"/>
                    <a:pt x="1654" y="1027"/>
                  </a:cubicBezTo>
                  <a:cubicBezTo>
                    <a:pt x="1579" y="601"/>
                    <a:pt x="1278" y="225"/>
                    <a:pt x="877" y="50"/>
                  </a:cubicBezTo>
                  <a:cubicBezTo>
                    <a:pt x="796" y="17"/>
                    <a:pt x="717" y="0"/>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849;p34"/>
            <p:cNvSpPr/>
            <p:nvPr/>
          </p:nvSpPr>
          <p:spPr>
            <a:xfrm>
              <a:off x="7011667" y="3702929"/>
              <a:ext cx="37040" cy="49741"/>
            </a:xfrm>
            <a:custGeom>
              <a:avLst/>
              <a:gdLst/>
              <a:ahLst/>
              <a:cxnLst/>
              <a:rect l="l" t="t" r="r" b="b"/>
              <a:pathLst>
                <a:path w="1254" h="1684" extrusionOk="0">
                  <a:moveTo>
                    <a:pt x="746" y="0"/>
                  </a:moveTo>
                  <a:cubicBezTo>
                    <a:pt x="676" y="0"/>
                    <a:pt x="610" y="15"/>
                    <a:pt x="552" y="29"/>
                  </a:cubicBezTo>
                  <a:cubicBezTo>
                    <a:pt x="377" y="54"/>
                    <a:pt x="226" y="155"/>
                    <a:pt x="151" y="305"/>
                  </a:cubicBezTo>
                  <a:cubicBezTo>
                    <a:pt x="151" y="330"/>
                    <a:pt x="126" y="355"/>
                    <a:pt x="126" y="355"/>
                  </a:cubicBezTo>
                  <a:cubicBezTo>
                    <a:pt x="1" y="581"/>
                    <a:pt x="1" y="907"/>
                    <a:pt x="151" y="1107"/>
                  </a:cubicBezTo>
                  <a:cubicBezTo>
                    <a:pt x="201" y="1333"/>
                    <a:pt x="301" y="1508"/>
                    <a:pt x="552" y="1633"/>
                  </a:cubicBezTo>
                  <a:cubicBezTo>
                    <a:pt x="627" y="1668"/>
                    <a:pt x="701" y="1684"/>
                    <a:pt x="773" y="1684"/>
                  </a:cubicBezTo>
                  <a:cubicBezTo>
                    <a:pt x="1011" y="1684"/>
                    <a:pt x="1209" y="1503"/>
                    <a:pt x="1229" y="1232"/>
                  </a:cubicBezTo>
                  <a:cubicBezTo>
                    <a:pt x="1254" y="982"/>
                    <a:pt x="1254" y="706"/>
                    <a:pt x="1254" y="455"/>
                  </a:cubicBezTo>
                  <a:cubicBezTo>
                    <a:pt x="1229" y="255"/>
                    <a:pt x="1103" y="80"/>
                    <a:pt x="903" y="29"/>
                  </a:cubicBezTo>
                  <a:cubicBezTo>
                    <a:pt x="850" y="8"/>
                    <a:pt x="797"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850;p34"/>
            <p:cNvSpPr/>
            <p:nvPr/>
          </p:nvSpPr>
          <p:spPr>
            <a:xfrm>
              <a:off x="6973179" y="3541652"/>
              <a:ext cx="37040" cy="60109"/>
            </a:xfrm>
            <a:custGeom>
              <a:avLst/>
              <a:gdLst/>
              <a:ahLst/>
              <a:cxnLst/>
              <a:rect l="l" t="t" r="r" b="b"/>
              <a:pathLst>
                <a:path w="1254" h="2035" extrusionOk="0">
                  <a:moveTo>
                    <a:pt x="802" y="1"/>
                  </a:moveTo>
                  <a:cubicBezTo>
                    <a:pt x="652" y="1"/>
                    <a:pt x="451" y="76"/>
                    <a:pt x="376" y="201"/>
                  </a:cubicBezTo>
                  <a:cubicBezTo>
                    <a:pt x="251" y="251"/>
                    <a:pt x="176" y="352"/>
                    <a:pt x="126" y="477"/>
                  </a:cubicBezTo>
                  <a:cubicBezTo>
                    <a:pt x="0" y="928"/>
                    <a:pt x="76" y="1429"/>
                    <a:pt x="351" y="1805"/>
                  </a:cubicBezTo>
                  <a:cubicBezTo>
                    <a:pt x="441" y="1940"/>
                    <a:pt x="571" y="2035"/>
                    <a:pt x="742" y="2035"/>
                  </a:cubicBezTo>
                  <a:cubicBezTo>
                    <a:pt x="762" y="2035"/>
                    <a:pt x="782" y="2033"/>
                    <a:pt x="802" y="2031"/>
                  </a:cubicBezTo>
                  <a:cubicBezTo>
                    <a:pt x="953" y="2006"/>
                    <a:pt x="1153" y="1880"/>
                    <a:pt x="1178" y="1705"/>
                  </a:cubicBezTo>
                  <a:cubicBezTo>
                    <a:pt x="1253" y="1279"/>
                    <a:pt x="1253" y="878"/>
                    <a:pt x="1203" y="452"/>
                  </a:cubicBezTo>
                  <a:cubicBezTo>
                    <a:pt x="1178" y="226"/>
                    <a:pt x="1053" y="5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851;p34"/>
            <p:cNvSpPr/>
            <p:nvPr/>
          </p:nvSpPr>
          <p:spPr>
            <a:xfrm>
              <a:off x="6912478" y="3676404"/>
              <a:ext cx="977957" cy="395891"/>
            </a:xfrm>
            <a:custGeom>
              <a:avLst/>
              <a:gdLst/>
              <a:ahLst/>
              <a:cxnLst/>
              <a:rect l="l" t="t" r="r" b="b"/>
              <a:pathLst>
                <a:path w="33109" h="13403" extrusionOk="0">
                  <a:moveTo>
                    <a:pt x="32607" y="0"/>
                  </a:moveTo>
                  <a:cubicBezTo>
                    <a:pt x="28497" y="5589"/>
                    <a:pt x="20301" y="8722"/>
                    <a:pt x="13334" y="11028"/>
                  </a:cubicBezTo>
                  <a:cubicBezTo>
                    <a:pt x="10715" y="11882"/>
                    <a:pt x="8195" y="12149"/>
                    <a:pt x="6067" y="12149"/>
                  </a:cubicBezTo>
                  <a:cubicBezTo>
                    <a:pt x="2512" y="12149"/>
                    <a:pt x="50" y="11404"/>
                    <a:pt x="50" y="11404"/>
                  </a:cubicBezTo>
                  <a:lnTo>
                    <a:pt x="0" y="12481"/>
                  </a:lnTo>
                  <a:cubicBezTo>
                    <a:pt x="2764" y="13123"/>
                    <a:pt x="5371" y="13402"/>
                    <a:pt x="7815" y="13402"/>
                  </a:cubicBezTo>
                  <a:cubicBezTo>
                    <a:pt x="24073" y="13402"/>
                    <a:pt x="33108" y="1053"/>
                    <a:pt x="33108" y="1053"/>
                  </a:cubicBezTo>
                  <a:lnTo>
                    <a:pt x="3260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852;p34"/>
            <p:cNvSpPr/>
            <p:nvPr/>
          </p:nvSpPr>
          <p:spPr>
            <a:xfrm>
              <a:off x="7144174" y="3965108"/>
              <a:ext cx="247288" cy="119952"/>
            </a:xfrm>
            <a:custGeom>
              <a:avLst/>
              <a:gdLst/>
              <a:ahLst/>
              <a:cxnLst/>
              <a:rect l="l" t="t" r="r" b="b"/>
              <a:pathLst>
                <a:path w="8372" h="4061" extrusionOk="0">
                  <a:moveTo>
                    <a:pt x="6367" y="1078"/>
                  </a:moveTo>
                  <a:cubicBezTo>
                    <a:pt x="6492" y="1078"/>
                    <a:pt x="7119" y="2306"/>
                    <a:pt x="7119" y="2306"/>
                  </a:cubicBezTo>
                  <a:lnTo>
                    <a:pt x="2332" y="3259"/>
                  </a:lnTo>
                  <a:lnTo>
                    <a:pt x="1404" y="2031"/>
                  </a:lnTo>
                  <a:cubicBezTo>
                    <a:pt x="1404" y="2031"/>
                    <a:pt x="6267" y="1078"/>
                    <a:pt x="6367" y="1078"/>
                  </a:cubicBezTo>
                  <a:close/>
                  <a:moveTo>
                    <a:pt x="7169" y="1"/>
                  </a:moveTo>
                  <a:lnTo>
                    <a:pt x="1" y="1730"/>
                  </a:lnTo>
                  <a:lnTo>
                    <a:pt x="1931" y="4061"/>
                  </a:lnTo>
                  <a:lnTo>
                    <a:pt x="8372" y="2908"/>
                  </a:lnTo>
                  <a:lnTo>
                    <a:pt x="71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853;p34"/>
            <p:cNvSpPr/>
            <p:nvPr/>
          </p:nvSpPr>
          <p:spPr>
            <a:xfrm>
              <a:off x="7600979" y="3488956"/>
              <a:ext cx="292953" cy="89912"/>
            </a:xfrm>
            <a:custGeom>
              <a:avLst/>
              <a:gdLst/>
              <a:ahLst/>
              <a:cxnLst/>
              <a:rect l="l" t="t" r="r" b="b"/>
              <a:pathLst>
                <a:path w="9918" h="3044" extrusionOk="0">
                  <a:moveTo>
                    <a:pt x="181" y="0"/>
                  </a:moveTo>
                  <a:cubicBezTo>
                    <a:pt x="90" y="0"/>
                    <a:pt x="1" y="126"/>
                    <a:pt x="100" y="206"/>
                  </a:cubicBezTo>
                  <a:cubicBezTo>
                    <a:pt x="2171" y="2082"/>
                    <a:pt x="4761" y="3044"/>
                    <a:pt x="7476" y="3044"/>
                  </a:cubicBezTo>
                  <a:cubicBezTo>
                    <a:pt x="8244" y="3044"/>
                    <a:pt x="9021" y="2967"/>
                    <a:pt x="9799" y="2812"/>
                  </a:cubicBezTo>
                  <a:cubicBezTo>
                    <a:pt x="9917" y="2765"/>
                    <a:pt x="9880" y="2584"/>
                    <a:pt x="9749" y="2584"/>
                  </a:cubicBezTo>
                  <a:cubicBezTo>
                    <a:pt x="9741" y="2584"/>
                    <a:pt x="9733" y="2585"/>
                    <a:pt x="9724" y="2587"/>
                  </a:cubicBezTo>
                  <a:cubicBezTo>
                    <a:pt x="8959" y="2736"/>
                    <a:pt x="8196" y="2811"/>
                    <a:pt x="7443" y="2811"/>
                  </a:cubicBezTo>
                  <a:cubicBezTo>
                    <a:pt x="4796" y="2811"/>
                    <a:pt x="2280" y="1884"/>
                    <a:pt x="250" y="30"/>
                  </a:cubicBezTo>
                  <a:cubicBezTo>
                    <a:pt x="229" y="9"/>
                    <a:pt x="205" y="0"/>
                    <a:pt x="1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854;p34"/>
            <p:cNvSpPr/>
            <p:nvPr/>
          </p:nvSpPr>
          <p:spPr>
            <a:xfrm>
              <a:off x="7711244" y="3311493"/>
              <a:ext cx="17516" cy="101609"/>
            </a:xfrm>
            <a:custGeom>
              <a:avLst/>
              <a:gdLst/>
              <a:ahLst/>
              <a:cxnLst/>
              <a:rect l="l" t="t" r="r" b="b"/>
              <a:pathLst>
                <a:path w="593" h="3440" extrusionOk="0">
                  <a:moveTo>
                    <a:pt x="444" y="1"/>
                  </a:moveTo>
                  <a:cubicBezTo>
                    <a:pt x="396" y="1"/>
                    <a:pt x="347" y="23"/>
                    <a:pt x="327" y="73"/>
                  </a:cubicBezTo>
                  <a:cubicBezTo>
                    <a:pt x="1" y="1176"/>
                    <a:pt x="1" y="2279"/>
                    <a:pt x="352" y="3357"/>
                  </a:cubicBezTo>
                  <a:cubicBezTo>
                    <a:pt x="362" y="3416"/>
                    <a:pt x="403" y="3440"/>
                    <a:pt x="447" y="3440"/>
                  </a:cubicBezTo>
                  <a:cubicBezTo>
                    <a:pt x="516" y="3440"/>
                    <a:pt x="593" y="3382"/>
                    <a:pt x="577" y="3306"/>
                  </a:cubicBezTo>
                  <a:cubicBezTo>
                    <a:pt x="252" y="2254"/>
                    <a:pt x="227" y="1201"/>
                    <a:pt x="552" y="123"/>
                  </a:cubicBezTo>
                  <a:cubicBezTo>
                    <a:pt x="582" y="49"/>
                    <a:pt x="514" y="1"/>
                    <a:pt x="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855;p34"/>
            <p:cNvSpPr/>
            <p:nvPr/>
          </p:nvSpPr>
          <p:spPr>
            <a:xfrm>
              <a:off x="6683707" y="3569418"/>
              <a:ext cx="12051" cy="46551"/>
            </a:xfrm>
            <a:custGeom>
              <a:avLst/>
              <a:gdLst/>
              <a:ahLst/>
              <a:cxnLst/>
              <a:rect l="l" t="t" r="r" b="b"/>
              <a:pathLst>
                <a:path w="408" h="1576" extrusionOk="0">
                  <a:moveTo>
                    <a:pt x="186" y="0"/>
                  </a:moveTo>
                  <a:cubicBezTo>
                    <a:pt x="126" y="0"/>
                    <a:pt x="63" y="38"/>
                    <a:pt x="51" y="113"/>
                  </a:cubicBezTo>
                  <a:cubicBezTo>
                    <a:pt x="1" y="589"/>
                    <a:pt x="51" y="1041"/>
                    <a:pt x="151" y="1492"/>
                  </a:cubicBezTo>
                  <a:cubicBezTo>
                    <a:pt x="171" y="1551"/>
                    <a:pt x="218" y="1575"/>
                    <a:pt x="264" y="1575"/>
                  </a:cubicBezTo>
                  <a:cubicBezTo>
                    <a:pt x="336" y="1575"/>
                    <a:pt x="407" y="1518"/>
                    <a:pt x="377" y="1442"/>
                  </a:cubicBezTo>
                  <a:cubicBezTo>
                    <a:pt x="276" y="990"/>
                    <a:pt x="251" y="564"/>
                    <a:pt x="302" y="113"/>
                  </a:cubicBezTo>
                  <a:cubicBezTo>
                    <a:pt x="302" y="38"/>
                    <a:pt x="245"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856;p34"/>
            <p:cNvSpPr/>
            <p:nvPr/>
          </p:nvSpPr>
          <p:spPr>
            <a:xfrm>
              <a:off x="6702523" y="3598778"/>
              <a:ext cx="17575" cy="27352"/>
            </a:xfrm>
            <a:custGeom>
              <a:avLst/>
              <a:gdLst/>
              <a:ahLst/>
              <a:cxnLst/>
              <a:rect l="l" t="t" r="r" b="b"/>
              <a:pathLst>
                <a:path w="595" h="926" extrusionOk="0">
                  <a:moveTo>
                    <a:pt x="147" y="1"/>
                  </a:moveTo>
                  <a:cubicBezTo>
                    <a:pt x="78" y="1"/>
                    <a:pt x="0" y="55"/>
                    <a:pt x="15" y="147"/>
                  </a:cubicBezTo>
                  <a:cubicBezTo>
                    <a:pt x="91" y="397"/>
                    <a:pt x="191" y="648"/>
                    <a:pt x="341" y="874"/>
                  </a:cubicBezTo>
                  <a:cubicBezTo>
                    <a:pt x="363" y="910"/>
                    <a:pt x="396" y="926"/>
                    <a:pt x="429" y="926"/>
                  </a:cubicBezTo>
                  <a:cubicBezTo>
                    <a:pt x="510" y="926"/>
                    <a:pt x="595" y="837"/>
                    <a:pt x="542" y="748"/>
                  </a:cubicBezTo>
                  <a:cubicBezTo>
                    <a:pt x="391" y="548"/>
                    <a:pt x="291" y="322"/>
                    <a:pt x="241" y="72"/>
                  </a:cubicBezTo>
                  <a:cubicBezTo>
                    <a:pt x="231" y="23"/>
                    <a:pt x="191"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857;p34"/>
            <p:cNvSpPr/>
            <p:nvPr/>
          </p:nvSpPr>
          <p:spPr>
            <a:xfrm>
              <a:off x="7216276" y="3657647"/>
              <a:ext cx="24191" cy="41530"/>
            </a:xfrm>
            <a:custGeom>
              <a:avLst/>
              <a:gdLst/>
              <a:ahLst/>
              <a:cxnLst/>
              <a:rect l="l" t="t" r="r" b="b"/>
              <a:pathLst>
                <a:path w="819" h="1406" extrusionOk="0">
                  <a:moveTo>
                    <a:pt x="130" y="0"/>
                  </a:moveTo>
                  <a:cubicBezTo>
                    <a:pt x="69" y="0"/>
                    <a:pt x="1" y="58"/>
                    <a:pt x="16" y="134"/>
                  </a:cubicBezTo>
                  <a:cubicBezTo>
                    <a:pt x="91" y="610"/>
                    <a:pt x="292" y="1011"/>
                    <a:pt x="592" y="1362"/>
                  </a:cubicBezTo>
                  <a:cubicBezTo>
                    <a:pt x="611" y="1393"/>
                    <a:pt x="636" y="1405"/>
                    <a:pt x="661" y="1405"/>
                  </a:cubicBezTo>
                  <a:cubicBezTo>
                    <a:pt x="737" y="1405"/>
                    <a:pt x="818" y="1287"/>
                    <a:pt x="743" y="1212"/>
                  </a:cubicBezTo>
                  <a:cubicBezTo>
                    <a:pt x="467" y="886"/>
                    <a:pt x="292" y="510"/>
                    <a:pt x="217" y="84"/>
                  </a:cubicBezTo>
                  <a:cubicBezTo>
                    <a:pt x="207" y="25"/>
                    <a:pt x="170"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858;p34"/>
            <p:cNvSpPr/>
            <p:nvPr/>
          </p:nvSpPr>
          <p:spPr>
            <a:xfrm>
              <a:off x="7252106" y="3671323"/>
              <a:ext cx="27588" cy="39698"/>
            </a:xfrm>
            <a:custGeom>
              <a:avLst/>
              <a:gdLst/>
              <a:ahLst/>
              <a:cxnLst/>
              <a:rect l="l" t="t" r="r" b="b"/>
              <a:pathLst>
                <a:path w="934" h="1344" extrusionOk="0">
                  <a:moveTo>
                    <a:pt x="139" y="1"/>
                  </a:moveTo>
                  <a:cubicBezTo>
                    <a:pt x="73" y="1"/>
                    <a:pt x="0" y="55"/>
                    <a:pt x="31" y="147"/>
                  </a:cubicBezTo>
                  <a:cubicBezTo>
                    <a:pt x="131" y="598"/>
                    <a:pt x="357" y="974"/>
                    <a:pt x="683" y="1300"/>
                  </a:cubicBezTo>
                  <a:cubicBezTo>
                    <a:pt x="707" y="1331"/>
                    <a:pt x="737" y="1343"/>
                    <a:pt x="765" y="1343"/>
                  </a:cubicBezTo>
                  <a:cubicBezTo>
                    <a:pt x="853" y="1343"/>
                    <a:pt x="934" y="1225"/>
                    <a:pt x="858" y="1150"/>
                  </a:cubicBezTo>
                  <a:cubicBezTo>
                    <a:pt x="557" y="849"/>
                    <a:pt x="332" y="498"/>
                    <a:pt x="232" y="72"/>
                  </a:cubicBezTo>
                  <a:cubicBezTo>
                    <a:pt x="222" y="23"/>
                    <a:pt x="182"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859;p34"/>
            <p:cNvSpPr/>
            <p:nvPr/>
          </p:nvSpPr>
          <p:spPr>
            <a:xfrm>
              <a:off x="6879514" y="3804835"/>
              <a:ext cx="18874" cy="27942"/>
            </a:xfrm>
            <a:custGeom>
              <a:avLst/>
              <a:gdLst/>
              <a:ahLst/>
              <a:cxnLst/>
              <a:rect l="l" t="t" r="r" b="b"/>
              <a:pathLst>
                <a:path w="639" h="946" extrusionOk="0">
                  <a:moveTo>
                    <a:pt x="107" y="0"/>
                  </a:moveTo>
                  <a:cubicBezTo>
                    <a:pt x="51" y="0"/>
                    <a:pt x="1" y="38"/>
                    <a:pt x="13" y="113"/>
                  </a:cubicBezTo>
                  <a:cubicBezTo>
                    <a:pt x="38" y="414"/>
                    <a:pt x="164" y="690"/>
                    <a:pt x="389" y="915"/>
                  </a:cubicBezTo>
                  <a:cubicBezTo>
                    <a:pt x="410" y="936"/>
                    <a:pt x="435" y="945"/>
                    <a:pt x="459" y="945"/>
                  </a:cubicBezTo>
                  <a:cubicBezTo>
                    <a:pt x="550" y="945"/>
                    <a:pt x="639" y="819"/>
                    <a:pt x="540" y="740"/>
                  </a:cubicBezTo>
                  <a:cubicBezTo>
                    <a:pt x="389" y="564"/>
                    <a:pt x="264" y="364"/>
                    <a:pt x="239" y="113"/>
                  </a:cubicBezTo>
                  <a:cubicBezTo>
                    <a:pt x="226" y="38"/>
                    <a:pt x="16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860;p34"/>
            <p:cNvSpPr/>
            <p:nvPr/>
          </p:nvSpPr>
          <p:spPr>
            <a:xfrm>
              <a:off x="6903588" y="3798159"/>
              <a:ext cx="13646" cy="25639"/>
            </a:xfrm>
            <a:custGeom>
              <a:avLst/>
              <a:gdLst/>
              <a:ahLst/>
              <a:cxnLst/>
              <a:rect l="l" t="t" r="r" b="b"/>
              <a:pathLst>
                <a:path w="462" h="868" extrusionOk="0">
                  <a:moveTo>
                    <a:pt x="116" y="1"/>
                  </a:moveTo>
                  <a:cubicBezTo>
                    <a:pt x="57" y="1"/>
                    <a:pt x="0" y="38"/>
                    <a:pt x="0" y="114"/>
                  </a:cubicBezTo>
                  <a:cubicBezTo>
                    <a:pt x="51" y="364"/>
                    <a:pt x="101" y="590"/>
                    <a:pt x="226" y="815"/>
                  </a:cubicBezTo>
                  <a:cubicBezTo>
                    <a:pt x="241" y="852"/>
                    <a:pt x="268" y="867"/>
                    <a:pt x="299" y="867"/>
                  </a:cubicBezTo>
                  <a:cubicBezTo>
                    <a:pt x="372" y="867"/>
                    <a:pt x="462" y="779"/>
                    <a:pt x="427" y="690"/>
                  </a:cubicBezTo>
                  <a:cubicBezTo>
                    <a:pt x="326" y="515"/>
                    <a:pt x="276" y="314"/>
                    <a:pt x="251" y="114"/>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861;p34"/>
            <p:cNvSpPr/>
            <p:nvPr/>
          </p:nvSpPr>
          <p:spPr>
            <a:xfrm>
              <a:off x="6853727" y="3661369"/>
              <a:ext cx="28504" cy="51366"/>
            </a:xfrm>
            <a:custGeom>
              <a:avLst/>
              <a:gdLst/>
              <a:ahLst/>
              <a:cxnLst/>
              <a:rect l="l" t="t" r="r" b="b"/>
              <a:pathLst>
                <a:path w="965" h="1739" extrusionOk="0">
                  <a:moveTo>
                    <a:pt x="141" y="0"/>
                  </a:moveTo>
                  <a:cubicBezTo>
                    <a:pt x="69" y="0"/>
                    <a:pt x="0" y="74"/>
                    <a:pt x="34" y="158"/>
                  </a:cubicBezTo>
                  <a:lnTo>
                    <a:pt x="711" y="1687"/>
                  </a:lnTo>
                  <a:cubicBezTo>
                    <a:pt x="733" y="1724"/>
                    <a:pt x="766" y="1739"/>
                    <a:pt x="799" y="1739"/>
                  </a:cubicBezTo>
                  <a:cubicBezTo>
                    <a:pt x="880" y="1739"/>
                    <a:pt x="965" y="1650"/>
                    <a:pt x="911" y="1562"/>
                  </a:cubicBezTo>
                  <a:lnTo>
                    <a:pt x="235" y="58"/>
                  </a:lnTo>
                  <a:cubicBezTo>
                    <a:pt x="210" y="17"/>
                    <a:pt x="175" y="0"/>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862;p34"/>
            <p:cNvSpPr/>
            <p:nvPr/>
          </p:nvSpPr>
          <p:spPr>
            <a:xfrm>
              <a:off x="6873223" y="3650676"/>
              <a:ext cx="26791" cy="39876"/>
            </a:xfrm>
            <a:custGeom>
              <a:avLst/>
              <a:gdLst/>
              <a:ahLst/>
              <a:cxnLst/>
              <a:rect l="l" t="t" r="r" b="b"/>
              <a:pathLst>
                <a:path w="907" h="1350" extrusionOk="0">
                  <a:moveTo>
                    <a:pt x="152" y="0"/>
                  </a:moveTo>
                  <a:cubicBezTo>
                    <a:pt x="75" y="0"/>
                    <a:pt x="0" y="85"/>
                    <a:pt x="51" y="169"/>
                  </a:cubicBezTo>
                  <a:cubicBezTo>
                    <a:pt x="251" y="545"/>
                    <a:pt x="452" y="921"/>
                    <a:pt x="652" y="1297"/>
                  </a:cubicBezTo>
                  <a:cubicBezTo>
                    <a:pt x="675" y="1334"/>
                    <a:pt x="707" y="1349"/>
                    <a:pt x="741" y="1349"/>
                  </a:cubicBezTo>
                  <a:cubicBezTo>
                    <a:pt x="821" y="1349"/>
                    <a:pt x="906" y="1260"/>
                    <a:pt x="853" y="1172"/>
                  </a:cubicBezTo>
                  <a:cubicBezTo>
                    <a:pt x="652" y="796"/>
                    <a:pt x="452" y="420"/>
                    <a:pt x="251" y="69"/>
                  </a:cubicBezTo>
                  <a:cubicBezTo>
                    <a:pt x="227" y="20"/>
                    <a:pt x="189"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863;p34"/>
            <p:cNvSpPr/>
            <p:nvPr/>
          </p:nvSpPr>
          <p:spPr>
            <a:xfrm>
              <a:off x="7586860" y="3652478"/>
              <a:ext cx="28061" cy="30837"/>
            </a:xfrm>
            <a:custGeom>
              <a:avLst/>
              <a:gdLst/>
              <a:ahLst/>
              <a:cxnLst/>
              <a:rect l="l" t="t" r="r" b="b"/>
              <a:pathLst>
                <a:path w="950" h="1044" extrusionOk="0">
                  <a:moveTo>
                    <a:pt x="153" y="1"/>
                  </a:moveTo>
                  <a:cubicBezTo>
                    <a:pt x="76" y="1"/>
                    <a:pt x="1" y="74"/>
                    <a:pt x="52" y="158"/>
                  </a:cubicBezTo>
                  <a:cubicBezTo>
                    <a:pt x="227" y="484"/>
                    <a:pt x="427" y="760"/>
                    <a:pt x="703" y="1011"/>
                  </a:cubicBezTo>
                  <a:cubicBezTo>
                    <a:pt x="726" y="1034"/>
                    <a:pt x="754" y="1044"/>
                    <a:pt x="781" y="1044"/>
                  </a:cubicBezTo>
                  <a:cubicBezTo>
                    <a:pt x="869" y="1044"/>
                    <a:pt x="950" y="937"/>
                    <a:pt x="854" y="860"/>
                  </a:cubicBezTo>
                  <a:cubicBezTo>
                    <a:pt x="603" y="610"/>
                    <a:pt x="402" y="359"/>
                    <a:pt x="252" y="58"/>
                  </a:cubicBezTo>
                  <a:cubicBezTo>
                    <a:pt x="228" y="18"/>
                    <a:pt x="190"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864;p34"/>
            <p:cNvSpPr/>
            <p:nvPr/>
          </p:nvSpPr>
          <p:spPr>
            <a:xfrm>
              <a:off x="7612705" y="3659301"/>
              <a:ext cx="16511" cy="18313"/>
            </a:xfrm>
            <a:custGeom>
              <a:avLst/>
              <a:gdLst/>
              <a:ahLst/>
              <a:cxnLst/>
              <a:rect l="l" t="t" r="r" b="b"/>
              <a:pathLst>
                <a:path w="559" h="620" extrusionOk="0">
                  <a:moveTo>
                    <a:pt x="166" y="1"/>
                  </a:moveTo>
                  <a:cubicBezTo>
                    <a:pt x="85" y="1"/>
                    <a:pt x="1" y="89"/>
                    <a:pt x="54" y="178"/>
                  </a:cubicBezTo>
                  <a:cubicBezTo>
                    <a:pt x="129" y="303"/>
                    <a:pt x="204" y="454"/>
                    <a:pt x="304" y="579"/>
                  </a:cubicBezTo>
                  <a:cubicBezTo>
                    <a:pt x="326" y="608"/>
                    <a:pt x="358" y="620"/>
                    <a:pt x="390" y="620"/>
                  </a:cubicBezTo>
                  <a:cubicBezTo>
                    <a:pt x="472" y="620"/>
                    <a:pt x="559" y="543"/>
                    <a:pt x="505" y="454"/>
                  </a:cubicBezTo>
                  <a:cubicBezTo>
                    <a:pt x="405" y="328"/>
                    <a:pt x="304" y="203"/>
                    <a:pt x="254" y="53"/>
                  </a:cubicBezTo>
                  <a:cubicBezTo>
                    <a:pt x="232" y="16"/>
                    <a:pt x="199" y="1"/>
                    <a:pt x="1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865;p34"/>
            <p:cNvSpPr/>
            <p:nvPr/>
          </p:nvSpPr>
          <p:spPr>
            <a:xfrm>
              <a:off x="7594864" y="3609530"/>
              <a:ext cx="23216" cy="30837"/>
            </a:xfrm>
            <a:custGeom>
              <a:avLst/>
              <a:gdLst/>
              <a:ahLst/>
              <a:cxnLst/>
              <a:rect l="l" t="t" r="r" b="b"/>
              <a:pathLst>
                <a:path w="786" h="1044" extrusionOk="0">
                  <a:moveTo>
                    <a:pt x="144" y="0"/>
                  </a:moveTo>
                  <a:cubicBezTo>
                    <a:pt x="72" y="0"/>
                    <a:pt x="1" y="58"/>
                    <a:pt x="31" y="134"/>
                  </a:cubicBezTo>
                  <a:cubicBezTo>
                    <a:pt x="156" y="460"/>
                    <a:pt x="332" y="735"/>
                    <a:pt x="557" y="1011"/>
                  </a:cubicBezTo>
                  <a:cubicBezTo>
                    <a:pt x="580" y="1034"/>
                    <a:pt x="606" y="1044"/>
                    <a:pt x="631" y="1044"/>
                  </a:cubicBezTo>
                  <a:cubicBezTo>
                    <a:pt x="713" y="1044"/>
                    <a:pt x="785" y="932"/>
                    <a:pt x="708" y="835"/>
                  </a:cubicBezTo>
                  <a:cubicBezTo>
                    <a:pt x="532" y="610"/>
                    <a:pt x="382" y="359"/>
                    <a:pt x="257" y="84"/>
                  </a:cubicBezTo>
                  <a:cubicBezTo>
                    <a:pt x="237" y="24"/>
                    <a:pt x="190"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866;p34"/>
            <p:cNvSpPr/>
            <p:nvPr/>
          </p:nvSpPr>
          <p:spPr>
            <a:xfrm>
              <a:off x="7422274" y="3820549"/>
              <a:ext cx="24664" cy="32728"/>
            </a:xfrm>
            <a:custGeom>
              <a:avLst/>
              <a:gdLst/>
              <a:ahLst/>
              <a:cxnLst/>
              <a:rect l="l" t="t" r="r" b="b"/>
              <a:pathLst>
                <a:path w="835" h="1108" extrusionOk="0">
                  <a:moveTo>
                    <a:pt x="144" y="1"/>
                  </a:moveTo>
                  <a:cubicBezTo>
                    <a:pt x="71" y="1"/>
                    <a:pt x="0" y="80"/>
                    <a:pt x="35" y="183"/>
                  </a:cubicBezTo>
                  <a:cubicBezTo>
                    <a:pt x="185" y="484"/>
                    <a:pt x="385" y="784"/>
                    <a:pt x="586" y="1060"/>
                  </a:cubicBezTo>
                  <a:cubicBezTo>
                    <a:pt x="613" y="1093"/>
                    <a:pt x="645" y="1107"/>
                    <a:pt x="675" y="1107"/>
                  </a:cubicBezTo>
                  <a:cubicBezTo>
                    <a:pt x="760" y="1107"/>
                    <a:pt x="835" y="1002"/>
                    <a:pt x="761" y="910"/>
                  </a:cubicBezTo>
                  <a:cubicBezTo>
                    <a:pt x="561" y="659"/>
                    <a:pt x="385" y="358"/>
                    <a:pt x="235" y="57"/>
                  </a:cubicBezTo>
                  <a:cubicBezTo>
                    <a:pt x="211" y="18"/>
                    <a:pt x="177"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867;p34"/>
            <p:cNvSpPr/>
            <p:nvPr/>
          </p:nvSpPr>
          <p:spPr>
            <a:xfrm>
              <a:off x="7444487" y="3827609"/>
              <a:ext cx="26229" cy="28563"/>
            </a:xfrm>
            <a:custGeom>
              <a:avLst/>
              <a:gdLst/>
              <a:ahLst/>
              <a:cxnLst/>
              <a:rect l="l" t="t" r="r" b="b"/>
              <a:pathLst>
                <a:path w="888" h="967" extrusionOk="0">
                  <a:moveTo>
                    <a:pt x="152" y="0"/>
                  </a:moveTo>
                  <a:cubicBezTo>
                    <a:pt x="81" y="0"/>
                    <a:pt x="1" y="85"/>
                    <a:pt x="34" y="169"/>
                  </a:cubicBezTo>
                  <a:cubicBezTo>
                    <a:pt x="160" y="470"/>
                    <a:pt x="385" y="746"/>
                    <a:pt x="636" y="946"/>
                  </a:cubicBezTo>
                  <a:cubicBezTo>
                    <a:pt x="660" y="960"/>
                    <a:pt x="684" y="967"/>
                    <a:pt x="707" y="967"/>
                  </a:cubicBezTo>
                  <a:cubicBezTo>
                    <a:pt x="808" y="967"/>
                    <a:pt x="888" y="852"/>
                    <a:pt x="786" y="771"/>
                  </a:cubicBezTo>
                  <a:cubicBezTo>
                    <a:pt x="561" y="595"/>
                    <a:pt x="360" y="345"/>
                    <a:pt x="235" y="69"/>
                  </a:cubicBezTo>
                  <a:cubicBezTo>
                    <a:pt x="219" y="20"/>
                    <a:pt x="186"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868;p34"/>
            <p:cNvSpPr/>
            <p:nvPr/>
          </p:nvSpPr>
          <p:spPr>
            <a:xfrm>
              <a:off x="7959540" y="3389266"/>
              <a:ext cx="13233" cy="25343"/>
            </a:xfrm>
            <a:custGeom>
              <a:avLst/>
              <a:gdLst/>
              <a:ahLst/>
              <a:cxnLst/>
              <a:rect l="l" t="t" r="r" b="b"/>
              <a:pathLst>
                <a:path w="448" h="858" extrusionOk="0">
                  <a:moveTo>
                    <a:pt x="148" y="1"/>
                  </a:moveTo>
                  <a:cubicBezTo>
                    <a:pt x="79" y="1"/>
                    <a:pt x="1" y="55"/>
                    <a:pt x="16" y="147"/>
                  </a:cubicBezTo>
                  <a:lnTo>
                    <a:pt x="191" y="774"/>
                  </a:lnTo>
                  <a:cubicBezTo>
                    <a:pt x="211" y="833"/>
                    <a:pt x="258" y="857"/>
                    <a:pt x="305" y="857"/>
                  </a:cubicBezTo>
                  <a:cubicBezTo>
                    <a:pt x="376" y="857"/>
                    <a:pt x="447" y="800"/>
                    <a:pt x="417" y="724"/>
                  </a:cubicBezTo>
                  <a:lnTo>
                    <a:pt x="242" y="72"/>
                  </a:lnTo>
                  <a:cubicBezTo>
                    <a:pt x="232" y="23"/>
                    <a:pt x="1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869;p34"/>
            <p:cNvSpPr/>
            <p:nvPr/>
          </p:nvSpPr>
          <p:spPr>
            <a:xfrm>
              <a:off x="7980276" y="3397802"/>
              <a:ext cx="17014" cy="27470"/>
            </a:xfrm>
            <a:custGeom>
              <a:avLst/>
              <a:gdLst/>
              <a:ahLst/>
              <a:cxnLst/>
              <a:rect l="l" t="t" r="r" b="b"/>
              <a:pathLst>
                <a:path w="576" h="930" extrusionOk="0">
                  <a:moveTo>
                    <a:pt x="146" y="0"/>
                  </a:moveTo>
                  <a:cubicBezTo>
                    <a:pt x="78" y="0"/>
                    <a:pt x="1" y="58"/>
                    <a:pt x="16" y="134"/>
                  </a:cubicBezTo>
                  <a:cubicBezTo>
                    <a:pt x="91" y="409"/>
                    <a:pt x="191" y="635"/>
                    <a:pt x="342" y="861"/>
                  </a:cubicBezTo>
                  <a:cubicBezTo>
                    <a:pt x="358" y="910"/>
                    <a:pt x="390" y="929"/>
                    <a:pt x="425" y="929"/>
                  </a:cubicBezTo>
                  <a:cubicBezTo>
                    <a:pt x="496" y="929"/>
                    <a:pt x="576" y="845"/>
                    <a:pt x="542" y="760"/>
                  </a:cubicBezTo>
                  <a:cubicBezTo>
                    <a:pt x="417" y="535"/>
                    <a:pt x="317" y="309"/>
                    <a:pt x="241" y="84"/>
                  </a:cubicBezTo>
                  <a:cubicBezTo>
                    <a:pt x="232" y="24"/>
                    <a:pt x="191"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870;p34"/>
            <p:cNvSpPr/>
            <p:nvPr/>
          </p:nvSpPr>
          <p:spPr>
            <a:xfrm>
              <a:off x="7474349" y="2551718"/>
              <a:ext cx="1278531" cy="874605"/>
            </a:xfrm>
            <a:custGeom>
              <a:avLst/>
              <a:gdLst/>
              <a:ahLst/>
              <a:cxnLst/>
              <a:rect l="l" t="t" r="r" b="b"/>
              <a:pathLst>
                <a:path w="43285" h="29610" extrusionOk="0">
                  <a:moveTo>
                    <a:pt x="18117" y="0"/>
                  </a:moveTo>
                  <a:cubicBezTo>
                    <a:pt x="14514" y="0"/>
                    <a:pt x="10748" y="750"/>
                    <a:pt x="8096" y="3139"/>
                  </a:cubicBezTo>
                  <a:cubicBezTo>
                    <a:pt x="6292" y="4768"/>
                    <a:pt x="5139" y="7023"/>
                    <a:pt x="4587" y="9379"/>
                  </a:cubicBezTo>
                  <a:cubicBezTo>
                    <a:pt x="4036" y="11735"/>
                    <a:pt x="4011" y="14166"/>
                    <a:pt x="4161" y="16572"/>
                  </a:cubicBezTo>
                  <a:cubicBezTo>
                    <a:pt x="4262" y="18151"/>
                    <a:pt x="4362" y="19931"/>
                    <a:pt x="3259" y="21083"/>
                  </a:cubicBezTo>
                  <a:cubicBezTo>
                    <a:pt x="2683" y="21660"/>
                    <a:pt x="1906" y="21986"/>
                    <a:pt x="1254" y="22437"/>
                  </a:cubicBezTo>
                  <a:cubicBezTo>
                    <a:pt x="577" y="22913"/>
                    <a:pt x="1" y="23640"/>
                    <a:pt x="126" y="24442"/>
                  </a:cubicBezTo>
                  <a:cubicBezTo>
                    <a:pt x="282" y="25182"/>
                    <a:pt x="1089" y="25635"/>
                    <a:pt x="1876" y="25635"/>
                  </a:cubicBezTo>
                  <a:cubicBezTo>
                    <a:pt x="2102" y="25635"/>
                    <a:pt x="2326" y="25598"/>
                    <a:pt x="2532" y="25520"/>
                  </a:cubicBezTo>
                  <a:cubicBezTo>
                    <a:pt x="3735" y="25094"/>
                    <a:pt x="4362" y="23865"/>
                    <a:pt x="5264" y="23013"/>
                  </a:cubicBezTo>
                  <a:cubicBezTo>
                    <a:pt x="5740" y="22562"/>
                    <a:pt x="6317" y="22211"/>
                    <a:pt x="6918" y="22011"/>
                  </a:cubicBezTo>
                  <a:cubicBezTo>
                    <a:pt x="7615" y="21762"/>
                    <a:pt x="8290" y="21651"/>
                    <a:pt x="8945" y="21651"/>
                  </a:cubicBezTo>
                  <a:cubicBezTo>
                    <a:pt x="13165" y="21651"/>
                    <a:pt x="16580" y="26244"/>
                    <a:pt x="20051" y="28001"/>
                  </a:cubicBezTo>
                  <a:cubicBezTo>
                    <a:pt x="22257" y="29104"/>
                    <a:pt x="24738" y="29555"/>
                    <a:pt x="27219" y="29605"/>
                  </a:cubicBezTo>
                  <a:cubicBezTo>
                    <a:pt x="27369" y="29608"/>
                    <a:pt x="27519" y="29609"/>
                    <a:pt x="27668" y="29609"/>
                  </a:cubicBezTo>
                  <a:cubicBezTo>
                    <a:pt x="29955" y="29609"/>
                    <a:pt x="32269" y="29245"/>
                    <a:pt x="34362" y="28352"/>
                  </a:cubicBezTo>
                  <a:cubicBezTo>
                    <a:pt x="38497" y="26597"/>
                    <a:pt x="41630" y="22738"/>
                    <a:pt x="42457" y="18402"/>
                  </a:cubicBezTo>
                  <a:cubicBezTo>
                    <a:pt x="43284" y="14041"/>
                    <a:pt x="41755" y="9329"/>
                    <a:pt x="38522" y="6246"/>
                  </a:cubicBezTo>
                  <a:cubicBezTo>
                    <a:pt x="35415" y="3264"/>
                    <a:pt x="31079" y="1885"/>
                    <a:pt x="26818" y="1008"/>
                  </a:cubicBezTo>
                  <a:cubicBezTo>
                    <a:pt x="24136" y="457"/>
                    <a:pt x="21404" y="56"/>
                    <a:pt x="18648" y="6"/>
                  </a:cubicBezTo>
                  <a:cubicBezTo>
                    <a:pt x="18471" y="2"/>
                    <a:pt x="18294" y="0"/>
                    <a:pt x="18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871;p34"/>
            <p:cNvSpPr/>
            <p:nvPr/>
          </p:nvSpPr>
          <p:spPr>
            <a:xfrm>
              <a:off x="8489156" y="2723127"/>
              <a:ext cx="57362" cy="64421"/>
            </a:xfrm>
            <a:custGeom>
              <a:avLst/>
              <a:gdLst/>
              <a:ahLst/>
              <a:cxnLst/>
              <a:rect l="l" t="t" r="r" b="b"/>
              <a:pathLst>
                <a:path w="1942" h="2181" extrusionOk="0">
                  <a:moveTo>
                    <a:pt x="175" y="1"/>
                  </a:moveTo>
                  <a:cubicBezTo>
                    <a:pt x="74" y="1"/>
                    <a:pt x="0" y="154"/>
                    <a:pt x="106" y="218"/>
                  </a:cubicBezTo>
                  <a:cubicBezTo>
                    <a:pt x="833" y="669"/>
                    <a:pt x="1384" y="1321"/>
                    <a:pt x="1685" y="2097"/>
                  </a:cubicBezTo>
                  <a:cubicBezTo>
                    <a:pt x="1705" y="2157"/>
                    <a:pt x="1752" y="2181"/>
                    <a:pt x="1798" y="2181"/>
                  </a:cubicBezTo>
                  <a:cubicBezTo>
                    <a:pt x="1870" y="2181"/>
                    <a:pt x="1941" y="2123"/>
                    <a:pt x="1911" y="2047"/>
                  </a:cubicBezTo>
                  <a:cubicBezTo>
                    <a:pt x="1585" y="1195"/>
                    <a:pt x="1008" y="493"/>
                    <a:pt x="232" y="17"/>
                  </a:cubicBezTo>
                  <a:cubicBezTo>
                    <a:pt x="212" y="6"/>
                    <a:pt x="193"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872;p34"/>
            <p:cNvSpPr/>
            <p:nvPr/>
          </p:nvSpPr>
          <p:spPr>
            <a:xfrm>
              <a:off x="8557713" y="2804799"/>
              <a:ext cx="20913" cy="61615"/>
            </a:xfrm>
            <a:custGeom>
              <a:avLst/>
              <a:gdLst/>
              <a:ahLst/>
              <a:cxnLst/>
              <a:rect l="l" t="t" r="r" b="b"/>
              <a:pathLst>
                <a:path w="708" h="2086" extrusionOk="0">
                  <a:moveTo>
                    <a:pt x="146" y="1"/>
                  </a:moveTo>
                  <a:cubicBezTo>
                    <a:pt x="78" y="1"/>
                    <a:pt x="1" y="58"/>
                    <a:pt x="16" y="134"/>
                  </a:cubicBezTo>
                  <a:cubicBezTo>
                    <a:pt x="166" y="761"/>
                    <a:pt x="317" y="1388"/>
                    <a:pt x="467" y="2014"/>
                  </a:cubicBezTo>
                  <a:cubicBezTo>
                    <a:pt x="477" y="2063"/>
                    <a:pt x="517" y="2085"/>
                    <a:pt x="561" y="2085"/>
                  </a:cubicBezTo>
                  <a:cubicBezTo>
                    <a:pt x="630" y="2085"/>
                    <a:pt x="708" y="2031"/>
                    <a:pt x="692" y="1939"/>
                  </a:cubicBezTo>
                  <a:cubicBezTo>
                    <a:pt x="542" y="1312"/>
                    <a:pt x="392" y="711"/>
                    <a:pt x="241" y="84"/>
                  </a:cubicBezTo>
                  <a:cubicBezTo>
                    <a:pt x="231" y="25"/>
                    <a:pt x="191"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873;p34"/>
            <p:cNvSpPr/>
            <p:nvPr/>
          </p:nvSpPr>
          <p:spPr>
            <a:xfrm>
              <a:off x="8131008" y="3334296"/>
              <a:ext cx="101195" cy="18904"/>
            </a:xfrm>
            <a:custGeom>
              <a:avLst/>
              <a:gdLst/>
              <a:ahLst/>
              <a:cxnLst/>
              <a:rect l="l" t="t" r="r" b="b"/>
              <a:pathLst>
                <a:path w="3426" h="640" extrusionOk="0">
                  <a:moveTo>
                    <a:pt x="3234" y="1"/>
                  </a:moveTo>
                  <a:cubicBezTo>
                    <a:pt x="3226" y="1"/>
                    <a:pt x="3217" y="2"/>
                    <a:pt x="3209" y="3"/>
                  </a:cubicBezTo>
                  <a:cubicBezTo>
                    <a:pt x="2333" y="266"/>
                    <a:pt x="1439" y="414"/>
                    <a:pt x="526" y="414"/>
                  </a:cubicBezTo>
                  <a:cubicBezTo>
                    <a:pt x="393" y="414"/>
                    <a:pt x="260" y="410"/>
                    <a:pt x="126" y="404"/>
                  </a:cubicBezTo>
                  <a:cubicBezTo>
                    <a:pt x="1" y="404"/>
                    <a:pt x="1" y="630"/>
                    <a:pt x="126" y="630"/>
                  </a:cubicBezTo>
                  <a:cubicBezTo>
                    <a:pt x="263" y="636"/>
                    <a:pt x="399" y="639"/>
                    <a:pt x="535" y="639"/>
                  </a:cubicBezTo>
                  <a:cubicBezTo>
                    <a:pt x="1471" y="639"/>
                    <a:pt x="2387" y="491"/>
                    <a:pt x="3284" y="229"/>
                  </a:cubicBezTo>
                  <a:cubicBezTo>
                    <a:pt x="3425" y="181"/>
                    <a:pt x="3367" y="1"/>
                    <a:pt x="3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874;p34"/>
            <p:cNvSpPr/>
            <p:nvPr/>
          </p:nvSpPr>
          <p:spPr>
            <a:xfrm>
              <a:off x="8195637" y="3294656"/>
              <a:ext cx="66607" cy="15537"/>
            </a:xfrm>
            <a:custGeom>
              <a:avLst/>
              <a:gdLst/>
              <a:ahLst/>
              <a:cxnLst/>
              <a:rect l="l" t="t" r="r" b="b"/>
              <a:pathLst>
                <a:path w="2255" h="526" extrusionOk="0">
                  <a:moveTo>
                    <a:pt x="2080" y="0"/>
                  </a:moveTo>
                  <a:cubicBezTo>
                    <a:pt x="2062" y="0"/>
                    <a:pt x="2042" y="5"/>
                    <a:pt x="2023" y="17"/>
                  </a:cubicBezTo>
                  <a:cubicBezTo>
                    <a:pt x="1627" y="206"/>
                    <a:pt x="1207" y="301"/>
                    <a:pt x="779" y="301"/>
                  </a:cubicBezTo>
                  <a:cubicBezTo>
                    <a:pt x="585" y="301"/>
                    <a:pt x="389" y="281"/>
                    <a:pt x="194" y="242"/>
                  </a:cubicBezTo>
                  <a:cubicBezTo>
                    <a:pt x="186" y="241"/>
                    <a:pt x="178" y="240"/>
                    <a:pt x="171" y="240"/>
                  </a:cubicBezTo>
                  <a:cubicBezTo>
                    <a:pt x="38" y="240"/>
                    <a:pt x="1" y="444"/>
                    <a:pt x="143" y="468"/>
                  </a:cubicBezTo>
                  <a:cubicBezTo>
                    <a:pt x="351" y="506"/>
                    <a:pt x="558" y="526"/>
                    <a:pt x="765" y="526"/>
                  </a:cubicBezTo>
                  <a:cubicBezTo>
                    <a:pt x="1233" y="526"/>
                    <a:pt x="1697" y="426"/>
                    <a:pt x="2148" y="217"/>
                  </a:cubicBezTo>
                  <a:cubicBezTo>
                    <a:pt x="2254" y="154"/>
                    <a:pt x="2181"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875;p34"/>
            <p:cNvSpPr/>
            <p:nvPr/>
          </p:nvSpPr>
          <p:spPr>
            <a:xfrm>
              <a:off x="8383410" y="2909511"/>
              <a:ext cx="20056" cy="65307"/>
            </a:xfrm>
            <a:custGeom>
              <a:avLst/>
              <a:gdLst/>
              <a:ahLst/>
              <a:cxnLst/>
              <a:rect l="l" t="t" r="r" b="b"/>
              <a:pathLst>
                <a:path w="679" h="2211" extrusionOk="0">
                  <a:moveTo>
                    <a:pt x="356" y="1"/>
                  </a:moveTo>
                  <a:cubicBezTo>
                    <a:pt x="291" y="1"/>
                    <a:pt x="223" y="49"/>
                    <a:pt x="253" y="123"/>
                  </a:cubicBezTo>
                  <a:cubicBezTo>
                    <a:pt x="428" y="775"/>
                    <a:pt x="378" y="1427"/>
                    <a:pt x="52" y="2028"/>
                  </a:cubicBezTo>
                  <a:cubicBezTo>
                    <a:pt x="1" y="2131"/>
                    <a:pt x="78" y="2210"/>
                    <a:pt x="156" y="2210"/>
                  </a:cubicBezTo>
                  <a:cubicBezTo>
                    <a:pt x="192" y="2210"/>
                    <a:pt x="229" y="2193"/>
                    <a:pt x="253" y="2153"/>
                  </a:cubicBezTo>
                  <a:cubicBezTo>
                    <a:pt x="603" y="1502"/>
                    <a:pt x="679" y="775"/>
                    <a:pt x="453" y="73"/>
                  </a:cubicBezTo>
                  <a:cubicBezTo>
                    <a:pt x="443" y="23"/>
                    <a:pt x="40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876;p34"/>
            <p:cNvSpPr/>
            <p:nvPr/>
          </p:nvSpPr>
          <p:spPr>
            <a:xfrm>
              <a:off x="8403318" y="2944602"/>
              <a:ext cx="26791" cy="47171"/>
            </a:xfrm>
            <a:custGeom>
              <a:avLst/>
              <a:gdLst/>
              <a:ahLst/>
              <a:cxnLst/>
              <a:rect l="l" t="t" r="r" b="b"/>
              <a:pathLst>
                <a:path w="907" h="1597" extrusionOk="0">
                  <a:moveTo>
                    <a:pt x="791" y="1"/>
                  </a:moveTo>
                  <a:cubicBezTo>
                    <a:pt x="731" y="1"/>
                    <a:pt x="669" y="38"/>
                    <a:pt x="656" y="113"/>
                  </a:cubicBezTo>
                  <a:cubicBezTo>
                    <a:pt x="656" y="615"/>
                    <a:pt x="456" y="1066"/>
                    <a:pt x="80" y="1391"/>
                  </a:cubicBezTo>
                  <a:cubicBezTo>
                    <a:pt x="1" y="1471"/>
                    <a:pt x="78" y="1597"/>
                    <a:pt x="163" y="1597"/>
                  </a:cubicBezTo>
                  <a:cubicBezTo>
                    <a:pt x="186" y="1597"/>
                    <a:pt x="209" y="1588"/>
                    <a:pt x="230" y="1567"/>
                  </a:cubicBezTo>
                  <a:cubicBezTo>
                    <a:pt x="656" y="1166"/>
                    <a:pt x="882" y="665"/>
                    <a:pt x="907" y="113"/>
                  </a:cubicBezTo>
                  <a:cubicBezTo>
                    <a:pt x="907" y="38"/>
                    <a:pt x="851"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877;p34"/>
            <p:cNvSpPr/>
            <p:nvPr/>
          </p:nvSpPr>
          <p:spPr>
            <a:xfrm>
              <a:off x="7932897" y="2968055"/>
              <a:ext cx="22744" cy="33436"/>
            </a:xfrm>
            <a:custGeom>
              <a:avLst/>
              <a:gdLst/>
              <a:ahLst/>
              <a:cxnLst/>
              <a:rect l="l" t="t" r="r" b="b"/>
              <a:pathLst>
                <a:path w="770" h="1132" extrusionOk="0">
                  <a:moveTo>
                    <a:pt x="147" y="0"/>
                  </a:moveTo>
                  <a:cubicBezTo>
                    <a:pt x="79" y="0"/>
                    <a:pt x="0" y="55"/>
                    <a:pt x="16" y="146"/>
                  </a:cubicBezTo>
                  <a:cubicBezTo>
                    <a:pt x="66" y="522"/>
                    <a:pt x="266" y="848"/>
                    <a:pt x="542" y="1099"/>
                  </a:cubicBezTo>
                  <a:cubicBezTo>
                    <a:pt x="565" y="1122"/>
                    <a:pt x="591" y="1132"/>
                    <a:pt x="616" y="1132"/>
                  </a:cubicBezTo>
                  <a:cubicBezTo>
                    <a:pt x="699" y="1132"/>
                    <a:pt x="769" y="1025"/>
                    <a:pt x="692" y="948"/>
                  </a:cubicBezTo>
                  <a:cubicBezTo>
                    <a:pt x="442" y="698"/>
                    <a:pt x="291" y="422"/>
                    <a:pt x="241" y="71"/>
                  </a:cubicBezTo>
                  <a:cubicBezTo>
                    <a:pt x="232" y="22"/>
                    <a:pt x="191"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78;p34"/>
            <p:cNvSpPr/>
            <p:nvPr/>
          </p:nvSpPr>
          <p:spPr>
            <a:xfrm>
              <a:off x="7956941" y="2973047"/>
              <a:ext cx="44720" cy="36124"/>
            </a:xfrm>
            <a:custGeom>
              <a:avLst/>
              <a:gdLst/>
              <a:ahLst/>
              <a:cxnLst/>
              <a:rect l="l" t="t" r="r" b="b"/>
              <a:pathLst>
                <a:path w="1514" h="1223" extrusionOk="0">
                  <a:moveTo>
                    <a:pt x="166" y="1"/>
                  </a:moveTo>
                  <a:cubicBezTo>
                    <a:pt x="85" y="1"/>
                    <a:pt x="1" y="89"/>
                    <a:pt x="54" y="178"/>
                  </a:cubicBezTo>
                  <a:cubicBezTo>
                    <a:pt x="405" y="604"/>
                    <a:pt x="806" y="955"/>
                    <a:pt x="1282" y="1205"/>
                  </a:cubicBezTo>
                  <a:cubicBezTo>
                    <a:pt x="1305" y="1217"/>
                    <a:pt x="1327" y="1222"/>
                    <a:pt x="1347" y="1222"/>
                  </a:cubicBezTo>
                  <a:cubicBezTo>
                    <a:pt x="1458" y="1222"/>
                    <a:pt x="1513" y="1069"/>
                    <a:pt x="1407" y="1005"/>
                  </a:cubicBezTo>
                  <a:cubicBezTo>
                    <a:pt x="956" y="779"/>
                    <a:pt x="580" y="454"/>
                    <a:pt x="254" y="53"/>
                  </a:cubicBezTo>
                  <a:cubicBezTo>
                    <a:pt x="232" y="16"/>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879;p34"/>
            <p:cNvSpPr/>
            <p:nvPr/>
          </p:nvSpPr>
          <p:spPr>
            <a:xfrm>
              <a:off x="7039787" y="2338425"/>
              <a:ext cx="854343" cy="526624"/>
            </a:xfrm>
            <a:custGeom>
              <a:avLst/>
              <a:gdLst/>
              <a:ahLst/>
              <a:cxnLst/>
              <a:rect l="l" t="t" r="r" b="b"/>
              <a:pathLst>
                <a:path w="28924" h="17829" extrusionOk="0">
                  <a:moveTo>
                    <a:pt x="11418" y="1"/>
                  </a:moveTo>
                  <a:cubicBezTo>
                    <a:pt x="3978" y="1"/>
                    <a:pt x="1" y="3668"/>
                    <a:pt x="1" y="3668"/>
                  </a:cubicBezTo>
                  <a:lnTo>
                    <a:pt x="16918" y="17828"/>
                  </a:lnTo>
                  <a:lnTo>
                    <a:pt x="21054" y="8329"/>
                  </a:lnTo>
                  <a:lnTo>
                    <a:pt x="21154" y="8104"/>
                  </a:lnTo>
                  <a:lnTo>
                    <a:pt x="21380" y="8254"/>
                  </a:lnTo>
                  <a:lnTo>
                    <a:pt x="28923" y="12866"/>
                  </a:lnTo>
                  <a:cubicBezTo>
                    <a:pt x="28923" y="12866"/>
                    <a:pt x="27144" y="2740"/>
                    <a:pt x="16467" y="535"/>
                  </a:cubicBezTo>
                  <a:cubicBezTo>
                    <a:pt x="14639" y="157"/>
                    <a:pt x="12955" y="1"/>
                    <a:pt x="1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80;p34"/>
            <p:cNvSpPr/>
            <p:nvPr/>
          </p:nvSpPr>
          <p:spPr>
            <a:xfrm>
              <a:off x="6889527" y="2410025"/>
              <a:ext cx="707748" cy="578640"/>
            </a:xfrm>
            <a:custGeom>
              <a:avLst/>
              <a:gdLst/>
              <a:ahLst/>
              <a:cxnLst/>
              <a:rect l="l" t="t" r="r" b="b"/>
              <a:pathLst>
                <a:path w="23961" h="19590" extrusionOk="0">
                  <a:moveTo>
                    <a:pt x="6375" y="1"/>
                  </a:moveTo>
                  <a:cubicBezTo>
                    <a:pt x="5042" y="1"/>
                    <a:pt x="3833" y="253"/>
                    <a:pt x="2882" y="818"/>
                  </a:cubicBezTo>
                  <a:cubicBezTo>
                    <a:pt x="0" y="2547"/>
                    <a:pt x="376" y="6833"/>
                    <a:pt x="376" y="6833"/>
                  </a:cubicBezTo>
                  <a:lnTo>
                    <a:pt x="20000" y="19590"/>
                  </a:lnTo>
                  <a:cubicBezTo>
                    <a:pt x="20000" y="19590"/>
                    <a:pt x="23609" y="19364"/>
                    <a:pt x="23785" y="16407"/>
                  </a:cubicBezTo>
                  <a:cubicBezTo>
                    <a:pt x="23960" y="13424"/>
                    <a:pt x="18822" y="5053"/>
                    <a:pt x="14963" y="2672"/>
                  </a:cubicBezTo>
                  <a:cubicBezTo>
                    <a:pt x="12381" y="1070"/>
                    <a:pt x="9119" y="1"/>
                    <a:pt x="6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881;p34"/>
            <p:cNvSpPr/>
            <p:nvPr/>
          </p:nvSpPr>
          <p:spPr>
            <a:xfrm>
              <a:off x="7751977" y="2585923"/>
              <a:ext cx="316140" cy="311916"/>
            </a:xfrm>
            <a:custGeom>
              <a:avLst/>
              <a:gdLst/>
              <a:ahLst/>
              <a:cxnLst/>
              <a:rect l="l" t="t" r="r" b="b"/>
              <a:pathLst>
                <a:path w="10703" h="10560" extrusionOk="0">
                  <a:moveTo>
                    <a:pt x="4408" y="0"/>
                  </a:moveTo>
                  <a:cubicBezTo>
                    <a:pt x="4401" y="0"/>
                    <a:pt x="4394" y="0"/>
                    <a:pt x="4386" y="1"/>
                  </a:cubicBezTo>
                  <a:cubicBezTo>
                    <a:pt x="3233" y="51"/>
                    <a:pt x="4437" y="4211"/>
                    <a:pt x="4437" y="4211"/>
                  </a:cubicBezTo>
                  <a:cubicBezTo>
                    <a:pt x="4437" y="4211"/>
                    <a:pt x="3423" y="1390"/>
                    <a:pt x="2387" y="1390"/>
                  </a:cubicBezTo>
                  <a:cubicBezTo>
                    <a:pt x="2318" y="1390"/>
                    <a:pt x="2250" y="1403"/>
                    <a:pt x="2181" y="1429"/>
                  </a:cubicBezTo>
                  <a:cubicBezTo>
                    <a:pt x="1103" y="1855"/>
                    <a:pt x="3885" y="5013"/>
                    <a:pt x="3885" y="5013"/>
                  </a:cubicBezTo>
                  <a:cubicBezTo>
                    <a:pt x="3885" y="5013"/>
                    <a:pt x="2031" y="4145"/>
                    <a:pt x="1006" y="4145"/>
                  </a:cubicBezTo>
                  <a:cubicBezTo>
                    <a:pt x="694" y="4145"/>
                    <a:pt x="458" y="4226"/>
                    <a:pt x="376" y="4437"/>
                  </a:cubicBezTo>
                  <a:cubicBezTo>
                    <a:pt x="0" y="5314"/>
                    <a:pt x="3710" y="6091"/>
                    <a:pt x="3710" y="6091"/>
                  </a:cubicBezTo>
                  <a:cubicBezTo>
                    <a:pt x="3710" y="6091"/>
                    <a:pt x="552" y="6968"/>
                    <a:pt x="903" y="7971"/>
                  </a:cubicBezTo>
                  <a:cubicBezTo>
                    <a:pt x="999" y="8228"/>
                    <a:pt x="1262" y="8323"/>
                    <a:pt x="1599" y="8323"/>
                  </a:cubicBezTo>
                  <a:cubicBezTo>
                    <a:pt x="2578" y="8323"/>
                    <a:pt x="4186" y="7520"/>
                    <a:pt x="4186" y="7519"/>
                  </a:cubicBezTo>
                  <a:lnTo>
                    <a:pt x="4186" y="7519"/>
                  </a:lnTo>
                  <a:cubicBezTo>
                    <a:pt x="4186" y="7520"/>
                    <a:pt x="2858" y="9600"/>
                    <a:pt x="3835" y="10452"/>
                  </a:cubicBezTo>
                  <a:cubicBezTo>
                    <a:pt x="3920" y="10526"/>
                    <a:pt x="4004" y="10560"/>
                    <a:pt x="4086" y="10560"/>
                  </a:cubicBezTo>
                  <a:cubicBezTo>
                    <a:pt x="4942" y="10560"/>
                    <a:pt x="5589" y="6843"/>
                    <a:pt x="5589" y="6843"/>
                  </a:cubicBezTo>
                  <a:cubicBezTo>
                    <a:pt x="5589" y="6843"/>
                    <a:pt x="6152" y="10487"/>
                    <a:pt x="7191" y="10487"/>
                  </a:cubicBezTo>
                  <a:cubicBezTo>
                    <a:pt x="7249" y="10487"/>
                    <a:pt x="7308" y="10476"/>
                    <a:pt x="7369" y="10452"/>
                  </a:cubicBezTo>
                  <a:cubicBezTo>
                    <a:pt x="8522" y="9976"/>
                    <a:pt x="6567" y="6392"/>
                    <a:pt x="6567" y="6392"/>
                  </a:cubicBezTo>
                  <a:lnTo>
                    <a:pt x="6567" y="6392"/>
                  </a:lnTo>
                  <a:cubicBezTo>
                    <a:pt x="6567" y="6392"/>
                    <a:pt x="8424" y="8185"/>
                    <a:pt x="9485" y="8185"/>
                  </a:cubicBezTo>
                  <a:cubicBezTo>
                    <a:pt x="9758" y="8185"/>
                    <a:pt x="9978" y="8067"/>
                    <a:pt x="10101" y="7770"/>
                  </a:cubicBezTo>
                  <a:cubicBezTo>
                    <a:pt x="10702" y="6341"/>
                    <a:pt x="6818" y="5339"/>
                    <a:pt x="6817" y="5339"/>
                  </a:cubicBezTo>
                  <a:lnTo>
                    <a:pt x="6817" y="5339"/>
                  </a:lnTo>
                  <a:cubicBezTo>
                    <a:pt x="6818" y="5339"/>
                    <a:pt x="7035" y="5353"/>
                    <a:pt x="7360" y="5353"/>
                  </a:cubicBezTo>
                  <a:cubicBezTo>
                    <a:pt x="8334" y="5353"/>
                    <a:pt x="10270" y="5226"/>
                    <a:pt x="10176" y="4211"/>
                  </a:cubicBezTo>
                  <a:cubicBezTo>
                    <a:pt x="10138" y="3805"/>
                    <a:pt x="9798" y="3663"/>
                    <a:pt x="9341" y="3663"/>
                  </a:cubicBezTo>
                  <a:cubicBezTo>
                    <a:pt x="8274" y="3663"/>
                    <a:pt x="6567" y="4437"/>
                    <a:pt x="6567" y="4437"/>
                  </a:cubicBezTo>
                  <a:cubicBezTo>
                    <a:pt x="6567" y="4437"/>
                    <a:pt x="9424" y="1304"/>
                    <a:pt x="8271" y="878"/>
                  </a:cubicBezTo>
                  <a:cubicBezTo>
                    <a:pt x="8212" y="857"/>
                    <a:pt x="8153" y="848"/>
                    <a:pt x="8092" y="848"/>
                  </a:cubicBezTo>
                  <a:cubicBezTo>
                    <a:pt x="6966" y="848"/>
                    <a:pt x="5589" y="4211"/>
                    <a:pt x="5589" y="4211"/>
                  </a:cubicBezTo>
                  <a:cubicBezTo>
                    <a:pt x="5589" y="3937"/>
                    <a:pt x="5540" y="0"/>
                    <a:pt x="4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882;p34"/>
            <p:cNvSpPr/>
            <p:nvPr/>
          </p:nvSpPr>
          <p:spPr>
            <a:xfrm>
              <a:off x="7039374" y="2391593"/>
              <a:ext cx="9334" cy="32698"/>
            </a:xfrm>
            <a:custGeom>
              <a:avLst/>
              <a:gdLst/>
              <a:ahLst/>
              <a:cxnLst/>
              <a:rect l="l" t="t" r="r" b="b"/>
              <a:pathLst>
                <a:path w="316" h="1107" extrusionOk="0">
                  <a:moveTo>
                    <a:pt x="181" y="1"/>
                  </a:moveTo>
                  <a:cubicBezTo>
                    <a:pt x="122" y="1"/>
                    <a:pt x="65" y="38"/>
                    <a:pt x="65" y="113"/>
                  </a:cubicBezTo>
                  <a:cubicBezTo>
                    <a:pt x="90" y="389"/>
                    <a:pt x="65" y="690"/>
                    <a:pt x="15" y="966"/>
                  </a:cubicBezTo>
                  <a:cubicBezTo>
                    <a:pt x="0" y="1053"/>
                    <a:pt x="71" y="1106"/>
                    <a:pt x="137" y="1106"/>
                  </a:cubicBezTo>
                  <a:cubicBezTo>
                    <a:pt x="184" y="1106"/>
                    <a:pt x="230" y="1079"/>
                    <a:pt x="241" y="1016"/>
                  </a:cubicBezTo>
                  <a:cubicBezTo>
                    <a:pt x="291" y="715"/>
                    <a:pt x="316" y="414"/>
                    <a:pt x="316" y="113"/>
                  </a:cubicBezTo>
                  <a:cubicBezTo>
                    <a:pt x="303" y="38"/>
                    <a:pt x="241"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883;p34"/>
            <p:cNvSpPr/>
            <p:nvPr/>
          </p:nvSpPr>
          <p:spPr>
            <a:xfrm>
              <a:off x="7056092" y="2395108"/>
              <a:ext cx="8182" cy="32787"/>
            </a:xfrm>
            <a:custGeom>
              <a:avLst/>
              <a:gdLst/>
              <a:ahLst/>
              <a:cxnLst/>
              <a:rect l="l" t="t" r="r" b="b"/>
              <a:pathLst>
                <a:path w="277" h="1110" extrusionOk="0">
                  <a:moveTo>
                    <a:pt x="160" y="1"/>
                  </a:moveTo>
                  <a:cubicBezTo>
                    <a:pt x="101" y="1"/>
                    <a:pt x="38" y="32"/>
                    <a:pt x="25" y="95"/>
                  </a:cubicBezTo>
                  <a:cubicBezTo>
                    <a:pt x="0" y="395"/>
                    <a:pt x="0" y="696"/>
                    <a:pt x="0" y="997"/>
                  </a:cubicBezTo>
                  <a:cubicBezTo>
                    <a:pt x="13" y="1072"/>
                    <a:pt x="76" y="1110"/>
                    <a:pt x="135" y="1110"/>
                  </a:cubicBezTo>
                  <a:cubicBezTo>
                    <a:pt x="195" y="1110"/>
                    <a:pt x="251" y="1072"/>
                    <a:pt x="251" y="997"/>
                  </a:cubicBezTo>
                  <a:cubicBezTo>
                    <a:pt x="226" y="696"/>
                    <a:pt x="226" y="395"/>
                    <a:pt x="276" y="95"/>
                  </a:cubicBezTo>
                  <a:cubicBezTo>
                    <a:pt x="276" y="32"/>
                    <a:pt x="220"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884;p34"/>
            <p:cNvSpPr/>
            <p:nvPr/>
          </p:nvSpPr>
          <p:spPr>
            <a:xfrm>
              <a:off x="7124886" y="2449665"/>
              <a:ext cx="15714" cy="19524"/>
            </a:xfrm>
            <a:custGeom>
              <a:avLst/>
              <a:gdLst/>
              <a:ahLst/>
              <a:cxnLst/>
              <a:rect l="l" t="t" r="r" b="b"/>
              <a:pathLst>
                <a:path w="532" h="661" extrusionOk="0">
                  <a:moveTo>
                    <a:pt x="366" y="0"/>
                  </a:moveTo>
                  <a:cubicBezTo>
                    <a:pt x="333" y="0"/>
                    <a:pt x="300" y="15"/>
                    <a:pt x="278" y="52"/>
                  </a:cubicBezTo>
                  <a:cubicBezTo>
                    <a:pt x="203" y="203"/>
                    <a:pt x="128" y="353"/>
                    <a:pt x="52" y="478"/>
                  </a:cubicBezTo>
                  <a:cubicBezTo>
                    <a:pt x="1" y="581"/>
                    <a:pt x="78" y="660"/>
                    <a:pt x="156" y="660"/>
                  </a:cubicBezTo>
                  <a:cubicBezTo>
                    <a:pt x="193" y="660"/>
                    <a:pt x="229" y="643"/>
                    <a:pt x="253" y="604"/>
                  </a:cubicBezTo>
                  <a:cubicBezTo>
                    <a:pt x="328" y="453"/>
                    <a:pt x="403" y="328"/>
                    <a:pt x="478" y="177"/>
                  </a:cubicBezTo>
                  <a:cubicBezTo>
                    <a:pt x="532" y="89"/>
                    <a:pt x="44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885;p34"/>
            <p:cNvSpPr/>
            <p:nvPr/>
          </p:nvSpPr>
          <p:spPr>
            <a:xfrm>
              <a:off x="7137351" y="2454834"/>
              <a:ext cx="12878" cy="19199"/>
            </a:xfrm>
            <a:custGeom>
              <a:avLst/>
              <a:gdLst/>
              <a:ahLst/>
              <a:cxnLst/>
              <a:rect l="l" t="t" r="r" b="b"/>
              <a:pathLst>
                <a:path w="436" h="650" extrusionOk="0">
                  <a:moveTo>
                    <a:pt x="270" y="1"/>
                  </a:moveTo>
                  <a:cubicBezTo>
                    <a:pt x="237" y="1"/>
                    <a:pt x="204" y="16"/>
                    <a:pt x="182" y="53"/>
                  </a:cubicBezTo>
                  <a:cubicBezTo>
                    <a:pt x="107" y="203"/>
                    <a:pt x="56" y="353"/>
                    <a:pt x="31" y="504"/>
                  </a:cubicBezTo>
                  <a:cubicBezTo>
                    <a:pt x="1" y="595"/>
                    <a:pt x="73" y="650"/>
                    <a:pt x="145" y="650"/>
                  </a:cubicBezTo>
                  <a:cubicBezTo>
                    <a:pt x="191" y="650"/>
                    <a:pt x="237" y="628"/>
                    <a:pt x="257" y="579"/>
                  </a:cubicBezTo>
                  <a:cubicBezTo>
                    <a:pt x="282" y="429"/>
                    <a:pt x="332" y="303"/>
                    <a:pt x="382" y="178"/>
                  </a:cubicBezTo>
                  <a:cubicBezTo>
                    <a:pt x="435" y="89"/>
                    <a:pt x="35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886;p34"/>
            <p:cNvSpPr/>
            <p:nvPr/>
          </p:nvSpPr>
          <p:spPr>
            <a:xfrm>
              <a:off x="7369342" y="2579395"/>
              <a:ext cx="27352" cy="24044"/>
            </a:xfrm>
            <a:custGeom>
              <a:avLst/>
              <a:gdLst/>
              <a:ahLst/>
              <a:cxnLst/>
              <a:rect l="l" t="t" r="r" b="b"/>
              <a:pathLst>
                <a:path w="926" h="814" extrusionOk="0">
                  <a:moveTo>
                    <a:pt x="722" y="1"/>
                  </a:moveTo>
                  <a:cubicBezTo>
                    <a:pt x="698" y="1"/>
                    <a:pt x="672" y="7"/>
                    <a:pt x="649" y="21"/>
                  </a:cubicBezTo>
                  <a:cubicBezTo>
                    <a:pt x="423" y="197"/>
                    <a:pt x="223" y="422"/>
                    <a:pt x="72" y="648"/>
                  </a:cubicBezTo>
                  <a:cubicBezTo>
                    <a:pt x="1" y="737"/>
                    <a:pt x="82" y="814"/>
                    <a:pt x="171" y="814"/>
                  </a:cubicBezTo>
                  <a:cubicBezTo>
                    <a:pt x="207" y="814"/>
                    <a:pt x="244" y="802"/>
                    <a:pt x="273" y="773"/>
                  </a:cubicBezTo>
                  <a:cubicBezTo>
                    <a:pt x="423" y="547"/>
                    <a:pt x="598" y="347"/>
                    <a:pt x="824" y="197"/>
                  </a:cubicBezTo>
                  <a:cubicBezTo>
                    <a:pt x="926" y="115"/>
                    <a:pt x="829"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887;p34"/>
            <p:cNvSpPr/>
            <p:nvPr/>
          </p:nvSpPr>
          <p:spPr>
            <a:xfrm>
              <a:off x="7377258" y="2593101"/>
              <a:ext cx="27588" cy="23364"/>
            </a:xfrm>
            <a:custGeom>
              <a:avLst/>
              <a:gdLst/>
              <a:ahLst/>
              <a:cxnLst/>
              <a:rect l="l" t="t" r="r" b="b"/>
              <a:pathLst>
                <a:path w="934" h="791" extrusionOk="0">
                  <a:moveTo>
                    <a:pt x="769" y="0"/>
                  </a:moveTo>
                  <a:cubicBezTo>
                    <a:pt x="741" y="0"/>
                    <a:pt x="710" y="10"/>
                    <a:pt x="681" y="33"/>
                  </a:cubicBezTo>
                  <a:lnTo>
                    <a:pt x="80" y="585"/>
                  </a:lnTo>
                  <a:cubicBezTo>
                    <a:pt x="1" y="664"/>
                    <a:pt x="78" y="790"/>
                    <a:pt x="163" y="790"/>
                  </a:cubicBezTo>
                  <a:cubicBezTo>
                    <a:pt x="186" y="790"/>
                    <a:pt x="209" y="781"/>
                    <a:pt x="230" y="760"/>
                  </a:cubicBezTo>
                  <a:lnTo>
                    <a:pt x="857" y="184"/>
                  </a:lnTo>
                  <a:cubicBezTo>
                    <a:pt x="934" y="107"/>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888;p34"/>
            <p:cNvSpPr/>
            <p:nvPr/>
          </p:nvSpPr>
          <p:spPr>
            <a:xfrm>
              <a:off x="7348311" y="2481005"/>
              <a:ext cx="28356" cy="31457"/>
            </a:xfrm>
            <a:custGeom>
              <a:avLst/>
              <a:gdLst/>
              <a:ahLst/>
              <a:cxnLst/>
              <a:rect l="l" t="t" r="r" b="b"/>
              <a:pathLst>
                <a:path w="960" h="1065" extrusionOk="0">
                  <a:moveTo>
                    <a:pt x="802" y="0"/>
                  </a:moveTo>
                  <a:cubicBezTo>
                    <a:pt x="777" y="0"/>
                    <a:pt x="753" y="13"/>
                    <a:pt x="734" y="44"/>
                  </a:cubicBezTo>
                  <a:cubicBezTo>
                    <a:pt x="508" y="319"/>
                    <a:pt x="283" y="595"/>
                    <a:pt x="57" y="871"/>
                  </a:cubicBezTo>
                  <a:cubicBezTo>
                    <a:pt x="1" y="946"/>
                    <a:pt x="72" y="1065"/>
                    <a:pt x="154" y="1065"/>
                  </a:cubicBezTo>
                  <a:cubicBezTo>
                    <a:pt x="180" y="1065"/>
                    <a:pt x="208" y="1052"/>
                    <a:pt x="233" y="1021"/>
                  </a:cubicBezTo>
                  <a:cubicBezTo>
                    <a:pt x="458" y="746"/>
                    <a:pt x="659" y="470"/>
                    <a:pt x="884" y="194"/>
                  </a:cubicBezTo>
                  <a:cubicBezTo>
                    <a:pt x="960" y="119"/>
                    <a:pt x="879"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889;p34"/>
            <p:cNvSpPr/>
            <p:nvPr/>
          </p:nvSpPr>
          <p:spPr>
            <a:xfrm>
              <a:off x="7355105" y="2499820"/>
              <a:ext cx="23098" cy="18993"/>
            </a:xfrm>
            <a:custGeom>
              <a:avLst/>
              <a:gdLst/>
              <a:ahLst/>
              <a:cxnLst/>
              <a:rect l="l" t="t" r="r" b="b"/>
              <a:pathLst>
                <a:path w="782" h="643" extrusionOk="0">
                  <a:moveTo>
                    <a:pt x="607" y="0"/>
                  </a:moveTo>
                  <a:cubicBezTo>
                    <a:pt x="580" y="0"/>
                    <a:pt x="552" y="10"/>
                    <a:pt x="529" y="33"/>
                  </a:cubicBezTo>
                  <a:cubicBezTo>
                    <a:pt x="379" y="159"/>
                    <a:pt x="228" y="309"/>
                    <a:pt x="78" y="459"/>
                  </a:cubicBezTo>
                  <a:cubicBezTo>
                    <a:pt x="1" y="536"/>
                    <a:pt x="86" y="643"/>
                    <a:pt x="176" y="643"/>
                  </a:cubicBezTo>
                  <a:cubicBezTo>
                    <a:pt x="203" y="643"/>
                    <a:pt x="230" y="633"/>
                    <a:pt x="253" y="610"/>
                  </a:cubicBezTo>
                  <a:cubicBezTo>
                    <a:pt x="404" y="484"/>
                    <a:pt x="554" y="334"/>
                    <a:pt x="705" y="184"/>
                  </a:cubicBezTo>
                  <a:cubicBezTo>
                    <a:pt x="781" y="107"/>
                    <a:pt x="696" y="0"/>
                    <a:pt x="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890;p34"/>
            <p:cNvSpPr/>
            <p:nvPr/>
          </p:nvSpPr>
          <p:spPr>
            <a:xfrm>
              <a:off x="7495499" y="2769295"/>
              <a:ext cx="28740" cy="14562"/>
            </a:xfrm>
            <a:custGeom>
              <a:avLst/>
              <a:gdLst/>
              <a:ahLst/>
              <a:cxnLst/>
              <a:rect l="l" t="t" r="r" b="b"/>
              <a:pathLst>
                <a:path w="973" h="493" extrusionOk="0">
                  <a:moveTo>
                    <a:pt x="779" y="0"/>
                  </a:moveTo>
                  <a:cubicBezTo>
                    <a:pt x="766" y="0"/>
                    <a:pt x="752" y="3"/>
                    <a:pt x="738" y="8"/>
                  </a:cubicBezTo>
                  <a:cubicBezTo>
                    <a:pt x="513" y="108"/>
                    <a:pt x="312" y="184"/>
                    <a:pt x="112" y="284"/>
                  </a:cubicBezTo>
                  <a:cubicBezTo>
                    <a:pt x="0" y="328"/>
                    <a:pt x="68" y="492"/>
                    <a:pt x="190" y="492"/>
                  </a:cubicBezTo>
                  <a:cubicBezTo>
                    <a:pt x="205" y="492"/>
                    <a:pt x="221" y="490"/>
                    <a:pt x="237" y="484"/>
                  </a:cubicBezTo>
                  <a:cubicBezTo>
                    <a:pt x="438" y="384"/>
                    <a:pt x="638" y="309"/>
                    <a:pt x="839" y="209"/>
                  </a:cubicBezTo>
                  <a:cubicBezTo>
                    <a:pt x="973" y="164"/>
                    <a:pt x="888"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891;p34"/>
            <p:cNvSpPr/>
            <p:nvPr/>
          </p:nvSpPr>
          <p:spPr>
            <a:xfrm>
              <a:off x="7501761" y="2788228"/>
              <a:ext cx="24546" cy="11667"/>
            </a:xfrm>
            <a:custGeom>
              <a:avLst/>
              <a:gdLst/>
              <a:ahLst/>
              <a:cxnLst/>
              <a:rect l="l" t="t" r="r" b="b"/>
              <a:pathLst>
                <a:path w="831" h="395" extrusionOk="0">
                  <a:moveTo>
                    <a:pt x="664" y="0"/>
                  </a:moveTo>
                  <a:cubicBezTo>
                    <a:pt x="644" y="0"/>
                    <a:pt x="623" y="6"/>
                    <a:pt x="602" y="19"/>
                  </a:cubicBezTo>
                  <a:cubicBezTo>
                    <a:pt x="451" y="94"/>
                    <a:pt x="301" y="144"/>
                    <a:pt x="125" y="169"/>
                  </a:cubicBezTo>
                  <a:cubicBezTo>
                    <a:pt x="0" y="194"/>
                    <a:pt x="50" y="395"/>
                    <a:pt x="201" y="395"/>
                  </a:cubicBezTo>
                  <a:cubicBezTo>
                    <a:pt x="376" y="370"/>
                    <a:pt x="552" y="294"/>
                    <a:pt x="727" y="194"/>
                  </a:cubicBezTo>
                  <a:cubicBezTo>
                    <a:pt x="831" y="132"/>
                    <a:pt x="762"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892;p34"/>
            <p:cNvSpPr/>
            <p:nvPr/>
          </p:nvSpPr>
          <p:spPr>
            <a:xfrm>
              <a:off x="7494642" y="2861601"/>
              <a:ext cx="12022" cy="25166"/>
            </a:xfrm>
            <a:custGeom>
              <a:avLst/>
              <a:gdLst/>
              <a:ahLst/>
              <a:cxnLst/>
              <a:rect l="l" t="t" r="r" b="b"/>
              <a:pathLst>
                <a:path w="407" h="852" extrusionOk="0">
                  <a:moveTo>
                    <a:pt x="270" y="0"/>
                  </a:moveTo>
                  <a:cubicBezTo>
                    <a:pt x="222" y="0"/>
                    <a:pt x="176" y="28"/>
                    <a:pt x="166" y="91"/>
                  </a:cubicBezTo>
                  <a:cubicBezTo>
                    <a:pt x="116" y="292"/>
                    <a:pt x="66" y="492"/>
                    <a:pt x="16" y="718"/>
                  </a:cubicBezTo>
                  <a:cubicBezTo>
                    <a:pt x="0" y="794"/>
                    <a:pt x="77" y="851"/>
                    <a:pt x="146" y="851"/>
                  </a:cubicBezTo>
                  <a:cubicBezTo>
                    <a:pt x="190" y="851"/>
                    <a:pt x="231" y="827"/>
                    <a:pt x="241" y="768"/>
                  </a:cubicBezTo>
                  <a:lnTo>
                    <a:pt x="392" y="141"/>
                  </a:lnTo>
                  <a:cubicBezTo>
                    <a:pt x="406" y="54"/>
                    <a:pt x="33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893;p34"/>
            <p:cNvSpPr/>
            <p:nvPr/>
          </p:nvSpPr>
          <p:spPr>
            <a:xfrm>
              <a:off x="7509884" y="2876665"/>
              <a:ext cx="9688" cy="14119"/>
            </a:xfrm>
            <a:custGeom>
              <a:avLst/>
              <a:gdLst/>
              <a:ahLst/>
              <a:cxnLst/>
              <a:rect l="l" t="t" r="r" b="b"/>
              <a:pathLst>
                <a:path w="328" h="478" extrusionOk="0">
                  <a:moveTo>
                    <a:pt x="172" y="1"/>
                  </a:moveTo>
                  <a:cubicBezTo>
                    <a:pt x="136" y="1"/>
                    <a:pt x="100" y="18"/>
                    <a:pt x="76" y="57"/>
                  </a:cubicBezTo>
                  <a:cubicBezTo>
                    <a:pt x="51" y="158"/>
                    <a:pt x="26" y="258"/>
                    <a:pt x="1" y="383"/>
                  </a:cubicBezTo>
                  <a:cubicBezTo>
                    <a:pt x="1" y="446"/>
                    <a:pt x="57" y="477"/>
                    <a:pt x="114" y="477"/>
                  </a:cubicBezTo>
                  <a:cubicBezTo>
                    <a:pt x="170" y="477"/>
                    <a:pt x="226" y="446"/>
                    <a:pt x="226" y="383"/>
                  </a:cubicBezTo>
                  <a:cubicBezTo>
                    <a:pt x="251" y="308"/>
                    <a:pt x="251" y="233"/>
                    <a:pt x="277" y="183"/>
                  </a:cubicBezTo>
                  <a:cubicBezTo>
                    <a:pt x="328" y="80"/>
                    <a:pt x="25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894;p34"/>
            <p:cNvSpPr/>
            <p:nvPr/>
          </p:nvSpPr>
          <p:spPr>
            <a:xfrm>
              <a:off x="7596371" y="2483899"/>
              <a:ext cx="74937" cy="100575"/>
            </a:xfrm>
            <a:custGeom>
              <a:avLst/>
              <a:gdLst/>
              <a:ahLst/>
              <a:cxnLst/>
              <a:rect l="l" t="t" r="r" b="b"/>
              <a:pathLst>
                <a:path w="2537" h="3405" extrusionOk="0">
                  <a:moveTo>
                    <a:pt x="1014" y="0"/>
                  </a:moveTo>
                  <a:cubicBezTo>
                    <a:pt x="945" y="0"/>
                    <a:pt x="867" y="55"/>
                    <a:pt x="882" y="146"/>
                  </a:cubicBezTo>
                  <a:cubicBezTo>
                    <a:pt x="1158" y="1124"/>
                    <a:pt x="1534" y="2051"/>
                    <a:pt x="2035" y="2928"/>
                  </a:cubicBezTo>
                  <a:cubicBezTo>
                    <a:pt x="1860" y="2803"/>
                    <a:pt x="1709" y="2678"/>
                    <a:pt x="1584" y="2527"/>
                  </a:cubicBezTo>
                  <a:cubicBezTo>
                    <a:pt x="1083" y="2076"/>
                    <a:pt x="632" y="1575"/>
                    <a:pt x="231" y="1074"/>
                  </a:cubicBezTo>
                  <a:cubicBezTo>
                    <a:pt x="204" y="1040"/>
                    <a:pt x="174" y="1026"/>
                    <a:pt x="145" y="1026"/>
                  </a:cubicBezTo>
                  <a:cubicBezTo>
                    <a:pt x="67" y="1026"/>
                    <a:pt x="0" y="1132"/>
                    <a:pt x="55" y="1224"/>
                  </a:cubicBezTo>
                  <a:cubicBezTo>
                    <a:pt x="481" y="1750"/>
                    <a:pt x="933" y="2226"/>
                    <a:pt x="1409" y="2703"/>
                  </a:cubicBezTo>
                  <a:cubicBezTo>
                    <a:pt x="1659" y="2928"/>
                    <a:pt x="1960" y="3154"/>
                    <a:pt x="2211" y="3404"/>
                  </a:cubicBezTo>
                  <a:lnTo>
                    <a:pt x="2311" y="3179"/>
                  </a:lnTo>
                  <a:lnTo>
                    <a:pt x="2537" y="3329"/>
                  </a:lnTo>
                  <a:cubicBezTo>
                    <a:pt x="1885" y="2327"/>
                    <a:pt x="1409" y="1249"/>
                    <a:pt x="1108" y="71"/>
                  </a:cubicBezTo>
                  <a:cubicBezTo>
                    <a:pt x="1098" y="22"/>
                    <a:pt x="1058" y="0"/>
                    <a:pt x="1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895;p34"/>
            <p:cNvSpPr/>
            <p:nvPr/>
          </p:nvSpPr>
          <p:spPr>
            <a:xfrm>
              <a:off x="7392175" y="2925491"/>
              <a:ext cx="206585" cy="127248"/>
            </a:xfrm>
            <a:custGeom>
              <a:avLst/>
              <a:gdLst/>
              <a:ahLst/>
              <a:cxnLst/>
              <a:rect l="l" t="t" r="r" b="b"/>
              <a:pathLst>
                <a:path w="6994" h="4308" extrusionOk="0">
                  <a:moveTo>
                    <a:pt x="3072" y="0"/>
                  </a:moveTo>
                  <a:cubicBezTo>
                    <a:pt x="2586" y="0"/>
                    <a:pt x="2257" y="33"/>
                    <a:pt x="2257" y="33"/>
                  </a:cubicBezTo>
                  <a:lnTo>
                    <a:pt x="1" y="2038"/>
                  </a:lnTo>
                  <a:cubicBezTo>
                    <a:pt x="1114" y="3597"/>
                    <a:pt x="2832" y="4307"/>
                    <a:pt x="4286" y="4307"/>
                  </a:cubicBezTo>
                  <a:cubicBezTo>
                    <a:pt x="5778" y="4307"/>
                    <a:pt x="6993" y="3559"/>
                    <a:pt x="6993" y="2214"/>
                  </a:cubicBezTo>
                  <a:cubicBezTo>
                    <a:pt x="6993" y="258"/>
                    <a:pt x="4427" y="0"/>
                    <a:pt x="3072"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896;p34"/>
            <p:cNvSpPr/>
            <p:nvPr/>
          </p:nvSpPr>
          <p:spPr>
            <a:xfrm>
              <a:off x="6810307" y="2546697"/>
              <a:ext cx="90355" cy="128104"/>
            </a:xfrm>
            <a:custGeom>
              <a:avLst/>
              <a:gdLst/>
              <a:ahLst/>
              <a:cxnLst/>
              <a:rect l="l" t="t" r="r" b="b"/>
              <a:pathLst>
                <a:path w="3059" h="4337" extrusionOk="0">
                  <a:moveTo>
                    <a:pt x="1719" y="0"/>
                  </a:moveTo>
                  <a:cubicBezTo>
                    <a:pt x="1644" y="0"/>
                    <a:pt x="1564" y="8"/>
                    <a:pt x="1479" y="25"/>
                  </a:cubicBezTo>
                  <a:cubicBezTo>
                    <a:pt x="1" y="326"/>
                    <a:pt x="1" y="3183"/>
                    <a:pt x="1354" y="4336"/>
                  </a:cubicBezTo>
                  <a:lnTo>
                    <a:pt x="3058" y="2206"/>
                  </a:lnTo>
                  <a:cubicBezTo>
                    <a:pt x="3058" y="2206"/>
                    <a:pt x="2969" y="0"/>
                    <a:pt x="171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897;p34"/>
            <p:cNvSpPr/>
            <p:nvPr/>
          </p:nvSpPr>
          <p:spPr>
            <a:xfrm>
              <a:off x="6521603" y="2563711"/>
              <a:ext cx="1120830" cy="1012929"/>
            </a:xfrm>
            <a:custGeom>
              <a:avLst/>
              <a:gdLst/>
              <a:ahLst/>
              <a:cxnLst/>
              <a:rect l="l" t="t" r="r" b="b"/>
              <a:pathLst>
                <a:path w="37946" h="34293" extrusionOk="0">
                  <a:moveTo>
                    <a:pt x="14511" y="1"/>
                  </a:moveTo>
                  <a:cubicBezTo>
                    <a:pt x="13810" y="577"/>
                    <a:pt x="12531" y="903"/>
                    <a:pt x="11729" y="1404"/>
                  </a:cubicBezTo>
                  <a:cubicBezTo>
                    <a:pt x="10802" y="2006"/>
                    <a:pt x="9900" y="2657"/>
                    <a:pt x="9023" y="3334"/>
                  </a:cubicBezTo>
                  <a:cubicBezTo>
                    <a:pt x="7318" y="4687"/>
                    <a:pt x="5764" y="6241"/>
                    <a:pt x="4461" y="7971"/>
                  </a:cubicBezTo>
                  <a:cubicBezTo>
                    <a:pt x="1028" y="12507"/>
                    <a:pt x="0" y="18071"/>
                    <a:pt x="501" y="23585"/>
                  </a:cubicBezTo>
                  <a:cubicBezTo>
                    <a:pt x="702" y="25640"/>
                    <a:pt x="852" y="28397"/>
                    <a:pt x="3108" y="29023"/>
                  </a:cubicBezTo>
                  <a:cubicBezTo>
                    <a:pt x="3585" y="29163"/>
                    <a:pt x="3992" y="29227"/>
                    <a:pt x="4349" y="29227"/>
                  </a:cubicBezTo>
                  <a:cubicBezTo>
                    <a:pt x="5534" y="29227"/>
                    <a:pt x="6182" y="28526"/>
                    <a:pt x="7068" y="27545"/>
                  </a:cubicBezTo>
                  <a:cubicBezTo>
                    <a:pt x="7268" y="30051"/>
                    <a:pt x="8095" y="32482"/>
                    <a:pt x="9699" y="32833"/>
                  </a:cubicBezTo>
                  <a:cubicBezTo>
                    <a:pt x="9826" y="32862"/>
                    <a:pt x="9955" y="32876"/>
                    <a:pt x="10086" y="32876"/>
                  </a:cubicBezTo>
                  <a:cubicBezTo>
                    <a:pt x="11322" y="32876"/>
                    <a:pt x="12701" y="31635"/>
                    <a:pt x="13835" y="30026"/>
                  </a:cubicBezTo>
                  <a:cubicBezTo>
                    <a:pt x="14394" y="32336"/>
                    <a:pt x="15543" y="34292"/>
                    <a:pt x="17236" y="34292"/>
                  </a:cubicBezTo>
                  <a:cubicBezTo>
                    <a:pt x="17288" y="34292"/>
                    <a:pt x="17341" y="34290"/>
                    <a:pt x="17394" y="34287"/>
                  </a:cubicBezTo>
                  <a:cubicBezTo>
                    <a:pt x="19298" y="34161"/>
                    <a:pt x="20476" y="32432"/>
                    <a:pt x="21078" y="30527"/>
                  </a:cubicBezTo>
                  <a:cubicBezTo>
                    <a:pt x="21886" y="32336"/>
                    <a:pt x="23219" y="33946"/>
                    <a:pt x="24999" y="33946"/>
                  </a:cubicBezTo>
                  <a:cubicBezTo>
                    <a:pt x="25315" y="33946"/>
                    <a:pt x="25646" y="33895"/>
                    <a:pt x="25990" y="33785"/>
                  </a:cubicBezTo>
                  <a:cubicBezTo>
                    <a:pt x="27895" y="33159"/>
                    <a:pt x="29223" y="31605"/>
                    <a:pt x="30000" y="29976"/>
                  </a:cubicBezTo>
                  <a:cubicBezTo>
                    <a:pt x="30650" y="30682"/>
                    <a:pt x="31493" y="31167"/>
                    <a:pt x="32478" y="31167"/>
                  </a:cubicBezTo>
                  <a:cubicBezTo>
                    <a:pt x="32822" y="31167"/>
                    <a:pt x="33183" y="31108"/>
                    <a:pt x="33559" y="30978"/>
                  </a:cubicBezTo>
                  <a:cubicBezTo>
                    <a:pt x="37945" y="29449"/>
                    <a:pt x="32055" y="9424"/>
                    <a:pt x="32055" y="9424"/>
                  </a:cubicBezTo>
                  <a:cubicBezTo>
                    <a:pt x="32055" y="9424"/>
                    <a:pt x="28866" y="15436"/>
                    <a:pt x="22191" y="15436"/>
                  </a:cubicBezTo>
                  <a:cubicBezTo>
                    <a:pt x="21476" y="15436"/>
                    <a:pt x="20721" y="15367"/>
                    <a:pt x="19925" y="15214"/>
                  </a:cubicBezTo>
                  <a:cubicBezTo>
                    <a:pt x="11679" y="13660"/>
                    <a:pt x="10501" y="9625"/>
                    <a:pt x="10501" y="9625"/>
                  </a:cubicBezTo>
                  <a:cubicBezTo>
                    <a:pt x="10501" y="9625"/>
                    <a:pt x="7895" y="5489"/>
                    <a:pt x="1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898;p34"/>
            <p:cNvSpPr/>
            <p:nvPr/>
          </p:nvSpPr>
          <p:spPr>
            <a:xfrm>
              <a:off x="6785879" y="2525961"/>
              <a:ext cx="681105" cy="512682"/>
            </a:xfrm>
            <a:custGeom>
              <a:avLst/>
              <a:gdLst/>
              <a:ahLst/>
              <a:cxnLst/>
              <a:rect l="l" t="t" r="r" b="b"/>
              <a:pathLst>
                <a:path w="23059" h="17357" extrusionOk="0">
                  <a:moveTo>
                    <a:pt x="9783" y="0"/>
                  </a:moveTo>
                  <a:cubicBezTo>
                    <a:pt x="9337" y="0"/>
                    <a:pt x="8883" y="33"/>
                    <a:pt x="8422" y="101"/>
                  </a:cubicBezTo>
                  <a:cubicBezTo>
                    <a:pt x="8196" y="126"/>
                    <a:pt x="7945" y="176"/>
                    <a:pt x="7720" y="226"/>
                  </a:cubicBezTo>
                  <a:cubicBezTo>
                    <a:pt x="7720" y="226"/>
                    <a:pt x="2181" y="2858"/>
                    <a:pt x="1103" y="7344"/>
                  </a:cubicBezTo>
                  <a:cubicBezTo>
                    <a:pt x="0" y="11830"/>
                    <a:pt x="6266" y="15389"/>
                    <a:pt x="6266" y="15389"/>
                  </a:cubicBezTo>
                  <a:cubicBezTo>
                    <a:pt x="6266" y="15389"/>
                    <a:pt x="9474" y="17357"/>
                    <a:pt x="13271" y="17357"/>
                  </a:cubicBezTo>
                  <a:cubicBezTo>
                    <a:pt x="14149" y="17357"/>
                    <a:pt x="15057" y="17252"/>
                    <a:pt x="15965" y="16993"/>
                  </a:cubicBezTo>
                  <a:cubicBezTo>
                    <a:pt x="17569" y="16542"/>
                    <a:pt x="18923" y="15640"/>
                    <a:pt x="20001" y="14612"/>
                  </a:cubicBezTo>
                  <a:cubicBezTo>
                    <a:pt x="22181" y="12582"/>
                    <a:pt x="23058" y="10627"/>
                    <a:pt x="23058" y="10627"/>
                  </a:cubicBezTo>
                  <a:cubicBezTo>
                    <a:pt x="23058" y="10627"/>
                    <a:pt x="21655" y="7168"/>
                    <a:pt x="18923" y="4462"/>
                  </a:cubicBezTo>
                  <a:cubicBezTo>
                    <a:pt x="18071" y="3635"/>
                    <a:pt x="17143" y="2833"/>
                    <a:pt x="16116" y="2131"/>
                  </a:cubicBezTo>
                  <a:cubicBezTo>
                    <a:pt x="14263" y="889"/>
                    <a:pt x="12128" y="0"/>
                    <a:pt x="978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899;p34"/>
            <p:cNvSpPr/>
            <p:nvPr/>
          </p:nvSpPr>
          <p:spPr>
            <a:xfrm>
              <a:off x="6859162" y="2752487"/>
              <a:ext cx="60729" cy="59991"/>
            </a:xfrm>
            <a:custGeom>
              <a:avLst/>
              <a:gdLst/>
              <a:ahLst/>
              <a:cxnLst/>
              <a:rect l="l" t="t" r="r" b="b"/>
              <a:pathLst>
                <a:path w="2056" h="2031" extrusionOk="0">
                  <a:moveTo>
                    <a:pt x="1028" y="1"/>
                  </a:moveTo>
                  <a:cubicBezTo>
                    <a:pt x="452" y="1"/>
                    <a:pt x="1" y="452"/>
                    <a:pt x="1" y="1003"/>
                  </a:cubicBezTo>
                  <a:cubicBezTo>
                    <a:pt x="1" y="1580"/>
                    <a:pt x="452" y="2031"/>
                    <a:pt x="1028" y="2031"/>
                  </a:cubicBezTo>
                  <a:cubicBezTo>
                    <a:pt x="1605" y="2031"/>
                    <a:pt x="2056" y="1580"/>
                    <a:pt x="2056" y="1003"/>
                  </a:cubicBezTo>
                  <a:cubicBezTo>
                    <a:pt x="2056" y="452"/>
                    <a:pt x="1605"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900;p34"/>
            <p:cNvSpPr/>
            <p:nvPr/>
          </p:nvSpPr>
          <p:spPr>
            <a:xfrm>
              <a:off x="7089411" y="2872411"/>
              <a:ext cx="60729" cy="59991"/>
            </a:xfrm>
            <a:custGeom>
              <a:avLst/>
              <a:gdLst/>
              <a:ahLst/>
              <a:cxnLst/>
              <a:rect l="l" t="t" r="r" b="b"/>
              <a:pathLst>
                <a:path w="2056" h="2031" extrusionOk="0">
                  <a:moveTo>
                    <a:pt x="1028" y="1"/>
                  </a:moveTo>
                  <a:cubicBezTo>
                    <a:pt x="451" y="1"/>
                    <a:pt x="0" y="452"/>
                    <a:pt x="0" y="1028"/>
                  </a:cubicBezTo>
                  <a:cubicBezTo>
                    <a:pt x="0" y="1580"/>
                    <a:pt x="451" y="2031"/>
                    <a:pt x="1028" y="2031"/>
                  </a:cubicBezTo>
                  <a:cubicBezTo>
                    <a:pt x="1579" y="2031"/>
                    <a:pt x="2055" y="1580"/>
                    <a:pt x="2055" y="1028"/>
                  </a:cubicBezTo>
                  <a:cubicBezTo>
                    <a:pt x="2055" y="452"/>
                    <a:pt x="1579"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901;p34"/>
            <p:cNvSpPr/>
            <p:nvPr/>
          </p:nvSpPr>
          <p:spPr>
            <a:xfrm>
              <a:off x="7141220" y="2748057"/>
              <a:ext cx="60729" cy="55235"/>
            </a:xfrm>
            <a:custGeom>
              <a:avLst/>
              <a:gdLst/>
              <a:ahLst/>
              <a:cxnLst/>
              <a:rect l="l" t="t" r="r" b="b"/>
              <a:pathLst>
                <a:path w="2056" h="1870" extrusionOk="0">
                  <a:moveTo>
                    <a:pt x="727" y="0"/>
                  </a:moveTo>
                  <a:cubicBezTo>
                    <a:pt x="552" y="0"/>
                    <a:pt x="377" y="0"/>
                    <a:pt x="251" y="101"/>
                  </a:cubicBezTo>
                  <a:cubicBezTo>
                    <a:pt x="101" y="176"/>
                    <a:pt x="1" y="351"/>
                    <a:pt x="51" y="502"/>
                  </a:cubicBezTo>
                  <a:cubicBezTo>
                    <a:pt x="76" y="627"/>
                    <a:pt x="151" y="727"/>
                    <a:pt x="251" y="827"/>
                  </a:cubicBezTo>
                  <a:cubicBezTo>
                    <a:pt x="452" y="1028"/>
                    <a:pt x="627" y="1228"/>
                    <a:pt x="828" y="1429"/>
                  </a:cubicBezTo>
                  <a:cubicBezTo>
                    <a:pt x="978" y="1579"/>
                    <a:pt x="1128" y="1755"/>
                    <a:pt x="1329" y="1830"/>
                  </a:cubicBezTo>
                  <a:cubicBezTo>
                    <a:pt x="1407" y="1856"/>
                    <a:pt x="1488" y="1870"/>
                    <a:pt x="1565" y="1870"/>
                  </a:cubicBezTo>
                  <a:cubicBezTo>
                    <a:pt x="1713" y="1870"/>
                    <a:pt x="1848" y="1819"/>
                    <a:pt x="1930" y="1705"/>
                  </a:cubicBezTo>
                  <a:cubicBezTo>
                    <a:pt x="2006" y="1604"/>
                    <a:pt x="2031" y="1504"/>
                    <a:pt x="2031" y="1379"/>
                  </a:cubicBezTo>
                  <a:cubicBezTo>
                    <a:pt x="2056" y="752"/>
                    <a:pt x="1354" y="76"/>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902;p34"/>
            <p:cNvSpPr/>
            <p:nvPr/>
          </p:nvSpPr>
          <p:spPr>
            <a:xfrm>
              <a:off x="6889527" y="2657139"/>
              <a:ext cx="72574" cy="34677"/>
            </a:xfrm>
            <a:custGeom>
              <a:avLst/>
              <a:gdLst/>
              <a:ahLst/>
              <a:cxnLst/>
              <a:rect l="l" t="t" r="r" b="b"/>
              <a:pathLst>
                <a:path w="2457" h="1174" extrusionOk="0">
                  <a:moveTo>
                    <a:pt x="1089" y="0"/>
                  </a:moveTo>
                  <a:cubicBezTo>
                    <a:pt x="560" y="0"/>
                    <a:pt x="56" y="226"/>
                    <a:pt x="0" y="773"/>
                  </a:cubicBezTo>
                  <a:cubicBezTo>
                    <a:pt x="0" y="873"/>
                    <a:pt x="25" y="973"/>
                    <a:pt x="75" y="1048"/>
                  </a:cubicBezTo>
                  <a:cubicBezTo>
                    <a:pt x="176" y="1148"/>
                    <a:pt x="326" y="1174"/>
                    <a:pt x="451" y="1174"/>
                  </a:cubicBezTo>
                  <a:cubicBezTo>
                    <a:pt x="752" y="1174"/>
                    <a:pt x="1003" y="1048"/>
                    <a:pt x="1278" y="998"/>
                  </a:cubicBezTo>
                  <a:cubicBezTo>
                    <a:pt x="1529" y="923"/>
                    <a:pt x="1905" y="998"/>
                    <a:pt x="2156" y="898"/>
                  </a:cubicBezTo>
                  <a:cubicBezTo>
                    <a:pt x="2456" y="747"/>
                    <a:pt x="2381" y="572"/>
                    <a:pt x="2181" y="372"/>
                  </a:cubicBezTo>
                  <a:cubicBezTo>
                    <a:pt x="1938" y="140"/>
                    <a:pt x="1506" y="0"/>
                    <a:pt x="1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903;p34"/>
            <p:cNvSpPr/>
            <p:nvPr/>
          </p:nvSpPr>
          <p:spPr>
            <a:xfrm>
              <a:off x="7019819" y="2525961"/>
              <a:ext cx="242089" cy="172174"/>
            </a:xfrm>
            <a:custGeom>
              <a:avLst/>
              <a:gdLst/>
              <a:ahLst/>
              <a:cxnLst/>
              <a:rect l="l" t="t" r="r" b="b"/>
              <a:pathLst>
                <a:path w="8196" h="5829" extrusionOk="0">
                  <a:moveTo>
                    <a:pt x="1863" y="0"/>
                  </a:moveTo>
                  <a:cubicBezTo>
                    <a:pt x="1417" y="0"/>
                    <a:pt x="963" y="33"/>
                    <a:pt x="502" y="101"/>
                  </a:cubicBezTo>
                  <a:cubicBezTo>
                    <a:pt x="201" y="652"/>
                    <a:pt x="75" y="1304"/>
                    <a:pt x="50" y="1830"/>
                  </a:cubicBezTo>
                  <a:cubicBezTo>
                    <a:pt x="0" y="2657"/>
                    <a:pt x="201" y="3459"/>
                    <a:pt x="602" y="4161"/>
                  </a:cubicBezTo>
                  <a:cubicBezTo>
                    <a:pt x="903" y="4712"/>
                    <a:pt x="1329" y="5188"/>
                    <a:pt x="1880" y="5489"/>
                  </a:cubicBezTo>
                  <a:cubicBezTo>
                    <a:pt x="2255" y="5703"/>
                    <a:pt x="2706" y="5829"/>
                    <a:pt x="3143" y="5829"/>
                  </a:cubicBezTo>
                  <a:cubicBezTo>
                    <a:pt x="3319" y="5829"/>
                    <a:pt x="3494" y="5808"/>
                    <a:pt x="3659" y="5765"/>
                  </a:cubicBezTo>
                  <a:cubicBezTo>
                    <a:pt x="3735" y="5740"/>
                    <a:pt x="3785" y="5740"/>
                    <a:pt x="3860" y="5690"/>
                  </a:cubicBezTo>
                  <a:cubicBezTo>
                    <a:pt x="3985" y="5589"/>
                    <a:pt x="4035" y="5414"/>
                    <a:pt x="3985" y="5239"/>
                  </a:cubicBezTo>
                  <a:cubicBezTo>
                    <a:pt x="3960" y="5088"/>
                    <a:pt x="3885" y="4938"/>
                    <a:pt x="3810" y="4787"/>
                  </a:cubicBezTo>
                  <a:cubicBezTo>
                    <a:pt x="3685" y="4512"/>
                    <a:pt x="3634" y="4186"/>
                    <a:pt x="3634" y="3885"/>
                  </a:cubicBezTo>
                  <a:cubicBezTo>
                    <a:pt x="3634" y="3660"/>
                    <a:pt x="3685" y="3434"/>
                    <a:pt x="3860" y="3309"/>
                  </a:cubicBezTo>
                  <a:cubicBezTo>
                    <a:pt x="3953" y="3243"/>
                    <a:pt x="4057" y="3220"/>
                    <a:pt x="4165" y="3220"/>
                  </a:cubicBezTo>
                  <a:cubicBezTo>
                    <a:pt x="4346" y="3220"/>
                    <a:pt x="4539" y="3287"/>
                    <a:pt x="4712" y="3334"/>
                  </a:cubicBezTo>
                  <a:cubicBezTo>
                    <a:pt x="4978" y="3400"/>
                    <a:pt x="5254" y="3433"/>
                    <a:pt x="5531" y="3433"/>
                  </a:cubicBezTo>
                  <a:cubicBezTo>
                    <a:pt x="5881" y="3433"/>
                    <a:pt x="6231" y="3382"/>
                    <a:pt x="6567" y="3284"/>
                  </a:cubicBezTo>
                  <a:cubicBezTo>
                    <a:pt x="7168" y="3133"/>
                    <a:pt x="7770" y="2808"/>
                    <a:pt x="8096" y="2281"/>
                  </a:cubicBezTo>
                  <a:cubicBezTo>
                    <a:pt x="8146" y="2256"/>
                    <a:pt x="8171" y="2181"/>
                    <a:pt x="8196" y="2131"/>
                  </a:cubicBezTo>
                  <a:cubicBezTo>
                    <a:pt x="6343" y="889"/>
                    <a:pt x="4208"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904;p34"/>
            <p:cNvSpPr/>
            <p:nvPr/>
          </p:nvSpPr>
          <p:spPr>
            <a:xfrm>
              <a:off x="7316676" y="2657730"/>
              <a:ext cx="151793" cy="299865"/>
            </a:xfrm>
            <a:custGeom>
              <a:avLst/>
              <a:gdLst/>
              <a:ahLst/>
              <a:cxnLst/>
              <a:rect l="l" t="t" r="r" b="b"/>
              <a:pathLst>
                <a:path w="5139" h="10152" extrusionOk="0">
                  <a:moveTo>
                    <a:pt x="953" y="1"/>
                  </a:moveTo>
                  <a:cubicBezTo>
                    <a:pt x="477" y="1053"/>
                    <a:pt x="0" y="3033"/>
                    <a:pt x="1855" y="5038"/>
                  </a:cubicBezTo>
                  <a:cubicBezTo>
                    <a:pt x="1855" y="5038"/>
                    <a:pt x="201" y="7870"/>
                    <a:pt x="2131" y="10151"/>
                  </a:cubicBezTo>
                  <a:cubicBezTo>
                    <a:pt x="4311" y="8121"/>
                    <a:pt x="5138" y="6241"/>
                    <a:pt x="5138" y="6241"/>
                  </a:cubicBezTo>
                  <a:cubicBezTo>
                    <a:pt x="5138" y="6241"/>
                    <a:pt x="3685" y="2707"/>
                    <a:pt x="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905;p34"/>
            <p:cNvSpPr/>
            <p:nvPr/>
          </p:nvSpPr>
          <p:spPr>
            <a:xfrm>
              <a:off x="6763666" y="2691787"/>
              <a:ext cx="453076" cy="411723"/>
            </a:xfrm>
            <a:custGeom>
              <a:avLst/>
              <a:gdLst/>
              <a:ahLst/>
              <a:cxnLst/>
              <a:rect l="l" t="t" r="r" b="b"/>
              <a:pathLst>
                <a:path w="15339" h="13939" extrusionOk="0">
                  <a:moveTo>
                    <a:pt x="1855" y="1"/>
                  </a:moveTo>
                  <a:cubicBezTo>
                    <a:pt x="1705" y="326"/>
                    <a:pt x="1504" y="627"/>
                    <a:pt x="1279" y="903"/>
                  </a:cubicBezTo>
                  <a:cubicBezTo>
                    <a:pt x="1053" y="1128"/>
                    <a:pt x="828" y="1379"/>
                    <a:pt x="677" y="1655"/>
                  </a:cubicBezTo>
                  <a:cubicBezTo>
                    <a:pt x="502" y="1955"/>
                    <a:pt x="427" y="2306"/>
                    <a:pt x="351" y="2657"/>
                  </a:cubicBezTo>
                  <a:cubicBezTo>
                    <a:pt x="176" y="3384"/>
                    <a:pt x="1" y="4111"/>
                    <a:pt x="26" y="4838"/>
                  </a:cubicBezTo>
                  <a:cubicBezTo>
                    <a:pt x="26" y="5840"/>
                    <a:pt x="351" y="6818"/>
                    <a:pt x="702" y="7745"/>
                  </a:cubicBezTo>
                  <a:cubicBezTo>
                    <a:pt x="1078" y="8672"/>
                    <a:pt x="1479" y="9600"/>
                    <a:pt x="2106" y="10377"/>
                  </a:cubicBezTo>
                  <a:cubicBezTo>
                    <a:pt x="2958" y="11479"/>
                    <a:pt x="4161" y="12256"/>
                    <a:pt x="5464" y="12783"/>
                  </a:cubicBezTo>
                  <a:cubicBezTo>
                    <a:pt x="6768" y="13309"/>
                    <a:pt x="8171" y="13560"/>
                    <a:pt x="9549" y="13760"/>
                  </a:cubicBezTo>
                  <a:cubicBezTo>
                    <a:pt x="10254" y="13862"/>
                    <a:pt x="10971" y="13939"/>
                    <a:pt x="11681" y="13939"/>
                  </a:cubicBezTo>
                  <a:cubicBezTo>
                    <a:pt x="12361" y="13939"/>
                    <a:pt x="13035" y="13869"/>
                    <a:pt x="13685" y="13685"/>
                  </a:cubicBezTo>
                  <a:cubicBezTo>
                    <a:pt x="14136" y="13560"/>
                    <a:pt x="14687" y="13234"/>
                    <a:pt x="14562" y="12783"/>
                  </a:cubicBezTo>
                  <a:cubicBezTo>
                    <a:pt x="14488" y="12536"/>
                    <a:pt x="15339" y="11704"/>
                    <a:pt x="15124" y="11704"/>
                  </a:cubicBezTo>
                  <a:cubicBezTo>
                    <a:pt x="15120" y="11704"/>
                    <a:pt x="15117" y="11705"/>
                    <a:pt x="15113" y="11705"/>
                  </a:cubicBezTo>
                  <a:cubicBezTo>
                    <a:pt x="15056" y="11706"/>
                    <a:pt x="14999" y="11707"/>
                    <a:pt x="14943" y="11707"/>
                  </a:cubicBezTo>
                  <a:cubicBezTo>
                    <a:pt x="13820" y="11707"/>
                    <a:pt x="12925" y="11457"/>
                    <a:pt x="12256" y="10502"/>
                  </a:cubicBezTo>
                  <a:cubicBezTo>
                    <a:pt x="11605" y="9575"/>
                    <a:pt x="11229" y="8497"/>
                    <a:pt x="10577" y="7595"/>
                  </a:cubicBezTo>
                  <a:cubicBezTo>
                    <a:pt x="9399" y="5991"/>
                    <a:pt x="7419" y="5189"/>
                    <a:pt x="5464" y="4788"/>
                  </a:cubicBezTo>
                  <a:cubicBezTo>
                    <a:pt x="4813" y="4637"/>
                    <a:pt x="4136" y="4562"/>
                    <a:pt x="3509" y="4336"/>
                  </a:cubicBezTo>
                  <a:cubicBezTo>
                    <a:pt x="2833" y="4086"/>
                    <a:pt x="2331" y="3660"/>
                    <a:pt x="2006" y="3158"/>
                  </a:cubicBezTo>
                  <a:cubicBezTo>
                    <a:pt x="1429" y="2256"/>
                    <a:pt x="1379" y="1078"/>
                    <a:pt x="1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906;p34"/>
            <p:cNvSpPr/>
            <p:nvPr/>
          </p:nvSpPr>
          <p:spPr>
            <a:xfrm>
              <a:off x="6919125" y="2730570"/>
              <a:ext cx="29656" cy="35002"/>
            </a:xfrm>
            <a:custGeom>
              <a:avLst/>
              <a:gdLst/>
              <a:ahLst/>
              <a:cxnLst/>
              <a:rect l="l" t="t" r="r" b="b"/>
              <a:pathLst>
                <a:path w="1004" h="1185" extrusionOk="0">
                  <a:moveTo>
                    <a:pt x="613" y="0"/>
                  </a:moveTo>
                  <a:cubicBezTo>
                    <a:pt x="427" y="0"/>
                    <a:pt x="212" y="187"/>
                    <a:pt x="126" y="467"/>
                  </a:cubicBezTo>
                  <a:cubicBezTo>
                    <a:pt x="1" y="793"/>
                    <a:pt x="76" y="1094"/>
                    <a:pt x="276" y="1169"/>
                  </a:cubicBezTo>
                  <a:cubicBezTo>
                    <a:pt x="305" y="1180"/>
                    <a:pt x="335" y="1185"/>
                    <a:pt x="366" y="1185"/>
                  </a:cubicBezTo>
                  <a:cubicBezTo>
                    <a:pt x="553" y="1185"/>
                    <a:pt x="771" y="1000"/>
                    <a:pt x="878" y="743"/>
                  </a:cubicBezTo>
                  <a:cubicBezTo>
                    <a:pt x="1003" y="417"/>
                    <a:pt x="928" y="91"/>
                    <a:pt x="703" y="16"/>
                  </a:cubicBezTo>
                  <a:cubicBezTo>
                    <a:pt x="674" y="5"/>
                    <a:pt x="644" y="0"/>
                    <a:pt x="6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907;p34"/>
            <p:cNvSpPr/>
            <p:nvPr/>
          </p:nvSpPr>
          <p:spPr>
            <a:xfrm>
              <a:off x="7116793" y="2829020"/>
              <a:ext cx="29656" cy="35002"/>
            </a:xfrm>
            <a:custGeom>
              <a:avLst/>
              <a:gdLst/>
              <a:ahLst/>
              <a:cxnLst/>
              <a:rect l="l" t="t" r="r" b="b"/>
              <a:pathLst>
                <a:path w="1004" h="1185" extrusionOk="0">
                  <a:moveTo>
                    <a:pt x="630" y="0"/>
                  </a:moveTo>
                  <a:cubicBezTo>
                    <a:pt x="433" y="0"/>
                    <a:pt x="233" y="188"/>
                    <a:pt x="126" y="467"/>
                  </a:cubicBezTo>
                  <a:cubicBezTo>
                    <a:pt x="1" y="768"/>
                    <a:pt x="76" y="1094"/>
                    <a:pt x="276" y="1169"/>
                  </a:cubicBezTo>
                  <a:cubicBezTo>
                    <a:pt x="308" y="1180"/>
                    <a:pt x="341" y="1185"/>
                    <a:pt x="373" y="1185"/>
                  </a:cubicBezTo>
                  <a:cubicBezTo>
                    <a:pt x="570" y="1185"/>
                    <a:pt x="770" y="998"/>
                    <a:pt x="878" y="718"/>
                  </a:cubicBezTo>
                  <a:cubicBezTo>
                    <a:pt x="1003" y="417"/>
                    <a:pt x="928" y="91"/>
                    <a:pt x="727" y="16"/>
                  </a:cubicBezTo>
                  <a:cubicBezTo>
                    <a:pt x="695" y="6"/>
                    <a:pt x="663" y="0"/>
                    <a:pt x="6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908;p34"/>
            <p:cNvSpPr/>
            <p:nvPr/>
          </p:nvSpPr>
          <p:spPr>
            <a:xfrm>
              <a:off x="6933953" y="2851705"/>
              <a:ext cx="105862" cy="37040"/>
            </a:xfrm>
            <a:custGeom>
              <a:avLst/>
              <a:gdLst/>
              <a:ahLst/>
              <a:cxnLst/>
              <a:rect l="l" t="t" r="r" b="b"/>
              <a:pathLst>
                <a:path w="3584" h="1254" extrusionOk="0">
                  <a:moveTo>
                    <a:pt x="0" y="0"/>
                  </a:moveTo>
                  <a:cubicBezTo>
                    <a:pt x="150" y="276"/>
                    <a:pt x="401" y="526"/>
                    <a:pt x="702" y="702"/>
                  </a:cubicBezTo>
                  <a:cubicBezTo>
                    <a:pt x="977" y="902"/>
                    <a:pt x="1278" y="1028"/>
                    <a:pt x="1604" y="1128"/>
                  </a:cubicBezTo>
                  <a:cubicBezTo>
                    <a:pt x="1930" y="1203"/>
                    <a:pt x="2281" y="1253"/>
                    <a:pt x="2607" y="1253"/>
                  </a:cubicBezTo>
                  <a:cubicBezTo>
                    <a:pt x="2782" y="1253"/>
                    <a:pt x="2957" y="1203"/>
                    <a:pt x="3108" y="1178"/>
                  </a:cubicBezTo>
                  <a:cubicBezTo>
                    <a:pt x="3283" y="1153"/>
                    <a:pt x="3434" y="1103"/>
                    <a:pt x="3584" y="1053"/>
                  </a:cubicBezTo>
                  <a:cubicBezTo>
                    <a:pt x="3434" y="1053"/>
                    <a:pt x="3258" y="1053"/>
                    <a:pt x="3108" y="1028"/>
                  </a:cubicBezTo>
                  <a:cubicBezTo>
                    <a:pt x="2932" y="1028"/>
                    <a:pt x="2782" y="1028"/>
                    <a:pt x="2632" y="1003"/>
                  </a:cubicBezTo>
                  <a:cubicBezTo>
                    <a:pt x="2306" y="978"/>
                    <a:pt x="2005" y="902"/>
                    <a:pt x="1704" y="827"/>
                  </a:cubicBezTo>
                  <a:cubicBezTo>
                    <a:pt x="1378" y="752"/>
                    <a:pt x="1103" y="652"/>
                    <a:pt x="802" y="501"/>
                  </a:cubicBezTo>
                  <a:cubicBezTo>
                    <a:pt x="526" y="376"/>
                    <a:pt x="251" y="20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909;p34"/>
            <p:cNvSpPr/>
            <p:nvPr/>
          </p:nvSpPr>
          <p:spPr>
            <a:xfrm>
              <a:off x="6955397" y="2778924"/>
              <a:ext cx="84064" cy="71510"/>
            </a:xfrm>
            <a:custGeom>
              <a:avLst/>
              <a:gdLst/>
              <a:ahLst/>
              <a:cxnLst/>
              <a:rect l="l" t="t" r="r" b="b"/>
              <a:pathLst>
                <a:path w="2846" h="2421" extrusionOk="0">
                  <a:moveTo>
                    <a:pt x="2717" y="1"/>
                  </a:moveTo>
                  <a:cubicBezTo>
                    <a:pt x="2707" y="1"/>
                    <a:pt x="2695" y="3"/>
                    <a:pt x="2683" y="8"/>
                  </a:cubicBezTo>
                  <a:lnTo>
                    <a:pt x="101" y="1036"/>
                  </a:lnTo>
                  <a:cubicBezTo>
                    <a:pt x="26" y="1061"/>
                    <a:pt x="1" y="1136"/>
                    <a:pt x="26" y="1211"/>
                  </a:cubicBezTo>
                  <a:cubicBezTo>
                    <a:pt x="226" y="1587"/>
                    <a:pt x="402" y="1988"/>
                    <a:pt x="602" y="2364"/>
                  </a:cubicBezTo>
                  <a:cubicBezTo>
                    <a:pt x="626" y="2404"/>
                    <a:pt x="660" y="2421"/>
                    <a:pt x="694" y="2421"/>
                  </a:cubicBezTo>
                  <a:cubicBezTo>
                    <a:pt x="766" y="2421"/>
                    <a:pt x="837" y="2341"/>
                    <a:pt x="803" y="2239"/>
                  </a:cubicBezTo>
                  <a:cubicBezTo>
                    <a:pt x="623" y="1901"/>
                    <a:pt x="463" y="1563"/>
                    <a:pt x="287" y="1207"/>
                  </a:cubicBezTo>
                  <a:lnTo>
                    <a:pt x="287" y="1207"/>
                  </a:lnTo>
                  <a:lnTo>
                    <a:pt x="2733" y="234"/>
                  </a:lnTo>
                  <a:cubicBezTo>
                    <a:pt x="2846" y="188"/>
                    <a:pt x="2816" y="1"/>
                    <a:pt x="271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910;p34"/>
            <p:cNvSpPr/>
            <p:nvPr/>
          </p:nvSpPr>
          <p:spPr>
            <a:xfrm>
              <a:off x="7052400" y="2557006"/>
              <a:ext cx="22242" cy="66194"/>
            </a:xfrm>
            <a:custGeom>
              <a:avLst/>
              <a:gdLst/>
              <a:ahLst/>
              <a:cxnLst/>
              <a:rect l="l" t="t" r="r" b="b"/>
              <a:pathLst>
                <a:path w="753" h="2241" extrusionOk="0">
                  <a:moveTo>
                    <a:pt x="439" y="0"/>
                  </a:moveTo>
                  <a:cubicBezTo>
                    <a:pt x="406" y="0"/>
                    <a:pt x="373" y="16"/>
                    <a:pt x="351" y="52"/>
                  </a:cubicBezTo>
                  <a:cubicBezTo>
                    <a:pt x="0" y="804"/>
                    <a:pt x="176" y="1481"/>
                    <a:pt x="501" y="2183"/>
                  </a:cubicBezTo>
                  <a:cubicBezTo>
                    <a:pt x="526" y="2223"/>
                    <a:pt x="563" y="2240"/>
                    <a:pt x="600" y="2240"/>
                  </a:cubicBezTo>
                  <a:cubicBezTo>
                    <a:pt x="678" y="2240"/>
                    <a:pt x="753" y="2167"/>
                    <a:pt x="702" y="2082"/>
                  </a:cubicBezTo>
                  <a:cubicBezTo>
                    <a:pt x="401" y="1456"/>
                    <a:pt x="251" y="829"/>
                    <a:pt x="551" y="178"/>
                  </a:cubicBezTo>
                  <a:cubicBezTo>
                    <a:pt x="605" y="89"/>
                    <a:pt x="520" y="0"/>
                    <a:pt x="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911;p34"/>
            <p:cNvSpPr/>
            <p:nvPr/>
          </p:nvSpPr>
          <p:spPr>
            <a:xfrm>
              <a:off x="7073844" y="2576058"/>
              <a:ext cx="10102" cy="30867"/>
            </a:xfrm>
            <a:custGeom>
              <a:avLst/>
              <a:gdLst/>
              <a:ahLst/>
              <a:cxnLst/>
              <a:rect l="l" t="t" r="r" b="b"/>
              <a:pathLst>
                <a:path w="342" h="1045" extrusionOk="0">
                  <a:moveTo>
                    <a:pt x="146" y="1"/>
                  </a:moveTo>
                  <a:cubicBezTo>
                    <a:pt x="102" y="1"/>
                    <a:pt x="61" y="25"/>
                    <a:pt x="51" y="84"/>
                  </a:cubicBezTo>
                  <a:cubicBezTo>
                    <a:pt x="1" y="385"/>
                    <a:pt x="26" y="660"/>
                    <a:pt x="101" y="961"/>
                  </a:cubicBezTo>
                  <a:cubicBezTo>
                    <a:pt x="111" y="1020"/>
                    <a:pt x="152" y="1045"/>
                    <a:pt x="196" y="1045"/>
                  </a:cubicBezTo>
                  <a:cubicBezTo>
                    <a:pt x="265" y="1045"/>
                    <a:pt x="342" y="987"/>
                    <a:pt x="327" y="911"/>
                  </a:cubicBezTo>
                  <a:cubicBezTo>
                    <a:pt x="252" y="660"/>
                    <a:pt x="226" y="410"/>
                    <a:pt x="277" y="134"/>
                  </a:cubicBezTo>
                  <a:cubicBezTo>
                    <a:pt x="292" y="58"/>
                    <a:pt x="215"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912;p34"/>
            <p:cNvSpPr/>
            <p:nvPr/>
          </p:nvSpPr>
          <p:spPr>
            <a:xfrm>
              <a:off x="7361839" y="2721886"/>
              <a:ext cx="18402" cy="45488"/>
            </a:xfrm>
            <a:custGeom>
              <a:avLst/>
              <a:gdLst/>
              <a:ahLst/>
              <a:cxnLst/>
              <a:rect l="l" t="t" r="r" b="b"/>
              <a:pathLst>
                <a:path w="623" h="1540" extrusionOk="0">
                  <a:moveTo>
                    <a:pt x="264" y="1"/>
                  </a:moveTo>
                  <a:cubicBezTo>
                    <a:pt x="217" y="1"/>
                    <a:pt x="170" y="25"/>
                    <a:pt x="151" y="84"/>
                  </a:cubicBezTo>
                  <a:cubicBezTo>
                    <a:pt x="0" y="561"/>
                    <a:pt x="75" y="1062"/>
                    <a:pt x="351" y="1488"/>
                  </a:cubicBezTo>
                  <a:cubicBezTo>
                    <a:pt x="381" y="1525"/>
                    <a:pt x="419" y="1540"/>
                    <a:pt x="455" y="1540"/>
                  </a:cubicBezTo>
                  <a:cubicBezTo>
                    <a:pt x="543" y="1540"/>
                    <a:pt x="623" y="1451"/>
                    <a:pt x="552" y="1363"/>
                  </a:cubicBezTo>
                  <a:cubicBezTo>
                    <a:pt x="301" y="1012"/>
                    <a:pt x="226" y="561"/>
                    <a:pt x="376" y="134"/>
                  </a:cubicBezTo>
                  <a:cubicBezTo>
                    <a:pt x="407" y="58"/>
                    <a:pt x="336" y="1"/>
                    <a:pt x="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913;p34"/>
            <p:cNvSpPr/>
            <p:nvPr/>
          </p:nvSpPr>
          <p:spPr>
            <a:xfrm>
              <a:off x="7381837" y="2731516"/>
              <a:ext cx="18609" cy="48442"/>
            </a:xfrm>
            <a:custGeom>
              <a:avLst/>
              <a:gdLst/>
              <a:ahLst/>
              <a:cxnLst/>
              <a:rect l="l" t="t" r="r" b="b"/>
              <a:pathLst>
                <a:path w="630" h="1640" extrusionOk="0">
                  <a:moveTo>
                    <a:pt x="196" y="1"/>
                  </a:moveTo>
                  <a:cubicBezTo>
                    <a:pt x="151" y="1"/>
                    <a:pt x="110" y="25"/>
                    <a:pt x="100" y="84"/>
                  </a:cubicBezTo>
                  <a:cubicBezTo>
                    <a:pt x="0" y="610"/>
                    <a:pt x="75" y="1137"/>
                    <a:pt x="376" y="1588"/>
                  </a:cubicBezTo>
                  <a:cubicBezTo>
                    <a:pt x="398" y="1625"/>
                    <a:pt x="431" y="1640"/>
                    <a:pt x="464" y="1640"/>
                  </a:cubicBezTo>
                  <a:cubicBezTo>
                    <a:pt x="545" y="1640"/>
                    <a:pt x="630" y="1551"/>
                    <a:pt x="576" y="1463"/>
                  </a:cubicBezTo>
                  <a:cubicBezTo>
                    <a:pt x="301" y="1062"/>
                    <a:pt x="226" y="610"/>
                    <a:pt x="326" y="134"/>
                  </a:cubicBezTo>
                  <a:cubicBezTo>
                    <a:pt x="341" y="58"/>
                    <a:pt x="264" y="1"/>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914;p34"/>
            <p:cNvSpPr/>
            <p:nvPr/>
          </p:nvSpPr>
          <p:spPr>
            <a:xfrm>
              <a:off x="6727246" y="2787874"/>
              <a:ext cx="29892" cy="27499"/>
            </a:xfrm>
            <a:custGeom>
              <a:avLst/>
              <a:gdLst/>
              <a:ahLst/>
              <a:cxnLst/>
              <a:rect l="l" t="t" r="r" b="b"/>
              <a:pathLst>
                <a:path w="1012" h="931" extrusionOk="0">
                  <a:moveTo>
                    <a:pt x="838" y="1"/>
                  </a:moveTo>
                  <a:cubicBezTo>
                    <a:pt x="812" y="1"/>
                    <a:pt x="784" y="9"/>
                    <a:pt x="757" y="31"/>
                  </a:cubicBezTo>
                  <a:cubicBezTo>
                    <a:pt x="507" y="256"/>
                    <a:pt x="281" y="482"/>
                    <a:pt x="56" y="733"/>
                  </a:cubicBezTo>
                  <a:cubicBezTo>
                    <a:pt x="0" y="825"/>
                    <a:pt x="67" y="930"/>
                    <a:pt x="146" y="930"/>
                  </a:cubicBezTo>
                  <a:cubicBezTo>
                    <a:pt x="174" y="930"/>
                    <a:pt x="204" y="916"/>
                    <a:pt x="231" y="883"/>
                  </a:cubicBezTo>
                  <a:cubicBezTo>
                    <a:pt x="457" y="632"/>
                    <a:pt x="682" y="407"/>
                    <a:pt x="933" y="181"/>
                  </a:cubicBezTo>
                  <a:cubicBezTo>
                    <a:pt x="1012" y="122"/>
                    <a:pt x="935" y="1"/>
                    <a:pt x="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915;p34"/>
            <p:cNvSpPr/>
            <p:nvPr/>
          </p:nvSpPr>
          <p:spPr>
            <a:xfrm>
              <a:off x="6737732" y="2807044"/>
              <a:ext cx="23807" cy="23010"/>
            </a:xfrm>
            <a:custGeom>
              <a:avLst/>
              <a:gdLst/>
              <a:ahLst/>
              <a:cxnLst/>
              <a:rect l="l" t="t" r="r" b="b"/>
              <a:pathLst>
                <a:path w="806" h="779" extrusionOk="0">
                  <a:moveTo>
                    <a:pt x="652" y="0"/>
                  </a:moveTo>
                  <a:cubicBezTo>
                    <a:pt x="627" y="0"/>
                    <a:pt x="601" y="10"/>
                    <a:pt x="578" y="33"/>
                  </a:cubicBezTo>
                  <a:cubicBezTo>
                    <a:pt x="402" y="209"/>
                    <a:pt x="252" y="409"/>
                    <a:pt x="77" y="585"/>
                  </a:cubicBezTo>
                  <a:cubicBezTo>
                    <a:pt x="1" y="660"/>
                    <a:pt x="82" y="779"/>
                    <a:pt x="170" y="779"/>
                  </a:cubicBezTo>
                  <a:cubicBezTo>
                    <a:pt x="198" y="779"/>
                    <a:pt x="227" y="766"/>
                    <a:pt x="252" y="735"/>
                  </a:cubicBezTo>
                  <a:cubicBezTo>
                    <a:pt x="402" y="560"/>
                    <a:pt x="578" y="384"/>
                    <a:pt x="728" y="184"/>
                  </a:cubicBezTo>
                  <a:cubicBezTo>
                    <a:pt x="805" y="107"/>
                    <a:pt x="734" y="0"/>
                    <a:pt x="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916;p34"/>
            <p:cNvSpPr/>
            <p:nvPr/>
          </p:nvSpPr>
          <p:spPr>
            <a:xfrm>
              <a:off x="6981213" y="3064112"/>
              <a:ext cx="22655" cy="28267"/>
            </a:xfrm>
            <a:custGeom>
              <a:avLst/>
              <a:gdLst/>
              <a:ahLst/>
              <a:cxnLst/>
              <a:rect l="l" t="t" r="r" b="b"/>
              <a:pathLst>
                <a:path w="767" h="957" extrusionOk="0">
                  <a:moveTo>
                    <a:pt x="603" y="0"/>
                  </a:moveTo>
                  <a:cubicBezTo>
                    <a:pt x="573" y="0"/>
                    <a:pt x="545" y="16"/>
                    <a:pt x="530" y="52"/>
                  </a:cubicBezTo>
                  <a:cubicBezTo>
                    <a:pt x="380" y="303"/>
                    <a:pt x="230" y="554"/>
                    <a:pt x="54" y="779"/>
                  </a:cubicBezTo>
                  <a:cubicBezTo>
                    <a:pt x="1" y="868"/>
                    <a:pt x="86" y="956"/>
                    <a:pt x="166" y="956"/>
                  </a:cubicBezTo>
                  <a:cubicBezTo>
                    <a:pt x="200" y="956"/>
                    <a:pt x="233" y="941"/>
                    <a:pt x="255" y="904"/>
                  </a:cubicBezTo>
                  <a:cubicBezTo>
                    <a:pt x="430" y="679"/>
                    <a:pt x="580" y="428"/>
                    <a:pt x="731" y="178"/>
                  </a:cubicBezTo>
                  <a:cubicBezTo>
                    <a:pt x="766" y="89"/>
                    <a:pt x="676" y="0"/>
                    <a:pt x="6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917;p34"/>
            <p:cNvSpPr/>
            <p:nvPr/>
          </p:nvSpPr>
          <p:spPr>
            <a:xfrm>
              <a:off x="6994683" y="3072856"/>
              <a:ext cx="22478" cy="23305"/>
            </a:xfrm>
            <a:custGeom>
              <a:avLst/>
              <a:gdLst/>
              <a:ahLst/>
              <a:cxnLst/>
              <a:rect l="l" t="t" r="r" b="b"/>
              <a:pathLst>
                <a:path w="761" h="789" extrusionOk="0">
                  <a:moveTo>
                    <a:pt x="606" y="0"/>
                  </a:moveTo>
                  <a:cubicBezTo>
                    <a:pt x="572" y="0"/>
                    <a:pt x="541" y="17"/>
                    <a:pt x="525" y="57"/>
                  </a:cubicBezTo>
                  <a:cubicBezTo>
                    <a:pt x="425" y="283"/>
                    <a:pt x="275" y="458"/>
                    <a:pt x="99" y="608"/>
                  </a:cubicBezTo>
                  <a:cubicBezTo>
                    <a:pt x="1" y="668"/>
                    <a:pt x="89" y="789"/>
                    <a:pt x="179" y="789"/>
                  </a:cubicBezTo>
                  <a:cubicBezTo>
                    <a:pt x="204" y="789"/>
                    <a:pt x="228" y="780"/>
                    <a:pt x="250" y="759"/>
                  </a:cubicBezTo>
                  <a:cubicBezTo>
                    <a:pt x="450" y="608"/>
                    <a:pt x="601" y="408"/>
                    <a:pt x="726" y="182"/>
                  </a:cubicBezTo>
                  <a:cubicBezTo>
                    <a:pt x="760" y="80"/>
                    <a:pt x="677" y="0"/>
                    <a:pt x="6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918;p34"/>
            <p:cNvSpPr/>
            <p:nvPr/>
          </p:nvSpPr>
          <p:spPr>
            <a:xfrm>
              <a:off x="7083799" y="3300120"/>
              <a:ext cx="11815" cy="19199"/>
            </a:xfrm>
            <a:custGeom>
              <a:avLst/>
              <a:gdLst/>
              <a:ahLst/>
              <a:cxnLst/>
              <a:rect l="l" t="t" r="r" b="b"/>
              <a:pathLst>
                <a:path w="400" h="650" extrusionOk="0">
                  <a:moveTo>
                    <a:pt x="245" y="1"/>
                  </a:moveTo>
                  <a:cubicBezTo>
                    <a:pt x="212" y="1"/>
                    <a:pt x="181" y="18"/>
                    <a:pt x="165" y="57"/>
                  </a:cubicBezTo>
                  <a:cubicBezTo>
                    <a:pt x="90" y="208"/>
                    <a:pt x="40" y="358"/>
                    <a:pt x="15" y="508"/>
                  </a:cubicBezTo>
                  <a:cubicBezTo>
                    <a:pt x="0" y="596"/>
                    <a:pt x="70" y="649"/>
                    <a:pt x="136" y="649"/>
                  </a:cubicBezTo>
                  <a:cubicBezTo>
                    <a:pt x="184" y="649"/>
                    <a:pt x="230" y="622"/>
                    <a:pt x="240" y="559"/>
                  </a:cubicBezTo>
                  <a:cubicBezTo>
                    <a:pt x="265" y="433"/>
                    <a:pt x="290" y="308"/>
                    <a:pt x="366" y="183"/>
                  </a:cubicBezTo>
                  <a:cubicBezTo>
                    <a:pt x="400" y="80"/>
                    <a:pt x="317"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919;p34"/>
            <p:cNvSpPr/>
            <p:nvPr/>
          </p:nvSpPr>
          <p:spPr>
            <a:xfrm>
              <a:off x="7101226" y="3301597"/>
              <a:ext cx="19022" cy="36302"/>
            </a:xfrm>
            <a:custGeom>
              <a:avLst/>
              <a:gdLst/>
              <a:ahLst/>
              <a:cxnLst/>
              <a:rect l="l" t="t" r="r" b="b"/>
              <a:pathLst>
                <a:path w="644" h="1229" extrusionOk="0">
                  <a:moveTo>
                    <a:pt x="494" y="1"/>
                  </a:moveTo>
                  <a:cubicBezTo>
                    <a:pt x="451" y="1"/>
                    <a:pt x="412" y="25"/>
                    <a:pt x="402" y="82"/>
                  </a:cubicBezTo>
                  <a:cubicBezTo>
                    <a:pt x="327" y="433"/>
                    <a:pt x="227" y="759"/>
                    <a:pt x="51" y="1060"/>
                  </a:cubicBezTo>
                  <a:cubicBezTo>
                    <a:pt x="1" y="1144"/>
                    <a:pt x="75" y="1229"/>
                    <a:pt x="152" y="1229"/>
                  </a:cubicBezTo>
                  <a:cubicBezTo>
                    <a:pt x="190" y="1229"/>
                    <a:pt x="227" y="1209"/>
                    <a:pt x="252" y="1160"/>
                  </a:cubicBezTo>
                  <a:cubicBezTo>
                    <a:pt x="427" y="834"/>
                    <a:pt x="553" y="509"/>
                    <a:pt x="628" y="158"/>
                  </a:cubicBezTo>
                  <a:cubicBezTo>
                    <a:pt x="643" y="65"/>
                    <a:pt x="563"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920;p34"/>
            <p:cNvSpPr/>
            <p:nvPr/>
          </p:nvSpPr>
          <p:spPr>
            <a:xfrm>
              <a:off x="7118565" y="3251737"/>
              <a:ext cx="13912" cy="24044"/>
            </a:xfrm>
            <a:custGeom>
              <a:avLst/>
              <a:gdLst/>
              <a:ahLst/>
              <a:cxnLst/>
              <a:rect l="l" t="t" r="r" b="b"/>
              <a:pathLst>
                <a:path w="471" h="814" extrusionOk="0">
                  <a:moveTo>
                    <a:pt x="338" y="0"/>
                  </a:moveTo>
                  <a:cubicBezTo>
                    <a:pt x="289" y="0"/>
                    <a:pt x="237" y="28"/>
                    <a:pt x="216" y="91"/>
                  </a:cubicBezTo>
                  <a:cubicBezTo>
                    <a:pt x="141" y="267"/>
                    <a:pt x="91" y="467"/>
                    <a:pt x="16" y="668"/>
                  </a:cubicBezTo>
                  <a:cubicBezTo>
                    <a:pt x="0" y="760"/>
                    <a:pt x="78" y="814"/>
                    <a:pt x="147" y="814"/>
                  </a:cubicBezTo>
                  <a:cubicBezTo>
                    <a:pt x="191" y="814"/>
                    <a:pt x="232" y="792"/>
                    <a:pt x="241" y="743"/>
                  </a:cubicBezTo>
                  <a:cubicBezTo>
                    <a:pt x="316" y="542"/>
                    <a:pt x="367" y="342"/>
                    <a:pt x="442" y="141"/>
                  </a:cubicBezTo>
                  <a:cubicBezTo>
                    <a:pt x="471" y="54"/>
                    <a:pt x="407"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921;p34"/>
            <p:cNvSpPr/>
            <p:nvPr/>
          </p:nvSpPr>
          <p:spPr>
            <a:xfrm>
              <a:off x="7355902" y="3083785"/>
              <a:ext cx="8182" cy="21503"/>
            </a:xfrm>
            <a:custGeom>
              <a:avLst/>
              <a:gdLst/>
              <a:ahLst/>
              <a:cxnLst/>
              <a:rect l="l" t="t" r="r" b="b"/>
              <a:pathLst>
                <a:path w="277" h="728" extrusionOk="0">
                  <a:moveTo>
                    <a:pt x="114" y="0"/>
                  </a:moveTo>
                  <a:cubicBezTo>
                    <a:pt x="57" y="0"/>
                    <a:pt x="1" y="38"/>
                    <a:pt x="1" y="113"/>
                  </a:cubicBezTo>
                  <a:lnTo>
                    <a:pt x="26" y="614"/>
                  </a:lnTo>
                  <a:cubicBezTo>
                    <a:pt x="38" y="690"/>
                    <a:pt x="101" y="727"/>
                    <a:pt x="161" y="727"/>
                  </a:cubicBezTo>
                  <a:cubicBezTo>
                    <a:pt x="220" y="727"/>
                    <a:pt x="276" y="690"/>
                    <a:pt x="276" y="614"/>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922;p34"/>
            <p:cNvSpPr/>
            <p:nvPr/>
          </p:nvSpPr>
          <p:spPr>
            <a:xfrm>
              <a:off x="7372946" y="3096368"/>
              <a:ext cx="6675" cy="25195"/>
            </a:xfrm>
            <a:custGeom>
              <a:avLst/>
              <a:gdLst/>
              <a:ahLst/>
              <a:cxnLst/>
              <a:rect l="l" t="t" r="r" b="b"/>
              <a:pathLst>
                <a:path w="226" h="853" extrusionOk="0">
                  <a:moveTo>
                    <a:pt x="113" y="0"/>
                  </a:moveTo>
                  <a:cubicBezTo>
                    <a:pt x="57" y="0"/>
                    <a:pt x="0" y="38"/>
                    <a:pt x="0" y="113"/>
                  </a:cubicBezTo>
                  <a:lnTo>
                    <a:pt x="0" y="740"/>
                  </a:lnTo>
                  <a:cubicBezTo>
                    <a:pt x="0" y="815"/>
                    <a:pt x="57" y="853"/>
                    <a:pt x="113" y="853"/>
                  </a:cubicBezTo>
                  <a:cubicBezTo>
                    <a:pt x="169" y="853"/>
                    <a:pt x="226" y="815"/>
                    <a:pt x="226" y="740"/>
                  </a:cubicBezTo>
                  <a:lnTo>
                    <a:pt x="226" y="113"/>
                  </a:lnTo>
                  <a:cubicBezTo>
                    <a:pt x="226" y="38"/>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923;p34"/>
            <p:cNvSpPr/>
            <p:nvPr/>
          </p:nvSpPr>
          <p:spPr>
            <a:xfrm>
              <a:off x="7377376" y="3055635"/>
              <a:ext cx="9777" cy="24575"/>
            </a:xfrm>
            <a:custGeom>
              <a:avLst/>
              <a:gdLst/>
              <a:ahLst/>
              <a:cxnLst/>
              <a:rect l="l" t="t" r="r" b="b"/>
              <a:pathLst>
                <a:path w="331" h="832" extrusionOk="0">
                  <a:moveTo>
                    <a:pt x="113" y="1"/>
                  </a:moveTo>
                  <a:cubicBezTo>
                    <a:pt x="57" y="1"/>
                    <a:pt x="1" y="39"/>
                    <a:pt x="1" y="114"/>
                  </a:cubicBezTo>
                  <a:cubicBezTo>
                    <a:pt x="1" y="339"/>
                    <a:pt x="26" y="540"/>
                    <a:pt x="76" y="740"/>
                  </a:cubicBezTo>
                  <a:cubicBezTo>
                    <a:pt x="97" y="803"/>
                    <a:pt x="149" y="831"/>
                    <a:pt x="198" y="831"/>
                  </a:cubicBezTo>
                  <a:cubicBezTo>
                    <a:pt x="267" y="831"/>
                    <a:pt x="331" y="778"/>
                    <a:pt x="301" y="690"/>
                  </a:cubicBezTo>
                  <a:cubicBezTo>
                    <a:pt x="251" y="490"/>
                    <a:pt x="226" y="314"/>
                    <a:pt x="226" y="114"/>
                  </a:cubicBezTo>
                  <a:cubicBezTo>
                    <a:pt x="226" y="39"/>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924;p34"/>
            <p:cNvSpPr/>
            <p:nvPr/>
          </p:nvSpPr>
          <p:spPr>
            <a:xfrm>
              <a:off x="7278188" y="3385810"/>
              <a:ext cx="8152" cy="26879"/>
            </a:xfrm>
            <a:custGeom>
              <a:avLst/>
              <a:gdLst/>
              <a:ahLst/>
              <a:cxnLst/>
              <a:rect l="l" t="t" r="r" b="b"/>
              <a:pathLst>
                <a:path w="276" h="910" extrusionOk="0">
                  <a:moveTo>
                    <a:pt x="116" y="1"/>
                  </a:moveTo>
                  <a:cubicBezTo>
                    <a:pt x="57" y="1"/>
                    <a:pt x="0" y="39"/>
                    <a:pt x="0" y="114"/>
                  </a:cubicBezTo>
                  <a:cubicBezTo>
                    <a:pt x="25" y="339"/>
                    <a:pt x="50" y="565"/>
                    <a:pt x="25" y="815"/>
                  </a:cubicBezTo>
                  <a:cubicBezTo>
                    <a:pt x="25" y="878"/>
                    <a:pt x="82" y="909"/>
                    <a:pt x="138" y="909"/>
                  </a:cubicBezTo>
                  <a:cubicBezTo>
                    <a:pt x="194" y="909"/>
                    <a:pt x="251" y="878"/>
                    <a:pt x="251" y="815"/>
                  </a:cubicBezTo>
                  <a:cubicBezTo>
                    <a:pt x="276" y="565"/>
                    <a:pt x="276" y="339"/>
                    <a:pt x="251" y="114"/>
                  </a:cubicBezTo>
                  <a:cubicBezTo>
                    <a:pt x="238" y="39"/>
                    <a:pt x="176"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925;p34"/>
            <p:cNvSpPr/>
            <p:nvPr/>
          </p:nvSpPr>
          <p:spPr>
            <a:xfrm>
              <a:off x="7290298" y="3387789"/>
              <a:ext cx="12051" cy="31635"/>
            </a:xfrm>
            <a:custGeom>
              <a:avLst/>
              <a:gdLst/>
              <a:ahLst/>
              <a:cxnLst/>
              <a:rect l="l" t="t" r="r" b="b"/>
              <a:pathLst>
                <a:path w="408" h="1071" extrusionOk="0">
                  <a:moveTo>
                    <a:pt x="137" y="1"/>
                  </a:moveTo>
                  <a:cubicBezTo>
                    <a:pt x="70" y="1"/>
                    <a:pt x="1" y="55"/>
                    <a:pt x="16" y="147"/>
                  </a:cubicBezTo>
                  <a:cubicBezTo>
                    <a:pt x="66" y="423"/>
                    <a:pt x="117" y="698"/>
                    <a:pt x="167" y="999"/>
                  </a:cubicBezTo>
                  <a:cubicBezTo>
                    <a:pt x="176" y="1048"/>
                    <a:pt x="217" y="1070"/>
                    <a:pt x="261" y="1070"/>
                  </a:cubicBezTo>
                  <a:cubicBezTo>
                    <a:pt x="329" y="1070"/>
                    <a:pt x="408" y="1016"/>
                    <a:pt x="392" y="924"/>
                  </a:cubicBezTo>
                  <a:lnTo>
                    <a:pt x="242" y="72"/>
                  </a:lnTo>
                  <a:cubicBezTo>
                    <a:pt x="222" y="23"/>
                    <a:pt x="180"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926;p34"/>
            <p:cNvSpPr/>
            <p:nvPr/>
          </p:nvSpPr>
          <p:spPr>
            <a:xfrm>
              <a:off x="7305865" y="3338579"/>
              <a:ext cx="10545" cy="25668"/>
            </a:xfrm>
            <a:custGeom>
              <a:avLst/>
              <a:gdLst/>
              <a:ahLst/>
              <a:cxnLst/>
              <a:rect l="l" t="t" r="r" b="b"/>
              <a:pathLst>
                <a:path w="357" h="869" extrusionOk="0">
                  <a:moveTo>
                    <a:pt x="146" y="0"/>
                  </a:moveTo>
                  <a:cubicBezTo>
                    <a:pt x="77" y="0"/>
                    <a:pt x="0" y="58"/>
                    <a:pt x="16" y="134"/>
                  </a:cubicBezTo>
                  <a:cubicBezTo>
                    <a:pt x="41" y="359"/>
                    <a:pt x="91" y="560"/>
                    <a:pt x="116" y="785"/>
                  </a:cubicBezTo>
                  <a:cubicBezTo>
                    <a:pt x="126" y="845"/>
                    <a:pt x="167" y="869"/>
                    <a:pt x="211" y="869"/>
                  </a:cubicBezTo>
                  <a:cubicBezTo>
                    <a:pt x="280" y="869"/>
                    <a:pt x="357" y="811"/>
                    <a:pt x="341" y="735"/>
                  </a:cubicBezTo>
                  <a:cubicBezTo>
                    <a:pt x="316" y="510"/>
                    <a:pt x="266" y="284"/>
                    <a:pt x="241" y="84"/>
                  </a:cubicBezTo>
                  <a:cubicBezTo>
                    <a:pt x="231" y="24"/>
                    <a:pt x="190"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927;p34"/>
            <p:cNvSpPr/>
            <p:nvPr/>
          </p:nvSpPr>
          <p:spPr>
            <a:xfrm>
              <a:off x="6771641" y="3148325"/>
              <a:ext cx="20351" cy="48619"/>
            </a:xfrm>
            <a:custGeom>
              <a:avLst/>
              <a:gdLst/>
              <a:ahLst/>
              <a:cxnLst/>
              <a:rect l="l" t="t" r="r" b="b"/>
              <a:pathLst>
                <a:path w="689" h="1646" extrusionOk="0">
                  <a:moveTo>
                    <a:pt x="546" y="0"/>
                  </a:moveTo>
                  <a:cubicBezTo>
                    <a:pt x="499" y="0"/>
                    <a:pt x="452" y="24"/>
                    <a:pt x="432" y="83"/>
                  </a:cubicBezTo>
                  <a:cubicBezTo>
                    <a:pt x="282" y="560"/>
                    <a:pt x="132" y="1036"/>
                    <a:pt x="31" y="1512"/>
                  </a:cubicBezTo>
                  <a:cubicBezTo>
                    <a:pt x="1" y="1588"/>
                    <a:pt x="72" y="1646"/>
                    <a:pt x="144" y="1646"/>
                  </a:cubicBezTo>
                  <a:cubicBezTo>
                    <a:pt x="190" y="1646"/>
                    <a:pt x="237" y="1621"/>
                    <a:pt x="257" y="1562"/>
                  </a:cubicBezTo>
                  <a:cubicBezTo>
                    <a:pt x="357" y="1086"/>
                    <a:pt x="508" y="610"/>
                    <a:pt x="658" y="134"/>
                  </a:cubicBezTo>
                  <a:cubicBezTo>
                    <a:pt x="688" y="58"/>
                    <a:pt x="617"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928;p34"/>
            <p:cNvSpPr/>
            <p:nvPr/>
          </p:nvSpPr>
          <p:spPr>
            <a:xfrm>
              <a:off x="6788390" y="3168322"/>
              <a:ext cx="18254" cy="34913"/>
            </a:xfrm>
            <a:custGeom>
              <a:avLst/>
              <a:gdLst/>
              <a:ahLst/>
              <a:cxnLst/>
              <a:rect l="l" t="t" r="r" b="b"/>
              <a:pathLst>
                <a:path w="618" h="1182" extrusionOk="0">
                  <a:moveTo>
                    <a:pt x="466" y="1"/>
                  </a:moveTo>
                  <a:cubicBezTo>
                    <a:pt x="429" y="1"/>
                    <a:pt x="391" y="17"/>
                    <a:pt x="367" y="58"/>
                  </a:cubicBezTo>
                  <a:cubicBezTo>
                    <a:pt x="216" y="359"/>
                    <a:pt x="91" y="685"/>
                    <a:pt x="16" y="1036"/>
                  </a:cubicBezTo>
                  <a:cubicBezTo>
                    <a:pt x="0" y="1127"/>
                    <a:pt x="69" y="1182"/>
                    <a:pt x="136" y="1182"/>
                  </a:cubicBezTo>
                  <a:cubicBezTo>
                    <a:pt x="179" y="1182"/>
                    <a:pt x="222" y="1160"/>
                    <a:pt x="241" y="1111"/>
                  </a:cubicBezTo>
                  <a:cubicBezTo>
                    <a:pt x="291" y="785"/>
                    <a:pt x="417" y="459"/>
                    <a:pt x="567" y="158"/>
                  </a:cubicBezTo>
                  <a:cubicBezTo>
                    <a:pt x="618" y="74"/>
                    <a:pt x="543"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929;p34"/>
            <p:cNvSpPr/>
            <p:nvPr/>
          </p:nvSpPr>
          <p:spPr>
            <a:xfrm>
              <a:off x="6804222" y="3139021"/>
              <a:ext cx="17811" cy="28326"/>
            </a:xfrm>
            <a:custGeom>
              <a:avLst/>
              <a:gdLst/>
              <a:ahLst/>
              <a:cxnLst/>
              <a:rect l="l" t="t" r="r" b="b"/>
              <a:pathLst>
                <a:path w="603" h="959" extrusionOk="0">
                  <a:moveTo>
                    <a:pt x="472" y="0"/>
                  </a:moveTo>
                  <a:cubicBezTo>
                    <a:pt x="426" y="0"/>
                    <a:pt x="377" y="22"/>
                    <a:pt x="357" y="73"/>
                  </a:cubicBezTo>
                  <a:cubicBezTo>
                    <a:pt x="232" y="323"/>
                    <a:pt x="131" y="574"/>
                    <a:pt x="31" y="825"/>
                  </a:cubicBezTo>
                  <a:cubicBezTo>
                    <a:pt x="1" y="901"/>
                    <a:pt x="72" y="958"/>
                    <a:pt x="143" y="958"/>
                  </a:cubicBezTo>
                  <a:cubicBezTo>
                    <a:pt x="190" y="958"/>
                    <a:pt x="237" y="934"/>
                    <a:pt x="257" y="875"/>
                  </a:cubicBezTo>
                  <a:lnTo>
                    <a:pt x="557" y="123"/>
                  </a:lnTo>
                  <a:cubicBezTo>
                    <a:pt x="602" y="48"/>
                    <a:pt x="540"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930;p34"/>
            <p:cNvSpPr/>
            <p:nvPr/>
          </p:nvSpPr>
          <p:spPr>
            <a:xfrm>
              <a:off x="6913571" y="3351014"/>
              <a:ext cx="8536" cy="38546"/>
            </a:xfrm>
            <a:custGeom>
              <a:avLst/>
              <a:gdLst/>
              <a:ahLst/>
              <a:cxnLst/>
              <a:rect l="l" t="t" r="r" b="b"/>
              <a:pathLst>
                <a:path w="289" h="1305" extrusionOk="0">
                  <a:moveTo>
                    <a:pt x="132" y="1"/>
                  </a:moveTo>
                  <a:cubicBezTo>
                    <a:pt x="76" y="1"/>
                    <a:pt x="26" y="39"/>
                    <a:pt x="38" y="114"/>
                  </a:cubicBezTo>
                  <a:cubicBezTo>
                    <a:pt x="38" y="465"/>
                    <a:pt x="38" y="841"/>
                    <a:pt x="13" y="1191"/>
                  </a:cubicBezTo>
                  <a:cubicBezTo>
                    <a:pt x="1" y="1267"/>
                    <a:pt x="51" y="1304"/>
                    <a:pt x="107" y="1304"/>
                  </a:cubicBezTo>
                  <a:cubicBezTo>
                    <a:pt x="164" y="1304"/>
                    <a:pt x="226" y="1267"/>
                    <a:pt x="239" y="1191"/>
                  </a:cubicBezTo>
                  <a:cubicBezTo>
                    <a:pt x="264" y="841"/>
                    <a:pt x="289" y="465"/>
                    <a:pt x="264" y="114"/>
                  </a:cubicBezTo>
                  <a:cubicBezTo>
                    <a:pt x="251" y="39"/>
                    <a:pt x="189" y="1"/>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931;p34"/>
            <p:cNvSpPr/>
            <p:nvPr/>
          </p:nvSpPr>
          <p:spPr>
            <a:xfrm>
              <a:off x="6938383" y="3360644"/>
              <a:ext cx="6675" cy="27440"/>
            </a:xfrm>
            <a:custGeom>
              <a:avLst/>
              <a:gdLst/>
              <a:ahLst/>
              <a:cxnLst/>
              <a:rect l="l" t="t" r="r" b="b"/>
              <a:pathLst>
                <a:path w="226" h="929" extrusionOk="0">
                  <a:moveTo>
                    <a:pt x="113" y="1"/>
                  </a:moveTo>
                  <a:cubicBezTo>
                    <a:pt x="57" y="1"/>
                    <a:pt x="0" y="38"/>
                    <a:pt x="0" y="114"/>
                  </a:cubicBezTo>
                  <a:lnTo>
                    <a:pt x="0" y="815"/>
                  </a:lnTo>
                  <a:cubicBezTo>
                    <a:pt x="0" y="891"/>
                    <a:pt x="57" y="928"/>
                    <a:pt x="113" y="928"/>
                  </a:cubicBezTo>
                  <a:cubicBezTo>
                    <a:pt x="170" y="928"/>
                    <a:pt x="226" y="891"/>
                    <a:pt x="226" y="815"/>
                  </a:cubicBezTo>
                  <a:lnTo>
                    <a:pt x="226" y="114"/>
                  </a:lnTo>
                  <a:cubicBezTo>
                    <a:pt x="226" y="38"/>
                    <a:pt x="170" y="1"/>
                    <a:pt x="11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932;p34"/>
            <p:cNvSpPr/>
            <p:nvPr/>
          </p:nvSpPr>
          <p:spPr>
            <a:xfrm>
              <a:off x="6942076" y="3310311"/>
              <a:ext cx="8536" cy="16305"/>
            </a:xfrm>
            <a:custGeom>
              <a:avLst/>
              <a:gdLst/>
              <a:ahLst/>
              <a:cxnLst/>
              <a:rect l="l" t="t" r="r" b="b"/>
              <a:pathLst>
                <a:path w="289" h="552" extrusionOk="0">
                  <a:moveTo>
                    <a:pt x="182" y="1"/>
                  </a:moveTo>
                  <a:cubicBezTo>
                    <a:pt x="126" y="1"/>
                    <a:pt x="63" y="38"/>
                    <a:pt x="51" y="113"/>
                  </a:cubicBezTo>
                  <a:cubicBezTo>
                    <a:pt x="26" y="214"/>
                    <a:pt x="26" y="339"/>
                    <a:pt x="1" y="439"/>
                  </a:cubicBezTo>
                  <a:cubicBezTo>
                    <a:pt x="1" y="514"/>
                    <a:pt x="57" y="552"/>
                    <a:pt x="113" y="552"/>
                  </a:cubicBezTo>
                  <a:cubicBezTo>
                    <a:pt x="170" y="552"/>
                    <a:pt x="226" y="514"/>
                    <a:pt x="226" y="439"/>
                  </a:cubicBezTo>
                  <a:cubicBezTo>
                    <a:pt x="251" y="339"/>
                    <a:pt x="276" y="214"/>
                    <a:pt x="276" y="113"/>
                  </a:cubicBezTo>
                  <a:cubicBezTo>
                    <a:pt x="289" y="38"/>
                    <a:pt x="239"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933;p34"/>
            <p:cNvSpPr/>
            <p:nvPr/>
          </p:nvSpPr>
          <p:spPr>
            <a:xfrm>
              <a:off x="6756843" y="2942830"/>
              <a:ext cx="18106" cy="38310"/>
            </a:xfrm>
            <a:custGeom>
              <a:avLst/>
              <a:gdLst/>
              <a:ahLst/>
              <a:cxnLst/>
              <a:rect l="l" t="t" r="r" b="b"/>
              <a:pathLst>
                <a:path w="613" h="1297" extrusionOk="0">
                  <a:moveTo>
                    <a:pt x="479" y="0"/>
                  </a:moveTo>
                  <a:cubicBezTo>
                    <a:pt x="435" y="0"/>
                    <a:pt x="392" y="22"/>
                    <a:pt x="382" y="73"/>
                  </a:cubicBezTo>
                  <a:cubicBezTo>
                    <a:pt x="257" y="424"/>
                    <a:pt x="156" y="800"/>
                    <a:pt x="31" y="1151"/>
                  </a:cubicBezTo>
                  <a:cubicBezTo>
                    <a:pt x="0" y="1243"/>
                    <a:pt x="73" y="1297"/>
                    <a:pt x="145" y="1297"/>
                  </a:cubicBezTo>
                  <a:cubicBezTo>
                    <a:pt x="191" y="1297"/>
                    <a:pt x="237" y="1275"/>
                    <a:pt x="257" y="1226"/>
                  </a:cubicBezTo>
                  <a:lnTo>
                    <a:pt x="582" y="123"/>
                  </a:lnTo>
                  <a:cubicBezTo>
                    <a:pt x="612" y="48"/>
                    <a:pt x="544"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934;p34"/>
            <p:cNvSpPr/>
            <p:nvPr/>
          </p:nvSpPr>
          <p:spPr>
            <a:xfrm>
              <a:off x="6765143" y="2963241"/>
              <a:ext cx="19347" cy="22685"/>
            </a:xfrm>
            <a:custGeom>
              <a:avLst/>
              <a:gdLst/>
              <a:ahLst/>
              <a:cxnLst/>
              <a:rect l="l" t="t" r="r" b="b"/>
              <a:pathLst>
                <a:path w="655" h="768" extrusionOk="0">
                  <a:moveTo>
                    <a:pt x="490" y="1"/>
                  </a:moveTo>
                  <a:cubicBezTo>
                    <a:pt x="466" y="1"/>
                    <a:pt x="444" y="11"/>
                    <a:pt x="427" y="34"/>
                  </a:cubicBezTo>
                  <a:cubicBezTo>
                    <a:pt x="276" y="209"/>
                    <a:pt x="151" y="410"/>
                    <a:pt x="51" y="610"/>
                  </a:cubicBezTo>
                  <a:cubicBezTo>
                    <a:pt x="0" y="695"/>
                    <a:pt x="75" y="768"/>
                    <a:pt x="152" y="768"/>
                  </a:cubicBezTo>
                  <a:cubicBezTo>
                    <a:pt x="189" y="768"/>
                    <a:pt x="227" y="751"/>
                    <a:pt x="251" y="710"/>
                  </a:cubicBezTo>
                  <a:cubicBezTo>
                    <a:pt x="327" y="535"/>
                    <a:pt x="452" y="359"/>
                    <a:pt x="577" y="209"/>
                  </a:cubicBezTo>
                  <a:cubicBezTo>
                    <a:pt x="654" y="112"/>
                    <a:pt x="568" y="1"/>
                    <a:pt x="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935;p34"/>
            <p:cNvSpPr/>
            <p:nvPr/>
          </p:nvSpPr>
          <p:spPr>
            <a:xfrm>
              <a:off x="6880637" y="2528177"/>
              <a:ext cx="159178" cy="104415"/>
            </a:xfrm>
            <a:custGeom>
              <a:avLst/>
              <a:gdLst/>
              <a:ahLst/>
              <a:cxnLst/>
              <a:rect l="l" t="t" r="r" b="b"/>
              <a:pathLst>
                <a:path w="5389" h="3535" extrusionOk="0">
                  <a:moveTo>
                    <a:pt x="5389" y="1"/>
                  </a:moveTo>
                  <a:cubicBezTo>
                    <a:pt x="1655" y="352"/>
                    <a:pt x="301" y="2482"/>
                    <a:pt x="301" y="2482"/>
                  </a:cubicBezTo>
                  <a:lnTo>
                    <a:pt x="0" y="3535"/>
                  </a:lnTo>
                  <a:cubicBezTo>
                    <a:pt x="3935" y="3108"/>
                    <a:pt x="5389" y="1"/>
                    <a:pt x="5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936;p34"/>
            <p:cNvSpPr/>
            <p:nvPr/>
          </p:nvSpPr>
          <p:spPr>
            <a:xfrm>
              <a:off x="6534186" y="2988643"/>
              <a:ext cx="1028289" cy="591991"/>
            </a:xfrm>
            <a:custGeom>
              <a:avLst/>
              <a:gdLst/>
              <a:ahLst/>
              <a:cxnLst/>
              <a:rect l="l" t="t" r="r" b="b"/>
              <a:pathLst>
                <a:path w="34813" h="20042" extrusionOk="0">
                  <a:moveTo>
                    <a:pt x="7256" y="9406"/>
                  </a:moveTo>
                  <a:cubicBezTo>
                    <a:pt x="7268" y="9406"/>
                    <a:pt x="7281" y="9412"/>
                    <a:pt x="7293" y="9424"/>
                  </a:cubicBezTo>
                  <a:cubicBezTo>
                    <a:pt x="7369" y="9474"/>
                    <a:pt x="7419" y="9600"/>
                    <a:pt x="7444" y="9725"/>
                  </a:cubicBezTo>
                  <a:cubicBezTo>
                    <a:pt x="7519" y="9976"/>
                    <a:pt x="7519" y="10251"/>
                    <a:pt x="7494" y="10502"/>
                  </a:cubicBezTo>
                  <a:cubicBezTo>
                    <a:pt x="7433" y="11375"/>
                    <a:pt x="7175" y="12231"/>
                    <a:pt x="6720" y="12964"/>
                  </a:cubicBezTo>
                  <a:lnTo>
                    <a:pt x="6720" y="12964"/>
                  </a:lnTo>
                  <a:cubicBezTo>
                    <a:pt x="6693" y="12336"/>
                    <a:pt x="6709" y="11707"/>
                    <a:pt x="6767" y="11078"/>
                  </a:cubicBezTo>
                  <a:cubicBezTo>
                    <a:pt x="6792" y="10803"/>
                    <a:pt x="6842" y="10552"/>
                    <a:pt x="6892" y="10276"/>
                  </a:cubicBezTo>
                  <a:cubicBezTo>
                    <a:pt x="6943" y="10026"/>
                    <a:pt x="6993" y="9750"/>
                    <a:pt x="7118" y="9525"/>
                  </a:cubicBezTo>
                  <a:cubicBezTo>
                    <a:pt x="7143" y="9474"/>
                    <a:pt x="7193" y="9424"/>
                    <a:pt x="7218" y="9424"/>
                  </a:cubicBezTo>
                  <a:cubicBezTo>
                    <a:pt x="7231" y="9412"/>
                    <a:pt x="7243" y="9406"/>
                    <a:pt x="7256" y="9406"/>
                  </a:cubicBezTo>
                  <a:close/>
                  <a:moveTo>
                    <a:pt x="29364" y="11918"/>
                  </a:moveTo>
                  <a:cubicBezTo>
                    <a:pt x="29418" y="11918"/>
                    <a:pt x="29474" y="11931"/>
                    <a:pt x="29524" y="11956"/>
                  </a:cubicBezTo>
                  <a:cubicBezTo>
                    <a:pt x="29599" y="12006"/>
                    <a:pt x="29674" y="12106"/>
                    <a:pt x="29700" y="12231"/>
                  </a:cubicBezTo>
                  <a:cubicBezTo>
                    <a:pt x="29800" y="12457"/>
                    <a:pt x="29825" y="12733"/>
                    <a:pt x="29825" y="12983"/>
                  </a:cubicBezTo>
                  <a:cubicBezTo>
                    <a:pt x="29800" y="13535"/>
                    <a:pt x="29700" y="14061"/>
                    <a:pt x="29574" y="14587"/>
                  </a:cubicBezTo>
                  <a:cubicBezTo>
                    <a:pt x="29551" y="14673"/>
                    <a:pt x="29527" y="14760"/>
                    <a:pt x="29501" y="14845"/>
                  </a:cubicBezTo>
                  <a:lnTo>
                    <a:pt x="29501" y="14845"/>
                  </a:lnTo>
                  <a:cubicBezTo>
                    <a:pt x="29261" y="14404"/>
                    <a:pt x="29071" y="13895"/>
                    <a:pt x="28998" y="13409"/>
                  </a:cubicBezTo>
                  <a:cubicBezTo>
                    <a:pt x="28948" y="13134"/>
                    <a:pt x="28923" y="12858"/>
                    <a:pt x="28948" y="12607"/>
                  </a:cubicBezTo>
                  <a:cubicBezTo>
                    <a:pt x="28973" y="12357"/>
                    <a:pt x="29023" y="12081"/>
                    <a:pt x="29223" y="11956"/>
                  </a:cubicBezTo>
                  <a:cubicBezTo>
                    <a:pt x="29261" y="11931"/>
                    <a:pt x="29311" y="11918"/>
                    <a:pt x="29364" y="11918"/>
                  </a:cubicBezTo>
                  <a:close/>
                  <a:moveTo>
                    <a:pt x="13846" y="12405"/>
                  </a:moveTo>
                  <a:cubicBezTo>
                    <a:pt x="13892" y="12405"/>
                    <a:pt x="13939" y="12426"/>
                    <a:pt x="13985" y="12457"/>
                  </a:cubicBezTo>
                  <a:cubicBezTo>
                    <a:pt x="14136" y="12557"/>
                    <a:pt x="14161" y="12833"/>
                    <a:pt x="14136" y="13084"/>
                  </a:cubicBezTo>
                  <a:cubicBezTo>
                    <a:pt x="14110" y="13610"/>
                    <a:pt x="13910" y="14111"/>
                    <a:pt x="13709" y="14612"/>
                  </a:cubicBezTo>
                  <a:cubicBezTo>
                    <a:pt x="13632" y="14775"/>
                    <a:pt x="13553" y="14937"/>
                    <a:pt x="13469" y="15099"/>
                  </a:cubicBezTo>
                  <a:lnTo>
                    <a:pt x="13469" y="15099"/>
                  </a:lnTo>
                  <a:cubicBezTo>
                    <a:pt x="13435" y="14821"/>
                    <a:pt x="13415" y="14541"/>
                    <a:pt x="13409" y="14261"/>
                  </a:cubicBezTo>
                  <a:cubicBezTo>
                    <a:pt x="13384" y="13735"/>
                    <a:pt x="13409" y="13184"/>
                    <a:pt x="13584" y="12708"/>
                  </a:cubicBezTo>
                  <a:cubicBezTo>
                    <a:pt x="13634" y="12607"/>
                    <a:pt x="13684" y="12482"/>
                    <a:pt x="13760" y="12432"/>
                  </a:cubicBezTo>
                  <a:cubicBezTo>
                    <a:pt x="13788" y="12413"/>
                    <a:pt x="13817" y="12405"/>
                    <a:pt x="13846" y="12405"/>
                  </a:cubicBezTo>
                  <a:close/>
                  <a:moveTo>
                    <a:pt x="20802" y="13033"/>
                  </a:moveTo>
                  <a:cubicBezTo>
                    <a:pt x="20802" y="13033"/>
                    <a:pt x="20827" y="13033"/>
                    <a:pt x="20852" y="13058"/>
                  </a:cubicBezTo>
                  <a:cubicBezTo>
                    <a:pt x="20877" y="13084"/>
                    <a:pt x="20902" y="13134"/>
                    <a:pt x="20902" y="13184"/>
                  </a:cubicBezTo>
                  <a:cubicBezTo>
                    <a:pt x="20928" y="13309"/>
                    <a:pt x="20953" y="13434"/>
                    <a:pt x="20953" y="13560"/>
                  </a:cubicBezTo>
                  <a:cubicBezTo>
                    <a:pt x="20953" y="13835"/>
                    <a:pt x="20928" y="14086"/>
                    <a:pt x="20902" y="14362"/>
                  </a:cubicBezTo>
                  <a:cubicBezTo>
                    <a:pt x="20860" y="14660"/>
                    <a:pt x="20793" y="14958"/>
                    <a:pt x="20716" y="15252"/>
                  </a:cubicBezTo>
                  <a:lnTo>
                    <a:pt x="20716" y="15252"/>
                  </a:lnTo>
                  <a:cubicBezTo>
                    <a:pt x="20670" y="14988"/>
                    <a:pt x="20639" y="14722"/>
                    <a:pt x="20627" y="14462"/>
                  </a:cubicBezTo>
                  <a:cubicBezTo>
                    <a:pt x="20602" y="14211"/>
                    <a:pt x="20602" y="13936"/>
                    <a:pt x="20627" y="13685"/>
                  </a:cubicBezTo>
                  <a:cubicBezTo>
                    <a:pt x="20627" y="13535"/>
                    <a:pt x="20652" y="13409"/>
                    <a:pt x="20677" y="13284"/>
                  </a:cubicBezTo>
                  <a:cubicBezTo>
                    <a:pt x="20702" y="13184"/>
                    <a:pt x="20777" y="13058"/>
                    <a:pt x="20802" y="13033"/>
                  </a:cubicBezTo>
                  <a:close/>
                  <a:moveTo>
                    <a:pt x="752" y="1"/>
                  </a:moveTo>
                  <a:lnTo>
                    <a:pt x="752" y="1"/>
                  </a:lnTo>
                  <a:cubicBezTo>
                    <a:pt x="376" y="2156"/>
                    <a:pt x="125" y="4312"/>
                    <a:pt x="25" y="6492"/>
                  </a:cubicBezTo>
                  <a:cubicBezTo>
                    <a:pt x="0" y="7595"/>
                    <a:pt x="25" y="8672"/>
                    <a:pt x="125" y="9750"/>
                  </a:cubicBezTo>
                  <a:cubicBezTo>
                    <a:pt x="251" y="10853"/>
                    <a:pt x="426" y="11931"/>
                    <a:pt x="902" y="12933"/>
                  </a:cubicBezTo>
                  <a:cubicBezTo>
                    <a:pt x="1128" y="13434"/>
                    <a:pt x="1454" y="13911"/>
                    <a:pt x="1905" y="14261"/>
                  </a:cubicBezTo>
                  <a:cubicBezTo>
                    <a:pt x="2130" y="14437"/>
                    <a:pt x="2406" y="14562"/>
                    <a:pt x="2682" y="14637"/>
                  </a:cubicBezTo>
                  <a:cubicBezTo>
                    <a:pt x="2932" y="14738"/>
                    <a:pt x="3208" y="14788"/>
                    <a:pt x="3509" y="14813"/>
                  </a:cubicBezTo>
                  <a:cubicBezTo>
                    <a:pt x="3647" y="14832"/>
                    <a:pt x="3786" y="14841"/>
                    <a:pt x="3926" y="14841"/>
                  </a:cubicBezTo>
                  <a:cubicBezTo>
                    <a:pt x="4345" y="14841"/>
                    <a:pt x="4768" y="14756"/>
                    <a:pt x="5163" y="14587"/>
                  </a:cubicBezTo>
                  <a:cubicBezTo>
                    <a:pt x="5689" y="14387"/>
                    <a:pt x="6140" y="14011"/>
                    <a:pt x="6491" y="13585"/>
                  </a:cubicBezTo>
                  <a:cubicBezTo>
                    <a:pt x="6508" y="13564"/>
                    <a:pt x="6525" y="13544"/>
                    <a:pt x="6542" y="13523"/>
                  </a:cubicBezTo>
                  <a:lnTo>
                    <a:pt x="6542" y="13523"/>
                  </a:lnTo>
                  <a:cubicBezTo>
                    <a:pt x="6560" y="13796"/>
                    <a:pt x="6585" y="14067"/>
                    <a:pt x="6617" y="14337"/>
                  </a:cubicBezTo>
                  <a:cubicBezTo>
                    <a:pt x="6767" y="15414"/>
                    <a:pt x="7018" y="16517"/>
                    <a:pt x="7644" y="17470"/>
                  </a:cubicBezTo>
                  <a:cubicBezTo>
                    <a:pt x="7945" y="17921"/>
                    <a:pt x="8396" y="18347"/>
                    <a:pt x="8973" y="18497"/>
                  </a:cubicBezTo>
                  <a:cubicBezTo>
                    <a:pt x="9196" y="18565"/>
                    <a:pt x="9423" y="18595"/>
                    <a:pt x="9648" y="18595"/>
                  </a:cubicBezTo>
                  <a:cubicBezTo>
                    <a:pt x="10004" y="18595"/>
                    <a:pt x="10355" y="18520"/>
                    <a:pt x="10677" y="18397"/>
                  </a:cubicBezTo>
                  <a:cubicBezTo>
                    <a:pt x="11203" y="18171"/>
                    <a:pt x="11679" y="17820"/>
                    <a:pt x="12080" y="17444"/>
                  </a:cubicBezTo>
                  <a:cubicBezTo>
                    <a:pt x="12481" y="17043"/>
                    <a:pt x="12832" y="16617"/>
                    <a:pt x="13133" y="16166"/>
                  </a:cubicBezTo>
                  <a:cubicBezTo>
                    <a:pt x="13196" y="16075"/>
                    <a:pt x="13256" y="15983"/>
                    <a:pt x="13315" y="15892"/>
                  </a:cubicBezTo>
                  <a:lnTo>
                    <a:pt x="13315" y="15892"/>
                  </a:lnTo>
                  <a:cubicBezTo>
                    <a:pt x="13428" y="16437"/>
                    <a:pt x="13593" y="16972"/>
                    <a:pt x="13810" y="17495"/>
                  </a:cubicBezTo>
                  <a:cubicBezTo>
                    <a:pt x="14035" y="18021"/>
                    <a:pt x="14311" y="18497"/>
                    <a:pt x="14687" y="18948"/>
                  </a:cubicBezTo>
                  <a:cubicBezTo>
                    <a:pt x="15038" y="19374"/>
                    <a:pt x="15514" y="19725"/>
                    <a:pt x="16090" y="19901"/>
                  </a:cubicBezTo>
                  <a:cubicBezTo>
                    <a:pt x="16375" y="19991"/>
                    <a:pt x="16680" y="20042"/>
                    <a:pt x="16984" y="20042"/>
                  </a:cubicBezTo>
                  <a:cubicBezTo>
                    <a:pt x="17269" y="20042"/>
                    <a:pt x="17553" y="19998"/>
                    <a:pt x="17820" y="19901"/>
                  </a:cubicBezTo>
                  <a:cubicBezTo>
                    <a:pt x="18371" y="19700"/>
                    <a:pt x="18822" y="19324"/>
                    <a:pt x="19198" y="18923"/>
                  </a:cubicBezTo>
                  <a:cubicBezTo>
                    <a:pt x="19891" y="18139"/>
                    <a:pt x="20349" y="17205"/>
                    <a:pt x="20691" y="16240"/>
                  </a:cubicBezTo>
                  <a:lnTo>
                    <a:pt x="20691" y="16240"/>
                  </a:lnTo>
                  <a:cubicBezTo>
                    <a:pt x="21020" y="17249"/>
                    <a:pt x="21541" y="18224"/>
                    <a:pt x="22431" y="18898"/>
                  </a:cubicBezTo>
                  <a:cubicBezTo>
                    <a:pt x="22857" y="19249"/>
                    <a:pt x="23409" y="19500"/>
                    <a:pt x="23960" y="19600"/>
                  </a:cubicBezTo>
                  <a:cubicBezTo>
                    <a:pt x="24191" y="19640"/>
                    <a:pt x="24421" y="19660"/>
                    <a:pt x="24650" y="19660"/>
                  </a:cubicBezTo>
                  <a:cubicBezTo>
                    <a:pt x="24994" y="19660"/>
                    <a:pt x="25334" y="19615"/>
                    <a:pt x="25664" y="19525"/>
                  </a:cubicBezTo>
                  <a:cubicBezTo>
                    <a:pt x="26792" y="19274"/>
                    <a:pt x="27694" y="18497"/>
                    <a:pt x="28371" y="17620"/>
                  </a:cubicBezTo>
                  <a:cubicBezTo>
                    <a:pt x="28887" y="16905"/>
                    <a:pt x="29278" y="16112"/>
                    <a:pt x="29567" y="15290"/>
                  </a:cubicBezTo>
                  <a:lnTo>
                    <a:pt x="29567" y="15290"/>
                  </a:lnTo>
                  <a:cubicBezTo>
                    <a:pt x="29817" y="15644"/>
                    <a:pt x="30129" y="15961"/>
                    <a:pt x="30502" y="16216"/>
                  </a:cubicBezTo>
                  <a:cubicBezTo>
                    <a:pt x="30953" y="16542"/>
                    <a:pt x="31529" y="16743"/>
                    <a:pt x="32080" y="16768"/>
                  </a:cubicBezTo>
                  <a:cubicBezTo>
                    <a:pt x="32381" y="16768"/>
                    <a:pt x="32657" y="16743"/>
                    <a:pt x="32933" y="16693"/>
                  </a:cubicBezTo>
                  <a:cubicBezTo>
                    <a:pt x="33233" y="16642"/>
                    <a:pt x="33484" y="16492"/>
                    <a:pt x="33710" y="16317"/>
                  </a:cubicBezTo>
                  <a:cubicBezTo>
                    <a:pt x="34136" y="15916"/>
                    <a:pt x="34361" y="15389"/>
                    <a:pt x="34512" y="14863"/>
                  </a:cubicBezTo>
                  <a:cubicBezTo>
                    <a:pt x="34787" y="13785"/>
                    <a:pt x="34812" y="12683"/>
                    <a:pt x="34812" y="11605"/>
                  </a:cubicBezTo>
                  <a:cubicBezTo>
                    <a:pt x="34787" y="10502"/>
                    <a:pt x="34687" y="9424"/>
                    <a:pt x="34537" y="8347"/>
                  </a:cubicBezTo>
                  <a:cubicBezTo>
                    <a:pt x="34261" y="6191"/>
                    <a:pt x="33835" y="4036"/>
                    <a:pt x="33334" y="1931"/>
                  </a:cubicBezTo>
                  <a:lnTo>
                    <a:pt x="33334" y="1931"/>
                  </a:lnTo>
                  <a:cubicBezTo>
                    <a:pt x="33810" y="4061"/>
                    <a:pt x="34211" y="6191"/>
                    <a:pt x="34461" y="8347"/>
                  </a:cubicBezTo>
                  <a:cubicBezTo>
                    <a:pt x="34587" y="9424"/>
                    <a:pt x="34687" y="10527"/>
                    <a:pt x="34687" y="11605"/>
                  </a:cubicBezTo>
                  <a:cubicBezTo>
                    <a:pt x="34712" y="12683"/>
                    <a:pt x="34662" y="13785"/>
                    <a:pt x="34361" y="14813"/>
                  </a:cubicBezTo>
                  <a:cubicBezTo>
                    <a:pt x="34211" y="15339"/>
                    <a:pt x="33985" y="15840"/>
                    <a:pt x="33609" y="16191"/>
                  </a:cubicBezTo>
                  <a:cubicBezTo>
                    <a:pt x="33263" y="16516"/>
                    <a:pt x="32785" y="16598"/>
                    <a:pt x="32322" y="16598"/>
                  </a:cubicBezTo>
                  <a:cubicBezTo>
                    <a:pt x="32250" y="16598"/>
                    <a:pt x="32177" y="16596"/>
                    <a:pt x="32106" y="16592"/>
                  </a:cubicBezTo>
                  <a:cubicBezTo>
                    <a:pt x="31554" y="16567"/>
                    <a:pt x="31028" y="16392"/>
                    <a:pt x="30602" y="16091"/>
                  </a:cubicBezTo>
                  <a:cubicBezTo>
                    <a:pt x="30211" y="15831"/>
                    <a:pt x="29896" y="15477"/>
                    <a:pt x="29640" y="15077"/>
                  </a:cubicBezTo>
                  <a:lnTo>
                    <a:pt x="29640" y="15077"/>
                  </a:lnTo>
                  <a:cubicBezTo>
                    <a:pt x="29688" y="14931"/>
                    <a:pt x="29733" y="14785"/>
                    <a:pt x="29775" y="14637"/>
                  </a:cubicBezTo>
                  <a:cubicBezTo>
                    <a:pt x="29900" y="14086"/>
                    <a:pt x="30000" y="13560"/>
                    <a:pt x="30000" y="13008"/>
                  </a:cubicBezTo>
                  <a:cubicBezTo>
                    <a:pt x="30000" y="12708"/>
                    <a:pt x="30000" y="12432"/>
                    <a:pt x="29900" y="12156"/>
                  </a:cubicBezTo>
                  <a:cubicBezTo>
                    <a:pt x="29850" y="12031"/>
                    <a:pt x="29775" y="11881"/>
                    <a:pt x="29599" y="11780"/>
                  </a:cubicBezTo>
                  <a:cubicBezTo>
                    <a:pt x="29529" y="11745"/>
                    <a:pt x="29454" y="11727"/>
                    <a:pt x="29379" y="11727"/>
                  </a:cubicBezTo>
                  <a:cubicBezTo>
                    <a:pt x="29291" y="11727"/>
                    <a:pt x="29204" y="11752"/>
                    <a:pt x="29123" y="11805"/>
                  </a:cubicBezTo>
                  <a:cubicBezTo>
                    <a:pt x="28973" y="11881"/>
                    <a:pt x="28898" y="12031"/>
                    <a:pt x="28847" y="12181"/>
                  </a:cubicBezTo>
                  <a:cubicBezTo>
                    <a:pt x="28797" y="12307"/>
                    <a:pt x="28772" y="12457"/>
                    <a:pt x="28747" y="12582"/>
                  </a:cubicBezTo>
                  <a:cubicBezTo>
                    <a:pt x="28747" y="12883"/>
                    <a:pt x="28747" y="13159"/>
                    <a:pt x="28797" y="13434"/>
                  </a:cubicBezTo>
                  <a:cubicBezTo>
                    <a:pt x="28898" y="13986"/>
                    <a:pt x="29098" y="14512"/>
                    <a:pt x="29374" y="14988"/>
                  </a:cubicBezTo>
                  <a:cubicBezTo>
                    <a:pt x="29391" y="15018"/>
                    <a:pt x="29409" y="15048"/>
                    <a:pt x="29427" y="15077"/>
                  </a:cubicBezTo>
                  <a:lnTo>
                    <a:pt x="29427" y="15077"/>
                  </a:lnTo>
                  <a:cubicBezTo>
                    <a:pt x="29142" y="15931"/>
                    <a:pt x="28722" y="16754"/>
                    <a:pt x="28196" y="17470"/>
                  </a:cubicBezTo>
                  <a:cubicBezTo>
                    <a:pt x="27544" y="18347"/>
                    <a:pt x="26667" y="19074"/>
                    <a:pt x="25614" y="19324"/>
                  </a:cubicBezTo>
                  <a:cubicBezTo>
                    <a:pt x="25312" y="19396"/>
                    <a:pt x="25002" y="19433"/>
                    <a:pt x="24693" y="19433"/>
                  </a:cubicBezTo>
                  <a:cubicBezTo>
                    <a:pt x="23925" y="19433"/>
                    <a:pt x="23164" y="19205"/>
                    <a:pt x="22557" y="18723"/>
                  </a:cubicBezTo>
                  <a:cubicBezTo>
                    <a:pt x="21730" y="18071"/>
                    <a:pt x="21203" y="17068"/>
                    <a:pt x="20902" y="16041"/>
                  </a:cubicBezTo>
                  <a:cubicBezTo>
                    <a:pt x="20880" y="15965"/>
                    <a:pt x="20858" y="15888"/>
                    <a:pt x="20838" y="15810"/>
                  </a:cubicBezTo>
                  <a:lnTo>
                    <a:pt x="20838" y="15810"/>
                  </a:lnTo>
                  <a:cubicBezTo>
                    <a:pt x="20982" y="15358"/>
                    <a:pt x="21090" y="14873"/>
                    <a:pt x="21178" y="14387"/>
                  </a:cubicBezTo>
                  <a:cubicBezTo>
                    <a:pt x="21203" y="14111"/>
                    <a:pt x="21228" y="13835"/>
                    <a:pt x="21228" y="13560"/>
                  </a:cubicBezTo>
                  <a:cubicBezTo>
                    <a:pt x="21228" y="13409"/>
                    <a:pt x="21203" y="13284"/>
                    <a:pt x="21153" y="13134"/>
                  </a:cubicBezTo>
                  <a:cubicBezTo>
                    <a:pt x="21128" y="13058"/>
                    <a:pt x="21103" y="12958"/>
                    <a:pt x="21053" y="12883"/>
                  </a:cubicBezTo>
                  <a:cubicBezTo>
                    <a:pt x="20999" y="12829"/>
                    <a:pt x="20918" y="12788"/>
                    <a:pt x="20822" y="12788"/>
                  </a:cubicBezTo>
                  <a:cubicBezTo>
                    <a:pt x="20784" y="12788"/>
                    <a:pt x="20744" y="12794"/>
                    <a:pt x="20702" y="12808"/>
                  </a:cubicBezTo>
                  <a:cubicBezTo>
                    <a:pt x="20577" y="12858"/>
                    <a:pt x="20552" y="12933"/>
                    <a:pt x="20501" y="13008"/>
                  </a:cubicBezTo>
                  <a:cubicBezTo>
                    <a:pt x="20476" y="13084"/>
                    <a:pt x="20451" y="13159"/>
                    <a:pt x="20426" y="13234"/>
                  </a:cubicBezTo>
                  <a:cubicBezTo>
                    <a:pt x="20376" y="13359"/>
                    <a:pt x="20376" y="13510"/>
                    <a:pt x="20351" y="13660"/>
                  </a:cubicBezTo>
                  <a:cubicBezTo>
                    <a:pt x="20326" y="13936"/>
                    <a:pt x="20326" y="14211"/>
                    <a:pt x="20351" y="14487"/>
                  </a:cubicBezTo>
                  <a:cubicBezTo>
                    <a:pt x="20391" y="14924"/>
                    <a:pt x="20462" y="15362"/>
                    <a:pt x="20565" y="15787"/>
                  </a:cubicBezTo>
                  <a:lnTo>
                    <a:pt x="20565" y="15787"/>
                  </a:lnTo>
                  <a:cubicBezTo>
                    <a:pt x="20552" y="15830"/>
                    <a:pt x="20539" y="15873"/>
                    <a:pt x="20527" y="15916"/>
                  </a:cubicBezTo>
                  <a:cubicBezTo>
                    <a:pt x="20176" y="16943"/>
                    <a:pt x="19699" y="17921"/>
                    <a:pt x="18998" y="18723"/>
                  </a:cubicBezTo>
                  <a:cubicBezTo>
                    <a:pt x="18622" y="19124"/>
                    <a:pt x="18196" y="19449"/>
                    <a:pt x="17720" y="19625"/>
                  </a:cubicBezTo>
                  <a:cubicBezTo>
                    <a:pt x="17478" y="19709"/>
                    <a:pt x="17226" y="19747"/>
                    <a:pt x="16976" y="19747"/>
                  </a:cubicBezTo>
                  <a:cubicBezTo>
                    <a:pt x="16705" y="19747"/>
                    <a:pt x="16438" y="19703"/>
                    <a:pt x="16191" y="19625"/>
                  </a:cubicBezTo>
                  <a:cubicBezTo>
                    <a:pt x="15689" y="19475"/>
                    <a:pt x="15238" y="19149"/>
                    <a:pt x="14912" y="18748"/>
                  </a:cubicBezTo>
                  <a:cubicBezTo>
                    <a:pt x="14562" y="18347"/>
                    <a:pt x="14286" y="17871"/>
                    <a:pt x="14085" y="17394"/>
                  </a:cubicBezTo>
                  <a:cubicBezTo>
                    <a:pt x="13828" y="16804"/>
                    <a:pt x="13644" y="16178"/>
                    <a:pt x="13533" y="15537"/>
                  </a:cubicBezTo>
                  <a:lnTo>
                    <a:pt x="13533" y="15537"/>
                  </a:lnTo>
                  <a:cubicBezTo>
                    <a:pt x="13691" y="15267"/>
                    <a:pt x="13834" y="14994"/>
                    <a:pt x="13960" y="14713"/>
                  </a:cubicBezTo>
                  <a:cubicBezTo>
                    <a:pt x="14161" y="14211"/>
                    <a:pt x="14361" y="13685"/>
                    <a:pt x="14411" y="13109"/>
                  </a:cubicBezTo>
                  <a:cubicBezTo>
                    <a:pt x="14436" y="12958"/>
                    <a:pt x="14436" y="12808"/>
                    <a:pt x="14411" y="12657"/>
                  </a:cubicBezTo>
                  <a:cubicBezTo>
                    <a:pt x="14361" y="12507"/>
                    <a:pt x="14311" y="12357"/>
                    <a:pt x="14161" y="12231"/>
                  </a:cubicBezTo>
                  <a:cubicBezTo>
                    <a:pt x="14085" y="12181"/>
                    <a:pt x="13985" y="12131"/>
                    <a:pt x="13885" y="12131"/>
                  </a:cubicBezTo>
                  <a:cubicBezTo>
                    <a:pt x="13785" y="12131"/>
                    <a:pt x="13684" y="12156"/>
                    <a:pt x="13609" y="12231"/>
                  </a:cubicBezTo>
                  <a:cubicBezTo>
                    <a:pt x="13459" y="12332"/>
                    <a:pt x="13384" y="12482"/>
                    <a:pt x="13334" y="12607"/>
                  </a:cubicBezTo>
                  <a:cubicBezTo>
                    <a:pt x="13133" y="13159"/>
                    <a:pt x="13108" y="13735"/>
                    <a:pt x="13133" y="14287"/>
                  </a:cubicBezTo>
                  <a:cubicBezTo>
                    <a:pt x="13142" y="14698"/>
                    <a:pt x="13180" y="15106"/>
                    <a:pt x="13245" y="15510"/>
                  </a:cubicBezTo>
                  <a:lnTo>
                    <a:pt x="13245" y="15510"/>
                  </a:lnTo>
                  <a:cubicBezTo>
                    <a:pt x="13147" y="15681"/>
                    <a:pt x="13043" y="15850"/>
                    <a:pt x="12933" y="16016"/>
                  </a:cubicBezTo>
                  <a:cubicBezTo>
                    <a:pt x="12632" y="16467"/>
                    <a:pt x="12281" y="16893"/>
                    <a:pt x="11905" y="17269"/>
                  </a:cubicBezTo>
                  <a:cubicBezTo>
                    <a:pt x="11504" y="17645"/>
                    <a:pt x="11078" y="17971"/>
                    <a:pt x="10577" y="18171"/>
                  </a:cubicBezTo>
                  <a:cubicBezTo>
                    <a:pt x="10273" y="18299"/>
                    <a:pt x="9939" y="18376"/>
                    <a:pt x="9607" y="18376"/>
                  </a:cubicBezTo>
                  <a:cubicBezTo>
                    <a:pt x="9418" y="18376"/>
                    <a:pt x="9230" y="18351"/>
                    <a:pt x="9048" y="18297"/>
                  </a:cubicBezTo>
                  <a:cubicBezTo>
                    <a:pt x="8547" y="18146"/>
                    <a:pt x="8120" y="17770"/>
                    <a:pt x="7845" y="17344"/>
                  </a:cubicBezTo>
                  <a:cubicBezTo>
                    <a:pt x="7243" y="16442"/>
                    <a:pt x="6993" y="15364"/>
                    <a:pt x="6842" y="14312"/>
                  </a:cubicBezTo>
                  <a:cubicBezTo>
                    <a:pt x="6794" y="13962"/>
                    <a:pt x="6758" y="13613"/>
                    <a:pt x="6736" y="13264"/>
                  </a:cubicBezTo>
                  <a:lnTo>
                    <a:pt x="6736" y="13264"/>
                  </a:lnTo>
                  <a:cubicBezTo>
                    <a:pt x="6982" y="12908"/>
                    <a:pt x="7165" y="12534"/>
                    <a:pt x="7318" y="12131"/>
                  </a:cubicBezTo>
                  <a:cubicBezTo>
                    <a:pt x="7519" y="11605"/>
                    <a:pt x="7644" y="11078"/>
                    <a:pt x="7694" y="10527"/>
                  </a:cubicBezTo>
                  <a:cubicBezTo>
                    <a:pt x="7719" y="10251"/>
                    <a:pt x="7719" y="9976"/>
                    <a:pt x="7644" y="9675"/>
                  </a:cubicBezTo>
                  <a:cubicBezTo>
                    <a:pt x="7619" y="9550"/>
                    <a:pt x="7569" y="9399"/>
                    <a:pt x="7419" y="9274"/>
                  </a:cubicBezTo>
                  <a:cubicBezTo>
                    <a:pt x="7394" y="9249"/>
                    <a:pt x="7344" y="9224"/>
                    <a:pt x="7293" y="9224"/>
                  </a:cubicBezTo>
                  <a:cubicBezTo>
                    <a:pt x="7271" y="9217"/>
                    <a:pt x="7251" y="9213"/>
                    <a:pt x="7233" y="9213"/>
                  </a:cubicBezTo>
                  <a:cubicBezTo>
                    <a:pt x="7189" y="9213"/>
                    <a:pt x="7153" y="9231"/>
                    <a:pt x="7118" y="9249"/>
                  </a:cubicBezTo>
                  <a:cubicBezTo>
                    <a:pt x="7043" y="9299"/>
                    <a:pt x="6993" y="9374"/>
                    <a:pt x="6943" y="9424"/>
                  </a:cubicBezTo>
                  <a:cubicBezTo>
                    <a:pt x="6817" y="9700"/>
                    <a:pt x="6742" y="9976"/>
                    <a:pt x="6692" y="10251"/>
                  </a:cubicBezTo>
                  <a:cubicBezTo>
                    <a:pt x="6642" y="10502"/>
                    <a:pt x="6592" y="10778"/>
                    <a:pt x="6567" y="11053"/>
                  </a:cubicBezTo>
                  <a:cubicBezTo>
                    <a:pt x="6500" y="11789"/>
                    <a:pt x="6489" y="12524"/>
                    <a:pt x="6526" y="13253"/>
                  </a:cubicBezTo>
                  <a:lnTo>
                    <a:pt x="6526" y="13253"/>
                  </a:lnTo>
                  <a:cubicBezTo>
                    <a:pt x="6475" y="13323"/>
                    <a:pt x="6421" y="13392"/>
                    <a:pt x="6366" y="13459"/>
                  </a:cubicBezTo>
                  <a:cubicBezTo>
                    <a:pt x="6015" y="13886"/>
                    <a:pt x="5589" y="14236"/>
                    <a:pt x="5113" y="14437"/>
                  </a:cubicBezTo>
                  <a:cubicBezTo>
                    <a:pt x="4727" y="14611"/>
                    <a:pt x="4311" y="14680"/>
                    <a:pt x="3889" y="14680"/>
                  </a:cubicBezTo>
                  <a:cubicBezTo>
                    <a:pt x="3763" y="14680"/>
                    <a:pt x="3636" y="14674"/>
                    <a:pt x="3509" y="14662"/>
                  </a:cubicBezTo>
                  <a:cubicBezTo>
                    <a:pt x="2983" y="14587"/>
                    <a:pt x="2431" y="14462"/>
                    <a:pt x="2005" y="14136"/>
                  </a:cubicBezTo>
                  <a:cubicBezTo>
                    <a:pt x="1579" y="13810"/>
                    <a:pt x="1278" y="13359"/>
                    <a:pt x="1028" y="12883"/>
                  </a:cubicBezTo>
                  <a:cubicBezTo>
                    <a:pt x="577" y="11906"/>
                    <a:pt x="351" y="10828"/>
                    <a:pt x="226" y="9750"/>
                  </a:cubicBezTo>
                  <a:cubicBezTo>
                    <a:pt x="125" y="8672"/>
                    <a:pt x="100" y="7595"/>
                    <a:pt x="100" y="6492"/>
                  </a:cubicBezTo>
                  <a:cubicBezTo>
                    <a:pt x="176" y="4337"/>
                    <a:pt x="401" y="2156"/>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937;p34"/>
            <p:cNvSpPr/>
            <p:nvPr/>
          </p:nvSpPr>
          <p:spPr>
            <a:xfrm>
              <a:off x="6372643" y="3238859"/>
              <a:ext cx="351083" cy="177018"/>
            </a:xfrm>
            <a:custGeom>
              <a:avLst/>
              <a:gdLst/>
              <a:ahLst/>
              <a:cxnLst/>
              <a:rect l="l" t="t" r="r" b="b"/>
              <a:pathLst>
                <a:path w="11886" h="5993" extrusionOk="0">
                  <a:moveTo>
                    <a:pt x="1509" y="1"/>
                  </a:moveTo>
                  <a:cubicBezTo>
                    <a:pt x="1509" y="1"/>
                    <a:pt x="156" y="1154"/>
                    <a:pt x="56" y="2683"/>
                  </a:cubicBezTo>
                  <a:cubicBezTo>
                    <a:pt x="0" y="3820"/>
                    <a:pt x="1786" y="5993"/>
                    <a:pt x="4419" y="5993"/>
                  </a:cubicBezTo>
                  <a:cubicBezTo>
                    <a:pt x="5382" y="5993"/>
                    <a:pt x="6458" y="5702"/>
                    <a:pt x="7599" y="4963"/>
                  </a:cubicBezTo>
                  <a:cubicBezTo>
                    <a:pt x="11885" y="2206"/>
                    <a:pt x="1509"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938;p34"/>
            <p:cNvSpPr/>
            <p:nvPr/>
          </p:nvSpPr>
          <p:spPr>
            <a:xfrm>
              <a:off x="6392167" y="3073062"/>
              <a:ext cx="297502" cy="308194"/>
            </a:xfrm>
            <a:custGeom>
              <a:avLst/>
              <a:gdLst/>
              <a:ahLst/>
              <a:cxnLst/>
              <a:rect l="l" t="t" r="r" b="b"/>
              <a:pathLst>
                <a:path w="10072" h="10434" extrusionOk="0">
                  <a:moveTo>
                    <a:pt x="4838" y="0"/>
                  </a:moveTo>
                  <a:cubicBezTo>
                    <a:pt x="1777" y="0"/>
                    <a:pt x="397" y="5814"/>
                    <a:pt x="397" y="5814"/>
                  </a:cubicBezTo>
                  <a:cubicBezTo>
                    <a:pt x="0" y="9324"/>
                    <a:pt x="2569" y="10434"/>
                    <a:pt x="4515" y="10434"/>
                  </a:cubicBezTo>
                  <a:cubicBezTo>
                    <a:pt x="5029" y="10434"/>
                    <a:pt x="5500" y="10356"/>
                    <a:pt x="5861" y="10226"/>
                  </a:cubicBezTo>
                  <a:cubicBezTo>
                    <a:pt x="7565" y="9624"/>
                    <a:pt x="10071" y="5689"/>
                    <a:pt x="9445" y="5413"/>
                  </a:cubicBezTo>
                  <a:cubicBezTo>
                    <a:pt x="9393" y="5391"/>
                    <a:pt x="9333" y="5380"/>
                    <a:pt x="9267" y="5380"/>
                  </a:cubicBezTo>
                  <a:cubicBezTo>
                    <a:pt x="8532" y="5380"/>
                    <a:pt x="7014" y="6667"/>
                    <a:pt x="7014" y="6667"/>
                  </a:cubicBezTo>
                  <a:cubicBezTo>
                    <a:pt x="7014" y="6667"/>
                    <a:pt x="8768" y="702"/>
                    <a:pt x="5334" y="50"/>
                  </a:cubicBezTo>
                  <a:cubicBezTo>
                    <a:pt x="5164" y="16"/>
                    <a:pt x="4999" y="0"/>
                    <a:pt x="48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939;p34"/>
            <p:cNvSpPr/>
            <p:nvPr/>
          </p:nvSpPr>
          <p:spPr>
            <a:xfrm>
              <a:off x="6555926" y="3073181"/>
              <a:ext cx="18993" cy="115610"/>
            </a:xfrm>
            <a:custGeom>
              <a:avLst/>
              <a:gdLst/>
              <a:ahLst/>
              <a:cxnLst/>
              <a:rect l="l" t="t" r="r" b="b"/>
              <a:pathLst>
                <a:path w="643" h="3914" extrusionOk="0">
                  <a:moveTo>
                    <a:pt x="148" y="0"/>
                  </a:moveTo>
                  <a:cubicBezTo>
                    <a:pt x="79" y="0"/>
                    <a:pt x="1" y="54"/>
                    <a:pt x="16" y="146"/>
                  </a:cubicBezTo>
                  <a:cubicBezTo>
                    <a:pt x="242" y="1349"/>
                    <a:pt x="417" y="2552"/>
                    <a:pt x="66" y="3780"/>
                  </a:cubicBezTo>
                  <a:cubicBezTo>
                    <a:pt x="51" y="3856"/>
                    <a:pt x="128" y="3914"/>
                    <a:pt x="196" y="3914"/>
                  </a:cubicBezTo>
                  <a:cubicBezTo>
                    <a:pt x="241" y="3914"/>
                    <a:pt x="282" y="3890"/>
                    <a:pt x="292" y="3831"/>
                  </a:cubicBezTo>
                  <a:cubicBezTo>
                    <a:pt x="643" y="2577"/>
                    <a:pt x="492" y="1324"/>
                    <a:pt x="242" y="71"/>
                  </a:cubicBezTo>
                  <a:cubicBezTo>
                    <a:pt x="232" y="22"/>
                    <a:pt x="192" y="0"/>
                    <a:pt x="1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940;p34"/>
            <p:cNvSpPr/>
            <p:nvPr/>
          </p:nvSpPr>
          <p:spPr>
            <a:xfrm>
              <a:off x="6504559" y="3070256"/>
              <a:ext cx="22980" cy="129788"/>
            </a:xfrm>
            <a:custGeom>
              <a:avLst/>
              <a:gdLst/>
              <a:ahLst/>
              <a:cxnLst/>
              <a:rect l="l" t="t" r="r" b="b"/>
              <a:pathLst>
                <a:path w="778" h="4394" extrusionOk="0">
                  <a:moveTo>
                    <a:pt x="546" y="1"/>
                  </a:moveTo>
                  <a:cubicBezTo>
                    <a:pt x="489" y="1"/>
                    <a:pt x="439" y="32"/>
                    <a:pt x="452" y="95"/>
                  </a:cubicBezTo>
                  <a:cubicBezTo>
                    <a:pt x="552" y="922"/>
                    <a:pt x="552" y="1699"/>
                    <a:pt x="351" y="2501"/>
                  </a:cubicBezTo>
                  <a:cubicBezTo>
                    <a:pt x="226" y="3102"/>
                    <a:pt x="26" y="3679"/>
                    <a:pt x="1" y="4280"/>
                  </a:cubicBezTo>
                  <a:cubicBezTo>
                    <a:pt x="1" y="4356"/>
                    <a:pt x="57" y="4393"/>
                    <a:pt x="117" y="4393"/>
                  </a:cubicBezTo>
                  <a:cubicBezTo>
                    <a:pt x="176" y="4393"/>
                    <a:pt x="239" y="4356"/>
                    <a:pt x="251" y="4280"/>
                  </a:cubicBezTo>
                  <a:cubicBezTo>
                    <a:pt x="276" y="3478"/>
                    <a:pt x="577" y="2752"/>
                    <a:pt x="702" y="1975"/>
                  </a:cubicBezTo>
                  <a:cubicBezTo>
                    <a:pt x="778" y="1348"/>
                    <a:pt x="752" y="721"/>
                    <a:pt x="677" y="95"/>
                  </a:cubicBezTo>
                  <a:cubicBezTo>
                    <a:pt x="665" y="32"/>
                    <a:pt x="602" y="1"/>
                    <a:pt x="5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941;p34"/>
            <p:cNvSpPr/>
            <p:nvPr/>
          </p:nvSpPr>
          <p:spPr>
            <a:xfrm>
              <a:off x="7476594" y="3200371"/>
              <a:ext cx="218400" cy="197813"/>
            </a:xfrm>
            <a:custGeom>
              <a:avLst/>
              <a:gdLst/>
              <a:ahLst/>
              <a:cxnLst/>
              <a:rect l="l" t="t" r="r" b="b"/>
              <a:pathLst>
                <a:path w="7394" h="6697" extrusionOk="0">
                  <a:moveTo>
                    <a:pt x="4386" y="1"/>
                  </a:moveTo>
                  <a:cubicBezTo>
                    <a:pt x="4286" y="477"/>
                    <a:pt x="0" y="4136"/>
                    <a:pt x="902" y="5114"/>
                  </a:cubicBezTo>
                  <a:cubicBezTo>
                    <a:pt x="1024" y="5242"/>
                    <a:pt x="1158" y="5298"/>
                    <a:pt x="1300" y="5298"/>
                  </a:cubicBezTo>
                  <a:cubicBezTo>
                    <a:pt x="2235" y="5298"/>
                    <a:pt x="3483" y="2858"/>
                    <a:pt x="3484" y="2858"/>
                  </a:cubicBezTo>
                  <a:lnTo>
                    <a:pt x="3484" y="2858"/>
                  </a:lnTo>
                  <a:cubicBezTo>
                    <a:pt x="3484" y="2858"/>
                    <a:pt x="2632" y="5790"/>
                    <a:pt x="3484" y="6141"/>
                  </a:cubicBezTo>
                  <a:cubicBezTo>
                    <a:pt x="3536" y="6162"/>
                    <a:pt x="3586" y="6172"/>
                    <a:pt x="3635" y="6172"/>
                  </a:cubicBezTo>
                  <a:cubicBezTo>
                    <a:pt x="4404" y="6172"/>
                    <a:pt x="4737" y="3711"/>
                    <a:pt x="4737" y="3710"/>
                  </a:cubicBezTo>
                  <a:lnTo>
                    <a:pt x="4737" y="3710"/>
                  </a:lnTo>
                  <a:cubicBezTo>
                    <a:pt x="4737" y="3711"/>
                    <a:pt x="4641" y="6696"/>
                    <a:pt x="5935" y="6696"/>
                  </a:cubicBezTo>
                  <a:cubicBezTo>
                    <a:pt x="5961" y="6696"/>
                    <a:pt x="5988" y="6695"/>
                    <a:pt x="6015" y="6692"/>
                  </a:cubicBezTo>
                  <a:cubicBezTo>
                    <a:pt x="7394" y="6542"/>
                    <a:pt x="7318" y="1304"/>
                    <a:pt x="7318" y="1304"/>
                  </a:cubicBezTo>
                  <a:lnTo>
                    <a:pt x="438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942;p34"/>
            <p:cNvSpPr/>
            <p:nvPr/>
          </p:nvSpPr>
          <p:spPr>
            <a:xfrm>
              <a:off x="7689061" y="3117517"/>
              <a:ext cx="319094" cy="291565"/>
            </a:xfrm>
            <a:custGeom>
              <a:avLst/>
              <a:gdLst/>
              <a:ahLst/>
              <a:cxnLst/>
              <a:rect l="l" t="t" r="r" b="b"/>
              <a:pathLst>
                <a:path w="10803" h="9871" extrusionOk="0">
                  <a:moveTo>
                    <a:pt x="6940" y="0"/>
                  </a:moveTo>
                  <a:cubicBezTo>
                    <a:pt x="6407" y="0"/>
                    <a:pt x="5899" y="156"/>
                    <a:pt x="5489" y="500"/>
                  </a:cubicBezTo>
                  <a:cubicBezTo>
                    <a:pt x="3935" y="1803"/>
                    <a:pt x="827" y="5989"/>
                    <a:pt x="827" y="5989"/>
                  </a:cubicBezTo>
                  <a:cubicBezTo>
                    <a:pt x="827" y="5989"/>
                    <a:pt x="0" y="7317"/>
                    <a:pt x="827" y="8244"/>
                  </a:cubicBezTo>
                  <a:cubicBezTo>
                    <a:pt x="1864" y="9357"/>
                    <a:pt x="3061" y="9870"/>
                    <a:pt x="4327" y="9870"/>
                  </a:cubicBezTo>
                  <a:cubicBezTo>
                    <a:pt x="5570" y="9870"/>
                    <a:pt x="6879" y="9376"/>
                    <a:pt x="8171" y="8470"/>
                  </a:cubicBezTo>
                  <a:cubicBezTo>
                    <a:pt x="10551" y="6791"/>
                    <a:pt x="10802" y="5187"/>
                    <a:pt x="10401" y="2906"/>
                  </a:cubicBezTo>
                  <a:cubicBezTo>
                    <a:pt x="10106" y="1209"/>
                    <a:pt x="8426" y="0"/>
                    <a:pt x="6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943;p34"/>
            <p:cNvSpPr/>
            <p:nvPr/>
          </p:nvSpPr>
          <p:spPr>
            <a:xfrm>
              <a:off x="7555047" y="3087625"/>
              <a:ext cx="456059" cy="278982"/>
            </a:xfrm>
            <a:custGeom>
              <a:avLst/>
              <a:gdLst/>
              <a:ahLst/>
              <a:cxnLst/>
              <a:rect l="l" t="t" r="r" b="b"/>
              <a:pathLst>
                <a:path w="15440" h="9445" extrusionOk="0">
                  <a:moveTo>
                    <a:pt x="7625" y="0"/>
                  </a:moveTo>
                  <a:cubicBezTo>
                    <a:pt x="5221" y="0"/>
                    <a:pt x="738" y="240"/>
                    <a:pt x="427" y="2013"/>
                  </a:cubicBezTo>
                  <a:cubicBezTo>
                    <a:pt x="1" y="4469"/>
                    <a:pt x="2306" y="7702"/>
                    <a:pt x="5941" y="7903"/>
                  </a:cubicBezTo>
                  <a:cubicBezTo>
                    <a:pt x="5941" y="7903"/>
                    <a:pt x="7067" y="9444"/>
                    <a:pt x="8928" y="9444"/>
                  </a:cubicBezTo>
                  <a:cubicBezTo>
                    <a:pt x="9773" y="9444"/>
                    <a:pt x="10769" y="9127"/>
                    <a:pt x="11880" y="8204"/>
                  </a:cubicBezTo>
                  <a:cubicBezTo>
                    <a:pt x="15439" y="5246"/>
                    <a:pt x="13134" y="1462"/>
                    <a:pt x="9124" y="33"/>
                  </a:cubicBezTo>
                  <a:cubicBezTo>
                    <a:pt x="9124" y="33"/>
                    <a:pt x="8518" y="0"/>
                    <a:pt x="76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944;p34"/>
            <p:cNvSpPr/>
            <p:nvPr/>
          </p:nvSpPr>
          <p:spPr>
            <a:xfrm>
              <a:off x="7564499" y="3132079"/>
              <a:ext cx="112715" cy="28090"/>
            </a:xfrm>
            <a:custGeom>
              <a:avLst/>
              <a:gdLst/>
              <a:ahLst/>
              <a:cxnLst/>
              <a:rect l="l" t="t" r="r" b="b"/>
              <a:pathLst>
                <a:path w="3816" h="951" extrusionOk="0">
                  <a:moveTo>
                    <a:pt x="3353" y="1"/>
                  </a:moveTo>
                  <a:cubicBezTo>
                    <a:pt x="2213" y="1"/>
                    <a:pt x="1118" y="253"/>
                    <a:pt x="107" y="759"/>
                  </a:cubicBezTo>
                  <a:cubicBezTo>
                    <a:pt x="1" y="801"/>
                    <a:pt x="56" y="951"/>
                    <a:pt x="166" y="951"/>
                  </a:cubicBezTo>
                  <a:cubicBezTo>
                    <a:pt x="187" y="951"/>
                    <a:pt x="209" y="946"/>
                    <a:pt x="232" y="934"/>
                  </a:cubicBezTo>
                  <a:cubicBezTo>
                    <a:pt x="1212" y="456"/>
                    <a:pt x="2255" y="226"/>
                    <a:pt x="3340" y="226"/>
                  </a:cubicBezTo>
                  <a:cubicBezTo>
                    <a:pt x="3448" y="226"/>
                    <a:pt x="3557" y="228"/>
                    <a:pt x="3666" y="232"/>
                  </a:cubicBezTo>
                  <a:cubicBezTo>
                    <a:pt x="3674" y="234"/>
                    <a:pt x="3681" y="234"/>
                    <a:pt x="3688" y="234"/>
                  </a:cubicBezTo>
                  <a:cubicBezTo>
                    <a:pt x="3816" y="234"/>
                    <a:pt x="3808" y="31"/>
                    <a:pt x="3666" y="7"/>
                  </a:cubicBezTo>
                  <a:cubicBezTo>
                    <a:pt x="3561" y="3"/>
                    <a:pt x="3457" y="1"/>
                    <a:pt x="335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945;p34"/>
            <p:cNvSpPr/>
            <p:nvPr/>
          </p:nvSpPr>
          <p:spPr>
            <a:xfrm>
              <a:off x="7578441" y="3200371"/>
              <a:ext cx="123230" cy="27647"/>
            </a:xfrm>
            <a:custGeom>
              <a:avLst/>
              <a:gdLst/>
              <a:ahLst/>
              <a:cxnLst/>
              <a:rect l="l" t="t" r="r" b="b"/>
              <a:pathLst>
                <a:path w="4172" h="936" extrusionOk="0">
                  <a:moveTo>
                    <a:pt x="4046" y="1"/>
                  </a:moveTo>
                  <a:cubicBezTo>
                    <a:pt x="2692" y="26"/>
                    <a:pt x="1389" y="251"/>
                    <a:pt x="136" y="702"/>
                  </a:cubicBezTo>
                  <a:cubicBezTo>
                    <a:pt x="1" y="748"/>
                    <a:pt x="28" y="935"/>
                    <a:pt x="145" y="935"/>
                  </a:cubicBezTo>
                  <a:cubicBezTo>
                    <a:pt x="157" y="935"/>
                    <a:pt x="171" y="933"/>
                    <a:pt x="186" y="928"/>
                  </a:cubicBezTo>
                  <a:cubicBezTo>
                    <a:pt x="1439" y="477"/>
                    <a:pt x="2717" y="251"/>
                    <a:pt x="4046" y="226"/>
                  </a:cubicBezTo>
                  <a:cubicBezTo>
                    <a:pt x="4171" y="226"/>
                    <a:pt x="4171" y="1"/>
                    <a:pt x="40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5777251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B/029 aujourd’hui</a:t>
            </a:r>
            <a:endParaRPr dirty="0"/>
          </a:p>
        </p:txBody>
      </p:sp>
      <p:sp>
        <p:nvSpPr>
          <p:cNvPr id="3803" name="Google Shape;3803;p33"/>
          <p:cNvSpPr txBox="1">
            <a:spLocks noGrp="1"/>
          </p:cNvSpPr>
          <p:nvPr>
            <p:ph type="body" idx="1"/>
          </p:nvPr>
        </p:nvSpPr>
        <p:spPr>
          <a:xfrm>
            <a:off x="1213648" y="787398"/>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smtClean="0">
                <a:solidFill>
                  <a:sysClr val="windowText" lastClr="000000"/>
                </a:solidFill>
                <a:latin typeface="Calibri"/>
              </a:rPr>
              <a:t>Numéro national de thèse </a:t>
            </a:r>
            <a:endParaRPr lang="fr-FR" sz="1600" b="1" kern="1200" dirty="0">
              <a:solidFill>
                <a:sysClr val="windowText" lastClr="000000"/>
              </a:solidFill>
              <a:latin typeface="Calibri"/>
            </a:endParaRPr>
          </a:p>
          <a:p>
            <a:pPr marL="0" lvl="0" indent="0">
              <a:spcBef>
                <a:spcPct val="20000"/>
              </a:spcBef>
              <a:buClrTx/>
              <a:buSzTx/>
              <a:buNone/>
              <a:defRPr/>
            </a:pPr>
            <a:endParaRPr lang="fr-FR" sz="1400" kern="1200" dirty="0" smtClean="0">
              <a:solidFill>
                <a:sysClr val="windowText" lastClr="000000"/>
              </a:solidFill>
              <a:latin typeface="Calibri"/>
            </a:endParaRPr>
          </a:p>
          <a:p>
            <a:pPr marL="0" lvl="0" indent="0">
              <a:spcBef>
                <a:spcPct val="20000"/>
              </a:spcBef>
              <a:buClrTx/>
              <a:buSzTx/>
              <a:buNone/>
              <a:defRPr/>
            </a:pPr>
            <a:r>
              <a:rPr lang="fr-FR" sz="1400" kern="1200" dirty="0" smtClean="0">
                <a:solidFill>
                  <a:sysClr val="windowText" lastClr="000000"/>
                </a:solidFill>
                <a:latin typeface="Calibri"/>
              </a:rPr>
              <a:t>Dans le </a:t>
            </a:r>
            <a:r>
              <a:rPr lang="fr-FR" sz="1400" kern="1200" dirty="0" err="1" smtClean="0">
                <a:solidFill>
                  <a:sysClr val="windowText" lastClr="000000"/>
                </a:solidFill>
                <a:latin typeface="Calibri"/>
              </a:rPr>
              <a:t>Sudoc</a:t>
            </a:r>
            <a:r>
              <a:rPr lang="fr-FR" sz="1400" kern="1200" dirty="0" smtClean="0">
                <a:solidFill>
                  <a:sysClr val="windowText" lastClr="000000"/>
                </a:solidFill>
                <a:latin typeface="Calibri"/>
              </a:rPr>
              <a:t>, zone utilisée dans une notice </a:t>
            </a:r>
            <a:r>
              <a:rPr lang="fr-FR" sz="1400" b="1" u="sng" kern="1200" dirty="0" smtClean="0">
                <a:solidFill>
                  <a:sysClr val="windowText" lastClr="000000"/>
                </a:solidFill>
                <a:latin typeface="Calibri"/>
              </a:rPr>
              <a:t>décrivant une thèse de doctorat (originelle ou reproduction conforme)</a:t>
            </a:r>
            <a:r>
              <a:rPr lang="fr-FR" sz="1400" kern="1200" dirty="0" smtClean="0">
                <a:solidFill>
                  <a:sysClr val="windowText" lastClr="000000"/>
                </a:solidFill>
                <a:latin typeface="Calibri"/>
              </a:rPr>
              <a:t> pour enregistrer le numéro national de thèse</a:t>
            </a:r>
            <a:r>
              <a:rPr lang="fr-FR" sz="1400" b="1" kern="1200" dirty="0" smtClean="0">
                <a:solidFill>
                  <a:sysClr val="windowText" lastClr="000000"/>
                </a:solidFill>
                <a:latin typeface="Calibri"/>
              </a:rPr>
              <a:t>, identifiant obligatoire, unique et pérenne</a:t>
            </a:r>
            <a:r>
              <a:rPr lang="fr-FR" sz="1400" kern="1200" dirty="0" smtClean="0">
                <a:solidFill>
                  <a:sysClr val="windowText" lastClr="000000"/>
                </a:solidFill>
                <a:latin typeface="Calibri"/>
              </a:rPr>
              <a:t> attribué à chaque thèse de doctorat française.</a:t>
            </a:r>
          </a:p>
          <a:p>
            <a:pPr marL="0" lvl="0" indent="0">
              <a:spcBef>
                <a:spcPct val="20000"/>
              </a:spcBef>
              <a:buClrTx/>
              <a:buSzTx/>
              <a:buNone/>
              <a:defRPr/>
            </a:pPr>
            <a:r>
              <a:rPr lang="fr-FR" sz="1400" kern="1200" dirty="0" smtClean="0">
                <a:solidFill>
                  <a:schemeClr val="accent5">
                    <a:lumMod val="75000"/>
                  </a:schemeClr>
                </a:solidFill>
                <a:latin typeface="Calibri"/>
              </a:rPr>
              <a:t>L’usage de la zone </a:t>
            </a:r>
            <a:r>
              <a:rPr lang="fr-FR" sz="1400" b="1" kern="1200" dirty="0" smtClean="0">
                <a:solidFill>
                  <a:schemeClr val="accent5">
                    <a:lumMod val="75000"/>
                  </a:schemeClr>
                </a:solidFill>
                <a:latin typeface="Calibri"/>
              </a:rPr>
              <a:t>a été étendu aux thèses d’exercice. </a:t>
            </a:r>
            <a:r>
              <a:rPr lang="fr-FR" sz="1400" kern="1200" dirty="0" smtClean="0">
                <a:solidFill>
                  <a:schemeClr val="accent5">
                    <a:lumMod val="75000"/>
                  </a:schemeClr>
                </a:solidFill>
                <a:latin typeface="Calibri"/>
              </a:rPr>
              <a:t>L’attribution d’un « NNT » aux thèses d’exercice est </a:t>
            </a:r>
            <a:r>
              <a:rPr lang="fr-FR" sz="1400" b="1" kern="1200" dirty="0" smtClean="0">
                <a:solidFill>
                  <a:schemeClr val="accent5">
                    <a:lumMod val="75000"/>
                  </a:schemeClr>
                </a:solidFill>
                <a:latin typeface="Calibri"/>
              </a:rPr>
              <a:t>facultatif</a:t>
            </a:r>
            <a:r>
              <a:rPr lang="fr-FR" sz="1400" kern="1200" dirty="0" smtClean="0">
                <a:solidFill>
                  <a:schemeClr val="accent5">
                    <a:lumMod val="75000"/>
                  </a:schemeClr>
                </a:solidFill>
                <a:latin typeface="Calibri"/>
              </a:rPr>
              <a:t>.</a:t>
            </a:r>
          </a:p>
          <a:p>
            <a:pPr marL="0" lvl="0" indent="0">
              <a:spcBef>
                <a:spcPct val="20000"/>
              </a:spcBef>
              <a:buClrTx/>
              <a:buSzTx/>
              <a:buNone/>
              <a:defRPr/>
            </a:pPr>
            <a:endParaRPr lang="fr-FR" sz="1400" kern="1200" dirty="0">
              <a:solidFill>
                <a:sysClr val="windowText" lastClr="000000"/>
              </a:solidFill>
              <a:latin typeface="Calibri"/>
            </a:endParaRPr>
          </a:p>
          <a:p>
            <a:pPr marL="0" lvl="0" indent="0">
              <a:spcBef>
                <a:spcPct val="20000"/>
              </a:spcBef>
              <a:buClrTx/>
              <a:buSzTx/>
              <a:buNone/>
              <a:defRPr/>
            </a:pPr>
            <a:r>
              <a:rPr lang="fr-FR" sz="1400" kern="1200" dirty="0" smtClean="0">
                <a:solidFill>
                  <a:sysClr val="windowText" lastClr="000000"/>
                </a:solidFill>
                <a:latin typeface="Calibri"/>
              </a:rPr>
              <a:t>Le NNT se compose obligatoirement de </a:t>
            </a:r>
            <a:r>
              <a:rPr lang="fr-FR" sz="1400" b="1" kern="1200" dirty="0" smtClean="0">
                <a:solidFill>
                  <a:sysClr val="windowText" lastClr="000000"/>
                </a:solidFill>
                <a:latin typeface="Calibri"/>
              </a:rPr>
              <a:t>12 caractères </a:t>
            </a:r>
            <a:r>
              <a:rPr lang="fr-FR" sz="1400" kern="1200" dirty="0" smtClean="0">
                <a:solidFill>
                  <a:sysClr val="windowText" lastClr="000000"/>
                </a:solidFill>
                <a:latin typeface="Calibri"/>
              </a:rPr>
              <a:t>:</a:t>
            </a:r>
          </a:p>
          <a:p>
            <a:pPr marL="285750" indent="-285750">
              <a:spcBef>
                <a:spcPct val="20000"/>
              </a:spcBef>
              <a:buClrTx/>
              <a:buSzTx/>
              <a:defRPr/>
            </a:pPr>
            <a:r>
              <a:rPr lang="fr-FR" sz="1400" kern="1200" dirty="0">
                <a:solidFill>
                  <a:sysClr val="windowText" lastClr="000000"/>
                </a:solidFill>
                <a:latin typeface="Calibri"/>
              </a:rPr>
              <a:t>c</a:t>
            </a:r>
            <a:r>
              <a:rPr lang="fr-FR" sz="1400" kern="1200" dirty="0" smtClean="0">
                <a:solidFill>
                  <a:sysClr val="windowText" lastClr="000000"/>
                </a:solidFill>
                <a:latin typeface="Calibri"/>
              </a:rPr>
              <a:t>aractères 1 à 4 : </a:t>
            </a:r>
            <a:r>
              <a:rPr lang="fr-FR" sz="1400" b="1" kern="1200" dirty="0" smtClean="0">
                <a:solidFill>
                  <a:sysClr val="windowText" lastClr="000000"/>
                </a:solidFill>
                <a:latin typeface="Calibri"/>
              </a:rPr>
              <a:t>année de soutenance </a:t>
            </a:r>
            <a:r>
              <a:rPr lang="fr-FR" sz="1400" kern="1200" dirty="0" smtClean="0">
                <a:solidFill>
                  <a:sysClr val="windowText" lastClr="000000"/>
                </a:solidFill>
                <a:latin typeface="Calibri"/>
              </a:rPr>
              <a:t>de la thèse</a:t>
            </a:r>
          </a:p>
          <a:p>
            <a:pPr marL="285750" indent="-285750">
              <a:spcBef>
                <a:spcPct val="20000"/>
              </a:spcBef>
              <a:buClrTx/>
              <a:buSzTx/>
              <a:defRPr/>
            </a:pPr>
            <a:r>
              <a:rPr lang="fr-FR" sz="1400" kern="1200" dirty="0">
                <a:solidFill>
                  <a:sysClr val="windowText" lastClr="000000"/>
                </a:solidFill>
                <a:latin typeface="Calibri"/>
              </a:rPr>
              <a:t>c</a:t>
            </a:r>
            <a:r>
              <a:rPr lang="fr-FR" sz="1400" kern="1200" dirty="0" smtClean="0">
                <a:solidFill>
                  <a:sysClr val="windowText" lastClr="000000"/>
                </a:solidFill>
                <a:latin typeface="Calibri"/>
              </a:rPr>
              <a:t>aractères 5 à 8 : </a:t>
            </a:r>
            <a:r>
              <a:rPr lang="fr-FR" sz="1400" b="1" kern="1200" dirty="0" smtClean="0">
                <a:solidFill>
                  <a:sysClr val="windowText" lastClr="000000"/>
                </a:solidFill>
                <a:latin typeface="Calibri"/>
              </a:rPr>
              <a:t>code court de l’établissement </a:t>
            </a:r>
            <a:r>
              <a:rPr lang="fr-FR" sz="1400" kern="1200" dirty="0" smtClean="0">
                <a:solidFill>
                  <a:sysClr val="windowText" lastClr="000000"/>
                </a:solidFill>
                <a:latin typeface="Calibri"/>
              </a:rPr>
              <a:t>de soutenance</a:t>
            </a:r>
          </a:p>
          <a:p>
            <a:pPr marL="285750" indent="-285750">
              <a:spcBef>
                <a:spcPct val="20000"/>
              </a:spcBef>
              <a:buClrTx/>
              <a:buSzTx/>
              <a:defRPr/>
            </a:pPr>
            <a:r>
              <a:rPr lang="fr-FR" sz="1400" kern="1200" dirty="0">
                <a:solidFill>
                  <a:sysClr val="windowText" lastClr="000000"/>
                </a:solidFill>
                <a:latin typeface="Calibri"/>
              </a:rPr>
              <a:t>c</a:t>
            </a:r>
            <a:r>
              <a:rPr lang="fr-FR" sz="1400" kern="1200" dirty="0" smtClean="0">
                <a:solidFill>
                  <a:sysClr val="windowText" lastClr="000000"/>
                </a:solidFill>
                <a:latin typeface="Calibri"/>
              </a:rPr>
              <a:t>aractères 9 à 12 : </a:t>
            </a:r>
            <a:r>
              <a:rPr lang="fr-FR" sz="1400" b="1" kern="1200" dirty="0" smtClean="0">
                <a:solidFill>
                  <a:sysClr val="windowText" lastClr="000000"/>
                </a:solidFill>
                <a:latin typeface="Calibri"/>
              </a:rPr>
              <a:t>séquence numérique ou alphanumérique </a:t>
            </a:r>
            <a:r>
              <a:rPr lang="fr-FR" sz="1400" kern="1200" dirty="0" smtClean="0">
                <a:solidFill>
                  <a:sysClr val="windowText" lastClr="000000"/>
                </a:solidFill>
                <a:latin typeface="Calibri"/>
              </a:rPr>
              <a:t>d’enregistrement</a:t>
            </a: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8559;p65"/>
          <p:cNvGrpSpPr/>
          <p:nvPr/>
        </p:nvGrpSpPr>
        <p:grpSpPr>
          <a:xfrm>
            <a:off x="152812" y="120066"/>
            <a:ext cx="706932" cy="989446"/>
            <a:chOff x="4996400" y="3709925"/>
            <a:chExt cx="1008175" cy="1411075"/>
          </a:xfrm>
        </p:grpSpPr>
        <p:sp>
          <p:nvSpPr>
            <p:cNvPr id="40"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 name="Google Shape;8602;p65"/>
          <p:cNvSpPr/>
          <p:nvPr/>
        </p:nvSpPr>
        <p:spPr>
          <a:xfrm>
            <a:off x="7974264" y="163279"/>
            <a:ext cx="122605" cy="255167"/>
          </a:xfrm>
          <a:custGeom>
            <a:avLst/>
            <a:gdLst/>
            <a:ahLst/>
            <a:cxnLst/>
            <a:rect l="l" t="t" r="r" b="b"/>
            <a:pathLst>
              <a:path w="6994" h="14556" extrusionOk="0">
                <a:moveTo>
                  <a:pt x="1530" y="8416"/>
                </a:moveTo>
                <a:cubicBezTo>
                  <a:pt x="1705" y="8416"/>
                  <a:pt x="1880" y="8466"/>
                  <a:pt x="2056" y="8566"/>
                </a:cubicBezTo>
                <a:cubicBezTo>
                  <a:pt x="3284" y="9318"/>
                  <a:pt x="3961" y="12300"/>
                  <a:pt x="4186" y="13553"/>
                </a:cubicBezTo>
                <a:cubicBezTo>
                  <a:pt x="2858" y="12375"/>
                  <a:pt x="502" y="10045"/>
                  <a:pt x="677" y="8967"/>
                </a:cubicBezTo>
                <a:cubicBezTo>
                  <a:pt x="728" y="8741"/>
                  <a:pt x="878" y="8591"/>
                  <a:pt x="1154" y="8491"/>
                </a:cubicBezTo>
                <a:cubicBezTo>
                  <a:pt x="1279" y="8441"/>
                  <a:pt x="1404" y="8416"/>
                  <a:pt x="1530" y="8416"/>
                </a:cubicBezTo>
                <a:close/>
                <a:moveTo>
                  <a:pt x="5389" y="8992"/>
                </a:moveTo>
                <a:cubicBezTo>
                  <a:pt x="5464" y="8992"/>
                  <a:pt x="5565" y="9017"/>
                  <a:pt x="5715" y="9117"/>
                </a:cubicBezTo>
                <a:cubicBezTo>
                  <a:pt x="6041" y="9318"/>
                  <a:pt x="6241" y="9593"/>
                  <a:pt x="6317" y="9969"/>
                </a:cubicBezTo>
                <a:cubicBezTo>
                  <a:pt x="6492" y="11122"/>
                  <a:pt x="5339" y="12802"/>
                  <a:pt x="4763" y="13553"/>
                </a:cubicBezTo>
                <a:cubicBezTo>
                  <a:pt x="4612" y="11849"/>
                  <a:pt x="4612" y="9443"/>
                  <a:pt x="5214" y="9042"/>
                </a:cubicBezTo>
                <a:cubicBezTo>
                  <a:pt x="5239" y="9042"/>
                  <a:pt x="5289" y="8992"/>
                  <a:pt x="5389" y="8992"/>
                </a:cubicBezTo>
                <a:close/>
                <a:moveTo>
                  <a:pt x="3118" y="1"/>
                </a:moveTo>
                <a:cubicBezTo>
                  <a:pt x="2990" y="1"/>
                  <a:pt x="2870" y="82"/>
                  <a:pt x="2883" y="245"/>
                </a:cubicBezTo>
                <a:cubicBezTo>
                  <a:pt x="3234" y="3754"/>
                  <a:pt x="3560" y="7288"/>
                  <a:pt x="3911" y="10796"/>
                </a:cubicBezTo>
                <a:cubicBezTo>
                  <a:pt x="3510" y="9719"/>
                  <a:pt x="2983" y="8666"/>
                  <a:pt x="2281" y="8240"/>
                </a:cubicBezTo>
                <a:cubicBezTo>
                  <a:pt x="2040" y="8089"/>
                  <a:pt x="1789" y="8011"/>
                  <a:pt x="1530" y="8011"/>
                </a:cubicBezTo>
                <a:cubicBezTo>
                  <a:pt x="1358" y="8011"/>
                  <a:pt x="1183" y="8045"/>
                  <a:pt x="1003" y="8115"/>
                </a:cubicBezTo>
                <a:cubicBezTo>
                  <a:pt x="502" y="8290"/>
                  <a:pt x="327" y="8641"/>
                  <a:pt x="276" y="8892"/>
                </a:cubicBezTo>
                <a:cubicBezTo>
                  <a:pt x="1" y="10546"/>
                  <a:pt x="3911" y="13854"/>
                  <a:pt x="4362" y="14205"/>
                </a:cubicBezTo>
                <a:lnTo>
                  <a:pt x="4437" y="14280"/>
                </a:lnTo>
                <a:lnTo>
                  <a:pt x="4462" y="14531"/>
                </a:lnTo>
                <a:lnTo>
                  <a:pt x="4587" y="14406"/>
                </a:lnTo>
                <a:lnTo>
                  <a:pt x="4763" y="14556"/>
                </a:lnTo>
                <a:lnTo>
                  <a:pt x="4713" y="14255"/>
                </a:lnTo>
                <a:lnTo>
                  <a:pt x="4763" y="14205"/>
                </a:lnTo>
                <a:cubicBezTo>
                  <a:pt x="4863" y="14080"/>
                  <a:pt x="6993" y="11624"/>
                  <a:pt x="6718" y="9894"/>
                </a:cubicBezTo>
                <a:cubicBezTo>
                  <a:pt x="6617" y="9418"/>
                  <a:pt x="6367" y="9017"/>
                  <a:pt x="5916" y="8766"/>
                </a:cubicBezTo>
                <a:cubicBezTo>
                  <a:pt x="5710" y="8645"/>
                  <a:pt x="5533" y="8600"/>
                  <a:pt x="5383" y="8600"/>
                </a:cubicBezTo>
                <a:cubicBezTo>
                  <a:pt x="5222" y="8600"/>
                  <a:pt x="5092" y="8652"/>
                  <a:pt x="4988" y="8716"/>
                </a:cubicBezTo>
                <a:cubicBezTo>
                  <a:pt x="4637" y="8942"/>
                  <a:pt x="4462" y="9543"/>
                  <a:pt x="4362" y="10270"/>
                </a:cubicBezTo>
                <a:cubicBezTo>
                  <a:pt x="4036" y="6937"/>
                  <a:pt x="3710" y="3603"/>
                  <a:pt x="3409" y="245"/>
                </a:cubicBezTo>
                <a:cubicBezTo>
                  <a:pt x="3384" y="82"/>
                  <a:pt x="3246" y="1"/>
                  <a:pt x="31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 name="Google Shape;8603;p65"/>
          <p:cNvGrpSpPr/>
          <p:nvPr/>
        </p:nvGrpSpPr>
        <p:grpSpPr>
          <a:xfrm>
            <a:off x="7774388" y="368722"/>
            <a:ext cx="552265" cy="551844"/>
            <a:chOff x="5082875" y="803275"/>
            <a:chExt cx="787600" cy="787000"/>
          </a:xfrm>
        </p:grpSpPr>
        <p:sp>
          <p:nvSpPr>
            <p:cNvPr id="54"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7985914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1558072" y="1576940"/>
            <a:ext cx="7329684" cy="2871135"/>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a:t>
            </a:r>
            <a:r>
              <a:rPr lang="fr-FR" dirty="0"/>
              <a:t>B/325 </a:t>
            </a:r>
            <a:r>
              <a:rPr lang="fr-FR" dirty="0" smtClean="0"/>
              <a:t>dans vos souliers</a:t>
            </a:r>
            <a:endParaRPr dirty="0"/>
          </a:p>
        </p:txBody>
      </p:sp>
      <p:sp>
        <p:nvSpPr>
          <p:cNvPr id="3803" name="Google Shape;3803;p33"/>
          <p:cNvSpPr txBox="1">
            <a:spLocks noGrp="1"/>
          </p:cNvSpPr>
          <p:nvPr>
            <p:ph type="body" idx="1"/>
          </p:nvPr>
        </p:nvSpPr>
        <p:spPr>
          <a:xfrm>
            <a:off x="1774370" y="1327572"/>
            <a:ext cx="6649629" cy="3219029"/>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800" b="1" dirty="0">
                <a:solidFill>
                  <a:schemeClr val="bg1"/>
                </a:solidFill>
              </a:rPr>
              <a:t>2 constructions </a:t>
            </a:r>
            <a:r>
              <a:rPr lang="fr-FR" sz="1800" dirty="0" smtClean="0">
                <a:solidFill>
                  <a:schemeClr val="bg1"/>
                </a:solidFill>
              </a:rPr>
              <a:t>vont donc </a:t>
            </a:r>
            <a:r>
              <a:rPr lang="fr-FR" sz="1800" dirty="0" err="1" smtClean="0">
                <a:solidFill>
                  <a:schemeClr val="bg1"/>
                </a:solidFill>
              </a:rPr>
              <a:t>co-exister</a:t>
            </a:r>
            <a:r>
              <a:rPr lang="fr-FR" sz="1800" dirty="0" smtClean="0">
                <a:solidFill>
                  <a:schemeClr val="bg1"/>
                </a:solidFill>
              </a:rPr>
              <a:t> </a:t>
            </a:r>
            <a:r>
              <a:rPr lang="fr-FR" sz="1600" dirty="0" smtClean="0">
                <a:solidFill>
                  <a:schemeClr val="bg1"/>
                </a:solidFill>
              </a:rPr>
              <a:t>: </a:t>
            </a:r>
            <a:endParaRPr lang="fr-FR" sz="1600" dirty="0">
              <a:solidFill>
                <a:schemeClr val="bg1"/>
              </a:solidFill>
            </a:endParaRPr>
          </a:p>
          <a:p>
            <a:pPr marL="0" lvl="0" indent="0">
              <a:spcBef>
                <a:spcPct val="20000"/>
              </a:spcBef>
              <a:buClrTx/>
              <a:buSzTx/>
              <a:buNone/>
              <a:defRPr/>
            </a:pPr>
            <a:r>
              <a:rPr lang="fr-FR" sz="1600" dirty="0" smtClean="0">
                <a:solidFill>
                  <a:schemeClr val="bg1"/>
                </a:solidFill>
              </a:rPr>
              <a:t>	</a:t>
            </a:r>
          </a:p>
          <a:p>
            <a:pPr marL="0" lvl="0" indent="0">
              <a:spcBef>
                <a:spcPct val="20000"/>
              </a:spcBef>
              <a:buClrTx/>
              <a:buSzTx/>
              <a:buNone/>
              <a:defRPr/>
            </a:pPr>
            <a:r>
              <a:rPr lang="fr-FR" sz="1600" b="1" dirty="0" smtClean="0">
                <a:solidFill>
                  <a:schemeClr val="accent5"/>
                </a:solidFill>
              </a:rPr>
              <a:t>SOIT </a:t>
            </a:r>
            <a:r>
              <a:rPr lang="fr-FR" sz="1600" b="1" dirty="0">
                <a:solidFill>
                  <a:schemeClr val="accent5"/>
                </a:solidFill>
              </a:rPr>
              <a:t>: 325 ## $a $</a:t>
            </a:r>
            <a:r>
              <a:rPr lang="fr-FR" sz="1600" b="1" dirty="0" smtClean="0">
                <a:solidFill>
                  <a:schemeClr val="accent5"/>
                </a:solidFill>
              </a:rPr>
              <a:t>u  </a:t>
            </a:r>
            <a:endParaRPr lang="fr-FR" sz="1600" b="1" dirty="0">
              <a:solidFill>
                <a:schemeClr val="accent5"/>
              </a:solidFill>
            </a:endParaRPr>
          </a:p>
          <a:p>
            <a:pPr marL="0" lvl="0" indent="0">
              <a:spcBef>
                <a:spcPct val="20000"/>
              </a:spcBef>
              <a:buClrTx/>
              <a:buSzTx/>
              <a:buNone/>
              <a:defRPr/>
            </a:pPr>
            <a:r>
              <a:rPr lang="fr-FR" sz="1400" dirty="0">
                <a:solidFill>
                  <a:schemeClr val="bg1"/>
                </a:solidFill>
                <a:sym typeface="Wingdings" panose="05000000000000000000" pitchFamily="2" charset="2"/>
              </a:rPr>
              <a:t> </a:t>
            </a:r>
            <a:r>
              <a:rPr lang="fr-FR" sz="1400" b="1" dirty="0">
                <a:solidFill>
                  <a:schemeClr val="bg1"/>
                </a:solidFill>
                <a:sym typeface="Wingdings" panose="05000000000000000000" pitchFamily="2" charset="2"/>
              </a:rPr>
              <a:t>325</a:t>
            </a:r>
            <a:r>
              <a:rPr lang="fr-FR" sz="1400" dirty="0">
                <a:solidFill>
                  <a:schemeClr val="bg1"/>
                </a:solidFill>
                <a:sym typeface="Wingdings" panose="05000000000000000000" pitchFamily="2" charset="2"/>
              </a:rPr>
              <a:t> ##</a:t>
            </a:r>
            <a:r>
              <a:rPr lang="fr-FR" sz="1400" b="1" dirty="0">
                <a:solidFill>
                  <a:schemeClr val="bg1"/>
                </a:solidFill>
                <a:sym typeface="Wingdings" panose="05000000000000000000" pitchFamily="2" charset="2"/>
              </a:rPr>
              <a:t>$</a:t>
            </a:r>
            <a:r>
              <a:rPr lang="fr-FR" sz="1400" b="1" dirty="0" err="1">
                <a:solidFill>
                  <a:schemeClr val="bg1"/>
                </a:solidFill>
                <a:sym typeface="Wingdings" panose="05000000000000000000" pitchFamily="2" charset="2"/>
              </a:rPr>
              <a:t>a</a:t>
            </a:r>
            <a:r>
              <a:rPr lang="fr-FR" sz="1400" dirty="0" err="1">
                <a:solidFill>
                  <a:schemeClr val="bg1"/>
                </a:solidFill>
                <a:sym typeface="Wingdings" panose="05000000000000000000" pitchFamily="2" charset="2"/>
              </a:rPr>
              <a:t>Reproduction</a:t>
            </a:r>
            <a:r>
              <a:rPr lang="fr-FR" sz="1400" dirty="0">
                <a:solidFill>
                  <a:schemeClr val="bg1"/>
                </a:solidFill>
                <a:sym typeface="Wingdings" panose="05000000000000000000" pitchFamily="2" charset="2"/>
              </a:rPr>
              <a:t> numérisée disponible sur </a:t>
            </a:r>
            <a:r>
              <a:rPr lang="fr-FR" sz="1400" dirty="0" err="1">
                <a:solidFill>
                  <a:schemeClr val="bg1"/>
                </a:solidFill>
                <a:sym typeface="Wingdings" panose="05000000000000000000" pitchFamily="2" charset="2"/>
              </a:rPr>
              <a:t>Gallica</a:t>
            </a:r>
            <a:r>
              <a:rPr lang="fr-FR" sz="1400" dirty="0">
                <a:solidFill>
                  <a:schemeClr val="bg1"/>
                </a:solidFill>
                <a:sym typeface="Wingdings" panose="05000000000000000000" pitchFamily="2" charset="2"/>
              </a:rPr>
              <a:t> (voir le texte)</a:t>
            </a:r>
            <a:r>
              <a:rPr lang="fr-FR" sz="1400" b="1" dirty="0">
                <a:solidFill>
                  <a:schemeClr val="bg1"/>
                </a:solidFill>
                <a:sym typeface="Wingdings" panose="05000000000000000000" pitchFamily="2" charset="2"/>
              </a:rPr>
              <a:t>$</a:t>
            </a:r>
            <a:r>
              <a:rPr lang="fr-FR" sz="1400" b="1" dirty="0" err="1">
                <a:solidFill>
                  <a:schemeClr val="bg1"/>
                </a:solidFill>
                <a:sym typeface="Wingdings" panose="05000000000000000000" pitchFamily="2" charset="2"/>
              </a:rPr>
              <a:t>u</a:t>
            </a:r>
            <a:r>
              <a:rPr lang="fr-FR" sz="1400" dirty="0" err="1">
                <a:solidFill>
                  <a:schemeClr val="bg1"/>
                </a:solidFill>
                <a:sym typeface="Wingdings" panose="05000000000000000000" pitchFamily="2" charset="2"/>
              </a:rPr>
              <a:t>URL</a:t>
            </a:r>
            <a:endParaRPr lang="fr-FR" sz="1400" dirty="0">
              <a:solidFill>
                <a:schemeClr val="bg1"/>
              </a:solidFill>
            </a:endParaRPr>
          </a:p>
          <a:p>
            <a:pPr marL="0" lvl="0" indent="0">
              <a:spcBef>
                <a:spcPct val="20000"/>
              </a:spcBef>
              <a:buClrTx/>
              <a:buSzTx/>
              <a:buNone/>
              <a:defRPr/>
            </a:pPr>
            <a:endParaRPr lang="fr-FR" sz="1600" dirty="0">
              <a:solidFill>
                <a:schemeClr val="bg1"/>
              </a:solidFill>
            </a:endParaRPr>
          </a:p>
          <a:p>
            <a:pPr marL="0" lvl="0" indent="0">
              <a:spcBef>
                <a:spcPct val="20000"/>
              </a:spcBef>
              <a:buClrTx/>
              <a:buSzTx/>
              <a:buNone/>
              <a:defRPr/>
            </a:pPr>
            <a:r>
              <a:rPr lang="fr-FR" sz="1600" b="1" dirty="0" smtClean="0">
                <a:solidFill>
                  <a:schemeClr val="accent5"/>
                </a:solidFill>
              </a:rPr>
              <a:t>SOIT </a:t>
            </a:r>
            <a:r>
              <a:rPr lang="fr-FR" sz="1600" b="1" dirty="0">
                <a:solidFill>
                  <a:schemeClr val="accent5"/>
                </a:solidFill>
              </a:rPr>
              <a:t>325 ## $b $c $d $e $f $g $h $i $j $n $u $v $x $y $z</a:t>
            </a:r>
            <a:r>
              <a:rPr lang="fr-FR" sz="1600" dirty="0">
                <a:solidFill>
                  <a:schemeClr val="bg1"/>
                </a:solidFill>
              </a:rPr>
              <a:t> </a:t>
            </a:r>
            <a:endParaRPr lang="fr-FR" sz="1600" dirty="0" smtClean="0">
              <a:solidFill>
                <a:schemeClr val="bg1"/>
              </a:solidFill>
            </a:endParaRPr>
          </a:p>
          <a:p>
            <a:pPr marL="0" lvl="0" indent="0">
              <a:spcBef>
                <a:spcPct val="20000"/>
              </a:spcBef>
              <a:buClrTx/>
              <a:buSzTx/>
              <a:buNone/>
              <a:defRPr/>
            </a:pPr>
            <a:r>
              <a:rPr lang="fr-FR" sz="1600" dirty="0" smtClean="0">
                <a:solidFill>
                  <a:schemeClr val="bg1"/>
                </a:solidFill>
              </a:rPr>
              <a:t>Ces sous-zones sont facultatives</a:t>
            </a:r>
            <a:r>
              <a:rPr lang="fr-FR" sz="1600" dirty="0">
                <a:solidFill>
                  <a:schemeClr val="bg1"/>
                </a:solidFill>
              </a:rPr>
              <a:t>, à utiliser autant que de </a:t>
            </a:r>
            <a:r>
              <a:rPr lang="fr-FR" sz="1600" dirty="0" smtClean="0">
                <a:solidFill>
                  <a:schemeClr val="bg1"/>
                </a:solidFill>
              </a:rPr>
              <a:t>besoin.</a:t>
            </a:r>
            <a:endParaRPr lang="fr-FR" sz="1600" dirty="0">
              <a:solidFill>
                <a:schemeClr val="bg1"/>
              </a:solidFill>
            </a:endParaRPr>
          </a:p>
          <a:p>
            <a:pPr marL="285750" indent="-285750">
              <a:spcBef>
                <a:spcPct val="20000"/>
              </a:spcBef>
              <a:buClrTx/>
              <a:buSzTx/>
              <a:buFont typeface="Wingdings" panose="05000000000000000000" pitchFamily="2" charset="2"/>
              <a:buChar char="à"/>
              <a:defRPr/>
            </a:pPr>
            <a:r>
              <a:rPr lang="fr-FR" sz="1400" b="1" dirty="0">
                <a:solidFill>
                  <a:schemeClr val="bg1"/>
                </a:solidFill>
                <a:sym typeface="Wingdings" panose="05000000000000000000" pitchFamily="2" charset="2"/>
              </a:rPr>
              <a:t>325 </a:t>
            </a:r>
            <a:r>
              <a:rPr lang="fr-FR" sz="1400" dirty="0">
                <a:solidFill>
                  <a:schemeClr val="bg1"/>
                </a:solidFill>
                <a:sym typeface="Wingdings" panose="05000000000000000000" pitchFamily="2" charset="2"/>
              </a:rPr>
              <a:t>##</a:t>
            </a:r>
            <a:r>
              <a:rPr lang="fr-FR" sz="1400" b="1" dirty="0">
                <a:solidFill>
                  <a:schemeClr val="bg1"/>
                </a:solidFill>
                <a:sym typeface="Wingdings" panose="05000000000000000000" pitchFamily="2" charset="2"/>
              </a:rPr>
              <a:t>$</a:t>
            </a:r>
            <a:r>
              <a:rPr lang="fr-FR" sz="1400" b="1" dirty="0" err="1" smtClean="0">
                <a:solidFill>
                  <a:schemeClr val="bg1"/>
                </a:solidFill>
                <a:sym typeface="Wingdings" panose="05000000000000000000" pitchFamily="2" charset="2"/>
              </a:rPr>
              <a:t>b</a:t>
            </a:r>
            <a:r>
              <a:rPr lang="fr-FR" sz="1400" dirty="0" err="1" smtClean="0">
                <a:solidFill>
                  <a:schemeClr val="bg1"/>
                </a:solidFill>
                <a:sym typeface="Wingdings" panose="05000000000000000000" pitchFamily="2" charset="2"/>
              </a:rPr>
              <a:t>Photocopié</a:t>
            </a:r>
            <a:r>
              <a:rPr lang="fr-FR" sz="1400" dirty="0" smtClean="0">
                <a:solidFill>
                  <a:schemeClr val="bg1"/>
                </a:solidFill>
                <a:sym typeface="Wingdings" panose="05000000000000000000" pitchFamily="2" charset="2"/>
              </a:rPr>
              <a:t> à partir du </a:t>
            </a:r>
            <a:r>
              <a:rPr lang="fr-FR" sz="1400" dirty="0" err="1" smtClean="0">
                <a:solidFill>
                  <a:schemeClr val="bg1"/>
                </a:solidFill>
                <a:sym typeface="Wingdings" panose="05000000000000000000" pitchFamily="2" charset="2"/>
              </a:rPr>
              <a:t>microforme</a:t>
            </a:r>
            <a:r>
              <a:rPr lang="fr-FR" sz="1400" b="1" dirty="0" err="1" smtClean="0">
                <a:solidFill>
                  <a:schemeClr val="bg1"/>
                </a:solidFill>
                <a:sym typeface="Wingdings" panose="05000000000000000000" pitchFamily="2" charset="2"/>
              </a:rPr>
              <a:t>$d</a:t>
            </a:r>
            <a:r>
              <a:rPr lang="fr-FR" sz="1400" dirty="0" err="1" smtClean="0">
                <a:solidFill>
                  <a:schemeClr val="bg1"/>
                </a:solidFill>
                <a:sym typeface="Wingdings" panose="05000000000000000000" pitchFamily="2" charset="2"/>
              </a:rPr>
              <a:t>Ann</a:t>
            </a:r>
            <a:r>
              <a:rPr lang="fr-FR" sz="1400" smtClean="0">
                <a:solidFill>
                  <a:schemeClr val="bg1"/>
                </a:solidFill>
                <a:sym typeface="Wingdings" panose="05000000000000000000" pitchFamily="2" charset="2"/>
              </a:rPr>
              <a:t> Arbor</a:t>
            </a:r>
            <a:r>
              <a:rPr lang="fr-FR" sz="1400" b="1" smtClean="0">
                <a:solidFill>
                  <a:schemeClr val="bg1"/>
                </a:solidFill>
                <a:sym typeface="Wingdings" panose="05000000000000000000" pitchFamily="2" charset="2"/>
              </a:rPr>
              <a:t>$e</a:t>
            </a:r>
            <a:r>
              <a:rPr lang="fr-FR" sz="1400" smtClean="0">
                <a:solidFill>
                  <a:schemeClr val="bg1"/>
                </a:solidFill>
                <a:sym typeface="Wingdings" panose="05000000000000000000" pitchFamily="2" charset="2"/>
              </a:rPr>
              <a:t>1980</a:t>
            </a:r>
            <a:r>
              <a:rPr lang="fr-FR" sz="1400" b="1" smtClean="0">
                <a:solidFill>
                  <a:schemeClr val="bg1"/>
                </a:solidFill>
                <a:sym typeface="Wingdings" panose="05000000000000000000" pitchFamily="2" charset="2"/>
              </a:rPr>
              <a:t>$f</a:t>
            </a:r>
            <a:r>
              <a:rPr lang="fr-FR" sz="1400" smtClean="0">
                <a:solidFill>
                  <a:schemeClr val="bg1"/>
                </a:solidFill>
                <a:sym typeface="Wingdings" panose="05000000000000000000" pitchFamily="2" charset="2"/>
              </a:rPr>
              <a:t>140 p.</a:t>
            </a:r>
            <a:r>
              <a:rPr lang="fr-FR" sz="1400" b="1" smtClean="0">
                <a:solidFill>
                  <a:schemeClr val="bg1"/>
                </a:solidFill>
                <a:sym typeface="Wingdings" panose="05000000000000000000" pitchFamily="2" charset="2"/>
              </a:rPr>
              <a:t>$h</a:t>
            </a:r>
            <a:r>
              <a:rPr lang="fr-FR" sz="1400" smtClean="0">
                <a:solidFill>
                  <a:schemeClr val="bg1"/>
                </a:solidFill>
                <a:sym typeface="Wingdings" panose="05000000000000000000" pitchFamily="2" charset="2"/>
              </a:rPr>
              <a:t>1</a:t>
            </a:r>
            <a:endParaRPr lang="fr-FR" sz="1400" dirty="0">
              <a:solidFill>
                <a:schemeClr val="bg1"/>
              </a:solidFill>
              <a:sym typeface="Wingdings" panose="05000000000000000000" pitchFamily="2" charset="2"/>
            </a:endParaRPr>
          </a:p>
          <a:p>
            <a:pPr marL="285750" indent="-285750">
              <a:spcBef>
                <a:spcPct val="20000"/>
              </a:spcBef>
              <a:buClrTx/>
              <a:buSzTx/>
              <a:buFont typeface="Wingdings" panose="05000000000000000000" pitchFamily="2" charset="2"/>
              <a:buChar char="à"/>
              <a:defRPr/>
            </a:pPr>
            <a:r>
              <a:rPr lang="fr-FR" sz="1400" b="1" dirty="0" smtClean="0">
                <a:solidFill>
                  <a:schemeClr val="bg1"/>
                </a:solidFill>
                <a:sym typeface="Wingdings" panose="05000000000000000000" pitchFamily="2" charset="2"/>
              </a:rPr>
              <a:t>325</a:t>
            </a:r>
            <a:r>
              <a:rPr lang="fr-FR" sz="1400" dirty="0" smtClean="0">
                <a:solidFill>
                  <a:schemeClr val="bg1"/>
                </a:solidFill>
                <a:sym typeface="Wingdings" panose="05000000000000000000" pitchFamily="2" charset="2"/>
              </a:rPr>
              <a:t> </a:t>
            </a:r>
            <a:r>
              <a:rPr lang="fr-FR" sz="1400" dirty="0">
                <a:solidFill>
                  <a:schemeClr val="bg1"/>
                </a:solidFill>
                <a:sym typeface="Wingdings" panose="05000000000000000000" pitchFamily="2" charset="2"/>
              </a:rPr>
              <a:t>##</a:t>
            </a:r>
            <a:r>
              <a:rPr lang="fr-FR" sz="1400" b="1" dirty="0">
                <a:solidFill>
                  <a:schemeClr val="bg1"/>
                </a:solidFill>
                <a:sym typeface="Wingdings" panose="05000000000000000000" pitchFamily="2" charset="2"/>
              </a:rPr>
              <a:t>$b</a:t>
            </a:r>
            <a:r>
              <a:rPr lang="fr-FR" sz="1400" dirty="0">
                <a:solidFill>
                  <a:schemeClr val="bg1"/>
                </a:solidFill>
                <a:sym typeface="Wingdings" panose="05000000000000000000" pitchFamily="2" charset="2"/>
              </a:rPr>
              <a:t>Numérisation</a:t>
            </a:r>
            <a:r>
              <a:rPr lang="fr-FR" sz="1400" b="1" dirty="0">
                <a:solidFill>
                  <a:schemeClr val="bg1"/>
                </a:solidFill>
                <a:sym typeface="Wingdings" panose="05000000000000000000" pitchFamily="2" charset="2"/>
              </a:rPr>
              <a:t>$c</a:t>
            </a:r>
            <a:r>
              <a:rPr lang="fr-FR" sz="1400" dirty="0">
                <a:solidFill>
                  <a:schemeClr val="bg1"/>
                </a:solidFill>
                <a:sym typeface="Wingdings" panose="05000000000000000000" pitchFamily="2" charset="2"/>
              </a:rPr>
              <a:t>Paris</a:t>
            </a:r>
            <a:r>
              <a:rPr lang="fr-FR" sz="1400" b="1" dirty="0">
                <a:solidFill>
                  <a:schemeClr val="bg1"/>
                </a:solidFill>
                <a:sym typeface="Wingdings" panose="05000000000000000000" pitchFamily="2" charset="2"/>
              </a:rPr>
              <a:t>$d</a:t>
            </a:r>
            <a:r>
              <a:rPr lang="fr-FR" sz="1400" dirty="0">
                <a:solidFill>
                  <a:schemeClr val="bg1"/>
                </a:solidFill>
                <a:sym typeface="Wingdings" panose="05000000000000000000" pitchFamily="2" charset="2"/>
              </a:rPr>
              <a:t>INHA</a:t>
            </a:r>
            <a:r>
              <a:rPr lang="fr-FR" sz="1400" b="1" dirty="0">
                <a:solidFill>
                  <a:schemeClr val="bg1"/>
                </a:solidFill>
                <a:sym typeface="Wingdings" panose="05000000000000000000" pitchFamily="2" charset="2"/>
              </a:rPr>
              <a:t>$e</a:t>
            </a:r>
            <a:r>
              <a:rPr lang="fr-FR" sz="1400" dirty="0">
                <a:solidFill>
                  <a:schemeClr val="bg1"/>
                </a:solidFill>
                <a:sym typeface="Wingdings" panose="05000000000000000000" pitchFamily="2" charset="2"/>
              </a:rPr>
              <a:t>2020</a:t>
            </a:r>
            <a:r>
              <a:rPr lang="fr-FR" sz="1400" b="1" dirty="0">
                <a:solidFill>
                  <a:schemeClr val="bg1"/>
                </a:solidFill>
                <a:sym typeface="Wingdings" panose="05000000000000000000" pitchFamily="2" charset="2"/>
              </a:rPr>
              <a:t>$h</a:t>
            </a:r>
            <a:r>
              <a:rPr lang="fr-FR" sz="1400" dirty="0">
                <a:solidFill>
                  <a:schemeClr val="bg1"/>
                </a:solidFill>
                <a:sym typeface="Wingdings" panose="05000000000000000000" pitchFamily="2" charset="2"/>
              </a:rPr>
              <a:t>1</a:t>
            </a:r>
            <a:r>
              <a:rPr lang="fr-FR" sz="1400" b="1" dirty="0">
                <a:solidFill>
                  <a:schemeClr val="accent4"/>
                </a:solidFill>
                <a:sym typeface="Wingdings" panose="05000000000000000000" pitchFamily="2" charset="2"/>
                <a:hlinkClick r:id="rId3"/>
              </a:rPr>
              <a:t>$u</a:t>
            </a:r>
            <a:r>
              <a:rPr lang="fr-FR" sz="1400" dirty="0">
                <a:solidFill>
                  <a:schemeClr val="accent4"/>
                </a:solidFill>
                <a:hlinkClick r:id="rId3"/>
              </a:rPr>
              <a:t>https://</a:t>
            </a:r>
            <a:r>
              <a:rPr lang="fr-FR" sz="1400" dirty="0" smtClean="0">
                <a:solidFill>
                  <a:schemeClr val="accent4"/>
                </a:solidFill>
                <a:hlinkClick r:id="rId3"/>
              </a:rPr>
              <a:t>bibliotheque-numerique.inha.fr/</a:t>
            </a:r>
            <a:r>
              <a:rPr lang="fr-FR" sz="1400" dirty="0" err="1" smtClean="0">
                <a:solidFill>
                  <a:schemeClr val="accent4"/>
                </a:solidFill>
                <a:hlinkClick r:id="rId3"/>
              </a:rPr>
              <a:t>idurl</a:t>
            </a:r>
            <a:r>
              <a:rPr lang="fr-FR" sz="1400" dirty="0" smtClean="0">
                <a:solidFill>
                  <a:schemeClr val="accent4"/>
                </a:solidFill>
                <a:hlinkClick r:id="rId3"/>
              </a:rPr>
              <a:t>/1/47853</a:t>
            </a:r>
            <a:r>
              <a:rPr lang="fr-FR" sz="1400" b="1" dirty="0" smtClean="0">
                <a:solidFill>
                  <a:schemeClr val="bg1"/>
                </a:solidFill>
              </a:rPr>
              <a:t>$v</a:t>
            </a:r>
            <a:r>
              <a:rPr lang="fr-FR" sz="1400" dirty="0" smtClean="0">
                <a:solidFill>
                  <a:schemeClr val="bg1"/>
                </a:solidFill>
              </a:rPr>
              <a:t>20211224</a:t>
            </a:r>
            <a:endParaRPr sz="1600" dirty="0">
              <a:solidFill>
                <a:schemeClr val="bg1"/>
              </a:solidFill>
            </a:endParaRPr>
          </a:p>
        </p:txBody>
      </p:sp>
      <p:grpSp>
        <p:nvGrpSpPr>
          <p:cNvPr id="3804" name="Google Shape;3804;p33"/>
          <p:cNvGrpSpPr/>
          <p:nvPr/>
        </p:nvGrpSpPr>
        <p:grpSpPr>
          <a:xfrm>
            <a:off x="7737095" y="3526576"/>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5788;p48"/>
          <p:cNvSpPr txBox="1"/>
          <p:nvPr/>
        </p:nvSpPr>
        <p:spPr>
          <a:xfrm>
            <a:off x="6627053" y="3026484"/>
            <a:ext cx="1843506" cy="309854"/>
          </a:xfrm>
          <a:prstGeom prst="rect">
            <a:avLst/>
          </a:prstGeom>
          <a:ln>
            <a:solidFill>
              <a:schemeClr val="accent3"/>
            </a:solidFill>
          </a:ln>
        </p:spPr>
        <p:style>
          <a:lnRef idx="2">
            <a:schemeClr val="accent1"/>
          </a:lnRef>
          <a:fillRef idx="1">
            <a:schemeClr val="lt1"/>
          </a:fillRef>
          <a:effectRef idx="0">
            <a:schemeClr val="accent1"/>
          </a:effectRef>
          <a:fontRef idx="minor">
            <a:schemeClr val="dk1"/>
          </a:fontRef>
        </p:style>
        <p:txBody>
          <a:bodyPr spcFirstLastPara="1" wrap="square" lIns="0" tIns="0" rIns="0" bIns="0" anchor="ctr" anchorCtr="0">
            <a:noAutofit/>
          </a:bodyPr>
          <a:lstStyle/>
          <a:p>
            <a:pPr marL="0" lvl="0" indent="0" algn="ctr" rtl="0">
              <a:spcBef>
                <a:spcPts val="0"/>
              </a:spcBef>
              <a:spcAft>
                <a:spcPts val="0"/>
              </a:spcAft>
              <a:buNone/>
            </a:pPr>
            <a:r>
              <a:rPr lang="fr-FR" b="1" dirty="0" smtClean="0">
                <a:solidFill>
                  <a:schemeClr val="tx1"/>
                </a:solidFill>
                <a:latin typeface="Source Sans Pro"/>
                <a:ea typeface="Source Sans Pro"/>
                <a:cs typeface="Source Sans Pro"/>
                <a:sym typeface="Source Sans Pro"/>
              </a:rPr>
              <a:t>C’est bien mieux </a:t>
            </a:r>
            <a:r>
              <a:rPr lang="fr-FR" b="1" dirty="0" smtClean="0">
                <a:solidFill>
                  <a:schemeClr val="tx1"/>
                </a:solidFill>
                <a:latin typeface="Source Sans Pro"/>
                <a:ea typeface="Source Sans Pro"/>
                <a:cs typeface="Source Sans Pro"/>
                <a:sym typeface="Wingdings" panose="05000000000000000000" pitchFamily="2" charset="2"/>
              </a:rPr>
              <a:t> </a:t>
            </a:r>
            <a:endParaRPr b="1" dirty="0">
              <a:solidFill>
                <a:schemeClr val="tx1"/>
              </a:solidFill>
              <a:latin typeface="Source Sans Pro"/>
              <a:ea typeface="Source Sans Pro"/>
              <a:cs typeface="Source Sans Pro"/>
              <a:sym typeface="Source Sans Pro"/>
            </a:endParaRPr>
          </a:p>
        </p:txBody>
      </p:sp>
      <p:grpSp>
        <p:nvGrpSpPr>
          <p:cNvPr id="23" name="Google Shape;5864;p49"/>
          <p:cNvGrpSpPr/>
          <p:nvPr/>
        </p:nvGrpSpPr>
        <p:grpSpPr>
          <a:xfrm>
            <a:off x="348374" y="4076652"/>
            <a:ext cx="667868" cy="963302"/>
            <a:chOff x="3198150" y="885350"/>
            <a:chExt cx="1162925" cy="1677350"/>
          </a:xfrm>
        </p:grpSpPr>
        <p:sp>
          <p:nvSpPr>
            <p:cNvPr id="24" name="Google Shape;5865;p49"/>
            <p:cNvSpPr/>
            <p:nvPr/>
          </p:nvSpPr>
          <p:spPr>
            <a:xfrm>
              <a:off x="3198150" y="1005650"/>
              <a:ext cx="1162925" cy="1557050"/>
            </a:xfrm>
            <a:custGeom>
              <a:avLst/>
              <a:gdLst/>
              <a:ahLst/>
              <a:cxnLst/>
              <a:rect l="l" t="t" r="r" b="b"/>
              <a:pathLst>
                <a:path w="46517" h="62282" extrusionOk="0">
                  <a:moveTo>
                    <a:pt x="23258" y="1"/>
                  </a:moveTo>
                  <a:lnTo>
                    <a:pt x="0" y="56944"/>
                  </a:lnTo>
                  <a:cubicBezTo>
                    <a:pt x="0" y="59299"/>
                    <a:pt x="10401" y="62282"/>
                    <a:pt x="23258" y="62282"/>
                  </a:cubicBezTo>
                  <a:cubicBezTo>
                    <a:pt x="36091" y="62282"/>
                    <a:pt x="46517" y="59299"/>
                    <a:pt x="46517" y="56944"/>
                  </a:cubicBezTo>
                  <a:lnTo>
                    <a:pt x="232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866;p49"/>
            <p:cNvSpPr/>
            <p:nvPr/>
          </p:nvSpPr>
          <p:spPr>
            <a:xfrm>
              <a:off x="3574700" y="1352775"/>
              <a:ext cx="409175" cy="166700"/>
            </a:xfrm>
            <a:custGeom>
              <a:avLst/>
              <a:gdLst/>
              <a:ahLst/>
              <a:cxnLst/>
              <a:rect l="l" t="t" r="r" b="b"/>
              <a:pathLst>
                <a:path w="16367" h="6668" extrusionOk="0">
                  <a:moveTo>
                    <a:pt x="8096" y="552"/>
                  </a:moveTo>
                  <a:cubicBezTo>
                    <a:pt x="8121" y="552"/>
                    <a:pt x="8146" y="552"/>
                    <a:pt x="8171" y="577"/>
                  </a:cubicBezTo>
                  <a:cubicBezTo>
                    <a:pt x="8347" y="677"/>
                    <a:pt x="8547" y="1053"/>
                    <a:pt x="8547" y="1504"/>
                  </a:cubicBezTo>
                  <a:cubicBezTo>
                    <a:pt x="8522" y="2532"/>
                    <a:pt x="8447" y="3409"/>
                    <a:pt x="8297" y="4111"/>
                  </a:cubicBezTo>
                  <a:cubicBezTo>
                    <a:pt x="7946" y="3284"/>
                    <a:pt x="7795" y="2332"/>
                    <a:pt x="7795" y="1580"/>
                  </a:cubicBezTo>
                  <a:cubicBezTo>
                    <a:pt x="7795" y="753"/>
                    <a:pt x="7996" y="577"/>
                    <a:pt x="8046" y="552"/>
                  </a:cubicBezTo>
                  <a:close/>
                  <a:moveTo>
                    <a:pt x="12833" y="602"/>
                  </a:moveTo>
                  <a:cubicBezTo>
                    <a:pt x="12983" y="602"/>
                    <a:pt x="13259" y="978"/>
                    <a:pt x="13259" y="1479"/>
                  </a:cubicBezTo>
                  <a:lnTo>
                    <a:pt x="13259" y="1655"/>
                  </a:lnTo>
                  <a:cubicBezTo>
                    <a:pt x="13259" y="2156"/>
                    <a:pt x="13284" y="3209"/>
                    <a:pt x="13059" y="4186"/>
                  </a:cubicBezTo>
                  <a:cubicBezTo>
                    <a:pt x="12733" y="3359"/>
                    <a:pt x="12557" y="2382"/>
                    <a:pt x="12557" y="1580"/>
                  </a:cubicBezTo>
                  <a:cubicBezTo>
                    <a:pt x="12557" y="1129"/>
                    <a:pt x="12608" y="903"/>
                    <a:pt x="12683" y="778"/>
                  </a:cubicBezTo>
                  <a:cubicBezTo>
                    <a:pt x="12708" y="702"/>
                    <a:pt x="12758" y="602"/>
                    <a:pt x="12833" y="602"/>
                  </a:cubicBezTo>
                  <a:close/>
                  <a:moveTo>
                    <a:pt x="3760" y="352"/>
                  </a:moveTo>
                  <a:cubicBezTo>
                    <a:pt x="3810" y="352"/>
                    <a:pt x="3936" y="427"/>
                    <a:pt x="4061" y="677"/>
                  </a:cubicBezTo>
                  <a:cubicBezTo>
                    <a:pt x="4186" y="953"/>
                    <a:pt x="4262" y="1354"/>
                    <a:pt x="4262" y="1780"/>
                  </a:cubicBezTo>
                  <a:cubicBezTo>
                    <a:pt x="4262" y="1880"/>
                    <a:pt x="4237" y="3108"/>
                    <a:pt x="3861" y="4236"/>
                  </a:cubicBezTo>
                  <a:cubicBezTo>
                    <a:pt x="3535" y="3484"/>
                    <a:pt x="3359" y="2607"/>
                    <a:pt x="3359" y="1730"/>
                  </a:cubicBezTo>
                  <a:cubicBezTo>
                    <a:pt x="3359" y="677"/>
                    <a:pt x="3635" y="352"/>
                    <a:pt x="3760" y="352"/>
                  </a:cubicBezTo>
                  <a:close/>
                  <a:moveTo>
                    <a:pt x="3760" y="1"/>
                  </a:moveTo>
                  <a:cubicBezTo>
                    <a:pt x="3610" y="1"/>
                    <a:pt x="3384" y="76"/>
                    <a:pt x="3209" y="477"/>
                  </a:cubicBezTo>
                  <a:cubicBezTo>
                    <a:pt x="3084" y="778"/>
                    <a:pt x="3008" y="1204"/>
                    <a:pt x="3008" y="1730"/>
                  </a:cubicBezTo>
                  <a:cubicBezTo>
                    <a:pt x="3008" y="2758"/>
                    <a:pt x="3259" y="3810"/>
                    <a:pt x="3710" y="4687"/>
                  </a:cubicBezTo>
                  <a:cubicBezTo>
                    <a:pt x="3309" y="5565"/>
                    <a:pt x="2683" y="6317"/>
                    <a:pt x="1580" y="6317"/>
                  </a:cubicBezTo>
                  <a:cubicBezTo>
                    <a:pt x="1003" y="6317"/>
                    <a:pt x="527" y="6141"/>
                    <a:pt x="126" y="5890"/>
                  </a:cubicBezTo>
                  <a:lnTo>
                    <a:pt x="1" y="6216"/>
                  </a:lnTo>
                  <a:cubicBezTo>
                    <a:pt x="427" y="6492"/>
                    <a:pt x="953" y="6667"/>
                    <a:pt x="1580" y="6667"/>
                  </a:cubicBezTo>
                  <a:cubicBezTo>
                    <a:pt x="2708" y="6667"/>
                    <a:pt x="3435" y="5966"/>
                    <a:pt x="3911" y="5038"/>
                  </a:cubicBezTo>
                  <a:cubicBezTo>
                    <a:pt x="4512" y="6016"/>
                    <a:pt x="5389" y="6667"/>
                    <a:pt x="6492" y="6667"/>
                  </a:cubicBezTo>
                  <a:cubicBezTo>
                    <a:pt x="7169" y="6667"/>
                    <a:pt x="7896" y="6317"/>
                    <a:pt x="8372" y="5038"/>
                  </a:cubicBezTo>
                  <a:cubicBezTo>
                    <a:pt x="8948" y="5966"/>
                    <a:pt x="9826" y="6667"/>
                    <a:pt x="11079" y="6667"/>
                  </a:cubicBezTo>
                  <a:cubicBezTo>
                    <a:pt x="11655" y="6667"/>
                    <a:pt x="12131" y="6467"/>
                    <a:pt x="12532" y="6066"/>
                  </a:cubicBezTo>
                  <a:cubicBezTo>
                    <a:pt x="12783" y="5815"/>
                    <a:pt x="12983" y="5489"/>
                    <a:pt x="13134" y="5114"/>
                  </a:cubicBezTo>
                  <a:cubicBezTo>
                    <a:pt x="13635" y="5966"/>
                    <a:pt x="14337" y="6542"/>
                    <a:pt x="15239" y="6542"/>
                  </a:cubicBezTo>
                  <a:cubicBezTo>
                    <a:pt x="15665" y="6542"/>
                    <a:pt x="16041" y="6392"/>
                    <a:pt x="16367" y="6141"/>
                  </a:cubicBezTo>
                  <a:lnTo>
                    <a:pt x="16242" y="5815"/>
                  </a:lnTo>
                  <a:cubicBezTo>
                    <a:pt x="15941" y="6066"/>
                    <a:pt x="15615" y="6216"/>
                    <a:pt x="15239" y="6216"/>
                  </a:cubicBezTo>
                  <a:cubicBezTo>
                    <a:pt x="14387" y="6216"/>
                    <a:pt x="13735" y="5565"/>
                    <a:pt x="13284" y="4687"/>
                  </a:cubicBezTo>
                  <a:cubicBezTo>
                    <a:pt x="13610" y="3585"/>
                    <a:pt x="13610" y="2306"/>
                    <a:pt x="13610" y="1630"/>
                  </a:cubicBezTo>
                  <a:lnTo>
                    <a:pt x="13610" y="1479"/>
                  </a:lnTo>
                  <a:cubicBezTo>
                    <a:pt x="13610" y="853"/>
                    <a:pt x="13234" y="276"/>
                    <a:pt x="12833" y="276"/>
                  </a:cubicBezTo>
                  <a:cubicBezTo>
                    <a:pt x="12708" y="276"/>
                    <a:pt x="12507" y="301"/>
                    <a:pt x="12357" y="627"/>
                  </a:cubicBezTo>
                  <a:cubicBezTo>
                    <a:pt x="12257" y="853"/>
                    <a:pt x="12207" y="1179"/>
                    <a:pt x="12207" y="1580"/>
                  </a:cubicBezTo>
                  <a:cubicBezTo>
                    <a:pt x="12207" y="2582"/>
                    <a:pt x="12457" y="3760"/>
                    <a:pt x="12908" y="4713"/>
                  </a:cubicBezTo>
                  <a:cubicBezTo>
                    <a:pt x="12758" y="5164"/>
                    <a:pt x="12557" y="5540"/>
                    <a:pt x="12282" y="5840"/>
                  </a:cubicBezTo>
                  <a:cubicBezTo>
                    <a:pt x="11956" y="6166"/>
                    <a:pt x="11555" y="6317"/>
                    <a:pt x="11079" y="6317"/>
                  </a:cubicBezTo>
                  <a:cubicBezTo>
                    <a:pt x="9876" y="6317"/>
                    <a:pt x="9049" y="5565"/>
                    <a:pt x="8522" y="4587"/>
                  </a:cubicBezTo>
                  <a:cubicBezTo>
                    <a:pt x="8723" y="3860"/>
                    <a:pt x="8873" y="2858"/>
                    <a:pt x="8873" y="1530"/>
                  </a:cubicBezTo>
                  <a:cubicBezTo>
                    <a:pt x="8873" y="978"/>
                    <a:pt x="8673" y="452"/>
                    <a:pt x="8347" y="276"/>
                  </a:cubicBezTo>
                  <a:cubicBezTo>
                    <a:pt x="8266" y="223"/>
                    <a:pt x="8178" y="198"/>
                    <a:pt x="8091" y="198"/>
                  </a:cubicBezTo>
                  <a:cubicBezTo>
                    <a:pt x="8016" y="198"/>
                    <a:pt x="7940" y="216"/>
                    <a:pt x="7871" y="251"/>
                  </a:cubicBezTo>
                  <a:cubicBezTo>
                    <a:pt x="7595" y="427"/>
                    <a:pt x="7445" y="878"/>
                    <a:pt x="7445" y="1580"/>
                  </a:cubicBezTo>
                  <a:cubicBezTo>
                    <a:pt x="7445" y="2507"/>
                    <a:pt x="7670" y="3660"/>
                    <a:pt x="8171" y="4637"/>
                  </a:cubicBezTo>
                  <a:cubicBezTo>
                    <a:pt x="7821" y="5740"/>
                    <a:pt x="7269" y="6317"/>
                    <a:pt x="6492" y="6317"/>
                  </a:cubicBezTo>
                  <a:cubicBezTo>
                    <a:pt x="5440" y="6317"/>
                    <a:pt x="4612" y="5640"/>
                    <a:pt x="4086" y="4662"/>
                  </a:cubicBezTo>
                  <a:cubicBezTo>
                    <a:pt x="4462" y="3735"/>
                    <a:pt x="4587" y="2632"/>
                    <a:pt x="4587" y="1780"/>
                  </a:cubicBezTo>
                  <a:cubicBezTo>
                    <a:pt x="4587" y="753"/>
                    <a:pt x="4237" y="1"/>
                    <a:pt x="3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867;p49"/>
            <p:cNvSpPr/>
            <p:nvPr/>
          </p:nvSpPr>
          <p:spPr>
            <a:xfrm>
              <a:off x="3214425" y="2106550"/>
              <a:ext cx="1127225" cy="295750"/>
            </a:xfrm>
            <a:custGeom>
              <a:avLst/>
              <a:gdLst/>
              <a:ahLst/>
              <a:cxnLst/>
              <a:rect l="l" t="t" r="r" b="b"/>
              <a:pathLst>
                <a:path w="45089" h="11830" extrusionOk="0">
                  <a:moveTo>
                    <a:pt x="6617" y="351"/>
                  </a:moveTo>
                  <a:cubicBezTo>
                    <a:pt x="6793" y="351"/>
                    <a:pt x="6968" y="552"/>
                    <a:pt x="7094" y="928"/>
                  </a:cubicBezTo>
                  <a:cubicBezTo>
                    <a:pt x="7269" y="1429"/>
                    <a:pt x="7369" y="2206"/>
                    <a:pt x="7369" y="3158"/>
                  </a:cubicBezTo>
                  <a:cubicBezTo>
                    <a:pt x="7369" y="4512"/>
                    <a:pt x="6993" y="5865"/>
                    <a:pt x="6292" y="7068"/>
                  </a:cubicBezTo>
                  <a:cubicBezTo>
                    <a:pt x="5840" y="5765"/>
                    <a:pt x="5640" y="4361"/>
                    <a:pt x="5640" y="3158"/>
                  </a:cubicBezTo>
                  <a:cubicBezTo>
                    <a:pt x="5640" y="1429"/>
                    <a:pt x="6216" y="351"/>
                    <a:pt x="6617" y="351"/>
                  </a:cubicBezTo>
                  <a:close/>
                  <a:moveTo>
                    <a:pt x="38547" y="1479"/>
                  </a:moveTo>
                  <a:cubicBezTo>
                    <a:pt x="38773" y="1479"/>
                    <a:pt x="39024" y="1705"/>
                    <a:pt x="39199" y="2055"/>
                  </a:cubicBezTo>
                  <a:cubicBezTo>
                    <a:pt x="39349" y="2381"/>
                    <a:pt x="39550" y="3008"/>
                    <a:pt x="39550" y="4060"/>
                  </a:cubicBezTo>
                  <a:cubicBezTo>
                    <a:pt x="39550" y="4887"/>
                    <a:pt x="39324" y="6266"/>
                    <a:pt x="38848" y="7594"/>
                  </a:cubicBezTo>
                  <a:cubicBezTo>
                    <a:pt x="38046" y="6266"/>
                    <a:pt x="37670" y="4712"/>
                    <a:pt x="37670" y="3509"/>
                  </a:cubicBezTo>
                  <a:cubicBezTo>
                    <a:pt x="37670" y="2206"/>
                    <a:pt x="38121" y="1479"/>
                    <a:pt x="38547" y="1479"/>
                  </a:cubicBezTo>
                  <a:close/>
                  <a:moveTo>
                    <a:pt x="22758" y="1228"/>
                  </a:moveTo>
                  <a:cubicBezTo>
                    <a:pt x="22833" y="1228"/>
                    <a:pt x="22883" y="1253"/>
                    <a:pt x="22958" y="1278"/>
                  </a:cubicBezTo>
                  <a:cubicBezTo>
                    <a:pt x="23309" y="1479"/>
                    <a:pt x="23660" y="2181"/>
                    <a:pt x="23660" y="3033"/>
                  </a:cubicBezTo>
                  <a:cubicBezTo>
                    <a:pt x="23635" y="5013"/>
                    <a:pt x="23460" y="6642"/>
                    <a:pt x="23159" y="7945"/>
                  </a:cubicBezTo>
                  <a:cubicBezTo>
                    <a:pt x="22432" y="6391"/>
                    <a:pt x="22131" y="4587"/>
                    <a:pt x="22131" y="3158"/>
                  </a:cubicBezTo>
                  <a:cubicBezTo>
                    <a:pt x="22131" y="1654"/>
                    <a:pt x="22507" y="1329"/>
                    <a:pt x="22607" y="1278"/>
                  </a:cubicBezTo>
                  <a:cubicBezTo>
                    <a:pt x="22658" y="1253"/>
                    <a:pt x="22708" y="1228"/>
                    <a:pt x="22758" y="1228"/>
                  </a:cubicBezTo>
                  <a:close/>
                  <a:moveTo>
                    <a:pt x="30978" y="1329"/>
                  </a:moveTo>
                  <a:cubicBezTo>
                    <a:pt x="31329" y="1329"/>
                    <a:pt x="31856" y="2030"/>
                    <a:pt x="31856" y="2983"/>
                  </a:cubicBezTo>
                  <a:lnTo>
                    <a:pt x="31856" y="3258"/>
                  </a:lnTo>
                  <a:cubicBezTo>
                    <a:pt x="31856" y="4236"/>
                    <a:pt x="31881" y="6266"/>
                    <a:pt x="31405" y="8070"/>
                  </a:cubicBezTo>
                  <a:cubicBezTo>
                    <a:pt x="30728" y="6517"/>
                    <a:pt x="30377" y="4687"/>
                    <a:pt x="30377" y="3158"/>
                  </a:cubicBezTo>
                  <a:cubicBezTo>
                    <a:pt x="30377" y="2532"/>
                    <a:pt x="30452" y="2005"/>
                    <a:pt x="30602" y="1679"/>
                  </a:cubicBezTo>
                  <a:cubicBezTo>
                    <a:pt x="30678" y="1529"/>
                    <a:pt x="30803" y="1329"/>
                    <a:pt x="30978" y="1329"/>
                  </a:cubicBezTo>
                  <a:close/>
                  <a:moveTo>
                    <a:pt x="15239" y="877"/>
                  </a:moveTo>
                  <a:cubicBezTo>
                    <a:pt x="15440" y="877"/>
                    <a:pt x="15690" y="1128"/>
                    <a:pt x="15866" y="1529"/>
                  </a:cubicBezTo>
                  <a:cubicBezTo>
                    <a:pt x="16091" y="2030"/>
                    <a:pt x="16216" y="2732"/>
                    <a:pt x="16216" y="3509"/>
                  </a:cubicBezTo>
                  <a:cubicBezTo>
                    <a:pt x="16216" y="3684"/>
                    <a:pt x="16216" y="6015"/>
                    <a:pt x="15440" y="8096"/>
                  </a:cubicBezTo>
                  <a:cubicBezTo>
                    <a:pt x="14788" y="6717"/>
                    <a:pt x="14437" y="5038"/>
                    <a:pt x="14437" y="3409"/>
                  </a:cubicBezTo>
                  <a:cubicBezTo>
                    <a:pt x="14437" y="1679"/>
                    <a:pt x="14838" y="877"/>
                    <a:pt x="15239" y="877"/>
                  </a:cubicBezTo>
                  <a:close/>
                  <a:moveTo>
                    <a:pt x="6617" y="0"/>
                  </a:moveTo>
                  <a:cubicBezTo>
                    <a:pt x="5866" y="0"/>
                    <a:pt x="5289" y="1379"/>
                    <a:pt x="5289" y="3158"/>
                  </a:cubicBezTo>
                  <a:cubicBezTo>
                    <a:pt x="5289" y="4461"/>
                    <a:pt x="5515" y="6015"/>
                    <a:pt x="6041" y="7444"/>
                  </a:cubicBezTo>
                  <a:cubicBezTo>
                    <a:pt x="5615" y="8121"/>
                    <a:pt x="5064" y="8747"/>
                    <a:pt x="4412" y="9299"/>
                  </a:cubicBezTo>
                  <a:cubicBezTo>
                    <a:pt x="3136" y="10378"/>
                    <a:pt x="1643" y="10953"/>
                    <a:pt x="241" y="10953"/>
                  </a:cubicBezTo>
                  <a:cubicBezTo>
                    <a:pt x="211" y="10953"/>
                    <a:pt x="181" y="10953"/>
                    <a:pt x="151" y="10953"/>
                  </a:cubicBezTo>
                  <a:lnTo>
                    <a:pt x="1" y="11304"/>
                  </a:lnTo>
                  <a:cubicBezTo>
                    <a:pt x="86" y="11308"/>
                    <a:pt x="171" y="11310"/>
                    <a:pt x="256" y="11310"/>
                  </a:cubicBezTo>
                  <a:cubicBezTo>
                    <a:pt x="1755" y="11310"/>
                    <a:pt x="3286" y="10687"/>
                    <a:pt x="4637" y="9549"/>
                  </a:cubicBezTo>
                  <a:cubicBezTo>
                    <a:pt x="5239" y="9048"/>
                    <a:pt x="5765" y="8471"/>
                    <a:pt x="6216" y="7820"/>
                  </a:cubicBezTo>
                  <a:cubicBezTo>
                    <a:pt x="7119" y="10025"/>
                    <a:pt x="8773" y="11830"/>
                    <a:pt x="11455" y="11830"/>
                  </a:cubicBezTo>
                  <a:cubicBezTo>
                    <a:pt x="13510" y="11830"/>
                    <a:pt x="14763" y="10502"/>
                    <a:pt x="15490" y="8898"/>
                  </a:cubicBezTo>
                  <a:cubicBezTo>
                    <a:pt x="16517" y="10627"/>
                    <a:pt x="18046" y="11830"/>
                    <a:pt x="20001" y="11830"/>
                  </a:cubicBezTo>
                  <a:cubicBezTo>
                    <a:pt x="21154" y="11830"/>
                    <a:pt x="22432" y="11203"/>
                    <a:pt x="23234" y="8847"/>
                  </a:cubicBezTo>
                  <a:cubicBezTo>
                    <a:pt x="24211" y="10552"/>
                    <a:pt x="25740" y="11830"/>
                    <a:pt x="27946" y="11830"/>
                  </a:cubicBezTo>
                  <a:cubicBezTo>
                    <a:pt x="28898" y="11830"/>
                    <a:pt x="29725" y="11504"/>
                    <a:pt x="30377" y="10852"/>
                  </a:cubicBezTo>
                  <a:cubicBezTo>
                    <a:pt x="30853" y="10351"/>
                    <a:pt x="31229" y="9700"/>
                    <a:pt x="31480" y="8998"/>
                  </a:cubicBezTo>
                  <a:cubicBezTo>
                    <a:pt x="32207" y="10276"/>
                    <a:pt x="33359" y="11654"/>
                    <a:pt x="35139" y="11654"/>
                  </a:cubicBezTo>
                  <a:cubicBezTo>
                    <a:pt x="36968" y="11654"/>
                    <a:pt x="38197" y="10101"/>
                    <a:pt x="38948" y="8321"/>
                  </a:cubicBezTo>
                  <a:cubicBezTo>
                    <a:pt x="39249" y="8722"/>
                    <a:pt x="39575" y="9098"/>
                    <a:pt x="39976" y="9424"/>
                  </a:cubicBezTo>
                  <a:cubicBezTo>
                    <a:pt x="41179" y="10471"/>
                    <a:pt x="42678" y="11003"/>
                    <a:pt x="44422" y="11003"/>
                  </a:cubicBezTo>
                  <a:cubicBezTo>
                    <a:pt x="44640" y="11003"/>
                    <a:pt x="44863" y="10994"/>
                    <a:pt x="45089" y="10978"/>
                  </a:cubicBezTo>
                  <a:lnTo>
                    <a:pt x="44938" y="10652"/>
                  </a:lnTo>
                  <a:cubicBezTo>
                    <a:pt x="44776" y="10661"/>
                    <a:pt x="44615" y="10665"/>
                    <a:pt x="44456" y="10665"/>
                  </a:cubicBezTo>
                  <a:cubicBezTo>
                    <a:pt x="42783" y="10665"/>
                    <a:pt x="41346" y="10180"/>
                    <a:pt x="40202" y="9173"/>
                  </a:cubicBezTo>
                  <a:cubicBezTo>
                    <a:pt x="39775" y="8822"/>
                    <a:pt x="39400" y="8396"/>
                    <a:pt x="39099" y="7945"/>
                  </a:cubicBezTo>
                  <a:cubicBezTo>
                    <a:pt x="39650" y="6517"/>
                    <a:pt x="39901" y="5013"/>
                    <a:pt x="39901" y="4060"/>
                  </a:cubicBezTo>
                  <a:cubicBezTo>
                    <a:pt x="39901" y="3183"/>
                    <a:pt x="39750" y="2431"/>
                    <a:pt x="39500" y="1905"/>
                  </a:cubicBezTo>
                  <a:cubicBezTo>
                    <a:pt x="39274" y="1429"/>
                    <a:pt x="38923" y="1153"/>
                    <a:pt x="38547" y="1153"/>
                  </a:cubicBezTo>
                  <a:cubicBezTo>
                    <a:pt x="37971" y="1153"/>
                    <a:pt x="37319" y="1880"/>
                    <a:pt x="37319" y="3509"/>
                  </a:cubicBezTo>
                  <a:cubicBezTo>
                    <a:pt x="37319" y="4837"/>
                    <a:pt x="37770" y="6542"/>
                    <a:pt x="38723" y="7995"/>
                  </a:cubicBezTo>
                  <a:cubicBezTo>
                    <a:pt x="37996" y="9750"/>
                    <a:pt x="36843" y="11304"/>
                    <a:pt x="35139" y="11304"/>
                  </a:cubicBezTo>
                  <a:cubicBezTo>
                    <a:pt x="33635" y="11304"/>
                    <a:pt x="32457" y="10126"/>
                    <a:pt x="31630" y="8547"/>
                  </a:cubicBezTo>
                  <a:cubicBezTo>
                    <a:pt x="32232" y="6642"/>
                    <a:pt x="32207" y="4411"/>
                    <a:pt x="32207" y="3258"/>
                  </a:cubicBezTo>
                  <a:lnTo>
                    <a:pt x="32207" y="2983"/>
                  </a:lnTo>
                  <a:cubicBezTo>
                    <a:pt x="32207" y="1930"/>
                    <a:pt x="31605" y="1003"/>
                    <a:pt x="30978" y="1003"/>
                  </a:cubicBezTo>
                  <a:cubicBezTo>
                    <a:pt x="30803" y="1003"/>
                    <a:pt x="30502" y="1078"/>
                    <a:pt x="30277" y="1554"/>
                  </a:cubicBezTo>
                  <a:cubicBezTo>
                    <a:pt x="30126" y="1930"/>
                    <a:pt x="30026" y="2456"/>
                    <a:pt x="30026" y="3158"/>
                  </a:cubicBezTo>
                  <a:cubicBezTo>
                    <a:pt x="30026" y="4938"/>
                    <a:pt x="30502" y="6993"/>
                    <a:pt x="31254" y="8572"/>
                  </a:cubicBezTo>
                  <a:cubicBezTo>
                    <a:pt x="31003" y="9374"/>
                    <a:pt x="30653" y="10075"/>
                    <a:pt x="30126" y="10602"/>
                  </a:cubicBezTo>
                  <a:cubicBezTo>
                    <a:pt x="29550" y="11203"/>
                    <a:pt x="28798" y="11479"/>
                    <a:pt x="27946" y="11479"/>
                  </a:cubicBezTo>
                  <a:cubicBezTo>
                    <a:pt x="25765" y="11479"/>
                    <a:pt x="24287" y="10151"/>
                    <a:pt x="23384" y="8396"/>
                  </a:cubicBezTo>
                  <a:cubicBezTo>
                    <a:pt x="23735" y="7118"/>
                    <a:pt x="23986" y="5364"/>
                    <a:pt x="24011" y="3033"/>
                  </a:cubicBezTo>
                  <a:cubicBezTo>
                    <a:pt x="24011" y="2131"/>
                    <a:pt x="23660" y="1304"/>
                    <a:pt x="23134" y="1003"/>
                  </a:cubicBezTo>
                  <a:cubicBezTo>
                    <a:pt x="23016" y="924"/>
                    <a:pt x="22891" y="887"/>
                    <a:pt x="22770" y="887"/>
                  </a:cubicBezTo>
                  <a:cubicBezTo>
                    <a:pt x="22660" y="887"/>
                    <a:pt x="22553" y="918"/>
                    <a:pt x="22457" y="978"/>
                  </a:cubicBezTo>
                  <a:cubicBezTo>
                    <a:pt x="22006" y="1228"/>
                    <a:pt x="21780" y="1980"/>
                    <a:pt x="21780" y="3158"/>
                  </a:cubicBezTo>
                  <a:cubicBezTo>
                    <a:pt x="21780" y="4737"/>
                    <a:pt x="22156" y="6742"/>
                    <a:pt x="23008" y="8446"/>
                  </a:cubicBezTo>
                  <a:cubicBezTo>
                    <a:pt x="22407" y="10451"/>
                    <a:pt x="21404" y="11479"/>
                    <a:pt x="20001" y="11479"/>
                  </a:cubicBezTo>
                  <a:cubicBezTo>
                    <a:pt x="18096" y="11479"/>
                    <a:pt x="16617" y="10276"/>
                    <a:pt x="15665" y="8497"/>
                  </a:cubicBezTo>
                  <a:cubicBezTo>
                    <a:pt x="16542" y="6266"/>
                    <a:pt x="16567" y="3710"/>
                    <a:pt x="16567" y="3509"/>
                  </a:cubicBezTo>
                  <a:cubicBezTo>
                    <a:pt x="16567" y="1579"/>
                    <a:pt x="15891" y="552"/>
                    <a:pt x="15239" y="552"/>
                  </a:cubicBezTo>
                  <a:cubicBezTo>
                    <a:pt x="14688" y="552"/>
                    <a:pt x="14086" y="1304"/>
                    <a:pt x="14086" y="3409"/>
                  </a:cubicBezTo>
                  <a:cubicBezTo>
                    <a:pt x="14086" y="5188"/>
                    <a:pt x="14512" y="7018"/>
                    <a:pt x="15289" y="8522"/>
                  </a:cubicBezTo>
                  <a:cubicBezTo>
                    <a:pt x="14612" y="10126"/>
                    <a:pt x="13434" y="11479"/>
                    <a:pt x="11455" y="11479"/>
                  </a:cubicBezTo>
                  <a:cubicBezTo>
                    <a:pt x="8873" y="11479"/>
                    <a:pt x="7294" y="9674"/>
                    <a:pt x="6442" y="7469"/>
                  </a:cubicBezTo>
                  <a:cubicBezTo>
                    <a:pt x="7244" y="6166"/>
                    <a:pt x="7720" y="4662"/>
                    <a:pt x="7720" y="3158"/>
                  </a:cubicBezTo>
                  <a:cubicBezTo>
                    <a:pt x="7720" y="1153"/>
                    <a:pt x="7319" y="0"/>
                    <a:pt x="6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868;p49"/>
            <p:cNvSpPr/>
            <p:nvPr/>
          </p:nvSpPr>
          <p:spPr>
            <a:xfrm>
              <a:off x="3399275" y="1703650"/>
              <a:ext cx="763175" cy="282625"/>
            </a:xfrm>
            <a:custGeom>
              <a:avLst/>
              <a:gdLst/>
              <a:ahLst/>
              <a:cxnLst/>
              <a:rect l="l" t="t" r="r" b="b"/>
              <a:pathLst>
                <a:path w="30527" h="11305" extrusionOk="0">
                  <a:moveTo>
                    <a:pt x="15364" y="703"/>
                  </a:moveTo>
                  <a:cubicBezTo>
                    <a:pt x="15439" y="703"/>
                    <a:pt x="15489" y="703"/>
                    <a:pt x="15564" y="753"/>
                  </a:cubicBezTo>
                  <a:cubicBezTo>
                    <a:pt x="15915" y="953"/>
                    <a:pt x="16266" y="1630"/>
                    <a:pt x="16266" y="2507"/>
                  </a:cubicBezTo>
                  <a:cubicBezTo>
                    <a:pt x="16241" y="4462"/>
                    <a:pt x="16066" y="6116"/>
                    <a:pt x="15765" y="7394"/>
                  </a:cubicBezTo>
                  <a:cubicBezTo>
                    <a:pt x="15038" y="5841"/>
                    <a:pt x="14737" y="4036"/>
                    <a:pt x="14737" y="2632"/>
                  </a:cubicBezTo>
                  <a:cubicBezTo>
                    <a:pt x="14737" y="1129"/>
                    <a:pt x="15113" y="803"/>
                    <a:pt x="15213" y="728"/>
                  </a:cubicBezTo>
                  <a:cubicBezTo>
                    <a:pt x="15264" y="703"/>
                    <a:pt x="15314" y="703"/>
                    <a:pt x="15364" y="703"/>
                  </a:cubicBezTo>
                  <a:close/>
                  <a:moveTo>
                    <a:pt x="23584" y="803"/>
                  </a:moveTo>
                  <a:cubicBezTo>
                    <a:pt x="23935" y="803"/>
                    <a:pt x="24462" y="1480"/>
                    <a:pt x="24462" y="2457"/>
                  </a:cubicBezTo>
                  <a:lnTo>
                    <a:pt x="24462" y="2733"/>
                  </a:lnTo>
                  <a:cubicBezTo>
                    <a:pt x="24462" y="3710"/>
                    <a:pt x="24487" y="5740"/>
                    <a:pt x="24011" y="7520"/>
                  </a:cubicBezTo>
                  <a:cubicBezTo>
                    <a:pt x="23334" y="5991"/>
                    <a:pt x="22983" y="4161"/>
                    <a:pt x="22983" y="2632"/>
                  </a:cubicBezTo>
                  <a:cubicBezTo>
                    <a:pt x="22983" y="1981"/>
                    <a:pt x="23058" y="1480"/>
                    <a:pt x="23208" y="1154"/>
                  </a:cubicBezTo>
                  <a:cubicBezTo>
                    <a:pt x="23284" y="1003"/>
                    <a:pt x="23409" y="803"/>
                    <a:pt x="23584" y="803"/>
                  </a:cubicBezTo>
                  <a:close/>
                  <a:moveTo>
                    <a:pt x="7845" y="352"/>
                  </a:moveTo>
                  <a:cubicBezTo>
                    <a:pt x="8246" y="352"/>
                    <a:pt x="8822" y="1254"/>
                    <a:pt x="8822" y="2983"/>
                  </a:cubicBezTo>
                  <a:cubicBezTo>
                    <a:pt x="8822" y="3159"/>
                    <a:pt x="8822" y="5465"/>
                    <a:pt x="8046" y="7570"/>
                  </a:cubicBezTo>
                  <a:cubicBezTo>
                    <a:pt x="7394" y="6166"/>
                    <a:pt x="7043" y="4512"/>
                    <a:pt x="7043" y="2858"/>
                  </a:cubicBezTo>
                  <a:cubicBezTo>
                    <a:pt x="7043" y="1129"/>
                    <a:pt x="7444" y="352"/>
                    <a:pt x="7845" y="352"/>
                  </a:cubicBezTo>
                  <a:close/>
                  <a:moveTo>
                    <a:pt x="7845" y="1"/>
                  </a:moveTo>
                  <a:cubicBezTo>
                    <a:pt x="7294" y="1"/>
                    <a:pt x="6692" y="753"/>
                    <a:pt x="6692" y="2858"/>
                  </a:cubicBezTo>
                  <a:cubicBezTo>
                    <a:pt x="6692" y="4663"/>
                    <a:pt x="7118" y="6492"/>
                    <a:pt x="7895" y="7996"/>
                  </a:cubicBezTo>
                  <a:cubicBezTo>
                    <a:pt x="7218" y="9600"/>
                    <a:pt x="6040" y="10953"/>
                    <a:pt x="4061" y="10953"/>
                  </a:cubicBezTo>
                  <a:cubicBezTo>
                    <a:pt x="2331" y="10953"/>
                    <a:pt x="1053" y="10151"/>
                    <a:pt x="151" y="8948"/>
                  </a:cubicBezTo>
                  <a:lnTo>
                    <a:pt x="0" y="9324"/>
                  </a:lnTo>
                  <a:cubicBezTo>
                    <a:pt x="953" y="10502"/>
                    <a:pt x="2281" y="11304"/>
                    <a:pt x="4061" y="11304"/>
                  </a:cubicBezTo>
                  <a:cubicBezTo>
                    <a:pt x="6116" y="11304"/>
                    <a:pt x="7369" y="9951"/>
                    <a:pt x="8096" y="8347"/>
                  </a:cubicBezTo>
                  <a:cubicBezTo>
                    <a:pt x="9123" y="10101"/>
                    <a:pt x="10652" y="11304"/>
                    <a:pt x="12607" y="11304"/>
                  </a:cubicBezTo>
                  <a:cubicBezTo>
                    <a:pt x="13760" y="11304"/>
                    <a:pt x="15038" y="10678"/>
                    <a:pt x="15840" y="8322"/>
                  </a:cubicBezTo>
                  <a:cubicBezTo>
                    <a:pt x="16817" y="10026"/>
                    <a:pt x="18346" y="11304"/>
                    <a:pt x="20552" y="11304"/>
                  </a:cubicBezTo>
                  <a:cubicBezTo>
                    <a:pt x="21504" y="11304"/>
                    <a:pt x="22331" y="10953"/>
                    <a:pt x="22983" y="10327"/>
                  </a:cubicBezTo>
                  <a:cubicBezTo>
                    <a:pt x="23459" y="9825"/>
                    <a:pt x="23835" y="9174"/>
                    <a:pt x="24086" y="8472"/>
                  </a:cubicBezTo>
                  <a:cubicBezTo>
                    <a:pt x="24813" y="9750"/>
                    <a:pt x="25965" y="11104"/>
                    <a:pt x="27745" y="11104"/>
                  </a:cubicBezTo>
                  <a:cubicBezTo>
                    <a:pt x="28898" y="11104"/>
                    <a:pt x="29825" y="10502"/>
                    <a:pt x="30527" y="9575"/>
                  </a:cubicBezTo>
                  <a:lnTo>
                    <a:pt x="30376" y="9199"/>
                  </a:lnTo>
                  <a:cubicBezTo>
                    <a:pt x="29700" y="10126"/>
                    <a:pt x="28848" y="10778"/>
                    <a:pt x="27745" y="10778"/>
                  </a:cubicBezTo>
                  <a:cubicBezTo>
                    <a:pt x="26241" y="10778"/>
                    <a:pt x="25063" y="9600"/>
                    <a:pt x="24236" y="8021"/>
                  </a:cubicBezTo>
                  <a:cubicBezTo>
                    <a:pt x="24813" y="6116"/>
                    <a:pt x="24813" y="3886"/>
                    <a:pt x="24813" y="2708"/>
                  </a:cubicBezTo>
                  <a:lnTo>
                    <a:pt x="24813" y="2457"/>
                  </a:lnTo>
                  <a:cubicBezTo>
                    <a:pt x="24813" y="1404"/>
                    <a:pt x="24211" y="452"/>
                    <a:pt x="23584" y="452"/>
                  </a:cubicBezTo>
                  <a:cubicBezTo>
                    <a:pt x="23409" y="452"/>
                    <a:pt x="23108" y="527"/>
                    <a:pt x="22883" y="1003"/>
                  </a:cubicBezTo>
                  <a:cubicBezTo>
                    <a:pt x="22732" y="1379"/>
                    <a:pt x="22632" y="1931"/>
                    <a:pt x="22632" y="2632"/>
                  </a:cubicBezTo>
                  <a:cubicBezTo>
                    <a:pt x="22632" y="4412"/>
                    <a:pt x="23108" y="6467"/>
                    <a:pt x="23860" y="8046"/>
                  </a:cubicBezTo>
                  <a:cubicBezTo>
                    <a:pt x="23609" y="8823"/>
                    <a:pt x="23259" y="9550"/>
                    <a:pt x="22732" y="10076"/>
                  </a:cubicBezTo>
                  <a:cubicBezTo>
                    <a:pt x="22156" y="10653"/>
                    <a:pt x="21404" y="10953"/>
                    <a:pt x="20552" y="10953"/>
                  </a:cubicBezTo>
                  <a:cubicBezTo>
                    <a:pt x="18371" y="10953"/>
                    <a:pt x="16893" y="9600"/>
                    <a:pt x="15990" y="7871"/>
                  </a:cubicBezTo>
                  <a:cubicBezTo>
                    <a:pt x="16341" y="6567"/>
                    <a:pt x="16592" y="4838"/>
                    <a:pt x="16617" y="2507"/>
                  </a:cubicBezTo>
                  <a:cubicBezTo>
                    <a:pt x="16617" y="1605"/>
                    <a:pt x="16266" y="753"/>
                    <a:pt x="15740" y="452"/>
                  </a:cubicBezTo>
                  <a:cubicBezTo>
                    <a:pt x="15616" y="383"/>
                    <a:pt x="15484" y="345"/>
                    <a:pt x="15358" y="345"/>
                  </a:cubicBezTo>
                  <a:cubicBezTo>
                    <a:pt x="15254" y="345"/>
                    <a:pt x="15153" y="370"/>
                    <a:pt x="15063" y="427"/>
                  </a:cubicBezTo>
                  <a:cubicBezTo>
                    <a:pt x="14612" y="678"/>
                    <a:pt x="14386" y="1429"/>
                    <a:pt x="14386" y="2632"/>
                  </a:cubicBezTo>
                  <a:cubicBezTo>
                    <a:pt x="14386" y="4211"/>
                    <a:pt x="14762" y="6216"/>
                    <a:pt x="15614" y="7896"/>
                  </a:cubicBezTo>
                  <a:cubicBezTo>
                    <a:pt x="15013" y="9926"/>
                    <a:pt x="14010" y="10953"/>
                    <a:pt x="12607" y="10953"/>
                  </a:cubicBezTo>
                  <a:cubicBezTo>
                    <a:pt x="10702" y="10953"/>
                    <a:pt x="9223" y="9725"/>
                    <a:pt x="8271" y="7971"/>
                  </a:cubicBezTo>
                  <a:cubicBezTo>
                    <a:pt x="9148" y="5740"/>
                    <a:pt x="9173" y="3159"/>
                    <a:pt x="9173" y="2983"/>
                  </a:cubicBezTo>
                  <a:cubicBezTo>
                    <a:pt x="9173" y="1054"/>
                    <a:pt x="8497" y="1"/>
                    <a:pt x="7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869;p49"/>
            <p:cNvSpPr/>
            <p:nvPr/>
          </p:nvSpPr>
          <p:spPr>
            <a:xfrm>
              <a:off x="3662425" y="1005650"/>
              <a:ext cx="233750" cy="288725"/>
            </a:xfrm>
            <a:custGeom>
              <a:avLst/>
              <a:gdLst/>
              <a:ahLst/>
              <a:cxnLst/>
              <a:rect l="l" t="t" r="r" b="b"/>
              <a:pathLst>
                <a:path w="9350" h="11549" extrusionOk="0">
                  <a:moveTo>
                    <a:pt x="4687" y="1"/>
                  </a:moveTo>
                  <a:lnTo>
                    <a:pt x="1" y="11455"/>
                  </a:lnTo>
                  <a:cubicBezTo>
                    <a:pt x="1567" y="11517"/>
                    <a:pt x="3127" y="11549"/>
                    <a:pt x="4684" y="11549"/>
                  </a:cubicBezTo>
                  <a:cubicBezTo>
                    <a:pt x="6241" y="11549"/>
                    <a:pt x="7795" y="11517"/>
                    <a:pt x="9349" y="11455"/>
                  </a:cubicBezTo>
                  <a:lnTo>
                    <a:pt x="46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870;p49"/>
            <p:cNvSpPr/>
            <p:nvPr/>
          </p:nvSpPr>
          <p:spPr>
            <a:xfrm>
              <a:off x="3531475" y="1601525"/>
              <a:ext cx="497525" cy="35125"/>
            </a:xfrm>
            <a:custGeom>
              <a:avLst/>
              <a:gdLst/>
              <a:ahLst/>
              <a:cxnLst/>
              <a:rect l="l" t="t" r="r" b="b"/>
              <a:pathLst>
                <a:path w="19901" h="1405" extrusionOk="0">
                  <a:moveTo>
                    <a:pt x="176" y="1"/>
                  </a:moveTo>
                  <a:lnTo>
                    <a:pt x="1" y="477"/>
                  </a:lnTo>
                  <a:cubicBezTo>
                    <a:pt x="2181" y="903"/>
                    <a:pt x="5790" y="1404"/>
                    <a:pt x="10251" y="1404"/>
                  </a:cubicBezTo>
                  <a:cubicBezTo>
                    <a:pt x="13159" y="1404"/>
                    <a:pt x="16417" y="1179"/>
                    <a:pt x="19900" y="577"/>
                  </a:cubicBezTo>
                  <a:lnTo>
                    <a:pt x="19700" y="101"/>
                  </a:lnTo>
                  <a:cubicBezTo>
                    <a:pt x="16290" y="687"/>
                    <a:pt x="13082" y="899"/>
                    <a:pt x="10226" y="899"/>
                  </a:cubicBezTo>
                  <a:cubicBezTo>
                    <a:pt x="5881" y="899"/>
                    <a:pt x="2354" y="409"/>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871;p49"/>
            <p:cNvSpPr/>
            <p:nvPr/>
          </p:nvSpPr>
          <p:spPr>
            <a:xfrm>
              <a:off x="3352900" y="2034500"/>
              <a:ext cx="853425" cy="50150"/>
            </a:xfrm>
            <a:custGeom>
              <a:avLst/>
              <a:gdLst/>
              <a:ahLst/>
              <a:cxnLst/>
              <a:rect l="l" t="t" r="r" b="b"/>
              <a:pathLst>
                <a:path w="34137" h="2006" extrusionOk="0">
                  <a:moveTo>
                    <a:pt x="276" y="0"/>
                  </a:moveTo>
                  <a:lnTo>
                    <a:pt x="1" y="602"/>
                  </a:lnTo>
                  <a:cubicBezTo>
                    <a:pt x="3685" y="1228"/>
                    <a:pt x="9675" y="2005"/>
                    <a:pt x="17119" y="2005"/>
                  </a:cubicBezTo>
                  <a:cubicBezTo>
                    <a:pt x="22181" y="2005"/>
                    <a:pt x="27946" y="1629"/>
                    <a:pt x="34136" y="652"/>
                  </a:cubicBezTo>
                  <a:lnTo>
                    <a:pt x="33886" y="25"/>
                  </a:lnTo>
                  <a:cubicBezTo>
                    <a:pt x="27780" y="995"/>
                    <a:pt x="22094" y="1341"/>
                    <a:pt x="17082" y="1341"/>
                  </a:cubicBezTo>
                  <a:cubicBezTo>
                    <a:pt x="9793" y="1341"/>
                    <a:pt x="3930" y="609"/>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872;p49"/>
            <p:cNvSpPr/>
            <p:nvPr/>
          </p:nvSpPr>
          <p:spPr>
            <a:xfrm>
              <a:off x="3201275" y="2405425"/>
              <a:ext cx="1156675" cy="109050"/>
            </a:xfrm>
            <a:custGeom>
              <a:avLst/>
              <a:gdLst/>
              <a:ahLst/>
              <a:cxnLst/>
              <a:rect l="l" t="t" r="r" b="b"/>
              <a:pathLst>
                <a:path w="46267" h="4362" extrusionOk="0">
                  <a:moveTo>
                    <a:pt x="276" y="0"/>
                  </a:moveTo>
                  <a:lnTo>
                    <a:pt x="1" y="652"/>
                  </a:lnTo>
                  <a:cubicBezTo>
                    <a:pt x="4036" y="2005"/>
                    <a:pt x="12732" y="4361"/>
                    <a:pt x="23635" y="4361"/>
                  </a:cubicBezTo>
                  <a:cubicBezTo>
                    <a:pt x="30502" y="4361"/>
                    <a:pt x="38271" y="3409"/>
                    <a:pt x="46266" y="652"/>
                  </a:cubicBezTo>
                  <a:lnTo>
                    <a:pt x="45991" y="0"/>
                  </a:lnTo>
                  <a:cubicBezTo>
                    <a:pt x="38080" y="2712"/>
                    <a:pt x="30413" y="3644"/>
                    <a:pt x="23610" y="3644"/>
                  </a:cubicBezTo>
                  <a:cubicBezTo>
                    <a:pt x="12870" y="3644"/>
                    <a:pt x="4281" y="1320"/>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873;p49"/>
            <p:cNvSpPr/>
            <p:nvPr/>
          </p:nvSpPr>
          <p:spPr>
            <a:xfrm>
              <a:off x="3707550" y="885350"/>
              <a:ext cx="143500" cy="143525"/>
            </a:xfrm>
            <a:custGeom>
              <a:avLst/>
              <a:gdLst/>
              <a:ahLst/>
              <a:cxnLst/>
              <a:rect l="l" t="t" r="r" b="b"/>
              <a:pathLst>
                <a:path w="5740" h="5741" extrusionOk="0">
                  <a:moveTo>
                    <a:pt x="2882" y="1"/>
                  </a:moveTo>
                  <a:cubicBezTo>
                    <a:pt x="1304" y="1"/>
                    <a:pt x="0" y="1279"/>
                    <a:pt x="0" y="2858"/>
                  </a:cubicBezTo>
                  <a:cubicBezTo>
                    <a:pt x="0" y="4462"/>
                    <a:pt x="1304" y="5740"/>
                    <a:pt x="2882" y="5740"/>
                  </a:cubicBezTo>
                  <a:cubicBezTo>
                    <a:pt x="4461" y="5740"/>
                    <a:pt x="5740" y="4462"/>
                    <a:pt x="5740" y="2858"/>
                  </a:cubicBezTo>
                  <a:cubicBezTo>
                    <a:pt x="5740" y="1279"/>
                    <a:pt x="4461" y="1"/>
                    <a:pt x="2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5894;p49"/>
          <p:cNvGrpSpPr/>
          <p:nvPr/>
        </p:nvGrpSpPr>
        <p:grpSpPr>
          <a:xfrm>
            <a:off x="269080" y="2008878"/>
            <a:ext cx="583285" cy="1309077"/>
            <a:chOff x="4683125" y="2948025"/>
            <a:chExt cx="771950" cy="1732500"/>
          </a:xfrm>
        </p:grpSpPr>
        <p:sp>
          <p:nvSpPr>
            <p:cNvPr id="34" name="Google Shape;5895;p49"/>
            <p:cNvSpPr/>
            <p:nvPr/>
          </p:nvSpPr>
          <p:spPr>
            <a:xfrm>
              <a:off x="4998275" y="4089625"/>
              <a:ext cx="104025" cy="590900"/>
            </a:xfrm>
            <a:custGeom>
              <a:avLst/>
              <a:gdLst/>
              <a:ahLst/>
              <a:cxnLst/>
              <a:rect l="l" t="t" r="r" b="b"/>
              <a:pathLst>
                <a:path w="4161" h="23636" fill="none" extrusionOk="0">
                  <a:moveTo>
                    <a:pt x="2908" y="1"/>
                  </a:moveTo>
                  <a:cubicBezTo>
                    <a:pt x="2356" y="1455"/>
                    <a:pt x="2356" y="3309"/>
                    <a:pt x="3058" y="4988"/>
                  </a:cubicBezTo>
                  <a:cubicBezTo>
                    <a:pt x="4161" y="7670"/>
                    <a:pt x="4161" y="8999"/>
                    <a:pt x="3910" y="10452"/>
                  </a:cubicBezTo>
                  <a:cubicBezTo>
                    <a:pt x="3685" y="11931"/>
                    <a:pt x="2632" y="13435"/>
                    <a:pt x="1329" y="12733"/>
                  </a:cubicBezTo>
                  <a:cubicBezTo>
                    <a:pt x="1" y="12056"/>
                    <a:pt x="978" y="10753"/>
                    <a:pt x="1880" y="11430"/>
                  </a:cubicBezTo>
                  <a:cubicBezTo>
                    <a:pt x="2783" y="12106"/>
                    <a:pt x="3560" y="14287"/>
                    <a:pt x="2908" y="16267"/>
                  </a:cubicBezTo>
                  <a:cubicBezTo>
                    <a:pt x="2281" y="18272"/>
                    <a:pt x="1930" y="20878"/>
                    <a:pt x="2833" y="23635"/>
                  </a:cubicBezTo>
                </a:path>
              </a:pathLst>
            </a:custGeom>
            <a:noFill/>
            <a:ln w="7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896;p49"/>
            <p:cNvSpPr/>
            <p:nvPr/>
          </p:nvSpPr>
          <p:spPr>
            <a:xfrm>
              <a:off x="5005800" y="3997525"/>
              <a:ext cx="127225" cy="122200"/>
            </a:xfrm>
            <a:custGeom>
              <a:avLst/>
              <a:gdLst/>
              <a:ahLst/>
              <a:cxnLst/>
              <a:rect l="l" t="t" r="r" b="b"/>
              <a:pathLst>
                <a:path w="5089" h="4888" extrusionOk="0">
                  <a:moveTo>
                    <a:pt x="2532" y="1"/>
                  </a:moveTo>
                  <a:cubicBezTo>
                    <a:pt x="1529" y="2081"/>
                    <a:pt x="602" y="3610"/>
                    <a:pt x="0" y="4512"/>
                  </a:cubicBezTo>
                  <a:cubicBezTo>
                    <a:pt x="752" y="4738"/>
                    <a:pt x="1604" y="4888"/>
                    <a:pt x="2532" y="4888"/>
                  </a:cubicBezTo>
                  <a:cubicBezTo>
                    <a:pt x="3459" y="4888"/>
                    <a:pt x="4336" y="4738"/>
                    <a:pt x="5088" y="4512"/>
                  </a:cubicBezTo>
                  <a:cubicBezTo>
                    <a:pt x="4462" y="3610"/>
                    <a:pt x="3534" y="2081"/>
                    <a:pt x="2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897;p49"/>
            <p:cNvSpPr/>
            <p:nvPr/>
          </p:nvSpPr>
          <p:spPr>
            <a:xfrm>
              <a:off x="4683125" y="2948025"/>
              <a:ext cx="771950" cy="1055800"/>
            </a:xfrm>
            <a:custGeom>
              <a:avLst/>
              <a:gdLst/>
              <a:ahLst/>
              <a:cxnLst/>
              <a:rect l="l" t="t" r="r" b="b"/>
              <a:pathLst>
                <a:path w="30878" h="42232" extrusionOk="0">
                  <a:moveTo>
                    <a:pt x="15439" y="1"/>
                  </a:moveTo>
                  <a:cubicBezTo>
                    <a:pt x="9223" y="1"/>
                    <a:pt x="0" y="4236"/>
                    <a:pt x="0" y="16893"/>
                  </a:cubicBezTo>
                  <a:cubicBezTo>
                    <a:pt x="0" y="34637"/>
                    <a:pt x="15439" y="42231"/>
                    <a:pt x="15439" y="42231"/>
                  </a:cubicBezTo>
                  <a:cubicBezTo>
                    <a:pt x="15439" y="42231"/>
                    <a:pt x="30877" y="34637"/>
                    <a:pt x="30877" y="16893"/>
                  </a:cubicBezTo>
                  <a:cubicBezTo>
                    <a:pt x="30877" y="4236"/>
                    <a:pt x="21654" y="1"/>
                    <a:pt x="1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898;p49"/>
            <p:cNvSpPr/>
            <p:nvPr/>
          </p:nvSpPr>
          <p:spPr>
            <a:xfrm>
              <a:off x="4817825" y="3767575"/>
              <a:ext cx="513175" cy="48475"/>
            </a:xfrm>
            <a:custGeom>
              <a:avLst/>
              <a:gdLst/>
              <a:ahLst/>
              <a:cxnLst/>
              <a:rect l="l" t="t" r="r" b="b"/>
              <a:pathLst>
                <a:path w="20527" h="1939" extrusionOk="0">
                  <a:moveTo>
                    <a:pt x="20527" y="1"/>
                  </a:moveTo>
                  <a:cubicBezTo>
                    <a:pt x="17181" y="810"/>
                    <a:pt x="13014" y="1494"/>
                    <a:pt x="8511" y="1494"/>
                  </a:cubicBezTo>
                  <a:cubicBezTo>
                    <a:pt x="5763" y="1494"/>
                    <a:pt x="2889" y="1239"/>
                    <a:pt x="1" y="602"/>
                  </a:cubicBezTo>
                  <a:lnTo>
                    <a:pt x="1" y="602"/>
                  </a:lnTo>
                  <a:cubicBezTo>
                    <a:pt x="126" y="778"/>
                    <a:pt x="276" y="978"/>
                    <a:pt x="402" y="1154"/>
                  </a:cubicBezTo>
                  <a:cubicBezTo>
                    <a:pt x="3157" y="1712"/>
                    <a:pt x="5895" y="1938"/>
                    <a:pt x="8519" y="1938"/>
                  </a:cubicBezTo>
                  <a:cubicBezTo>
                    <a:pt x="12840" y="1938"/>
                    <a:pt x="16851" y="1326"/>
                    <a:pt x="20126" y="577"/>
                  </a:cubicBezTo>
                  <a:cubicBezTo>
                    <a:pt x="20276" y="402"/>
                    <a:pt x="20402" y="201"/>
                    <a:pt x="2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899;p49"/>
            <p:cNvSpPr/>
            <p:nvPr/>
          </p:nvSpPr>
          <p:spPr>
            <a:xfrm>
              <a:off x="4718200" y="3590250"/>
              <a:ext cx="672950" cy="88850"/>
            </a:xfrm>
            <a:custGeom>
              <a:avLst/>
              <a:gdLst/>
              <a:ahLst/>
              <a:cxnLst/>
              <a:rect l="l" t="t" r="r" b="b"/>
              <a:pathLst>
                <a:path w="26918" h="3554" extrusionOk="0">
                  <a:moveTo>
                    <a:pt x="1" y="1"/>
                  </a:moveTo>
                  <a:lnTo>
                    <a:pt x="1" y="1"/>
                  </a:lnTo>
                  <a:cubicBezTo>
                    <a:pt x="51" y="176"/>
                    <a:pt x="101" y="352"/>
                    <a:pt x="176" y="502"/>
                  </a:cubicBezTo>
                  <a:cubicBezTo>
                    <a:pt x="4768" y="1612"/>
                    <a:pt x="14177" y="3553"/>
                    <a:pt x="22827" y="3553"/>
                  </a:cubicBezTo>
                  <a:cubicBezTo>
                    <a:pt x="24140" y="3553"/>
                    <a:pt x="25435" y="3509"/>
                    <a:pt x="26692" y="3409"/>
                  </a:cubicBezTo>
                  <a:cubicBezTo>
                    <a:pt x="26768" y="3234"/>
                    <a:pt x="26843" y="3084"/>
                    <a:pt x="26918" y="2933"/>
                  </a:cubicBezTo>
                  <a:lnTo>
                    <a:pt x="26918" y="2933"/>
                  </a:lnTo>
                  <a:cubicBezTo>
                    <a:pt x="25577" y="3051"/>
                    <a:pt x="24190" y="3104"/>
                    <a:pt x="22782" y="3104"/>
                  </a:cubicBezTo>
                  <a:cubicBezTo>
                    <a:pt x="14010" y="3104"/>
                    <a:pt x="4428" y="105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900;p49"/>
            <p:cNvSpPr/>
            <p:nvPr/>
          </p:nvSpPr>
          <p:spPr>
            <a:xfrm>
              <a:off x="4695650" y="3477475"/>
              <a:ext cx="751275" cy="64500"/>
            </a:xfrm>
            <a:custGeom>
              <a:avLst/>
              <a:gdLst/>
              <a:ahLst/>
              <a:cxnLst/>
              <a:rect l="l" t="t" r="r" b="b"/>
              <a:pathLst>
                <a:path w="30051" h="2580" extrusionOk="0">
                  <a:moveTo>
                    <a:pt x="30051" y="1"/>
                  </a:moveTo>
                  <a:cubicBezTo>
                    <a:pt x="25041" y="1012"/>
                    <a:pt x="17918" y="2130"/>
                    <a:pt x="10887" y="2130"/>
                  </a:cubicBezTo>
                  <a:cubicBezTo>
                    <a:pt x="7118" y="2130"/>
                    <a:pt x="3376" y="1809"/>
                    <a:pt x="0" y="978"/>
                  </a:cubicBezTo>
                  <a:lnTo>
                    <a:pt x="0" y="978"/>
                  </a:lnTo>
                  <a:cubicBezTo>
                    <a:pt x="25" y="1154"/>
                    <a:pt x="50" y="1329"/>
                    <a:pt x="101" y="1479"/>
                  </a:cubicBezTo>
                  <a:cubicBezTo>
                    <a:pt x="3461" y="2272"/>
                    <a:pt x="7163" y="2580"/>
                    <a:pt x="10886" y="2580"/>
                  </a:cubicBezTo>
                  <a:cubicBezTo>
                    <a:pt x="17882" y="2580"/>
                    <a:pt x="24954" y="1491"/>
                    <a:pt x="29975" y="477"/>
                  </a:cubicBezTo>
                  <a:cubicBezTo>
                    <a:pt x="30000" y="326"/>
                    <a:pt x="30025" y="151"/>
                    <a:pt x="30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901;p49"/>
            <p:cNvSpPr/>
            <p:nvPr/>
          </p:nvSpPr>
          <p:spPr>
            <a:xfrm>
              <a:off x="4881725" y="3859050"/>
              <a:ext cx="327100" cy="57050"/>
            </a:xfrm>
            <a:custGeom>
              <a:avLst/>
              <a:gdLst/>
              <a:ahLst/>
              <a:cxnLst/>
              <a:rect l="l" t="t" r="r" b="b"/>
              <a:pathLst>
                <a:path w="13084" h="2282" extrusionOk="0">
                  <a:moveTo>
                    <a:pt x="1" y="1"/>
                  </a:moveTo>
                  <a:lnTo>
                    <a:pt x="1" y="1"/>
                  </a:lnTo>
                  <a:cubicBezTo>
                    <a:pt x="201" y="226"/>
                    <a:pt x="402" y="427"/>
                    <a:pt x="602" y="627"/>
                  </a:cubicBezTo>
                  <a:cubicBezTo>
                    <a:pt x="3836" y="1329"/>
                    <a:pt x="7896" y="2006"/>
                    <a:pt x="12582" y="2282"/>
                  </a:cubicBezTo>
                  <a:cubicBezTo>
                    <a:pt x="12733" y="2131"/>
                    <a:pt x="12908" y="2006"/>
                    <a:pt x="13084" y="1856"/>
                  </a:cubicBezTo>
                  <a:cubicBezTo>
                    <a:pt x="7896" y="1580"/>
                    <a:pt x="3409" y="80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902;p49"/>
            <p:cNvSpPr/>
            <p:nvPr/>
          </p:nvSpPr>
          <p:spPr>
            <a:xfrm>
              <a:off x="4842900" y="3011925"/>
              <a:ext cx="511925" cy="62700"/>
            </a:xfrm>
            <a:custGeom>
              <a:avLst/>
              <a:gdLst/>
              <a:ahLst/>
              <a:cxnLst/>
              <a:rect l="l" t="t" r="r" b="b"/>
              <a:pathLst>
                <a:path w="20477" h="2508" extrusionOk="0">
                  <a:moveTo>
                    <a:pt x="526" y="1"/>
                  </a:moveTo>
                  <a:cubicBezTo>
                    <a:pt x="351" y="101"/>
                    <a:pt x="175" y="227"/>
                    <a:pt x="0" y="352"/>
                  </a:cubicBezTo>
                  <a:cubicBezTo>
                    <a:pt x="4937" y="1379"/>
                    <a:pt x="12130" y="2457"/>
                    <a:pt x="20476" y="2507"/>
                  </a:cubicBezTo>
                  <a:cubicBezTo>
                    <a:pt x="20351" y="2357"/>
                    <a:pt x="20201" y="2181"/>
                    <a:pt x="20050" y="2031"/>
                  </a:cubicBezTo>
                  <a:cubicBezTo>
                    <a:pt x="12155" y="1956"/>
                    <a:pt x="5338" y="953"/>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903;p49"/>
            <p:cNvSpPr/>
            <p:nvPr/>
          </p:nvSpPr>
          <p:spPr>
            <a:xfrm>
              <a:off x="4683750" y="3341525"/>
              <a:ext cx="770700" cy="72500"/>
            </a:xfrm>
            <a:custGeom>
              <a:avLst/>
              <a:gdLst/>
              <a:ahLst/>
              <a:cxnLst/>
              <a:rect l="l" t="t" r="r" b="b"/>
              <a:pathLst>
                <a:path w="30828" h="2900" extrusionOk="0">
                  <a:moveTo>
                    <a:pt x="25" y="0"/>
                  </a:moveTo>
                  <a:cubicBezTo>
                    <a:pt x="0" y="150"/>
                    <a:pt x="0" y="301"/>
                    <a:pt x="0" y="476"/>
                  </a:cubicBezTo>
                  <a:cubicBezTo>
                    <a:pt x="4425" y="1392"/>
                    <a:pt x="13170" y="2900"/>
                    <a:pt x="22616" y="2900"/>
                  </a:cubicBezTo>
                  <a:cubicBezTo>
                    <a:pt x="25315" y="2900"/>
                    <a:pt x="28072" y="2776"/>
                    <a:pt x="30802" y="2481"/>
                  </a:cubicBezTo>
                  <a:cubicBezTo>
                    <a:pt x="30827" y="2331"/>
                    <a:pt x="30827" y="2155"/>
                    <a:pt x="30827" y="2005"/>
                  </a:cubicBezTo>
                  <a:lnTo>
                    <a:pt x="30827" y="2005"/>
                  </a:lnTo>
                  <a:cubicBezTo>
                    <a:pt x="28076" y="2308"/>
                    <a:pt x="25296" y="2434"/>
                    <a:pt x="22575" y="2434"/>
                  </a:cubicBezTo>
                  <a:cubicBezTo>
                    <a:pt x="13125" y="2434"/>
                    <a:pt x="4384" y="9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904;p49"/>
            <p:cNvSpPr/>
            <p:nvPr/>
          </p:nvSpPr>
          <p:spPr>
            <a:xfrm>
              <a:off x="4713825" y="3179850"/>
              <a:ext cx="719325" cy="48300"/>
            </a:xfrm>
            <a:custGeom>
              <a:avLst/>
              <a:gdLst/>
              <a:ahLst/>
              <a:cxnLst/>
              <a:rect l="l" t="t" r="r" b="b"/>
              <a:pathLst>
                <a:path w="28773" h="1932" extrusionOk="0">
                  <a:moveTo>
                    <a:pt x="176" y="1"/>
                  </a:moveTo>
                  <a:cubicBezTo>
                    <a:pt x="125" y="126"/>
                    <a:pt x="50" y="277"/>
                    <a:pt x="0" y="427"/>
                  </a:cubicBezTo>
                  <a:cubicBezTo>
                    <a:pt x="6552" y="1545"/>
                    <a:pt x="12792" y="1931"/>
                    <a:pt x="18261" y="1931"/>
                  </a:cubicBezTo>
                  <a:cubicBezTo>
                    <a:pt x="22229" y="1931"/>
                    <a:pt x="25790" y="1728"/>
                    <a:pt x="28772" y="1454"/>
                  </a:cubicBezTo>
                  <a:cubicBezTo>
                    <a:pt x="28722" y="1304"/>
                    <a:pt x="28672" y="1154"/>
                    <a:pt x="28622" y="1003"/>
                  </a:cubicBezTo>
                  <a:cubicBezTo>
                    <a:pt x="25670" y="1267"/>
                    <a:pt x="22142" y="1464"/>
                    <a:pt x="18215" y="1464"/>
                  </a:cubicBezTo>
                  <a:cubicBezTo>
                    <a:pt x="12805" y="1464"/>
                    <a:pt x="6638" y="1090"/>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905;p49"/>
            <p:cNvSpPr/>
            <p:nvPr/>
          </p:nvSpPr>
          <p:spPr>
            <a:xfrm>
              <a:off x="5049650" y="3983750"/>
              <a:ext cx="39500" cy="39500"/>
            </a:xfrm>
            <a:custGeom>
              <a:avLst/>
              <a:gdLst/>
              <a:ahLst/>
              <a:cxnLst/>
              <a:rect l="l" t="t" r="r" b="b"/>
              <a:pathLst>
                <a:path w="1580" h="1580" extrusionOk="0">
                  <a:moveTo>
                    <a:pt x="778" y="0"/>
                  </a:moveTo>
                  <a:cubicBezTo>
                    <a:pt x="352" y="0"/>
                    <a:pt x="1" y="351"/>
                    <a:pt x="1" y="802"/>
                  </a:cubicBezTo>
                  <a:cubicBezTo>
                    <a:pt x="1" y="1228"/>
                    <a:pt x="352" y="1579"/>
                    <a:pt x="778" y="1579"/>
                  </a:cubicBezTo>
                  <a:cubicBezTo>
                    <a:pt x="1229" y="1579"/>
                    <a:pt x="1580" y="1228"/>
                    <a:pt x="1580" y="802"/>
                  </a:cubicBezTo>
                  <a:cubicBezTo>
                    <a:pt x="1580" y="351"/>
                    <a:pt x="1229" y="0"/>
                    <a:pt x="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5906;p49"/>
          <p:cNvGrpSpPr/>
          <p:nvPr/>
        </p:nvGrpSpPr>
        <p:grpSpPr>
          <a:xfrm>
            <a:off x="734935" y="2621402"/>
            <a:ext cx="534984" cy="1201593"/>
            <a:chOff x="5162450" y="3294525"/>
            <a:chExt cx="708025" cy="1590250"/>
          </a:xfrm>
        </p:grpSpPr>
        <p:sp>
          <p:nvSpPr>
            <p:cNvPr id="46" name="Google Shape;5907;p49"/>
            <p:cNvSpPr/>
            <p:nvPr/>
          </p:nvSpPr>
          <p:spPr>
            <a:xfrm>
              <a:off x="5480100" y="4342150"/>
              <a:ext cx="95275" cy="542625"/>
            </a:xfrm>
            <a:custGeom>
              <a:avLst/>
              <a:gdLst/>
              <a:ahLst/>
              <a:cxnLst/>
              <a:rect l="l" t="t" r="r" b="b"/>
              <a:pathLst>
                <a:path w="3811" h="21705" fill="none" extrusionOk="0">
                  <a:moveTo>
                    <a:pt x="1129" y="0"/>
                  </a:moveTo>
                  <a:cubicBezTo>
                    <a:pt x="1655" y="1354"/>
                    <a:pt x="1655" y="3033"/>
                    <a:pt x="1028" y="4587"/>
                  </a:cubicBezTo>
                  <a:cubicBezTo>
                    <a:pt x="1" y="7043"/>
                    <a:pt x="1" y="8271"/>
                    <a:pt x="226" y="9599"/>
                  </a:cubicBezTo>
                  <a:cubicBezTo>
                    <a:pt x="427" y="10953"/>
                    <a:pt x="1404" y="12331"/>
                    <a:pt x="2607" y="11680"/>
                  </a:cubicBezTo>
                  <a:cubicBezTo>
                    <a:pt x="3810" y="11053"/>
                    <a:pt x="2908" y="9875"/>
                    <a:pt x="2081" y="10502"/>
                  </a:cubicBezTo>
                  <a:cubicBezTo>
                    <a:pt x="1279" y="11128"/>
                    <a:pt x="552" y="13108"/>
                    <a:pt x="1129" y="14938"/>
                  </a:cubicBezTo>
                  <a:cubicBezTo>
                    <a:pt x="1730" y="16767"/>
                    <a:pt x="2056" y="19173"/>
                    <a:pt x="1229" y="21705"/>
                  </a:cubicBezTo>
                </a:path>
              </a:pathLst>
            </a:custGeom>
            <a:noFill/>
            <a:ln w="7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908;p49"/>
            <p:cNvSpPr/>
            <p:nvPr/>
          </p:nvSpPr>
          <p:spPr>
            <a:xfrm>
              <a:off x="5458175" y="4257550"/>
              <a:ext cx="116575" cy="112200"/>
            </a:xfrm>
            <a:custGeom>
              <a:avLst/>
              <a:gdLst/>
              <a:ahLst/>
              <a:cxnLst/>
              <a:rect l="l" t="t" r="r" b="b"/>
              <a:pathLst>
                <a:path w="4663" h="4488" extrusionOk="0">
                  <a:moveTo>
                    <a:pt x="2332" y="1"/>
                  </a:moveTo>
                  <a:cubicBezTo>
                    <a:pt x="1429" y="1931"/>
                    <a:pt x="552" y="3309"/>
                    <a:pt x="1" y="4136"/>
                  </a:cubicBezTo>
                  <a:cubicBezTo>
                    <a:pt x="702" y="4362"/>
                    <a:pt x="1479" y="4487"/>
                    <a:pt x="2332" y="4487"/>
                  </a:cubicBezTo>
                  <a:cubicBezTo>
                    <a:pt x="3184" y="4487"/>
                    <a:pt x="3986" y="4362"/>
                    <a:pt x="4662" y="4136"/>
                  </a:cubicBezTo>
                  <a:cubicBezTo>
                    <a:pt x="4111" y="3309"/>
                    <a:pt x="3259" y="1931"/>
                    <a:pt x="2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909;p49"/>
            <p:cNvSpPr/>
            <p:nvPr/>
          </p:nvSpPr>
          <p:spPr>
            <a:xfrm>
              <a:off x="5162450" y="3294525"/>
              <a:ext cx="708025" cy="968700"/>
            </a:xfrm>
            <a:custGeom>
              <a:avLst/>
              <a:gdLst/>
              <a:ahLst/>
              <a:cxnLst/>
              <a:rect l="l" t="t" r="r" b="b"/>
              <a:pathLst>
                <a:path w="28321" h="38748" extrusionOk="0">
                  <a:moveTo>
                    <a:pt x="14161" y="0"/>
                  </a:moveTo>
                  <a:cubicBezTo>
                    <a:pt x="8446" y="0"/>
                    <a:pt x="0" y="3885"/>
                    <a:pt x="0" y="15514"/>
                  </a:cubicBezTo>
                  <a:cubicBezTo>
                    <a:pt x="0" y="31780"/>
                    <a:pt x="14161" y="38747"/>
                    <a:pt x="14161" y="38747"/>
                  </a:cubicBezTo>
                  <a:cubicBezTo>
                    <a:pt x="14161" y="38747"/>
                    <a:pt x="28321" y="31780"/>
                    <a:pt x="28321" y="15514"/>
                  </a:cubicBezTo>
                  <a:cubicBezTo>
                    <a:pt x="28321" y="3885"/>
                    <a:pt x="19875" y="0"/>
                    <a:pt x="14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910;p49"/>
            <p:cNvSpPr/>
            <p:nvPr/>
          </p:nvSpPr>
          <p:spPr>
            <a:xfrm>
              <a:off x="5285875" y="4047025"/>
              <a:ext cx="471200" cy="44325"/>
            </a:xfrm>
            <a:custGeom>
              <a:avLst/>
              <a:gdLst/>
              <a:ahLst/>
              <a:cxnLst/>
              <a:rect l="l" t="t" r="r" b="b"/>
              <a:pathLst>
                <a:path w="18848" h="1773" extrusionOk="0">
                  <a:moveTo>
                    <a:pt x="18848" y="1"/>
                  </a:moveTo>
                  <a:lnTo>
                    <a:pt x="18848" y="1"/>
                  </a:lnTo>
                  <a:cubicBezTo>
                    <a:pt x="15774" y="730"/>
                    <a:pt x="11960" y="1354"/>
                    <a:pt x="7841" y="1354"/>
                  </a:cubicBezTo>
                  <a:cubicBezTo>
                    <a:pt x="5309" y="1354"/>
                    <a:pt x="2662" y="1119"/>
                    <a:pt x="0" y="527"/>
                  </a:cubicBezTo>
                  <a:lnTo>
                    <a:pt x="0" y="527"/>
                  </a:lnTo>
                  <a:cubicBezTo>
                    <a:pt x="126" y="702"/>
                    <a:pt x="251" y="878"/>
                    <a:pt x="376" y="1053"/>
                  </a:cubicBezTo>
                  <a:cubicBezTo>
                    <a:pt x="2907" y="1565"/>
                    <a:pt x="5421" y="1772"/>
                    <a:pt x="7829" y="1772"/>
                  </a:cubicBezTo>
                  <a:cubicBezTo>
                    <a:pt x="11788" y="1772"/>
                    <a:pt x="15464" y="1213"/>
                    <a:pt x="18472" y="527"/>
                  </a:cubicBezTo>
                  <a:cubicBezTo>
                    <a:pt x="18597" y="352"/>
                    <a:pt x="18722" y="176"/>
                    <a:pt x="188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911;p49"/>
            <p:cNvSpPr/>
            <p:nvPr/>
          </p:nvSpPr>
          <p:spPr>
            <a:xfrm>
              <a:off x="5194400" y="3884125"/>
              <a:ext cx="617825" cy="81325"/>
            </a:xfrm>
            <a:custGeom>
              <a:avLst/>
              <a:gdLst/>
              <a:ahLst/>
              <a:cxnLst/>
              <a:rect l="l" t="t" r="r" b="b"/>
              <a:pathLst>
                <a:path w="24713" h="3253" extrusionOk="0">
                  <a:moveTo>
                    <a:pt x="0" y="0"/>
                  </a:moveTo>
                  <a:lnTo>
                    <a:pt x="0" y="0"/>
                  </a:lnTo>
                  <a:cubicBezTo>
                    <a:pt x="50" y="151"/>
                    <a:pt x="100" y="301"/>
                    <a:pt x="151" y="477"/>
                  </a:cubicBezTo>
                  <a:cubicBezTo>
                    <a:pt x="4349" y="1472"/>
                    <a:pt x="12918" y="3252"/>
                    <a:pt x="20811" y="3252"/>
                  </a:cubicBezTo>
                  <a:cubicBezTo>
                    <a:pt x="22060" y="3252"/>
                    <a:pt x="23292" y="3207"/>
                    <a:pt x="24487" y="3108"/>
                  </a:cubicBezTo>
                  <a:cubicBezTo>
                    <a:pt x="24562" y="2983"/>
                    <a:pt x="24637" y="2832"/>
                    <a:pt x="24712" y="2682"/>
                  </a:cubicBezTo>
                  <a:lnTo>
                    <a:pt x="24712" y="2682"/>
                  </a:lnTo>
                  <a:cubicBezTo>
                    <a:pt x="23482" y="2790"/>
                    <a:pt x="22210" y="2838"/>
                    <a:pt x="20919" y="2838"/>
                  </a:cubicBezTo>
                  <a:cubicBezTo>
                    <a:pt x="12873" y="2838"/>
                    <a:pt x="4082" y="9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912;p49"/>
            <p:cNvSpPr/>
            <p:nvPr/>
          </p:nvSpPr>
          <p:spPr>
            <a:xfrm>
              <a:off x="5173725" y="3780750"/>
              <a:ext cx="689250" cy="59200"/>
            </a:xfrm>
            <a:custGeom>
              <a:avLst/>
              <a:gdLst/>
              <a:ahLst/>
              <a:cxnLst/>
              <a:rect l="l" t="t" r="r" b="b"/>
              <a:pathLst>
                <a:path w="27570" h="2368" extrusionOk="0">
                  <a:moveTo>
                    <a:pt x="27569" y="0"/>
                  </a:moveTo>
                  <a:cubicBezTo>
                    <a:pt x="22967" y="930"/>
                    <a:pt x="16431" y="1946"/>
                    <a:pt x="9981" y="1946"/>
                  </a:cubicBezTo>
                  <a:cubicBezTo>
                    <a:pt x="6526" y="1946"/>
                    <a:pt x="3095" y="1654"/>
                    <a:pt x="0" y="902"/>
                  </a:cubicBezTo>
                  <a:lnTo>
                    <a:pt x="0" y="902"/>
                  </a:lnTo>
                  <a:cubicBezTo>
                    <a:pt x="25" y="1053"/>
                    <a:pt x="50" y="1203"/>
                    <a:pt x="100" y="1353"/>
                  </a:cubicBezTo>
                  <a:cubicBezTo>
                    <a:pt x="3168" y="2083"/>
                    <a:pt x="6555" y="2367"/>
                    <a:pt x="9966" y="2367"/>
                  </a:cubicBezTo>
                  <a:cubicBezTo>
                    <a:pt x="16392" y="2367"/>
                    <a:pt x="22902" y="1359"/>
                    <a:pt x="27519" y="426"/>
                  </a:cubicBezTo>
                  <a:cubicBezTo>
                    <a:pt x="27544" y="301"/>
                    <a:pt x="27544" y="150"/>
                    <a:pt x="275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913;p49"/>
            <p:cNvSpPr/>
            <p:nvPr/>
          </p:nvSpPr>
          <p:spPr>
            <a:xfrm>
              <a:off x="5344775" y="4131000"/>
              <a:ext cx="299525" cy="52025"/>
            </a:xfrm>
            <a:custGeom>
              <a:avLst/>
              <a:gdLst/>
              <a:ahLst/>
              <a:cxnLst/>
              <a:rect l="l" t="t" r="r" b="b"/>
              <a:pathLst>
                <a:path w="11981" h="2081" extrusionOk="0">
                  <a:moveTo>
                    <a:pt x="0" y="0"/>
                  </a:moveTo>
                  <a:cubicBezTo>
                    <a:pt x="176" y="176"/>
                    <a:pt x="376" y="376"/>
                    <a:pt x="552" y="552"/>
                  </a:cubicBezTo>
                  <a:cubicBezTo>
                    <a:pt x="3509" y="1228"/>
                    <a:pt x="7243" y="1830"/>
                    <a:pt x="11529" y="2080"/>
                  </a:cubicBezTo>
                  <a:cubicBezTo>
                    <a:pt x="11680" y="1955"/>
                    <a:pt x="11830" y="1830"/>
                    <a:pt x="11980" y="1679"/>
                  </a:cubicBezTo>
                  <a:cubicBezTo>
                    <a:pt x="7218" y="1454"/>
                    <a:pt x="3133" y="72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914;p49"/>
            <p:cNvSpPr/>
            <p:nvPr/>
          </p:nvSpPr>
          <p:spPr>
            <a:xfrm>
              <a:off x="5309050" y="3353425"/>
              <a:ext cx="469950" cy="57650"/>
            </a:xfrm>
            <a:custGeom>
              <a:avLst/>
              <a:gdLst/>
              <a:ahLst/>
              <a:cxnLst/>
              <a:rect l="l" t="t" r="r" b="b"/>
              <a:pathLst>
                <a:path w="18798" h="2306" extrusionOk="0">
                  <a:moveTo>
                    <a:pt x="477" y="0"/>
                  </a:moveTo>
                  <a:cubicBezTo>
                    <a:pt x="327" y="100"/>
                    <a:pt x="151" y="201"/>
                    <a:pt x="1" y="326"/>
                  </a:cubicBezTo>
                  <a:cubicBezTo>
                    <a:pt x="4537" y="1253"/>
                    <a:pt x="11129" y="2256"/>
                    <a:pt x="18798" y="2306"/>
                  </a:cubicBezTo>
                  <a:cubicBezTo>
                    <a:pt x="18647" y="2156"/>
                    <a:pt x="18522" y="2005"/>
                    <a:pt x="18397" y="1880"/>
                  </a:cubicBezTo>
                  <a:cubicBezTo>
                    <a:pt x="11154" y="1805"/>
                    <a:pt x="4888" y="877"/>
                    <a:pt x="4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915;p49"/>
            <p:cNvSpPr/>
            <p:nvPr/>
          </p:nvSpPr>
          <p:spPr>
            <a:xfrm>
              <a:off x="5163075" y="3656050"/>
              <a:ext cx="706775" cy="66125"/>
            </a:xfrm>
            <a:custGeom>
              <a:avLst/>
              <a:gdLst/>
              <a:ahLst/>
              <a:cxnLst/>
              <a:rect l="l" t="t" r="r" b="b"/>
              <a:pathLst>
                <a:path w="28271" h="2645" extrusionOk="0">
                  <a:moveTo>
                    <a:pt x="0" y="1"/>
                  </a:moveTo>
                  <a:cubicBezTo>
                    <a:pt x="0" y="126"/>
                    <a:pt x="0" y="276"/>
                    <a:pt x="0" y="427"/>
                  </a:cubicBezTo>
                  <a:cubicBezTo>
                    <a:pt x="4049" y="1264"/>
                    <a:pt x="12058" y="2645"/>
                    <a:pt x="20717" y="2645"/>
                  </a:cubicBezTo>
                  <a:cubicBezTo>
                    <a:pt x="23207" y="2645"/>
                    <a:pt x="25752" y="2531"/>
                    <a:pt x="28271" y="2256"/>
                  </a:cubicBezTo>
                  <a:cubicBezTo>
                    <a:pt x="28271" y="2131"/>
                    <a:pt x="28271" y="1980"/>
                    <a:pt x="28271" y="1830"/>
                  </a:cubicBezTo>
                  <a:cubicBezTo>
                    <a:pt x="25754" y="2110"/>
                    <a:pt x="23210" y="2226"/>
                    <a:pt x="20719" y="2226"/>
                  </a:cubicBezTo>
                  <a:cubicBezTo>
                    <a:pt x="12045" y="2226"/>
                    <a:pt x="4011" y="81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916;p49"/>
            <p:cNvSpPr/>
            <p:nvPr/>
          </p:nvSpPr>
          <p:spPr>
            <a:xfrm>
              <a:off x="5190625" y="3507550"/>
              <a:ext cx="659800" cy="44425"/>
            </a:xfrm>
            <a:custGeom>
              <a:avLst/>
              <a:gdLst/>
              <a:ahLst/>
              <a:cxnLst/>
              <a:rect l="l" t="t" r="r" b="b"/>
              <a:pathLst>
                <a:path w="26392" h="1777" extrusionOk="0">
                  <a:moveTo>
                    <a:pt x="151" y="1"/>
                  </a:moveTo>
                  <a:cubicBezTo>
                    <a:pt x="101" y="126"/>
                    <a:pt x="51" y="251"/>
                    <a:pt x="1" y="402"/>
                  </a:cubicBezTo>
                  <a:cubicBezTo>
                    <a:pt x="5953" y="1425"/>
                    <a:pt x="11640" y="1777"/>
                    <a:pt x="16632" y="1777"/>
                  </a:cubicBezTo>
                  <a:cubicBezTo>
                    <a:pt x="20322" y="1777"/>
                    <a:pt x="23633" y="1585"/>
                    <a:pt x="26392" y="1329"/>
                  </a:cubicBezTo>
                  <a:cubicBezTo>
                    <a:pt x="26367" y="1179"/>
                    <a:pt x="26317" y="1053"/>
                    <a:pt x="26267" y="928"/>
                  </a:cubicBezTo>
                  <a:cubicBezTo>
                    <a:pt x="23555" y="1170"/>
                    <a:pt x="20327" y="1350"/>
                    <a:pt x="16737" y="1350"/>
                  </a:cubicBezTo>
                  <a:cubicBezTo>
                    <a:pt x="11767" y="1350"/>
                    <a:pt x="6103" y="1005"/>
                    <a:pt x="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917;p49"/>
            <p:cNvSpPr/>
            <p:nvPr/>
          </p:nvSpPr>
          <p:spPr>
            <a:xfrm>
              <a:off x="5498275" y="4245025"/>
              <a:ext cx="36375" cy="36375"/>
            </a:xfrm>
            <a:custGeom>
              <a:avLst/>
              <a:gdLst/>
              <a:ahLst/>
              <a:cxnLst/>
              <a:rect l="l" t="t" r="r" b="b"/>
              <a:pathLst>
                <a:path w="1455" h="1455" extrusionOk="0">
                  <a:moveTo>
                    <a:pt x="728" y="1"/>
                  </a:moveTo>
                  <a:cubicBezTo>
                    <a:pt x="327" y="1"/>
                    <a:pt x="1" y="326"/>
                    <a:pt x="1" y="727"/>
                  </a:cubicBezTo>
                  <a:cubicBezTo>
                    <a:pt x="1" y="1128"/>
                    <a:pt x="327" y="1454"/>
                    <a:pt x="728" y="1454"/>
                  </a:cubicBezTo>
                  <a:cubicBezTo>
                    <a:pt x="1129" y="1454"/>
                    <a:pt x="1454" y="1128"/>
                    <a:pt x="1454" y="727"/>
                  </a:cubicBezTo>
                  <a:cubicBezTo>
                    <a:pt x="1454" y="326"/>
                    <a:pt x="1129" y="1"/>
                    <a:pt x="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8513;p65"/>
          <p:cNvGrpSpPr/>
          <p:nvPr/>
        </p:nvGrpSpPr>
        <p:grpSpPr>
          <a:xfrm>
            <a:off x="8151390" y="145279"/>
            <a:ext cx="431887" cy="736803"/>
            <a:chOff x="7959973" y="2126363"/>
            <a:chExt cx="431887" cy="736803"/>
          </a:xfrm>
        </p:grpSpPr>
        <p:sp>
          <p:nvSpPr>
            <p:cNvPr id="58" name="Google Shape;8514;p65"/>
            <p:cNvSpPr/>
            <p:nvPr/>
          </p:nvSpPr>
          <p:spPr>
            <a:xfrm>
              <a:off x="8162953" y="2126363"/>
              <a:ext cx="16706" cy="317223"/>
            </a:xfrm>
            <a:custGeom>
              <a:avLst/>
              <a:gdLst/>
              <a:ahLst/>
              <a:cxnLst/>
              <a:rect l="l" t="t" r="r" b="b"/>
              <a:pathLst>
                <a:path w="953" h="18096" fill="none" extrusionOk="0">
                  <a:moveTo>
                    <a:pt x="952" y="25"/>
                  </a:moveTo>
                  <a:cubicBezTo>
                    <a:pt x="852" y="0"/>
                    <a:pt x="0" y="13509"/>
                    <a:pt x="952" y="18095"/>
                  </a:cubicBezTo>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515;p65"/>
            <p:cNvSpPr/>
            <p:nvPr/>
          </p:nvSpPr>
          <p:spPr>
            <a:xfrm>
              <a:off x="7959973" y="2431263"/>
              <a:ext cx="431887" cy="431904"/>
            </a:xfrm>
            <a:custGeom>
              <a:avLst/>
              <a:gdLst/>
              <a:ahLst/>
              <a:cxnLst/>
              <a:rect l="l" t="t" r="r" b="b"/>
              <a:pathLst>
                <a:path w="24637" h="24638" extrusionOk="0">
                  <a:moveTo>
                    <a:pt x="12306" y="1"/>
                  </a:moveTo>
                  <a:cubicBezTo>
                    <a:pt x="5514" y="1"/>
                    <a:pt x="0" y="5514"/>
                    <a:pt x="0" y="12332"/>
                  </a:cubicBezTo>
                  <a:cubicBezTo>
                    <a:pt x="0" y="19124"/>
                    <a:pt x="5514" y="24637"/>
                    <a:pt x="12306" y="24637"/>
                  </a:cubicBezTo>
                  <a:cubicBezTo>
                    <a:pt x="19123" y="24637"/>
                    <a:pt x="24637" y="19124"/>
                    <a:pt x="24637" y="12332"/>
                  </a:cubicBezTo>
                  <a:cubicBezTo>
                    <a:pt x="24637" y="5514"/>
                    <a:pt x="19123" y="1"/>
                    <a:pt x="12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516;p65"/>
            <p:cNvSpPr/>
            <p:nvPr/>
          </p:nvSpPr>
          <p:spPr>
            <a:xfrm>
              <a:off x="7977100" y="2321840"/>
              <a:ext cx="205171" cy="161749"/>
            </a:xfrm>
            <a:custGeom>
              <a:avLst/>
              <a:gdLst/>
              <a:ahLst/>
              <a:cxnLst/>
              <a:rect l="l" t="t" r="r" b="b"/>
              <a:pathLst>
                <a:path w="11704" h="9227" extrusionOk="0">
                  <a:moveTo>
                    <a:pt x="1768" y="0"/>
                  </a:moveTo>
                  <a:cubicBezTo>
                    <a:pt x="1714" y="0"/>
                    <a:pt x="1659" y="1"/>
                    <a:pt x="1605" y="2"/>
                  </a:cubicBezTo>
                  <a:cubicBezTo>
                    <a:pt x="1" y="4087"/>
                    <a:pt x="1204" y="8223"/>
                    <a:pt x="3309" y="9225"/>
                  </a:cubicBezTo>
                  <a:cubicBezTo>
                    <a:pt x="3309" y="9225"/>
                    <a:pt x="3355" y="9227"/>
                    <a:pt x="3441" y="9227"/>
                  </a:cubicBezTo>
                  <a:cubicBezTo>
                    <a:pt x="4209" y="9227"/>
                    <a:pt x="8194" y="9085"/>
                    <a:pt x="11529" y="6268"/>
                  </a:cubicBezTo>
                  <a:cubicBezTo>
                    <a:pt x="11703" y="6119"/>
                    <a:pt x="7185"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517;p65"/>
            <p:cNvSpPr/>
            <p:nvPr/>
          </p:nvSpPr>
          <p:spPr>
            <a:xfrm>
              <a:off x="8169089" y="2329799"/>
              <a:ext cx="221018" cy="148917"/>
            </a:xfrm>
            <a:custGeom>
              <a:avLst/>
              <a:gdLst/>
              <a:ahLst/>
              <a:cxnLst/>
              <a:rect l="l" t="t" r="r" b="b"/>
              <a:pathLst>
                <a:path w="12608" h="8495" extrusionOk="0">
                  <a:moveTo>
                    <a:pt x="9021" y="1"/>
                  </a:moveTo>
                  <a:cubicBezTo>
                    <a:pt x="4591" y="1"/>
                    <a:pt x="1" y="5513"/>
                    <a:pt x="1" y="5513"/>
                  </a:cubicBezTo>
                  <a:cubicBezTo>
                    <a:pt x="2597" y="8075"/>
                    <a:pt x="6111" y="8495"/>
                    <a:pt x="8134" y="8495"/>
                  </a:cubicBezTo>
                  <a:cubicBezTo>
                    <a:pt x="9119" y="8495"/>
                    <a:pt x="9750" y="8395"/>
                    <a:pt x="9750" y="8395"/>
                  </a:cubicBezTo>
                  <a:cubicBezTo>
                    <a:pt x="9750" y="8395"/>
                    <a:pt x="12608" y="3658"/>
                    <a:pt x="10577" y="250"/>
                  </a:cubicBezTo>
                  <a:cubicBezTo>
                    <a:pt x="10066" y="78"/>
                    <a:pt x="9545"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518;p65"/>
            <p:cNvSpPr/>
            <p:nvPr/>
          </p:nvSpPr>
          <p:spPr>
            <a:xfrm>
              <a:off x="8067169" y="2480469"/>
              <a:ext cx="224524" cy="333491"/>
            </a:xfrm>
            <a:custGeom>
              <a:avLst/>
              <a:gdLst/>
              <a:ahLst/>
              <a:cxnLst/>
              <a:rect l="l" t="t" r="r" b="b"/>
              <a:pathLst>
                <a:path w="12808" h="19024" extrusionOk="0">
                  <a:moveTo>
                    <a:pt x="6366" y="1"/>
                  </a:moveTo>
                  <a:lnTo>
                    <a:pt x="6191" y="527"/>
                  </a:lnTo>
                  <a:lnTo>
                    <a:pt x="5640" y="527"/>
                  </a:lnTo>
                  <a:lnTo>
                    <a:pt x="6091" y="853"/>
                  </a:lnTo>
                  <a:lnTo>
                    <a:pt x="5915" y="1379"/>
                  </a:lnTo>
                  <a:lnTo>
                    <a:pt x="5915" y="1379"/>
                  </a:lnTo>
                  <a:lnTo>
                    <a:pt x="6291" y="1103"/>
                  </a:lnTo>
                  <a:lnTo>
                    <a:pt x="6291" y="1103"/>
                  </a:lnTo>
                  <a:cubicBezTo>
                    <a:pt x="6091" y="1931"/>
                    <a:pt x="5489" y="4061"/>
                    <a:pt x="4311" y="5264"/>
                  </a:cubicBezTo>
                  <a:cubicBezTo>
                    <a:pt x="4311" y="5289"/>
                    <a:pt x="4286" y="5314"/>
                    <a:pt x="4261" y="5314"/>
                  </a:cubicBezTo>
                  <a:cubicBezTo>
                    <a:pt x="3960" y="5615"/>
                    <a:pt x="3635" y="5865"/>
                    <a:pt x="3259" y="6016"/>
                  </a:cubicBezTo>
                  <a:cubicBezTo>
                    <a:pt x="3259" y="5991"/>
                    <a:pt x="3259" y="5991"/>
                    <a:pt x="3259" y="5991"/>
                  </a:cubicBezTo>
                  <a:lnTo>
                    <a:pt x="3208" y="6041"/>
                  </a:lnTo>
                  <a:cubicBezTo>
                    <a:pt x="3208" y="6041"/>
                    <a:pt x="3760" y="6718"/>
                    <a:pt x="4687" y="7093"/>
                  </a:cubicBezTo>
                  <a:cubicBezTo>
                    <a:pt x="4211" y="7645"/>
                    <a:pt x="3459" y="8447"/>
                    <a:pt x="2532" y="8998"/>
                  </a:cubicBezTo>
                  <a:cubicBezTo>
                    <a:pt x="2507" y="8998"/>
                    <a:pt x="2507" y="9023"/>
                    <a:pt x="2482" y="9023"/>
                  </a:cubicBezTo>
                  <a:cubicBezTo>
                    <a:pt x="2106" y="9249"/>
                    <a:pt x="1680" y="9449"/>
                    <a:pt x="1254" y="9550"/>
                  </a:cubicBezTo>
                  <a:cubicBezTo>
                    <a:pt x="1254" y="9525"/>
                    <a:pt x="1254" y="9525"/>
                    <a:pt x="1228" y="9525"/>
                  </a:cubicBezTo>
                  <a:lnTo>
                    <a:pt x="1203" y="9575"/>
                  </a:lnTo>
                  <a:cubicBezTo>
                    <a:pt x="1203" y="9575"/>
                    <a:pt x="2131" y="10502"/>
                    <a:pt x="3133" y="11104"/>
                  </a:cubicBezTo>
                  <a:cubicBezTo>
                    <a:pt x="2833" y="11630"/>
                    <a:pt x="2281" y="12432"/>
                    <a:pt x="1479" y="13058"/>
                  </a:cubicBezTo>
                  <a:cubicBezTo>
                    <a:pt x="1454" y="13083"/>
                    <a:pt x="1454" y="13083"/>
                    <a:pt x="1429" y="13109"/>
                  </a:cubicBezTo>
                  <a:cubicBezTo>
                    <a:pt x="1028" y="13434"/>
                    <a:pt x="552" y="13710"/>
                    <a:pt x="0" y="13885"/>
                  </a:cubicBezTo>
                  <a:cubicBezTo>
                    <a:pt x="0" y="13885"/>
                    <a:pt x="752" y="14938"/>
                    <a:pt x="2356" y="15740"/>
                  </a:cubicBezTo>
                  <a:lnTo>
                    <a:pt x="3108" y="14988"/>
                  </a:lnTo>
                  <a:lnTo>
                    <a:pt x="2858" y="15966"/>
                  </a:lnTo>
                  <a:cubicBezTo>
                    <a:pt x="2908" y="15966"/>
                    <a:pt x="2933" y="15991"/>
                    <a:pt x="2958" y="15991"/>
                  </a:cubicBezTo>
                  <a:lnTo>
                    <a:pt x="3284" y="15740"/>
                  </a:lnTo>
                  <a:lnTo>
                    <a:pt x="3208" y="16091"/>
                  </a:lnTo>
                  <a:cubicBezTo>
                    <a:pt x="3534" y="16216"/>
                    <a:pt x="3910" y="16317"/>
                    <a:pt x="4311" y="16392"/>
                  </a:cubicBezTo>
                  <a:lnTo>
                    <a:pt x="4111" y="18923"/>
                  </a:lnTo>
                  <a:lnTo>
                    <a:pt x="9249" y="19023"/>
                  </a:lnTo>
                  <a:lnTo>
                    <a:pt x="8823" y="16241"/>
                  </a:lnTo>
                  <a:cubicBezTo>
                    <a:pt x="9449" y="16066"/>
                    <a:pt x="10000" y="15815"/>
                    <a:pt x="10477" y="15565"/>
                  </a:cubicBezTo>
                  <a:cubicBezTo>
                    <a:pt x="10376" y="15239"/>
                    <a:pt x="10226" y="14687"/>
                    <a:pt x="10201" y="14637"/>
                  </a:cubicBezTo>
                  <a:lnTo>
                    <a:pt x="10201" y="14637"/>
                  </a:lnTo>
                  <a:lnTo>
                    <a:pt x="10878" y="15339"/>
                  </a:lnTo>
                  <a:lnTo>
                    <a:pt x="10903" y="15339"/>
                  </a:lnTo>
                  <a:cubicBezTo>
                    <a:pt x="11153" y="15189"/>
                    <a:pt x="11379" y="15038"/>
                    <a:pt x="11579" y="14888"/>
                  </a:cubicBezTo>
                  <a:cubicBezTo>
                    <a:pt x="11604" y="14863"/>
                    <a:pt x="11604" y="14863"/>
                    <a:pt x="11604" y="14863"/>
                  </a:cubicBezTo>
                  <a:lnTo>
                    <a:pt x="11279" y="13911"/>
                  </a:lnTo>
                  <a:lnTo>
                    <a:pt x="11279" y="13911"/>
                  </a:lnTo>
                  <a:lnTo>
                    <a:pt x="11930" y="14612"/>
                  </a:lnTo>
                  <a:cubicBezTo>
                    <a:pt x="11930" y="14612"/>
                    <a:pt x="11880" y="14111"/>
                    <a:pt x="11930" y="14111"/>
                  </a:cubicBezTo>
                  <a:cubicBezTo>
                    <a:pt x="11955" y="14136"/>
                    <a:pt x="12056" y="14261"/>
                    <a:pt x="12156" y="14412"/>
                  </a:cubicBezTo>
                  <a:cubicBezTo>
                    <a:pt x="12607" y="14011"/>
                    <a:pt x="12808" y="13710"/>
                    <a:pt x="12808" y="13710"/>
                  </a:cubicBezTo>
                  <a:cubicBezTo>
                    <a:pt x="12808" y="13710"/>
                    <a:pt x="12406" y="13560"/>
                    <a:pt x="11855" y="13209"/>
                  </a:cubicBezTo>
                  <a:lnTo>
                    <a:pt x="11830" y="13209"/>
                  </a:lnTo>
                  <a:lnTo>
                    <a:pt x="11805" y="13184"/>
                  </a:lnTo>
                  <a:cubicBezTo>
                    <a:pt x="11178" y="12783"/>
                    <a:pt x="10351" y="12106"/>
                    <a:pt x="9700" y="11129"/>
                  </a:cubicBezTo>
                  <a:cubicBezTo>
                    <a:pt x="9700" y="11129"/>
                    <a:pt x="9700" y="11104"/>
                    <a:pt x="9700" y="11104"/>
                  </a:cubicBezTo>
                  <a:cubicBezTo>
                    <a:pt x="10351" y="10753"/>
                    <a:pt x="11053" y="10301"/>
                    <a:pt x="11504" y="9750"/>
                  </a:cubicBezTo>
                  <a:lnTo>
                    <a:pt x="11454" y="9725"/>
                  </a:lnTo>
                  <a:cubicBezTo>
                    <a:pt x="11354" y="9675"/>
                    <a:pt x="11078" y="9499"/>
                    <a:pt x="10727" y="9274"/>
                  </a:cubicBezTo>
                  <a:lnTo>
                    <a:pt x="10727" y="9249"/>
                  </a:lnTo>
                  <a:lnTo>
                    <a:pt x="10702" y="9249"/>
                  </a:lnTo>
                  <a:cubicBezTo>
                    <a:pt x="9950" y="8773"/>
                    <a:pt x="8848" y="7971"/>
                    <a:pt x="8121" y="7043"/>
                  </a:cubicBezTo>
                  <a:cubicBezTo>
                    <a:pt x="8547" y="6818"/>
                    <a:pt x="9023" y="6542"/>
                    <a:pt x="9449" y="6116"/>
                  </a:cubicBezTo>
                  <a:lnTo>
                    <a:pt x="9424" y="6091"/>
                  </a:lnTo>
                  <a:lnTo>
                    <a:pt x="9424" y="6066"/>
                  </a:lnTo>
                  <a:lnTo>
                    <a:pt x="9399" y="6066"/>
                  </a:lnTo>
                  <a:cubicBezTo>
                    <a:pt x="9324" y="6016"/>
                    <a:pt x="9098" y="5815"/>
                    <a:pt x="8797" y="5489"/>
                  </a:cubicBezTo>
                  <a:cubicBezTo>
                    <a:pt x="8772" y="5464"/>
                    <a:pt x="8747" y="5464"/>
                    <a:pt x="8747" y="5439"/>
                  </a:cubicBezTo>
                  <a:cubicBezTo>
                    <a:pt x="8021" y="4662"/>
                    <a:pt x="6918" y="3184"/>
                    <a:pt x="6442" y="1103"/>
                  </a:cubicBezTo>
                  <a:lnTo>
                    <a:pt x="6442" y="1103"/>
                  </a:lnTo>
                  <a:lnTo>
                    <a:pt x="6817" y="1379"/>
                  </a:lnTo>
                  <a:lnTo>
                    <a:pt x="6642" y="853"/>
                  </a:lnTo>
                  <a:lnTo>
                    <a:pt x="7093" y="527"/>
                  </a:lnTo>
                  <a:lnTo>
                    <a:pt x="6542" y="527"/>
                  </a:lnTo>
                  <a:lnTo>
                    <a:pt x="6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519;p65"/>
            <p:cNvSpPr/>
            <p:nvPr/>
          </p:nvSpPr>
          <p:spPr>
            <a:xfrm>
              <a:off x="8045643" y="2431263"/>
              <a:ext cx="123464" cy="43334"/>
            </a:xfrm>
            <a:custGeom>
              <a:avLst/>
              <a:gdLst/>
              <a:ahLst/>
              <a:cxnLst/>
              <a:rect l="l" t="t" r="r" b="b"/>
              <a:pathLst>
                <a:path w="7043" h="2472" extrusionOk="0">
                  <a:moveTo>
                    <a:pt x="7043" y="1"/>
                  </a:moveTo>
                  <a:cubicBezTo>
                    <a:pt x="7042" y="1"/>
                    <a:pt x="0" y="978"/>
                    <a:pt x="326" y="2206"/>
                  </a:cubicBezTo>
                  <a:cubicBezTo>
                    <a:pt x="376" y="2392"/>
                    <a:pt x="565" y="2472"/>
                    <a:pt x="850" y="2472"/>
                  </a:cubicBezTo>
                  <a:cubicBezTo>
                    <a:pt x="2444" y="2472"/>
                    <a:pt x="7043"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520;p65"/>
            <p:cNvSpPr/>
            <p:nvPr/>
          </p:nvSpPr>
          <p:spPr>
            <a:xfrm>
              <a:off x="8187986" y="2433454"/>
              <a:ext cx="182312" cy="38040"/>
            </a:xfrm>
            <a:custGeom>
              <a:avLst/>
              <a:gdLst/>
              <a:ahLst/>
              <a:cxnLst/>
              <a:rect l="l" t="t" r="r" b="b"/>
              <a:pathLst>
                <a:path w="10400" h="2170" extrusionOk="0">
                  <a:moveTo>
                    <a:pt x="1" y="1"/>
                  </a:moveTo>
                  <a:cubicBezTo>
                    <a:pt x="1" y="1"/>
                    <a:pt x="2" y="1"/>
                    <a:pt x="3" y="1"/>
                  </a:cubicBezTo>
                  <a:lnTo>
                    <a:pt x="3" y="1"/>
                  </a:lnTo>
                  <a:cubicBezTo>
                    <a:pt x="2" y="1"/>
                    <a:pt x="1" y="1"/>
                    <a:pt x="1" y="1"/>
                  </a:cubicBezTo>
                  <a:close/>
                  <a:moveTo>
                    <a:pt x="3" y="1"/>
                  </a:moveTo>
                  <a:cubicBezTo>
                    <a:pt x="146" y="34"/>
                    <a:pt x="3708" y="2169"/>
                    <a:pt x="6542" y="2169"/>
                  </a:cubicBezTo>
                  <a:cubicBezTo>
                    <a:pt x="6863" y="2169"/>
                    <a:pt x="7174" y="2142"/>
                    <a:pt x="7469" y="2081"/>
                  </a:cubicBezTo>
                  <a:cubicBezTo>
                    <a:pt x="10399" y="1485"/>
                    <a:pt x="194" y="29"/>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521;p65"/>
            <p:cNvSpPr/>
            <p:nvPr/>
          </p:nvSpPr>
          <p:spPr>
            <a:xfrm>
              <a:off x="8115500" y="2392136"/>
              <a:ext cx="60198" cy="34762"/>
            </a:xfrm>
            <a:custGeom>
              <a:avLst/>
              <a:gdLst/>
              <a:ahLst/>
              <a:cxnLst/>
              <a:rect l="l" t="t" r="r" b="b"/>
              <a:pathLst>
                <a:path w="3434" h="1983" extrusionOk="0">
                  <a:moveTo>
                    <a:pt x="455" y="1"/>
                  </a:moveTo>
                  <a:cubicBezTo>
                    <a:pt x="397" y="1"/>
                    <a:pt x="353" y="17"/>
                    <a:pt x="326" y="52"/>
                  </a:cubicBezTo>
                  <a:cubicBezTo>
                    <a:pt x="0" y="478"/>
                    <a:pt x="3434" y="1982"/>
                    <a:pt x="3434" y="1982"/>
                  </a:cubicBezTo>
                  <a:cubicBezTo>
                    <a:pt x="3434" y="1982"/>
                    <a:pt x="1094"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522;p65"/>
            <p:cNvSpPr/>
            <p:nvPr/>
          </p:nvSpPr>
          <p:spPr>
            <a:xfrm>
              <a:off x="8177012" y="2393906"/>
              <a:ext cx="62845" cy="31221"/>
            </a:xfrm>
            <a:custGeom>
              <a:avLst/>
              <a:gdLst/>
              <a:ahLst/>
              <a:cxnLst/>
              <a:rect l="l" t="t" r="r" b="b"/>
              <a:pathLst>
                <a:path w="3585" h="1781" extrusionOk="0">
                  <a:moveTo>
                    <a:pt x="2669" y="1"/>
                  </a:moveTo>
                  <a:cubicBezTo>
                    <a:pt x="1800" y="1"/>
                    <a:pt x="0" y="1781"/>
                    <a:pt x="0" y="1781"/>
                  </a:cubicBezTo>
                  <a:cubicBezTo>
                    <a:pt x="0" y="1781"/>
                    <a:pt x="3584" y="678"/>
                    <a:pt x="2958" y="102"/>
                  </a:cubicBezTo>
                  <a:cubicBezTo>
                    <a:pt x="2882" y="31"/>
                    <a:pt x="2783"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8535;p65"/>
          <p:cNvGrpSpPr/>
          <p:nvPr/>
        </p:nvGrpSpPr>
        <p:grpSpPr>
          <a:xfrm>
            <a:off x="525575" y="226113"/>
            <a:ext cx="388850" cy="677009"/>
            <a:chOff x="5577366" y="2960739"/>
            <a:chExt cx="388850" cy="677009"/>
          </a:xfrm>
        </p:grpSpPr>
        <p:sp>
          <p:nvSpPr>
            <p:cNvPr id="68" name="Google Shape;8536;p65"/>
            <p:cNvSpPr/>
            <p:nvPr/>
          </p:nvSpPr>
          <p:spPr>
            <a:xfrm>
              <a:off x="5577366" y="3248897"/>
              <a:ext cx="388850" cy="388850"/>
            </a:xfrm>
            <a:custGeom>
              <a:avLst/>
              <a:gdLst/>
              <a:ahLst/>
              <a:cxnLst/>
              <a:rect l="l" t="t" r="r" b="b"/>
              <a:pathLst>
                <a:path w="22182" h="22182" extrusionOk="0">
                  <a:moveTo>
                    <a:pt x="11103" y="1"/>
                  </a:moveTo>
                  <a:cubicBezTo>
                    <a:pt x="10452" y="1"/>
                    <a:pt x="9825" y="51"/>
                    <a:pt x="9224" y="176"/>
                  </a:cubicBezTo>
                  <a:cubicBezTo>
                    <a:pt x="6442" y="652"/>
                    <a:pt x="4011" y="2156"/>
                    <a:pt x="2356" y="4286"/>
                  </a:cubicBezTo>
                  <a:cubicBezTo>
                    <a:pt x="2231" y="4437"/>
                    <a:pt x="2106" y="4587"/>
                    <a:pt x="2006" y="4737"/>
                  </a:cubicBezTo>
                  <a:cubicBezTo>
                    <a:pt x="1580" y="5339"/>
                    <a:pt x="1229" y="5991"/>
                    <a:pt x="928" y="6667"/>
                  </a:cubicBezTo>
                  <a:cubicBezTo>
                    <a:pt x="828" y="6893"/>
                    <a:pt x="727" y="7143"/>
                    <a:pt x="652" y="7369"/>
                  </a:cubicBezTo>
                  <a:cubicBezTo>
                    <a:pt x="602" y="7519"/>
                    <a:pt x="552" y="7670"/>
                    <a:pt x="502" y="7845"/>
                  </a:cubicBezTo>
                  <a:cubicBezTo>
                    <a:pt x="176" y="8848"/>
                    <a:pt x="1" y="9925"/>
                    <a:pt x="1" y="11053"/>
                  </a:cubicBezTo>
                  <a:lnTo>
                    <a:pt x="1" y="11103"/>
                  </a:lnTo>
                  <a:cubicBezTo>
                    <a:pt x="1" y="11279"/>
                    <a:pt x="1" y="11479"/>
                    <a:pt x="26" y="11655"/>
                  </a:cubicBezTo>
                  <a:cubicBezTo>
                    <a:pt x="101" y="13234"/>
                    <a:pt x="502" y="14712"/>
                    <a:pt x="1153" y="16016"/>
                  </a:cubicBezTo>
                  <a:cubicBezTo>
                    <a:pt x="2607" y="18923"/>
                    <a:pt x="5289" y="21103"/>
                    <a:pt x="8497" y="21880"/>
                  </a:cubicBezTo>
                  <a:cubicBezTo>
                    <a:pt x="8572" y="21905"/>
                    <a:pt x="8622" y="21930"/>
                    <a:pt x="8697" y="21930"/>
                  </a:cubicBezTo>
                  <a:cubicBezTo>
                    <a:pt x="9474" y="22106"/>
                    <a:pt x="10276" y="22181"/>
                    <a:pt x="11103" y="22181"/>
                  </a:cubicBezTo>
                  <a:lnTo>
                    <a:pt x="11805" y="22181"/>
                  </a:lnTo>
                  <a:cubicBezTo>
                    <a:pt x="15966" y="21905"/>
                    <a:pt x="19499" y="19349"/>
                    <a:pt x="21179" y="15740"/>
                  </a:cubicBezTo>
                  <a:cubicBezTo>
                    <a:pt x="21504" y="15013"/>
                    <a:pt x="21755" y="14236"/>
                    <a:pt x="21956" y="13434"/>
                  </a:cubicBezTo>
                  <a:cubicBezTo>
                    <a:pt x="21981" y="13284"/>
                    <a:pt x="22006" y="13133"/>
                    <a:pt x="22031" y="12958"/>
                  </a:cubicBezTo>
                  <a:cubicBezTo>
                    <a:pt x="22131" y="12356"/>
                    <a:pt x="22181" y="11730"/>
                    <a:pt x="22181" y="11103"/>
                  </a:cubicBezTo>
                  <a:cubicBezTo>
                    <a:pt x="22181" y="11003"/>
                    <a:pt x="22181" y="10928"/>
                    <a:pt x="22181" y="10853"/>
                  </a:cubicBezTo>
                  <a:cubicBezTo>
                    <a:pt x="22181" y="10677"/>
                    <a:pt x="22181" y="10502"/>
                    <a:pt x="22156" y="10326"/>
                  </a:cubicBezTo>
                  <a:cubicBezTo>
                    <a:pt x="22106" y="9399"/>
                    <a:pt x="21931" y="8522"/>
                    <a:pt x="21655" y="7695"/>
                  </a:cubicBezTo>
                  <a:cubicBezTo>
                    <a:pt x="21605" y="7519"/>
                    <a:pt x="21530" y="7344"/>
                    <a:pt x="21479" y="7194"/>
                  </a:cubicBezTo>
                  <a:cubicBezTo>
                    <a:pt x="21454" y="7143"/>
                    <a:pt x="21429" y="7093"/>
                    <a:pt x="21429" y="7043"/>
                  </a:cubicBezTo>
                  <a:cubicBezTo>
                    <a:pt x="20928" y="5815"/>
                    <a:pt x="20226" y="4662"/>
                    <a:pt x="19349" y="3685"/>
                  </a:cubicBezTo>
                  <a:cubicBezTo>
                    <a:pt x="19199" y="3534"/>
                    <a:pt x="19048" y="3359"/>
                    <a:pt x="18873" y="3183"/>
                  </a:cubicBezTo>
                  <a:cubicBezTo>
                    <a:pt x="17319" y="1655"/>
                    <a:pt x="15289" y="552"/>
                    <a:pt x="13008" y="176"/>
                  </a:cubicBezTo>
                  <a:cubicBezTo>
                    <a:pt x="12758" y="126"/>
                    <a:pt x="12482" y="101"/>
                    <a:pt x="12231" y="51"/>
                  </a:cubicBezTo>
                  <a:lnTo>
                    <a:pt x="12206" y="51"/>
                  </a:lnTo>
                  <a:cubicBezTo>
                    <a:pt x="11855" y="26"/>
                    <a:pt x="11479" y="1"/>
                    <a:pt x="11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537;p65"/>
            <p:cNvSpPr/>
            <p:nvPr/>
          </p:nvSpPr>
          <p:spPr>
            <a:xfrm>
              <a:off x="5730701" y="3208473"/>
              <a:ext cx="122587" cy="67683"/>
            </a:xfrm>
            <a:custGeom>
              <a:avLst/>
              <a:gdLst/>
              <a:ahLst/>
              <a:cxnLst/>
              <a:rect l="l" t="t" r="r" b="b"/>
              <a:pathLst>
                <a:path w="6993" h="3861" extrusionOk="0">
                  <a:moveTo>
                    <a:pt x="2595" y="0"/>
                  </a:moveTo>
                  <a:cubicBezTo>
                    <a:pt x="1131" y="0"/>
                    <a:pt x="0" y="276"/>
                    <a:pt x="0" y="276"/>
                  </a:cubicBezTo>
                  <a:lnTo>
                    <a:pt x="477" y="3434"/>
                  </a:lnTo>
                  <a:lnTo>
                    <a:pt x="6316" y="3860"/>
                  </a:lnTo>
                  <a:lnTo>
                    <a:pt x="6993" y="1229"/>
                  </a:lnTo>
                  <a:cubicBezTo>
                    <a:pt x="5685" y="251"/>
                    <a:pt x="3989"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538;p65"/>
            <p:cNvSpPr/>
            <p:nvPr/>
          </p:nvSpPr>
          <p:spPr>
            <a:xfrm>
              <a:off x="5597578" y="3521348"/>
              <a:ext cx="128740" cy="111123"/>
            </a:xfrm>
            <a:custGeom>
              <a:avLst/>
              <a:gdLst/>
              <a:ahLst/>
              <a:cxnLst/>
              <a:rect l="l" t="t" r="r" b="b"/>
              <a:pathLst>
                <a:path w="7344" h="6339" extrusionOk="0">
                  <a:moveTo>
                    <a:pt x="722" y="0"/>
                  </a:moveTo>
                  <a:cubicBezTo>
                    <a:pt x="416" y="0"/>
                    <a:pt x="167" y="144"/>
                    <a:pt x="0" y="474"/>
                  </a:cubicBezTo>
                  <a:cubicBezTo>
                    <a:pt x="1454" y="3381"/>
                    <a:pt x="4136" y="5561"/>
                    <a:pt x="7344" y="6338"/>
                  </a:cubicBezTo>
                  <a:cubicBezTo>
                    <a:pt x="6379" y="5031"/>
                    <a:pt x="2535" y="0"/>
                    <a:pt x="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539;p65"/>
            <p:cNvSpPr/>
            <p:nvPr/>
          </p:nvSpPr>
          <p:spPr>
            <a:xfrm>
              <a:off x="5716642" y="3499664"/>
              <a:ext cx="94855" cy="138084"/>
            </a:xfrm>
            <a:custGeom>
              <a:avLst/>
              <a:gdLst/>
              <a:ahLst/>
              <a:cxnLst/>
              <a:rect l="l" t="t" r="r" b="b"/>
              <a:pathLst>
                <a:path w="5411" h="7877" extrusionOk="0">
                  <a:moveTo>
                    <a:pt x="2743" y="0"/>
                  </a:moveTo>
                  <a:cubicBezTo>
                    <a:pt x="2699" y="0"/>
                    <a:pt x="2653" y="2"/>
                    <a:pt x="2607" y="6"/>
                  </a:cubicBezTo>
                  <a:cubicBezTo>
                    <a:pt x="0" y="257"/>
                    <a:pt x="51" y="6147"/>
                    <a:pt x="201" y="7500"/>
                  </a:cubicBezTo>
                  <a:cubicBezTo>
                    <a:pt x="1279" y="7876"/>
                    <a:pt x="2331" y="7876"/>
                    <a:pt x="3158" y="7876"/>
                  </a:cubicBezTo>
                  <a:cubicBezTo>
                    <a:pt x="3384" y="7876"/>
                    <a:pt x="3985" y="7876"/>
                    <a:pt x="4462" y="7751"/>
                  </a:cubicBezTo>
                  <a:cubicBezTo>
                    <a:pt x="4560" y="7307"/>
                    <a:pt x="5411" y="0"/>
                    <a:pt x="2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540;p65"/>
            <p:cNvSpPr/>
            <p:nvPr/>
          </p:nvSpPr>
          <p:spPr>
            <a:xfrm>
              <a:off x="5784308" y="3516826"/>
              <a:ext cx="164326" cy="120922"/>
            </a:xfrm>
            <a:custGeom>
              <a:avLst/>
              <a:gdLst/>
              <a:ahLst/>
              <a:cxnLst/>
              <a:rect l="l" t="t" r="r" b="b"/>
              <a:pathLst>
                <a:path w="9374" h="6898" extrusionOk="0">
                  <a:moveTo>
                    <a:pt x="7856" y="1"/>
                  </a:moveTo>
                  <a:cubicBezTo>
                    <a:pt x="4296" y="1"/>
                    <a:pt x="241" y="6482"/>
                    <a:pt x="0" y="6897"/>
                  </a:cubicBezTo>
                  <a:cubicBezTo>
                    <a:pt x="4161" y="6621"/>
                    <a:pt x="7694" y="4065"/>
                    <a:pt x="9374" y="456"/>
                  </a:cubicBezTo>
                  <a:cubicBezTo>
                    <a:pt x="8887" y="139"/>
                    <a:pt x="8377" y="1"/>
                    <a:pt x="78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541;p65"/>
            <p:cNvSpPr/>
            <p:nvPr/>
          </p:nvSpPr>
          <p:spPr>
            <a:xfrm>
              <a:off x="5732016" y="2960739"/>
              <a:ext cx="119520" cy="277640"/>
            </a:xfrm>
            <a:custGeom>
              <a:avLst/>
              <a:gdLst/>
              <a:ahLst/>
              <a:cxnLst/>
              <a:rect l="l" t="t" r="r" b="b"/>
              <a:pathLst>
                <a:path w="6818" h="15838" extrusionOk="0">
                  <a:moveTo>
                    <a:pt x="5565" y="9847"/>
                  </a:moveTo>
                  <a:cubicBezTo>
                    <a:pt x="5640" y="9847"/>
                    <a:pt x="5715" y="9872"/>
                    <a:pt x="5790" y="9897"/>
                  </a:cubicBezTo>
                  <a:cubicBezTo>
                    <a:pt x="6016" y="9947"/>
                    <a:pt x="6066" y="10073"/>
                    <a:pt x="6091" y="10173"/>
                  </a:cubicBezTo>
                  <a:cubicBezTo>
                    <a:pt x="6266" y="10925"/>
                    <a:pt x="4687" y="12855"/>
                    <a:pt x="3434" y="14133"/>
                  </a:cubicBezTo>
                  <a:cubicBezTo>
                    <a:pt x="3610" y="13055"/>
                    <a:pt x="4161" y="10724"/>
                    <a:pt x="5088" y="10022"/>
                  </a:cubicBezTo>
                  <a:cubicBezTo>
                    <a:pt x="5239" y="9922"/>
                    <a:pt x="5414" y="9847"/>
                    <a:pt x="5565" y="9847"/>
                  </a:cubicBezTo>
                  <a:close/>
                  <a:moveTo>
                    <a:pt x="1329" y="9897"/>
                  </a:moveTo>
                  <a:cubicBezTo>
                    <a:pt x="1354" y="9897"/>
                    <a:pt x="1379" y="9897"/>
                    <a:pt x="1404" y="9922"/>
                  </a:cubicBezTo>
                  <a:cubicBezTo>
                    <a:pt x="2056" y="10173"/>
                    <a:pt x="2532" y="12779"/>
                    <a:pt x="2707" y="14709"/>
                  </a:cubicBezTo>
                  <a:cubicBezTo>
                    <a:pt x="2382" y="14333"/>
                    <a:pt x="1905" y="13732"/>
                    <a:pt x="1504" y="13080"/>
                  </a:cubicBezTo>
                  <a:cubicBezTo>
                    <a:pt x="878" y="12078"/>
                    <a:pt x="301" y="10749"/>
                    <a:pt x="1028" y="10073"/>
                  </a:cubicBezTo>
                  <a:cubicBezTo>
                    <a:pt x="1154" y="9922"/>
                    <a:pt x="1254" y="9897"/>
                    <a:pt x="1329" y="9897"/>
                  </a:cubicBezTo>
                  <a:close/>
                  <a:moveTo>
                    <a:pt x="4326" y="0"/>
                  </a:moveTo>
                  <a:cubicBezTo>
                    <a:pt x="4226" y="0"/>
                    <a:pt x="4126" y="52"/>
                    <a:pt x="4086" y="173"/>
                  </a:cubicBezTo>
                  <a:cubicBezTo>
                    <a:pt x="2883" y="3882"/>
                    <a:pt x="2382" y="7667"/>
                    <a:pt x="2607" y="11526"/>
                  </a:cubicBezTo>
                  <a:cubicBezTo>
                    <a:pt x="2382" y="10549"/>
                    <a:pt x="2031" y="9722"/>
                    <a:pt x="1555" y="9546"/>
                  </a:cubicBezTo>
                  <a:cubicBezTo>
                    <a:pt x="1482" y="9519"/>
                    <a:pt x="1400" y="9499"/>
                    <a:pt x="1309" y="9499"/>
                  </a:cubicBezTo>
                  <a:cubicBezTo>
                    <a:pt x="1146" y="9499"/>
                    <a:pt x="952" y="9563"/>
                    <a:pt x="727" y="9772"/>
                  </a:cubicBezTo>
                  <a:cubicBezTo>
                    <a:pt x="1" y="10474"/>
                    <a:pt x="126" y="11652"/>
                    <a:pt x="1154" y="13281"/>
                  </a:cubicBezTo>
                  <a:cubicBezTo>
                    <a:pt x="1880" y="14433"/>
                    <a:pt x="2783" y="15386"/>
                    <a:pt x="2833" y="15436"/>
                  </a:cubicBezTo>
                  <a:lnTo>
                    <a:pt x="3209" y="15837"/>
                  </a:lnTo>
                  <a:lnTo>
                    <a:pt x="3184" y="15286"/>
                  </a:lnTo>
                  <a:cubicBezTo>
                    <a:pt x="3159" y="15210"/>
                    <a:pt x="3159" y="15110"/>
                    <a:pt x="3159" y="14985"/>
                  </a:cubicBezTo>
                  <a:lnTo>
                    <a:pt x="3284" y="14860"/>
                  </a:lnTo>
                  <a:cubicBezTo>
                    <a:pt x="3660" y="14509"/>
                    <a:pt x="6818" y="11426"/>
                    <a:pt x="6492" y="10073"/>
                  </a:cubicBezTo>
                  <a:cubicBezTo>
                    <a:pt x="6442" y="9872"/>
                    <a:pt x="6291" y="9621"/>
                    <a:pt x="5890" y="9496"/>
                  </a:cubicBezTo>
                  <a:cubicBezTo>
                    <a:pt x="5797" y="9465"/>
                    <a:pt x="5688" y="9444"/>
                    <a:pt x="5566" y="9444"/>
                  </a:cubicBezTo>
                  <a:cubicBezTo>
                    <a:pt x="5293" y="9444"/>
                    <a:pt x="4959" y="9551"/>
                    <a:pt x="4612" y="9897"/>
                  </a:cubicBezTo>
                  <a:cubicBezTo>
                    <a:pt x="3961" y="10574"/>
                    <a:pt x="3509" y="11927"/>
                    <a:pt x="3259" y="13030"/>
                  </a:cubicBezTo>
                  <a:cubicBezTo>
                    <a:pt x="2758" y="8719"/>
                    <a:pt x="3209" y="4433"/>
                    <a:pt x="4562" y="298"/>
                  </a:cubicBezTo>
                  <a:cubicBezTo>
                    <a:pt x="4622" y="118"/>
                    <a:pt x="4475"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542;p65"/>
            <p:cNvSpPr/>
            <p:nvPr/>
          </p:nvSpPr>
          <p:spPr>
            <a:xfrm>
              <a:off x="5577366" y="3442656"/>
              <a:ext cx="386203" cy="41756"/>
            </a:xfrm>
            <a:custGeom>
              <a:avLst/>
              <a:gdLst/>
              <a:ahLst/>
              <a:cxnLst/>
              <a:rect l="l" t="t" r="r" b="b"/>
              <a:pathLst>
                <a:path w="22031" h="2382" extrusionOk="0">
                  <a:moveTo>
                    <a:pt x="1" y="0"/>
                  </a:moveTo>
                  <a:lnTo>
                    <a:pt x="1" y="50"/>
                  </a:lnTo>
                  <a:cubicBezTo>
                    <a:pt x="1" y="226"/>
                    <a:pt x="1" y="426"/>
                    <a:pt x="26" y="602"/>
                  </a:cubicBezTo>
                  <a:cubicBezTo>
                    <a:pt x="1078" y="777"/>
                    <a:pt x="2131" y="1103"/>
                    <a:pt x="3259" y="1554"/>
                  </a:cubicBezTo>
                  <a:cubicBezTo>
                    <a:pt x="4156" y="1915"/>
                    <a:pt x="4923" y="2071"/>
                    <a:pt x="5680" y="2071"/>
                  </a:cubicBezTo>
                  <a:cubicBezTo>
                    <a:pt x="6553" y="2071"/>
                    <a:pt x="7414" y="1864"/>
                    <a:pt x="8447" y="1529"/>
                  </a:cubicBezTo>
                  <a:cubicBezTo>
                    <a:pt x="9507" y="1182"/>
                    <a:pt x="10554" y="901"/>
                    <a:pt x="11636" y="901"/>
                  </a:cubicBezTo>
                  <a:cubicBezTo>
                    <a:pt x="12038" y="901"/>
                    <a:pt x="12444" y="940"/>
                    <a:pt x="12858" y="1028"/>
                  </a:cubicBezTo>
                  <a:cubicBezTo>
                    <a:pt x="13910" y="1253"/>
                    <a:pt x="14863" y="1755"/>
                    <a:pt x="15890" y="1955"/>
                  </a:cubicBezTo>
                  <a:cubicBezTo>
                    <a:pt x="16546" y="2070"/>
                    <a:pt x="17214" y="2093"/>
                    <a:pt x="17885" y="2093"/>
                  </a:cubicBezTo>
                  <a:cubicBezTo>
                    <a:pt x="18356" y="2093"/>
                    <a:pt x="18828" y="2082"/>
                    <a:pt x="19297" y="2082"/>
                  </a:cubicBezTo>
                  <a:cubicBezTo>
                    <a:pt x="20203" y="2082"/>
                    <a:pt x="21099" y="2125"/>
                    <a:pt x="21956" y="2381"/>
                  </a:cubicBezTo>
                  <a:cubicBezTo>
                    <a:pt x="21981" y="2231"/>
                    <a:pt x="22006" y="2080"/>
                    <a:pt x="22031" y="1905"/>
                  </a:cubicBezTo>
                  <a:cubicBezTo>
                    <a:pt x="20903" y="1579"/>
                    <a:pt x="19700" y="1579"/>
                    <a:pt x="18422" y="1579"/>
                  </a:cubicBezTo>
                  <a:cubicBezTo>
                    <a:pt x="18399" y="1579"/>
                    <a:pt x="18377" y="1579"/>
                    <a:pt x="18354" y="1579"/>
                  </a:cubicBezTo>
                  <a:cubicBezTo>
                    <a:pt x="15929" y="1579"/>
                    <a:pt x="13689" y="419"/>
                    <a:pt x="11325" y="419"/>
                  </a:cubicBezTo>
                  <a:cubicBezTo>
                    <a:pt x="10979" y="419"/>
                    <a:pt x="10629" y="444"/>
                    <a:pt x="10276" y="501"/>
                  </a:cubicBezTo>
                  <a:cubicBezTo>
                    <a:pt x="9174" y="677"/>
                    <a:pt x="8171" y="1153"/>
                    <a:pt x="7093" y="1429"/>
                  </a:cubicBezTo>
                  <a:cubicBezTo>
                    <a:pt x="6669" y="1539"/>
                    <a:pt x="6274" y="1586"/>
                    <a:pt x="5898" y="1586"/>
                  </a:cubicBezTo>
                  <a:cubicBezTo>
                    <a:pt x="4561" y="1586"/>
                    <a:pt x="3455" y="990"/>
                    <a:pt x="2106" y="501"/>
                  </a:cubicBezTo>
                  <a:cubicBezTo>
                    <a:pt x="1404" y="251"/>
                    <a:pt x="702" y="7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543;p65"/>
            <p:cNvSpPr/>
            <p:nvPr/>
          </p:nvSpPr>
          <p:spPr>
            <a:xfrm>
              <a:off x="5586148" y="3378058"/>
              <a:ext cx="380068" cy="61092"/>
            </a:xfrm>
            <a:custGeom>
              <a:avLst/>
              <a:gdLst/>
              <a:ahLst/>
              <a:cxnLst/>
              <a:rect l="l" t="t" r="r" b="b"/>
              <a:pathLst>
                <a:path w="21681" h="3485" extrusionOk="0">
                  <a:moveTo>
                    <a:pt x="151" y="1"/>
                  </a:moveTo>
                  <a:cubicBezTo>
                    <a:pt x="101" y="151"/>
                    <a:pt x="51" y="302"/>
                    <a:pt x="1" y="477"/>
                  </a:cubicBezTo>
                  <a:cubicBezTo>
                    <a:pt x="302" y="527"/>
                    <a:pt x="627" y="602"/>
                    <a:pt x="928" y="703"/>
                  </a:cubicBezTo>
                  <a:cubicBezTo>
                    <a:pt x="1855" y="1003"/>
                    <a:pt x="2657" y="1580"/>
                    <a:pt x="3560" y="1881"/>
                  </a:cubicBezTo>
                  <a:cubicBezTo>
                    <a:pt x="4300" y="2131"/>
                    <a:pt x="5057" y="2216"/>
                    <a:pt x="5820" y="2216"/>
                  </a:cubicBezTo>
                  <a:cubicBezTo>
                    <a:pt x="6890" y="2216"/>
                    <a:pt x="7970" y="2048"/>
                    <a:pt x="9023" y="1931"/>
                  </a:cubicBezTo>
                  <a:cubicBezTo>
                    <a:pt x="9689" y="1858"/>
                    <a:pt x="10363" y="1786"/>
                    <a:pt x="11036" y="1786"/>
                  </a:cubicBezTo>
                  <a:cubicBezTo>
                    <a:pt x="11528" y="1786"/>
                    <a:pt x="12020" y="1825"/>
                    <a:pt x="12507" y="1931"/>
                  </a:cubicBezTo>
                  <a:cubicBezTo>
                    <a:pt x="13660" y="2156"/>
                    <a:pt x="14713" y="2733"/>
                    <a:pt x="15866" y="3009"/>
                  </a:cubicBezTo>
                  <a:cubicBezTo>
                    <a:pt x="17871" y="3485"/>
                    <a:pt x="19775" y="3084"/>
                    <a:pt x="21680" y="3485"/>
                  </a:cubicBezTo>
                  <a:cubicBezTo>
                    <a:pt x="21680" y="3309"/>
                    <a:pt x="21680" y="3134"/>
                    <a:pt x="21655" y="2958"/>
                  </a:cubicBezTo>
                  <a:cubicBezTo>
                    <a:pt x="20277" y="2683"/>
                    <a:pt x="18948" y="2808"/>
                    <a:pt x="17369" y="2733"/>
                  </a:cubicBezTo>
                  <a:cubicBezTo>
                    <a:pt x="14853" y="2571"/>
                    <a:pt x="12847" y="1325"/>
                    <a:pt x="10334" y="1325"/>
                  </a:cubicBezTo>
                  <a:cubicBezTo>
                    <a:pt x="10118" y="1325"/>
                    <a:pt x="9899" y="1335"/>
                    <a:pt x="9675" y="1354"/>
                  </a:cubicBezTo>
                  <a:cubicBezTo>
                    <a:pt x="8497" y="1455"/>
                    <a:pt x="7319" y="1705"/>
                    <a:pt x="6116" y="1705"/>
                  </a:cubicBezTo>
                  <a:cubicBezTo>
                    <a:pt x="6078" y="1706"/>
                    <a:pt x="6041" y="1706"/>
                    <a:pt x="6003" y="1706"/>
                  </a:cubicBezTo>
                  <a:cubicBezTo>
                    <a:pt x="4482" y="1706"/>
                    <a:pt x="3351" y="1214"/>
                    <a:pt x="1981" y="602"/>
                  </a:cubicBezTo>
                  <a:cubicBezTo>
                    <a:pt x="1379" y="327"/>
                    <a:pt x="753" y="126"/>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544;p65"/>
            <p:cNvSpPr/>
            <p:nvPr/>
          </p:nvSpPr>
          <p:spPr>
            <a:xfrm>
              <a:off x="5612514" y="3324031"/>
              <a:ext cx="344465" cy="66106"/>
            </a:xfrm>
            <a:custGeom>
              <a:avLst/>
              <a:gdLst/>
              <a:ahLst/>
              <a:cxnLst/>
              <a:rect l="l" t="t" r="r" b="b"/>
              <a:pathLst>
                <a:path w="19650" h="3771" extrusionOk="0">
                  <a:moveTo>
                    <a:pt x="351" y="0"/>
                  </a:moveTo>
                  <a:cubicBezTo>
                    <a:pt x="226" y="151"/>
                    <a:pt x="101" y="301"/>
                    <a:pt x="1" y="451"/>
                  </a:cubicBezTo>
                  <a:cubicBezTo>
                    <a:pt x="1554" y="627"/>
                    <a:pt x="2958" y="1304"/>
                    <a:pt x="4512" y="1705"/>
                  </a:cubicBezTo>
                  <a:cubicBezTo>
                    <a:pt x="5162" y="1874"/>
                    <a:pt x="5808" y="1919"/>
                    <a:pt x="6455" y="1919"/>
                  </a:cubicBezTo>
                  <a:cubicBezTo>
                    <a:pt x="7220" y="1919"/>
                    <a:pt x="7986" y="1855"/>
                    <a:pt x="8757" y="1855"/>
                  </a:cubicBezTo>
                  <a:cubicBezTo>
                    <a:pt x="9169" y="1855"/>
                    <a:pt x="9584" y="1874"/>
                    <a:pt x="10001" y="1930"/>
                  </a:cubicBezTo>
                  <a:cubicBezTo>
                    <a:pt x="11805" y="2206"/>
                    <a:pt x="13259" y="3409"/>
                    <a:pt x="15038" y="3710"/>
                  </a:cubicBezTo>
                  <a:cubicBezTo>
                    <a:pt x="15308" y="3753"/>
                    <a:pt x="15578" y="3771"/>
                    <a:pt x="15848" y="3771"/>
                  </a:cubicBezTo>
                  <a:cubicBezTo>
                    <a:pt x="17068" y="3771"/>
                    <a:pt x="18283" y="3406"/>
                    <a:pt x="19468" y="3406"/>
                  </a:cubicBezTo>
                  <a:cubicBezTo>
                    <a:pt x="19528" y="3406"/>
                    <a:pt x="19589" y="3407"/>
                    <a:pt x="19650" y="3409"/>
                  </a:cubicBezTo>
                  <a:cubicBezTo>
                    <a:pt x="19600" y="3233"/>
                    <a:pt x="19525" y="3058"/>
                    <a:pt x="19474" y="2908"/>
                  </a:cubicBezTo>
                  <a:cubicBezTo>
                    <a:pt x="18923" y="2908"/>
                    <a:pt x="18347" y="2983"/>
                    <a:pt x="17770" y="3058"/>
                  </a:cubicBezTo>
                  <a:cubicBezTo>
                    <a:pt x="17223" y="3136"/>
                    <a:pt x="16724" y="3180"/>
                    <a:pt x="16247" y="3180"/>
                  </a:cubicBezTo>
                  <a:cubicBezTo>
                    <a:pt x="15195" y="3180"/>
                    <a:pt x="14247" y="2966"/>
                    <a:pt x="13108" y="2431"/>
                  </a:cubicBezTo>
                  <a:cubicBezTo>
                    <a:pt x="12231" y="2030"/>
                    <a:pt x="11429" y="1679"/>
                    <a:pt x="10452" y="1479"/>
                  </a:cubicBezTo>
                  <a:cubicBezTo>
                    <a:pt x="9860" y="1371"/>
                    <a:pt x="9273" y="1341"/>
                    <a:pt x="8687" y="1341"/>
                  </a:cubicBezTo>
                  <a:cubicBezTo>
                    <a:pt x="7995" y="1341"/>
                    <a:pt x="7306" y="1382"/>
                    <a:pt x="6616" y="1382"/>
                  </a:cubicBezTo>
                  <a:cubicBezTo>
                    <a:pt x="5859" y="1382"/>
                    <a:pt x="5101" y="1333"/>
                    <a:pt x="4336" y="1128"/>
                  </a:cubicBezTo>
                  <a:cubicBezTo>
                    <a:pt x="2958" y="752"/>
                    <a:pt x="1705" y="201"/>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ZoneTexte 2"/>
          <p:cNvSpPr txBox="1"/>
          <p:nvPr/>
        </p:nvSpPr>
        <p:spPr>
          <a:xfrm>
            <a:off x="3563740" y="2154836"/>
            <a:ext cx="3507025" cy="276999"/>
          </a:xfrm>
          <a:prstGeom prst="rect">
            <a:avLst/>
          </a:prstGeom>
        </p:spPr>
        <p:style>
          <a:lnRef idx="3">
            <a:schemeClr val="lt1"/>
          </a:lnRef>
          <a:fillRef idx="1">
            <a:schemeClr val="dk1"/>
          </a:fillRef>
          <a:effectRef idx="1">
            <a:schemeClr val="dk1"/>
          </a:effectRef>
          <a:fontRef idx="minor">
            <a:schemeClr val="lt1"/>
          </a:fontRef>
        </p:style>
        <p:txBody>
          <a:bodyPr wrap="square" rtlCol="0">
            <a:spAutoFit/>
          </a:bodyPr>
          <a:lstStyle/>
          <a:p>
            <a:r>
              <a:rPr lang="fr-FR" sz="1200" dirty="0" smtClean="0"/>
              <a:t>Zone non structurée </a:t>
            </a:r>
            <a:r>
              <a:rPr lang="fr-FR" sz="1200" dirty="0"/>
              <a:t>:</a:t>
            </a:r>
            <a:r>
              <a:rPr lang="fr-FR" sz="1200" dirty="0" smtClean="0"/>
              <a:t> </a:t>
            </a:r>
            <a:r>
              <a:rPr lang="fr-FR" sz="1200" b="1" dirty="0" smtClean="0"/>
              <a:t>à éviter désormais </a:t>
            </a:r>
            <a:r>
              <a:rPr lang="fr-FR" sz="1200" dirty="0" smtClean="0"/>
              <a:t>!!</a:t>
            </a:r>
            <a:endParaRPr lang="fr-FR" sz="1200" dirty="0"/>
          </a:p>
        </p:txBody>
      </p:sp>
      <p:pic>
        <p:nvPicPr>
          <p:cNvPr id="2" name="Imag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542516" y="3058992"/>
            <a:ext cx="228600" cy="228600"/>
          </a:xfrm>
          <a:prstGeom prst="rect">
            <a:avLst/>
          </a:prstGeom>
        </p:spPr>
      </p:pic>
      <p:pic>
        <p:nvPicPr>
          <p:cNvPr id="4" name="Imag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188343" y="2187412"/>
            <a:ext cx="228600" cy="228600"/>
          </a:xfrm>
          <a:prstGeom prst="rect">
            <a:avLst/>
          </a:prstGeom>
        </p:spPr>
      </p:pic>
      <p:grpSp>
        <p:nvGrpSpPr>
          <p:cNvPr id="77" name="Google Shape;5894;p49"/>
          <p:cNvGrpSpPr/>
          <p:nvPr/>
        </p:nvGrpSpPr>
        <p:grpSpPr>
          <a:xfrm>
            <a:off x="727328" y="1094579"/>
            <a:ext cx="583285" cy="1309077"/>
            <a:chOff x="4683125" y="2948025"/>
            <a:chExt cx="771950" cy="1732500"/>
          </a:xfrm>
        </p:grpSpPr>
        <p:sp>
          <p:nvSpPr>
            <p:cNvPr id="78" name="Google Shape;5895;p49"/>
            <p:cNvSpPr/>
            <p:nvPr/>
          </p:nvSpPr>
          <p:spPr>
            <a:xfrm>
              <a:off x="4998275" y="4089625"/>
              <a:ext cx="104025" cy="590900"/>
            </a:xfrm>
            <a:custGeom>
              <a:avLst/>
              <a:gdLst/>
              <a:ahLst/>
              <a:cxnLst/>
              <a:rect l="l" t="t" r="r" b="b"/>
              <a:pathLst>
                <a:path w="4161" h="23636" fill="none" extrusionOk="0">
                  <a:moveTo>
                    <a:pt x="2908" y="1"/>
                  </a:moveTo>
                  <a:cubicBezTo>
                    <a:pt x="2356" y="1455"/>
                    <a:pt x="2356" y="3309"/>
                    <a:pt x="3058" y="4988"/>
                  </a:cubicBezTo>
                  <a:cubicBezTo>
                    <a:pt x="4161" y="7670"/>
                    <a:pt x="4161" y="8999"/>
                    <a:pt x="3910" y="10452"/>
                  </a:cubicBezTo>
                  <a:cubicBezTo>
                    <a:pt x="3685" y="11931"/>
                    <a:pt x="2632" y="13435"/>
                    <a:pt x="1329" y="12733"/>
                  </a:cubicBezTo>
                  <a:cubicBezTo>
                    <a:pt x="1" y="12056"/>
                    <a:pt x="978" y="10753"/>
                    <a:pt x="1880" y="11430"/>
                  </a:cubicBezTo>
                  <a:cubicBezTo>
                    <a:pt x="2783" y="12106"/>
                    <a:pt x="3560" y="14287"/>
                    <a:pt x="2908" y="16267"/>
                  </a:cubicBezTo>
                  <a:cubicBezTo>
                    <a:pt x="2281" y="18272"/>
                    <a:pt x="1930" y="20878"/>
                    <a:pt x="2833" y="23635"/>
                  </a:cubicBezTo>
                </a:path>
              </a:pathLst>
            </a:custGeom>
            <a:noFill/>
            <a:ln w="7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896;p49"/>
            <p:cNvSpPr/>
            <p:nvPr/>
          </p:nvSpPr>
          <p:spPr>
            <a:xfrm>
              <a:off x="5005800" y="3997525"/>
              <a:ext cx="127225" cy="122200"/>
            </a:xfrm>
            <a:custGeom>
              <a:avLst/>
              <a:gdLst/>
              <a:ahLst/>
              <a:cxnLst/>
              <a:rect l="l" t="t" r="r" b="b"/>
              <a:pathLst>
                <a:path w="5089" h="4888" extrusionOk="0">
                  <a:moveTo>
                    <a:pt x="2532" y="1"/>
                  </a:moveTo>
                  <a:cubicBezTo>
                    <a:pt x="1529" y="2081"/>
                    <a:pt x="602" y="3610"/>
                    <a:pt x="0" y="4512"/>
                  </a:cubicBezTo>
                  <a:cubicBezTo>
                    <a:pt x="752" y="4738"/>
                    <a:pt x="1604" y="4888"/>
                    <a:pt x="2532" y="4888"/>
                  </a:cubicBezTo>
                  <a:cubicBezTo>
                    <a:pt x="3459" y="4888"/>
                    <a:pt x="4336" y="4738"/>
                    <a:pt x="5088" y="4512"/>
                  </a:cubicBezTo>
                  <a:cubicBezTo>
                    <a:pt x="4462" y="3610"/>
                    <a:pt x="3534" y="2081"/>
                    <a:pt x="2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897;p49"/>
            <p:cNvSpPr/>
            <p:nvPr/>
          </p:nvSpPr>
          <p:spPr>
            <a:xfrm>
              <a:off x="4683125" y="2948025"/>
              <a:ext cx="771950" cy="1055800"/>
            </a:xfrm>
            <a:custGeom>
              <a:avLst/>
              <a:gdLst/>
              <a:ahLst/>
              <a:cxnLst/>
              <a:rect l="l" t="t" r="r" b="b"/>
              <a:pathLst>
                <a:path w="30878" h="42232" extrusionOk="0">
                  <a:moveTo>
                    <a:pt x="15439" y="1"/>
                  </a:moveTo>
                  <a:cubicBezTo>
                    <a:pt x="9223" y="1"/>
                    <a:pt x="0" y="4236"/>
                    <a:pt x="0" y="16893"/>
                  </a:cubicBezTo>
                  <a:cubicBezTo>
                    <a:pt x="0" y="34637"/>
                    <a:pt x="15439" y="42231"/>
                    <a:pt x="15439" y="42231"/>
                  </a:cubicBezTo>
                  <a:cubicBezTo>
                    <a:pt x="15439" y="42231"/>
                    <a:pt x="30877" y="34637"/>
                    <a:pt x="30877" y="16893"/>
                  </a:cubicBezTo>
                  <a:cubicBezTo>
                    <a:pt x="30877" y="4236"/>
                    <a:pt x="21654" y="1"/>
                    <a:pt x="1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898;p49"/>
            <p:cNvSpPr/>
            <p:nvPr/>
          </p:nvSpPr>
          <p:spPr>
            <a:xfrm>
              <a:off x="4817825" y="3767575"/>
              <a:ext cx="513175" cy="48475"/>
            </a:xfrm>
            <a:custGeom>
              <a:avLst/>
              <a:gdLst/>
              <a:ahLst/>
              <a:cxnLst/>
              <a:rect l="l" t="t" r="r" b="b"/>
              <a:pathLst>
                <a:path w="20527" h="1939" extrusionOk="0">
                  <a:moveTo>
                    <a:pt x="20527" y="1"/>
                  </a:moveTo>
                  <a:cubicBezTo>
                    <a:pt x="17181" y="810"/>
                    <a:pt x="13014" y="1494"/>
                    <a:pt x="8511" y="1494"/>
                  </a:cubicBezTo>
                  <a:cubicBezTo>
                    <a:pt x="5763" y="1494"/>
                    <a:pt x="2889" y="1239"/>
                    <a:pt x="1" y="602"/>
                  </a:cubicBezTo>
                  <a:lnTo>
                    <a:pt x="1" y="602"/>
                  </a:lnTo>
                  <a:cubicBezTo>
                    <a:pt x="126" y="778"/>
                    <a:pt x="276" y="978"/>
                    <a:pt x="402" y="1154"/>
                  </a:cubicBezTo>
                  <a:cubicBezTo>
                    <a:pt x="3157" y="1712"/>
                    <a:pt x="5895" y="1938"/>
                    <a:pt x="8519" y="1938"/>
                  </a:cubicBezTo>
                  <a:cubicBezTo>
                    <a:pt x="12840" y="1938"/>
                    <a:pt x="16851" y="1326"/>
                    <a:pt x="20126" y="577"/>
                  </a:cubicBezTo>
                  <a:cubicBezTo>
                    <a:pt x="20276" y="402"/>
                    <a:pt x="20402" y="201"/>
                    <a:pt x="2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899;p49"/>
            <p:cNvSpPr/>
            <p:nvPr/>
          </p:nvSpPr>
          <p:spPr>
            <a:xfrm>
              <a:off x="4718200" y="3590250"/>
              <a:ext cx="672950" cy="88850"/>
            </a:xfrm>
            <a:custGeom>
              <a:avLst/>
              <a:gdLst/>
              <a:ahLst/>
              <a:cxnLst/>
              <a:rect l="l" t="t" r="r" b="b"/>
              <a:pathLst>
                <a:path w="26918" h="3554" extrusionOk="0">
                  <a:moveTo>
                    <a:pt x="1" y="1"/>
                  </a:moveTo>
                  <a:lnTo>
                    <a:pt x="1" y="1"/>
                  </a:lnTo>
                  <a:cubicBezTo>
                    <a:pt x="51" y="176"/>
                    <a:pt x="101" y="352"/>
                    <a:pt x="176" y="502"/>
                  </a:cubicBezTo>
                  <a:cubicBezTo>
                    <a:pt x="4768" y="1612"/>
                    <a:pt x="14177" y="3553"/>
                    <a:pt x="22827" y="3553"/>
                  </a:cubicBezTo>
                  <a:cubicBezTo>
                    <a:pt x="24140" y="3553"/>
                    <a:pt x="25435" y="3509"/>
                    <a:pt x="26692" y="3409"/>
                  </a:cubicBezTo>
                  <a:cubicBezTo>
                    <a:pt x="26768" y="3234"/>
                    <a:pt x="26843" y="3084"/>
                    <a:pt x="26918" y="2933"/>
                  </a:cubicBezTo>
                  <a:lnTo>
                    <a:pt x="26918" y="2933"/>
                  </a:lnTo>
                  <a:cubicBezTo>
                    <a:pt x="25577" y="3051"/>
                    <a:pt x="24190" y="3104"/>
                    <a:pt x="22782" y="3104"/>
                  </a:cubicBezTo>
                  <a:cubicBezTo>
                    <a:pt x="14010" y="3104"/>
                    <a:pt x="4428" y="105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900;p49"/>
            <p:cNvSpPr/>
            <p:nvPr/>
          </p:nvSpPr>
          <p:spPr>
            <a:xfrm>
              <a:off x="4695650" y="3477475"/>
              <a:ext cx="751275" cy="64500"/>
            </a:xfrm>
            <a:custGeom>
              <a:avLst/>
              <a:gdLst/>
              <a:ahLst/>
              <a:cxnLst/>
              <a:rect l="l" t="t" r="r" b="b"/>
              <a:pathLst>
                <a:path w="30051" h="2580" extrusionOk="0">
                  <a:moveTo>
                    <a:pt x="30051" y="1"/>
                  </a:moveTo>
                  <a:cubicBezTo>
                    <a:pt x="25041" y="1012"/>
                    <a:pt x="17918" y="2130"/>
                    <a:pt x="10887" y="2130"/>
                  </a:cubicBezTo>
                  <a:cubicBezTo>
                    <a:pt x="7118" y="2130"/>
                    <a:pt x="3376" y="1809"/>
                    <a:pt x="0" y="978"/>
                  </a:cubicBezTo>
                  <a:lnTo>
                    <a:pt x="0" y="978"/>
                  </a:lnTo>
                  <a:cubicBezTo>
                    <a:pt x="25" y="1154"/>
                    <a:pt x="50" y="1329"/>
                    <a:pt x="101" y="1479"/>
                  </a:cubicBezTo>
                  <a:cubicBezTo>
                    <a:pt x="3461" y="2272"/>
                    <a:pt x="7163" y="2580"/>
                    <a:pt x="10886" y="2580"/>
                  </a:cubicBezTo>
                  <a:cubicBezTo>
                    <a:pt x="17882" y="2580"/>
                    <a:pt x="24954" y="1491"/>
                    <a:pt x="29975" y="477"/>
                  </a:cubicBezTo>
                  <a:cubicBezTo>
                    <a:pt x="30000" y="326"/>
                    <a:pt x="30025" y="151"/>
                    <a:pt x="30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901;p49"/>
            <p:cNvSpPr/>
            <p:nvPr/>
          </p:nvSpPr>
          <p:spPr>
            <a:xfrm>
              <a:off x="4881725" y="3859050"/>
              <a:ext cx="327100" cy="57050"/>
            </a:xfrm>
            <a:custGeom>
              <a:avLst/>
              <a:gdLst/>
              <a:ahLst/>
              <a:cxnLst/>
              <a:rect l="l" t="t" r="r" b="b"/>
              <a:pathLst>
                <a:path w="13084" h="2282" extrusionOk="0">
                  <a:moveTo>
                    <a:pt x="1" y="1"/>
                  </a:moveTo>
                  <a:lnTo>
                    <a:pt x="1" y="1"/>
                  </a:lnTo>
                  <a:cubicBezTo>
                    <a:pt x="201" y="226"/>
                    <a:pt x="402" y="427"/>
                    <a:pt x="602" y="627"/>
                  </a:cubicBezTo>
                  <a:cubicBezTo>
                    <a:pt x="3836" y="1329"/>
                    <a:pt x="7896" y="2006"/>
                    <a:pt x="12582" y="2282"/>
                  </a:cubicBezTo>
                  <a:cubicBezTo>
                    <a:pt x="12733" y="2131"/>
                    <a:pt x="12908" y="2006"/>
                    <a:pt x="13084" y="1856"/>
                  </a:cubicBezTo>
                  <a:cubicBezTo>
                    <a:pt x="7896" y="1580"/>
                    <a:pt x="3409" y="80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902;p49"/>
            <p:cNvSpPr/>
            <p:nvPr/>
          </p:nvSpPr>
          <p:spPr>
            <a:xfrm>
              <a:off x="4842900" y="3011925"/>
              <a:ext cx="511925" cy="62700"/>
            </a:xfrm>
            <a:custGeom>
              <a:avLst/>
              <a:gdLst/>
              <a:ahLst/>
              <a:cxnLst/>
              <a:rect l="l" t="t" r="r" b="b"/>
              <a:pathLst>
                <a:path w="20477" h="2508" extrusionOk="0">
                  <a:moveTo>
                    <a:pt x="526" y="1"/>
                  </a:moveTo>
                  <a:cubicBezTo>
                    <a:pt x="351" y="101"/>
                    <a:pt x="175" y="227"/>
                    <a:pt x="0" y="352"/>
                  </a:cubicBezTo>
                  <a:cubicBezTo>
                    <a:pt x="4937" y="1379"/>
                    <a:pt x="12130" y="2457"/>
                    <a:pt x="20476" y="2507"/>
                  </a:cubicBezTo>
                  <a:cubicBezTo>
                    <a:pt x="20351" y="2357"/>
                    <a:pt x="20201" y="2181"/>
                    <a:pt x="20050" y="2031"/>
                  </a:cubicBezTo>
                  <a:cubicBezTo>
                    <a:pt x="12155" y="1956"/>
                    <a:pt x="5338" y="953"/>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903;p49"/>
            <p:cNvSpPr/>
            <p:nvPr/>
          </p:nvSpPr>
          <p:spPr>
            <a:xfrm>
              <a:off x="4683750" y="3341525"/>
              <a:ext cx="770700" cy="72500"/>
            </a:xfrm>
            <a:custGeom>
              <a:avLst/>
              <a:gdLst/>
              <a:ahLst/>
              <a:cxnLst/>
              <a:rect l="l" t="t" r="r" b="b"/>
              <a:pathLst>
                <a:path w="30828" h="2900" extrusionOk="0">
                  <a:moveTo>
                    <a:pt x="25" y="0"/>
                  </a:moveTo>
                  <a:cubicBezTo>
                    <a:pt x="0" y="150"/>
                    <a:pt x="0" y="301"/>
                    <a:pt x="0" y="476"/>
                  </a:cubicBezTo>
                  <a:cubicBezTo>
                    <a:pt x="4425" y="1392"/>
                    <a:pt x="13170" y="2900"/>
                    <a:pt x="22616" y="2900"/>
                  </a:cubicBezTo>
                  <a:cubicBezTo>
                    <a:pt x="25315" y="2900"/>
                    <a:pt x="28072" y="2776"/>
                    <a:pt x="30802" y="2481"/>
                  </a:cubicBezTo>
                  <a:cubicBezTo>
                    <a:pt x="30827" y="2331"/>
                    <a:pt x="30827" y="2155"/>
                    <a:pt x="30827" y="2005"/>
                  </a:cubicBezTo>
                  <a:lnTo>
                    <a:pt x="30827" y="2005"/>
                  </a:lnTo>
                  <a:cubicBezTo>
                    <a:pt x="28076" y="2308"/>
                    <a:pt x="25296" y="2434"/>
                    <a:pt x="22575" y="2434"/>
                  </a:cubicBezTo>
                  <a:cubicBezTo>
                    <a:pt x="13125" y="2434"/>
                    <a:pt x="4384" y="9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904;p49"/>
            <p:cNvSpPr/>
            <p:nvPr/>
          </p:nvSpPr>
          <p:spPr>
            <a:xfrm>
              <a:off x="4713825" y="3179850"/>
              <a:ext cx="719325" cy="48300"/>
            </a:xfrm>
            <a:custGeom>
              <a:avLst/>
              <a:gdLst/>
              <a:ahLst/>
              <a:cxnLst/>
              <a:rect l="l" t="t" r="r" b="b"/>
              <a:pathLst>
                <a:path w="28773" h="1932" extrusionOk="0">
                  <a:moveTo>
                    <a:pt x="176" y="1"/>
                  </a:moveTo>
                  <a:cubicBezTo>
                    <a:pt x="125" y="126"/>
                    <a:pt x="50" y="277"/>
                    <a:pt x="0" y="427"/>
                  </a:cubicBezTo>
                  <a:cubicBezTo>
                    <a:pt x="6552" y="1545"/>
                    <a:pt x="12792" y="1931"/>
                    <a:pt x="18261" y="1931"/>
                  </a:cubicBezTo>
                  <a:cubicBezTo>
                    <a:pt x="22229" y="1931"/>
                    <a:pt x="25790" y="1728"/>
                    <a:pt x="28772" y="1454"/>
                  </a:cubicBezTo>
                  <a:cubicBezTo>
                    <a:pt x="28722" y="1304"/>
                    <a:pt x="28672" y="1154"/>
                    <a:pt x="28622" y="1003"/>
                  </a:cubicBezTo>
                  <a:cubicBezTo>
                    <a:pt x="25670" y="1267"/>
                    <a:pt x="22142" y="1464"/>
                    <a:pt x="18215" y="1464"/>
                  </a:cubicBezTo>
                  <a:cubicBezTo>
                    <a:pt x="12805" y="1464"/>
                    <a:pt x="6638" y="1090"/>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905;p49"/>
            <p:cNvSpPr/>
            <p:nvPr/>
          </p:nvSpPr>
          <p:spPr>
            <a:xfrm>
              <a:off x="5049650" y="3983750"/>
              <a:ext cx="39500" cy="39500"/>
            </a:xfrm>
            <a:custGeom>
              <a:avLst/>
              <a:gdLst/>
              <a:ahLst/>
              <a:cxnLst/>
              <a:rect l="l" t="t" r="r" b="b"/>
              <a:pathLst>
                <a:path w="1580" h="1580" extrusionOk="0">
                  <a:moveTo>
                    <a:pt x="778" y="0"/>
                  </a:moveTo>
                  <a:cubicBezTo>
                    <a:pt x="352" y="0"/>
                    <a:pt x="1" y="351"/>
                    <a:pt x="1" y="802"/>
                  </a:cubicBezTo>
                  <a:cubicBezTo>
                    <a:pt x="1" y="1228"/>
                    <a:pt x="352" y="1579"/>
                    <a:pt x="778" y="1579"/>
                  </a:cubicBezTo>
                  <a:cubicBezTo>
                    <a:pt x="1229" y="1579"/>
                    <a:pt x="1580" y="1228"/>
                    <a:pt x="1580" y="802"/>
                  </a:cubicBezTo>
                  <a:cubicBezTo>
                    <a:pt x="1580" y="351"/>
                    <a:pt x="1229" y="0"/>
                    <a:pt x="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75028650"/>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407"/>
        <p:cNvGrpSpPr/>
        <p:nvPr/>
      </p:nvGrpSpPr>
      <p:grpSpPr>
        <a:xfrm>
          <a:off x="0" y="0"/>
          <a:ext cx="0" cy="0"/>
          <a:chOff x="0" y="0"/>
          <a:chExt cx="0" cy="0"/>
        </a:xfrm>
      </p:grpSpPr>
      <p:sp>
        <p:nvSpPr>
          <p:cNvPr id="5408" name="Google Shape;5408;p46"/>
          <p:cNvSpPr/>
          <p:nvPr/>
        </p:nvSpPr>
        <p:spPr>
          <a:xfrm>
            <a:off x="1720615" y="1205249"/>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9" name="Google Shape;5409;p46"/>
          <p:cNvGrpSpPr/>
          <p:nvPr/>
        </p:nvGrpSpPr>
        <p:grpSpPr>
          <a:xfrm flipH="1">
            <a:off x="1762790" y="3748873"/>
            <a:ext cx="485805" cy="923289"/>
            <a:chOff x="2189375" y="1657450"/>
            <a:chExt cx="360925" cy="685950"/>
          </a:xfrm>
        </p:grpSpPr>
        <p:sp>
          <p:nvSpPr>
            <p:cNvPr id="5410" name="Google Shape;5410;p46"/>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6"/>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6"/>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6"/>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6"/>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6"/>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6"/>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6"/>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6"/>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9" name="Google Shape;5419;p46"/>
          <p:cNvSpPr txBox="1">
            <a:spLocks noGrp="1"/>
          </p:cNvSpPr>
          <p:nvPr>
            <p:ph type="title"/>
          </p:nvPr>
        </p:nvSpPr>
        <p:spPr>
          <a:xfrm>
            <a:off x="2259300" y="2301116"/>
            <a:ext cx="4462285" cy="561759"/>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2800" dirty="0" smtClean="0"/>
              <a:t>L</a:t>
            </a:r>
            <a:r>
              <a:rPr lang="en" sz="2800" dirty="0" smtClean="0"/>
              <a:t>a sous-zone $j de la B/325</a:t>
            </a:r>
            <a:endParaRPr sz="2800" dirty="0"/>
          </a:p>
        </p:txBody>
      </p:sp>
      <p:sp>
        <p:nvSpPr>
          <p:cNvPr id="5420" name="Google Shape;5420;p46"/>
          <p:cNvSpPr txBox="1">
            <a:spLocks noGrp="1"/>
          </p:cNvSpPr>
          <p:nvPr>
            <p:ph type="subTitle" idx="1"/>
          </p:nvPr>
        </p:nvSpPr>
        <p:spPr>
          <a:xfrm>
            <a:off x="2503690" y="3104987"/>
            <a:ext cx="4045200"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800" i="1" dirty="0" smtClean="0"/>
              <a:t>Le meilleur pour la fin…</a:t>
            </a:r>
            <a:endParaRPr sz="1800" i="1" dirty="0"/>
          </a:p>
        </p:txBody>
      </p:sp>
      <p:sp>
        <p:nvSpPr>
          <p:cNvPr id="5421" name="Google Shape;5421;p46"/>
          <p:cNvSpPr txBox="1">
            <a:spLocks noGrp="1"/>
          </p:cNvSpPr>
          <p:nvPr>
            <p:ph type="title" idx="2"/>
          </p:nvPr>
        </p:nvSpPr>
        <p:spPr>
          <a:xfrm>
            <a:off x="2242853" y="1610412"/>
            <a:ext cx="4723122"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3600" dirty="0" smtClean="0"/>
              <a:t>Le bonus du père Noël</a:t>
            </a:r>
            <a:endParaRPr sz="3600" dirty="0"/>
          </a:p>
        </p:txBody>
      </p:sp>
      <p:grpSp>
        <p:nvGrpSpPr>
          <p:cNvPr id="5422" name="Google Shape;5422;p46"/>
          <p:cNvGrpSpPr/>
          <p:nvPr/>
        </p:nvGrpSpPr>
        <p:grpSpPr>
          <a:xfrm>
            <a:off x="2248586" y="3350551"/>
            <a:ext cx="4696249" cy="1438535"/>
            <a:chOff x="2714938" y="3433739"/>
            <a:chExt cx="4696249" cy="1438535"/>
          </a:xfrm>
        </p:grpSpPr>
        <p:sp>
          <p:nvSpPr>
            <p:cNvPr id="5423" name="Google Shape;5423;p46"/>
            <p:cNvSpPr/>
            <p:nvPr/>
          </p:nvSpPr>
          <p:spPr>
            <a:xfrm>
              <a:off x="2957725" y="3863975"/>
              <a:ext cx="1140903" cy="331425"/>
            </a:xfrm>
            <a:custGeom>
              <a:avLst/>
              <a:gdLst/>
              <a:ahLst/>
              <a:cxnLst/>
              <a:rect l="l" t="t" r="r" b="b"/>
              <a:pathLst>
                <a:path w="50488" h="13257" extrusionOk="0">
                  <a:moveTo>
                    <a:pt x="50488" y="3535"/>
                  </a:moveTo>
                  <a:cubicBezTo>
                    <a:pt x="48440" y="6462"/>
                    <a:pt x="45530" y="9636"/>
                    <a:pt x="41982" y="10053"/>
                  </a:cubicBezTo>
                  <a:cubicBezTo>
                    <a:pt x="37130" y="10624"/>
                    <a:pt x="32207" y="6390"/>
                    <a:pt x="27509" y="7733"/>
                  </a:cubicBezTo>
                  <a:cubicBezTo>
                    <a:pt x="21812" y="9361"/>
                    <a:pt x="13817" y="13996"/>
                    <a:pt x="9832" y="9611"/>
                  </a:cubicBezTo>
                  <a:cubicBezTo>
                    <a:pt x="9110" y="8816"/>
                    <a:pt x="8021" y="7521"/>
                    <a:pt x="8617" y="6628"/>
                  </a:cubicBezTo>
                  <a:cubicBezTo>
                    <a:pt x="9844" y="4787"/>
                    <a:pt x="14028" y="6700"/>
                    <a:pt x="14914" y="8727"/>
                  </a:cubicBezTo>
                  <a:cubicBezTo>
                    <a:pt x="15663" y="10441"/>
                    <a:pt x="13471" y="13257"/>
                    <a:pt x="11600" y="13257"/>
                  </a:cubicBezTo>
                  <a:cubicBezTo>
                    <a:pt x="5728" y="13257"/>
                    <a:pt x="0" y="5872"/>
                    <a:pt x="0" y="0"/>
                  </a:cubicBezTo>
                </a:path>
              </a:pathLst>
            </a:custGeom>
            <a:noFill/>
            <a:ln w="9525" cap="flat" cmpd="sng">
              <a:solidFill>
                <a:schemeClr val="accent1"/>
              </a:solidFill>
              <a:prstDash val="solid"/>
              <a:round/>
              <a:headEnd type="none" w="med" len="med"/>
              <a:tailEnd type="none" w="med" len="med"/>
            </a:ln>
          </p:spPr>
        </p:sp>
        <p:grpSp>
          <p:nvGrpSpPr>
            <p:cNvPr id="5424" name="Google Shape;5424;p46"/>
            <p:cNvGrpSpPr/>
            <p:nvPr/>
          </p:nvGrpSpPr>
          <p:grpSpPr>
            <a:xfrm rot="-541968">
              <a:off x="4004830" y="3691356"/>
              <a:ext cx="3354680" cy="923301"/>
              <a:chOff x="2193750" y="4093675"/>
              <a:chExt cx="3354675" cy="923300"/>
            </a:xfrm>
          </p:grpSpPr>
          <p:sp>
            <p:nvSpPr>
              <p:cNvPr id="5425" name="Google Shape;5425;p46"/>
              <p:cNvSpPr/>
              <p:nvPr/>
            </p:nvSpPr>
            <p:spPr>
              <a:xfrm>
                <a:off x="3800900" y="4813975"/>
                <a:ext cx="226850" cy="203000"/>
              </a:xfrm>
              <a:custGeom>
                <a:avLst/>
                <a:gdLst/>
                <a:ahLst/>
                <a:cxnLst/>
                <a:rect l="l" t="t" r="r" b="b"/>
                <a:pathLst>
                  <a:path w="9074" h="8120" extrusionOk="0">
                    <a:moveTo>
                      <a:pt x="4515" y="0"/>
                    </a:moveTo>
                    <a:cubicBezTo>
                      <a:pt x="2768" y="0"/>
                      <a:pt x="1160" y="1143"/>
                      <a:pt x="627" y="2907"/>
                    </a:cubicBezTo>
                    <a:cubicBezTo>
                      <a:pt x="1" y="5037"/>
                      <a:pt x="1204" y="7318"/>
                      <a:pt x="3359" y="7944"/>
                    </a:cubicBezTo>
                    <a:cubicBezTo>
                      <a:pt x="3751" y="8063"/>
                      <a:pt x="4146" y="8119"/>
                      <a:pt x="4534" y="8119"/>
                    </a:cubicBezTo>
                    <a:cubicBezTo>
                      <a:pt x="6281" y="8119"/>
                      <a:pt x="7888" y="6976"/>
                      <a:pt x="8422" y="5213"/>
                    </a:cubicBezTo>
                    <a:cubicBezTo>
                      <a:pt x="9073" y="3082"/>
                      <a:pt x="7845" y="802"/>
                      <a:pt x="5690" y="175"/>
                    </a:cubicBezTo>
                    <a:cubicBezTo>
                      <a:pt x="5298" y="57"/>
                      <a:pt x="4903" y="0"/>
                      <a:pt x="4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6"/>
              <p:cNvSpPr/>
              <p:nvPr/>
            </p:nvSpPr>
            <p:spPr>
              <a:xfrm>
                <a:off x="3947525" y="4887875"/>
                <a:ext cx="52650" cy="82125"/>
              </a:xfrm>
              <a:custGeom>
                <a:avLst/>
                <a:gdLst/>
                <a:ahLst/>
                <a:cxnLst/>
                <a:rect l="l" t="t" r="r" b="b"/>
                <a:pathLst>
                  <a:path w="2106" h="3285" extrusionOk="0">
                    <a:moveTo>
                      <a:pt x="978" y="1"/>
                    </a:moveTo>
                    <a:cubicBezTo>
                      <a:pt x="1153" y="2332"/>
                      <a:pt x="0" y="3284"/>
                      <a:pt x="0" y="3284"/>
                    </a:cubicBezTo>
                    <a:cubicBezTo>
                      <a:pt x="2105" y="2407"/>
                      <a:pt x="978" y="1"/>
                      <a:pt x="978" y="1"/>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6"/>
              <p:cNvSpPr/>
              <p:nvPr/>
            </p:nvSpPr>
            <p:spPr>
              <a:xfrm>
                <a:off x="3865450" y="4808550"/>
                <a:ext cx="137225" cy="56800"/>
              </a:xfrm>
              <a:custGeom>
                <a:avLst/>
                <a:gdLst/>
                <a:ahLst/>
                <a:cxnLst/>
                <a:rect l="l" t="t" r="r" b="b"/>
                <a:pathLst>
                  <a:path w="5489" h="2272" extrusionOk="0">
                    <a:moveTo>
                      <a:pt x="901" y="0"/>
                    </a:moveTo>
                    <a:cubicBezTo>
                      <a:pt x="495" y="0"/>
                      <a:pt x="123" y="259"/>
                      <a:pt x="0" y="668"/>
                    </a:cubicBezTo>
                    <a:lnTo>
                      <a:pt x="5338" y="2272"/>
                    </a:lnTo>
                    <a:cubicBezTo>
                      <a:pt x="5489" y="1770"/>
                      <a:pt x="5213" y="1244"/>
                      <a:pt x="4712" y="1094"/>
                    </a:cubicBezTo>
                    <a:lnTo>
                      <a:pt x="1178" y="41"/>
                    </a:lnTo>
                    <a:cubicBezTo>
                      <a:pt x="1086" y="13"/>
                      <a:pt x="992" y="0"/>
                      <a:pt x="9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6"/>
              <p:cNvSpPr/>
              <p:nvPr/>
            </p:nvSpPr>
            <p:spPr>
              <a:xfrm>
                <a:off x="2335350" y="4111575"/>
                <a:ext cx="3213075" cy="657925"/>
              </a:xfrm>
              <a:custGeom>
                <a:avLst/>
                <a:gdLst/>
                <a:ahLst/>
                <a:cxnLst/>
                <a:rect l="l" t="t" r="r" b="b"/>
                <a:pathLst>
                  <a:path w="128523" h="26317" fill="none" extrusionOk="0">
                    <a:moveTo>
                      <a:pt x="1" y="0"/>
                    </a:moveTo>
                    <a:cubicBezTo>
                      <a:pt x="1" y="0"/>
                      <a:pt x="2081" y="20476"/>
                      <a:pt x="23485" y="12857"/>
                    </a:cubicBezTo>
                    <a:cubicBezTo>
                      <a:pt x="24512" y="12507"/>
                      <a:pt x="25414" y="11780"/>
                      <a:pt x="25916" y="10827"/>
                    </a:cubicBezTo>
                    <a:cubicBezTo>
                      <a:pt x="26342" y="10025"/>
                      <a:pt x="26542" y="8998"/>
                      <a:pt x="26041" y="7770"/>
                    </a:cubicBezTo>
                    <a:cubicBezTo>
                      <a:pt x="24813" y="4963"/>
                      <a:pt x="19324" y="9775"/>
                      <a:pt x="23735" y="15790"/>
                    </a:cubicBezTo>
                    <a:cubicBezTo>
                      <a:pt x="28171" y="21830"/>
                      <a:pt x="33059" y="21053"/>
                      <a:pt x="37018" y="18171"/>
                    </a:cubicBezTo>
                    <a:cubicBezTo>
                      <a:pt x="40978" y="15263"/>
                      <a:pt x="51379" y="11128"/>
                      <a:pt x="58322" y="14963"/>
                    </a:cubicBezTo>
                    <a:cubicBezTo>
                      <a:pt x="65264" y="18772"/>
                      <a:pt x="67771" y="25113"/>
                      <a:pt x="65415" y="25715"/>
                    </a:cubicBezTo>
                    <a:cubicBezTo>
                      <a:pt x="63034" y="26316"/>
                      <a:pt x="62507" y="19925"/>
                      <a:pt x="68623" y="16567"/>
                    </a:cubicBezTo>
                    <a:cubicBezTo>
                      <a:pt x="74713" y="13208"/>
                      <a:pt x="83886" y="9925"/>
                      <a:pt x="94112" y="14887"/>
                    </a:cubicBezTo>
                    <a:cubicBezTo>
                      <a:pt x="104337" y="19850"/>
                      <a:pt x="128523" y="22732"/>
                      <a:pt x="118147" y="14411"/>
                    </a:cubicBezTo>
                  </a:path>
                </a:pathLst>
              </a:custGeom>
              <a:noFill/>
              <a:ln w="81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6"/>
              <p:cNvSpPr/>
              <p:nvPr/>
            </p:nvSpPr>
            <p:spPr>
              <a:xfrm>
                <a:off x="2543375" y="4540975"/>
                <a:ext cx="211800" cy="203150"/>
              </a:xfrm>
              <a:custGeom>
                <a:avLst/>
                <a:gdLst/>
                <a:ahLst/>
                <a:cxnLst/>
                <a:rect l="l" t="t" r="r" b="b"/>
                <a:pathLst>
                  <a:path w="8472" h="8126" extrusionOk="0">
                    <a:moveTo>
                      <a:pt x="4221" y="1"/>
                    </a:moveTo>
                    <a:cubicBezTo>
                      <a:pt x="2144" y="1"/>
                      <a:pt x="367" y="1595"/>
                      <a:pt x="201" y="3727"/>
                    </a:cubicBezTo>
                    <a:cubicBezTo>
                      <a:pt x="1" y="5957"/>
                      <a:pt x="1655" y="7912"/>
                      <a:pt x="3885" y="8113"/>
                    </a:cubicBezTo>
                    <a:cubicBezTo>
                      <a:pt x="3995" y="8121"/>
                      <a:pt x="4105" y="8125"/>
                      <a:pt x="4213" y="8125"/>
                    </a:cubicBezTo>
                    <a:cubicBezTo>
                      <a:pt x="6327" y="8125"/>
                      <a:pt x="8106" y="6525"/>
                      <a:pt x="8296" y="4403"/>
                    </a:cubicBezTo>
                    <a:cubicBezTo>
                      <a:pt x="8472" y="2173"/>
                      <a:pt x="6818" y="193"/>
                      <a:pt x="4587" y="17"/>
                    </a:cubicBezTo>
                    <a:cubicBezTo>
                      <a:pt x="4464" y="6"/>
                      <a:pt x="4342" y="1"/>
                      <a:pt x="4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6"/>
              <p:cNvSpPr/>
              <p:nvPr/>
            </p:nvSpPr>
            <p:spPr>
              <a:xfrm>
                <a:off x="2693125" y="4603425"/>
                <a:ext cx="47025" cy="85875"/>
              </a:xfrm>
              <a:custGeom>
                <a:avLst/>
                <a:gdLst/>
                <a:ahLst/>
                <a:cxnLst/>
                <a:rect l="l" t="t" r="r" b="b"/>
                <a:pathLst>
                  <a:path w="1881" h="3435" extrusionOk="0">
                    <a:moveTo>
                      <a:pt x="301" y="0"/>
                    </a:moveTo>
                    <a:cubicBezTo>
                      <a:pt x="953" y="2256"/>
                      <a:pt x="1" y="3434"/>
                      <a:pt x="1" y="3434"/>
                    </a:cubicBezTo>
                    <a:cubicBezTo>
                      <a:pt x="1880" y="2131"/>
                      <a:pt x="302" y="1"/>
                      <a:pt x="301" y="0"/>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6"/>
              <p:cNvSpPr/>
              <p:nvPr/>
            </p:nvSpPr>
            <p:spPr>
              <a:xfrm>
                <a:off x="2635475" y="4466200"/>
                <a:ext cx="50150" cy="30100"/>
              </a:xfrm>
              <a:custGeom>
                <a:avLst/>
                <a:gdLst/>
                <a:ahLst/>
                <a:cxnLst/>
                <a:rect l="l" t="t" r="r" b="b"/>
                <a:pathLst>
                  <a:path w="2006" h="1204" fill="none" extrusionOk="0">
                    <a:moveTo>
                      <a:pt x="1429" y="1179"/>
                    </a:moveTo>
                    <a:lnTo>
                      <a:pt x="477" y="1103"/>
                    </a:lnTo>
                    <a:cubicBezTo>
                      <a:pt x="201" y="1078"/>
                      <a:pt x="1" y="828"/>
                      <a:pt x="26" y="552"/>
                    </a:cubicBezTo>
                    <a:lnTo>
                      <a:pt x="51" y="477"/>
                    </a:lnTo>
                    <a:cubicBezTo>
                      <a:pt x="76" y="201"/>
                      <a:pt x="302" y="1"/>
                      <a:pt x="577" y="26"/>
                    </a:cubicBezTo>
                    <a:lnTo>
                      <a:pt x="1530" y="101"/>
                    </a:lnTo>
                    <a:cubicBezTo>
                      <a:pt x="1805" y="126"/>
                      <a:pt x="2006" y="377"/>
                      <a:pt x="1981" y="652"/>
                    </a:cubicBezTo>
                    <a:lnTo>
                      <a:pt x="1981" y="728"/>
                    </a:lnTo>
                    <a:cubicBezTo>
                      <a:pt x="1956" y="1003"/>
                      <a:pt x="1705" y="1204"/>
                      <a:pt x="1429" y="11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6"/>
              <p:cNvSpPr/>
              <p:nvPr/>
            </p:nvSpPr>
            <p:spPr>
              <a:xfrm>
                <a:off x="2604775" y="4488625"/>
                <a:ext cx="107800" cy="69075"/>
              </a:xfrm>
              <a:custGeom>
                <a:avLst/>
                <a:gdLst/>
                <a:ahLst/>
                <a:cxnLst/>
                <a:rect l="l" t="t" r="r" b="b"/>
                <a:pathLst>
                  <a:path w="4312" h="2763" extrusionOk="0">
                    <a:moveTo>
                      <a:pt x="1668" y="0"/>
                    </a:moveTo>
                    <a:cubicBezTo>
                      <a:pt x="851" y="0"/>
                      <a:pt x="172" y="629"/>
                      <a:pt x="101" y="1460"/>
                    </a:cubicBezTo>
                    <a:lnTo>
                      <a:pt x="1" y="2412"/>
                    </a:lnTo>
                    <a:lnTo>
                      <a:pt x="4161" y="2763"/>
                    </a:lnTo>
                    <a:lnTo>
                      <a:pt x="4236" y="1811"/>
                    </a:lnTo>
                    <a:cubicBezTo>
                      <a:pt x="4312" y="933"/>
                      <a:pt x="3685" y="156"/>
                      <a:pt x="2808" y="81"/>
                    </a:cubicBezTo>
                    <a:lnTo>
                      <a:pt x="1805" y="6"/>
                    </a:lnTo>
                    <a:cubicBezTo>
                      <a:pt x="1759" y="2"/>
                      <a:pt x="1713" y="0"/>
                      <a:pt x="16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6"/>
              <p:cNvSpPr/>
              <p:nvPr/>
            </p:nvSpPr>
            <p:spPr>
              <a:xfrm>
                <a:off x="2583475" y="4542525"/>
                <a:ext cx="140375" cy="33350"/>
              </a:xfrm>
              <a:custGeom>
                <a:avLst/>
                <a:gdLst/>
                <a:ahLst/>
                <a:cxnLst/>
                <a:rect l="l" t="t" r="r" b="b"/>
                <a:pathLst>
                  <a:path w="5615" h="1334" extrusionOk="0">
                    <a:moveTo>
                      <a:pt x="913" y="1"/>
                    </a:moveTo>
                    <a:cubicBezTo>
                      <a:pt x="446" y="1"/>
                      <a:pt x="24" y="363"/>
                      <a:pt x="1" y="858"/>
                    </a:cubicBezTo>
                    <a:lnTo>
                      <a:pt x="5565" y="1334"/>
                    </a:lnTo>
                    <a:cubicBezTo>
                      <a:pt x="5615" y="807"/>
                      <a:pt x="5214" y="356"/>
                      <a:pt x="4712" y="306"/>
                    </a:cubicBezTo>
                    <a:lnTo>
                      <a:pt x="1003" y="5"/>
                    </a:lnTo>
                    <a:cubicBezTo>
                      <a:pt x="973" y="2"/>
                      <a:pt x="943"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6"/>
              <p:cNvSpPr/>
              <p:nvPr/>
            </p:nvSpPr>
            <p:spPr>
              <a:xfrm>
                <a:off x="3008925" y="4372575"/>
                <a:ext cx="231225" cy="203375"/>
              </a:xfrm>
              <a:custGeom>
                <a:avLst/>
                <a:gdLst/>
                <a:ahLst/>
                <a:cxnLst/>
                <a:rect l="l" t="t" r="r" b="b"/>
                <a:pathLst>
                  <a:path w="9249" h="8135" extrusionOk="0">
                    <a:moveTo>
                      <a:pt x="4625" y="1"/>
                    </a:moveTo>
                    <a:cubicBezTo>
                      <a:pt x="3283" y="1"/>
                      <a:pt x="1975" y="660"/>
                      <a:pt x="1203" y="1866"/>
                    </a:cubicBezTo>
                    <a:cubicBezTo>
                      <a:pt x="0" y="3771"/>
                      <a:pt x="552" y="6277"/>
                      <a:pt x="2431" y="7480"/>
                    </a:cubicBezTo>
                    <a:cubicBezTo>
                      <a:pt x="3109" y="7923"/>
                      <a:pt x="3872" y="8134"/>
                      <a:pt x="4626" y="8134"/>
                    </a:cubicBezTo>
                    <a:cubicBezTo>
                      <a:pt x="5964" y="8134"/>
                      <a:pt x="7276" y="7470"/>
                      <a:pt x="8045" y="6252"/>
                    </a:cubicBezTo>
                    <a:cubicBezTo>
                      <a:pt x="9248" y="4372"/>
                      <a:pt x="8697" y="1866"/>
                      <a:pt x="6817" y="638"/>
                    </a:cubicBezTo>
                    <a:cubicBezTo>
                      <a:pt x="6135" y="207"/>
                      <a:pt x="5374" y="1"/>
                      <a:pt x="4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6"/>
              <p:cNvSpPr/>
              <p:nvPr/>
            </p:nvSpPr>
            <p:spPr>
              <a:xfrm>
                <a:off x="3113550" y="4410275"/>
                <a:ext cx="72700" cy="47175"/>
              </a:xfrm>
              <a:custGeom>
                <a:avLst/>
                <a:gdLst/>
                <a:ahLst/>
                <a:cxnLst/>
                <a:rect l="l" t="t" r="r" b="b"/>
                <a:pathLst>
                  <a:path w="2908" h="1887" extrusionOk="0">
                    <a:moveTo>
                      <a:pt x="484" y="1"/>
                    </a:moveTo>
                    <a:cubicBezTo>
                      <a:pt x="195" y="1"/>
                      <a:pt x="1" y="32"/>
                      <a:pt x="1" y="32"/>
                    </a:cubicBezTo>
                    <a:cubicBezTo>
                      <a:pt x="2306" y="508"/>
                      <a:pt x="2908" y="1887"/>
                      <a:pt x="2908" y="1887"/>
                    </a:cubicBezTo>
                    <a:cubicBezTo>
                      <a:pt x="2707" y="226"/>
                      <a:pt x="1258"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6"/>
              <p:cNvSpPr/>
              <p:nvPr/>
            </p:nvSpPr>
            <p:spPr>
              <a:xfrm>
                <a:off x="2965675" y="4364700"/>
                <a:ext cx="42650" cy="49525"/>
              </a:xfrm>
              <a:custGeom>
                <a:avLst/>
                <a:gdLst/>
                <a:ahLst/>
                <a:cxnLst/>
                <a:rect l="l" t="t" r="r" b="b"/>
                <a:pathLst>
                  <a:path w="1706" h="1981" fill="none" extrusionOk="0">
                    <a:moveTo>
                      <a:pt x="1555" y="878"/>
                    </a:moveTo>
                    <a:lnTo>
                      <a:pt x="1054" y="1680"/>
                    </a:lnTo>
                    <a:cubicBezTo>
                      <a:pt x="903" y="1905"/>
                      <a:pt x="602" y="1981"/>
                      <a:pt x="377" y="1830"/>
                    </a:cubicBezTo>
                    <a:lnTo>
                      <a:pt x="302" y="1780"/>
                    </a:lnTo>
                    <a:cubicBezTo>
                      <a:pt x="76" y="1630"/>
                      <a:pt x="1" y="1329"/>
                      <a:pt x="151" y="1103"/>
                    </a:cubicBezTo>
                    <a:lnTo>
                      <a:pt x="678" y="301"/>
                    </a:lnTo>
                    <a:cubicBezTo>
                      <a:pt x="803" y="51"/>
                      <a:pt x="1129" y="1"/>
                      <a:pt x="1354" y="151"/>
                    </a:cubicBezTo>
                    <a:lnTo>
                      <a:pt x="1404" y="176"/>
                    </a:lnTo>
                    <a:cubicBezTo>
                      <a:pt x="1655" y="326"/>
                      <a:pt x="1705" y="627"/>
                      <a:pt x="1555" y="878"/>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6"/>
              <p:cNvSpPr/>
              <p:nvPr/>
            </p:nvSpPr>
            <p:spPr>
              <a:xfrm>
                <a:off x="2976975" y="4362825"/>
                <a:ext cx="100275" cy="107175"/>
              </a:xfrm>
              <a:custGeom>
                <a:avLst/>
                <a:gdLst/>
                <a:ahLst/>
                <a:cxnLst/>
                <a:rect l="l" t="t" r="r" b="b"/>
                <a:pathLst>
                  <a:path w="4011" h="4287" extrusionOk="0">
                    <a:moveTo>
                      <a:pt x="2348" y="0"/>
                    </a:moveTo>
                    <a:cubicBezTo>
                      <a:pt x="1821" y="0"/>
                      <a:pt x="1308" y="260"/>
                      <a:pt x="1003" y="727"/>
                    </a:cubicBezTo>
                    <a:lnTo>
                      <a:pt x="476" y="1579"/>
                    </a:lnTo>
                    <a:cubicBezTo>
                      <a:pt x="0" y="2306"/>
                      <a:pt x="201" y="3284"/>
                      <a:pt x="952" y="3760"/>
                    </a:cubicBezTo>
                    <a:lnTo>
                      <a:pt x="1754" y="4286"/>
                    </a:lnTo>
                    <a:lnTo>
                      <a:pt x="4010" y="777"/>
                    </a:lnTo>
                    <a:lnTo>
                      <a:pt x="3208" y="251"/>
                    </a:lnTo>
                    <a:cubicBezTo>
                      <a:pt x="2939" y="81"/>
                      <a:pt x="2642" y="0"/>
                      <a:pt x="2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6"/>
              <p:cNvSpPr/>
              <p:nvPr/>
            </p:nvSpPr>
            <p:spPr>
              <a:xfrm>
                <a:off x="3010175" y="4374850"/>
                <a:ext cx="89625" cy="121450"/>
              </a:xfrm>
              <a:custGeom>
                <a:avLst/>
                <a:gdLst/>
                <a:ahLst/>
                <a:cxnLst/>
                <a:rect l="l" t="t" r="r" b="b"/>
                <a:pathLst>
                  <a:path w="3585" h="4858" extrusionOk="0">
                    <a:moveTo>
                      <a:pt x="3075" y="1"/>
                    </a:moveTo>
                    <a:cubicBezTo>
                      <a:pt x="2761" y="1"/>
                      <a:pt x="2459" y="156"/>
                      <a:pt x="2281" y="447"/>
                    </a:cubicBezTo>
                    <a:lnTo>
                      <a:pt x="276" y="3554"/>
                    </a:lnTo>
                    <a:cubicBezTo>
                      <a:pt x="0" y="3981"/>
                      <a:pt x="126" y="4582"/>
                      <a:pt x="552" y="4858"/>
                    </a:cubicBezTo>
                    <a:lnTo>
                      <a:pt x="3584" y="146"/>
                    </a:lnTo>
                    <a:cubicBezTo>
                      <a:pt x="3424" y="48"/>
                      <a:pt x="3248" y="1"/>
                      <a:pt x="30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6"/>
              <p:cNvSpPr/>
              <p:nvPr/>
            </p:nvSpPr>
            <p:spPr>
              <a:xfrm>
                <a:off x="3289000" y="4574275"/>
                <a:ext cx="227475" cy="203125"/>
              </a:xfrm>
              <a:custGeom>
                <a:avLst/>
                <a:gdLst/>
                <a:ahLst/>
                <a:cxnLst/>
                <a:rect l="l" t="t" r="r" b="b"/>
                <a:pathLst>
                  <a:path w="9099" h="8125" extrusionOk="0">
                    <a:moveTo>
                      <a:pt x="4546" y="0"/>
                    </a:moveTo>
                    <a:cubicBezTo>
                      <a:pt x="4145" y="0"/>
                      <a:pt x="3736" y="61"/>
                      <a:pt x="3334" y="189"/>
                    </a:cubicBezTo>
                    <a:cubicBezTo>
                      <a:pt x="1178" y="866"/>
                      <a:pt x="0" y="3146"/>
                      <a:pt x="677" y="5277"/>
                    </a:cubicBezTo>
                    <a:cubicBezTo>
                      <a:pt x="1224" y="7020"/>
                      <a:pt x="2821" y="8124"/>
                      <a:pt x="4539" y="8124"/>
                    </a:cubicBezTo>
                    <a:cubicBezTo>
                      <a:pt x="4945" y="8124"/>
                      <a:pt x="5358" y="8063"/>
                      <a:pt x="5765" y="7933"/>
                    </a:cubicBezTo>
                    <a:cubicBezTo>
                      <a:pt x="7920" y="7282"/>
                      <a:pt x="9098" y="4976"/>
                      <a:pt x="8421" y="2846"/>
                    </a:cubicBezTo>
                    <a:cubicBezTo>
                      <a:pt x="7873" y="1118"/>
                      <a:pt x="6269" y="0"/>
                      <a:pt x="45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6"/>
              <p:cNvSpPr/>
              <p:nvPr/>
            </p:nvSpPr>
            <p:spPr>
              <a:xfrm>
                <a:off x="3435600" y="4620350"/>
                <a:ext cx="56425" cy="82100"/>
              </a:xfrm>
              <a:custGeom>
                <a:avLst/>
                <a:gdLst/>
                <a:ahLst/>
                <a:cxnLst/>
                <a:rect l="l" t="t" r="r" b="b"/>
                <a:pathLst>
                  <a:path w="2257" h="3284" extrusionOk="0">
                    <a:moveTo>
                      <a:pt x="1" y="0"/>
                    </a:moveTo>
                    <a:lnTo>
                      <a:pt x="1" y="0"/>
                    </a:lnTo>
                    <a:cubicBezTo>
                      <a:pt x="1455" y="1855"/>
                      <a:pt x="1029" y="3283"/>
                      <a:pt x="1029" y="3283"/>
                    </a:cubicBezTo>
                    <a:cubicBezTo>
                      <a:pt x="2257" y="1379"/>
                      <a:pt x="1" y="0"/>
                      <a:pt x="1" y="0"/>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6"/>
              <p:cNvSpPr/>
              <p:nvPr/>
            </p:nvSpPr>
            <p:spPr>
              <a:xfrm>
                <a:off x="3326600" y="4504425"/>
                <a:ext cx="50775" cy="36375"/>
              </a:xfrm>
              <a:custGeom>
                <a:avLst/>
                <a:gdLst/>
                <a:ahLst/>
                <a:cxnLst/>
                <a:rect l="l" t="t" r="r" b="b"/>
                <a:pathLst>
                  <a:path w="2031" h="1455" fill="none" extrusionOk="0">
                    <a:moveTo>
                      <a:pt x="1629" y="1103"/>
                    </a:moveTo>
                    <a:lnTo>
                      <a:pt x="727" y="1379"/>
                    </a:lnTo>
                    <a:cubicBezTo>
                      <a:pt x="451" y="1454"/>
                      <a:pt x="176" y="1329"/>
                      <a:pt x="100" y="1053"/>
                    </a:cubicBezTo>
                    <a:lnTo>
                      <a:pt x="75" y="978"/>
                    </a:lnTo>
                    <a:cubicBezTo>
                      <a:pt x="0" y="727"/>
                      <a:pt x="125" y="452"/>
                      <a:pt x="401" y="351"/>
                    </a:cubicBezTo>
                    <a:lnTo>
                      <a:pt x="1303" y="76"/>
                    </a:lnTo>
                    <a:cubicBezTo>
                      <a:pt x="1579" y="1"/>
                      <a:pt x="1855" y="126"/>
                      <a:pt x="1930" y="402"/>
                    </a:cubicBezTo>
                    <a:lnTo>
                      <a:pt x="1955" y="477"/>
                    </a:lnTo>
                    <a:cubicBezTo>
                      <a:pt x="2030" y="727"/>
                      <a:pt x="1880" y="1003"/>
                      <a:pt x="1629" y="1103"/>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6"/>
              <p:cNvSpPr/>
              <p:nvPr/>
            </p:nvSpPr>
            <p:spPr>
              <a:xfrm>
                <a:off x="3312175" y="4524400"/>
                <a:ext cx="113425" cy="81550"/>
              </a:xfrm>
              <a:custGeom>
                <a:avLst/>
                <a:gdLst/>
                <a:ahLst/>
                <a:cxnLst/>
                <a:rect l="l" t="t" r="r" b="b"/>
                <a:pathLst>
                  <a:path w="4537" h="3262" extrusionOk="0">
                    <a:moveTo>
                      <a:pt x="2749" y="0"/>
                    </a:moveTo>
                    <a:cubicBezTo>
                      <a:pt x="2587" y="0"/>
                      <a:pt x="2421" y="25"/>
                      <a:pt x="2256" y="79"/>
                    </a:cubicBezTo>
                    <a:lnTo>
                      <a:pt x="1304" y="380"/>
                    </a:lnTo>
                    <a:cubicBezTo>
                      <a:pt x="477" y="630"/>
                      <a:pt x="1" y="1532"/>
                      <a:pt x="276" y="2359"/>
                    </a:cubicBezTo>
                    <a:lnTo>
                      <a:pt x="552" y="3262"/>
                    </a:lnTo>
                    <a:lnTo>
                      <a:pt x="4537" y="2009"/>
                    </a:lnTo>
                    <a:lnTo>
                      <a:pt x="4261" y="1106"/>
                    </a:lnTo>
                    <a:cubicBezTo>
                      <a:pt x="4039" y="439"/>
                      <a:pt x="3425" y="0"/>
                      <a:pt x="2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6"/>
              <p:cNvSpPr/>
              <p:nvPr/>
            </p:nvSpPr>
            <p:spPr>
              <a:xfrm>
                <a:off x="3307800" y="4570150"/>
                <a:ext cx="137225" cy="58350"/>
              </a:xfrm>
              <a:custGeom>
                <a:avLst/>
                <a:gdLst/>
                <a:ahLst/>
                <a:cxnLst/>
                <a:rect l="l" t="t" r="r" b="b"/>
                <a:pathLst>
                  <a:path w="5489" h="2334" extrusionOk="0">
                    <a:moveTo>
                      <a:pt x="4619" y="0"/>
                    </a:moveTo>
                    <a:cubicBezTo>
                      <a:pt x="4517" y="0"/>
                      <a:pt x="4414" y="17"/>
                      <a:pt x="4311" y="53"/>
                    </a:cubicBezTo>
                    <a:lnTo>
                      <a:pt x="777" y="1156"/>
                    </a:lnTo>
                    <a:cubicBezTo>
                      <a:pt x="276" y="1306"/>
                      <a:pt x="0" y="1833"/>
                      <a:pt x="151" y="2334"/>
                    </a:cubicBezTo>
                    <a:lnTo>
                      <a:pt x="5489" y="655"/>
                    </a:lnTo>
                    <a:cubicBezTo>
                      <a:pt x="5369" y="256"/>
                      <a:pt x="5012" y="0"/>
                      <a:pt x="4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6"/>
              <p:cNvSpPr/>
              <p:nvPr/>
            </p:nvSpPr>
            <p:spPr>
              <a:xfrm>
                <a:off x="5049025" y="4657600"/>
                <a:ext cx="228100" cy="203125"/>
              </a:xfrm>
              <a:custGeom>
                <a:avLst/>
                <a:gdLst/>
                <a:ahLst/>
                <a:cxnLst/>
                <a:rect l="l" t="t" r="r" b="b"/>
                <a:pathLst>
                  <a:path w="9124" h="8125" extrusionOk="0">
                    <a:moveTo>
                      <a:pt x="4558" y="1"/>
                    </a:moveTo>
                    <a:cubicBezTo>
                      <a:pt x="4153" y="1"/>
                      <a:pt x="3742" y="61"/>
                      <a:pt x="3334" y="189"/>
                    </a:cubicBezTo>
                    <a:cubicBezTo>
                      <a:pt x="1204" y="866"/>
                      <a:pt x="1" y="3147"/>
                      <a:pt x="677" y="5277"/>
                    </a:cubicBezTo>
                    <a:cubicBezTo>
                      <a:pt x="1225" y="7021"/>
                      <a:pt x="2822" y="8125"/>
                      <a:pt x="4553" y="8125"/>
                    </a:cubicBezTo>
                    <a:cubicBezTo>
                      <a:pt x="4962" y="8125"/>
                      <a:pt x="5378" y="8063"/>
                      <a:pt x="5790" y="7934"/>
                    </a:cubicBezTo>
                    <a:cubicBezTo>
                      <a:pt x="7921" y="7257"/>
                      <a:pt x="9124" y="4976"/>
                      <a:pt x="8447" y="2846"/>
                    </a:cubicBezTo>
                    <a:cubicBezTo>
                      <a:pt x="7898" y="1118"/>
                      <a:pt x="6294" y="1"/>
                      <a:pt x="4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6"/>
              <p:cNvSpPr/>
              <p:nvPr/>
            </p:nvSpPr>
            <p:spPr>
              <a:xfrm>
                <a:off x="5195650" y="4703675"/>
                <a:ext cx="56400" cy="82100"/>
              </a:xfrm>
              <a:custGeom>
                <a:avLst/>
                <a:gdLst/>
                <a:ahLst/>
                <a:cxnLst/>
                <a:rect l="l" t="t" r="r" b="b"/>
                <a:pathLst>
                  <a:path w="2256" h="3284" extrusionOk="0">
                    <a:moveTo>
                      <a:pt x="0" y="1"/>
                    </a:moveTo>
                    <a:cubicBezTo>
                      <a:pt x="1454" y="1855"/>
                      <a:pt x="1028" y="3284"/>
                      <a:pt x="1028" y="3284"/>
                    </a:cubicBezTo>
                    <a:cubicBezTo>
                      <a:pt x="2256" y="1379"/>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6"/>
              <p:cNvSpPr/>
              <p:nvPr/>
            </p:nvSpPr>
            <p:spPr>
              <a:xfrm>
                <a:off x="5086625" y="4587750"/>
                <a:ext cx="51400" cy="36375"/>
              </a:xfrm>
              <a:custGeom>
                <a:avLst/>
                <a:gdLst/>
                <a:ahLst/>
                <a:cxnLst/>
                <a:rect l="l" t="t" r="r" b="b"/>
                <a:pathLst>
                  <a:path w="2056" h="1455" fill="none" extrusionOk="0">
                    <a:moveTo>
                      <a:pt x="1630" y="1104"/>
                    </a:moveTo>
                    <a:lnTo>
                      <a:pt x="727" y="1379"/>
                    </a:lnTo>
                    <a:cubicBezTo>
                      <a:pt x="477" y="1455"/>
                      <a:pt x="201" y="1329"/>
                      <a:pt x="101" y="1054"/>
                    </a:cubicBezTo>
                    <a:lnTo>
                      <a:pt x="76" y="978"/>
                    </a:lnTo>
                    <a:cubicBezTo>
                      <a:pt x="0" y="728"/>
                      <a:pt x="151" y="452"/>
                      <a:pt x="401" y="352"/>
                    </a:cubicBezTo>
                    <a:lnTo>
                      <a:pt x="1329" y="76"/>
                    </a:lnTo>
                    <a:cubicBezTo>
                      <a:pt x="1579" y="1"/>
                      <a:pt x="1855" y="126"/>
                      <a:pt x="1930" y="402"/>
                    </a:cubicBezTo>
                    <a:lnTo>
                      <a:pt x="1955" y="477"/>
                    </a:lnTo>
                    <a:cubicBezTo>
                      <a:pt x="2056" y="728"/>
                      <a:pt x="1905" y="1003"/>
                      <a:pt x="1630" y="110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6"/>
              <p:cNvSpPr/>
              <p:nvPr/>
            </p:nvSpPr>
            <p:spPr>
              <a:xfrm>
                <a:off x="5072850" y="4607400"/>
                <a:ext cx="112800" cy="81900"/>
              </a:xfrm>
              <a:custGeom>
                <a:avLst/>
                <a:gdLst/>
                <a:ahLst/>
                <a:cxnLst/>
                <a:rect l="l" t="t" r="r" b="b"/>
                <a:pathLst>
                  <a:path w="4512" h="3276" extrusionOk="0">
                    <a:moveTo>
                      <a:pt x="2706" y="0"/>
                    </a:moveTo>
                    <a:cubicBezTo>
                      <a:pt x="2557" y="0"/>
                      <a:pt x="2405" y="22"/>
                      <a:pt x="2256" y="67"/>
                    </a:cubicBezTo>
                    <a:lnTo>
                      <a:pt x="1278" y="393"/>
                    </a:lnTo>
                    <a:cubicBezTo>
                      <a:pt x="451" y="643"/>
                      <a:pt x="0" y="1546"/>
                      <a:pt x="251" y="2373"/>
                    </a:cubicBezTo>
                    <a:lnTo>
                      <a:pt x="551" y="3275"/>
                    </a:lnTo>
                    <a:lnTo>
                      <a:pt x="4511" y="2022"/>
                    </a:lnTo>
                    <a:lnTo>
                      <a:pt x="4236" y="1120"/>
                    </a:lnTo>
                    <a:cubicBezTo>
                      <a:pt x="4010" y="442"/>
                      <a:pt x="3380" y="0"/>
                      <a:pt x="27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6"/>
              <p:cNvSpPr/>
              <p:nvPr/>
            </p:nvSpPr>
            <p:spPr>
              <a:xfrm>
                <a:off x="5068450" y="4653150"/>
                <a:ext cx="136625" cy="58700"/>
              </a:xfrm>
              <a:custGeom>
                <a:avLst/>
                <a:gdLst/>
                <a:ahLst/>
                <a:cxnLst/>
                <a:rect l="l" t="t" r="r" b="b"/>
                <a:pathLst>
                  <a:path w="5465" h="2348" extrusionOk="0">
                    <a:moveTo>
                      <a:pt x="4564" y="1"/>
                    </a:moveTo>
                    <a:cubicBezTo>
                      <a:pt x="4472" y="1"/>
                      <a:pt x="4379" y="14"/>
                      <a:pt x="4286" y="42"/>
                    </a:cubicBezTo>
                    <a:lnTo>
                      <a:pt x="753" y="1169"/>
                    </a:lnTo>
                    <a:cubicBezTo>
                      <a:pt x="276" y="1320"/>
                      <a:pt x="1" y="1846"/>
                      <a:pt x="151" y="2347"/>
                    </a:cubicBezTo>
                    <a:lnTo>
                      <a:pt x="5464" y="668"/>
                    </a:lnTo>
                    <a:cubicBezTo>
                      <a:pt x="5342" y="259"/>
                      <a:pt x="4969" y="1"/>
                      <a:pt x="45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6"/>
              <p:cNvSpPr/>
              <p:nvPr/>
            </p:nvSpPr>
            <p:spPr>
              <a:xfrm>
                <a:off x="3603525" y="4533500"/>
                <a:ext cx="226850" cy="203400"/>
              </a:xfrm>
              <a:custGeom>
                <a:avLst/>
                <a:gdLst/>
                <a:ahLst/>
                <a:cxnLst/>
                <a:rect l="l" t="t" r="r" b="b"/>
                <a:pathLst>
                  <a:path w="9074" h="8136" extrusionOk="0">
                    <a:moveTo>
                      <a:pt x="4558" y="0"/>
                    </a:moveTo>
                    <a:cubicBezTo>
                      <a:pt x="2804" y="0"/>
                      <a:pt x="1188" y="1128"/>
                      <a:pt x="652" y="2898"/>
                    </a:cubicBezTo>
                    <a:cubicBezTo>
                      <a:pt x="1" y="5053"/>
                      <a:pt x="1229" y="7309"/>
                      <a:pt x="3384" y="7960"/>
                    </a:cubicBezTo>
                    <a:cubicBezTo>
                      <a:pt x="3776" y="8079"/>
                      <a:pt x="4171" y="8135"/>
                      <a:pt x="4559" y="8135"/>
                    </a:cubicBezTo>
                    <a:cubicBezTo>
                      <a:pt x="6306" y="8135"/>
                      <a:pt x="7914" y="6992"/>
                      <a:pt x="8447" y="5229"/>
                    </a:cubicBezTo>
                    <a:cubicBezTo>
                      <a:pt x="9074" y="3073"/>
                      <a:pt x="7845" y="818"/>
                      <a:pt x="5715" y="166"/>
                    </a:cubicBezTo>
                    <a:cubicBezTo>
                      <a:pt x="5330" y="54"/>
                      <a:pt x="4941" y="0"/>
                      <a:pt x="4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6"/>
              <p:cNvSpPr/>
              <p:nvPr/>
            </p:nvSpPr>
            <p:spPr>
              <a:xfrm>
                <a:off x="3750775" y="4607175"/>
                <a:ext cx="52025" cy="82750"/>
              </a:xfrm>
              <a:custGeom>
                <a:avLst/>
                <a:gdLst/>
                <a:ahLst/>
                <a:cxnLst/>
                <a:rect l="l" t="t" r="r" b="b"/>
                <a:pathLst>
                  <a:path w="2081" h="3310" extrusionOk="0">
                    <a:moveTo>
                      <a:pt x="978" y="1"/>
                    </a:moveTo>
                    <a:lnTo>
                      <a:pt x="978" y="1"/>
                    </a:lnTo>
                    <a:cubicBezTo>
                      <a:pt x="1153" y="2357"/>
                      <a:pt x="1" y="3309"/>
                      <a:pt x="1" y="3309"/>
                    </a:cubicBezTo>
                    <a:cubicBezTo>
                      <a:pt x="2081" y="2407"/>
                      <a:pt x="978" y="1"/>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6"/>
              <p:cNvSpPr/>
              <p:nvPr/>
            </p:nvSpPr>
            <p:spPr>
              <a:xfrm>
                <a:off x="3735750" y="4461200"/>
                <a:ext cx="50775" cy="36975"/>
              </a:xfrm>
              <a:custGeom>
                <a:avLst/>
                <a:gdLst/>
                <a:ahLst/>
                <a:cxnLst/>
                <a:rect l="l" t="t" r="r" b="b"/>
                <a:pathLst>
                  <a:path w="2031" h="1479" fill="none" extrusionOk="0">
                    <a:moveTo>
                      <a:pt x="1328" y="1379"/>
                    </a:moveTo>
                    <a:lnTo>
                      <a:pt x="401" y="1103"/>
                    </a:lnTo>
                    <a:cubicBezTo>
                      <a:pt x="125" y="1028"/>
                      <a:pt x="0" y="752"/>
                      <a:pt x="75" y="501"/>
                    </a:cubicBezTo>
                    <a:lnTo>
                      <a:pt x="100" y="426"/>
                    </a:lnTo>
                    <a:cubicBezTo>
                      <a:pt x="176" y="151"/>
                      <a:pt x="451" y="0"/>
                      <a:pt x="702" y="100"/>
                    </a:cubicBezTo>
                    <a:lnTo>
                      <a:pt x="1629" y="376"/>
                    </a:lnTo>
                    <a:cubicBezTo>
                      <a:pt x="1880" y="451"/>
                      <a:pt x="2030" y="727"/>
                      <a:pt x="1955" y="978"/>
                    </a:cubicBezTo>
                    <a:lnTo>
                      <a:pt x="1930" y="1053"/>
                    </a:lnTo>
                    <a:cubicBezTo>
                      <a:pt x="1855" y="1329"/>
                      <a:pt x="1579" y="1479"/>
                      <a:pt x="1328" y="13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6"/>
              <p:cNvSpPr/>
              <p:nvPr/>
            </p:nvSpPr>
            <p:spPr>
              <a:xfrm>
                <a:off x="3692500" y="4483325"/>
                <a:ext cx="113450" cy="80650"/>
              </a:xfrm>
              <a:custGeom>
                <a:avLst/>
                <a:gdLst/>
                <a:ahLst/>
                <a:cxnLst/>
                <a:rect l="l" t="t" r="r" b="b"/>
                <a:pathLst>
                  <a:path w="4538" h="3226" extrusionOk="0">
                    <a:moveTo>
                      <a:pt x="1805" y="1"/>
                    </a:moveTo>
                    <a:cubicBezTo>
                      <a:pt x="1124" y="1"/>
                      <a:pt x="482" y="443"/>
                      <a:pt x="276" y="1120"/>
                    </a:cubicBezTo>
                    <a:lnTo>
                      <a:pt x="1" y="2048"/>
                    </a:lnTo>
                    <a:lnTo>
                      <a:pt x="4011" y="3226"/>
                    </a:lnTo>
                    <a:lnTo>
                      <a:pt x="4286" y="2323"/>
                    </a:lnTo>
                    <a:cubicBezTo>
                      <a:pt x="4537" y="1471"/>
                      <a:pt x="4061" y="594"/>
                      <a:pt x="3209" y="343"/>
                    </a:cubicBezTo>
                    <a:lnTo>
                      <a:pt x="2256" y="68"/>
                    </a:lnTo>
                    <a:cubicBezTo>
                      <a:pt x="2107" y="22"/>
                      <a:pt x="1955" y="1"/>
                      <a:pt x="18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6"/>
              <p:cNvSpPr/>
              <p:nvPr/>
            </p:nvSpPr>
            <p:spPr>
              <a:xfrm>
                <a:off x="3668700" y="4527900"/>
                <a:ext cx="137250" cy="56750"/>
              </a:xfrm>
              <a:custGeom>
                <a:avLst/>
                <a:gdLst/>
                <a:ahLst/>
                <a:cxnLst/>
                <a:rect l="l" t="t" r="r" b="b"/>
                <a:pathLst>
                  <a:path w="5490" h="2270" extrusionOk="0">
                    <a:moveTo>
                      <a:pt x="890" y="0"/>
                    </a:moveTo>
                    <a:cubicBezTo>
                      <a:pt x="480" y="0"/>
                      <a:pt x="104" y="277"/>
                      <a:pt x="0" y="691"/>
                    </a:cubicBezTo>
                    <a:lnTo>
                      <a:pt x="5339" y="2270"/>
                    </a:lnTo>
                    <a:cubicBezTo>
                      <a:pt x="5489" y="1793"/>
                      <a:pt x="5213" y="1267"/>
                      <a:pt x="4712" y="1117"/>
                    </a:cubicBezTo>
                    <a:lnTo>
                      <a:pt x="1153" y="39"/>
                    </a:lnTo>
                    <a:cubicBezTo>
                      <a:pt x="1065" y="13"/>
                      <a:pt x="977" y="0"/>
                      <a:pt x="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6"/>
              <p:cNvSpPr/>
              <p:nvPr/>
            </p:nvSpPr>
            <p:spPr>
              <a:xfrm>
                <a:off x="4182475" y="4489675"/>
                <a:ext cx="226850" cy="203350"/>
              </a:xfrm>
              <a:custGeom>
                <a:avLst/>
                <a:gdLst/>
                <a:ahLst/>
                <a:cxnLst/>
                <a:rect l="l" t="t" r="r" b="b"/>
                <a:pathLst>
                  <a:path w="9074" h="8134" extrusionOk="0">
                    <a:moveTo>
                      <a:pt x="4555" y="1"/>
                    </a:moveTo>
                    <a:cubicBezTo>
                      <a:pt x="2804" y="1"/>
                      <a:pt x="1168" y="1143"/>
                      <a:pt x="652" y="2896"/>
                    </a:cubicBezTo>
                    <a:cubicBezTo>
                      <a:pt x="1" y="5052"/>
                      <a:pt x="1229" y="7332"/>
                      <a:pt x="3384" y="7959"/>
                    </a:cubicBezTo>
                    <a:cubicBezTo>
                      <a:pt x="3771" y="8077"/>
                      <a:pt x="4163" y="8134"/>
                      <a:pt x="4550" y="8134"/>
                    </a:cubicBezTo>
                    <a:cubicBezTo>
                      <a:pt x="6289" y="8134"/>
                      <a:pt x="7909" y="6991"/>
                      <a:pt x="8422" y="5227"/>
                    </a:cubicBezTo>
                    <a:cubicBezTo>
                      <a:pt x="9074" y="3072"/>
                      <a:pt x="7845" y="816"/>
                      <a:pt x="5690" y="164"/>
                    </a:cubicBezTo>
                    <a:cubicBezTo>
                      <a:pt x="5313" y="54"/>
                      <a:pt x="4931" y="1"/>
                      <a:pt x="45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6"/>
              <p:cNvSpPr/>
              <p:nvPr/>
            </p:nvSpPr>
            <p:spPr>
              <a:xfrm>
                <a:off x="4329100" y="4563950"/>
                <a:ext cx="52650" cy="82100"/>
              </a:xfrm>
              <a:custGeom>
                <a:avLst/>
                <a:gdLst/>
                <a:ahLst/>
                <a:cxnLst/>
                <a:rect l="l" t="t" r="r" b="b"/>
                <a:pathLst>
                  <a:path w="2106" h="3284" extrusionOk="0">
                    <a:moveTo>
                      <a:pt x="1003" y="1"/>
                    </a:moveTo>
                    <a:lnTo>
                      <a:pt x="1003" y="1"/>
                    </a:lnTo>
                    <a:cubicBezTo>
                      <a:pt x="1178" y="2331"/>
                      <a:pt x="1" y="3284"/>
                      <a:pt x="1" y="3284"/>
                    </a:cubicBezTo>
                    <a:cubicBezTo>
                      <a:pt x="2106" y="2407"/>
                      <a:pt x="1003" y="1"/>
                      <a:pt x="1003"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6"/>
              <p:cNvSpPr/>
              <p:nvPr/>
            </p:nvSpPr>
            <p:spPr>
              <a:xfrm>
                <a:off x="4314075" y="4417950"/>
                <a:ext cx="51400" cy="36375"/>
              </a:xfrm>
              <a:custGeom>
                <a:avLst/>
                <a:gdLst/>
                <a:ahLst/>
                <a:cxnLst/>
                <a:rect l="l" t="t" r="r" b="b"/>
                <a:pathLst>
                  <a:path w="2056" h="1455" fill="none" extrusionOk="0">
                    <a:moveTo>
                      <a:pt x="1328" y="1379"/>
                    </a:moveTo>
                    <a:lnTo>
                      <a:pt x="426" y="1104"/>
                    </a:lnTo>
                    <a:cubicBezTo>
                      <a:pt x="150" y="1028"/>
                      <a:pt x="0" y="753"/>
                      <a:pt x="75" y="477"/>
                    </a:cubicBezTo>
                    <a:lnTo>
                      <a:pt x="100" y="402"/>
                    </a:lnTo>
                    <a:cubicBezTo>
                      <a:pt x="175" y="151"/>
                      <a:pt x="451" y="1"/>
                      <a:pt x="727" y="76"/>
                    </a:cubicBezTo>
                    <a:lnTo>
                      <a:pt x="1629" y="352"/>
                    </a:lnTo>
                    <a:cubicBezTo>
                      <a:pt x="1905" y="427"/>
                      <a:pt x="2055" y="703"/>
                      <a:pt x="1980" y="953"/>
                    </a:cubicBezTo>
                    <a:lnTo>
                      <a:pt x="1955" y="1028"/>
                    </a:lnTo>
                    <a:cubicBezTo>
                      <a:pt x="1880" y="1304"/>
                      <a:pt x="1604" y="1455"/>
                      <a:pt x="1328" y="13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6"/>
              <p:cNvSpPr/>
              <p:nvPr/>
            </p:nvSpPr>
            <p:spPr>
              <a:xfrm>
                <a:off x="4271450" y="4439475"/>
                <a:ext cx="113450" cy="81275"/>
              </a:xfrm>
              <a:custGeom>
                <a:avLst/>
                <a:gdLst/>
                <a:ahLst/>
                <a:cxnLst/>
                <a:rect l="l" t="t" r="r" b="b"/>
                <a:pathLst>
                  <a:path w="4538" h="3251" extrusionOk="0">
                    <a:moveTo>
                      <a:pt x="1795" y="0"/>
                    </a:moveTo>
                    <a:cubicBezTo>
                      <a:pt x="1107" y="0"/>
                      <a:pt x="482" y="442"/>
                      <a:pt x="276" y="1120"/>
                    </a:cubicBezTo>
                    <a:lnTo>
                      <a:pt x="1" y="2047"/>
                    </a:lnTo>
                    <a:lnTo>
                      <a:pt x="4011" y="3250"/>
                    </a:lnTo>
                    <a:lnTo>
                      <a:pt x="4286" y="2323"/>
                    </a:lnTo>
                    <a:cubicBezTo>
                      <a:pt x="4537" y="1496"/>
                      <a:pt x="4061" y="594"/>
                      <a:pt x="3209" y="343"/>
                    </a:cubicBezTo>
                    <a:lnTo>
                      <a:pt x="2256" y="67"/>
                    </a:lnTo>
                    <a:cubicBezTo>
                      <a:pt x="2102" y="22"/>
                      <a:pt x="1947" y="0"/>
                      <a:pt x="17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6"/>
              <p:cNvSpPr/>
              <p:nvPr/>
            </p:nvSpPr>
            <p:spPr>
              <a:xfrm>
                <a:off x="4247025" y="4484250"/>
                <a:ext cx="137875" cy="57175"/>
              </a:xfrm>
              <a:custGeom>
                <a:avLst/>
                <a:gdLst/>
                <a:ahLst/>
                <a:cxnLst/>
                <a:rect l="l" t="t" r="r" b="b"/>
                <a:pathLst>
                  <a:path w="5515" h="2287" extrusionOk="0">
                    <a:moveTo>
                      <a:pt x="934" y="1"/>
                    </a:moveTo>
                    <a:cubicBezTo>
                      <a:pt x="516" y="1"/>
                      <a:pt x="126" y="262"/>
                      <a:pt x="0" y="682"/>
                    </a:cubicBezTo>
                    <a:lnTo>
                      <a:pt x="5364" y="2286"/>
                    </a:lnTo>
                    <a:cubicBezTo>
                      <a:pt x="5514" y="1785"/>
                      <a:pt x="5238" y="1259"/>
                      <a:pt x="4737" y="1108"/>
                    </a:cubicBezTo>
                    <a:lnTo>
                      <a:pt x="1178" y="31"/>
                    </a:lnTo>
                    <a:cubicBezTo>
                      <a:pt x="1097" y="10"/>
                      <a:pt x="1015" y="1"/>
                      <a:pt x="9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6"/>
              <p:cNvSpPr/>
              <p:nvPr/>
            </p:nvSpPr>
            <p:spPr>
              <a:xfrm>
                <a:off x="4643000" y="4589875"/>
                <a:ext cx="226850" cy="203400"/>
              </a:xfrm>
              <a:custGeom>
                <a:avLst/>
                <a:gdLst/>
                <a:ahLst/>
                <a:cxnLst/>
                <a:rect l="l" t="t" r="r" b="b"/>
                <a:pathLst>
                  <a:path w="9074" h="8136" extrusionOk="0">
                    <a:moveTo>
                      <a:pt x="4534" y="1"/>
                    </a:moveTo>
                    <a:cubicBezTo>
                      <a:pt x="2779" y="1"/>
                      <a:pt x="1163" y="1129"/>
                      <a:pt x="628" y="2898"/>
                    </a:cubicBezTo>
                    <a:cubicBezTo>
                      <a:pt x="1" y="5054"/>
                      <a:pt x="1229" y="7309"/>
                      <a:pt x="3359" y="7961"/>
                    </a:cubicBezTo>
                    <a:cubicBezTo>
                      <a:pt x="3751" y="8079"/>
                      <a:pt x="4147" y="8136"/>
                      <a:pt x="4536" y="8136"/>
                    </a:cubicBezTo>
                    <a:cubicBezTo>
                      <a:pt x="6289" y="8136"/>
                      <a:pt x="7909" y="6993"/>
                      <a:pt x="8422" y="5229"/>
                    </a:cubicBezTo>
                    <a:cubicBezTo>
                      <a:pt x="9074" y="3074"/>
                      <a:pt x="7846" y="818"/>
                      <a:pt x="5690" y="167"/>
                    </a:cubicBezTo>
                    <a:cubicBezTo>
                      <a:pt x="5305" y="54"/>
                      <a:pt x="4916" y="1"/>
                      <a:pt x="4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6"/>
              <p:cNvSpPr/>
              <p:nvPr/>
            </p:nvSpPr>
            <p:spPr>
              <a:xfrm>
                <a:off x="4789625" y="4663575"/>
                <a:ext cx="52650" cy="82725"/>
              </a:xfrm>
              <a:custGeom>
                <a:avLst/>
                <a:gdLst/>
                <a:ahLst/>
                <a:cxnLst/>
                <a:rect l="l" t="t" r="r" b="b"/>
                <a:pathLst>
                  <a:path w="2106" h="3309" extrusionOk="0">
                    <a:moveTo>
                      <a:pt x="1003" y="1"/>
                    </a:moveTo>
                    <a:cubicBezTo>
                      <a:pt x="1179" y="2356"/>
                      <a:pt x="1" y="3309"/>
                      <a:pt x="1" y="3309"/>
                    </a:cubicBezTo>
                    <a:cubicBezTo>
                      <a:pt x="2106" y="2407"/>
                      <a:pt x="1003" y="1"/>
                      <a:pt x="1003" y="1"/>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6"/>
              <p:cNvSpPr/>
              <p:nvPr/>
            </p:nvSpPr>
            <p:spPr>
              <a:xfrm>
                <a:off x="4774600" y="4517575"/>
                <a:ext cx="51400" cy="36375"/>
              </a:xfrm>
              <a:custGeom>
                <a:avLst/>
                <a:gdLst/>
                <a:ahLst/>
                <a:cxnLst/>
                <a:rect l="l" t="t" r="r" b="b"/>
                <a:pathLst>
                  <a:path w="2056" h="1455" fill="none" extrusionOk="0">
                    <a:moveTo>
                      <a:pt x="1329" y="1379"/>
                    </a:moveTo>
                    <a:lnTo>
                      <a:pt x="401" y="1104"/>
                    </a:lnTo>
                    <a:cubicBezTo>
                      <a:pt x="151" y="1028"/>
                      <a:pt x="0" y="753"/>
                      <a:pt x="75" y="502"/>
                    </a:cubicBezTo>
                    <a:lnTo>
                      <a:pt x="100" y="427"/>
                    </a:lnTo>
                    <a:cubicBezTo>
                      <a:pt x="176" y="151"/>
                      <a:pt x="451" y="1"/>
                      <a:pt x="727" y="101"/>
                    </a:cubicBezTo>
                    <a:lnTo>
                      <a:pt x="1629" y="352"/>
                    </a:lnTo>
                    <a:cubicBezTo>
                      <a:pt x="1905" y="452"/>
                      <a:pt x="2055" y="728"/>
                      <a:pt x="1980" y="978"/>
                    </a:cubicBezTo>
                    <a:lnTo>
                      <a:pt x="1955" y="1054"/>
                    </a:lnTo>
                    <a:cubicBezTo>
                      <a:pt x="1855" y="1329"/>
                      <a:pt x="1604" y="1455"/>
                      <a:pt x="1329" y="1379"/>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6"/>
              <p:cNvSpPr/>
              <p:nvPr/>
            </p:nvSpPr>
            <p:spPr>
              <a:xfrm>
                <a:off x="4731975" y="4539725"/>
                <a:ext cx="112825" cy="80650"/>
              </a:xfrm>
              <a:custGeom>
                <a:avLst/>
                <a:gdLst/>
                <a:ahLst/>
                <a:cxnLst/>
                <a:rect l="l" t="t" r="r" b="b"/>
                <a:pathLst>
                  <a:path w="4513" h="3226" extrusionOk="0">
                    <a:moveTo>
                      <a:pt x="1796" y="0"/>
                    </a:moveTo>
                    <a:cubicBezTo>
                      <a:pt x="1108" y="0"/>
                      <a:pt x="482" y="442"/>
                      <a:pt x="277" y="1120"/>
                    </a:cubicBezTo>
                    <a:lnTo>
                      <a:pt x="1" y="2047"/>
                    </a:lnTo>
                    <a:lnTo>
                      <a:pt x="4011" y="3225"/>
                    </a:lnTo>
                    <a:lnTo>
                      <a:pt x="4262" y="2323"/>
                    </a:lnTo>
                    <a:cubicBezTo>
                      <a:pt x="4512" y="1471"/>
                      <a:pt x="4036" y="594"/>
                      <a:pt x="3209" y="343"/>
                    </a:cubicBezTo>
                    <a:lnTo>
                      <a:pt x="2257" y="67"/>
                    </a:lnTo>
                    <a:cubicBezTo>
                      <a:pt x="2102" y="22"/>
                      <a:pt x="1947" y="0"/>
                      <a:pt x="1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6"/>
              <p:cNvSpPr/>
              <p:nvPr/>
            </p:nvSpPr>
            <p:spPr>
              <a:xfrm>
                <a:off x="4707550" y="4584275"/>
                <a:ext cx="137875" cy="56775"/>
              </a:xfrm>
              <a:custGeom>
                <a:avLst/>
                <a:gdLst/>
                <a:ahLst/>
                <a:cxnLst/>
                <a:rect l="l" t="t" r="r" b="b"/>
                <a:pathLst>
                  <a:path w="5515" h="2271" extrusionOk="0">
                    <a:moveTo>
                      <a:pt x="913" y="1"/>
                    </a:moveTo>
                    <a:cubicBezTo>
                      <a:pt x="503" y="1"/>
                      <a:pt x="124" y="274"/>
                      <a:pt x="0" y="666"/>
                    </a:cubicBezTo>
                    <a:lnTo>
                      <a:pt x="5364" y="2270"/>
                    </a:lnTo>
                    <a:cubicBezTo>
                      <a:pt x="5514" y="1769"/>
                      <a:pt x="5214" y="1243"/>
                      <a:pt x="4737" y="1117"/>
                    </a:cubicBezTo>
                    <a:lnTo>
                      <a:pt x="1178" y="40"/>
                    </a:lnTo>
                    <a:cubicBezTo>
                      <a:pt x="1090" y="13"/>
                      <a:pt x="1001" y="1"/>
                      <a:pt x="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6"/>
              <p:cNvSpPr/>
              <p:nvPr/>
            </p:nvSpPr>
            <p:spPr>
              <a:xfrm>
                <a:off x="3932475" y="4741900"/>
                <a:ext cx="50775" cy="36350"/>
              </a:xfrm>
              <a:custGeom>
                <a:avLst/>
                <a:gdLst/>
                <a:ahLst/>
                <a:cxnLst/>
                <a:rect l="l" t="t" r="r" b="b"/>
                <a:pathLst>
                  <a:path w="2031" h="1454" fill="none" extrusionOk="0">
                    <a:moveTo>
                      <a:pt x="1329" y="1379"/>
                    </a:moveTo>
                    <a:lnTo>
                      <a:pt x="402" y="1103"/>
                    </a:lnTo>
                    <a:cubicBezTo>
                      <a:pt x="151" y="1028"/>
                      <a:pt x="1" y="752"/>
                      <a:pt x="76" y="477"/>
                    </a:cubicBezTo>
                    <a:lnTo>
                      <a:pt x="101" y="401"/>
                    </a:lnTo>
                    <a:cubicBezTo>
                      <a:pt x="176" y="151"/>
                      <a:pt x="452" y="0"/>
                      <a:pt x="703" y="76"/>
                    </a:cubicBezTo>
                    <a:lnTo>
                      <a:pt x="1630" y="351"/>
                    </a:lnTo>
                    <a:cubicBezTo>
                      <a:pt x="1880" y="426"/>
                      <a:pt x="2031" y="702"/>
                      <a:pt x="1956" y="953"/>
                    </a:cubicBezTo>
                    <a:lnTo>
                      <a:pt x="1931" y="1028"/>
                    </a:lnTo>
                    <a:cubicBezTo>
                      <a:pt x="1855" y="1304"/>
                      <a:pt x="1580" y="1454"/>
                      <a:pt x="1329" y="1379"/>
                    </a:cubicBezTo>
                    <a:close/>
                  </a:path>
                </a:pathLst>
              </a:custGeom>
              <a:solidFill>
                <a:schemeClr val="accent5"/>
              </a:solidFill>
              <a:ln w="6900" cap="flat" cmpd="sng">
                <a:solidFill>
                  <a:srgbClr val="21685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6"/>
              <p:cNvSpPr/>
              <p:nvPr/>
            </p:nvSpPr>
            <p:spPr>
              <a:xfrm>
                <a:off x="3889875" y="4763400"/>
                <a:ext cx="112800" cy="81275"/>
              </a:xfrm>
              <a:custGeom>
                <a:avLst/>
                <a:gdLst/>
                <a:ahLst/>
                <a:cxnLst/>
                <a:rect l="l" t="t" r="r" b="b"/>
                <a:pathLst>
                  <a:path w="4512" h="3251" extrusionOk="0">
                    <a:moveTo>
                      <a:pt x="1781" y="1"/>
                    </a:moveTo>
                    <a:cubicBezTo>
                      <a:pt x="1107" y="1"/>
                      <a:pt x="482" y="443"/>
                      <a:pt x="276" y="1120"/>
                    </a:cubicBezTo>
                    <a:lnTo>
                      <a:pt x="1" y="2048"/>
                    </a:lnTo>
                    <a:lnTo>
                      <a:pt x="3985" y="3251"/>
                    </a:lnTo>
                    <a:lnTo>
                      <a:pt x="4261" y="2323"/>
                    </a:lnTo>
                    <a:cubicBezTo>
                      <a:pt x="4512" y="1496"/>
                      <a:pt x="4036" y="594"/>
                      <a:pt x="3209" y="343"/>
                    </a:cubicBezTo>
                    <a:lnTo>
                      <a:pt x="2231" y="68"/>
                    </a:lnTo>
                    <a:cubicBezTo>
                      <a:pt x="2082" y="22"/>
                      <a:pt x="1930" y="1"/>
                      <a:pt x="1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6"/>
              <p:cNvSpPr/>
              <p:nvPr/>
            </p:nvSpPr>
            <p:spPr>
              <a:xfrm>
                <a:off x="3976350" y="4242100"/>
                <a:ext cx="219950" cy="203225"/>
              </a:xfrm>
              <a:custGeom>
                <a:avLst/>
                <a:gdLst/>
                <a:ahLst/>
                <a:cxnLst/>
                <a:rect l="l" t="t" r="r" b="b"/>
                <a:pathLst>
                  <a:path w="8798" h="8129" extrusionOk="0">
                    <a:moveTo>
                      <a:pt x="4403" y="1"/>
                    </a:moveTo>
                    <a:cubicBezTo>
                      <a:pt x="2478" y="1"/>
                      <a:pt x="757" y="1367"/>
                      <a:pt x="401" y="3326"/>
                    </a:cubicBezTo>
                    <a:cubicBezTo>
                      <a:pt x="0" y="5556"/>
                      <a:pt x="1454" y="7661"/>
                      <a:pt x="3659" y="8062"/>
                    </a:cubicBezTo>
                    <a:cubicBezTo>
                      <a:pt x="3906" y="8107"/>
                      <a:pt x="4152" y="8129"/>
                      <a:pt x="4394" y="8129"/>
                    </a:cubicBezTo>
                    <a:cubicBezTo>
                      <a:pt x="6320" y="8129"/>
                      <a:pt x="8040" y="6763"/>
                      <a:pt x="8396" y="4804"/>
                    </a:cubicBezTo>
                    <a:cubicBezTo>
                      <a:pt x="8797" y="2599"/>
                      <a:pt x="7344" y="468"/>
                      <a:pt x="5138" y="67"/>
                    </a:cubicBezTo>
                    <a:cubicBezTo>
                      <a:pt x="4891" y="23"/>
                      <a:pt x="4646" y="1"/>
                      <a:pt x="4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6"/>
              <p:cNvSpPr/>
              <p:nvPr/>
            </p:nvSpPr>
            <p:spPr>
              <a:xfrm>
                <a:off x="3997025" y="4293275"/>
                <a:ext cx="50150" cy="84600"/>
              </a:xfrm>
              <a:custGeom>
                <a:avLst/>
                <a:gdLst/>
                <a:ahLst/>
                <a:cxnLst/>
                <a:rect l="l" t="t" r="r" b="b"/>
                <a:pathLst>
                  <a:path w="2006" h="3384" extrusionOk="0">
                    <a:moveTo>
                      <a:pt x="2005" y="0"/>
                    </a:moveTo>
                    <a:lnTo>
                      <a:pt x="2005" y="0"/>
                    </a:lnTo>
                    <a:cubicBezTo>
                      <a:pt x="0" y="1103"/>
                      <a:pt x="1379" y="3384"/>
                      <a:pt x="1379" y="3384"/>
                    </a:cubicBezTo>
                    <a:cubicBezTo>
                      <a:pt x="953" y="1078"/>
                      <a:pt x="2005" y="1"/>
                      <a:pt x="2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6"/>
              <p:cNvSpPr/>
              <p:nvPr/>
            </p:nvSpPr>
            <p:spPr>
              <a:xfrm>
                <a:off x="4033975" y="4486875"/>
                <a:ext cx="50800" cy="32625"/>
              </a:xfrm>
              <a:custGeom>
                <a:avLst/>
                <a:gdLst/>
                <a:ahLst/>
                <a:cxnLst/>
                <a:rect l="l" t="t" r="r" b="b"/>
                <a:pathLst>
                  <a:path w="2032" h="1305" fill="none" extrusionOk="0">
                    <a:moveTo>
                      <a:pt x="653" y="51"/>
                    </a:moveTo>
                    <a:lnTo>
                      <a:pt x="1580" y="226"/>
                    </a:lnTo>
                    <a:cubicBezTo>
                      <a:pt x="1856" y="276"/>
                      <a:pt x="2031" y="527"/>
                      <a:pt x="1981" y="778"/>
                    </a:cubicBezTo>
                    <a:lnTo>
                      <a:pt x="1981" y="878"/>
                    </a:lnTo>
                    <a:cubicBezTo>
                      <a:pt x="1931" y="1129"/>
                      <a:pt x="1655" y="1304"/>
                      <a:pt x="1404" y="1279"/>
                    </a:cubicBezTo>
                    <a:lnTo>
                      <a:pt x="452" y="1104"/>
                    </a:lnTo>
                    <a:cubicBezTo>
                      <a:pt x="176" y="1053"/>
                      <a:pt x="1" y="778"/>
                      <a:pt x="51" y="527"/>
                    </a:cubicBezTo>
                    <a:lnTo>
                      <a:pt x="76" y="427"/>
                    </a:lnTo>
                    <a:cubicBezTo>
                      <a:pt x="126" y="176"/>
                      <a:pt x="377" y="1"/>
                      <a:pt x="653" y="51"/>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6"/>
              <p:cNvSpPr/>
              <p:nvPr/>
            </p:nvSpPr>
            <p:spPr>
              <a:xfrm>
                <a:off x="4010800" y="4422350"/>
                <a:ext cx="110300" cy="75175"/>
              </a:xfrm>
              <a:custGeom>
                <a:avLst/>
                <a:gdLst/>
                <a:ahLst/>
                <a:cxnLst/>
                <a:rect l="l" t="t" r="r" b="b"/>
                <a:pathLst>
                  <a:path w="4412" h="3007" extrusionOk="0">
                    <a:moveTo>
                      <a:pt x="326" y="0"/>
                    </a:moveTo>
                    <a:lnTo>
                      <a:pt x="151" y="953"/>
                    </a:lnTo>
                    <a:cubicBezTo>
                      <a:pt x="1" y="1805"/>
                      <a:pt x="552" y="2632"/>
                      <a:pt x="1429" y="2807"/>
                    </a:cubicBezTo>
                    <a:lnTo>
                      <a:pt x="2407" y="2983"/>
                    </a:lnTo>
                    <a:cubicBezTo>
                      <a:pt x="2498" y="2999"/>
                      <a:pt x="2589" y="3007"/>
                      <a:pt x="2679" y="3007"/>
                    </a:cubicBezTo>
                    <a:cubicBezTo>
                      <a:pt x="3428" y="3007"/>
                      <a:pt x="4105" y="2466"/>
                      <a:pt x="4261" y="1705"/>
                    </a:cubicBezTo>
                    <a:lnTo>
                      <a:pt x="4412" y="752"/>
                    </a:lnTo>
                    <a:lnTo>
                      <a:pt x="3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6"/>
              <p:cNvSpPr/>
              <p:nvPr/>
            </p:nvSpPr>
            <p:spPr>
              <a:xfrm>
                <a:off x="4004550" y="4402925"/>
                <a:ext cx="139725" cy="44775"/>
              </a:xfrm>
              <a:custGeom>
                <a:avLst/>
                <a:gdLst/>
                <a:ahLst/>
                <a:cxnLst/>
                <a:rect l="l" t="t" r="r" b="b"/>
                <a:pathLst>
                  <a:path w="5589" h="1791" extrusionOk="0">
                    <a:moveTo>
                      <a:pt x="100" y="0"/>
                    </a:moveTo>
                    <a:lnTo>
                      <a:pt x="100" y="0"/>
                    </a:lnTo>
                    <a:cubicBezTo>
                      <a:pt x="0" y="527"/>
                      <a:pt x="351" y="1003"/>
                      <a:pt x="852" y="1103"/>
                    </a:cubicBezTo>
                    <a:lnTo>
                      <a:pt x="4511" y="1780"/>
                    </a:lnTo>
                    <a:cubicBezTo>
                      <a:pt x="4560" y="1787"/>
                      <a:pt x="4608" y="1791"/>
                      <a:pt x="4656" y="1791"/>
                    </a:cubicBezTo>
                    <a:cubicBezTo>
                      <a:pt x="5105" y="1791"/>
                      <a:pt x="5521" y="1481"/>
                      <a:pt x="5589" y="1028"/>
                    </a:cubicBezTo>
                    <a:lnTo>
                      <a:pt x="1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6"/>
              <p:cNvSpPr/>
              <p:nvPr/>
            </p:nvSpPr>
            <p:spPr>
              <a:xfrm>
                <a:off x="4485750" y="4168825"/>
                <a:ext cx="219950" cy="203375"/>
              </a:xfrm>
              <a:custGeom>
                <a:avLst/>
                <a:gdLst/>
                <a:ahLst/>
                <a:cxnLst/>
                <a:rect l="l" t="t" r="r" b="b"/>
                <a:pathLst>
                  <a:path w="8798" h="8135" extrusionOk="0">
                    <a:moveTo>
                      <a:pt x="4413" y="0"/>
                    </a:moveTo>
                    <a:cubicBezTo>
                      <a:pt x="2483" y="0"/>
                      <a:pt x="758" y="1387"/>
                      <a:pt x="401" y="3349"/>
                    </a:cubicBezTo>
                    <a:cubicBezTo>
                      <a:pt x="0" y="5555"/>
                      <a:pt x="1454" y="7660"/>
                      <a:pt x="3659" y="8061"/>
                    </a:cubicBezTo>
                    <a:cubicBezTo>
                      <a:pt x="3915" y="8111"/>
                      <a:pt x="4170" y="8134"/>
                      <a:pt x="4421" y="8134"/>
                    </a:cubicBezTo>
                    <a:cubicBezTo>
                      <a:pt x="6336" y="8134"/>
                      <a:pt x="8042" y="6753"/>
                      <a:pt x="8396" y="4803"/>
                    </a:cubicBezTo>
                    <a:cubicBezTo>
                      <a:pt x="8797" y="2597"/>
                      <a:pt x="7344" y="492"/>
                      <a:pt x="5138" y="66"/>
                    </a:cubicBezTo>
                    <a:cubicBezTo>
                      <a:pt x="4895" y="22"/>
                      <a:pt x="4652" y="0"/>
                      <a:pt x="44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6"/>
              <p:cNvSpPr/>
              <p:nvPr/>
            </p:nvSpPr>
            <p:spPr>
              <a:xfrm>
                <a:off x="4507050" y="4219975"/>
                <a:ext cx="49525" cy="84600"/>
              </a:xfrm>
              <a:custGeom>
                <a:avLst/>
                <a:gdLst/>
                <a:ahLst/>
                <a:cxnLst/>
                <a:rect l="l" t="t" r="r" b="b"/>
                <a:pathLst>
                  <a:path w="1981" h="3384" extrusionOk="0">
                    <a:moveTo>
                      <a:pt x="1980" y="0"/>
                    </a:moveTo>
                    <a:lnTo>
                      <a:pt x="1980" y="0"/>
                    </a:lnTo>
                    <a:cubicBezTo>
                      <a:pt x="0" y="1103"/>
                      <a:pt x="1354" y="3384"/>
                      <a:pt x="1354" y="3384"/>
                    </a:cubicBezTo>
                    <a:cubicBezTo>
                      <a:pt x="928" y="1078"/>
                      <a:pt x="1980" y="0"/>
                      <a:pt x="1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6"/>
              <p:cNvSpPr/>
              <p:nvPr/>
            </p:nvSpPr>
            <p:spPr>
              <a:xfrm>
                <a:off x="4543400" y="4413575"/>
                <a:ext cx="50775" cy="33225"/>
              </a:xfrm>
              <a:custGeom>
                <a:avLst/>
                <a:gdLst/>
                <a:ahLst/>
                <a:cxnLst/>
                <a:rect l="l" t="t" r="r" b="b"/>
                <a:pathLst>
                  <a:path w="2031" h="1329" fill="none" extrusionOk="0">
                    <a:moveTo>
                      <a:pt x="652" y="51"/>
                    </a:moveTo>
                    <a:lnTo>
                      <a:pt x="1579" y="226"/>
                    </a:lnTo>
                    <a:cubicBezTo>
                      <a:pt x="1855" y="276"/>
                      <a:pt x="2030" y="527"/>
                      <a:pt x="1980" y="802"/>
                    </a:cubicBezTo>
                    <a:lnTo>
                      <a:pt x="1980" y="878"/>
                    </a:lnTo>
                    <a:cubicBezTo>
                      <a:pt x="1930" y="1153"/>
                      <a:pt x="1654" y="1329"/>
                      <a:pt x="1404" y="1279"/>
                    </a:cubicBezTo>
                    <a:lnTo>
                      <a:pt x="451" y="1103"/>
                    </a:lnTo>
                    <a:cubicBezTo>
                      <a:pt x="175" y="1053"/>
                      <a:pt x="0" y="802"/>
                      <a:pt x="50" y="527"/>
                    </a:cubicBezTo>
                    <a:lnTo>
                      <a:pt x="75" y="452"/>
                    </a:lnTo>
                    <a:cubicBezTo>
                      <a:pt x="125" y="176"/>
                      <a:pt x="376" y="0"/>
                      <a:pt x="652" y="51"/>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6"/>
              <p:cNvSpPr/>
              <p:nvPr/>
            </p:nvSpPr>
            <p:spPr>
              <a:xfrm>
                <a:off x="4520200" y="4349025"/>
                <a:ext cx="110925" cy="75225"/>
              </a:xfrm>
              <a:custGeom>
                <a:avLst/>
                <a:gdLst/>
                <a:ahLst/>
                <a:cxnLst/>
                <a:rect l="l" t="t" r="r" b="b"/>
                <a:pathLst>
                  <a:path w="4437" h="3009" extrusionOk="0">
                    <a:moveTo>
                      <a:pt x="326" y="1"/>
                    </a:moveTo>
                    <a:lnTo>
                      <a:pt x="151" y="953"/>
                    </a:lnTo>
                    <a:cubicBezTo>
                      <a:pt x="1" y="1806"/>
                      <a:pt x="552" y="2633"/>
                      <a:pt x="1429" y="2808"/>
                    </a:cubicBezTo>
                    <a:lnTo>
                      <a:pt x="2407" y="2983"/>
                    </a:lnTo>
                    <a:cubicBezTo>
                      <a:pt x="2501" y="3000"/>
                      <a:pt x="2595" y="3008"/>
                      <a:pt x="2687" y="3008"/>
                    </a:cubicBezTo>
                    <a:cubicBezTo>
                      <a:pt x="3434" y="3008"/>
                      <a:pt x="4105" y="2486"/>
                      <a:pt x="4261" y="1705"/>
                    </a:cubicBezTo>
                    <a:lnTo>
                      <a:pt x="4437" y="778"/>
                    </a:lnTo>
                    <a:lnTo>
                      <a:pt x="3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6"/>
              <p:cNvSpPr/>
              <p:nvPr/>
            </p:nvSpPr>
            <p:spPr>
              <a:xfrm>
                <a:off x="4513950" y="4329625"/>
                <a:ext cx="139750" cy="44925"/>
              </a:xfrm>
              <a:custGeom>
                <a:avLst/>
                <a:gdLst/>
                <a:ahLst/>
                <a:cxnLst/>
                <a:rect l="l" t="t" r="r" b="b"/>
                <a:pathLst>
                  <a:path w="5590" h="1797" extrusionOk="0">
                    <a:moveTo>
                      <a:pt x="100" y="0"/>
                    </a:moveTo>
                    <a:lnTo>
                      <a:pt x="100" y="0"/>
                    </a:lnTo>
                    <a:cubicBezTo>
                      <a:pt x="0" y="526"/>
                      <a:pt x="351" y="1003"/>
                      <a:pt x="852" y="1103"/>
                    </a:cubicBezTo>
                    <a:lnTo>
                      <a:pt x="4511" y="1779"/>
                    </a:lnTo>
                    <a:cubicBezTo>
                      <a:pt x="4569" y="1791"/>
                      <a:pt x="4627" y="1797"/>
                      <a:pt x="4684" y="1797"/>
                    </a:cubicBezTo>
                    <a:cubicBezTo>
                      <a:pt x="5123" y="1797"/>
                      <a:pt x="5523" y="1471"/>
                      <a:pt x="5589" y="1028"/>
                    </a:cubicBezTo>
                    <a:lnTo>
                      <a:pt x="1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6"/>
              <p:cNvSpPr/>
              <p:nvPr/>
            </p:nvSpPr>
            <p:spPr>
              <a:xfrm>
                <a:off x="3406800" y="4186425"/>
                <a:ext cx="229350" cy="203325"/>
              </a:xfrm>
              <a:custGeom>
                <a:avLst/>
                <a:gdLst/>
                <a:ahLst/>
                <a:cxnLst/>
                <a:rect l="l" t="t" r="r" b="b"/>
                <a:pathLst>
                  <a:path w="9174" h="8133" extrusionOk="0">
                    <a:moveTo>
                      <a:pt x="4584" y="0"/>
                    </a:moveTo>
                    <a:cubicBezTo>
                      <a:pt x="4127" y="0"/>
                      <a:pt x="3662" y="77"/>
                      <a:pt x="3208" y="239"/>
                    </a:cubicBezTo>
                    <a:cubicBezTo>
                      <a:pt x="1078" y="1016"/>
                      <a:pt x="0" y="3347"/>
                      <a:pt x="777" y="5452"/>
                    </a:cubicBezTo>
                    <a:cubicBezTo>
                      <a:pt x="1365" y="7099"/>
                      <a:pt x="2920" y="8133"/>
                      <a:pt x="4576" y="8133"/>
                    </a:cubicBezTo>
                    <a:cubicBezTo>
                      <a:pt x="5038" y="8133"/>
                      <a:pt x="5507" y="8053"/>
                      <a:pt x="5965" y="7883"/>
                    </a:cubicBezTo>
                    <a:cubicBezTo>
                      <a:pt x="8095" y="7106"/>
                      <a:pt x="9173" y="4776"/>
                      <a:pt x="8396" y="2670"/>
                    </a:cubicBezTo>
                    <a:cubicBezTo>
                      <a:pt x="7806" y="1019"/>
                      <a:pt x="6245" y="0"/>
                      <a:pt x="45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6"/>
              <p:cNvSpPr/>
              <p:nvPr/>
            </p:nvSpPr>
            <p:spPr>
              <a:xfrm>
                <a:off x="3433100" y="4264450"/>
                <a:ext cx="58300" cy="80225"/>
              </a:xfrm>
              <a:custGeom>
                <a:avLst/>
                <a:gdLst/>
                <a:ahLst/>
                <a:cxnLst/>
                <a:rect l="l" t="t" r="r" b="b"/>
                <a:pathLst>
                  <a:path w="2332" h="3209" extrusionOk="0">
                    <a:moveTo>
                      <a:pt x="1154" y="1"/>
                    </a:moveTo>
                    <a:cubicBezTo>
                      <a:pt x="1" y="1955"/>
                      <a:pt x="2332" y="3209"/>
                      <a:pt x="2332" y="3209"/>
                    </a:cubicBezTo>
                    <a:cubicBezTo>
                      <a:pt x="803" y="1454"/>
                      <a:pt x="1154" y="1"/>
                      <a:pt x="1154"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6"/>
              <p:cNvSpPr/>
              <p:nvPr/>
            </p:nvSpPr>
            <p:spPr>
              <a:xfrm>
                <a:off x="3553400" y="4419850"/>
                <a:ext cx="51400" cy="38225"/>
              </a:xfrm>
              <a:custGeom>
                <a:avLst/>
                <a:gdLst/>
                <a:ahLst/>
                <a:cxnLst/>
                <a:rect l="l" t="t" r="r" b="b"/>
                <a:pathLst>
                  <a:path w="2056" h="1529" fill="none" extrusionOk="0">
                    <a:moveTo>
                      <a:pt x="377" y="426"/>
                    </a:moveTo>
                    <a:lnTo>
                      <a:pt x="1279" y="100"/>
                    </a:lnTo>
                    <a:cubicBezTo>
                      <a:pt x="1555" y="0"/>
                      <a:pt x="1830" y="150"/>
                      <a:pt x="1931" y="401"/>
                    </a:cubicBezTo>
                    <a:lnTo>
                      <a:pt x="1956" y="476"/>
                    </a:lnTo>
                    <a:cubicBezTo>
                      <a:pt x="2056" y="727"/>
                      <a:pt x="1906" y="1003"/>
                      <a:pt x="1655" y="1103"/>
                    </a:cubicBezTo>
                    <a:lnTo>
                      <a:pt x="753" y="1429"/>
                    </a:lnTo>
                    <a:cubicBezTo>
                      <a:pt x="502" y="1529"/>
                      <a:pt x="226" y="1404"/>
                      <a:pt x="126" y="1128"/>
                    </a:cubicBezTo>
                    <a:lnTo>
                      <a:pt x="101" y="1053"/>
                    </a:lnTo>
                    <a:cubicBezTo>
                      <a:pt x="1" y="802"/>
                      <a:pt x="126" y="526"/>
                      <a:pt x="377" y="426"/>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6"/>
              <p:cNvSpPr/>
              <p:nvPr/>
            </p:nvSpPr>
            <p:spPr>
              <a:xfrm>
                <a:off x="3503275" y="4354675"/>
                <a:ext cx="113450" cy="83900"/>
              </a:xfrm>
              <a:custGeom>
                <a:avLst/>
                <a:gdLst/>
                <a:ahLst/>
                <a:cxnLst/>
                <a:rect l="l" t="t" r="r" b="b"/>
                <a:pathLst>
                  <a:path w="4538" h="3356" extrusionOk="0">
                    <a:moveTo>
                      <a:pt x="3911" y="1"/>
                    </a:moveTo>
                    <a:lnTo>
                      <a:pt x="1" y="1404"/>
                    </a:lnTo>
                    <a:lnTo>
                      <a:pt x="327" y="2306"/>
                    </a:lnTo>
                    <a:cubicBezTo>
                      <a:pt x="562" y="2954"/>
                      <a:pt x="1166" y="3355"/>
                      <a:pt x="1813" y="3355"/>
                    </a:cubicBezTo>
                    <a:cubicBezTo>
                      <a:pt x="1993" y="3355"/>
                      <a:pt x="2177" y="3324"/>
                      <a:pt x="2357" y="3259"/>
                    </a:cubicBezTo>
                    <a:lnTo>
                      <a:pt x="3284" y="2933"/>
                    </a:lnTo>
                    <a:cubicBezTo>
                      <a:pt x="4111" y="2632"/>
                      <a:pt x="4537" y="1705"/>
                      <a:pt x="4236" y="878"/>
                    </a:cubicBezTo>
                    <a:lnTo>
                      <a:pt x="39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6"/>
              <p:cNvSpPr/>
              <p:nvPr/>
            </p:nvSpPr>
            <p:spPr>
              <a:xfrm>
                <a:off x="3483225" y="4331500"/>
                <a:ext cx="135375" cy="63450"/>
              </a:xfrm>
              <a:custGeom>
                <a:avLst/>
                <a:gdLst/>
                <a:ahLst/>
                <a:cxnLst/>
                <a:rect l="l" t="t" r="r" b="b"/>
                <a:pathLst>
                  <a:path w="5415" h="2538" extrusionOk="0">
                    <a:moveTo>
                      <a:pt x="5239" y="0"/>
                    </a:moveTo>
                    <a:lnTo>
                      <a:pt x="1" y="1905"/>
                    </a:lnTo>
                    <a:cubicBezTo>
                      <a:pt x="138" y="2298"/>
                      <a:pt x="492" y="2537"/>
                      <a:pt x="880" y="2537"/>
                    </a:cubicBezTo>
                    <a:cubicBezTo>
                      <a:pt x="987" y="2537"/>
                      <a:pt x="1096" y="2519"/>
                      <a:pt x="1204" y="2481"/>
                    </a:cubicBezTo>
                    <a:lnTo>
                      <a:pt x="4688" y="1203"/>
                    </a:lnTo>
                    <a:cubicBezTo>
                      <a:pt x="5164" y="1028"/>
                      <a:pt x="5414" y="476"/>
                      <a:pt x="5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6"/>
              <p:cNvSpPr/>
              <p:nvPr/>
            </p:nvSpPr>
            <p:spPr>
              <a:xfrm>
                <a:off x="2680600" y="4093675"/>
                <a:ext cx="226200" cy="203000"/>
              </a:xfrm>
              <a:custGeom>
                <a:avLst/>
                <a:gdLst/>
                <a:ahLst/>
                <a:cxnLst/>
                <a:rect l="l" t="t" r="r" b="b"/>
                <a:pathLst>
                  <a:path w="9048" h="8120" extrusionOk="0">
                    <a:moveTo>
                      <a:pt x="4530" y="1"/>
                    </a:moveTo>
                    <a:cubicBezTo>
                      <a:pt x="3409" y="1"/>
                      <a:pt x="2291" y="462"/>
                      <a:pt x="1479" y="1368"/>
                    </a:cubicBezTo>
                    <a:cubicBezTo>
                      <a:pt x="0" y="3022"/>
                      <a:pt x="151" y="5603"/>
                      <a:pt x="1830" y="7082"/>
                    </a:cubicBezTo>
                    <a:cubicBezTo>
                      <a:pt x="2607" y="7778"/>
                      <a:pt x="3571" y="8120"/>
                      <a:pt x="4533" y="8120"/>
                    </a:cubicBezTo>
                    <a:cubicBezTo>
                      <a:pt x="5649" y="8120"/>
                      <a:pt x="6761" y="7659"/>
                      <a:pt x="7569" y="6756"/>
                    </a:cubicBezTo>
                    <a:cubicBezTo>
                      <a:pt x="9048" y="5077"/>
                      <a:pt x="8898" y="2521"/>
                      <a:pt x="7218" y="1017"/>
                    </a:cubicBezTo>
                    <a:cubicBezTo>
                      <a:pt x="6445" y="336"/>
                      <a:pt x="5486" y="1"/>
                      <a:pt x="45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6"/>
              <p:cNvSpPr/>
              <p:nvPr/>
            </p:nvSpPr>
            <p:spPr>
              <a:xfrm>
                <a:off x="2728225" y="4202425"/>
                <a:ext cx="65800" cy="57025"/>
              </a:xfrm>
              <a:custGeom>
                <a:avLst/>
                <a:gdLst/>
                <a:ahLst/>
                <a:cxnLst/>
                <a:rect l="l" t="t" r="r" b="b"/>
                <a:pathLst>
                  <a:path w="2632" h="2281" extrusionOk="0">
                    <a:moveTo>
                      <a:pt x="75" y="0"/>
                    </a:moveTo>
                    <a:cubicBezTo>
                      <a:pt x="0" y="2281"/>
                      <a:pt x="2632" y="2281"/>
                      <a:pt x="2632" y="2281"/>
                    </a:cubicBezTo>
                    <a:cubicBezTo>
                      <a:pt x="451" y="1454"/>
                      <a:pt x="75" y="1"/>
                      <a:pt x="75" y="0"/>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6"/>
              <p:cNvSpPr/>
              <p:nvPr/>
            </p:nvSpPr>
            <p:spPr>
              <a:xfrm>
                <a:off x="2893625" y="4276975"/>
                <a:ext cx="45150" cy="47025"/>
              </a:xfrm>
              <a:custGeom>
                <a:avLst/>
                <a:gdLst/>
                <a:ahLst/>
                <a:cxnLst/>
                <a:rect l="l" t="t" r="r" b="b"/>
                <a:pathLst>
                  <a:path w="1806" h="1881" fill="none" extrusionOk="0">
                    <a:moveTo>
                      <a:pt x="176" y="953"/>
                    </a:moveTo>
                    <a:lnTo>
                      <a:pt x="828" y="226"/>
                    </a:lnTo>
                    <a:cubicBezTo>
                      <a:pt x="1003" y="26"/>
                      <a:pt x="1304" y="1"/>
                      <a:pt x="1504" y="201"/>
                    </a:cubicBezTo>
                    <a:lnTo>
                      <a:pt x="1580" y="251"/>
                    </a:lnTo>
                    <a:cubicBezTo>
                      <a:pt x="1780" y="427"/>
                      <a:pt x="1805" y="728"/>
                      <a:pt x="1605" y="953"/>
                    </a:cubicBezTo>
                    <a:lnTo>
                      <a:pt x="978" y="1655"/>
                    </a:lnTo>
                    <a:cubicBezTo>
                      <a:pt x="803" y="1855"/>
                      <a:pt x="477" y="1880"/>
                      <a:pt x="276" y="1705"/>
                    </a:cubicBezTo>
                    <a:lnTo>
                      <a:pt x="226" y="1655"/>
                    </a:lnTo>
                    <a:cubicBezTo>
                      <a:pt x="26" y="1454"/>
                      <a:pt x="1" y="1154"/>
                      <a:pt x="176" y="953"/>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6"/>
              <p:cNvSpPr/>
              <p:nvPr/>
            </p:nvSpPr>
            <p:spPr>
              <a:xfrm>
                <a:off x="2825950" y="4215575"/>
                <a:ext cx="105300" cy="104025"/>
              </a:xfrm>
              <a:custGeom>
                <a:avLst/>
                <a:gdLst/>
                <a:ahLst/>
                <a:cxnLst/>
                <a:rect l="l" t="t" r="r" b="b"/>
                <a:pathLst>
                  <a:path w="4212" h="4161" extrusionOk="0">
                    <a:moveTo>
                      <a:pt x="2783" y="1"/>
                    </a:moveTo>
                    <a:lnTo>
                      <a:pt x="1" y="3133"/>
                    </a:lnTo>
                    <a:lnTo>
                      <a:pt x="728" y="3760"/>
                    </a:lnTo>
                    <a:cubicBezTo>
                      <a:pt x="1030" y="4028"/>
                      <a:pt x="1408" y="4160"/>
                      <a:pt x="1785" y="4160"/>
                    </a:cubicBezTo>
                    <a:cubicBezTo>
                      <a:pt x="2218" y="4160"/>
                      <a:pt x="2650" y="3984"/>
                      <a:pt x="2958" y="3635"/>
                    </a:cubicBezTo>
                    <a:lnTo>
                      <a:pt x="3635" y="2883"/>
                    </a:lnTo>
                    <a:cubicBezTo>
                      <a:pt x="4211" y="2231"/>
                      <a:pt x="4136" y="1229"/>
                      <a:pt x="3485" y="652"/>
                    </a:cubicBezTo>
                    <a:lnTo>
                      <a:pt x="27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6"/>
              <p:cNvSpPr/>
              <p:nvPr/>
            </p:nvSpPr>
            <p:spPr>
              <a:xfrm>
                <a:off x="2803400" y="4189250"/>
                <a:ext cx="103400" cy="110175"/>
              </a:xfrm>
              <a:custGeom>
                <a:avLst/>
                <a:gdLst/>
                <a:ahLst/>
                <a:cxnLst/>
                <a:rect l="l" t="t" r="r" b="b"/>
                <a:pathLst>
                  <a:path w="4136" h="4407" extrusionOk="0">
                    <a:moveTo>
                      <a:pt x="3710" y="1"/>
                    </a:moveTo>
                    <a:lnTo>
                      <a:pt x="1" y="4161"/>
                    </a:lnTo>
                    <a:cubicBezTo>
                      <a:pt x="176" y="4325"/>
                      <a:pt x="401" y="4407"/>
                      <a:pt x="626" y="4407"/>
                    </a:cubicBezTo>
                    <a:cubicBezTo>
                      <a:pt x="883" y="4407"/>
                      <a:pt x="1142" y="4300"/>
                      <a:pt x="1329" y="4086"/>
                    </a:cubicBezTo>
                    <a:lnTo>
                      <a:pt x="3785" y="1329"/>
                    </a:lnTo>
                    <a:cubicBezTo>
                      <a:pt x="4136" y="928"/>
                      <a:pt x="4086" y="352"/>
                      <a:pt x="37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46"/>
            <p:cNvGrpSpPr/>
            <p:nvPr/>
          </p:nvGrpSpPr>
          <p:grpSpPr>
            <a:xfrm rot="6786995">
              <a:off x="3717707" y="3864651"/>
              <a:ext cx="256298" cy="233098"/>
              <a:chOff x="2193750" y="4329625"/>
              <a:chExt cx="256300" cy="233100"/>
            </a:xfrm>
          </p:grpSpPr>
          <p:sp>
            <p:nvSpPr>
              <p:cNvPr id="5492" name="Google Shape;5492;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46"/>
            <p:cNvGrpSpPr/>
            <p:nvPr/>
          </p:nvGrpSpPr>
          <p:grpSpPr>
            <a:xfrm rot="-3808403">
              <a:off x="3492170" y="4083512"/>
              <a:ext cx="256292" cy="233093"/>
              <a:chOff x="2193750" y="4329625"/>
              <a:chExt cx="256300" cy="233100"/>
            </a:xfrm>
          </p:grpSpPr>
          <p:sp>
            <p:nvSpPr>
              <p:cNvPr id="5498" name="Google Shape;5498;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rgbClr val="FFDC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46"/>
            <p:cNvGrpSpPr/>
            <p:nvPr/>
          </p:nvGrpSpPr>
          <p:grpSpPr>
            <a:xfrm rot="-2549233">
              <a:off x="3183709" y="4173705"/>
              <a:ext cx="256290" cy="233091"/>
              <a:chOff x="2193750" y="4329625"/>
              <a:chExt cx="256300" cy="233100"/>
            </a:xfrm>
          </p:grpSpPr>
          <p:sp>
            <p:nvSpPr>
              <p:cNvPr id="5504" name="Google Shape;5504;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46"/>
            <p:cNvGrpSpPr/>
            <p:nvPr/>
          </p:nvGrpSpPr>
          <p:grpSpPr>
            <a:xfrm rot="9209633">
              <a:off x="3145212" y="3771813"/>
              <a:ext cx="256304" cy="233103"/>
              <a:chOff x="2193750" y="4329625"/>
              <a:chExt cx="256300" cy="233100"/>
            </a:xfrm>
          </p:grpSpPr>
          <p:sp>
            <p:nvSpPr>
              <p:cNvPr id="5510" name="Google Shape;5510;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rgbClr val="85B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46"/>
            <p:cNvGrpSpPr/>
            <p:nvPr/>
          </p:nvGrpSpPr>
          <p:grpSpPr>
            <a:xfrm rot="1103814">
              <a:off x="2745172" y="3974893"/>
              <a:ext cx="256302" cy="233102"/>
              <a:chOff x="2193750" y="4329625"/>
              <a:chExt cx="256300" cy="233100"/>
            </a:xfrm>
          </p:grpSpPr>
          <p:sp>
            <p:nvSpPr>
              <p:cNvPr id="5516" name="Google Shape;5516;p46"/>
              <p:cNvSpPr/>
              <p:nvPr/>
            </p:nvSpPr>
            <p:spPr>
              <a:xfrm>
                <a:off x="2193750" y="4359675"/>
                <a:ext cx="227475" cy="203050"/>
              </a:xfrm>
              <a:custGeom>
                <a:avLst/>
                <a:gdLst/>
                <a:ahLst/>
                <a:cxnLst/>
                <a:rect l="l" t="t" r="r" b="b"/>
                <a:pathLst>
                  <a:path w="9099" h="8122" extrusionOk="0">
                    <a:moveTo>
                      <a:pt x="4553" y="1"/>
                    </a:moveTo>
                    <a:cubicBezTo>
                      <a:pt x="3607" y="1"/>
                      <a:pt x="2655" y="331"/>
                      <a:pt x="1880" y="1004"/>
                    </a:cubicBezTo>
                    <a:cubicBezTo>
                      <a:pt x="201" y="2457"/>
                      <a:pt x="1" y="5039"/>
                      <a:pt x="1479" y="6718"/>
                    </a:cubicBezTo>
                    <a:cubicBezTo>
                      <a:pt x="2285" y="7647"/>
                      <a:pt x="3412" y="8122"/>
                      <a:pt x="4546" y="8122"/>
                    </a:cubicBezTo>
                    <a:cubicBezTo>
                      <a:pt x="5492" y="8122"/>
                      <a:pt x="6444" y="7791"/>
                      <a:pt x="7219" y="7119"/>
                    </a:cubicBezTo>
                    <a:cubicBezTo>
                      <a:pt x="8923" y="5665"/>
                      <a:pt x="9098" y="3084"/>
                      <a:pt x="7620" y="1405"/>
                    </a:cubicBezTo>
                    <a:cubicBezTo>
                      <a:pt x="6813" y="475"/>
                      <a:pt x="5687" y="1"/>
                      <a:pt x="4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6"/>
              <p:cNvSpPr/>
              <p:nvPr/>
            </p:nvSpPr>
            <p:spPr>
              <a:xfrm>
                <a:off x="2306525" y="4468700"/>
                <a:ext cx="65200" cy="57350"/>
              </a:xfrm>
              <a:custGeom>
                <a:avLst/>
                <a:gdLst/>
                <a:ahLst/>
                <a:cxnLst/>
                <a:rect l="l" t="t" r="r" b="b"/>
                <a:pathLst>
                  <a:path w="2608" h="2294" extrusionOk="0">
                    <a:moveTo>
                      <a:pt x="2607" y="1"/>
                    </a:moveTo>
                    <a:lnTo>
                      <a:pt x="2607" y="1"/>
                    </a:lnTo>
                    <a:cubicBezTo>
                      <a:pt x="1480" y="2081"/>
                      <a:pt x="1" y="2257"/>
                      <a:pt x="1" y="2257"/>
                    </a:cubicBezTo>
                    <a:cubicBezTo>
                      <a:pt x="151" y="2282"/>
                      <a:pt x="293" y="2293"/>
                      <a:pt x="427" y="2293"/>
                    </a:cubicBezTo>
                    <a:cubicBezTo>
                      <a:pt x="2302" y="2293"/>
                      <a:pt x="2607" y="1"/>
                      <a:pt x="2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6"/>
              <p:cNvSpPr/>
              <p:nvPr/>
            </p:nvSpPr>
            <p:spPr>
              <a:xfrm>
                <a:off x="2405525" y="4329625"/>
                <a:ext cx="44525" cy="47000"/>
              </a:xfrm>
              <a:custGeom>
                <a:avLst/>
                <a:gdLst/>
                <a:ahLst/>
                <a:cxnLst/>
                <a:rect l="l" t="t" r="r" b="b"/>
                <a:pathLst>
                  <a:path w="1781" h="1880" fill="none" extrusionOk="0">
                    <a:moveTo>
                      <a:pt x="803" y="1654"/>
                    </a:moveTo>
                    <a:lnTo>
                      <a:pt x="176" y="927"/>
                    </a:lnTo>
                    <a:cubicBezTo>
                      <a:pt x="1" y="727"/>
                      <a:pt x="26" y="426"/>
                      <a:pt x="226" y="251"/>
                    </a:cubicBezTo>
                    <a:lnTo>
                      <a:pt x="276" y="175"/>
                    </a:lnTo>
                    <a:cubicBezTo>
                      <a:pt x="502" y="0"/>
                      <a:pt x="803" y="25"/>
                      <a:pt x="978" y="226"/>
                    </a:cubicBezTo>
                    <a:lnTo>
                      <a:pt x="1605" y="952"/>
                    </a:lnTo>
                    <a:cubicBezTo>
                      <a:pt x="1780" y="1153"/>
                      <a:pt x="1755" y="1479"/>
                      <a:pt x="1555" y="1654"/>
                    </a:cubicBezTo>
                    <a:lnTo>
                      <a:pt x="1505" y="1704"/>
                    </a:lnTo>
                    <a:cubicBezTo>
                      <a:pt x="1304" y="1880"/>
                      <a:pt x="978" y="1855"/>
                      <a:pt x="803" y="1654"/>
                    </a:cubicBezTo>
                    <a:close/>
                  </a:path>
                </a:pathLst>
              </a:custGeom>
              <a:noFill/>
              <a:ln w="690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6"/>
              <p:cNvSpPr/>
              <p:nvPr/>
            </p:nvSpPr>
            <p:spPr>
              <a:xfrm>
                <a:off x="2341000" y="4337425"/>
                <a:ext cx="104650" cy="104375"/>
              </a:xfrm>
              <a:custGeom>
                <a:avLst/>
                <a:gdLst/>
                <a:ahLst/>
                <a:cxnLst/>
                <a:rect l="l" t="t" r="r" b="b"/>
                <a:pathLst>
                  <a:path w="4186" h="4175" extrusionOk="0">
                    <a:moveTo>
                      <a:pt x="1759" y="1"/>
                    </a:moveTo>
                    <a:cubicBezTo>
                      <a:pt x="1391" y="1"/>
                      <a:pt x="1023" y="128"/>
                      <a:pt x="727" y="390"/>
                    </a:cubicBezTo>
                    <a:lnTo>
                      <a:pt x="0" y="1016"/>
                    </a:lnTo>
                    <a:lnTo>
                      <a:pt x="2732" y="4174"/>
                    </a:lnTo>
                    <a:lnTo>
                      <a:pt x="3459" y="3548"/>
                    </a:lnTo>
                    <a:cubicBezTo>
                      <a:pt x="4111" y="2971"/>
                      <a:pt x="4186" y="1969"/>
                      <a:pt x="3609" y="1317"/>
                    </a:cubicBezTo>
                    <a:lnTo>
                      <a:pt x="2958" y="540"/>
                    </a:lnTo>
                    <a:cubicBezTo>
                      <a:pt x="2643" y="185"/>
                      <a:pt x="2202" y="1"/>
                      <a:pt x="17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6"/>
              <p:cNvSpPr/>
              <p:nvPr/>
            </p:nvSpPr>
            <p:spPr>
              <a:xfrm>
                <a:off x="2314675" y="4353150"/>
                <a:ext cx="102775" cy="111200"/>
              </a:xfrm>
              <a:custGeom>
                <a:avLst/>
                <a:gdLst/>
                <a:ahLst/>
                <a:cxnLst/>
                <a:rect l="l" t="t" r="r" b="b"/>
                <a:pathLst>
                  <a:path w="4111" h="4448" extrusionOk="0">
                    <a:moveTo>
                      <a:pt x="622" y="0"/>
                    </a:moveTo>
                    <a:cubicBezTo>
                      <a:pt x="404" y="0"/>
                      <a:pt x="184" y="77"/>
                      <a:pt x="1" y="237"/>
                    </a:cubicBezTo>
                    <a:lnTo>
                      <a:pt x="3660" y="4448"/>
                    </a:lnTo>
                    <a:cubicBezTo>
                      <a:pt x="4061" y="4097"/>
                      <a:pt x="4111" y="3520"/>
                      <a:pt x="3760" y="3119"/>
                    </a:cubicBezTo>
                    <a:lnTo>
                      <a:pt x="1329" y="312"/>
                    </a:lnTo>
                    <a:cubicBezTo>
                      <a:pt x="1138" y="108"/>
                      <a:pt x="881" y="0"/>
                      <a:pt x="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1" name="Google Shape;5521;p46"/>
          <p:cNvGrpSpPr/>
          <p:nvPr/>
        </p:nvGrpSpPr>
        <p:grpSpPr>
          <a:xfrm>
            <a:off x="1897386" y="3505482"/>
            <a:ext cx="918944" cy="1166689"/>
            <a:chOff x="3022700" y="849650"/>
            <a:chExt cx="1510675" cy="1917950"/>
          </a:xfrm>
        </p:grpSpPr>
        <p:sp>
          <p:nvSpPr>
            <p:cNvPr id="5522" name="Google Shape;5522;p46"/>
            <p:cNvSpPr/>
            <p:nvPr/>
          </p:nvSpPr>
          <p:spPr>
            <a:xfrm>
              <a:off x="3022700" y="849650"/>
              <a:ext cx="1510675" cy="1917950"/>
            </a:xfrm>
            <a:custGeom>
              <a:avLst/>
              <a:gdLst/>
              <a:ahLst/>
              <a:cxnLst/>
              <a:rect l="l" t="t" r="r" b="b"/>
              <a:pathLst>
                <a:path w="60427" h="76718" extrusionOk="0">
                  <a:moveTo>
                    <a:pt x="29399" y="0"/>
                  </a:moveTo>
                  <a:cubicBezTo>
                    <a:pt x="21580" y="0"/>
                    <a:pt x="15239" y="6366"/>
                    <a:pt x="15239" y="14161"/>
                  </a:cubicBezTo>
                  <a:cubicBezTo>
                    <a:pt x="15239" y="14261"/>
                    <a:pt x="15239" y="14386"/>
                    <a:pt x="15239" y="14487"/>
                  </a:cubicBezTo>
                  <a:cubicBezTo>
                    <a:pt x="14738" y="13484"/>
                    <a:pt x="14211" y="12406"/>
                    <a:pt x="13685" y="11228"/>
                  </a:cubicBezTo>
                  <a:cubicBezTo>
                    <a:pt x="13459" y="10727"/>
                    <a:pt x="13259" y="10301"/>
                    <a:pt x="13083" y="9975"/>
                  </a:cubicBezTo>
                  <a:cubicBezTo>
                    <a:pt x="12256" y="8221"/>
                    <a:pt x="10452" y="7193"/>
                    <a:pt x="8271" y="7193"/>
                  </a:cubicBezTo>
                  <a:cubicBezTo>
                    <a:pt x="5815" y="7193"/>
                    <a:pt x="2858" y="8622"/>
                    <a:pt x="1780" y="11830"/>
                  </a:cubicBezTo>
                  <a:cubicBezTo>
                    <a:pt x="1" y="17193"/>
                    <a:pt x="10577" y="29950"/>
                    <a:pt x="16066" y="33083"/>
                  </a:cubicBezTo>
                  <a:cubicBezTo>
                    <a:pt x="16542" y="33359"/>
                    <a:pt x="17043" y="33609"/>
                    <a:pt x="17595" y="33810"/>
                  </a:cubicBezTo>
                  <a:cubicBezTo>
                    <a:pt x="17520" y="34512"/>
                    <a:pt x="17444" y="35214"/>
                    <a:pt x="17369" y="35915"/>
                  </a:cubicBezTo>
                  <a:cubicBezTo>
                    <a:pt x="16893" y="40928"/>
                    <a:pt x="16392" y="46116"/>
                    <a:pt x="15640" y="51128"/>
                  </a:cubicBezTo>
                  <a:cubicBezTo>
                    <a:pt x="15565" y="51655"/>
                    <a:pt x="15439" y="52432"/>
                    <a:pt x="15314" y="53334"/>
                  </a:cubicBezTo>
                  <a:cubicBezTo>
                    <a:pt x="13685" y="63484"/>
                    <a:pt x="12883" y="70226"/>
                    <a:pt x="13910" y="72532"/>
                  </a:cubicBezTo>
                  <a:cubicBezTo>
                    <a:pt x="15088" y="75113"/>
                    <a:pt x="19048" y="76717"/>
                    <a:pt x="22031" y="76717"/>
                  </a:cubicBezTo>
                  <a:cubicBezTo>
                    <a:pt x="24863" y="76717"/>
                    <a:pt x="26843" y="75339"/>
                    <a:pt x="27344" y="73008"/>
                  </a:cubicBezTo>
                  <a:cubicBezTo>
                    <a:pt x="27595" y="71830"/>
                    <a:pt x="27745" y="69399"/>
                    <a:pt x="27946" y="66316"/>
                  </a:cubicBezTo>
                  <a:cubicBezTo>
                    <a:pt x="28171" y="62682"/>
                    <a:pt x="28672" y="54687"/>
                    <a:pt x="29625" y="52106"/>
                  </a:cubicBezTo>
                  <a:cubicBezTo>
                    <a:pt x="30577" y="54687"/>
                    <a:pt x="31078" y="62682"/>
                    <a:pt x="31304" y="66316"/>
                  </a:cubicBezTo>
                  <a:cubicBezTo>
                    <a:pt x="31505" y="69399"/>
                    <a:pt x="31655" y="71830"/>
                    <a:pt x="31906" y="73008"/>
                  </a:cubicBezTo>
                  <a:cubicBezTo>
                    <a:pt x="32382" y="75239"/>
                    <a:pt x="34412" y="76517"/>
                    <a:pt x="37520" y="76517"/>
                  </a:cubicBezTo>
                  <a:cubicBezTo>
                    <a:pt x="39274" y="76517"/>
                    <a:pt x="41254" y="76091"/>
                    <a:pt x="42582" y="75464"/>
                  </a:cubicBezTo>
                  <a:cubicBezTo>
                    <a:pt x="46016" y="73810"/>
                    <a:pt x="45640" y="70627"/>
                    <a:pt x="45364" y="68296"/>
                  </a:cubicBezTo>
                  <a:cubicBezTo>
                    <a:pt x="45314" y="67870"/>
                    <a:pt x="45264" y="67469"/>
                    <a:pt x="45239" y="67043"/>
                  </a:cubicBezTo>
                  <a:cubicBezTo>
                    <a:pt x="45013" y="64161"/>
                    <a:pt x="44688" y="61229"/>
                    <a:pt x="44362" y="58422"/>
                  </a:cubicBezTo>
                  <a:lnTo>
                    <a:pt x="44186" y="57068"/>
                  </a:lnTo>
                  <a:cubicBezTo>
                    <a:pt x="43510" y="51103"/>
                    <a:pt x="42783" y="44938"/>
                    <a:pt x="42156" y="38848"/>
                  </a:cubicBezTo>
                  <a:lnTo>
                    <a:pt x="42156" y="38848"/>
                  </a:lnTo>
                  <a:cubicBezTo>
                    <a:pt x="44111" y="41805"/>
                    <a:pt x="45790" y="45439"/>
                    <a:pt x="46743" y="47544"/>
                  </a:cubicBezTo>
                  <a:cubicBezTo>
                    <a:pt x="46993" y="48046"/>
                    <a:pt x="47169" y="48472"/>
                    <a:pt x="47344" y="48798"/>
                  </a:cubicBezTo>
                  <a:cubicBezTo>
                    <a:pt x="48171" y="50552"/>
                    <a:pt x="49976" y="51580"/>
                    <a:pt x="52156" y="51580"/>
                  </a:cubicBezTo>
                  <a:cubicBezTo>
                    <a:pt x="54612" y="51580"/>
                    <a:pt x="57570" y="50151"/>
                    <a:pt x="58648" y="46943"/>
                  </a:cubicBezTo>
                  <a:cubicBezTo>
                    <a:pt x="60427" y="41579"/>
                    <a:pt x="49851" y="28822"/>
                    <a:pt x="44362" y="25690"/>
                  </a:cubicBezTo>
                  <a:cubicBezTo>
                    <a:pt x="42958" y="24863"/>
                    <a:pt x="41329" y="24336"/>
                    <a:pt x="39475" y="24086"/>
                  </a:cubicBezTo>
                  <a:cubicBezTo>
                    <a:pt x="42056" y="21479"/>
                    <a:pt x="43560" y="17920"/>
                    <a:pt x="43560" y="14161"/>
                  </a:cubicBezTo>
                  <a:cubicBezTo>
                    <a:pt x="43560" y="6366"/>
                    <a:pt x="37194" y="0"/>
                    <a:pt x="293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6"/>
            <p:cNvSpPr/>
            <p:nvPr/>
          </p:nvSpPr>
          <p:spPr>
            <a:xfrm>
              <a:off x="3065925" y="879275"/>
              <a:ext cx="1405425" cy="1860125"/>
            </a:xfrm>
            <a:custGeom>
              <a:avLst/>
              <a:gdLst/>
              <a:ahLst/>
              <a:cxnLst/>
              <a:rect l="l" t="t" r="r" b="b"/>
              <a:pathLst>
                <a:path w="56217" h="74405" extrusionOk="0">
                  <a:moveTo>
                    <a:pt x="27579" y="396"/>
                  </a:moveTo>
                  <a:cubicBezTo>
                    <a:pt x="31524" y="396"/>
                    <a:pt x="35355" y="2301"/>
                    <a:pt x="37771" y="5482"/>
                  </a:cubicBezTo>
                  <a:cubicBezTo>
                    <a:pt x="40979" y="9743"/>
                    <a:pt x="40954" y="15683"/>
                    <a:pt x="38046" y="20069"/>
                  </a:cubicBezTo>
                  <a:cubicBezTo>
                    <a:pt x="36943" y="21698"/>
                    <a:pt x="35440" y="23001"/>
                    <a:pt x="33761" y="23978"/>
                  </a:cubicBezTo>
                  <a:cubicBezTo>
                    <a:pt x="33592" y="24075"/>
                    <a:pt x="33655" y="24356"/>
                    <a:pt x="33837" y="24356"/>
                  </a:cubicBezTo>
                  <a:cubicBezTo>
                    <a:pt x="33845" y="24356"/>
                    <a:pt x="33853" y="24355"/>
                    <a:pt x="33861" y="24354"/>
                  </a:cubicBezTo>
                  <a:cubicBezTo>
                    <a:pt x="34262" y="24332"/>
                    <a:pt x="34664" y="24321"/>
                    <a:pt x="35066" y="24321"/>
                  </a:cubicBezTo>
                  <a:cubicBezTo>
                    <a:pt x="37421" y="24321"/>
                    <a:pt x="39757" y="24727"/>
                    <a:pt x="41856" y="25883"/>
                  </a:cubicBezTo>
                  <a:cubicBezTo>
                    <a:pt x="45390" y="27938"/>
                    <a:pt x="48272" y="31297"/>
                    <a:pt x="50703" y="34530"/>
                  </a:cubicBezTo>
                  <a:cubicBezTo>
                    <a:pt x="51956" y="36209"/>
                    <a:pt x="53134" y="37963"/>
                    <a:pt x="54086" y="39843"/>
                  </a:cubicBezTo>
                  <a:cubicBezTo>
                    <a:pt x="54813" y="41247"/>
                    <a:pt x="55540" y="42851"/>
                    <a:pt x="55540" y="44455"/>
                  </a:cubicBezTo>
                  <a:cubicBezTo>
                    <a:pt x="55540" y="46996"/>
                    <a:pt x="52842" y="48802"/>
                    <a:pt x="50394" y="48802"/>
                  </a:cubicBezTo>
                  <a:cubicBezTo>
                    <a:pt x="48979" y="48802"/>
                    <a:pt x="47648" y="48199"/>
                    <a:pt x="46969" y="46785"/>
                  </a:cubicBezTo>
                  <a:cubicBezTo>
                    <a:pt x="45189" y="43076"/>
                    <a:pt x="43535" y="39292"/>
                    <a:pt x="41129" y="35883"/>
                  </a:cubicBezTo>
                  <a:cubicBezTo>
                    <a:pt x="40427" y="34881"/>
                    <a:pt x="39625" y="33928"/>
                    <a:pt x="38723" y="33101"/>
                  </a:cubicBezTo>
                  <a:cubicBezTo>
                    <a:pt x="38681" y="33068"/>
                    <a:pt x="38625" y="33051"/>
                    <a:pt x="38571" y="33051"/>
                  </a:cubicBezTo>
                  <a:cubicBezTo>
                    <a:pt x="38461" y="33051"/>
                    <a:pt x="38355" y="33118"/>
                    <a:pt x="38372" y="33252"/>
                  </a:cubicBezTo>
                  <a:cubicBezTo>
                    <a:pt x="39049" y="39993"/>
                    <a:pt x="39801" y="46710"/>
                    <a:pt x="40578" y="53452"/>
                  </a:cubicBezTo>
                  <a:cubicBezTo>
                    <a:pt x="40979" y="56811"/>
                    <a:pt x="41380" y="60169"/>
                    <a:pt x="41705" y="63552"/>
                  </a:cubicBezTo>
                  <a:cubicBezTo>
                    <a:pt x="41831" y="64881"/>
                    <a:pt x="41931" y="66209"/>
                    <a:pt x="42081" y="67537"/>
                  </a:cubicBezTo>
                  <a:cubicBezTo>
                    <a:pt x="42207" y="68690"/>
                    <a:pt x="42332" y="69843"/>
                    <a:pt x="41981" y="70946"/>
                  </a:cubicBezTo>
                  <a:cubicBezTo>
                    <a:pt x="41329" y="73051"/>
                    <a:pt x="38447" y="73553"/>
                    <a:pt x="36568" y="73728"/>
                  </a:cubicBezTo>
                  <a:cubicBezTo>
                    <a:pt x="36306" y="73749"/>
                    <a:pt x="36032" y="73762"/>
                    <a:pt x="35751" y="73762"/>
                  </a:cubicBezTo>
                  <a:cubicBezTo>
                    <a:pt x="34068" y="73762"/>
                    <a:pt x="32178" y="73302"/>
                    <a:pt x="31705" y="71497"/>
                  </a:cubicBezTo>
                  <a:cubicBezTo>
                    <a:pt x="31455" y="70395"/>
                    <a:pt x="31430" y="69217"/>
                    <a:pt x="31354" y="68089"/>
                  </a:cubicBezTo>
                  <a:cubicBezTo>
                    <a:pt x="31229" y="66385"/>
                    <a:pt x="31129" y="64680"/>
                    <a:pt x="31029" y="62976"/>
                  </a:cubicBezTo>
                  <a:cubicBezTo>
                    <a:pt x="30933" y="61636"/>
                    <a:pt x="30540" y="48777"/>
                    <a:pt x="27864" y="48777"/>
                  </a:cubicBezTo>
                  <a:cubicBezTo>
                    <a:pt x="27738" y="48777"/>
                    <a:pt x="27606" y="48806"/>
                    <a:pt x="27470" y="48866"/>
                  </a:cubicBezTo>
                  <a:cubicBezTo>
                    <a:pt x="26793" y="49166"/>
                    <a:pt x="26492" y="50194"/>
                    <a:pt x="26292" y="50821"/>
                  </a:cubicBezTo>
                  <a:cubicBezTo>
                    <a:pt x="25841" y="52174"/>
                    <a:pt x="25665" y="53603"/>
                    <a:pt x="25465" y="55006"/>
                  </a:cubicBezTo>
                  <a:cubicBezTo>
                    <a:pt x="24989" y="58640"/>
                    <a:pt x="24813" y="62324"/>
                    <a:pt x="24562" y="65984"/>
                  </a:cubicBezTo>
                  <a:cubicBezTo>
                    <a:pt x="24487" y="67412"/>
                    <a:pt x="24387" y="68841"/>
                    <a:pt x="24237" y="70269"/>
                  </a:cubicBezTo>
                  <a:cubicBezTo>
                    <a:pt x="24086" y="71748"/>
                    <a:pt x="23710" y="73026"/>
                    <a:pt x="22182" y="73628"/>
                  </a:cubicBezTo>
                  <a:cubicBezTo>
                    <a:pt x="21583" y="73873"/>
                    <a:pt x="20938" y="73973"/>
                    <a:pt x="20283" y="73973"/>
                  </a:cubicBezTo>
                  <a:cubicBezTo>
                    <a:pt x="19129" y="73973"/>
                    <a:pt x="17942" y="73661"/>
                    <a:pt x="16918" y="73277"/>
                  </a:cubicBezTo>
                  <a:cubicBezTo>
                    <a:pt x="15540" y="72751"/>
                    <a:pt x="13886" y="71773"/>
                    <a:pt x="13485" y="70244"/>
                  </a:cubicBezTo>
                  <a:cubicBezTo>
                    <a:pt x="13134" y="68841"/>
                    <a:pt x="13309" y="67262"/>
                    <a:pt x="13384" y="65833"/>
                  </a:cubicBezTo>
                  <a:cubicBezTo>
                    <a:pt x="13510" y="63803"/>
                    <a:pt x="13760" y="61798"/>
                    <a:pt x="14036" y="59793"/>
                  </a:cubicBezTo>
                  <a:cubicBezTo>
                    <a:pt x="14512" y="56184"/>
                    <a:pt x="15164" y="52600"/>
                    <a:pt x="15665" y="48991"/>
                  </a:cubicBezTo>
                  <a:cubicBezTo>
                    <a:pt x="16467" y="43252"/>
                    <a:pt x="16968" y="37462"/>
                    <a:pt x="17545" y="31673"/>
                  </a:cubicBezTo>
                  <a:cubicBezTo>
                    <a:pt x="17545" y="31597"/>
                    <a:pt x="17470" y="31497"/>
                    <a:pt x="17395" y="31472"/>
                  </a:cubicBezTo>
                  <a:cubicBezTo>
                    <a:pt x="13259" y="30194"/>
                    <a:pt x="10051" y="26560"/>
                    <a:pt x="7394" y="23302"/>
                  </a:cubicBezTo>
                  <a:cubicBezTo>
                    <a:pt x="4988" y="20369"/>
                    <a:pt x="2282" y="16760"/>
                    <a:pt x="1530" y="12951"/>
                  </a:cubicBezTo>
                  <a:cubicBezTo>
                    <a:pt x="957" y="10030"/>
                    <a:pt x="3819" y="7560"/>
                    <a:pt x="6568" y="7560"/>
                  </a:cubicBezTo>
                  <a:cubicBezTo>
                    <a:pt x="7546" y="7560"/>
                    <a:pt x="8510" y="7873"/>
                    <a:pt x="9299" y="8590"/>
                  </a:cubicBezTo>
                  <a:cubicBezTo>
                    <a:pt x="10227" y="9442"/>
                    <a:pt x="10678" y="11096"/>
                    <a:pt x="11204" y="12224"/>
                  </a:cubicBezTo>
                  <a:cubicBezTo>
                    <a:pt x="12006" y="13928"/>
                    <a:pt x="12858" y="15607"/>
                    <a:pt x="13785" y="17262"/>
                  </a:cubicBezTo>
                  <a:cubicBezTo>
                    <a:pt x="14938" y="19317"/>
                    <a:pt x="16267" y="21397"/>
                    <a:pt x="17996" y="23051"/>
                  </a:cubicBezTo>
                  <a:cubicBezTo>
                    <a:pt x="18984" y="24039"/>
                    <a:pt x="20266" y="24879"/>
                    <a:pt x="21684" y="24879"/>
                  </a:cubicBezTo>
                  <a:cubicBezTo>
                    <a:pt x="21922" y="24879"/>
                    <a:pt x="22163" y="24856"/>
                    <a:pt x="22407" y="24805"/>
                  </a:cubicBezTo>
                  <a:cubicBezTo>
                    <a:pt x="22583" y="24755"/>
                    <a:pt x="22608" y="24505"/>
                    <a:pt x="22457" y="24429"/>
                  </a:cubicBezTo>
                  <a:cubicBezTo>
                    <a:pt x="17520" y="22074"/>
                    <a:pt x="14613" y="16961"/>
                    <a:pt x="15164" y="11522"/>
                  </a:cubicBezTo>
                  <a:cubicBezTo>
                    <a:pt x="15690" y="6459"/>
                    <a:pt x="19500" y="2249"/>
                    <a:pt x="24312" y="845"/>
                  </a:cubicBezTo>
                  <a:cubicBezTo>
                    <a:pt x="25391" y="542"/>
                    <a:pt x="26490" y="396"/>
                    <a:pt x="27579" y="396"/>
                  </a:cubicBezTo>
                  <a:close/>
                  <a:moveTo>
                    <a:pt x="27746" y="0"/>
                  </a:moveTo>
                  <a:cubicBezTo>
                    <a:pt x="25716" y="0"/>
                    <a:pt x="23679" y="465"/>
                    <a:pt x="21831" y="1372"/>
                  </a:cubicBezTo>
                  <a:cubicBezTo>
                    <a:pt x="17896" y="3302"/>
                    <a:pt x="15289" y="7236"/>
                    <a:pt x="14763" y="11522"/>
                  </a:cubicBezTo>
                  <a:cubicBezTo>
                    <a:pt x="14091" y="16825"/>
                    <a:pt x="17003" y="21968"/>
                    <a:pt x="21608" y="24464"/>
                  </a:cubicBezTo>
                  <a:lnTo>
                    <a:pt x="21608" y="24464"/>
                  </a:lnTo>
                  <a:cubicBezTo>
                    <a:pt x="20278" y="24431"/>
                    <a:pt x="19092" y="23528"/>
                    <a:pt x="18146" y="22625"/>
                  </a:cubicBezTo>
                  <a:cubicBezTo>
                    <a:pt x="16718" y="21246"/>
                    <a:pt x="15615" y="19567"/>
                    <a:pt x="14613" y="17888"/>
                  </a:cubicBezTo>
                  <a:cubicBezTo>
                    <a:pt x="12933" y="15056"/>
                    <a:pt x="11730" y="12023"/>
                    <a:pt x="10201" y="9116"/>
                  </a:cubicBezTo>
                  <a:cubicBezTo>
                    <a:pt x="9483" y="7723"/>
                    <a:pt x="8165" y="7161"/>
                    <a:pt x="6762" y="7161"/>
                  </a:cubicBezTo>
                  <a:cubicBezTo>
                    <a:pt x="5035" y="7161"/>
                    <a:pt x="3180" y="8013"/>
                    <a:pt x="2156" y="9216"/>
                  </a:cubicBezTo>
                  <a:cubicBezTo>
                    <a:pt x="1" y="11723"/>
                    <a:pt x="1505" y="14881"/>
                    <a:pt x="2833" y="17387"/>
                  </a:cubicBezTo>
                  <a:cubicBezTo>
                    <a:pt x="4863" y="21121"/>
                    <a:pt x="7620" y="24530"/>
                    <a:pt x="10628" y="27487"/>
                  </a:cubicBezTo>
                  <a:cubicBezTo>
                    <a:pt x="11881" y="28715"/>
                    <a:pt x="13259" y="29893"/>
                    <a:pt x="14763" y="30795"/>
                  </a:cubicBezTo>
                  <a:cubicBezTo>
                    <a:pt x="15239" y="31096"/>
                    <a:pt x="15765" y="31322"/>
                    <a:pt x="16267" y="31547"/>
                  </a:cubicBezTo>
                  <a:cubicBezTo>
                    <a:pt x="16517" y="31648"/>
                    <a:pt x="17119" y="31698"/>
                    <a:pt x="17094" y="32074"/>
                  </a:cubicBezTo>
                  <a:cubicBezTo>
                    <a:pt x="17044" y="32475"/>
                    <a:pt x="17019" y="32876"/>
                    <a:pt x="16968" y="33277"/>
                  </a:cubicBezTo>
                  <a:cubicBezTo>
                    <a:pt x="16793" y="35031"/>
                    <a:pt x="16618" y="36760"/>
                    <a:pt x="16442" y="38515"/>
                  </a:cubicBezTo>
                  <a:cubicBezTo>
                    <a:pt x="15941" y="43577"/>
                    <a:pt x="15314" y="48615"/>
                    <a:pt x="14512" y="53628"/>
                  </a:cubicBezTo>
                  <a:cubicBezTo>
                    <a:pt x="13911" y="57537"/>
                    <a:pt x="13309" y="61447"/>
                    <a:pt x="13009" y="65382"/>
                  </a:cubicBezTo>
                  <a:cubicBezTo>
                    <a:pt x="12883" y="66861"/>
                    <a:pt x="12783" y="68390"/>
                    <a:pt x="13009" y="69868"/>
                  </a:cubicBezTo>
                  <a:cubicBezTo>
                    <a:pt x="13184" y="71071"/>
                    <a:pt x="13836" y="71873"/>
                    <a:pt x="14813" y="72600"/>
                  </a:cubicBezTo>
                  <a:cubicBezTo>
                    <a:pt x="16176" y="73622"/>
                    <a:pt x="18255" y="74405"/>
                    <a:pt x="20202" y="74405"/>
                  </a:cubicBezTo>
                  <a:cubicBezTo>
                    <a:pt x="21406" y="74405"/>
                    <a:pt x="22559" y="74105"/>
                    <a:pt x="23460" y="73377"/>
                  </a:cubicBezTo>
                  <a:cubicBezTo>
                    <a:pt x="24362" y="72650"/>
                    <a:pt x="24537" y="71497"/>
                    <a:pt x="24663" y="70395"/>
                  </a:cubicBezTo>
                  <a:cubicBezTo>
                    <a:pt x="24813" y="69016"/>
                    <a:pt x="24888" y="67588"/>
                    <a:pt x="24989" y="66184"/>
                  </a:cubicBezTo>
                  <a:cubicBezTo>
                    <a:pt x="25214" y="62525"/>
                    <a:pt x="25390" y="58841"/>
                    <a:pt x="25866" y="55207"/>
                  </a:cubicBezTo>
                  <a:cubicBezTo>
                    <a:pt x="25936" y="54572"/>
                    <a:pt x="26559" y="49169"/>
                    <a:pt x="27878" y="49169"/>
                  </a:cubicBezTo>
                  <a:cubicBezTo>
                    <a:pt x="27964" y="49169"/>
                    <a:pt x="28054" y="49192"/>
                    <a:pt x="28146" y="49242"/>
                  </a:cubicBezTo>
                  <a:cubicBezTo>
                    <a:pt x="28948" y="49668"/>
                    <a:pt x="29199" y="51197"/>
                    <a:pt x="29375" y="51973"/>
                  </a:cubicBezTo>
                  <a:cubicBezTo>
                    <a:pt x="29750" y="53577"/>
                    <a:pt x="29951" y="55257"/>
                    <a:pt x="30126" y="56911"/>
                  </a:cubicBezTo>
                  <a:cubicBezTo>
                    <a:pt x="30502" y="60495"/>
                    <a:pt x="30678" y="64129"/>
                    <a:pt x="30903" y="67738"/>
                  </a:cubicBezTo>
                  <a:cubicBezTo>
                    <a:pt x="31004" y="68916"/>
                    <a:pt x="31079" y="70094"/>
                    <a:pt x="31254" y="71247"/>
                  </a:cubicBezTo>
                  <a:cubicBezTo>
                    <a:pt x="31480" y="72625"/>
                    <a:pt x="32382" y="73477"/>
                    <a:pt x="33685" y="73903"/>
                  </a:cubicBezTo>
                  <a:cubicBezTo>
                    <a:pt x="34376" y="74123"/>
                    <a:pt x="35148" y="74225"/>
                    <a:pt x="35943" y="74225"/>
                  </a:cubicBezTo>
                  <a:cubicBezTo>
                    <a:pt x="37687" y="74225"/>
                    <a:pt x="39543" y="73735"/>
                    <a:pt x="40903" y="72926"/>
                  </a:cubicBezTo>
                  <a:cubicBezTo>
                    <a:pt x="42081" y="72199"/>
                    <a:pt x="42558" y="70921"/>
                    <a:pt x="42633" y="69593"/>
                  </a:cubicBezTo>
                  <a:cubicBezTo>
                    <a:pt x="42733" y="67763"/>
                    <a:pt x="42332" y="65783"/>
                    <a:pt x="42182" y="63953"/>
                  </a:cubicBezTo>
                  <a:cubicBezTo>
                    <a:pt x="41271" y="53889"/>
                    <a:pt x="39853" y="43872"/>
                    <a:pt x="38853" y="33809"/>
                  </a:cubicBezTo>
                  <a:lnTo>
                    <a:pt x="38853" y="33809"/>
                  </a:lnTo>
                  <a:cubicBezTo>
                    <a:pt x="41933" y="36827"/>
                    <a:pt x="43868" y="41097"/>
                    <a:pt x="45665" y="44931"/>
                  </a:cubicBezTo>
                  <a:cubicBezTo>
                    <a:pt x="46242" y="46209"/>
                    <a:pt x="46693" y="47638"/>
                    <a:pt x="47871" y="48515"/>
                  </a:cubicBezTo>
                  <a:cubicBezTo>
                    <a:pt x="48587" y="49021"/>
                    <a:pt x="49469" y="49227"/>
                    <a:pt x="50353" y="49227"/>
                  </a:cubicBezTo>
                  <a:cubicBezTo>
                    <a:pt x="51046" y="49227"/>
                    <a:pt x="51740" y="49100"/>
                    <a:pt x="52357" y="48891"/>
                  </a:cubicBezTo>
                  <a:cubicBezTo>
                    <a:pt x="54011" y="48339"/>
                    <a:pt x="55214" y="47011"/>
                    <a:pt x="55816" y="45382"/>
                  </a:cubicBezTo>
                  <a:cubicBezTo>
                    <a:pt x="56217" y="44254"/>
                    <a:pt x="55791" y="42876"/>
                    <a:pt x="55415" y="41798"/>
                  </a:cubicBezTo>
                  <a:cubicBezTo>
                    <a:pt x="54112" y="38089"/>
                    <a:pt x="51555" y="34730"/>
                    <a:pt x="48999" y="31773"/>
                  </a:cubicBezTo>
                  <a:cubicBezTo>
                    <a:pt x="46996" y="29420"/>
                    <a:pt x="44744" y="27092"/>
                    <a:pt x="42066" y="25513"/>
                  </a:cubicBezTo>
                  <a:lnTo>
                    <a:pt x="42066" y="25513"/>
                  </a:lnTo>
                  <a:cubicBezTo>
                    <a:pt x="42063" y="25511"/>
                    <a:pt x="42060" y="25509"/>
                    <a:pt x="42056" y="25507"/>
                  </a:cubicBezTo>
                  <a:lnTo>
                    <a:pt x="42056" y="25507"/>
                  </a:lnTo>
                  <a:cubicBezTo>
                    <a:pt x="42056" y="25507"/>
                    <a:pt x="42056" y="25507"/>
                    <a:pt x="42056" y="25507"/>
                  </a:cubicBezTo>
                  <a:cubicBezTo>
                    <a:pt x="42056" y="25507"/>
                    <a:pt x="42055" y="25506"/>
                    <a:pt x="42054" y="25506"/>
                  </a:cubicBezTo>
                  <a:lnTo>
                    <a:pt x="42054" y="25506"/>
                  </a:lnTo>
                  <a:cubicBezTo>
                    <a:pt x="39938" y="24342"/>
                    <a:pt x="37571" y="23911"/>
                    <a:pt x="35180" y="23911"/>
                  </a:cubicBezTo>
                  <a:cubicBezTo>
                    <a:pt x="35000" y="23911"/>
                    <a:pt x="34819" y="23914"/>
                    <a:pt x="34639" y="23919"/>
                  </a:cubicBezTo>
                  <a:lnTo>
                    <a:pt x="34639" y="23919"/>
                  </a:lnTo>
                  <a:cubicBezTo>
                    <a:pt x="38442" y="21460"/>
                    <a:pt x="40700" y="17247"/>
                    <a:pt x="40653" y="12675"/>
                  </a:cubicBezTo>
                  <a:cubicBezTo>
                    <a:pt x="40603" y="8289"/>
                    <a:pt x="38147" y="4229"/>
                    <a:pt x="34462" y="1898"/>
                  </a:cubicBezTo>
                  <a:cubicBezTo>
                    <a:pt x="32433" y="621"/>
                    <a:pt x="30094" y="0"/>
                    <a:pt x="277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6"/>
            <p:cNvSpPr/>
            <p:nvPr/>
          </p:nvSpPr>
          <p:spPr>
            <a:xfrm>
              <a:off x="3599150" y="1127225"/>
              <a:ext cx="65175" cy="65175"/>
            </a:xfrm>
            <a:custGeom>
              <a:avLst/>
              <a:gdLst/>
              <a:ahLst/>
              <a:cxnLst/>
              <a:rect l="l" t="t" r="r" b="b"/>
              <a:pathLst>
                <a:path w="2607" h="2607" extrusionOk="0">
                  <a:moveTo>
                    <a:pt x="1304" y="0"/>
                  </a:moveTo>
                  <a:cubicBezTo>
                    <a:pt x="577" y="0"/>
                    <a:pt x="0" y="602"/>
                    <a:pt x="0" y="1303"/>
                  </a:cubicBezTo>
                  <a:cubicBezTo>
                    <a:pt x="0" y="2030"/>
                    <a:pt x="577" y="2607"/>
                    <a:pt x="1304" y="2607"/>
                  </a:cubicBezTo>
                  <a:cubicBezTo>
                    <a:pt x="2005" y="2607"/>
                    <a:pt x="2607" y="2030"/>
                    <a:pt x="2607" y="1303"/>
                  </a:cubicBezTo>
                  <a:cubicBezTo>
                    <a:pt x="2607" y="602"/>
                    <a:pt x="2005" y="0"/>
                    <a:pt x="130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6"/>
            <p:cNvSpPr/>
            <p:nvPr/>
          </p:nvSpPr>
          <p:spPr>
            <a:xfrm>
              <a:off x="3862925" y="1139750"/>
              <a:ext cx="52675" cy="52650"/>
            </a:xfrm>
            <a:custGeom>
              <a:avLst/>
              <a:gdLst/>
              <a:ahLst/>
              <a:cxnLst/>
              <a:rect l="l" t="t" r="r" b="b"/>
              <a:pathLst>
                <a:path w="2107" h="2106" extrusionOk="0">
                  <a:moveTo>
                    <a:pt x="1053" y="0"/>
                  </a:moveTo>
                  <a:cubicBezTo>
                    <a:pt x="477" y="0"/>
                    <a:pt x="1" y="477"/>
                    <a:pt x="1" y="1053"/>
                  </a:cubicBezTo>
                  <a:cubicBezTo>
                    <a:pt x="1" y="1629"/>
                    <a:pt x="477" y="2106"/>
                    <a:pt x="1053" y="2106"/>
                  </a:cubicBezTo>
                  <a:cubicBezTo>
                    <a:pt x="1630" y="2106"/>
                    <a:pt x="2106" y="1629"/>
                    <a:pt x="2106" y="1053"/>
                  </a:cubicBezTo>
                  <a:cubicBezTo>
                    <a:pt x="2106" y="477"/>
                    <a:pt x="1630" y="0"/>
                    <a:pt x="105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6"/>
            <p:cNvSpPr/>
            <p:nvPr/>
          </p:nvSpPr>
          <p:spPr>
            <a:xfrm>
              <a:off x="3610150" y="1304575"/>
              <a:ext cx="323075" cy="103400"/>
            </a:xfrm>
            <a:custGeom>
              <a:avLst/>
              <a:gdLst/>
              <a:ahLst/>
              <a:cxnLst/>
              <a:rect l="l" t="t" r="r" b="b"/>
              <a:pathLst>
                <a:path w="12923" h="4136" extrusionOk="0">
                  <a:moveTo>
                    <a:pt x="285" y="0"/>
                  </a:moveTo>
                  <a:cubicBezTo>
                    <a:pt x="141" y="0"/>
                    <a:pt x="0" y="144"/>
                    <a:pt x="87" y="300"/>
                  </a:cubicBezTo>
                  <a:cubicBezTo>
                    <a:pt x="1440" y="2480"/>
                    <a:pt x="3621" y="4084"/>
                    <a:pt x="6252" y="4134"/>
                  </a:cubicBezTo>
                  <a:cubicBezTo>
                    <a:pt x="6292" y="4135"/>
                    <a:pt x="6332" y="4135"/>
                    <a:pt x="6372" y="4135"/>
                  </a:cubicBezTo>
                  <a:cubicBezTo>
                    <a:pt x="9076" y="4135"/>
                    <a:pt x="11337" y="2473"/>
                    <a:pt x="12819" y="300"/>
                  </a:cubicBezTo>
                  <a:cubicBezTo>
                    <a:pt x="12922" y="144"/>
                    <a:pt x="12787" y="0"/>
                    <a:pt x="12644" y="0"/>
                  </a:cubicBezTo>
                  <a:cubicBezTo>
                    <a:pt x="12580" y="0"/>
                    <a:pt x="12514" y="29"/>
                    <a:pt x="12468" y="99"/>
                  </a:cubicBezTo>
                  <a:cubicBezTo>
                    <a:pt x="11050" y="2138"/>
                    <a:pt x="8892" y="3734"/>
                    <a:pt x="6312" y="3734"/>
                  </a:cubicBezTo>
                  <a:cubicBezTo>
                    <a:pt x="6292" y="3734"/>
                    <a:pt x="6272" y="3733"/>
                    <a:pt x="6252" y="3733"/>
                  </a:cubicBezTo>
                  <a:cubicBezTo>
                    <a:pt x="3771" y="3683"/>
                    <a:pt x="1716" y="2129"/>
                    <a:pt x="463" y="99"/>
                  </a:cubicBezTo>
                  <a:cubicBezTo>
                    <a:pt x="416" y="29"/>
                    <a:pt x="350" y="0"/>
                    <a:pt x="28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6"/>
            <p:cNvSpPr/>
            <p:nvPr/>
          </p:nvSpPr>
          <p:spPr>
            <a:xfrm>
              <a:off x="3492000" y="1206175"/>
              <a:ext cx="79600" cy="79575"/>
            </a:xfrm>
            <a:custGeom>
              <a:avLst/>
              <a:gdLst/>
              <a:ahLst/>
              <a:cxnLst/>
              <a:rect l="l" t="t" r="r" b="b"/>
              <a:pathLst>
                <a:path w="3184" h="3183" extrusionOk="0">
                  <a:moveTo>
                    <a:pt x="1605" y="0"/>
                  </a:moveTo>
                  <a:cubicBezTo>
                    <a:pt x="702" y="0"/>
                    <a:pt x="1" y="702"/>
                    <a:pt x="1" y="1579"/>
                  </a:cubicBezTo>
                  <a:cubicBezTo>
                    <a:pt x="1" y="2456"/>
                    <a:pt x="702" y="3183"/>
                    <a:pt x="1605" y="3183"/>
                  </a:cubicBezTo>
                  <a:cubicBezTo>
                    <a:pt x="2482" y="3183"/>
                    <a:pt x="3184" y="2456"/>
                    <a:pt x="3184" y="1579"/>
                  </a:cubicBezTo>
                  <a:cubicBezTo>
                    <a:pt x="3184" y="702"/>
                    <a:pt x="2482" y="0"/>
                    <a:pt x="16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6"/>
            <p:cNvSpPr/>
            <p:nvPr/>
          </p:nvSpPr>
          <p:spPr>
            <a:xfrm>
              <a:off x="3939375" y="1206175"/>
              <a:ext cx="80225" cy="79575"/>
            </a:xfrm>
            <a:custGeom>
              <a:avLst/>
              <a:gdLst/>
              <a:ahLst/>
              <a:cxnLst/>
              <a:rect l="l" t="t" r="r" b="b"/>
              <a:pathLst>
                <a:path w="3209" h="3183" extrusionOk="0">
                  <a:moveTo>
                    <a:pt x="1604" y="0"/>
                  </a:moveTo>
                  <a:cubicBezTo>
                    <a:pt x="727" y="0"/>
                    <a:pt x="0" y="702"/>
                    <a:pt x="0" y="1579"/>
                  </a:cubicBezTo>
                  <a:cubicBezTo>
                    <a:pt x="0" y="2456"/>
                    <a:pt x="727" y="3183"/>
                    <a:pt x="1604" y="3183"/>
                  </a:cubicBezTo>
                  <a:cubicBezTo>
                    <a:pt x="2482" y="3183"/>
                    <a:pt x="3209" y="2456"/>
                    <a:pt x="3209" y="1579"/>
                  </a:cubicBezTo>
                  <a:cubicBezTo>
                    <a:pt x="3209" y="702"/>
                    <a:pt x="2482" y="0"/>
                    <a:pt x="16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6"/>
            <p:cNvSpPr/>
            <p:nvPr/>
          </p:nvSpPr>
          <p:spPr>
            <a:xfrm>
              <a:off x="3353525" y="1406675"/>
              <a:ext cx="23225" cy="23200"/>
            </a:xfrm>
            <a:custGeom>
              <a:avLst/>
              <a:gdLst/>
              <a:ahLst/>
              <a:cxnLst/>
              <a:rect l="l" t="t" r="r" b="b"/>
              <a:pathLst>
                <a:path w="929" h="928" extrusionOk="0">
                  <a:moveTo>
                    <a:pt x="477" y="0"/>
                  </a:moveTo>
                  <a:cubicBezTo>
                    <a:pt x="201" y="0"/>
                    <a:pt x="1" y="201"/>
                    <a:pt x="1" y="451"/>
                  </a:cubicBezTo>
                  <a:cubicBezTo>
                    <a:pt x="1" y="727"/>
                    <a:pt x="201" y="927"/>
                    <a:pt x="477" y="927"/>
                  </a:cubicBezTo>
                  <a:cubicBezTo>
                    <a:pt x="728" y="927"/>
                    <a:pt x="928" y="727"/>
                    <a:pt x="928" y="451"/>
                  </a:cubicBezTo>
                  <a:cubicBezTo>
                    <a:pt x="928" y="201"/>
                    <a:pt x="728" y="0"/>
                    <a:pt x="47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6"/>
            <p:cNvSpPr/>
            <p:nvPr/>
          </p:nvSpPr>
          <p:spPr>
            <a:xfrm>
              <a:off x="3346025" y="1438000"/>
              <a:ext cx="22575" cy="23200"/>
            </a:xfrm>
            <a:custGeom>
              <a:avLst/>
              <a:gdLst/>
              <a:ahLst/>
              <a:cxnLst/>
              <a:rect l="l" t="t" r="r" b="b"/>
              <a:pathLst>
                <a:path w="903" h="928" extrusionOk="0">
                  <a:moveTo>
                    <a:pt x="451" y="0"/>
                  </a:moveTo>
                  <a:cubicBezTo>
                    <a:pt x="201" y="0"/>
                    <a:pt x="0" y="226"/>
                    <a:pt x="0" y="476"/>
                  </a:cubicBezTo>
                  <a:cubicBezTo>
                    <a:pt x="0" y="727"/>
                    <a:pt x="201" y="928"/>
                    <a:pt x="451" y="928"/>
                  </a:cubicBezTo>
                  <a:cubicBezTo>
                    <a:pt x="702" y="928"/>
                    <a:pt x="902" y="727"/>
                    <a:pt x="902" y="476"/>
                  </a:cubicBezTo>
                  <a:cubicBezTo>
                    <a:pt x="902" y="226"/>
                    <a:pt x="702" y="0"/>
                    <a:pt x="45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6"/>
            <p:cNvSpPr/>
            <p:nvPr/>
          </p:nvSpPr>
          <p:spPr>
            <a:xfrm>
              <a:off x="3376725" y="1431100"/>
              <a:ext cx="15050" cy="15075"/>
            </a:xfrm>
            <a:custGeom>
              <a:avLst/>
              <a:gdLst/>
              <a:ahLst/>
              <a:cxnLst/>
              <a:rect l="l" t="t" r="r" b="b"/>
              <a:pathLst>
                <a:path w="602" h="603" extrusionOk="0">
                  <a:moveTo>
                    <a:pt x="301" y="1"/>
                  </a:moveTo>
                  <a:cubicBezTo>
                    <a:pt x="125" y="1"/>
                    <a:pt x="0" y="151"/>
                    <a:pt x="0" y="301"/>
                  </a:cubicBezTo>
                  <a:cubicBezTo>
                    <a:pt x="0" y="477"/>
                    <a:pt x="125" y="602"/>
                    <a:pt x="301" y="602"/>
                  </a:cubicBezTo>
                  <a:cubicBezTo>
                    <a:pt x="451" y="602"/>
                    <a:pt x="602" y="477"/>
                    <a:pt x="602" y="301"/>
                  </a:cubicBezTo>
                  <a:cubicBezTo>
                    <a:pt x="602" y="151"/>
                    <a:pt x="451" y="1"/>
                    <a:pt x="3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6"/>
            <p:cNvSpPr/>
            <p:nvPr/>
          </p:nvSpPr>
          <p:spPr>
            <a:xfrm>
              <a:off x="4191250" y="1670450"/>
              <a:ext cx="23850" cy="23825"/>
            </a:xfrm>
            <a:custGeom>
              <a:avLst/>
              <a:gdLst/>
              <a:ahLst/>
              <a:cxnLst/>
              <a:rect l="l" t="t" r="r" b="b"/>
              <a:pathLst>
                <a:path w="954" h="953" extrusionOk="0">
                  <a:moveTo>
                    <a:pt x="477" y="1"/>
                  </a:moveTo>
                  <a:cubicBezTo>
                    <a:pt x="201" y="1"/>
                    <a:pt x="1" y="201"/>
                    <a:pt x="1" y="477"/>
                  </a:cubicBezTo>
                  <a:cubicBezTo>
                    <a:pt x="1" y="727"/>
                    <a:pt x="201" y="953"/>
                    <a:pt x="477" y="953"/>
                  </a:cubicBezTo>
                  <a:cubicBezTo>
                    <a:pt x="728" y="953"/>
                    <a:pt x="953" y="727"/>
                    <a:pt x="953" y="477"/>
                  </a:cubicBezTo>
                  <a:cubicBezTo>
                    <a:pt x="953" y="201"/>
                    <a:pt x="728" y="1"/>
                    <a:pt x="4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6"/>
            <p:cNvSpPr/>
            <p:nvPr/>
          </p:nvSpPr>
          <p:spPr>
            <a:xfrm>
              <a:off x="4183725" y="1702400"/>
              <a:ext cx="23225" cy="23225"/>
            </a:xfrm>
            <a:custGeom>
              <a:avLst/>
              <a:gdLst/>
              <a:ahLst/>
              <a:cxnLst/>
              <a:rect l="l" t="t" r="r" b="b"/>
              <a:pathLst>
                <a:path w="929" h="929" extrusionOk="0">
                  <a:moveTo>
                    <a:pt x="452" y="1"/>
                  </a:moveTo>
                  <a:cubicBezTo>
                    <a:pt x="201" y="1"/>
                    <a:pt x="1" y="201"/>
                    <a:pt x="1" y="452"/>
                  </a:cubicBezTo>
                  <a:cubicBezTo>
                    <a:pt x="1" y="703"/>
                    <a:pt x="201" y="928"/>
                    <a:pt x="452" y="928"/>
                  </a:cubicBezTo>
                  <a:cubicBezTo>
                    <a:pt x="703" y="928"/>
                    <a:pt x="928" y="703"/>
                    <a:pt x="928" y="452"/>
                  </a:cubicBezTo>
                  <a:cubicBezTo>
                    <a:pt x="928" y="201"/>
                    <a:pt x="703" y="1"/>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6"/>
            <p:cNvSpPr/>
            <p:nvPr/>
          </p:nvSpPr>
          <p:spPr>
            <a:xfrm>
              <a:off x="4214450" y="1695525"/>
              <a:ext cx="15050" cy="15050"/>
            </a:xfrm>
            <a:custGeom>
              <a:avLst/>
              <a:gdLst/>
              <a:ahLst/>
              <a:cxnLst/>
              <a:rect l="l" t="t" r="r" b="b"/>
              <a:pathLst>
                <a:path w="602" h="602" extrusionOk="0">
                  <a:moveTo>
                    <a:pt x="301" y="0"/>
                  </a:moveTo>
                  <a:cubicBezTo>
                    <a:pt x="125" y="0"/>
                    <a:pt x="0" y="125"/>
                    <a:pt x="0" y="301"/>
                  </a:cubicBezTo>
                  <a:cubicBezTo>
                    <a:pt x="0" y="451"/>
                    <a:pt x="125" y="602"/>
                    <a:pt x="301" y="602"/>
                  </a:cubicBezTo>
                  <a:cubicBezTo>
                    <a:pt x="476" y="602"/>
                    <a:pt x="602" y="451"/>
                    <a:pt x="602" y="301"/>
                  </a:cubicBezTo>
                  <a:cubicBezTo>
                    <a:pt x="602" y="125"/>
                    <a:pt x="476" y="0"/>
                    <a:pt x="30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6"/>
            <p:cNvSpPr/>
            <p:nvPr/>
          </p:nvSpPr>
          <p:spPr>
            <a:xfrm>
              <a:off x="3479475" y="2233100"/>
              <a:ext cx="23825" cy="23850"/>
            </a:xfrm>
            <a:custGeom>
              <a:avLst/>
              <a:gdLst/>
              <a:ahLst/>
              <a:cxnLst/>
              <a:rect l="l" t="t" r="r" b="b"/>
              <a:pathLst>
                <a:path w="953" h="954" extrusionOk="0">
                  <a:moveTo>
                    <a:pt x="477" y="1"/>
                  </a:moveTo>
                  <a:cubicBezTo>
                    <a:pt x="226" y="1"/>
                    <a:pt x="0" y="201"/>
                    <a:pt x="0" y="477"/>
                  </a:cubicBezTo>
                  <a:cubicBezTo>
                    <a:pt x="0" y="728"/>
                    <a:pt x="226" y="953"/>
                    <a:pt x="477" y="953"/>
                  </a:cubicBezTo>
                  <a:cubicBezTo>
                    <a:pt x="727" y="953"/>
                    <a:pt x="953" y="728"/>
                    <a:pt x="953" y="477"/>
                  </a:cubicBezTo>
                  <a:cubicBezTo>
                    <a:pt x="953" y="201"/>
                    <a:pt x="727" y="1"/>
                    <a:pt x="4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6"/>
            <p:cNvSpPr/>
            <p:nvPr/>
          </p:nvSpPr>
          <p:spPr>
            <a:xfrm>
              <a:off x="3471950" y="2265075"/>
              <a:ext cx="23200" cy="22575"/>
            </a:xfrm>
            <a:custGeom>
              <a:avLst/>
              <a:gdLst/>
              <a:ahLst/>
              <a:cxnLst/>
              <a:rect l="l" t="t" r="r" b="b"/>
              <a:pathLst>
                <a:path w="928" h="903" extrusionOk="0">
                  <a:moveTo>
                    <a:pt x="452" y="0"/>
                  </a:moveTo>
                  <a:cubicBezTo>
                    <a:pt x="201" y="0"/>
                    <a:pt x="1" y="201"/>
                    <a:pt x="1" y="451"/>
                  </a:cubicBezTo>
                  <a:cubicBezTo>
                    <a:pt x="1" y="702"/>
                    <a:pt x="201" y="902"/>
                    <a:pt x="452" y="902"/>
                  </a:cubicBezTo>
                  <a:cubicBezTo>
                    <a:pt x="727" y="902"/>
                    <a:pt x="928" y="702"/>
                    <a:pt x="928" y="451"/>
                  </a:cubicBezTo>
                  <a:cubicBezTo>
                    <a:pt x="928" y="201"/>
                    <a:pt x="727" y="0"/>
                    <a:pt x="4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6"/>
            <p:cNvSpPr/>
            <p:nvPr/>
          </p:nvSpPr>
          <p:spPr>
            <a:xfrm>
              <a:off x="3502650" y="2257550"/>
              <a:ext cx="15075" cy="15050"/>
            </a:xfrm>
            <a:custGeom>
              <a:avLst/>
              <a:gdLst/>
              <a:ahLst/>
              <a:cxnLst/>
              <a:rect l="l" t="t" r="r" b="b"/>
              <a:pathLst>
                <a:path w="603" h="602" extrusionOk="0">
                  <a:moveTo>
                    <a:pt x="301" y="0"/>
                  </a:moveTo>
                  <a:cubicBezTo>
                    <a:pt x="151" y="0"/>
                    <a:pt x="1" y="151"/>
                    <a:pt x="1" y="301"/>
                  </a:cubicBezTo>
                  <a:cubicBezTo>
                    <a:pt x="1" y="477"/>
                    <a:pt x="151" y="602"/>
                    <a:pt x="301" y="602"/>
                  </a:cubicBezTo>
                  <a:cubicBezTo>
                    <a:pt x="477" y="602"/>
                    <a:pt x="602" y="477"/>
                    <a:pt x="602" y="301"/>
                  </a:cubicBezTo>
                  <a:cubicBezTo>
                    <a:pt x="602" y="151"/>
                    <a:pt x="477" y="0"/>
                    <a:pt x="30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6"/>
            <p:cNvSpPr/>
            <p:nvPr/>
          </p:nvSpPr>
          <p:spPr>
            <a:xfrm>
              <a:off x="3961925" y="2233100"/>
              <a:ext cx="23225" cy="23850"/>
            </a:xfrm>
            <a:custGeom>
              <a:avLst/>
              <a:gdLst/>
              <a:ahLst/>
              <a:cxnLst/>
              <a:rect l="l" t="t" r="r" b="b"/>
              <a:pathLst>
                <a:path w="929" h="954" extrusionOk="0">
                  <a:moveTo>
                    <a:pt x="452" y="1"/>
                  </a:moveTo>
                  <a:cubicBezTo>
                    <a:pt x="201" y="1"/>
                    <a:pt x="1" y="201"/>
                    <a:pt x="1" y="477"/>
                  </a:cubicBezTo>
                  <a:cubicBezTo>
                    <a:pt x="1" y="728"/>
                    <a:pt x="201" y="953"/>
                    <a:pt x="452" y="953"/>
                  </a:cubicBezTo>
                  <a:cubicBezTo>
                    <a:pt x="728" y="953"/>
                    <a:pt x="928" y="728"/>
                    <a:pt x="928" y="477"/>
                  </a:cubicBezTo>
                  <a:cubicBezTo>
                    <a:pt x="928" y="201"/>
                    <a:pt x="728" y="1"/>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6"/>
            <p:cNvSpPr/>
            <p:nvPr/>
          </p:nvSpPr>
          <p:spPr>
            <a:xfrm>
              <a:off x="3954400" y="2265075"/>
              <a:ext cx="22600" cy="22575"/>
            </a:xfrm>
            <a:custGeom>
              <a:avLst/>
              <a:gdLst/>
              <a:ahLst/>
              <a:cxnLst/>
              <a:rect l="l" t="t" r="r" b="b"/>
              <a:pathLst>
                <a:path w="904" h="903" extrusionOk="0">
                  <a:moveTo>
                    <a:pt x="452" y="0"/>
                  </a:moveTo>
                  <a:cubicBezTo>
                    <a:pt x="201" y="0"/>
                    <a:pt x="1" y="201"/>
                    <a:pt x="1" y="451"/>
                  </a:cubicBezTo>
                  <a:cubicBezTo>
                    <a:pt x="1" y="702"/>
                    <a:pt x="201" y="902"/>
                    <a:pt x="452" y="902"/>
                  </a:cubicBezTo>
                  <a:cubicBezTo>
                    <a:pt x="703" y="902"/>
                    <a:pt x="903" y="702"/>
                    <a:pt x="903" y="451"/>
                  </a:cubicBezTo>
                  <a:cubicBezTo>
                    <a:pt x="903" y="201"/>
                    <a:pt x="703" y="0"/>
                    <a:pt x="4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6"/>
            <p:cNvSpPr/>
            <p:nvPr/>
          </p:nvSpPr>
          <p:spPr>
            <a:xfrm>
              <a:off x="3985125" y="2257550"/>
              <a:ext cx="15050" cy="15050"/>
            </a:xfrm>
            <a:custGeom>
              <a:avLst/>
              <a:gdLst/>
              <a:ahLst/>
              <a:cxnLst/>
              <a:rect l="l" t="t" r="r" b="b"/>
              <a:pathLst>
                <a:path w="602" h="602" extrusionOk="0">
                  <a:moveTo>
                    <a:pt x="301" y="0"/>
                  </a:moveTo>
                  <a:cubicBezTo>
                    <a:pt x="125" y="0"/>
                    <a:pt x="0" y="151"/>
                    <a:pt x="0" y="301"/>
                  </a:cubicBezTo>
                  <a:cubicBezTo>
                    <a:pt x="0" y="477"/>
                    <a:pt x="125" y="602"/>
                    <a:pt x="301" y="602"/>
                  </a:cubicBezTo>
                  <a:cubicBezTo>
                    <a:pt x="451" y="602"/>
                    <a:pt x="602" y="477"/>
                    <a:pt x="602" y="301"/>
                  </a:cubicBezTo>
                  <a:cubicBezTo>
                    <a:pt x="602" y="151"/>
                    <a:pt x="451" y="0"/>
                    <a:pt x="30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6"/>
            <p:cNvSpPr/>
            <p:nvPr/>
          </p:nvSpPr>
          <p:spPr>
            <a:xfrm>
              <a:off x="3766450" y="958675"/>
              <a:ext cx="23825" cy="23825"/>
            </a:xfrm>
            <a:custGeom>
              <a:avLst/>
              <a:gdLst/>
              <a:ahLst/>
              <a:cxnLst/>
              <a:rect l="l" t="t" r="r" b="b"/>
              <a:pathLst>
                <a:path w="953" h="953" extrusionOk="0">
                  <a:moveTo>
                    <a:pt x="476" y="0"/>
                  </a:moveTo>
                  <a:cubicBezTo>
                    <a:pt x="226" y="0"/>
                    <a:pt x="0" y="226"/>
                    <a:pt x="0" y="476"/>
                  </a:cubicBezTo>
                  <a:cubicBezTo>
                    <a:pt x="0" y="727"/>
                    <a:pt x="226" y="953"/>
                    <a:pt x="476" y="953"/>
                  </a:cubicBezTo>
                  <a:cubicBezTo>
                    <a:pt x="752" y="953"/>
                    <a:pt x="953" y="727"/>
                    <a:pt x="953" y="476"/>
                  </a:cubicBezTo>
                  <a:cubicBezTo>
                    <a:pt x="953" y="226"/>
                    <a:pt x="752" y="0"/>
                    <a:pt x="47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6"/>
            <p:cNvSpPr/>
            <p:nvPr/>
          </p:nvSpPr>
          <p:spPr>
            <a:xfrm>
              <a:off x="3758925" y="990625"/>
              <a:ext cx="23200" cy="23200"/>
            </a:xfrm>
            <a:custGeom>
              <a:avLst/>
              <a:gdLst/>
              <a:ahLst/>
              <a:cxnLst/>
              <a:rect l="l" t="t" r="r" b="b"/>
              <a:pathLst>
                <a:path w="928" h="928" extrusionOk="0">
                  <a:moveTo>
                    <a:pt x="452" y="0"/>
                  </a:moveTo>
                  <a:cubicBezTo>
                    <a:pt x="201" y="0"/>
                    <a:pt x="0" y="201"/>
                    <a:pt x="0" y="452"/>
                  </a:cubicBezTo>
                  <a:cubicBezTo>
                    <a:pt x="0" y="702"/>
                    <a:pt x="201" y="928"/>
                    <a:pt x="452" y="928"/>
                  </a:cubicBezTo>
                  <a:cubicBezTo>
                    <a:pt x="727" y="928"/>
                    <a:pt x="928" y="702"/>
                    <a:pt x="928" y="452"/>
                  </a:cubicBezTo>
                  <a:cubicBezTo>
                    <a:pt x="928" y="201"/>
                    <a:pt x="727" y="0"/>
                    <a:pt x="4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6"/>
            <p:cNvSpPr/>
            <p:nvPr/>
          </p:nvSpPr>
          <p:spPr>
            <a:xfrm>
              <a:off x="3789625" y="983725"/>
              <a:ext cx="15050" cy="1507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6"/>
            <p:cNvSpPr/>
            <p:nvPr/>
          </p:nvSpPr>
          <p:spPr>
            <a:xfrm>
              <a:off x="3751400" y="1691125"/>
              <a:ext cx="32600" cy="32600"/>
            </a:xfrm>
            <a:custGeom>
              <a:avLst/>
              <a:gdLst/>
              <a:ahLst/>
              <a:cxnLst/>
              <a:rect l="l" t="t" r="r" b="b"/>
              <a:pathLst>
                <a:path w="1304" h="1304" extrusionOk="0">
                  <a:moveTo>
                    <a:pt x="652" y="1"/>
                  </a:moveTo>
                  <a:cubicBezTo>
                    <a:pt x="276" y="1"/>
                    <a:pt x="1" y="301"/>
                    <a:pt x="1" y="652"/>
                  </a:cubicBezTo>
                  <a:cubicBezTo>
                    <a:pt x="1" y="1028"/>
                    <a:pt x="276" y="1304"/>
                    <a:pt x="652" y="1304"/>
                  </a:cubicBezTo>
                  <a:cubicBezTo>
                    <a:pt x="1003" y="1304"/>
                    <a:pt x="1304" y="1028"/>
                    <a:pt x="1304" y="652"/>
                  </a:cubicBezTo>
                  <a:cubicBezTo>
                    <a:pt x="1304" y="301"/>
                    <a:pt x="1003" y="1"/>
                    <a:pt x="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6"/>
            <p:cNvSpPr/>
            <p:nvPr/>
          </p:nvSpPr>
          <p:spPr>
            <a:xfrm>
              <a:off x="3757050" y="1704275"/>
              <a:ext cx="6900" cy="6925"/>
            </a:xfrm>
            <a:custGeom>
              <a:avLst/>
              <a:gdLst/>
              <a:ahLst/>
              <a:cxnLst/>
              <a:rect l="l" t="t" r="r" b="b"/>
              <a:pathLst>
                <a:path w="276" h="277" extrusionOk="0">
                  <a:moveTo>
                    <a:pt x="151" y="1"/>
                  </a:moveTo>
                  <a:cubicBezTo>
                    <a:pt x="50" y="1"/>
                    <a:pt x="0" y="51"/>
                    <a:pt x="0" y="126"/>
                  </a:cubicBezTo>
                  <a:cubicBezTo>
                    <a:pt x="0" y="201"/>
                    <a:pt x="50" y="277"/>
                    <a:pt x="151" y="277"/>
                  </a:cubicBezTo>
                  <a:cubicBezTo>
                    <a:pt x="226" y="277"/>
                    <a:pt x="276" y="201"/>
                    <a:pt x="276" y="126"/>
                  </a:cubicBezTo>
                  <a:cubicBezTo>
                    <a:pt x="276" y="51"/>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6"/>
            <p:cNvSpPr/>
            <p:nvPr/>
          </p:nvSpPr>
          <p:spPr>
            <a:xfrm>
              <a:off x="3773325" y="1704275"/>
              <a:ext cx="6925" cy="6925"/>
            </a:xfrm>
            <a:custGeom>
              <a:avLst/>
              <a:gdLst/>
              <a:ahLst/>
              <a:cxnLst/>
              <a:rect l="l" t="t" r="r" b="b"/>
              <a:pathLst>
                <a:path w="277" h="277" extrusionOk="0">
                  <a:moveTo>
                    <a:pt x="151" y="1"/>
                  </a:moveTo>
                  <a:cubicBezTo>
                    <a:pt x="51" y="1"/>
                    <a:pt x="1" y="51"/>
                    <a:pt x="1" y="126"/>
                  </a:cubicBezTo>
                  <a:cubicBezTo>
                    <a:pt x="1" y="201"/>
                    <a:pt x="51" y="277"/>
                    <a:pt x="151" y="277"/>
                  </a:cubicBezTo>
                  <a:cubicBezTo>
                    <a:pt x="226" y="277"/>
                    <a:pt x="277" y="201"/>
                    <a:pt x="277" y="126"/>
                  </a:cubicBezTo>
                  <a:cubicBezTo>
                    <a:pt x="277" y="51"/>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6"/>
            <p:cNvSpPr/>
            <p:nvPr/>
          </p:nvSpPr>
          <p:spPr>
            <a:xfrm>
              <a:off x="3751400" y="1794500"/>
              <a:ext cx="32600" cy="32625"/>
            </a:xfrm>
            <a:custGeom>
              <a:avLst/>
              <a:gdLst/>
              <a:ahLst/>
              <a:cxnLst/>
              <a:rect l="l" t="t" r="r" b="b"/>
              <a:pathLst>
                <a:path w="1304" h="1305" extrusionOk="0">
                  <a:moveTo>
                    <a:pt x="652" y="1"/>
                  </a:moveTo>
                  <a:cubicBezTo>
                    <a:pt x="276" y="1"/>
                    <a:pt x="1" y="302"/>
                    <a:pt x="1" y="653"/>
                  </a:cubicBezTo>
                  <a:cubicBezTo>
                    <a:pt x="1" y="1029"/>
                    <a:pt x="276" y="1304"/>
                    <a:pt x="652" y="1304"/>
                  </a:cubicBezTo>
                  <a:cubicBezTo>
                    <a:pt x="1003" y="1304"/>
                    <a:pt x="1304" y="1029"/>
                    <a:pt x="1304" y="653"/>
                  </a:cubicBezTo>
                  <a:cubicBezTo>
                    <a:pt x="1304" y="302"/>
                    <a:pt x="1003" y="1"/>
                    <a:pt x="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6"/>
            <p:cNvSpPr/>
            <p:nvPr/>
          </p:nvSpPr>
          <p:spPr>
            <a:xfrm>
              <a:off x="3757050" y="1807050"/>
              <a:ext cx="6900" cy="7525"/>
            </a:xfrm>
            <a:custGeom>
              <a:avLst/>
              <a:gdLst/>
              <a:ahLst/>
              <a:cxnLst/>
              <a:rect l="l" t="t" r="r" b="b"/>
              <a:pathLst>
                <a:path w="276" h="301" extrusionOk="0">
                  <a:moveTo>
                    <a:pt x="151" y="0"/>
                  </a:moveTo>
                  <a:cubicBezTo>
                    <a:pt x="50" y="0"/>
                    <a:pt x="0" y="75"/>
                    <a:pt x="0" y="151"/>
                  </a:cubicBezTo>
                  <a:cubicBezTo>
                    <a:pt x="0" y="226"/>
                    <a:pt x="50" y="301"/>
                    <a:pt x="151" y="301"/>
                  </a:cubicBezTo>
                  <a:cubicBezTo>
                    <a:pt x="226" y="301"/>
                    <a:pt x="276" y="226"/>
                    <a:pt x="276" y="151"/>
                  </a:cubicBezTo>
                  <a:cubicBezTo>
                    <a:pt x="276" y="75"/>
                    <a:pt x="226" y="0"/>
                    <a:pt x="15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6"/>
            <p:cNvSpPr/>
            <p:nvPr/>
          </p:nvSpPr>
          <p:spPr>
            <a:xfrm>
              <a:off x="3773325" y="1807050"/>
              <a:ext cx="6925" cy="7525"/>
            </a:xfrm>
            <a:custGeom>
              <a:avLst/>
              <a:gdLst/>
              <a:ahLst/>
              <a:cxnLst/>
              <a:rect l="l" t="t" r="r" b="b"/>
              <a:pathLst>
                <a:path w="277" h="301" extrusionOk="0">
                  <a:moveTo>
                    <a:pt x="151" y="0"/>
                  </a:moveTo>
                  <a:cubicBezTo>
                    <a:pt x="51" y="0"/>
                    <a:pt x="1" y="75"/>
                    <a:pt x="1" y="151"/>
                  </a:cubicBezTo>
                  <a:cubicBezTo>
                    <a:pt x="1" y="226"/>
                    <a:pt x="51" y="301"/>
                    <a:pt x="151" y="301"/>
                  </a:cubicBezTo>
                  <a:cubicBezTo>
                    <a:pt x="226" y="301"/>
                    <a:pt x="277" y="226"/>
                    <a:pt x="277" y="151"/>
                  </a:cubicBezTo>
                  <a:cubicBezTo>
                    <a:pt x="277" y="75"/>
                    <a:pt x="226" y="0"/>
                    <a:pt x="15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6"/>
            <p:cNvSpPr/>
            <p:nvPr/>
          </p:nvSpPr>
          <p:spPr>
            <a:xfrm>
              <a:off x="3754525" y="1897900"/>
              <a:ext cx="32625" cy="32600"/>
            </a:xfrm>
            <a:custGeom>
              <a:avLst/>
              <a:gdLst/>
              <a:ahLst/>
              <a:cxnLst/>
              <a:rect l="l" t="t" r="r" b="b"/>
              <a:pathLst>
                <a:path w="1305" h="1304" extrusionOk="0">
                  <a:moveTo>
                    <a:pt x="653" y="0"/>
                  </a:moveTo>
                  <a:cubicBezTo>
                    <a:pt x="302" y="0"/>
                    <a:pt x="1" y="301"/>
                    <a:pt x="1" y="652"/>
                  </a:cubicBezTo>
                  <a:cubicBezTo>
                    <a:pt x="1" y="1028"/>
                    <a:pt x="302" y="1304"/>
                    <a:pt x="653" y="1304"/>
                  </a:cubicBezTo>
                  <a:cubicBezTo>
                    <a:pt x="1029" y="1304"/>
                    <a:pt x="1304" y="1028"/>
                    <a:pt x="1304" y="652"/>
                  </a:cubicBezTo>
                  <a:cubicBezTo>
                    <a:pt x="1304" y="301"/>
                    <a:pt x="1029" y="0"/>
                    <a:pt x="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6"/>
            <p:cNvSpPr/>
            <p:nvPr/>
          </p:nvSpPr>
          <p:spPr>
            <a:xfrm>
              <a:off x="3760175" y="1910425"/>
              <a:ext cx="7550" cy="7550"/>
            </a:xfrm>
            <a:custGeom>
              <a:avLst/>
              <a:gdLst/>
              <a:ahLst/>
              <a:cxnLst/>
              <a:rect l="l" t="t" r="r" b="b"/>
              <a:pathLst>
                <a:path w="302" h="302" extrusionOk="0">
                  <a:moveTo>
                    <a:pt x="151" y="1"/>
                  </a:moveTo>
                  <a:cubicBezTo>
                    <a:pt x="76" y="1"/>
                    <a:pt x="1" y="76"/>
                    <a:pt x="1" y="151"/>
                  </a:cubicBezTo>
                  <a:cubicBezTo>
                    <a:pt x="1" y="226"/>
                    <a:pt x="76" y="301"/>
                    <a:pt x="151" y="301"/>
                  </a:cubicBezTo>
                  <a:cubicBezTo>
                    <a:pt x="226" y="301"/>
                    <a:pt x="301" y="226"/>
                    <a:pt x="301" y="151"/>
                  </a:cubicBezTo>
                  <a:cubicBezTo>
                    <a:pt x="301" y="76"/>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6"/>
            <p:cNvSpPr/>
            <p:nvPr/>
          </p:nvSpPr>
          <p:spPr>
            <a:xfrm>
              <a:off x="3776475" y="1910425"/>
              <a:ext cx="7525" cy="7550"/>
            </a:xfrm>
            <a:custGeom>
              <a:avLst/>
              <a:gdLst/>
              <a:ahLst/>
              <a:cxnLst/>
              <a:rect l="l" t="t" r="r" b="b"/>
              <a:pathLst>
                <a:path w="301" h="302" extrusionOk="0">
                  <a:moveTo>
                    <a:pt x="151" y="1"/>
                  </a:moveTo>
                  <a:cubicBezTo>
                    <a:pt x="75" y="1"/>
                    <a:pt x="0" y="76"/>
                    <a:pt x="0" y="151"/>
                  </a:cubicBezTo>
                  <a:cubicBezTo>
                    <a:pt x="0" y="226"/>
                    <a:pt x="75" y="301"/>
                    <a:pt x="151" y="301"/>
                  </a:cubicBezTo>
                  <a:cubicBezTo>
                    <a:pt x="226" y="301"/>
                    <a:pt x="301" y="226"/>
                    <a:pt x="301" y="151"/>
                  </a:cubicBezTo>
                  <a:cubicBezTo>
                    <a:pt x="301" y="76"/>
                    <a:pt x="226" y="1"/>
                    <a:pt x="15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6"/>
            <p:cNvSpPr/>
            <p:nvPr/>
          </p:nvSpPr>
          <p:spPr>
            <a:xfrm>
              <a:off x="3119600" y="1164975"/>
              <a:ext cx="227850" cy="126050"/>
            </a:xfrm>
            <a:custGeom>
              <a:avLst/>
              <a:gdLst/>
              <a:ahLst/>
              <a:cxnLst/>
              <a:rect l="l" t="t" r="r" b="b"/>
              <a:pathLst>
                <a:path w="9114" h="5042" extrusionOk="0">
                  <a:moveTo>
                    <a:pt x="8822" y="1"/>
                  </a:moveTo>
                  <a:cubicBezTo>
                    <a:pt x="8761" y="1"/>
                    <a:pt x="8700" y="28"/>
                    <a:pt x="8656" y="94"/>
                  </a:cubicBezTo>
                  <a:cubicBezTo>
                    <a:pt x="7704" y="1473"/>
                    <a:pt x="6526" y="2625"/>
                    <a:pt x="4997" y="3327"/>
                  </a:cubicBezTo>
                  <a:cubicBezTo>
                    <a:pt x="3767" y="3878"/>
                    <a:pt x="2484" y="4609"/>
                    <a:pt x="1117" y="4609"/>
                  </a:cubicBezTo>
                  <a:cubicBezTo>
                    <a:pt x="868" y="4609"/>
                    <a:pt x="615" y="4584"/>
                    <a:pt x="360" y="4530"/>
                  </a:cubicBezTo>
                  <a:cubicBezTo>
                    <a:pt x="346" y="4527"/>
                    <a:pt x="331" y="4526"/>
                    <a:pt x="318" y="4526"/>
                  </a:cubicBezTo>
                  <a:cubicBezTo>
                    <a:pt x="96" y="4526"/>
                    <a:pt x="0" y="4886"/>
                    <a:pt x="260" y="4956"/>
                  </a:cubicBezTo>
                  <a:cubicBezTo>
                    <a:pt x="537" y="5015"/>
                    <a:pt x="811" y="5041"/>
                    <a:pt x="1082" y="5041"/>
                  </a:cubicBezTo>
                  <a:cubicBezTo>
                    <a:pt x="2432" y="5041"/>
                    <a:pt x="3711" y="4388"/>
                    <a:pt x="4922" y="3803"/>
                  </a:cubicBezTo>
                  <a:cubicBezTo>
                    <a:pt x="6651" y="3001"/>
                    <a:pt x="7929" y="1874"/>
                    <a:pt x="9007" y="320"/>
                  </a:cubicBezTo>
                  <a:cubicBezTo>
                    <a:pt x="9113" y="160"/>
                    <a:pt x="8969" y="1"/>
                    <a:pt x="8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6"/>
            <p:cNvSpPr/>
            <p:nvPr/>
          </p:nvSpPr>
          <p:spPr>
            <a:xfrm>
              <a:off x="3141025" y="1236475"/>
              <a:ext cx="237825" cy="93475"/>
            </a:xfrm>
            <a:custGeom>
              <a:avLst/>
              <a:gdLst/>
              <a:ahLst/>
              <a:cxnLst/>
              <a:rect l="l" t="t" r="r" b="b"/>
              <a:pathLst>
                <a:path w="9513" h="3739" extrusionOk="0">
                  <a:moveTo>
                    <a:pt x="9212" y="0"/>
                  </a:moveTo>
                  <a:cubicBezTo>
                    <a:pt x="9166" y="0"/>
                    <a:pt x="9118" y="20"/>
                    <a:pt x="9077" y="66"/>
                  </a:cubicBezTo>
                  <a:cubicBezTo>
                    <a:pt x="8000" y="1395"/>
                    <a:pt x="6446" y="1996"/>
                    <a:pt x="4892" y="2547"/>
                  </a:cubicBezTo>
                  <a:cubicBezTo>
                    <a:pt x="3802" y="2930"/>
                    <a:pt x="2596" y="3327"/>
                    <a:pt x="1429" y="3327"/>
                  </a:cubicBezTo>
                  <a:cubicBezTo>
                    <a:pt x="1065" y="3327"/>
                    <a:pt x="706" y="3288"/>
                    <a:pt x="355" y="3199"/>
                  </a:cubicBezTo>
                  <a:cubicBezTo>
                    <a:pt x="332" y="3193"/>
                    <a:pt x="310" y="3190"/>
                    <a:pt x="289" y="3190"/>
                  </a:cubicBezTo>
                  <a:cubicBezTo>
                    <a:pt x="65" y="3190"/>
                    <a:pt x="1" y="3531"/>
                    <a:pt x="230" y="3600"/>
                  </a:cubicBezTo>
                  <a:cubicBezTo>
                    <a:pt x="611" y="3697"/>
                    <a:pt x="997" y="3738"/>
                    <a:pt x="1386" y="3738"/>
                  </a:cubicBezTo>
                  <a:cubicBezTo>
                    <a:pt x="2609" y="3738"/>
                    <a:pt x="3851" y="3329"/>
                    <a:pt x="4992" y="2948"/>
                  </a:cubicBezTo>
                  <a:cubicBezTo>
                    <a:pt x="6621" y="2397"/>
                    <a:pt x="8250" y="1720"/>
                    <a:pt x="9378" y="367"/>
                  </a:cubicBezTo>
                  <a:cubicBezTo>
                    <a:pt x="9513" y="213"/>
                    <a:pt x="9367" y="0"/>
                    <a:pt x="9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6"/>
            <p:cNvSpPr/>
            <p:nvPr/>
          </p:nvSpPr>
          <p:spPr>
            <a:xfrm>
              <a:off x="4174250" y="1853550"/>
              <a:ext cx="250975" cy="87575"/>
            </a:xfrm>
            <a:custGeom>
              <a:avLst/>
              <a:gdLst/>
              <a:ahLst/>
              <a:cxnLst/>
              <a:rect l="l" t="t" r="r" b="b"/>
              <a:pathLst>
                <a:path w="10039" h="3503" extrusionOk="0">
                  <a:moveTo>
                    <a:pt x="7928" y="0"/>
                  </a:moveTo>
                  <a:cubicBezTo>
                    <a:pt x="6656" y="0"/>
                    <a:pt x="5399" y="240"/>
                    <a:pt x="4164" y="697"/>
                  </a:cubicBezTo>
                  <a:cubicBezTo>
                    <a:pt x="2661" y="1223"/>
                    <a:pt x="1007" y="1774"/>
                    <a:pt x="104" y="3203"/>
                  </a:cubicBezTo>
                  <a:cubicBezTo>
                    <a:pt x="0" y="3359"/>
                    <a:pt x="135" y="3502"/>
                    <a:pt x="278" y="3502"/>
                  </a:cubicBezTo>
                  <a:cubicBezTo>
                    <a:pt x="343" y="3502"/>
                    <a:pt x="409" y="3473"/>
                    <a:pt x="455" y="3403"/>
                  </a:cubicBezTo>
                  <a:cubicBezTo>
                    <a:pt x="1307" y="2100"/>
                    <a:pt x="2886" y="1599"/>
                    <a:pt x="4290" y="1098"/>
                  </a:cubicBezTo>
                  <a:cubicBezTo>
                    <a:pt x="5484" y="665"/>
                    <a:pt x="6713" y="412"/>
                    <a:pt x="7971" y="412"/>
                  </a:cubicBezTo>
                  <a:cubicBezTo>
                    <a:pt x="8535" y="412"/>
                    <a:pt x="9104" y="463"/>
                    <a:pt x="9678" y="571"/>
                  </a:cubicBezTo>
                  <a:cubicBezTo>
                    <a:pt x="9692" y="574"/>
                    <a:pt x="9706" y="575"/>
                    <a:pt x="9719" y="575"/>
                  </a:cubicBezTo>
                  <a:cubicBezTo>
                    <a:pt x="9942" y="575"/>
                    <a:pt x="10039" y="194"/>
                    <a:pt x="9779" y="170"/>
                  </a:cubicBezTo>
                  <a:cubicBezTo>
                    <a:pt x="9159" y="56"/>
                    <a:pt x="8542" y="0"/>
                    <a:pt x="79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6"/>
            <p:cNvSpPr/>
            <p:nvPr/>
          </p:nvSpPr>
          <p:spPr>
            <a:xfrm>
              <a:off x="4159775" y="1790950"/>
              <a:ext cx="223850" cy="108675"/>
            </a:xfrm>
            <a:custGeom>
              <a:avLst/>
              <a:gdLst/>
              <a:ahLst/>
              <a:cxnLst/>
              <a:rect l="l" t="t" r="r" b="b"/>
              <a:pathLst>
                <a:path w="8954" h="4347" extrusionOk="0">
                  <a:moveTo>
                    <a:pt x="7896" y="0"/>
                  </a:moveTo>
                  <a:cubicBezTo>
                    <a:pt x="6360" y="0"/>
                    <a:pt x="4913" y="488"/>
                    <a:pt x="3540" y="1196"/>
                  </a:cubicBezTo>
                  <a:cubicBezTo>
                    <a:pt x="2212" y="1847"/>
                    <a:pt x="859" y="2750"/>
                    <a:pt x="107" y="4028"/>
                  </a:cubicBezTo>
                  <a:cubicBezTo>
                    <a:pt x="0" y="4187"/>
                    <a:pt x="157" y="4347"/>
                    <a:pt x="303" y="4347"/>
                  </a:cubicBezTo>
                  <a:cubicBezTo>
                    <a:pt x="363" y="4347"/>
                    <a:pt x="421" y="4319"/>
                    <a:pt x="458" y="4253"/>
                  </a:cubicBezTo>
                  <a:cubicBezTo>
                    <a:pt x="1814" y="1931"/>
                    <a:pt x="5258" y="432"/>
                    <a:pt x="7966" y="432"/>
                  </a:cubicBezTo>
                  <a:cubicBezTo>
                    <a:pt x="8210" y="432"/>
                    <a:pt x="8448" y="444"/>
                    <a:pt x="8678" y="469"/>
                  </a:cubicBezTo>
                  <a:cubicBezTo>
                    <a:pt x="8686" y="470"/>
                    <a:pt x="8694" y="470"/>
                    <a:pt x="8701" y="470"/>
                  </a:cubicBezTo>
                  <a:cubicBezTo>
                    <a:pt x="8954" y="470"/>
                    <a:pt x="8946" y="67"/>
                    <a:pt x="8678" y="43"/>
                  </a:cubicBezTo>
                  <a:cubicBezTo>
                    <a:pt x="8415" y="14"/>
                    <a:pt x="8154" y="0"/>
                    <a:pt x="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6"/>
            <p:cNvSpPr/>
            <p:nvPr/>
          </p:nvSpPr>
          <p:spPr>
            <a:xfrm>
              <a:off x="3624825" y="1524725"/>
              <a:ext cx="128475" cy="114475"/>
            </a:xfrm>
            <a:custGeom>
              <a:avLst/>
              <a:gdLst/>
              <a:ahLst/>
              <a:cxnLst/>
              <a:rect l="l" t="t" r="r" b="b"/>
              <a:pathLst>
                <a:path w="5139" h="4579" extrusionOk="0">
                  <a:moveTo>
                    <a:pt x="1188" y="1"/>
                  </a:moveTo>
                  <a:cubicBezTo>
                    <a:pt x="1124" y="1"/>
                    <a:pt x="1062" y="5"/>
                    <a:pt x="1003" y="15"/>
                  </a:cubicBezTo>
                  <a:cubicBezTo>
                    <a:pt x="1" y="215"/>
                    <a:pt x="126" y="2246"/>
                    <a:pt x="402" y="3073"/>
                  </a:cubicBezTo>
                  <a:cubicBezTo>
                    <a:pt x="602" y="3599"/>
                    <a:pt x="878" y="4501"/>
                    <a:pt x="1630" y="4551"/>
                  </a:cubicBezTo>
                  <a:cubicBezTo>
                    <a:pt x="1720" y="4570"/>
                    <a:pt x="1820" y="4579"/>
                    <a:pt x="1927" y="4579"/>
                  </a:cubicBezTo>
                  <a:cubicBezTo>
                    <a:pt x="2681" y="4579"/>
                    <a:pt x="3779" y="4151"/>
                    <a:pt x="4262" y="3799"/>
                  </a:cubicBezTo>
                  <a:cubicBezTo>
                    <a:pt x="4587" y="3599"/>
                    <a:pt x="4788" y="3449"/>
                    <a:pt x="5064" y="3198"/>
                  </a:cubicBezTo>
                  <a:lnTo>
                    <a:pt x="5139" y="1920"/>
                  </a:lnTo>
                  <a:cubicBezTo>
                    <a:pt x="4738" y="1444"/>
                    <a:pt x="4186" y="1243"/>
                    <a:pt x="3660" y="967"/>
                  </a:cubicBezTo>
                  <a:cubicBezTo>
                    <a:pt x="3082" y="644"/>
                    <a:pt x="1951" y="1"/>
                    <a:pt x="1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6"/>
            <p:cNvSpPr/>
            <p:nvPr/>
          </p:nvSpPr>
          <p:spPr>
            <a:xfrm>
              <a:off x="3781475" y="1524725"/>
              <a:ext cx="129100" cy="114475"/>
            </a:xfrm>
            <a:custGeom>
              <a:avLst/>
              <a:gdLst/>
              <a:ahLst/>
              <a:cxnLst/>
              <a:rect l="l" t="t" r="r" b="b"/>
              <a:pathLst>
                <a:path w="5164" h="4579" extrusionOk="0">
                  <a:moveTo>
                    <a:pt x="3956" y="1"/>
                  </a:moveTo>
                  <a:cubicBezTo>
                    <a:pt x="3210" y="1"/>
                    <a:pt x="2059" y="644"/>
                    <a:pt x="1504" y="967"/>
                  </a:cubicBezTo>
                  <a:cubicBezTo>
                    <a:pt x="953" y="1243"/>
                    <a:pt x="427" y="1444"/>
                    <a:pt x="1" y="1920"/>
                  </a:cubicBezTo>
                  <a:lnTo>
                    <a:pt x="101" y="3198"/>
                  </a:lnTo>
                  <a:cubicBezTo>
                    <a:pt x="377" y="3474"/>
                    <a:pt x="577" y="3599"/>
                    <a:pt x="903" y="3799"/>
                  </a:cubicBezTo>
                  <a:cubicBezTo>
                    <a:pt x="1386" y="4151"/>
                    <a:pt x="2464" y="4579"/>
                    <a:pt x="3230" y="4579"/>
                  </a:cubicBezTo>
                  <a:cubicBezTo>
                    <a:pt x="3339" y="4579"/>
                    <a:pt x="3441" y="4570"/>
                    <a:pt x="3535" y="4551"/>
                  </a:cubicBezTo>
                  <a:cubicBezTo>
                    <a:pt x="4286" y="4501"/>
                    <a:pt x="4537" y="3599"/>
                    <a:pt x="4763" y="3073"/>
                  </a:cubicBezTo>
                  <a:cubicBezTo>
                    <a:pt x="5013" y="2246"/>
                    <a:pt x="5164" y="215"/>
                    <a:pt x="4136" y="15"/>
                  </a:cubicBezTo>
                  <a:cubicBezTo>
                    <a:pt x="4079" y="5"/>
                    <a:pt x="4019" y="1"/>
                    <a:pt x="39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6"/>
            <p:cNvSpPr/>
            <p:nvPr/>
          </p:nvSpPr>
          <p:spPr>
            <a:xfrm>
              <a:off x="3735750" y="1562925"/>
              <a:ext cx="62050" cy="56700"/>
            </a:xfrm>
            <a:custGeom>
              <a:avLst/>
              <a:gdLst/>
              <a:ahLst/>
              <a:cxnLst/>
              <a:rect l="l" t="t" r="r" b="b"/>
              <a:pathLst>
                <a:path w="2482" h="2268" extrusionOk="0">
                  <a:moveTo>
                    <a:pt x="1290" y="1"/>
                  </a:moveTo>
                  <a:cubicBezTo>
                    <a:pt x="1128" y="1"/>
                    <a:pt x="968" y="31"/>
                    <a:pt x="827" y="91"/>
                  </a:cubicBezTo>
                  <a:cubicBezTo>
                    <a:pt x="150" y="342"/>
                    <a:pt x="0" y="1119"/>
                    <a:pt x="351" y="1695"/>
                  </a:cubicBezTo>
                  <a:cubicBezTo>
                    <a:pt x="545" y="2070"/>
                    <a:pt x="916" y="2268"/>
                    <a:pt x="1294" y="2268"/>
                  </a:cubicBezTo>
                  <a:cubicBezTo>
                    <a:pt x="1598" y="2268"/>
                    <a:pt x="1907" y="2139"/>
                    <a:pt x="2130" y="1870"/>
                  </a:cubicBezTo>
                  <a:cubicBezTo>
                    <a:pt x="2431" y="1444"/>
                    <a:pt x="2481" y="868"/>
                    <a:pt x="2256" y="442"/>
                  </a:cubicBezTo>
                  <a:lnTo>
                    <a:pt x="2256" y="442"/>
                  </a:lnTo>
                  <a:lnTo>
                    <a:pt x="2311" y="609"/>
                  </a:lnTo>
                  <a:lnTo>
                    <a:pt x="2311" y="609"/>
                  </a:lnTo>
                  <a:cubicBezTo>
                    <a:pt x="2160" y="206"/>
                    <a:pt x="1716" y="1"/>
                    <a:pt x="1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6"/>
            <p:cNvSpPr/>
            <p:nvPr/>
          </p:nvSpPr>
          <p:spPr>
            <a:xfrm>
              <a:off x="3466950" y="1986250"/>
              <a:ext cx="592750" cy="99025"/>
            </a:xfrm>
            <a:custGeom>
              <a:avLst/>
              <a:gdLst/>
              <a:ahLst/>
              <a:cxnLst/>
              <a:rect l="l" t="t" r="r" b="b"/>
              <a:pathLst>
                <a:path w="23710" h="3961" fill="none" extrusionOk="0">
                  <a:moveTo>
                    <a:pt x="0" y="0"/>
                  </a:moveTo>
                  <a:cubicBezTo>
                    <a:pt x="0" y="0"/>
                    <a:pt x="11905" y="3960"/>
                    <a:pt x="23710" y="0"/>
                  </a:cubicBezTo>
                </a:path>
              </a:pathLst>
            </a:custGeom>
            <a:solidFill>
              <a:schemeClr val="accent6"/>
            </a:solid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6"/>
            <p:cNvSpPr/>
            <p:nvPr/>
          </p:nvSpPr>
          <p:spPr>
            <a:xfrm>
              <a:off x="3398650" y="2484375"/>
              <a:ext cx="286350" cy="59550"/>
            </a:xfrm>
            <a:custGeom>
              <a:avLst/>
              <a:gdLst/>
              <a:ahLst/>
              <a:cxnLst/>
              <a:rect l="l" t="t" r="r" b="b"/>
              <a:pathLst>
                <a:path w="11454" h="2382" fill="none" extrusionOk="0">
                  <a:moveTo>
                    <a:pt x="0" y="0"/>
                  </a:moveTo>
                  <a:cubicBezTo>
                    <a:pt x="0" y="0"/>
                    <a:pt x="6792" y="2381"/>
                    <a:pt x="11454" y="2130"/>
                  </a:cubicBezTo>
                </a:path>
              </a:pathLst>
            </a:custGeom>
            <a:no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6"/>
            <p:cNvSpPr/>
            <p:nvPr/>
          </p:nvSpPr>
          <p:spPr>
            <a:xfrm>
              <a:off x="3398650" y="2449900"/>
              <a:ext cx="286350" cy="59550"/>
            </a:xfrm>
            <a:custGeom>
              <a:avLst/>
              <a:gdLst/>
              <a:ahLst/>
              <a:cxnLst/>
              <a:rect l="l" t="t" r="r" b="b"/>
              <a:pathLst>
                <a:path w="11454" h="2382" fill="none" extrusionOk="0">
                  <a:moveTo>
                    <a:pt x="0" y="1"/>
                  </a:moveTo>
                  <a:cubicBezTo>
                    <a:pt x="0" y="1"/>
                    <a:pt x="6792" y="2382"/>
                    <a:pt x="11454" y="2131"/>
                  </a:cubicBezTo>
                </a:path>
              </a:pathLst>
            </a:custGeom>
            <a:solidFill>
              <a:schemeClr val="accent6"/>
            </a:solid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6"/>
            <p:cNvSpPr/>
            <p:nvPr/>
          </p:nvSpPr>
          <p:spPr>
            <a:xfrm>
              <a:off x="3841625" y="2484375"/>
              <a:ext cx="275100" cy="59550"/>
            </a:xfrm>
            <a:custGeom>
              <a:avLst/>
              <a:gdLst/>
              <a:ahLst/>
              <a:cxnLst/>
              <a:rect l="l" t="t" r="r" b="b"/>
              <a:pathLst>
                <a:path w="11004" h="2382" fill="none" extrusionOk="0">
                  <a:moveTo>
                    <a:pt x="11003" y="0"/>
                  </a:moveTo>
                  <a:cubicBezTo>
                    <a:pt x="11003" y="0"/>
                    <a:pt x="4487" y="2381"/>
                    <a:pt x="1" y="2130"/>
                  </a:cubicBezTo>
                </a:path>
              </a:pathLst>
            </a:custGeom>
            <a:no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6"/>
            <p:cNvSpPr/>
            <p:nvPr/>
          </p:nvSpPr>
          <p:spPr>
            <a:xfrm>
              <a:off x="3841625" y="2449900"/>
              <a:ext cx="275100" cy="59550"/>
            </a:xfrm>
            <a:custGeom>
              <a:avLst/>
              <a:gdLst/>
              <a:ahLst/>
              <a:cxnLst/>
              <a:rect l="l" t="t" r="r" b="b"/>
              <a:pathLst>
                <a:path w="11004" h="2382" fill="none" extrusionOk="0">
                  <a:moveTo>
                    <a:pt x="11003" y="1"/>
                  </a:moveTo>
                  <a:cubicBezTo>
                    <a:pt x="11003" y="1"/>
                    <a:pt x="4487" y="2382"/>
                    <a:pt x="1" y="2131"/>
                  </a:cubicBezTo>
                </a:path>
              </a:pathLst>
            </a:custGeom>
            <a:noFill/>
            <a:ln w="10650" cap="flat" cmpd="sng">
              <a:solidFill>
                <a:schemeClr val="accent6"/>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6"/>
            <p:cNvSpPr/>
            <p:nvPr/>
          </p:nvSpPr>
          <p:spPr>
            <a:xfrm>
              <a:off x="3327850" y="1219325"/>
              <a:ext cx="17550" cy="17575"/>
            </a:xfrm>
            <a:custGeom>
              <a:avLst/>
              <a:gdLst/>
              <a:ahLst/>
              <a:cxnLst/>
              <a:rect l="l" t="t" r="r" b="b"/>
              <a:pathLst>
                <a:path w="702" h="703" extrusionOk="0">
                  <a:moveTo>
                    <a:pt x="351" y="0"/>
                  </a:moveTo>
                  <a:cubicBezTo>
                    <a:pt x="176" y="0"/>
                    <a:pt x="0" y="151"/>
                    <a:pt x="0" y="351"/>
                  </a:cubicBezTo>
                  <a:cubicBezTo>
                    <a:pt x="0" y="552"/>
                    <a:pt x="176" y="702"/>
                    <a:pt x="351" y="702"/>
                  </a:cubicBezTo>
                  <a:cubicBezTo>
                    <a:pt x="552" y="702"/>
                    <a:pt x="702" y="552"/>
                    <a:pt x="702" y="351"/>
                  </a:cubicBezTo>
                  <a:cubicBezTo>
                    <a:pt x="702" y="151"/>
                    <a:pt x="552" y="0"/>
                    <a:pt x="3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46"/>
          <p:cNvGrpSpPr/>
          <p:nvPr/>
        </p:nvGrpSpPr>
        <p:grpSpPr>
          <a:xfrm>
            <a:off x="6390964" y="3288114"/>
            <a:ext cx="690413" cy="1469758"/>
            <a:chOff x="6670791" y="3654713"/>
            <a:chExt cx="548164" cy="1166938"/>
          </a:xfrm>
        </p:grpSpPr>
        <p:grpSp>
          <p:nvGrpSpPr>
            <p:cNvPr id="5567" name="Google Shape;5567;p46"/>
            <p:cNvGrpSpPr/>
            <p:nvPr/>
          </p:nvGrpSpPr>
          <p:grpSpPr>
            <a:xfrm flipH="1">
              <a:off x="6892737" y="3654713"/>
              <a:ext cx="254340" cy="1091775"/>
              <a:chOff x="4528700" y="1800400"/>
              <a:chExt cx="788650" cy="3386400"/>
            </a:xfrm>
          </p:grpSpPr>
          <p:sp>
            <p:nvSpPr>
              <p:cNvPr id="5568" name="Google Shape;5568;p46"/>
              <p:cNvSpPr/>
              <p:nvPr/>
            </p:nvSpPr>
            <p:spPr>
              <a:xfrm>
                <a:off x="4759800" y="1800400"/>
                <a:ext cx="326425" cy="523850"/>
              </a:xfrm>
              <a:custGeom>
                <a:avLst/>
                <a:gdLst/>
                <a:ahLst/>
                <a:cxnLst/>
                <a:rect l="l" t="t" r="r" b="b"/>
                <a:pathLst>
                  <a:path w="13057" h="20954" extrusionOk="0">
                    <a:moveTo>
                      <a:pt x="6506" y="0"/>
                    </a:moveTo>
                    <a:cubicBezTo>
                      <a:pt x="6506" y="320"/>
                      <a:pt x="6506" y="5935"/>
                      <a:pt x="2694" y="11002"/>
                    </a:cubicBezTo>
                    <a:cubicBezTo>
                      <a:pt x="1" y="14563"/>
                      <a:pt x="1553" y="20954"/>
                      <a:pt x="6506" y="20954"/>
                    </a:cubicBezTo>
                    <a:cubicBezTo>
                      <a:pt x="11482" y="20954"/>
                      <a:pt x="13057" y="14517"/>
                      <a:pt x="10341" y="11002"/>
                    </a:cubicBezTo>
                    <a:cubicBezTo>
                      <a:pt x="7602" y="7487"/>
                      <a:pt x="6506" y="320"/>
                      <a:pt x="65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6"/>
              <p:cNvSpPr/>
              <p:nvPr/>
            </p:nvSpPr>
            <p:spPr>
              <a:xfrm>
                <a:off x="4804325" y="1920800"/>
                <a:ext cx="237975" cy="382925"/>
              </a:xfrm>
              <a:custGeom>
                <a:avLst/>
                <a:gdLst/>
                <a:ahLst/>
                <a:cxnLst/>
                <a:rect l="l" t="t" r="r" b="b"/>
                <a:pathLst>
                  <a:path w="9519" h="15317" extrusionOk="0">
                    <a:moveTo>
                      <a:pt x="4725" y="0"/>
                    </a:moveTo>
                    <a:cubicBezTo>
                      <a:pt x="4725" y="251"/>
                      <a:pt x="4725" y="4337"/>
                      <a:pt x="1940" y="8058"/>
                    </a:cubicBezTo>
                    <a:cubicBezTo>
                      <a:pt x="0" y="10637"/>
                      <a:pt x="1119" y="15316"/>
                      <a:pt x="4725" y="15316"/>
                    </a:cubicBezTo>
                    <a:cubicBezTo>
                      <a:pt x="8354" y="15316"/>
                      <a:pt x="9518" y="10614"/>
                      <a:pt x="7532" y="8058"/>
                    </a:cubicBezTo>
                    <a:cubicBezTo>
                      <a:pt x="5524" y="5478"/>
                      <a:pt x="4725" y="251"/>
                      <a:pt x="4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6"/>
              <p:cNvSpPr/>
              <p:nvPr/>
            </p:nvSpPr>
            <p:spPr>
              <a:xfrm>
                <a:off x="4844250" y="2035500"/>
                <a:ext cx="157525" cy="252225"/>
              </a:xfrm>
              <a:custGeom>
                <a:avLst/>
                <a:gdLst/>
                <a:ahLst/>
                <a:cxnLst/>
                <a:rect l="l" t="t" r="r" b="b"/>
                <a:pathLst>
                  <a:path w="6301" h="10089" extrusionOk="0">
                    <a:moveTo>
                      <a:pt x="3128" y="0"/>
                    </a:moveTo>
                    <a:cubicBezTo>
                      <a:pt x="3128" y="137"/>
                      <a:pt x="3128" y="2853"/>
                      <a:pt x="1302" y="5296"/>
                    </a:cubicBezTo>
                    <a:cubicBezTo>
                      <a:pt x="1" y="7008"/>
                      <a:pt x="754" y="10089"/>
                      <a:pt x="3128" y="10089"/>
                    </a:cubicBezTo>
                    <a:cubicBezTo>
                      <a:pt x="5525" y="10089"/>
                      <a:pt x="6301" y="6985"/>
                      <a:pt x="4977" y="5296"/>
                    </a:cubicBezTo>
                    <a:cubicBezTo>
                      <a:pt x="3653" y="3607"/>
                      <a:pt x="3128" y="137"/>
                      <a:pt x="3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6"/>
              <p:cNvSpPr/>
              <p:nvPr/>
            </p:nvSpPr>
            <p:spPr>
              <a:xfrm>
                <a:off x="4577775" y="2503375"/>
                <a:ext cx="706475" cy="2683425"/>
              </a:xfrm>
              <a:custGeom>
                <a:avLst/>
                <a:gdLst/>
                <a:ahLst/>
                <a:cxnLst/>
                <a:rect l="l" t="t" r="r" b="b"/>
                <a:pathLst>
                  <a:path w="28259" h="107337" extrusionOk="0">
                    <a:moveTo>
                      <a:pt x="5726" y="3993"/>
                    </a:moveTo>
                    <a:cubicBezTo>
                      <a:pt x="5786" y="3993"/>
                      <a:pt x="6009" y="5052"/>
                      <a:pt x="6232" y="5800"/>
                    </a:cubicBezTo>
                    <a:cubicBezTo>
                      <a:pt x="5981" y="5571"/>
                      <a:pt x="5798" y="5229"/>
                      <a:pt x="5752" y="4704"/>
                    </a:cubicBezTo>
                    <a:cubicBezTo>
                      <a:pt x="5704" y="4193"/>
                      <a:pt x="5700" y="3993"/>
                      <a:pt x="5726" y="3993"/>
                    </a:cubicBezTo>
                    <a:close/>
                    <a:moveTo>
                      <a:pt x="15" y="0"/>
                    </a:moveTo>
                    <a:cubicBezTo>
                      <a:pt x="10" y="0"/>
                      <a:pt x="5" y="1"/>
                      <a:pt x="0" y="2"/>
                    </a:cubicBezTo>
                    <a:lnTo>
                      <a:pt x="0" y="16002"/>
                    </a:lnTo>
                    <a:lnTo>
                      <a:pt x="0" y="102990"/>
                    </a:lnTo>
                    <a:cubicBezTo>
                      <a:pt x="0" y="103811"/>
                      <a:pt x="503" y="104542"/>
                      <a:pt x="1279" y="104816"/>
                    </a:cubicBezTo>
                    <a:cubicBezTo>
                      <a:pt x="3667" y="105678"/>
                      <a:pt x="9102" y="107336"/>
                      <a:pt x="15322" y="107336"/>
                    </a:cubicBezTo>
                    <a:cubicBezTo>
                      <a:pt x="19147" y="107336"/>
                      <a:pt x="23269" y="106709"/>
                      <a:pt x="27163" y="104884"/>
                    </a:cubicBezTo>
                    <a:cubicBezTo>
                      <a:pt x="27825" y="104564"/>
                      <a:pt x="28258" y="103880"/>
                      <a:pt x="28258" y="103126"/>
                    </a:cubicBezTo>
                    <a:lnTo>
                      <a:pt x="28258" y="10844"/>
                    </a:lnTo>
                    <a:cubicBezTo>
                      <a:pt x="28023" y="10905"/>
                      <a:pt x="27778" y="10937"/>
                      <a:pt x="27536" y="10937"/>
                    </a:cubicBezTo>
                    <a:cubicBezTo>
                      <a:pt x="26605" y="10937"/>
                      <a:pt x="25719" y="10461"/>
                      <a:pt x="25610" y="9337"/>
                    </a:cubicBezTo>
                    <a:cubicBezTo>
                      <a:pt x="25451" y="7420"/>
                      <a:pt x="25998" y="6598"/>
                      <a:pt x="26295" y="5069"/>
                    </a:cubicBezTo>
                    <a:cubicBezTo>
                      <a:pt x="26435" y="4250"/>
                      <a:pt x="26281" y="2847"/>
                      <a:pt x="25440" y="2847"/>
                    </a:cubicBezTo>
                    <a:cubicBezTo>
                      <a:pt x="25179" y="2847"/>
                      <a:pt x="24852" y="2982"/>
                      <a:pt x="24446" y="3312"/>
                    </a:cubicBezTo>
                    <a:cubicBezTo>
                      <a:pt x="24041" y="3642"/>
                      <a:pt x="23887" y="3752"/>
                      <a:pt x="23889" y="3752"/>
                    </a:cubicBezTo>
                    <a:cubicBezTo>
                      <a:pt x="23894" y="3752"/>
                      <a:pt x="24516" y="3317"/>
                      <a:pt x="25013" y="3317"/>
                    </a:cubicBezTo>
                    <a:cubicBezTo>
                      <a:pt x="25407" y="3317"/>
                      <a:pt x="25722" y="3590"/>
                      <a:pt x="25588" y="4567"/>
                    </a:cubicBezTo>
                    <a:cubicBezTo>
                      <a:pt x="25437" y="5668"/>
                      <a:pt x="25113" y="6026"/>
                      <a:pt x="24685" y="6026"/>
                    </a:cubicBezTo>
                    <a:cubicBezTo>
                      <a:pt x="24013" y="6026"/>
                      <a:pt x="23084" y="5143"/>
                      <a:pt x="22164" y="4864"/>
                    </a:cubicBezTo>
                    <a:cubicBezTo>
                      <a:pt x="22124" y="4852"/>
                      <a:pt x="22084" y="4847"/>
                      <a:pt x="22045" y="4847"/>
                    </a:cubicBezTo>
                    <a:cubicBezTo>
                      <a:pt x="21927" y="4847"/>
                      <a:pt x="21816" y="4898"/>
                      <a:pt x="21730" y="5001"/>
                    </a:cubicBezTo>
                    <a:cubicBezTo>
                      <a:pt x="21499" y="4015"/>
                      <a:pt x="21114" y="3318"/>
                      <a:pt x="20575" y="3318"/>
                    </a:cubicBezTo>
                    <a:cubicBezTo>
                      <a:pt x="20528" y="3318"/>
                      <a:pt x="20479" y="3323"/>
                      <a:pt x="20429" y="3334"/>
                    </a:cubicBezTo>
                    <a:cubicBezTo>
                      <a:pt x="19219" y="3608"/>
                      <a:pt x="19516" y="5526"/>
                      <a:pt x="19653" y="6165"/>
                    </a:cubicBezTo>
                    <a:cubicBezTo>
                      <a:pt x="19653" y="6233"/>
                      <a:pt x="19676" y="6279"/>
                      <a:pt x="19676" y="6347"/>
                    </a:cubicBezTo>
                    <a:cubicBezTo>
                      <a:pt x="19676" y="6347"/>
                      <a:pt x="19676" y="6370"/>
                      <a:pt x="19676" y="6370"/>
                    </a:cubicBezTo>
                    <a:cubicBezTo>
                      <a:pt x="19904" y="7443"/>
                      <a:pt x="19950" y="8265"/>
                      <a:pt x="19607" y="9201"/>
                    </a:cubicBezTo>
                    <a:cubicBezTo>
                      <a:pt x="19276" y="10102"/>
                      <a:pt x="18055" y="10684"/>
                      <a:pt x="16885" y="10684"/>
                    </a:cubicBezTo>
                    <a:cubicBezTo>
                      <a:pt x="15716" y="10684"/>
                      <a:pt x="14597" y="10102"/>
                      <a:pt x="14472" y="8676"/>
                    </a:cubicBezTo>
                    <a:cubicBezTo>
                      <a:pt x="14289" y="6895"/>
                      <a:pt x="14654" y="5868"/>
                      <a:pt x="14997" y="4681"/>
                    </a:cubicBezTo>
                    <a:cubicBezTo>
                      <a:pt x="14997" y="4681"/>
                      <a:pt x="14997" y="4658"/>
                      <a:pt x="15020" y="4613"/>
                    </a:cubicBezTo>
                    <a:cubicBezTo>
                      <a:pt x="15088" y="4384"/>
                      <a:pt x="15134" y="4156"/>
                      <a:pt x="15202" y="3905"/>
                    </a:cubicBezTo>
                    <a:cubicBezTo>
                      <a:pt x="15306" y="3239"/>
                      <a:pt x="15220" y="2421"/>
                      <a:pt x="14598" y="2421"/>
                    </a:cubicBezTo>
                    <a:cubicBezTo>
                      <a:pt x="14538" y="2421"/>
                      <a:pt x="14473" y="2428"/>
                      <a:pt x="14403" y="2444"/>
                    </a:cubicBezTo>
                    <a:cubicBezTo>
                      <a:pt x="13308" y="2695"/>
                      <a:pt x="13422" y="3974"/>
                      <a:pt x="13422" y="3996"/>
                    </a:cubicBezTo>
                    <a:cubicBezTo>
                      <a:pt x="13536" y="4544"/>
                      <a:pt x="13696" y="5115"/>
                      <a:pt x="13810" y="5617"/>
                    </a:cubicBezTo>
                    <a:cubicBezTo>
                      <a:pt x="14094" y="6816"/>
                      <a:pt x="13492" y="7761"/>
                      <a:pt x="12697" y="7761"/>
                    </a:cubicBezTo>
                    <a:cubicBezTo>
                      <a:pt x="12598" y="7761"/>
                      <a:pt x="12497" y="7747"/>
                      <a:pt x="12395" y="7717"/>
                    </a:cubicBezTo>
                    <a:cubicBezTo>
                      <a:pt x="11550" y="7466"/>
                      <a:pt x="11071" y="6690"/>
                      <a:pt x="11619" y="5320"/>
                    </a:cubicBezTo>
                    <a:cubicBezTo>
                      <a:pt x="11870" y="4727"/>
                      <a:pt x="11938" y="4133"/>
                      <a:pt x="11915" y="3631"/>
                    </a:cubicBezTo>
                    <a:cubicBezTo>
                      <a:pt x="11938" y="3540"/>
                      <a:pt x="11915" y="3449"/>
                      <a:pt x="11915" y="3380"/>
                    </a:cubicBezTo>
                    <a:cubicBezTo>
                      <a:pt x="11915" y="3357"/>
                      <a:pt x="11915" y="3357"/>
                      <a:pt x="11915" y="3357"/>
                    </a:cubicBezTo>
                    <a:cubicBezTo>
                      <a:pt x="11842" y="2882"/>
                      <a:pt x="11520" y="2509"/>
                      <a:pt x="11030" y="2509"/>
                    </a:cubicBezTo>
                    <a:cubicBezTo>
                      <a:pt x="10909" y="2509"/>
                      <a:pt x="10777" y="2531"/>
                      <a:pt x="10637" y="2581"/>
                    </a:cubicBezTo>
                    <a:cubicBezTo>
                      <a:pt x="9952" y="2832"/>
                      <a:pt x="9793" y="3608"/>
                      <a:pt x="9770" y="3814"/>
                    </a:cubicBezTo>
                    <a:cubicBezTo>
                      <a:pt x="9747" y="4202"/>
                      <a:pt x="9770" y="4635"/>
                      <a:pt x="9838" y="5092"/>
                    </a:cubicBezTo>
                    <a:cubicBezTo>
                      <a:pt x="9087" y="5693"/>
                      <a:pt x="8090" y="6139"/>
                      <a:pt x="7264" y="6139"/>
                    </a:cubicBezTo>
                    <a:cubicBezTo>
                      <a:pt x="7085" y="6139"/>
                      <a:pt x="6915" y="6118"/>
                      <a:pt x="6757" y="6073"/>
                    </a:cubicBezTo>
                    <a:cubicBezTo>
                      <a:pt x="6757" y="6005"/>
                      <a:pt x="6780" y="5914"/>
                      <a:pt x="6780" y="5822"/>
                    </a:cubicBezTo>
                    <a:cubicBezTo>
                      <a:pt x="6825" y="5434"/>
                      <a:pt x="6825" y="5069"/>
                      <a:pt x="6802" y="4704"/>
                    </a:cubicBezTo>
                    <a:cubicBezTo>
                      <a:pt x="6802" y="4681"/>
                      <a:pt x="6802" y="4590"/>
                      <a:pt x="6802" y="4499"/>
                    </a:cubicBezTo>
                    <a:cubicBezTo>
                      <a:pt x="6780" y="4225"/>
                      <a:pt x="6734" y="3951"/>
                      <a:pt x="6688" y="3722"/>
                    </a:cubicBezTo>
                    <a:cubicBezTo>
                      <a:pt x="6500" y="3087"/>
                      <a:pt x="6056" y="2725"/>
                      <a:pt x="5594" y="2725"/>
                    </a:cubicBezTo>
                    <a:cubicBezTo>
                      <a:pt x="5325" y="2725"/>
                      <a:pt x="5051" y="2847"/>
                      <a:pt x="4817" y="3106"/>
                    </a:cubicBezTo>
                    <a:cubicBezTo>
                      <a:pt x="4063" y="3974"/>
                      <a:pt x="5844" y="6210"/>
                      <a:pt x="5273" y="7489"/>
                    </a:cubicBezTo>
                    <a:cubicBezTo>
                      <a:pt x="4991" y="8108"/>
                      <a:pt x="4470" y="8381"/>
                      <a:pt x="3975" y="8381"/>
                    </a:cubicBezTo>
                    <a:cubicBezTo>
                      <a:pt x="3430" y="8381"/>
                      <a:pt x="2917" y="8051"/>
                      <a:pt x="2785" y="7489"/>
                    </a:cubicBezTo>
                    <a:cubicBezTo>
                      <a:pt x="2511" y="6416"/>
                      <a:pt x="3287" y="5594"/>
                      <a:pt x="3356" y="5069"/>
                    </a:cubicBezTo>
                    <a:cubicBezTo>
                      <a:pt x="3439" y="4573"/>
                      <a:pt x="3090" y="3007"/>
                      <a:pt x="2259" y="3007"/>
                    </a:cubicBezTo>
                    <a:cubicBezTo>
                      <a:pt x="2173" y="3007"/>
                      <a:pt x="2082" y="3024"/>
                      <a:pt x="1986" y="3061"/>
                    </a:cubicBezTo>
                    <a:cubicBezTo>
                      <a:pt x="1324" y="3289"/>
                      <a:pt x="1142" y="3974"/>
                      <a:pt x="1096" y="4476"/>
                    </a:cubicBezTo>
                    <a:cubicBezTo>
                      <a:pt x="1096" y="4544"/>
                      <a:pt x="1119" y="4613"/>
                      <a:pt x="1119" y="4681"/>
                    </a:cubicBezTo>
                    <a:cubicBezTo>
                      <a:pt x="781" y="2274"/>
                      <a:pt x="355"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6"/>
              <p:cNvSpPr/>
              <p:nvPr/>
            </p:nvSpPr>
            <p:spPr>
              <a:xfrm>
                <a:off x="4577775" y="4718600"/>
                <a:ext cx="706475" cy="436550"/>
              </a:xfrm>
              <a:custGeom>
                <a:avLst/>
                <a:gdLst/>
                <a:ahLst/>
                <a:cxnLst/>
                <a:rect l="l" t="t" r="r" b="b"/>
                <a:pathLst>
                  <a:path w="28259" h="17462" extrusionOk="0">
                    <a:moveTo>
                      <a:pt x="28258" y="1"/>
                    </a:moveTo>
                    <a:cubicBezTo>
                      <a:pt x="18694" y="7373"/>
                      <a:pt x="7031" y="9610"/>
                      <a:pt x="0" y="10249"/>
                    </a:cubicBezTo>
                    <a:lnTo>
                      <a:pt x="0" y="14381"/>
                    </a:lnTo>
                    <a:cubicBezTo>
                      <a:pt x="0" y="15202"/>
                      <a:pt x="503" y="15933"/>
                      <a:pt x="1279" y="16207"/>
                    </a:cubicBezTo>
                    <a:cubicBezTo>
                      <a:pt x="2237" y="16549"/>
                      <a:pt x="3698" y="17028"/>
                      <a:pt x="5479" y="17462"/>
                    </a:cubicBezTo>
                    <a:cubicBezTo>
                      <a:pt x="12052" y="16435"/>
                      <a:pt x="20406" y="14221"/>
                      <a:pt x="28258" y="9450"/>
                    </a:cubicBezTo>
                    <a:lnTo>
                      <a:pt x="282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6"/>
              <p:cNvSpPr/>
              <p:nvPr/>
            </p:nvSpPr>
            <p:spPr>
              <a:xfrm>
                <a:off x="4577775" y="4513175"/>
                <a:ext cx="706475" cy="321300"/>
              </a:xfrm>
              <a:custGeom>
                <a:avLst/>
                <a:gdLst/>
                <a:ahLst/>
                <a:cxnLst/>
                <a:rect l="l" t="t" r="r" b="b"/>
                <a:pathLst>
                  <a:path w="28259" h="12852" extrusionOk="0">
                    <a:moveTo>
                      <a:pt x="28258" y="1"/>
                    </a:moveTo>
                    <a:cubicBezTo>
                      <a:pt x="18443" y="6939"/>
                      <a:pt x="6985" y="9062"/>
                      <a:pt x="0" y="9701"/>
                    </a:cubicBezTo>
                    <a:lnTo>
                      <a:pt x="0" y="12851"/>
                    </a:lnTo>
                    <a:cubicBezTo>
                      <a:pt x="2534" y="12623"/>
                      <a:pt x="5661" y="12235"/>
                      <a:pt x="9108" y="11482"/>
                    </a:cubicBezTo>
                    <a:cubicBezTo>
                      <a:pt x="14586" y="10295"/>
                      <a:pt x="21616" y="8035"/>
                      <a:pt x="28258" y="3767"/>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6"/>
              <p:cNvSpPr/>
              <p:nvPr/>
            </p:nvSpPr>
            <p:spPr>
              <a:xfrm>
                <a:off x="4577775" y="4143400"/>
                <a:ext cx="706475" cy="452550"/>
              </a:xfrm>
              <a:custGeom>
                <a:avLst/>
                <a:gdLst/>
                <a:ahLst/>
                <a:cxnLst/>
                <a:rect l="l" t="t" r="r" b="b"/>
                <a:pathLst>
                  <a:path w="28259" h="18102" extrusionOk="0">
                    <a:moveTo>
                      <a:pt x="28258" y="1"/>
                    </a:moveTo>
                    <a:cubicBezTo>
                      <a:pt x="18694" y="7373"/>
                      <a:pt x="7031" y="9587"/>
                      <a:pt x="0" y="10249"/>
                    </a:cubicBezTo>
                    <a:lnTo>
                      <a:pt x="0" y="18101"/>
                    </a:lnTo>
                    <a:cubicBezTo>
                      <a:pt x="6894" y="17553"/>
                      <a:pt x="17987" y="15659"/>
                      <a:pt x="28258" y="9450"/>
                    </a:cubicBezTo>
                    <a:lnTo>
                      <a:pt x="282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6"/>
              <p:cNvSpPr/>
              <p:nvPr/>
            </p:nvSpPr>
            <p:spPr>
              <a:xfrm>
                <a:off x="4577775" y="3937400"/>
                <a:ext cx="706475" cy="321300"/>
              </a:xfrm>
              <a:custGeom>
                <a:avLst/>
                <a:gdLst/>
                <a:ahLst/>
                <a:cxnLst/>
                <a:rect l="l" t="t" r="r" b="b"/>
                <a:pathLst>
                  <a:path w="28259" h="12852" extrusionOk="0">
                    <a:moveTo>
                      <a:pt x="28258" y="1"/>
                    </a:moveTo>
                    <a:cubicBezTo>
                      <a:pt x="18443" y="6963"/>
                      <a:pt x="6985" y="9062"/>
                      <a:pt x="0" y="9702"/>
                    </a:cubicBezTo>
                    <a:lnTo>
                      <a:pt x="0" y="12851"/>
                    </a:lnTo>
                    <a:cubicBezTo>
                      <a:pt x="2534" y="12646"/>
                      <a:pt x="5661" y="12235"/>
                      <a:pt x="9108" y="11482"/>
                    </a:cubicBezTo>
                    <a:cubicBezTo>
                      <a:pt x="14586" y="10295"/>
                      <a:pt x="21616" y="8035"/>
                      <a:pt x="28258" y="3767"/>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6"/>
              <p:cNvSpPr/>
              <p:nvPr/>
            </p:nvSpPr>
            <p:spPr>
              <a:xfrm>
                <a:off x="4577775" y="3567650"/>
                <a:ext cx="706475" cy="452525"/>
              </a:xfrm>
              <a:custGeom>
                <a:avLst/>
                <a:gdLst/>
                <a:ahLst/>
                <a:cxnLst/>
                <a:rect l="l" t="t" r="r" b="b"/>
                <a:pathLst>
                  <a:path w="28259" h="18101" extrusionOk="0">
                    <a:moveTo>
                      <a:pt x="28258" y="0"/>
                    </a:moveTo>
                    <a:cubicBezTo>
                      <a:pt x="18694" y="7373"/>
                      <a:pt x="7031" y="9609"/>
                      <a:pt x="0" y="10249"/>
                    </a:cubicBezTo>
                    <a:lnTo>
                      <a:pt x="0" y="18100"/>
                    </a:lnTo>
                    <a:cubicBezTo>
                      <a:pt x="6894" y="17553"/>
                      <a:pt x="17987" y="15658"/>
                      <a:pt x="28258" y="9450"/>
                    </a:cubicBezTo>
                    <a:lnTo>
                      <a:pt x="282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6"/>
              <p:cNvSpPr/>
              <p:nvPr/>
            </p:nvSpPr>
            <p:spPr>
              <a:xfrm>
                <a:off x="4577775" y="3362200"/>
                <a:ext cx="706475" cy="320725"/>
              </a:xfrm>
              <a:custGeom>
                <a:avLst/>
                <a:gdLst/>
                <a:ahLst/>
                <a:cxnLst/>
                <a:rect l="l" t="t" r="r" b="b"/>
                <a:pathLst>
                  <a:path w="28259" h="12829" extrusionOk="0">
                    <a:moveTo>
                      <a:pt x="28258" y="1"/>
                    </a:moveTo>
                    <a:cubicBezTo>
                      <a:pt x="18443" y="6940"/>
                      <a:pt x="6985" y="9063"/>
                      <a:pt x="0" y="9679"/>
                    </a:cubicBezTo>
                    <a:lnTo>
                      <a:pt x="0" y="12829"/>
                    </a:lnTo>
                    <a:cubicBezTo>
                      <a:pt x="2534" y="12623"/>
                      <a:pt x="5661" y="12235"/>
                      <a:pt x="9108" y="11482"/>
                    </a:cubicBezTo>
                    <a:cubicBezTo>
                      <a:pt x="14586" y="10295"/>
                      <a:pt x="21616" y="8035"/>
                      <a:pt x="28258" y="3744"/>
                    </a:cubicBezTo>
                    <a:lnTo>
                      <a:pt x="28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6"/>
              <p:cNvSpPr/>
              <p:nvPr/>
            </p:nvSpPr>
            <p:spPr>
              <a:xfrm>
                <a:off x="4577775" y="2991875"/>
                <a:ext cx="706475" cy="453100"/>
              </a:xfrm>
              <a:custGeom>
                <a:avLst/>
                <a:gdLst/>
                <a:ahLst/>
                <a:cxnLst/>
                <a:rect l="l" t="t" r="r" b="b"/>
                <a:pathLst>
                  <a:path w="28259" h="18124" extrusionOk="0">
                    <a:moveTo>
                      <a:pt x="28258" y="0"/>
                    </a:moveTo>
                    <a:cubicBezTo>
                      <a:pt x="18694" y="7373"/>
                      <a:pt x="7031" y="9610"/>
                      <a:pt x="0" y="10249"/>
                    </a:cubicBezTo>
                    <a:lnTo>
                      <a:pt x="0" y="18124"/>
                    </a:lnTo>
                    <a:cubicBezTo>
                      <a:pt x="6894" y="17576"/>
                      <a:pt x="17987" y="15681"/>
                      <a:pt x="28258" y="9450"/>
                    </a:cubicBezTo>
                    <a:lnTo>
                      <a:pt x="282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6"/>
              <p:cNvSpPr/>
              <p:nvPr/>
            </p:nvSpPr>
            <p:spPr>
              <a:xfrm>
                <a:off x="4577775" y="2786450"/>
                <a:ext cx="706475" cy="321275"/>
              </a:xfrm>
              <a:custGeom>
                <a:avLst/>
                <a:gdLst/>
                <a:ahLst/>
                <a:cxnLst/>
                <a:rect l="l" t="t" r="r" b="b"/>
                <a:pathLst>
                  <a:path w="28259" h="12851" extrusionOk="0">
                    <a:moveTo>
                      <a:pt x="28258" y="0"/>
                    </a:moveTo>
                    <a:cubicBezTo>
                      <a:pt x="18443" y="6939"/>
                      <a:pt x="6985" y="9062"/>
                      <a:pt x="0" y="9701"/>
                    </a:cubicBezTo>
                    <a:lnTo>
                      <a:pt x="0" y="12851"/>
                    </a:lnTo>
                    <a:cubicBezTo>
                      <a:pt x="2534" y="12623"/>
                      <a:pt x="5661" y="12235"/>
                      <a:pt x="9108" y="11481"/>
                    </a:cubicBezTo>
                    <a:cubicBezTo>
                      <a:pt x="14586" y="10294"/>
                      <a:pt x="21616" y="8035"/>
                      <a:pt x="28258" y="3766"/>
                    </a:cubicBezTo>
                    <a:lnTo>
                      <a:pt x="282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6"/>
              <p:cNvSpPr/>
              <p:nvPr/>
            </p:nvSpPr>
            <p:spPr>
              <a:xfrm>
                <a:off x="4577775" y="2574525"/>
                <a:ext cx="660875" cy="294675"/>
              </a:xfrm>
              <a:custGeom>
                <a:avLst/>
                <a:gdLst/>
                <a:ahLst/>
                <a:cxnLst/>
                <a:rect l="l" t="t" r="r" b="b"/>
                <a:pathLst>
                  <a:path w="26435" h="11787" extrusionOk="0">
                    <a:moveTo>
                      <a:pt x="25440" y="1"/>
                    </a:moveTo>
                    <a:cubicBezTo>
                      <a:pt x="25179" y="1"/>
                      <a:pt x="24852" y="136"/>
                      <a:pt x="24446" y="466"/>
                    </a:cubicBezTo>
                    <a:cubicBezTo>
                      <a:pt x="24041" y="796"/>
                      <a:pt x="23887" y="906"/>
                      <a:pt x="23889" y="906"/>
                    </a:cubicBezTo>
                    <a:cubicBezTo>
                      <a:pt x="23894" y="906"/>
                      <a:pt x="24516" y="471"/>
                      <a:pt x="25013" y="471"/>
                    </a:cubicBezTo>
                    <a:cubicBezTo>
                      <a:pt x="25407" y="471"/>
                      <a:pt x="25722" y="744"/>
                      <a:pt x="25588" y="1721"/>
                    </a:cubicBezTo>
                    <a:cubicBezTo>
                      <a:pt x="25437" y="2822"/>
                      <a:pt x="25113" y="3180"/>
                      <a:pt x="24685" y="3180"/>
                    </a:cubicBezTo>
                    <a:cubicBezTo>
                      <a:pt x="24013" y="3180"/>
                      <a:pt x="23084" y="2297"/>
                      <a:pt x="22164" y="2018"/>
                    </a:cubicBezTo>
                    <a:cubicBezTo>
                      <a:pt x="22124" y="2006"/>
                      <a:pt x="22084" y="2001"/>
                      <a:pt x="22045" y="2001"/>
                    </a:cubicBezTo>
                    <a:cubicBezTo>
                      <a:pt x="21927" y="2001"/>
                      <a:pt x="21816" y="2052"/>
                      <a:pt x="21730" y="2155"/>
                    </a:cubicBezTo>
                    <a:cubicBezTo>
                      <a:pt x="21499" y="1169"/>
                      <a:pt x="21114" y="472"/>
                      <a:pt x="20575" y="472"/>
                    </a:cubicBezTo>
                    <a:cubicBezTo>
                      <a:pt x="20528" y="472"/>
                      <a:pt x="20479" y="477"/>
                      <a:pt x="20429" y="488"/>
                    </a:cubicBezTo>
                    <a:cubicBezTo>
                      <a:pt x="19219" y="762"/>
                      <a:pt x="19516" y="2680"/>
                      <a:pt x="19653" y="3319"/>
                    </a:cubicBezTo>
                    <a:cubicBezTo>
                      <a:pt x="19653" y="3387"/>
                      <a:pt x="19676" y="3433"/>
                      <a:pt x="19676" y="3501"/>
                    </a:cubicBezTo>
                    <a:cubicBezTo>
                      <a:pt x="19676" y="3501"/>
                      <a:pt x="19676" y="3524"/>
                      <a:pt x="19676" y="3524"/>
                    </a:cubicBezTo>
                    <a:cubicBezTo>
                      <a:pt x="19904" y="4597"/>
                      <a:pt x="19950" y="5419"/>
                      <a:pt x="19607" y="6355"/>
                    </a:cubicBezTo>
                    <a:cubicBezTo>
                      <a:pt x="19276" y="7256"/>
                      <a:pt x="18055" y="7838"/>
                      <a:pt x="16885" y="7838"/>
                    </a:cubicBezTo>
                    <a:cubicBezTo>
                      <a:pt x="15716" y="7838"/>
                      <a:pt x="14597" y="7256"/>
                      <a:pt x="14472" y="5830"/>
                    </a:cubicBezTo>
                    <a:cubicBezTo>
                      <a:pt x="14289" y="4049"/>
                      <a:pt x="14654" y="3022"/>
                      <a:pt x="14997" y="1835"/>
                    </a:cubicBezTo>
                    <a:cubicBezTo>
                      <a:pt x="14997" y="1835"/>
                      <a:pt x="14997" y="1812"/>
                      <a:pt x="15020" y="1767"/>
                    </a:cubicBezTo>
                    <a:cubicBezTo>
                      <a:pt x="15088" y="1538"/>
                      <a:pt x="15134" y="1310"/>
                      <a:pt x="15202" y="1059"/>
                    </a:cubicBezTo>
                    <a:cubicBezTo>
                      <a:pt x="15225" y="922"/>
                      <a:pt x="15225" y="785"/>
                      <a:pt x="15225" y="648"/>
                    </a:cubicBezTo>
                    <a:lnTo>
                      <a:pt x="15225" y="648"/>
                    </a:lnTo>
                    <a:cubicBezTo>
                      <a:pt x="14631" y="854"/>
                      <a:pt x="14038" y="1059"/>
                      <a:pt x="13445" y="1242"/>
                    </a:cubicBezTo>
                    <a:cubicBezTo>
                      <a:pt x="13559" y="1767"/>
                      <a:pt x="13696" y="2292"/>
                      <a:pt x="13810" y="2771"/>
                    </a:cubicBezTo>
                    <a:cubicBezTo>
                      <a:pt x="14094" y="3970"/>
                      <a:pt x="13492" y="4915"/>
                      <a:pt x="12697" y="4915"/>
                    </a:cubicBezTo>
                    <a:cubicBezTo>
                      <a:pt x="12598" y="4915"/>
                      <a:pt x="12497" y="4901"/>
                      <a:pt x="12395" y="4871"/>
                    </a:cubicBezTo>
                    <a:cubicBezTo>
                      <a:pt x="11550" y="4620"/>
                      <a:pt x="11071" y="3844"/>
                      <a:pt x="11619" y="2474"/>
                    </a:cubicBezTo>
                    <a:cubicBezTo>
                      <a:pt x="11733" y="2223"/>
                      <a:pt x="11801" y="1972"/>
                      <a:pt x="11847" y="1721"/>
                    </a:cubicBezTo>
                    <a:lnTo>
                      <a:pt x="11847" y="1721"/>
                    </a:lnTo>
                    <a:cubicBezTo>
                      <a:pt x="11162" y="1926"/>
                      <a:pt x="10477" y="2109"/>
                      <a:pt x="9815" y="2269"/>
                    </a:cubicBezTo>
                    <a:cubicBezTo>
                      <a:pt x="9069" y="2866"/>
                      <a:pt x="8079" y="3295"/>
                      <a:pt x="7269" y="3295"/>
                    </a:cubicBezTo>
                    <a:cubicBezTo>
                      <a:pt x="7088" y="3295"/>
                      <a:pt x="6915" y="3273"/>
                      <a:pt x="6757" y="3227"/>
                    </a:cubicBezTo>
                    <a:cubicBezTo>
                      <a:pt x="6757" y="3159"/>
                      <a:pt x="6780" y="3068"/>
                      <a:pt x="6780" y="2976"/>
                    </a:cubicBezTo>
                    <a:cubicBezTo>
                      <a:pt x="6780" y="2976"/>
                      <a:pt x="6780" y="2954"/>
                      <a:pt x="6780" y="2954"/>
                    </a:cubicBezTo>
                    <a:cubicBezTo>
                      <a:pt x="6277" y="3045"/>
                      <a:pt x="5775" y="3136"/>
                      <a:pt x="5273" y="3227"/>
                    </a:cubicBezTo>
                    <a:cubicBezTo>
                      <a:pt x="5410" y="3752"/>
                      <a:pt x="5456" y="4255"/>
                      <a:pt x="5273" y="4643"/>
                    </a:cubicBezTo>
                    <a:cubicBezTo>
                      <a:pt x="4991" y="5262"/>
                      <a:pt x="4470" y="5535"/>
                      <a:pt x="3975" y="5535"/>
                    </a:cubicBezTo>
                    <a:cubicBezTo>
                      <a:pt x="3430" y="5535"/>
                      <a:pt x="2917" y="5205"/>
                      <a:pt x="2785" y="4643"/>
                    </a:cubicBezTo>
                    <a:cubicBezTo>
                      <a:pt x="2694" y="4277"/>
                      <a:pt x="2717" y="3935"/>
                      <a:pt x="2808" y="3615"/>
                    </a:cubicBezTo>
                    <a:lnTo>
                      <a:pt x="2808" y="3615"/>
                    </a:lnTo>
                    <a:cubicBezTo>
                      <a:pt x="1804" y="3752"/>
                      <a:pt x="868" y="3844"/>
                      <a:pt x="0" y="3935"/>
                    </a:cubicBezTo>
                    <a:lnTo>
                      <a:pt x="0" y="11787"/>
                    </a:lnTo>
                    <a:cubicBezTo>
                      <a:pt x="6323" y="11285"/>
                      <a:pt x="16184" y="9641"/>
                      <a:pt x="25702" y="4597"/>
                    </a:cubicBezTo>
                    <a:cubicBezTo>
                      <a:pt x="25862" y="3798"/>
                      <a:pt x="26135" y="3136"/>
                      <a:pt x="26295" y="2223"/>
                    </a:cubicBezTo>
                    <a:cubicBezTo>
                      <a:pt x="26435" y="1404"/>
                      <a:pt x="26281" y="1"/>
                      <a:pt x="25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6"/>
              <p:cNvSpPr/>
              <p:nvPr/>
            </p:nvSpPr>
            <p:spPr>
              <a:xfrm>
                <a:off x="4577775" y="2503325"/>
                <a:ext cx="12575" cy="28650"/>
              </a:xfrm>
              <a:custGeom>
                <a:avLst/>
                <a:gdLst/>
                <a:ahLst/>
                <a:cxnLst/>
                <a:rect l="l" t="t" r="r" b="b"/>
                <a:pathLst>
                  <a:path w="503" h="1146" extrusionOk="0">
                    <a:moveTo>
                      <a:pt x="24" y="1"/>
                    </a:moveTo>
                    <a:cubicBezTo>
                      <a:pt x="16" y="1"/>
                      <a:pt x="8" y="2"/>
                      <a:pt x="0" y="4"/>
                    </a:cubicBezTo>
                    <a:lnTo>
                      <a:pt x="0" y="1145"/>
                    </a:lnTo>
                    <a:cubicBezTo>
                      <a:pt x="160" y="1145"/>
                      <a:pt x="320" y="1122"/>
                      <a:pt x="503" y="1100"/>
                    </a:cubicBezTo>
                    <a:cubicBezTo>
                      <a:pt x="329" y="426"/>
                      <a:pt x="176" y="1"/>
                      <a:pt x="24"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6"/>
              <p:cNvSpPr/>
              <p:nvPr/>
            </p:nvSpPr>
            <p:spPr>
              <a:xfrm>
                <a:off x="4528700" y="2381225"/>
                <a:ext cx="788650" cy="694900"/>
              </a:xfrm>
              <a:custGeom>
                <a:avLst/>
                <a:gdLst/>
                <a:ahLst/>
                <a:cxnLst/>
                <a:rect l="l" t="t" r="r" b="b"/>
                <a:pathLst>
                  <a:path w="31546" h="27796" extrusionOk="0">
                    <a:moveTo>
                      <a:pt x="15626" y="0"/>
                    </a:moveTo>
                    <a:cubicBezTo>
                      <a:pt x="9861" y="0"/>
                      <a:pt x="5541" y="859"/>
                      <a:pt x="3424" y="1396"/>
                    </a:cubicBezTo>
                    <a:cubicBezTo>
                      <a:pt x="2580" y="1624"/>
                      <a:pt x="1986" y="2377"/>
                      <a:pt x="1963" y="3245"/>
                    </a:cubicBezTo>
                    <a:cubicBezTo>
                      <a:pt x="1963" y="3245"/>
                      <a:pt x="1963" y="3267"/>
                      <a:pt x="1963" y="3290"/>
                    </a:cubicBezTo>
                    <a:lnTo>
                      <a:pt x="1963" y="13265"/>
                    </a:lnTo>
                    <a:lnTo>
                      <a:pt x="1963" y="15935"/>
                    </a:lnTo>
                    <a:cubicBezTo>
                      <a:pt x="1963" y="19382"/>
                      <a:pt x="0" y="20637"/>
                      <a:pt x="0" y="23080"/>
                    </a:cubicBezTo>
                    <a:cubicBezTo>
                      <a:pt x="0" y="25417"/>
                      <a:pt x="1478" y="25571"/>
                      <a:pt x="1869" y="25571"/>
                    </a:cubicBezTo>
                    <a:cubicBezTo>
                      <a:pt x="1929" y="25571"/>
                      <a:pt x="1963" y="25568"/>
                      <a:pt x="1963" y="25568"/>
                    </a:cubicBezTo>
                    <a:cubicBezTo>
                      <a:pt x="2762" y="25408"/>
                      <a:pt x="3926" y="24814"/>
                      <a:pt x="3698" y="22623"/>
                    </a:cubicBezTo>
                    <a:cubicBezTo>
                      <a:pt x="3538" y="21003"/>
                      <a:pt x="3013" y="18925"/>
                      <a:pt x="3059" y="17122"/>
                    </a:cubicBezTo>
                    <a:cubicBezTo>
                      <a:pt x="3105" y="16620"/>
                      <a:pt x="3287" y="15958"/>
                      <a:pt x="3926" y="15707"/>
                    </a:cubicBezTo>
                    <a:cubicBezTo>
                      <a:pt x="4025" y="15671"/>
                      <a:pt x="4118" y="15654"/>
                      <a:pt x="4205" y="15654"/>
                    </a:cubicBezTo>
                    <a:cubicBezTo>
                      <a:pt x="5053" y="15654"/>
                      <a:pt x="5402" y="17219"/>
                      <a:pt x="5319" y="17716"/>
                    </a:cubicBezTo>
                    <a:cubicBezTo>
                      <a:pt x="5250" y="18241"/>
                      <a:pt x="4474" y="19085"/>
                      <a:pt x="4748" y="20158"/>
                    </a:cubicBezTo>
                    <a:cubicBezTo>
                      <a:pt x="4879" y="20718"/>
                      <a:pt x="5389" y="21041"/>
                      <a:pt x="5931" y="21041"/>
                    </a:cubicBezTo>
                    <a:cubicBezTo>
                      <a:pt x="6428" y="21041"/>
                      <a:pt x="6952" y="20769"/>
                      <a:pt x="7236" y="20158"/>
                    </a:cubicBezTo>
                    <a:cubicBezTo>
                      <a:pt x="7807" y="18857"/>
                      <a:pt x="6026" y="16620"/>
                      <a:pt x="6780" y="15753"/>
                    </a:cubicBezTo>
                    <a:cubicBezTo>
                      <a:pt x="7015" y="15501"/>
                      <a:pt x="7290" y="15382"/>
                      <a:pt x="7558" y="15382"/>
                    </a:cubicBezTo>
                    <a:cubicBezTo>
                      <a:pt x="8021" y="15382"/>
                      <a:pt x="8464" y="15734"/>
                      <a:pt x="8651" y="16369"/>
                    </a:cubicBezTo>
                    <a:cubicBezTo>
                      <a:pt x="8697" y="16620"/>
                      <a:pt x="8743" y="16871"/>
                      <a:pt x="8765" y="17145"/>
                    </a:cubicBezTo>
                    <a:cubicBezTo>
                      <a:pt x="8765" y="17259"/>
                      <a:pt x="8765" y="17328"/>
                      <a:pt x="8765" y="17373"/>
                    </a:cubicBezTo>
                    <a:cubicBezTo>
                      <a:pt x="8788" y="17716"/>
                      <a:pt x="8788" y="18081"/>
                      <a:pt x="8743" y="18469"/>
                    </a:cubicBezTo>
                    <a:cubicBezTo>
                      <a:pt x="8491" y="21254"/>
                      <a:pt x="7464" y="22121"/>
                      <a:pt x="7715" y="24974"/>
                    </a:cubicBezTo>
                    <a:cubicBezTo>
                      <a:pt x="7841" y="26389"/>
                      <a:pt x="8959" y="26966"/>
                      <a:pt x="10132" y="26966"/>
                    </a:cubicBezTo>
                    <a:cubicBezTo>
                      <a:pt x="11305" y="26966"/>
                      <a:pt x="12532" y="26389"/>
                      <a:pt x="12874" y="25499"/>
                    </a:cubicBezTo>
                    <a:cubicBezTo>
                      <a:pt x="13536" y="23696"/>
                      <a:pt x="12760" y="22258"/>
                      <a:pt x="11984" y="18834"/>
                    </a:cubicBezTo>
                    <a:cubicBezTo>
                      <a:pt x="11778" y="17921"/>
                      <a:pt x="11710" y="17145"/>
                      <a:pt x="11733" y="16483"/>
                    </a:cubicBezTo>
                    <a:cubicBezTo>
                      <a:pt x="11756" y="16278"/>
                      <a:pt x="11915" y="15502"/>
                      <a:pt x="12600" y="15251"/>
                    </a:cubicBezTo>
                    <a:cubicBezTo>
                      <a:pt x="12749" y="15193"/>
                      <a:pt x="12888" y="15167"/>
                      <a:pt x="13015" y="15167"/>
                    </a:cubicBezTo>
                    <a:cubicBezTo>
                      <a:pt x="13492" y="15167"/>
                      <a:pt x="13806" y="15535"/>
                      <a:pt x="13878" y="16004"/>
                    </a:cubicBezTo>
                    <a:cubicBezTo>
                      <a:pt x="13878" y="16004"/>
                      <a:pt x="13878" y="16027"/>
                      <a:pt x="13878" y="16027"/>
                    </a:cubicBezTo>
                    <a:cubicBezTo>
                      <a:pt x="13878" y="16118"/>
                      <a:pt x="13901" y="16186"/>
                      <a:pt x="13878" y="16278"/>
                    </a:cubicBezTo>
                    <a:cubicBezTo>
                      <a:pt x="13901" y="16780"/>
                      <a:pt x="13833" y="17373"/>
                      <a:pt x="13582" y="17990"/>
                    </a:cubicBezTo>
                    <a:cubicBezTo>
                      <a:pt x="13034" y="19336"/>
                      <a:pt x="13513" y="20112"/>
                      <a:pt x="14358" y="20363"/>
                    </a:cubicBezTo>
                    <a:cubicBezTo>
                      <a:pt x="14460" y="20394"/>
                      <a:pt x="14561" y="20408"/>
                      <a:pt x="14660" y="20408"/>
                    </a:cubicBezTo>
                    <a:cubicBezTo>
                      <a:pt x="15455" y="20408"/>
                      <a:pt x="16057" y="19462"/>
                      <a:pt x="15773" y="18264"/>
                    </a:cubicBezTo>
                    <a:cubicBezTo>
                      <a:pt x="15659" y="17761"/>
                      <a:pt x="15499" y="17191"/>
                      <a:pt x="15385" y="16643"/>
                    </a:cubicBezTo>
                    <a:cubicBezTo>
                      <a:pt x="15385" y="16620"/>
                      <a:pt x="15271" y="15365"/>
                      <a:pt x="16366" y="15091"/>
                    </a:cubicBezTo>
                    <a:cubicBezTo>
                      <a:pt x="16436" y="15075"/>
                      <a:pt x="16501" y="15067"/>
                      <a:pt x="16561" y="15067"/>
                    </a:cubicBezTo>
                    <a:cubicBezTo>
                      <a:pt x="17183" y="15067"/>
                      <a:pt x="17269" y="15885"/>
                      <a:pt x="17165" y="16552"/>
                    </a:cubicBezTo>
                    <a:cubicBezTo>
                      <a:pt x="17097" y="16803"/>
                      <a:pt x="17051" y="17031"/>
                      <a:pt x="16983" y="17259"/>
                    </a:cubicBezTo>
                    <a:cubicBezTo>
                      <a:pt x="16960" y="17305"/>
                      <a:pt x="16960" y="17328"/>
                      <a:pt x="16960" y="17328"/>
                    </a:cubicBezTo>
                    <a:cubicBezTo>
                      <a:pt x="16617" y="18537"/>
                      <a:pt x="16252" y="19542"/>
                      <a:pt x="16435" y="21322"/>
                    </a:cubicBezTo>
                    <a:cubicBezTo>
                      <a:pt x="16560" y="22749"/>
                      <a:pt x="17679" y="23331"/>
                      <a:pt x="18848" y="23331"/>
                    </a:cubicBezTo>
                    <a:cubicBezTo>
                      <a:pt x="20018" y="23331"/>
                      <a:pt x="21239" y="22749"/>
                      <a:pt x="21570" y="21847"/>
                    </a:cubicBezTo>
                    <a:cubicBezTo>
                      <a:pt x="21913" y="20911"/>
                      <a:pt x="21867" y="20090"/>
                      <a:pt x="21639" y="19017"/>
                    </a:cubicBezTo>
                    <a:cubicBezTo>
                      <a:pt x="21639" y="19017"/>
                      <a:pt x="21639" y="19017"/>
                      <a:pt x="21639" y="18994"/>
                    </a:cubicBezTo>
                    <a:cubicBezTo>
                      <a:pt x="21639" y="18948"/>
                      <a:pt x="21616" y="18880"/>
                      <a:pt x="21616" y="18811"/>
                    </a:cubicBezTo>
                    <a:cubicBezTo>
                      <a:pt x="21479" y="18195"/>
                      <a:pt x="21182" y="16255"/>
                      <a:pt x="22392" y="15981"/>
                    </a:cubicBezTo>
                    <a:cubicBezTo>
                      <a:pt x="22443" y="15969"/>
                      <a:pt x="22493" y="15964"/>
                      <a:pt x="22542" y="15964"/>
                    </a:cubicBezTo>
                    <a:cubicBezTo>
                      <a:pt x="23839" y="15964"/>
                      <a:pt x="24239" y="19953"/>
                      <a:pt x="23579" y="22395"/>
                    </a:cubicBezTo>
                    <a:cubicBezTo>
                      <a:pt x="22894" y="24929"/>
                      <a:pt x="22643" y="27188"/>
                      <a:pt x="24127" y="27645"/>
                    </a:cubicBezTo>
                    <a:cubicBezTo>
                      <a:pt x="24444" y="27741"/>
                      <a:pt x="24762" y="27795"/>
                      <a:pt x="25070" y="27795"/>
                    </a:cubicBezTo>
                    <a:cubicBezTo>
                      <a:pt x="26226" y="27795"/>
                      <a:pt x="27244" y="27026"/>
                      <a:pt x="27551" y="24792"/>
                    </a:cubicBezTo>
                    <a:cubicBezTo>
                      <a:pt x="27939" y="21961"/>
                      <a:pt x="24561" y="17487"/>
                      <a:pt x="26409" y="15981"/>
                    </a:cubicBezTo>
                    <a:cubicBezTo>
                      <a:pt x="26819" y="15642"/>
                      <a:pt x="27150" y="15503"/>
                      <a:pt x="27412" y="15503"/>
                    </a:cubicBezTo>
                    <a:cubicBezTo>
                      <a:pt x="28246" y="15503"/>
                      <a:pt x="28397" y="16900"/>
                      <a:pt x="28258" y="17716"/>
                    </a:cubicBezTo>
                    <a:cubicBezTo>
                      <a:pt x="27961" y="19268"/>
                      <a:pt x="27414" y="20067"/>
                      <a:pt x="27573" y="21984"/>
                    </a:cubicBezTo>
                    <a:cubicBezTo>
                      <a:pt x="27683" y="23134"/>
                      <a:pt x="28580" y="23598"/>
                      <a:pt x="29519" y="23598"/>
                    </a:cubicBezTo>
                    <a:cubicBezTo>
                      <a:pt x="29754" y="23598"/>
                      <a:pt x="29992" y="23568"/>
                      <a:pt x="30221" y="23513"/>
                    </a:cubicBezTo>
                    <a:cubicBezTo>
                      <a:pt x="30221" y="23513"/>
                      <a:pt x="31545" y="23262"/>
                      <a:pt x="31545" y="20523"/>
                    </a:cubicBezTo>
                    <a:cubicBezTo>
                      <a:pt x="31545" y="18127"/>
                      <a:pt x="30221" y="17099"/>
                      <a:pt x="30221" y="14543"/>
                    </a:cubicBezTo>
                    <a:lnTo>
                      <a:pt x="30221" y="13014"/>
                    </a:lnTo>
                    <a:lnTo>
                      <a:pt x="30221" y="3359"/>
                    </a:lnTo>
                    <a:cubicBezTo>
                      <a:pt x="30221" y="3267"/>
                      <a:pt x="30221" y="3176"/>
                      <a:pt x="30198" y="3085"/>
                    </a:cubicBezTo>
                    <a:cubicBezTo>
                      <a:pt x="30198" y="2993"/>
                      <a:pt x="30176" y="2925"/>
                      <a:pt x="30153" y="2856"/>
                    </a:cubicBezTo>
                    <a:cubicBezTo>
                      <a:pt x="30153" y="2856"/>
                      <a:pt x="30153" y="2834"/>
                      <a:pt x="30153" y="2834"/>
                    </a:cubicBezTo>
                    <a:cubicBezTo>
                      <a:pt x="29970" y="2172"/>
                      <a:pt x="29422" y="1624"/>
                      <a:pt x="28715" y="1464"/>
                    </a:cubicBezTo>
                    <a:cubicBezTo>
                      <a:pt x="23867" y="375"/>
                      <a:pt x="19432" y="0"/>
                      <a:pt x="156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6"/>
              <p:cNvSpPr/>
              <p:nvPr/>
            </p:nvSpPr>
            <p:spPr>
              <a:xfrm>
                <a:off x="4903600" y="2165025"/>
                <a:ext cx="38825" cy="216300"/>
              </a:xfrm>
              <a:custGeom>
                <a:avLst/>
                <a:gdLst/>
                <a:ahLst/>
                <a:cxnLst/>
                <a:rect l="l" t="t" r="r" b="b"/>
                <a:pathLst>
                  <a:path w="1553" h="8652" extrusionOk="0">
                    <a:moveTo>
                      <a:pt x="777" y="1"/>
                    </a:moveTo>
                    <a:cubicBezTo>
                      <a:pt x="457" y="1302"/>
                      <a:pt x="275" y="2603"/>
                      <a:pt x="160" y="3926"/>
                    </a:cubicBezTo>
                    <a:cubicBezTo>
                      <a:pt x="46" y="5228"/>
                      <a:pt x="1" y="6551"/>
                      <a:pt x="1" y="7852"/>
                    </a:cubicBezTo>
                    <a:cubicBezTo>
                      <a:pt x="1" y="8126"/>
                      <a:pt x="1" y="8377"/>
                      <a:pt x="1" y="8651"/>
                    </a:cubicBezTo>
                    <a:lnTo>
                      <a:pt x="1530" y="8651"/>
                    </a:lnTo>
                    <a:cubicBezTo>
                      <a:pt x="1553" y="8377"/>
                      <a:pt x="1553" y="8126"/>
                      <a:pt x="1553" y="7852"/>
                    </a:cubicBezTo>
                    <a:cubicBezTo>
                      <a:pt x="1553" y="6551"/>
                      <a:pt x="1484" y="5228"/>
                      <a:pt x="1370" y="3926"/>
                    </a:cubicBezTo>
                    <a:cubicBezTo>
                      <a:pt x="1256" y="2603"/>
                      <a:pt x="1096" y="1302"/>
                      <a:pt x="77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46"/>
            <p:cNvGrpSpPr/>
            <p:nvPr/>
          </p:nvGrpSpPr>
          <p:grpSpPr>
            <a:xfrm>
              <a:off x="6670791" y="4284051"/>
              <a:ext cx="548164" cy="537600"/>
              <a:chOff x="3113300" y="3279250"/>
              <a:chExt cx="553925" cy="543250"/>
            </a:xfrm>
          </p:grpSpPr>
          <p:sp>
            <p:nvSpPr>
              <p:cNvPr id="5585" name="Google Shape;5585;p46"/>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6"/>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6"/>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6"/>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6"/>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6"/>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6"/>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6"/>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6"/>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6"/>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595" name="Google Shape;5595;p46">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596" name="Google Shape;5596;p46">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5601" name="Google Shape;5601;p46"/>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200" name="Google Shape;5376;p45">
            <a:hlinkClick r:id="rId5" action="ppaction://hlinksldjump"/>
          </p:cNvPr>
          <p:cNvSpPr txBox="1">
            <a:spLocks/>
          </p:cNvSpPr>
          <p:nvPr/>
        </p:nvSpPr>
        <p:spPr>
          <a:xfrm>
            <a:off x="182149" y="1994800"/>
            <a:ext cx="484500" cy="1469574"/>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200"/>
              <a:buFont typeface="Crushed"/>
              <a:buNone/>
              <a:defRPr sz="5000" b="0" i="0" u="none" strike="noStrike" cap="none">
                <a:solidFill>
                  <a:schemeClr val="dk1"/>
                </a:solidFill>
                <a:latin typeface="Crushed"/>
                <a:ea typeface="Crushed"/>
                <a:cs typeface="Crushed"/>
                <a:sym typeface="Crushed"/>
              </a:defRPr>
            </a:lvl1pPr>
            <a:lvl2pPr marR="0" lvl="1" algn="l"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4200"/>
              <a:buFont typeface="Arial"/>
              <a:buNone/>
              <a:defRPr sz="4200" b="0" i="0" u="none" strike="noStrike" cap="none">
                <a:solidFill>
                  <a:schemeClr val="dk1"/>
                </a:solidFill>
                <a:latin typeface="Arial"/>
                <a:ea typeface="Arial"/>
                <a:cs typeface="Arial"/>
                <a:sym typeface="Arial"/>
              </a:defRPr>
            </a:lvl9pPr>
          </a:lstStyle>
          <a:p>
            <a:r>
              <a:rPr lang="fr-FR" sz="1600" smtClean="0">
                <a:solidFill>
                  <a:schemeClr val="accent2"/>
                </a:solidFill>
              </a:rPr>
              <a:t>Zone 325</a:t>
            </a:r>
            <a:endParaRPr lang="fr-FR" sz="1600" dirty="0">
              <a:solidFill>
                <a:schemeClr val="accent2"/>
              </a:solidFill>
            </a:endParaRPr>
          </a:p>
        </p:txBody>
      </p:sp>
      <p:grpSp>
        <p:nvGrpSpPr>
          <p:cNvPr id="193" name="Google Shape;3822;p34"/>
          <p:cNvGrpSpPr/>
          <p:nvPr/>
        </p:nvGrpSpPr>
        <p:grpSpPr>
          <a:xfrm>
            <a:off x="7353856" y="2796917"/>
            <a:ext cx="1688639" cy="1936738"/>
            <a:chOff x="6290350" y="2338425"/>
            <a:chExt cx="2462530" cy="2430672"/>
          </a:xfrm>
        </p:grpSpPr>
        <p:sp>
          <p:nvSpPr>
            <p:cNvPr id="194" name="Google Shape;3823;p34"/>
            <p:cNvSpPr/>
            <p:nvPr/>
          </p:nvSpPr>
          <p:spPr>
            <a:xfrm>
              <a:off x="6498652" y="4534392"/>
              <a:ext cx="1490226" cy="234705"/>
            </a:xfrm>
            <a:custGeom>
              <a:avLst/>
              <a:gdLst/>
              <a:ahLst/>
              <a:cxnLst/>
              <a:rect l="l" t="t" r="r" b="b"/>
              <a:pathLst>
                <a:path w="50452" h="7946" extrusionOk="0">
                  <a:moveTo>
                    <a:pt x="25213" y="1"/>
                  </a:moveTo>
                  <a:cubicBezTo>
                    <a:pt x="11303" y="1"/>
                    <a:pt x="0" y="1780"/>
                    <a:pt x="0" y="3961"/>
                  </a:cubicBezTo>
                  <a:cubicBezTo>
                    <a:pt x="0" y="6166"/>
                    <a:pt x="11303" y="7946"/>
                    <a:pt x="25213" y="7946"/>
                  </a:cubicBezTo>
                  <a:cubicBezTo>
                    <a:pt x="39148" y="7946"/>
                    <a:pt x="50451" y="6166"/>
                    <a:pt x="50451" y="3961"/>
                  </a:cubicBezTo>
                  <a:cubicBezTo>
                    <a:pt x="50451" y="1780"/>
                    <a:pt x="39148" y="1"/>
                    <a:pt x="25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24;p34"/>
            <p:cNvSpPr/>
            <p:nvPr/>
          </p:nvSpPr>
          <p:spPr>
            <a:xfrm>
              <a:off x="6685184" y="3606340"/>
              <a:ext cx="1322955" cy="1078887"/>
            </a:xfrm>
            <a:custGeom>
              <a:avLst/>
              <a:gdLst/>
              <a:ahLst/>
              <a:cxnLst/>
              <a:rect l="l" t="t" r="r" b="b"/>
              <a:pathLst>
                <a:path w="44789" h="36526" extrusionOk="0">
                  <a:moveTo>
                    <a:pt x="35938" y="1"/>
                  </a:moveTo>
                  <a:cubicBezTo>
                    <a:pt x="26936" y="1"/>
                    <a:pt x="7996" y="12999"/>
                    <a:pt x="7996" y="12999"/>
                  </a:cubicBezTo>
                  <a:lnTo>
                    <a:pt x="4863" y="32573"/>
                  </a:lnTo>
                  <a:cubicBezTo>
                    <a:pt x="4863" y="32573"/>
                    <a:pt x="1" y="32623"/>
                    <a:pt x="226" y="33249"/>
                  </a:cubicBezTo>
                  <a:cubicBezTo>
                    <a:pt x="452" y="33876"/>
                    <a:pt x="9074" y="35706"/>
                    <a:pt x="9074" y="35706"/>
                  </a:cubicBezTo>
                  <a:lnTo>
                    <a:pt x="18598" y="18989"/>
                  </a:lnTo>
                  <a:lnTo>
                    <a:pt x="24537" y="18212"/>
                  </a:lnTo>
                  <a:lnTo>
                    <a:pt x="24537" y="18212"/>
                  </a:lnTo>
                  <a:cubicBezTo>
                    <a:pt x="24537" y="18212"/>
                    <a:pt x="23109" y="28738"/>
                    <a:pt x="29575" y="33951"/>
                  </a:cubicBezTo>
                  <a:cubicBezTo>
                    <a:pt x="29575" y="33951"/>
                    <a:pt x="25440" y="35405"/>
                    <a:pt x="25239" y="36282"/>
                  </a:cubicBezTo>
                  <a:cubicBezTo>
                    <a:pt x="25204" y="36455"/>
                    <a:pt x="25664" y="36525"/>
                    <a:pt x="26423" y="36525"/>
                  </a:cubicBezTo>
                  <a:cubicBezTo>
                    <a:pt x="29503" y="36525"/>
                    <a:pt x="37520" y="35380"/>
                    <a:pt x="37520" y="35380"/>
                  </a:cubicBezTo>
                  <a:cubicBezTo>
                    <a:pt x="37520" y="35380"/>
                    <a:pt x="33811" y="28788"/>
                    <a:pt x="35089" y="24076"/>
                  </a:cubicBezTo>
                  <a:cubicBezTo>
                    <a:pt x="36367" y="19340"/>
                    <a:pt x="44788" y="8613"/>
                    <a:pt x="39801" y="1595"/>
                  </a:cubicBezTo>
                  <a:cubicBezTo>
                    <a:pt x="39007" y="472"/>
                    <a:pt x="37653" y="1"/>
                    <a:pt x="35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25;p34"/>
            <p:cNvSpPr/>
            <p:nvPr/>
          </p:nvSpPr>
          <p:spPr>
            <a:xfrm>
              <a:off x="6665216" y="4489996"/>
              <a:ext cx="369426" cy="188804"/>
            </a:xfrm>
            <a:custGeom>
              <a:avLst/>
              <a:gdLst/>
              <a:ahLst/>
              <a:cxnLst/>
              <a:rect l="l" t="t" r="r" b="b"/>
              <a:pathLst>
                <a:path w="12507" h="6392" extrusionOk="0">
                  <a:moveTo>
                    <a:pt x="5364" y="0"/>
                  </a:moveTo>
                  <a:lnTo>
                    <a:pt x="4913" y="2456"/>
                  </a:lnTo>
                  <a:cubicBezTo>
                    <a:pt x="4913" y="2456"/>
                    <a:pt x="4153" y="2381"/>
                    <a:pt x="3249" y="2381"/>
                  </a:cubicBezTo>
                  <a:cubicBezTo>
                    <a:pt x="2000" y="2381"/>
                    <a:pt x="475" y="2525"/>
                    <a:pt x="301" y="3208"/>
                  </a:cubicBezTo>
                  <a:cubicBezTo>
                    <a:pt x="0" y="4361"/>
                    <a:pt x="10101" y="6391"/>
                    <a:pt x="10101" y="6391"/>
                  </a:cubicBezTo>
                  <a:lnTo>
                    <a:pt x="12507" y="1780"/>
                  </a:lnTo>
                  <a:lnTo>
                    <a:pt x="536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26;p34"/>
            <p:cNvSpPr/>
            <p:nvPr/>
          </p:nvSpPr>
          <p:spPr>
            <a:xfrm>
              <a:off x="7388483" y="4501103"/>
              <a:ext cx="419787" cy="194947"/>
            </a:xfrm>
            <a:custGeom>
              <a:avLst/>
              <a:gdLst/>
              <a:ahLst/>
              <a:cxnLst/>
              <a:rect l="l" t="t" r="r" b="b"/>
              <a:pathLst>
                <a:path w="14212" h="6600" extrusionOk="0">
                  <a:moveTo>
                    <a:pt x="12206" y="0"/>
                  </a:moveTo>
                  <a:lnTo>
                    <a:pt x="3284" y="2130"/>
                  </a:lnTo>
                  <a:lnTo>
                    <a:pt x="4913" y="3559"/>
                  </a:lnTo>
                  <a:cubicBezTo>
                    <a:pt x="4913" y="3559"/>
                    <a:pt x="1" y="5013"/>
                    <a:pt x="552" y="6216"/>
                  </a:cubicBezTo>
                  <a:cubicBezTo>
                    <a:pt x="685" y="6493"/>
                    <a:pt x="1484" y="6600"/>
                    <a:pt x="2635" y="6600"/>
                  </a:cubicBezTo>
                  <a:cubicBezTo>
                    <a:pt x="6470" y="6600"/>
                    <a:pt x="14211" y="5414"/>
                    <a:pt x="14211" y="5414"/>
                  </a:cubicBezTo>
                  <a:lnTo>
                    <a:pt x="12206"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27;p34"/>
            <p:cNvSpPr/>
            <p:nvPr/>
          </p:nvSpPr>
          <p:spPr>
            <a:xfrm>
              <a:off x="6792554" y="4535130"/>
              <a:ext cx="50834" cy="15655"/>
            </a:xfrm>
            <a:custGeom>
              <a:avLst/>
              <a:gdLst/>
              <a:ahLst/>
              <a:cxnLst/>
              <a:rect l="l" t="t" r="r" b="b"/>
              <a:pathLst>
                <a:path w="1721" h="530" extrusionOk="0">
                  <a:moveTo>
                    <a:pt x="150" y="1"/>
                  </a:moveTo>
                  <a:cubicBezTo>
                    <a:pt x="25" y="1"/>
                    <a:pt x="0" y="201"/>
                    <a:pt x="125" y="226"/>
                  </a:cubicBezTo>
                  <a:cubicBezTo>
                    <a:pt x="602" y="327"/>
                    <a:pt x="1053" y="427"/>
                    <a:pt x="1529" y="527"/>
                  </a:cubicBezTo>
                  <a:cubicBezTo>
                    <a:pt x="1538" y="529"/>
                    <a:pt x="1546" y="529"/>
                    <a:pt x="1554" y="529"/>
                  </a:cubicBezTo>
                  <a:cubicBezTo>
                    <a:pt x="1684" y="529"/>
                    <a:pt x="1721" y="349"/>
                    <a:pt x="1579" y="302"/>
                  </a:cubicBezTo>
                  <a:cubicBezTo>
                    <a:pt x="1203" y="226"/>
                    <a:pt x="802" y="126"/>
                    <a:pt x="401" y="51"/>
                  </a:cubicBezTo>
                  <a:cubicBezTo>
                    <a:pt x="376" y="26"/>
                    <a:pt x="351" y="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28;p34"/>
            <p:cNvSpPr/>
            <p:nvPr/>
          </p:nvSpPr>
          <p:spPr>
            <a:xfrm>
              <a:off x="6792023" y="4511382"/>
              <a:ext cx="55087" cy="17929"/>
            </a:xfrm>
            <a:custGeom>
              <a:avLst/>
              <a:gdLst/>
              <a:ahLst/>
              <a:cxnLst/>
              <a:rect l="l" t="t" r="r" b="b"/>
              <a:pathLst>
                <a:path w="1865" h="607" extrusionOk="0">
                  <a:moveTo>
                    <a:pt x="171" y="1"/>
                  </a:moveTo>
                  <a:cubicBezTo>
                    <a:pt x="38" y="1"/>
                    <a:pt x="1" y="205"/>
                    <a:pt x="143" y="228"/>
                  </a:cubicBezTo>
                  <a:lnTo>
                    <a:pt x="1672" y="604"/>
                  </a:lnTo>
                  <a:cubicBezTo>
                    <a:pt x="1679" y="606"/>
                    <a:pt x="1685" y="606"/>
                    <a:pt x="1691" y="606"/>
                  </a:cubicBezTo>
                  <a:cubicBezTo>
                    <a:pt x="1805" y="606"/>
                    <a:pt x="1865" y="403"/>
                    <a:pt x="1722" y="379"/>
                  </a:cubicBezTo>
                  <a:lnTo>
                    <a:pt x="193" y="3"/>
                  </a:lnTo>
                  <a:cubicBezTo>
                    <a:pt x="186" y="2"/>
                    <a:pt x="178"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29;p34"/>
            <p:cNvSpPr/>
            <p:nvPr/>
          </p:nvSpPr>
          <p:spPr>
            <a:xfrm>
              <a:off x="7494967" y="4560828"/>
              <a:ext cx="55974" cy="28917"/>
            </a:xfrm>
            <a:custGeom>
              <a:avLst/>
              <a:gdLst/>
              <a:ahLst/>
              <a:cxnLst/>
              <a:rect l="l" t="t" r="r" b="b"/>
              <a:pathLst>
                <a:path w="1895" h="979" extrusionOk="0">
                  <a:moveTo>
                    <a:pt x="1744" y="1"/>
                  </a:moveTo>
                  <a:cubicBezTo>
                    <a:pt x="1733" y="1"/>
                    <a:pt x="1721" y="3"/>
                    <a:pt x="1709" y="8"/>
                  </a:cubicBezTo>
                  <a:cubicBezTo>
                    <a:pt x="1132" y="209"/>
                    <a:pt x="606" y="459"/>
                    <a:pt x="105" y="785"/>
                  </a:cubicBezTo>
                  <a:cubicBezTo>
                    <a:pt x="1" y="847"/>
                    <a:pt x="52" y="979"/>
                    <a:pt x="144" y="979"/>
                  </a:cubicBezTo>
                  <a:cubicBezTo>
                    <a:pt x="163" y="979"/>
                    <a:pt x="184" y="973"/>
                    <a:pt x="205" y="960"/>
                  </a:cubicBezTo>
                  <a:cubicBezTo>
                    <a:pt x="706" y="660"/>
                    <a:pt x="1208" y="409"/>
                    <a:pt x="1759" y="234"/>
                  </a:cubicBezTo>
                  <a:cubicBezTo>
                    <a:pt x="1895" y="189"/>
                    <a:pt x="1847"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30;p34"/>
            <p:cNvSpPr/>
            <p:nvPr/>
          </p:nvSpPr>
          <p:spPr>
            <a:xfrm>
              <a:off x="7509529" y="4578610"/>
              <a:ext cx="50361" cy="19702"/>
            </a:xfrm>
            <a:custGeom>
              <a:avLst/>
              <a:gdLst/>
              <a:ahLst/>
              <a:cxnLst/>
              <a:rect l="l" t="t" r="r" b="b"/>
              <a:pathLst>
                <a:path w="1705" h="667" extrusionOk="0">
                  <a:moveTo>
                    <a:pt x="1558" y="0"/>
                  </a:moveTo>
                  <a:cubicBezTo>
                    <a:pt x="1546" y="0"/>
                    <a:pt x="1532" y="3"/>
                    <a:pt x="1517" y="8"/>
                  </a:cubicBezTo>
                  <a:cubicBezTo>
                    <a:pt x="1066" y="158"/>
                    <a:pt x="589" y="283"/>
                    <a:pt x="113" y="434"/>
                  </a:cubicBezTo>
                  <a:cubicBezTo>
                    <a:pt x="0" y="479"/>
                    <a:pt x="30" y="666"/>
                    <a:pt x="147" y="666"/>
                  </a:cubicBezTo>
                  <a:cubicBezTo>
                    <a:pt x="160" y="666"/>
                    <a:pt x="173" y="664"/>
                    <a:pt x="188" y="659"/>
                  </a:cubicBezTo>
                  <a:cubicBezTo>
                    <a:pt x="639" y="509"/>
                    <a:pt x="1116" y="358"/>
                    <a:pt x="1592" y="208"/>
                  </a:cubicBezTo>
                  <a:cubicBezTo>
                    <a:pt x="1705" y="186"/>
                    <a:pt x="1675"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31;p34"/>
            <p:cNvSpPr/>
            <p:nvPr/>
          </p:nvSpPr>
          <p:spPr>
            <a:xfrm>
              <a:off x="6978673" y="4115574"/>
              <a:ext cx="10072" cy="36567"/>
            </a:xfrm>
            <a:custGeom>
              <a:avLst/>
              <a:gdLst/>
              <a:ahLst/>
              <a:cxnLst/>
              <a:rect l="l" t="t" r="r" b="b"/>
              <a:pathLst>
                <a:path w="341" h="1238" extrusionOk="0">
                  <a:moveTo>
                    <a:pt x="209" y="1"/>
                  </a:moveTo>
                  <a:cubicBezTo>
                    <a:pt x="153" y="1"/>
                    <a:pt x="103" y="32"/>
                    <a:pt x="115" y="95"/>
                  </a:cubicBezTo>
                  <a:cubicBezTo>
                    <a:pt x="115" y="445"/>
                    <a:pt x="90" y="771"/>
                    <a:pt x="15" y="1097"/>
                  </a:cubicBezTo>
                  <a:cubicBezTo>
                    <a:pt x="0" y="1184"/>
                    <a:pt x="70" y="1238"/>
                    <a:pt x="137" y="1238"/>
                  </a:cubicBezTo>
                  <a:cubicBezTo>
                    <a:pt x="184" y="1238"/>
                    <a:pt x="230" y="1210"/>
                    <a:pt x="240" y="1147"/>
                  </a:cubicBezTo>
                  <a:cubicBezTo>
                    <a:pt x="316" y="821"/>
                    <a:pt x="341" y="470"/>
                    <a:pt x="341" y="95"/>
                  </a:cubicBezTo>
                  <a:cubicBezTo>
                    <a:pt x="328" y="32"/>
                    <a:pt x="265" y="1"/>
                    <a:pt x="2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32;p34"/>
            <p:cNvSpPr/>
            <p:nvPr/>
          </p:nvSpPr>
          <p:spPr>
            <a:xfrm>
              <a:off x="6999822" y="4129220"/>
              <a:ext cx="10840" cy="32934"/>
            </a:xfrm>
            <a:custGeom>
              <a:avLst/>
              <a:gdLst/>
              <a:ahLst/>
              <a:cxnLst/>
              <a:rect l="l" t="t" r="r" b="b"/>
              <a:pathLst>
                <a:path w="367" h="1115" extrusionOk="0">
                  <a:moveTo>
                    <a:pt x="221" y="0"/>
                  </a:moveTo>
                  <a:cubicBezTo>
                    <a:pt x="177" y="0"/>
                    <a:pt x="136" y="25"/>
                    <a:pt x="126" y="84"/>
                  </a:cubicBezTo>
                  <a:cubicBezTo>
                    <a:pt x="76" y="384"/>
                    <a:pt x="51" y="685"/>
                    <a:pt x="1" y="1011"/>
                  </a:cubicBezTo>
                  <a:cubicBezTo>
                    <a:pt x="1" y="1083"/>
                    <a:pt x="52" y="1115"/>
                    <a:pt x="106" y="1115"/>
                  </a:cubicBezTo>
                  <a:cubicBezTo>
                    <a:pt x="165" y="1115"/>
                    <a:pt x="226" y="1076"/>
                    <a:pt x="226" y="1011"/>
                  </a:cubicBezTo>
                  <a:cubicBezTo>
                    <a:pt x="276" y="710"/>
                    <a:pt x="301" y="435"/>
                    <a:pt x="351" y="134"/>
                  </a:cubicBezTo>
                  <a:cubicBezTo>
                    <a:pt x="367" y="58"/>
                    <a:pt x="290"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33;p34"/>
            <p:cNvSpPr/>
            <p:nvPr/>
          </p:nvSpPr>
          <p:spPr>
            <a:xfrm>
              <a:off x="7022744" y="4307422"/>
              <a:ext cx="16777" cy="30305"/>
            </a:xfrm>
            <a:custGeom>
              <a:avLst/>
              <a:gdLst/>
              <a:ahLst/>
              <a:cxnLst/>
              <a:rect l="l" t="t" r="r" b="b"/>
              <a:pathLst>
                <a:path w="568" h="1026" extrusionOk="0">
                  <a:moveTo>
                    <a:pt x="431" y="0"/>
                  </a:moveTo>
                  <a:cubicBezTo>
                    <a:pt x="384" y="0"/>
                    <a:pt x="338" y="28"/>
                    <a:pt x="327" y="91"/>
                  </a:cubicBezTo>
                  <a:cubicBezTo>
                    <a:pt x="302" y="367"/>
                    <a:pt x="202" y="617"/>
                    <a:pt x="52" y="868"/>
                  </a:cubicBezTo>
                  <a:cubicBezTo>
                    <a:pt x="1" y="952"/>
                    <a:pt x="76" y="1026"/>
                    <a:pt x="153" y="1026"/>
                  </a:cubicBezTo>
                  <a:cubicBezTo>
                    <a:pt x="190" y="1026"/>
                    <a:pt x="228" y="1009"/>
                    <a:pt x="252" y="968"/>
                  </a:cubicBezTo>
                  <a:cubicBezTo>
                    <a:pt x="403" y="717"/>
                    <a:pt x="503" y="442"/>
                    <a:pt x="553" y="141"/>
                  </a:cubicBezTo>
                  <a:cubicBezTo>
                    <a:pt x="567" y="54"/>
                    <a:pt x="497" y="0"/>
                    <a:pt x="4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34;p34"/>
            <p:cNvSpPr/>
            <p:nvPr/>
          </p:nvSpPr>
          <p:spPr>
            <a:xfrm>
              <a:off x="7047792" y="4310169"/>
              <a:ext cx="16600" cy="30187"/>
            </a:xfrm>
            <a:custGeom>
              <a:avLst/>
              <a:gdLst/>
              <a:ahLst/>
              <a:cxnLst/>
              <a:rect l="l" t="t" r="r" b="b"/>
              <a:pathLst>
                <a:path w="562" h="1022" extrusionOk="0">
                  <a:moveTo>
                    <a:pt x="423" y="0"/>
                  </a:moveTo>
                  <a:cubicBezTo>
                    <a:pt x="376" y="0"/>
                    <a:pt x="327" y="22"/>
                    <a:pt x="306" y="73"/>
                  </a:cubicBezTo>
                  <a:lnTo>
                    <a:pt x="31" y="875"/>
                  </a:lnTo>
                  <a:cubicBezTo>
                    <a:pt x="0" y="967"/>
                    <a:pt x="72" y="1021"/>
                    <a:pt x="144" y="1021"/>
                  </a:cubicBezTo>
                  <a:cubicBezTo>
                    <a:pt x="191" y="1021"/>
                    <a:pt x="237" y="999"/>
                    <a:pt x="256" y="950"/>
                  </a:cubicBezTo>
                  <a:cubicBezTo>
                    <a:pt x="357" y="675"/>
                    <a:pt x="432" y="399"/>
                    <a:pt x="532" y="123"/>
                  </a:cubicBezTo>
                  <a:cubicBezTo>
                    <a:pt x="562" y="48"/>
                    <a:pt x="494" y="0"/>
                    <a:pt x="42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35;p34"/>
            <p:cNvSpPr/>
            <p:nvPr/>
          </p:nvSpPr>
          <p:spPr>
            <a:xfrm>
              <a:off x="7064067" y="4277589"/>
              <a:ext cx="15153" cy="22773"/>
            </a:xfrm>
            <a:custGeom>
              <a:avLst/>
              <a:gdLst/>
              <a:ahLst/>
              <a:cxnLst/>
              <a:rect l="l" t="t" r="r" b="b"/>
              <a:pathLst>
                <a:path w="513" h="771" extrusionOk="0">
                  <a:moveTo>
                    <a:pt x="373" y="1"/>
                  </a:moveTo>
                  <a:cubicBezTo>
                    <a:pt x="326" y="1"/>
                    <a:pt x="277" y="23"/>
                    <a:pt x="257" y="73"/>
                  </a:cubicBezTo>
                  <a:cubicBezTo>
                    <a:pt x="182" y="249"/>
                    <a:pt x="106" y="449"/>
                    <a:pt x="31" y="625"/>
                  </a:cubicBezTo>
                  <a:cubicBezTo>
                    <a:pt x="1" y="716"/>
                    <a:pt x="73" y="771"/>
                    <a:pt x="145" y="771"/>
                  </a:cubicBezTo>
                  <a:cubicBezTo>
                    <a:pt x="191" y="771"/>
                    <a:pt x="237" y="749"/>
                    <a:pt x="257" y="700"/>
                  </a:cubicBezTo>
                  <a:cubicBezTo>
                    <a:pt x="332" y="499"/>
                    <a:pt x="407" y="324"/>
                    <a:pt x="482" y="123"/>
                  </a:cubicBezTo>
                  <a:cubicBezTo>
                    <a:pt x="512" y="49"/>
                    <a:pt x="444" y="1"/>
                    <a:pt x="3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36;p34"/>
            <p:cNvSpPr/>
            <p:nvPr/>
          </p:nvSpPr>
          <p:spPr>
            <a:xfrm>
              <a:off x="7524712" y="4096522"/>
              <a:ext cx="12022" cy="29154"/>
            </a:xfrm>
            <a:custGeom>
              <a:avLst/>
              <a:gdLst/>
              <a:ahLst/>
              <a:cxnLst/>
              <a:rect l="l" t="t" r="r" b="b"/>
              <a:pathLst>
                <a:path w="407" h="987" extrusionOk="0">
                  <a:moveTo>
                    <a:pt x="116" y="0"/>
                  </a:moveTo>
                  <a:cubicBezTo>
                    <a:pt x="57" y="0"/>
                    <a:pt x="0" y="38"/>
                    <a:pt x="0" y="113"/>
                  </a:cubicBezTo>
                  <a:cubicBezTo>
                    <a:pt x="25" y="389"/>
                    <a:pt x="75" y="639"/>
                    <a:pt x="150" y="915"/>
                  </a:cubicBezTo>
                  <a:cubicBezTo>
                    <a:pt x="170" y="964"/>
                    <a:pt x="216" y="986"/>
                    <a:pt x="262" y="986"/>
                  </a:cubicBezTo>
                  <a:cubicBezTo>
                    <a:pt x="335" y="986"/>
                    <a:pt x="407" y="932"/>
                    <a:pt x="376" y="840"/>
                  </a:cubicBezTo>
                  <a:cubicBezTo>
                    <a:pt x="301" y="614"/>
                    <a:pt x="251" y="364"/>
                    <a:pt x="251" y="113"/>
                  </a:cubicBezTo>
                  <a:cubicBezTo>
                    <a:pt x="238" y="3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37;p34"/>
            <p:cNvSpPr/>
            <p:nvPr/>
          </p:nvSpPr>
          <p:spPr>
            <a:xfrm>
              <a:off x="7546924" y="4091471"/>
              <a:ext cx="10840" cy="32934"/>
            </a:xfrm>
            <a:custGeom>
              <a:avLst/>
              <a:gdLst/>
              <a:ahLst/>
              <a:cxnLst/>
              <a:rect l="l" t="t" r="r" b="b"/>
              <a:pathLst>
                <a:path w="367" h="1115" extrusionOk="0">
                  <a:moveTo>
                    <a:pt x="221" y="0"/>
                  </a:moveTo>
                  <a:cubicBezTo>
                    <a:pt x="176" y="0"/>
                    <a:pt x="135" y="24"/>
                    <a:pt x="125" y="83"/>
                  </a:cubicBezTo>
                  <a:cubicBezTo>
                    <a:pt x="25" y="384"/>
                    <a:pt x="0" y="685"/>
                    <a:pt x="50" y="1011"/>
                  </a:cubicBezTo>
                  <a:cubicBezTo>
                    <a:pt x="63" y="1076"/>
                    <a:pt x="131" y="1114"/>
                    <a:pt x="189" y="1114"/>
                  </a:cubicBezTo>
                  <a:cubicBezTo>
                    <a:pt x="243" y="1114"/>
                    <a:pt x="288" y="1083"/>
                    <a:pt x="276" y="1011"/>
                  </a:cubicBezTo>
                  <a:cubicBezTo>
                    <a:pt x="251" y="710"/>
                    <a:pt x="251" y="434"/>
                    <a:pt x="351" y="134"/>
                  </a:cubicBezTo>
                  <a:cubicBezTo>
                    <a:pt x="366" y="58"/>
                    <a:pt x="289"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38;p34"/>
            <p:cNvSpPr/>
            <p:nvPr/>
          </p:nvSpPr>
          <p:spPr>
            <a:xfrm>
              <a:off x="7568369" y="4066718"/>
              <a:ext cx="8566" cy="35002"/>
            </a:xfrm>
            <a:custGeom>
              <a:avLst/>
              <a:gdLst/>
              <a:ahLst/>
              <a:cxnLst/>
              <a:rect l="l" t="t" r="r" b="b"/>
              <a:pathLst>
                <a:path w="290" h="1185" extrusionOk="0">
                  <a:moveTo>
                    <a:pt x="114" y="0"/>
                  </a:moveTo>
                  <a:cubicBezTo>
                    <a:pt x="57" y="0"/>
                    <a:pt x="1" y="32"/>
                    <a:pt x="1" y="94"/>
                  </a:cubicBezTo>
                  <a:lnTo>
                    <a:pt x="51" y="1072"/>
                  </a:lnTo>
                  <a:cubicBezTo>
                    <a:pt x="63" y="1147"/>
                    <a:pt x="126" y="1185"/>
                    <a:pt x="183" y="1185"/>
                  </a:cubicBezTo>
                  <a:cubicBezTo>
                    <a:pt x="239" y="1185"/>
                    <a:pt x="289" y="1147"/>
                    <a:pt x="277" y="1072"/>
                  </a:cubicBezTo>
                  <a:lnTo>
                    <a:pt x="226" y="94"/>
                  </a:ln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39;p34"/>
            <p:cNvSpPr/>
            <p:nvPr/>
          </p:nvSpPr>
          <p:spPr>
            <a:xfrm>
              <a:off x="7583935" y="4396450"/>
              <a:ext cx="16393" cy="39580"/>
            </a:xfrm>
            <a:custGeom>
              <a:avLst/>
              <a:gdLst/>
              <a:ahLst/>
              <a:cxnLst/>
              <a:rect l="l" t="t" r="r" b="b"/>
              <a:pathLst>
                <a:path w="555" h="1340" extrusionOk="0">
                  <a:moveTo>
                    <a:pt x="146" y="1"/>
                  </a:moveTo>
                  <a:cubicBezTo>
                    <a:pt x="101" y="1"/>
                    <a:pt x="60" y="25"/>
                    <a:pt x="50" y="84"/>
                  </a:cubicBezTo>
                  <a:cubicBezTo>
                    <a:pt x="0" y="510"/>
                    <a:pt x="75" y="911"/>
                    <a:pt x="301" y="1287"/>
                  </a:cubicBezTo>
                  <a:cubicBezTo>
                    <a:pt x="323" y="1324"/>
                    <a:pt x="356" y="1339"/>
                    <a:pt x="389" y="1339"/>
                  </a:cubicBezTo>
                  <a:cubicBezTo>
                    <a:pt x="470" y="1339"/>
                    <a:pt x="555" y="1251"/>
                    <a:pt x="501" y="1162"/>
                  </a:cubicBezTo>
                  <a:cubicBezTo>
                    <a:pt x="301" y="861"/>
                    <a:pt x="226" y="510"/>
                    <a:pt x="276" y="134"/>
                  </a:cubicBezTo>
                  <a:cubicBezTo>
                    <a:pt x="291" y="58"/>
                    <a:pt x="214"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40;p34"/>
            <p:cNvSpPr/>
            <p:nvPr/>
          </p:nvSpPr>
          <p:spPr>
            <a:xfrm>
              <a:off x="7600949" y="4406699"/>
              <a:ext cx="11283" cy="30246"/>
            </a:xfrm>
            <a:custGeom>
              <a:avLst/>
              <a:gdLst/>
              <a:ahLst/>
              <a:cxnLst/>
              <a:rect l="l" t="t" r="r" b="b"/>
              <a:pathLst>
                <a:path w="382" h="1024" extrusionOk="0">
                  <a:moveTo>
                    <a:pt x="157" y="1"/>
                  </a:moveTo>
                  <a:cubicBezTo>
                    <a:pt x="101" y="1"/>
                    <a:pt x="38" y="38"/>
                    <a:pt x="26" y="113"/>
                  </a:cubicBezTo>
                  <a:cubicBezTo>
                    <a:pt x="1" y="389"/>
                    <a:pt x="26" y="665"/>
                    <a:pt x="126" y="940"/>
                  </a:cubicBezTo>
                  <a:cubicBezTo>
                    <a:pt x="146" y="1000"/>
                    <a:pt x="193" y="1024"/>
                    <a:pt x="239" y="1024"/>
                  </a:cubicBezTo>
                  <a:cubicBezTo>
                    <a:pt x="311" y="1024"/>
                    <a:pt x="382" y="966"/>
                    <a:pt x="351" y="890"/>
                  </a:cubicBezTo>
                  <a:cubicBezTo>
                    <a:pt x="276" y="640"/>
                    <a:pt x="226" y="364"/>
                    <a:pt x="251" y="113"/>
                  </a:cubicBezTo>
                  <a:cubicBezTo>
                    <a:pt x="264" y="38"/>
                    <a:pt x="214" y="1"/>
                    <a:pt x="1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41;p34"/>
            <p:cNvSpPr/>
            <p:nvPr/>
          </p:nvSpPr>
          <p:spPr>
            <a:xfrm>
              <a:off x="7606148" y="4368950"/>
              <a:ext cx="10545" cy="25432"/>
            </a:xfrm>
            <a:custGeom>
              <a:avLst/>
              <a:gdLst/>
              <a:ahLst/>
              <a:cxnLst/>
              <a:rect l="l" t="t" r="r" b="b"/>
              <a:pathLst>
                <a:path w="357" h="861" extrusionOk="0">
                  <a:moveTo>
                    <a:pt x="157" y="0"/>
                  </a:moveTo>
                  <a:cubicBezTo>
                    <a:pt x="100" y="0"/>
                    <a:pt x="38" y="38"/>
                    <a:pt x="25" y="113"/>
                  </a:cubicBezTo>
                  <a:cubicBezTo>
                    <a:pt x="0" y="339"/>
                    <a:pt x="25" y="564"/>
                    <a:pt x="125" y="790"/>
                  </a:cubicBezTo>
                  <a:cubicBezTo>
                    <a:pt x="145" y="839"/>
                    <a:pt x="187" y="861"/>
                    <a:pt x="229" y="861"/>
                  </a:cubicBezTo>
                  <a:cubicBezTo>
                    <a:pt x="294" y="861"/>
                    <a:pt x="356" y="806"/>
                    <a:pt x="326" y="715"/>
                  </a:cubicBezTo>
                  <a:cubicBezTo>
                    <a:pt x="251" y="514"/>
                    <a:pt x="226" y="314"/>
                    <a:pt x="251" y="113"/>
                  </a:cubicBezTo>
                  <a:cubicBezTo>
                    <a:pt x="263" y="38"/>
                    <a:pt x="213"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42;p34"/>
            <p:cNvSpPr/>
            <p:nvPr/>
          </p:nvSpPr>
          <p:spPr>
            <a:xfrm>
              <a:off x="7773451" y="3932173"/>
              <a:ext cx="15094" cy="39108"/>
            </a:xfrm>
            <a:custGeom>
              <a:avLst/>
              <a:gdLst/>
              <a:ahLst/>
              <a:cxnLst/>
              <a:rect l="l" t="t" r="r" b="b"/>
              <a:pathLst>
                <a:path w="511" h="1324" extrusionOk="0">
                  <a:moveTo>
                    <a:pt x="160" y="0"/>
                  </a:moveTo>
                  <a:cubicBezTo>
                    <a:pt x="100" y="0"/>
                    <a:pt x="38" y="38"/>
                    <a:pt x="25" y="113"/>
                  </a:cubicBezTo>
                  <a:cubicBezTo>
                    <a:pt x="0" y="514"/>
                    <a:pt x="75" y="915"/>
                    <a:pt x="276" y="1266"/>
                  </a:cubicBezTo>
                  <a:cubicBezTo>
                    <a:pt x="292" y="1307"/>
                    <a:pt x="324" y="1324"/>
                    <a:pt x="359" y="1324"/>
                  </a:cubicBezTo>
                  <a:cubicBezTo>
                    <a:pt x="430" y="1324"/>
                    <a:pt x="510" y="1250"/>
                    <a:pt x="476" y="1166"/>
                  </a:cubicBezTo>
                  <a:cubicBezTo>
                    <a:pt x="301" y="840"/>
                    <a:pt x="226" y="489"/>
                    <a:pt x="276" y="113"/>
                  </a:cubicBezTo>
                  <a:cubicBezTo>
                    <a:pt x="276" y="38"/>
                    <a:pt x="220" y="0"/>
                    <a:pt x="1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43;p34"/>
            <p:cNvSpPr/>
            <p:nvPr/>
          </p:nvSpPr>
          <p:spPr>
            <a:xfrm>
              <a:off x="7794925" y="3932173"/>
              <a:ext cx="10840" cy="36922"/>
            </a:xfrm>
            <a:custGeom>
              <a:avLst/>
              <a:gdLst/>
              <a:ahLst/>
              <a:cxnLst/>
              <a:rect l="l" t="t" r="r" b="b"/>
              <a:pathLst>
                <a:path w="367" h="1250" extrusionOk="0">
                  <a:moveTo>
                    <a:pt x="182" y="0"/>
                  </a:moveTo>
                  <a:cubicBezTo>
                    <a:pt x="125" y="0"/>
                    <a:pt x="63" y="38"/>
                    <a:pt x="50" y="113"/>
                  </a:cubicBezTo>
                  <a:cubicBezTo>
                    <a:pt x="0" y="464"/>
                    <a:pt x="25" y="815"/>
                    <a:pt x="125" y="1166"/>
                  </a:cubicBezTo>
                  <a:cubicBezTo>
                    <a:pt x="135" y="1225"/>
                    <a:pt x="176" y="1249"/>
                    <a:pt x="221" y="1249"/>
                  </a:cubicBezTo>
                  <a:cubicBezTo>
                    <a:pt x="289" y="1249"/>
                    <a:pt x="366" y="1192"/>
                    <a:pt x="351" y="1116"/>
                  </a:cubicBezTo>
                  <a:cubicBezTo>
                    <a:pt x="251" y="765"/>
                    <a:pt x="251" y="439"/>
                    <a:pt x="276" y="113"/>
                  </a:cubicBezTo>
                  <a:cubicBezTo>
                    <a:pt x="288" y="38"/>
                    <a:pt x="238" y="0"/>
                    <a:pt x="18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44;p34"/>
            <p:cNvSpPr/>
            <p:nvPr/>
          </p:nvSpPr>
          <p:spPr>
            <a:xfrm>
              <a:off x="6290350" y="3244796"/>
              <a:ext cx="391904" cy="436889"/>
            </a:xfrm>
            <a:custGeom>
              <a:avLst/>
              <a:gdLst/>
              <a:ahLst/>
              <a:cxnLst/>
              <a:rect l="l" t="t" r="r" b="b"/>
              <a:pathLst>
                <a:path w="13268" h="14791" extrusionOk="0">
                  <a:moveTo>
                    <a:pt x="3844" y="0"/>
                  </a:moveTo>
                  <a:cubicBezTo>
                    <a:pt x="3844" y="1"/>
                    <a:pt x="0" y="14790"/>
                    <a:pt x="10967" y="14790"/>
                  </a:cubicBezTo>
                  <a:cubicBezTo>
                    <a:pt x="11340" y="14790"/>
                    <a:pt x="11731" y="14773"/>
                    <a:pt x="12140" y="14737"/>
                  </a:cubicBezTo>
                  <a:lnTo>
                    <a:pt x="13268" y="4838"/>
                  </a:lnTo>
                  <a:lnTo>
                    <a:pt x="9308" y="2707"/>
                  </a:lnTo>
                  <a:lnTo>
                    <a:pt x="38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45;p34"/>
            <p:cNvSpPr/>
            <p:nvPr/>
          </p:nvSpPr>
          <p:spPr>
            <a:xfrm>
              <a:off x="6531203" y="3091553"/>
              <a:ext cx="1398453" cy="962568"/>
            </a:xfrm>
            <a:custGeom>
              <a:avLst/>
              <a:gdLst/>
              <a:ahLst/>
              <a:cxnLst/>
              <a:rect l="l" t="t" r="r" b="b"/>
              <a:pathLst>
                <a:path w="47345" h="32588" extrusionOk="0">
                  <a:moveTo>
                    <a:pt x="32282" y="0"/>
                  </a:moveTo>
                  <a:lnTo>
                    <a:pt x="3986" y="8572"/>
                  </a:lnTo>
                  <a:cubicBezTo>
                    <a:pt x="3986" y="8572"/>
                    <a:pt x="1" y="22482"/>
                    <a:pt x="11129" y="30176"/>
                  </a:cubicBezTo>
                  <a:cubicBezTo>
                    <a:pt x="13588" y="31877"/>
                    <a:pt x="16605" y="32588"/>
                    <a:pt x="19826" y="32588"/>
                  </a:cubicBezTo>
                  <a:cubicBezTo>
                    <a:pt x="31178" y="32588"/>
                    <a:pt x="45071" y="23752"/>
                    <a:pt x="46066" y="18246"/>
                  </a:cubicBezTo>
                  <a:cubicBezTo>
                    <a:pt x="47344" y="11178"/>
                    <a:pt x="32282" y="0"/>
                    <a:pt x="3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46;p34"/>
            <p:cNvSpPr/>
            <p:nvPr/>
          </p:nvSpPr>
          <p:spPr>
            <a:xfrm>
              <a:off x="7610785" y="3148561"/>
              <a:ext cx="589834" cy="439164"/>
            </a:xfrm>
            <a:custGeom>
              <a:avLst/>
              <a:gdLst/>
              <a:ahLst/>
              <a:cxnLst/>
              <a:rect l="l" t="t" r="r" b="b"/>
              <a:pathLst>
                <a:path w="19969" h="14868" extrusionOk="0">
                  <a:moveTo>
                    <a:pt x="10445" y="0"/>
                  </a:moveTo>
                  <a:lnTo>
                    <a:pt x="3903" y="3258"/>
                  </a:lnTo>
                  <a:cubicBezTo>
                    <a:pt x="3903" y="3258"/>
                    <a:pt x="0" y="14867"/>
                    <a:pt x="6705" y="14867"/>
                  </a:cubicBezTo>
                  <a:cubicBezTo>
                    <a:pt x="7483" y="14867"/>
                    <a:pt x="8405" y="14711"/>
                    <a:pt x="9492" y="14361"/>
                  </a:cubicBezTo>
                  <a:cubicBezTo>
                    <a:pt x="19968" y="11003"/>
                    <a:pt x="10445" y="1"/>
                    <a:pt x="1044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47;p34"/>
            <p:cNvSpPr/>
            <p:nvPr/>
          </p:nvSpPr>
          <p:spPr>
            <a:xfrm>
              <a:off x="7067937" y="3399161"/>
              <a:ext cx="246697" cy="631600"/>
            </a:xfrm>
            <a:custGeom>
              <a:avLst/>
              <a:gdLst/>
              <a:ahLst/>
              <a:cxnLst/>
              <a:rect l="l" t="t" r="r" b="b"/>
              <a:pathLst>
                <a:path w="8352" h="21383" extrusionOk="0">
                  <a:moveTo>
                    <a:pt x="126" y="0"/>
                  </a:moveTo>
                  <a:cubicBezTo>
                    <a:pt x="63" y="0"/>
                    <a:pt x="0" y="38"/>
                    <a:pt x="0" y="113"/>
                  </a:cubicBezTo>
                  <a:cubicBezTo>
                    <a:pt x="25" y="4599"/>
                    <a:pt x="577" y="8810"/>
                    <a:pt x="2030" y="13070"/>
                  </a:cubicBezTo>
                  <a:cubicBezTo>
                    <a:pt x="3158" y="16404"/>
                    <a:pt x="4712" y="19812"/>
                    <a:pt x="8121" y="21366"/>
                  </a:cubicBezTo>
                  <a:cubicBezTo>
                    <a:pt x="8140" y="21378"/>
                    <a:pt x="8160" y="21383"/>
                    <a:pt x="8178" y="21383"/>
                  </a:cubicBezTo>
                  <a:cubicBezTo>
                    <a:pt x="8279" y="21383"/>
                    <a:pt x="8352" y="21233"/>
                    <a:pt x="8246" y="21191"/>
                  </a:cubicBezTo>
                  <a:cubicBezTo>
                    <a:pt x="4512" y="19461"/>
                    <a:pt x="3083" y="15627"/>
                    <a:pt x="1930" y="12043"/>
                  </a:cubicBezTo>
                  <a:cubicBezTo>
                    <a:pt x="652" y="8158"/>
                    <a:pt x="251" y="4173"/>
                    <a:pt x="251" y="113"/>
                  </a:cubicBezTo>
                  <a:cubicBezTo>
                    <a:pt x="251" y="38"/>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48;p34"/>
            <p:cNvSpPr/>
            <p:nvPr/>
          </p:nvSpPr>
          <p:spPr>
            <a:xfrm>
              <a:off x="7088672" y="3858535"/>
              <a:ext cx="50361" cy="47171"/>
            </a:xfrm>
            <a:custGeom>
              <a:avLst/>
              <a:gdLst/>
              <a:ahLst/>
              <a:cxnLst/>
              <a:rect l="l" t="t" r="r" b="b"/>
              <a:pathLst>
                <a:path w="1705" h="1597" extrusionOk="0">
                  <a:moveTo>
                    <a:pt x="643" y="0"/>
                  </a:moveTo>
                  <a:cubicBezTo>
                    <a:pt x="488" y="0"/>
                    <a:pt x="352" y="73"/>
                    <a:pt x="251" y="225"/>
                  </a:cubicBezTo>
                  <a:cubicBezTo>
                    <a:pt x="226" y="225"/>
                    <a:pt x="226" y="250"/>
                    <a:pt x="226" y="275"/>
                  </a:cubicBezTo>
                  <a:cubicBezTo>
                    <a:pt x="75" y="375"/>
                    <a:pt x="0" y="551"/>
                    <a:pt x="50" y="751"/>
                  </a:cubicBezTo>
                  <a:cubicBezTo>
                    <a:pt x="116" y="1281"/>
                    <a:pt x="629" y="1596"/>
                    <a:pt x="1144" y="1596"/>
                  </a:cubicBezTo>
                  <a:cubicBezTo>
                    <a:pt x="1214" y="1596"/>
                    <a:pt x="1284" y="1591"/>
                    <a:pt x="1354" y="1578"/>
                  </a:cubicBezTo>
                  <a:cubicBezTo>
                    <a:pt x="1604" y="1528"/>
                    <a:pt x="1704" y="1253"/>
                    <a:pt x="1654" y="1027"/>
                  </a:cubicBezTo>
                  <a:cubicBezTo>
                    <a:pt x="1579" y="601"/>
                    <a:pt x="1278" y="225"/>
                    <a:pt x="877" y="50"/>
                  </a:cubicBezTo>
                  <a:cubicBezTo>
                    <a:pt x="796" y="17"/>
                    <a:pt x="717" y="0"/>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49;p34"/>
            <p:cNvSpPr/>
            <p:nvPr/>
          </p:nvSpPr>
          <p:spPr>
            <a:xfrm>
              <a:off x="7011667" y="3702929"/>
              <a:ext cx="37040" cy="49741"/>
            </a:xfrm>
            <a:custGeom>
              <a:avLst/>
              <a:gdLst/>
              <a:ahLst/>
              <a:cxnLst/>
              <a:rect l="l" t="t" r="r" b="b"/>
              <a:pathLst>
                <a:path w="1254" h="1684" extrusionOk="0">
                  <a:moveTo>
                    <a:pt x="746" y="0"/>
                  </a:moveTo>
                  <a:cubicBezTo>
                    <a:pt x="676" y="0"/>
                    <a:pt x="610" y="15"/>
                    <a:pt x="552" y="29"/>
                  </a:cubicBezTo>
                  <a:cubicBezTo>
                    <a:pt x="377" y="54"/>
                    <a:pt x="226" y="155"/>
                    <a:pt x="151" y="305"/>
                  </a:cubicBezTo>
                  <a:cubicBezTo>
                    <a:pt x="151" y="330"/>
                    <a:pt x="126" y="355"/>
                    <a:pt x="126" y="355"/>
                  </a:cubicBezTo>
                  <a:cubicBezTo>
                    <a:pt x="1" y="581"/>
                    <a:pt x="1" y="907"/>
                    <a:pt x="151" y="1107"/>
                  </a:cubicBezTo>
                  <a:cubicBezTo>
                    <a:pt x="201" y="1333"/>
                    <a:pt x="301" y="1508"/>
                    <a:pt x="552" y="1633"/>
                  </a:cubicBezTo>
                  <a:cubicBezTo>
                    <a:pt x="627" y="1668"/>
                    <a:pt x="701" y="1684"/>
                    <a:pt x="773" y="1684"/>
                  </a:cubicBezTo>
                  <a:cubicBezTo>
                    <a:pt x="1011" y="1684"/>
                    <a:pt x="1209" y="1503"/>
                    <a:pt x="1229" y="1232"/>
                  </a:cubicBezTo>
                  <a:cubicBezTo>
                    <a:pt x="1254" y="982"/>
                    <a:pt x="1254" y="706"/>
                    <a:pt x="1254" y="455"/>
                  </a:cubicBezTo>
                  <a:cubicBezTo>
                    <a:pt x="1229" y="255"/>
                    <a:pt x="1103" y="80"/>
                    <a:pt x="903" y="29"/>
                  </a:cubicBezTo>
                  <a:cubicBezTo>
                    <a:pt x="850" y="8"/>
                    <a:pt x="797"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850;p34"/>
            <p:cNvSpPr/>
            <p:nvPr/>
          </p:nvSpPr>
          <p:spPr>
            <a:xfrm>
              <a:off x="6973179" y="3541652"/>
              <a:ext cx="37040" cy="60109"/>
            </a:xfrm>
            <a:custGeom>
              <a:avLst/>
              <a:gdLst/>
              <a:ahLst/>
              <a:cxnLst/>
              <a:rect l="l" t="t" r="r" b="b"/>
              <a:pathLst>
                <a:path w="1254" h="2035" extrusionOk="0">
                  <a:moveTo>
                    <a:pt x="802" y="1"/>
                  </a:moveTo>
                  <a:cubicBezTo>
                    <a:pt x="652" y="1"/>
                    <a:pt x="451" y="76"/>
                    <a:pt x="376" y="201"/>
                  </a:cubicBezTo>
                  <a:cubicBezTo>
                    <a:pt x="251" y="251"/>
                    <a:pt x="176" y="352"/>
                    <a:pt x="126" y="477"/>
                  </a:cubicBezTo>
                  <a:cubicBezTo>
                    <a:pt x="0" y="928"/>
                    <a:pt x="76" y="1429"/>
                    <a:pt x="351" y="1805"/>
                  </a:cubicBezTo>
                  <a:cubicBezTo>
                    <a:pt x="441" y="1940"/>
                    <a:pt x="571" y="2035"/>
                    <a:pt x="742" y="2035"/>
                  </a:cubicBezTo>
                  <a:cubicBezTo>
                    <a:pt x="762" y="2035"/>
                    <a:pt x="782" y="2033"/>
                    <a:pt x="802" y="2031"/>
                  </a:cubicBezTo>
                  <a:cubicBezTo>
                    <a:pt x="953" y="2006"/>
                    <a:pt x="1153" y="1880"/>
                    <a:pt x="1178" y="1705"/>
                  </a:cubicBezTo>
                  <a:cubicBezTo>
                    <a:pt x="1253" y="1279"/>
                    <a:pt x="1253" y="878"/>
                    <a:pt x="1203" y="452"/>
                  </a:cubicBezTo>
                  <a:cubicBezTo>
                    <a:pt x="1178" y="226"/>
                    <a:pt x="1053" y="5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851;p34"/>
            <p:cNvSpPr/>
            <p:nvPr/>
          </p:nvSpPr>
          <p:spPr>
            <a:xfrm>
              <a:off x="6912478" y="3676404"/>
              <a:ext cx="977957" cy="395891"/>
            </a:xfrm>
            <a:custGeom>
              <a:avLst/>
              <a:gdLst/>
              <a:ahLst/>
              <a:cxnLst/>
              <a:rect l="l" t="t" r="r" b="b"/>
              <a:pathLst>
                <a:path w="33109" h="13403" extrusionOk="0">
                  <a:moveTo>
                    <a:pt x="32607" y="0"/>
                  </a:moveTo>
                  <a:cubicBezTo>
                    <a:pt x="28497" y="5589"/>
                    <a:pt x="20301" y="8722"/>
                    <a:pt x="13334" y="11028"/>
                  </a:cubicBezTo>
                  <a:cubicBezTo>
                    <a:pt x="10715" y="11882"/>
                    <a:pt x="8195" y="12149"/>
                    <a:pt x="6067" y="12149"/>
                  </a:cubicBezTo>
                  <a:cubicBezTo>
                    <a:pt x="2512" y="12149"/>
                    <a:pt x="50" y="11404"/>
                    <a:pt x="50" y="11404"/>
                  </a:cubicBezTo>
                  <a:lnTo>
                    <a:pt x="0" y="12481"/>
                  </a:lnTo>
                  <a:cubicBezTo>
                    <a:pt x="2764" y="13123"/>
                    <a:pt x="5371" y="13402"/>
                    <a:pt x="7815" y="13402"/>
                  </a:cubicBezTo>
                  <a:cubicBezTo>
                    <a:pt x="24073" y="13402"/>
                    <a:pt x="33108" y="1053"/>
                    <a:pt x="33108" y="1053"/>
                  </a:cubicBezTo>
                  <a:lnTo>
                    <a:pt x="3260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852;p34"/>
            <p:cNvSpPr/>
            <p:nvPr/>
          </p:nvSpPr>
          <p:spPr>
            <a:xfrm>
              <a:off x="7144174" y="3965108"/>
              <a:ext cx="247288" cy="119952"/>
            </a:xfrm>
            <a:custGeom>
              <a:avLst/>
              <a:gdLst/>
              <a:ahLst/>
              <a:cxnLst/>
              <a:rect l="l" t="t" r="r" b="b"/>
              <a:pathLst>
                <a:path w="8372" h="4061" extrusionOk="0">
                  <a:moveTo>
                    <a:pt x="6367" y="1078"/>
                  </a:moveTo>
                  <a:cubicBezTo>
                    <a:pt x="6492" y="1078"/>
                    <a:pt x="7119" y="2306"/>
                    <a:pt x="7119" y="2306"/>
                  </a:cubicBezTo>
                  <a:lnTo>
                    <a:pt x="2332" y="3259"/>
                  </a:lnTo>
                  <a:lnTo>
                    <a:pt x="1404" y="2031"/>
                  </a:lnTo>
                  <a:cubicBezTo>
                    <a:pt x="1404" y="2031"/>
                    <a:pt x="6267" y="1078"/>
                    <a:pt x="6367" y="1078"/>
                  </a:cubicBezTo>
                  <a:close/>
                  <a:moveTo>
                    <a:pt x="7169" y="1"/>
                  </a:moveTo>
                  <a:lnTo>
                    <a:pt x="1" y="1730"/>
                  </a:lnTo>
                  <a:lnTo>
                    <a:pt x="1931" y="4061"/>
                  </a:lnTo>
                  <a:lnTo>
                    <a:pt x="8372" y="2908"/>
                  </a:lnTo>
                  <a:lnTo>
                    <a:pt x="71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853;p34"/>
            <p:cNvSpPr/>
            <p:nvPr/>
          </p:nvSpPr>
          <p:spPr>
            <a:xfrm>
              <a:off x="7600979" y="3488956"/>
              <a:ext cx="292953" cy="89912"/>
            </a:xfrm>
            <a:custGeom>
              <a:avLst/>
              <a:gdLst/>
              <a:ahLst/>
              <a:cxnLst/>
              <a:rect l="l" t="t" r="r" b="b"/>
              <a:pathLst>
                <a:path w="9918" h="3044" extrusionOk="0">
                  <a:moveTo>
                    <a:pt x="181" y="0"/>
                  </a:moveTo>
                  <a:cubicBezTo>
                    <a:pt x="90" y="0"/>
                    <a:pt x="1" y="126"/>
                    <a:pt x="100" y="206"/>
                  </a:cubicBezTo>
                  <a:cubicBezTo>
                    <a:pt x="2171" y="2082"/>
                    <a:pt x="4761" y="3044"/>
                    <a:pt x="7476" y="3044"/>
                  </a:cubicBezTo>
                  <a:cubicBezTo>
                    <a:pt x="8244" y="3044"/>
                    <a:pt x="9021" y="2967"/>
                    <a:pt x="9799" y="2812"/>
                  </a:cubicBezTo>
                  <a:cubicBezTo>
                    <a:pt x="9917" y="2765"/>
                    <a:pt x="9880" y="2584"/>
                    <a:pt x="9749" y="2584"/>
                  </a:cubicBezTo>
                  <a:cubicBezTo>
                    <a:pt x="9741" y="2584"/>
                    <a:pt x="9733" y="2585"/>
                    <a:pt x="9724" y="2587"/>
                  </a:cubicBezTo>
                  <a:cubicBezTo>
                    <a:pt x="8959" y="2736"/>
                    <a:pt x="8196" y="2811"/>
                    <a:pt x="7443" y="2811"/>
                  </a:cubicBezTo>
                  <a:cubicBezTo>
                    <a:pt x="4796" y="2811"/>
                    <a:pt x="2280" y="1884"/>
                    <a:pt x="250" y="30"/>
                  </a:cubicBezTo>
                  <a:cubicBezTo>
                    <a:pt x="229" y="9"/>
                    <a:pt x="205" y="0"/>
                    <a:pt x="1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854;p34"/>
            <p:cNvSpPr/>
            <p:nvPr/>
          </p:nvSpPr>
          <p:spPr>
            <a:xfrm>
              <a:off x="7711244" y="3311493"/>
              <a:ext cx="17516" cy="101609"/>
            </a:xfrm>
            <a:custGeom>
              <a:avLst/>
              <a:gdLst/>
              <a:ahLst/>
              <a:cxnLst/>
              <a:rect l="l" t="t" r="r" b="b"/>
              <a:pathLst>
                <a:path w="593" h="3440" extrusionOk="0">
                  <a:moveTo>
                    <a:pt x="444" y="1"/>
                  </a:moveTo>
                  <a:cubicBezTo>
                    <a:pt x="396" y="1"/>
                    <a:pt x="347" y="23"/>
                    <a:pt x="327" y="73"/>
                  </a:cubicBezTo>
                  <a:cubicBezTo>
                    <a:pt x="1" y="1176"/>
                    <a:pt x="1" y="2279"/>
                    <a:pt x="352" y="3357"/>
                  </a:cubicBezTo>
                  <a:cubicBezTo>
                    <a:pt x="362" y="3416"/>
                    <a:pt x="403" y="3440"/>
                    <a:pt x="447" y="3440"/>
                  </a:cubicBezTo>
                  <a:cubicBezTo>
                    <a:pt x="516" y="3440"/>
                    <a:pt x="593" y="3382"/>
                    <a:pt x="577" y="3306"/>
                  </a:cubicBezTo>
                  <a:cubicBezTo>
                    <a:pt x="252" y="2254"/>
                    <a:pt x="227" y="1201"/>
                    <a:pt x="552" y="123"/>
                  </a:cubicBezTo>
                  <a:cubicBezTo>
                    <a:pt x="582" y="49"/>
                    <a:pt x="514" y="1"/>
                    <a:pt x="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855;p34"/>
            <p:cNvSpPr/>
            <p:nvPr/>
          </p:nvSpPr>
          <p:spPr>
            <a:xfrm>
              <a:off x="6683707" y="3569418"/>
              <a:ext cx="12051" cy="46551"/>
            </a:xfrm>
            <a:custGeom>
              <a:avLst/>
              <a:gdLst/>
              <a:ahLst/>
              <a:cxnLst/>
              <a:rect l="l" t="t" r="r" b="b"/>
              <a:pathLst>
                <a:path w="408" h="1576" extrusionOk="0">
                  <a:moveTo>
                    <a:pt x="186" y="0"/>
                  </a:moveTo>
                  <a:cubicBezTo>
                    <a:pt x="126" y="0"/>
                    <a:pt x="63" y="38"/>
                    <a:pt x="51" y="113"/>
                  </a:cubicBezTo>
                  <a:cubicBezTo>
                    <a:pt x="1" y="589"/>
                    <a:pt x="51" y="1041"/>
                    <a:pt x="151" y="1492"/>
                  </a:cubicBezTo>
                  <a:cubicBezTo>
                    <a:pt x="171" y="1551"/>
                    <a:pt x="218" y="1575"/>
                    <a:pt x="264" y="1575"/>
                  </a:cubicBezTo>
                  <a:cubicBezTo>
                    <a:pt x="336" y="1575"/>
                    <a:pt x="407" y="1518"/>
                    <a:pt x="377" y="1442"/>
                  </a:cubicBezTo>
                  <a:cubicBezTo>
                    <a:pt x="276" y="990"/>
                    <a:pt x="251" y="564"/>
                    <a:pt x="302" y="113"/>
                  </a:cubicBezTo>
                  <a:cubicBezTo>
                    <a:pt x="302" y="38"/>
                    <a:pt x="245"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856;p34"/>
            <p:cNvSpPr/>
            <p:nvPr/>
          </p:nvSpPr>
          <p:spPr>
            <a:xfrm>
              <a:off x="6702523" y="3598778"/>
              <a:ext cx="17575" cy="27352"/>
            </a:xfrm>
            <a:custGeom>
              <a:avLst/>
              <a:gdLst/>
              <a:ahLst/>
              <a:cxnLst/>
              <a:rect l="l" t="t" r="r" b="b"/>
              <a:pathLst>
                <a:path w="595" h="926" extrusionOk="0">
                  <a:moveTo>
                    <a:pt x="147" y="1"/>
                  </a:moveTo>
                  <a:cubicBezTo>
                    <a:pt x="78" y="1"/>
                    <a:pt x="0" y="55"/>
                    <a:pt x="15" y="147"/>
                  </a:cubicBezTo>
                  <a:cubicBezTo>
                    <a:pt x="91" y="397"/>
                    <a:pt x="191" y="648"/>
                    <a:pt x="341" y="874"/>
                  </a:cubicBezTo>
                  <a:cubicBezTo>
                    <a:pt x="363" y="910"/>
                    <a:pt x="396" y="926"/>
                    <a:pt x="429" y="926"/>
                  </a:cubicBezTo>
                  <a:cubicBezTo>
                    <a:pt x="510" y="926"/>
                    <a:pt x="595" y="837"/>
                    <a:pt x="542" y="748"/>
                  </a:cubicBezTo>
                  <a:cubicBezTo>
                    <a:pt x="391" y="548"/>
                    <a:pt x="291" y="322"/>
                    <a:pt x="241" y="72"/>
                  </a:cubicBezTo>
                  <a:cubicBezTo>
                    <a:pt x="231" y="23"/>
                    <a:pt x="191"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857;p34"/>
            <p:cNvSpPr/>
            <p:nvPr/>
          </p:nvSpPr>
          <p:spPr>
            <a:xfrm>
              <a:off x="7216276" y="3657647"/>
              <a:ext cx="24191" cy="41530"/>
            </a:xfrm>
            <a:custGeom>
              <a:avLst/>
              <a:gdLst/>
              <a:ahLst/>
              <a:cxnLst/>
              <a:rect l="l" t="t" r="r" b="b"/>
              <a:pathLst>
                <a:path w="819" h="1406" extrusionOk="0">
                  <a:moveTo>
                    <a:pt x="130" y="0"/>
                  </a:moveTo>
                  <a:cubicBezTo>
                    <a:pt x="69" y="0"/>
                    <a:pt x="1" y="58"/>
                    <a:pt x="16" y="134"/>
                  </a:cubicBezTo>
                  <a:cubicBezTo>
                    <a:pt x="91" y="610"/>
                    <a:pt x="292" y="1011"/>
                    <a:pt x="592" y="1362"/>
                  </a:cubicBezTo>
                  <a:cubicBezTo>
                    <a:pt x="611" y="1393"/>
                    <a:pt x="636" y="1405"/>
                    <a:pt x="661" y="1405"/>
                  </a:cubicBezTo>
                  <a:cubicBezTo>
                    <a:pt x="737" y="1405"/>
                    <a:pt x="818" y="1287"/>
                    <a:pt x="743" y="1212"/>
                  </a:cubicBezTo>
                  <a:cubicBezTo>
                    <a:pt x="467" y="886"/>
                    <a:pt x="292" y="510"/>
                    <a:pt x="217" y="84"/>
                  </a:cubicBezTo>
                  <a:cubicBezTo>
                    <a:pt x="207" y="25"/>
                    <a:pt x="170"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858;p34"/>
            <p:cNvSpPr/>
            <p:nvPr/>
          </p:nvSpPr>
          <p:spPr>
            <a:xfrm>
              <a:off x="7252106" y="3671323"/>
              <a:ext cx="27588" cy="39698"/>
            </a:xfrm>
            <a:custGeom>
              <a:avLst/>
              <a:gdLst/>
              <a:ahLst/>
              <a:cxnLst/>
              <a:rect l="l" t="t" r="r" b="b"/>
              <a:pathLst>
                <a:path w="934" h="1344" extrusionOk="0">
                  <a:moveTo>
                    <a:pt x="139" y="1"/>
                  </a:moveTo>
                  <a:cubicBezTo>
                    <a:pt x="73" y="1"/>
                    <a:pt x="0" y="55"/>
                    <a:pt x="31" y="147"/>
                  </a:cubicBezTo>
                  <a:cubicBezTo>
                    <a:pt x="131" y="598"/>
                    <a:pt x="357" y="974"/>
                    <a:pt x="683" y="1300"/>
                  </a:cubicBezTo>
                  <a:cubicBezTo>
                    <a:pt x="707" y="1331"/>
                    <a:pt x="737" y="1343"/>
                    <a:pt x="765" y="1343"/>
                  </a:cubicBezTo>
                  <a:cubicBezTo>
                    <a:pt x="853" y="1343"/>
                    <a:pt x="934" y="1225"/>
                    <a:pt x="858" y="1150"/>
                  </a:cubicBezTo>
                  <a:cubicBezTo>
                    <a:pt x="557" y="849"/>
                    <a:pt x="332" y="498"/>
                    <a:pt x="232" y="72"/>
                  </a:cubicBezTo>
                  <a:cubicBezTo>
                    <a:pt x="222" y="23"/>
                    <a:pt x="182"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859;p34"/>
            <p:cNvSpPr/>
            <p:nvPr/>
          </p:nvSpPr>
          <p:spPr>
            <a:xfrm>
              <a:off x="6879514" y="3804835"/>
              <a:ext cx="18874" cy="27942"/>
            </a:xfrm>
            <a:custGeom>
              <a:avLst/>
              <a:gdLst/>
              <a:ahLst/>
              <a:cxnLst/>
              <a:rect l="l" t="t" r="r" b="b"/>
              <a:pathLst>
                <a:path w="639" h="946" extrusionOk="0">
                  <a:moveTo>
                    <a:pt x="107" y="0"/>
                  </a:moveTo>
                  <a:cubicBezTo>
                    <a:pt x="51" y="0"/>
                    <a:pt x="1" y="38"/>
                    <a:pt x="13" y="113"/>
                  </a:cubicBezTo>
                  <a:cubicBezTo>
                    <a:pt x="38" y="414"/>
                    <a:pt x="164" y="690"/>
                    <a:pt x="389" y="915"/>
                  </a:cubicBezTo>
                  <a:cubicBezTo>
                    <a:pt x="410" y="936"/>
                    <a:pt x="435" y="945"/>
                    <a:pt x="459" y="945"/>
                  </a:cubicBezTo>
                  <a:cubicBezTo>
                    <a:pt x="550" y="945"/>
                    <a:pt x="639" y="819"/>
                    <a:pt x="540" y="740"/>
                  </a:cubicBezTo>
                  <a:cubicBezTo>
                    <a:pt x="389" y="564"/>
                    <a:pt x="264" y="364"/>
                    <a:pt x="239" y="113"/>
                  </a:cubicBezTo>
                  <a:cubicBezTo>
                    <a:pt x="226" y="38"/>
                    <a:pt x="16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860;p34"/>
            <p:cNvSpPr/>
            <p:nvPr/>
          </p:nvSpPr>
          <p:spPr>
            <a:xfrm>
              <a:off x="6903588" y="3798159"/>
              <a:ext cx="13646" cy="25639"/>
            </a:xfrm>
            <a:custGeom>
              <a:avLst/>
              <a:gdLst/>
              <a:ahLst/>
              <a:cxnLst/>
              <a:rect l="l" t="t" r="r" b="b"/>
              <a:pathLst>
                <a:path w="462" h="868" extrusionOk="0">
                  <a:moveTo>
                    <a:pt x="116" y="1"/>
                  </a:moveTo>
                  <a:cubicBezTo>
                    <a:pt x="57" y="1"/>
                    <a:pt x="0" y="38"/>
                    <a:pt x="0" y="114"/>
                  </a:cubicBezTo>
                  <a:cubicBezTo>
                    <a:pt x="51" y="364"/>
                    <a:pt x="101" y="590"/>
                    <a:pt x="226" y="815"/>
                  </a:cubicBezTo>
                  <a:cubicBezTo>
                    <a:pt x="241" y="852"/>
                    <a:pt x="268" y="867"/>
                    <a:pt x="299" y="867"/>
                  </a:cubicBezTo>
                  <a:cubicBezTo>
                    <a:pt x="372" y="867"/>
                    <a:pt x="462" y="779"/>
                    <a:pt x="427" y="690"/>
                  </a:cubicBezTo>
                  <a:cubicBezTo>
                    <a:pt x="326" y="515"/>
                    <a:pt x="276" y="314"/>
                    <a:pt x="251" y="114"/>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861;p34"/>
            <p:cNvSpPr/>
            <p:nvPr/>
          </p:nvSpPr>
          <p:spPr>
            <a:xfrm>
              <a:off x="6853727" y="3661369"/>
              <a:ext cx="28504" cy="51366"/>
            </a:xfrm>
            <a:custGeom>
              <a:avLst/>
              <a:gdLst/>
              <a:ahLst/>
              <a:cxnLst/>
              <a:rect l="l" t="t" r="r" b="b"/>
              <a:pathLst>
                <a:path w="965" h="1739" extrusionOk="0">
                  <a:moveTo>
                    <a:pt x="141" y="0"/>
                  </a:moveTo>
                  <a:cubicBezTo>
                    <a:pt x="69" y="0"/>
                    <a:pt x="0" y="74"/>
                    <a:pt x="34" y="158"/>
                  </a:cubicBezTo>
                  <a:lnTo>
                    <a:pt x="711" y="1687"/>
                  </a:lnTo>
                  <a:cubicBezTo>
                    <a:pt x="733" y="1724"/>
                    <a:pt x="766" y="1739"/>
                    <a:pt x="799" y="1739"/>
                  </a:cubicBezTo>
                  <a:cubicBezTo>
                    <a:pt x="880" y="1739"/>
                    <a:pt x="965" y="1650"/>
                    <a:pt x="911" y="1562"/>
                  </a:cubicBezTo>
                  <a:lnTo>
                    <a:pt x="235" y="58"/>
                  </a:lnTo>
                  <a:cubicBezTo>
                    <a:pt x="210" y="17"/>
                    <a:pt x="175" y="0"/>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862;p34"/>
            <p:cNvSpPr/>
            <p:nvPr/>
          </p:nvSpPr>
          <p:spPr>
            <a:xfrm>
              <a:off x="6873223" y="3650676"/>
              <a:ext cx="26791" cy="39876"/>
            </a:xfrm>
            <a:custGeom>
              <a:avLst/>
              <a:gdLst/>
              <a:ahLst/>
              <a:cxnLst/>
              <a:rect l="l" t="t" r="r" b="b"/>
              <a:pathLst>
                <a:path w="907" h="1350" extrusionOk="0">
                  <a:moveTo>
                    <a:pt x="152" y="0"/>
                  </a:moveTo>
                  <a:cubicBezTo>
                    <a:pt x="75" y="0"/>
                    <a:pt x="0" y="85"/>
                    <a:pt x="51" y="169"/>
                  </a:cubicBezTo>
                  <a:cubicBezTo>
                    <a:pt x="251" y="545"/>
                    <a:pt x="452" y="921"/>
                    <a:pt x="652" y="1297"/>
                  </a:cubicBezTo>
                  <a:cubicBezTo>
                    <a:pt x="675" y="1334"/>
                    <a:pt x="707" y="1349"/>
                    <a:pt x="741" y="1349"/>
                  </a:cubicBezTo>
                  <a:cubicBezTo>
                    <a:pt x="821" y="1349"/>
                    <a:pt x="906" y="1260"/>
                    <a:pt x="853" y="1172"/>
                  </a:cubicBezTo>
                  <a:cubicBezTo>
                    <a:pt x="652" y="796"/>
                    <a:pt x="452" y="420"/>
                    <a:pt x="251" y="69"/>
                  </a:cubicBezTo>
                  <a:cubicBezTo>
                    <a:pt x="227" y="20"/>
                    <a:pt x="189"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863;p34"/>
            <p:cNvSpPr/>
            <p:nvPr/>
          </p:nvSpPr>
          <p:spPr>
            <a:xfrm>
              <a:off x="7586860" y="3652478"/>
              <a:ext cx="28061" cy="30837"/>
            </a:xfrm>
            <a:custGeom>
              <a:avLst/>
              <a:gdLst/>
              <a:ahLst/>
              <a:cxnLst/>
              <a:rect l="l" t="t" r="r" b="b"/>
              <a:pathLst>
                <a:path w="950" h="1044" extrusionOk="0">
                  <a:moveTo>
                    <a:pt x="153" y="1"/>
                  </a:moveTo>
                  <a:cubicBezTo>
                    <a:pt x="76" y="1"/>
                    <a:pt x="1" y="74"/>
                    <a:pt x="52" y="158"/>
                  </a:cubicBezTo>
                  <a:cubicBezTo>
                    <a:pt x="227" y="484"/>
                    <a:pt x="427" y="760"/>
                    <a:pt x="703" y="1011"/>
                  </a:cubicBezTo>
                  <a:cubicBezTo>
                    <a:pt x="726" y="1034"/>
                    <a:pt x="754" y="1044"/>
                    <a:pt x="781" y="1044"/>
                  </a:cubicBezTo>
                  <a:cubicBezTo>
                    <a:pt x="869" y="1044"/>
                    <a:pt x="950" y="937"/>
                    <a:pt x="854" y="860"/>
                  </a:cubicBezTo>
                  <a:cubicBezTo>
                    <a:pt x="603" y="610"/>
                    <a:pt x="402" y="359"/>
                    <a:pt x="252" y="58"/>
                  </a:cubicBezTo>
                  <a:cubicBezTo>
                    <a:pt x="228" y="18"/>
                    <a:pt x="190"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864;p34"/>
            <p:cNvSpPr/>
            <p:nvPr/>
          </p:nvSpPr>
          <p:spPr>
            <a:xfrm>
              <a:off x="7612705" y="3659301"/>
              <a:ext cx="16511" cy="18313"/>
            </a:xfrm>
            <a:custGeom>
              <a:avLst/>
              <a:gdLst/>
              <a:ahLst/>
              <a:cxnLst/>
              <a:rect l="l" t="t" r="r" b="b"/>
              <a:pathLst>
                <a:path w="559" h="620" extrusionOk="0">
                  <a:moveTo>
                    <a:pt x="166" y="1"/>
                  </a:moveTo>
                  <a:cubicBezTo>
                    <a:pt x="85" y="1"/>
                    <a:pt x="1" y="89"/>
                    <a:pt x="54" y="178"/>
                  </a:cubicBezTo>
                  <a:cubicBezTo>
                    <a:pt x="129" y="303"/>
                    <a:pt x="204" y="454"/>
                    <a:pt x="304" y="579"/>
                  </a:cubicBezTo>
                  <a:cubicBezTo>
                    <a:pt x="326" y="608"/>
                    <a:pt x="358" y="620"/>
                    <a:pt x="390" y="620"/>
                  </a:cubicBezTo>
                  <a:cubicBezTo>
                    <a:pt x="472" y="620"/>
                    <a:pt x="559" y="543"/>
                    <a:pt x="505" y="454"/>
                  </a:cubicBezTo>
                  <a:cubicBezTo>
                    <a:pt x="405" y="328"/>
                    <a:pt x="304" y="203"/>
                    <a:pt x="254" y="53"/>
                  </a:cubicBezTo>
                  <a:cubicBezTo>
                    <a:pt x="232" y="16"/>
                    <a:pt x="199" y="1"/>
                    <a:pt x="1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865;p34"/>
            <p:cNvSpPr/>
            <p:nvPr/>
          </p:nvSpPr>
          <p:spPr>
            <a:xfrm>
              <a:off x="7594864" y="3609530"/>
              <a:ext cx="23216" cy="30837"/>
            </a:xfrm>
            <a:custGeom>
              <a:avLst/>
              <a:gdLst/>
              <a:ahLst/>
              <a:cxnLst/>
              <a:rect l="l" t="t" r="r" b="b"/>
              <a:pathLst>
                <a:path w="786" h="1044" extrusionOk="0">
                  <a:moveTo>
                    <a:pt x="144" y="0"/>
                  </a:moveTo>
                  <a:cubicBezTo>
                    <a:pt x="72" y="0"/>
                    <a:pt x="1" y="58"/>
                    <a:pt x="31" y="134"/>
                  </a:cubicBezTo>
                  <a:cubicBezTo>
                    <a:pt x="156" y="460"/>
                    <a:pt x="332" y="735"/>
                    <a:pt x="557" y="1011"/>
                  </a:cubicBezTo>
                  <a:cubicBezTo>
                    <a:pt x="580" y="1034"/>
                    <a:pt x="606" y="1044"/>
                    <a:pt x="631" y="1044"/>
                  </a:cubicBezTo>
                  <a:cubicBezTo>
                    <a:pt x="713" y="1044"/>
                    <a:pt x="785" y="932"/>
                    <a:pt x="708" y="835"/>
                  </a:cubicBezTo>
                  <a:cubicBezTo>
                    <a:pt x="532" y="610"/>
                    <a:pt x="382" y="359"/>
                    <a:pt x="257" y="84"/>
                  </a:cubicBezTo>
                  <a:cubicBezTo>
                    <a:pt x="237" y="24"/>
                    <a:pt x="190"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866;p34"/>
            <p:cNvSpPr/>
            <p:nvPr/>
          </p:nvSpPr>
          <p:spPr>
            <a:xfrm>
              <a:off x="7422274" y="3820549"/>
              <a:ext cx="24664" cy="32728"/>
            </a:xfrm>
            <a:custGeom>
              <a:avLst/>
              <a:gdLst/>
              <a:ahLst/>
              <a:cxnLst/>
              <a:rect l="l" t="t" r="r" b="b"/>
              <a:pathLst>
                <a:path w="835" h="1108" extrusionOk="0">
                  <a:moveTo>
                    <a:pt x="144" y="1"/>
                  </a:moveTo>
                  <a:cubicBezTo>
                    <a:pt x="71" y="1"/>
                    <a:pt x="0" y="80"/>
                    <a:pt x="35" y="183"/>
                  </a:cubicBezTo>
                  <a:cubicBezTo>
                    <a:pt x="185" y="484"/>
                    <a:pt x="385" y="784"/>
                    <a:pt x="586" y="1060"/>
                  </a:cubicBezTo>
                  <a:cubicBezTo>
                    <a:pt x="613" y="1093"/>
                    <a:pt x="645" y="1107"/>
                    <a:pt x="675" y="1107"/>
                  </a:cubicBezTo>
                  <a:cubicBezTo>
                    <a:pt x="760" y="1107"/>
                    <a:pt x="835" y="1002"/>
                    <a:pt x="761" y="910"/>
                  </a:cubicBezTo>
                  <a:cubicBezTo>
                    <a:pt x="561" y="659"/>
                    <a:pt x="385" y="358"/>
                    <a:pt x="235" y="57"/>
                  </a:cubicBezTo>
                  <a:cubicBezTo>
                    <a:pt x="211" y="18"/>
                    <a:pt x="177"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867;p34"/>
            <p:cNvSpPr/>
            <p:nvPr/>
          </p:nvSpPr>
          <p:spPr>
            <a:xfrm>
              <a:off x="7444487" y="3827609"/>
              <a:ext cx="26229" cy="28563"/>
            </a:xfrm>
            <a:custGeom>
              <a:avLst/>
              <a:gdLst/>
              <a:ahLst/>
              <a:cxnLst/>
              <a:rect l="l" t="t" r="r" b="b"/>
              <a:pathLst>
                <a:path w="888" h="967" extrusionOk="0">
                  <a:moveTo>
                    <a:pt x="152" y="0"/>
                  </a:moveTo>
                  <a:cubicBezTo>
                    <a:pt x="81" y="0"/>
                    <a:pt x="1" y="85"/>
                    <a:pt x="34" y="169"/>
                  </a:cubicBezTo>
                  <a:cubicBezTo>
                    <a:pt x="160" y="470"/>
                    <a:pt x="385" y="746"/>
                    <a:pt x="636" y="946"/>
                  </a:cubicBezTo>
                  <a:cubicBezTo>
                    <a:pt x="660" y="960"/>
                    <a:pt x="684" y="967"/>
                    <a:pt x="707" y="967"/>
                  </a:cubicBezTo>
                  <a:cubicBezTo>
                    <a:pt x="808" y="967"/>
                    <a:pt x="888" y="852"/>
                    <a:pt x="786" y="771"/>
                  </a:cubicBezTo>
                  <a:cubicBezTo>
                    <a:pt x="561" y="595"/>
                    <a:pt x="360" y="345"/>
                    <a:pt x="235" y="69"/>
                  </a:cubicBezTo>
                  <a:cubicBezTo>
                    <a:pt x="219" y="20"/>
                    <a:pt x="186"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868;p34"/>
            <p:cNvSpPr/>
            <p:nvPr/>
          </p:nvSpPr>
          <p:spPr>
            <a:xfrm>
              <a:off x="7959540" y="3389266"/>
              <a:ext cx="13233" cy="25343"/>
            </a:xfrm>
            <a:custGeom>
              <a:avLst/>
              <a:gdLst/>
              <a:ahLst/>
              <a:cxnLst/>
              <a:rect l="l" t="t" r="r" b="b"/>
              <a:pathLst>
                <a:path w="448" h="858" extrusionOk="0">
                  <a:moveTo>
                    <a:pt x="148" y="1"/>
                  </a:moveTo>
                  <a:cubicBezTo>
                    <a:pt x="79" y="1"/>
                    <a:pt x="1" y="55"/>
                    <a:pt x="16" y="147"/>
                  </a:cubicBezTo>
                  <a:lnTo>
                    <a:pt x="191" y="774"/>
                  </a:lnTo>
                  <a:cubicBezTo>
                    <a:pt x="211" y="833"/>
                    <a:pt x="258" y="857"/>
                    <a:pt x="305" y="857"/>
                  </a:cubicBezTo>
                  <a:cubicBezTo>
                    <a:pt x="376" y="857"/>
                    <a:pt x="447" y="800"/>
                    <a:pt x="417" y="724"/>
                  </a:cubicBezTo>
                  <a:lnTo>
                    <a:pt x="242" y="72"/>
                  </a:lnTo>
                  <a:cubicBezTo>
                    <a:pt x="232" y="23"/>
                    <a:pt x="1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869;p34"/>
            <p:cNvSpPr/>
            <p:nvPr/>
          </p:nvSpPr>
          <p:spPr>
            <a:xfrm>
              <a:off x="7980276" y="3397802"/>
              <a:ext cx="17014" cy="27470"/>
            </a:xfrm>
            <a:custGeom>
              <a:avLst/>
              <a:gdLst/>
              <a:ahLst/>
              <a:cxnLst/>
              <a:rect l="l" t="t" r="r" b="b"/>
              <a:pathLst>
                <a:path w="576" h="930" extrusionOk="0">
                  <a:moveTo>
                    <a:pt x="146" y="0"/>
                  </a:moveTo>
                  <a:cubicBezTo>
                    <a:pt x="78" y="0"/>
                    <a:pt x="1" y="58"/>
                    <a:pt x="16" y="134"/>
                  </a:cubicBezTo>
                  <a:cubicBezTo>
                    <a:pt x="91" y="409"/>
                    <a:pt x="191" y="635"/>
                    <a:pt x="342" y="861"/>
                  </a:cubicBezTo>
                  <a:cubicBezTo>
                    <a:pt x="358" y="910"/>
                    <a:pt x="390" y="929"/>
                    <a:pt x="425" y="929"/>
                  </a:cubicBezTo>
                  <a:cubicBezTo>
                    <a:pt x="496" y="929"/>
                    <a:pt x="576" y="845"/>
                    <a:pt x="542" y="760"/>
                  </a:cubicBezTo>
                  <a:cubicBezTo>
                    <a:pt x="417" y="535"/>
                    <a:pt x="317" y="309"/>
                    <a:pt x="241" y="84"/>
                  </a:cubicBezTo>
                  <a:cubicBezTo>
                    <a:pt x="232" y="24"/>
                    <a:pt x="191"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870;p34"/>
            <p:cNvSpPr/>
            <p:nvPr/>
          </p:nvSpPr>
          <p:spPr>
            <a:xfrm>
              <a:off x="7474349" y="2551718"/>
              <a:ext cx="1278531" cy="874605"/>
            </a:xfrm>
            <a:custGeom>
              <a:avLst/>
              <a:gdLst/>
              <a:ahLst/>
              <a:cxnLst/>
              <a:rect l="l" t="t" r="r" b="b"/>
              <a:pathLst>
                <a:path w="43285" h="29610" extrusionOk="0">
                  <a:moveTo>
                    <a:pt x="18117" y="0"/>
                  </a:moveTo>
                  <a:cubicBezTo>
                    <a:pt x="14514" y="0"/>
                    <a:pt x="10748" y="750"/>
                    <a:pt x="8096" y="3139"/>
                  </a:cubicBezTo>
                  <a:cubicBezTo>
                    <a:pt x="6292" y="4768"/>
                    <a:pt x="5139" y="7023"/>
                    <a:pt x="4587" y="9379"/>
                  </a:cubicBezTo>
                  <a:cubicBezTo>
                    <a:pt x="4036" y="11735"/>
                    <a:pt x="4011" y="14166"/>
                    <a:pt x="4161" y="16572"/>
                  </a:cubicBezTo>
                  <a:cubicBezTo>
                    <a:pt x="4262" y="18151"/>
                    <a:pt x="4362" y="19931"/>
                    <a:pt x="3259" y="21083"/>
                  </a:cubicBezTo>
                  <a:cubicBezTo>
                    <a:pt x="2683" y="21660"/>
                    <a:pt x="1906" y="21986"/>
                    <a:pt x="1254" y="22437"/>
                  </a:cubicBezTo>
                  <a:cubicBezTo>
                    <a:pt x="577" y="22913"/>
                    <a:pt x="1" y="23640"/>
                    <a:pt x="126" y="24442"/>
                  </a:cubicBezTo>
                  <a:cubicBezTo>
                    <a:pt x="282" y="25182"/>
                    <a:pt x="1089" y="25635"/>
                    <a:pt x="1876" y="25635"/>
                  </a:cubicBezTo>
                  <a:cubicBezTo>
                    <a:pt x="2102" y="25635"/>
                    <a:pt x="2326" y="25598"/>
                    <a:pt x="2532" y="25520"/>
                  </a:cubicBezTo>
                  <a:cubicBezTo>
                    <a:pt x="3735" y="25094"/>
                    <a:pt x="4362" y="23865"/>
                    <a:pt x="5264" y="23013"/>
                  </a:cubicBezTo>
                  <a:cubicBezTo>
                    <a:pt x="5740" y="22562"/>
                    <a:pt x="6317" y="22211"/>
                    <a:pt x="6918" y="22011"/>
                  </a:cubicBezTo>
                  <a:cubicBezTo>
                    <a:pt x="7615" y="21762"/>
                    <a:pt x="8290" y="21651"/>
                    <a:pt x="8945" y="21651"/>
                  </a:cubicBezTo>
                  <a:cubicBezTo>
                    <a:pt x="13165" y="21651"/>
                    <a:pt x="16580" y="26244"/>
                    <a:pt x="20051" y="28001"/>
                  </a:cubicBezTo>
                  <a:cubicBezTo>
                    <a:pt x="22257" y="29104"/>
                    <a:pt x="24738" y="29555"/>
                    <a:pt x="27219" y="29605"/>
                  </a:cubicBezTo>
                  <a:cubicBezTo>
                    <a:pt x="27369" y="29608"/>
                    <a:pt x="27519" y="29609"/>
                    <a:pt x="27668" y="29609"/>
                  </a:cubicBezTo>
                  <a:cubicBezTo>
                    <a:pt x="29955" y="29609"/>
                    <a:pt x="32269" y="29245"/>
                    <a:pt x="34362" y="28352"/>
                  </a:cubicBezTo>
                  <a:cubicBezTo>
                    <a:pt x="38497" y="26597"/>
                    <a:pt x="41630" y="22738"/>
                    <a:pt x="42457" y="18402"/>
                  </a:cubicBezTo>
                  <a:cubicBezTo>
                    <a:pt x="43284" y="14041"/>
                    <a:pt x="41755" y="9329"/>
                    <a:pt x="38522" y="6246"/>
                  </a:cubicBezTo>
                  <a:cubicBezTo>
                    <a:pt x="35415" y="3264"/>
                    <a:pt x="31079" y="1885"/>
                    <a:pt x="26818" y="1008"/>
                  </a:cubicBezTo>
                  <a:cubicBezTo>
                    <a:pt x="24136" y="457"/>
                    <a:pt x="21404" y="56"/>
                    <a:pt x="18648" y="6"/>
                  </a:cubicBezTo>
                  <a:cubicBezTo>
                    <a:pt x="18471" y="2"/>
                    <a:pt x="18294" y="0"/>
                    <a:pt x="18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871;p34"/>
            <p:cNvSpPr/>
            <p:nvPr/>
          </p:nvSpPr>
          <p:spPr>
            <a:xfrm>
              <a:off x="8489156" y="2723127"/>
              <a:ext cx="57362" cy="64421"/>
            </a:xfrm>
            <a:custGeom>
              <a:avLst/>
              <a:gdLst/>
              <a:ahLst/>
              <a:cxnLst/>
              <a:rect l="l" t="t" r="r" b="b"/>
              <a:pathLst>
                <a:path w="1942" h="2181" extrusionOk="0">
                  <a:moveTo>
                    <a:pt x="175" y="1"/>
                  </a:moveTo>
                  <a:cubicBezTo>
                    <a:pt x="74" y="1"/>
                    <a:pt x="0" y="154"/>
                    <a:pt x="106" y="218"/>
                  </a:cubicBezTo>
                  <a:cubicBezTo>
                    <a:pt x="833" y="669"/>
                    <a:pt x="1384" y="1321"/>
                    <a:pt x="1685" y="2097"/>
                  </a:cubicBezTo>
                  <a:cubicBezTo>
                    <a:pt x="1705" y="2157"/>
                    <a:pt x="1752" y="2181"/>
                    <a:pt x="1798" y="2181"/>
                  </a:cubicBezTo>
                  <a:cubicBezTo>
                    <a:pt x="1870" y="2181"/>
                    <a:pt x="1941" y="2123"/>
                    <a:pt x="1911" y="2047"/>
                  </a:cubicBezTo>
                  <a:cubicBezTo>
                    <a:pt x="1585" y="1195"/>
                    <a:pt x="1008" y="493"/>
                    <a:pt x="232" y="17"/>
                  </a:cubicBezTo>
                  <a:cubicBezTo>
                    <a:pt x="212" y="6"/>
                    <a:pt x="193"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872;p34"/>
            <p:cNvSpPr/>
            <p:nvPr/>
          </p:nvSpPr>
          <p:spPr>
            <a:xfrm>
              <a:off x="8557713" y="2804799"/>
              <a:ext cx="20913" cy="61615"/>
            </a:xfrm>
            <a:custGeom>
              <a:avLst/>
              <a:gdLst/>
              <a:ahLst/>
              <a:cxnLst/>
              <a:rect l="l" t="t" r="r" b="b"/>
              <a:pathLst>
                <a:path w="708" h="2086" extrusionOk="0">
                  <a:moveTo>
                    <a:pt x="146" y="1"/>
                  </a:moveTo>
                  <a:cubicBezTo>
                    <a:pt x="78" y="1"/>
                    <a:pt x="1" y="58"/>
                    <a:pt x="16" y="134"/>
                  </a:cubicBezTo>
                  <a:cubicBezTo>
                    <a:pt x="166" y="761"/>
                    <a:pt x="317" y="1388"/>
                    <a:pt x="467" y="2014"/>
                  </a:cubicBezTo>
                  <a:cubicBezTo>
                    <a:pt x="477" y="2063"/>
                    <a:pt x="517" y="2085"/>
                    <a:pt x="561" y="2085"/>
                  </a:cubicBezTo>
                  <a:cubicBezTo>
                    <a:pt x="630" y="2085"/>
                    <a:pt x="708" y="2031"/>
                    <a:pt x="692" y="1939"/>
                  </a:cubicBezTo>
                  <a:cubicBezTo>
                    <a:pt x="542" y="1312"/>
                    <a:pt x="392" y="711"/>
                    <a:pt x="241" y="84"/>
                  </a:cubicBezTo>
                  <a:cubicBezTo>
                    <a:pt x="231" y="25"/>
                    <a:pt x="191"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873;p34"/>
            <p:cNvSpPr/>
            <p:nvPr/>
          </p:nvSpPr>
          <p:spPr>
            <a:xfrm>
              <a:off x="8131008" y="3334296"/>
              <a:ext cx="101195" cy="18904"/>
            </a:xfrm>
            <a:custGeom>
              <a:avLst/>
              <a:gdLst/>
              <a:ahLst/>
              <a:cxnLst/>
              <a:rect l="l" t="t" r="r" b="b"/>
              <a:pathLst>
                <a:path w="3426" h="640" extrusionOk="0">
                  <a:moveTo>
                    <a:pt x="3234" y="1"/>
                  </a:moveTo>
                  <a:cubicBezTo>
                    <a:pt x="3226" y="1"/>
                    <a:pt x="3217" y="2"/>
                    <a:pt x="3209" y="3"/>
                  </a:cubicBezTo>
                  <a:cubicBezTo>
                    <a:pt x="2333" y="266"/>
                    <a:pt x="1439" y="414"/>
                    <a:pt x="526" y="414"/>
                  </a:cubicBezTo>
                  <a:cubicBezTo>
                    <a:pt x="393" y="414"/>
                    <a:pt x="260" y="410"/>
                    <a:pt x="126" y="404"/>
                  </a:cubicBezTo>
                  <a:cubicBezTo>
                    <a:pt x="1" y="404"/>
                    <a:pt x="1" y="630"/>
                    <a:pt x="126" y="630"/>
                  </a:cubicBezTo>
                  <a:cubicBezTo>
                    <a:pt x="263" y="636"/>
                    <a:pt x="399" y="639"/>
                    <a:pt x="535" y="639"/>
                  </a:cubicBezTo>
                  <a:cubicBezTo>
                    <a:pt x="1471" y="639"/>
                    <a:pt x="2387" y="491"/>
                    <a:pt x="3284" y="229"/>
                  </a:cubicBezTo>
                  <a:cubicBezTo>
                    <a:pt x="3425" y="181"/>
                    <a:pt x="3367" y="1"/>
                    <a:pt x="3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874;p34"/>
            <p:cNvSpPr/>
            <p:nvPr/>
          </p:nvSpPr>
          <p:spPr>
            <a:xfrm>
              <a:off x="8195637" y="3294656"/>
              <a:ext cx="66607" cy="15537"/>
            </a:xfrm>
            <a:custGeom>
              <a:avLst/>
              <a:gdLst/>
              <a:ahLst/>
              <a:cxnLst/>
              <a:rect l="l" t="t" r="r" b="b"/>
              <a:pathLst>
                <a:path w="2255" h="526" extrusionOk="0">
                  <a:moveTo>
                    <a:pt x="2080" y="0"/>
                  </a:moveTo>
                  <a:cubicBezTo>
                    <a:pt x="2062" y="0"/>
                    <a:pt x="2042" y="5"/>
                    <a:pt x="2023" y="17"/>
                  </a:cubicBezTo>
                  <a:cubicBezTo>
                    <a:pt x="1627" y="206"/>
                    <a:pt x="1207" y="301"/>
                    <a:pt x="779" y="301"/>
                  </a:cubicBezTo>
                  <a:cubicBezTo>
                    <a:pt x="585" y="301"/>
                    <a:pt x="389" y="281"/>
                    <a:pt x="194" y="242"/>
                  </a:cubicBezTo>
                  <a:cubicBezTo>
                    <a:pt x="186" y="241"/>
                    <a:pt x="178" y="240"/>
                    <a:pt x="171" y="240"/>
                  </a:cubicBezTo>
                  <a:cubicBezTo>
                    <a:pt x="38" y="240"/>
                    <a:pt x="1" y="444"/>
                    <a:pt x="143" y="468"/>
                  </a:cubicBezTo>
                  <a:cubicBezTo>
                    <a:pt x="351" y="506"/>
                    <a:pt x="558" y="526"/>
                    <a:pt x="765" y="526"/>
                  </a:cubicBezTo>
                  <a:cubicBezTo>
                    <a:pt x="1233" y="526"/>
                    <a:pt x="1697" y="426"/>
                    <a:pt x="2148" y="217"/>
                  </a:cubicBezTo>
                  <a:cubicBezTo>
                    <a:pt x="2254" y="154"/>
                    <a:pt x="2181"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875;p34"/>
            <p:cNvSpPr/>
            <p:nvPr/>
          </p:nvSpPr>
          <p:spPr>
            <a:xfrm>
              <a:off x="8383410" y="2909511"/>
              <a:ext cx="20056" cy="65307"/>
            </a:xfrm>
            <a:custGeom>
              <a:avLst/>
              <a:gdLst/>
              <a:ahLst/>
              <a:cxnLst/>
              <a:rect l="l" t="t" r="r" b="b"/>
              <a:pathLst>
                <a:path w="679" h="2211" extrusionOk="0">
                  <a:moveTo>
                    <a:pt x="356" y="1"/>
                  </a:moveTo>
                  <a:cubicBezTo>
                    <a:pt x="291" y="1"/>
                    <a:pt x="223" y="49"/>
                    <a:pt x="253" y="123"/>
                  </a:cubicBezTo>
                  <a:cubicBezTo>
                    <a:pt x="428" y="775"/>
                    <a:pt x="378" y="1427"/>
                    <a:pt x="52" y="2028"/>
                  </a:cubicBezTo>
                  <a:cubicBezTo>
                    <a:pt x="1" y="2131"/>
                    <a:pt x="78" y="2210"/>
                    <a:pt x="156" y="2210"/>
                  </a:cubicBezTo>
                  <a:cubicBezTo>
                    <a:pt x="192" y="2210"/>
                    <a:pt x="229" y="2193"/>
                    <a:pt x="253" y="2153"/>
                  </a:cubicBezTo>
                  <a:cubicBezTo>
                    <a:pt x="603" y="1502"/>
                    <a:pt x="679" y="775"/>
                    <a:pt x="453" y="73"/>
                  </a:cubicBezTo>
                  <a:cubicBezTo>
                    <a:pt x="443" y="23"/>
                    <a:pt x="40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876;p34"/>
            <p:cNvSpPr/>
            <p:nvPr/>
          </p:nvSpPr>
          <p:spPr>
            <a:xfrm>
              <a:off x="8403318" y="2944602"/>
              <a:ext cx="26791" cy="47171"/>
            </a:xfrm>
            <a:custGeom>
              <a:avLst/>
              <a:gdLst/>
              <a:ahLst/>
              <a:cxnLst/>
              <a:rect l="l" t="t" r="r" b="b"/>
              <a:pathLst>
                <a:path w="907" h="1597" extrusionOk="0">
                  <a:moveTo>
                    <a:pt x="791" y="1"/>
                  </a:moveTo>
                  <a:cubicBezTo>
                    <a:pt x="731" y="1"/>
                    <a:pt x="669" y="38"/>
                    <a:pt x="656" y="113"/>
                  </a:cubicBezTo>
                  <a:cubicBezTo>
                    <a:pt x="656" y="615"/>
                    <a:pt x="456" y="1066"/>
                    <a:pt x="80" y="1391"/>
                  </a:cubicBezTo>
                  <a:cubicBezTo>
                    <a:pt x="1" y="1471"/>
                    <a:pt x="78" y="1597"/>
                    <a:pt x="163" y="1597"/>
                  </a:cubicBezTo>
                  <a:cubicBezTo>
                    <a:pt x="186" y="1597"/>
                    <a:pt x="209" y="1588"/>
                    <a:pt x="230" y="1567"/>
                  </a:cubicBezTo>
                  <a:cubicBezTo>
                    <a:pt x="656" y="1166"/>
                    <a:pt x="882" y="665"/>
                    <a:pt x="907" y="113"/>
                  </a:cubicBezTo>
                  <a:cubicBezTo>
                    <a:pt x="907" y="38"/>
                    <a:pt x="851"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877;p34"/>
            <p:cNvSpPr/>
            <p:nvPr/>
          </p:nvSpPr>
          <p:spPr>
            <a:xfrm>
              <a:off x="7932897" y="2968055"/>
              <a:ext cx="22744" cy="33436"/>
            </a:xfrm>
            <a:custGeom>
              <a:avLst/>
              <a:gdLst/>
              <a:ahLst/>
              <a:cxnLst/>
              <a:rect l="l" t="t" r="r" b="b"/>
              <a:pathLst>
                <a:path w="770" h="1132" extrusionOk="0">
                  <a:moveTo>
                    <a:pt x="147" y="0"/>
                  </a:moveTo>
                  <a:cubicBezTo>
                    <a:pt x="79" y="0"/>
                    <a:pt x="0" y="55"/>
                    <a:pt x="16" y="146"/>
                  </a:cubicBezTo>
                  <a:cubicBezTo>
                    <a:pt x="66" y="522"/>
                    <a:pt x="266" y="848"/>
                    <a:pt x="542" y="1099"/>
                  </a:cubicBezTo>
                  <a:cubicBezTo>
                    <a:pt x="565" y="1122"/>
                    <a:pt x="591" y="1132"/>
                    <a:pt x="616" y="1132"/>
                  </a:cubicBezTo>
                  <a:cubicBezTo>
                    <a:pt x="699" y="1132"/>
                    <a:pt x="769" y="1025"/>
                    <a:pt x="692" y="948"/>
                  </a:cubicBezTo>
                  <a:cubicBezTo>
                    <a:pt x="442" y="698"/>
                    <a:pt x="291" y="422"/>
                    <a:pt x="241" y="71"/>
                  </a:cubicBezTo>
                  <a:cubicBezTo>
                    <a:pt x="232" y="22"/>
                    <a:pt x="191"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878;p34"/>
            <p:cNvSpPr/>
            <p:nvPr/>
          </p:nvSpPr>
          <p:spPr>
            <a:xfrm>
              <a:off x="7956941" y="2973047"/>
              <a:ext cx="44720" cy="36124"/>
            </a:xfrm>
            <a:custGeom>
              <a:avLst/>
              <a:gdLst/>
              <a:ahLst/>
              <a:cxnLst/>
              <a:rect l="l" t="t" r="r" b="b"/>
              <a:pathLst>
                <a:path w="1514" h="1223" extrusionOk="0">
                  <a:moveTo>
                    <a:pt x="166" y="1"/>
                  </a:moveTo>
                  <a:cubicBezTo>
                    <a:pt x="85" y="1"/>
                    <a:pt x="1" y="89"/>
                    <a:pt x="54" y="178"/>
                  </a:cubicBezTo>
                  <a:cubicBezTo>
                    <a:pt x="405" y="604"/>
                    <a:pt x="806" y="955"/>
                    <a:pt x="1282" y="1205"/>
                  </a:cubicBezTo>
                  <a:cubicBezTo>
                    <a:pt x="1305" y="1217"/>
                    <a:pt x="1327" y="1222"/>
                    <a:pt x="1347" y="1222"/>
                  </a:cubicBezTo>
                  <a:cubicBezTo>
                    <a:pt x="1458" y="1222"/>
                    <a:pt x="1513" y="1069"/>
                    <a:pt x="1407" y="1005"/>
                  </a:cubicBezTo>
                  <a:cubicBezTo>
                    <a:pt x="956" y="779"/>
                    <a:pt x="580" y="454"/>
                    <a:pt x="254" y="53"/>
                  </a:cubicBezTo>
                  <a:cubicBezTo>
                    <a:pt x="232" y="16"/>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879;p34"/>
            <p:cNvSpPr/>
            <p:nvPr/>
          </p:nvSpPr>
          <p:spPr>
            <a:xfrm>
              <a:off x="7039787" y="2338425"/>
              <a:ext cx="854343" cy="526624"/>
            </a:xfrm>
            <a:custGeom>
              <a:avLst/>
              <a:gdLst/>
              <a:ahLst/>
              <a:cxnLst/>
              <a:rect l="l" t="t" r="r" b="b"/>
              <a:pathLst>
                <a:path w="28924" h="17829" extrusionOk="0">
                  <a:moveTo>
                    <a:pt x="11418" y="1"/>
                  </a:moveTo>
                  <a:cubicBezTo>
                    <a:pt x="3978" y="1"/>
                    <a:pt x="1" y="3668"/>
                    <a:pt x="1" y="3668"/>
                  </a:cubicBezTo>
                  <a:lnTo>
                    <a:pt x="16918" y="17828"/>
                  </a:lnTo>
                  <a:lnTo>
                    <a:pt x="21054" y="8329"/>
                  </a:lnTo>
                  <a:lnTo>
                    <a:pt x="21154" y="8104"/>
                  </a:lnTo>
                  <a:lnTo>
                    <a:pt x="21380" y="8254"/>
                  </a:lnTo>
                  <a:lnTo>
                    <a:pt x="28923" y="12866"/>
                  </a:lnTo>
                  <a:cubicBezTo>
                    <a:pt x="28923" y="12866"/>
                    <a:pt x="27144" y="2740"/>
                    <a:pt x="16467" y="535"/>
                  </a:cubicBezTo>
                  <a:cubicBezTo>
                    <a:pt x="14639" y="157"/>
                    <a:pt x="12955" y="1"/>
                    <a:pt x="1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880;p34"/>
            <p:cNvSpPr/>
            <p:nvPr/>
          </p:nvSpPr>
          <p:spPr>
            <a:xfrm>
              <a:off x="6889527" y="2410025"/>
              <a:ext cx="707748" cy="578640"/>
            </a:xfrm>
            <a:custGeom>
              <a:avLst/>
              <a:gdLst/>
              <a:ahLst/>
              <a:cxnLst/>
              <a:rect l="l" t="t" r="r" b="b"/>
              <a:pathLst>
                <a:path w="23961" h="19590" extrusionOk="0">
                  <a:moveTo>
                    <a:pt x="6375" y="1"/>
                  </a:moveTo>
                  <a:cubicBezTo>
                    <a:pt x="5042" y="1"/>
                    <a:pt x="3833" y="253"/>
                    <a:pt x="2882" y="818"/>
                  </a:cubicBezTo>
                  <a:cubicBezTo>
                    <a:pt x="0" y="2547"/>
                    <a:pt x="376" y="6833"/>
                    <a:pt x="376" y="6833"/>
                  </a:cubicBezTo>
                  <a:lnTo>
                    <a:pt x="20000" y="19590"/>
                  </a:lnTo>
                  <a:cubicBezTo>
                    <a:pt x="20000" y="19590"/>
                    <a:pt x="23609" y="19364"/>
                    <a:pt x="23785" y="16407"/>
                  </a:cubicBezTo>
                  <a:cubicBezTo>
                    <a:pt x="23960" y="13424"/>
                    <a:pt x="18822" y="5053"/>
                    <a:pt x="14963" y="2672"/>
                  </a:cubicBezTo>
                  <a:cubicBezTo>
                    <a:pt x="12381" y="1070"/>
                    <a:pt x="9119" y="1"/>
                    <a:pt x="6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881;p34"/>
            <p:cNvSpPr/>
            <p:nvPr/>
          </p:nvSpPr>
          <p:spPr>
            <a:xfrm>
              <a:off x="7751977" y="2585923"/>
              <a:ext cx="316140" cy="311916"/>
            </a:xfrm>
            <a:custGeom>
              <a:avLst/>
              <a:gdLst/>
              <a:ahLst/>
              <a:cxnLst/>
              <a:rect l="l" t="t" r="r" b="b"/>
              <a:pathLst>
                <a:path w="10703" h="10560" extrusionOk="0">
                  <a:moveTo>
                    <a:pt x="4408" y="0"/>
                  </a:moveTo>
                  <a:cubicBezTo>
                    <a:pt x="4401" y="0"/>
                    <a:pt x="4394" y="0"/>
                    <a:pt x="4386" y="1"/>
                  </a:cubicBezTo>
                  <a:cubicBezTo>
                    <a:pt x="3233" y="51"/>
                    <a:pt x="4437" y="4211"/>
                    <a:pt x="4437" y="4211"/>
                  </a:cubicBezTo>
                  <a:cubicBezTo>
                    <a:pt x="4437" y="4211"/>
                    <a:pt x="3423" y="1390"/>
                    <a:pt x="2387" y="1390"/>
                  </a:cubicBezTo>
                  <a:cubicBezTo>
                    <a:pt x="2318" y="1390"/>
                    <a:pt x="2250" y="1403"/>
                    <a:pt x="2181" y="1429"/>
                  </a:cubicBezTo>
                  <a:cubicBezTo>
                    <a:pt x="1103" y="1855"/>
                    <a:pt x="3885" y="5013"/>
                    <a:pt x="3885" y="5013"/>
                  </a:cubicBezTo>
                  <a:cubicBezTo>
                    <a:pt x="3885" y="5013"/>
                    <a:pt x="2031" y="4145"/>
                    <a:pt x="1006" y="4145"/>
                  </a:cubicBezTo>
                  <a:cubicBezTo>
                    <a:pt x="694" y="4145"/>
                    <a:pt x="458" y="4226"/>
                    <a:pt x="376" y="4437"/>
                  </a:cubicBezTo>
                  <a:cubicBezTo>
                    <a:pt x="0" y="5314"/>
                    <a:pt x="3710" y="6091"/>
                    <a:pt x="3710" y="6091"/>
                  </a:cubicBezTo>
                  <a:cubicBezTo>
                    <a:pt x="3710" y="6091"/>
                    <a:pt x="552" y="6968"/>
                    <a:pt x="903" y="7971"/>
                  </a:cubicBezTo>
                  <a:cubicBezTo>
                    <a:pt x="999" y="8228"/>
                    <a:pt x="1262" y="8323"/>
                    <a:pt x="1599" y="8323"/>
                  </a:cubicBezTo>
                  <a:cubicBezTo>
                    <a:pt x="2578" y="8323"/>
                    <a:pt x="4186" y="7520"/>
                    <a:pt x="4186" y="7519"/>
                  </a:cubicBezTo>
                  <a:lnTo>
                    <a:pt x="4186" y="7519"/>
                  </a:lnTo>
                  <a:cubicBezTo>
                    <a:pt x="4186" y="7520"/>
                    <a:pt x="2858" y="9600"/>
                    <a:pt x="3835" y="10452"/>
                  </a:cubicBezTo>
                  <a:cubicBezTo>
                    <a:pt x="3920" y="10526"/>
                    <a:pt x="4004" y="10560"/>
                    <a:pt x="4086" y="10560"/>
                  </a:cubicBezTo>
                  <a:cubicBezTo>
                    <a:pt x="4942" y="10560"/>
                    <a:pt x="5589" y="6843"/>
                    <a:pt x="5589" y="6843"/>
                  </a:cubicBezTo>
                  <a:cubicBezTo>
                    <a:pt x="5589" y="6843"/>
                    <a:pt x="6152" y="10487"/>
                    <a:pt x="7191" y="10487"/>
                  </a:cubicBezTo>
                  <a:cubicBezTo>
                    <a:pt x="7249" y="10487"/>
                    <a:pt x="7308" y="10476"/>
                    <a:pt x="7369" y="10452"/>
                  </a:cubicBezTo>
                  <a:cubicBezTo>
                    <a:pt x="8522" y="9976"/>
                    <a:pt x="6567" y="6392"/>
                    <a:pt x="6567" y="6392"/>
                  </a:cubicBezTo>
                  <a:lnTo>
                    <a:pt x="6567" y="6392"/>
                  </a:lnTo>
                  <a:cubicBezTo>
                    <a:pt x="6567" y="6392"/>
                    <a:pt x="8424" y="8185"/>
                    <a:pt x="9485" y="8185"/>
                  </a:cubicBezTo>
                  <a:cubicBezTo>
                    <a:pt x="9758" y="8185"/>
                    <a:pt x="9978" y="8067"/>
                    <a:pt x="10101" y="7770"/>
                  </a:cubicBezTo>
                  <a:cubicBezTo>
                    <a:pt x="10702" y="6341"/>
                    <a:pt x="6818" y="5339"/>
                    <a:pt x="6817" y="5339"/>
                  </a:cubicBezTo>
                  <a:lnTo>
                    <a:pt x="6817" y="5339"/>
                  </a:lnTo>
                  <a:cubicBezTo>
                    <a:pt x="6818" y="5339"/>
                    <a:pt x="7035" y="5353"/>
                    <a:pt x="7360" y="5353"/>
                  </a:cubicBezTo>
                  <a:cubicBezTo>
                    <a:pt x="8334" y="5353"/>
                    <a:pt x="10270" y="5226"/>
                    <a:pt x="10176" y="4211"/>
                  </a:cubicBezTo>
                  <a:cubicBezTo>
                    <a:pt x="10138" y="3805"/>
                    <a:pt x="9798" y="3663"/>
                    <a:pt x="9341" y="3663"/>
                  </a:cubicBezTo>
                  <a:cubicBezTo>
                    <a:pt x="8274" y="3663"/>
                    <a:pt x="6567" y="4437"/>
                    <a:pt x="6567" y="4437"/>
                  </a:cubicBezTo>
                  <a:cubicBezTo>
                    <a:pt x="6567" y="4437"/>
                    <a:pt x="9424" y="1304"/>
                    <a:pt x="8271" y="878"/>
                  </a:cubicBezTo>
                  <a:cubicBezTo>
                    <a:pt x="8212" y="857"/>
                    <a:pt x="8153" y="848"/>
                    <a:pt x="8092" y="848"/>
                  </a:cubicBezTo>
                  <a:cubicBezTo>
                    <a:pt x="6966" y="848"/>
                    <a:pt x="5589" y="4211"/>
                    <a:pt x="5589" y="4211"/>
                  </a:cubicBezTo>
                  <a:cubicBezTo>
                    <a:pt x="5589" y="3937"/>
                    <a:pt x="5540" y="0"/>
                    <a:pt x="4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882;p34"/>
            <p:cNvSpPr/>
            <p:nvPr/>
          </p:nvSpPr>
          <p:spPr>
            <a:xfrm>
              <a:off x="7039374" y="2391593"/>
              <a:ext cx="9334" cy="32698"/>
            </a:xfrm>
            <a:custGeom>
              <a:avLst/>
              <a:gdLst/>
              <a:ahLst/>
              <a:cxnLst/>
              <a:rect l="l" t="t" r="r" b="b"/>
              <a:pathLst>
                <a:path w="316" h="1107" extrusionOk="0">
                  <a:moveTo>
                    <a:pt x="181" y="1"/>
                  </a:moveTo>
                  <a:cubicBezTo>
                    <a:pt x="122" y="1"/>
                    <a:pt x="65" y="38"/>
                    <a:pt x="65" y="113"/>
                  </a:cubicBezTo>
                  <a:cubicBezTo>
                    <a:pt x="90" y="389"/>
                    <a:pt x="65" y="690"/>
                    <a:pt x="15" y="966"/>
                  </a:cubicBezTo>
                  <a:cubicBezTo>
                    <a:pt x="0" y="1053"/>
                    <a:pt x="71" y="1106"/>
                    <a:pt x="137" y="1106"/>
                  </a:cubicBezTo>
                  <a:cubicBezTo>
                    <a:pt x="184" y="1106"/>
                    <a:pt x="230" y="1079"/>
                    <a:pt x="241" y="1016"/>
                  </a:cubicBezTo>
                  <a:cubicBezTo>
                    <a:pt x="291" y="715"/>
                    <a:pt x="316" y="414"/>
                    <a:pt x="316" y="113"/>
                  </a:cubicBezTo>
                  <a:cubicBezTo>
                    <a:pt x="303" y="38"/>
                    <a:pt x="241"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883;p34"/>
            <p:cNvSpPr/>
            <p:nvPr/>
          </p:nvSpPr>
          <p:spPr>
            <a:xfrm>
              <a:off x="7056092" y="2395108"/>
              <a:ext cx="8182" cy="32787"/>
            </a:xfrm>
            <a:custGeom>
              <a:avLst/>
              <a:gdLst/>
              <a:ahLst/>
              <a:cxnLst/>
              <a:rect l="l" t="t" r="r" b="b"/>
              <a:pathLst>
                <a:path w="277" h="1110" extrusionOk="0">
                  <a:moveTo>
                    <a:pt x="160" y="1"/>
                  </a:moveTo>
                  <a:cubicBezTo>
                    <a:pt x="101" y="1"/>
                    <a:pt x="38" y="32"/>
                    <a:pt x="25" y="95"/>
                  </a:cubicBezTo>
                  <a:cubicBezTo>
                    <a:pt x="0" y="395"/>
                    <a:pt x="0" y="696"/>
                    <a:pt x="0" y="997"/>
                  </a:cubicBezTo>
                  <a:cubicBezTo>
                    <a:pt x="13" y="1072"/>
                    <a:pt x="76" y="1110"/>
                    <a:pt x="135" y="1110"/>
                  </a:cubicBezTo>
                  <a:cubicBezTo>
                    <a:pt x="195" y="1110"/>
                    <a:pt x="251" y="1072"/>
                    <a:pt x="251" y="997"/>
                  </a:cubicBezTo>
                  <a:cubicBezTo>
                    <a:pt x="226" y="696"/>
                    <a:pt x="226" y="395"/>
                    <a:pt x="276" y="95"/>
                  </a:cubicBezTo>
                  <a:cubicBezTo>
                    <a:pt x="276" y="32"/>
                    <a:pt x="220"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884;p34"/>
            <p:cNvSpPr/>
            <p:nvPr/>
          </p:nvSpPr>
          <p:spPr>
            <a:xfrm>
              <a:off x="7124886" y="2449665"/>
              <a:ext cx="15714" cy="19524"/>
            </a:xfrm>
            <a:custGeom>
              <a:avLst/>
              <a:gdLst/>
              <a:ahLst/>
              <a:cxnLst/>
              <a:rect l="l" t="t" r="r" b="b"/>
              <a:pathLst>
                <a:path w="532" h="661" extrusionOk="0">
                  <a:moveTo>
                    <a:pt x="366" y="0"/>
                  </a:moveTo>
                  <a:cubicBezTo>
                    <a:pt x="333" y="0"/>
                    <a:pt x="300" y="15"/>
                    <a:pt x="278" y="52"/>
                  </a:cubicBezTo>
                  <a:cubicBezTo>
                    <a:pt x="203" y="203"/>
                    <a:pt x="128" y="353"/>
                    <a:pt x="52" y="478"/>
                  </a:cubicBezTo>
                  <a:cubicBezTo>
                    <a:pt x="1" y="581"/>
                    <a:pt x="78" y="660"/>
                    <a:pt x="156" y="660"/>
                  </a:cubicBezTo>
                  <a:cubicBezTo>
                    <a:pt x="193" y="660"/>
                    <a:pt x="229" y="643"/>
                    <a:pt x="253" y="604"/>
                  </a:cubicBezTo>
                  <a:cubicBezTo>
                    <a:pt x="328" y="453"/>
                    <a:pt x="403" y="328"/>
                    <a:pt x="478" y="177"/>
                  </a:cubicBezTo>
                  <a:cubicBezTo>
                    <a:pt x="532" y="89"/>
                    <a:pt x="44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885;p34"/>
            <p:cNvSpPr/>
            <p:nvPr/>
          </p:nvSpPr>
          <p:spPr>
            <a:xfrm>
              <a:off x="7137351" y="2454834"/>
              <a:ext cx="12878" cy="19199"/>
            </a:xfrm>
            <a:custGeom>
              <a:avLst/>
              <a:gdLst/>
              <a:ahLst/>
              <a:cxnLst/>
              <a:rect l="l" t="t" r="r" b="b"/>
              <a:pathLst>
                <a:path w="436" h="650" extrusionOk="0">
                  <a:moveTo>
                    <a:pt x="270" y="1"/>
                  </a:moveTo>
                  <a:cubicBezTo>
                    <a:pt x="237" y="1"/>
                    <a:pt x="204" y="16"/>
                    <a:pt x="182" y="53"/>
                  </a:cubicBezTo>
                  <a:cubicBezTo>
                    <a:pt x="107" y="203"/>
                    <a:pt x="56" y="353"/>
                    <a:pt x="31" y="504"/>
                  </a:cubicBezTo>
                  <a:cubicBezTo>
                    <a:pt x="1" y="595"/>
                    <a:pt x="73" y="650"/>
                    <a:pt x="145" y="650"/>
                  </a:cubicBezTo>
                  <a:cubicBezTo>
                    <a:pt x="191" y="650"/>
                    <a:pt x="237" y="628"/>
                    <a:pt x="257" y="579"/>
                  </a:cubicBezTo>
                  <a:cubicBezTo>
                    <a:pt x="282" y="429"/>
                    <a:pt x="332" y="303"/>
                    <a:pt x="382" y="178"/>
                  </a:cubicBezTo>
                  <a:cubicBezTo>
                    <a:pt x="435" y="89"/>
                    <a:pt x="35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886;p34"/>
            <p:cNvSpPr/>
            <p:nvPr/>
          </p:nvSpPr>
          <p:spPr>
            <a:xfrm>
              <a:off x="7369342" y="2579395"/>
              <a:ext cx="27352" cy="24044"/>
            </a:xfrm>
            <a:custGeom>
              <a:avLst/>
              <a:gdLst/>
              <a:ahLst/>
              <a:cxnLst/>
              <a:rect l="l" t="t" r="r" b="b"/>
              <a:pathLst>
                <a:path w="926" h="814" extrusionOk="0">
                  <a:moveTo>
                    <a:pt x="722" y="1"/>
                  </a:moveTo>
                  <a:cubicBezTo>
                    <a:pt x="698" y="1"/>
                    <a:pt x="672" y="7"/>
                    <a:pt x="649" y="21"/>
                  </a:cubicBezTo>
                  <a:cubicBezTo>
                    <a:pt x="423" y="197"/>
                    <a:pt x="223" y="422"/>
                    <a:pt x="72" y="648"/>
                  </a:cubicBezTo>
                  <a:cubicBezTo>
                    <a:pt x="1" y="737"/>
                    <a:pt x="82" y="814"/>
                    <a:pt x="171" y="814"/>
                  </a:cubicBezTo>
                  <a:cubicBezTo>
                    <a:pt x="207" y="814"/>
                    <a:pt x="244" y="802"/>
                    <a:pt x="273" y="773"/>
                  </a:cubicBezTo>
                  <a:cubicBezTo>
                    <a:pt x="423" y="547"/>
                    <a:pt x="598" y="347"/>
                    <a:pt x="824" y="197"/>
                  </a:cubicBezTo>
                  <a:cubicBezTo>
                    <a:pt x="926" y="115"/>
                    <a:pt x="829"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887;p34"/>
            <p:cNvSpPr/>
            <p:nvPr/>
          </p:nvSpPr>
          <p:spPr>
            <a:xfrm>
              <a:off x="7377258" y="2593101"/>
              <a:ext cx="27588" cy="23364"/>
            </a:xfrm>
            <a:custGeom>
              <a:avLst/>
              <a:gdLst/>
              <a:ahLst/>
              <a:cxnLst/>
              <a:rect l="l" t="t" r="r" b="b"/>
              <a:pathLst>
                <a:path w="934" h="791" extrusionOk="0">
                  <a:moveTo>
                    <a:pt x="769" y="0"/>
                  </a:moveTo>
                  <a:cubicBezTo>
                    <a:pt x="741" y="0"/>
                    <a:pt x="710" y="10"/>
                    <a:pt x="681" y="33"/>
                  </a:cubicBezTo>
                  <a:lnTo>
                    <a:pt x="80" y="585"/>
                  </a:lnTo>
                  <a:cubicBezTo>
                    <a:pt x="1" y="664"/>
                    <a:pt x="78" y="790"/>
                    <a:pt x="163" y="790"/>
                  </a:cubicBezTo>
                  <a:cubicBezTo>
                    <a:pt x="186" y="790"/>
                    <a:pt x="209" y="781"/>
                    <a:pt x="230" y="760"/>
                  </a:cubicBezTo>
                  <a:lnTo>
                    <a:pt x="857" y="184"/>
                  </a:lnTo>
                  <a:cubicBezTo>
                    <a:pt x="934" y="107"/>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888;p34"/>
            <p:cNvSpPr/>
            <p:nvPr/>
          </p:nvSpPr>
          <p:spPr>
            <a:xfrm>
              <a:off x="7348311" y="2481005"/>
              <a:ext cx="28356" cy="31457"/>
            </a:xfrm>
            <a:custGeom>
              <a:avLst/>
              <a:gdLst/>
              <a:ahLst/>
              <a:cxnLst/>
              <a:rect l="l" t="t" r="r" b="b"/>
              <a:pathLst>
                <a:path w="960" h="1065" extrusionOk="0">
                  <a:moveTo>
                    <a:pt x="802" y="0"/>
                  </a:moveTo>
                  <a:cubicBezTo>
                    <a:pt x="777" y="0"/>
                    <a:pt x="753" y="13"/>
                    <a:pt x="734" y="44"/>
                  </a:cubicBezTo>
                  <a:cubicBezTo>
                    <a:pt x="508" y="319"/>
                    <a:pt x="283" y="595"/>
                    <a:pt x="57" y="871"/>
                  </a:cubicBezTo>
                  <a:cubicBezTo>
                    <a:pt x="1" y="946"/>
                    <a:pt x="72" y="1065"/>
                    <a:pt x="154" y="1065"/>
                  </a:cubicBezTo>
                  <a:cubicBezTo>
                    <a:pt x="180" y="1065"/>
                    <a:pt x="208" y="1052"/>
                    <a:pt x="233" y="1021"/>
                  </a:cubicBezTo>
                  <a:cubicBezTo>
                    <a:pt x="458" y="746"/>
                    <a:pt x="659" y="470"/>
                    <a:pt x="884" y="194"/>
                  </a:cubicBezTo>
                  <a:cubicBezTo>
                    <a:pt x="960" y="119"/>
                    <a:pt x="879"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889;p34"/>
            <p:cNvSpPr/>
            <p:nvPr/>
          </p:nvSpPr>
          <p:spPr>
            <a:xfrm>
              <a:off x="7355105" y="2499820"/>
              <a:ext cx="23098" cy="18993"/>
            </a:xfrm>
            <a:custGeom>
              <a:avLst/>
              <a:gdLst/>
              <a:ahLst/>
              <a:cxnLst/>
              <a:rect l="l" t="t" r="r" b="b"/>
              <a:pathLst>
                <a:path w="782" h="643" extrusionOk="0">
                  <a:moveTo>
                    <a:pt x="607" y="0"/>
                  </a:moveTo>
                  <a:cubicBezTo>
                    <a:pt x="580" y="0"/>
                    <a:pt x="552" y="10"/>
                    <a:pt x="529" y="33"/>
                  </a:cubicBezTo>
                  <a:cubicBezTo>
                    <a:pt x="379" y="159"/>
                    <a:pt x="228" y="309"/>
                    <a:pt x="78" y="459"/>
                  </a:cubicBezTo>
                  <a:cubicBezTo>
                    <a:pt x="1" y="536"/>
                    <a:pt x="86" y="643"/>
                    <a:pt x="176" y="643"/>
                  </a:cubicBezTo>
                  <a:cubicBezTo>
                    <a:pt x="203" y="643"/>
                    <a:pt x="230" y="633"/>
                    <a:pt x="253" y="610"/>
                  </a:cubicBezTo>
                  <a:cubicBezTo>
                    <a:pt x="404" y="484"/>
                    <a:pt x="554" y="334"/>
                    <a:pt x="705" y="184"/>
                  </a:cubicBezTo>
                  <a:cubicBezTo>
                    <a:pt x="781" y="107"/>
                    <a:pt x="696" y="0"/>
                    <a:pt x="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890;p34"/>
            <p:cNvSpPr/>
            <p:nvPr/>
          </p:nvSpPr>
          <p:spPr>
            <a:xfrm>
              <a:off x="7495499" y="2769295"/>
              <a:ext cx="28740" cy="14562"/>
            </a:xfrm>
            <a:custGeom>
              <a:avLst/>
              <a:gdLst/>
              <a:ahLst/>
              <a:cxnLst/>
              <a:rect l="l" t="t" r="r" b="b"/>
              <a:pathLst>
                <a:path w="973" h="493" extrusionOk="0">
                  <a:moveTo>
                    <a:pt x="779" y="0"/>
                  </a:moveTo>
                  <a:cubicBezTo>
                    <a:pt x="766" y="0"/>
                    <a:pt x="752" y="3"/>
                    <a:pt x="738" y="8"/>
                  </a:cubicBezTo>
                  <a:cubicBezTo>
                    <a:pt x="513" y="108"/>
                    <a:pt x="312" y="184"/>
                    <a:pt x="112" y="284"/>
                  </a:cubicBezTo>
                  <a:cubicBezTo>
                    <a:pt x="0" y="328"/>
                    <a:pt x="68" y="492"/>
                    <a:pt x="190" y="492"/>
                  </a:cubicBezTo>
                  <a:cubicBezTo>
                    <a:pt x="205" y="492"/>
                    <a:pt x="221" y="490"/>
                    <a:pt x="237" y="484"/>
                  </a:cubicBezTo>
                  <a:cubicBezTo>
                    <a:pt x="438" y="384"/>
                    <a:pt x="638" y="309"/>
                    <a:pt x="839" y="209"/>
                  </a:cubicBezTo>
                  <a:cubicBezTo>
                    <a:pt x="973" y="164"/>
                    <a:pt x="888"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891;p34"/>
            <p:cNvSpPr/>
            <p:nvPr/>
          </p:nvSpPr>
          <p:spPr>
            <a:xfrm>
              <a:off x="7501761" y="2788228"/>
              <a:ext cx="24546" cy="11667"/>
            </a:xfrm>
            <a:custGeom>
              <a:avLst/>
              <a:gdLst/>
              <a:ahLst/>
              <a:cxnLst/>
              <a:rect l="l" t="t" r="r" b="b"/>
              <a:pathLst>
                <a:path w="831" h="395" extrusionOk="0">
                  <a:moveTo>
                    <a:pt x="664" y="0"/>
                  </a:moveTo>
                  <a:cubicBezTo>
                    <a:pt x="644" y="0"/>
                    <a:pt x="623" y="6"/>
                    <a:pt x="602" y="19"/>
                  </a:cubicBezTo>
                  <a:cubicBezTo>
                    <a:pt x="451" y="94"/>
                    <a:pt x="301" y="144"/>
                    <a:pt x="125" y="169"/>
                  </a:cubicBezTo>
                  <a:cubicBezTo>
                    <a:pt x="0" y="194"/>
                    <a:pt x="50" y="395"/>
                    <a:pt x="201" y="395"/>
                  </a:cubicBezTo>
                  <a:cubicBezTo>
                    <a:pt x="376" y="370"/>
                    <a:pt x="552" y="294"/>
                    <a:pt x="727" y="194"/>
                  </a:cubicBezTo>
                  <a:cubicBezTo>
                    <a:pt x="831" y="132"/>
                    <a:pt x="762"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892;p34"/>
            <p:cNvSpPr/>
            <p:nvPr/>
          </p:nvSpPr>
          <p:spPr>
            <a:xfrm>
              <a:off x="7494642" y="2861601"/>
              <a:ext cx="12022" cy="25166"/>
            </a:xfrm>
            <a:custGeom>
              <a:avLst/>
              <a:gdLst/>
              <a:ahLst/>
              <a:cxnLst/>
              <a:rect l="l" t="t" r="r" b="b"/>
              <a:pathLst>
                <a:path w="407" h="852" extrusionOk="0">
                  <a:moveTo>
                    <a:pt x="270" y="0"/>
                  </a:moveTo>
                  <a:cubicBezTo>
                    <a:pt x="222" y="0"/>
                    <a:pt x="176" y="28"/>
                    <a:pt x="166" y="91"/>
                  </a:cubicBezTo>
                  <a:cubicBezTo>
                    <a:pt x="116" y="292"/>
                    <a:pt x="66" y="492"/>
                    <a:pt x="16" y="718"/>
                  </a:cubicBezTo>
                  <a:cubicBezTo>
                    <a:pt x="0" y="794"/>
                    <a:pt x="77" y="851"/>
                    <a:pt x="146" y="851"/>
                  </a:cubicBezTo>
                  <a:cubicBezTo>
                    <a:pt x="190" y="851"/>
                    <a:pt x="231" y="827"/>
                    <a:pt x="241" y="768"/>
                  </a:cubicBezTo>
                  <a:lnTo>
                    <a:pt x="392" y="141"/>
                  </a:lnTo>
                  <a:cubicBezTo>
                    <a:pt x="406" y="54"/>
                    <a:pt x="33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893;p34"/>
            <p:cNvSpPr/>
            <p:nvPr/>
          </p:nvSpPr>
          <p:spPr>
            <a:xfrm>
              <a:off x="7509884" y="2876665"/>
              <a:ext cx="9688" cy="14119"/>
            </a:xfrm>
            <a:custGeom>
              <a:avLst/>
              <a:gdLst/>
              <a:ahLst/>
              <a:cxnLst/>
              <a:rect l="l" t="t" r="r" b="b"/>
              <a:pathLst>
                <a:path w="328" h="478" extrusionOk="0">
                  <a:moveTo>
                    <a:pt x="172" y="1"/>
                  </a:moveTo>
                  <a:cubicBezTo>
                    <a:pt x="136" y="1"/>
                    <a:pt x="100" y="18"/>
                    <a:pt x="76" y="57"/>
                  </a:cubicBezTo>
                  <a:cubicBezTo>
                    <a:pt x="51" y="158"/>
                    <a:pt x="26" y="258"/>
                    <a:pt x="1" y="383"/>
                  </a:cubicBezTo>
                  <a:cubicBezTo>
                    <a:pt x="1" y="446"/>
                    <a:pt x="57" y="477"/>
                    <a:pt x="114" y="477"/>
                  </a:cubicBezTo>
                  <a:cubicBezTo>
                    <a:pt x="170" y="477"/>
                    <a:pt x="226" y="446"/>
                    <a:pt x="226" y="383"/>
                  </a:cubicBezTo>
                  <a:cubicBezTo>
                    <a:pt x="251" y="308"/>
                    <a:pt x="251" y="233"/>
                    <a:pt x="277" y="183"/>
                  </a:cubicBezTo>
                  <a:cubicBezTo>
                    <a:pt x="328" y="80"/>
                    <a:pt x="25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894;p34"/>
            <p:cNvSpPr/>
            <p:nvPr/>
          </p:nvSpPr>
          <p:spPr>
            <a:xfrm>
              <a:off x="7596371" y="2483899"/>
              <a:ext cx="74937" cy="100575"/>
            </a:xfrm>
            <a:custGeom>
              <a:avLst/>
              <a:gdLst/>
              <a:ahLst/>
              <a:cxnLst/>
              <a:rect l="l" t="t" r="r" b="b"/>
              <a:pathLst>
                <a:path w="2537" h="3405" extrusionOk="0">
                  <a:moveTo>
                    <a:pt x="1014" y="0"/>
                  </a:moveTo>
                  <a:cubicBezTo>
                    <a:pt x="945" y="0"/>
                    <a:pt x="867" y="55"/>
                    <a:pt x="882" y="146"/>
                  </a:cubicBezTo>
                  <a:cubicBezTo>
                    <a:pt x="1158" y="1124"/>
                    <a:pt x="1534" y="2051"/>
                    <a:pt x="2035" y="2928"/>
                  </a:cubicBezTo>
                  <a:cubicBezTo>
                    <a:pt x="1860" y="2803"/>
                    <a:pt x="1709" y="2678"/>
                    <a:pt x="1584" y="2527"/>
                  </a:cubicBezTo>
                  <a:cubicBezTo>
                    <a:pt x="1083" y="2076"/>
                    <a:pt x="632" y="1575"/>
                    <a:pt x="231" y="1074"/>
                  </a:cubicBezTo>
                  <a:cubicBezTo>
                    <a:pt x="204" y="1040"/>
                    <a:pt x="174" y="1026"/>
                    <a:pt x="145" y="1026"/>
                  </a:cubicBezTo>
                  <a:cubicBezTo>
                    <a:pt x="67" y="1026"/>
                    <a:pt x="0" y="1132"/>
                    <a:pt x="55" y="1224"/>
                  </a:cubicBezTo>
                  <a:cubicBezTo>
                    <a:pt x="481" y="1750"/>
                    <a:pt x="933" y="2226"/>
                    <a:pt x="1409" y="2703"/>
                  </a:cubicBezTo>
                  <a:cubicBezTo>
                    <a:pt x="1659" y="2928"/>
                    <a:pt x="1960" y="3154"/>
                    <a:pt x="2211" y="3404"/>
                  </a:cubicBezTo>
                  <a:lnTo>
                    <a:pt x="2311" y="3179"/>
                  </a:lnTo>
                  <a:lnTo>
                    <a:pt x="2537" y="3329"/>
                  </a:lnTo>
                  <a:cubicBezTo>
                    <a:pt x="1885" y="2327"/>
                    <a:pt x="1409" y="1249"/>
                    <a:pt x="1108" y="71"/>
                  </a:cubicBezTo>
                  <a:cubicBezTo>
                    <a:pt x="1098" y="22"/>
                    <a:pt x="1058" y="0"/>
                    <a:pt x="1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895;p34"/>
            <p:cNvSpPr/>
            <p:nvPr/>
          </p:nvSpPr>
          <p:spPr>
            <a:xfrm>
              <a:off x="7392175" y="2925491"/>
              <a:ext cx="206585" cy="127248"/>
            </a:xfrm>
            <a:custGeom>
              <a:avLst/>
              <a:gdLst/>
              <a:ahLst/>
              <a:cxnLst/>
              <a:rect l="l" t="t" r="r" b="b"/>
              <a:pathLst>
                <a:path w="6994" h="4308" extrusionOk="0">
                  <a:moveTo>
                    <a:pt x="3072" y="0"/>
                  </a:moveTo>
                  <a:cubicBezTo>
                    <a:pt x="2586" y="0"/>
                    <a:pt x="2257" y="33"/>
                    <a:pt x="2257" y="33"/>
                  </a:cubicBezTo>
                  <a:lnTo>
                    <a:pt x="1" y="2038"/>
                  </a:lnTo>
                  <a:cubicBezTo>
                    <a:pt x="1114" y="3597"/>
                    <a:pt x="2832" y="4307"/>
                    <a:pt x="4286" y="4307"/>
                  </a:cubicBezTo>
                  <a:cubicBezTo>
                    <a:pt x="5778" y="4307"/>
                    <a:pt x="6993" y="3559"/>
                    <a:pt x="6993" y="2214"/>
                  </a:cubicBezTo>
                  <a:cubicBezTo>
                    <a:pt x="6993" y="258"/>
                    <a:pt x="4427" y="0"/>
                    <a:pt x="3072"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896;p34"/>
            <p:cNvSpPr/>
            <p:nvPr/>
          </p:nvSpPr>
          <p:spPr>
            <a:xfrm>
              <a:off x="6810307" y="2546697"/>
              <a:ext cx="90355" cy="128104"/>
            </a:xfrm>
            <a:custGeom>
              <a:avLst/>
              <a:gdLst/>
              <a:ahLst/>
              <a:cxnLst/>
              <a:rect l="l" t="t" r="r" b="b"/>
              <a:pathLst>
                <a:path w="3059" h="4337" extrusionOk="0">
                  <a:moveTo>
                    <a:pt x="1719" y="0"/>
                  </a:moveTo>
                  <a:cubicBezTo>
                    <a:pt x="1644" y="0"/>
                    <a:pt x="1564" y="8"/>
                    <a:pt x="1479" y="25"/>
                  </a:cubicBezTo>
                  <a:cubicBezTo>
                    <a:pt x="1" y="326"/>
                    <a:pt x="1" y="3183"/>
                    <a:pt x="1354" y="4336"/>
                  </a:cubicBezTo>
                  <a:lnTo>
                    <a:pt x="3058" y="2206"/>
                  </a:lnTo>
                  <a:cubicBezTo>
                    <a:pt x="3058" y="2206"/>
                    <a:pt x="2969" y="0"/>
                    <a:pt x="171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897;p34"/>
            <p:cNvSpPr/>
            <p:nvPr/>
          </p:nvSpPr>
          <p:spPr>
            <a:xfrm>
              <a:off x="6521603" y="2563711"/>
              <a:ext cx="1120830" cy="1012929"/>
            </a:xfrm>
            <a:custGeom>
              <a:avLst/>
              <a:gdLst/>
              <a:ahLst/>
              <a:cxnLst/>
              <a:rect l="l" t="t" r="r" b="b"/>
              <a:pathLst>
                <a:path w="37946" h="34293" extrusionOk="0">
                  <a:moveTo>
                    <a:pt x="14511" y="1"/>
                  </a:moveTo>
                  <a:cubicBezTo>
                    <a:pt x="13810" y="577"/>
                    <a:pt x="12531" y="903"/>
                    <a:pt x="11729" y="1404"/>
                  </a:cubicBezTo>
                  <a:cubicBezTo>
                    <a:pt x="10802" y="2006"/>
                    <a:pt x="9900" y="2657"/>
                    <a:pt x="9023" y="3334"/>
                  </a:cubicBezTo>
                  <a:cubicBezTo>
                    <a:pt x="7318" y="4687"/>
                    <a:pt x="5764" y="6241"/>
                    <a:pt x="4461" y="7971"/>
                  </a:cubicBezTo>
                  <a:cubicBezTo>
                    <a:pt x="1028" y="12507"/>
                    <a:pt x="0" y="18071"/>
                    <a:pt x="501" y="23585"/>
                  </a:cubicBezTo>
                  <a:cubicBezTo>
                    <a:pt x="702" y="25640"/>
                    <a:pt x="852" y="28397"/>
                    <a:pt x="3108" y="29023"/>
                  </a:cubicBezTo>
                  <a:cubicBezTo>
                    <a:pt x="3585" y="29163"/>
                    <a:pt x="3992" y="29227"/>
                    <a:pt x="4349" y="29227"/>
                  </a:cubicBezTo>
                  <a:cubicBezTo>
                    <a:pt x="5534" y="29227"/>
                    <a:pt x="6182" y="28526"/>
                    <a:pt x="7068" y="27545"/>
                  </a:cubicBezTo>
                  <a:cubicBezTo>
                    <a:pt x="7268" y="30051"/>
                    <a:pt x="8095" y="32482"/>
                    <a:pt x="9699" y="32833"/>
                  </a:cubicBezTo>
                  <a:cubicBezTo>
                    <a:pt x="9826" y="32862"/>
                    <a:pt x="9955" y="32876"/>
                    <a:pt x="10086" y="32876"/>
                  </a:cubicBezTo>
                  <a:cubicBezTo>
                    <a:pt x="11322" y="32876"/>
                    <a:pt x="12701" y="31635"/>
                    <a:pt x="13835" y="30026"/>
                  </a:cubicBezTo>
                  <a:cubicBezTo>
                    <a:pt x="14394" y="32336"/>
                    <a:pt x="15543" y="34292"/>
                    <a:pt x="17236" y="34292"/>
                  </a:cubicBezTo>
                  <a:cubicBezTo>
                    <a:pt x="17288" y="34292"/>
                    <a:pt x="17341" y="34290"/>
                    <a:pt x="17394" y="34287"/>
                  </a:cubicBezTo>
                  <a:cubicBezTo>
                    <a:pt x="19298" y="34161"/>
                    <a:pt x="20476" y="32432"/>
                    <a:pt x="21078" y="30527"/>
                  </a:cubicBezTo>
                  <a:cubicBezTo>
                    <a:pt x="21886" y="32336"/>
                    <a:pt x="23219" y="33946"/>
                    <a:pt x="24999" y="33946"/>
                  </a:cubicBezTo>
                  <a:cubicBezTo>
                    <a:pt x="25315" y="33946"/>
                    <a:pt x="25646" y="33895"/>
                    <a:pt x="25990" y="33785"/>
                  </a:cubicBezTo>
                  <a:cubicBezTo>
                    <a:pt x="27895" y="33159"/>
                    <a:pt x="29223" y="31605"/>
                    <a:pt x="30000" y="29976"/>
                  </a:cubicBezTo>
                  <a:cubicBezTo>
                    <a:pt x="30650" y="30682"/>
                    <a:pt x="31493" y="31167"/>
                    <a:pt x="32478" y="31167"/>
                  </a:cubicBezTo>
                  <a:cubicBezTo>
                    <a:pt x="32822" y="31167"/>
                    <a:pt x="33183" y="31108"/>
                    <a:pt x="33559" y="30978"/>
                  </a:cubicBezTo>
                  <a:cubicBezTo>
                    <a:pt x="37945" y="29449"/>
                    <a:pt x="32055" y="9424"/>
                    <a:pt x="32055" y="9424"/>
                  </a:cubicBezTo>
                  <a:cubicBezTo>
                    <a:pt x="32055" y="9424"/>
                    <a:pt x="28866" y="15436"/>
                    <a:pt x="22191" y="15436"/>
                  </a:cubicBezTo>
                  <a:cubicBezTo>
                    <a:pt x="21476" y="15436"/>
                    <a:pt x="20721" y="15367"/>
                    <a:pt x="19925" y="15214"/>
                  </a:cubicBezTo>
                  <a:cubicBezTo>
                    <a:pt x="11679" y="13660"/>
                    <a:pt x="10501" y="9625"/>
                    <a:pt x="10501" y="9625"/>
                  </a:cubicBezTo>
                  <a:cubicBezTo>
                    <a:pt x="10501" y="9625"/>
                    <a:pt x="7895" y="5489"/>
                    <a:pt x="1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898;p34"/>
            <p:cNvSpPr/>
            <p:nvPr/>
          </p:nvSpPr>
          <p:spPr>
            <a:xfrm>
              <a:off x="6785879" y="2525961"/>
              <a:ext cx="681105" cy="512682"/>
            </a:xfrm>
            <a:custGeom>
              <a:avLst/>
              <a:gdLst/>
              <a:ahLst/>
              <a:cxnLst/>
              <a:rect l="l" t="t" r="r" b="b"/>
              <a:pathLst>
                <a:path w="23059" h="17357" extrusionOk="0">
                  <a:moveTo>
                    <a:pt x="9783" y="0"/>
                  </a:moveTo>
                  <a:cubicBezTo>
                    <a:pt x="9337" y="0"/>
                    <a:pt x="8883" y="33"/>
                    <a:pt x="8422" y="101"/>
                  </a:cubicBezTo>
                  <a:cubicBezTo>
                    <a:pt x="8196" y="126"/>
                    <a:pt x="7945" y="176"/>
                    <a:pt x="7720" y="226"/>
                  </a:cubicBezTo>
                  <a:cubicBezTo>
                    <a:pt x="7720" y="226"/>
                    <a:pt x="2181" y="2858"/>
                    <a:pt x="1103" y="7344"/>
                  </a:cubicBezTo>
                  <a:cubicBezTo>
                    <a:pt x="0" y="11830"/>
                    <a:pt x="6266" y="15389"/>
                    <a:pt x="6266" y="15389"/>
                  </a:cubicBezTo>
                  <a:cubicBezTo>
                    <a:pt x="6266" y="15389"/>
                    <a:pt x="9474" y="17357"/>
                    <a:pt x="13271" y="17357"/>
                  </a:cubicBezTo>
                  <a:cubicBezTo>
                    <a:pt x="14149" y="17357"/>
                    <a:pt x="15057" y="17252"/>
                    <a:pt x="15965" y="16993"/>
                  </a:cubicBezTo>
                  <a:cubicBezTo>
                    <a:pt x="17569" y="16542"/>
                    <a:pt x="18923" y="15640"/>
                    <a:pt x="20001" y="14612"/>
                  </a:cubicBezTo>
                  <a:cubicBezTo>
                    <a:pt x="22181" y="12582"/>
                    <a:pt x="23058" y="10627"/>
                    <a:pt x="23058" y="10627"/>
                  </a:cubicBezTo>
                  <a:cubicBezTo>
                    <a:pt x="23058" y="10627"/>
                    <a:pt x="21655" y="7168"/>
                    <a:pt x="18923" y="4462"/>
                  </a:cubicBezTo>
                  <a:cubicBezTo>
                    <a:pt x="18071" y="3635"/>
                    <a:pt x="17143" y="2833"/>
                    <a:pt x="16116" y="2131"/>
                  </a:cubicBezTo>
                  <a:cubicBezTo>
                    <a:pt x="14263" y="889"/>
                    <a:pt x="12128" y="0"/>
                    <a:pt x="978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899;p34"/>
            <p:cNvSpPr/>
            <p:nvPr/>
          </p:nvSpPr>
          <p:spPr>
            <a:xfrm>
              <a:off x="6859162" y="2752487"/>
              <a:ext cx="60729" cy="59991"/>
            </a:xfrm>
            <a:custGeom>
              <a:avLst/>
              <a:gdLst/>
              <a:ahLst/>
              <a:cxnLst/>
              <a:rect l="l" t="t" r="r" b="b"/>
              <a:pathLst>
                <a:path w="2056" h="2031" extrusionOk="0">
                  <a:moveTo>
                    <a:pt x="1028" y="1"/>
                  </a:moveTo>
                  <a:cubicBezTo>
                    <a:pt x="452" y="1"/>
                    <a:pt x="1" y="452"/>
                    <a:pt x="1" y="1003"/>
                  </a:cubicBezTo>
                  <a:cubicBezTo>
                    <a:pt x="1" y="1580"/>
                    <a:pt x="452" y="2031"/>
                    <a:pt x="1028" y="2031"/>
                  </a:cubicBezTo>
                  <a:cubicBezTo>
                    <a:pt x="1605" y="2031"/>
                    <a:pt x="2056" y="1580"/>
                    <a:pt x="2056" y="1003"/>
                  </a:cubicBezTo>
                  <a:cubicBezTo>
                    <a:pt x="2056" y="452"/>
                    <a:pt x="1605"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00;p34"/>
            <p:cNvSpPr/>
            <p:nvPr/>
          </p:nvSpPr>
          <p:spPr>
            <a:xfrm>
              <a:off x="7089411" y="2872411"/>
              <a:ext cx="60729" cy="59991"/>
            </a:xfrm>
            <a:custGeom>
              <a:avLst/>
              <a:gdLst/>
              <a:ahLst/>
              <a:cxnLst/>
              <a:rect l="l" t="t" r="r" b="b"/>
              <a:pathLst>
                <a:path w="2056" h="2031" extrusionOk="0">
                  <a:moveTo>
                    <a:pt x="1028" y="1"/>
                  </a:moveTo>
                  <a:cubicBezTo>
                    <a:pt x="451" y="1"/>
                    <a:pt x="0" y="452"/>
                    <a:pt x="0" y="1028"/>
                  </a:cubicBezTo>
                  <a:cubicBezTo>
                    <a:pt x="0" y="1580"/>
                    <a:pt x="451" y="2031"/>
                    <a:pt x="1028" y="2031"/>
                  </a:cubicBezTo>
                  <a:cubicBezTo>
                    <a:pt x="1579" y="2031"/>
                    <a:pt x="2055" y="1580"/>
                    <a:pt x="2055" y="1028"/>
                  </a:cubicBezTo>
                  <a:cubicBezTo>
                    <a:pt x="2055" y="452"/>
                    <a:pt x="1579"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01;p34"/>
            <p:cNvSpPr/>
            <p:nvPr/>
          </p:nvSpPr>
          <p:spPr>
            <a:xfrm>
              <a:off x="7141220" y="2748057"/>
              <a:ext cx="60729" cy="55235"/>
            </a:xfrm>
            <a:custGeom>
              <a:avLst/>
              <a:gdLst/>
              <a:ahLst/>
              <a:cxnLst/>
              <a:rect l="l" t="t" r="r" b="b"/>
              <a:pathLst>
                <a:path w="2056" h="1870" extrusionOk="0">
                  <a:moveTo>
                    <a:pt x="727" y="0"/>
                  </a:moveTo>
                  <a:cubicBezTo>
                    <a:pt x="552" y="0"/>
                    <a:pt x="377" y="0"/>
                    <a:pt x="251" y="101"/>
                  </a:cubicBezTo>
                  <a:cubicBezTo>
                    <a:pt x="101" y="176"/>
                    <a:pt x="1" y="351"/>
                    <a:pt x="51" y="502"/>
                  </a:cubicBezTo>
                  <a:cubicBezTo>
                    <a:pt x="76" y="627"/>
                    <a:pt x="151" y="727"/>
                    <a:pt x="251" y="827"/>
                  </a:cubicBezTo>
                  <a:cubicBezTo>
                    <a:pt x="452" y="1028"/>
                    <a:pt x="627" y="1228"/>
                    <a:pt x="828" y="1429"/>
                  </a:cubicBezTo>
                  <a:cubicBezTo>
                    <a:pt x="978" y="1579"/>
                    <a:pt x="1128" y="1755"/>
                    <a:pt x="1329" y="1830"/>
                  </a:cubicBezTo>
                  <a:cubicBezTo>
                    <a:pt x="1407" y="1856"/>
                    <a:pt x="1488" y="1870"/>
                    <a:pt x="1565" y="1870"/>
                  </a:cubicBezTo>
                  <a:cubicBezTo>
                    <a:pt x="1713" y="1870"/>
                    <a:pt x="1848" y="1819"/>
                    <a:pt x="1930" y="1705"/>
                  </a:cubicBezTo>
                  <a:cubicBezTo>
                    <a:pt x="2006" y="1604"/>
                    <a:pt x="2031" y="1504"/>
                    <a:pt x="2031" y="1379"/>
                  </a:cubicBezTo>
                  <a:cubicBezTo>
                    <a:pt x="2056" y="752"/>
                    <a:pt x="1354" y="76"/>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02;p34"/>
            <p:cNvSpPr/>
            <p:nvPr/>
          </p:nvSpPr>
          <p:spPr>
            <a:xfrm>
              <a:off x="6889527" y="2657139"/>
              <a:ext cx="72574" cy="34677"/>
            </a:xfrm>
            <a:custGeom>
              <a:avLst/>
              <a:gdLst/>
              <a:ahLst/>
              <a:cxnLst/>
              <a:rect l="l" t="t" r="r" b="b"/>
              <a:pathLst>
                <a:path w="2457" h="1174" extrusionOk="0">
                  <a:moveTo>
                    <a:pt x="1089" y="0"/>
                  </a:moveTo>
                  <a:cubicBezTo>
                    <a:pt x="560" y="0"/>
                    <a:pt x="56" y="226"/>
                    <a:pt x="0" y="773"/>
                  </a:cubicBezTo>
                  <a:cubicBezTo>
                    <a:pt x="0" y="873"/>
                    <a:pt x="25" y="973"/>
                    <a:pt x="75" y="1048"/>
                  </a:cubicBezTo>
                  <a:cubicBezTo>
                    <a:pt x="176" y="1148"/>
                    <a:pt x="326" y="1174"/>
                    <a:pt x="451" y="1174"/>
                  </a:cubicBezTo>
                  <a:cubicBezTo>
                    <a:pt x="752" y="1174"/>
                    <a:pt x="1003" y="1048"/>
                    <a:pt x="1278" y="998"/>
                  </a:cubicBezTo>
                  <a:cubicBezTo>
                    <a:pt x="1529" y="923"/>
                    <a:pt x="1905" y="998"/>
                    <a:pt x="2156" y="898"/>
                  </a:cubicBezTo>
                  <a:cubicBezTo>
                    <a:pt x="2456" y="747"/>
                    <a:pt x="2381" y="572"/>
                    <a:pt x="2181" y="372"/>
                  </a:cubicBezTo>
                  <a:cubicBezTo>
                    <a:pt x="1938" y="140"/>
                    <a:pt x="1506" y="0"/>
                    <a:pt x="1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03;p34"/>
            <p:cNvSpPr/>
            <p:nvPr/>
          </p:nvSpPr>
          <p:spPr>
            <a:xfrm>
              <a:off x="7019819" y="2525961"/>
              <a:ext cx="242089" cy="172174"/>
            </a:xfrm>
            <a:custGeom>
              <a:avLst/>
              <a:gdLst/>
              <a:ahLst/>
              <a:cxnLst/>
              <a:rect l="l" t="t" r="r" b="b"/>
              <a:pathLst>
                <a:path w="8196" h="5829" extrusionOk="0">
                  <a:moveTo>
                    <a:pt x="1863" y="0"/>
                  </a:moveTo>
                  <a:cubicBezTo>
                    <a:pt x="1417" y="0"/>
                    <a:pt x="963" y="33"/>
                    <a:pt x="502" y="101"/>
                  </a:cubicBezTo>
                  <a:cubicBezTo>
                    <a:pt x="201" y="652"/>
                    <a:pt x="75" y="1304"/>
                    <a:pt x="50" y="1830"/>
                  </a:cubicBezTo>
                  <a:cubicBezTo>
                    <a:pt x="0" y="2657"/>
                    <a:pt x="201" y="3459"/>
                    <a:pt x="602" y="4161"/>
                  </a:cubicBezTo>
                  <a:cubicBezTo>
                    <a:pt x="903" y="4712"/>
                    <a:pt x="1329" y="5188"/>
                    <a:pt x="1880" y="5489"/>
                  </a:cubicBezTo>
                  <a:cubicBezTo>
                    <a:pt x="2255" y="5703"/>
                    <a:pt x="2706" y="5829"/>
                    <a:pt x="3143" y="5829"/>
                  </a:cubicBezTo>
                  <a:cubicBezTo>
                    <a:pt x="3319" y="5829"/>
                    <a:pt x="3494" y="5808"/>
                    <a:pt x="3659" y="5765"/>
                  </a:cubicBezTo>
                  <a:cubicBezTo>
                    <a:pt x="3735" y="5740"/>
                    <a:pt x="3785" y="5740"/>
                    <a:pt x="3860" y="5690"/>
                  </a:cubicBezTo>
                  <a:cubicBezTo>
                    <a:pt x="3985" y="5589"/>
                    <a:pt x="4035" y="5414"/>
                    <a:pt x="3985" y="5239"/>
                  </a:cubicBezTo>
                  <a:cubicBezTo>
                    <a:pt x="3960" y="5088"/>
                    <a:pt x="3885" y="4938"/>
                    <a:pt x="3810" y="4787"/>
                  </a:cubicBezTo>
                  <a:cubicBezTo>
                    <a:pt x="3685" y="4512"/>
                    <a:pt x="3634" y="4186"/>
                    <a:pt x="3634" y="3885"/>
                  </a:cubicBezTo>
                  <a:cubicBezTo>
                    <a:pt x="3634" y="3660"/>
                    <a:pt x="3685" y="3434"/>
                    <a:pt x="3860" y="3309"/>
                  </a:cubicBezTo>
                  <a:cubicBezTo>
                    <a:pt x="3953" y="3243"/>
                    <a:pt x="4057" y="3220"/>
                    <a:pt x="4165" y="3220"/>
                  </a:cubicBezTo>
                  <a:cubicBezTo>
                    <a:pt x="4346" y="3220"/>
                    <a:pt x="4539" y="3287"/>
                    <a:pt x="4712" y="3334"/>
                  </a:cubicBezTo>
                  <a:cubicBezTo>
                    <a:pt x="4978" y="3400"/>
                    <a:pt x="5254" y="3433"/>
                    <a:pt x="5531" y="3433"/>
                  </a:cubicBezTo>
                  <a:cubicBezTo>
                    <a:pt x="5881" y="3433"/>
                    <a:pt x="6231" y="3382"/>
                    <a:pt x="6567" y="3284"/>
                  </a:cubicBezTo>
                  <a:cubicBezTo>
                    <a:pt x="7168" y="3133"/>
                    <a:pt x="7770" y="2808"/>
                    <a:pt x="8096" y="2281"/>
                  </a:cubicBezTo>
                  <a:cubicBezTo>
                    <a:pt x="8146" y="2256"/>
                    <a:pt x="8171" y="2181"/>
                    <a:pt x="8196" y="2131"/>
                  </a:cubicBezTo>
                  <a:cubicBezTo>
                    <a:pt x="6343" y="889"/>
                    <a:pt x="4208"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04;p34"/>
            <p:cNvSpPr/>
            <p:nvPr/>
          </p:nvSpPr>
          <p:spPr>
            <a:xfrm>
              <a:off x="7316676" y="2657730"/>
              <a:ext cx="151793" cy="299865"/>
            </a:xfrm>
            <a:custGeom>
              <a:avLst/>
              <a:gdLst/>
              <a:ahLst/>
              <a:cxnLst/>
              <a:rect l="l" t="t" r="r" b="b"/>
              <a:pathLst>
                <a:path w="5139" h="10152" extrusionOk="0">
                  <a:moveTo>
                    <a:pt x="953" y="1"/>
                  </a:moveTo>
                  <a:cubicBezTo>
                    <a:pt x="477" y="1053"/>
                    <a:pt x="0" y="3033"/>
                    <a:pt x="1855" y="5038"/>
                  </a:cubicBezTo>
                  <a:cubicBezTo>
                    <a:pt x="1855" y="5038"/>
                    <a:pt x="201" y="7870"/>
                    <a:pt x="2131" y="10151"/>
                  </a:cubicBezTo>
                  <a:cubicBezTo>
                    <a:pt x="4311" y="8121"/>
                    <a:pt x="5138" y="6241"/>
                    <a:pt x="5138" y="6241"/>
                  </a:cubicBezTo>
                  <a:cubicBezTo>
                    <a:pt x="5138" y="6241"/>
                    <a:pt x="3685" y="2707"/>
                    <a:pt x="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05;p34"/>
            <p:cNvSpPr/>
            <p:nvPr/>
          </p:nvSpPr>
          <p:spPr>
            <a:xfrm>
              <a:off x="6763666" y="2691787"/>
              <a:ext cx="453076" cy="411723"/>
            </a:xfrm>
            <a:custGeom>
              <a:avLst/>
              <a:gdLst/>
              <a:ahLst/>
              <a:cxnLst/>
              <a:rect l="l" t="t" r="r" b="b"/>
              <a:pathLst>
                <a:path w="15339" h="13939" extrusionOk="0">
                  <a:moveTo>
                    <a:pt x="1855" y="1"/>
                  </a:moveTo>
                  <a:cubicBezTo>
                    <a:pt x="1705" y="326"/>
                    <a:pt x="1504" y="627"/>
                    <a:pt x="1279" y="903"/>
                  </a:cubicBezTo>
                  <a:cubicBezTo>
                    <a:pt x="1053" y="1128"/>
                    <a:pt x="828" y="1379"/>
                    <a:pt x="677" y="1655"/>
                  </a:cubicBezTo>
                  <a:cubicBezTo>
                    <a:pt x="502" y="1955"/>
                    <a:pt x="427" y="2306"/>
                    <a:pt x="351" y="2657"/>
                  </a:cubicBezTo>
                  <a:cubicBezTo>
                    <a:pt x="176" y="3384"/>
                    <a:pt x="1" y="4111"/>
                    <a:pt x="26" y="4838"/>
                  </a:cubicBezTo>
                  <a:cubicBezTo>
                    <a:pt x="26" y="5840"/>
                    <a:pt x="351" y="6818"/>
                    <a:pt x="702" y="7745"/>
                  </a:cubicBezTo>
                  <a:cubicBezTo>
                    <a:pt x="1078" y="8672"/>
                    <a:pt x="1479" y="9600"/>
                    <a:pt x="2106" y="10377"/>
                  </a:cubicBezTo>
                  <a:cubicBezTo>
                    <a:pt x="2958" y="11479"/>
                    <a:pt x="4161" y="12256"/>
                    <a:pt x="5464" y="12783"/>
                  </a:cubicBezTo>
                  <a:cubicBezTo>
                    <a:pt x="6768" y="13309"/>
                    <a:pt x="8171" y="13560"/>
                    <a:pt x="9549" y="13760"/>
                  </a:cubicBezTo>
                  <a:cubicBezTo>
                    <a:pt x="10254" y="13862"/>
                    <a:pt x="10971" y="13939"/>
                    <a:pt x="11681" y="13939"/>
                  </a:cubicBezTo>
                  <a:cubicBezTo>
                    <a:pt x="12361" y="13939"/>
                    <a:pt x="13035" y="13869"/>
                    <a:pt x="13685" y="13685"/>
                  </a:cubicBezTo>
                  <a:cubicBezTo>
                    <a:pt x="14136" y="13560"/>
                    <a:pt x="14687" y="13234"/>
                    <a:pt x="14562" y="12783"/>
                  </a:cubicBezTo>
                  <a:cubicBezTo>
                    <a:pt x="14488" y="12536"/>
                    <a:pt x="15339" y="11704"/>
                    <a:pt x="15124" y="11704"/>
                  </a:cubicBezTo>
                  <a:cubicBezTo>
                    <a:pt x="15120" y="11704"/>
                    <a:pt x="15117" y="11705"/>
                    <a:pt x="15113" y="11705"/>
                  </a:cubicBezTo>
                  <a:cubicBezTo>
                    <a:pt x="15056" y="11706"/>
                    <a:pt x="14999" y="11707"/>
                    <a:pt x="14943" y="11707"/>
                  </a:cubicBezTo>
                  <a:cubicBezTo>
                    <a:pt x="13820" y="11707"/>
                    <a:pt x="12925" y="11457"/>
                    <a:pt x="12256" y="10502"/>
                  </a:cubicBezTo>
                  <a:cubicBezTo>
                    <a:pt x="11605" y="9575"/>
                    <a:pt x="11229" y="8497"/>
                    <a:pt x="10577" y="7595"/>
                  </a:cubicBezTo>
                  <a:cubicBezTo>
                    <a:pt x="9399" y="5991"/>
                    <a:pt x="7419" y="5189"/>
                    <a:pt x="5464" y="4788"/>
                  </a:cubicBezTo>
                  <a:cubicBezTo>
                    <a:pt x="4813" y="4637"/>
                    <a:pt x="4136" y="4562"/>
                    <a:pt x="3509" y="4336"/>
                  </a:cubicBezTo>
                  <a:cubicBezTo>
                    <a:pt x="2833" y="4086"/>
                    <a:pt x="2331" y="3660"/>
                    <a:pt x="2006" y="3158"/>
                  </a:cubicBezTo>
                  <a:cubicBezTo>
                    <a:pt x="1429" y="2256"/>
                    <a:pt x="1379" y="1078"/>
                    <a:pt x="1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06;p34"/>
            <p:cNvSpPr/>
            <p:nvPr/>
          </p:nvSpPr>
          <p:spPr>
            <a:xfrm>
              <a:off x="6919125" y="2730570"/>
              <a:ext cx="29656" cy="35002"/>
            </a:xfrm>
            <a:custGeom>
              <a:avLst/>
              <a:gdLst/>
              <a:ahLst/>
              <a:cxnLst/>
              <a:rect l="l" t="t" r="r" b="b"/>
              <a:pathLst>
                <a:path w="1004" h="1185" extrusionOk="0">
                  <a:moveTo>
                    <a:pt x="613" y="0"/>
                  </a:moveTo>
                  <a:cubicBezTo>
                    <a:pt x="427" y="0"/>
                    <a:pt x="212" y="187"/>
                    <a:pt x="126" y="467"/>
                  </a:cubicBezTo>
                  <a:cubicBezTo>
                    <a:pt x="1" y="793"/>
                    <a:pt x="76" y="1094"/>
                    <a:pt x="276" y="1169"/>
                  </a:cubicBezTo>
                  <a:cubicBezTo>
                    <a:pt x="305" y="1180"/>
                    <a:pt x="335" y="1185"/>
                    <a:pt x="366" y="1185"/>
                  </a:cubicBezTo>
                  <a:cubicBezTo>
                    <a:pt x="553" y="1185"/>
                    <a:pt x="771" y="1000"/>
                    <a:pt x="878" y="743"/>
                  </a:cubicBezTo>
                  <a:cubicBezTo>
                    <a:pt x="1003" y="417"/>
                    <a:pt x="928" y="91"/>
                    <a:pt x="703" y="16"/>
                  </a:cubicBezTo>
                  <a:cubicBezTo>
                    <a:pt x="674" y="5"/>
                    <a:pt x="644" y="0"/>
                    <a:pt x="6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07;p34"/>
            <p:cNvSpPr/>
            <p:nvPr/>
          </p:nvSpPr>
          <p:spPr>
            <a:xfrm>
              <a:off x="7116793" y="2829020"/>
              <a:ext cx="29656" cy="35002"/>
            </a:xfrm>
            <a:custGeom>
              <a:avLst/>
              <a:gdLst/>
              <a:ahLst/>
              <a:cxnLst/>
              <a:rect l="l" t="t" r="r" b="b"/>
              <a:pathLst>
                <a:path w="1004" h="1185" extrusionOk="0">
                  <a:moveTo>
                    <a:pt x="630" y="0"/>
                  </a:moveTo>
                  <a:cubicBezTo>
                    <a:pt x="433" y="0"/>
                    <a:pt x="233" y="188"/>
                    <a:pt x="126" y="467"/>
                  </a:cubicBezTo>
                  <a:cubicBezTo>
                    <a:pt x="1" y="768"/>
                    <a:pt x="76" y="1094"/>
                    <a:pt x="276" y="1169"/>
                  </a:cubicBezTo>
                  <a:cubicBezTo>
                    <a:pt x="308" y="1180"/>
                    <a:pt x="341" y="1185"/>
                    <a:pt x="373" y="1185"/>
                  </a:cubicBezTo>
                  <a:cubicBezTo>
                    <a:pt x="570" y="1185"/>
                    <a:pt x="770" y="998"/>
                    <a:pt x="878" y="718"/>
                  </a:cubicBezTo>
                  <a:cubicBezTo>
                    <a:pt x="1003" y="417"/>
                    <a:pt x="928" y="91"/>
                    <a:pt x="727" y="16"/>
                  </a:cubicBezTo>
                  <a:cubicBezTo>
                    <a:pt x="695" y="6"/>
                    <a:pt x="663" y="0"/>
                    <a:pt x="6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08;p34"/>
            <p:cNvSpPr/>
            <p:nvPr/>
          </p:nvSpPr>
          <p:spPr>
            <a:xfrm>
              <a:off x="6933953" y="2851705"/>
              <a:ext cx="105862" cy="37040"/>
            </a:xfrm>
            <a:custGeom>
              <a:avLst/>
              <a:gdLst/>
              <a:ahLst/>
              <a:cxnLst/>
              <a:rect l="l" t="t" r="r" b="b"/>
              <a:pathLst>
                <a:path w="3584" h="1254" extrusionOk="0">
                  <a:moveTo>
                    <a:pt x="0" y="0"/>
                  </a:moveTo>
                  <a:cubicBezTo>
                    <a:pt x="150" y="276"/>
                    <a:pt x="401" y="526"/>
                    <a:pt x="702" y="702"/>
                  </a:cubicBezTo>
                  <a:cubicBezTo>
                    <a:pt x="977" y="902"/>
                    <a:pt x="1278" y="1028"/>
                    <a:pt x="1604" y="1128"/>
                  </a:cubicBezTo>
                  <a:cubicBezTo>
                    <a:pt x="1930" y="1203"/>
                    <a:pt x="2281" y="1253"/>
                    <a:pt x="2607" y="1253"/>
                  </a:cubicBezTo>
                  <a:cubicBezTo>
                    <a:pt x="2782" y="1253"/>
                    <a:pt x="2957" y="1203"/>
                    <a:pt x="3108" y="1178"/>
                  </a:cubicBezTo>
                  <a:cubicBezTo>
                    <a:pt x="3283" y="1153"/>
                    <a:pt x="3434" y="1103"/>
                    <a:pt x="3584" y="1053"/>
                  </a:cubicBezTo>
                  <a:cubicBezTo>
                    <a:pt x="3434" y="1053"/>
                    <a:pt x="3258" y="1053"/>
                    <a:pt x="3108" y="1028"/>
                  </a:cubicBezTo>
                  <a:cubicBezTo>
                    <a:pt x="2932" y="1028"/>
                    <a:pt x="2782" y="1028"/>
                    <a:pt x="2632" y="1003"/>
                  </a:cubicBezTo>
                  <a:cubicBezTo>
                    <a:pt x="2306" y="978"/>
                    <a:pt x="2005" y="902"/>
                    <a:pt x="1704" y="827"/>
                  </a:cubicBezTo>
                  <a:cubicBezTo>
                    <a:pt x="1378" y="752"/>
                    <a:pt x="1103" y="652"/>
                    <a:pt x="802" y="501"/>
                  </a:cubicBezTo>
                  <a:cubicBezTo>
                    <a:pt x="526" y="376"/>
                    <a:pt x="251" y="20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09;p34"/>
            <p:cNvSpPr/>
            <p:nvPr/>
          </p:nvSpPr>
          <p:spPr>
            <a:xfrm>
              <a:off x="6955397" y="2778924"/>
              <a:ext cx="84064" cy="71510"/>
            </a:xfrm>
            <a:custGeom>
              <a:avLst/>
              <a:gdLst/>
              <a:ahLst/>
              <a:cxnLst/>
              <a:rect l="l" t="t" r="r" b="b"/>
              <a:pathLst>
                <a:path w="2846" h="2421" extrusionOk="0">
                  <a:moveTo>
                    <a:pt x="2717" y="1"/>
                  </a:moveTo>
                  <a:cubicBezTo>
                    <a:pt x="2707" y="1"/>
                    <a:pt x="2695" y="3"/>
                    <a:pt x="2683" y="8"/>
                  </a:cubicBezTo>
                  <a:lnTo>
                    <a:pt x="101" y="1036"/>
                  </a:lnTo>
                  <a:cubicBezTo>
                    <a:pt x="26" y="1061"/>
                    <a:pt x="1" y="1136"/>
                    <a:pt x="26" y="1211"/>
                  </a:cubicBezTo>
                  <a:cubicBezTo>
                    <a:pt x="226" y="1587"/>
                    <a:pt x="402" y="1988"/>
                    <a:pt x="602" y="2364"/>
                  </a:cubicBezTo>
                  <a:cubicBezTo>
                    <a:pt x="626" y="2404"/>
                    <a:pt x="660" y="2421"/>
                    <a:pt x="694" y="2421"/>
                  </a:cubicBezTo>
                  <a:cubicBezTo>
                    <a:pt x="766" y="2421"/>
                    <a:pt x="837" y="2341"/>
                    <a:pt x="803" y="2239"/>
                  </a:cubicBezTo>
                  <a:cubicBezTo>
                    <a:pt x="623" y="1901"/>
                    <a:pt x="463" y="1563"/>
                    <a:pt x="287" y="1207"/>
                  </a:cubicBezTo>
                  <a:lnTo>
                    <a:pt x="287" y="1207"/>
                  </a:lnTo>
                  <a:lnTo>
                    <a:pt x="2733" y="234"/>
                  </a:lnTo>
                  <a:cubicBezTo>
                    <a:pt x="2846" y="188"/>
                    <a:pt x="2816" y="1"/>
                    <a:pt x="271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10;p34"/>
            <p:cNvSpPr/>
            <p:nvPr/>
          </p:nvSpPr>
          <p:spPr>
            <a:xfrm>
              <a:off x="7052400" y="2557006"/>
              <a:ext cx="22242" cy="66194"/>
            </a:xfrm>
            <a:custGeom>
              <a:avLst/>
              <a:gdLst/>
              <a:ahLst/>
              <a:cxnLst/>
              <a:rect l="l" t="t" r="r" b="b"/>
              <a:pathLst>
                <a:path w="753" h="2241" extrusionOk="0">
                  <a:moveTo>
                    <a:pt x="439" y="0"/>
                  </a:moveTo>
                  <a:cubicBezTo>
                    <a:pt x="406" y="0"/>
                    <a:pt x="373" y="16"/>
                    <a:pt x="351" y="52"/>
                  </a:cubicBezTo>
                  <a:cubicBezTo>
                    <a:pt x="0" y="804"/>
                    <a:pt x="176" y="1481"/>
                    <a:pt x="501" y="2183"/>
                  </a:cubicBezTo>
                  <a:cubicBezTo>
                    <a:pt x="526" y="2223"/>
                    <a:pt x="563" y="2240"/>
                    <a:pt x="600" y="2240"/>
                  </a:cubicBezTo>
                  <a:cubicBezTo>
                    <a:pt x="678" y="2240"/>
                    <a:pt x="753" y="2167"/>
                    <a:pt x="702" y="2082"/>
                  </a:cubicBezTo>
                  <a:cubicBezTo>
                    <a:pt x="401" y="1456"/>
                    <a:pt x="251" y="829"/>
                    <a:pt x="551" y="178"/>
                  </a:cubicBezTo>
                  <a:cubicBezTo>
                    <a:pt x="605" y="89"/>
                    <a:pt x="520" y="0"/>
                    <a:pt x="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11;p34"/>
            <p:cNvSpPr/>
            <p:nvPr/>
          </p:nvSpPr>
          <p:spPr>
            <a:xfrm>
              <a:off x="7073844" y="2576058"/>
              <a:ext cx="10102" cy="30867"/>
            </a:xfrm>
            <a:custGeom>
              <a:avLst/>
              <a:gdLst/>
              <a:ahLst/>
              <a:cxnLst/>
              <a:rect l="l" t="t" r="r" b="b"/>
              <a:pathLst>
                <a:path w="342" h="1045" extrusionOk="0">
                  <a:moveTo>
                    <a:pt x="146" y="1"/>
                  </a:moveTo>
                  <a:cubicBezTo>
                    <a:pt x="102" y="1"/>
                    <a:pt x="61" y="25"/>
                    <a:pt x="51" y="84"/>
                  </a:cubicBezTo>
                  <a:cubicBezTo>
                    <a:pt x="1" y="385"/>
                    <a:pt x="26" y="660"/>
                    <a:pt x="101" y="961"/>
                  </a:cubicBezTo>
                  <a:cubicBezTo>
                    <a:pt x="111" y="1020"/>
                    <a:pt x="152" y="1045"/>
                    <a:pt x="196" y="1045"/>
                  </a:cubicBezTo>
                  <a:cubicBezTo>
                    <a:pt x="265" y="1045"/>
                    <a:pt x="342" y="987"/>
                    <a:pt x="327" y="911"/>
                  </a:cubicBezTo>
                  <a:cubicBezTo>
                    <a:pt x="252" y="660"/>
                    <a:pt x="226" y="410"/>
                    <a:pt x="277" y="134"/>
                  </a:cubicBezTo>
                  <a:cubicBezTo>
                    <a:pt x="292" y="58"/>
                    <a:pt x="215"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12;p34"/>
            <p:cNvSpPr/>
            <p:nvPr/>
          </p:nvSpPr>
          <p:spPr>
            <a:xfrm>
              <a:off x="7361839" y="2721886"/>
              <a:ext cx="18402" cy="45488"/>
            </a:xfrm>
            <a:custGeom>
              <a:avLst/>
              <a:gdLst/>
              <a:ahLst/>
              <a:cxnLst/>
              <a:rect l="l" t="t" r="r" b="b"/>
              <a:pathLst>
                <a:path w="623" h="1540" extrusionOk="0">
                  <a:moveTo>
                    <a:pt x="264" y="1"/>
                  </a:moveTo>
                  <a:cubicBezTo>
                    <a:pt x="217" y="1"/>
                    <a:pt x="170" y="25"/>
                    <a:pt x="151" y="84"/>
                  </a:cubicBezTo>
                  <a:cubicBezTo>
                    <a:pt x="0" y="561"/>
                    <a:pt x="75" y="1062"/>
                    <a:pt x="351" y="1488"/>
                  </a:cubicBezTo>
                  <a:cubicBezTo>
                    <a:pt x="381" y="1525"/>
                    <a:pt x="419" y="1540"/>
                    <a:pt x="455" y="1540"/>
                  </a:cubicBezTo>
                  <a:cubicBezTo>
                    <a:pt x="543" y="1540"/>
                    <a:pt x="623" y="1451"/>
                    <a:pt x="552" y="1363"/>
                  </a:cubicBezTo>
                  <a:cubicBezTo>
                    <a:pt x="301" y="1012"/>
                    <a:pt x="226" y="561"/>
                    <a:pt x="376" y="134"/>
                  </a:cubicBezTo>
                  <a:cubicBezTo>
                    <a:pt x="407" y="58"/>
                    <a:pt x="336" y="1"/>
                    <a:pt x="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13;p34"/>
            <p:cNvSpPr/>
            <p:nvPr/>
          </p:nvSpPr>
          <p:spPr>
            <a:xfrm>
              <a:off x="7381837" y="2731516"/>
              <a:ext cx="18609" cy="48442"/>
            </a:xfrm>
            <a:custGeom>
              <a:avLst/>
              <a:gdLst/>
              <a:ahLst/>
              <a:cxnLst/>
              <a:rect l="l" t="t" r="r" b="b"/>
              <a:pathLst>
                <a:path w="630" h="1640" extrusionOk="0">
                  <a:moveTo>
                    <a:pt x="196" y="1"/>
                  </a:moveTo>
                  <a:cubicBezTo>
                    <a:pt x="151" y="1"/>
                    <a:pt x="110" y="25"/>
                    <a:pt x="100" y="84"/>
                  </a:cubicBezTo>
                  <a:cubicBezTo>
                    <a:pt x="0" y="610"/>
                    <a:pt x="75" y="1137"/>
                    <a:pt x="376" y="1588"/>
                  </a:cubicBezTo>
                  <a:cubicBezTo>
                    <a:pt x="398" y="1625"/>
                    <a:pt x="431" y="1640"/>
                    <a:pt x="464" y="1640"/>
                  </a:cubicBezTo>
                  <a:cubicBezTo>
                    <a:pt x="545" y="1640"/>
                    <a:pt x="630" y="1551"/>
                    <a:pt x="576" y="1463"/>
                  </a:cubicBezTo>
                  <a:cubicBezTo>
                    <a:pt x="301" y="1062"/>
                    <a:pt x="226" y="610"/>
                    <a:pt x="326" y="134"/>
                  </a:cubicBezTo>
                  <a:cubicBezTo>
                    <a:pt x="341" y="58"/>
                    <a:pt x="264" y="1"/>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14;p34"/>
            <p:cNvSpPr/>
            <p:nvPr/>
          </p:nvSpPr>
          <p:spPr>
            <a:xfrm>
              <a:off x="6727246" y="2787874"/>
              <a:ext cx="29892" cy="27499"/>
            </a:xfrm>
            <a:custGeom>
              <a:avLst/>
              <a:gdLst/>
              <a:ahLst/>
              <a:cxnLst/>
              <a:rect l="l" t="t" r="r" b="b"/>
              <a:pathLst>
                <a:path w="1012" h="931" extrusionOk="0">
                  <a:moveTo>
                    <a:pt x="838" y="1"/>
                  </a:moveTo>
                  <a:cubicBezTo>
                    <a:pt x="812" y="1"/>
                    <a:pt x="784" y="9"/>
                    <a:pt x="757" y="31"/>
                  </a:cubicBezTo>
                  <a:cubicBezTo>
                    <a:pt x="507" y="256"/>
                    <a:pt x="281" y="482"/>
                    <a:pt x="56" y="733"/>
                  </a:cubicBezTo>
                  <a:cubicBezTo>
                    <a:pt x="0" y="825"/>
                    <a:pt x="67" y="930"/>
                    <a:pt x="146" y="930"/>
                  </a:cubicBezTo>
                  <a:cubicBezTo>
                    <a:pt x="174" y="930"/>
                    <a:pt x="204" y="916"/>
                    <a:pt x="231" y="883"/>
                  </a:cubicBezTo>
                  <a:cubicBezTo>
                    <a:pt x="457" y="632"/>
                    <a:pt x="682" y="407"/>
                    <a:pt x="933" y="181"/>
                  </a:cubicBezTo>
                  <a:cubicBezTo>
                    <a:pt x="1012" y="122"/>
                    <a:pt x="935" y="1"/>
                    <a:pt x="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15;p34"/>
            <p:cNvSpPr/>
            <p:nvPr/>
          </p:nvSpPr>
          <p:spPr>
            <a:xfrm>
              <a:off x="6737732" y="2807044"/>
              <a:ext cx="23807" cy="23010"/>
            </a:xfrm>
            <a:custGeom>
              <a:avLst/>
              <a:gdLst/>
              <a:ahLst/>
              <a:cxnLst/>
              <a:rect l="l" t="t" r="r" b="b"/>
              <a:pathLst>
                <a:path w="806" h="779" extrusionOk="0">
                  <a:moveTo>
                    <a:pt x="652" y="0"/>
                  </a:moveTo>
                  <a:cubicBezTo>
                    <a:pt x="627" y="0"/>
                    <a:pt x="601" y="10"/>
                    <a:pt x="578" y="33"/>
                  </a:cubicBezTo>
                  <a:cubicBezTo>
                    <a:pt x="402" y="209"/>
                    <a:pt x="252" y="409"/>
                    <a:pt x="77" y="585"/>
                  </a:cubicBezTo>
                  <a:cubicBezTo>
                    <a:pt x="1" y="660"/>
                    <a:pt x="82" y="779"/>
                    <a:pt x="170" y="779"/>
                  </a:cubicBezTo>
                  <a:cubicBezTo>
                    <a:pt x="198" y="779"/>
                    <a:pt x="227" y="766"/>
                    <a:pt x="252" y="735"/>
                  </a:cubicBezTo>
                  <a:cubicBezTo>
                    <a:pt x="402" y="560"/>
                    <a:pt x="578" y="384"/>
                    <a:pt x="728" y="184"/>
                  </a:cubicBezTo>
                  <a:cubicBezTo>
                    <a:pt x="805" y="107"/>
                    <a:pt x="734" y="0"/>
                    <a:pt x="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16;p34"/>
            <p:cNvSpPr/>
            <p:nvPr/>
          </p:nvSpPr>
          <p:spPr>
            <a:xfrm>
              <a:off x="6981213" y="3064112"/>
              <a:ext cx="22655" cy="28267"/>
            </a:xfrm>
            <a:custGeom>
              <a:avLst/>
              <a:gdLst/>
              <a:ahLst/>
              <a:cxnLst/>
              <a:rect l="l" t="t" r="r" b="b"/>
              <a:pathLst>
                <a:path w="767" h="957" extrusionOk="0">
                  <a:moveTo>
                    <a:pt x="603" y="0"/>
                  </a:moveTo>
                  <a:cubicBezTo>
                    <a:pt x="573" y="0"/>
                    <a:pt x="545" y="16"/>
                    <a:pt x="530" y="52"/>
                  </a:cubicBezTo>
                  <a:cubicBezTo>
                    <a:pt x="380" y="303"/>
                    <a:pt x="230" y="554"/>
                    <a:pt x="54" y="779"/>
                  </a:cubicBezTo>
                  <a:cubicBezTo>
                    <a:pt x="1" y="868"/>
                    <a:pt x="86" y="956"/>
                    <a:pt x="166" y="956"/>
                  </a:cubicBezTo>
                  <a:cubicBezTo>
                    <a:pt x="200" y="956"/>
                    <a:pt x="233" y="941"/>
                    <a:pt x="255" y="904"/>
                  </a:cubicBezTo>
                  <a:cubicBezTo>
                    <a:pt x="430" y="679"/>
                    <a:pt x="580" y="428"/>
                    <a:pt x="731" y="178"/>
                  </a:cubicBezTo>
                  <a:cubicBezTo>
                    <a:pt x="766" y="89"/>
                    <a:pt x="676" y="0"/>
                    <a:pt x="6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17;p34"/>
            <p:cNvSpPr/>
            <p:nvPr/>
          </p:nvSpPr>
          <p:spPr>
            <a:xfrm>
              <a:off x="6994683" y="3072856"/>
              <a:ext cx="22478" cy="23305"/>
            </a:xfrm>
            <a:custGeom>
              <a:avLst/>
              <a:gdLst/>
              <a:ahLst/>
              <a:cxnLst/>
              <a:rect l="l" t="t" r="r" b="b"/>
              <a:pathLst>
                <a:path w="761" h="789" extrusionOk="0">
                  <a:moveTo>
                    <a:pt x="606" y="0"/>
                  </a:moveTo>
                  <a:cubicBezTo>
                    <a:pt x="572" y="0"/>
                    <a:pt x="541" y="17"/>
                    <a:pt x="525" y="57"/>
                  </a:cubicBezTo>
                  <a:cubicBezTo>
                    <a:pt x="425" y="283"/>
                    <a:pt x="275" y="458"/>
                    <a:pt x="99" y="608"/>
                  </a:cubicBezTo>
                  <a:cubicBezTo>
                    <a:pt x="1" y="668"/>
                    <a:pt x="89" y="789"/>
                    <a:pt x="179" y="789"/>
                  </a:cubicBezTo>
                  <a:cubicBezTo>
                    <a:pt x="204" y="789"/>
                    <a:pt x="228" y="780"/>
                    <a:pt x="250" y="759"/>
                  </a:cubicBezTo>
                  <a:cubicBezTo>
                    <a:pt x="450" y="608"/>
                    <a:pt x="601" y="408"/>
                    <a:pt x="726" y="182"/>
                  </a:cubicBezTo>
                  <a:cubicBezTo>
                    <a:pt x="760" y="80"/>
                    <a:pt x="677" y="0"/>
                    <a:pt x="6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18;p34"/>
            <p:cNvSpPr/>
            <p:nvPr/>
          </p:nvSpPr>
          <p:spPr>
            <a:xfrm>
              <a:off x="7083799" y="3300120"/>
              <a:ext cx="11815" cy="19199"/>
            </a:xfrm>
            <a:custGeom>
              <a:avLst/>
              <a:gdLst/>
              <a:ahLst/>
              <a:cxnLst/>
              <a:rect l="l" t="t" r="r" b="b"/>
              <a:pathLst>
                <a:path w="400" h="650" extrusionOk="0">
                  <a:moveTo>
                    <a:pt x="245" y="1"/>
                  </a:moveTo>
                  <a:cubicBezTo>
                    <a:pt x="212" y="1"/>
                    <a:pt x="181" y="18"/>
                    <a:pt x="165" y="57"/>
                  </a:cubicBezTo>
                  <a:cubicBezTo>
                    <a:pt x="90" y="208"/>
                    <a:pt x="40" y="358"/>
                    <a:pt x="15" y="508"/>
                  </a:cubicBezTo>
                  <a:cubicBezTo>
                    <a:pt x="0" y="596"/>
                    <a:pt x="70" y="649"/>
                    <a:pt x="136" y="649"/>
                  </a:cubicBezTo>
                  <a:cubicBezTo>
                    <a:pt x="184" y="649"/>
                    <a:pt x="230" y="622"/>
                    <a:pt x="240" y="559"/>
                  </a:cubicBezTo>
                  <a:cubicBezTo>
                    <a:pt x="265" y="433"/>
                    <a:pt x="290" y="308"/>
                    <a:pt x="366" y="183"/>
                  </a:cubicBezTo>
                  <a:cubicBezTo>
                    <a:pt x="400" y="80"/>
                    <a:pt x="317"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19;p34"/>
            <p:cNvSpPr/>
            <p:nvPr/>
          </p:nvSpPr>
          <p:spPr>
            <a:xfrm>
              <a:off x="7101226" y="3301597"/>
              <a:ext cx="19022" cy="36302"/>
            </a:xfrm>
            <a:custGeom>
              <a:avLst/>
              <a:gdLst/>
              <a:ahLst/>
              <a:cxnLst/>
              <a:rect l="l" t="t" r="r" b="b"/>
              <a:pathLst>
                <a:path w="644" h="1229" extrusionOk="0">
                  <a:moveTo>
                    <a:pt x="494" y="1"/>
                  </a:moveTo>
                  <a:cubicBezTo>
                    <a:pt x="451" y="1"/>
                    <a:pt x="412" y="25"/>
                    <a:pt x="402" y="82"/>
                  </a:cubicBezTo>
                  <a:cubicBezTo>
                    <a:pt x="327" y="433"/>
                    <a:pt x="227" y="759"/>
                    <a:pt x="51" y="1060"/>
                  </a:cubicBezTo>
                  <a:cubicBezTo>
                    <a:pt x="1" y="1144"/>
                    <a:pt x="75" y="1229"/>
                    <a:pt x="152" y="1229"/>
                  </a:cubicBezTo>
                  <a:cubicBezTo>
                    <a:pt x="190" y="1229"/>
                    <a:pt x="227" y="1209"/>
                    <a:pt x="252" y="1160"/>
                  </a:cubicBezTo>
                  <a:cubicBezTo>
                    <a:pt x="427" y="834"/>
                    <a:pt x="553" y="509"/>
                    <a:pt x="628" y="158"/>
                  </a:cubicBezTo>
                  <a:cubicBezTo>
                    <a:pt x="643" y="65"/>
                    <a:pt x="563"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20;p34"/>
            <p:cNvSpPr/>
            <p:nvPr/>
          </p:nvSpPr>
          <p:spPr>
            <a:xfrm>
              <a:off x="7118565" y="3251737"/>
              <a:ext cx="13912" cy="24044"/>
            </a:xfrm>
            <a:custGeom>
              <a:avLst/>
              <a:gdLst/>
              <a:ahLst/>
              <a:cxnLst/>
              <a:rect l="l" t="t" r="r" b="b"/>
              <a:pathLst>
                <a:path w="471" h="814" extrusionOk="0">
                  <a:moveTo>
                    <a:pt x="338" y="0"/>
                  </a:moveTo>
                  <a:cubicBezTo>
                    <a:pt x="289" y="0"/>
                    <a:pt x="237" y="28"/>
                    <a:pt x="216" y="91"/>
                  </a:cubicBezTo>
                  <a:cubicBezTo>
                    <a:pt x="141" y="267"/>
                    <a:pt x="91" y="467"/>
                    <a:pt x="16" y="668"/>
                  </a:cubicBezTo>
                  <a:cubicBezTo>
                    <a:pt x="0" y="760"/>
                    <a:pt x="78" y="814"/>
                    <a:pt x="147" y="814"/>
                  </a:cubicBezTo>
                  <a:cubicBezTo>
                    <a:pt x="191" y="814"/>
                    <a:pt x="232" y="792"/>
                    <a:pt x="241" y="743"/>
                  </a:cubicBezTo>
                  <a:cubicBezTo>
                    <a:pt x="316" y="542"/>
                    <a:pt x="367" y="342"/>
                    <a:pt x="442" y="141"/>
                  </a:cubicBezTo>
                  <a:cubicBezTo>
                    <a:pt x="471" y="54"/>
                    <a:pt x="407"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21;p34"/>
            <p:cNvSpPr/>
            <p:nvPr/>
          </p:nvSpPr>
          <p:spPr>
            <a:xfrm>
              <a:off x="7355902" y="3083785"/>
              <a:ext cx="8182" cy="21503"/>
            </a:xfrm>
            <a:custGeom>
              <a:avLst/>
              <a:gdLst/>
              <a:ahLst/>
              <a:cxnLst/>
              <a:rect l="l" t="t" r="r" b="b"/>
              <a:pathLst>
                <a:path w="277" h="728" extrusionOk="0">
                  <a:moveTo>
                    <a:pt x="114" y="0"/>
                  </a:moveTo>
                  <a:cubicBezTo>
                    <a:pt x="57" y="0"/>
                    <a:pt x="1" y="38"/>
                    <a:pt x="1" y="113"/>
                  </a:cubicBezTo>
                  <a:lnTo>
                    <a:pt x="26" y="614"/>
                  </a:lnTo>
                  <a:cubicBezTo>
                    <a:pt x="38" y="690"/>
                    <a:pt x="101" y="727"/>
                    <a:pt x="161" y="727"/>
                  </a:cubicBezTo>
                  <a:cubicBezTo>
                    <a:pt x="220" y="727"/>
                    <a:pt x="276" y="690"/>
                    <a:pt x="276" y="614"/>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22;p34"/>
            <p:cNvSpPr/>
            <p:nvPr/>
          </p:nvSpPr>
          <p:spPr>
            <a:xfrm>
              <a:off x="7372946" y="3096368"/>
              <a:ext cx="6675" cy="25195"/>
            </a:xfrm>
            <a:custGeom>
              <a:avLst/>
              <a:gdLst/>
              <a:ahLst/>
              <a:cxnLst/>
              <a:rect l="l" t="t" r="r" b="b"/>
              <a:pathLst>
                <a:path w="226" h="853" extrusionOk="0">
                  <a:moveTo>
                    <a:pt x="113" y="0"/>
                  </a:moveTo>
                  <a:cubicBezTo>
                    <a:pt x="57" y="0"/>
                    <a:pt x="0" y="38"/>
                    <a:pt x="0" y="113"/>
                  </a:cubicBezTo>
                  <a:lnTo>
                    <a:pt x="0" y="740"/>
                  </a:lnTo>
                  <a:cubicBezTo>
                    <a:pt x="0" y="815"/>
                    <a:pt x="57" y="853"/>
                    <a:pt x="113" y="853"/>
                  </a:cubicBezTo>
                  <a:cubicBezTo>
                    <a:pt x="169" y="853"/>
                    <a:pt x="226" y="815"/>
                    <a:pt x="226" y="740"/>
                  </a:cubicBezTo>
                  <a:lnTo>
                    <a:pt x="226" y="113"/>
                  </a:lnTo>
                  <a:cubicBezTo>
                    <a:pt x="226" y="38"/>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23;p34"/>
            <p:cNvSpPr/>
            <p:nvPr/>
          </p:nvSpPr>
          <p:spPr>
            <a:xfrm>
              <a:off x="7377376" y="3055635"/>
              <a:ext cx="9777" cy="24575"/>
            </a:xfrm>
            <a:custGeom>
              <a:avLst/>
              <a:gdLst/>
              <a:ahLst/>
              <a:cxnLst/>
              <a:rect l="l" t="t" r="r" b="b"/>
              <a:pathLst>
                <a:path w="331" h="832" extrusionOk="0">
                  <a:moveTo>
                    <a:pt x="113" y="1"/>
                  </a:moveTo>
                  <a:cubicBezTo>
                    <a:pt x="57" y="1"/>
                    <a:pt x="1" y="39"/>
                    <a:pt x="1" y="114"/>
                  </a:cubicBezTo>
                  <a:cubicBezTo>
                    <a:pt x="1" y="339"/>
                    <a:pt x="26" y="540"/>
                    <a:pt x="76" y="740"/>
                  </a:cubicBezTo>
                  <a:cubicBezTo>
                    <a:pt x="97" y="803"/>
                    <a:pt x="149" y="831"/>
                    <a:pt x="198" y="831"/>
                  </a:cubicBezTo>
                  <a:cubicBezTo>
                    <a:pt x="267" y="831"/>
                    <a:pt x="331" y="778"/>
                    <a:pt x="301" y="690"/>
                  </a:cubicBezTo>
                  <a:cubicBezTo>
                    <a:pt x="251" y="490"/>
                    <a:pt x="226" y="314"/>
                    <a:pt x="226" y="114"/>
                  </a:cubicBezTo>
                  <a:cubicBezTo>
                    <a:pt x="226" y="39"/>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24;p34"/>
            <p:cNvSpPr/>
            <p:nvPr/>
          </p:nvSpPr>
          <p:spPr>
            <a:xfrm>
              <a:off x="7278188" y="3385810"/>
              <a:ext cx="8152" cy="26879"/>
            </a:xfrm>
            <a:custGeom>
              <a:avLst/>
              <a:gdLst/>
              <a:ahLst/>
              <a:cxnLst/>
              <a:rect l="l" t="t" r="r" b="b"/>
              <a:pathLst>
                <a:path w="276" h="910" extrusionOk="0">
                  <a:moveTo>
                    <a:pt x="116" y="1"/>
                  </a:moveTo>
                  <a:cubicBezTo>
                    <a:pt x="57" y="1"/>
                    <a:pt x="0" y="39"/>
                    <a:pt x="0" y="114"/>
                  </a:cubicBezTo>
                  <a:cubicBezTo>
                    <a:pt x="25" y="339"/>
                    <a:pt x="50" y="565"/>
                    <a:pt x="25" y="815"/>
                  </a:cubicBezTo>
                  <a:cubicBezTo>
                    <a:pt x="25" y="878"/>
                    <a:pt x="82" y="909"/>
                    <a:pt x="138" y="909"/>
                  </a:cubicBezTo>
                  <a:cubicBezTo>
                    <a:pt x="194" y="909"/>
                    <a:pt x="251" y="878"/>
                    <a:pt x="251" y="815"/>
                  </a:cubicBezTo>
                  <a:cubicBezTo>
                    <a:pt x="276" y="565"/>
                    <a:pt x="276" y="339"/>
                    <a:pt x="251" y="114"/>
                  </a:cubicBezTo>
                  <a:cubicBezTo>
                    <a:pt x="238" y="39"/>
                    <a:pt x="176"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25;p34"/>
            <p:cNvSpPr/>
            <p:nvPr/>
          </p:nvSpPr>
          <p:spPr>
            <a:xfrm>
              <a:off x="7290298" y="3387789"/>
              <a:ext cx="12051" cy="31635"/>
            </a:xfrm>
            <a:custGeom>
              <a:avLst/>
              <a:gdLst/>
              <a:ahLst/>
              <a:cxnLst/>
              <a:rect l="l" t="t" r="r" b="b"/>
              <a:pathLst>
                <a:path w="408" h="1071" extrusionOk="0">
                  <a:moveTo>
                    <a:pt x="137" y="1"/>
                  </a:moveTo>
                  <a:cubicBezTo>
                    <a:pt x="70" y="1"/>
                    <a:pt x="1" y="55"/>
                    <a:pt x="16" y="147"/>
                  </a:cubicBezTo>
                  <a:cubicBezTo>
                    <a:pt x="66" y="423"/>
                    <a:pt x="117" y="698"/>
                    <a:pt x="167" y="999"/>
                  </a:cubicBezTo>
                  <a:cubicBezTo>
                    <a:pt x="176" y="1048"/>
                    <a:pt x="217" y="1070"/>
                    <a:pt x="261" y="1070"/>
                  </a:cubicBezTo>
                  <a:cubicBezTo>
                    <a:pt x="329" y="1070"/>
                    <a:pt x="408" y="1016"/>
                    <a:pt x="392" y="924"/>
                  </a:cubicBezTo>
                  <a:lnTo>
                    <a:pt x="242" y="72"/>
                  </a:lnTo>
                  <a:cubicBezTo>
                    <a:pt x="222" y="23"/>
                    <a:pt x="180"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26;p34"/>
            <p:cNvSpPr/>
            <p:nvPr/>
          </p:nvSpPr>
          <p:spPr>
            <a:xfrm>
              <a:off x="7305865" y="3338579"/>
              <a:ext cx="10545" cy="25668"/>
            </a:xfrm>
            <a:custGeom>
              <a:avLst/>
              <a:gdLst/>
              <a:ahLst/>
              <a:cxnLst/>
              <a:rect l="l" t="t" r="r" b="b"/>
              <a:pathLst>
                <a:path w="357" h="869" extrusionOk="0">
                  <a:moveTo>
                    <a:pt x="146" y="0"/>
                  </a:moveTo>
                  <a:cubicBezTo>
                    <a:pt x="77" y="0"/>
                    <a:pt x="0" y="58"/>
                    <a:pt x="16" y="134"/>
                  </a:cubicBezTo>
                  <a:cubicBezTo>
                    <a:pt x="41" y="359"/>
                    <a:pt x="91" y="560"/>
                    <a:pt x="116" y="785"/>
                  </a:cubicBezTo>
                  <a:cubicBezTo>
                    <a:pt x="126" y="845"/>
                    <a:pt x="167" y="869"/>
                    <a:pt x="211" y="869"/>
                  </a:cubicBezTo>
                  <a:cubicBezTo>
                    <a:pt x="280" y="869"/>
                    <a:pt x="357" y="811"/>
                    <a:pt x="341" y="735"/>
                  </a:cubicBezTo>
                  <a:cubicBezTo>
                    <a:pt x="316" y="510"/>
                    <a:pt x="266" y="284"/>
                    <a:pt x="241" y="84"/>
                  </a:cubicBezTo>
                  <a:cubicBezTo>
                    <a:pt x="231" y="24"/>
                    <a:pt x="190"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27;p34"/>
            <p:cNvSpPr/>
            <p:nvPr/>
          </p:nvSpPr>
          <p:spPr>
            <a:xfrm>
              <a:off x="6771641" y="3148325"/>
              <a:ext cx="20351" cy="48619"/>
            </a:xfrm>
            <a:custGeom>
              <a:avLst/>
              <a:gdLst/>
              <a:ahLst/>
              <a:cxnLst/>
              <a:rect l="l" t="t" r="r" b="b"/>
              <a:pathLst>
                <a:path w="689" h="1646" extrusionOk="0">
                  <a:moveTo>
                    <a:pt x="546" y="0"/>
                  </a:moveTo>
                  <a:cubicBezTo>
                    <a:pt x="499" y="0"/>
                    <a:pt x="452" y="24"/>
                    <a:pt x="432" y="83"/>
                  </a:cubicBezTo>
                  <a:cubicBezTo>
                    <a:pt x="282" y="560"/>
                    <a:pt x="132" y="1036"/>
                    <a:pt x="31" y="1512"/>
                  </a:cubicBezTo>
                  <a:cubicBezTo>
                    <a:pt x="1" y="1588"/>
                    <a:pt x="72" y="1646"/>
                    <a:pt x="144" y="1646"/>
                  </a:cubicBezTo>
                  <a:cubicBezTo>
                    <a:pt x="190" y="1646"/>
                    <a:pt x="237" y="1621"/>
                    <a:pt x="257" y="1562"/>
                  </a:cubicBezTo>
                  <a:cubicBezTo>
                    <a:pt x="357" y="1086"/>
                    <a:pt x="508" y="610"/>
                    <a:pt x="658" y="134"/>
                  </a:cubicBezTo>
                  <a:cubicBezTo>
                    <a:pt x="688" y="58"/>
                    <a:pt x="617"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28;p34"/>
            <p:cNvSpPr/>
            <p:nvPr/>
          </p:nvSpPr>
          <p:spPr>
            <a:xfrm>
              <a:off x="6788390" y="3168322"/>
              <a:ext cx="18254" cy="34913"/>
            </a:xfrm>
            <a:custGeom>
              <a:avLst/>
              <a:gdLst/>
              <a:ahLst/>
              <a:cxnLst/>
              <a:rect l="l" t="t" r="r" b="b"/>
              <a:pathLst>
                <a:path w="618" h="1182" extrusionOk="0">
                  <a:moveTo>
                    <a:pt x="466" y="1"/>
                  </a:moveTo>
                  <a:cubicBezTo>
                    <a:pt x="429" y="1"/>
                    <a:pt x="391" y="17"/>
                    <a:pt x="367" y="58"/>
                  </a:cubicBezTo>
                  <a:cubicBezTo>
                    <a:pt x="216" y="359"/>
                    <a:pt x="91" y="685"/>
                    <a:pt x="16" y="1036"/>
                  </a:cubicBezTo>
                  <a:cubicBezTo>
                    <a:pt x="0" y="1127"/>
                    <a:pt x="69" y="1182"/>
                    <a:pt x="136" y="1182"/>
                  </a:cubicBezTo>
                  <a:cubicBezTo>
                    <a:pt x="179" y="1182"/>
                    <a:pt x="222" y="1160"/>
                    <a:pt x="241" y="1111"/>
                  </a:cubicBezTo>
                  <a:cubicBezTo>
                    <a:pt x="291" y="785"/>
                    <a:pt x="417" y="459"/>
                    <a:pt x="567" y="158"/>
                  </a:cubicBezTo>
                  <a:cubicBezTo>
                    <a:pt x="618" y="74"/>
                    <a:pt x="543"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29;p34"/>
            <p:cNvSpPr/>
            <p:nvPr/>
          </p:nvSpPr>
          <p:spPr>
            <a:xfrm>
              <a:off x="6804222" y="3139021"/>
              <a:ext cx="17811" cy="28326"/>
            </a:xfrm>
            <a:custGeom>
              <a:avLst/>
              <a:gdLst/>
              <a:ahLst/>
              <a:cxnLst/>
              <a:rect l="l" t="t" r="r" b="b"/>
              <a:pathLst>
                <a:path w="603" h="959" extrusionOk="0">
                  <a:moveTo>
                    <a:pt x="472" y="0"/>
                  </a:moveTo>
                  <a:cubicBezTo>
                    <a:pt x="426" y="0"/>
                    <a:pt x="377" y="22"/>
                    <a:pt x="357" y="73"/>
                  </a:cubicBezTo>
                  <a:cubicBezTo>
                    <a:pt x="232" y="323"/>
                    <a:pt x="131" y="574"/>
                    <a:pt x="31" y="825"/>
                  </a:cubicBezTo>
                  <a:cubicBezTo>
                    <a:pt x="1" y="901"/>
                    <a:pt x="72" y="958"/>
                    <a:pt x="143" y="958"/>
                  </a:cubicBezTo>
                  <a:cubicBezTo>
                    <a:pt x="190" y="958"/>
                    <a:pt x="237" y="934"/>
                    <a:pt x="257" y="875"/>
                  </a:cubicBezTo>
                  <a:lnTo>
                    <a:pt x="557" y="123"/>
                  </a:lnTo>
                  <a:cubicBezTo>
                    <a:pt x="602" y="48"/>
                    <a:pt x="540"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30;p34"/>
            <p:cNvSpPr/>
            <p:nvPr/>
          </p:nvSpPr>
          <p:spPr>
            <a:xfrm>
              <a:off x="6913571" y="3351014"/>
              <a:ext cx="8536" cy="38546"/>
            </a:xfrm>
            <a:custGeom>
              <a:avLst/>
              <a:gdLst/>
              <a:ahLst/>
              <a:cxnLst/>
              <a:rect l="l" t="t" r="r" b="b"/>
              <a:pathLst>
                <a:path w="289" h="1305" extrusionOk="0">
                  <a:moveTo>
                    <a:pt x="132" y="1"/>
                  </a:moveTo>
                  <a:cubicBezTo>
                    <a:pt x="76" y="1"/>
                    <a:pt x="26" y="39"/>
                    <a:pt x="38" y="114"/>
                  </a:cubicBezTo>
                  <a:cubicBezTo>
                    <a:pt x="38" y="465"/>
                    <a:pt x="38" y="841"/>
                    <a:pt x="13" y="1191"/>
                  </a:cubicBezTo>
                  <a:cubicBezTo>
                    <a:pt x="1" y="1267"/>
                    <a:pt x="51" y="1304"/>
                    <a:pt x="107" y="1304"/>
                  </a:cubicBezTo>
                  <a:cubicBezTo>
                    <a:pt x="164" y="1304"/>
                    <a:pt x="226" y="1267"/>
                    <a:pt x="239" y="1191"/>
                  </a:cubicBezTo>
                  <a:cubicBezTo>
                    <a:pt x="264" y="841"/>
                    <a:pt x="289" y="465"/>
                    <a:pt x="264" y="114"/>
                  </a:cubicBezTo>
                  <a:cubicBezTo>
                    <a:pt x="251" y="39"/>
                    <a:pt x="189" y="1"/>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31;p34"/>
            <p:cNvSpPr/>
            <p:nvPr/>
          </p:nvSpPr>
          <p:spPr>
            <a:xfrm>
              <a:off x="6938383" y="3360644"/>
              <a:ext cx="6675" cy="27440"/>
            </a:xfrm>
            <a:custGeom>
              <a:avLst/>
              <a:gdLst/>
              <a:ahLst/>
              <a:cxnLst/>
              <a:rect l="l" t="t" r="r" b="b"/>
              <a:pathLst>
                <a:path w="226" h="929" extrusionOk="0">
                  <a:moveTo>
                    <a:pt x="113" y="1"/>
                  </a:moveTo>
                  <a:cubicBezTo>
                    <a:pt x="57" y="1"/>
                    <a:pt x="0" y="38"/>
                    <a:pt x="0" y="114"/>
                  </a:cubicBezTo>
                  <a:lnTo>
                    <a:pt x="0" y="815"/>
                  </a:lnTo>
                  <a:cubicBezTo>
                    <a:pt x="0" y="891"/>
                    <a:pt x="57" y="928"/>
                    <a:pt x="113" y="928"/>
                  </a:cubicBezTo>
                  <a:cubicBezTo>
                    <a:pt x="170" y="928"/>
                    <a:pt x="226" y="891"/>
                    <a:pt x="226" y="815"/>
                  </a:cubicBezTo>
                  <a:lnTo>
                    <a:pt x="226" y="114"/>
                  </a:lnTo>
                  <a:cubicBezTo>
                    <a:pt x="226" y="38"/>
                    <a:pt x="170" y="1"/>
                    <a:pt x="11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32;p34"/>
            <p:cNvSpPr/>
            <p:nvPr/>
          </p:nvSpPr>
          <p:spPr>
            <a:xfrm>
              <a:off x="6942076" y="3310311"/>
              <a:ext cx="8536" cy="16305"/>
            </a:xfrm>
            <a:custGeom>
              <a:avLst/>
              <a:gdLst/>
              <a:ahLst/>
              <a:cxnLst/>
              <a:rect l="l" t="t" r="r" b="b"/>
              <a:pathLst>
                <a:path w="289" h="552" extrusionOk="0">
                  <a:moveTo>
                    <a:pt x="182" y="1"/>
                  </a:moveTo>
                  <a:cubicBezTo>
                    <a:pt x="126" y="1"/>
                    <a:pt x="63" y="38"/>
                    <a:pt x="51" y="113"/>
                  </a:cubicBezTo>
                  <a:cubicBezTo>
                    <a:pt x="26" y="214"/>
                    <a:pt x="26" y="339"/>
                    <a:pt x="1" y="439"/>
                  </a:cubicBezTo>
                  <a:cubicBezTo>
                    <a:pt x="1" y="514"/>
                    <a:pt x="57" y="552"/>
                    <a:pt x="113" y="552"/>
                  </a:cubicBezTo>
                  <a:cubicBezTo>
                    <a:pt x="170" y="552"/>
                    <a:pt x="226" y="514"/>
                    <a:pt x="226" y="439"/>
                  </a:cubicBezTo>
                  <a:cubicBezTo>
                    <a:pt x="251" y="339"/>
                    <a:pt x="276" y="214"/>
                    <a:pt x="276" y="113"/>
                  </a:cubicBezTo>
                  <a:cubicBezTo>
                    <a:pt x="289" y="38"/>
                    <a:pt x="239"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33;p34"/>
            <p:cNvSpPr/>
            <p:nvPr/>
          </p:nvSpPr>
          <p:spPr>
            <a:xfrm>
              <a:off x="6756843" y="2942830"/>
              <a:ext cx="18106" cy="38310"/>
            </a:xfrm>
            <a:custGeom>
              <a:avLst/>
              <a:gdLst/>
              <a:ahLst/>
              <a:cxnLst/>
              <a:rect l="l" t="t" r="r" b="b"/>
              <a:pathLst>
                <a:path w="613" h="1297" extrusionOk="0">
                  <a:moveTo>
                    <a:pt x="479" y="0"/>
                  </a:moveTo>
                  <a:cubicBezTo>
                    <a:pt x="435" y="0"/>
                    <a:pt x="392" y="22"/>
                    <a:pt x="382" y="73"/>
                  </a:cubicBezTo>
                  <a:cubicBezTo>
                    <a:pt x="257" y="424"/>
                    <a:pt x="156" y="800"/>
                    <a:pt x="31" y="1151"/>
                  </a:cubicBezTo>
                  <a:cubicBezTo>
                    <a:pt x="0" y="1243"/>
                    <a:pt x="73" y="1297"/>
                    <a:pt x="145" y="1297"/>
                  </a:cubicBezTo>
                  <a:cubicBezTo>
                    <a:pt x="191" y="1297"/>
                    <a:pt x="237" y="1275"/>
                    <a:pt x="257" y="1226"/>
                  </a:cubicBezTo>
                  <a:lnTo>
                    <a:pt x="582" y="123"/>
                  </a:lnTo>
                  <a:cubicBezTo>
                    <a:pt x="612" y="48"/>
                    <a:pt x="544"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34;p34"/>
            <p:cNvSpPr/>
            <p:nvPr/>
          </p:nvSpPr>
          <p:spPr>
            <a:xfrm>
              <a:off x="6765143" y="2963241"/>
              <a:ext cx="19347" cy="22685"/>
            </a:xfrm>
            <a:custGeom>
              <a:avLst/>
              <a:gdLst/>
              <a:ahLst/>
              <a:cxnLst/>
              <a:rect l="l" t="t" r="r" b="b"/>
              <a:pathLst>
                <a:path w="655" h="768" extrusionOk="0">
                  <a:moveTo>
                    <a:pt x="490" y="1"/>
                  </a:moveTo>
                  <a:cubicBezTo>
                    <a:pt x="466" y="1"/>
                    <a:pt x="444" y="11"/>
                    <a:pt x="427" y="34"/>
                  </a:cubicBezTo>
                  <a:cubicBezTo>
                    <a:pt x="276" y="209"/>
                    <a:pt x="151" y="410"/>
                    <a:pt x="51" y="610"/>
                  </a:cubicBezTo>
                  <a:cubicBezTo>
                    <a:pt x="0" y="695"/>
                    <a:pt x="75" y="768"/>
                    <a:pt x="152" y="768"/>
                  </a:cubicBezTo>
                  <a:cubicBezTo>
                    <a:pt x="189" y="768"/>
                    <a:pt x="227" y="751"/>
                    <a:pt x="251" y="710"/>
                  </a:cubicBezTo>
                  <a:cubicBezTo>
                    <a:pt x="327" y="535"/>
                    <a:pt x="452" y="359"/>
                    <a:pt x="577" y="209"/>
                  </a:cubicBezTo>
                  <a:cubicBezTo>
                    <a:pt x="654" y="112"/>
                    <a:pt x="568" y="1"/>
                    <a:pt x="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35;p34"/>
            <p:cNvSpPr/>
            <p:nvPr/>
          </p:nvSpPr>
          <p:spPr>
            <a:xfrm>
              <a:off x="6880637" y="2528177"/>
              <a:ext cx="159178" cy="104415"/>
            </a:xfrm>
            <a:custGeom>
              <a:avLst/>
              <a:gdLst/>
              <a:ahLst/>
              <a:cxnLst/>
              <a:rect l="l" t="t" r="r" b="b"/>
              <a:pathLst>
                <a:path w="5389" h="3535" extrusionOk="0">
                  <a:moveTo>
                    <a:pt x="5389" y="1"/>
                  </a:moveTo>
                  <a:cubicBezTo>
                    <a:pt x="1655" y="352"/>
                    <a:pt x="301" y="2482"/>
                    <a:pt x="301" y="2482"/>
                  </a:cubicBezTo>
                  <a:lnTo>
                    <a:pt x="0" y="3535"/>
                  </a:lnTo>
                  <a:cubicBezTo>
                    <a:pt x="3935" y="3108"/>
                    <a:pt x="5389" y="1"/>
                    <a:pt x="5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36;p34"/>
            <p:cNvSpPr/>
            <p:nvPr/>
          </p:nvSpPr>
          <p:spPr>
            <a:xfrm>
              <a:off x="6534186" y="2988643"/>
              <a:ext cx="1028289" cy="591991"/>
            </a:xfrm>
            <a:custGeom>
              <a:avLst/>
              <a:gdLst/>
              <a:ahLst/>
              <a:cxnLst/>
              <a:rect l="l" t="t" r="r" b="b"/>
              <a:pathLst>
                <a:path w="34813" h="20042" extrusionOk="0">
                  <a:moveTo>
                    <a:pt x="7256" y="9406"/>
                  </a:moveTo>
                  <a:cubicBezTo>
                    <a:pt x="7268" y="9406"/>
                    <a:pt x="7281" y="9412"/>
                    <a:pt x="7293" y="9424"/>
                  </a:cubicBezTo>
                  <a:cubicBezTo>
                    <a:pt x="7369" y="9474"/>
                    <a:pt x="7419" y="9600"/>
                    <a:pt x="7444" y="9725"/>
                  </a:cubicBezTo>
                  <a:cubicBezTo>
                    <a:pt x="7519" y="9976"/>
                    <a:pt x="7519" y="10251"/>
                    <a:pt x="7494" y="10502"/>
                  </a:cubicBezTo>
                  <a:cubicBezTo>
                    <a:pt x="7433" y="11375"/>
                    <a:pt x="7175" y="12231"/>
                    <a:pt x="6720" y="12964"/>
                  </a:cubicBezTo>
                  <a:lnTo>
                    <a:pt x="6720" y="12964"/>
                  </a:lnTo>
                  <a:cubicBezTo>
                    <a:pt x="6693" y="12336"/>
                    <a:pt x="6709" y="11707"/>
                    <a:pt x="6767" y="11078"/>
                  </a:cubicBezTo>
                  <a:cubicBezTo>
                    <a:pt x="6792" y="10803"/>
                    <a:pt x="6842" y="10552"/>
                    <a:pt x="6892" y="10276"/>
                  </a:cubicBezTo>
                  <a:cubicBezTo>
                    <a:pt x="6943" y="10026"/>
                    <a:pt x="6993" y="9750"/>
                    <a:pt x="7118" y="9525"/>
                  </a:cubicBezTo>
                  <a:cubicBezTo>
                    <a:pt x="7143" y="9474"/>
                    <a:pt x="7193" y="9424"/>
                    <a:pt x="7218" y="9424"/>
                  </a:cubicBezTo>
                  <a:cubicBezTo>
                    <a:pt x="7231" y="9412"/>
                    <a:pt x="7243" y="9406"/>
                    <a:pt x="7256" y="9406"/>
                  </a:cubicBezTo>
                  <a:close/>
                  <a:moveTo>
                    <a:pt x="29364" y="11918"/>
                  </a:moveTo>
                  <a:cubicBezTo>
                    <a:pt x="29418" y="11918"/>
                    <a:pt x="29474" y="11931"/>
                    <a:pt x="29524" y="11956"/>
                  </a:cubicBezTo>
                  <a:cubicBezTo>
                    <a:pt x="29599" y="12006"/>
                    <a:pt x="29674" y="12106"/>
                    <a:pt x="29700" y="12231"/>
                  </a:cubicBezTo>
                  <a:cubicBezTo>
                    <a:pt x="29800" y="12457"/>
                    <a:pt x="29825" y="12733"/>
                    <a:pt x="29825" y="12983"/>
                  </a:cubicBezTo>
                  <a:cubicBezTo>
                    <a:pt x="29800" y="13535"/>
                    <a:pt x="29700" y="14061"/>
                    <a:pt x="29574" y="14587"/>
                  </a:cubicBezTo>
                  <a:cubicBezTo>
                    <a:pt x="29551" y="14673"/>
                    <a:pt x="29527" y="14760"/>
                    <a:pt x="29501" y="14845"/>
                  </a:cubicBezTo>
                  <a:lnTo>
                    <a:pt x="29501" y="14845"/>
                  </a:lnTo>
                  <a:cubicBezTo>
                    <a:pt x="29261" y="14404"/>
                    <a:pt x="29071" y="13895"/>
                    <a:pt x="28998" y="13409"/>
                  </a:cubicBezTo>
                  <a:cubicBezTo>
                    <a:pt x="28948" y="13134"/>
                    <a:pt x="28923" y="12858"/>
                    <a:pt x="28948" y="12607"/>
                  </a:cubicBezTo>
                  <a:cubicBezTo>
                    <a:pt x="28973" y="12357"/>
                    <a:pt x="29023" y="12081"/>
                    <a:pt x="29223" y="11956"/>
                  </a:cubicBezTo>
                  <a:cubicBezTo>
                    <a:pt x="29261" y="11931"/>
                    <a:pt x="29311" y="11918"/>
                    <a:pt x="29364" y="11918"/>
                  </a:cubicBezTo>
                  <a:close/>
                  <a:moveTo>
                    <a:pt x="13846" y="12405"/>
                  </a:moveTo>
                  <a:cubicBezTo>
                    <a:pt x="13892" y="12405"/>
                    <a:pt x="13939" y="12426"/>
                    <a:pt x="13985" y="12457"/>
                  </a:cubicBezTo>
                  <a:cubicBezTo>
                    <a:pt x="14136" y="12557"/>
                    <a:pt x="14161" y="12833"/>
                    <a:pt x="14136" y="13084"/>
                  </a:cubicBezTo>
                  <a:cubicBezTo>
                    <a:pt x="14110" y="13610"/>
                    <a:pt x="13910" y="14111"/>
                    <a:pt x="13709" y="14612"/>
                  </a:cubicBezTo>
                  <a:cubicBezTo>
                    <a:pt x="13632" y="14775"/>
                    <a:pt x="13553" y="14937"/>
                    <a:pt x="13469" y="15099"/>
                  </a:cubicBezTo>
                  <a:lnTo>
                    <a:pt x="13469" y="15099"/>
                  </a:lnTo>
                  <a:cubicBezTo>
                    <a:pt x="13435" y="14821"/>
                    <a:pt x="13415" y="14541"/>
                    <a:pt x="13409" y="14261"/>
                  </a:cubicBezTo>
                  <a:cubicBezTo>
                    <a:pt x="13384" y="13735"/>
                    <a:pt x="13409" y="13184"/>
                    <a:pt x="13584" y="12708"/>
                  </a:cubicBezTo>
                  <a:cubicBezTo>
                    <a:pt x="13634" y="12607"/>
                    <a:pt x="13684" y="12482"/>
                    <a:pt x="13760" y="12432"/>
                  </a:cubicBezTo>
                  <a:cubicBezTo>
                    <a:pt x="13788" y="12413"/>
                    <a:pt x="13817" y="12405"/>
                    <a:pt x="13846" y="12405"/>
                  </a:cubicBezTo>
                  <a:close/>
                  <a:moveTo>
                    <a:pt x="20802" y="13033"/>
                  </a:moveTo>
                  <a:cubicBezTo>
                    <a:pt x="20802" y="13033"/>
                    <a:pt x="20827" y="13033"/>
                    <a:pt x="20852" y="13058"/>
                  </a:cubicBezTo>
                  <a:cubicBezTo>
                    <a:pt x="20877" y="13084"/>
                    <a:pt x="20902" y="13134"/>
                    <a:pt x="20902" y="13184"/>
                  </a:cubicBezTo>
                  <a:cubicBezTo>
                    <a:pt x="20928" y="13309"/>
                    <a:pt x="20953" y="13434"/>
                    <a:pt x="20953" y="13560"/>
                  </a:cubicBezTo>
                  <a:cubicBezTo>
                    <a:pt x="20953" y="13835"/>
                    <a:pt x="20928" y="14086"/>
                    <a:pt x="20902" y="14362"/>
                  </a:cubicBezTo>
                  <a:cubicBezTo>
                    <a:pt x="20860" y="14660"/>
                    <a:pt x="20793" y="14958"/>
                    <a:pt x="20716" y="15252"/>
                  </a:cubicBezTo>
                  <a:lnTo>
                    <a:pt x="20716" y="15252"/>
                  </a:lnTo>
                  <a:cubicBezTo>
                    <a:pt x="20670" y="14988"/>
                    <a:pt x="20639" y="14722"/>
                    <a:pt x="20627" y="14462"/>
                  </a:cubicBezTo>
                  <a:cubicBezTo>
                    <a:pt x="20602" y="14211"/>
                    <a:pt x="20602" y="13936"/>
                    <a:pt x="20627" y="13685"/>
                  </a:cubicBezTo>
                  <a:cubicBezTo>
                    <a:pt x="20627" y="13535"/>
                    <a:pt x="20652" y="13409"/>
                    <a:pt x="20677" y="13284"/>
                  </a:cubicBezTo>
                  <a:cubicBezTo>
                    <a:pt x="20702" y="13184"/>
                    <a:pt x="20777" y="13058"/>
                    <a:pt x="20802" y="13033"/>
                  </a:cubicBezTo>
                  <a:close/>
                  <a:moveTo>
                    <a:pt x="752" y="1"/>
                  </a:moveTo>
                  <a:lnTo>
                    <a:pt x="752" y="1"/>
                  </a:lnTo>
                  <a:cubicBezTo>
                    <a:pt x="376" y="2156"/>
                    <a:pt x="125" y="4312"/>
                    <a:pt x="25" y="6492"/>
                  </a:cubicBezTo>
                  <a:cubicBezTo>
                    <a:pt x="0" y="7595"/>
                    <a:pt x="25" y="8672"/>
                    <a:pt x="125" y="9750"/>
                  </a:cubicBezTo>
                  <a:cubicBezTo>
                    <a:pt x="251" y="10853"/>
                    <a:pt x="426" y="11931"/>
                    <a:pt x="902" y="12933"/>
                  </a:cubicBezTo>
                  <a:cubicBezTo>
                    <a:pt x="1128" y="13434"/>
                    <a:pt x="1454" y="13911"/>
                    <a:pt x="1905" y="14261"/>
                  </a:cubicBezTo>
                  <a:cubicBezTo>
                    <a:pt x="2130" y="14437"/>
                    <a:pt x="2406" y="14562"/>
                    <a:pt x="2682" y="14637"/>
                  </a:cubicBezTo>
                  <a:cubicBezTo>
                    <a:pt x="2932" y="14738"/>
                    <a:pt x="3208" y="14788"/>
                    <a:pt x="3509" y="14813"/>
                  </a:cubicBezTo>
                  <a:cubicBezTo>
                    <a:pt x="3647" y="14832"/>
                    <a:pt x="3786" y="14841"/>
                    <a:pt x="3926" y="14841"/>
                  </a:cubicBezTo>
                  <a:cubicBezTo>
                    <a:pt x="4345" y="14841"/>
                    <a:pt x="4768" y="14756"/>
                    <a:pt x="5163" y="14587"/>
                  </a:cubicBezTo>
                  <a:cubicBezTo>
                    <a:pt x="5689" y="14387"/>
                    <a:pt x="6140" y="14011"/>
                    <a:pt x="6491" y="13585"/>
                  </a:cubicBezTo>
                  <a:cubicBezTo>
                    <a:pt x="6508" y="13564"/>
                    <a:pt x="6525" y="13544"/>
                    <a:pt x="6542" y="13523"/>
                  </a:cubicBezTo>
                  <a:lnTo>
                    <a:pt x="6542" y="13523"/>
                  </a:lnTo>
                  <a:cubicBezTo>
                    <a:pt x="6560" y="13796"/>
                    <a:pt x="6585" y="14067"/>
                    <a:pt x="6617" y="14337"/>
                  </a:cubicBezTo>
                  <a:cubicBezTo>
                    <a:pt x="6767" y="15414"/>
                    <a:pt x="7018" y="16517"/>
                    <a:pt x="7644" y="17470"/>
                  </a:cubicBezTo>
                  <a:cubicBezTo>
                    <a:pt x="7945" y="17921"/>
                    <a:pt x="8396" y="18347"/>
                    <a:pt x="8973" y="18497"/>
                  </a:cubicBezTo>
                  <a:cubicBezTo>
                    <a:pt x="9196" y="18565"/>
                    <a:pt x="9423" y="18595"/>
                    <a:pt x="9648" y="18595"/>
                  </a:cubicBezTo>
                  <a:cubicBezTo>
                    <a:pt x="10004" y="18595"/>
                    <a:pt x="10355" y="18520"/>
                    <a:pt x="10677" y="18397"/>
                  </a:cubicBezTo>
                  <a:cubicBezTo>
                    <a:pt x="11203" y="18171"/>
                    <a:pt x="11679" y="17820"/>
                    <a:pt x="12080" y="17444"/>
                  </a:cubicBezTo>
                  <a:cubicBezTo>
                    <a:pt x="12481" y="17043"/>
                    <a:pt x="12832" y="16617"/>
                    <a:pt x="13133" y="16166"/>
                  </a:cubicBezTo>
                  <a:cubicBezTo>
                    <a:pt x="13196" y="16075"/>
                    <a:pt x="13256" y="15983"/>
                    <a:pt x="13315" y="15892"/>
                  </a:cubicBezTo>
                  <a:lnTo>
                    <a:pt x="13315" y="15892"/>
                  </a:lnTo>
                  <a:cubicBezTo>
                    <a:pt x="13428" y="16437"/>
                    <a:pt x="13593" y="16972"/>
                    <a:pt x="13810" y="17495"/>
                  </a:cubicBezTo>
                  <a:cubicBezTo>
                    <a:pt x="14035" y="18021"/>
                    <a:pt x="14311" y="18497"/>
                    <a:pt x="14687" y="18948"/>
                  </a:cubicBezTo>
                  <a:cubicBezTo>
                    <a:pt x="15038" y="19374"/>
                    <a:pt x="15514" y="19725"/>
                    <a:pt x="16090" y="19901"/>
                  </a:cubicBezTo>
                  <a:cubicBezTo>
                    <a:pt x="16375" y="19991"/>
                    <a:pt x="16680" y="20042"/>
                    <a:pt x="16984" y="20042"/>
                  </a:cubicBezTo>
                  <a:cubicBezTo>
                    <a:pt x="17269" y="20042"/>
                    <a:pt x="17553" y="19998"/>
                    <a:pt x="17820" y="19901"/>
                  </a:cubicBezTo>
                  <a:cubicBezTo>
                    <a:pt x="18371" y="19700"/>
                    <a:pt x="18822" y="19324"/>
                    <a:pt x="19198" y="18923"/>
                  </a:cubicBezTo>
                  <a:cubicBezTo>
                    <a:pt x="19891" y="18139"/>
                    <a:pt x="20349" y="17205"/>
                    <a:pt x="20691" y="16240"/>
                  </a:cubicBezTo>
                  <a:lnTo>
                    <a:pt x="20691" y="16240"/>
                  </a:lnTo>
                  <a:cubicBezTo>
                    <a:pt x="21020" y="17249"/>
                    <a:pt x="21541" y="18224"/>
                    <a:pt x="22431" y="18898"/>
                  </a:cubicBezTo>
                  <a:cubicBezTo>
                    <a:pt x="22857" y="19249"/>
                    <a:pt x="23409" y="19500"/>
                    <a:pt x="23960" y="19600"/>
                  </a:cubicBezTo>
                  <a:cubicBezTo>
                    <a:pt x="24191" y="19640"/>
                    <a:pt x="24421" y="19660"/>
                    <a:pt x="24650" y="19660"/>
                  </a:cubicBezTo>
                  <a:cubicBezTo>
                    <a:pt x="24994" y="19660"/>
                    <a:pt x="25334" y="19615"/>
                    <a:pt x="25664" y="19525"/>
                  </a:cubicBezTo>
                  <a:cubicBezTo>
                    <a:pt x="26792" y="19274"/>
                    <a:pt x="27694" y="18497"/>
                    <a:pt x="28371" y="17620"/>
                  </a:cubicBezTo>
                  <a:cubicBezTo>
                    <a:pt x="28887" y="16905"/>
                    <a:pt x="29278" y="16112"/>
                    <a:pt x="29567" y="15290"/>
                  </a:cubicBezTo>
                  <a:lnTo>
                    <a:pt x="29567" y="15290"/>
                  </a:lnTo>
                  <a:cubicBezTo>
                    <a:pt x="29817" y="15644"/>
                    <a:pt x="30129" y="15961"/>
                    <a:pt x="30502" y="16216"/>
                  </a:cubicBezTo>
                  <a:cubicBezTo>
                    <a:pt x="30953" y="16542"/>
                    <a:pt x="31529" y="16743"/>
                    <a:pt x="32080" y="16768"/>
                  </a:cubicBezTo>
                  <a:cubicBezTo>
                    <a:pt x="32381" y="16768"/>
                    <a:pt x="32657" y="16743"/>
                    <a:pt x="32933" y="16693"/>
                  </a:cubicBezTo>
                  <a:cubicBezTo>
                    <a:pt x="33233" y="16642"/>
                    <a:pt x="33484" y="16492"/>
                    <a:pt x="33710" y="16317"/>
                  </a:cubicBezTo>
                  <a:cubicBezTo>
                    <a:pt x="34136" y="15916"/>
                    <a:pt x="34361" y="15389"/>
                    <a:pt x="34512" y="14863"/>
                  </a:cubicBezTo>
                  <a:cubicBezTo>
                    <a:pt x="34787" y="13785"/>
                    <a:pt x="34812" y="12683"/>
                    <a:pt x="34812" y="11605"/>
                  </a:cubicBezTo>
                  <a:cubicBezTo>
                    <a:pt x="34787" y="10502"/>
                    <a:pt x="34687" y="9424"/>
                    <a:pt x="34537" y="8347"/>
                  </a:cubicBezTo>
                  <a:cubicBezTo>
                    <a:pt x="34261" y="6191"/>
                    <a:pt x="33835" y="4036"/>
                    <a:pt x="33334" y="1931"/>
                  </a:cubicBezTo>
                  <a:lnTo>
                    <a:pt x="33334" y="1931"/>
                  </a:lnTo>
                  <a:cubicBezTo>
                    <a:pt x="33810" y="4061"/>
                    <a:pt x="34211" y="6191"/>
                    <a:pt x="34461" y="8347"/>
                  </a:cubicBezTo>
                  <a:cubicBezTo>
                    <a:pt x="34587" y="9424"/>
                    <a:pt x="34687" y="10527"/>
                    <a:pt x="34687" y="11605"/>
                  </a:cubicBezTo>
                  <a:cubicBezTo>
                    <a:pt x="34712" y="12683"/>
                    <a:pt x="34662" y="13785"/>
                    <a:pt x="34361" y="14813"/>
                  </a:cubicBezTo>
                  <a:cubicBezTo>
                    <a:pt x="34211" y="15339"/>
                    <a:pt x="33985" y="15840"/>
                    <a:pt x="33609" y="16191"/>
                  </a:cubicBezTo>
                  <a:cubicBezTo>
                    <a:pt x="33263" y="16516"/>
                    <a:pt x="32785" y="16598"/>
                    <a:pt x="32322" y="16598"/>
                  </a:cubicBezTo>
                  <a:cubicBezTo>
                    <a:pt x="32250" y="16598"/>
                    <a:pt x="32177" y="16596"/>
                    <a:pt x="32106" y="16592"/>
                  </a:cubicBezTo>
                  <a:cubicBezTo>
                    <a:pt x="31554" y="16567"/>
                    <a:pt x="31028" y="16392"/>
                    <a:pt x="30602" y="16091"/>
                  </a:cubicBezTo>
                  <a:cubicBezTo>
                    <a:pt x="30211" y="15831"/>
                    <a:pt x="29896" y="15477"/>
                    <a:pt x="29640" y="15077"/>
                  </a:cubicBezTo>
                  <a:lnTo>
                    <a:pt x="29640" y="15077"/>
                  </a:lnTo>
                  <a:cubicBezTo>
                    <a:pt x="29688" y="14931"/>
                    <a:pt x="29733" y="14785"/>
                    <a:pt x="29775" y="14637"/>
                  </a:cubicBezTo>
                  <a:cubicBezTo>
                    <a:pt x="29900" y="14086"/>
                    <a:pt x="30000" y="13560"/>
                    <a:pt x="30000" y="13008"/>
                  </a:cubicBezTo>
                  <a:cubicBezTo>
                    <a:pt x="30000" y="12708"/>
                    <a:pt x="30000" y="12432"/>
                    <a:pt x="29900" y="12156"/>
                  </a:cubicBezTo>
                  <a:cubicBezTo>
                    <a:pt x="29850" y="12031"/>
                    <a:pt x="29775" y="11881"/>
                    <a:pt x="29599" y="11780"/>
                  </a:cubicBezTo>
                  <a:cubicBezTo>
                    <a:pt x="29529" y="11745"/>
                    <a:pt x="29454" y="11727"/>
                    <a:pt x="29379" y="11727"/>
                  </a:cubicBezTo>
                  <a:cubicBezTo>
                    <a:pt x="29291" y="11727"/>
                    <a:pt x="29204" y="11752"/>
                    <a:pt x="29123" y="11805"/>
                  </a:cubicBezTo>
                  <a:cubicBezTo>
                    <a:pt x="28973" y="11881"/>
                    <a:pt x="28898" y="12031"/>
                    <a:pt x="28847" y="12181"/>
                  </a:cubicBezTo>
                  <a:cubicBezTo>
                    <a:pt x="28797" y="12307"/>
                    <a:pt x="28772" y="12457"/>
                    <a:pt x="28747" y="12582"/>
                  </a:cubicBezTo>
                  <a:cubicBezTo>
                    <a:pt x="28747" y="12883"/>
                    <a:pt x="28747" y="13159"/>
                    <a:pt x="28797" y="13434"/>
                  </a:cubicBezTo>
                  <a:cubicBezTo>
                    <a:pt x="28898" y="13986"/>
                    <a:pt x="29098" y="14512"/>
                    <a:pt x="29374" y="14988"/>
                  </a:cubicBezTo>
                  <a:cubicBezTo>
                    <a:pt x="29391" y="15018"/>
                    <a:pt x="29409" y="15048"/>
                    <a:pt x="29427" y="15077"/>
                  </a:cubicBezTo>
                  <a:lnTo>
                    <a:pt x="29427" y="15077"/>
                  </a:lnTo>
                  <a:cubicBezTo>
                    <a:pt x="29142" y="15931"/>
                    <a:pt x="28722" y="16754"/>
                    <a:pt x="28196" y="17470"/>
                  </a:cubicBezTo>
                  <a:cubicBezTo>
                    <a:pt x="27544" y="18347"/>
                    <a:pt x="26667" y="19074"/>
                    <a:pt x="25614" y="19324"/>
                  </a:cubicBezTo>
                  <a:cubicBezTo>
                    <a:pt x="25312" y="19396"/>
                    <a:pt x="25002" y="19433"/>
                    <a:pt x="24693" y="19433"/>
                  </a:cubicBezTo>
                  <a:cubicBezTo>
                    <a:pt x="23925" y="19433"/>
                    <a:pt x="23164" y="19205"/>
                    <a:pt x="22557" y="18723"/>
                  </a:cubicBezTo>
                  <a:cubicBezTo>
                    <a:pt x="21730" y="18071"/>
                    <a:pt x="21203" y="17068"/>
                    <a:pt x="20902" y="16041"/>
                  </a:cubicBezTo>
                  <a:cubicBezTo>
                    <a:pt x="20880" y="15965"/>
                    <a:pt x="20858" y="15888"/>
                    <a:pt x="20838" y="15810"/>
                  </a:cubicBezTo>
                  <a:lnTo>
                    <a:pt x="20838" y="15810"/>
                  </a:lnTo>
                  <a:cubicBezTo>
                    <a:pt x="20982" y="15358"/>
                    <a:pt x="21090" y="14873"/>
                    <a:pt x="21178" y="14387"/>
                  </a:cubicBezTo>
                  <a:cubicBezTo>
                    <a:pt x="21203" y="14111"/>
                    <a:pt x="21228" y="13835"/>
                    <a:pt x="21228" y="13560"/>
                  </a:cubicBezTo>
                  <a:cubicBezTo>
                    <a:pt x="21228" y="13409"/>
                    <a:pt x="21203" y="13284"/>
                    <a:pt x="21153" y="13134"/>
                  </a:cubicBezTo>
                  <a:cubicBezTo>
                    <a:pt x="21128" y="13058"/>
                    <a:pt x="21103" y="12958"/>
                    <a:pt x="21053" y="12883"/>
                  </a:cubicBezTo>
                  <a:cubicBezTo>
                    <a:pt x="20999" y="12829"/>
                    <a:pt x="20918" y="12788"/>
                    <a:pt x="20822" y="12788"/>
                  </a:cubicBezTo>
                  <a:cubicBezTo>
                    <a:pt x="20784" y="12788"/>
                    <a:pt x="20744" y="12794"/>
                    <a:pt x="20702" y="12808"/>
                  </a:cubicBezTo>
                  <a:cubicBezTo>
                    <a:pt x="20577" y="12858"/>
                    <a:pt x="20552" y="12933"/>
                    <a:pt x="20501" y="13008"/>
                  </a:cubicBezTo>
                  <a:cubicBezTo>
                    <a:pt x="20476" y="13084"/>
                    <a:pt x="20451" y="13159"/>
                    <a:pt x="20426" y="13234"/>
                  </a:cubicBezTo>
                  <a:cubicBezTo>
                    <a:pt x="20376" y="13359"/>
                    <a:pt x="20376" y="13510"/>
                    <a:pt x="20351" y="13660"/>
                  </a:cubicBezTo>
                  <a:cubicBezTo>
                    <a:pt x="20326" y="13936"/>
                    <a:pt x="20326" y="14211"/>
                    <a:pt x="20351" y="14487"/>
                  </a:cubicBezTo>
                  <a:cubicBezTo>
                    <a:pt x="20391" y="14924"/>
                    <a:pt x="20462" y="15362"/>
                    <a:pt x="20565" y="15787"/>
                  </a:cubicBezTo>
                  <a:lnTo>
                    <a:pt x="20565" y="15787"/>
                  </a:lnTo>
                  <a:cubicBezTo>
                    <a:pt x="20552" y="15830"/>
                    <a:pt x="20539" y="15873"/>
                    <a:pt x="20527" y="15916"/>
                  </a:cubicBezTo>
                  <a:cubicBezTo>
                    <a:pt x="20176" y="16943"/>
                    <a:pt x="19699" y="17921"/>
                    <a:pt x="18998" y="18723"/>
                  </a:cubicBezTo>
                  <a:cubicBezTo>
                    <a:pt x="18622" y="19124"/>
                    <a:pt x="18196" y="19449"/>
                    <a:pt x="17720" y="19625"/>
                  </a:cubicBezTo>
                  <a:cubicBezTo>
                    <a:pt x="17478" y="19709"/>
                    <a:pt x="17226" y="19747"/>
                    <a:pt x="16976" y="19747"/>
                  </a:cubicBezTo>
                  <a:cubicBezTo>
                    <a:pt x="16705" y="19747"/>
                    <a:pt x="16438" y="19703"/>
                    <a:pt x="16191" y="19625"/>
                  </a:cubicBezTo>
                  <a:cubicBezTo>
                    <a:pt x="15689" y="19475"/>
                    <a:pt x="15238" y="19149"/>
                    <a:pt x="14912" y="18748"/>
                  </a:cubicBezTo>
                  <a:cubicBezTo>
                    <a:pt x="14562" y="18347"/>
                    <a:pt x="14286" y="17871"/>
                    <a:pt x="14085" y="17394"/>
                  </a:cubicBezTo>
                  <a:cubicBezTo>
                    <a:pt x="13828" y="16804"/>
                    <a:pt x="13644" y="16178"/>
                    <a:pt x="13533" y="15537"/>
                  </a:cubicBezTo>
                  <a:lnTo>
                    <a:pt x="13533" y="15537"/>
                  </a:lnTo>
                  <a:cubicBezTo>
                    <a:pt x="13691" y="15267"/>
                    <a:pt x="13834" y="14994"/>
                    <a:pt x="13960" y="14713"/>
                  </a:cubicBezTo>
                  <a:cubicBezTo>
                    <a:pt x="14161" y="14211"/>
                    <a:pt x="14361" y="13685"/>
                    <a:pt x="14411" y="13109"/>
                  </a:cubicBezTo>
                  <a:cubicBezTo>
                    <a:pt x="14436" y="12958"/>
                    <a:pt x="14436" y="12808"/>
                    <a:pt x="14411" y="12657"/>
                  </a:cubicBezTo>
                  <a:cubicBezTo>
                    <a:pt x="14361" y="12507"/>
                    <a:pt x="14311" y="12357"/>
                    <a:pt x="14161" y="12231"/>
                  </a:cubicBezTo>
                  <a:cubicBezTo>
                    <a:pt x="14085" y="12181"/>
                    <a:pt x="13985" y="12131"/>
                    <a:pt x="13885" y="12131"/>
                  </a:cubicBezTo>
                  <a:cubicBezTo>
                    <a:pt x="13785" y="12131"/>
                    <a:pt x="13684" y="12156"/>
                    <a:pt x="13609" y="12231"/>
                  </a:cubicBezTo>
                  <a:cubicBezTo>
                    <a:pt x="13459" y="12332"/>
                    <a:pt x="13384" y="12482"/>
                    <a:pt x="13334" y="12607"/>
                  </a:cubicBezTo>
                  <a:cubicBezTo>
                    <a:pt x="13133" y="13159"/>
                    <a:pt x="13108" y="13735"/>
                    <a:pt x="13133" y="14287"/>
                  </a:cubicBezTo>
                  <a:cubicBezTo>
                    <a:pt x="13142" y="14698"/>
                    <a:pt x="13180" y="15106"/>
                    <a:pt x="13245" y="15510"/>
                  </a:cubicBezTo>
                  <a:lnTo>
                    <a:pt x="13245" y="15510"/>
                  </a:lnTo>
                  <a:cubicBezTo>
                    <a:pt x="13147" y="15681"/>
                    <a:pt x="13043" y="15850"/>
                    <a:pt x="12933" y="16016"/>
                  </a:cubicBezTo>
                  <a:cubicBezTo>
                    <a:pt x="12632" y="16467"/>
                    <a:pt x="12281" y="16893"/>
                    <a:pt x="11905" y="17269"/>
                  </a:cubicBezTo>
                  <a:cubicBezTo>
                    <a:pt x="11504" y="17645"/>
                    <a:pt x="11078" y="17971"/>
                    <a:pt x="10577" y="18171"/>
                  </a:cubicBezTo>
                  <a:cubicBezTo>
                    <a:pt x="10273" y="18299"/>
                    <a:pt x="9939" y="18376"/>
                    <a:pt x="9607" y="18376"/>
                  </a:cubicBezTo>
                  <a:cubicBezTo>
                    <a:pt x="9418" y="18376"/>
                    <a:pt x="9230" y="18351"/>
                    <a:pt x="9048" y="18297"/>
                  </a:cubicBezTo>
                  <a:cubicBezTo>
                    <a:pt x="8547" y="18146"/>
                    <a:pt x="8120" y="17770"/>
                    <a:pt x="7845" y="17344"/>
                  </a:cubicBezTo>
                  <a:cubicBezTo>
                    <a:pt x="7243" y="16442"/>
                    <a:pt x="6993" y="15364"/>
                    <a:pt x="6842" y="14312"/>
                  </a:cubicBezTo>
                  <a:cubicBezTo>
                    <a:pt x="6794" y="13962"/>
                    <a:pt x="6758" y="13613"/>
                    <a:pt x="6736" y="13264"/>
                  </a:cubicBezTo>
                  <a:lnTo>
                    <a:pt x="6736" y="13264"/>
                  </a:lnTo>
                  <a:cubicBezTo>
                    <a:pt x="6982" y="12908"/>
                    <a:pt x="7165" y="12534"/>
                    <a:pt x="7318" y="12131"/>
                  </a:cubicBezTo>
                  <a:cubicBezTo>
                    <a:pt x="7519" y="11605"/>
                    <a:pt x="7644" y="11078"/>
                    <a:pt x="7694" y="10527"/>
                  </a:cubicBezTo>
                  <a:cubicBezTo>
                    <a:pt x="7719" y="10251"/>
                    <a:pt x="7719" y="9976"/>
                    <a:pt x="7644" y="9675"/>
                  </a:cubicBezTo>
                  <a:cubicBezTo>
                    <a:pt x="7619" y="9550"/>
                    <a:pt x="7569" y="9399"/>
                    <a:pt x="7419" y="9274"/>
                  </a:cubicBezTo>
                  <a:cubicBezTo>
                    <a:pt x="7394" y="9249"/>
                    <a:pt x="7344" y="9224"/>
                    <a:pt x="7293" y="9224"/>
                  </a:cubicBezTo>
                  <a:cubicBezTo>
                    <a:pt x="7271" y="9217"/>
                    <a:pt x="7251" y="9213"/>
                    <a:pt x="7233" y="9213"/>
                  </a:cubicBezTo>
                  <a:cubicBezTo>
                    <a:pt x="7189" y="9213"/>
                    <a:pt x="7153" y="9231"/>
                    <a:pt x="7118" y="9249"/>
                  </a:cubicBezTo>
                  <a:cubicBezTo>
                    <a:pt x="7043" y="9299"/>
                    <a:pt x="6993" y="9374"/>
                    <a:pt x="6943" y="9424"/>
                  </a:cubicBezTo>
                  <a:cubicBezTo>
                    <a:pt x="6817" y="9700"/>
                    <a:pt x="6742" y="9976"/>
                    <a:pt x="6692" y="10251"/>
                  </a:cubicBezTo>
                  <a:cubicBezTo>
                    <a:pt x="6642" y="10502"/>
                    <a:pt x="6592" y="10778"/>
                    <a:pt x="6567" y="11053"/>
                  </a:cubicBezTo>
                  <a:cubicBezTo>
                    <a:pt x="6500" y="11789"/>
                    <a:pt x="6489" y="12524"/>
                    <a:pt x="6526" y="13253"/>
                  </a:cubicBezTo>
                  <a:lnTo>
                    <a:pt x="6526" y="13253"/>
                  </a:lnTo>
                  <a:cubicBezTo>
                    <a:pt x="6475" y="13323"/>
                    <a:pt x="6421" y="13392"/>
                    <a:pt x="6366" y="13459"/>
                  </a:cubicBezTo>
                  <a:cubicBezTo>
                    <a:pt x="6015" y="13886"/>
                    <a:pt x="5589" y="14236"/>
                    <a:pt x="5113" y="14437"/>
                  </a:cubicBezTo>
                  <a:cubicBezTo>
                    <a:pt x="4727" y="14611"/>
                    <a:pt x="4311" y="14680"/>
                    <a:pt x="3889" y="14680"/>
                  </a:cubicBezTo>
                  <a:cubicBezTo>
                    <a:pt x="3763" y="14680"/>
                    <a:pt x="3636" y="14674"/>
                    <a:pt x="3509" y="14662"/>
                  </a:cubicBezTo>
                  <a:cubicBezTo>
                    <a:pt x="2983" y="14587"/>
                    <a:pt x="2431" y="14462"/>
                    <a:pt x="2005" y="14136"/>
                  </a:cubicBezTo>
                  <a:cubicBezTo>
                    <a:pt x="1579" y="13810"/>
                    <a:pt x="1278" y="13359"/>
                    <a:pt x="1028" y="12883"/>
                  </a:cubicBezTo>
                  <a:cubicBezTo>
                    <a:pt x="577" y="11906"/>
                    <a:pt x="351" y="10828"/>
                    <a:pt x="226" y="9750"/>
                  </a:cubicBezTo>
                  <a:cubicBezTo>
                    <a:pt x="125" y="8672"/>
                    <a:pt x="100" y="7595"/>
                    <a:pt x="100" y="6492"/>
                  </a:cubicBezTo>
                  <a:cubicBezTo>
                    <a:pt x="176" y="4337"/>
                    <a:pt x="401" y="2156"/>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37;p34"/>
            <p:cNvSpPr/>
            <p:nvPr/>
          </p:nvSpPr>
          <p:spPr>
            <a:xfrm>
              <a:off x="6372643" y="3238859"/>
              <a:ext cx="351083" cy="177018"/>
            </a:xfrm>
            <a:custGeom>
              <a:avLst/>
              <a:gdLst/>
              <a:ahLst/>
              <a:cxnLst/>
              <a:rect l="l" t="t" r="r" b="b"/>
              <a:pathLst>
                <a:path w="11886" h="5993" extrusionOk="0">
                  <a:moveTo>
                    <a:pt x="1509" y="1"/>
                  </a:moveTo>
                  <a:cubicBezTo>
                    <a:pt x="1509" y="1"/>
                    <a:pt x="156" y="1154"/>
                    <a:pt x="56" y="2683"/>
                  </a:cubicBezTo>
                  <a:cubicBezTo>
                    <a:pt x="0" y="3820"/>
                    <a:pt x="1786" y="5993"/>
                    <a:pt x="4419" y="5993"/>
                  </a:cubicBezTo>
                  <a:cubicBezTo>
                    <a:pt x="5382" y="5993"/>
                    <a:pt x="6458" y="5702"/>
                    <a:pt x="7599" y="4963"/>
                  </a:cubicBezTo>
                  <a:cubicBezTo>
                    <a:pt x="11885" y="2206"/>
                    <a:pt x="1509"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38;p34"/>
            <p:cNvSpPr/>
            <p:nvPr/>
          </p:nvSpPr>
          <p:spPr>
            <a:xfrm>
              <a:off x="6392167" y="3073062"/>
              <a:ext cx="297502" cy="308194"/>
            </a:xfrm>
            <a:custGeom>
              <a:avLst/>
              <a:gdLst/>
              <a:ahLst/>
              <a:cxnLst/>
              <a:rect l="l" t="t" r="r" b="b"/>
              <a:pathLst>
                <a:path w="10072" h="10434" extrusionOk="0">
                  <a:moveTo>
                    <a:pt x="4838" y="0"/>
                  </a:moveTo>
                  <a:cubicBezTo>
                    <a:pt x="1777" y="0"/>
                    <a:pt x="397" y="5814"/>
                    <a:pt x="397" y="5814"/>
                  </a:cubicBezTo>
                  <a:cubicBezTo>
                    <a:pt x="0" y="9324"/>
                    <a:pt x="2569" y="10434"/>
                    <a:pt x="4515" y="10434"/>
                  </a:cubicBezTo>
                  <a:cubicBezTo>
                    <a:pt x="5029" y="10434"/>
                    <a:pt x="5500" y="10356"/>
                    <a:pt x="5861" y="10226"/>
                  </a:cubicBezTo>
                  <a:cubicBezTo>
                    <a:pt x="7565" y="9624"/>
                    <a:pt x="10071" y="5689"/>
                    <a:pt x="9445" y="5413"/>
                  </a:cubicBezTo>
                  <a:cubicBezTo>
                    <a:pt x="9393" y="5391"/>
                    <a:pt x="9333" y="5380"/>
                    <a:pt x="9267" y="5380"/>
                  </a:cubicBezTo>
                  <a:cubicBezTo>
                    <a:pt x="8532" y="5380"/>
                    <a:pt x="7014" y="6667"/>
                    <a:pt x="7014" y="6667"/>
                  </a:cubicBezTo>
                  <a:cubicBezTo>
                    <a:pt x="7014" y="6667"/>
                    <a:pt x="8768" y="702"/>
                    <a:pt x="5334" y="50"/>
                  </a:cubicBezTo>
                  <a:cubicBezTo>
                    <a:pt x="5164" y="16"/>
                    <a:pt x="4999" y="0"/>
                    <a:pt x="48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39;p34"/>
            <p:cNvSpPr/>
            <p:nvPr/>
          </p:nvSpPr>
          <p:spPr>
            <a:xfrm>
              <a:off x="6555926" y="3073181"/>
              <a:ext cx="18993" cy="115610"/>
            </a:xfrm>
            <a:custGeom>
              <a:avLst/>
              <a:gdLst/>
              <a:ahLst/>
              <a:cxnLst/>
              <a:rect l="l" t="t" r="r" b="b"/>
              <a:pathLst>
                <a:path w="643" h="3914" extrusionOk="0">
                  <a:moveTo>
                    <a:pt x="148" y="0"/>
                  </a:moveTo>
                  <a:cubicBezTo>
                    <a:pt x="79" y="0"/>
                    <a:pt x="1" y="54"/>
                    <a:pt x="16" y="146"/>
                  </a:cubicBezTo>
                  <a:cubicBezTo>
                    <a:pt x="242" y="1349"/>
                    <a:pt x="417" y="2552"/>
                    <a:pt x="66" y="3780"/>
                  </a:cubicBezTo>
                  <a:cubicBezTo>
                    <a:pt x="51" y="3856"/>
                    <a:pt x="128" y="3914"/>
                    <a:pt x="196" y="3914"/>
                  </a:cubicBezTo>
                  <a:cubicBezTo>
                    <a:pt x="241" y="3914"/>
                    <a:pt x="282" y="3890"/>
                    <a:pt x="292" y="3831"/>
                  </a:cubicBezTo>
                  <a:cubicBezTo>
                    <a:pt x="643" y="2577"/>
                    <a:pt x="492" y="1324"/>
                    <a:pt x="242" y="71"/>
                  </a:cubicBezTo>
                  <a:cubicBezTo>
                    <a:pt x="232" y="22"/>
                    <a:pt x="192" y="0"/>
                    <a:pt x="1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40;p34"/>
            <p:cNvSpPr/>
            <p:nvPr/>
          </p:nvSpPr>
          <p:spPr>
            <a:xfrm>
              <a:off x="6504559" y="3070256"/>
              <a:ext cx="22980" cy="129788"/>
            </a:xfrm>
            <a:custGeom>
              <a:avLst/>
              <a:gdLst/>
              <a:ahLst/>
              <a:cxnLst/>
              <a:rect l="l" t="t" r="r" b="b"/>
              <a:pathLst>
                <a:path w="778" h="4394" extrusionOk="0">
                  <a:moveTo>
                    <a:pt x="546" y="1"/>
                  </a:moveTo>
                  <a:cubicBezTo>
                    <a:pt x="489" y="1"/>
                    <a:pt x="439" y="32"/>
                    <a:pt x="452" y="95"/>
                  </a:cubicBezTo>
                  <a:cubicBezTo>
                    <a:pt x="552" y="922"/>
                    <a:pt x="552" y="1699"/>
                    <a:pt x="351" y="2501"/>
                  </a:cubicBezTo>
                  <a:cubicBezTo>
                    <a:pt x="226" y="3102"/>
                    <a:pt x="26" y="3679"/>
                    <a:pt x="1" y="4280"/>
                  </a:cubicBezTo>
                  <a:cubicBezTo>
                    <a:pt x="1" y="4356"/>
                    <a:pt x="57" y="4393"/>
                    <a:pt x="117" y="4393"/>
                  </a:cubicBezTo>
                  <a:cubicBezTo>
                    <a:pt x="176" y="4393"/>
                    <a:pt x="239" y="4356"/>
                    <a:pt x="251" y="4280"/>
                  </a:cubicBezTo>
                  <a:cubicBezTo>
                    <a:pt x="276" y="3478"/>
                    <a:pt x="577" y="2752"/>
                    <a:pt x="702" y="1975"/>
                  </a:cubicBezTo>
                  <a:cubicBezTo>
                    <a:pt x="778" y="1348"/>
                    <a:pt x="752" y="721"/>
                    <a:pt x="677" y="95"/>
                  </a:cubicBezTo>
                  <a:cubicBezTo>
                    <a:pt x="665" y="32"/>
                    <a:pt x="602" y="1"/>
                    <a:pt x="5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41;p34"/>
            <p:cNvSpPr/>
            <p:nvPr/>
          </p:nvSpPr>
          <p:spPr>
            <a:xfrm>
              <a:off x="7476594" y="3200371"/>
              <a:ext cx="218400" cy="197813"/>
            </a:xfrm>
            <a:custGeom>
              <a:avLst/>
              <a:gdLst/>
              <a:ahLst/>
              <a:cxnLst/>
              <a:rect l="l" t="t" r="r" b="b"/>
              <a:pathLst>
                <a:path w="7394" h="6697" extrusionOk="0">
                  <a:moveTo>
                    <a:pt x="4386" y="1"/>
                  </a:moveTo>
                  <a:cubicBezTo>
                    <a:pt x="4286" y="477"/>
                    <a:pt x="0" y="4136"/>
                    <a:pt x="902" y="5114"/>
                  </a:cubicBezTo>
                  <a:cubicBezTo>
                    <a:pt x="1024" y="5242"/>
                    <a:pt x="1158" y="5298"/>
                    <a:pt x="1300" y="5298"/>
                  </a:cubicBezTo>
                  <a:cubicBezTo>
                    <a:pt x="2235" y="5298"/>
                    <a:pt x="3483" y="2858"/>
                    <a:pt x="3484" y="2858"/>
                  </a:cubicBezTo>
                  <a:lnTo>
                    <a:pt x="3484" y="2858"/>
                  </a:lnTo>
                  <a:cubicBezTo>
                    <a:pt x="3484" y="2858"/>
                    <a:pt x="2632" y="5790"/>
                    <a:pt x="3484" y="6141"/>
                  </a:cubicBezTo>
                  <a:cubicBezTo>
                    <a:pt x="3536" y="6162"/>
                    <a:pt x="3586" y="6172"/>
                    <a:pt x="3635" y="6172"/>
                  </a:cubicBezTo>
                  <a:cubicBezTo>
                    <a:pt x="4404" y="6172"/>
                    <a:pt x="4737" y="3711"/>
                    <a:pt x="4737" y="3710"/>
                  </a:cubicBezTo>
                  <a:lnTo>
                    <a:pt x="4737" y="3710"/>
                  </a:lnTo>
                  <a:cubicBezTo>
                    <a:pt x="4737" y="3711"/>
                    <a:pt x="4641" y="6696"/>
                    <a:pt x="5935" y="6696"/>
                  </a:cubicBezTo>
                  <a:cubicBezTo>
                    <a:pt x="5961" y="6696"/>
                    <a:pt x="5988" y="6695"/>
                    <a:pt x="6015" y="6692"/>
                  </a:cubicBezTo>
                  <a:cubicBezTo>
                    <a:pt x="7394" y="6542"/>
                    <a:pt x="7318" y="1304"/>
                    <a:pt x="7318" y="1304"/>
                  </a:cubicBezTo>
                  <a:lnTo>
                    <a:pt x="438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42;p34"/>
            <p:cNvSpPr/>
            <p:nvPr/>
          </p:nvSpPr>
          <p:spPr>
            <a:xfrm>
              <a:off x="7689061" y="3117517"/>
              <a:ext cx="319094" cy="291565"/>
            </a:xfrm>
            <a:custGeom>
              <a:avLst/>
              <a:gdLst/>
              <a:ahLst/>
              <a:cxnLst/>
              <a:rect l="l" t="t" r="r" b="b"/>
              <a:pathLst>
                <a:path w="10803" h="9871" extrusionOk="0">
                  <a:moveTo>
                    <a:pt x="6940" y="0"/>
                  </a:moveTo>
                  <a:cubicBezTo>
                    <a:pt x="6407" y="0"/>
                    <a:pt x="5899" y="156"/>
                    <a:pt x="5489" y="500"/>
                  </a:cubicBezTo>
                  <a:cubicBezTo>
                    <a:pt x="3935" y="1803"/>
                    <a:pt x="827" y="5989"/>
                    <a:pt x="827" y="5989"/>
                  </a:cubicBezTo>
                  <a:cubicBezTo>
                    <a:pt x="827" y="5989"/>
                    <a:pt x="0" y="7317"/>
                    <a:pt x="827" y="8244"/>
                  </a:cubicBezTo>
                  <a:cubicBezTo>
                    <a:pt x="1864" y="9357"/>
                    <a:pt x="3061" y="9870"/>
                    <a:pt x="4327" y="9870"/>
                  </a:cubicBezTo>
                  <a:cubicBezTo>
                    <a:pt x="5570" y="9870"/>
                    <a:pt x="6879" y="9376"/>
                    <a:pt x="8171" y="8470"/>
                  </a:cubicBezTo>
                  <a:cubicBezTo>
                    <a:pt x="10551" y="6791"/>
                    <a:pt x="10802" y="5187"/>
                    <a:pt x="10401" y="2906"/>
                  </a:cubicBezTo>
                  <a:cubicBezTo>
                    <a:pt x="10106" y="1209"/>
                    <a:pt x="8426" y="0"/>
                    <a:pt x="6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43;p34"/>
            <p:cNvSpPr/>
            <p:nvPr/>
          </p:nvSpPr>
          <p:spPr>
            <a:xfrm>
              <a:off x="7555047" y="3087625"/>
              <a:ext cx="456059" cy="278982"/>
            </a:xfrm>
            <a:custGeom>
              <a:avLst/>
              <a:gdLst/>
              <a:ahLst/>
              <a:cxnLst/>
              <a:rect l="l" t="t" r="r" b="b"/>
              <a:pathLst>
                <a:path w="15440" h="9445" extrusionOk="0">
                  <a:moveTo>
                    <a:pt x="7625" y="0"/>
                  </a:moveTo>
                  <a:cubicBezTo>
                    <a:pt x="5221" y="0"/>
                    <a:pt x="738" y="240"/>
                    <a:pt x="427" y="2013"/>
                  </a:cubicBezTo>
                  <a:cubicBezTo>
                    <a:pt x="1" y="4469"/>
                    <a:pt x="2306" y="7702"/>
                    <a:pt x="5941" y="7903"/>
                  </a:cubicBezTo>
                  <a:cubicBezTo>
                    <a:pt x="5941" y="7903"/>
                    <a:pt x="7067" y="9444"/>
                    <a:pt x="8928" y="9444"/>
                  </a:cubicBezTo>
                  <a:cubicBezTo>
                    <a:pt x="9773" y="9444"/>
                    <a:pt x="10769" y="9127"/>
                    <a:pt x="11880" y="8204"/>
                  </a:cubicBezTo>
                  <a:cubicBezTo>
                    <a:pt x="15439" y="5246"/>
                    <a:pt x="13134" y="1462"/>
                    <a:pt x="9124" y="33"/>
                  </a:cubicBezTo>
                  <a:cubicBezTo>
                    <a:pt x="9124" y="33"/>
                    <a:pt x="8518" y="0"/>
                    <a:pt x="76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44;p34"/>
            <p:cNvSpPr/>
            <p:nvPr/>
          </p:nvSpPr>
          <p:spPr>
            <a:xfrm>
              <a:off x="7564499" y="3132079"/>
              <a:ext cx="112715" cy="28090"/>
            </a:xfrm>
            <a:custGeom>
              <a:avLst/>
              <a:gdLst/>
              <a:ahLst/>
              <a:cxnLst/>
              <a:rect l="l" t="t" r="r" b="b"/>
              <a:pathLst>
                <a:path w="3816" h="951" extrusionOk="0">
                  <a:moveTo>
                    <a:pt x="3353" y="1"/>
                  </a:moveTo>
                  <a:cubicBezTo>
                    <a:pt x="2213" y="1"/>
                    <a:pt x="1118" y="253"/>
                    <a:pt x="107" y="759"/>
                  </a:cubicBezTo>
                  <a:cubicBezTo>
                    <a:pt x="1" y="801"/>
                    <a:pt x="56" y="951"/>
                    <a:pt x="166" y="951"/>
                  </a:cubicBezTo>
                  <a:cubicBezTo>
                    <a:pt x="187" y="951"/>
                    <a:pt x="209" y="946"/>
                    <a:pt x="232" y="934"/>
                  </a:cubicBezTo>
                  <a:cubicBezTo>
                    <a:pt x="1212" y="456"/>
                    <a:pt x="2255" y="226"/>
                    <a:pt x="3340" y="226"/>
                  </a:cubicBezTo>
                  <a:cubicBezTo>
                    <a:pt x="3448" y="226"/>
                    <a:pt x="3557" y="228"/>
                    <a:pt x="3666" y="232"/>
                  </a:cubicBezTo>
                  <a:cubicBezTo>
                    <a:pt x="3674" y="234"/>
                    <a:pt x="3681" y="234"/>
                    <a:pt x="3688" y="234"/>
                  </a:cubicBezTo>
                  <a:cubicBezTo>
                    <a:pt x="3816" y="234"/>
                    <a:pt x="3808" y="31"/>
                    <a:pt x="3666" y="7"/>
                  </a:cubicBezTo>
                  <a:cubicBezTo>
                    <a:pt x="3561" y="3"/>
                    <a:pt x="3457" y="1"/>
                    <a:pt x="335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45;p34"/>
            <p:cNvSpPr/>
            <p:nvPr/>
          </p:nvSpPr>
          <p:spPr>
            <a:xfrm>
              <a:off x="7578441" y="3200371"/>
              <a:ext cx="123230" cy="27647"/>
            </a:xfrm>
            <a:custGeom>
              <a:avLst/>
              <a:gdLst/>
              <a:ahLst/>
              <a:cxnLst/>
              <a:rect l="l" t="t" r="r" b="b"/>
              <a:pathLst>
                <a:path w="4172" h="936" extrusionOk="0">
                  <a:moveTo>
                    <a:pt x="4046" y="1"/>
                  </a:moveTo>
                  <a:cubicBezTo>
                    <a:pt x="2692" y="26"/>
                    <a:pt x="1389" y="251"/>
                    <a:pt x="136" y="702"/>
                  </a:cubicBezTo>
                  <a:cubicBezTo>
                    <a:pt x="1" y="748"/>
                    <a:pt x="28" y="935"/>
                    <a:pt x="145" y="935"/>
                  </a:cubicBezTo>
                  <a:cubicBezTo>
                    <a:pt x="157" y="935"/>
                    <a:pt x="171" y="933"/>
                    <a:pt x="186" y="928"/>
                  </a:cubicBezTo>
                  <a:cubicBezTo>
                    <a:pt x="1439" y="477"/>
                    <a:pt x="2717" y="251"/>
                    <a:pt x="4046" y="226"/>
                  </a:cubicBezTo>
                  <a:cubicBezTo>
                    <a:pt x="4171" y="226"/>
                    <a:pt x="4171" y="1"/>
                    <a:pt x="40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71183432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1143603" y="261380"/>
            <a:ext cx="6079664" cy="572700"/>
          </a:xfrm>
        </p:spPr>
        <p:txBody>
          <a:bodyPr/>
          <a:lstStyle/>
          <a:p>
            <a:pPr algn="l"/>
            <a:r>
              <a:rPr lang="fr-FR" sz="2800" dirty="0" smtClean="0"/>
              <a:t>La zone B/325 dans vos souliers : </a:t>
            </a:r>
            <a:br>
              <a:rPr lang="fr-FR" sz="2800" dirty="0" smtClean="0"/>
            </a:br>
            <a:r>
              <a:rPr lang="fr-FR" sz="2800" b="1" dirty="0" smtClean="0"/>
              <a:t>le bonus de la sous-zone $j</a:t>
            </a:r>
            <a:endParaRPr lang="fr-FR" sz="2800" b="1" dirty="0"/>
          </a:p>
        </p:txBody>
      </p:sp>
      <p:sp>
        <p:nvSpPr>
          <p:cNvPr id="4" name="Google Shape;3801;p33"/>
          <p:cNvSpPr/>
          <p:nvPr/>
        </p:nvSpPr>
        <p:spPr>
          <a:xfrm>
            <a:off x="1143602" y="1209980"/>
            <a:ext cx="6094375" cy="640591"/>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spcBef>
                <a:spcPct val="20000"/>
              </a:spcBef>
              <a:buClrTx/>
              <a:buSzTx/>
              <a:buNone/>
              <a:defRPr/>
            </a:pPr>
            <a:r>
              <a:rPr lang="fr-FR" sz="1800" b="1" kern="1200" dirty="0">
                <a:solidFill>
                  <a:sysClr val="windowText" lastClr="000000"/>
                </a:solidFill>
                <a:latin typeface="Calibri"/>
              </a:rPr>
              <a:t>La sous-zone </a:t>
            </a:r>
            <a:r>
              <a:rPr lang="fr-FR" sz="1800" b="1" kern="1200" dirty="0">
                <a:solidFill>
                  <a:schemeClr val="tx1"/>
                </a:solidFill>
                <a:latin typeface="Calibri"/>
              </a:rPr>
              <a:t>$j </a:t>
            </a:r>
            <a:r>
              <a:rPr lang="fr-FR" sz="1800" b="1" kern="1200" dirty="0">
                <a:solidFill>
                  <a:sysClr val="windowText" lastClr="000000"/>
                </a:solidFill>
                <a:latin typeface="Calibri"/>
              </a:rPr>
              <a:t>signale les conditions d’accès de </a:t>
            </a:r>
            <a:r>
              <a:rPr lang="fr-FR" sz="1800" b="1" kern="1200">
                <a:solidFill>
                  <a:sysClr val="windowText" lastClr="000000"/>
                </a:solidFill>
                <a:latin typeface="Calibri"/>
              </a:rPr>
              <a:t>la ressource</a:t>
            </a:r>
            <a:r>
              <a:rPr lang="fr-FR" sz="1800" b="1" kern="1200" dirty="0">
                <a:solidFill>
                  <a:sysClr val="windowText" lastClr="000000"/>
                </a:solidFill>
                <a:latin typeface="Calibri"/>
              </a:rPr>
              <a:t>.</a:t>
            </a:r>
          </a:p>
          <a:p>
            <a:pPr marL="0" lvl="0" indent="0">
              <a:spcBef>
                <a:spcPct val="20000"/>
              </a:spcBef>
              <a:buClrTx/>
              <a:buSzTx/>
              <a:buNone/>
              <a:defRPr/>
            </a:pPr>
            <a:r>
              <a:rPr lang="fr-FR" sz="1800" kern="1200" dirty="0">
                <a:solidFill>
                  <a:sysClr val="windowText" lastClr="000000"/>
                </a:solidFill>
                <a:latin typeface="Calibri"/>
              </a:rPr>
              <a:t>5 positions requises, avec des valeurs contrôlées.</a:t>
            </a:r>
          </a:p>
        </p:txBody>
      </p:sp>
      <p:grpSp>
        <p:nvGrpSpPr>
          <p:cNvPr id="29" name="Google Shape;8513;p65"/>
          <p:cNvGrpSpPr/>
          <p:nvPr/>
        </p:nvGrpSpPr>
        <p:grpSpPr>
          <a:xfrm>
            <a:off x="8325482" y="191576"/>
            <a:ext cx="431887" cy="736803"/>
            <a:chOff x="7959973" y="2126363"/>
            <a:chExt cx="431887" cy="736803"/>
          </a:xfrm>
        </p:grpSpPr>
        <p:sp>
          <p:nvSpPr>
            <p:cNvPr id="30" name="Google Shape;8514;p65"/>
            <p:cNvSpPr/>
            <p:nvPr/>
          </p:nvSpPr>
          <p:spPr>
            <a:xfrm>
              <a:off x="8162953" y="2126363"/>
              <a:ext cx="16706" cy="317223"/>
            </a:xfrm>
            <a:custGeom>
              <a:avLst/>
              <a:gdLst/>
              <a:ahLst/>
              <a:cxnLst/>
              <a:rect l="l" t="t" r="r" b="b"/>
              <a:pathLst>
                <a:path w="953" h="18096" fill="none" extrusionOk="0">
                  <a:moveTo>
                    <a:pt x="952" y="25"/>
                  </a:moveTo>
                  <a:cubicBezTo>
                    <a:pt x="852" y="0"/>
                    <a:pt x="0" y="13509"/>
                    <a:pt x="952" y="18095"/>
                  </a:cubicBezTo>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515;p65"/>
            <p:cNvSpPr/>
            <p:nvPr/>
          </p:nvSpPr>
          <p:spPr>
            <a:xfrm>
              <a:off x="7959973" y="2431263"/>
              <a:ext cx="431887" cy="431904"/>
            </a:xfrm>
            <a:custGeom>
              <a:avLst/>
              <a:gdLst/>
              <a:ahLst/>
              <a:cxnLst/>
              <a:rect l="l" t="t" r="r" b="b"/>
              <a:pathLst>
                <a:path w="24637" h="24638" extrusionOk="0">
                  <a:moveTo>
                    <a:pt x="12306" y="1"/>
                  </a:moveTo>
                  <a:cubicBezTo>
                    <a:pt x="5514" y="1"/>
                    <a:pt x="0" y="5514"/>
                    <a:pt x="0" y="12332"/>
                  </a:cubicBezTo>
                  <a:cubicBezTo>
                    <a:pt x="0" y="19124"/>
                    <a:pt x="5514" y="24637"/>
                    <a:pt x="12306" y="24637"/>
                  </a:cubicBezTo>
                  <a:cubicBezTo>
                    <a:pt x="19123" y="24637"/>
                    <a:pt x="24637" y="19124"/>
                    <a:pt x="24637" y="12332"/>
                  </a:cubicBezTo>
                  <a:cubicBezTo>
                    <a:pt x="24637" y="5514"/>
                    <a:pt x="19123" y="1"/>
                    <a:pt x="12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516;p65"/>
            <p:cNvSpPr/>
            <p:nvPr/>
          </p:nvSpPr>
          <p:spPr>
            <a:xfrm>
              <a:off x="7977100" y="2321840"/>
              <a:ext cx="205171" cy="161749"/>
            </a:xfrm>
            <a:custGeom>
              <a:avLst/>
              <a:gdLst/>
              <a:ahLst/>
              <a:cxnLst/>
              <a:rect l="l" t="t" r="r" b="b"/>
              <a:pathLst>
                <a:path w="11704" h="9227" extrusionOk="0">
                  <a:moveTo>
                    <a:pt x="1768" y="0"/>
                  </a:moveTo>
                  <a:cubicBezTo>
                    <a:pt x="1714" y="0"/>
                    <a:pt x="1659" y="1"/>
                    <a:pt x="1605" y="2"/>
                  </a:cubicBezTo>
                  <a:cubicBezTo>
                    <a:pt x="1" y="4087"/>
                    <a:pt x="1204" y="8223"/>
                    <a:pt x="3309" y="9225"/>
                  </a:cubicBezTo>
                  <a:cubicBezTo>
                    <a:pt x="3309" y="9225"/>
                    <a:pt x="3355" y="9227"/>
                    <a:pt x="3441" y="9227"/>
                  </a:cubicBezTo>
                  <a:cubicBezTo>
                    <a:pt x="4209" y="9227"/>
                    <a:pt x="8194" y="9085"/>
                    <a:pt x="11529" y="6268"/>
                  </a:cubicBezTo>
                  <a:cubicBezTo>
                    <a:pt x="11703" y="6119"/>
                    <a:pt x="7185"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517;p65"/>
            <p:cNvSpPr/>
            <p:nvPr/>
          </p:nvSpPr>
          <p:spPr>
            <a:xfrm>
              <a:off x="8169089" y="2329799"/>
              <a:ext cx="221018" cy="148917"/>
            </a:xfrm>
            <a:custGeom>
              <a:avLst/>
              <a:gdLst/>
              <a:ahLst/>
              <a:cxnLst/>
              <a:rect l="l" t="t" r="r" b="b"/>
              <a:pathLst>
                <a:path w="12608" h="8495" extrusionOk="0">
                  <a:moveTo>
                    <a:pt x="9021" y="1"/>
                  </a:moveTo>
                  <a:cubicBezTo>
                    <a:pt x="4591" y="1"/>
                    <a:pt x="1" y="5513"/>
                    <a:pt x="1" y="5513"/>
                  </a:cubicBezTo>
                  <a:cubicBezTo>
                    <a:pt x="2597" y="8075"/>
                    <a:pt x="6111" y="8495"/>
                    <a:pt x="8134" y="8495"/>
                  </a:cubicBezTo>
                  <a:cubicBezTo>
                    <a:pt x="9119" y="8495"/>
                    <a:pt x="9750" y="8395"/>
                    <a:pt x="9750" y="8395"/>
                  </a:cubicBezTo>
                  <a:cubicBezTo>
                    <a:pt x="9750" y="8395"/>
                    <a:pt x="12608" y="3658"/>
                    <a:pt x="10577" y="250"/>
                  </a:cubicBezTo>
                  <a:cubicBezTo>
                    <a:pt x="10066" y="78"/>
                    <a:pt x="9545"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518;p65"/>
            <p:cNvSpPr/>
            <p:nvPr/>
          </p:nvSpPr>
          <p:spPr>
            <a:xfrm>
              <a:off x="8067169" y="2480469"/>
              <a:ext cx="224524" cy="333491"/>
            </a:xfrm>
            <a:custGeom>
              <a:avLst/>
              <a:gdLst/>
              <a:ahLst/>
              <a:cxnLst/>
              <a:rect l="l" t="t" r="r" b="b"/>
              <a:pathLst>
                <a:path w="12808" h="19024" extrusionOk="0">
                  <a:moveTo>
                    <a:pt x="6366" y="1"/>
                  </a:moveTo>
                  <a:lnTo>
                    <a:pt x="6191" y="527"/>
                  </a:lnTo>
                  <a:lnTo>
                    <a:pt x="5640" y="527"/>
                  </a:lnTo>
                  <a:lnTo>
                    <a:pt x="6091" y="853"/>
                  </a:lnTo>
                  <a:lnTo>
                    <a:pt x="5915" y="1379"/>
                  </a:lnTo>
                  <a:lnTo>
                    <a:pt x="5915" y="1379"/>
                  </a:lnTo>
                  <a:lnTo>
                    <a:pt x="6291" y="1103"/>
                  </a:lnTo>
                  <a:lnTo>
                    <a:pt x="6291" y="1103"/>
                  </a:lnTo>
                  <a:cubicBezTo>
                    <a:pt x="6091" y="1931"/>
                    <a:pt x="5489" y="4061"/>
                    <a:pt x="4311" y="5264"/>
                  </a:cubicBezTo>
                  <a:cubicBezTo>
                    <a:pt x="4311" y="5289"/>
                    <a:pt x="4286" y="5314"/>
                    <a:pt x="4261" y="5314"/>
                  </a:cubicBezTo>
                  <a:cubicBezTo>
                    <a:pt x="3960" y="5615"/>
                    <a:pt x="3635" y="5865"/>
                    <a:pt x="3259" y="6016"/>
                  </a:cubicBezTo>
                  <a:cubicBezTo>
                    <a:pt x="3259" y="5991"/>
                    <a:pt x="3259" y="5991"/>
                    <a:pt x="3259" y="5991"/>
                  </a:cubicBezTo>
                  <a:lnTo>
                    <a:pt x="3208" y="6041"/>
                  </a:lnTo>
                  <a:cubicBezTo>
                    <a:pt x="3208" y="6041"/>
                    <a:pt x="3760" y="6718"/>
                    <a:pt x="4687" y="7093"/>
                  </a:cubicBezTo>
                  <a:cubicBezTo>
                    <a:pt x="4211" y="7645"/>
                    <a:pt x="3459" y="8447"/>
                    <a:pt x="2532" y="8998"/>
                  </a:cubicBezTo>
                  <a:cubicBezTo>
                    <a:pt x="2507" y="8998"/>
                    <a:pt x="2507" y="9023"/>
                    <a:pt x="2482" y="9023"/>
                  </a:cubicBezTo>
                  <a:cubicBezTo>
                    <a:pt x="2106" y="9249"/>
                    <a:pt x="1680" y="9449"/>
                    <a:pt x="1254" y="9550"/>
                  </a:cubicBezTo>
                  <a:cubicBezTo>
                    <a:pt x="1254" y="9525"/>
                    <a:pt x="1254" y="9525"/>
                    <a:pt x="1228" y="9525"/>
                  </a:cubicBezTo>
                  <a:lnTo>
                    <a:pt x="1203" y="9575"/>
                  </a:lnTo>
                  <a:cubicBezTo>
                    <a:pt x="1203" y="9575"/>
                    <a:pt x="2131" y="10502"/>
                    <a:pt x="3133" y="11104"/>
                  </a:cubicBezTo>
                  <a:cubicBezTo>
                    <a:pt x="2833" y="11630"/>
                    <a:pt x="2281" y="12432"/>
                    <a:pt x="1479" y="13058"/>
                  </a:cubicBezTo>
                  <a:cubicBezTo>
                    <a:pt x="1454" y="13083"/>
                    <a:pt x="1454" y="13083"/>
                    <a:pt x="1429" y="13109"/>
                  </a:cubicBezTo>
                  <a:cubicBezTo>
                    <a:pt x="1028" y="13434"/>
                    <a:pt x="552" y="13710"/>
                    <a:pt x="0" y="13885"/>
                  </a:cubicBezTo>
                  <a:cubicBezTo>
                    <a:pt x="0" y="13885"/>
                    <a:pt x="752" y="14938"/>
                    <a:pt x="2356" y="15740"/>
                  </a:cubicBezTo>
                  <a:lnTo>
                    <a:pt x="3108" y="14988"/>
                  </a:lnTo>
                  <a:lnTo>
                    <a:pt x="2858" y="15966"/>
                  </a:lnTo>
                  <a:cubicBezTo>
                    <a:pt x="2908" y="15966"/>
                    <a:pt x="2933" y="15991"/>
                    <a:pt x="2958" y="15991"/>
                  </a:cubicBezTo>
                  <a:lnTo>
                    <a:pt x="3284" y="15740"/>
                  </a:lnTo>
                  <a:lnTo>
                    <a:pt x="3208" y="16091"/>
                  </a:lnTo>
                  <a:cubicBezTo>
                    <a:pt x="3534" y="16216"/>
                    <a:pt x="3910" y="16317"/>
                    <a:pt x="4311" y="16392"/>
                  </a:cubicBezTo>
                  <a:lnTo>
                    <a:pt x="4111" y="18923"/>
                  </a:lnTo>
                  <a:lnTo>
                    <a:pt x="9249" y="19023"/>
                  </a:lnTo>
                  <a:lnTo>
                    <a:pt x="8823" y="16241"/>
                  </a:lnTo>
                  <a:cubicBezTo>
                    <a:pt x="9449" y="16066"/>
                    <a:pt x="10000" y="15815"/>
                    <a:pt x="10477" y="15565"/>
                  </a:cubicBezTo>
                  <a:cubicBezTo>
                    <a:pt x="10376" y="15239"/>
                    <a:pt x="10226" y="14687"/>
                    <a:pt x="10201" y="14637"/>
                  </a:cubicBezTo>
                  <a:lnTo>
                    <a:pt x="10201" y="14637"/>
                  </a:lnTo>
                  <a:lnTo>
                    <a:pt x="10878" y="15339"/>
                  </a:lnTo>
                  <a:lnTo>
                    <a:pt x="10903" y="15339"/>
                  </a:lnTo>
                  <a:cubicBezTo>
                    <a:pt x="11153" y="15189"/>
                    <a:pt x="11379" y="15038"/>
                    <a:pt x="11579" y="14888"/>
                  </a:cubicBezTo>
                  <a:cubicBezTo>
                    <a:pt x="11604" y="14863"/>
                    <a:pt x="11604" y="14863"/>
                    <a:pt x="11604" y="14863"/>
                  </a:cubicBezTo>
                  <a:lnTo>
                    <a:pt x="11279" y="13911"/>
                  </a:lnTo>
                  <a:lnTo>
                    <a:pt x="11279" y="13911"/>
                  </a:lnTo>
                  <a:lnTo>
                    <a:pt x="11930" y="14612"/>
                  </a:lnTo>
                  <a:cubicBezTo>
                    <a:pt x="11930" y="14612"/>
                    <a:pt x="11880" y="14111"/>
                    <a:pt x="11930" y="14111"/>
                  </a:cubicBezTo>
                  <a:cubicBezTo>
                    <a:pt x="11955" y="14136"/>
                    <a:pt x="12056" y="14261"/>
                    <a:pt x="12156" y="14412"/>
                  </a:cubicBezTo>
                  <a:cubicBezTo>
                    <a:pt x="12607" y="14011"/>
                    <a:pt x="12808" y="13710"/>
                    <a:pt x="12808" y="13710"/>
                  </a:cubicBezTo>
                  <a:cubicBezTo>
                    <a:pt x="12808" y="13710"/>
                    <a:pt x="12406" y="13560"/>
                    <a:pt x="11855" y="13209"/>
                  </a:cubicBezTo>
                  <a:lnTo>
                    <a:pt x="11830" y="13209"/>
                  </a:lnTo>
                  <a:lnTo>
                    <a:pt x="11805" y="13184"/>
                  </a:lnTo>
                  <a:cubicBezTo>
                    <a:pt x="11178" y="12783"/>
                    <a:pt x="10351" y="12106"/>
                    <a:pt x="9700" y="11129"/>
                  </a:cubicBezTo>
                  <a:cubicBezTo>
                    <a:pt x="9700" y="11129"/>
                    <a:pt x="9700" y="11104"/>
                    <a:pt x="9700" y="11104"/>
                  </a:cubicBezTo>
                  <a:cubicBezTo>
                    <a:pt x="10351" y="10753"/>
                    <a:pt x="11053" y="10301"/>
                    <a:pt x="11504" y="9750"/>
                  </a:cubicBezTo>
                  <a:lnTo>
                    <a:pt x="11454" y="9725"/>
                  </a:lnTo>
                  <a:cubicBezTo>
                    <a:pt x="11354" y="9675"/>
                    <a:pt x="11078" y="9499"/>
                    <a:pt x="10727" y="9274"/>
                  </a:cubicBezTo>
                  <a:lnTo>
                    <a:pt x="10727" y="9249"/>
                  </a:lnTo>
                  <a:lnTo>
                    <a:pt x="10702" y="9249"/>
                  </a:lnTo>
                  <a:cubicBezTo>
                    <a:pt x="9950" y="8773"/>
                    <a:pt x="8848" y="7971"/>
                    <a:pt x="8121" y="7043"/>
                  </a:cubicBezTo>
                  <a:cubicBezTo>
                    <a:pt x="8547" y="6818"/>
                    <a:pt x="9023" y="6542"/>
                    <a:pt x="9449" y="6116"/>
                  </a:cubicBezTo>
                  <a:lnTo>
                    <a:pt x="9424" y="6091"/>
                  </a:lnTo>
                  <a:lnTo>
                    <a:pt x="9424" y="6066"/>
                  </a:lnTo>
                  <a:lnTo>
                    <a:pt x="9399" y="6066"/>
                  </a:lnTo>
                  <a:cubicBezTo>
                    <a:pt x="9324" y="6016"/>
                    <a:pt x="9098" y="5815"/>
                    <a:pt x="8797" y="5489"/>
                  </a:cubicBezTo>
                  <a:cubicBezTo>
                    <a:pt x="8772" y="5464"/>
                    <a:pt x="8747" y="5464"/>
                    <a:pt x="8747" y="5439"/>
                  </a:cubicBezTo>
                  <a:cubicBezTo>
                    <a:pt x="8021" y="4662"/>
                    <a:pt x="6918" y="3184"/>
                    <a:pt x="6442" y="1103"/>
                  </a:cubicBezTo>
                  <a:lnTo>
                    <a:pt x="6442" y="1103"/>
                  </a:lnTo>
                  <a:lnTo>
                    <a:pt x="6817" y="1379"/>
                  </a:lnTo>
                  <a:lnTo>
                    <a:pt x="6642" y="853"/>
                  </a:lnTo>
                  <a:lnTo>
                    <a:pt x="7093" y="527"/>
                  </a:lnTo>
                  <a:lnTo>
                    <a:pt x="6542" y="527"/>
                  </a:lnTo>
                  <a:lnTo>
                    <a:pt x="6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519;p65"/>
            <p:cNvSpPr/>
            <p:nvPr/>
          </p:nvSpPr>
          <p:spPr>
            <a:xfrm>
              <a:off x="8045643" y="2431263"/>
              <a:ext cx="123464" cy="43334"/>
            </a:xfrm>
            <a:custGeom>
              <a:avLst/>
              <a:gdLst/>
              <a:ahLst/>
              <a:cxnLst/>
              <a:rect l="l" t="t" r="r" b="b"/>
              <a:pathLst>
                <a:path w="7043" h="2472" extrusionOk="0">
                  <a:moveTo>
                    <a:pt x="7043" y="1"/>
                  </a:moveTo>
                  <a:cubicBezTo>
                    <a:pt x="7042" y="1"/>
                    <a:pt x="0" y="978"/>
                    <a:pt x="326" y="2206"/>
                  </a:cubicBezTo>
                  <a:cubicBezTo>
                    <a:pt x="376" y="2392"/>
                    <a:pt x="565" y="2472"/>
                    <a:pt x="850" y="2472"/>
                  </a:cubicBezTo>
                  <a:cubicBezTo>
                    <a:pt x="2444" y="2472"/>
                    <a:pt x="7043"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520;p65"/>
            <p:cNvSpPr/>
            <p:nvPr/>
          </p:nvSpPr>
          <p:spPr>
            <a:xfrm>
              <a:off x="8187986" y="2433454"/>
              <a:ext cx="182312" cy="38040"/>
            </a:xfrm>
            <a:custGeom>
              <a:avLst/>
              <a:gdLst/>
              <a:ahLst/>
              <a:cxnLst/>
              <a:rect l="l" t="t" r="r" b="b"/>
              <a:pathLst>
                <a:path w="10400" h="2170" extrusionOk="0">
                  <a:moveTo>
                    <a:pt x="1" y="1"/>
                  </a:moveTo>
                  <a:cubicBezTo>
                    <a:pt x="1" y="1"/>
                    <a:pt x="2" y="1"/>
                    <a:pt x="3" y="1"/>
                  </a:cubicBezTo>
                  <a:lnTo>
                    <a:pt x="3" y="1"/>
                  </a:lnTo>
                  <a:cubicBezTo>
                    <a:pt x="2" y="1"/>
                    <a:pt x="1" y="1"/>
                    <a:pt x="1" y="1"/>
                  </a:cubicBezTo>
                  <a:close/>
                  <a:moveTo>
                    <a:pt x="3" y="1"/>
                  </a:moveTo>
                  <a:cubicBezTo>
                    <a:pt x="146" y="34"/>
                    <a:pt x="3708" y="2169"/>
                    <a:pt x="6542" y="2169"/>
                  </a:cubicBezTo>
                  <a:cubicBezTo>
                    <a:pt x="6863" y="2169"/>
                    <a:pt x="7174" y="2142"/>
                    <a:pt x="7469" y="2081"/>
                  </a:cubicBezTo>
                  <a:cubicBezTo>
                    <a:pt x="10399" y="1485"/>
                    <a:pt x="194" y="29"/>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521;p65"/>
            <p:cNvSpPr/>
            <p:nvPr/>
          </p:nvSpPr>
          <p:spPr>
            <a:xfrm>
              <a:off x="8115500" y="2392136"/>
              <a:ext cx="60198" cy="34762"/>
            </a:xfrm>
            <a:custGeom>
              <a:avLst/>
              <a:gdLst/>
              <a:ahLst/>
              <a:cxnLst/>
              <a:rect l="l" t="t" r="r" b="b"/>
              <a:pathLst>
                <a:path w="3434" h="1983" extrusionOk="0">
                  <a:moveTo>
                    <a:pt x="455" y="1"/>
                  </a:moveTo>
                  <a:cubicBezTo>
                    <a:pt x="397" y="1"/>
                    <a:pt x="353" y="17"/>
                    <a:pt x="326" y="52"/>
                  </a:cubicBezTo>
                  <a:cubicBezTo>
                    <a:pt x="0" y="478"/>
                    <a:pt x="3434" y="1982"/>
                    <a:pt x="3434" y="1982"/>
                  </a:cubicBezTo>
                  <a:cubicBezTo>
                    <a:pt x="3434" y="1982"/>
                    <a:pt x="1094"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522;p65"/>
            <p:cNvSpPr/>
            <p:nvPr/>
          </p:nvSpPr>
          <p:spPr>
            <a:xfrm>
              <a:off x="8177012" y="2393906"/>
              <a:ext cx="62845" cy="31221"/>
            </a:xfrm>
            <a:custGeom>
              <a:avLst/>
              <a:gdLst/>
              <a:ahLst/>
              <a:cxnLst/>
              <a:rect l="l" t="t" r="r" b="b"/>
              <a:pathLst>
                <a:path w="3585" h="1781" extrusionOk="0">
                  <a:moveTo>
                    <a:pt x="2669" y="1"/>
                  </a:moveTo>
                  <a:cubicBezTo>
                    <a:pt x="1800" y="1"/>
                    <a:pt x="0" y="1781"/>
                    <a:pt x="0" y="1781"/>
                  </a:cubicBezTo>
                  <a:cubicBezTo>
                    <a:pt x="0" y="1781"/>
                    <a:pt x="3584" y="678"/>
                    <a:pt x="2958" y="102"/>
                  </a:cubicBezTo>
                  <a:cubicBezTo>
                    <a:pt x="2882" y="31"/>
                    <a:pt x="2783"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8535;p65"/>
          <p:cNvGrpSpPr/>
          <p:nvPr/>
        </p:nvGrpSpPr>
        <p:grpSpPr>
          <a:xfrm>
            <a:off x="525575" y="226113"/>
            <a:ext cx="388850" cy="677009"/>
            <a:chOff x="5577366" y="2960739"/>
            <a:chExt cx="388850" cy="677009"/>
          </a:xfrm>
        </p:grpSpPr>
        <p:sp>
          <p:nvSpPr>
            <p:cNvPr id="52" name="Google Shape;8536;p65"/>
            <p:cNvSpPr/>
            <p:nvPr/>
          </p:nvSpPr>
          <p:spPr>
            <a:xfrm>
              <a:off x="5577366" y="3248897"/>
              <a:ext cx="388850" cy="388850"/>
            </a:xfrm>
            <a:custGeom>
              <a:avLst/>
              <a:gdLst/>
              <a:ahLst/>
              <a:cxnLst/>
              <a:rect l="l" t="t" r="r" b="b"/>
              <a:pathLst>
                <a:path w="22182" h="22182" extrusionOk="0">
                  <a:moveTo>
                    <a:pt x="11103" y="1"/>
                  </a:moveTo>
                  <a:cubicBezTo>
                    <a:pt x="10452" y="1"/>
                    <a:pt x="9825" y="51"/>
                    <a:pt x="9224" y="176"/>
                  </a:cubicBezTo>
                  <a:cubicBezTo>
                    <a:pt x="6442" y="652"/>
                    <a:pt x="4011" y="2156"/>
                    <a:pt x="2356" y="4286"/>
                  </a:cubicBezTo>
                  <a:cubicBezTo>
                    <a:pt x="2231" y="4437"/>
                    <a:pt x="2106" y="4587"/>
                    <a:pt x="2006" y="4737"/>
                  </a:cubicBezTo>
                  <a:cubicBezTo>
                    <a:pt x="1580" y="5339"/>
                    <a:pt x="1229" y="5991"/>
                    <a:pt x="928" y="6667"/>
                  </a:cubicBezTo>
                  <a:cubicBezTo>
                    <a:pt x="828" y="6893"/>
                    <a:pt x="727" y="7143"/>
                    <a:pt x="652" y="7369"/>
                  </a:cubicBezTo>
                  <a:cubicBezTo>
                    <a:pt x="602" y="7519"/>
                    <a:pt x="552" y="7670"/>
                    <a:pt x="502" y="7845"/>
                  </a:cubicBezTo>
                  <a:cubicBezTo>
                    <a:pt x="176" y="8848"/>
                    <a:pt x="1" y="9925"/>
                    <a:pt x="1" y="11053"/>
                  </a:cubicBezTo>
                  <a:lnTo>
                    <a:pt x="1" y="11103"/>
                  </a:lnTo>
                  <a:cubicBezTo>
                    <a:pt x="1" y="11279"/>
                    <a:pt x="1" y="11479"/>
                    <a:pt x="26" y="11655"/>
                  </a:cubicBezTo>
                  <a:cubicBezTo>
                    <a:pt x="101" y="13234"/>
                    <a:pt x="502" y="14712"/>
                    <a:pt x="1153" y="16016"/>
                  </a:cubicBezTo>
                  <a:cubicBezTo>
                    <a:pt x="2607" y="18923"/>
                    <a:pt x="5289" y="21103"/>
                    <a:pt x="8497" y="21880"/>
                  </a:cubicBezTo>
                  <a:cubicBezTo>
                    <a:pt x="8572" y="21905"/>
                    <a:pt x="8622" y="21930"/>
                    <a:pt x="8697" y="21930"/>
                  </a:cubicBezTo>
                  <a:cubicBezTo>
                    <a:pt x="9474" y="22106"/>
                    <a:pt x="10276" y="22181"/>
                    <a:pt x="11103" y="22181"/>
                  </a:cubicBezTo>
                  <a:lnTo>
                    <a:pt x="11805" y="22181"/>
                  </a:lnTo>
                  <a:cubicBezTo>
                    <a:pt x="15966" y="21905"/>
                    <a:pt x="19499" y="19349"/>
                    <a:pt x="21179" y="15740"/>
                  </a:cubicBezTo>
                  <a:cubicBezTo>
                    <a:pt x="21504" y="15013"/>
                    <a:pt x="21755" y="14236"/>
                    <a:pt x="21956" y="13434"/>
                  </a:cubicBezTo>
                  <a:cubicBezTo>
                    <a:pt x="21981" y="13284"/>
                    <a:pt x="22006" y="13133"/>
                    <a:pt x="22031" y="12958"/>
                  </a:cubicBezTo>
                  <a:cubicBezTo>
                    <a:pt x="22131" y="12356"/>
                    <a:pt x="22181" y="11730"/>
                    <a:pt x="22181" y="11103"/>
                  </a:cubicBezTo>
                  <a:cubicBezTo>
                    <a:pt x="22181" y="11003"/>
                    <a:pt x="22181" y="10928"/>
                    <a:pt x="22181" y="10853"/>
                  </a:cubicBezTo>
                  <a:cubicBezTo>
                    <a:pt x="22181" y="10677"/>
                    <a:pt x="22181" y="10502"/>
                    <a:pt x="22156" y="10326"/>
                  </a:cubicBezTo>
                  <a:cubicBezTo>
                    <a:pt x="22106" y="9399"/>
                    <a:pt x="21931" y="8522"/>
                    <a:pt x="21655" y="7695"/>
                  </a:cubicBezTo>
                  <a:cubicBezTo>
                    <a:pt x="21605" y="7519"/>
                    <a:pt x="21530" y="7344"/>
                    <a:pt x="21479" y="7194"/>
                  </a:cubicBezTo>
                  <a:cubicBezTo>
                    <a:pt x="21454" y="7143"/>
                    <a:pt x="21429" y="7093"/>
                    <a:pt x="21429" y="7043"/>
                  </a:cubicBezTo>
                  <a:cubicBezTo>
                    <a:pt x="20928" y="5815"/>
                    <a:pt x="20226" y="4662"/>
                    <a:pt x="19349" y="3685"/>
                  </a:cubicBezTo>
                  <a:cubicBezTo>
                    <a:pt x="19199" y="3534"/>
                    <a:pt x="19048" y="3359"/>
                    <a:pt x="18873" y="3183"/>
                  </a:cubicBezTo>
                  <a:cubicBezTo>
                    <a:pt x="17319" y="1655"/>
                    <a:pt x="15289" y="552"/>
                    <a:pt x="13008" y="176"/>
                  </a:cubicBezTo>
                  <a:cubicBezTo>
                    <a:pt x="12758" y="126"/>
                    <a:pt x="12482" y="101"/>
                    <a:pt x="12231" y="51"/>
                  </a:cubicBezTo>
                  <a:lnTo>
                    <a:pt x="12206" y="51"/>
                  </a:lnTo>
                  <a:cubicBezTo>
                    <a:pt x="11855" y="26"/>
                    <a:pt x="11479" y="1"/>
                    <a:pt x="11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537;p65"/>
            <p:cNvSpPr/>
            <p:nvPr/>
          </p:nvSpPr>
          <p:spPr>
            <a:xfrm>
              <a:off x="5730701" y="3208473"/>
              <a:ext cx="122587" cy="67683"/>
            </a:xfrm>
            <a:custGeom>
              <a:avLst/>
              <a:gdLst/>
              <a:ahLst/>
              <a:cxnLst/>
              <a:rect l="l" t="t" r="r" b="b"/>
              <a:pathLst>
                <a:path w="6993" h="3861" extrusionOk="0">
                  <a:moveTo>
                    <a:pt x="2595" y="0"/>
                  </a:moveTo>
                  <a:cubicBezTo>
                    <a:pt x="1131" y="0"/>
                    <a:pt x="0" y="276"/>
                    <a:pt x="0" y="276"/>
                  </a:cubicBezTo>
                  <a:lnTo>
                    <a:pt x="477" y="3434"/>
                  </a:lnTo>
                  <a:lnTo>
                    <a:pt x="6316" y="3860"/>
                  </a:lnTo>
                  <a:lnTo>
                    <a:pt x="6993" y="1229"/>
                  </a:lnTo>
                  <a:cubicBezTo>
                    <a:pt x="5685" y="251"/>
                    <a:pt x="3989"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538;p65"/>
            <p:cNvSpPr/>
            <p:nvPr/>
          </p:nvSpPr>
          <p:spPr>
            <a:xfrm>
              <a:off x="5597578" y="3521348"/>
              <a:ext cx="128740" cy="111123"/>
            </a:xfrm>
            <a:custGeom>
              <a:avLst/>
              <a:gdLst/>
              <a:ahLst/>
              <a:cxnLst/>
              <a:rect l="l" t="t" r="r" b="b"/>
              <a:pathLst>
                <a:path w="7344" h="6339" extrusionOk="0">
                  <a:moveTo>
                    <a:pt x="722" y="0"/>
                  </a:moveTo>
                  <a:cubicBezTo>
                    <a:pt x="416" y="0"/>
                    <a:pt x="167" y="144"/>
                    <a:pt x="0" y="474"/>
                  </a:cubicBezTo>
                  <a:cubicBezTo>
                    <a:pt x="1454" y="3381"/>
                    <a:pt x="4136" y="5561"/>
                    <a:pt x="7344" y="6338"/>
                  </a:cubicBezTo>
                  <a:cubicBezTo>
                    <a:pt x="6379" y="5031"/>
                    <a:pt x="2535" y="0"/>
                    <a:pt x="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539;p65"/>
            <p:cNvSpPr/>
            <p:nvPr/>
          </p:nvSpPr>
          <p:spPr>
            <a:xfrm>
              <a:off x="5716642" y="3499664"/>
              <a:ext cx="94855" cy="138084"/>
            </a:xfrm>
            <a:custGeom>
              <a:avLst/>
              <a:gdLst/>
              <a:ahLst/>
              <a:cxnLst/>
              <a:rect l="l" t="t" r="r" b="b"/>
              <a:pathLst>
                <a:path w="5411" h="7877" extrusionOk="0">
                  <a:moveTo>
                    <a:pt x="2743" y="0"/>
                  </a:moveTo>
                  <a:cubicBezTo>
                    <a:pt x="2699" y="0"/>
                    <a:pt x="2653" y="2"/>
                    <a:pt x="2607" y="6"/>
                  </a:cubicBezTo>
                  <a:cubicBezTo>
                    <a:pt x="0" y="257"/>
                    <a:pt x="51" y="6147"/>
                    <a:pt x="201" y="7500"/>
                  </a:cubicBezTo>
                  <a:cubicBezTo>
                    <a:pt x="1279" y="7876"/>
                    <a:pt x="2331" y="7876"/>
                    <a:pt x="3158" y="7876"/>
                  </a:cubicBezTo>
                  <a:cubicBezTo>
                    <a:pt x="3384" y="7876"/>
                    <a:pt x="3985" y="7876"/>
                    <a:pt x="4462" y="7751"/>
                  </a:cubicBezTo>
                  <a:cubicBezTo>
                    <a:pt x="4560" y="7307"/>
                    <a:pt x="5411" y="0"/>
                    <a:pt x="2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540;p65"/>
            <p:cNvSpPr/>
            <p:nvPr/>
          </p:nvSpPr>
          <p:spPr>
            <a:xfrm>
              <a:off x="5784308" y="3516826"/>
              <a:ext cx="164326" cy="120922"/>
            </a:xfrm>
            <a:custGeom>
              <a:avLst/>
              <a:gdLst/>
              <a:ahLst/>
              <a:cxnLst/>
              <a:rect l="l" t="t" r="r" b="b"/>
              <a:pathLst>
                <a:path w="9374" h="6898" extrusionOk="0">
                  <a:moveTo>
                    <a:pt x="7856" y="1"/>
                  </a:moveTo>
                  <a:cubicBezTo>
                    <a:pt x="4296" y="1"/>
                    <a:pt x="241" y="6482"/>
                    <a:pt x="0" y="6897"/>
                  </a:cubicBezTo>
                  <a:cubicBezTo>
                    <a:pt x="4161" y="6621"/>
                    <a:pt x="7694" y="4065"/>
                    <a:pt x="9374" y="456"/>
                  </a:cubicBezTo>
                  <a:cubicBezTo>
                    <a:pt x="8887" y="139"/>
                    <a:pt x="8377" y="1"/>
                    <a:pt x="78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541;p65"/>
            <p:cNvSpPr/>
            <p:nvPr/>
          </p:nvSpPr>
          <p:spPr>
            <a:xfrm>
              <a:off x="5732016" y="2960739"/>
              <a:ext cx="119520" cy="277640"/>
            </a:xfrm>
            <a:custGeom>
              <a:avLst/>
              <a:gdLst/>
              <a:ahLst/>
              <a:cxnLst/>
              <a:rect l="l" t="t" r="r" b="b"/>
              <a:pathLst>
                <a:path w="6818" h="15838" extrusionOk="0">
                  <a:moveTo>
                    <a:pt x="5565" y="9847"/>
                  </a:moveTo>
                  <a:cubicBezTo>
                    <a:pt x="5640" y="9847"/>
                    <a:pt x="5715" y="9872"/>
                    <a:pt x="5790" y="9897"/>
                  </a:cubicBezTo>
                  <a:cubicBezTo>
                    <a:pt x="6016" y="9947"/>
                    <a:pt x="6066" y="10073"/>
                    <a:pt x="6091" y="10173"/>
                  </a:cubicBezTo>
                  <a:cubicBezTo>
                    <a:pt x="6266" y="10925"/>
                    <a:pt x="4687" y="12855"/>
                    <a:pt x="3434" y="14133"/>
                  </a:cubicBezTo>
                  <a:cubicBezTo>
                    <a:pt x="3610" y="13055"/>
                    <a:pt x="4161" y="10724"/>
                    <a:pt x="5088" y="10022"/>
                  </a:cubicBezTo>
                  <a:cubicBezTo>
                    <a:pt x="5239" y="9922"/>
                    <a:pt x="5414" y="9847"/>
                    <a:pt x="5565" y="9847"/>
                  </a:cubicBezTo>
                  <a:close/>
                  <a:moveTo>
                    <a:pt x="1329" y="9897"/>
                  </a:moveTo>
                  <a:cubicBezTo>
                    <a:pt x="1354" y="9897"/>
                    <a:pt x="1379" y="9897"/>
                    <a:pt x="1404" y="9922"/>
                  </a:cubicBezTo>
                  <a:cubicBezTo>
                    <a:pt x="2056" y="10173"/>
                    <a:pt x="2532" y="12779"/>
                    <a:pt x="2707" y="14709"/>
                  </a:cubicBezTo>
                  <a:cubicBezTo>
                    <a:pt x="2382" y="14333"/>
                    <a:pt x="1905" y="13732"/>
                    <a:pt x="1504" y="13080"/>
                  </a:cubicBezTo>
                  <a:cubicBezTo>
                    <a:pt x="878" y="12078"/>
                    <a:pt x="301" y="10749"/>
                    <a:pt x="1028" y="10073"/>
                  </a:cubicBezTo>
                  <a:cubicBezTo>
                    <a:pt x="1154" y="9922"/>
                    <a:pt x="1254" y="9897"/>
                    <a:pt x="1329" y="9897"/>
                  </a:cubicBezTo>
                  <a:close/>
                  <a:moveTo>
                    <a:pt x="4326" y="0"/>
                  </a:moveTo>
                  <a:cubicBezTo>
                    <a:pt x="4226" y="0"/>
                    <a:pt x="4126" y="52"/>
                    <a:pt x="4086" y="173"/>
                  </a:cubicBezTo>
                  <a:cubicBezTo>
                    <a:pt x="2883" y="3882"/>
                    <a:pt x="2382" y="7667"/>
                    <a:pt x="2607" y="11526"/>
                  </a:cubicBezTo>
                  <a:cubicBezTo>
                    <a:pt x="2382" y="10549"/>
                    <a:pt x="2031" y="9722"/>
                    <a:pt x="1555" y="9546"/>
                  </a:cubicBezTo>
                  <a:cubicBezTo>
                    <a:pt x="1482" y="9519"/>
                    <a:pt x="1400" y="9499"/>
                    <a:pt x="1309" y="9499"/>
                  </a:cubicBezTo>
                  <a:cubicBezTo>
                    <a:pt x="1146" y="9499"/>
                    <a:pt x="952" y="9563"/>
                    <a:pt x="727" y="9772"/>
                  </a:cubicBezTo>
                  <a:cubicBezTo>
                    <a:pt x="1" y="10474"/>
                    <a:pt x="126" y="11652"/>
                    <a:pt x="1154" y="13281"/>
                  </a:cubicBezTo>
                  <a:cubicBezTo>
                    <a:pt x="1880" y="14433"/>
                    <a:pt x="2783" y="15386"/>
                    <a:pt x="2833" y="15436"/>
                  </a:cubicBezTo>
                  <a:lnTo>
                    <a:pt x="3209" y="15837"/>
                  </a:lnTo>
                  <a:lnTo>
                    <a:pt x="3184" y="15286"/>
                  </a:lnTo>
                  <a:cubicBezTo>
                    <a:pt x="3159" y="15210"/>
                    <a:pt x="3159" y="15110"/>
                    <a:pt x="3159" y="14985"/>
                  </a:cubicBezTo>
                  <a:lnTo>
                    <a:pt x="3284" y="14860"/>
                  </a:lnTo>
                  <a:cubicBezTo>
                    <a:pt x="3660" y="14509"/>
                    <a:pt x="6818" y="11426"/>
                    <a:pt x="6492" y="10073"/>
                  </a:cubicBezTo>
                  <a:cubicBezTo>
                    <a:pt x="6442" y="9872"/>
                    <a:pt x="6291" y="9621"/>
                    <a:pt x="5890" y="9496"/>
                  </a:cubicBezTo>
                  <a:cubicBezTo>
                    <a:pt x="5797" y="9465"/>
                    <a:pt x="5688" y="9444"/>
                    <a:pt x="5566" y="9444"/>
                  </a:cubicBezTo>
                  <a:cubicBezTo>
                    <a:pt x="5293" y="9444"/>
                    <a:pt x="4959" y="9551"/>
                    <a:pt x="4612" y="9897"/>
                  </a:cubicBezTo>
                  <a:cubicBezTo>
                    <a:pt x="3961" y="10574"/>
                    <a:pt x="3509" y="11927"/>
                    <a:pt x="3259" y="13030"/>
                  </a:cubicBezTo>
                  <a:cubicBezTo>
                    <a:pt x="2758" y="8719"/>
                    <a:pt x="3209" y="4433"/>
                    <a:pt x="4562" y="298"/>
                  </a:cubicBezTo>
                  <a:cubicBezTo>
                    <a:pt x="4622" y="118"/>
                    <a:pt x="4475"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542;p65"/>
            <p:cNvSpPr/>
            <p:nvPr/>
          </p:nvSpPr>
          <p:spPr>
            <a:xfrm>
              <a:off x="5577366" y="3442656"/>
              <a:ext cx="386203" cy="41756"/>
            </a:xfrm>
            <a:custGeom>
              <a:avLst/>
              <a:gdLst/>
              <a:ahLst/>
              <a:cxnLst/>
              <a:rect l="l" t="t" r="r" b="b"/>
              <a:pathLst>
                <a:path w="22031" h="2382" extrusionOk="0">
                  <a:moveTo>
                    <a:pt x="1" y="0"/>
                  </a:moveTo>
                  <a:lnTo>
                    <a:pt x="1" y="50"/>
                  </a:lnTo>
                  <a:cubicBezTo>
                    <a:pt x="1" y="226"/>
                    <a:pt x="1" y="426"/>
                    <a:pt x="26" y="602"/>
                  </a:cubicBezTo>
                  <a:cubicBezTo>
                    <a:pt x="1078" y="777"/>
                    <a:pt x="2131" y="1103"/>
                    <a:pt x="3259" y="1554"/>
                  </a:cubicBezTo>
                  <a:cubicBezTo>
                    <a:pt x="4156" y="1915"/>
                    <a:pt x="4923" y="2071"/>
                    <a:pt x="5680" y="2071"/>
                  </a:cubicBezTo>
                  <a:cubicBezTo>
                    <a:pt x="6553" y="2071"/>
                    <a:pt x="7414" y="1864"/>
                    <a:pt x="8447" y="1529"/>
                  </a:cubicBezTo>
                  <a:cubicBezTo>
                    <a:pt x="9507" y="1182"/>
                    <a:pt x="10554" y="901"/>
                    <a:pt x="11636" y="901"/>
                  </a:cubicBezTo>
                  <a:cubicBezTo>
                    <a:pt x="12038" y="901"/>
                    <a:pt x="12444" y="940"/>
                    <a:pt x="12858" y="1028"/>
                  </a:cubicBezTo>
                  <a:cubicBezTo>
                    <a:pt x="13910" y="1253"/>
                    <a:pt x="14863" y="1755"/>
                    <a:pt x="15890" y="1955"/>
                  </a:cubicBezTo>
                  <a:cubicBezTo>
                    <a:pt x="16546" y="2070"/>
                    <a:pt x="17214" y="2093"/>
                    <a:pt x="17885" y="2093"/>
                  </a:cubicBezTo>
                  <a:cubicBezTo>
                    <a:pt x="18356" y="2093"/>
                    <a:pt x="18828" y="2082"/>
                    <a:pt x="19297" y="2082"/>
                  </a:cubicBezTo>
                  <a:cubicBezTo>
                    <a:pt x="20203" y="2082"/>
                    <a:pt x="21099" y="2125"/>
                    <a:pt x="21956" y="2381"/>
                  </a:cubicBezTo>
                  <a:cubicBezTo>
                    <a:pt x="21981" y="2231"/>
                    <a:pt x="22006" y="2080"/>
                    <a:pt x="22031" y="1905"/>
                  </a:cubicBezTo>
                  <a:cubicBezTo>
                    <a:pt x="20903" y="1579"/>
                    <a:pt x="19700" y="1579"/>
                    <a:pt x="18422" y="1579"/>
                  </a:cubicBezTo>
                  <a:cubicBezTo>
                    <a:pt x="18399" y="1579"/>
                    <a:pt x="18377" y="1579"/>
                    <a:pt x="18354" y="1579"/>
                  </a:cubicBezTo>
                  <a:cubicBezTo>
                    <a:pt x="15929" y="1579"/>
                    <a:pt x="13689" y="419"/>
                    <a:pt x="11325" y="419"/>
                  </a:cubicBezTo>
                  <a:cubicBezTo>
                    <a:pt x="10979" y="419"/>
                    <a:pt x="10629" y="444"/>
                    <a:pt x="10276" y="501"/>
                  </a:cubicBezTo>
                  <a:cubicBezTo>
                    <a:pt x="9174" y="677"/>
                    <a:pt x="8171" y="1153"/>
                    <a:pt x="7093" y="1429"/>
                  </a:cubicBezTo>
                  <a:cubicBezTo>
                    <a:pt x="6669" y="1539"/>
                    <a:pt x="6274" y="1586"/>
                    <a:pt x="5898" y="1586"/>
                  </a:cubicBezTo>
                  <a:cubicBezTo>
                    <a:pt x="4561" y="1586"/>
                    <a:pt x="3455" y="990"/>
                    <a:pt x="2106" y="501"/>
                  </a:cubicBezTo>
                  <a:cubicBezTo>
                    <a:pt x="1404" y="251"/>
                    <a:pt x="702" y="7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543;p65"/>
            <p:cNvSpPr/>
            <p:nvPr/>
          </p:nvSpPr>
          <p:spPr>
            <a:xfrm>
              <a:off x="5586148" y="3378058"/>
              <a:ext cx="380068" cy="61092"/>
            </a:xfrm>
            <a:custGeom>
              <a:avLst/>
              <a:gdLst/>
              <a:ahLst/>
              <a:cxnLst/>
              <a:rect l="l" t="t" r="r" b="b"/>
              <a:pathLst>
                <a:path w="21681" h="3485" extrusionOk="0">
                  <a:moveTo>
                    <a:pt x="151" y="1"/>
                  </a:moveTo>
                  <a:cubicBezTo>
                    <a:pt x="101" y="151"/>
                    <a:pt x="51" y="302"/>
                    <a:pt x="1" y="477"/>
                  </a:cubicBezTo>
                  <a:cubicBezTo>
                    <a:pt x="302" y="527"/>
                    <a:pt x="627" y="602"/>
                    <a:pt x="928" y="703"/>
                  </a:cubicBezTo>
                  <a:cubicBezTo>
                    <a:pt x="1855" y="1003"/>
                    <a:pt x="2657" y="1580"/>
                    <a:pt x="3560" y="1881"/>
                  </a:cubicBezTo>
                  <a:cubicBezTo>
                    <a:pt x="4300" y="2131"/>
                    <a:pt x="5057" y="2216"/>
                    <a:pt x="5820" y="2216"/>
                  </a:cubicBezTo>
                  <a:cubicBezTo>
                    <a:pt x="6890" y="2216"/>
                    <a:pt x="7970" y="2048"/>
                    <a:pt x="9023" y="1931"/>
                  </a:cubicBezTo>
                  <a:cubicBezTo>
                    <a:pt x="9689" y="1858"/>
                    <a:pt x="10363" y="1786"/>
                    <a:pt x="11036" y="1786"/>
                  </a:cubicBezTo>
                  <a:cubicBezTo>
                    <a:pt x="11528" y="1786"/>
                    <a:pt x="12020" y="1825"/>
                    <a:pt x="12507" y="1931"/>
                  </a:cubicBezTo>
                  <a:cubicBezTo>
                    <a:pt x="13660" y="2156"/>
                    <a:pt x="14713" y="2733"/>
                    <a:pt x="15866" y="3009"/>
                  </a:cubicBezTo>
                  <a:cubicBezTo>
                    <a:pt x="17871" y="3485"/>
                    <a:pt x="19775" y="3084"/>
                    <a:pt x="21680" y="3485"/>
                  </a:cubicBezTo>
                  <a:cubicBezTo>
                    <a:pt x="21680" y="3309"/>
                    <a:pt x="21680" y="3134"/>
                    <a:pt x="21655" y="2958"/>
                  </a:cubicBezTo>
                  <a:cubicBezTo>
                    <a:pt x="20277" y="2683"/>
                    <a:pt x="18948" y="2808"/>
                    <a:pt x="17369" y="2733"/>
                  </a:cubicBezTo>
                  <a:cubicBezTo>
                    <a:pt x="14853" y="2571"/>
                    <a:pt x="12847" y="1325"/>
                    <a:pt x="10334" y="1325"/>
                  </a:cubicBezTo>
                  <a:cubicBezTo>
                    <a:pt x="10118" y="1325"/>
                    <a:pt x="9899" y="1335"/>
                    <a:pt x="9675" y="1354"/>
                  </a:cubicBezTo>
                  <a:cubicBezTo>
                    <a:pt x="8497" y="1455"/>
                    <a:pt x="7319" y="1705"/>
                    <a:pt x="6116" y="1705"/>
                  </a:cubicBezTo>
                  <a:cubicBezTo>
                    <a:pt x="6078" y="1706"/>
                    <a:pt x="6041" y="1706"/>
                    <a:pt x="6003" y="1706"/>
                  </a:cubicBezTo>
                  <a:cubicBezTo>
                    <a:pt x="4482" y="1706"/>
                    <a:pt x="3351" y="1214"/>
                    <a:pt x="1981" y="602"/>
                  </a:cubicBezTo>
                  <a:cubicBezTo>
                    <a:pt x="1379" y="327"/>
                    <a:pt x="753" y="126"/>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544;p65"/>
            <p:cNvSpPr/>
            <p:nvPr/>
          </p:nvSpPr>
          <p:spPr>
            <a:xfrm>
              <a:off x="5612514" y="3324031"/>
              <a:ext cx="344465" cy="66106"/>
            </a:xfrm>
            <a:custGeom>
              <a:avLst/>
              <a:gdLst/>
              <a:ahLst/>
              <a:cxnLst/>
              <a:rect l="l" t="t" r="r" b="b"/>
              <a:pathLst>
                <a:path w="19650" h="3771" extrusionOk="0">
                  <a:moveTo>
                    <a:pt x="351" y="0"/>
                  </a:moveTo>
                  <a:cubicBezTo>
                    <a:pt x="226" y="151"/>
                    <a:pt x="101" y="301"/>
                    <a:pt x="1" y="451"/>
                  </a:cubicBezTo>
                  <a:cubicBezTo>
                    <a:pt x="1554" y="627"/>
                    <a:pt x="2958" y="1304"/>
                    <a:pt x="4512" y="1705"/>
                  </a:cubicBezTo>
                  <a:cubicBezTo>
                    <a:pt x="5162" y="1874"/>
                    <a:pt x="5808" y="1919"/>
                    <a:pt x="6455" y="1919"/>
                  </a:cubicBezTo>
                  <a:cubicBezTo>
                    <a:pt x="7220" y="1919"/>
                    <a:pt x="7986" y="1855"/>
                    <a:pt x="8757" y="1855"/>
                  </a:cubicBezTo>
                  <a:cubicBezTo>
                    <a:pt x="9169" y="1855"/>
                    <a:pt x="9584" y="1874"/>
                    <a:pt x="10001" y="1930"/>
                  </a:cubicBezTo>
                  <a:cubicBezTo>
                    <a:pt x="11805" y="2206"/>
                    <a:pt x="13259" y="3409"/>
                    <a:pt x="15038" y="3710"/>
                  </a:cubicBezTo>
                  <a:cubicBezTo>
                    <a:pt x="15308" y="3753"/>
                    <a:pt x="15578" y="3771"/>
                    <a:pt x="15848" y="3771"/>
                  </a:cubicBezTo>
                  <a:cubicBezTo>
                    <a:pt x="17068" y="3771"/>
                    <a:pt x="18283" y="3406"/>
                    <a:pt x="19468" y="3406"/>
                  </a:cubicBezTo>
                  <a:cubicBezTo>
                    <a:pt x="19528" y="3406"/>
                    <a:pt x="19589" y="3407"/>
                    <a:pt x="19650" y="3409"/>
                  </a:cubicBezTo>
                  <a:cubicBezTo>
                    <a:pt x="19600" y="3233"/>
                    <a:pt x="19525" y="3058"/>
                    <a:pt x="19474" y="2908"/>
                  </a:cubicBezTo>
                  <a:cubicBezTo>
                    <a:pt x="18923" y="2908"/>
                    <a:pt x="18347" y="2983"/>
                    <a:pt x="17770" y="3058"/>
                  </a:cubicBezTo>
                  <a:cubicBezTo>
                    <a:pt x="17223" y="3136"/>
                    <a:pt x="16724" y="3180"/>
                    <a:pt x="16247" y="3180"/>
                  </a:cubicBezTo>
                  <a:cubicBezTo>
                    <a:pt x="15195" y="3180"/>
                    <a:pt x="14247" y="2966"/>
                    <a:pt x="13108" y="2431"/>
                  </a:cubicBezTo>
                  <a:cubicBezTo>
                    <a:pt x="12231" y="2030"/>
                    <a:pt x="11429" y="1679"/>
                    <a:pt x="10452" y="1479"/>
                  </a:cubicBezTo>
                  <a:cubicBezTo>
                    <a:pt x="9860" y="1371"/>
                    <a:pt x="9273" y="1341"/>
                    <a:pt x="8687" y="1341"/>
                  </a:cubicBezTo>
                  <a:cubicBezTo>
                    <a:pt x="7995" y="1341"/>
                    <a:pt x="7306" y="1382"/>
                    <a:pt x="6616" y="1382"/>
                  </a:cubicBezTo>
                  <a:cubicBezTo>
                    <a:pt x="5859" y="1382"/>
                    <a:pt x="5101" y="1333"/>
                    <a:pt x="4336" y="1128"/>
                  </a:cubicBezTo>
                  <a:cubicBezTo>
                    <a:pt x="2958" y="752"/>
                    <a:pt x="1705" y="201"/>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3822;p34"/>
          <p:cNvGrpSpPr/>
          <p:nvPr/>
        </p:nvGrpSpPr>
        <p:grpSpPr>
          <a:xfrm>
            <a:off x="6995006" y="2884309"/>
            <a:ext cx="2102564" cy="1925129"/>
            <a:chOff x="6290350" y="2338425"/>
            <a:chExt cx="2462530" cy="2430672"/>
          </a:xfrm>
        </p:grpSpPr>
        <p:sp>
          <p:nvSpPr>
            <p:cNvPr id="73" name="Google Shape;3823;p34"/>
            <p:cNvSpPr/>
            <p:nvPr/>
          </p:nvSpPr>
          <p:spPr>
            <a:xfrm>
              <a:off x="6498652" y="4534392"/>
              <a:ext cx="1490226" cy="234705"/>
            </a:xfrm>
            <a:custGeom>
              <a:avLst/>
              <a:gdLst/>
              <a:ahLst/>
              <a:cxnLst/>
              <a:rect l="l" t="t" r="r" b="b"/>
              <a:pathLst>
                <a:path w="50452" h="7946" extrusionOk="0">
                  <a:moveTo>
                    <a:pt x="25213" y="1"/>
                  </a:moveTo>
                  <a:cubicBezTo>
                    <a:pt x="11303" y="1"/>
                    <a:pt x="0" y="1780"/>
                    <a:pt x="0" y="3961"/>
                  </a:cubicBezTo>
                  <a:cubicBezTo>
                    <a:pt x="0" y="6166"/>
                    <a:pt x="11303" y="7946"/>
                    <a:pt x="25213" y="7946"/>
                  </a:cubicBezTo>
                  <a:cubicBezTo>
                    <a:pt x="39148" y="7946"/>
                    <a:pt x="50451" y="6166"/>
                    <a:pt x="50451" y="3961"/>
                  </a:cubicBezTo>
                  <a:cubicBezTo>
                    <a:pt x="50451" y="1780"/>
                    <a:pt x="39148" y="1"/>
                    <a:pt x="25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824;p34"/>
            <p:cNvSpPr/>
            <p:nvPr/>
          </p:nvSpPr>
          <p:spPr>
            <a:xfrm>
              <a:off x="6685184" y="3606340"/>
              <a:ext cx="1322955" cy="1078887"/>
            </a:xfrm>
            <a:custGeom>
              <a:avLst/>
              <a:gdLst/>
              <a:ahLst/>
              <a:cxnLst/>
              <a:rect l="l" t="t" r="r" b="b"/>
              <a:pathLst>
                <a:path w="44789" h="36526" extrusionOk="0">
                  <a:moveTo>
                    <a:pt x="35938" y="1"/>
                  </a:moveTo>
                  <a:cubicBezTo>
                    <a:pt x="26936" y="1"/>
                    <a:pt x="7996" y="12999"/>
                    <a:pt x="7996" y="12999"/>
                  </a:cubicBezTo>
                  <a:lnTo>
                    <a:pt x="4863" y="32573"/>
                  </a:lnTo>
                  <a:cubicBezTo>
                    <a:pt x="4863" y="32573"/>
                    <a:pt x="1" y="32623"/>
                    <a:pt x="226" y="33249"/>
                  </a:cubicBezTo>
                  <a:cubicBezTo>
                    <a:pt x="452" y="33876"/>
                    <a:pt x="9074" y="35706"/>
                    <a:pt x="9074" y="35706"/>
                  </a:cubicBezTo>
                  <a:lnTo>
                    <a:pt x="18598" y="18989"/>
                  </a:lnTo>
                  <a:lnTo>
                    <a:pt x="24537" y="18212"/>
                  </a:lnTo>
                  <a:lnTo>
                    <a:pt x="24537" y="18212"/>
                  </a:lnTo>
                  <a:cubicBezTo>
                    <a:pt x="24537" y="18212"/>
                    <a:pt x="23109" y="28738"/>
                    <a:pt x="29575" y="33951"/>
                  </a:cubicBezTo>
                  <a:cubicBezTo>
                    <a:pt x="29575" y="33951"/>
                    <a:pt x="25440" y="35405"/>
                    <a:pt x="25239" y="36282"/>
                  </a:cubicBezTo>
                  <a:cubicBezTo>
                    <a:pt x="25204" y="36455"/>
                    <a:pt x="25664" y="36525"/>
                    <a:pt x="26423" y="36525"/>
                  </a:cubicBezTo>
                  <a:cubicBezTo>
                    <a:pt x="29503" y="36525"/>
                    <a:pt x="37520" y="35380"/>
                    <a:pt x="37520" y="35380"/>
                  </a:cubicBezTo>
                  <a:cubicBezTo>
                    <a:pt x="37520" y="35380"/>
                    <a:pt x="33811" y="28788"/>
                    <a:pt x="35089" y="24076"/>
                  </a:cubicBezTo>
                  <a:cubicBezTo>
                    <a:pt x="36367" y="19340"/>
                    <a:pt x="44788" y="8613"/>
                    <a:pt x="39801" y="1595"/>
                  </a:cubicBezTo>
                  <a:cubicBezTo>
                    <a:pt x="39007" y="472"/>
                    <a:pt x="37653" y="1"/>
                    <a:pt x="35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825;p34"/>
            <p:cNvSpPr/>
            <p:nvPr/>
          </p:nvSpPr>
          <p:spPr>
            <a:xfrm>
              <a:off x="6665216" y="4489996"/>
              <a:ext cx="369426" cy="188804"/>
            </a:xfrm>
            <a:custGeom>
              <a:avLst/>
              <a:gdLst/>
              <a:ahLst/>
              <a:cxnLst/>
              <a:rect l="l" t="t" r="r" b="b"/>
              <a:pathLst>
                <a:path w="12507" h="6392" extrusionOk="0">
                  <a:moveTo>
                    <a:pt x="5364" y="0"/>
                  </a:moveTo>
                  <a:lnTo>
                    <a:pt x="4913" y="2456"/>
                  </a:lnTo>
                  <a:cubicBezTo>
                    <a:pt x="4913" y="2456"/>
                    <a:pt x="4153" y="2381"/>
                    <a:pt x="3249" y="2381"/>
                  </a:cubicBezTo>
                  <a:cubicBezTo>
                    <a:pt x="2000" y="2381"/>
                    <a:pt x="475" y="2525"/>
                    <a:pt x="301" y="3208"/>
                  </a:cubicBezTo>
                  <a:cubicBezTo>
                    <a:pt x="0" y="4361"/>
                    <a:pt x="10101" y="6391"/>
                    <a:pt x="10101" y="6391"/>
                  </a:cubicBezTo>
                  <a:lnTo>
                    <a:pt x="12507" y="1780"/>
                  </a:lnTo>
                  <a:lnTo>
                    <a:pt x="536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826;p34"/>
            <p:cNvSpPr/>
            <p:nvPr/>
          </p:nvSpPr>
          <p:spPr>
            <a:xfrm>
              <a:off x="7388483" y="4501103"/>
              <a:ext cx="419787" cy="194947"/>
            </a:xfrm>
            <a:custGeom>
              <a:avLst/>
              <a:gdLst/>
              <a:ahLst/>
              <a:cxnLst/>
              <a:rect l="l" t="t" r="r" b="b"/>
              <a:pathLst>
                <a:path w="14212" h="6600" extrusionOk="0">
                  <a:moveTo>
                    <a:pt x="12206" y="0"/>
                  </a:moveTo>
                  <a:lnTo>
                    <a:pt x="3284" y="2130"/>
                  </a:lnTo>
                  <a:lnTo>
                    <a:pt x="4913" y="3559"/>
                  </a:lnTo>
                  <a:cubicBezTo>
                    <a:pt x="4913" y="3559"/>
                    <a:pt x="1" y="5013"/>
                    <a:pt x="552" y="6216"/>
                  </a:cubicBezTo>
                  <a:cubicBezTo>
                    <a:pt x="685" y="6493"/>
                    <a:pt x="1484" y="6600"/>
                    <a:pt x="2635" y="6600"/>
                  </a:cubicBezTo>
                  <a:cubicBezTo>
                    <a:pt x="6470" y="6600"/>
                    <a:pt x="14211" y="5414"/>
                    <a:pt x="14211" y="5414"/>
                  </a:cubicBezTo>
                  <a:lnTo>
                    <a:pt x="12206"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827;p34"/>
            <p:cNvSpPr/>
            <p:nvPr/>
          </p:nvSpPr>
          <p:spPr>
            <a:xfrm>
              <a:off x="6792554" y="4535130"/>
              <a:ext cx="50834" cy="15655"/>
            </a:xfrm>
            <a:custGeom>
              <a:avLst/>
              <a:gdLst/>
              <a:ahLst/>
              <a:cxnLst/>
              <a:rect l="l" t="t" r="r" b="b"/>
              <a:pathLst>
                <a:path w="1721" h="530" extrusionOk="0">
                  <a:moveTo>
                    <a:pt x="150" y="1"/>
                  </a:moveTo>
                  <a:cubicBezTo>
                    <a:pt x="25" y="1"/>
                    <a:pt x="0" y="201"/>
                    <a:pt x="125" y="226"/>
                  </a:cubicBezTo>
                  <a:cubicBezTo>
                    <a:pt x="602" y="327"/>
                    <a:pt x="1053" y="427"/>
                    <a:pt x="1529" y="527"/>
                  </a:cubicBezTo>
                  <a:cubicBezTo>
                    <a:pt x="1538" y="529"/>
                    <a:pt x="1546" y="529"/>
                    <a:pt x="1554" y="529"/>
                  </a:cubicBezTo>
                  <a:cubicBezTo>
                    <a:pt x="1684" y="529"/>
                    <a:pt x="1721" y="349"/>
                    <a:pt x="1579" y="302"/>
                  </a:cubicBezTo>
                  <a:cubicBezTo>
                    <a:pt x="1203" y="226"/>
                    <a:pt x="802" y="126"/>
                    <a:pt x="401" y="51"/>
                  </a:cubicBezTo>
                  <a:cubicBezTo>
                    <a:pt x="376" y="26"/>
                    <a:pt x="351" y="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828;p34"/>
            <p:cNvSpPr/>
            <p:nvPr/>
          </p:nvSpPr>
          <p:spPr>
            <a:xfrm>
              <a:off x="6792023" y="4511382"/>
              <a:ext cx="55087" cy="17929"/>
            </a:xfrm>
            <a:custGeom>
              <a:avLst/>
              <a:gdLst/>
              <a:ahLst/>
              <a:cxnLst/>
              <a:rect l="l" t="t" r="r" b="b"/>
              <a:pathLst>
                <a:path w="1865" h="607" extrusionOk="0">
                  <a:moveTo>
                    <a:pt x="171" y="1"/>
                  </a:moveTo>
                  <a:cubicBezTo>
                    <a:pt x="38" y="1"/>
                    <a:pt x="1" y="205"/>
                    <a:pt x="143" y="228"/>
                  </a:cubicBezTo>
                  <a:lnTo>
                    <a:pt x="1672" y="604"/>
                  </a:lnTo>
                  <a:cubicBezTo>
                    <a:pt x="1679" y="606"/>
                    <a:pt x="1685" y="606"/>
                    <a:pt x="1691" y="606"/>
                  </a:cubicBezTo>
                  <a:cubicBezTo>
                    <a:pt x="1805" y="606"/>
                    <a:pt x="1865" y="403"/>
                    <a:pt x="1722" y="379"/>
                  </a:cubicBezTo>
                  <a:lnTo>
                    <a:pt x="193" y="3"/>
                  </a:lnTo>
                  <a:cubicBezTo>
                    <a:pt x="186" y="2"/>
                    <a:pt x="178"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829;p34"/>
            <p:cNvSpPr/>
            <p:nvPr/>
          </p:nvSpPr>
          <p:spPr>
            <a:xfrm>
              <a:off x="7494967" y="4560828"/>
              <a:ext cx="55974" cy="28917"/>
            </a:xfrm>
            <a:custGeom>
              <a:avLst/>
              <a:gdLst/>
              <a:ahLst/>
              <a:cxnLst/>
              <a:rect l="l" t="t" r="r" b="b"/>
              <a:pathLst>
                <a:path w="1895" h="979" extrusionOk="0">
                  <a:moveTo>
                    <a:pt x="1744" y="1"/>
                  </a:moveTo>
                  <a:cubicBezTo>
                    <a:pt x="1733" y="1"/>
                    <a:pt x="1721" y="3"/>
                    <a:pt x="1709" y="8"/>
                  </a:cubicBezTo>
                  <a:cubicBezTo>
                    <a:pt x="1132" y="209"/>
                    <a:pt x="606" y="459"/>
                    <a:pt x="105" y="785"/>
                  </a:cubicBezTo>
                  <a:cubicBezTo>
                    <a:pt x="1" y="847"/>
                    <a:pt x="52" y="979"/>
                    <a:pt x="144" y="979"/>
                  </a:cubicBezTo>
                  <a:cubicBezTo>
                    <a:pt x="163" y="979"/>
                    <a:pt x="184" y="973"/>
                    <a:pt x="205" y="960"/>
                  </a:cubicBezTo>
                  <a:cubicBezTo>
                    <a:pt x="706" y="660"/>
                    <a:pt x="1208" y="409"/>
                    <a:pt x="1759" y="234"/>
                  </a:cubicBezTo>
                  <a:cubicBezTo>
                    <a:pt x="1895" y="189"/>
                    <a:pt x="1847"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830;p34"/>
            <p:cNvSpPr/>
            <p:nvPr/>
          </p:nvSpPr>
          <p:spPr>
            <a:xfrm>
              <a:off x="7509529" y="4578610"/>
              <a:ext cx="50361" cy="19702"/>
            </a:xfrm>
            <a:custGeom>
              <a:avLst/>
              <a:gdLst/>
              <a:ahLst/>
              <a:cxnLst/>
              <a:rect l="l" t="t" r="r" b="b"/>
              <a:pathLst>
                <a:path w="1705" h="667" extrusionOk="0">
                  <a:moveTo>
                    <a:pt x="1558" y="0"/>
                  </a:moveTo>
                  <a:cubicBezTo>
                    <a:pt x="1546" y="0"/>
                    <a:pt x="1532" y="3"/>
                    <a:pt x="1517" y="8"/>
                  </a:cubicBezTo>
                  <a:cubicBezTo>
                    <a:pt x="1066" y="158"/>
                    <a:pt x="589" y="283"/>
                    <a:pt x="113" y="434"/>
                  </a:cubicBezTo>
                  <a:cubicBezTo>
                    <a:pt x="0" y="479"/>
                    <a:pt x="30" y="666"/>
                    <a:pt x="147" y="666"/>
                  </a:cubicBezTo>
                  <a:cubicBezTo>
                    <a:pt x="160" y="666"/>
                    <a:pt x="173" y="664"/>
                    <a:pt x="188" y="659"/>
                  </a:cubicBezTo>
                  <a:cubicBezTo>
                    <a:pt x="639" y="509"/>
                    <a:pt x="1116" y="358"/>
                    <a:pt x="1592" y="208"/>
                  </a:cubicBezTo>
                  <a:cubicBezTo>
                    <a:pt x="1705" y="186"/>
                    <a:pt x="1675"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831;p34"/>
            <p:cNvSpPr/>
            <p:nvPr/>
          </p:nvSpPr>
          <p:spPr>
            <a:xfrm>
              <a:off x="6978673" y="4115574"/>
              <a:ext cx="10072" cy="36567"/>
            </a:xfrm>
            <a:custGeom>
              <a:avLst/>
              <a:gdLst/>
              <a:ahLst/>
              <a:cxnLst/>
              <a:rect l="l" t="t" r="r" b="b"/>
              <a:pathLst>
                <a:path w="341" h="1238" extrusionOk="0">
                  <a:moveTo>
                    <a:pt x="209" y="1"/>
                  </a:moveTo>
                  <a:cubicBezTo>
                    <a:pt x="153" y="1"/>
                    <a:pt x="103" y="32"/>
                    <a:pt x="115" y="95"/>
                  </a:cubicBezTo>
                  <a:cubicBezTo>
                    <a:pt x="115" y="445"/>
                    <a:pt x="90" y="771"/>
                    <a:pt x="15" y="1097"/>
                  </a:cubicBezTo>
                  <a:cubicBezTo>
                    <a:pt x="0" y="1184"/>
                    <a:pt x="70" y="1238"/>
                    <a:pt x="137" y="1238"/>
                  </a:cubicBezTo>
                  <a:cubicBezTo>
                    <a:pt x="184" y="1238"/>
                    <a:pt x="230" y="1210"/>
                    <a:pt x="240" y="1147"/>
                  </a:cubicBezTo>
                  <a:cubicBezTo>
                    <a:pt x="316" y="821"/>
                    <a:pt x="341" y="470"/>
                    <a:pt x="341" y="95"/>
                  </a:cubicBezTo>
                  <a:cubicBezTo>
                    <a:pt x="328" y="32"/>
                    <a:pt x="265" y="1"/>
                    <a:pt x="2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832;p34"/>
            <p:cNvSpPr/>
            <p:nvPr/>
          </p:nvSpPr>
          <p:spPr>
            <a:xfrm>
              <a:off x="6999822" y="4129220"/>
              <a:ext cx="10840" cy="32934"/>
            </a:xfrm>
            <a:custGeom>
              <a:avLst/>
              <a:gdLst/>
              <a:ahLst/>
              <a:cxnLst/>
              <a:rect l="l" t="t" r="r" b="b"/>
              <a:pathLst>
                <a:path w="367" h="1115" extrusionOk="0">
                  <a:moveTo>
                    <a:pt x="221" y="0"/>
                  </a:moveTo>
                  <a:cubicBezTo>
                    <a:pt x="177" y="0"/>
                    <a:pt x="136" y="25"/>
                    <a:pt x="126" y="84"/>
                  </a:cubicBezTo>
                  <a:cubicBezTo>
                    <a:pt x="76" y="384"/>
                    <a:pt x="51" y="685"/>
                    <a:pt x="1" y="1011"/>
                  </a:cubicBezTo>
                  <a:cubicBezTo>
                    <a:pt x="1" y="1083"/>
                    <a:pt x="52" y="1115"/>
                    <a:pt x="106" y="1115"/>
                  </a:cubicBezTo>
                  <a:cubicBezTo>
                    <a:pt x="165" y="1115"/>
                    <a:pt x="226" y="1076"/>
                    <a:pt x="226" y="1011"/>
                  </a:cubicBezTo>
                  <a:cubicBezTo>
                    <a:pt x="276" y="710"/>
                    <a:pt x="301" y="435"/>
                    <a:pt x="351" y="134"/>
                  </a:cubicBezTo>
                  <a:cubicBezTo>
                    <a:pt x="367" y="58"/>
                    <a:pt x="290"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833;p34"/>
            <p:cNvSpPr/>
            <p:nvPr/>
          </p:nvSpPr>
          <p:spPr>
            <a:xfrm>
              <a:off x="7022744" y="4307422"/>
              <a:ext cx="16777" cy="30305"/>
            </a:xfrm>
            <a:custGeom>
              <a:avLst/>
              <a:gdLst/>
              <a:ahLst/>
              <a:cxnLst/>
              <a:rect l="l" t="t" r="r" b="b"/>
              <a:pathLst>
                <a:path w="568" h="1026" extrusionOk="0">
                  <a:moveTo>
                    <a:pt x="431" y="0"/>
                  </a:moveTo>
                  <a:cubicBezTo>
                    <a:pt x="384" y="0"/>
                    <a:pt x="338" y="28"/>
                    <a:pt x="327" y="91"/>
                  </a:cubicBezTo>
                  <a:cubicBezTo>
                    <a:pt x="302" y="367"/>
                    <a:pt x="202" y="617"/>
                    <a:pt x="52" y="868"/>
                  </a:cubicBezTo>
                  <a:cubicBezTo>
                    <a:pt x="1" y="952"/>
                    <a:pt x="76" y="1026"/>
                    <a:pt x="153" y="1026"/>
                  </a:cubicBezTo>
                  <a:cubicBezTo>
                    <a:pt x="190" y="1026"/>
                    <a:pt x="228" y="1009"/>
                    <a:pt x="252" y="968"/>
                  </a:cubicBezTo>
                  <a:cubicBezTo>
                    <a:pt x="403" y="717"/>
                    <a:pt x="503" y="442"/>
                    <a:pt x="553" y="141"/>
                  </a:cubicBezTo>
                  <a:cubicBezTo>
                    <a:pt x="567" y="54"/>
                    <a:pt x="497" y="0"/>
                    <a:pt x="4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834;p34"/>
            <p:cNvSpPr/>
            <p:nvPr/>
          </p:nvSpPr>
          <p:spPr>
            <a:xfrm>
              <a:off x="7047792" y="4310169"/>
              <a:ext cx="16600" cy="30187"/>
            </a:xfrm>
            <a:custGeom>
              <a:avLst/>
              <a:gdLst/>
              <a:ahLst/>
              <a:cxnLst/>
              <a:rect l="l" t="t" r="r" b="b"/>
              <a:pathLst>
                <a:path w="562" h="1022" extrusionOk="0">
                  <a:moveTo>
                    <a:pt x="423" y="0"/>
                  </a:moveTo>
                  <a:cubicBezTo>
                    <a:pt x="376" y="0"/>
                    <a:pt x="327" y="22"/>
                    <a:pt x="306" y="73"/>
                  </a:cubicBezTo>
                  <a:lnTo>
                    <a:pt x="31" y="875"/>
                  </a:lnTo>
                  <a:cubicBezTo>
                    <a:pt x="0" y="967"/>
                    <a:pt x="72" y="1021"/>
                    <a:pt x="144" y="1021"/>
                  </a:cubicBezTo>
                  <a:cubicBezTo>
                    <a:pt x="191" y="1021"/>
                    <a:pt x="237" y="999"/>
                    <a:pt x="256" y="950"/>
                  </a:cubicBezTo>
                  <a:cubicBezTo>
                    <a:pt x="357" y="675"/>
                    <a:pt x="432" y="399"/>
                    <a:pt x="532" y="123"/>
                  </a:cubicBezTo>
                  <a:cubicBezTo>
                    <a:pt x="562" y="48"/>
                    <a:pt x="494" y="0"/>
                    <a:pt x="42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835;p34"/>
            <p:cNvSpPr/>
            <p:nvPr/>
          </p:nvSpPr>
          <p:spPr>
            <a:xfrm>
              <a:off x="7064067" y="4277589"/>
              <a:ext cx="15153" cy="22773"/>
            </a:xfrm>
            <a:custGeom>
              <a:avLst/>
              <a:gdLst/>
              <a:ahLst/>
              <a:cxnLst/>
              <a:rect l="l" t="t" r="r" b="b"/>
              <a:pathLst>
                <a:path w="513" h="771" extrusionOk="0">
                  <a:moveTo>
                    <a:pt x="373" y="1"/>
                  </a:moveTo>
                  <a:cubicBezTo>
                    <a:pt x="326" y="1"/>
                    <a:pt x="277" y="23"/>
                    <a:pt x="257" y="73"/>
                  </a:cubicBezTo>
                  <a:cubicBezTo>
                    <a:pt x="182" y="249"/>
                    <a:pt x="106" y="449"/>
                    <a:pt x="31" y="625"/>
                  </a:cubicBezTo>
                  <a:cubicBezTo>
                    <a:pt x="1" y="716"/>
                    <a:pt x="73" y="771"/>
                    <a:pt x="145" y="771"/>
                  </a:cubicBezTo>
                  <a:cubicBezTo>
                    <a:pt x="191" y="771"/>
                    <a:pt x="237" y="749"/>
                    <a:pt x="257" y="700"/>
                  </a:cubicBezTo>
                  <a:cubicBezTo>
                    <a:pt x="332" y="499"/>
                    <a:pt x="407" y="324"/>
                    <a:pt x="482" y="123"/>
                  </a:cubicBezTo>
                  <a:cubicBezTo>
                    <a:pt x="512" y="49"/>
                    <a:pt x="444" y="1"/>
                    <a:pt x="3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836;p34"/>
            <p:cNvSpPr/>
            <p:nvPr/>
          </p:nvSpPr>
          <p:spPr>
            <a:xfrm>
              <a:off x="7524712" y="4096522"/>
              <a:ext cx="12022" cy="29154"/>
            </a:xfrm>
            <a:custGeom>
              <a:avLst/>
              <a:gdLst/>
              <a:ahLst/>
              <a:cxnLst/>
              <a:rect l="l" t="t" r="r" b="b"/>
              <a:pathLst>
                <a:path w="407" h="987" extrusionOk="0">
                  <a:moveTo>
                    <a:pt x="116" y="0"/>
                  </a:moveTo>
                  <a:cubicBezTo>
                    <a:pt x="57" y="0"/>
                    <a:pt x="0" y="38"/>
                    <a:pt x="0" y="113"/>
                  </a:cubicBezTo>
                  <a:cubicBezTo>
                    <a:pt x="25" y="389"/>
                    <a:pt x="75" y="639"/>
                    <a:pt x="150" y="915"/>
                  </a:cubicBezTo>
                  <a:cubicBezTo>
                    <a:pt x="170" y="964"/>
                    <a:pt x="216" y="986"/>
                    <a:pt x="262" y="986"/>
                  </a:cubicBezTo>
                  <a:cubicBezTo>
                    <a:pt x="335" y="986"/>
                    <a:pt x="407" y="932"/>
                    <a:pt x="376" y="840"/>
                  </a:cubicBezTo>
                  <a:cubicBezTo>
                    <a:pt x="301" y="614"/>
                    <a:pt x="251" y="364"/>
                    <a:pt x="251" y="113"/>
                  </a:cubicBezTo>
                  <a:cubicBezTo>
                    <a:pt x="238" y="3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837;p34"/>
            <p:cNvSpPr/>
            <p:nvPr/>
          </p:nvSpPr>
          <p:spPr>
            <a:xfrm>
              <a:off x="7546924" y="4091471"/>
              <a:ext cx="10840" cy="32934"/>
            </a:xfrm>
            <a:custGeom>
              <a:avLst/>
              <a:gdLst/>
              <a:ahLst/>
              <a:cxnLst/>
              <a:rect l="l" t="t" r="r" b="b"/>
              <a:pathLst>
                <a:path w="367" h="1115" extrusionOk="0">
                  <a:moveTo>
                    <a:pt x="221" y="0"/>
                  </a:moveTo>
                  <a:cubicBezTo>
                    <a:pt x="176" y="0"/>
                    <a:pt x="135" y="24"/>
                    <a:pt x="125" y="83"/>
                  </a:cubicBezTo>
                  <a:cubicBezTo>
                    <a:pt x="25" y="384"/>
                    <a:pt x="0" y="685"/>
                    <a:pt x="50" y="1011"/>
                  </a:cubicBezTo>
                  <a:cubicBezTo>
                    <a:pt x="63" y="1076"/>
                    <a:pt x="131" y="1114"/>
                    <a:pt x="189" y="1114"/>
                  </a:cubicBezTo>
                  <a:cubicBezTo>
                    <a:pt x="243" y="1114"/>
                    <a:pt x="288" y="1083"/>
                    <a:pt x="276" y="1011"/>
                  </a:cubicBezTo>
                  <a:cubicBezTo>
                    <a:pt x="251" y="710"/>
                    <a:pt x="251" y="434"/>
                    <a:pt x="351" y="134"/>
                  </a:cubicBezTo>
                  <a:cubicBezTo>
                    <a:pt x="366" y="58"/>
                    <a:pt x="289"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838;p34"/>
            <p:cNvSpPr/>
            <p:nvPr/>
          </p:nvSpPr>
          <p:spPr>
            <a:xfrm>
              <a:off x="7568369" y="4066718"/>
              <a:ext cx="8566" cy="35002"/>
            </a:xfrm>
            <a:custGeom>
              <a:avLst/>
              <a:gdLst/>
              <a:ahLst/>
              <a:cxnLst/>
              <a:rect l="l" t="t" r="r" b="b"/>
              <a:pathLst>
                <a:path w="290" h="1185" extrusionOk="0">
                  <a:moveTo>
                    <a:pt x="114" y="0"/>
                  </a:moveTo>
                  <a:cubicBezTo>
                    <a:pt x="57" y="0"/>
                    <a:pt x="1" y="32"/>
                    <a:pt x="1" y="94"/>
                  </a:cubicBezTo>
                  <a:lnTo>
                    <a:pt x="51" y="1072"/>
                  </a:lnTo>
                  <a:cubicBezTo>
                    <a:pt x="63" y="1147"/>
                    <a:pt x="126" y="1185"/>
                    <a:pt x="183" y="1185"/>
                  </a:cubicBezTo>
                  <a:cubicBezTo>
                    <a:pt x="239" y="1185"/>
                    <a:pt x="289" y="1147"/>
                    <a:pt x="277" y="1072"/>
                  </a:cubicBezTo>
                  <a:lnTo>
                    <a:pt x="226" y="94"/>
                  </a:ln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839;p34"/>
            <p:cNvSpPr/>
            <p:nvPr/>
          </p:nvSpPr>
          <p:spPr>
            <a:xfrm>
              <a:off x="7583935" y="4396450"/>
              <a:ext cx="16393" cy="39580"/>
            </a:xfrm>
            <a:custGeom>
              <a:avLst/>
              <a:gdLst/>
              <a:ahLst/>
              <a:cxnLst/>
              <a:rect l="l" t="t" r="r" b="b"/>
              <a:pathLst>
                <a:path w="555" h="1340" extrusionOk="0">
                  <a:moveTo>
                    <a:pt x="146" y="1"/>
                  </a:moveTo>
                  <a:cubicBezTo>
                    <a:pt x="101" y="1"/>
                    <a:pt x="60" y="25"/>
                    <a:pt x="50" y="84"/>
                  </a:cubicBezTo>
                  <a:cubicBezTo>
                    <a:pt x="0" y="510"/>
                    <a:pt x="75" y="911"/>
                    <a:pt x="301" y="1287"/>
                  </a:cubicBezTo>
                  <a:cubicBezTo>
                    <a:pt x="323" y="1324"/>
                    <a:pt x="356" y="1339"/>
                    <a:pt x="389" y="1339"/>
                  </a:cubicBezTo>
                  <a:cubicBezTo>
                    <a:pt x="470" y="1339"/>
                    <a:pt x="555" y="1251"/>
                    <a:pt x="501" y="1162"/>
                  </a:cubicBezTo>
                  <a:cubicBezTo>
                    <a:pt x="301" y="861"/>
                    <a:pt x="226" y="510"/>
                    <a:pt x="276" y="134"/>
                  </a:cubicBezTo>
                  <a:cubicBezTo>
                    <a:pt x="291" y="58"/>
                    <a:pt x="214"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840;p34"/>
            <p:cNvSpPr/>
            <p:nvPr/>
          </p:nvSpPr>
          <p:spPr>
            <a:xfrm>
              <a:off x="7600949" y="4406699"/>
              <a:ext cx="11283" cy="30246"/>
            </a:xfrm>
            <a:custGeom>
              <a:avLst/>
              <a:gdLst/>
              <a:ahLst/>
              <a:cxnLst/>
              <a:rect l="l" t="t" r="r" b="b"/>
              <a:pathLst>
                <a:path w="382" h="1024" extrusionOk="0">
                  <a:moveTo>
                    <a:pt x="157" y="1"/>
                  </a:moveTo>
                  <a:cubicBezTo>
                    <a:pt x="101" y="1"/>
                    <a:pt x="38" y="38"/>
                    <a:pt x="26" y="113"/>
                  </a:cubicBezTo>
                  <a:cubicBezTo>
                    <a:pt x="1" y="389"/>
                    <a:pt x="26" y="665"/>
                    <a:pt x="126" y="940"/>
                  </a:cubicBezTo>
                  <a:cubicBezTo>
                    <a:pt x="146" y="1000"/>
                    <a:pt x="193" y="1024"/>
                    <a:pt x="239" y="1024"/>
                  </a:cubicBezTo>
                  <a:cubicBezTo>
                    <a:pt x="311" y="1024"/>
                    <a:pt x="382" y="966"/>
                    <a:pt x="351" y="890"/>
                  </a:cubicBezTo>
                  <a:cubicBezTo>
                    <a:pt x="276" y="640"/>
                    <a:pt x="226" y="364"/>
                    <a:pt x="251" y="113"/>
                  </a:cubicBezTo>
                  <a:cubicBezTo>
                    <a:pt x="264" y="38"/>
                    <a:pt x="214" y="1"/>
                    <a:pt x="1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841;p34"/>
            <p:cNvSpPr/>
            <p:nvPr/>
          </p:nvSpPr>
          <p:spPr>
            <a:xfrm>
              <a:off x="7606148" y="4368950"/>
              <a:ext cx="10545" cy="25432"/>
            </a:xfrm>
            <a:custGeom>
              <a:avLst/>
              <a:gdLst/>
              <a:ahLst/>
              <a:cxnLst/>
              <a:rect l="l" t="t" r="r" b="b"/>
              <a:pathLst>
                <a:path w="357" h="861" extrusionOk="0">
                  <a:moveTo>
                    <a:pt x="157" y="0"/>
                  </a:moveTo>
                  <a:cubicBezTo>
                    <a:pt x="100" y="0"/>
                    <a:pt x="38" y="38"/>
                    <a:pt x="25" y="113"/>
                  </a:cubicBezTo>
                  <a:cubicBezTo>
                    <a:pt x="0" y="339"/>
                    <a:pt x="25" y="564"/>
                    <a:pt x="125" y="790"/>
                  </a:cubicBezTo>
                  <a:cubicBezTo>
                    <a:pt x="145" y="839"/>
                    <a:pt x="187" y="861"/>
                    <a:pt x="229" y="861"/>
                  </a:cubicBezTo>
                  <a:cubicBezTo>
                    <a:pt x="294" y="861"/>
                    <a:pt x="356" y="806"/>
                    <a:pt x="326" y="715"/>
                  </a:cubicBezTo>
                  <a:cubicBezTo>
                    <a:pt x="251" y="514"/>
                    <a:pt x="226" y="314"/>
                    <a:pt x="251" y="113"/>
                  </a:cubicBezTo>
                  <a:cubicBezTo>
                    <a:pt x="263" y="38"/>
                    <a:pt x="213"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842;p34"/>
            <p:cNvSpPr/>
            <p:nvPr/>
          </p:nvSpPr>
          <p:spPr>
            <a:xfrm>
              <a:off x="7773451" y="3932173"/>
              <a:ext cx="15094" cy="39108"/>
            </a:xfrm>
            <a:custGeom>
              <a:avLst/>
              <a:gdLst/>
              <a:ahLst/>
              <a:cxnLst/>
              <a:rect l="l" t="t" r="r" b="b"/>
              <a:pathLst>
                <a:path w="511" h="1324" extrusionOk="0">
                  <a:moveTo>
                    <a:pt x="160" y="0"/>
                  </a:moveTo>
                  <a:cubicBezTo>
                    <a:pt x="100" y="0"/>
                    <a:pt x="38" y="38"/>
                    <a:pt x="25" y="113"/>
                  </a:cubicBezTo>
                  <a:cubicBezTo>
                    <a:pt x="0" y="514"/>
                    <a:pt x="75" y="915"/>
                    <a:pt x="276" y="1266"/>
                  </a:cubicBezTo>
                  <a:cubicBezTo>
                    <a:pt x="292" y="1307"/>
                    <a:pt x="324" y="1324"/>
                    <a:pt x="359" y="1324"/>
                  </a:cubicBezTo>
                  <a:cubicBezTo>
                    <a:pt x="430" y="1324"/>
                    <a:pt x="510" y="1250"/>
                    <a:pt x="476" y="1166"/>
                  </a:cubicBezTo>
                  <a:cubicBezTo>
                    <a:pt x="301" y="840"/>
                    <a:pt x="226" y="489"/>
                    <a:pt x="276" y="113"/>
                  </a:cubicBezTo>
                  <a:cubicBezTo>
                    <a:pt x="276" y="38"/>
                    <a:pt x="220" y="0"/>
                    <a:pt x="1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843;p34"/>
            <p:cNvSpPr/>
            <p:nvPr/>
          </p:nvSpPr>
          <p:spPr>
            <a:xfrm>
              <a:off x="7794925" y="3932173"/>
              <a:ext cx="10840" cy="36922"/>
            </a:xfrm>
            <a:custGeom>
              <a:avLst/>
              <a:gdLst/>
              <a:ahLst/>
              <a:cxnLst/>
              <a:rect l="l" t="t" r="r" b="b"/>
              <a:pathLst>
                <a:path w="367" h="1250" extrusionOk="0">
                  <a:moveTo>
                    <a:pt x="182" y="0"/>
                  </a:moveTo>
                  <a:cubicBezTo>
                    <a:pt x="125" y="0"/>
                    <a:pt x="63" y="38"/>
                    <a:pt x="50" y="113"/>
                  </a:cubicBezTo>
                  <a:cubicBezTo>
                    <a:pt x="0" y="464"/>
                    <a:pt x="25" y="815"/>
                    <a:pt x="125" y="1166"/>
                  </a:cubicBezTo>
                  <a:cubicBezTo>
                    <a:pt x="135" y="1225"/>
                    <a:pt x="176" y="1249"/>
                    <a:pt x="221" y="1249"/>
                  </a:cubicBezTo>
                  <a:cubicBezTo>
                    <a:pt x="289" y="1249"/>
                    <a:pt x="366" y="1192"/>
                    <a:pt x="351" y="1116"/>
                  </a:cubicBezTo>
                  <a:cubicBezTo>
                    <a:pt x="251" y="765"/>
                    <a:pt x="251" y="439"/>
                    <a:pt x="276" y="113"/>
                  </a:cubicBezTo>
                  <a:cubicBezTo>
                    <a:pt x="288" y="38"/>
                    <a:pt x="238" y="0"/>
                    <a:pt x="18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844;p34"/>
            <p:cNvSpPr/>
            <p:nvPr/>
          </p:nvSpPr>
          <p:spPr>
            <a:xfrm>
              <a:off x="6290350" y="3244796"/>
              <a:ext cx="391904" cy="436889"/>
            </a:xfrm>
            <a:custGeom>
              <a:avLst/>
              <a:gdLst/>
              <a:ahLst/>
              <a:cxnLst/>
              <a:rect l="l" t="t" r="r" b="b"/>
              <a:pathLst>
                <a:path w="13268" h="14791" extrusionOk="0">
                  <a:moveTo>
                    <a:pt x="3844" y="0"/>
                  </a:moveTo>
                  <a:cubicBezTo>
                    <a:pt x="3844" y="1"/>
                    <a:pt x="0" y="14790"/>
                    <a:pt x="10967" y="14790"/>
                  </a:cubicBezTo>
                  <a:cubicBezTo>
                    <a:pt x="11340" y="14790"/>
                    <a:pt x="11731" y="14773"/>
                    <a:pt x="12140" y="14737"/>
                  </a:cubicBezTo>
                  <a:lnTo>
                    <a:pt x="13268" y="4838"/>
                  </a:lnTo>
                  <a:lnTo>
                    <a:pt x="9308" y="2707"/>
                  </a:lnTo>
                  <a:lnTo>
                    <a:pt x="38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845;p34"/>
            <p:cNvSpPr/>
            <p:nvPr/>
          </p:nvSpPr>
          <p:spPr>
            <a:xfrm>
              <a:off x="6531203" y="3091553"/>
              <a:ext cx="1398453" cy="962568"/>
            </a:xfrm>
            <a:custGeom>
              <a:avLst/>
              <a:gdLst/>
              <a:ahLst/>
              <a:cxnLst/>
              <a:rect l="l" t="t" r="r" b="b"/>
              <a:pathLst>
                <a:path w="47345" h="32588" extrusionOk="0">
                  <a:moveTo>
                    <a:pt x="32282" y="0"/>
                  </a:moveTo>
                  <a:lnTo>
                    <a:pt x="3986" y="8572"/>
                  </a:lnTo>
                  <a:cubicBezTo>
                    <a:pt x="3986" y="8572"/>
                    <a:pt x="1" y="22482"/>
                    <a:pt x="11129" y="30176"/>
                  </a:cubicBezTo>
                  <a:cubicBezTo>
                    <a:pt x="13588" y="31877"/>
                    <a:pt x="16605" y="32588"/>
                    <a:pt x="19826" y="32588"/>
                  </a:cubicBezTo>
                  <a:cubicBezTo>
                    <a:pt x="31178" y="32588"/>
                    <a:pt x="45071" y="23752"/>
                    <a:pt x="46066" y="18246"/>
                  </a:cubicBezTo>
                  <a:cubicBezTo>
                    <a:pt x="47344" y="11178"/>
                    <a:pt x="32282" y="0"/>
                    <a:pt x="3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846;p34"/>
            <p:cNvSpPr/>
            <p:nvPr/>
          </p:nvSpPr>
          <p:spPr>
            <a:xfrm>
              <a:off x="7610785" y="3148561"/>
              <a:ext cx="589834" cy="439164"/>
            </a:xfrm>
            <a:custGeom>
              <a:avLst/>
              <a:gdLst/>
              <a:ahLst/>
              <a:cxnLst/>
              <a:rect l="l" t="t" r="r" b="b"/>
              <a:pathLst>
                <a:path w="19969" h="14868" extrusionOk="0">
                  <a:moveTo>
                    <a:pt x="10445" y="0"/>
                  </a:moveTo>
                  <a:lnTo>
                    <a:pt x="3903" y="3258"/>
                  </a:lnTo>
                  <a:cubicBezTo>
                    <a:pt x="3903" y="3258"/>
                    <a:pt x="0" y="14867"/>
                    <a:pt x="6705" y="14867"/>
                  </a:cubicBezTo>
                  <a:cubicBezTo>
                    <a:pt x="7483" y="14867"/>
                    <a:pt x="8405" y="14711"/>
                    <a:pt x="9492" y="14361"/>
                  </a:cubicBezTo>
                  <a:cubicBezTo>
                    <a:pt x="19968" y="11003"/>
                    <a:pt x="10445" y="1"/>
                    <a:pt x="1044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847;p34"/>
            <p:cNvSpPr/>
            <p:nvPr/>
          </p:nvSpPr>
          <p:spPr>
            <a:xfrm>
              <a:off x="7067937" y="3399161"/>
              <a:ext cx="246697" cy="631600"/>
            </a:xfrm>
            <a:custGeom>
              <a:avLst/>
              <a:gdLst/>
              <a:ahLst/>
              <a:cxnLst/>
              <a:rect l="l" t="t" r="r" b="b"/>
              <a:pathLst>
                <a:path w="8352" h="21383" extrusionOk="0">
                  <a:moveTo>
                    <a:pt x="126" y="0"/>
                  </a:moveTo>
                  <a:cubicBezTo>
                    <a:pt x="63" y="0"/>
                    <a:pt x="0" y="38"/>
                    <a:pt x="0" y="113"/>
                  </a:cubicBezTo>
                  <a:cubicBezTo>
                    <a:pt x="25" y="4599"/>
                    <a:pt x="577" y="8810"/>
                    <a:pt x="2030" y="13070"/>
                  </a:cubicBezTo>
                  <a:cubicBezTo>
                    <a:pt x="3158" y="16404"/>
                    <a:pt x="4712" y="19812"/>
                    <a:pt x="8121" y="21366"/>
                  </a:cubicBezTo>
                  <a:cubicBezTo>
                    <a:pt x="8140" y="21378"/>
                    <a:pt x="8160" y="21383"/>
                    <a:pt x="8178" y="21383"/>
                  </a:cubicBezTo>
                  <a:cubicBezTo>
                    <a:pt x="8279" y="21383"/>
                    <a:pt x="8352" y="21233"/>
                    <a:pt x="8246" y="21191"/>
                  </a:cubicBezTo>
                  <a:cubicBezTo>
                    <a:pt x="4512" y="19461"/>
                    <a:pt x="3083" y="15627"/>
                    <a:pt x="1930" y="12043"/>
                  </a:cubicBezTo>
                  <a:cubicBezTo>
                    <a:pt x="652" y="8158"/>
                    <a:pt x="251" y="4173"/>
                    <a:pt x="251" y="113"/>
                  </a:cubicBezTo>
                  <a:cubicBezTo>
                    <a:pt x="251" y="38"/>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848;p34"/>
            <p:cNvSpPr/>
            <p:nvPr/>
          </p:nvSpPr>
          <p:spPr>
            <a:xfrm>
              <a:off x="7088672" y="3858535"/>
              <a:ext cx="50361" cy="47171"/>
            </a:xfrm>
            <a:custGeom>
              <a:avLst/>
              <a:gdLst/>
              <a:ahLst/>
              <a:cxnLst/>
              <a:rect l="l" t="t" r="r" b="b"/>
              <a:pathLst>
                <a:path w="1705" h="1597" extrusionOk="0">
                  <a:moveTo>
                    <a:pt x="643" y="0"/>
                  </a:moveTo>
                  <a:cubicBezTo>
                    <a:pt x="488" y="0"/>
                    <a:pt x="352" y="73"/>
                    <a:pt x="251" y="225"/>
                  </a:cubicBezTo>
                  <a:cubicBezTo>
                    <a:pt x="226" y="225"/>
                    <a:pt x="226" y="250"/>
                    <a:pt x="226" y="275"/>
                  </a:cubicBezTo>
                  <a:cubicBezTo>
                    <a:pt x="75" y="375"/>
                    <a:pt x="0" y="551"/>
                    <a:pt x="50" y="751"/>
                  </a:cubicBezTo>
                  <a:cubicBezTo>
                    <a:pt x="116" y="1281"/>
                    <a:pt x="629" y="1596"/>
                    <a:pt x="1144" y="1596"/>
                  </a:cubicBezTo>
                  <a:cubicBezTo>
                    <a:pt x="1214" y="1596"/>
                    <a:pt x="1284" y="1591"/>
                    <a:pt x="1354" y="1578"/>
                  </a:cubicBezTo>
                  <a:cubicBezTo>
                    <a:pt x="1604" y="1528"/>
                    <a:pt x="1704" y="1253"/>
                    <a:pt x="1654" y="1027"/>
                  </a:cubicBezTo>
                  <a:cubicBezTo>
                    <a:pt x="1579" y="601"/>
                    <a:pt x="1278" y="225"/>
                    <a:pt x="877" y="50"/>
                  </a:cubicBezTo>
                  <a:cubicBezTo>
                    <a:pt x="796" y="17"/>
                    <a:pt x="717" y="0"/>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849;p34"/>
            <p:cNvSpPr/>
            <p:nvPr/>
          </p:nvSpPr>
          <p:spPr>
            <a:xfrm>
              <a:off x="7011667" y="3702929"/>
              <a:ext cx="37040" cy="49741"/>
            </a:xfrm>
            <a:custGeom>
              <a:avLst/>
              <a:gdLst/>
              <a:ahLst/>
              <a:cxnLst/>
              <a:rect l="l" t="t" r="r" b="b"/>
              <a:pathLst>
                <a:path w="1254" h="1684" extrusionOk="0">
                  <a:moveTo>
                    <a:pt x="746" y="0"/>
                  </a:moveTo>
                  <a:cubicBezTo>
                    <a:pt x="676" y="0"/>
                    <a:pt x="610" y="15"/>
                    <a:pt x="552" y="29"/>
                  </a:cubicBezTo>
                  <a:cubicBezTo>
                    <a:pt x="377" y="54"/>
                    <a:pt x="226" y="155"/>
                    <a:pt x="151" y="305"/>
                  </a:cubicBezTo>
                  <a:cubicBezTo>
                    <a:pt x="151" y="330"/>
                    <a:pt x="126" y="355"/>
                    <a:pt x="126" y="355"/>
                  </a:cubicBezTo>
                  <a:cubicBezTo>
                    <a:pt x="1" y="581"/>
                    <a:pt x="1" y="907"/>
                    <a:pt x="151" y="1107"/>
                  </a:cubicBezTo>
                  <a:cubicBezTo>
                    <a:pt x="201" y="1333"/>
                    <a:pt x="301" y="1508"/>
                    <a:pt x="552" y="1633"/>
                  </a:cubicBezTo>
                  <a:cubicBezTo>
                    <a:pt x="627" y="1668"/>
                    <a:pt x="701" y="1684"/>
                    <a:pt x="773" y="1684"/>
                  </a:cubicBezTo>
                  <a:cubicBezTo>
                    <a:pt x="1011" y="1684"/>
                    <a:pt x="1209" y="1503"/>
                    <a:pt x="1229" y="1232"/>
                  </a:cubicBezTo>
                  <a:cubicBezTo>
                    <a:pt x="1254" y="982"/>
                    <a:pt x="1254" y="706"/>
                    <a:pt x="1254" y="455"/>
                  </a:cubicBezTo>
                  <a:cubicBezTo>
                    <a:pt x="1229" y="255"/>
                    <a:pt x="1103" y="80"/>
                    <a:pt x="903" y="29"/>
                  </a:cubicBezTo>
                  <a:cubicBezTo>
                    <a:pt x="850" y="8"/>
                    <a:pt x="797"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850;p34"/>
            <p:cNvSpPr/>
            <p:nvPr/>
          </p:nvSpPr>
          <p:spPr>
            <a:xfrm>
              <a:off x="6973179" y="3541652"/>
              <a:ext cx="37040" cy="60109"/>
            </a:xfrm>
            <a:custGeom>
              <a:avLst/>
              <a:gdLst/>
              <a:ahLst/>
              <a:cxnLst/>
              <a:rect l="l" t="t" r="r" b="b"/>
              <a:pathLst>
                <a:path w="1254" h="2035" extrusionOk="0">
                  <a:moveTo>
                    <a:pt x="802" y="1"/>
                  </a:moveTo>
                  <a:cubicBezTo>
                    <a:pt x="652" y="1"/>
                    <a:pt x="451" y="76"/>
                    <a:pt x="376" y="201"/>
                  </a:cubicBezTo>
                  <a:cubicBezTo>
                    <a:pt x="251" y="251"/>
                    <a:pt x="176" y="352"/>
                    <a:pt x="126" y="477"/>
                  </a:cubicBezTo>
                  <a:cubicBezTo>
                    <a:pt x="0" y="928"/>
                    <a:pt x="76" y="1429"/>
                    <a:pt x="351" y="1805"/>
                  </a:cubicBezTo>
                  <a:cubicBezTo>
                    <a:pt x="441" y="1940"/>
                    <a:pt x="571" y="2035"/>
                    <a:pt x="742" y="2035"/>
                  </a:cubicBezTo>
                  <a:cubicBezTo>
                    <a:pt x="762" y="2035"/>
                    <a:pt x="782" y="2033"/>
                    <a:pt x="802" y="2031"/>
                  </a:cubicBezTo>
                  <a:cubicBezTo>
                    <a:pt x="953" y="2006"/>
                    <a:pt x="1153" y="1880"/>
                    <a:pt x="1178" y="1705"/>
                  </a:cubicBezTo>
                  <a:cubicBezTo>
                    <a:pt x="1253" y="1279"/>
                    <a:pt x="1253" y="878"/>
                    <a:pt x="1203" y="452"/>
                  </a:cubicBezTo>
                  <a:cubicBezTo>
                    <a:pt x="1178" y="226"/>
                    <a:pt x="1053" y="5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851;p34"/>
            <p:cNvSpPr/>
            <p:nvPr/>
          </p:nvSpPr>
          <p:spPr>
            <a:xfrm>
              <a:off x="6912478" y="3676404"/>
              <a:ext cx="977957" cy="395891"/>
            </a:xfrm>
            <a:custGeom>
              <a:avLst/>
              <a:gdLst/>
              <a:ahLst/>
              <a:cxnLst/>
              <a:rect l="l" t="t" r="r" b="b"/>
              <a:pathLst>
                <a:path w="33109" h="13403" extrusionOk="0">
                  <a:moveTo>
                    <a:pt x="32607" y="0"/>
                  </a:moveTo>
                  <a:cubicBezTo>
                    <a:pt x="28497" y="5589"/>
                    <a:pt x="20301" y="8722"/>
                    <a:pt x="13334" y="11028"/>
                  </a:cubicBezTo>
                  <a:cubicBezTo>
                    <a:pt x="10715" y="11882"/>
                    <a:pt x="8195" y="12149"/>
                    <a:pt x="6067" y="12149"/>
                  </a:cubicBezTo>
                  <a:cubicBezTo>
                    <a:pt x="2512" y="12149"/>
                    <a:pt x="50" y="11404"/>
                    <a:pt x="50" y="11404"/>
                  </a:cubicBezTo>
                  <a:lnTo>
                    <a:pt x="0" y="12481"/>
                  </a:lnTo>
                  <a:cubicBezTo>
                    <a:pt x="2764" y="13123"/>
                    <a:pt x="5371" y="13402"/>
                    <a:pt x="7815" y="13402"/>
                  </a:cubicBezTo>
                  <a:cubicBezTo>
                    <a:pt x="24073" y="13402"/>
                    <a:pt x="33108" y="1053"/>
                    <a:pt x="33108" y="1053"/>
                  </a:cubicBezTo>
                  <a:lnTo>
                    <a:pt x="3260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852;p34"/>
            <p:cNvSpPr/>
            <p:nvPr/>
          </p:nvSpPr>
          <p:spPr>
            <a:xfrm>
              <a:off x="7144174" y="3965108"/>
              <a:ext cx="247288" cy="119952"/>
            </a:xfrm>
            <a:custGeom>
              <a:avLst/>
              <a:gdLst/>
              <a:ahLst/>
              <a:cxnLst/>
              <a:rect l="l" t="t" r="r" b="b"/>
              <a:pathLst>
                <a:path w="8372" h="4061" extrusionOk="0">
                  <a:moveTo>
                    <a:pt x="6367" y="1078"/>
                  </a:moveTo>
                  <a:cubicBezTo>
                    <a:pt x="6492" y="1078"/>
                    <a:pt x="7119" y="2306"/>
                    <a:pt x="7119" y="2306"/>
                  </a:cubicBezTo>
                  <a:lnTo>
                    <a:pt x="2332" y="3259"/>
                  </a:lnTo>
                  <a:lnTo>
                    <a:pt x="1404" y="2031"/>
                  </a:lnTo>
                  <a:cubicBezTo>
                    <a:pt x="1404" y="2031"/>
                    <a:pt x="6267" y="1078"/>
                    <a:pt x="6367" y="1078"/>
                  </a:cubicBezTo>
                  <a:close/>
                  <a:moveTo>
                    <a:pt x="7169" y="1"/>
                  </a:moveTo>
                  <a:lnTo>
                    <a:pt x="1" y="1730"/>
                  </a:lnTo>
                  <a:lnTo>
                    <a:pt x="1931" y="4061"/>
                  </a:lnTo>
                  <a:lnTo>
                    <a:pt x="8372" y="2908"/>
                  </a:lnTo>
                  <a:lnTo>
                    <a:pt x="71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853;p34"/>
            <p:cNvSpPr/>
            <p:nvPr/>
          </p:nvSpPr>
          <p:spPr>
            <a:xfrm>
              <a:off x="7600979" y="3488956"/>
              <a:ext cx="292953" cy="89912"/>
            </a:xfrm>
            <a:custGeom>
              <a:avLst/>
              <a:gdLst/>
              <a:ahLst/>
              <a:cxnLst/>
              <a:rect l="l" t="t" r="r" b="b"/>
              <a:pathLst>
                <a:path w="9918" h="3044" extrusionOk="0">
                  <a:moveTo>
                    <a:pt x="181" y="0"/>
                  </a:moveTo>
                  <a:cubicBezTo>
                    <a:pt x="90" y="0"/>
                    <a:pt x="1" y="126"/>
                    <a:pt x="100" y="206"/>
                  </a:cubicBezTo>
                  <a:cubicBezTo>
                    <a:pt x="2171" y="2082"/>
                    <a:pt x="4761" y="3044"/>
                    <a:pt x="7476" y="3044"/>
                  </a:cubicBezTo>
                  <a:cubicBezTo>
                    <a:pt x="8244" y="3044"/>
                    <a:pt x="9021" y="2967"/>
                    <a:pt x="9799" y="2812"/>
                  </a:cubicBezTo>
                  <a:cubicBezTo>
                    <a:pt x="9917" y="2765"/>
                    <a:pt x="9880" y="2584"/>
                    <a:pt x="9749" y="2584"/>
                  </a:cubicBezTo>
                  <a:cubicBezTo>
                    <a:pt x="9741" y="2584"/>
                    <a:pt x="9733" y="2585"/>
                    <a:pt x="9724" y="2587"/>
                  </a:cubicBezTo>
                  <a:cubicBezTo>
                    <a:pt x="8959" y="2736"/>
                    <a:pt x="8196" y="2811"/>
                    <a:pt x="7443" y="2811"/>
                  </a:cubicBezTo>
                  <a:cubicBezTo>
                    <a:pt x="4796" y="2811"/>
                    <a:pt x="2280" y="1884"/>
                    <a:pt x="250" y="30"/>
                  </a:cubicBezTo>
                  <a:cubicBezTo>
                    <a:pt x="229" y="9"/>
                    <a:pt x="205" y="0"/>
                    <a:pt x="1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854;p34"/>
            <p:cNvSpPr/>
            <p:nvPr/>
          </p:nvSpPr>
          <p:spPr>
            <a:xfrm>
              <a:off x="7711244" y="3311493"/>
              <a:ext cx="17516" cy="101609"/>
            </a:xfrm>
            <a:custGeom>
              <a:avLst/>
              <a:gdLst/>
              <a:ahLst/>
              <a:cxnLst/>
              <a:rect l="l" t="t" r="r" b="b"/>
              <a:pathLst>
                <a:path w="593" h="3440" extrusionOk="0">
                  <a:moveTo>
                    <a:pt x="444" y="1"/>
                  </a:moveTo>
                  <a:cubicBezTo>
                    <a:pt x="396" y="1"/>
                    <a:pt x="347" y="23"/>
                    <a:pt x="327" y="73"/>
                  </a:cubicBezTo>
                  <a:cubicBezTo>
                    <a:pt x="1" y="1176"/>
                    <a:pt x="1" y="2279"/>
                    <a:pt x="352" y="3357"/>
                  </a:cubicBezTo>
                  <a:cubicBezTo>
                    <a:pt x="362" y="3416"/>
                    <a:pt x="403" y="3440"/>
                    <a:pt x="447" y="3440"/>
                  </a:cubicBezTo>
                  <a:cubicBezTo>
                    <a:pt x="516" y="3440"/>
                    <a:pt x="593" y="3382"/>
                    <a:pt x="577" y="3306"/>
                  </a:cubicBezTo>
                  <a:cubicBezTo>
                    <a:pt x="252" y="2254"/>
                    <a:pt x="227" y="1201"/>
                    <a:pt x="552" y="123"/>
                  </a:cubicBezTo>
                  <a:cubicBezTo>
                    <a:pt x="582" y="49"/>
                    <a:pt x="514" y="1"/>
                    <a:pt x="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855;p34"/>
            <p:cNvSpPr/>
            <p:nvPr/>
          </p:nvSpPr>
          <p:spPr>
            <a:xfrm>
              <a:off x="6683707" y="3569418"/>
              <a:ext cx="12051" cy="46551"/>
            </a:xfrm>
            <a:custGeom>
              <a:avLst/>
              <a:gdLst/>
              <a:ahLst/>
              <a:cxnLst/>
              <a:rect l="l" t="t" r="r" b="b"/>
              <a:pathLst>
                <a:path w="408" h="1576" extrusionOk="0">
                  <a:moveTo>
                    <a:pt x="186" y="0"/>
                  </a:moveTo>
                  <a:cubicBezTo>
                    <a:pt x="126" y="0"/>
                    <a:pt x="63" y="38"/>
                    <a:pt x="51" y="113"/>
                  </a:cubicBezTo>
                  <a:cubicBezTo>
                    <a:pt x="1" y="589"/>
                    <a:pt x="51" y="1041"/>
                    <a:pt x="151" y="1492"/>
                  </a:cubicBezTo>
                  <a:cubicBezTo>
                    <a:pt x="171" y="1551"/>
                    <a:pt x="218" y="1575"/>
                    <a:pt x="264" y="1575"/>
                  </a:cubicBezTo>
                  <a:cubicBezTo>
                    <a:pt x="336" y="1575"/>
                    <a:pt x="407" y="1518"/>
                    <a:pt x="377" y="1442"/>
                  </a:cubicBezTo>
                  <a:cubicBezTo>
                    <a:pt x="276" y="990"/>
                    <a:pt x="251" y="564"/>
                    <a:pt x="302" y="113"/>
                  </a:cubicBezTo>
                  <a:cubicBezTo>
                    <a:pt x="302" y="38"/>
                    <a:pt x="245"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856;p34"/>
            <p:cNvSpPr/>
            <p:nvPr/>
          </p:nvSpPr>
          <p:spPr>
            <a:xfrm>
              <a:off x="6702523" y="3598778"/>
              <a:ext cx="17575" cy="27352"/>
            </a:xfrm>
            <a:custGeom>
              <a:avLst/>
              <a:gdLst/>
              <a:ahLst/>
              <a:cxnLst/>
              <a:rect l="l" t="t" r="r" b="b"/>
              <a:pathLst>
                <a:path w="595" h="926" extrusionOk="0">
                  <a:moveTo>
                    <a:pt x="147" y="1"/>
                  </a:moveTo>
                  <a:cubicBezTo>
                    <a:pt x="78" y="1"/>
                    <a:pt x="0" y="55"/>
                    <a:pt x="15" y="147"/>
                  </a:cubicBezTo>
                  <a:cubicBezTo>
                    <a:pt x="91" y="397"/>
                    <a:pt x="191" y="648"/>
                    <a:pt x="341" y="874"/>
                  </a:cubicBezTo>
                  <a:cubicBezTo>
                    <a:pt x="363" y="910"/>
                    <a:pt x="396" y="926"/>
                    <a:pt x="429" y="926"/>
                  </a:cubicBezTo>
                  <a:cubicBezTo>
                    <a:pt x="510" y="926"/>
                    <a:pt x="595" y="837"/>
                    <a:pt x="542" y="748"/>
                  </a:cubicBezTo>
                  <a:cubicBezTo>
                    <a:pt x="391" y="548"/>
                    <a:pt x="291" y="322"/>
                    <a:pt x="241" y="72"/>
                  </a:cubicBezTo>
                  <a:cubicBezTo>
                    <a:pt x="231" y="23"/>
                    <a:pt x="191"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857;p34"/>
            <p:cNvSpPr/>
            <p:nvPr/>
          </p:nvSpPr>
          <p:spPr>
            <a:xfrm>
              <a:off x="7216276" y="3657647"/>
              <a:ext cx="24191" cy="41530"/>
            </a:xfrm>
            <a:custGeom>
              <a:avLst/>
              <a:gdLst/>
              <a:ahLst/>
              <a:cxnLst/>
              <a:rect l="l" t="t" r="r" b="b"/>
              <a:pathLst>
                <a:path w="819" h="1406" extrusionOk="0">
                  <a:moveTo>
                    <a:pt x="130" y="0"/>
                  </a:moveTo>
                  <a:cubicBezTo>
                    <a:pt x="69" y="0"/>
                    <a:pt x="1" y="58"/>
                    <a:pt x="16" y="134"/>
                  </a:cubicBezTo>
                  <a:cubicBezTo>
                    <a:pt x="91" y="610"/>
                    <a:pt x="292" y="1011"/>
                    <a:pt x="592" y="1362"/>
                  </a:cubicBezTo>
                  <a:cubicBezTo>
                    <a:pt x="611" y="1393"/>
                    <a:pt x="636" y="1405"/>
                    <a:pt x="661" y="1405"/>
                  </a:cubicBezTo>
                  <a:cubicBezTo>
                    <a:pt x="737" y="1405"/>
                    <a:pt x="818" y="1287"/>
                    <a:pt x="743" y="1212"/>
                  </a:cubicBezTo>
                  <a:cubicBezTo>
                    <a:pt x="467" y="886"/>
                    <a:pt x="292" y="510"/>
                    <a:pt x="217" y="84"/>
                  </a:cubicBezTo>
                  <a:cubicBezTo>
                    <a:pt x="207" y="25"/>
                    <a:pt x="170"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858;p34"/>
            <p:cNvSpPr/>
            <p:nvPr/>
          </p:nvSpPr>
          <p:spPr>
            <a:xfrm>
              <a:off x="7252106" y="3671323"/>
              <a:ext cx="27588" cy="39698"/>
            </a:xfrm>
            <a:custGeom>
              <a:avLst/>
              <a:gdLst/>
              <a:ahLst/>
              <a:cxnLst/>
              <a:rect l="l" t="t" r="r" b="b"/>
              <a:pathLst>
                <a:path w="934" h="1344" extrusionOk="0">
                  <a:moveTo>
                    <a:pt x="139" y="1"/>
                  </a:moveTo>
                  <a:cubicBezTo>
                    <a:pt x="73" y="1"/>
                    <a:pt x="0" y="55"/>
                    <a:pt x="31" y="147"/>
                  </a:cubicBezTo>
                  <a:cubicBezTo>
                    <a:pt x="131" y="598"/>
                    <a:pt x="357" y="974"/>
                    <a:pt x="683" y="1300"/>
                  </a:cubicBezTo>
                  <a:cubicBezTo>
                    <a:pt x="707" y="1331"/>
                    <a:pt x="737" y="1343"/>
                    <a:pt x="765" y="1343"/>
                  </a:cubicBezTo>
                  <a:cubicBezTo>
                    <a:pt x="853" y="1343"/>
                    <a:pt x="934" y="1225"/>
                    <a:pt x="858" y="1150"/>
                  </a:cubicBezTo>
                  <a:cubicBezTo>
                    <a:pt x="557" y="849"/>
                    <a:pt x="332" y="498"/>
                    <a:pt x="232" y="72"/>
                  </a:cubicBezTo>
                  <a:cubicBezTo>
                    <a:pt x="222" y="23"/>
                    <a:pt x="182"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859;p34"/>
            <p:cNvSpPr/>
            <p:nvPr/>
          </p:nvSpPr>
          <p:spPr>
            <a:xfrm>
              <a:off x="6879514" y="3804835"/>
              <a:ext cx="18874" cy="27942"/>
            </a:xfrm>
            <a:custGeom>
              <a:avLst/>
              <a:gdLst/>
              <a:ahLst/>
              <a:cxnLst/>
              <a:rect l="l" t="t" r="r" b="b"/>
              <a:pathLst>
                <a:path w="639" h="946" extrusionOk="0">
                  <a:moveTo>
                    <a:pt x="107" y="0"/>
                  </a:moveTo>
                  <a:cubicBezTo>
                    <a:pt x="51" y="0"/>
                    <a:pt x="1" y="38"/>
                    <a:pt x="13" y="113"/>
                  </a:cubicBezTo>
                  <a:cubicBezTo>
                    <a:pt x="38" y="414"/>
                    <a:pt x="164" y="690"/>
                    <a:pt x="389" y="915"/>
                  </a:cubicBezTo>
                  <a:cubicBezTo>
                    <a:pt x="410" y="936"/>
                    <a:pt x="435" y="945"/>
                    <a:pt x="459" y="945"/>
                  </a:cubicBezTo>
                  <a:cubicBezTo>
                    <a:pt x="550" y="945"/>
                    <a:pt x="639" y="819"/>
                    <a:pt x="540" y="740"/>
                  </a:cubicBezTo>
                  <a:cubicBezTo>
                    <a:pt x="389" y="564"/>
                    <a:pt x="264" y="364"/>
                    <a:pt x="239" y="113"/>
                  </a:cubicBezTo>
                  <a:cubicBezTo>
                    <a:pt x="226" y="38"/>
                    <a:pt x="16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860;p34"/>
            <p:cNvSpPr/>
            <p:nvPr/>
          </p:nvSpPr>
          <p:spPr>
            <a:xfrm>
              <a:off x="6903588" y="3798159"/>
              <a:ext cx="13646" cy="25639"/>
            </a:xfrm>
            <a:custGeom>
              <a:avLst/>
              <a:gdLst/>
              <a:ahLst/>
              <a:cxnLst/>
              <a:rect l="l" t="t" r="r" b="b"/>
              <a:pathLst>
                <a:path w="462" h="868" extrusionOk="0">
                  <a:moveTo>
                    <a:pt x="116" y="1"/>
                  </a:moveTo>
                  <a:cubicBezTo>
                    <a:pt x="57" y="1"/>
                    <a:pt x="0" y="38"/>
                    <a:pt x="0" y="114"/>
                  </a:cubicBezTo>
                  <a:cubicBezTo>
                    <a:pt x="51" y="364"/>
                    <a:pt x="101" y="590"/>
                    <a:pt x="226" y="815"/>
                  </a:cubicBezTo>
                  <a:cubicBezTo>
                    <a:pt x="241" y="852"/>
                    <a:pt x="268" y="867"/>
                    <a:pt x="299" y="867"/>
                  </a:cubicBezTo>
                  <a:cubicBezTo>
                    <a:pt x="372" y="867"/>
                    <a:pt x="462" y="779"/>
                    <a:pt x="427" y="690"/>
                  </a:cubicBezTo>
                  <a:cubicBezTo>
                    <a:pt x="326" y="515"/>
                    <a:pt x="276" y="314"/>
                    <a:pt x="251" y="114"/>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861;p34"/>
            <p:cNvSpPr/>
            <p:nvPr/>
          </p:nvSpPr>
          <p:spPr>
            <a:xfrm>
              <a:off x="6853727" y="3661369"/>
              <a:ext cx="28504" cy="51366"/>
            </a:xfrm>
            <a:custGeom>
              <a:avLst/>
              <a:gdLst/>
              <a:ahLst/>
              <a:cxnLst/>
              <a:rect l="l" t="t" r="r" b="b"/>
              <a:pathLst>
                <a:path w="965" h="1739" extrusionOk="0">
                  <a:moveTo>
                    <a:pt x="141" y="0"/>
                  </a:moveTo>
                  <a:cubicBezTo>
                    <a:pt x="69" y="0"/>
                    <a:pt x="0" y="74"/>
                    <a:pt x="34" y="158"/>
                  </a:cubicBezTo>
                  <a:lnTo>
                    <a:pt x="711" y="1687"/>
                  </a:lnTo>
                  <a:cubicBezTo>
                    <a:pt x="733" y="1724"/>
                    <a:pt x="766" y="1739"/>
                    <a:pt x="799" y="1739"/>
                  </a:cubicBezTo>
                  <a:cubicBezTo>
                    <a:pt x="880" y="1739"/>
                    <a:pt x="965" y="1650"/>
                    <a:pt x="911" y="1562"/>
                  </a:cubicBezTo>
                  <a:lnTo>
                    <a:pt x="235" y="58"/>
                  </a:lnTo>
                  <a:cubicBezTo>
                    <a:pt x="210" y="17"/>
                    <a:pt x="175" y="0"/>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862;p34"/>
            <p:cNvSpPr/>
            <p:nvPr/>
          </p:nvSpPr>
          <p:spPr>
            <a:xfrm>
              <a:off x="6873223" y="3650676"/>
              <a:ext cx="26791" cy="39876"/>
            </a:xfrm>
            <a:custGeom>
              <a:avLst/>
              <a:gdLst/>
              <a:ahLst/>
              <a:cxnLst/>
              <a:rect l="l" t="t" r="r" b="b"/>
              <a:pathLst>
                <a:path w="907" h="1350" extrusionOk="0">
                  <a:moveTo>
                    <a:pt x="152" y="0"/>
                  </a:moveTo>
                  <a:cubicBezTo>
                    <a:pt x="75" y="0"/>
                    <a:pt x="0" y="85"/>
                    <a:pt x="51" y="169"/>
                  </a:cubicBezTo>
                  <a:cubicBezTo>
                    <a:pt x="251" y="545"/>
                    <a:pt x="452" y="921"/>
                    <a:pt x="652" y="1297"/>
                  </a:cubicBezTo>
                  <a:cubicBezTo>
                    <a:pt x="675" y="1334"/>
                    <a:pt x="707" y="1349"/>
                    <a:pt x="741" y="1349"/>
                  </a:cubicBezTo>
                  <a:cubicBezTo>
                    <a:pt x="821" y="1349"/>
                    <a:pt x="906" y="1260"/>
                    <a:pt x="853" y="1172"/>
                  </a:cubicBezTo>
                  <a:cubicBezTo>
                    <a:pt x="652" y="796"/>
                    <a:pt x="452" y="420"/>
                    <a:pt x="251" y="69"/>
                  </a:cubicBezTo>
                  <a:cubicBezTo>
                    <a:pt x="227" y="20"/>
                    <a:pt x="189"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863;p34"/>
            <p:cNvSpPr/>
            <p:nvPr/>
          </p:nvSpPr>
          <p:spPr>
            <a:xfrm>
              <a:off x="7586860" y="3652478"/>
              <a:ext cx="28061" cy="30837"/>
            </a:xfrm>
            <a:custGeom>
              <a:avLst/>
              <a:gdLst/>
              <a:ahLst/>
              <a:cxnLst/>
              <a:rect l="l" t="t" r="r" b="b"/>
              <a:pathLst>
                <a:path w="950" h="1044" extrusionOk="0">
                  <a:moveTo>
                    <a:pt x="153" y="1"/>
                  </a:moveTo>
                  <a:cubicBezTo>
                    <a:pt x="76" y="1"/>
                    <a:pt x="1" y="74"/>
                    <a:pt x="52" y="158"/>
                  </a:cubicBezTo>
                  <a:cubicBezTo>
                    <a:pt x="227" y="484"/>
                    <a:pt x="427" y="760"/>
                    <a:pt x="703" y="1011"/>
                  </a:cubicBezTo>
                  <a:cubicBezTo>
                    <a:pt x="726" y="1034"/>
                    <a:pt x="754" y="1044"/>
                    <a:pt x="781" y="1044"/>
                  </a:cubicBezTo>
                  <a:cubicBezTo>
                    <a:pt x="869" y="1044"/>
                    <a:pt x="950" y="937"/>
                    <a:pt x="854" y="860"/>
                  </a:cubicBezTo>
                  <a:cubicBezTo>
                    <a:pt x="603" y="610"/>
                    <a:pt x="402" y="359"/>
                    <a:pt x="252" y="58"/>
                  </a:cubicBezTo>
                  <a:cubicBezTo>
                    <a:pt x="228" y="18"/>
                    <a:pt x="190"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864;p34"/>
            <p:cNvSpPr/>
            <p:nvPr/>
          </p:nvSpPr>
          <p:spPr>
            <a:xfrm>
              <a:off x="7612705" y="3659301"/>
              <a:ext cx="16511" cy="18313"/>
            </a:xfrm>
            <a:custGeom>
              <a:avLst/>
              <a:gdLst/>
              <a:ahLst/>
              <a:cxnLst/>
              <a:rect l="l" t="t" r="r" b="b"/>
              <a:pathLst>
                <a:path w="559" h="620" extrusionOk="0">
                  <a:moveTo>
                    <a:pt x="166" y="1"/>
                  </a:moveTo>
                  <a:cubicBezTo>
                    <a:pt x="85" y="1"/>
                    <a:pt x="1" y="89"/>
                    <a:pt x="54" y="178"/>
                  </a:cubicBezTo>
                  <a:cubicBezTo>
                    <a:pt x="129" y="303"/>
                    <a:pt x="204" y="454"/>
                    <a:pt x="304" y="579"/>
                  </a:cubicBezTo>
                  <a:cubicBezTo>
                    <a:pt x="326" y="608"/>
                    <a:pt x="358" y="620"/>
                    <a:pt x="390" y="620"/>
                  </a:cubicBezTo>
                  <a:cubicBezTo>
                    <a:pt x="472" y="620"/>
                    <a:pt x="559" y="543"/>
                    <a:pt x="505" y="454"/>
                  </a:cubicBezTo>
                  <a:cubicBezTo>
                    <a:pt x="405" y="328"/>
                    <a:pt x="304" y="203"/>
                    <a:pt x="254" y="53"/>
                  </a:cubicBezTo>
                  <a:cubicBezTo>
                    <a:pt x="232" y="16"/>
                    <a:pt x="199" y="1"/>
                    <a:pt x="1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865;p34"/>
            <p:cNvSpPr/>
            <p:nvPr/>
          </p:nvSpPr>
          <p:spPr>
            <a:xfrm>
              <a:off x="7594864" y="3609530"/>
              <a:ext cx="23216" cy="30837"/>
            </a:xfrm>
            <a:custGeom>
              <a:avLst/>
              <a:gdLst/>
              <a:ahLst/>
              <a:cxnLst/>
              <a:rect l="l" t="t" r="r" b="b"/>
              <a:pathLst>
                <a:path w="786" h="1044" extrusionOk="0">
                  <a:moveTo>
                    <a:pt x="144" y="0"/>
                  </a:moveTo>
                  <a:cubicBezTo>
                    <a:pt x="72" y="0"/>
                    <a:pt x="1" y="58"/>
                    <a:pt x="31" y="134"/>
                  </a:cubicBezTo>
                  <a:cubicBezTo>
                    <a:pt x="156" y="460"/>
                    <a:pt x="332" y="735"/>
                    <a:pt x="557" y="1011"/>
                  </a:cubicBezTo>
                  <a:cubicBezTo>
                    <a:pt x="580" y="1034"/>
                    <a:pt x="606" y="1044"/>
                    <a:pt x="631" y="1044"/>
                  </a:cubicBezTo>
                  <a:cubicBezTo>
                    <a:pt x="713" y="1044"/>
                    <a:pt x="785" y="932"/>
                    <a:pt x="708" y="835"/>
                  </a:cubicBezTo>
                  <a:cubicBezTo>
                    <a:pt x="532" y="610"/>
                    <a:pt x="382" y="359"/>
                    <a:pt x="257" y="84"/>
                  </a:cubicBezTo>
                  <a:cubicBezTo>
                    <a:pt x="237" y="24"/>
                    <a:pt x="190"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866;p34"/>
            <p:cNvSpPr/>
            <p:nvPr/>
          </p:nvSpPr>
          <p:spPr>
            <a:xfrm>
              <a:off x="7422274" y="3820549"/>
              <a:ext cx="24664" cy="32728"/>
            </a:xfrm>
            <a:custGeom>
              <a:avLst/>
              <a:gdLst/>
              <a:ahLst/>
              <a:cxnLst/>
              <a:rect l="l" t="t" r="r" b="b"/>
              <a:pathLst>
                <a:path w="835" h="1108" extrusionOk="0">
                  <a:moveTo>
                    <a:pt x="144" y="1"/>
                  </a:moveTo>
                  <a:cubicBezTo>
                    <a:pt x="71" y="1"/>
                    <a:pt x="0" y="80"/>
                    <a:pt x="35" y="183"/>
                  </a:cubicBezTo>
                  <a:cubicBezTo>
                    <a:pt x="185" y="484"/>
                    <a:pt x="385" y="784"/>
                    <a:pt x="586" y="1060"/>
                  </a:cubicBezTo>
                  <a:cubicBezTo>
                    <a:pt x="613" y="1093"/>
                    <a:pt x="645" y="1107"/>
                    <a:pt x="675" y="1107"/>
                  </a:cubicBezTo>
                  <a:cubicBezTo>
                    <a:pt x="760" y="1107"/>
                    <a:pt x="835" y="1002"/>
                    <a:pt x="761" y="910"/>
                  </a:cubicBezTo>
                  <a:cubicBezTo>
                    <a:pt x="561" y="659"/>
                    <a:pt x="385" y="358"/>
                    <a:pt x="235" y="57"/>
                  </a:cubicBezTo>
                  <a:cubicBezTo>
                    <a:pt x="211" y="18"/>
                    <a:pt x="177"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867;p34"/>
            <p:cNvSpPr/>
            <p:nvPr/>
          </p:nvSpPr>
          <p:spPr>
            <a:xfrm>
              <a:off x="7444487" y="3827609"/>
              <a:ext cx="26229" cy="28563"/>
            </a:xfrm>
            <a:custGeom>
              <a:avLst/>
              <a:gdLst/>
              <a:ahLst/>
              <a:cxnLst/>
              <a:rect l="l" t="t" r="r" b="b"/>
              <a:pathLst>
                <a:path w="888" h="967" extrusionOk="0">
                  <a:moveTo>
                    <a:pt x="152" y="0"/>
                  </a:moveTo>
                  <a:cubicBezTo>
                    <a:pt x="81" y="0"/>
                    <a:pt x="1" y="85"/>
                    <a:pt x="34" y="169"/>
                  </a:cubicBezTo>
                  <a:cubicBezTo>
                    <a:pt x="160" y="470"/>
                    <a:pt x="385" y="746"/>
                    <a:pt x="636" y="946"/>
                  </a:cubicBezTo>
                  <a:cubicBezTo>
                    <a:pt x="660" y="960"/>
                    <a:pt x="684" y="967"/>
                    <a:pt x="707" y="967"/>
                  </a:cubicBezTo>
                  <a:cubicBezTo>
                    <a:pt x="808" y="967"/>
                    <a:pt x="888" y="852"/>
                    <a:pt x="786" y="771"/>
                  </a:cubicBezTo>
                  <a:cubicBezTo>
                    <a:pt x="561" y="595"/>
                    <a:pt x="360" y="345"/>
                    <a:pt x="235" y="69"/>
                  </a:cubicBezTo>
                  <a:cubicBezTo>
                    <a:pt x="219" y="20"/>
                    <a:pt x="186"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868;p34"/>
            <p:cNvSpPr/>
            <p:nvPr/>
          </p:nvSpPr>
          <p:spPr>
            <a:xfrm>
              <a:off x="7959540" y="3389266"/>
              <a:ext cx="13233" cy="25343"/>
            </a:xfrm>
            <a:custGeom>
              <a:avLst/>
              <a:gdLst/>
              <a:ahLst/>
              <a:cxnLst/>
              <a:rect l="l" t="t" r="r" b="b"/>
              <a:pathLst>
                <a:path w="448" h="858" extrusionOk="0">
                  <a:moveTo>
                    <a:pt x="148" y="1"/>
                  </a:moveTo>
                  <a:cubicBezTo>
                    <a:pt x="79" y="1"/>
                    <a:pt x="1" y="55"/>
                    <a:pt x="16" y="147"/>
                  </a:cubicBezTo>
                  <a:lnTo>
                    <a:pt x="191" y="774"/>
                  </a:lnTo>
                  <a:cubicBezTo>
                    <a:pt x="211" y="833"/>
                    <a:pt x="258" y="857"/>
                    <a:pt x="305" y="857"/>
                  </a:cubicBezTo>
                  <a:cubicBezTo>
                    <a:pt x="376" y="857"/>
                    <a:pt x="447" y="800"/>
                    <a:pt x="417" y="724"/>
                  </a:cubicBezTo>
                  <a:lnTo>
                    <a:pt x="242" y="72"/>
                  </a:lnTo>
                  <a:cubicBezTo>
                    <a:pt x="232" y="23"/>
                    <a:pt x="1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869;p34"/>
            <p:cNvSpPr/>
            <p:nvPr/>
          </p:nvSpPr>
          <p:spPr>
            <a:xfrm>
              <a:off x="7980276" y="3397802"/>
              <a:ext cx="17014" cy="27470"/>
            </a:xfrm>
            <a:custGeom>
              <a:avLst/>
              <a:gdLst/>
              <a:ahLst/>
              <a:cxnLst/>
              <a:rect l="l" t="t" r="r" b="b"/>
              <a:pathLst>
                <a:path w="576" h="930" extrusionOk="0">
                  <a:moveTo>
                    <a:pt x="146" y="0"/>
                  </a:moveTo>
                  <a:cubicBezTo>
                    <a:pt x="78" y="0"/>
                    <a:pt x="1" y="58"/>
                    <a:pt x="16" y="134"/>
                  </a:cubicBezTo>
                  <a:cubicBezTo>
                    <a:pt x="91" y="409"/>
                    <a:pt x="191" y="635"/>
                    <a:pt x="342" y="861"/>
                  </a:cubicBezTo>
                  <a:cubicBezTo>
                    <a:pt x="358" y="910"/>
                    <a:pt x="390" y="929"/>
                    <a:pt x="425" y="929"/>
                  </a:cubicBezTo>
                  <a:cubicBezTo>
                    <a:pt x="496" y="929"/>
                    <a:pt x="576" y="845"/>
                    <a:pt x="542" y="760"/>
                  </a:cubicBezTo>
                  <a:cubicBezTo>
                    <a:pt x="417" y="535"/>
                    <a:pt x="317" y="309"/>
                    <a:pt x="241" y="84"/>
                  </a:cubicBezTo>
                  <a:cubicBezTo>
                    <a:pt x="232" y="24"/>
                    <a:pt x="191"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870;p34"/>
            <p:cNvSpPr/>
            <p:nvPr/>
          </p:nvSpPr>
          <p:spPr>
            <a:xfrm>
              <a:off x="7474349" y="2551718"/>
              <a:ext cx="1278531" cy="874605"/>
            </a:xfrm>
            <a:custGeom>
              <a:avLst/>
              <a:gdLst/>
              <a:ahLst/>
              <a:cxnLst/>
              <a:rect l="l" t="t" r="r" b="b"/>
              <a:pathLst>
                <a:path w="43285" h="29610" extrusionOk="0">
                  <a:moveTo>
                    <a:pt x="18117" y="0"/>
                  </a:moveTo>
                  <a:cubicBezTo>
                    <a:pt x="14514" y="0"/>
                    <a:pt x="10748" y="750"/>
                    <a:pt x="8096" y="3139"/>
                  </a:cubicBezTo>
                  <a:cubicBezTo>
                    <a:pt x="6292" y="4768"/>
                    <a:pt x="5139" y="7023"/>
                    <a:pt x="4587" y="9379"/>
                  </a:cubicBezTo>
                  <a:cubicBezTo>
                    <a:pt x="4036" y="11735"/>
                    <a:pt x="4011" y="14166"/>
                    <a:pt x="4161" y="16572"/>
                  </a:cubicBezTo>
                  <a:cubicBezTo>
                    <a:pt x="4262" y="18151"/>
                    <a:pt x="4362" y="19931"/>
                    <a:pt x="3259" y="21083"/>
                  </a:cubicBezTo>
                  <a:cubicBezTo>
                    <a:pt x="2683" y="21660"/>
                    <a:pt x="1906" y="21986"/>
                    <a:pt x="1254" y="22437"/>
                  </a:cubicBezTo>
                  <a:cubicBezTo>
                    <a:pt x="577" y="22913"/>
                    <a:pt x="1" y="23640"/>
                    <a:pt x="126" y="24442"/>
                  </a:cubicBezTo>
                  <a:cubicBezTo>
                    <a:pt x="282" y="25182"/>
                    <a:pt x="1089" y="25635"/>
                    <a:pt x="1876" y="25635"/>
                  </a:cubicBezTo>
                  <a:cubicBezTo>
                    <a:pt x="2102" y="25635"/>
                    <a:pt x="2326" y="25598"/>
                    <a:pt x="2532" y="25520"/>
                  </a:cubicBezTo>
                  <a:cubicBezTo>
                    <a:pt x="3735" y="25094"/>
                    <a:pt x="4362" y="23865"/>
                    <a:pt x="5264" y="23013"/>
                  </a:cubicBezTo>
                  <a:cubicBezTo>
                    <a:pt x="5740" y="22562"/>
                    <a:pt x="6317" y="22211"/>
                    <a:pt x="6918" y="22011"/>
                  </a:cubicBezTo>
                  <a:cubicBezTo>
                    <a:pt x="7615" y="21762"/>
                    <a:pt x="8290" y="21651"/>
                    <a:pt x="8945" y="21651"/>
                  </a:cubicBezTo>
                  <a:cubicBezTo>
                    <a:pt x="13165" y="21651"/>
                    <a:pt x="16580" y="26244"/>
                    <a:pt x="20051" y="28001"/>
                  </a:cubicBezTo>
                  <a:cubicBezTo>
                    <a:pt x="22257" y="29104"/>
                    <a:pt x="24738" y="29555"/>
                    <a:pt x="27219" y="29605"/>
                  </a:cubicBezTo>
                  <a:cubicBezTo>
                    <a:pt x="27369" y="29608"/>
                    <a:pt x="27519" y="29609"/>
                    <a:pt x="27668" y="29609"/>
                  </a:cubicBezTo>
                  <a:cubicBezTo>
                    <a:pt x="29955" y="29609"/>
                    <a:pt x="32269" y="29245"/>
                    <a:pt x="34362" y="28352"/>
                  </a:cubicBezTo>
                  <a:cubicBezTo>
                    <a:pt x="38497" y="26597"/>
                    <a:pt x="41630" y="22738"/>
                    <a:pt x="42457" y="18402"/>
                  </a:cubicBezTo>
                  <a:cubicBezTo>
                    <a:pt x="43284" y="14041"/>
                    <a:pt x="41755" y="9329"/>
                    <a:pt x="38522" y="6246"/>
                  </a:cubicBezTo>
                  <a:cubicBezTo>
                    <a:pt x="35415" y="3264"/>
                    <a:pt x="31079" y="1885"/>
                    <a:pt x="26818" y="1008"/>
                  </a:cubicBezTo>
                  <a:cubicBezTo>
                    <a:pt x="24136" y="457"/>
                    <a:pt x="21404" y="56"/>
                    <a:pt x="18648" y="6"/>
                  </a:cubicBezTo>
                  <a:cubicBezTo>
                    <a:pt x="18471" y="2"/>
                    <a:pt x="18294" y="0"/>
                    <a:pt x="18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871;p34"/>
            <p:cNvSpPr/>
            <p:nvPr/>
          </p:nvSpPr>
          <p:spPr>
            <a:xfrm>
              <a:off x="8489156" y="2723127"/>
              <a:ext cx="57362" cy="64421"/>
            </a:xfrm>
            <a:custGeom>
              <a:avLst/>
              <a:gdLst/>
              <a:ahLst/>
              <a:cxnLst/>
              <a:rect l="l" t="t" r="r" b="b"/>
              <a:pathLst>
                <a:path w="1942" h="2181" extrusionOk="0">
                  <a:moveTo>
                    <a:pt x="175" y="1"/>
                  </a:moveTo>
                  <a:cubicBezTo>
                    <a:pt x="74" y="1"/>
                    <a:pt x="0" y="154"/>
                    <a:pt x="106" y="218"/>
                  </a:cubicBezTo>
                  <a:cubicBezTo>
                    <a:pt x="833" y="669"/>
                    <a:pt x="1384" y="1321"/>
                    <a:pt x="1685" y="2097"/>
                  </a:cubicBezTo>
                  <a:cubicBezTo>
                    <a:pt x="1705" y="2157"/>
                    <a:pt x="1752" y="2181"/>
                    <a:pt x="1798" y="2181"/>
                  </a:cubicBezTo>
                  <a:cubicBezTo>
                    <a:pt x="1870" y="2181"/>
                    <a:pt x="1941" y="2123"/>
                    <a:pt x="1911" y="2047"/>
                  </a:cubicBezTo>
                  <a:cubicBezTo>
                    <a:pt x="1585" y="1195"/>
                    <a:pt x="1008" y="493"/>
                    <a:pt x="232" y="17"/>
                  </a:cubicBezTo>
                  <a:cubicBezTo>
                    <a:pt x="212" y="6"/>
                    <a:pt x="193"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872;p34"/>
            <p:cNvSpPr/>
            <p:nvPr/>
          </p:nvSpPr>
          <p:spPr>
            <a:xfrm>
              <a:off x="8557713" y="2804799"/>
              <a:ext cx="20913" cy="61615"/>
            </a:xfrm>
            <a:custGeom>
              <a:avLst/>
              <a:gdLst/>
              <a:ahLst/>
              <a:cxnLst/>
              <a:rect l="l" t="t" r="r" b="b"/>
              <a:pathLst>
                <a:path w="708" h="2086" extrusionOk="0">
                  <a:moveTo>
                    <a:pt x="146" y="1"/>
                  </a:moveTo>
                  <a:cubicBezTo>
                    <a:pt x="78" y="1"/>
                    <a:pt x="1" y="58"/>
                    <a:pt x="16" y="134"/>
                  </a:cubicBezTo>
                  <a:cubicBezTo>
                    <a:pt x="166" y="761"/>
                    <a:pt x="317" y="1388"/>
                    <a:pt x="467" y="2014"/>
                  </a:cubicBezTo>
                  <a:cubicBezTo>
                    <a:pt x="477" y="2063"/>
                    <a:pt x="517" y="2085"/>
                    <a:pt x="561" y="2085"/>
                  </a:cubicBezTo>
                  <a:cubicBezTo>
                    <a:pt x="630" y="2085"/>
                    <a:pt x="708" y="2031"/>
                    <a:pt x="692" y="1939"/>
                  </a:cubicBezTo>
                  <a:cubicBezTo>
                    <a:pt x="542" y="1312"/>
                    <a:pt x="392" y="711"/>
                    <a:pt x="241" y="84"/>
                  </a:cubicBezTo>
                  <a:cubicBezTo>
                    <a:pt x="231" y="25"/>
                    <a:pt x="191"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873;p34"/>
            <p:cNvSpPr/>
            <p:nvPr/>
          </p:nvSpPr>
          <p:spPr>
            <a:xfrm>
              <a:off x="8131008" y="3334296"/>
              <a:ext cx="101195" cy="18904"/>
            </a:xfrm>
            <a:custGeom>
              <a:avLst/>
              <a:gdLst/>
              <a:ahLst/>
              <a:cxnLst/>
              <a:rect l="l" t="t" r="r" b="b"/>
              <a:pathLst>
                <a:path w="3426" h="640" extrusionOk="0">
                  <a:moveTo>
                    <a:pt x="3234" y="1"/>
                  </a:moveTo>
                  <a:cubicBezTo>
                    <a:pt x="3226" y="1"/>
                    <a:pt x="3217" y="2"/>
                    <a:pt x="3209" y="3"/>
                  </a:cubicBezTo>
                  <a:cubicBezTo>
                    <a:pt x="2333" y="266"/>
                    <a:pt x="1439" y="414"/>
                    <a:pt x="526" y="414"/>
                  </a:cubicBezTo>
                  <a:cubicBezTo>
                    <a:pt x="393" y="414"/>
                    <a:pt x="260" y="410"/>
                    <a:pt x="126" y="404"/>
                  </a:cubicBezTo>
                  <a:cubicBezTo>
                    <a:pt x="1" y="404"/>
                    <a:pt x="1" y="630"/>
                    <a:pt x="126" y="630"/>
                  </a:cubicBezTo>
                  <a:cubicBezTo>
                    <a:pt x="263" y="636"/>
                    <a:pt x="399" y="639"/>
                    <a:pt x="535" y="639"/>
                  </a:cubicBezTo>
                  <a:cubicBezTo>
                    <a:pt x="1471" y="639"/>
                    <a:pt x="2387" y="491"/>
                    <a:pt x="3284" y="229"/>
                  </a:cubicBezTo>
                  <a:cubicBezTo>
                    <a:pt x="3425" y="181"/>
                    <a:pt x="3367" y="1"/>
                    <a:pt x="3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874;p34"/>
            <p:cNvSpPr/>
            <p:nvPr/>
          </p:nvSpPr>
          <p:spPr>
            <a:xfrm>
              <a:off x="8195637" y="3294656"/>
              <a:ext cx="66607" cy="15537"/>
            </a:xfrm>
            <a:custGeom>
              <a:avLst/>
              <a:gdLst/>
              <a:ahLst/>
              <a:cxnLst/>
              <a:rect l="l" t="t" r="r" b="b"/>
              <a:pathLst>
                <a:path w="2255" h="526" extrusionOk="0">
                  <a:moveTo>
                    <a:pt x="2080" y="0"/>
                  </a:moveTo>
                  <a:cubicBezTo>
                    <a:pt x="2062" y="0"/>
                    <a:pt x="2042" y="5"/>
                    <a:pt x="2023" y="17"/>
                  </a:cubicBezTo>
                  <a:cubicBezTo>
                    <a:pt x="1627" y="206"/>
                    <a:pt x="1207" y="301"/>
                    <a:pt x="779" y="301"/>
                  </a:cubicBezTo>
                  <a:cubicBezTo>
                    <a:pt x="585" y="301"/>
                    <a:pt x="389" y="281"/>
                    <a:pt x="194" y="242"/>
                  </a:cubicBezTo>
                  <a:cubicBezTo>
                    <a:pt x="186" y="241"/>
                    <a:pt x="178" y="240"/>
                    <a:pt x="171" y="240"/>
                  </a:cubicBezTo>
                  <a:cubicBezTo>
                    <a:pt x="38" y="240"/>
                    <a:pt x="1" y="444"/>
                    <a:pt x="143" y="468"/>
                  </a:cubicBezTo>
                  <a:cubicBezTo>
                    <a:pt x="351" y="506"/>
                    <a:pt x="558" y="526"/>
                    <a:pt x="765" y="526"/>
                  </a:cubicBezTo>
                  <a:cubicBezTo>
                    <a:pt x="1233" y="526"/>
                    <a:pt x="1697" y="426"/>
                    <a:pt x="2148" y="217"/>
                  </a:cubicBezTo>
                  <a:cubicBezTo>
                    <a:pt x="2254" y="154"/>
                    <a:pt x="2181"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875;p34"/>
            <p:cNvSpPr/>
            <p:nvPr/>
          </p:nvSpPr>
          <p:spPr>
            <a:xfrm>
              <a:off x="8383410" y="2909511"/>
              <a:ext cx="20056" cy="65307"/>
            </a:xfrm>
            <a:custGeom>
              <a:avLst/>
              <a:gdLst/>
              <a:ahLst/>
              <a:cxnLst/>
              <a:rect l="l" t="t" r="r" b="b"/>
              <a:pathLst>
                <a:path w="679" h="2211" extrusionOk="0">
                  <a:moveTo>
                    <a:pt x="356" y="1"/>
                  </a:moveTo>
                  <a:cubicBezTo>
                    <a:pt x="291" y="1"/>
                    <a:pt x="223" y="49"/>
                    <a:pt x="253" y="123"/>
                  </a:cubicBezTo>
                  <a:cubicBezTo>
                    <a:pt x="428" y="775"/>
                    <a:pt x="378" y="1427"/>
                    <a:pt x="52" y="2028"/>
                  </a:cubicBezTo>
                  <a:cubicBezTo>
                    <a:pt x="1" y="2131"/>
                    <a:pt x="78" y="2210"/>
                    <a:pt x="156" y="2210"/>
                  </a:cubicBezTo>
                  <a:cubicBezTo>
                    <a:pt x="192" y="2210"/>
                    <a:pt x="229" y="2193"/>
                    <a:pt x="253" y="2153"/>
                  </a:cubicBezTo>
                  <a:cubicBezTo>
                    <a:pt x="603" y="1502"/>
                    <a:pt x="679" y="775"/>
                    <a:pt x="453" y="73"/>
                  </a:cubicBezTo>
                  <a:cubicBezTo>
                    <a:pt x="443" y="23"/>
                    <a:pt x="40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876;p34"/>
            <p:cNvSpPr/>
            <p:nvPr/>
          </p:nvSpPr>
          <p:spPr>
            <a:xfrm>
              <a:off x="8403318" y="2944602"/>
              <a:ext cx="26791" cy="47171"/>
            </a:xfrm>
            <a:custGeom>
              <a:avLst/>
              <a:gdLst/>
              <a:ahLst/>
              <a:cxnLst/>
              <a:rect l="l" t="t" r="r" b="b"/>
              <a:pathLst>
                <a:path w="907" h="1597" extrusionOk="0">
                  <a:moveTo>
                    <a:pt x="791" y="1"/>
                  </a:moveTo>
                  <a:cubicBezTo>
                    <a:pt x="731" y="1"/>
                    <a:pt x="669" y="38"/>
                    <a:pt x="656" y="113"/>
                  </a:cubicBezTo>
                  <a:cubicBezTo>
                    <a:pt x="656" y="615"/>
                    <a:pt x="456" y="1066"/>
                    <a:pt x="80" y="1391"/>
                  </a:cubicBezTo>
                  <a:cubicBezTo>
                    <a:pt x="1" y="1471"/>
                    <a:pt x="78" y="1597"/>
                    <a:pt x="163" y="1597"/>
                  </a:cubicBezTo>
                  <a:cubicBezTo>
                    <a:pt x="186" y="1597"/>
                    <a:pt x="209" y="1588"/>
                    <a:pt x="230" y="1567"/>
                  </a:cubicBezTo>
                  <a:cubicBezTo>
                    <a:pt x="656" y="1166"/>
                    <a:pt x="882" y="665"/>
                    <a:pt x="907" y="113"/>
                  </a:cubicBezTo>
                  <a:cubicBezTo>
                    <a:pt x="907" y="38"/>
                    <a:pt x="851"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877;p34"/>
            <p:cNvSpPr/>
            <p:nvPr/>
          </p:nvSpPr>
          <p:spPr>
            <a:xfrm>
              <a:off x="7932897" y="2968055"/>
              <a:ext cx="22744" cy="33436"/>
            </a:xfrm>
            <a:custGeom>
              <a:avLst/>
              <a:gdLst/>
              <a:ahLst/>
              <a:cxnLst/>
              <a:rect l="l" t="t" r="r" b="b"/>
              <a:pathLst>
                <a:path w="770" h="1132" extrusionOk="0">
                  <a:moveTo>
                    <a:pt x="147" y="0"/>
                  </a:moveTo>
                  <a:cubicBezTo>
                    <a:pt x="79" y="0"/>
                    <a:pt x="0" y="55"/>
                    <a:pt x="16" y="146"/>
                  </a:cubicBezTo>
                  <a:cubicBezTo>
                    <a:pt x="66" y="522"/>
                    <a:pt x="266" y="848"/>
                    <a:pt x="542" y="1099"/>
                  </a:cubicBezTo>
                  <a:cubicBezTo>
                    <a:pt x="565" y="1122"/>
                    <a:pt x="591" y="1132"/>
                    <a:pt x="616" y="1132"/>
                  </a:cubicBezTo>
                  <a:cubicBezTo>
                    <a:pt x="699" y="1132"/>
                    <a:pt x="769" y="1025"/>
                    <a:pt x="692" y="948"/>
                  </a:cubicBezTo>
                  <a:cubicBezTo>
                    <a:pt x="442" y="698"/>
                    <a:pt x="291" y="422"/>
                    <a:pt x="241" y="71"/>
                  </a:cubicBezTo>
                  <a:cubicBezTo>
                    <a:pt x="232" y="22"/>
                    <a:pt x="191"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78;p34"/>
            <p:cNvSpPr/>
            <p:nvPr/>
          </p:nvSpPr>
          <p:spPr>
            <a:xfrm>
              <a:off x="7956941" y="2973047"/>
              <a:ext cx="44720" cy="36124"/>
            </a:xfrm>
            <a:custGeom>
              <a:avLst/>
              <a:gdLst/>
              <a:ahLst/>
              <a:cxnLst/>
              <a:rect l="l" t="t" r="r" b="b"/>
              <a:pathLst>
                <a:path w="1514" h="1223" extrusionOk="0">
                  <a:moveTo>
                    <a:pt x="166" y="1"/>
                  </a:moveTo>
                  <a:cubicBezTo>
                    <a:pt x="85" y="1"/>
                    <a:pt x="1" y="89"/>
                    <a:pt x="54" y="178"/>
                  </a:cubicBezTo>
                  <a:cubicBezTo>
                    <a:pt x="405" y="604"/>
                    <a:pt x="806" y="955"/>
                    <a:pt x="1282" y="1205"/>
                  </a:cubicBezTo>
                  <a:cubicBezTo>
                    <a:pt x="1305" y="1217"/>
                    <a:pt x="1327" y="1222"/>
                    <a:pt x="1347" y="1222"/>
                  </a:cubicBezTo>
                  <a:cubicBezTo>
                    <a:pt x="1458" y="1222"/>
                    <a:pt x="1513" y="1069"/>
                    <a:pt x="1407" y="1005"/>
                  </a:cubicBezTo>
                  <a:cubicBezTo>
                    <a:pt x="956" y="779"/>
                    <a:pt x="580" y="454"/>
                    <a:pt x="254" y="53"/>
                  </a:cubicBezTo>
                  <a:cubicBezTo>
                    <a:pt x="232" y="16"/>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879;p34"/>
            <p:cNvSpPr/>
            <p:nvPr/>
          </p:nvSpPr>
          <p:spPr>
            <a:xfrm>
              <a:off x="7039787" y="2338425"/>
              <a:ext cx="854343" cy="526624"/>
            </a:xfrm>
            <a:custGeom>
              <a:avLst/>
              <a:gdLst/>
              <a:ahLst/>
              <a:cxnLst/>
              <a:rect l="l" t="t" r="r" b="b"/>
              <a:pathLst>
                <a:path w="28924" h="17829" extrusionOk="0">
                  <a:moveTo>
                    <a:pt x="11418" y="1"/>
                  </a:moveTo>
                  <a:cubicBezTo>
                    <a:pt x="3978" y="1"/>
                    <a:pt x="1" y="3668"/>
                    <a:pt x="1" y="3668"/>
                  </a:cubicBezTo>
                  <a:lnTo>
                    <a:pt x="16918" y="17828"/>
                  </a:lnTo>
                  <a:lnTo>
                    <a:pt x="21054" y="8329"/>
                  </a:lnTo>
                  <a:lnTo>
                    <a:pt x="21154" y="8104"/>
                  </a:lnTo>
                  <a:lnTo>
                    <a:pt x="21380" y="8254"/>
                  </a:lnTo>
                  <a:lnTo>
                    <a:pt x="28923" y="12866"/>
                  </a:lnTo>
                  <a:cubicBezTo>
                    <a:pt x="28923" y="12866"/>
                    <a:pt x="27144" y="2740"/>
                    <a:pt x="16467" y="535"/>
                  </a:cubicBezTo>
                  <a:cubicBezTo>
                    <a:pt x="14639" y="157"/>
                    <a:pt x="12955" y="1"/>
                    <a:pt x="1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80;p34"/>
            <p:cNvSpPr/>
            <p:nvPr/>
          </p:nvSpPr>
          <p:spPr>
            <a:xfrm>
              <a:off x="6889527" y="2410025"/>
              <a:ext cx="707748" cy="578640"/>
            </a:xfrm>
            <a:custGeom>
              <a:avLst/>
              <a:gdLst/>
              <a:ahLst/>
              <a:cxnLst/>
              <a:rect l="l" t="t" r="r" b="b"/>
              <a:pathLst>
                <a:path w="23961" h="19590" extrusionOk="0">
                  <a:moveTo>
                    <a:pt x="6375" y="1"/>
                  </a:moveTo>
                  <a:cubicBezTo>
                    <a:pt x="5042" y="1"/>
                    <a:pt x="3833" y="253"/>
                    <a:pt x="2882" y="818"/>
                  </a:cubicBezTo>
                  <a:cubicBezTo>
                    <a:pt x="0" y="2547"/>
                    <a:pt x="376" y="6833"/>
                    <a:pt x="376" y="6833"/>
                  </a:cubicBezTo>
                  <a:lnTo>
                    <a:pt x="20000" y="19590"/>
                  </a:lnTo>
                  <a:cubicBezTo>
                    <a:pt x="20000" y="19590"/>
                    <a:pt x="23609" y="19364"/>
                    <a:pt x="23785" y="16407"/>
                  </a:cubicBezTo>
                  <a:cubicBezTo>
                    <a:pt x="23960" y="13424"/>
                    <a:pt x="18822" y="5053"/>
                    <a:pt x="14963" y="2672"/>
                  </a:cubicBezTo>
                  <a:cubicBezTo>
                    <a:pt x="12381" y="1070"/>
                    <a:pt x="9119" y="1"/>
                    <a:pt x="6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881;p34"/>
            <p:cNvSpPr/>
            <p:nvPr/>
          </p:nvSpPr>
          <p:spPr>
            <a:xfrm>
              <a:off x="7751977" y="2585923"/>
              <a:ext cx="316140" cy="311916"/>
            </a:xfrm>
            <a:custGeom>
              <a:avLst/>
              <a:gdLst/>
              <a:ahLst/>
              <a:cxnLst/>
              <a:rect l="l" t="t" r="r" b="b"/>
              <a:pathLst>
                <a:path w="10703" h="10560" extrusionOk="0">
                  <a:moveTo>
                    <a:pt x="4408" y="0"/>
                  </a:moveTo>
                  <a:cubicBezTo>
                    <a:pt x="4401" y="0"/>
                    <a:pt x="4394" y="0"/>
                    <a:pt x="4386" y="1"/>
                  </a:cubicBezTo>
                  <a:cubicBezTo>
                    <a:pt x="3233" y="51"/>
                    <a:pt x="4437" y="4211"/>
                    <a:pt x="4437" y="4211"/>
                  </a:cubicBezTo>
                  <a:cubicBezTo>
                    <a:pt x="4437" y="4211"/>
                    <a:pt x="3423" y="1390"/>
                    <a:pt x="2387" y="1390"/>
                  </a:cubicBezTo>
                  <a:cubicBezTo>
                    <a:pt x="2318" y="1390"/>
                    <a:pt x="2250" y="1403"/>
                    <a:pt x="2181" y="1429"/>
                  </a:cubicBezTo>
                  <a:cubicBezTo>
                    <a:pt x="1103" y="1855"/>
                    <a:pt x="3885" y="5013"/>
                    <a:pt x="3885" y="5013"/>
                  </a:cubicBezTo>
                  <a:cubicBezTo>
                    <a:pt x="3885" y="5013"/>
                    <a:pt x="2031" y="4145"/>
                    <a:pt x="1006" y="4145"/>
                  </a:cubicBezTo>
                  <a:cubicBezTo>
                    <a:pt x="694" y="4145"/>
                    <a:pt x="458" y="4226"/>
                    <a:pt x="376" y="4437"/>
                  </a:cubicBezTo>
                  <a:cubicBezTo>
                    <a:pt x="0" y="5314"/>
                    <a:pt x="3710" y="6091"/>
                    <a:pt x="3710" y="6091"/>
                  </a:cubicBezTo>
                  <a:cubicBezTo>
                    <a:pt x="3710" y="6091"/>
                    <a:pt x="552" y="6968"/>
                    <a:pt x="903" y="7971"/>
                  </a:cubicBezTo>
                  <a:cubicBezTo>
                    <a:pt x="999" y="8228"/>
                    <a:pt x="1262" y="8323"/>
                    <a:pt x="1599" y="8323"/>
                  </a:cubicBezTo>
                  <a:cubicBezTo>
                    <a:pt x="2578" y="8323"/>
                    <a:pt x="4186" y="7520"/>
                    <a:pt x="4186" y="7519"/>
                  </a:cubicBezTo>
                  <a:lnTo>
                    <a:pt x="4186" y="7519"/>
                  </a:lnTo>
                  <a:cubicBezTo>
                    <a:pt x="4186" y="7520"/>
                    <a:pt x="2858" y="9600"/>
                    <a:pt x="3835" y="10452"/>
                  </a:cubicBezTo>
                  <a:cubicBezTo>
                    <a:pt x="3920" y="10526"/>
                    <a:pt x="4004" y="10560"/>
                    <a:pt x="4086" y="10560"/>
                  </a:cubicBezTo>
                  <a:cubicBezTo>
                    <a:pt x="4942" y="10560"/>
                    <a:pt x="5589" y="6843"/>
                    <a:pt x="5589" y="6843"/>
                  </a:cubicBezTo>
                  <a:cubicBezTo>
                    <a:pt x="5589" y="6843"/>
                    <a:pt x="6152" y="10487"/>
                    <a:pt x="7191" y="10487"/>
                  </a:cubicBezTo>
                  <a:cubicBezTo>
                    <a:pt x="7249" y="10487"/>
                    <a:pt x="7308" y="10476"/>
                    <a:pt x="7369" y="10452"/>
                  </a:cubicBezTo>
                  <a:cubicBezTo>
                    <a:pt x="8522" y="9976"/>
                    <a:pt x="6567" y="6392"/>
                    <a:pt x="6567" y="6392"/>
                  </a:cubicBezTo>
                  <a:lnTo>
                    <a:pt x="6567" y="6392"/>
                  </a:lnTo>
                  <a:cubicBezTo>
                    <a:pt x="6567" y="6392"/>
                    <a:pt x="8424" y="8185"/>
                    <a:pt x="9485" y="8185"/>
                  </a:cubicBezTo>
                  <a:cubicBezTo>
                    <a:pt x="9758" y="8185"/>
                    <a:pt x="9978" y="8067"/>
                    <a:pt x="10101" y="7770"/>
                  </a:cubicBezTo>
                  <a:cubicBezTo>
                    <a:pt x="10702" y="6341"/>
                    <a:pt x="6818" y="5339"/>
                    <a:pt x="6817" y="5339"/>
                  </a:cubicBezTo>
                  <a:lnTo>
                    <a:pt x="6817" y="5339"/>
                  </a:lnTo>
                  <a:cubicBezTo>
                    <a:pt x="6818" y="5339"/>
                    <a:pt x="7035" y="5353"/>
                    <a:pt x="7360" y="5353"/>
                  </a:cubicBezTo>
                  <a:cubicBezTo>
                    <a:pt x="8334" y="5353"/>
                    <a:pt x="10270" y="5226"/>
                    <a:pt x="10176" y="4211"/>
                  </a:cubicBezTo>
                  <a:cubicBezTo>
                    <a:pt x="10138" y="3805"/>
                    <a:pt x="9798" y="3663"/>
                    <a:pt x="9341" y="3663"/>
                  </a:cubicBezTo>
                  <a:cubicBezTo>
                    <a:pt x="8274" y="3663"/>
                    <a:pt x="6567" y="4437"/>
                    <a:pt x="6567" y="4437"/>
                  </a:cubicBezTo>
                  <a:cubicBezTo>
                    <a:pt x="6567" y="4437"/>
                    <a:pt x="9424" y="1304"/>
                    <a:pt x="8271" y="878"/>
                  </a:cubicBezTo>
                  <a:cubicBezTo>
                    <a:pt x="8212" y="857"/>
                    <a:pt x="8153" y="848"/>
                    <a:pt x="8092" y="848"/>
                  </a:cubicBezTo>
                  <a:cubicBezTo>
                    <a:pt x="6966" y="848"/>
                    <a:pt x="5589" y="4211"/>
                    <a:pt x="5589" y="4211"/>
                  </a:cubicBezTo>
                  <a:cubicBezTo>
                    <a:pt x="5589" y="3937"/>
                    <a:pt x="5540" y="0"/>
                    <a:pt x="4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882;p34"/>
            <p:cNvSpPr/>
            <p:nvPr/>
          </p:nvSpPr>
          <p:spPr>
            <a:xfrm>
              <a:off x="7039374" y="2391593"/>
              <a:ext cx="9334" cy="32698"/>
            </a:xfrm>
            <a:custGeom>
              <a:avLst/>
              <a:gdLst/>
              <a:ahLst/>
              <a:cxnLst/>
              <a:rect l="l" t="t" r="r" b="b"/>
              <a:pathLst>
                <a:path w="316" h="1107" extrusionOk="0">
                  <a:moveTo>
                    <a:pt x="181" y="1"/>
                  </a:moveTo>
                  <a:cubicBezTo>
                    <a:pt x="122" y="1"/>
                    <a:pt x="65" y="38"/>
                    <a:pt x="65" y="113"/>
                  </a:cubicBezTo>
                  <a:cubicBezTo>
                    <a:pt x="90" y="389"/>
                    <a:pt x="65" y="690"/>
                    <a:pt x="15" y="966"/>
                  </a:cubicBezTo>
                  <a:cubicBezTo>
                    <a:pt x="0" y="1053"/>
                    <a:pt x="71" y="1106"/>
                    <a:pt x="137" y="1106"/>
                  </a:cubicBezTo>
                  <a:cubicBezTo>
                    <a:pt x="184" y="1106"/>
                    <a:pt x="230" y="1079"/>
                    <a:pt x="241" y="1016"/>
                  </a:cubicBezTo>
                  <a:cubicBezTo>
                    <a:pt x="291" y="715"/>
                    <a:pt x="316" y="414"/>
                    <a:pt x="316" y="113"/>
                  </a:cubicBezTo>
                  <a:cubicBezTo>
                    <a:pt x="303" y="38"/>
                    <a:pt x="241"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883;p34"/>
            <p:cNvSpPr/>
            <p:nvPr/>
          </p:nvSpPr>
          <p:spPr>
            <a:xfrm>
              <a:off x="7056092" y="2395108"/>
              <a:ext cx="8182" cy="32787"/>
            </a:xfrm>
            <a:custGeom>
              <a:avLst/>
              <a:gdLst/>
              <a:ahLst/>
              <a:cxnLst/>
              <a:rect l="l" t="t" r="r" b="b"/>
              <a:pathLst>
                <a:path w="277" h="1110" extrusionOk="0">
                  <a:moveTo>
                    <a:pt x="160" y="1"/>
                  </a:moveTo>
                  <a:cubicBezTo>
                    <a:pt x="101" y="1"/>
                    <a:pt x="38" y="32"/>
                    <a:pt x="25" y="95"/>
                  </a:cubicBezTo>
                  <a:cubicBezTo>
                    <a:pt x="0" y="395"/>
                    <a:pt x="0" y="696"/>
                    <a:pt x="0" y="997"/>
                  </a:cubicBezTo>
                  <a:cubicBezTo>
                    <a:pt x="13" y="1072"/>
                    <a:pt x="76" y="1110"/>
                    <a:pt x="135" y="1110"/>
                  </a:cubicBezTo>
                  <a:cubicBezTo>
                    <a:pt x="195" y="1110"/>
                    <a:pt x="251" y="1072"/>
                    <a:pt x="251" y="997"/>
                  </a:cubicBezTo>
                  <a:cubicBezTo>
                    <a:pt x="226" y="696"/>
                    <a:pt x="226" y="395"/>
                    <a:pt x="276" y="95"/>
                  </a:cubicBezTo>
                  <a:cubicBezTo>
                    <a:pt x="276" y="32"/>
                    <a:pt x="220"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884;p34"/>
            <p:cNvSpPr/>
            <p:nvPr/>
          </p:nvSpPr>
          <p:spPr>
            <a:xfrm>
              <a:off x="7124886" y="2449665"/>
              <a:ext cx="15714" cy="19524"/>
            </a:xfrm>
            <a:custGeom>
              <a:avLst/>
              <a:gdLst/>
              <a:ahLst/>
              <a:cxnLst/>
              <a:rect l="l" t="t" r="r" b="b"/>
              <a:pathLst>
                <a:path w="532" h="661" extrusionOk="0">
                  <a:moveTo>
                    <a:pt x="366" y="0"/>
                  </a:moveTo>
                  <a:cubicBezTo>
                    <a:pt x="333" y="0"/>
                    <a:pt x="300" y="15"/>
                    <a:pt x="278" y="52"/>
                  </a:cubicBezTo>
                  <a:cubicBezTo>
                    <a:pt x="203" y="203"/>
                    <a:pt x="128" y="353"/>
                    <a:pt x="52" y="478"/>
                  </a:cubicBezTo>
                  <a:cubicBezTo>
                    <a:pt x="1" y="581"/>
                    <a:pt x="78" y="660"/>
                    <a:pt x="156" y="660"/>
                  </a:cubicBezTo>
                  <a:cubicBezTo>
                    <a:pt x="193" y="660"/>
                    <a:pt x="229" y="643"/>
                    <a:pt x="253" y="604"/>
                  </a:cubicBezTo>
                  <a:cubicBezTo>
                    <a:pt x="328" y="453"/>
                    <a:pt x="403" y="328"/>
                    <a:pt x="478" y="177"/>
                  </a:cubicBezTo>
                  <a:cubicBezTo>
                    <a:pt x="532" y="89"/>
                    <a:pt x="44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885;p34"/>
            <p:cNvSpPr/>
            <p:nvPr/>
          </p:nvSpPr>
          <p:spPr>
            <a:xfrm>
              <a:off x="7137351" y="2454834"/>
              <a:ext cx="12878" cy="19199"/>
            </a:xfrm>
            <a:custGeom>
              <a:avLst/>
              <a:gdLst/>
              <a:ahLst/>
              <a:cxnLst/>
              <a:rect l="l" t="t" r="r" b="b"/>
              <a:pathLst>
                <a:path w="436" h="650" extrusionOk="0">
                  <a:moveTo>
                    <a:pt x="270" y="1"/>
                  </a:moveTo>
                  <a:cubicBezTo>
                    <a:pt x="237" y="1"/>
                    <a:pt x="204" y="16"/>
                    <a:pt x="182" y="53"/>
                  </a:cubicBezTo>
                  <a:cubicBezTo>
                    <a:pt x="107" y="203"/>
                    <a:pt x="56" y="353"/>
                    <a:pt x="31" y="504"/>
                  </a:cubicBezTo>
                  <a:cubicBezTo>
                    <a:pt x="1" y="595"/>
                    <a:pt x="73" y="650"/>
                    <a:pt x="145" y="650"/>
                  </a:cubicBezTo>
                  <a:cubicBezTo>
                    <a:pt x="191" y="650"/>
                    <a:pt x="237" y="628"/>
                    <a:pt x="257" y="579"/>
                  </a:cubicBezTo>
                  <a:cubicBezTo>
                    <a:pt x="282" y="429"/>
                    <a:pt x="332" y="303"/>
                    <a:pt x="382" y="178"/>
                  </a:cubicBezTo>
                  <a:cubicBezTo>
                    <a:pt x="435" y="89"/>
                    <a:pt x="35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886;p34"/>
            <p:cNvSpPr/>
            <p:nvPr/>
          </p:nvSpPr>
          <p:spPr>
            <a:xfrm>
              <a:off x="7369342" y="2579395"/>
              <a:ext cx="27352" cy="24044"/>
            </a:xfrm>
            <a:custGeom>
              <a:avLst/>
              <a:gdLst/>
              <a:ahLst/>
              <a:cxnLst/>
              <a:rect l="l" t="t" r="r" b="b"/>
              <a:pathLst>
                <a:path w="926" h="814" extrusionOk="0">
                  <a:moveTo>
                    <a:pt x="722" y="1"/>
                  </a:moveTo>
                  <a:cubicBezTo>
                    <a:pt x="698" y="1"/>
                    <a:pt x="672" y="7"/>
                    <a:pt x="649" y="21"/>
                  </a:cubicBezTo>
                  <a:cubicBezTo>
                    <a:pt x="423" y="197"/>
                    <a:pt x="223" y="422"/>
                    <a:pt x="72" y="648"/>
                  </a:cubicBezTo>
                  <a:cubicBezTo>
                    <a:pt x="1" y="737"/>
                    <a:pt x="82" y="814"/>
                    <a:pt x="171" y="814"/>
                  </a:cubicBezTo>
                  <a:cubicBezTo>
                    <a:pt x="207" y="814"/>
                    <a:pt x="244" y="802"/>
                    <a:pt x="273" y="773"/>
                  </a:cubicBezTo>
                  <a:cubicBezTo>
                    <a:pt x="423" y="547"/>
                    <a:pt x="598" y="347"/>
                    <a:pt x="824" y="197"/>
                  </a:cubicBezTo>
                  <a:cubicBezTo>
                    <a:pt x="926" y="115"/>
                    <a:pt x="829"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887;p34"/>
            <p:cNvSpPr/>
            <p:nvPr/>
          </p:nvSpPr>
          <p:spPr>
            <a:xfrm>
              <a:off x="7377258" y="2593101"/>
              <a:ext cx="27588" cy="23364"/>
            </a:xfrm>
            <a:custGeom>
              <a:avLst/>
              <a:gdLst/>
              <a:ahLst/>
              <a:cxnLst/>
              <a:rect l="l" t="t" r="r" b="b"/>
              <a:pathLst>
                <a:path w="934" h="791" extrusionOk="0">
                  <a:moveTo>
                    <a:pt x="769" y="0"/>
                  </a:moveTo>
                  <a:cubicBezTo>
                    <a:pt x="741" y="0"/>
                    <a:pt x="710" y="10"/>
                    <a:pt x="681" y="33"/>
                  </a:cubicBezTo>
                  <a:lnTo>
                    <a:pt x="80" y="585"/>
                  </a:lnTo>
                  <a:cubicBezTo>
                    <a:pt x="1" y="664"/>
                    <a:pt x="78" y="790"/>
                    <a:pt x="163" y="790"/>
                  </a:cubicBezTo>
                  <a:cubicBezTo>
                    <a:pt x="186" y="790"/>
                    <a:pt x="209" y="781"/>
                    <a:pt x="230" y="760"/>
                  </a:cubicBezTo>
                  <a:lnTo>
                    <a:pt x="857" y="184"/>
                  </a:lnTo>
                  <a:cubicBezTo>
                    <a:pt x="934" y="107"/>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888;p34"/>
            <p:cNvSpPr/>
            <p:nvPr/>
          </p:nvSpPr>
          <p:spPr>
            <a:xfrm>
              <a:off x="7348311" y="2481005"/>
              <a:ext cx="28356" cy="31457"/>
            </a:xfrm>
            <a:custGeom>
              <a:avLst/>
              <a:gdLst/>
              <a:ahLst/>
              <a:cxnLst/>
              <a:rect l="l" t="t" r="r" b="b"/>
              <a:pathLst>
                <a:path w="960" h="1065" extrusionOk="0">
                  <a:moveTo>
                    <a:pt x="802" y="0"/>
                  </a:moveTo>
                  <a:cubicBezTo>
                    <a:pt x="777" y="0"/>
                    <a:pt x="753" y="13"/>
                    <a:pt x="734" y="44"/>
                  </a:cubicBezTo>
                  <a:cubicBezTo>
                    <a:pt x="508" y="319"/>
                    <a:pt x="283" y="595"/>
                    <a:pt x="57" y="871"/>
                  </a:cubicBezTo>
                  <a:cubicBezTo>
                    <a:pt x="1" y="946"/>
                    <a:pt x="72" y="1065"/>
                    <a:pt x="154" y="1065"/>
                  </a:cubicBezTo>
                  <a:cubicBezTo>
                    <a:pt x="180" y="1065"/>
                    <a:pt x="208" y="1052"/>
                    <a:pt x="233" y="1021"/>
                  </a:cubicBezTo>
                  <a:cubicBezTo>
                    <a:pt x="458" y="746"/>
                    <a:pt x="659" y="470"/>
                    <a:pt x="884" y="194"/>
                  </a:cubicBezTo>
                  <a:cubicBezTo>
                    <a:pt x="960" y="119"/>
                    <a:pt x="879"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889;p34"/>
            <p:cNvSpPr/>
            <p:nvPr/>
          </p:nvSpPr>
          <p:spPr>
            <a:xfrm>
              <a:off x="7355105" y="2499820"/>
              <a:ext cx="23098" cy="18993"/>
            </a:xfrm>
            <a:custGeom>
              <a:avLst/>
              <a:gdLst/>
              <a:ahLst/>
              <a:cxnLst/>
              <a:rect l="l" t="t" r="r" b="b"/>
              <a:pathLst>
                <a:path w="782" h="643" extrusionOk="0">
                  <a:moveTo>
                    <a:pt x="607" y="0"/>
                  </a:moveTo>
                  <a:cubicBezTo>
                    <a:pt x="580" y="0"/>
                    <a:pt x="552" y="10"/>
                    <a:pt x="529" y="33"/>
                  </a:cubicBezTo>
                  <a:cubicBezTo>
                    <a:pt x="379" y="159"/>
                    <a:pt x="228" y="309"/>
                    <a:pt x="78" y="459"/>
                  </a:cubicBezTo>
                  <a:cubicBezTo>
                    <a:pt x="1" y="536"/>
                    <a:pt x="86" y="643"/>
                    <a:pt x="176" y="643"/>
                  </a:cubicBezTo>
                  <a:cubicBezTo>
                    <a:pt x="203" y="643"/>
                    <a:pt x="230" y="633"/>
                    <a:pt x="253" y="610"/>
                  </a:cubicBezTo>
                  <a:cubicBezTo>
                    <a:pt x="404" y="484"/>
                    <a:pt x="554" y="334"/>
                    <a:pt x="705" y="184"/>
                  </a:cubicBezTo>
                  <a:cubicBezTo>
                    <a:pt x="781" y="107"/>
                    <a:pt x="696" y="0"/>
                    <a:pt x="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890;p34"/>
            <p:cNvSpPr/>
            <p:nvPr/>
          </p:nvSpPr>
          <p:spPr>
            <a:xfrm>
              <a:off x="7495499" y="2769295"/>
              <a:ext cx="28740" cy="14562"/>
            </a:xfrm>
            <a:custGeom>
              <a:avLst/>
              <a:gdLst/>
              <a:ahLst/>
              <a:cxnLst/>
              <a:rect l="l" t="t" r="r" b="b"/>
              <a:pathLst>
                <a:path w="973" h="493" extrusionOk="0">
                  <a:moveTo>
                    <a:pt x="779" y="0"/>
                  </a:moveTo>
                  <a:cubicBezTo>
                    <a:pt x="766" y="0"/>
                    <a:pt x="752" y="3"/>
                    <a:pt x="738" y="8"/>
                  </a:cubicBezTo>
                  <a:cubicBezTo>
                    <a:pt x="513" y="108"/>
                    <a:pt x="312" y="184"/>
                    <a:pt x="112" y="284"/>
                  </a:cubicBezTo>
                  <a:cubicBezTo>
                    <a:pt x="0" y="328"/>
                    <a:pt x="68" y="492"/>
                    <a:pt x="190" y="492"/>
                  </a:cubicBezTo>
                  <a:cubicBezTo>
                    <a:pt x="205" y="492"/>
                    <a:pt x="221" y="490"/>
                    <a:pt x="237" y="484"/>
                  </a:cubicBezTo>
                  <a:cubicBezTo>
                    <a:pt x="438" y="384"/>
                    <a:pt x="638" y="309"/>
                    <a:pt x="839" y="209"/>
                  </a:cubicBezTo>
                  <a:cubicBezTo>
                    <a:pt x="973" y="164"/>
                    <a:pt x="888"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891;p34"/>
            <p:cNvSpPr/>
            <p:nvPr/>
          </p:nvSpPr>
          <p:spPr>
            <a:xfrm>
              <a:off x="7501761" y="2788228"/>
              <a:ext cx="24546" cy="11667"/>
            </a:xfrm>
            <a:custGeom>
              <a:avLst/>
              <a:gdLst/>
              <a:ahLst/>
              <a:cxnLst/>
              <a:rect l="l" t="t" r="r" b="b"/>
              <a:pathLst>
                <a:path w="831" h="395" extrusionOk="0">
                  <a:moveTo>
                    <a:pt x="664" y="0"/>
                  </a:moveTo>
                  <a:cubicBezTo>
                    <a:pt x="644" y="0"/>
                    <a:pt x="623" y="6"/>
                    <a:pt x="602" y="19"/>
                  </a:cubicBezTo>
                  <a:cubicBezTo>
                    <a:pt x="451" y="94"/>
                    <a:pt x="301" y="144"/>
                    <a:pt x="125" y="169"/>
                  </a:cubicBezTo>
                  <a:cubicBezTo>
                    <a:pt x="0" y="194"/>
                    <a:pt x="50" y="395"/>
                    <a:pt x="201" y="395"/>
                  </a:cubicBezTo>
                  <a:cubicBezTo>
                    <a:pt x="376" y="370"/>
                    <a:pt x="552" y="294"/>
                    <a:pt x="727" y="194"/>
                  </a:cubicBezTo>
                  <a:cubicBezTo>
                    <a:pt x="831" y="132"/>
                    <a:pt x="762"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892;p34"/>
            <p:cNvSpPr/>
            <p:nvPr/>
          </p:nvSpPr>
          <p:spPr>
            <a:xfrm>
              <a:off x="7494642" y="2861601"/>
              <a:ext cx="12022" cy="25166"/>
            </a:xfrm>
            <a:custGeom>
              <a:avLst/>
              <a:gdLst/>
              <a:ahLst/>
              <a:cxnLst/>
              <a:rect l="l" t="t" r="r" b="b"/>
              <a:pathLst>
                <a:path w="407" h="852" extrusionOk="0">
                  <a:moveTo>
                    <a:pt x="270" y="0"/>
                  </a:moveTo>
                  <a:cubicBezTo>
                    <a:pt x="222" y="0"/>
                    <a:pt x="176" y="28"/>
                    <a:pt x="166" y="91"/>
                  </a:cubicBezTo>
                  <a:cubicBezTo>
                    <a:pt x="116" y="292"/>
                    <a:pt x="66" y="492"/>
                    <a:pt x="16" y="718"/>
                  </a:cubicBezTo>
                  <a:cubicBezTo>
                    <a:pt x="0" y="794"/>
                    <a:pt x="77" y="851"/>
                    <a:pt x="146" y="851"/>
                  </a:cubicBezTo>
                  <a:cubicBezTo>
                    <a:pt x="190" y="851"/>
                    <a:pt x="231" y="827"/>
                    <a:pt x="241" y="768"/>
                  </a:cubicBezTo>
                  <a:lnTo>
                    <a:pt x="392" y="141"/>
                  </a:lnTo>
                  <a:cubicBezTo>
                    <a:pt x="406" y="54"/>
                    <a:pt x="33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893;p34"/>
            <p:cNvSpPr/>
            <p:nvPr/>
          </p:nvSpPr>
          <p:spPr>
            <a:xfrm>
              <a:off x="7509884" y="2876665"/>
              <a:ext cx="9688" cy="14119"/>
            </a:xfrm>
            <a:custGeom>
              <a:avLst/>
              <a:gdLst/>
              <a:ahLst/>
              <a:cxnLst/>
              <a:rect l="l" t="t" r="r" b="b"/>
              <a:pathLst>
                <a:path w="328" h="478" extrusionOk="0">
                  <a:moveTo>
                    <a:pt x="172" y="1"/>
                  </a:moveTo>
                  <a:cubicBezTo>
                    <a:pt x="136" y="1"/>
                    <a:pt x="100" y="18"/>
                    <a:pt x="76" y="57"/>
                  </a:cubicBezTo>
                  <a:cubicBezTo>
                    <a:pt x="51" y="158"/>
                    <a:pt x="26" y="258"/>
                    <a:pt x="1" y="383"/>
                  </a:cubicBezTo>
                  <a:cubicBezTo>
                    <a:pt x="1" y="446"/>
                    <a:pt x="57" y="477"/>
                    <a:pt x="114" y="477"/>
                  </a:cubicBezTo>
                  <a:cubicBezTo>
                    <a:pt x="170" y="477"/>
                    <a:pt x="226" y="446"/>
                    <a:pt x="226" y="383"/>
                  </a:cubicBezTo>
                  <a:cubicBezTo>
                    <a:pt x="251" y="308"/>
                    <a:pt x="251" y="233"/>
                    <a:pt x="277" y="183"/>
                  </a:cubicBezTo>
                  <a:cubicBezTo>
                    <a:pt x="328" y="80"/>
                    <a:pt x="25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894;p34"/>
            <p:cNvSpPr/>
            <p:nvPr/>
          </p:nvSpPr>
          <p:spPr>
            <a:xfrm>
              <a:off x="7596371" y="2483899"/>
              <a:ext cx="74937" cy="100575"/>
            </a:xfrm>
            <a:custGeom>
              <a:avLst/>
              <a:gdLst/>
              <a:ahLst/>
              <a:cxnLst/>
              <a:rect l="l" t="t" r="r" b="b"/>
              <a:pathLst>
                <a:path w="2537" h="3405" extrusionOk="0">
                  <a:moveTo>
                    <a:pt x="1014" y="0"/>
                  </a:moveTo>
                  <a:cubicBezTo>
                    <a:pt x="945" y="0"/>
                    <a:pt x="867" y="55"/>
                    <a:pt x="882" y="146"/>
                  </a:cubicBezTo>
                  <a:cubicBezTo>
                    <a:pt x="1158" y="1124"/>
                    <a:pt x="1534" y="2051"/>
                    <a:pt x="2035" y="2928"/>
                  </a:cubicBezTo>
                  <a:cubicBezTo>
                    <a:pt x="1860" y="2803"/>
                    <a:pt x="1709" y="2678"/>
                    <a:pt x="1584" y="2527"/>
                  </a:cubicBezTo>
                  <a:cubicBezTo>
                    <a:pt x="1083" y="2076"/>
                    <a:pt x="632" y="1575"/>
                    <a:pt x="231" y="1074"/>
                  </a:cubicBezTo>
                  <a:cubicBezTo>
                    <a:pt x="204" y="1040"/>
                    <a:pt x="174" y="1026"/>
                    <a:pt x="145" y="1026"/>
                  </a:cubicBezTo>
                  <a:cubicBezTo>
                    <a:pt x="67" y="1026"/>
                    <a:pt x="0" y="1132"/>
                    <a:pt x="55" y="1224"/>
                  </a:cubicBezTo>
                  <a:cubicBezTo>
                    <a:pt x="481" y="1750"/>
                    <a:pt x="933" y="2226"/>
                    <a:pt x="1409" y="2703"/>
                  </a:cubicBezTo>
                  <a:cubicBezTo>
                    <a:pt x="1659" y="2928"/>
                    <a:pt x="1960" y="3154"/>
                    <a:pt x="2211" y="3404"/>
                  </a:cubicBezTo>
                  <a:lnTo>
                    <a:pt x="2311" y="3179"/>
                  </a:lnTo>
                  <a:lnTo>
                    <a:pt x="2537" y="3329"/>
                  </a:lnTo>
                  <a:cubicBezTo>
                    <a:pt x="1885" y="2327"/>
                    <a:pt x="1409" y="1249"/>
                    <a:pt x="1108" y="71"/>
                  </a:cubicBezTo>
                  <a:cubicBezTo>
                    <a:pt x="1098" y="22"/>
                    <a:pt x="1058" y="0"/>
                    <a:pt x="1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895;p34"/>
            <p:cNvSpPr/>
            <p:nvPr/>
          </p:nvSpPr>
          <p:spPr>
            <a:xfrm>
              <a:off x="7392175" y="2925491"/>
              <a:ext cx="206585" cy="127248"/>
            </a:xfrm>
            <a:custGeom>
              <a:avLst/>
              <a:gdLst/>
              <a:ahLst/>
              <a:cxnLst/>
              <a:rect l="l" t="t" r="r" b="b"/>
              <a:pathLst>
                <a:path w="6994" h="4308" extrusionOk="0">
                  <a:moveTo>
                    <a:pt x="3072" y="0"/>
                  </a:moveTo>
                  <a:cubicBezTo>
                    <a:pt x="2586" y="0"/>
                    <a:pt x="2257" y="33"/>
                    <a:pt x="2257" y="33"/>
                  </a:cubicBezTo>
                  <a:lnTo>
                    <a:pt x="1" y="2038"/>
                  </a:lnTo>
                  <a:cubicBezTo>
                    <a:pt x="1114" y="3597"/>
                    <a:pt x="2832" y="4307"/>
                    <a:pt x="4286" y="4307"/>
                  </a:cubicBezTo>
                  <a:cubicBezTo>
                    <a:pt x="5778" y="4307"/>
                    <a:pt x="6993" y="3559"/>
                    <a:pt x="6993" y="2214"/>
                  </a:cubicBezTo>
                  <a:cubicBezTo>
                    <a:pt x="6993" y="258"/>
                    <a:pt x="4427" y="0"/>
                    <a:pt x="3072"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896;p34"/>
            <p:cNvSpPr/>
            <p:nvPr/>
          </p:nvSpPr>
          <p:spPr>
            <a:xfrm>
              <a:off x="6810307" y="2546697"/>
              <a:ext cx="90355" cy="128104"/>
            </a:xfrm>
            <a:custGeom>
              <a:avLst/>
              <a:gdLst/>
              <a:ahLst/>
              <a:cxnLst/>
              <a:rect l="l" t="t" r="r" b="b"/>
              <a:pathLst>
                <a:path w="3059" h="4337" extrusionOk="0">
                  <a:moveTo>
                    <a:pt x="1719" y="0"/>
                  </a:moveTo>
                  <a:cubicBezTo>
                    <a:pt x="1644" y="0"/>
                    <a:pt x="1564" y="8"/>
                    <a:pt x="1479" y="25"/>
                  </a:cubicBezTo>
                  <a:cubicBezTo>
                    <a:pt x="1" y="326"/>
                    <a:pt x="1" y="3183"/>
                    <a:pt x="1354" y="4336"/>
                  </a:cubicBezTo>
                  <a:lnTo>
                    <a:pt x="3058" y="2206"/>
                  </a:lnTo>
                  <a:cubicBezTo>
                    <a:pt x="3058" y="2206"/>
                    <a:pt x="2969" y="0"/>
                    <a:pt x="171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897;p34"/>
            <p:cNvSpPr/>
            <p:nvPr/>
          </p:nvSpPr>
          <p:spPr>
            <a:xfrm>
              <a:off x="6521603" y="2563711"/>
              <a:ext cx="1120830" cy="1012929"/>
            </a:xfrm>
            <a:custGeom>
              <a:avLst/>
              <a:gdLst/>
              <a:ahLst/>
              <a:cxnLst/>
              <a:rect l="l" t="t" r="r" b="b"/>
              <a:pathLst>
                <a:path w="37946" h="34293" extrusionOk="0">
                  <a:moveTo>
                    <a:pt x="14511" y="1"/>
                  </a:moveTo>
                  <a:cubicBezTo>
                    <a:pt x="13810" y="577"/>
                    <a:pt x="12531" y="903"/>
                    <a:pt x="11729" y="1404"/>
                  </a:cubicBezTo>
                  <a:cubicBezTo>
                    <a:pt x="10802" y="2006"/>
                    <a:pt x="9900" y="2657"/>
                    <a:pt x="9023" y="3334"/>
                  </a:cubicBezTo>
                  <a:cubicBezTo>
                    <a:pt x="7318" y="4687"/>
                    <a:pt x="5764" y="6241"/>
                    <a:pt x="4461" y="7971"/>
                  </a:cubicBezTo>
                  <a:cubicBezTo>
                    <a:pt x="1028" y="12507"/>
                    <a:pt x="0" y="18071"/>
                    <a:pt x="501" y="23585"/>
                  </a:cubicBezTo>
                  <a:cubicBezTo>
                    <a:pt x="702" y="25640"/>
                    <a:pt x="852" y="28397"/>
                    <a:pt x="3108" y="29023"/>
                  </a:cubicBezTo>
                  <a:cubicBezTo>
                    <a:pt x="3585" y="29163"/>
                    <a:pt x="3992" y="29227"/>
                    <a:pt x="4349" y="29227"/>
                  </a:cubicBezTo>
                  <a:cubicBezTo>
                    <a:pt x="5534" y="29227"/>
                    <a:pt x="6182" y="28526"/>
                    <a:pt x="7068" y="27545"/>
                  </a:cubicBezTo>
                  <a:cubicBezTo>
                    <a:pt x="7268" y="30051"/>
                    <a:pt x="8095" y="32482"/>
                    <a:pt x="9699" y="32833"/>
                  </a:cubicBezTo>
                  <a:cubicBezTo>
                    <a:pt x="9826" y="32862"/>
                    <a:pt x="9955" y="32876"/>
                    <a:pt x="10086" y="32876"/>
                  </a:cubicBezTo>
                  <a:cubicBezTo>
                    <a:pt x="11322" y="32876"/>
                    <a:pt x="12701" y="31635"/>
                    <a:pt x="13835" y="30026"/>
                  </a:cubicBezTo>
                  <a:cubicBezTo>
                    <a:pt x="14394" y="32336"/>
                    <a:pt x="15543" y="34292"/>
                    <a:pt x="17236" y="34292"/>
                  </a:cubicBezTo>
                  <a:cubicBezTo>
                    <a:pt x="17288" y="34292"/>
                    <a:pt x="17341" y="34290"/>
                    <a:pt x="17394" y="34287"/>
                  </a:cubicBezTo>
                  <a:cubicBezTo>
                    <a:pt x="19298" y="34161"/>
                    <a:pt x="20476" y="32432"/>
                    <a:pt x="21078" y="30527"/>
                  </a:cubicBezTo>
                  <a:cubicBezTo>
                    <a:pt x="21886" y="32336"/>
                    <a:pt x="23219" y="33946"/>
                    <a:pt x="24999" y="33946"/>
                  </a:cubicBezTo>
                  <a:cubicBezTo>
                    <a:pt x="25315" y="33946"/>
                    <a:pt x="25646" y="33895"/>
                    <a:pt x="25990" y="33785"/>
                  </a:cubicBezTo>
                  <a:cubicBezTo>
                    <a:pt x="27895" y="33159"/>
                    <a:pt x="29223" y="31605"/>
                    <a:pt x="30000" y="29976"/>
                  </a:cubicBezTo>
                  <a:cubicBezTo>
                    <a:pt x="30650" y="30682"/>
                    <a:pt x="31493" y="31167"/>
                    <a:pt x="32478" y="31167"/>
                  </a:cubicBezTo>
                  <a:cubicBezTo>
                    <a:pt x="32822" y="31167"/>
                    <a:pt x="33183" y="31108"/>
                    <a:pt x="33559" y="30978"/>
                  </a:cubicBezTo>
                  <a:cubicBezTo>
                    <a:pt x="37945" y="29449"/>
                    <a:pt x="32055" y="9424"/>
                    <a:pt x="32055" y="9424"/>
                  </a:cubicBezTo>
                  <a:cubicBezTo>
                    <a:pt x="32055" y="9424"/>
                    <a:pt x="28866" y="15436"/>
                    <a:pt x="22191" y="15436"/>
                  </a:cubicBezTo>
                  <a:cubicBezTo>
                    <a:pt x="21476" y="15436"/>
                    <a:pt x="20721" y="15367"/>
                    <a:pt x="19925" y="15214"/>
                  </a:cubicBezTo>
                  <a:cubicBezTo>
                    <a:pt x="11679" y="13660"/>
                    <a:pt x="10501" y="9625"/>
                    <a:pt x="10501" y="9625"/>
                  </a:cubicBezTo>
                  <a:cubicBezTo>
                    <a:pt x="10501" y="9625"/>
                    <a:pt x="7895" y="5489"/>
                    <a:pt x="1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898;p34"/>
            <p:cNvSpPr/>
            <p:nvPr/>
          </p:nvSpPr>
          <p:spPr>
            <a:xfrm>
              <a:off x="6785879" y="2525961"/>
              <a:ext cx="681105" cy="512682"/>
            </a:xfrm>
            <a:custGeom>
              <a:avLst/>
              <a:gdLst/>
              <a:ahLst/>
              <a:cxnLst/>
              <a:rect l="l" t="t" r="r" b="b"/>
              <a:pathLst>
                <a:path w="23059" h="17357" extrusionOk="0">
                  <a:moveTo>
                    <a:pt x="9783" y="0"/>
                  </a:moveTo>
                  <a:cubicBezTo>
                    <a:pt x="9337" y="0"/>
                    <a:pt x="8883" y="33"/>
                    <a:pt x="8422" y="101"/>
                  </a:cubicBezTo>
                  <a:cubicBezTo>
                    <a:pt x="8196" y="126"/>
                    <a:pt x="7945" y="176"/>
                    <a:pt x="7720" y="226"/>
                  </a:cubicBezTo>
                  <a:cubicBezTo>
                    <a:pt x="7720" y="226"/>
                    <a:pt x="2181" y="2858"/>
                    <a:pt x="1103" y="7344"/>
                  </a:cubicBezTo>
                  <a:cubicBezTo>
                    <a:pt x="0" y="11830"/>
                    <a:pt x="6266" y="15389"/>
                    <a:pt x="6266" y="15389"/>
                  </a:cubicBezTo>
                  <a:cubicBezTo>
                    <a:pt x="6266" y="15389"/>
                    <a:pt x="9474" y="17357"/>
                    <a:pt x="13271" y="17357"/>
                  </a:cubicBezTo>
                  <a:cubicBezTo>
                    <a:pt x="14149" y="17357"/>
                    <a:pt x="15057" y="17252"/>
                    <a:pt x="15965" y="16993"/>
                  </a:cubicBezTo>
                  <a:cubicBezTo>
                    <a:pt x="17569" y="16542"/>
                    <a:pt x="18923" y="15640"/>
                    <a:pt x="20001" y="14612"/>
                  </a:cubicBezTo>
                  <a:cubicBezTo>
                    <a:pt x="22181" y="12582"/>
                    <a:pt x="23058" y="10627"/>
                    <a:pt x="23058" y="10627"/>
                  </a:cubicBezTo>
                  <a:cubicBezTo>
                    <a:pt x="23058" y="10627"/>
                    <a:pt x="21655" y="7168"/>
                    <a:pt x="18923" y="4462"/>
                  </a:cubicBezTo>
                  <a:cubicBezTo>
                    <a:pt x="18071" y="3635"/>
                    <a:pt x="17143" y="2833"/>
                    <a:pt x="16116" y="2131"/>
                  </a:cubicBezTo>
                  <a:cubicBezTo>
                    <a:pt x="14263" y="889"/>
                    <a:pt x="12128" y="0"/>
                    <a:pt x="978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899;p34"/>
            <p:cNvSpPr/>
            <p:nvPr/>
          </p:nvSpPr>
          <p:spPr>
            <a:xfrm>
              <a:off x="6859162" y="2752487"/>
              <a:ext cx="60729" cy="59991"/>
            </a:xfrm>
            <a:custGeom>
              <a:avLst/>
              <a:gdLst/>
              <a:ahLst/>
              <a:cxnLst/>
              <a:rect l="l" t="t" r="r" b="b"/>
              <a:pathLst>
                <a:path w="2056" h="2031" extrusionOk="0">
                  <a:moveTo>
                    <a:pt x="1028" y="1"/>
                  </a:moveTo>
                  <a:cubicBezTo>
                    <a:pt x="452" y="1"/>
                    <a:pt x="1" y="452"/>
                    <a:pt x="1" y="1003"/>
                  </a:cubicBezTo>
                  <a:cubicBezTo>
                    <a:pt x="1" y="1580"/>
                    <a:pt x="452" y="2031"/>
                    <a:pt x="1028" y="2031"/>
                  </a:cubicBezTo>
                  <a:cubicBezTo>
                    <a:pt x="1605" y="2031"/>
                    <a:pt x="2056" y="1580"/>
                    <a:pt x="2056" y="1003"/>
                  </a:cubicBezTo>
                  <a:cubicBezTo>
                    <a:pt x="2056" y="452"/>
                    <a:pt x="1605"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900;p34"/>
            <p:cNvSpPr/>
            <p:nvPr/>
          </p:nvSpPr>
          <p:spPr>
            <a:xfrm>
              <a:off x="7089411" y="2872411"/>
              <a:ext cx="60729" cy="59991"/>
            </a:xfrm>
            <a:custGeom>
              <a:avLst/>
              <a:gdLst/>
              <a:ahLst/>
              <a:cxnLst/>
              <a:rect l="l" t="t" r="r" b="b"/>
              <a:pathLst>
                <a:path w="2056" h="2031" extrusionOk="0">
                  <a:moveTo>
                    <a:pt x="1028" y="1"/>
                  </a:moveTo>
                  <a:cubicBezTo>
                    <a:pt x="451" y="1"/>
                    <a:pt x="0" y="452"/>
                    <a:pt x="0" y="1028"/>
                  </a:cubicBezTo>
                  <a:cubicBezTo>
                    <a:pt x="0" y="1580"/>
                    <a:pt x="451" y="2031"/>
                    <a:pt x="1028" y="2031"/>
                  </a:cubicBezTo>
                  <a:cubicBezTo>
                    <a:pt x="1579" y="2031"/>
                    <a:pt x="2055" y="1580"/>
                    <a:pt x="2055" y="1028"/>
                  </a:cubicBezTo>
                  <a:cubicBezTo>
                    <a:pt x="2055" y="452"/>
                    <a:pt x="1579"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901;p34"/>
            <p:cNvSpPr/>
            <p:nvPr/>
          </p:nvSpPr>
          <p:spPr>
            <a:xfrm>
              <a:off x="7141220" y="2748057"/>
              <a:ext cx="60729" cy="55235"/>
            </a:xfrm>
            <a:custGeom>
              <a:avLst/>
              <a:gdLst/>
              <a:ahLst/>
              <a:cxnLst/>
              <a:rect l="l" t="t" r="r" b="b"/>
              <a:pathLst>
                <a:path w="2056" h="1870" extrusionOk="0">
                  <a:moveTo>
                    <a:pt x="727" y="0"/>
                  </a:moveTo>
                  <a:cubicBezTo>
                    <a:pt x="552" y="0"/>
                    <a:pt x="377" y="0"/>
                    <a:pt x="251" y="101"/>
                  </a:cubicBezTo>
                  <a:cubicBezTo>
                    <a:pt x="101" y="176"/>
                    <a:pt x="1" y="351"/>
                    <a:pt x="51" y="502"/>
                  </a:cubicBezTo>
                  <a:cubicBezTo>
                    <a:pt x="76" y="627"/>
                    <a:pt x="151" y="727"/>
                    <a:pt x="251" y="827"/>
                  </a:cubicBezTo>
                  <a:cubicBezTo>
                    <a:pt x="452" y="1028"/>
                    <a:pt x="627" y="1228"/>
                    <a:pt x="828" y="1429"/>
                  </a:cubicBezTo>
                  <a:cubicBezTo>
                    <a:pt x="978" y="1579"/>
                    <a:pt x="1128" y="1755"/>
                    <a:pt x="1329" y="1830"/>
                  </a:cubicBezTo>
                  <a:cubicBezTo>
                    <a:pt x="1407" y="1856"/>
                    <a:pt x="1488" y="1870"/>
                    <a:pt x="1565" y="1870"/>
                  </a:cubicBezTo>
                  <a:cubicBezTo>
                    <a:pt x="1713" y="1870"/>
                    <a:pt x="1848" y="1819"/>
                    <a:pt x="1930" y="1705"/>
                  </a:cubicBezTo>
                  <a:cubicBezTo>
                    <a:pt x="2006" y="1604"/>
                    <a:pt x="2031" y="1504"/>
                    <a:pt x="2031" y="1379"/>
                  </a:cubicBezTo>
                  <a:cubicBezTo>
                    <a:pt x="2056" y="752"/>
                    <a:pt x="1354" y="76"/>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902;p34"/>
            <p:cNvSpPr/>
            <p:nvPr/>
          </p:nvSpPr>
          <p:spPr>
            <a:xfrm>
              <a:off x="6889527" y="2657139"/>
              <a:ext cx="72574" cy="34677"/>
            </a:xfrm>
            <a:custGeom>
              <a:avLst/>
              <a:gdLst/>
              <a:ahLst/>
              <a:cxnLst/>
              <a:rect l="l" t="t" r="r" b="b"/>
              <a:pathLst>
                <a:path w="2457" h="1174" extrusionOk="0">
                  <a:moveTo>
                    <a:pt x="1089" y="0"/>
                  </a:moveTo>
                  <a:cubicBezTo>
                    <a:pt x="560" y="0"/>
                    <a:pt x="56" y="226"/>
                    <a:pt x="0" y="773"/>
                  </a:cubicBezTo>
                  <a:cubicBezTo>
                    <a:pt x="0" y="873"/>
                    <a:pt x="25" y="973"/>
                    <a:pt x="75" y="1048"/>
                  </a:cubicBezTo>
                  <a:cubicBezTo>
                    <a:pt x="176" y="1148"/>
                    <a:pt x="326" y="1174"/>
                    <a:pt x="451" y="1174"/>
                  </a:cubicBezTo>
                  <a:cubicBezTo>
                    <a:pt x="752" y="1174"/>
                    <a:pt x="1003" y="1048"/>
                    <a:pt x="1278" y="998"/>
                  </a:cubicBezTo>
                  <a:cubicBezTo>
                    <a:pt x="1529" y="923"/>
                    <a:pt x="1905" y="998"/>
                    <a:pt x="2156" y="898"/>
                  </a:cubicBezTo>
                  <a:cubicBezTo>
                    <a:pt x="2456" y="747"/>
                    <a:pt x="2381" y="572"/>
                    <a:pt x="2181" y="372"/>
                  </a:cubicBezTo>
                  <a:cubicBezTo>
                    <a:pt x="1938" y="140"/>
                    <a:pt x="1506" y="0"/>
                    <a:pt x="1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903;p34"/>
            <p:cNvSpPr/>
            <p:nvPr/>
          </p:nvSpPr>
          <p:spPr>
            <a:xfrm>
              <a:off x="7019819" y="2525961"/>
              <a:ext cx="242089" cy="172174"/>
            </a:xfrm>
            <a:custGeom>
              <a:avLst/>
              <a:gdLst/>
              <a:ahLst/>
              <a:cxnLst/>
              <a:rect l="l" t="t" r="r" b="b"/>
              <a:pathLst>
                <a:path w="8196" h="5829" extrusionOk="0">
                  <a:moveTo>
                    <a:pt x="1863" y="0"/>
                  </a:moveTo>
                  <a:cubicBezTo>
                    <a:pt x="1417" y="0"/>
                    <a:pt x="963" y="33"/>
                    <a:pt x="502" y="101"/>
                  </a:cubicBezTo>
                  <a:cubicBezTo>
                    <a:pt x="201" y="652"/>
                    <a:pt x="75" y="1304"/>
                    <a:pt x="50" y="1830"/>
                  </a:cubicBezTo>
                  <a:cubicBezTo>
                    <a:pt x="0" y="2657"/>
                    <a:pt x="201" y="3459"/>
                    <a:pt x="602" y="4161"/>
                  </a:cubicBezTo>
                  <a:cubicBezTo>
                    <a:pt x="903" y="4712"/>
                    <a:pt x="1329" y="5188"/>
                    <a:pt x="1880" y="5489"/>
                  </a:cubicBezTo>
                  <a:cubicBezTo>
                    <a:pt x="2255" y="5703"/>
                    <a:pt x="2706" y="5829"/>
                    <a:pt x="3143" y="5829"/>
                  </a:cubicBezTo>
                  <a:cubicBezTo>
                    <a:pt x="3319" y="5829"/>
                    <a:pt x="3494" y="5808"/>
                    <a:pt x="3659" y="5765"/>
                  </a:cubicBezTo>
                  <a:cubicBezTo>
                    <a:pt x="3735" y="5740"/>
                    <a:pt x="3785" y="5740"/>
                    <a:pt x="3860" y="5690"/>
                  </a:cubicBezTo>
                  <a:cubicBezTo>
                    <a:pt x="3985" y="5589"/>
                    <a:pt x="4035" y="5414"/>
                    <a:pt x="3985" y="5239"/>
                  </a:cubicBezTo>
                  <a:cubicBezTo>
                    <a:pt x="3960" y="5088"/>
                    <a:pt x="3885" y="4938"/>
                    <a:pt x="3810" y="4787"/>
                  </a:cubicBezTo>
                  <a:cubicBezTo>
                    <a:pt x="3685" y="4512"/>
                    <a:pt x="3634" y="4186"/>
                    <a:pt x="3634" y="3885"/>
                  </a:cubicBezTo>
                  <a:cubicBezTo>
                    <a:pt x="3634" y="3660"/>
                    <a:pt x="3685" y="3434"/>
                    <a:pt x="3860" y="3309"/>
                  </a:cubicBezTo>
                  <a:cubicBezTo>
                    <a:pt x="3953" y="3243"/>
                    <a:pt x="4057" y="3220"/>
                    <a:pt x="4165" y="3220"/>
                  </a:cubicBezTo>
                  <a:cubicBezTo>
                    <a:pt x="4346" y="3220"/>
                    <a:pt x="4539" y="3287"/>
                    <a:pt x="4712" y="3334"/>
                  </a:cubicBezTo>
                  <a:cubicBezTo>
                    <a:pt x="4978" y="3400"/>
                    <a:pt x="5254" y="3433"/>
                    <a:pt x="5531" y="3433"/>
                  </a:cubicBezTo>
                  <a:cubicBezTo>
                    <a:pt x="5881" y="3433"/>
                    <a:pt x="6231" y="3382"/>
                    <a:pt x="6567" y="3284"/>
                  </a:cubicBezTo>
                  <a:cubicBezTo>
                    <a:pt x="7168" y="3133"/>
                    <a:pt x="7770" y="2808"/>
                    <a:pt x="8096" y="2281"/>
                  </a:cubicBezTo>
                  <a:cubicBezTo>
                    <a:pt x="8146" y="2256"/>
                    <a:pt x="8171" y="2181"/>
                    <a:pt x="8196" y="2131"/>
                  </a:cubicBezTo>
                  <a:cubicBezTo>
                    <a:pt x="6343" y="889"/>
                    <a:pt x="4208"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904;p34"/>
            <p:cNvSpPr/>
            <p:nvPr/>
          </p:nvSpPr>
          <p:spPr>
            <a:xfrm>
              <a:off x="7316676" y="2657730"/>
              <a:ext cx="151793" cy="299865"/>
            </a:xfrm>
            <a:custGeom>
              <a:avLst/>
              <a:gdLst/>
              <a:ahLst/>
              <a:cxnLst/>
              <a:rect l="l" t="t" r="r" b="b"/>
              <a:pathLst>
                <a:path w="5139" h="10152" extrusionOk="0">
                  <a:moveTo>
                    <a:pt x="953" y="1"/>
                  </a:moveTo>
                  <a:cubicBezTo>
                    <a:pt x="477" y="1053"/>
                    <a:pt x="0" y="3033"/>
                    <a:pt x="1855" y="5038"/>
                  </a:cubicBezTo>
                  <a:cubicBezTo>
                    <a:pt x="1855" y="5038"/>
                    <a:pt x="201" y="7870"/>
                    <a:pt x="2131" y="10151"/>
                  </a:cubicBezTo>
                  <a:cubicBezTo>
                    <a:pt x="4311" y="8121"/>
                    <a:pt x="5138" y="6241"/>
                    <a:pt x="5138" y="6241"/>
                  </a:cubicBezTo>
                  <a:cubicBezTo>
                    <a:pt x="5138" y="6241"/>
                    <a:pt x="3685" y="2707"/>
                    <a:pt x="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905;p34"/>
            <p:cNvSpPr/>
            <p:nvPr/>
          </p:nvSpPr>
          <p:spPr>
            <a:xfrm>
              <a:off x="6763666" y="2691787"/>
              <a:ext cx="453076" cy="411723"/>
            </a:xfrm>
            <a:custGeom>
              <a:avLst/>
              <a:gdLst/>
              <a:ahLst/>
              <a:cxnLst/>
              <a:rect l="l" t="t" r="r" b="b"/>
              <a:pathLst>
                <a:path w="15339" h="13939" extrusionOk="0">
                  <a:moveTo>
                    <a:pt x="1855" y="1"/>
                  </a:moveTo>
                  <a:cubicBezTo>
                    <a:pt x="1705" y="326"/>
                    <a:pt x="1504" y="627"/>
                    <a:pt x="1279" y="903"/>
                  </a:cubicBezTo>
                  <a:cubicBezTo>
                    <a:pt x="1053" y="1128"/>
                    <a:pt x="828" y="1379"/>
                    <a:pt x="677" y="1655"/>
                  </a:cubicBezTo>
                  <a:cubicBezTo>
                    <a:pt x="502" y="1955"/>
                    <a:pt x="427" y="2306"/>
                    <a:pt x="351" y="2657"/>
                  </a:cubicBezTo>
                  <a:cubicBezTo>
                    <a:pt x="176" y="3384"/>
                    <a:pt x="1" y="4111"/>
                    <a:pt x="26" y="4838"/>
                  </a:cubicBezTo>
                  <a:cubicBezTo>
                    <a:pt x="26" y="5840"/>
                    <a:pt x="351" y="6818"/>
                    <a:pt x="702" y="7745"/>
                  </a:cubicBezTo>
                  <a:cubicBezTo>
                    <a:pt x="1078" y="8672"/>
                    <a:pt x="1479" y="9600"/>
                    <a:pt x="2106" y="10377"/>
                  </a:cubicBezTo>
                  <a:cubicBezTo>
                    <a:pt x="2958" y="11479"/>
                    <a:pt x="4161" y="12256"/>
                    <a:pt x="5464" y="12783"/>
                  </a:cubicBezTo>
                  <a:cubicBezTo>
                    <a:pt x="6768" y="13309"/>
                    <a:pt x="8171" y="13560"/>
                    <a:pt x="9549" y="13760"/>
                  </a:cubicBezTo>
                  <a:cubicBezTo>
                    <a:pt x="10254" y="13862"/>
                    <a:pt x="10971" y="13939"/>
                    <a:pt x="11681" y="13939"/>
                  </a:cubicBezTo>
                  <a:cubicBezTo>
                    <a:pt x="12361" y="13939"/>
                    <a:pt x="13035" y="13869"/>
                    <a:pt x="13685" y="13685"/>
                  </a:cubicBezTo>
                  <a:cubicBezTo>
                    <a:pt x="14136" y="13560"/>
                    <a:pt x="14687" y="13234"/>
                    <a:pt x="14562" y="12783"/>
                  </a:cubicBezTo>
                  <a:cubicBezTo>
                    <a:pt x="14488" y="12536"/>
                    <a:pt x="15339" y="11704"/>
                    <a:pt x="15124" y="11704"/>
                  </a:cubicBezTo>
                  <a:cubicBezTo>
                    <a:pt x="15120" y="11704"/>
                    <a:pt x="15117" y="11705"/>
                    <a:pt x="15113" y="11705"/>
                  </a:cubicBezTo>
                  <a:cubicBezTo>
                    <a:pt x="15056" y="11706"/>
                    <a:pt x="14999" y="11707"/>
                    <a:pt x="14943" y="11707"/>
                  </a:cubicBezTo>
                  <a:cubicBezTo>
                    <a:pt x="13820" y="11707"/>
                    <a:pt x="12925" y="11457"/>
                    <a:pt x="12256" y="10502"/>
                  </a:cubicBezTo>
                  <a:cubicBezTo>
                    <a:pt x="11605" y="9575"/>
                    <a:pt x="11229" y="8497"/>
                    <a:pt x="10577" y="7595"/>
                  </a:cubicBezTo>
                  <a:cubicBezTo>
                    <a:pt x="9399" y="5991"/>
                    <a:pt x="7419" y="5189"/>
                    <a:pt x="5464" y="4788"/>
                  </a:cubicBezTo>
                  <a:cubicBezTo>
                    <a:pt x="4813" y="4637"/>
                    <a:pt x="4136" y="4562"/>
                    <a:pt x="3509" y="4336"/>
                  </a:cubicBezTo>
                  <a:cubicBezTo>
                    <a:pt x="2833" y="4086"/>
                    <a:pt x="2331" y="3660"/>
                    <a:pt x="2006" y="3158"/>
                  </a:cubicBezTo>
                  <a:cubicBezTo>
                    <a:pt x="1429" y="2256"/>
                    <a:pt x="1379" y="1078"/>
                    <a:pt x="1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906;p34"/>
            <p:cNvSpPr/>
            <p:nvPr/>
          </p:nvSpPr>
          <p:spPr>
            <a:xfrm>
              <a:off x="6919125" y="2730570"/>
              <a:ext cx="29656" cy="35002"/>
            </a:xfrm>
            <a:custGeom>
              <a:avLst/>
              <a:gdLst/>
              <a:ahLst/>
              <a:cxnLst/>
              <a:rect l="l" t="t" r="r" b="b"/>
              <a:pathLst>
                <a:path w="1004" h="1185" extrusionOk="0">
                  <a:moveTo>
                    <a:pt x="613" y="0"/>
                  </a:moveTo>
                  <a:cubicBezTo>
                    <a:pt x="427" y="0"/>
                    <a:pt x="212" y="187"/>
                    <a:pt x="126" y="467"/>
                  </a:cubicBezTo>
                  <a:cubicBezTo>
                    <a:pt x="1" y="793"/>
                    <a:pt x="76" y="1094"/>
                    <a:pt x="276" y="1169"/>
                  </a:cubicBezTo>
                  <a:cubicBezTo>
                    <a:pt x="305" y="1180"/>
                    <a:pt x="335" y="1185"/>
                    <a:pt x="366" y="1185"/>
                  </a:cubicBezTo>
                  <a:cubicBezTo>
                    <a:pt x="553" y="1185"/>
                    <a:pt x="771" y="1000"/>
                    <a:pt x="878" y="743"/>
                  </a:cubicBezTo>
                  <a:cubicBezTo>
                    <a:pt x="1003" y="417"/>
                    <a:pt x="928" y="91"/>
                    <a:pt x="703" y="16"/>
                  </a:cubicBezTo>
                  <a:cubicBezTo>
                    <a:pt x="674" y="5"/>
                    <a:pt x="644" y="0"/>
                    <a:pt x="6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907;p34"/>
            <p:cNvSpPr/>
            <p:nvPr/>
          </p:nvSpPr>
          <p:spPr>
            <a:xfrm>
              <a:off x="7116793" y="2829020"/>
              <a:ext cx="29656" cy="35002"/>
            </a:xfrm>
            <a:custGeom>
              <a:avLst/>
              <a:gdLst/>
              <a:ahLst/>
              <a:cxnLst/>
              <a:rect l="l" t="t" r="r" b="b"/>
              <a:pathLst>
                <a:path w="1004" h="1185" extrusionOk="0">
                  <a:moveTo>
                    <a:pt x="630" y="0"/>
                  </a:moveTo>
                  <a:cubicBezTo>
                    <a:pt x="433" y="0"/>
                    <a:pt x="233" y="188"/>
                    <a:pt x="126" y="467"/>
                  </a:cubicBezTo>
                  <a:cubicBezTo>
                    <a:pt x="1" y="768"/>
                    <a:pt x="76" y="1094"/>
                    <a:pt x="276" y="1169"/>
                  </a:cubicBezTo>
                  <a:cubicBezTo>
                    <a:pt x="308" y="1180"/>
                    <a:pt x="341" y="1185"/>
                    <a:pt x="373" y="1185"/>
                  </a:cubicBezTo>
                  <a:cubicBezTo>
                    <a:pt x="570" y="1185"/>
                    <a:pt x="770" y="998"/>
                    <a:pt x="878" y="718"/>
                  </a:cubicBezTo>
                  <a:cubicBezTo>
                    <a:pt x="1003" y="417"/>
                    <a:pt x="928" y="91"/>
                    <a:pt x="727" y="16"/>
                  </a:cubicBezTo>
                  <a:cubicBezTo>
                    <a:pt x="695" y="6"/>
                    <a:pt x="663" y="0"/>
                    <a:pt x="6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908;p34"/>
            <p:cNvSpPr/>
            <p:nvPr/>
          </p:nvSpPr>
          <p:spPr>
            <a:xfrm>
              <a:off x="6933953" y="2851705"/>
              <a:ext cx="105862" cy="37040"/>
            </a:xfrm>
            <a:custGeom>
              <a:avLst/>
              <a:gdLst/>
              <a:ahLst/>
              <a:cxnLst/>
              <a:rect l="l" t="t" r="r" b="b"/>
              <a:pathLst>
                <a:path w="3584" h="1254" extrusionOk="0">
                  <a:moveTo>
                    <a:pt x="0" y="0"/>
                  </a:moveTo>
                  <a:cubicBezTo>
                    <a:pt x="150" y="276"/>
                    <a:pt x="401" y="526"/>
                    <a:pt x="702" y="702"/>
                  </a:cubicBezTo>
                  <a:cubicBezTo>
                    <a:pt x="977" y="902"/>
                    <a:pt x="1278" y="1028"/>
                    <a:pt x="1604" y="1128"/>
                  </a:cubicBezTo>
                  <a:cubicBezTo>
                    <a:pt x="1930" y="1203"/>
                    <a:pt x="2281" y="1253"/>
                    <a:pt x="2607" y="1253"/>
                  </a:cubicBezTo>
                  <a:cubicBezTo>
                    <a:pt x="2782" y="1253"/>
                    <a:pt x="2957" y="1203"/>
                    <a:pt x="3108" y="1178"/>
                  </a:cubicBezTo>
                  <a:cubicBezTo>
                    <a:pt x="3283" y="1153"/>
                    <a:pt x="3434" y="1103"/>
                    <a:pt x="3584" y="1053"/>
                  </a:cubicBezTo>
                  <a:cubicBezTo>
                    <a:pt x="3434" y="1053"/>
                    <a:pt x="3258" y="1053"/>
                    <a:pt x="3108" y="1028"/>
                  </a:cubicBezTo>
                  <a:cubicBezTo>
                    <a:pt x="2932" y="1028"/>
                    <a:pt x="2782" y="1028"/>
                    <a:pt x="2632" y="1003"/>
                  </a:cubicBezTo>
                  <a:cubicBezTo>
                    <a:pt x="2306" y="978"/>
                    <a:pt x="2005" y="902"/>
                    <a:pt x="1704" y="827"/>
                  </a:cubicBezTo>
                  <a:cubicBezTo>
                    <a:pt x="1378" y="752"/>
                    <a:pt x="1103" y="652"/>
                    <a:pt x="802" y="501"/>
                  </a:cubicBezTo>
                  <a:cubicBezTo>
                    <a:pt x="526" y="376"/>
                    <a:pt x="251" y="20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909;p34"/>
            <p:cNvSpPr/>
            <p:nvPr/>
          </p:nvSpPr>
          <p:spPr>
            <a:xfrm>
              <a:off x="6955397" y="2778924"/>
              <a:ext cx="84064" cy="71510"/>
            </a:xfrm>
            <a:custGeom>
              <a:avLst/>
              <a:gdLst/>
              <a:ahLst/>
              <a:cxnLst/>
              <a:rect l="l" t="t" r="r" b="b"/>
              <a:pathLst>
                <a:path w="2846" h="2421" extrusionOk="0">
                  <a:moveTo>
                    <a:pt x="2717" y="1"/>
                  </a:moveTo>
                  <a:cubicBezTo>
                    <a:pt x="2707" y="1"/>
                    <a:pt x="2695" y="3"/>
                    <a:pt x="2683" y="8"/>
                  </a:cubicBezTo>
                  <a:lnTo>
                    <a:pt x="101" y="1036"/>
                  </a:lnTo>
                  <a:cubicBezTo>
                    <a:pt x="26" y="1061"/>
                    <a:pt x="1" y="1136"/>
                    <a:pt x="26" y="1211"/>
                  </a:cubicBezTo>
                  <a:cubicBezTo>
                    <a:pt x="226" y="1587"/>
                    <a:pt x="402" y="1988"/>
                    <a:pt x="602" y="2364"/>
                  </a:cubicBezTo>
                  <a:cubicBezTo>
                    <a:pt x="626" y="2404"/>
                    <a:pt x="660" y="2421"/>
                    <a:pt x="694" y="2421"/>
                  </a:cubicBezTo>
                  <a:cubicBezTo>
                    <a:pt x="766" y="2421"/>
                    <a:pt x="837" y="2341"/>
                    <a:pt x="803" y="2239"/>
                  </a:cubicBezTo>
                  <a:cubicBezTo>
                    <a:pt x="623" y="1901"/>
                    <a:pt x="463" y="1563"/>
                    <a:pt x="287" y="1207"/>
                  </a:cubicBezTo>
                  <a:lnTo>
                    <a:pt x="287" y="1207"/>
                  </a:lnTo>
                  <a:lnTo>
                    <a:pt x="2733" y="234"/>
                  </a:lnTo>
                  <a:cubicBezTo>
                    <a:pt x="2846" y="188"/>
                    <a:pt x="2816" y="1"/>
                    <a:pt x="271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910;p34"/>
            <p:cNvSpPr/>
            <p:nvPr/>
          </p:nvSpPr>
          <p:spPr>
            <a:xfrm>
              <a:off x="7052400" y="2557006"/>
              <a:ext cx="22242" cy="66194"/>
            </a:xfrm>
            <a:custGeom>
              <a:avLst/>
              <a:gdLst/>
              <a:ahLst/>
              <a:cxnLst/>
              <a:rect l="l" t="t" r="r" b="b"/>
              <a:pathLst>
                <a:path w="753" h="2241" extrusionOk="0">
                  <a:moveTo>
                    <a:pt x="439" y="0"/>
                  </a:moveTo>
                  <a:cubicBezTo>
                    <a:pt x="406" y="0"/>
                    <a:pt x="373" y="16"/>
                    <a:pt x="351" y="52"/>
                  </a:cubicBezTo>
                  <a:cubicBezTo>
                    <a:pt x="0" y="804"/>
                    <a:pt x="176" y="1481"/>
                    <a:pt x="501" y="2183"/>
                  </a:cubicBezTo>
                  <a:cubicBezTo>
                    <a:pt x="526" y="2223"/>
                    <a:pt x="563" y="2240"/>
                    <a:pt x="600" y="2240"/>
                  </a:cubicBezTo>
                  <a:cubicBezTo>
                    <a:pt x="678" y="2240"/>
                    <a:pt x="753" y="2167"/>
                    <a:pt x="702" y="2082"/>
                  </a:cubicBezTo>
                  <a:cubicBezTo>
                    <a:pt x="401" y="1456"/>
                    <a:pt x="251" y="829"/>
                    <a:pt x="551" y="178"/>
                  </a:cubicBezTo>
                  <a:cubicBezTo>
                    <a:pt x="605" y="89"/>
                    <a:pt x="520" y="0"/>
                    <a:pt x="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911;p34"/>
            <p:cNvSpPr/>
            <p:nvPr/>
          </p:nvSpPr>
          <p:spPr>
            <a:xfrm>
              <a:off x="7073844" y="2576058"/>
              <a:ext cx="10102" cy="30867"/>
            </a:xfrm>
            <a:custGeom>
              <a:avLst/>
              <a:gdLst/>
              <a:ahLst/>
              <a:cxnLst/>
              <a:rect l="l" t="t" r="r" b="b"/>
              <a:pathLst>
                <a:path w="342" h="1045" extrusionOk="0">
                  <a:moveTo>
                    <a:pt x="146" y="1"/>
                  </a:moveTo>
                  <a:cubicBezTo>
                    <a:pt x="102" y="1"/>
                    <a:pt x="61" y="25"/>
                    <a:pt x="51" y="84"/>
                  </a:cubicBezTo>
                  <a:cubicBezTo>
                    <a:pt x="1" y="385"/>
                    <a:pt x="26" y="660"/>
                    <a:pt x="101" y="961"/>
                  </a:cubicBezTo>
                  <a:cubicBezTo>
                    <a:pt x="111" y="1020"/>
                    <a:pt x="152" y="1045"/>
                    <a:pt x="196" y="1045"/>
                  </a:cubicBezTo>
                  <a:cubicBezTo>
                    <a:pt x="265" y="1045"/>
                    <a:pt x="342" y="987"/>
                    <a:pt x="327" y="911"/>
                  </a:cubicBezTo>
                  <a:cubicBezTo>
                    <a:pt x="252" y="660"/>
                    <a:pt x="226" y="410"/>
                    <a:pt x="277" y="134"/>
                  </a:cubicBezTo>
                  <a:cubicBezTo>
                    <a:pt x="292" y="58"/>
                    <a:pt x="215"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912;p34"/>
            <p:cNvSpPr/>
            <p:nvPr/>
          </p:nvSpPr>
          <p:spPr>
            <a:xfrm>
              <a:off x="7361839" y="2721886"/>
              <a:ext cx="18402" cy="45488"/>
            </a:xfrm>
            <a:custGeom>
              <a:avLst/>
              <a:gdLst/>
              <a:ahLst/>
              <a:cxnLst/>
              <a:rect l="l" t="t" r="r" b="b"/>
              <a:pathLst>
                <a:path w="623" h="1540" extrusionOk="0">
                  <a:moveTo>
                    <a:pt x="264" y="1"/>
                  </a:moveTo>
                  <a:cubicBezTo>
                    <a:pt x="217" y="1"/>
                    <a:pt x="170" y="25"/>
                    <a:pt x="151" y="84"/>
                  </a:cubicBezTo>
                  <a:cubicBezTo>
                    <a:pt x="0" y="561"/>
                    <a:pt x="75" y="1062"/>
                    <a:pt x="351" y="1488"/>
                  </a:cubicBezTo>
                  <a:cubicBezTo>
                    <a:pt x="381" y="1525"/>
                    <a:pt x="419" y="1540"/>
                    <a:pt x="455" y="1540"/>
                  </a:cubicBezTo>
                  <a:cubicBezTo>
                    <a:pt x="543" y="1540"/>
                    <a:pt x="623" y="1451"/>
                    <a:pt x="552" y="1363"/>
                  </a:cubicBezTo>
                  <a:cubicBezTo>
                    <a:pt x="301" y="1012"/>
                    <a:pt x="226" y="561"/>
                    <a:pt x="376" y="134"/>
                  </a:cubicBezTo>
                  <a:cubicBezTo>
                    <a:pt x="407" y="58"/>
                    <a:pt x="336" y="1"/>
                    <a:pt x="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913;p34"/>
            <p:cNvSpPr/>
            <p:nvPr/>
          </p:nvSpPr>
          <p:spPr>
            <a:xfrm>
              <a:off x="7381837" y="2731516"/>
              <a:ext cx="18609" cy="48442"/>
            </a:xfrm>
            <a:custGeom>
              <a:avLst/>
              <a:gdLst/>
              <a:ahLst/>
              <a:cxnLst/>
              <a:rect l="l" t="t" r="r" b="b"/>
              <a:pathLst>
                <a:path w="630" h="1640" extrusionOk="0">
                  <a:moveTo>
                    <a:pt x="196" y="1"/>
                  </a:moveTo>
                  <a:cubicBezTo>
                    <a:pt x="151" y="1"/>
                    <a:pt x="110" y="25"/>
                    <a:pt x="100" y="84"/>
                  </a:cubicBezTo>
                  <a:cubicBezTo>
                    <a:pt x="0" y="610"/>
                    <a:pt x="75" y="1137"/>
                    <a:pt x="376" y="1588"/>
                  </a:cubicBezTo>
                  <a:cubicBezTo>
                    <a:pt x="398" y="1625"/>
                    <a:pt x="431" y="1640"/>
                    <a:pt x="464" y="1640"/>
                  </a:cubicBezTo>
                  <a:cubicBezTo>
                    <a:pt x="545" y="1640"/>
                    <a:pt x="630" y="1551"/>
                    <a:pt x="576" y="1463"/>
                  </a:cubicBezTo>
                  <a:cubicBezTo>
                    <a:pt x="301" y="1062"/>
                    <a:pt x="226" y="610"/>
                    <a:pt x="326" y="134"/>
                  </a:cubicBezTo>
                  <a:cubicBezTo>
                    <a:pt x="341" y="58"/>
                    <a:pt x="264" y="1"/>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914;p34"/>
            <p:cNvSpPr/>
            <p:nvPr/>
          </p:nvSpPr>
          <p:spPr>
            <a:xfrm>
              <a:off x="6727246" y="2787874"/>
              <a:ext cx="29892" cy="27499"/>
            </a:xfrm>
            <a:custGeom>
              <a:avLst/>
              <a:gdLst/>
              <a:ahLst/>
              <a:cxnLst/>
              <a:rect l="l" t="t" r="r" b="b"/>
              <a:pathLst>
                <a:path w="1012" h="931" extrusionOk="0">
                  <a:moveTo>
                    <a:pt x="838" y="1"/>
                  </a:moveTo>
                  <a:cubicBezTo>
                    <a:pt x="812" y="1"/>
                    <a:pt x="784" y="9"/>
                    <a:pt x="757" y="31"/>
                  </a:cubicBezTo>
                  <a:cubicBezTo>
                    <a:pt x="507" y="256"/>
                    <a:pt x="281" y="482"/>
                    <a:pt x="56" y="733"/>
                  </a:cubicBezTo>
                  <a:cubicBezTo>
                    <a:pt x="0" y="825"/>
                    <a:pt x="67" y="930"/>
                    <a:pt x="146" y="930"/>
                  </a:cubicBezTo>
                  <a:cubicBezTo>
                    <a:pt x="174" y="930"/>
                    <a:pt x="204" y="916"/>
                    <a:pt x="231" y="883"/>
                  </a:cubicBezTo>
                  <a:cubicBezTo>
                    <a:pt x="457" y="632"/>
                    <a:pt x="682" y="407"/>
                    <a:pt x="933" y="181"/>
                  </a:cubicBezTo>
                  <a:cubicBezTo>
                    <a:pt x="1012" y="122"/>
                    <a:pt x="935" y="1"/>
                    <a:pt x="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915;p34"/>
            <p:cNvSpPr/>
            <p:nvPr/>
          </p:nvSpPr>
          <p:spPr>
            <a:xfrm>
              <a:off x="6737732" y="2807044"/>
              <a:ext cx="23807" cy="23010"/>
            </a:xfrm>
            <a:custGeom>
              <a:avLst/>
              <a:gdLst/>
              <a:ahLst/>
              <a:cxnLst/>
              <a:rect l="l" t="t" r="r" b="b"/>
              <a:pathLst>
                <a:path w="806" h="779" extrusionOk="0">
                  <a:moveTo>
                    <a:pt x="652" y="0"/>
                  </a:moveTo>
                  <a:cubicBezTo>
                    <a:pt x="627" y="0"/>
                    <a:pt x="601" y="10"/>
                    <a:pt x="578" y="33"/>
                  </a:cubicBezTo>
                  <a:cubicBezTo>
                    <a:pt x="402" y="209"/>
                    <a:pt x="252" y="409"/>
                    <a:pt x="77" y="585"/>
                  </a:cubicBezTo>
                  <a:cubicBezTo>
                    <a:pt x="1" y="660"/>
                    <a:pt x="82" y="779"/>
                    <a:pt x="170" y="779"/>
                  </a:cubicBezTo>
                  <a:cubicBezTo>
                    <a:pt x="198" y="779"/>
                    <a:pt x="227" y="766"/>
                    <a:pt x="252" y="735"/>
                  </a:cubicBezTo>
                  <a:cubicBezTo>
                    <a:pt x="402" y="560"/>
                    <a:pt x="578" y="384"/>
                    <a:pt x="728" y="184"/>
                  </a:cubicBezTo>
                  <a:cubicBezTo>
                    <a:pt x="805" y="107"/>
                    <a:pt x="734" y="0"/>
                    <a:pt x="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916;p34"/>
            <p:cNvSpPr/>
            <p:nvPr/>
          </p:nvSpPr>
          <p:spPr>
            <a:xfrm>
              <a:off x="6981213" y="3064112"/>
              <a:ext cx="22655" cy="28267"/>
            </a:xfrm>
            <a:custGeom>
              <a:avLst/>
              <a:gdLst/>
              <a:ahLst/>
              <a:cxnLst/>
              <a:rect l="l" t="t" r="r" b="b"/>
              <a:pathLst>
                <a:path w="767" h="957" extrusionOk="0">
                  <a:moveTo>
                    <a:pt x="603" y="0"/>
                  </a:moveTo>
                  <a:cubicBezTo>
                    <a:pt x="573" y="0"/>
                    <a:pt x="545" y="16"/>
                    <a:pt x="530" y="52"/>
                  </a:cubicBezTo>
                  <a:cubicBezTo>
                    <a:pt x="380" y="303"/>
                    <a:pt x="230" y="554"/>
                    <a:pt x="54" y="779"/>
                  </a:cubicBezTo>
                  <a:cubicBezTo>
                    <a:pt x="1" y="868"/>
                    <a:pt x="86" y="956"/>
                    <a:pt x="166" y="956"/>
                  </a:cubicBezTo>
                  <a:cubicBezTo>
                    <a:pt x="200" y="956"/>
                    <a:pt x="233" y="941"/>
                    <a:pt x="255" y="904"/>
                  </a:cubicBezTo>
                  <a:cubicBezTo>
                    <a:pt x="430" y="679"/>
                    <a:pt x="580" y="428"/>
                    <a:pt x="731" y="178"/>
                  </a:cubicBezTo>
                  <a:cubicBezTo>
                    <a:pt x="766" y="89"/>
                    <a:pt x="676" y="0"/>
                    <a:pt x="6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917;p34"/>
            <p:cNvSpPr/>
            <p:nvPr/>
          </p:nvSpPr>
          <p:spPr>
            <a:xfrm>
              <a:off x="6994683" y="3072856"/>
              <a:ext cx="22478" cy="23305"/>
            </a:xfrm>
            <a:custGeom>
              <a:avLst/>
              <a:gdLst/>
              <a:ahLst/>
              <a:cxnLst/>
              <a:rect l="l" t="t" r="r" b="b"/>
              <a:pathLst>
                <a:path w="761" h="789" extrusionOk="0">
                  <a:moveTo>
                    <a:pt x="606" y="0"/>
                  </a:moveTo>
                  <a:cubicBezTo>
                    <a:pt x="572" y="0"/>
                    <a:pt x="541" y="17"/>
                    <a:pt x="525" y="57"/>
                  </a:cubicBezTo>
                  <a:cubicBezTo>
                    <a:pt x="425" y="283"/>
                    <a:pt x="275" y="458"/>
                    <a:pt x="99" y="608"/>
                  </a:cubicBezTo>
                  <a:cubicBezTo>
                    <a:pt x="1" y="668"/>
                    <a:pt x="89" y="789"/>
                    <a:pt x="179" y="789"/>
                  </a:cubicBezTo>
                  <a:cubicBezTo>
                    <a:pt x="204" y="789"/>
                    <a:pt x="228" y="780"/>
                    <a:pt x="250" y="759"/>
                  </a:cubicBezTo>
                  <a:cubicBezTo>
                    <a:pt x="450" y="608"/>
                    <a:pt x="601" y="408"/>
                    <a:pt x="726" y="182"/>
                  </a:cubicBezTo>
                  <a:cubicBezTo>
                    <a:pt x="760" y="80"/>
                    <a:pt x="677" y="0"/>
                    <a:pt x="6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918;p34"/>
            <p:cNvSpPr/>
            <p:nvPr/>
          </p:nvSpPr>
          <p:spPr>
            <a:xfrm>
              <a:off x="7083799" y="3300120"/>
              <a:ext cx="11815" cy="19199"/>
            </a:xfrm>
            <a:custGeom>
              <a:avLst/>
              <a:gdLst/>
              <a:ahLst/>
              <a:cxnLst/>
              <a:rect l="l" t="t" r="r" b="b"/>
              <a:pathLst>
                <a:path w="400" h="650" extrusionOk="0">
                  <a:moveTo>
                    <a:pt x="245" y="1"/>
                  </a:moveTo>
                  <a:cubicBezTo>
                    <a:pt x="212" y="1"/>
                    <a:pt x="181" y="18"/>
                    <a:pt x="165" y="57"/>
                  </a:cubicBezTo>
                  <a:cubicBezTo>
                    <a:pt x="90" y="208"/>
                    <a:pt x="40" y="358"/>
                    <a:pt x="15" y="508"/>
                  </a:cubicBezTo>
                  <a:cubicBezTo>
                    <a:pt x="0" y="596"/>
                    <a:pt x="70" y="649"/>
                    <a:pt x="136" y="649"/>
                  </a:cubicBezTo>
                  <a:cubicBezTo>
                    <a:pt x="184" y="649"/>
                    <a:pt x="230" y="622"/>
                    <a:pt x="240" y="559"/>
                  </a:cubicBezTo>
                  <a:cubicBezTo>
                    <a:pt x="265" y="433"/>
                    <a:pt x="290" y="308"/>
                    <a:pt x="366" y="183"/>
                  </a:cubicBezTo>
                  <a:cubicBezTo>
                    <a:pt x="400" y="80"/>
                    <a:pt x="317"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919;p34"/>
            <p:cNvSpPr/>
            <p:nvPr/>
          </p:nvSpPr>
          <p:spPr>
            <a:xfrm>
              <a:off x="7101226" y="3301597"/>
              <a:ext cx="19022" cy="36302"/>
            </a:xfrm>
            <a:custGeom>
              <a:avLst/>
              <a:gdLst/>
              <a:ahLst/>
              <a:cxnLst/>
              <a:rect l="l" t="t" r="r" b="b"/>
              <a:pathLst>
                <a:path w="644" h="1229" extrusionOk="0">
                  <a:moveTo>
                    <a:pt x="494" y="1"/>
                  </a:moveTo>
                  <a:cubicBezTo>
                    <a:pt x="451" y="1"/>
                    <a:pt x="412" y="25"/>
                    <a:pt x="402" y="82"/>
                  </a:cubicBezTo>
                  <a:cubicBezTo>
                    <a:pt x="327" y="433"/>
                    <a:pt x="227" y="759"/>
                    <a:pt x="51" y="1060"/>
                  </a:cubicBezTo>
                  <a:cubicBezTo>
                    <a:pt x="1" y="1144"/>
                    <a:pt x="75" y="1229"/>
                    <a:pt x="152" y="1229"/>
                  </a:cubicBezTo>
                  <a:cubicBezTo>
                    <a:pt x="190" y="1229"/>
                    <a:pt x="227" y="1209"/>
                    <a:pt x="252" y="1160"/>
                  </a:cubicBezTo>
                  <a:cubicBezTo>
                    <a:pt x="427" y="834"/>
                    <a:pt x="553" y="509"/>
                    <a:pt x="628" y="158"/>
                  </a:cubicBezTo>
                  <a:cubicBezTo>
                    <a:pt x="643" y="65"/>
                    <a:pt x="563"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920;p34"/>
            <p:cNvSpPr/>
            <p:nvPr/>
          </p:nvSpPr>
          <p:spPr>
            <a:xfrm>
              <a:off x="7118565" y="3251737"/>
              <a:ext cx="13912" cy="24044"/>
            </a:xfrm>
            <a:custGeom>
              <a:avLst/>
              <a:gdLst/>
              <a:ahLst/>
              <a:cxnLst/>
              <a:rect l="l" t="t" r="r" b="b"/>
              <a:pathLst>
                <a:path w="471" h="814" extrusionOk="0">
                  <a:moveTo>
                    <a:pt x="338" y="0"/>
                  </a:moveTo>
                  <a:cubicBezTo>
                    <a:pt x="289" y="0"/>
                    <a:pt x="237" y="28"/>
                    <a:pt x="216" y="91"/>
                  </a:cubicBezTo>
                  <a:cubicBezTo>
                    <a:pt x="141" y="267"/>
                    <a:pt x="91" y="467"/>
                    <a:pt x="16" y="668"/>
                  </a:cubicBezTo>
                  <a:cubicBezTo>
                    <a:pt x="0" y="760"/>
                    <a:pt x="78" y="814"/>
                    <a:pt x="147" y="814"/>
                  </a:cubicBezTo>
                  <a:cubicBezTo>
                    <a:pt x="191" y="814"/>
                    <a:pt x="232" y="792"/>
                    <a:pt x="241" y="743"/>
                  </a:cubicBezTo>
                  <a:cubicBezTo>
                    <a:pt x="316" y="542"/>
                    <a:pt x="367" y="342"/>
                    <a:pt x="442" y="141"/>
                  </a:cubicBezTo>
                  <a:cubicBezTo>
                    <a:pt x="471" y="54"/>
                    <a:pt x="407"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921;p34"/>
            <p:cNvSpPr/>
            <p:nvPr/>
          </p:nvSpPr>
          <p:spPr>
            <a:xfrm>
              <a:off x="7355902" y="3083785"/>
              <a:ext cx="8182" cy="21503"/>
            </a:xfrm>
            <a:custGeom>
              <a:avLst/>
              <a:gdLst/>
              <a:ahLst/>
              <a:cxnLst/>
              <a:rect l="l" t="t" r="r" b="b"/>
              <a:pathLst>
                <a:path w="277" h="728" extrusionOk="0">
                  <a:moveTo>
                    <a:pt x="114" y="0"/>
                  </a:moveTo>
                  <a:cubicBezTo>
                    <a:pt x="57" y="0"/>
                    <a:pt x="1" y="38"/>
                    <a:pt x="1" y="113"/>
                  </a:cubicBezTo>
                  <a:lnTo>
                    <a:pt x="26" y="614"/>
                  </a:lnTo>
                  <a:cubicBezTo>
                    <a:pt x="38" y="690"/>
                    <a:pt x="101" y="727"/>
                    <a:pt x="161" y="727"/>
                  </a:cubicBezTo>
                  <a:cubicBezTo>
                    <a:pt x="220" y="727"/>
                    <a:pt x="276" y="690"/>
                    <a:pt x="276" y="614"/>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922;p34"/>
            <p:cNvSpPr/>
            <p:nvPr/>
          </p:nvSpPr>
          <p:spPr>
            <a:xfrm>
              <a:off x="7372946" y="3096368"/>
              <a:ext cx="6675" cy="25195"/>
            </a:xfrm>
            <a:custGeom>
              <a:avLst/>
              <a:gdLst/>
              <a:ahLst/>
              <a:cxnLst/>
              <a:rect l="l" t="t" r="r" b="b"/>
              <a:pathLst>
                <a:path w="226" h="853" extrusionOk="0">
                  <a:moveTo>
                    <a:pt x="113" y="0"/>
                  </a:moveTo>
                  <a:cubicBezTo>
                    <a:pt x="57" y="0"/>
                    <a:pt x="0" y="38"/>
                    <a:pt x="0" y="113"/>
                  </a:cubicBezTo>
                  <a:lnTo>
                    <a:pt x="0" y="740"/>
                  </a:lnTo>
                  <a:cubicBezTo>
                    <a:pt x="0" y="815"/>
                    <a:pt x="57" y="853"/>
                    <a:pt x="113" y="853"/>
                  </a:cubicBezTo>
                  <a:cubicBezTo>
                    <a:pt x="169" y="853"/>
                    <a:pt x="226" y="815"/>
                    <a:pt x="226" y="740"/>
                  </a:cubicBezTo>
                  <a:lnTo>
                    <a:pt x="226" y="113"/>
                  </a:lnTo>
                  <a:cubicBezTo>
                    <a:pt x="226" y="38"/>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923;p34"/>
            <p:cNvSpPr/>
            <p:nvPr/>
          </p:nvSpPr>
          <p:spPr>
            <a:xfrm>
              <a:off x="7377376" y="3055635"/>
              <a:ext cx="9777" cy="24575"/>
            </a:xfrm>
            <a:custGeom>
              <a:avLst/>
              <a:gdLst/>
              <a:ahLst/>
              <a:cxnLst/>
              <a:rect l="l" t="t" r="r" b="b"/>
              <a:pathLst>
                <a:path w="331" h="832" extrusionOk="0">
                  <a:moveTo>
                    <a:pt x="113" y="1"/>
                  </a:moveTo>
                  <a:cubicBezTo>
                    <a:pt x="57" y="1"/>
                    <a:pt x="1" y="39"/>
                    <a:pt x="1" y="114"/>
                  </a:cubicBezTo>
                  <a:cubicBezTo>
                    <a:pt x="1" y="339"/>
                    <a:pt x="26" y="540"/>
                    <a:pt x="76" y="740"/>
                  </a:cubicBezTo>
                  <a:cubicBezTo>
                    <a:pt x="97" y="803"/>
                    <a:pt x="149" y="831"/>
                    <a:pt x="198" y="831"/>
                  </a:cubicBezTo>
                  <a:cubicBezTo>
                    <a:pt x="267" y="831"/>
                    <a:pt x="331" y="778"/>
                    <a:pt x="301" y="690"/>
                  </a:cubicBezTo>
                  <a:cubicBezTo>
                    <a:pt x="251" y="490"/>
                    <a:pt x="226" y="314"/>
                    <a:pt x="226" y="114"/>
                  </a:cubicBezTo>
                  <a:cubicBezTo>
                    <a:pt x="226" y="39"/>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924;p34"/>
            <p:cNvSpPr/>
            <p:nvPr/>
          </p:nvSpPr>
          <p:spPr>
            <a:xfrm>
              <a:off x="7278188" y="3385810"/>
              <a:ext cx="8152" cy="26879"/>
            </a:xfrm>
            <a:custGeom>
              <a:avLst/>
              <a:gdLst/>
              <a:ahLst/>
              <a:cxnLst/>
              <a:rect l="l" t="t" r="r" b="b"/>
              <a:pathLst>
                <a:path w="276" h="910" extrusionOk="0">
                  <a:moveTo>
                    <a:pt x="116" y="1"/>
                  </a:moveTo>
                  <a:cubicBezTo>
                    <a:pt x="57" y="1"/>
                    <a:pt x="0" y="39"/>
                    <a:pt x="0" y="114"/>
                  </a:cubicBezTo>
                  <a:cubicBezTo>
                    <a:pt x="25" y="339"/>
                    <a:pt x="50" y="565"/>
                    <a:pt x="25" y="815"/>
                  </a:cubicBezTo>
                  <a:cubicBezTo>
                    <a:pt x="25" y="878"/>
                    <a:pt x="82" y="909"/>
                    <a:pt x="138" y="909"/>
                  </a:cubicBezTo>
                  <a:cubicBezTo>
                    <a:pt x="194" y="909"/>
                    <a:pt x="251" y="878"/>
                    <a:pt x="251" y="815"/>
                  </a:cubicBezTo>
                  <a:cubicBezTo>
                    <a:pt x="276" y="565"/>
                    <a:pt x="276" y="339"/>
                    <a:pt x="251" y="114"/>
                  </a:cubicBezTo>
                  <a:cubicBezTo>
                    <a:pt x="238" y="39"/>
                    <a:pt x="176"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925;p34"/>
            <p:cNvSpPr/>
            <p:nvPr/>
          </p:nvSpPr>
          <p:spPr>
            <a:xfrm>
              <a:off x="7290298" y="3387789"/>
              <a:ext cx="12051" cy="31635"/>
            </a:xfrm>
            <a:custGeom>
              <a:avLst/>
              <a:gdLst/>
              <a:ahLst/>
              <a:cxnLst/>
              <a:rect l="l" t="t" r="r" b="b"/>
              <a:pathLst>
                <a:path w="408" h="1071" extrusionOk="0">
                  <a:moveTo>
                    <a:pt x="137" y="1"/>
                  </a:moveTo>
                  <a:cubicBezTo>
                    <a:pt x="70" y="1"/>
                    <a:pt x="1" y="55"/>
                    <a:pt x="16" y="147"/>
                  </a:cubicBezTo>
                  <a:cubicBezTo>
                    <a:pt x="66" y="423"/>
                    <a:pt x="117" y="698"/>
                    <a:pt x="167" y="999"/>
                  </a:cubicBezTo>
                  <a:cubicBezTo>
                    <a:pt x="176" y="1048"/>
                    <a:pt x="217" y="1070"/>
                    <a:pt x="261" y="1070"/>
                  </a:cubicBezTo>
                  <a:cubicBezTo>
                    <a:pt x="329" y="1070"/>
                    <a:pt x="408" y="1016"/>
                    <a:pt x="392" y="924"/>
                  </a:cubicBezTo>
                  <a:lnTo>
                    <a:pt x="242" y="72"/>
                  </a:lnTo>
                  <a:cubicBezTo>
                    <a:pt x="222" y="23"/>
                    <a:pt x="180"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926;p34"/>
            <p:cNvSpPr/>
            <p:nvPr/>
          </p:nvSpPr>
          <p:spPr>
            <a:xfrm>
              <a:off x="7305865" y="3338579"/>
              <a:ext cx="10545" cy="25668"/>
            </a:xfrm>
            <a:custGeom>
              <a:avLst/>
              <a:gdLst/>
              <a:ahLst/>
              <a:cxnLst/>
              <a:rect l="l" t="t" r="r" b="b"/>
              <a:pathLst>
                <a:path w="357" h="869" extrusionOk="0">
                  <a:moveTo>
                    <a:pt x="146" y="0"/>
                  </a:moveTo>
                  <a:cubicBezTo>
                    <a:pt x="77" y="0"/>
                    <a:pt x="0" y="58"/>
                    <a:pt x="16" y="134"/>
                  </a:cubicBezTo>
                  <a:cubicBezTo>
                    <a:pt x="41" y="359"/>
                    <a:pt x="91" y="560"/>
                    <a:pt x="116" y="785"/>
                  </a:cubicBezTo>
                  <a:cubicBezTo>
                    <a:pt x="126" y="845"/>
                    <a:pt x="167" y="869"/>
                    <a:pt x="211" y="869"/>
                  </a:cubicBezTo>
                  <a:cubicBezTo>
                    <a:pt x="280" y="869"/>
                    <a:pt x="357" y="811"/>
                    <a:pt x="341" y="735"/>
                  </a:cubicBezTo>
                  <a:cubicBezTo>
                    <a:pt x="316" y="510"/>
                    <a:pt x="266" y="284"/>
                    <a:pt x="241" y="84"/>
                  </a:cubicBezTo>
                  <a:cubicBezTo>
                    <a:pt x="231" y="24"/>
                    <a:pt x="190"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927;p34"/>
            <p:cNvSpPr/>
            <p:nvPr/>
          </p:nvSpPr>
          <p:spPr>
            <a:xfrm>
              <a:off x="6771641" y="3148325"/>
              <a:ext cx="20351" cy="48619"/>
            </a:xfrm>
            <a:custGeom>
              <a:avLst/>
              <a:gdLst/>
              <a:ahLst/>
              <a:cxnLst/>
              <a:rect l="l" t="t" r="r" b="b"/>
              <a:pathLst>
                <a:path w="689" h="1646" extrusionOk="0">
                  <a:moveTo>
                    <a:pt x="546" y="0"/>
                  </a:moveTo>
                  <a:cubicBezTo>
                    <a:pt x="499" y="0"/>
                    <a:pt x="452" y="24"/>
                    <a:pt x="432" y="83"/>
                  </a:cubicBezTo>
                  <a:cubicBezTo>
                    <a:pt x="282" y="560"/>
                    <a:pt x="132" y="1036"/>
                    <a:pt x="31" y="1512"/>
                  </a:cubicBezTo>
                  <a:cubicBezTo>
                    <a:pt x="1" y="1588"/>
                    <a:pt x="72" y="1646"/>
                    <a:pt x="144" y="1646"/>
                  </a:cubicBezTo>
                  <a:cubicBezTo>
                    <a:pt x="190" y="1646"/>
                    <a:pt x="237" y="1621"/>
                    <a:pt x="257" y="1562"/>
                  </a:cubicBezTo>
                  <a:cubicBezTo>
                    <a:pt x="357" y="1086"/>
                    <a:pt x="508" y="610"/>
                    <a:pt x="658" y="134"/>
                  </a:cubicBezTo>
                  <a:cubicBezTo>
                    <a:pt x="688" y="58"/>
                    <a:pt x="617"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928;p34"/>
            <p:cNvSpPr/>
            <p:nvPr/>
          </p:nvSpPr>
          <p:spPr>
            <a:xfrm>
              <a:off x="6788390" y="3168322"/>
              <a:ext cx="18254" cy="34913"/>
            </a:xfrm>
            <a:custGeom>
              <a:avLst/>
              <a:gdLst/>
              <a:ahLst/>
              <a:cxnLst/>
              <a:rect l="l" t="t" r="r" b="b"/>
              <a:pathLst>
                <a:path w="618" h="1182" extrusionOk="0">
                  <a:moveTo>
                    <a:pt x="466" y="1"/>
                  </a:moveTo>
                  <a:cubicBezTo>
                    <a:pt x="429" y="1"/>
                    <a:pt x="391" y="17"/>
                    <a:pt x="367" y="58"/>
                  </a:cubicBezTo>
                  <a:cubicBezTo>
                    <a:pt x="216" y="359"/>
                    <a:pt x="91" y="685"/>
                    <a:pt x="16" y="1036"/>
                  </a:cubicBezTo>
                  <a:cubicBezTo>
                    <a:pt x="0" y="1127"/>
                    <a:pt x="69" y="1182"/>
                    <a:pt x="136" y="1182"/>
                  </a:cubicBezTo>
                  <a:cubicBezTo>
                    <a:pt x="179" y="1182"/>
                    <a:pt x="222" y="1160"/>
                    <a:pt x="241" y="1111"/>
                  </a:cubicBezTo>
                  <a:cubicBezTo>
                    <a:pt x="291" y="785"/>
                    <a:pt x="417" y="459"/>
                    <a:pt x="567" y="158"/>
                  </a:cubicBezTo>
                  <a:cubicBezTo>
                    <a:pt x="618" y="74"/>
                    <a:pt x="543"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929;p34"/>
            <p:cNvSpPr/>
            <p:nvPr/>
          </p:nvSpPr>
          <p:spPr>
            <a:xfrm>
              <a:off x="6804222" y="3139021"/>
              <a:ext cx="17811" cy="28326"/>
            </a:xfrm>
            <a:custGeom>
              <a:avLst/>
              <a:gdLst/>
              <a:ahLst/>
              <a:cxnLst/>
              <a:rect l="l" t="t" r="r" b="b"/>
              <a:pathLst>
                <a:path w="603" h="959" extrusionOk="0">
                  <a:moveTo>
                    <a:pt x="472" y="0"/>
                  </a:moveTo>
                  <a:cubicBezTo>
                    <a:pt x="426" y="0"/>
                    <a:pt x="377" y="22"/>
                    <a:pt x="357" y="73"/>
                  </a:cubicBezTo>
                  <a:cubicBezTo>
                    <a:pt x="232" y="323"/>
                    <a:pt x="131" y="574"/>
                    <a:pt x="31" y="825"/>
                  </a:cubicBezTo>
                  <a:cubicBezTo>
                    <a:pt x="1" y="901"/>
                    <a:pt x="72" y="958"/>
                    <a:pt x="143" y="958"/>
                  </a:cubicBezTo>
                  <a:cubicBezTo>
                    <a:pt x="190" y="958"/>
                    <a:pt x="237" y="934"/>
                    <a:pt x="257" y="875"/>
                  </a:cubicBezTo>
                  <a:lnTo>
                    <a:pt x="557" y="123"/>
                  </a:lnTo>
                  <a:cubicBezTo>
                    <a:pt x="602" y="48"/>
                    <a:pt x="540"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930;p34"/>
            <p:cNvSpPr/>
            <p:nvPr/>
          </p:nvSpPr>
          <p:spPr>
            <a:xfrm>
              <a:off x="6913571" y="3351014"/>
              <a:ext cx="8536" cy="38546"/>
            </a:xfrm>
            <a:custGeom>
              <a:avLst/>
              <a:gdLst/>
              <a:ahLst/>
              <a:cxnLst/>
              <a:rect l="l" t="t" r="r" b="b"/>
              <a:pathLst>
                <a:path w="289" h="1305" extrusionOk="0">
                  <a:moveTo>
                    <a:pt x="132" y="1"/>
                  </a:moveTo>
                  <a:cubicBezTo>
                    <a:pt x="76" y="1"/>
                    <a:pt x="26" y="39"/>
                    <a:pt x="38" y="114"/>
                  </a:cubicBezTo>
                  <a:cubicBezTo>
                    <a:pt x="38" y="465"/>
                    <a:pt x="38" y="841"/>
                    <a:pt x="13" y="1191"/>
                  </a:cubicBezTo>
                  <a:cubicBezTo>
                    <a:pt x="1" y="1267"/>
                    <a:pt x="51" y="1304"/>
                    <a:pt x="107" y="1304"/>
                  </a:cubicBezTo>
                  <a:cubicBezTo>
                    <a:pt x="164" y="1304"/>
                    <a:pt x="226" y="1267"/>
                    <a:pt x="239" y="1191"/>
                  </a:cubicBezTo>
                  <a:cubicBezTo>
                    <a:pt x="264" y="841"/>
                    <a:pt x="289" y="465"/>
                    <a:pt x="264" y="114"/>
                  </a:cubicBezTo>
                  <a:cubicBezTo>
                    <a:pt x="251" y="39"/>
                    <a:pt x="189" y="1"/>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931;p34"/>
            <p:cNvSpPr/>
            <p:nvPr/>
          </p:nvSpPr>
          <p:spPr>
            <a:xfrm>
              <a:off x="6938383" y="3360644"/>
              <a:ext cx="6675" cy="27440"/>
            </a:xfrm>
            <a:custGeom>
              <a:avLst/>
              <a:gdLst/>
              <a:ahLst/>
              <a:cxnLst/>
              <a:rect l="l" t="t" r="r" b="b"/>
              <a:pathLst>
                <a:path w="226" h="929" extrusionOk="0">
                  <a:moveTo>
                    <a:pt x="113" y="1"/>
                  </a:moveTo>
                  <a:cubicBezTo>
                    <a:pt x="57" y="1"/>
                    <a:pt x="0" y="38"/>
                    <a:pt x="0" y="114"/>
                  </a:cubicBezTo>
                  <a:lnTo>
                    <a:pt x="0" y="815"/>
                  </a:lnTo>
                  <a:cubicBezTo>
                    <a:pt x="0" y="891"/>
                    <a:pt x="57" y="928"/>
                    <a:pt x="113" y="928"/>
                  </a:cubicBezTo>
                  <a:cubicBezTo>
                    <a:pt x="170" y="928"/>
                    <a:pt x="226" y="891"/>
                    <a:pt x="226" y="815"/>
                  </a:cubicBezTo>
                  <a:lnTo>
                    <a:pt x="226" y="114"/>
                  </a:lnTo>
                  <a:cubicBezTo>
                    <a:pt x="226" y="38"/>
                    <a:pt x="170" y="1"/>
                    <a:pt x="11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932;p34"/>
            <p:cNvSpPr/>
            <p:nvPr/>
          </p:nvSpPr>
          <p:spPr>
            <a:xfrm>
              <a:off x="6942076" y="3310311"/>
              <a:ext cx="8536" cy="16305"/>
            </a:xfrm>
            <a:custGeom>
              <a:avLst/>
              <a:gdLst/>
              <a:ahLst/>
              <a:cxnLst/>
              <a:rect l="l" t="t" r="r" b="b"/>
              <a:pathLst>
                <a:path w="289" h="552" extrusionOk="0">
                  <a:moveTo>
                    <a:pt x="182" y="1"/>
                  </a:moveTo>
                  <a:cubicBezTo>
                    <a:pt x="126" y="1"/>
                    <a:pt x="63" y="38"/>
                    <a:pt x="51" y="113"/>
                  </a:cubicBezTo>
                  <a:cubicBezTo>
                    <a:pt x="26" y="214"/>
                    <a:pt x="26" y="339"/>
                    <a:pt x="1" y="439"/>
                  </a:cubicBezTo>
                  <a:cubicBezTo>
                    <a:pt x="1" y="514"/>
                    <a:pt x="57" y="552"/>
                    <a:pt x="113" y="552"/>
                  </a:cubicBezTo>
                  <a:cubicBezTo>
                    <a:pt x="170" y="552"/>
                    <a:pt x="226" y="514"/>
                    <a:pt x="226" y="439"/>
                  </a:cubicBezTo>
                  <a:cubicBezTo>
                    <a:pt x="251" y="339"/>
                    <a:pt x="276" y="214"/>
                    <a:pt x="276" y="113"/>
                  </a:cubicBezTo>
                  <a:cubicBezTo>
                    <a:pt x="289" y="38"/>
                    <a:pt x="239"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933;p34"/>
            <p:cNvSpPr/>
            <p:nvPr/>
          </p:nvSpPr>
          <p:spPr>
            <a:xfrm>
              <a:off x="6756843" y="2942830"/>
              <a:ext cx="18106" cy="38310"/>
            </a:xfrm>
            <a:custGeom>
              <a:avLst/>
              <a:gdLst/>
              <a:ahLst/>
              <a:cxnLst/>
              <a:rect l="l" t="t" r="r" b="b"/>
              <a:pathLst>
                <a:path w="613" h="1297" extrusionOk="0">
                  <a:moveTo>
                    <a:pt x="479" y="0"/>
                  </a:moveTo>
                  <a:cubicBezTo>
                    <a:pt x="435" y="0"/>
                    <a:pt x="392" y="22"/>
                    <a:pt x="382" y="73"/>
                  </a:cubicBezTo>
                  <a:cubicBezTo>
                    <a:pt x="257" y="424"/>
                    <a:pt x="156" y="800"/>
                    <a:pt x="31" y="1151"/>
                  </a:cubicBezTo>
                  <a:cubicBezTo>
                    <a:pt x="0" y="1243"/>
                    <a:pt x="73" y="1297"/>
                    <a:pt x="145" y="1297"/>
                  </a:cubicBezTo>
                  <a:cubicBezTo>
                    <a:pt x="191" y="1297"/>
                    <a:pt x="237" y="1275"/>
                    <a:pt x="257" y="1226"/>
                  </a:cubicBezTo>
                  <a:lnTo>
                    <a:pt x="582" y="123"/>
                  </a:lnTo>
                  <a:cubicBezTo>
                    <a:pt x="612" y="48"/>
                    <a:pt x="544"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934;p34"/>
            <p:cNvSpPr/>
            <p:nvPr/>
          </p:nvSpPr>
          <p:spPr>
            <a:xfrm>
              <a:off x="6765143" y="2963241"/>
              <a:ext cx="19347" cy="22685"/>
            </a:xfrm>
            <a:custGeom>
              <a:avLst/>
              <a:gdLst/>
              <a:ahLst/>
              <a:cxnLst/>
              <a:rect l="l" t="t" r="r" b="b"/>
              <a:pathLst>
                <a:path w="655" h="768" extrusionOk="0">
                  <a:moveTo>
                    <a:pt x="490" y="1"/>
                  </a:moveTo>
                  <a:cubicBezTo>
                    <a:pt x="466" y="1"/>
                    <a:pt x="444" y="11"/>
                    <a:pt x="427" y="34"/>
                  </a:cubicBezTo>
                  <a:cubicBezTo>
                    <a:pt x="276" y="209"/>
                    <a:pt x="151" y="410"/>
                    <a:pt x="51" y="610"/>
                  </a:cubicBezTo>
                  <a:cubicBezTo>
                    <a:pt x="0" y="695"/>
                    <a:pt x="75" y="768"/>
                    <a:pt x="152" y="768"/>
                  </a:cubicBezTo>
                  <a:cubicBezTo>
                    <a:pt x="189" y="768"/>
                    <a:pt x="227" y="751"/>
                    <a:pt x="251" y="710"/>
                  </a:cubicBezTo>
                  <a:cubicBezTo>
                    <a:pt x="327" y="535"/>
                    <a:pt x="452" y="359"/>
                    <a:pt x="577" y="209"/>
                  </a:cubicBezTo>
                  <a:cubicBezTo>
                    <a:pt x="654" y="112"/>
                    <a:pt x="568" y="1"/>
                    <a:pt x="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935;p34"/>
            <p:cNvSpPr/>
            <p:nvPr/>
          </p:nvSpPr>
          <p:spPr>
            <a:xfrm>
              <a:off x="6880637" y="2528177"/>
              <a:ext cx="159178" cy="104415"/>
            </a:xfrm>
            <a:custGeom>
              <a:avLst/>
              <a:gdLst/>
              <a:ahLst/>
              <a:cxnLst/>
              <a:rect l="l" t="t" r="r" b="b"/>
              <a:pathLst>
                <a:path w="5389" h="3535" extrusionOk="0">
                  <a:moveTo>
                    <a:pt x="5389" y="1"/>
                  </a:moveTo>
                  <a:cubicBezTo>
                    <a:pt x="1655" y="352"/>
                    <a:pt x="301" y="2482"/>
                    <a:pt x="301" y="2482"/>
                  </a:cubicBezTo>
                  <a:lnTo>
                    <a:pt x="0" y="3535"/>
                  </a:lnTo>
                  <a:cubicBezTo>
                    <a:pt x="3935" y="3108"/>
                    <a:pt x="5389" y="1"/>
                    <a:pt x="5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936;p34"/>
            <p:cNvSpPr/>
            <p:nvPr/>
          </p:nvSpPr>
          <p:spPr>
            <a:xfrm>
              <a:off x="6534186" y="2988643"/>
              <a:ext cx="1028289" cy="591991"/>
            </a:xfrm>
            <a:custGeom>
              <a:avLst/>
              <a:gdLst/>
              <a:ahLst/>
              <a:cxnLst/>
              <a:rect l="l" t="t" r="r" b="b"/>
              <a:pathLst>
                <a:path w="34813" h="20042" extrusionOk="0">
                  <a:moveTo>
                    <a:pt x="7256" y="9406"/>
                  </a:moveTo>
                  <a:cubicBezTo>
                    <a:pt x="7268" y="9406"/>
                    <a:pt x="7281" y="9412"/>
                    <a:pt x="7293" y="9424"/>
                  </a:cubicBezTo>
                  <a:cubicBezTo>
                    <a:pt x="7369" y="9474"/>
                    <a:pt x="7419" y="9600"/>
                    <a:pt x="7444" y="9725"/>
                  </a:cubicBezTo>
                  <a:cubicBezTo>
                    <a:pt x="7519" y="9976"/>
                    <a:pt x="7519" y="10251"/>
                    <a:pt x="7494" y="10502"/>
                  </a:cubicBezTo>
                  <a:cubicBezTo>
                    <a:pt x="7433" y="11375"/>
                    <a:pt x="7175" y="12231"/>
                    <a:pt x="6720" y="12964"/>
                  </a:cubicBezTo>
                  <a:lnTo>
                    <a:pt x="6720" y="12964"/>
                  </a:lnTo>
                  <a:cubicBezTo>
                    <a:pt x="6693" y="12336"/>
                    <a:pt x="6709" y="11707"/>
                    <a:pt x="6767" y="11078"/>
                  </a:cubicBezTo>
                  <a:cubicBezTo>
                    <a:pt x="6792" y="10803"/>
                    <a:pt x="6842" y="10552"/>
                    <a:pt x="6892" y="10276"/>
                  </a:cubicBezTo>
                  <a:cubicBezTo>
                    <a:pt x="6943" y="10026"/>
                    <a:pt x="6993" y="9750"/>
                    <a:pt x="7118" y="9525"/>
                  </a:cubicBezTo>
                  <a:cubicBezTo>
                    <a:pt x="7143" y="9474"/>
                    <a:pt x="7193" y="9424"/>
                    <a:pt x="7218" y="9424"/>
                  </a:cubicBezTo>
                  <a:cubicBezTo>
                    <a:pt x="7231" y="9412"/>
                    <a:pt x="7243" y="9406"/>
                    <a:pt x="7256" y="9406"/>
                  </a:cubicBezTo>
                  <a:close/>
                  <a:moveTo>
                    <a:pt x="29364" y="11918"/>
                  </a:moveTo>
                  <a:cubicBezTo>
                    <a:pt x="29418" y="11918"/>
                    <a:pt x="29474" y="11931"/>
                    <a:pt x="29524" y="11956"/>
                  </a:cubicBezTo>
                  <a:cubicBezTo>
                    <a:pt x="29599" y="12006"/>
                    <a:pt x="29674" y="12106"/>
                    <a:pt x="29700" y="12231"/>
                  </a:cubicBezTo>
                  <a:cubicBezTo>
                    <a:pt x="29800" y="12457"/>
                    <a:pt x="29825" y="12733"/>
                    <a:pt x="29825" y="12983"/>
                  </a:cubicBezTo>
                  <a:cubicBezTo>
                    <a:pt x="29800" y="13535"/>
                    <a:pt x="29700" y="14061"/>
                    <a:pt x="29574" y="14587"/>
                  </a:cubicBezTo>
                  <a:cubicBezTo>
                    <a:pt x="29551" y="14673"/>
                    <a:pt x="29527" y="14760"/>
                    <a:pt x="29501" y="14845"/>
                  </a:cubicBezTo>
                  <a:lnTo>
                    <a:pt x="29501" y="14845"/>
                  </a:lnTo>
                  <a:cubicBezTo>
                    <a:pt x="29261" y="14404"/>
                    <a:pt x="29071" y="13895"/>
                    <a:pt x="28998" y="13409"/>
                  </a:cubicBezTo>
                  <a:cubicBezTo>
                    <a:pt x="28948" y="13134"/>
                    <a:pt x="28923" y="12858"/>
                    <a:pt x="28948" y="12607"/>
                  </a:cubicBezTo>
                  <a:cubicBezTo>
                    <a:pt x="28973" y="12357"/>
                    <a:pt x="29023" y="12081"/>
                    <a:pt x="29223" y="11956"/>
                  </a:cubicBezTo>
                  <a:cubicBezTo>
                    <a:pt x="29261" y="11931"/>
                    <a:pt x="29311" y="11918"/>
                    <a:pt x="29364" y="11918"/>
                  </a:cubicBezTo>
                  <a:close/>
                  <a:moveTo>
                    <a:pt x="13846" y="12405"/>
                  </a:moveTo>
                  <a:cubicBezTo>
                    <a:pt x="13892" y="12405"/>
                    <a:pt x="13939" y="12426"/>
                    <a:pt x="13985" y="12457"/>
                  </a:cubicBezTo>
                  <a:cubicBezTo>
                    <a:pt x="14136" y="12557"/>
                    <a:pt x="14161" y="12833"/>
                    <a:pt x="14136" y="13084"/>
                  </a:cubicBezTo>
                  <a:cubicBezTo>
                    <a:pt x="14110" y="13610"/>
                    <a:pt x="13910" y="14111"/>
                    <a:pt x="13709" y="14612"/>
                  </a:cubicBezTo>
                  <a:cubicBezTo>
                    <a:pt x="13632" y="14775"/>
                    <a:pt x="13553" y="14937"/>
                    <a:pt x="13469" y="15099"/>
                  </a:cubicBezTo>
                  <a:lnTo>
                    <a:pt x="13469" y="15099"/>
                  </a:lnTo>
                  <a:cubicBezTo>
                    <a:pt x="13435" y="14821"/>
                    <a:pt x="13415" y="14541"/>
                    <a:pt x="13409" y="14261"/>
                  </a:cubicBezTo>
                  <a:cubicBezTo>
                    <a:pt x="13384" y="13735"/>
                    <a:pt x="13409" y="13184"/>
                    <a:pt x="13584" y="12708"/>
                  </a:cubicBezTo>
                  <a:cubicBezTo>
                    <a:pt x="13634" y="12607"/>
                    <a:pt x="13684" y="12482"/>
                    <a:pt x="13760" y="12432"/>
                  </a:cubicBezTo>
                  <a:cubicBezTo>
                    <a:pt x="13788" y="12413"/>
                    <a:pt x="13817" y="12405"/>
                    <a:pt x="13846" y="12405"/>
                  </a:cubicBezTo>
                  <a:close/>
                  <a:moveTo>
                    <a:pt x="20802" y="13033"/>
                  </a:moveTo>
                  <a:cubicBezTo>
                    <a:pt x="20802" y="13033"/>
                    <a:pt x="20827" y="13033"/>
                    <a:pt x="20852" y="13058"/>
                  </a:cubicBezTo>
                  <a:cubicBezTo>
                    <a:pt x="20877" y="13084"/>
                    <a:pt x="20902" y="13134"/>
                    <a:pt x="20902" y="13184"/>
                  </a:cubicBezTo>
                  <a:cubicBezTo>
                    <a:pt x="20928" y="13309"/>
                    <a:pt x="20953" y="13434"/>
                    <a:pt x="20953" y="13560"/>
                  </a:cubicBezTo>
                  <a:cubicBezTo>
                    <a:pt x="20953" y="13835"/>
                    <a:pt x="20928" y="14086"/>
                    <a:pt x="20902" y="14362"/>
                  </a:cubicBezTo>
                  <a:cubicBezTo>
                    <a:pt x="20860" y="14660"/>
                    <a:pt x="20793" y="14958"/>
                    <a:pt x="20716" y="15252"/>
                  </a:cubicBezTo>
                  <a:lnTo>
                    <a:pt x="20716" y="15252"/>
                  </a:lnTo>
                  <a:cubicBezTo>
                    <a:pt x="20670" y="14988"/>
                    <a:pt x="20639" y="14722"/>
                    <a:pt x="20627" y="14462"/>
                  </a:cubicBezTo>
                  <a:cubicBezTo>
                    <a:pt x="20602" y="14211"/>
                    <a:pt x="20602" y="13936"/>
                    <a:pt x="20627" y="13685"/>
                  </a:cubicBezTo>
                  <a:cubicBezTo>
                    <a:pt x="20627" y="13535"/>
                    <a:pt x="20652" y="13409"/>
                    <a:pt x="20677" y="13284"/>
                  </a:cubicBezTo>
                  <a:cubicBezTo>
                    <a:pt x="20702" y="13184"/>
                    <a:pt x="20777" y="13058"/>
                    <a:pt x="20802" y="13033"/>
                  </a:cubicBezTo>
                  <a:close/>
                  <a:moveTo>
                    <a:pt x="752" y="1"/>
                  </a:moveTo>
                  <a:lnTo>
                    <a:pt x="752" y="1"/>
                  </a:lnTo>
                  <a:cubicBezTo>
                    <a:pt x="376" y="2156"/>
                    <a:pt x="125" y="4312"/>
                    <a:pt x="25" y="6492"/>
                  </a:cubicBezTo>
                  <a:cubicBezTo>
                    <a:pt x="0" y="7595"/>
                    <a:pt x="25" y="8672"/>
                    <a:pt x="125" y="9750"/>
                  </a:cubicBezTo>
                  <a:cubicBezTo>
                    <a:pt x="251" y="10853"/>
                    <a:pt x="426" y="11931"/>
                    <a:pt x="902" y="12933"/>
                  </a:cubicBezTo>
                  <a:cubicBezTo>
                    <a:pt x="1128" y="13434"/>
                    <a:pt x="1454" y="13911"/>
                    <a:pt x="1905" y="14261"/>
                  </a:cubicBezTo>
                  <a:cubicBezTo>
                    <a:pt x="2130" y="14437"/>
                    <a:pt x="2406" y="14562"/>
                    <a:pt x="2682" y="14637"/>
                  </a:cubicBezTo>
                  <a:cubicBezTo>
                    <a:pt x="2932" y="14738"/>
                    <a:pt x="3208" y="14788"/>
                    <a:pt x="3509" y="14813"/>
                  </a:cubicBezTo>
                  <a:cubicBezTo>
                    <a:pt x="3647" y="14832"/>
                    <a:pt x="3786" y="14841"/>
                    <a:pt x="3926" y="14841"/>
                  </a:cubicBezTo>
                  <a:cubicBezTo>
                    <a:pt x="4345" y="14841"/>
                    <a:pt x="4768" y="14756"/>
                    <a:pt x="5163" y="14587"/>
                  </a:cubicBezTo>
                  <a:cubicBezTo>
                    <a:pt x="5689" y="14387"/>
                    <a:pt x="6140" y="14011"/>
                    <a:pt x="6491" y="13585"/>
                  </a:cubicBezTo>
                  <a:cubicBezTo>
                    <a:pt x="6508" y="13564"/>
                    <a:pt x="6525" y="13544"/>
                    <a:pt x="6542" y="13523"/>
                  </a:cubicBezTo>
                  <a:lnTo>
                    <a:pt x="6542" y="13523"/>
                  </a:lnTo>
                  <a:cubicBezTo>
                    <a:pt x="6560" y="13796"/>
                    <a:pt x="6585" y="14067"/>
                    <a:pt x="6617" y="14337"/>
                  </a:cubicBezTo>
                  <a:cubicBezTo>
                    <a:pt x="6767" y="15414"/>
                    <a:pt x="7018" y="16517"/>
                    <a:pt x="7644" y="17470"/>
                  </a:cubicBezTo>
                  <a:cubicBezTo>
                    <a:pt x="7945" y="17921"/>
                    <a:pt x="8396" y="18347"/>
                    <a:pt x="8973" y="18497"/>
                  </a:cubicBezTo>
                  <a:cubicBezTo>
                    <a:pt x="9196" y="18565"/>
                    <a:pt x="9423" y="18595"/>
                    <a:pt x="9648" y="18595"/>
                  </a:cubicBezTo>
                  <a:cubicBezTo>
                    <a:pt x="10004" y="18595"/>
                    <a:pt x="10355" y="18520"/>
                    <a:pt x="10677" y="18397"/>
                  </a:cubicBezTo>
                  <a:cubicBezTo>
                    <a:pt x="11203" y="18171"/>
                    <a:pt x="11679" y="17820"/>
                    <a:pt x="12080" y="17444"/>
                  </a:cubicBezTo>
                  <a:cubicBezTo>
                    <a:pt x="12481" y="17043"/>
                    <a:pt x="12832" y="16617"/>
                    <a:pt x="13133" y="16166"/>
                  </a:cubicBezTo>
                  <a:cubicBezTo>
                    <a:pt x="13196" y="16075"/>
                    <a:pt x="13256" y="15983"/>
                    <a:pt x="13315" y="15892"/>
                  </a:cubicBezTo>
                  <a:lnTo>
                    <a:pt x="13315" y="15892"/>
                  </a:lnTo>
                  <a:cubicBezTo>
                    <a:pt x="13428" y="16437"/>
                    <a:pt x="13593" y="16972"/>
                    <a:pt x="13810" y="17495"/>
                  </a:cubicBezTo>
                  <a:cubicBezTo>
                    <a:pt x="14035" y="18021"/>
                    <a:pt x="14311" y="18497"/>
                    <a:pt x="14687" y="18948"/>
                  </a:cubicBezTo>
                  <a:cubicBezTo>
                    <a:pt x="15038" y="19374"/>
                    <a:pt x="15514" y="19725"/>
                    <a:pt x="16090" y="19901"/>
                  </a:cubicBezTo>
                  <a:cubicBezTo>
                    <a:pt x="16375" y="19991"/>
                    <a:pt x="16680" y="20042"/>
                    <a:pt x="16984" y="20042"/>
                  </a:cubicBezTo>
                  <a:cubicBezTo>
                    <a:pt x="17269" y="20042"/>
                    <a:pt x="17553" y="19998"/>
                    <a:pt x="17820" y="19901"/>
                  </a:cubicBezTo>
                  <a:cubicBezTo>
                    <a:pt x="18371" y="19700"/>
                    <a:pt x="18822" y="19324"/>
                    <a:pt x="19198" y="18923"/>
                  </a:cubicBezTo>
                  <a:cubicBezTo>
                    <a:pt x="19891" y="18139"/>
                    <a:pt x="20349" y="17205"/>
                    <a:pt x="20691" y="16240"/>
                  </a:cubicBezTo>
                  <a:lnTo>
                    <a:pt x="20691" y="16240"/>
                  </a:lnTo>
                  <a:cubicBezTo>
                    <a:pt x="21020" y="17249"/>
                    <a:pt x="21541" y="18224"/>
                    <a:pt x="22431" y="18898"/>
                  </a:cubicBezTo>
                  <a:cubicBezTo>
                    <a:pt x="22857" y="19249"/>
                    <a:pt x="23409" y="19500"/>
                    <a:pt x="23960" y="19600"/>
                  </a:cubicBezTo>
                  <a:cubicBezTo>
                    <a:pt x="24191" y="19640"/>
                    <a:pt x="24421" y="19660"/>
                    <a:pt x="24650" y="19660"/>
                  </a:cubicBezTo>
                  <a:cubicBezTo>
                    <a:pt x="24994" y="19660"/>
                    <a:pt x="25334" y="19615"/>
                    <a:pt x="25664" y="19525"/>
                  </a:cubicBezTo>
                  <a:cubicBezTo>
                    <a:pt x="26792" y="19274"/>
                    <a:pt x="27694" y="18497"/>
                    <a:pt x="28371" y="17620"/>
                  </a:cubicBezTo>
                  <a:cubicBezTo>
                    <a:pt x="28887" y="16905"/>
                    <a:pt x="29278" y="16112"/>
                    <a:pt x="29567" y="15290"/>
                  </a:cubicBezTo>
                  <a:lnTo>
                    <a:pt x="29567" y="15290"/>
                  </a:lnTo>
                  <a:cubicBezTo>
                    <a:pt x="29817" y="15644"/>
                    <a:pt x="30129" y="15961"/>
                    <a:pt x="30502" y="16216"/>
                  </a:cubicBezTo>
                  <a:cubicBezTo>
                    <a:pt x="30953" y="16542"/>
                    <a:pt x="31529" y="16743"/>
                    <a:pt x="32080" y="16768"/>
                  </a:cubicBezTo>
                  <a:cubicBezTo>
                    <a:pt x="32381" y="16768"/>
                    <a:pt x="32657" y="16743"/>
                    <a:pt x="32933" y="16693"/>
                  </a:cubicBezTo>
                  <a:cubicBezTo>
                    <a:pt x="33233" y="16642"/>
                    <a:pt x="33484" y="16492"/>
                    <a:pt x="33710" y="16317"/>
                  </a:cubicBezTo>
                  <a:cubicBezTo>
                    <a:pt x="34136" y="15916"/>
                    <a:pt x="34361" y="15389"/>
                    <a:pt x="34512" y="14863"/>
                  </a:cubicBezTo>
                  <a:cubicBezTo>
                    <a:pt x="34787" y="13785"/>
                    <a:pt x="34812" y="12683"/>
                    <a:pt x="34812" y="11605"/>
                  </a:cubicBezTo>
                  <a:cubicBezTo>
                    <a:pt x="34787" y="10502"/>
                    <a:pt x="34687" y="9424"/>
                    <a:pt x="34537" y="8347"/>
                  </a:cubicBezTo>
                  <a:cubicBezTo>
                    <a:pt x="34261" y="6191"/>
                    <a:pt x="33835" y="4036"/>
                    <a:pt x="33334" y="1931"/>
                  </a:cubicBezTo>
                  <a:lnTo>
                    <a:pt x="33334" y="1931"/>
                  </a:lnTo>
                  <a:cubicBezTo>
                    <a:pt x="33810" y="4061"/>
                    <a:pt x="34211" y="6191"/>
                    <a:pt x="34461" y="8347"/>
                  </a:cubicBezTo>
                  <a:cubicBezTo>
                    <a:pt x="34587" y="9424"/>
                    <a:pt x="34687" y="10527"/>
                    <a:pt x="34687" y="11605"/>
                  </a:cubicBezTo>
                  <a:cubicBezTo>
                    <a:pt x="34712" y="12683"/>
                    <a:pt x="34662" y="13785"/>
                    <a:pt x="34361" y="14813"/>
                  </a:cubicBezTo>
                  <a:cubicBezTo>
                    <a:pt x="34211" y="15339"/>
                    <a:pt x="33985" y="15840"/>
                    <a:pt x="33609" y="16191"/>
                  </a:cubicBezTo>
                  <a:cubicBezTo>
                    <a:pt x="33263" y="16516"/>
                    <a:pt x="32785" y="16598"/>
                    <a:pt x="32322" y="16598"/>
                  </a:cubicBezTo>
                  <a:cubicBezTo>
                    <a:pt x="32250" y="16598"/>
                    <a:pt x="32177" y="16596"/>
                    <a:pt x="32106" y="16592"/>
                  </a:cubicBezTo>
                  <a:cubicBezTo>
                    <a:pt x="31554" y="16567"/>
                    <a:pt x="31028" y="16392"/>
                    <a:pt x="30602" y="16091"/>
                  </a:cubicBezTo>
                  <a:cubicBezTo>
                    <a:pt x="30211" y="15831"/>
                    <a:pt x="29896" y="15477"/>
                    <a:pt x="29640" y="15077"/>
                  </a:cubicBezTo>
                  <a:lnTo>
                    <a:pt x="29640" y="15077"/>
                  </a:lnTo>
                  <a:cubicBezTo>
                    <a:pt x="29688" y="14931"/>
                    <a:pt x="29733" y="14785"/>
                    <a:pt x="29775" y="14637"/>
                  </a:cubicBezTo>
                  <a:cubicBezTo>
                    <a:pt x="29900" y="14086"/>
                    <a:pt x="30000" y="13560"/>
                    <a:pt x="30000" y="13008"/>
                  </a:cubicBezTo>
                  <a:cubicBezTo>
                    <a:pt x="30000" y="12708"/>
                    <a:pt x="30000" y="12432"/>
                    <a:pt x="29900" y="12156"/>
                  </a:cubicBezTo>
                  <a:cubicBezTo>
                    <a:pt x="29850" y="12031"/>
                    <a:pt x="29775" y="11881"/>
                    <a:pt x="29599" y="11780"/>
                  </a:cubicBezTo>
                  <a:cubicBezTo>
                    <a:pt x="29529" y="11745"/>
                    <a:pt x="29454" y="11727"/>
                    <a:pt x="29379" y="11727"/>
                  </a:cubicBezTo>
                  <a:cubicBezTo>
                    <a:pt x="29291" y="11727"/>
                    <a:pt x="29204" y="11752"/>
                    <a:pt x="29123" y="11805"/>
                  </a:cubicBezTo>
                  <a:cubicBezTo>
                    <a:pt x="28973" y="11881"/>
                    <a:pt x="28898" y="12031"/>
                    <a:pt x="28847" y="12181"/>
                  </a:cubicBezTo>
                  <a:cubicBezTo>
                    <a:pt x="28797" y="12307"/>
                    <a:pt x="28772" y="12457"/>
                    <a:pt x="28747" y="12582"/>
                  </a:cubicBezTo>
                  <a:cubicBezTo>
                    <a:pt x="28747" y="12883"/>
                    <a:pt x="28747" y="13159"/>
                    <a:pt x="28797" y="13434"/>
                  </a:cubicBezTo>
                  <a:cubicBezTo>
                    <a:pt x="28898" y="13986"/>
                    <a:pt x="29098" y="14512"/>
                    <a:pt x="29374" y="14988"/>
                  </a:cubicBezTo>
                  <a:cubicBezTo>
                    <a:pt x="29391" y="15018"/>
                    <a:pt x="29409" y="15048"/>
                    <a:pt x="29427" y="15077"/>
                  </a:cubicBezTo>
                  <a:lnTo>
                    <a:pt x="29427" y="15077"/>
                  </a:lnTo>
                  <a:cubicBezTo>
                    <a:pt x="29142" y="15931"/>
                    <a:pt x="28722" y="16754"/>
                    <a:pt x="28196" y="17470"/>
                  </a:cubicBezTo>
                  <a:cubicBezTo>
                    <a:pt x="27544" y="18347"/>
                    <a:pt x="26667" y="19074"/>
                    <a:pt x="25614" y="19324"/>
                  </a:cubicBezTo>
                  <a:cubicBezTo>
                    <a:pt x="25312" y="19396"/>
                    <a:pt x="25002" y="19433"/>
                    <a:pt x="24693" y="19433"/>
                  </a:cubicBezTo>
                  <a:cubicBezTo>
                    <a:pt x="23925" y="19433"/>
                    <a:pt x="23164" y="19205"/>
                    <a:pt x="22557" y="18723"/>
                  </a:cubicBezTo>
                  <a:cubicBezTo>
                    <a:pt x="21730" y="18071"/>
                    <a:pt x="21203" y="17068"/>
                    <a:pt x="20902" y="16041"/>
                  </a:cubicBezTo>
                  <a:cubicBezTo>
                    <a:pt x="20880" y="15965"/>
                    <a:pt x="20858" y="15888"/>
                    <a:pt x="20838" y="15810"/>
                  </a:cubicBezTo>
                  <a:lnTo>
                    <a:pt x="20838" y="15810"/>
                  </a:lnTo>
                  <a:cubicBezTo>
                    <a:pt x="20982" y="15358"/>
                    <a:pt x="21090" y="14873"/>
                    <a:pt x="21178" y="14387"/>
                  </a:cubicBezTo>
                  <a:cubicBezTo>
                    <a:pt x="21203" y="14111"/>
                    <a:pt x="21228" y="13835"/>
                    <a:pt x="21228" y="13560"/>
                  </a:cubicBezTo>
                  <a:cubicBezTo>
                    <a:pt x="21228" y="13409"/>
                    <a:pt x="21203" y="13284"/>
                    <a:pt x="21153" y="13134"/>
                  </a:cubicBezTo>
                  <a:cubicBezTo>
                    <a:pt x="21128" y="13058"/>
                    <a:pt x="21103" y="12958"/>
                    <a:pt x="21053" y="12883"/>
                  </a:cubicBezTo>
                  <a:cubicBezTo>
                    <a:pt x="20999" y="12829"/>
                    <a:pt x="20918" y="12788"/>
                    <a:pt x="20822" y="12788"/>
                  </a:cubicBezTo>
                  <a:cubicBezTo>
                    <a:pt x="20784" y="12788"/>
                    <a:pt x="20744" y="12794"/>
                    <a:pt x="20702" y="12808"/>
                  </a:cubicBezTo>
                  <a:cubicBezTo>
                    <a:pt x="20577" y="12858"/>
                    <a:pt x="20552" y="12933"/>
                    <a:pt x="20501" y="13008"/>
                  </a:cubicBezTo>
                  <a:cubicBezTo>
                    <a:pt x="20476" y="13084"/>
                    <a:pt x="20451" y="13159"/>
                    <a:pt x="20426" y="13234"/>
                  </a:cubicBezTo>
                  <a:cubicBezTo>
                    <a:pt x="20376" y="13359"/>
                    <a:pt x="20376" y="13510"/>
                    <a:pt x="20351" y="13660"/>
                  </a:cubicBezTo>
                  <a:cubicBezTo>
                    <a:pt x="20326" y="13936"/>
                    <a:pt x="20326" y="14211"/>
                    <a:pt x="20351" y="14487"/>
                  </a:cubicBezTo>
                  <a:cubicBezTo>
                    <a:pt x="20391" y="14924"/>
                    <a:pt x="20462" y="15362"/>
                    <a:pt x="20565" y="15787"/>
                  </a:cubicBezTo>
                  <a:lnTo>
                    <a:pt x="20565" y="15787"/>
                  </a:lnTo>
                  <a:cubicBezTo>
                    <a:pt x="20552" y="15830"/>
                    <a:pt x="20539" y="15873"/>
                    <a:pt x="20527" y="15916"/>
                  </a:cubicBezTo>
                  <a:cubicBezTo>
                    <a:pt x="20176" y="16943"/>
                    <a:pt x="19699" y="17921"/>
                    <a:pt x="18998" y="18723"/>
                  </a:cubicBezTo>
                  <a:cubicBezTo>
                    <a:pt x="18622" y="19124"/>
                    <a:pt x="18196" y="19449"/>
                    <a:pt x="17720" y="19625"/>
                  </a:cubicBezTo>
                  <a:cubicBezTo>
                    <a:pt x="17478" y="19709"/>
                    <a:pt x="17226" y="19747"/>
                    <a:pt x="16976" y="19747"/>
                  </a:cubicBezTo>
                  <a:cubicBezTo>
                    <a:pt x="16705" y="19747"/>
                    <a:pt x="16438" y="19703"/>
                    <a:pt x="16191" y="19625"/>
                  </a:cubicBezTo>
                  <a:cubicBezTo>
                    <a:pt x="15689" y="19475"/>
                    <a:pt x="15238" y="19149"/>
                    <a:pt x="14912" y="18748"/>
                  </a:cubicBezTo>
                  <a:cubicBezTo>
                    <a:pt x="14562" y="18347"/>
                    <a:pt x="14286" y="17871"/>
                    <a:pt x="14085" y="17394"/>
                  </a:cubicBezTo>
                  <a:cubicBezTo>
                    <a:pt x="13828" y="16804"/>
                    <a:pt x="13644" y="16178"/>
                    <a:pt x="13533" y="15537"/>
                  </a:cubicBezTo>
                  <a:lnTo>
                    <a:pt x="13533" y="15537"/>
                  </a:lnTo>
                  <a:cubicBezTo>
                    <a:pt x="13691" y="15267"/>
                    <a:pt x="13834" y="14994"/>
                    <a:pt x="13960" y="14713"/>
                  </a:cubicBezTo>
                  <a:cubicBezTo>
                    <a:pt x="14161" y="14211"/>
                    <a:pt x="14361" y="13685"/>
                    <a:pt x="14411" y="13109"/>
                  </a:cubicBezTo>
                  <a:cubicBezTo>
                    <a:pt x="14436" y="12958"/>
                    <a:pt x="14436" y="12808"/>
                    <a:pt x="14411" y="12657"/>
                  </a:cubicBezTo>
                  <a:cubicBezTo>
                    <a:pt x="14361" y="12507"/>
                    <a:pt x="14311" y="12357"/>
                    <a:pt x="14161" y="12231"/>
                  </a:cubicBezTo>
                  <a:cubicBezTo>
                    <a:pt x="14085" y="12181"/>
                    <a:pt x="13985" y="12131"/>
                    <a:pt x="13885" y="12131"/>
                  </a:cubicBezTo>
                  <a:cubicBezTo>
                    <a:pt x="13785" y="12131"/>
                    <a:pt x="13684" y="12156"/>
                    <a:pt x="13609" y="12231"/>
                  </a:cubicBezTo>
                  <a:cubicBezTo>
                    <a:pt x="13459" y="12332"/>
                    <a:pt x="13384" y="12482"/>
                    <a:pt x="13334" y="12607"/>
                  </a:cubicBezTo>
                  <a:cubicBezTo>
                    <a:pt x="13133" y="13159"/>
                    <a:pt x="13108" y="13735"/>
                    <a:pt x="13133" y="14287"/>
                  </a:cubicBezTo>
                  <a:cubicBezTo>
                    <a:pt x="13142" y="14698"/>
                    <a:pt x="13180" y="15106"/>
                    <a:pt x="13245" y="15510"/>
                  </a:cubicBezTo>
                  <a:lnTo>
                    <a:pt x="13245" y="15510"/>
                  </a:lnTo>
                  <a:cubicBezTo>
                    <a:pt x="13147" y="15681"/>
                    <a:pt x="13043" y="15850"/>
                    <a:pt x="12933" y="16016"/>
                  </a:cubicBezTo>
                  <a:cubicBezTo>
                    <a:pt x="12632" y="16467"/>
                    <a:pt x="12281" y="16893"/>
                    <a:pt x="11905" y="17269"/>
                  </a:cubicBezTo>
                  <a:cubicBezTo>
                    <a:pt x="11504" y="17645"/>
                    <a:pt x="11078" y="17971"/>
                    <a:pt x="10577" y="18171"/>
                  </a:cubicBezTo>
                  <a:cubicBezTo>
                    <a:pt x="10273" y="18299"/>
                    <a:pt x="9939" y="18376"/>
                    <a:pt x="9607" y="18376"/>
                  </a:cubicBezTo>
                  <a:cubicBezTo>
                    <a:pt x="9418" y="18376"/>
                    <a:pt x="9230" y="18351"/>
                    <a:pt x="9048" y="18297"/>
                  </a:cubicBezTo>
                  <a:cubicBezTo>
                    <a:pt x="8547" y="18146"/>
                    <a:pt x="8120" y="17770"/>
                    <a:pt x="7845" y="17344"/>
                  </a:cubicBezTo>
                  <a:cubicBezTo>
                    <a:pt x="7243" y="16442"/>
                    <a:pt x="6993" y="15364"/>
                    <a:pt x="6842" y="14312"/>
                  </a:cubicBezTo>
                  <a:cubicBezTo>
                    <a:pt x="6794" y="13962"/>
                    <a:pt x="6758" y="13613"/>
                    <a:pt x="6736" y="13264"/>
                  </a:cubicBezTo>
                  <a:lnTo>
                    <a:pt x="6736" y="13264"/>
                  </a:lnTo>
                  <a:cubicBezTo>
                    <a:pt x="6982" y="12908"/>
                    <a:pt x="7165" y="12534"/>
                    <a:pt x="7318" y="12131"/>
                  </a:cubicBezTo>
                  <a:cubicBezTo>
                    <a:pt x="7519" y="11605"/>
                    <a:pt x="7644" y="11078"/>
                    <a:pt x="7694" y="10527"/>
                  </a:cubicBezTo>
                  <a:cubicBezTo>
                    <a:pt x="7719" y="10251"/>
                    <a:pt x="7719" y="9976"/>
                    <a:pt x="7644" y="9675"/>
                  </a:cubicBezTo>
                  <a:cubicBezTo>
                    <a:pt x="7619" y="9550"/>
                    <a:pt x="7569" y="9399"/>
                    <a:pt x="7419" y="9274"/>
                  </a:cubicBezTo>
                  <a:cubicBezTo>
                    <a:pt x="7394" y="9249"/>
                    <a:pt x="7344" y="9224"/>
                    <a:pt x="7293" y="9224"/>
                  </a:cubicBezTo>
                  <a:cubicBezTo>
                    <a:pt x="7271" y="9217"/>
                    <a:pt x="7251" y="9213"/>
                    <a:pt x="7233" y="9213"/>
                  </a:cubicBezTo>
                  <a:cubicBezTo>
                    <a:pt x="7189" y="9213"/>
                    <a:pt x="7153" y="9231"/>
                    <a:pt x="7118" y="9249"/>
                  </a:cubicBezTo>
                  <a:cubicBezTo>
                    <a:pt x="7043" y="9299"/>
                    <a:pt x="6993" y="9374"/>
                    <a:pt x="6943" y="9424"/>
                  </a:cubicBezTo>
                  <a:cubicBezTo>
                    <a:pt x="6817" y="9700"/>
                    <a:pt x="6742" y="9976"/>
                    <a:pt x="6692" y="10251"/>
                  </a:cubicBezTo>
                  <a:cubicBezTo>
                    <a:pt x="6642" y="10502"/>
                    <a:pt x="6592" y="10778"/>
                    <a:pt x="6567" y="11053"/>
                  </a:cubicBezTo>
                  <a:cubicBezTo>
                    <a:pt x="6500" y="11789"/>
                    <a:pt x="6489" y="12524"/>
                    <a:pt x="6526" y="13253"/>
                  </a:cubicBezTo>
                  <a:lnTo>
                    <a:pt x="6526" y="13253"/>
                  </a:lnTo>
                  <a:cubicBezTo>
                    <a:pt x="6475" y="13323"/>
                    <a:pt x="6421" y="13392"/>
                    <a:pt x="6366" y="13459"/>
                  </a:cubicBezTo>
                  <a:cubicBezTo>
                    <a:pt x="6015" y="13886"/>
                    <a:pt x="5589" y="14236"/>
                    <a:pt x="5113" y="14437"/>
                  </a:cubicBezTo>
                  <a:cubicBezTo>
                    <a:pt x="4727" y="14611"/>
                    <a:pt x="4311" y="14680"/>
                    <a:pt x="3889" y="14680"/>
                  </a:cubicBezTo>
                  <a:cubicBezTo>
                    <a:pt x="3763" y="14680"/>
                    <a:pt x="3636" y="14674"/>
                    <a:pt x="3509" y="14662"/>
                  </a:cubicBezTo>
                  <a:cubicBezTo>
                    <a:pt x="2983" y="14587"/>
                    <a:pt x="2431" y="14462"/>
                    <a:pt x="2005" y="14136"/>
                  </a:cubicBezTo>
                  <a:cubicBezTo>
                    <a:pt x="1579" y="13810"/>
                    <a:pt x="1278" y="13359"/>
                    <a:pt x="1028" y="12883"/>
                  </a:cubicBezTo>
                  <a:cubicBezTo>
                    <a:pt x="577" y="11906"/>
                    <a:pt x="351" y="10828"/>
                    <a:pt x="226" y="9750"/>
                  </a:cubicBezTo>
                  <a:cubicBezTo>
                    <a:pt x="125" y="8672"/>
                    <a:pt x="100" y="7595"/>
                    <a:pt x="100" y="6492"/>
                  </a:cubicBezTo>
                  <a:cubicBezTo>
                    <a:pt x="176" y="4337"/>
                    <a:pt x="401" y="2156"/>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937;p34"/>
            <p:cNvSpPr/>
            <p:nvPr/>
          </p:nvSpPr>
          <p:spPr>
            <a:xfrm>
              <a:off x="6372643" y="3238859"/>
              <a:ext cx="351083" cy="177018"/>
            </a:xfrm>
            <a:custGeom>
              <a:avLst/>
              <a:gdLst/>
              <a:ahLst/>
              <a:cxnLst/>
              <a:rect l="l" t="t" r="r" b="b"/>
              <a:pathLst>
                <a:path w="11886" h="5993" extrusionOk="0">
                  <a:moveTo>
                    <a:pt x="1509" y="1"/>
                  </a:moveTo>
                  <a:cubicBezTo>
                    <a:pt x="1509" y="1"/>
                    <a:pt x="156" y="1154"/>
                    <a:pt x="56" y="2683"/>
                  </a:cubicBezTo>
                  <a:cubicBezTo>
                    <a:pt x="0" y="3820"/>
                    <a:pt x="1786" y="5993"/>
                    <a:pt x="4419" y="5993"/>
                  </a:cubicBezTo>
                  <a:cubicBezTo>
                    <a:pt x="5382" y="5993"/>
                    <a:pt x="6458" y="5702"/>
                    <a:pt x="7599" y="4963"/>
                  </a:cubicBezTo>
                  <a:cubicBezTo>
                    <a:pt x="11885" y="2206"/>
                    <a:pt x="1509"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938;p34"/>
            <p:cNvSpPr/>
            <p:nvPr/>
          </p:nvSpPr>
          <p:spPr>
            <a:xfrm>
              <a:off x="6392167" y="3073062"/>
              <a:ext cx="297502" cy="308194"/>
            </a:xfrm>
            <a:custGeom>
              <a:avLst/>
              <a:gdLst/>
              <a:ahLst/>
              <a:cxnLst/>
              <a:rect l="l" t="t" r="r" b="b"/>
              <a:pathLst>
                <a:path w="10072" h="10434" extrusionOk="0">
                  <a:moveTo>
                    <a:pt x="4838" y="0"/>
                  </a:moveTo>
                  <a:cubicBezTo>
                    <a:pt x="1777" y="0"/>
                    <a:pt x="397" y="5814"/>
                    <a:pt x="397" y="5814"/>
                  </a:cubicBezTo>
                  <a:cubicBezTo>
                    <a:pt x="0" y="9324"/>
                    <a:pt x="2569" y="10434"/>
                    <a:pt x="4515" y="10434"/>
                  </a:cubicBezTo>
                  <a:cubicBezTo>
                    <a:pt x="5029" y="10434"/>
                    <a:pt x="5500" y="10356"/>
                    <a:pt x="5861" y="10226"/>
                  </a:cubicBezTo>
                  <a:cubicBezTo>
                    <a:pt x="7565" y="9624"/>
                    <a:pt x="10071" y="5689"/>
                    <a:pt x="9445" y="5413"/>
                  </a:cubicBezTo>
                  <a:cubicBezTo>
                    <a:pt x="9393" y="5391"/>
                    <a:pt x="9333" y="5380"/>
                    <a:pt x="9267" y="5380"/>
                  </a:cubicBezTo>
                  <a:cubicBezTo>
                    <a:pt x="8532" y="5380"/>
                    <a:pt x="7014" y="6667"/>
                    <a:pt x="7014" y="6667"/>
                  </a:cubicBezTo>
                  <a:cubicBezTo>
                    <a:pt x="7014" y="6667"/>
                    <a:pt x="8768" y="702"/>
                    <a:pt x="5334" y="50"/>
                  </a:cubicBezTo>
                  <a:cubicBezTo>
                    <a:pt x="5164" y="16"/>
                    <a:pt x="4999" y="0"/>
                    <a:pt x="48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939;p34"/>
            <p:cNvSpPr/>
            <p:nvPr/>
          </p:nvSpPr>
          <p:spPr>
            <a:xfrm>
              <a:off x="6555926" y="3073181"/>
              <a:ext cx="18993" cy="115610"/>
            </a:xfrm>
            <a:custGeom>
              <a:avLst/>
              <a:gdLst/>
              <a:ahLst/>
              <a:cxnLst/>
              <a:rect l="l" t="t" r="r" b="b"/>
              <a:pathLst>
                <a:path w="643" h="3914" extrusionOk="0">
                  <a:moveTo>
                    <a:pt x="148" y="0"/>
                  </a:moveTo>
                  <a:cubicBezTo>
                    <a:pt x="79" y="0"/>
                    <a:pt x="1" y="54"/>
                    <a:pt x="16" y="146"/>
                  </a:cubicBezTo>
                  <a:cubicBezTo>
                    <a:pt x="242" y="1349"/>
                    <a:pt x="417" y="2552"/>
                    <a:pt x="66" y="3780"/>
                  </a:cubicBezTo>
                  <a:cubicBezTo>
                    <a:pt x="51" y="3856"/>
                    <a:pt x="128" y="3914"/>
                    <a:pt x="196" y="3914"/>
                  </a:cubicBezTo>
                  <a:cubicBezTo>
                    <a:pt x="241" y="3914"/>
                    <a:pt x="282" y="3890"/>
                    <a:pt x="292" y="3831"/>
                  </a:cubicBezTo>
                  <a:cubicBezTo>
                    <a:pt x="643" y="2577"/>
                    <a:pt x="492" y="1324"/>
                    <a:pt x="242" y="71"/>
                  </a:cubicBezTo>
                  <a:cubicBezTo>
                    <a:pt x="232" y="22"/>
                    <a:pt x="192" y="0"/>
                    <a:pt x="1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940;p34"/>
            <p:cNvSpPr/>
            <p:nvPr/>
          </p:nvSpPr>
          <p:spPr>
            <a:xfrm>
              <a:off x="6504559" y="3070256"/>
              <a:ext cx="22980" cy="129788"/>
            </a:xfrm>
            <a:custGeom>
              <a:avLst/>
              <a:gdLst/>
              <a:ahLst/>
              <a:cxnLst/>
              <a:rect l="l" t="t" r="r" b="b"/>
              <a:pathLst>
                <a:path w="778" h="4394" extrusionOk="0">
                  <a:moveTo>
                    <a:pt x="546" y="1"/>
                  </a:moveTo>
                  <a:cubicBezTo>
                    <a:pt x="489" y="1"/>
                    <a:pt x="439" y="32"/>
                    <a:pt x="452" y="95"/>
                  </a:cubicBezTo>
                  <a:cubicBezTo>
                    <a:pt x="552" y="922"/>
                    <a:pt x="552" y="1699"/>
                    <a:pt x="351" y="2501"/>
                  </a:cubicBezTo>
                  <a:cubicBezTo>
                    <a:pt x="226" y="3102"/>
                    <a:pt x="26" y="3679"/>
                    <a:pt x="1" y="4280"/>
                  </a:cubicBezTo>
                  <a:cubicBezTo>
                    <a:pt x="1" y="4356"/>
                    <a:pt x="57" y="4393"/>
                    <a:pt x="117" y="4393"/>
                  </a:cubicBezTo>
                  <a:cubicBezTo>
                    <a:pt x="176" y="4393"/>
                    <a:pt x="239" y="4356"/>
                    <a:pt x="251" y="4280"/>
                  </a:cubicBezTo>
                  <a:cubicBezTo>
                    <a:pt x="276" y="3478"/>
                    <a:pt x="577" y="2752"/>
                    <a:pt x="702" y="1975"/>
                  </a:cubicBezTo>
                  <a:cubicBezTo>
                    <a:pt x="778" y="1348"/>
                    <a:pt x="752" y="721"/>
                    <a:pt x="677" y="95"/>
                  </a:cubicBezTo>
                  <a:cubicBezTo>
                    <a:pt x="665" y="32"/>
                    <a:pt x="602" y="1"/>
                    <a:pt x="5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941;p34"/>
            <p:cNvSpPr/>
            <p:nvPr/>
          </p:nvSpPr>
          <p:spPr>
            <a:xfrm>
              <a:off x="7476594" y="3200371"/>
              <a:ext cx="218400" cy="197813"/>
            </a:xfrm>
            <a:custGeom>
              <a:avLst/>
              <a:gdLst/>
              <a:ahLst/>
              <a:cxnLst/>
              <a:rect l="l" t="t" r="r" b="b"/>
              <a:pathLst>
                <a:path w="7394" h="6697" extrusionOk="0">
                  <a:moveTo>
                    <a:pt x="4386" y="1"/>
                  </a:moveTo>
                  <a:cubicBezTo>
                    <a:pt x="4286" y="477"/>
                    <a:pt x="0" y="4136"/>
                    <a:pt x="902" y="5114"/>
                  </a:cubicBezTo>
                  <a:cubicBezTo>
                    <a:pt x="1024" y="5242"/>
                    <a:pt x="1158" y="5298"/>
                    <a:pt x="1300" y="5298"/>
                  </a:cubicBezTo>
                  <a:cubicBezTo>
                    <a:pt x="2235" y="5298"/>
                    <a:pt x="3483" y="2858"/>
                    <a:pt x="3484" y="2858"/>
                  </a:cubicBezTo>
                  <a:lnTo>
                    <a:pt x="3484" y="2858"/>
                  </a:lnTo>
                  <a:cubicBezTo>
                    <a:pt x="3484" y="2858"/>
                    <a:pt x="2632" y="5790"/>
                    <a:pt x="3484" y="6141"/>
                  </a:cubicBezTo>
                  <a:cubicBezTo>
                    <a:pt x="3536" y="6162"/>
                    <a:pt x="3586" y="6172"/>
                    <a:pt x="3635" y="6172"/>
                  </a:cubicBezTo>
                  <a:cubicBezTo>
                    <a:pt x="4404" y="6172"/>
                    <a:pt x="4737" y="3711"/>
                    <a:pt x="4737" y="3710"/>
                  </a:cubicBezTo>
                  <a:lnTo>
                    <a:pt x="4737" y="3710"/>
                  </a:lnTo>
                  <a:cubicBezTo>
                    <a:pt x="4737" y="3711"/>
                    <a:pt x="4641" y="6696"/>
                    <a:pt x="5935" y="6696"/>
                  </a:cubicBezTo>
                  <a:cubicBezTo>
                    <a:pt x="5961" y="6696"/>
                    <a:pt x="5988" y="6695"/>
                    <a:pt x="6015" y="6692"/>
                  </a:cubicBezTo>
                  <a:cubicBezTo>
                    <a:pt x="7394" y="6542"/>
                    <a:pt x="7318" y="1304"/>
                    <a:pt x="7318" y="1304"/>
                  </a:cubicBezTo>
                  <a:lnTo>
                    <a:pt x="438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942;p34"/>
            <p:cNvSpPr/>
            <p:nvPr/>
          </p:nvSpPr>
          <p:spPr>
            <a:xfrm>
              <a:off x="7689061" y="3117517"/>
              <a:ext cx="319094" cy="291565"/>
            </a:xfrm>
            <a:custGeom>
              <a:avLst/>
              <a:gdLst/>
              <a:ahLst/>
              <a:cxnLst/>
              <a:rect l="l" t="t" r="r" b="b"/>
              <a:pathLst>
                <a:path w="10803" h="9871" extrusionOk="0">
                  <a:moveTo>
                    <a:pt x="6940" y="0"/>
                  </a:moveTo>
                  <a:cubicBezTo>
                    <a:pt x="6407" y="0"/>
                    <a:pt x="5899" y="156"/>
                    <a:pt x="5489" y="500"/>
                  </a:cubicBezTo>
                  <a:cubicBezTo>
                    <a:pt x="3935" y="1803"/>
                    <a:pt x="827" y="5989"/>
                    <a:pt x="827" y="5989"/>
                  </a:cubicBezTo>
                  <a:cubicBezTo>
                    <a:pt x="827" y="5989"/>
                    <a:pt x="0" y="7317"/>
                    <a:pt x="827" y="8244"/>
                  </a:cubicBezTo>
                  <a:cubicBezTo>
                    <a:pt x="1864" y="9357"/>
                    <a:pt x="3061" y="9870"/>
                    <a:pt x="4327" y="9870"/>
                  </a:cubicBezTo>
                  <a:cubicBezTo>
                    <a:pt x="5570" y="9870"/>
                    <a:pt x="6879" y="9376"/>
                    <a:pt x="8171" y="8470"/>
                  </a:cubicBezTo>
                  <a:cubicBezTo>
                    <a:pt x="10551" y="6791"/>
                    <a:pt x="10802" y="5187"/>
                    <a:pt x="10401" y="2906"/>
                  </a:cubicBezTo>
                  <a:cubicBezTo>
                    <a:pt x="10106" y="1209"/>
                    <a:pt x="8426" y="0"/>
                    <a:pt x="6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943;p34"/>
            <p:cNvSpPr/>
            <p:nvPr/>
          </p:nvSpPr>
          <p:spPr>
            <a:xfrm>
              <a:off x="7555047" y="3087625"/>
              <a:ext cx="456059" cy="278982"/>
            </a:xfrm>
            <a:custGeom>
              <a:avLst/>
              <a:gdLst/>
              <a:ahLst/>
              <a:cxnLst/>
              <a:rect l="l" t="t" r="r" b="b"/>
              <a:pathLst>
                <a:path w="15440" h="9445" extrusionOk="0">
                  <a:moveTo>
                    <a:pt x="7625" y="0"/>
                  </a:moveTo>
                  <a:cubicBezTo>
                    <a:pt x="5221" y="0"/>
                    <a:pt x="738" y="240"/>
                    <a:pt x="427" y="2013"/>
                  </a:cubicBezTo>
                  <a:cubicBezTo>
                    <a:pt x="1" y="4469"/>
                    <a:pt x="2306" y="7702"/>
                    <a:pt x="5941" y="7903"/>
                  </a:cubicBezTo>
                  <a:cubicBezTo>
                    <a:pt x="5941" y="7903"/>
                    <a:pt x="7067" y="9444"/>
                    <a:pt x="8928" y="9444"/>
                  </a:cubicBezTo>
                  <a:cubicBezTo>
                    <a:pt x="9773" y="9444"/>
                    <a:pt x="10769" y="9127"/>
                    <a:pt x="11880" y="8204"/>
                  </a:cubicBezTo>
                  <a:cubicBezTo>
                    <a:pt x="15439" y="5246"/>
                    <a:pt x="13134" y="1462"/>
                    <a:pt x="9124" y="33"/>
                  </a:cubicBezTo>
                  <a:cubicBezTo>
                    <a:pt x="9124" y="33"/>
                    <a:pt x="8518" y="0"/>
                    <a:pt x="76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944;p34"/>
            <p:cNvSpPr/>
            <p:nvPr/>
          </p:nvSpPr>
          <p:spPr>
            <a:xfrm>
              <a:off x="7564499" y="3132079"/>
              <a:ext cx="112715" cy="28090"/>
            </a:xfrm>
            <a:custGeom>
              <a:avLst/>
              <a:gdLst/>
              <a:ahLst/>
              <a:cxnLst/>
              <a:rect l="l" t="t" r="r" b="b"/>
              <a:pathLst>
                <a:path w="3816" h="951" extrusionOk="0">
                  <a:moveTo>
                    <a:pt x="3353" y="1"/>
                  </a:moveTo>
                  <a:cubicBezTo>
                    <a:pt x="2213" y="1"/>
                    <a:pt x="1118" y="253"/>
                    <a:pt x="107" y="759"/>
                  </a:cubicBezTo>
                  <a:cubicBezTo>
                    <a:pt x="1" y="801"/>
                    <a:pt x="56" y="951"/>
                    <a:pt x="166" y="951"/>
                  </a:cubicBezTo>
                  <a:cubicBezTo>
                    <a:pt x="187" y="951"/>
                    <a:pt x="209" y="946"/>
                    <a:pt x="232" y="934"/>
                  </a:cubicBezTo>
                  <a:cubicBezTo>
                    <a:pt x="1212" y="456"/>
                    <a:pt x="2255" y="226"/>
                    <a:pt x="3340" y="226"/>
                  </a:cubicBezTo>
                  <a:cubicBezTo>
                    <a:pt x="3448" y="226"/>
                    <a:pt x="3557" y="228"/>
                    <a:pt x="3666" y="232"/>
                  </a:cubicBezTo>
                  <a:cubicBezTo>
                    <a:pt x="3674" y="234"/>
                    <a:pt x="3681" y="234"/>
                    <a:pt x="3688" y="234"/>
                  </a:cubicBezTo>
                  <a:cubicBezTo>
                    <a:pt x="3816" y="234"/>
                    <a:pt x="3808" y="31"/>
                    <a:pt x="3666" y="7"/>
                  </a:cubicBezTo>
                  <a:cubicBezTo>
                    <a:pt x="3561" y="3"/>
                    <a:pt x="3457" y="1"/>
                    <a:pt x="335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945;p34"/>
            <p:cNvSpPr/>
            <p:nvPr/>
          </p:nvSpPr>
          <p:spPr>
            <a:xfrm>
              <a:off x="7578441" y="3200371"/>
              <a:ext cx="123230" cy="27647"/>
            </a:xfrm>
            <a:custGeom>
              <a:avLst/>
              <a:gdLst/>
              <a:ahLst/>
              <a:cxnLst/>
              <a:rect l="l" t="t" r="r" b="b"/>
              <a:pathLst>
                <a:path w="4172" h="936" extrusionOk="0">
                  <a:moveTo>
                    <a:pt x="4046" y="1"/>
                  </a:moveTo>
                  <a:cubicBezTo>
                    <a:pt x="2692" y="26"/>
                    <a:pt x="1389" y="251"/>
                    <a:pt x="136" y="702"/>
                  </a:cubicBezTo>
                  <a:cubicBezTo>
                    <a:pt x="1" y="748"/>
                    <a:pt x="28" y="935"/>
                    <a:pt x="145" y="935"/>
                  </a:cubicBezTo>
                  <a:cubicBezTo>
                    <a:pt x="157" y="935"/>
                    <a:pt x="171" y="933"/>
                    <a:pt x="186" y="928"/>
                  </a:cubicBezTo>
                  <a:cubicBezTo>
                    <a:pt x="1439" y="477"/>
                    <a:pt x="2717" y="251"/>
                    <a:pt x="4046" y="226"/>
                  </a:cubicBezTo>
                  <a:cubicBezTo>
                    <a:pt x="4171" y="226"/>
                    <a:pt x="4171" y="1"/>
                    <a:pt x="40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2" name="Tableau 21"/>
          <p:cNvGraphicFramePr>
            <a:graphicFrameLocks noGrp="1"/>
          </p:cNvGraphicFramePr>
          <p:nvPr>
            <p:extLst/>
          </p:nvPr>
        </p:nvGraphicFramePr>
        <p:xfrm>
          <a:off x="609367" y="2267109"/>
          <a:ext cx="6696856" cy="2230120"/>
        </p:xfrm>
        <a:graphic>
          <a:graphicData uri="http://schemas.openxmlformats.org/drawingml/2006/table">
            <a:tbl>
              <a:tblPr firstRow="1" bandRow="1">
                <a:tableStyleId>{197C4A13-87B2-497F-BF07-49B9233832BC}</a:tableStyleId>
              </a:tblPr>
              <a:tblGrid>
                <a:gridCol w="390420"/>
                <a:gridCol w="1807067"/>
                <a:gridCol w="1517482"/>
                <a:gridCol w="980638"/>
                <a:gridCol w="973479"/>
                <a:gridCol w="1027770"/>
              </a:tblGrid>
              <a:tr h="370840">
                <a:tc>
                  <a:txBody>
                    <a:bodyPr/>
                    <a:lstStyle/>
                    <a:p>
                      <a:endParaRPr lang="fr-FR" sz="1100" dirty="0">
                        <a:solidFill>
                          <a:schemeClr val="bg2"/>
                        </a:solidFill>
                      </a:endParaRPr>
                    </a:p>
                  </a:txBody>
                  <a:tcPr/>
                </a:tc>
                <a:tc>
                  <a:txBody>
                    <a:bodyPr/>
                    <a:lstStyle/>
                    <a:p>
                      <a:pPr algn="ctr"/>
                      <a:r>
                        <a:rPr lang="fr-FR" sz="1200" b="1" dirty="0" smtClean="0">
                          <a:solidFill>
                            <a:schemeClr val="bg2"/>
                          </a:solidFill>
                        </a:rPr>
                        <a:t>Position</a:t>
                      </a:r>
                      <a:r>
                        <a:rPr lang="fr-FR" sz="1200" b="1" baseline="0" dirty="0" smtClean="0">
                          <a:solidFill>
                            <a:schemeClr val="bg2"/>
                          </a:solidFill>
                        </a:rPr>
                        <a:t> </a:t>
                      </a:r>
                      <a:r>
                        <a:rPr lang="fr-FR" sz="1200" b="1" dirty="0" smtClean="0">
                          <a:solidFill>
                            <a:schemeClr val="bg2"/>
                          </a:solidFill>
                        </a:rPr>
                        <a:t>0</a:t>
                      </a:r>
                      <a:endParaRPr lang="fr-FR" sz="1200" b="1" dirty="0">
                        <a:solidFill>
                          <a:schemeClr val="bg2"/>
                        </a:solidFill>
                      </a:endParaRPr>
                    </a:p>
                  </a:txBody>
                  <a:tcPr>
                    <a:solidFill>
                      <a:schemeClr val="tx1"/>
                    </a:solidFill>
                  </a:tcPr>
                </a:tc>
                <a:tc>
                  <a:txBody>
                    <a:bodyPr/>
                    <a:lstStyle/>
                    <a:p>
                      <a:pPr algn="ctr"/>
                      <a:r>
                        <a:rPr lang="fr-FR" sz="1200" b="1" dirty="0" smtClean="0">
                          <a:solidFill>
                            <a:schemeClr val="bg2"/>
                          </a:solidFill>
                        </a:rPr>
                        <a:t>Position 1</a:t>
                      </a:r>
                      <a:endParaRPr lang="fr-FR" sz="1200" b="1" dirty="0">
                        <a:solidFill>
                          <a:schemeClr val="bg2"/>
                        </a:solidFill>
                      </a:endParaRPr>
                    </a:p>
                  </a:txBody>
                  <a:tcPr>
                    <a:solidFill>
                      <a:schemeClr val="tx1"/>
                    </a:solidFill>
                  </a:tcPr>
                </a:tc>
                <a:tc>
                  <a:txBody>
                    <a:bodyPr/>
                    <a:lstStyle/>
                    <a:p>
                      <a:pPr algn="ctr"/>
                      <a:r>
                        <a:rPr lang="fr-FR" sz="1200" b="1" dirty="0" smtClean="0">
                          <a:solidFill>
                            <a:schemeClr val="bg2"/>
                          </a:solidFill>
                        </a:rPr>
                        <a:t>Position  2</a:t>
                      </a:r>
                      <a:endParaRPr lang="fr-FR" sz="1200" b="1" dirty="0">
                        <a:solidFill>
                          <a:schemeClr val="bg2"/>
                        </a:solidFill>
                      </a:endParaRPr>
                    </a:p>
                  </a:txBody>
                  <a:tcPr>
                    <a:solidFill>
                      <a:schemeClr val="tx1"/>
                    </a:solidFill>
                  </a:tcPr>
                </a:tc>
                <a:tc>
                  <a:txBody>
                    <a:bodyPr/>
                    <a:lstStyle/>
                    <a:p>
                      <a:pPr algn="ctr"/>
                      <a:r>
                        <a:rPr lang="fr-FR" sz="1200" b="1" dirty="0" smtClean="0">
                          <a:solidFill>
                            <a:schemeClr val="bg2"/>
                          </a:solidFill>
                        </a:rPr>
                        <a:t>Position</a:t>
                      </a:r>
                      <a:r>
                        <a:rPr lang="fr-FR" sz="1200" b="1" baseline="0" dirty="0" smtClean="0">
                          <a:solidFill>
                            <a:schemeClr val="bg2"/>
                          </a:solidFill>
                        </a:rPr>
                        <a:t> </a:t>
                      </a:r>
                      <a:r>
                        <a:rPr lang="fr-FR" sz="1200" b="1" dirty="0" smtClean="0">
                          <a:solidFill>
                            <a:schemeClr val="bg2"/>
                          </a:solidFill>
                        </a:rPr>
                        <a:t>3</a:t>
                      </a:r>
                      <a:endParaRPr lang="fr-FR" sz="1200" b="1" dirty="0">
                        <a:solidFill>
                          <a:schemeClr val="bg2"/>
                        </a:solidFill>
                      </a:endParaRPr>
                    </a:p>
                  </a:txBody>
                  <a:tcPr>
                    <a:solidFill>
                      <a:schemeClr val="tx1"/>
                    </a:solidFill>
                  </a:tcPr>
                </a:tc>
                <a:tc>
                  <a:txBody>
                    <a:bodyPr/>
                    <a:lstStyle/>
                    <a:p>
                      <a:pPr algn="l"/>
                      <a:r>
                        <a:rPr lang="fr-FR" sz="1200" b="1" dirty="0" smtClean="0">
                          <a:solidFill>
                            <a:schemeClr val="bg2"/>
                          </a:solidFill>
                        </a:rPr>
                        <a:t>Position</a:t>
                      </a:r>
                      <a:r>
                        <a:rPr lang="fr-FR" sz="1200" b="1" baseline="0" dirty="0" smtClean="0">
                          <a:solidFill>
                            <a:schemeClr val="bg2"/>
                          </a:solidFill>
                        </a:rPr>
                        <a:t> 4</a:t>
                      </a:r>
                      <a:endParaRPr lang="fr-FR" sz="1200" b="1" dirty="0">
                        <a:solidFill>
                          <a:schemeClr val="bg2"/>
                        </a:solidFill>
                      </a:endParaRPr>
                    </a:p>
                  </a:txBody>
                  <a:tcPr>
                    <a:solidFill>
                      <a:schemeClr val="tx1"/>
                    </a:solidFill>
                  </a:tcPr>
                </a:tc>
              </a:tr>
              <a:tr h="370840">
                <a:tc rowSpan="2">
                  <a:txBody>
                    <a:bodyPr/>
                    <a:lstStyle/>
                    <a:p>
                      <a:pPr marR="0" algn="ctr" rtl="0">
                        <a:lnSpc>
                          <a:spcPct val="100000"/>
                        </a:lnSpc>
                        <a:spcBef>
                          <a:spcPts val="0"/>
                        </a:spcBef>
                        <a:spcAft>
                          <a:spcPts val="0"/>
                        </a:spcAft>
                        <a:buClr>
                          <a:srgbClr val="000000"/>
                        </a:buClr>
                        <a:buFont typeface="Arial"/>
                      </a:pPr>
                      <a:r>
                        <a:rPr lang="fr-FR" sz="1200" b="1" i="0" u="none" strike="noStrike" cap="none" dirty="0" smtClean="0">
                          <a:solidFill>
                            <a:schemeClr val="bg2"/>
                          </a:solidFill>
                          <a:latin typeface="Arial"/>
                          <a:ea typeface="Arial"/>
                          <a:cs typeface="Arial"/>
                          <a:sym typeface="Arial"/>
                        </a:rPr>
                        <a:t>Valeurs</a:t>
                      </a:r>
                      <a:endParaRPr lang="fr-FR" sz="1200" b="1" i="0" u="none" strike="noStrike" cap="none" dirty="0">
                        <a:solidFill>
                          <a:schemeClr val="bg2"/>
                        </a:solidFill>
                        <a:latin typeface="Arial"/>
                        <a:ea typeface="Arial"/>
                        <a:cs typeface="Arial"/>
                        <a:sym typeface="Arial"/>
                      </a:endParaRPr>
                    </a:p>
                  </a:txBody>
                  <a:tcPr vert="wordArtVert" anchor="ctr"/>
                </a:tc>
                <a:tc>
                  <a:txBody>
                    <a:bodyPr/>
                    <a:lstStyle/>
                    <a:p>
                      <a:r>
                        <a:rPr lang="fr-FR" sz="1100" dirty="0" smtClean="0">
                          <a:solidFill>
                            <a:schemeClr val="bg2"/>
                          </a:solidFill>
                        </a:rPr>
                        <a:t>1 :</a:t>
                      </a:r>
                      <a:r>
                        <a:rPr lang="fr-FR" sz="1100" baseline="0" dirty="0" smtClean="0">
                          <a:solidFill>
                            <a:schemeClr val="bg2"/>
                          </a:solidFill>
                        </a:rPr>
                        <a:t> accès</a:t>
                      </a:r>
                      <a:r>
                        <a:rPr lang="fr-FR" sz="1100" dirty="0" smtClean="0">
                          <a:solidFill>
                            <a:schemeClr val="bg2"/>
                          </a:solidFill>
                        </a:rPr>
                        <a:t> libre et gratuit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fr-FR" sz="1100" dirty="0" smtClean="0">
                          <a:solidFill>
                            <a:schemeClr val="bg2"/>
                          </a:solidFill>
                        </a:rPr>
                        <a:t>2 : </a:t>
                      </a:r>
                      <a:r>
                        <a:rPr lang="fr-FR" sz="1100" baseline="0" dirty="0" smtClean="0">
                          <a:solidFill>
                            <a:schemeClr val="bg2"/>
                          </a:solidFill>
                        </a:rPr>
                        <a:t>libre et gratuit en partie</a:t>
                      </a:r>
                      <a:endParaRPr lang="fr-FR" sz="1100" dirty="0" smtClean="0">
                        <a:solidFill>
                          <a:schemeClr val="bg2"/>
                        </a:solidFil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fr-FR" sz="1100" dirty="0" smtClean="0">
                          <a:solidFill>
                            <a:schemeClr val="bg2"/>
                          </a:solidFill>
                        </a:rPr>
                        <a:t>4 : accès payant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fr-FR" sz="1100" dirty="0" smtClean="0">
                          <a:solidFill>
                            <a:schemeClr val="bg2"/>
                          </a:solidFill>
                        </a:rPr>
                        <a:t>5 : accès sur authentification</a:t>
                      </a:r>
                    </a:p>
                  </a:txBody>
                  <a:tcPr/>
                </a:tc>
                <a:tc>
                  <a:txBody>
                    <a:bodyPr/>
                    <a:lstStyle/>
                    <a:p>
                      <a:pPr algn="ctr"/>
                      <a:endParaRPr lang="fr-FR" sz="1800" dirty="0" smtClean="0">
                        <a:solidFill>
                          <a:schemeClr val="bg2"/>
                        </a:solidFill>
                      </a:endParaRPr>
                    </a:p>
                    <a:p>
                      <a:pPr algn="ctr"/>
                      <a:r>
                        <a:rPr lang="fr-FR" sz="1800" dirty="0" smtClean="0">
                          <a:solidFill>
                            <a:schemeClr val="bg2"/>
                          </a:solidFill>
                        </a:rPr>
                        <a:t>x*</a:t>
                      </a:r>
                      <a:endParaRPr lang="fr-FR" sz="1800" dirty="0">
                        <a:solidFill>
                          <a:schemeClr val="bg2"/>
                        </a:solidFill>
                      </a:endParaRPr>
                    </a:p>
                  </a:txBody>
                  <a:tcPr/>
                </a:tc>
                <a:tc>
                  <a:txBody>
                    <a:bodyPr/>
                    <a:lstStyle/>
                    <a:p>
                      <a:pPr algn="ctr"/>
                      <a:endParaRPr lang="fr-FR" sz="1800" dirty="0" smtClean="0">
                        <a:solidFill>
                          <a:schemeClr val="bg2"/>
                        </a:solidFill>
                      </a:endParaRPr>
                    </a:p>
                    <a:p>
                      <a:pPr algn="ctr"/>
                      <a:r>
                        <a:rPr lang="fr-FR" sz="1800" dirty="0" smtClean="0">
                          <a:solidFill>
                            <a:schemeClr val="bg2"/>
                          </a:solidFill>
                        </a:rPr>
                        <a:t>x</a:t>
                      </a:r>
                    </a:p>
                  </a:txBody>
                  <a:tcPr/>
                </a:tc>
                <a:tc>
                  <a:txBody>
                    <a:bodyPr/>
                    <a:lstStyle/>
                    <a:p>
                      <a:pPr algn="ctr"/>
                      <a:endParaRPr lang="fr-FR" sz="1800" dirty="0" smtClean="0">
                        <a:solidFill>
                          <a:schemeClr val="bg2"/>
                        </a:solidFill>
                      </a:endParaRPr>
                    </a:p>
                    <a:p>
                      <a:pPr algn="ctr"/>
                      <a:r>
                        <a:rPr lang="fr-FR" sz="1800" dirty="0" smtClean="0">
                          <a:solidFill>
                            <a:schemeClr val="bg2"/>
                          </a:solidFill>
                        </a:rPr>
                        <a:t>#*</a:t>
                      </a:r>
                      <a:endParaRPr lang="fr-FR" sz="1800" dirty="0">
                        <a:solidFill>
                          <a:schemeClr val="bg2"/>
                        </a:solidFill>
                      </a:endParaRPr>
                    </a:p>
                  </a:txBody>
                  <a:tcPr/>
                </a:tc>
                <a:tc>
                  <a:txBody>
                    <a:bodyPr/>
                    <a:lstStyle/>
                    <a:p>
                      <a:pPr algn="ctr"/>
                      <a:endParaRPr lang="fr-FR" sz="1800" dirty="0" smtClean="0">
                        <a:solidFill>
                          <a:schemeClr val="bg2"/>
                        </a:solidFill>
                      </a:endParaRPr>
                    </a:p>
                    <a:p>
                      <a:pPr algn="ctr"/>
                      <a:r>
                        <a:rPr lang="fr-FR" sz="1800" dirty="0" smtClean="0">
                          <a:solidFill>
                            <a:schemeClr val="bg2"/>
                          </a:solidFill>
                        </a:rPr>
                        <a:t>#</a:t>
                      </a:r>
                      <a:endParaRPr lang="fr-FR" sz="1800" dirty="0">
                        <a:solidFill>
                          <a:schemeClr val="bg2"/>
                        </a:solidFill>
                      </a:endParaRPr>
                    </a:p>
                  </a:txBody>
                  <a:tcPr/>
                </a:tc>
              </a:tr>
              <a:tr h="490725">
                <a:tc vMerge="1">
                  <a:txBody>
                    <a:bodyPr/>
                    <a:lstStyle/>
                    <a:p>
                      <a:endParaRPr lang="fr-FR" dirty="0"/>
                    </a:p>
                  </a:txBody>
                  <a:tcPr/>
                </a:tc>
                <a:tc>
                  <a:txBody>
                    <a:bodyPr/>
                    <a:lstStyle/>
                    <a:p>
                      <a:r>
                        <a:rPr lang="fr-FR" sz="1100" dirty="0" smtClean="0">
                          <a:solidFill>
                            <a:schemeClr val="bg2"/>
                          </a:solidFill>
                        </a:rPr>
                        <a:t>3 : embargo</a:t>
                      </a:r>
                      <a:endParaRPr lang="fr-FR" sz="1100" dirty="0">
                        <a:solidFill>
                          <a:schemeClr val="bg2"/>
                        </a:solidFill>
                      </a:endParaRPr>
                    </a:p>
                  </a:txBody>
                  <a:tcPr/>
                </a:tc>
                <a:tc>
                  <a:txBody>
                    <a:bodyPr/>
                    <a:lstStyle/>
                    <a:p>
                      <a:r>
                        <a:rPr lang="fr-FR" sz="1100" dirty="0" smtClean="0">
                          <a:solidFill>
                            <a:schemeClr val="bg2"/>
                          </a:solidFill>
                        </a:rPr>
                        <a:t>l = livraisons</a:t>
                      </a:r>
                      <a:r>
                        <a:rPr lang="fr-FR" sz="1100" baseline="0" dirty="0" smtClean="0">
                          <a:solidFill>
                            <a:schemeClr val="bg2"/>
                          </a:solidFill>
                        </a:rPr>
                        <a:t> récentes</a:t>
                      </a:r>
                    </a:p>
                    <a:p>
                      <a:r>
                        <a:rPr lang="fr-FR" sz="1100" baseline="0" dirty="0" smtClean="0">
                          <a:solidFill>
                            <a:schemeClr val="bg2"/>
                          </a:solidFill>
                        </a:rPr>
                        <a:t>p = livraisons anciennes</a:t>
                      </a:r>
                    </a:p>
                    <a:p>
                      <a:endParaRPr lang="fr-FR" sz="1100" dirty="0" smtClean="0">
                        <a:solidFill>
                          <a:schemeClr val="bg2"/>
                        </a:solidFill>
                      </a:endParaRPr>
                    </a:p>
                  </a:txBody>
                  <a:tcPr/>
                </a:tc>
                <a:tc>
                  <a:txBody>
                    <a:bodyPr/>
                    <a:lstStyle/>
                    <a:p>
                      <a:r>
                        <a:rPr lang="fr-FR" sz="1100" dirty="0" smtClean="0">
                          <a:solidFill>
                            <a:schemeClr val="bg2"/>
                          </a:solidFill>
                        </a:rPr>
                        <a:t>d = jour</a:t>
                      </a:r>
                    </a:p>
                    <a:p>
                      <a:r>
                        <a:rPr lang="fr-FR" sz="1100" dirty="0" smtClean="0">
                          <a:solidFill>
                            <a:schemeClr val="bg2"/>
                          </a:solidFill>
                        </a:rPr>
                        <a:t>m = mois</a:t>
                      </a:r>
                    </a:p>
                    <a:p>
                      <a:r>
                        <a:rPr lang="fr-FR" sz="1100" dirty="0" smtClean="0">
                          <a:solidFill>
                            <a:schemeClr val="bg2"/>
                          </a:solidFill>
                        </a:rPr>
                        <a:t>y</a:t>
                      </a:r>
                      <a:r>
                        <a:rPr lang="fr-FR" sz="1100" baseline="0" dirty="0" smtClean="0">
                          <a:solidFill>
                            <a:schemeClr val="bg2"/>
                          </a:solidFill>
                        </a:rPr>
                        <a:t> = année</a:t>
                      </a:r>
                    </a:p>
                    <a:p>
                      <a:r>
                        <a:rPr lang="fr-FR" sz="1100" baseline="0" dirty="0" smtClean="0">
                          <a:solidFill>
                            <a:schemeClr val="bg2"/>
                          </a:solidFill>
                        </a:rPr>
                        <a:t>i = livraison</a:t>
                      </a:r>
                      <a:endParaRPr lang="fr-FR" sz="1100" dirty="0">
                        <a:solidFill>
                          <a:schemeClr val="bg2"/>
                        </a:solidFill>
                      </a:endParaRPr>
                    </a:p>
                  </a:txBody>
                  <a:tcPr/>
                </a:tc>
                <a:tc gridSpan="2">
                  <a:txBody>
                    <a:bodyPr/>
                    <a:lstStyle/>
                    <a:p>
                      <a:r>
                        <a:rPr lang="fr-FR" sz="1100" dirty="0" smtClean="0">
                          <a:solidFill>
                            <a:schemeClr val="bg2"/>
                          </a:solidFill>
                        </a:rPr>
                        <a:t>Précisent la période de l’embargo. Valeurs chiffrées comprises entre</a:t>
                      </a:r>
                      <a:r>
                        <a:rPr lang="fr-FR" sz="1100" baseline="0" dirty="0" smtClean="0">
                          <a:solidFill>
                            <a:schemeClr val="bg2"/>
                          </a:solidFill>
                        </a:rPr>
                        <a:t> 0 et 9</a:t>
                      </a:r>
                      <a:endParaRPr lang="fr-FR" sz="1100" dirty="0">
                        <a:solidFill>
                          <a:schemeClr val="bg2"/>
                        </a:solidFill>
                      </a:endParaRPr>
                    </a:p>
                  </a:txBody>
                  <a:tcPr/>
                </a:tc>
                <a:tc hMerge="1">
                  <a:txBody>
                    <a:bodyPr/>
                    <a:lstStyle/>
                    <a:p>
                      <a:endParaRPr lang="fr-FR"/>
                    </a:p>
                  </a:txBody>
                  <a:tcPr/>
                </a:tc>
              </a:tr>
            </a:tbl>
          </a:graphicData>
        </a:graphic>
      </p:graphicFrame>
      <p:grpSp>
        <p:nvGrpSpPr>
          <p:cNvPr id="214" name="Google Shape;8471;p65"/>
          <p:cNvGrpSpPr/>
          <p:nvPr/>
        </p:nvGrpSpPr>
        <p:grpSpPr>
          <a:xfrm>
            <a:off x="7558752" y="1128048"/>
            <a:ext cx="456078" cy="652344"/>
            <a:chOff x="6454304" y="2186649"/>
            <a:chExt cx="456078" cy="652344"/>
          </a:xfrm>
        </p:grpSpPr>
        <p:sp>
          <p:nvSpPr>
            <p:cNvPr id="215"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 name="Google Shape;8497;p65"/>
          <p:cNvGrpSpPr/>
          <p:nvPr/>
        </p:nvGrpSpPr>
        <p:grpSpPr>
          <a:xfrm>
            <a:off x="6676936" y="443291"/>
            <a:ext cx="575124" cy="623016"/>
            <a:chOff x="3107925" y="764425"/>
            <a:chExt cx="820200" cy="888500"/>
          </a:xfrm>
        </p:grpSpPr>
        <p:sp>
          <p:nvSpPr>
            <p:cNvPr id="223" name="Google Shape;8498;p65"/>
            <p:cNvSpPr/>
            <p:nvPr/>
          </p:nvSpPr>
          <p:spPr>
            <a:xfrm>
              <a:off x="3139250" y="1071450"/>
              <a:ext cx="356550" cy="581475"/>
            </a:xfrm>
            <a:custGeom>
              <a:avLst/>
              <a:gdLst/>
              <a:ahLst/>
              <a:cxnLst/>
              <a:rect l="l" t="t" r="r" b="b"/>
              <a:pathLst>
                <a:path w="14262" h="23259" extrusionOk="0">
                  <a:moveTo>
                    <a:pt x="12281" y="1"/>
                  </a:moveTo>
                  <a:cubicBezTo>
                    <a:pt x="12281" y="1"/>
                    <a:pt x="11103" y="2507"/>
                    <a:pt x="9299" y="5765"/>
                  </a:cubicBezTo>
                  <a:cubicBezTo>
                    <a:pt x="6893" y="10101"/>
                    <a:pt x="3359" y="15815"/>
                    <a:pt x="0" y="18672"/>
                  </a:cubicBezTo>
                  <a:cubicBezTo>
                    <a:pt x="0" y="18672"/>
                    <a:pt x="3885" y="18121"/>
                    <a:pt x="6141" y="16692"/>
                  </a:cubicBezTo>
                  <a:lnTo>
                    <a:pt x="6141" y="23259"/>
                  </a:lnTo>
                  <a:cubicBezTo>
                    <a:pt x="6141" y="23259"/>
                    <a:pt x="11404" y="18221"/>
                    <a:pt x="13459" y="7394"/>
                  </a:cubicBezTo>
                  <a:cubicBezTo>
                    <a:pt x="13735" y="6066"/>
                    <a:pt x="13935" y="4637"/>
                    <a:pt x="14061" y="3108"/>
                  </a:cubicBezTo>
                  <a:cubicBezTo>
                    <a:pt x="14161" y="2231"/>
                    <a:pt x="14211" y="1304"/>
                    <a:pt x="14261" y="326"/>
                  </a:cubicBezTo>
                  <a:lnTo>
                    <a:pt x="13559" y="201"/>
                  </a:lnTo>
                  <a:lnTo>
                    <a:pt x="122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499;p65"/>
            <p:cNvSpPr/>
            <p:nvPr/>
          </p:nvSpPr>
          <p:spPr>
            <a:xfrm>
              <a:off x="3477600" y="1061425"/>
              <a:ext cx="404150" cy="561425"/>
            </a:xfrm>
            <a:custGeom>
              <a:avLst/>
              <a:gdLst/>
              <a:ahLst/>
              <a:cxnLst/>
              <a:rect l="l" t="t" r="r" b="b"/>
              <a:pathLst>
                <a:path w="16166" h="22457" extrusionOk="0">
                  <a:moveTo>
                    <a:pt x="1930" y="1"/>
                  </a:moveTo>
                  <a:lnTo>
                    <a:pt x="0" y="552"/>
                  </a:lnTo>
                  <a:cubicBezTo>
                    <a:pt x="0" y="577"/>
                    <a:pt x="0" y="602"/>
                    <a:pt x="25" y="602"/>
                  </a:cubicBezTo>
                  <a:cubicBezTo>
                    <a:pt x="176" y="1630"/>
                    <a:pt x="326" y="2582"/>
                    <a:pt x="527" y="3509"/>
                  </a:cubicBezTo>
                  <a:cubicBezTo>
                    <a:pt x="852" y="5063"/>
                    <a:pt x="1253" y="6517"/>
                    <a:pt x="1679" y="7870"/>
                  </a:cubicBezTo>
                  <a:cubicBezTo>
                    <a:pt x="4938" y="18121"/>
                    <a:pt x="10577" y="22457"/>
                    <a:pt x="10577" y="22457"/>
                  </a:cubicBezTo>
                  <a:lnTo>
                    <a:pt x="9850" y="15915"/>
                  </a:lnTo>
                  <a:lnTo>
                    <a:pt x="9850" y="15915"/>
                  </a:lnTo>
                  <a:cubicBezTo>
                    <a:pt x="12256" y="17093"/>
                    <a:pt x="16166" y="17219"/>
                    <a:pt x="16166" y="17219"/>
                  </a:cubicBezTo>
                  <a:cubicBezTo>
                    <a:pt x="12933" y="15038"/>
                    <a:pt x="9349" y="10652"/>
                    <a:pt x="6567" y="6868"/>
                  </a:cubicBezTo>
                  <a:cubicBezTo>
                    <a:pt x="3860" y="3158"/>
                    <a:pt x="1930"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500;p65"/>
            <p:cNvSpPr/>
            <p:nvPr/>
          </p:nvSpPr>
          <p:spPr>
            <a:xfrm>
              <a:off x="3371700" y="1061425"/>
              <a:ext cx="270075" cy="196775"/>
            </a:xfrm>
            <a:custGeom>
              <a:avLst/>
              <a:gdLst/>
              <a:ahLst/>
              <a:cxnLst/>
              <a:rect l="l" t="t" r="r" b="b"/>
              <a:pathLst>
                <a:path w="10803" h="7871" extrusionOk="0">
                  <a:moveTo>
                    <a:pt x="6166" y="1"/>
                  </a:moveTo>
                  <a:lnTo>
                    <a:pt x="4236" y="552"/>
                  </a:lnTo>
                  <a:cubicBezTo>
                    <a:pt x="4236" y="573"/>
                    <a:pt x="4236" y="595"/>
                    <a:pt x="4252" y="601"/>
                  </a:cubicBezTo>
                  <a:lnTo>
                    <a:pt x="4252" y="601"/>
                  </a:lnTo>
                  <a:lnTo>
                    <a:pt x="2983" y="402"/>
                  </a:lnTo>
                  <a:cubicBezTo>
                    <a:pt x="2983" y="402"/>
                    <a:pt x="1805" y="2908"/>
                    <a:pt x="1" y="6166"/>
                  </a:cubicBezTo>
                  <a:cubicBezTo>
                    <a:pt x="828" y="6793"/>
                    <a:pt x="2181" y="7569"/>
                    <a:pt x="4161" y="7795"/>
                  </a:cubicBezTo>
                  <a:cubicBezTo>
                    <a:pt x="4437" y="6467"/>
                    <a:pt x="4637" y="5038"/>
                    <a:pt x="4763" y="3509"/>
                  </a:cubicBezTo>
                  <a:cubicBezTo>
                    <a:pt x="5088" y="5063"/>
                    <a:pt x="5489" y="6517"/>
                    <a:pt x="5915" y="7870"/>
                  </a:cubicBezTo>
                  <a:cubicBezTo>
                    <a:pt x="7294" y="7820"/>
                    <a:pt x="8923" y="7544"/>
                    <a:pt x="10803" y="6868"/>
                  </a:cubicBezTo>
                  <a:cubicBezTo>
                    <a:pt x="8096" y="3158"/>
                    <a:pt x="6166" y="1"/>
                    <a:pt x="6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501;p65"/>
            <p:cNvSpPr/>
            <p:nvPr/>
          </p:nvSpPr>
          <p:spPr>
            <a:xfrm>
              <a:off x="3107925" y="786775"/>
              <a:ext cx="387875" cy="300375"/>
            </a:xfrm>
            <a:custGeom>
              <a:avLst/>
              <a:gdLst/>
              <a:ahLst/>
              <a:cxnLst/>
              <a:rect l="l" t="t" r="r" b="b"/>
              <a:pathLst>
                <a:path w="15515" h="12015" extrusionOk="0">
                  <a:moveTo>
                    <a:pt x="3149" y="0"/>
                  </a:moveTo>
                  <a:cubicBezTo>
                    <a:pt x="3019" y="0"/>
                    <a:pt x="2889" y="3"/>
                    <a:pt x="2757" y="9"/>
                  </a:cubicBezTo>
                  <a:cubicBezTo>
                    <a:pt x="1128" y="2039"/>
                    <a:pt x="0" y="9007"/>
                    <a:pt x="1579" y="11713"/>
                  </a:cubicBezTo>
                  <a:cubicBezTo>
                    <a:pt x="2949" y="11939"/>
                    <a:pt x="4954" y="12014"/>
                    <a:pt x="7019" y="12014"/>
                  </a:cubicBezTo>
                  <a:cubicBezTo>
                    <a:pt x="11148" y="12014"/>
                    <a:pt x="15514" y="11713"/>
                    <a:pt x="15514" y="11713"/>
                  </a:cubicBezTo>
                  <a:cubicBezTo>
                    <a:pt x="15514" y="11713"/>
                    <a:pt x="11480" y="0"/>
                    <a:pt x="3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502;p65"/>
            <p:cNvSpPr/>
            <p:nvPr/>
          </p:nvSpPr>
          <p:spPr>
            <a:xfrm>
              <a:off x="3155375" y="1018375"/>
              <a:ext cx="319100" cy="57050"/>
            </a:xfrm>
            <a:custGeom>
              <a:avLst/>
              <a:gdLst/>
              <a:ahLst/>
              <a:cxnLst/>
              <a:rect l="l" t="t" r="r" b="b"/>
              <a:pathLst>
                <a:path w="12764" h="2282" extrusionOk="0">
                  <a:moveTo>
                    <a:pt x="4179" y="1"/>
                  </a:moveTo>
                  <a:cubicBezTo>
                    <a:pt x="2983" y="1"/>
                    <a:pt x="1942" y="245"/>
                    <a:pt x="1285" y="895"/>
                  </a:cubicBezTo>
                  <a:cubicBezTo>
                    <a:pt x="0" y="2138"/>
                    <a:pt x="8250" y="2282"/>
                    <a:pt x="11553" y="2282"/>
                  </a:cubicBezTo>
                  <a:cubicBezTo>
                    <a:pt x="12116" y="2282"/>
                    <a:pt x="12535" y="2278"/>
                    <a:pt x="12739" y="2274"/>
                  </a:cubicBezTo>
                  <a:cubicBezTo>
                    <a:pt x="12739" y="2274"/>
                    <a:pt x="12764" y="2274"/>
                    <a:pt x="12739" y="2249"/>
                  </a:cubicBezTo>
                  <a:cubicBezTo>
                    <a:pt x="12739" y="2249"/>
                    <a:pt x="12739" y="2249"/>
                    <a:pt x="12714" y="2224"/>
                  </a:cubicBezTo>
                  <a:cubicBezTo>
                    <a:pt x="12714" y="2224"/>
                    <a:pt x="12689" y="2199"/>
                    <a:pt x="12664" y="2174"/>
                  </a:cubicBezTo>
                  <a:cubicBezTo>
                    <a:pt x="11643" y="1736"/>
                    <a:pt x="7364" y="1"/>
                    <a:pt x="4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503;p65"/>
            <p:cNvSpPr/>
            <p:nvPr/>
          </p:nvSpPr>
          <p:spPr>
            <a:xfrm>
              <a:off x="3495775" y="764425"/>
              <a:ext cx="432350" cy="346100"/>
            </a:xfrm>
            <a:custGeom>
              <a:avLst/>
              <a:gdLst/>
              <a:ahLst/>
              <a:cxnLst/>
              <a:rect l="l" t="t" r="r" b="b"/>
              <a:pathLst>
                <a:path w="17294" h="13844" extrusionOk="0">
                  <a:moveTo>
                    <a:pt x="14261" y="1"/>
                  </a:moveTo>
                  <a:cubicBezTo>
                    <a:pt x="4461" y="677"/>
                    <a:pt x="0" y="12607"/>
                    <a:pt x="0" y="12607"/>
                  </a:cubicBezTo>
                  <a:cubicBezTo>
                    <a:pt x="2306" y="13535"/>
                    <a:pt x="4723" y="13844"/>
                    <a:pt x="6921" y="13844"/>
                  </a:cubicBezTo>
                  <a:cubicBezTo>
                    <a:pt x="11317" y="13844"/>
                    <a:pt x="14837" y="12607"/>
                    <a:pt x="14837" y="12607"/>
                  </a:cubicBezTo>
                  <a:cubicBezTo>
                    <a:pt x="14837" y="12607"/>
                    <a:pt x="17293" y="5765"/>
                    <a:pt x="1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504;p65"/>
            <p:cNvSpPr/>
            <p:nvPr/>
          </p:nvSpPr>
          <p:spPr>
            <a:xfrm>
              <a:off x="3537125" y="1033050"/>
              <a:ext cx="321000" cy="55150"/>
            </a:xfrm>
            <a:custGeom>
              <a:avLst/>
              <a:gdLst/>
              <a:ahLst/>
              <a:cxnLst/>
              <a:rect l="l" t="t" r="r" b="b"/>
              <a:pathLst>
                <a:path w="12840" h="2206" extrusionOk="0">
                  <a:moveTo>
                    <a:pt x="10094" y="1"/>
                  </a:moveTo>
                  <a:cubicBezTo>
                    <a:pt x="6454" y="1"/>
                    <a:pt x="0" y="1862"/>
                    <a:pt x="0" y="1862"/>
                  </a:cubicBezTo>
                  <a:cubicBezTo>
                    <a:pt x="0" y="1862"/>
                    <a:pt x="3628" y="2206"/>
                    <a:pt x="6976" y="2206"/>
                  </a:cubicBezTo>
                  <a:cubicBezTo>
                    <a:pt x="10023" y="2206"/>
                    <a:pt x="12840" y="1921"/>
                    <a:pt x="12481" y="835"/>
                  </a:cubicBezTo>
                  <a:cubicBezTo>
                    <a:pt x="12287" y="226"/>
                    <a:pt x="11361" y="1"/>
                    <a:pt x="10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505;p65"/>
            <p:cNvSpPr/>
            <p:nvPr/>
          </p:nvSpPr>
          <p:spPr>
            <a:xfrm>
              <a:off x="3454400" y="1035725"/>
              <a:ext cx="82125" cy="57425"/>
            </a:xfrm>
            <a:custGeom>
              <a:avLst/>
              <a:gdLst/>
              <a:ahLst/>
              <a:cxnLst/>
              <a:rect l="l" t="t" r="r" b="b"/>
              <a:pathLst>
                <a:path w="3285" h="2297" extrusionOk="0">
                  <a:moveTo>
                    <a:pt x="1630" y="1"/>
                  </a:moveTo>
                  <a:cubicBezTo>
                    <a:pt x="1" y="1"/>
                    <a:pt x="1" y="1780"/>
                    <a:pt x="1" y="1780"/>
                  </a:cubicBezTo>
                  <a:cubicBezTo>
                    <a:pt x="1" y="1780"/>
                    <a:pt x="737" y="2297"/>
                    <a:pt x="1699" y="2297"/>
                  </a:cubicBezTo>
                  <a:cubicBezTo>
                    <a:pt x="2191" y="2297"/>
                    <a:pt x="2742" y="2162"/>
                    <a:pt x="3284" y="1755"/>
                  </a:cubicBezTo>
                  <a:cubicBezTo>
                    <a:pt x="3284" y="1755"/>
                    <a:pt x="3259" y="26"/>
                    <a:pt x="1630"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8603;p65"/>
          <p:cNvGrpSpPr/>
          <p:nvPr/>
        </p:nvGrpSpPr>
        <p:grpSpPr>
          <a:xfrm>
            <a:off x="207528" y="1309835"/>
            <a:ext cx="552265" cy="551844"/>
            <a:chOff x="5082875" y="803275"/>
            <a:chExt cx="787600" cy="787000"/>
          </a:xfrm>
        </p:grpSpPr>
        <p:sp>
          <p:nvSpPr>
            <p:cNvPr id="232"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5128;p41"/>
          <p:cNvGrpSpPr/>
          <p:nvPr/>
        </p:nvGrpSpPr>
        <p:grpSpPr>
          <a:xfrm>
            <a:off x="19236" y="4147524"/>
            <a:ext cx="686951" cy="965616"/>
            <a:chOff x="880243" y="3855224"/>
            <a:chExt cx="686951" cy="965616"/>
          </a:xfrm>
        </p:grpSpPr>
        <p:grpSp>
          <p:nvGrpSpPr>
            <p:cNvPr id="246" name="Google Shape;5129;p41"/>
            <p:cNvGrpSpPr/>
            <p:nvPr/>
          </p:nvGrpSpPr>
          <p:grpSpPr>
            <a:xfrm rot="290813">
              <a:off x="1231470" y="3911237"/>
              <a:ext cx="312452" cy="543944"/>
              <a:chOff x="6496800" y="2683725"/>
              <a:chExt cx="581500" cy="1012325"/>
            </a:xfrm>
          </p:grpSpPr>
          <p:sp>
            <p:nvSpPr>
              <p:cNvPr id="290" name="Google Shape;5130;p41"/>
              <p:cNvSpPr/>
              <p:nvPr/>
            </p:nvSpPr>
            <p:spPr>
              <a:xfrm>
                <a:off x="6716500" y="2785875"/>
                <a:ext cx="142700" cy="192325"/>
              </a:xfrm>
              <a:custGeom>
                <a:avLst/>
                <a:gdLst/>
                <a:ahLst/>
                <a:cxnLst/>
                <a:rect l="l" t="t" r="r" b="b"/>
                <a:pathLst>
                  <a:path w="5708" h="7693" extrusionOk="0">
                    <a:moveTo>
                      <a:pt x="1165" y="388"/>
                    </a:moveTo>
                    <a:cubicBezTo>
                      <a:pt x="2694" y="434"/>
                      <a:pt x="4201" y="4132"/>
                      <a:pt x="4885" y="6277"/>
                    </a:cubicBezTo>
                    <a:cubicBezTo>
                      <a:pt x="2900" y="4063"/>
                      <a:pt x="594" y="1142"/>
                      <a:pt x="891" y="480"/>
                    </a:cubicBezTo>
                    <a:cubicBezTo>
                      <a:pt x="914" y="434"/>
                      <a:pt x="1005" y="388"/>
                      <a:pt x="1142" y="388"/>
                    </a:cubicBezTo>
                    <a:close/>
                    <a:moveTo>
                      <a:pt x="1165" y="0"/>
                    </a:moveTo>
                    <a:cubicBezTo>
                      <a:pt x="754" y="0"/>
                      <a:pt x="594" y="183"/>
                      <a:pt x="526" y="343"/>
                    </a:cubicBezTo>
                    <a:cubicBezTo>
                      <a:pt x="1" y="1530"/>
                      <a:pt x="4315" y="6209"/>
                      <a:pt x="5182" y="7145"/>
                    </a:cubicBezTo>
                    <a:lnTo>
                      <a:pt x="5707" y="7693"/>
                    </a:lnTo>
                    <a:lnTo>
                      <a:pt x="5502" y="6962"/>
                    </a:lnTo>
                    <a:cubicBezTo>
                      <a:pt x="5410" y="6665"/>
                      <a:pt x="3561" y="69"/>
                      <a:pt x="1165" y="0"/>
                    </a:cubicBezTo>
                    <a:close/>
                    <a:moveTo>
                      <a:pt x="5707" y="7693"/>
                    </a:moveTo>
                    <a:lnTo>
                      <a:pt x="5707" y="7693"/>
                    </a:lnTo>
                    <a:lnTo>
                      <a:pt x="5707" y="769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131;p41"/>
              <p:cNvSpPr/>
              <p:nvPr/>
            </p:nvSpPr>
            <p:spPr>
              <a:xfrm>
                <a:off x="6854600" y="2683725"/>
                <a:ext cx="127275" cy="300750"/>
              </a:xfrm>
              <a:custGeom>
                <a:avLst/>
                <a:gdLst/>
                <a:ahLst/>
                <a:cxnLst/>
                <a:rect l="l" t="t" r="r" b="b"/>
                <a:pathLst>
                  <a:path w="5091" h="12030" extrusionOk="0">
                    <a:moveTo>
                      <a:pt x="3470" y="389"/>
                    </a:moveTo>
                    <a:cubicBezTo>
                      <a:pt x="3607" y="389"/>
                      <a:pt x="3698" y="434"/>
                      <a:pt x="3744" y="526"/>
                    </a:cubicBezTo>
                    <a:cubicBezTo>
                      <a:pt x="4383" y="1530"/>
                      <a:pt x="2306" y="6506"/>
                      <a:pt x="525" y="10112"/>
                    </a:cubicBezTo>
                    <a:cubicBezTo>
                      <a:pt x="868" y="6711"/>
                      <a:pt x="1826" y="412"/>
                      <a:pt x="3470" y="389"/>
                    </a:cubicBezTo>
                    <a:close/>
                    <a:moveTo>
                      <a:pt x="3447" y="1"/>
                    </a:moveTo>
                    <a:cubicBezTo>
                      <a:pt x="959" y="46"/>
                      <a:pt x="160" y="9953"/>
                      <a:pt x="69" y="11071"/>
                    </a:cubicBezTo>
                    <a:lnTo>
                      <a:pt x="0" y="12030"/>
                    </a:lnTo>
                    <a:lnTo>
                      <a:pt x="434" y="11185"/>
                    </a:lnTo>
                    <a:cubicBezTo>
                      <a:pt x="913" y="10249"/>
                      <a:pt x="5090" y="1941"/>
                      <a:pt x="4086" y="320"/>
                    </a:cubicBezTo>
                    <a:cubicBezTo>
                      <a:pt x="3949" y="115"/>
                      <a:pt x="3721" y="1"/>
                      <a:pt x="34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132;p41"/>
              <p:cNvSpPr/>
              <p:nvPr/>
            </p:nvSpPr>
            <p:spPr>
              <a:xfrm>
                <a:off x="6496800" y="2733950"/>
                <a:ext cx="326450" cy="233400"/>
              </a:xfrm>
              <a:custGeom>
                <a:avLst/>
                <a:gdLst/>
                <a:ahLst/>
                <a:cxnLst/>
                <a:rect l="l" t="t" r="r" b="b"/>
                <a:pathLst>
                  <a:path w="13058" h="9336" extrusionOk="0">
                    <a:moveTo>
                      <a:pt x="7830" y="5729"/>
                    </a:moveTo>
                    <a:cubicBezTo>
                      <a:pt x="7990" y="5729"/>
                      <a:pt x="8127" y="5729"/>
                      <a:pt x="8264" y="5775"/>
                    </a:cubicBezTo>
                    <a:cubicBezTo>
                      <a:pt x="8332" y="5866"/>
                      <a:pt x="8401" y="5958"/>
                      <a:pt x="8446" y="6072"/>
                    </a:cubicBezTo>
                    <a:cubicBezTo>
                      <a:pt x="8560" y="6254"/>
                      <a:pt x="8675" y="6506"/>
                      <a:pt x="8675" y="6757"/>
                    </a:cubicBezTo>
                    <a:cubicBezTo>
                      <a:pt x="8697" y="7008"/>
                      <a:pt x="8560" y="7213"/>
                      <a:pt x="8401" y="7282"/>
                    </a:cubicBezTo>
                    <a:cubicBezTo>
                      <a:pt x="8334" y="7315"/>
                      <a:pt x="8255" y="7336"/>
                      <a:pt x="8155" y="7336"/>
                    </a:cubicBezTo>
                    <a:cubicBezTo>
                      <a:pt x="8118" y="7336"/>
                      <a:pt x="8078" y="7333"/>
                      <a:pt x="8035" y="7327"/>
                    </a:cubicBezTo>
                    <a:cubicBezTo>
                      <a:pt x="7693" y="7304"/>
                      <a:pt x="7351" y="7190"/>
                      <a:pt x="7054" y="6985"/>
                    </a:cubicBezTo>
                    <a:cubicBezTo>
                      <a:pt x="6917" y="6916"/>
                      <a:pt x="6620" y="6711"/>
                      <a:pt x="6643" y="6437"/>
                    </a:cubicBezTo>
                    <a:cubicBezTo>
                      <a:pt x="6643" y="6209"/>
                      <a:pt x="6826" y="6026"/>
                      <a:pt x="7008" y="5935"/>
                    </a:cubicBezTo>
                    <a:cubicBezTo>
                      <a:pt x="7259" y="5798"/>
                      <a:pt x="7533" y="5729"/>
                      <a:pt x="7830" y="5729"/>
                    </a:cubicBezTo>
                    <a:close/>
                    <a:moveTo>
                      <a:pt x="2261" y="0"/>
                    </a:moveTo>
                    <a:cubicBezTo>
                      <a:pt x="1644" y="92"/>
                      <a:pt x="1005" y="206"/>
                      <a:pt x="594" y="685"/>
                    </a:cubicBezTo>
                    <a:cubicBezTo>
                      <a:pt x="1" y="1370"/>
                      <a:pt x="252" y="2443"/>
                      <a:pt x="845" y="3013"/>
                    </a:cubicBezTo>
                    <a:cubicBezTo>
                      <a:pt x="1348" y="3493"/>
                      <a:pt x="2078" y="3767"/>
                      <a:pt x="3082" y="3812"/>
                    </a:cubicBezTo>
                    <a:cubicBezTo>
                      <a:pt x="3379" y="3835"/>
                      <a:pt x="3653" y="3835"/>
                      <a:pt x="3950" y="3835"/>
                    </a:cubicBezTo>
                    <a:cubicBezTo>
                      <a:pt x="4406" y="3835"/>
                      <a:pt x="4886" y="3835"/>
                      <a:pt x="5342" y="3903"/>
                    </a:cubicBezTo>
                    <a:cubicBezTo>
                      <a:pt x="6346" y="4063"/>
                      <a:pt x="7282" y="4588"/>
                      <a:pt x="7944" y="5341"/>
                    </a:cubicBezTo>
                    <a:cubicBezTo>
                      <a:pt x="7533" y="5341"/>
                      <a:pt x="7145" y="5410"/>
                      <a:pt x="6826" y="5593"/>
                    </a:cubicBezTo>
                    <a:cubicBezTo>
                      <a:pt x="6483" y="5798"/>
                      <a:pt x="6255" y="6118"/>
                      <a:pt x="6255" y="6414"/>
                    </a:cubicBezTo>
                    <a:cubicBezTo>
                      <a:pt x="6255" y="6871"/>
                      <a:pt x="6620" y="7167"/>
                      <a:pt x="6849" y="7304"/>
                    </a:cubicBezTo>
                    <a:cubicBezTo>
                      <a:pt x="7191" y="7533"/>
                      <a:pt x="7602" y="7670"/>
                      <a:pt x="8013" y="7715"/>
                    </a:cubicBezTo>
                    <a:cubicBezTo>
                      <a:pt x="8150" y="7715"/>
                      <a:pt x="8355" y="7715"/>
                      <a:pt x="8560" y="7624"/>
                    </a:cubicBezTo>
                    <a:cubicBezTo>
                      <a:pt x="8857" y="7487"/>
                      <a:pt x="9063" y="7145"/>
                      <a:pt x="9063" y="6757"/>
                    </a:cubicBezTo>
                    <a:cubicBezTo>
                      <a:pt x="9063" y="6460"/>
                      <a:pt x="8948" y="6163"/>
                      <a:pt x="8812" y="5935"/>
                    </a:cubicBezTo>
                    <a:lnTo>
                      <a:pt x="8812" y="5935"/>
                    </a:lnTo>
                    <a:cubicBezTo>
                      <a:pt x="9268" y="6140"/>
                      <a:pt x="9679" y="6414"/>
                      <a:pt x="10135" y="6757"/>
                    </a:cubicBezTo>
                    <a:cubicBezTo>
                      <a:pt x="11117" y="7464"/>
                      <a:pt x="12121" y="8263"/>
                      <a:pt x="12715" y="9336"/>
                    </a:cubicBezTo>
                    <a:lnTo>
                      <a:pt x="13057" y="9153"/>
                    </a:lnTo>
                    <a:cubicBezTo>
                      <a:pt x="12418" y="8012"/>
                      <a:pt x="11368" y="7190"/>
                      <a:pt x="10364" y="6437"/>
                    </a:cubicBezTo>
                    <a:cubicBezTo>
                      <a:pt x="9816" y="6049"/>
                      <a:pt x="9337" y="5707"/>
                      <a:pt x="8743" y="5501"/>
                    </a:cubicBezTo>
                    <a:cubicBezTo>
                      <a:pt x="8652" y="5478"/>
                      <a:pt x="8583" y="5456"/>
                      <a:pt x="8492" y="5433"/>
                    </a:cubicBezTo>
                    <a:cubicBezTo>
                      <a:pt x="7762" y="4428"/>
                      <a:pt x="6620" y="3721"/>
                      <a:pt x="5411" y="3538"/>
                    </a:cubicBezTo>
                    <a:cubicBezTo>
                      <a:pt x="4931" y="3447"/>
                      <a:pt x="4429" y="3447"/>
                      <a:pt x="3950" y="3447"/>
                    </a:cubicBezTo>
                    <a:lnTo>
                      <a:pt x="3105" y="3447"/>
                    </a:lnTo>
                    <a:cubicBezTo>
                      <a:pt x="2215" y="3378"/>
                      <a:pt x="1553" y="3150"/>
                      <a:pt x="1119" y="2739"/>
                    </a:cubicBezTo>
                    <a:cubicBezTo>
                      <a:pt x="640" y="2306"/>
                      <a:pt x="435" y="1461"/>
                      <a:pt x="868" y="936"/>
                    </a:cubicBezTo>
                    <a:cubicBezTo>
                      <a:pt x="1188" y="571"/>
                      <a:pt x="1759" y="457"/>
                      <a:pt x="2306" y="388"/>
                    </a:cubicBezTo>
                    <a:lnTo>
                      <a:pt x="22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133;p41"/>
              <p:cNvSpPr/>
              <p:nvPr/>
            </p:nvSpPr>
            <p:spPr>
              <a:xfrm>
                <a:off x="6638325" y="2939375"/>
                <a:ext cx="439975" cy="756675"/>
              </a:xfrm>
              <a:custGeom>
                <a:avLst/>
                <a:gdLst/>
                <a:ahLst/>
                <a:cxnLst/>
                <a:rect l="l" t="t" r="r" b="b"/>
                <a:pathLst>
                  <a:path w="17599" h="30267" extrusionOk="0">
                    <a:moveTo>
                      <a:pt x="16321" y="0"/>
                    </a:moveTo>
                    <a:lnTo>
                      <a:pt x="1" y="708"/>
                    </a:lnTo>
                    <a:lnTo>
                      <a:pt x="411" y="5273"/>
                    </a:lnTo>
                    <a:lnTo>
                      <a:pt x="480" y="6140"/>
                    </a:lnTo>
                    <a:lnTo>
                      <a:pt x="777" y="9382"/>
                    </a:lnTo>
                    <a:lnTo>
                      <a:pt x="868" y="10272"/>
                    </a:lnTo>
                    <a:lnTo>
                      <a:pt x="1096" y="12851"/>
                    </a:lnTo>
                    <a:lnTo>
                      <a:pt x="1165" y="13718"/>
                    </a:lnTo>
                    <a:lnTo>
                      <a:pt x="1461" y="17028"/>
                    </a:lnTo>
                    <a:lnTo>
                      <a:pt x="1553" y="17918"/>
                    </a:lnTo>
                    <a:lnTo>
                      <a:pt x="1804" y="20726"/>
                    </a:lnTo>
                    <a:lnTo>
                      <a:pt x="1895" y="21616"/>
                    </a:lnTo>
                    <a:lnTo>
                      <a:pt x="2078" y="23762"/>
                    </a:lnTo>
                    <a:lnTo>
                      <a:pt x="2169" y="24629"/>
                    </a:lnTo>
                    <a:lnTo>
                      <a:pt x="2397" y="27368"/>
                    </a:lnTo>
                    <a:lnTo>
                      <a:pt x="2489" y="28235"/>
                    </a:lnTo>
                    <a:lnTo>
                      <a:pt x="2671" y="30267"/>
                    </a:lnTo>
                    <a:cubicBezTo>
                      <a:pt x="2671" y="30267"/>
                      <a:pt x="17097" y="29742"/>
                      <a:pt x="17599" y="29719"/>
                    </a:cubicBezTo>
                    <a:cubicBezTo>
                      <a:pt x="17508" y="29719"/>
                      <a:pt x="17394" y="28555"/>
                      <a:pt x="17302" y="26683"/>
                    </a:cubicBezTo>
                    <a:cubicBezTo>
                      <a:pt x="17279" y="26409"/>
                      <a:pt x="17279" y="26113"/>
                      <a:pt x="17257" y="25793"/>
                    </a:cubicBezTo>
                    <a:cubicBezTo>
                      <a:pt x="17211" y="25017"/>
                      <a:pt x="17165" y="24172"/>
                      <a:pt x="17120" y="23237"/>
                    </a:cubicBezTo>
                    <a:cubicBezTo>
                      <a:pt x="17120" y="22963"/>
                      <a:pt x="17097" y="22643"/>
                      <a:pt x="17074" y="22346"/>
                    </a:cubicBezTo>
                    <a:cubicBezTo>
                      <a:pt x="17051" y="21525"/>
                      <a:pt x="17005" y="20657"/>
                      <a:pt x="16983" y="19767"/>
                    </a:cubicBezTo>
                    <a:cubicBezTo>
                      <a:pt x="16960" y="19470"/>
                      <a:pt x="16960" y="19174"/>
                      <a:pt x="16960" y="18877"/>
                    </a:cubicBezTo>
                    <a:cubicBezTo>
                      <a:pt x="16914" y="18101"/>
                      <a:pt x="16869" y="17302"/>
                      <a:pt x="16846" y="16503"/>
                    </a:cubicBezTo>
                    <a:lnTo>
                      <a:pt x="16823" y="15613"/>
                    </a:lnTo>
                    <a:cubicBezTo>
                      <a:pt x="16777" y="14631"/>
                      <a:pt x="16754" y="13627"/>
                      <a:pt x="16732" y="12646"/>
                    </a:cubicBezTo>
                    <a:cubicBezTo>
                      <a:pt x="16709" y="12349"/>
                      <a:pt x="16709" y="12052"/>
                      <a:pt x="16686" y="11755"/>
                    </a:cubicBezTo>
                    <a:cubicBezTo>
                      <a:pt x="16663" y="10842"/>
                      <a:pt x="16640" y="9907"/>
                      <a:pt x="16595" y="9039"/>
                    </a:cubicBezTo>
                    <a:cubicBezTo>
                      <a:pt x="16595" y="8743"/>
                      <a:pt x="16572" y="8446"/>
                      <a:pt x="16572" y="8172"/>
                    </a:cubicBezTo>
                    <a:cubicBezTo>
                      <a:pt x="16526" y="7008"/>
                      <a:pt x="16503" y="5935"/>
                      <a:pt x="16481" y="4954"/>
                    </a:cubicBezTo>
                    <a:cubicBezTo>
                      <a:pt x="16458" y="4634"/>
                      <a:pt x="16458" y="4337"/>
                      <a:pt x="16435" y="4063"/>
                    </a:cubicBezTo>
                    <a:cubicBezTo>
                      <a:pt x="16366" y="1598"/>
                      <a:pt x="16321" y="0"/>
                      <a:pt x="163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134;p41"/>
              <p:cNvSpPr/>
              <p:nvPr/>
            </p:nvSpPr>
            <p:spPr>
              <a:xfrm>
                <a:off x="6698250" y="3584175"/>
                <a:ext cx="372650" cy="61100"/>
              </a:xfrm>
              <a:custGeom>
                <a:avLst/>
                <a:gdLst/>
                <a:ahLst/>
                <a:cxnLst/>
                <a:rect l="l" t="t" r="r" b="b"/>
                <a:pathLst>
                  <a:path w="14906" h="2444" extrusionOk="0">
                    <a:moveTo>
                      <a:pt x="14860" y="1"/>
                    </a:moveTo>
                    <a:cubicBezTo>
                      <a:pt x="9906" y="572"/>
                      <a:pt x="4953" y="1097"/>
                      <a:pt x="0" y="1576"/>
                    </a:cubicBezTo>
                    <a:lnTo>
                      <a:pt x="92" y="2443"/>
                    </a:lnTo>
                    <a:cubicBezTo>
                      <a:pt x="5045" y="1964"/>
                      <a:pt x="9975" y="1439"/>
                      <a:pt x="14905" y="891"/>
                    </a:cubicBezTo>
                    <a:cubicBezTo>
                      <a:pt x="14882" y="617"/>
                      <a:pt x="14882" y="321"/>
                      <a:pt x="148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135;p41"/>
              <p:cNvSpPr/>
              <p:nvPr/>
            </p:nvSpPr>
            <p:spPr>
              <a:xfrm>
                <a:off x="6690250" y="3498025"/>
                <a:ext cx="376075" cy="57075"/>
              </a:xfrm>
              <a:custGeom>
                <a:avLst/>
                <a:gdLst/>
                <a:ahLst/>
                <a:cxnLst/>
                <a:rect l="l" t="t" r="r" b="b"/>
                <a:pathLst>
                  <a:path w="15043" h="2283" extrusionOk="0">
                    <a:moveTo>
                      <a:pt x="14997" y="0"/>
                    </a:moveTo>
                    <a:cubicBezTo>
                      <a:pt x="9975" y="297"/>
                      <a:pt x="4977" y="754"/>
                      <a:pt x="1" y="1416"/>
                    </a:cubicBezTo>
                    <a:lnTo>
                      <a:pt x="92" y="2283"/>
                    </a:lnTo>
                    <a:cubicBezTo>
                      <a:pt x="5045" y="1644"/>
                      <a:pt x="10044" y="1164"/>
                      <a:pt x="15043" y="891"/>
                    </a:cubicBezTo>
                    <a:cubicBezTo>
                      <a:pt x="15043" y="617"/>
                      <a:pt x="15020" y="297"/>
                      <a:pt x="149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136;p41"/>
              <p:cNvSpPr/>
              <p:nvPr/>
            </p:nvSpPr>
            <p:spPr>
              <a:xfrm>
                <a:off x="6683400" y="3411275"/>
                <a:ext cx="379500" cy="68500"/>
              </a:xfrm>
              <a:custGeom>
                <a:avLst/>
                <a:gdLst/>
                <a:ahLst/>
                <a:cxnLst/>
                <a:rect l="l" t="t" r="r" b="b"/>
                <a:pathLst>
                  <a:path w="15180" h="2740" extrusionOk="0">
                    <a:moveTo>
                      <a:pt x="15157" y="1"/>
                    </a:moveTo>
                    <a:cubicBezTo>
                      <a:pt x="10090" y="549"/>
                      <a:pt x="5045" y="1165"/>
                      <a:pt x="1" y="1850"/>
                    </a:cubicBezTo>
                    <a:lnTo>
                      <a:pt x="92" y="2740"/>
                    </a:lnTo>
                    <a:cubicBezTo>
                      <a:pt x="5091" y="2032"/>
                      <a:pt x="10135" y="1416"/>
                      <a:pt x="15180" y="891"/>
                    </a:cubicBezTo>
                    <a:cubicBezTo>
                      <a:pt x="15157" y="594"/>
                      <a:pt x="15157" y="298"/>
                      <a:pt x="151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137;p41"/>
              <p:cNvSpPr/>
              <p:nvPr/>
            </p:nvSpPr>
            <p:spPr>
              <a:xfrm>
                <a:off x="6674850" y="3329675"/>
                <a:ext cx="384625" cy="57675"/>
              </a:xfrm>
              <a:custGeom>
                <a:avLst/>
                <a:gdLst/>
                <a:ahLst/>
                <a:cxnLst/>
                <a:rect l="l" t="t" r="r" b="b"/>
                <a:pathLst>
                  <a:path w="15385" h="2307" extrusionOk="0">
                    <a:moveTo>
                      <a:pt x="15362" y="1"/>
                    </a:moveTo>
                    <a:cubicBezTo>
                      <a:pt x="10249" y="617"/>
                      <a:pt x="5136" y="1074"/>
                      <a:pt x="0" y="1416"/>
                    </a:cubicBezTo>
                    <a:lnTo>
                      <a:pt x="92" y="2306"/>
                    </a:lnTo>
                    <a:cubicBezTo>
                      <a:pt x="5205" y="1964"/>
                      <a:pt x="10318" y="1507"/>
                      <a:pt x="15385" y="891"/>
                    </a:cubicBezTo>
                    <a:lnTo>
                      <a:pt x="153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138;p41"/>
              <p:cNvSpPr/>
              <p:nvPr/>
            </p:nvSpPr>
            <p:spPr>
              <a:xfrm>
                <a:off x="6665725" y="3233250"/>
                <a:ext cx="390900" cy="49100"/>
              </a:xfrm>
              <a:custGeom>
                <a:avLst/>
                <a:gdLst/>
                <a:ahLst/>
                <a:cxnLst/>
                <a:rect l="l" t="t" r="r" b="b"/>
                <a:pathLst>
                  <a:path w="15636" h="1964" extrusionOk="0">
                    <a:moveTo>
                      <a:pt x="15590" y="0"/>
                    </a:moveTo>
                    <a:cubicBezTo>
                      <a:pt x="10409" y="434"/>
                      <a:pt x="5204" y="799"/>
                      <a:pt x="0" y="1096"/>
                    </a:cubicBezTo>
                    <a:lnTo>
                      <a:pt x="92" y="1963"/>
                    </a:lnTo>
                    <a:cubicBezTo>
                      <a:pt x="5273" y="1690"/>
                      <a:pt x="10454" y="1324"/>
                      <a:pt x="15636" y="891"/>
                    </a:cubicBezTo>
                    <a:cubicBezTo>
                      <a:pt x="15613" y="594"/>
                      <a:pt x="15613" y="297"/>
                      <a:pt x="155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139;p41"/>
              <p:cNvSpPr/>
              <p:nvPr/>
            </p:nvSpPr>
            <p:spPr>
              <a:xfrm>
                <a:off x="6657725" y="3143650"/>
                <a:ext cx="395475" cy="52525"/>
              </a:xfrm>
              <a:custGeom>
                <a:avLst/>
                <a:gdLst/>
                <a:ahLst/>
                <a:cxnLst/>
                <a:rect l="l" t="t" r="r" b="b"/>
                <a:pathLst>
                  <a:path w="15819" h="2101" extrusionOk="0">
                    <a:moveTo>
                      <a:pt x="15796" y="1"/>
                    </a:moveTo>
                    <a:cubicBezTo>
                      <a:pt x="10523" y="320"/>
                      <a:pt x="5251" y="731"/>
                      <a:pt x="1" y="1211"/>
                    </a:cubicBezTo>
                    <a:lnTo>
                      <a:pt x="92" y="2101"/>
                    </a:lnTo>
                    <a:cubicBezTo>
                      <a:pt x="5319" y="1599"/>
                      <a:pt x="10569" y="1188"/>
                      <a:pt x="15819" y="868"/>
                    </a:cubicBezTo>
                    <a:cubicBezTo>
                      <a:pt x="15819" y="572"/>
                      <a:pt x="15819" y="275"/>
                      <a:pt x="157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140;p41"/>
              <p:cNvSpPr/>
              <p:nvPr/>
            </p:nvSpPr>
            <p:spPr>
              <a:xfrm>
                <a:off x="6648600" y="3040950"/>
                <a:ext cx="401750" cy="51950"/>
              </a:xfrm>
              <a:custGeom>
                <a:avLst/>
                <a:gdLst/>
                <a:ahLst/>
                <a:cxnLst/>
                <a:rect l="l" t="t" r="r" b="b"/>
                <a:pathLst>
                  <a:path w="16070" h="2078" extrusionOk="0">
                    <a:moveTo>
                      <a:pt x="16024" y="0"/>
                    </a:moveTo>
                    <a:cubicBezTo>
                      <a:pt x="10683" y="434"/>
                      <a:pt x="5342" y="868"/>
                      <a:pt x="0" y="1210"/>
                    </a:cubicBezTo>
                    <a:lnTo>
                      <a:pt x="69" y="2077"/>
                    </a:lnTo>
                    <a:cubicBezTo>
                      <a:pt x="5410" y="1735"/>
                      <a:pt x="10751" y="1324"/>
                      <a:pt x="16070" y="891"/>
                    </a:cubicBezTo>
                    <a:cubicBezTo>
                      <a:pt x="16047" y="571"/>
                      <a:pt x="16047" y="274"/>
                      <a:pt x="160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 name="Google Shape;5141;p41"/>
            <p:cNvGrpSpPr/>
            <p:nvPr/>
          </p:nvGrpSpPr>
          <p:grpSpPr>
            <a:xfrm rot="-1463247">
              <a:off x="1053138" y="3911450"/>
              <a:ext cx="367713" cy="441333"/>
              <a:chOff x="6522500" y="1329050"/>
              <a:chExt cx="521575" cy="626000"/>
            </a:xfrm>
          </p:grpSpPr>
          <p:sp>
            <p:nvSpPr>
              <p:cNvPr id="282" name="Google Shape;5142;p41"/>
              <p:cNvSpPr/>
              <p:nvPr/>
            </p:nvSpPr>
            <p:spPr>
              <a:xfrm>
                <a:off x="6869425" y="1460875"/>
                <a:ext cx="116450" cy="186625"/>
              </a:xfrm>
              <a:custGeom>
                <a:avLst/>
                <a:gdLst/>
                <a:ahLst/>
                <a:cxnLst/>
                <a:rect l="l" t="t" r="r" b="b"/>
                <a:pathLst>
                  <a:path w="4658" h="7465" extrusionOk="0">
                    <a:moveTo>
                      <a:pt x="3653" y="388"/>
                    </a:moveTo>
                    <a:cubicBezTo>
                      <a:pt x="3790" y="388"/>
                      <a:pt x="3813" y="434"/>
                      <a:pt x="3813" y="457"/>
                    </a:cubicBezTo>
                    <a:cubicBezTo>
                      <a:pt x="4087" y="1073"/>
                      <a:pt x="2306" y="3812"/>
                      <a:pt x="800" y="5798"/>
                    </a:cubicBezTo>
                    <a:cubicBezTo>
                      <a:pt x="1462" y="3401"/>
                      <a:pt x="2626" y="388"/>
                      <a:pt x="3630" y="388"/>
                    </a:cubicBezTo>
                    <a:close/>
                    <a:moveTo>
                      <a:pt x="3630" y="0"/>
                    </a:moveTo>
                    <a:cubicBezTo>
                      <a:pt x="1827" y="0"/>
                      <a:pt x="366" y="5935"/>
                      <a:pt x="206" y="6620"/>
                    </a:cubicBezTo>
                    <a:lnTo>
                      <a:pt x="1" y="7464"/>
                    </a:lnTo>
                    <a:lnTo>
                      <a:pt x="526" y="6779"/>
                    </a:lnTo>
                    <a:cubicBezTo>
                      <a:pt x="1233" y="5889"/>
                      <a:pt x="4657" y="1415"/>
                      <a:pt x="4155" y="297"/>
                    </a:cubicBezTo>
                    <a:cubicBezTo>
                      <a:pt x="4109" y="183"/>
                      <a:pt x="3972" y="23"/>
                      <a:pt x="36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143;p41"/>
              <p:cNvSpPr/>
              <p:nvPr/>
            </p:nvSpPr>
            <p:spPr>
              <a:xfrm>
                <a:off x="6859175" y="1528400"/>
                <a:ext cx="184900" cy="113950"/>
              </a:xfrm>
              <a:custGeom>
                <a:avLst/>
                <a:gdLst/>
                <a:ahLst/>
                <a:cxnLst/>
                <a:rect l="l" t="t" r="r" b="b"/>
                <a:pathLst>
                  <a:path w="7396" h="4558" extrusionOk="0">
                    <a:moveTo>
                      <a:pt x="6756" y="358"/>
                    </a:moveTo>
                    <a:cubicBezTo>
                      <a:pt x="6848" y="358"/>
                      <a:pt x="6916" y="381"/>
                      <a:pt x="6985" y="426"/>
                    </a:cubicBezTo>
                    <a:cubicBezTo>
                      <a:pt x="7007" y="449"/>
                      <a:pt x="7007" y="449"/>
                      <a:pt x="7007" y="472"/>
                    </a:cubicBezTo>
                    <a:cubicBezTo>
                      <a:pt x="6962" y="928"/>
                      <a:pt x="4588" y="2184"/>
                      <a:pt x="2031" y="3302"/>
                    </a:cubicBezTo>
                    <a:cubicBezTo>
                      <a:pt x="3789" y="1841"/>
                      <a:pt x="5935" y="358"/>
                      <a:pt x="6756" y="358"/>
                    </a:cubicBezTo>
                    <a:close/>
                    <a:moveTo>
                      <a:pt x="6791" y="1"/>
                    </a:moveTo>
                    <a:cubicBezTo>
                      <a:pt x="5264" y="1"/>
                      <a:pt x="1610" y="3122"/>
                      <a:pt x="845" y="3804"/>
                    </a:cubicBezTo>
                    <a:lnTo>
                      <a:pt x="0" y="4558"/>
                    </a:lnTo>
                    <a:lnTo>
                      <a:pt x="0" y="4558"/>
                    </a:lnTo>
                    <a:lnTo>
                      <a:pt x="1027" y="4124"/>
                    </a:lnTo>
                    <a:cubicBezTo>
                      <a:pt x="2077" y="3713"/>
                      <a:pt x="7281" y="1545"/>
                      <a:pt x="7395" y="495"/>
                    </a:cubicBezTo>
                    <a:cubicBezTo>
                      <a:pt x="7395" y="358"/>
                      <a:pt x="7327" y="198"/>
                      <a:pt x="7190" y="107"/>
                    </a:cubicBezTo>
                    <a:cubicBezTo>
                      <a:pt x="7083" y="34"/>
                      <a:pt x="6948" y="1"/>
                      <a:pt x="67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144;p41"/>
              <p:cNvSpPr/>
              <p:nvPr/>
            </p:nvSpPr>
            <p:spPr>
              <a:xfrm>
                <a:off x="6673125" y="1329050"/>
                <a:ext cx="216300" cy="294475"/>
              </a:xfrm>
              <a:custGeom>
                <a:avLst/>
                <a:gdLst/>
                <a:ahLst/>
                <a:cxnLst/>
                <a:rect l="l" t="t" r="r" b="b"/>
                <a:pathLst>
                  <a:path w="8652" h="11779" extrusionOk="0">
                    <a:moveTo>
                      <a:pt x="5068" y="5547"/>
                    </a:moveTo>
                    <a:cubicBezTo>
                      <a:pt x="5137" y="5730"/>
                      <a:pt x="5182" y="5958"/>
                      <a:pt x="5091" y="6141"/>
                    </a:cubicBezTo>
                    <a:cubicBezTo>
                      <a:pt x="5031" y="6240"/>
                      <a:pt x="4920" y="6305"/>
                      <a:pt x="4802" y="6305"/>
                    </a:cubicBezTo>
                    <a:cubicBezTo>
                      <a:pt x="4784" y="6305"/>
                      <a:pt x="4766" y="6303"/>
                      <a:pt x="4749" y="6300"/>
                    </a:cubicBezTo>
                    <a:cubicBezTo>
                      <a:pt x="4680" y="6300"/>
                      <a:pt x="4589" y="6277"/>
                      <a:pt x="4566" y="6209"/>
                    </a:cubicBezTo>
                    <a:cubicBezTo>
                      <a:pt x="4543" y="6141"/>
                      <a:pt x="4566" y="6049"/>
                      <a:pt x="4612" y="5958"/>
                    </a:cubicBezTo>
                    <a:cubicBezTo>
                      <a:pt x="4703" y="5753"/>
                      <a:pt x="4863" y="5616"/>
                      <a:pt x="5068" y="5547"/>
                    </a:cubicBezTo>
                    <a:close/>
                    <a:moveTo>
                      <a:pt x="960" y="1"/>
                    </a:moveTo>
                    <a:cubicBezTo>
                      <a:pt x="366" y="206"/>
                      <a:pt x="1" y="914"/>
                      <a:pt x="184" y="1530"/>
                    </a:cubicBezTo>
                    <a:cubicBezTo>
                      <a:pt x="298" y="1941"/>
                      <a:pt x="594" y="2260"/>
                      <a:pt x="891" y="2511"/>
                    </a:cubicBezTo>
                    <a:cubicBezTo>
                      <a:pt x="1325" y="2877"/>
                      <a:pt x="1781" y="3196"/>
                      <a:pt x="2261" y="3470"/>
                    </a:cubicBezTo>
                    <a:cubicBezTo>
                      <a:pt x="2489" y="3584"/>
                      <a:pt x="2717" y="3698"/>
                      <a:pt x="2945" y="3835"/>
                    </a:cubicBezTo>
                    <a:cubicBezTo>
                      <a:pt x="3699" y="4223"/>
                      <a:pt x="4429" y="4588"/>
                      <a:pt x="4886" y="5228"/>
                    </a:cubicBezTo>
                    <a:cubicBezTo>
                      <a:pt x="4612" y="5342"/>
                      <a:pt x="4383" y="5547"/>
                      <a:pt x="4269" y="5798"/>
                    </a:cubicBezTo>
                    <a:cubicBezTo>
                      <a:pt x="4178" y="5981"/>
                      <a:pt x="4155" y="6163"/>
                      <a:pt x="4224" y="6323"/>
                    </a:cubicBezTo>
                    <a:cubicBezTo>
                      <a:pt x="4292" y="6529"/>
                      <a:pt x="4475" y="6666"/>
                      <a:pt x="4703" y="6688"/>
                    </a:cubicBezTo>
                    <a:cubicBezTo>
                      <a:pt x="4722" y="6690"/>
                      <a:pt x="4741" y="6691"/>
                      <a:pt x="4760" y="6691"/>
                    </a:cubicBezTo>
                    <a:cubicBezTo>
                      <a:pt x="5037" y="6691"/>
                      <a:pt x="5304" y="6537"/>
                      <a:pt x="5411" y="6323"/>
                    </a:cubicBezTo>
                    <a:cubicBezTo>
                      <a:pt x="5548" y="6095"/>
                      <a:pt x="5548" y="5798"/>
                      <a:pt x="5456" y="5479"/>
                    </a:cubicBezTo>
                    <a:cubicBezTo>
                      <a:pt x="5525" y="5479"/>
                      <a:pt x="5570" y="5501"/>
                      <a:pt x="5639" y="5501"/>
                    </a:cubicBezTo>
                    <a:cubicBezTo>
                      <a:pt x="6004" y="5570"/>
                      <a:pt x="6392" y="5821"/>
                      <a:pt x="6734" y="6232"/>
                    </a:cubicBezTo>
                    <a:cubicBezTo>
                      <a:pt x="7876" y="7510"/>
                      <a:pt x="8241" y="9496"/>
                      <a:pt x="7762" y="11710"/>
                    </a:cubicBezTo>
                    <a:lnTo>
                      <a:pt x="8127" y="11778"/>
                    </a:lnTo>
                    <a:cubicBezTo>
                      <a:pt x="8652" y="9473"/>
                      <a:pt x="8241" y="7350"/>
                      <a:pt x="7031" y="5981"/>
                    </a:cubicBezTo>
                    <a:cubicBezTo>
                      <a:pt x="6620" y="5501"/>
                      <a:pt x="6164" y="5228"/>
                      <a:pt x="5707" y="5136"/>
                    </a:cubicBezTo>
                    <a:cubicBezTo>
                      <a:pt x="5610" y="5120"/>
                      <a:pt x="5502" y="5104"/>
                      <a:pt x="5399" y="5104"/>
                    </a:cubicBezTo>
                    <a:cubicBezTo>
                      <a:pt x="5356" y="5104"/>
                      <a:pt x="5314" y="5107"/>
                      <a:pt x="5274" y="5113"/>
                    </a:cubicBezTo>
                    <a:cubicBezTo>
                      <a:pt x="4771" y="4337"/>
                      <a:pt x="3927" y="3904"/>
                      <a:pt x="3128" y="3493"/>
                    </a:cubicBezTo>
                    <a:cubicBezTo>
                      <a:pt x="2900" y="3379"/>
                      <a:pt x="2672" y="3265"/>
                      <a:pt x="2443" y="3128"/>
                    </a:cubicBezTo>
                    <a:cubicBezTo>
                      <a:pt x="1987" y="2877"/>
                      <a:pt x="1553" y="2557"/>
                      <a:pt x="1142" y="2215"/>
                    </a:cubicBezTo>
                    <a:cubicBezTo>
                      <a:pt x="891" y="2009"/>
                      <a:pt x="640" y="1735"/>
                      <a:pt x="549" y="1439"/>
                    </a:cubicBezTo>
                    <a:cubicBezTo>
                      <a:pt x="412" y="1005"/>
                      <a:pt x="686" y="503"/>
                      <a:pt x="1097" y="343"/>
                    </a:cubicBezTo>
                    <a:lnTo>
                      <a:pt x="9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145;p41"/>
              <p:cNvSpPr/>
              <p:nvPr/>
            </p:nvSpPr>
            <p:spPr>
              <a:xfrm>
                <a:off x="6522500" y="1493400"/>
                <a:ext cx="455375" cy="461650"/>
              </a:xfrm>
              <a:custGeom>
                <a:avLst/>
                <a:gdLst/>
                <a:ahLst/>
                <a:cxnLst/>
                <a:rect l="l" t="t" r="r" b="b"/>
                <a:pathLst>
                  <a:path w="18215" h="18466" extrusionOk="0">
                    <a:moveTo>
                      <a:pt x="7510" y="0"/>
                    </a:moveTo>
                    <a:lnTo>
                      <a:pt x="0" y="10135"/>
                    </a:lnTo>
                    <a:lnTo>
                      <a:pt x="1507" y="11070"/>
                    </a:lnTo>
                    <a:lnTo>
                      <a:pt x="2237" y="11550"/>
                    </a:lnTo>
                    <a:lnTo>
                      <a:pt x="3972" y="12645"/>
                    </a:lnTo>
                    <a:lnTo>
                      <a:pt x="4725" y="13102"/>
                    </a:lnTo>
                    <a:lnTo>
                      <a:pt x="7007" y="14563"/>
                    </a:lnTo>
                    <a:lnTo>
                      <a:pt x="7738" y="15019"/>
                    </a:lnTo>
                    <a:lnTo>
                      <a:pt x="10568" y="16800"/>
                    </a:lnTo>
                    <a:lnTo>
                      <a:pt x="11299" y="17256"/>
                    </a:lnTo>
                    <a:lnTo>
                      <a:pt x="13216" y="18466"/>
                    </a:lnTo>
                    <a:lnTo>
                      <a:pt x="18215" y="7533"/>
                    </a:lnTo>
                    <a:lnTo>
                      <a:pt x="17325" y="6893"/>
                    </a:lnTo>
                    <a:lnTo>
                      <a:pt x="16594" y="6391"/>
                    </a:lnTo>
                    <a:lnTo>
                      <a:pt x="15270" y="5455"/>
                    </a:lnTo>
                    <a:lnTo>
                      <a:pt x="14563" y="4953"/>
                    </a:lnTo>
                    <a:lnTo>
                      <a:pt x="12988" y="3858"/>
                    </a:lnTo>
                    <a:lnTo>
                      <a:pt x="12280" y="3356"/>
                    </a:lnTo>
                    <a:lnTo>
                      <a:pt x="9678" y="1507"/>
                    </a:lnTo>
                    <a:lnTo>
                      <a:pt x="9062" y="1073"/>
                    </a:lnTo>
                    <a:lnTo>
                      <a:pt x="75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146;p41"/>
              <p:cNvSpPr/>
              <p:nvPr/>
            </p:nvSpPr>
            <p:spPr>
              <a:xfrm>
                <a:off x="6786700" y="1653175"/>
                <a:ext cx="168925" cy="271650"/>
              </a:xfrm>
              <a:custGeom>
                <a:avLst/>
                <a:gdLst/>
                <a:ahLst/>
                <a:cxnLst/>
                <a:rect l="l" t="t" r="r" b="b"/>
                <a:pathLst>
                  <a:path w="6757" h="10866" extrusionOk="0">
                    <a:moveTo>
                      <a:pt x="6026" y="0"/>
                    </a:moveTo>
                    <a:cubicBezTo>
                      <a:pt x="4314" y="3652"/>
                      <a:pt x="2306" y="7099"/>
                      <a:pt x="0" y="10409"/>
                    </a:cubicBezTo>
                    <a:lnTo>
                      <a:pt x="731" y="10865"/>
                    </a:lnTo>
                    <a:cubicBezTo>
                      <a:pt x="3013" y="7578"/>
                      <a:pt x="5022" y="4132"/>
                      <a:pt x="6757" y="502"/>
                    </a:cubicBezTo>
                    <a:lnTo>
                      <a:pt x="60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147;p41"/>
              <p:cNvSpPr/>
              <p:nvPr/>
            </p:nvSpPr>
            <p:spPr>
              <a:xfrm>
                <a:off x="6697675" y="1617225"/>
                <a:ext cx="206600" cy="251675"/>
              </a:xfrm>
              <a:custGeom>
                <a:avLst/>
                <a:gdLst/>
                <a:ahLst/>
                <a:cxnLst/>
                <a:rect l="l" t="t" r="r" b="b"/>
                <a:pathLst>
                  <a:path w="8264" h="10067" extrusionOk="0">
                    <a:moveTo>
                      <a:pt x="7556" y="0"/>
                    </a:moveTo>
                    <a:cubicBezTo>
                      <a:pt x="5045" y="3219"/>
                      <a:pt x="2534" y="6414"/>
                      <a:pt x="0" y="9610"/>
                    </a:cubicBezTo>
                    <a:lnTo>
                      <a:pt x="731" y="10066"/>
                    </a:lnTo>
                    <a:cubicBezTo>
                      <a:pt x="3264" y="6894"/>
                      <a:pt x="5775" y="3698"/>
                      <a:pt x="8263" y="502"/>
                    </a:cubicBezTo>
                    <a:lnTo>
                      <a:pt x="75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148;p41"/>
              <p:cNvSpPr/>
              <p:nvPr/>
            </p:nvSpPr>
            <p:spPr>
              <a:xfrm>
                <a:off x="6621775" y="1577275"/>
                <a:ext cx="225425" cy="243675"/>
              </a:xfrm>
              <a:custGeom>
                <a:avLst/>
                <a:gdLst/>
                <a:ahLst/>
                <a:cxnLst/>
                <a:rect l="l" t="t" r="r" b="b"/>
                <a:pathLst>
                  <a:path w="9017" h="9747" extrusionOk="0">
                    <a:moveTo>
                      <a:pt x="8309" y="1"/>
                    </a:moveTo>
                    <a:cubicBezTo>
                      <a:pt x="5456" y="2991"/>
                      <a:pt x="2671" y="6095"/>
                      <a:pt x="1" y="9290"/>
                    </a:cubicBezTo>
                    <a:lnTo>
                      <a:pt x="754" y="9747"/>
                    </a:lnTo>
                    <a:cubicBezTo>
                      <a:pt x="3379" y="6574"/>
                      <a:pt x="6164" y="3493"/>
                      <a:pt x="9017" y="503"/>
                    </a:cubicBezTo>
                    <a:lnTo>
                      <a:pt x="83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149;p41"/>
              <p:cNvSpPr/>
              <p:nvPr/>
            </p:nvSpPr>
            <p:spPr>
              <a:xfrm>
                <a:off x="6560150" y="1520225"/>
                <a:ext cx="204325" cy="261925"/>
              </a:xfrm>
              <a:custGeom>
                <a:avLst/>
                <a:gdLst/>
                <a:ahLst/>
                <a:cxnLst/>
                <a:rect l="l" t="t" r="r" b="b"/>
                <a:pathLst>
                  <a:path w="8173" h="10477" extrusionOk="0">
                    <a:moveTo>
                      <a:pt x="7556" y="0"/>
                    </a:moveTo>
                    <a:cubicBezTo>
                      <a:pt x="7464" y="23"/>
                      <a:pt x="7396" y="91"/>
                      <a:pt x="7350" y="160"/>
                    </a:cubicBezTo>
                    <a:cubicBezTo>
                      <a:pt x="4885" y="3447"/>
                      <a:pt x="2443" y="6711"/>
                      <a:pt x="1" y="9997"/>
                    </a:cubicBezTo>
                    <a:lnTo>
                      <a:pt x="731" y="10477"/>
                    </a:lnTo>
                    <a:cubicBezTo>
                      <a:pt x="3173" y="7167"/>
                      <a:pt x="5638" y="3880"/>
                      <a:pt x="8104" y="593"/>
                    </a:cubicBezTo>
                    <a:cubicBezTo>
                      <a:pt x="8126" y="548"/>
                      <a:pt x="8172" y="479"/>
                      <a:pt x="8172" y="434"/>
                    </a:cubicBezTo>
                    <a:lnTo>
                      <a:pt x="75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5150;p41"/>
            <p:cNvGrpSpPr/>
            <p:nvPr/>
          </p:nvGrpSpPr>
          <p:grpSpPr>
            <a:xfrm rot="-777344">
              <a:off x="914192" y="3982869"/>
              <a:ext cx="253039" cy="331481"/>
              <a:chOff x="3481350" y="3771550"/>
              <a:chExt cx="790125" cy="1035375"/>
            </a:xfrm>
          </p:grpSpPr>
          <p:sp>
            <p:nvSpPr>
              <p:cNvPr id="260" name="Google Shape;5151;p41"/>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152;p41"/>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153;p41"/>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154;p41"/>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155;p41"/>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156;p41"/>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157;p41"/>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158;p41"/>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159;p41"/>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160;p41"/>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161;p41"/>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162;p41"/>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163;p41"/>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164;p41"/>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165;p41"/>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166;p41"/>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167;p41"/>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168;p41"/>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169;p41"/>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170;p41"/>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171;p41"/>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172;p41"/>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 name="Google Shape;5173;p41"/>
            <p:cNvSpPr/>
            <p:nvPr/>
          </p:nvSpPr>
          <p:spPr>
            <a:xfrm>
              <a:off x="1067212" y="3929451"/>
              <a:ext cx="317467" cy="228713"/>
            </a:xfrm>
            <a:custGeom>
              <a:avLst/>
              <a:gdLst/>
              <a:ahLst/>
              <a:cxnLst/>
              <a:rect l="l" t="t" r="r" b="b"/>
              <a:pathLst>
                <a:path w="15250" h="20312" extrusionOk="0">
                  <a:moveTo>
                    <a:pt x="0" y="20312"/>
                  </a:moveTo>
                  <a:cubicBezTo>
                    <a:pt x="0" y="12800"/>
                    <a:pt x="2669" y="-1081"/>
                    <a:pt x="10079" y="155"/>
                  </a:cubicBezTo>
                  <a:cubicBezTo>
                    <a:pt x="16897" y="1292"/>
                    <a:pt x="14944" y="13400"/>
                    <a:pt x="14944" y="20312"/>
                  </a:cubicBezTo>
                </a:path>
              </a:pathLst>
            </a:custGeom>
            <a:noFill/>
            <a:ln w="19050" cap="flat" cmpd="sng">
              <a:solidFill>
                <a:schemeClr val="accent2"/>
              </a:solidFill>
              <a:prstDash val="solid"/>
              <a:round/>
              <a:headEnd type="none" w="med" len="med"/>
              <a:tailEnd type="none" w="med" len="med"/>
            </a:ln>
          </p:spPr>
        </p:sp>
        <p:sp>
          <p:nvSpPr>
            <p:cNvPr id="250" name="Google Shape;5174;p41"/>
            <p:cNvSpPr/>
            <p:nvPr/>
          </p:nvSpPr>
          <p:spPr>
            <a:xfrm>
              <a:off x="884674" y="4136300"/>
              <a:ext cx="682520" cy="684540"/>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175;p41"/>
            <p:cNvSpPr/>
            <p:nvPr/>
          </p:nvSpPr>
          <p:spPr>
            <a:xfrm>
              <a:off x="1050025" y="4162200"/>
              <a:ext cx="50100" cy="50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176;p41"/>
            <p:cNvSpPr/>
            <p:nvPr/>
          </p:nvSpPr>
          <p:spPr>
            <a:xfrm>
              <a:off x="1360025" y="4162200"/>
              <a:ext cx="50100" cy="50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3" name="Google Shape;5177;p41"/>
            <p:cNvCxnSpPr/>
            <p:nvPr/>
          </p:nvCxnSpPr>
          <p:spPr>
            <a:xfrm>
              <a:off x="896600" y="4277875"/>
              <a:ext cx="650100" cy="0"/>
            </a:xfrm>
            <a:prstGeom prst="straightConnector1">
              <a:avLst/>
            </a:prstGeom>
            <a:noFill/>
            <a:ln w="9525" cap="flat" cmpd="sng">
              <a:solidFill>
                <a:schemeClr val="dk2"/>
              </a:solidFill>
              <a:prstDash val="solid"/>
              <a:round/>
              <a:headEnd type="none" w="med" len="med"/>
              <a:tailEnd type="none" w="med" len="med"/>
            </a:ln>
          </p:spPr>
        </p:cxnSp>
        <p:cxnSp>
          <p:nvCxnSpPr>
            <p:cNvPr id="254" name="Google Shape;5178;p41"/>
            <p:cNvCxnSpPr/>
            <p:nvPr/>
          </p:nvCxnSpPr>
          <p:spPr>
            <a:xfrm>
              <a:off x="903900" y="4375225"/>
              <a:ext cx="629700" cy="0"/>
            </a:xfrm>
            <a:prstGeom prst="straightConnector1">
              <a:avLst/>
            </a:prstGeom>
            <a:noFill/>
            <a:ln w="9525" cap="flat" cmpd="sng">
              <a:solidFill>
                <a:schemeClr val="dk2"/>
              </a:solidFill>
              <a:prstDash val="solid"/>
              <a:round/>
              <a:headEnd type="none" w="med" len="med"/>
              <a:tailEnd type="none" w="med" len="med"/>
            </a:ln>
          </p:spPr>
        </p:cxnSp>
        <p:cxnSp>
          <p:nvCxnSpPr>
            <p:cNvPr id="255" name="Google Shape;5179;p41"/>
            <p:cNvCxnSpPr/>
            <p:nvPr/>
          </p:nvCxnSpPr>
          <p:spPr>
            <a:xfrm>
              <a:off x="911200" y="4467400"/>
              <a:ext cx="613500" cy="0"/>
            </a:xfrm>
            <a:prstGeom prst="straightConnector1">
              <a:avLst/>
            </a:prstGeom>
            <a:noFill/>
            <a:ln w="9525" cap="flat" cmpd="sng">
              <a:solidFill>
                <a:schemeClr val="dk2"/>
              </a:solidFill>
              <a:prstDash val="solid"/>
              <a:round/>
              <a:headEnd type="none" w="med" len="med"/>
              <a:tailEnd type="none" w="med" len="med"/>
            </a:ln>
          </p:spPr>
        </p:cxnSp>
        <p:cxnSp>
          <p:nvCxnSpPr>
            <p:cNvPr id="256" name="Google Shape;5180;p41"/>
            <p:cNvCxnSpPr/>
            <p:nvPr/>
          </p:nvCxnSpPr>
          <p:spPr>
            <a:xfrm>
              <a:off x="920500" y="4560725"/>
              <a:ext cx="588000" cy="0"/>
            </a:xfrm>
            <a:prstGeom prst="straightConnector1">
              <a:avLst/>
            </a:prstGeom>
            <a:noFill/>
            <a:ln w="9525" cap="flat" cmpd="sng">
              <a:solidFill>
                <a:schemeClr val="dk2"/>
              </a:solidFill>
              <a:prstDash val="solid"/>
              <a:round/>
              <a:headEnd type="none" w="med" len="med"/>
              <a:tailEnd type="none" w="med" len="med"/>
            </a:ln>
          </p:spPr>
        </p:cxnSp>
        <p:cxnSp>
          <p:nvCxnSpPr>
            <p:cNvPr id="257" name="Google Shape;5181;p41"/>
            <p:cNvCxnSpPr/>
            <p:nvPr/>
          </p:nvCxnSpPr>
          <p:spPr>
            <a:xfrm>
              <a:off x="926950" y="4657300"/>
              <a:ext cx="567000" cy="0"/>
            </a:xfrm>
            <a:prstGeom prst="straightConnector1">
              <a:avLst/>
            </a:prstGeom>
            <a:noFill/>
            <a:ln w="9525" cap="flat" cmpd="sng">
              <a:solidFill>
                <a:schemeClr val="dk2"/>
              </a:solidFill>
              <a:prstDash val="solid"/>
              <a:round/>
              <a:headEnd type="none" w="med" len="med"/>
              <a:tailEnd type="none" w="med" len="med"/>
            </a:ln>
          </p:spPr>
        </p:cxnSp>
        <p:cxnSp>
          <p:nvCxnSpPr>
            <p:cNvPr id="258" name="Google Shape;5182;p41"/>
            <p:cNvCxnSpPr/>
            <p:nvPr/>
          </p:nvCxnSpPr>
          <p:spPr>
            <a:xfrm>
              <a:off x="936025" y="4748825"/>
              <a:ext cx="549300" cy="0"/>
            </a:xfrm>
            <a:prstGeom prst="straightConnector1">
              <a:avLst/>
            </a:prstGeom>
            <a:noFill/>
            <a:ln w="9525" cap="flat" cmpd="sng">
              <a:solidFill>
                <a:schemeClr val="dk2"/>
              </a:solidFill>
              <a:prstDash val="solid"/>
              <a:round/>
              <a:headEnd type="none" w="med" len="med"/>
              <a:tailEnd type="none" w="med" len="med"/>
            </a:ln>
          </p:spPr>
        </p:cxnSp>
        <p:sp>
          <p:nvSpPr>
            <p:cNvPr id="259" name="Google Shape;5183;p41"/>
            <p:cNvSpPr/>
            <p:nvPr/>
          </p:nvSpPr>
          <p:spPr>
            <a:xfrm rot="10800000">
              <a:off x="1067212" y="4180285"/>
              <a:ext cx="317467" cy="228713"/>
            </a:xfrm>
            <a:custGeom>
              <a:avLst/>
              <a:gdLst/>
              <a:ahLst/>
              <a:cxnLst/>
              <a:rect l="l" t="t" r="r" b="b"/>
              <a:pathLst>
                <a:path w="15250" h="20312" extrusionOk="0">
                  <a:moveTo>
                    <a:pt x="0" y="20312"/>
                  </a:moveTo>
                  <a:cubicBezTo>
                    <a:pt x="0" y="12800"/>
                    <a:pt x="2669" y="-1081"/>
                    <a:pt x="10079" y="155"/>
                  </a:cubicBezTo>
                  <a:cubicBezTo>
                    <a:pt x="16897" y="1292"/>
                    <a:pt x="14944" y="13400"/>
                    <a:pt x="14944" y="20312"/>
                  </a:cubicBezTo>
                </a:path>
              </a:pathLst>
            </a:custGeom>
            <a:noFill/>
            <a:ln w="19050" cap="flat" cmpd="sng">
              <a:solidFill>
                <a:schemeClr val="accent2"/>
              </a:solidFill>
              <a:prstDash val="solid"/>
              <a:round/>
              <a:headEnd type="none" w="med" len="med"/>
              <a:tailEnd type="none" w="med" len="med"/>
            </a:ln>
          </p:spPr>
        </p:sp>
      </p:grpSp>
      <p:sp>
        <p:nvSpPr>
          <p:cNvPr id="3" name="Rectangle à coins arrondis 2"/>
          <p:cNvSpPr/>
          <p:nvPr/>
        </p:nvSpPr>
        <p:spPr>
          <a:xfrm>
            <a:off x="974711" y="4508261"/>
            <a:ext cx="4904542" cy="441339"/>
          </a:xfrm>
          <a:prstGeom prst="round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spcBef>
                <a:spcPct val="20000"/>
              </a:spcBef>
              <a:buClrTx/>
              <a:buSzTx/>
              <a:defRPr/>
            </a:pPr>
            <a:r>
              <a:rPr lang="fr-FR" b="1" kern="1200" dirty="0">
                <a:solidFill>
                  <a:sysClr val="windowText" lastClr="000000"/>
                </a:solidFill>
                <a:latin typeface="Calibri"/>
              </a:rPr>
              <a:t>*la valeur x = ne </a:t>
            </a:r>
            <a:r>
              <a:rPr lang="fr-FR" b="1" kern="1200">
                <a:solidFill>
                  <a:sysClr val="windowText" lastClr="000000"/>
                </a:solidFill>
                <a:latin typeface="Calibri"/>
              </a:rPr>
              <a:t>s’applique </a:t>
            </a:r>
            <a:r>
              <a:rPr lang="fr-FR" b="1" kern="1200" smtClean="0">
                <a:solidFill>
                  <a:sysClr val="windowText" lastClr="000000"/>
                </a:solidFill>
                <a:latin typeface="Calibri"/>
              </a:rPr>
              <a:t>pas* </a:t>
            </a:r>
            <a:r>
              <a:rPr lang="fr-FR" b="1" kern="1200">
                <a:solidFill>
                  <a:sysClr val="windowText" lastClr="000000"/>
                </a:solidFill>
                <a:latin typeface="Calibri"/>
              </a:rPr>
              <a:t>la </a:t>
            </a:r>
            <a:r>
              <a:rPr lang="fr-FR" b="1" kern="1200" dirty="0">
                <a:solidFill>
                  <a:sysClr val="windowText" lastClr="000000"/>
                </a:solidFill>
                <a:latin typeface="Calibri"/>
              </a:rPr>
              <a:t>valeur # = sans objet</a:t>
            </a:r>
          </a:p>
        </p:txBody>
      </p:sp>
    </p:spTree>
    <p:extLst>
      <p:ext uri="{BB962C8B-B14F-4D97-AF65-F5344CB8AC3E}">
        <p14:creationId xmlns:p14="http://schemas.microsoft.com/office/powerpoint/2010/main" val="401443461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740"/>
        <p:cNvGrpSpPr/>
        <p:nvPr/>
      </p:nvGrpSpPr>
      <p:grpSpPr>
        <a:xfrm>
          <a:off x="0" y="0"/>
          <a:ext cx="0" cy="0"/>
          <a:chOff x="0" y="0"/>
          <a:chExt cx="0" cy="0"/>
        </a:xfrm>
      </p:grpSpPr>
      <p:sp>
        <p:nvSpPr>
          <p:cNvPr id="4741" name="Google Shape;4741;p38"/>
          <p:cNvSpPr/>
          <p:nvPr/>
        </p:nvSpPr>
        <p:spPr>
          <a:xfrm>
            <a:off x="1055250" y="1360550"/>
            <a:ext cx="6048534" cy="3330600"/>
          </a:xfrm>
          <a:prstGeom prst="roundRect">
            <a:avLst>
              <a:gd name="adj" fmla="val 936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8"/>
          <p:cNvSpPr txBox="1">
            <a:spLocks noGrp="1"/>
          </p:cNvSpPr>
          <p:nvPr>
            <p:ph type="subTitle" idx="1"/>
          </p:nvPr>
        </p:nvSpPr>
        <p:spPr>
          <a:xfrm>
            <a:off x="1220450" y="1503217"/>
            <a:ext cx="5665866" cy="2989509"/>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fr-FR" sz="1800" b="1" dirty="0" smtClean="0"/>
              <a:t>Quelques exemples de l’utilisation de la sous-zone $j</a:t>
            </a:r>
            <a:r>
              <a:rPr lang="fr-FR" b="1" dirty="0" smtClean="0"/>
              <a:t> </a:t>
            </a:r>
          </a:p>
          <a:p>
            <a:pPr marL="0" lvl="0" indent="0" algn="l" rtl="0">
              <a:spcBef>
                <a:spcPts val="0"/>
              </a:spcBef>
              <a:spcAft>
                <a:spcPts val="0"/>
              </a:spcAft>
              <a:buNone/>
            </a:pPr>
            <a:endParaRPr lang="fr-FR" dirty="0" smtClean="0"/>
          </a:p>
          <a:p>
            <a:pPr marL="0" lvl="0" indent="0" algn="l" rtl="0">
              <a:spcBef>
                <a:spcPts val="0"/>
              </a:spcBef>
              <a:spcAft>
                <a:spcPts val="0"/>
              </a:spcAft>
              <a:buNone/>
            </a:pPr>
            <a:r>
              <a:rPr lang="fr-FR" dirty="0" smtClean="0">
                <a:solidFill>
                  <a:srgbClr val="FF0000"/>
                </a:solidFill>
              </a:rPr>
              <a:t>$j</a:t>
            </a:r>
            <a:r>
              <a:rPr lang="fr-FR" dirty="0" smtClean="0">
                <a:solidFill>
                  <a:schemeClr val="bg1"/>
                </a:solidFill>
              </a:rPr>
              <a:t>1xx## : accès libre et gratuit</a:t>
            </a:r>
          </a:p>
          <a:p>
            <a:pPr marL="0" indent="0">
              <a:buNone/>
            </a:pPr>
            <a:r>
              <a:rPr lang="fr-FR" dirty="0" smtClean="0">
                <a:solidFill>
                  <a:srgbClr val="FF0000"/>
                </a:solidFill>
              </a:rPr>
              <a:t>$j</a:t>
            </a:r>
            <a:r>
              <a:rPr lang="fr-FR" dirty="0" smtClean="0">
                <a:solidFill>
                  <a:schemeClr val="bg1"/>
                </a:solidFill>
              </a:rPr>
              <a:t>2xx</a:t>
            </a:r>
            <a:r>
              <a:rPr lang="fr-FR" dirty="0">
                <a:solidFill>
                  <a:schemeClr val="bg1"/>
                </a:solidFill>
              </a:rPr>
              <a:t>## :</a:t>
            </a:r>
            <a:r>
              <a:rPr lang="fr-FR" dirty="0" smtClean="0">
                <a:solidFill>
                  <a:schemeClr val="bg1"/>
                </a:solidFill>
              </a:rPr>
              <a:t> accès libre et gratuit en partie (la ressource est majoritairement gratuite)</a:t>
            </a:r>
            <a:r>
              <a:rPr lang="fr-FR" dirty="0" smtClean="0">
                <a:solidFill>
                  <a:srgbClr val="FF0000"/>
                </a:solidFill>
              </a:rPr>
              <a:t> </a:t>
            </a:r>
            <a:endParaRPr lang="fr-FR" dirty="0">
              <a:solidFill>
                <a:srgbClr val="FF0000"/>
              </a:solidFill>
            </a:endParaRPr>
          </a:p>
          <a:p>
            <a:pPr marL="0" indent="0">
              <a:buNone/>
            </a:pPr>
            <a:r>
              <a:rPr lang="fr-FR" dirty="0" smtClean="0">
                <a:solidFill>
                  <a:srgbClr val="FF0000"/>
                </a:solidFill>
              </a:rPr>
              <a:t>$j</a:t>
            </a:r>
            <a:r>
              <a:rPr lang="fr-FR" dirty="0" smtClean="0">
                <a:solidFill>
                  <a:schemeClr val="bg1"/>
                </a:solidFill>
              </a:rPr>
              <a:t>3lm06 </a:t>
            </a:r>
            <a:r>
              <a:rPr lang="fr-FR" dirty="0">
                <a:solidFill>
                  <a:schemeClr val="bg1"/>
                </a:solidFill>
              </a:rPr>
              <a:t>:</a:t>
            </a:r>
            <a:r>
              <a:rPr lang="fr-FR" dirty="0" smtClean="0">
                <a:solidFill>
                  <a:schemeClr val="bg1"/>
                </a:solidFill>
              </a:rPr>
              <a:t> embargo pour les livraisons de moins de 6 mois</a:t>
            </a:r>
            <a:endParaRPr lang="fr-FR" dirty="0">
              <a:solidFill>
                <a:schemeClr val="bg1"/>
              </a:solidFill>
            </a:endParaRPr>
          </a:p>
          <a:p>
            <a:pPr marL="0" indent="0">
              <a:buNone/>
            </a:pPr>
            <a:r>
              <a:rPr lang="fr-FR" dirty="0" smtClean="0">
                <a:solidFill>
                  <a:srgbClr val="FF0000"/>
                </a:solidFill>
              </a:rPr>
              <a:t>$j</a:t>
            </a:r>
            <a:r>
              <a:rPr lang="fr-FR" dirty="0" smtClean="0">
                <a:solidFill>
                  <a:schemeClr val="bg1"/>
                </a:solidFill>
              </a:rPr>
              <a:t>3py01 </a:t>
            </a:r>
            <a:r>
              <a:rPr lang="fr-FR" dirty="0">
                <a:solidFill>
                  <a:schemeClr val="bg1"/>
                </a:solidFill>
              </a:rPr>
              <a:t>:</a:t>
            </a:r>
            <a:r>
              <a:rPr lang="fr-FR" dirty="0" smtClean="0">
                <a:solidFill>
                  <a:schemeClr val="bg1"/>
                </a:solidFill>
              </a:rPr>
              <a:t> embargo pour les livraisons au-delà d’un an</a:t>
            </a:r>
          </a:p>
          <a:p>
            <a:pPr marL="0" indent="0">
              <a:buNone/>
            </a:pPr>
            <a:r>
              <a:rPr lang="fr-FR" dirty="0" smtClean="0">
                <a:solidFill>
                  <a:srgbClr val="FF0000"/>
                </a:solidFill>
              </a:rPr>
              <a:t>$j</a:t>
            </a:r>
            <a:r>
              <a:rPr lang="fr-FR" dirty="0" smtClean="0">
                <a:solidFill>
                  <a:schemeClr val="bg1"/>
                </a:solidFill>
              </a:rPr>
              <a:t>3ld07 </a:t>
            </a:r>
            <a:r>
              <a:rPr lang="fr-FR" dirty="0">
                <a:solidFill>
                  <a:schemeClr val="bg1"/>
                </a:solidFill>
              </a:rPr>
              <a:t>:</a:t>
            </a:r>
            <a:r>
              <a:rPr lang="fr-FR" dirty="0" smtClean="0">
                <a:solidFill>
                  <a:schemeClr val="bg1"/>
                </a:solidFill>
              </a:rPr>
              <a:t> embargo pour les livraisons de moins d’une semaine (= 7 derniers jours)</a:t>
            </a:r>
          </a:p>
          <a:p>
            <a:pPr marL="0" indent="0">
              <a:buNone/>
            </a:pPr>
            <a:r>
              <a:rPr lang="fr-FR" dirty="0">
                <a:solidFill>
                  <a:srgbClr val="FF0000"/>
                </a:solidFill>
              </a:rPr>
              <a:t>$</a:t>
            </a:r>
            <a:r>
              <a:rPr lang="fr-FR" dirty="0" smtClean="0">
                <a:solidFill>
                  <a:srgbClr val="FF0000"/>
                </a:solidFill>
              </a:rPr>
              <a:t>j</a:t>
            </a:r>
            <a:r>
              <a:rPr lang="fr-FR" dirty="0" smtClean="0">
                <a:solidFill>
                  <a:schemeClr val="bg1"/>
                </a:solidFill>
              </a:rPr>
              <a:t>4xx## </a:t>
            </a:r>
            <a:r>
              <a:rPr lang="fr-FR" dirty="0">
                <a:solidFill>
                  <a:schemeClr val="bg1"/>
                </a:solidFill>
              </a:rPr>
              <a:t>:</a:t>
            </a:r>
            <a:r>
              <a:rPr lang="fr-FR" dirty="0" smtClean="0">
                <a:solidFill>
                  <a:schemeClr val="bg1"/>
                </a:solidFill>
              </a:rPr>
              <a:t> accès payant</a:t>
            </a:r>
          </a:p>
          <a:p>
            <a:pPr marL="0" indent="0">
              <a:buNone/>
            </a:pPr>
            <a:r>
              <a:rPr lang="fr-FR" dirty="0">
                <a:solidFill>
                  <a:srgbClr val="FF0000"/>
                </a:solidFill>
              </a:rPr>
              <a:t>$</a:t>
            </a:r>
            <a:r>
              <a:rPr lang="fr-FR" dirty="0" smtClean="0">
                <a:solidFill>
                  <a:srgbClr val="FF0000"/>
                </a:solidFill>
              </a:rPr>
              <a:t>j</a:t>
            </a:r>
            <a:r>
              <a:rPr lang="fr-FR" dirty="0" smtClean="0">
                <a:solidFill>
                  <a:schemeClr val="bg1"/>
                </a:solidFill>
              </a:rPr>
              <a:t>5xx</a:t>
            </a:r>
            <a:r>
              <a:rPr lang="fr-FR" dirty="0">
                <a:solidFill>
                  <a:schemeClr val="bg1"/>
                </a:solidFill>
              </a:rPr>
              <a:t>## :</a:t>
            </a:r>
            <a:r>
              <a:rPr lang="fr-FR" dirty="0" smtClean="0">
                <a:solidFill>
                  <a:schemeClr val="bg1"/>
                </a:solidFill>
              </a:rPr>
              <a:t> accès sur authentification</a:t>
            </a:r>
            <a:endParaRPr lang="fr-FR" dirty="0">
              <a:solidFill>
                <a:srgbClr val="FF0000"/>
              </a:solidFill>
            </a:endParaRPr>
          </a:p>
          <a:p>
            <a:pPr marL="0" lvl="0" indent="0" algn="l" rtl="0">
              <a:spcBef>
                <a:spcPts val="0"/>
              </a:spcBef>
              <a:spcAft>
                <a:spcPts val="0"/>
              </a:spcAft>
              <a:buNone/>
            </a:pPr>
            <a:endParaRPr dirty="0">
              <a:solidFill>
                <a:srgbClr val="FF0000"/>
              </a:solidFill>
            </a:endParaRPr>
          </a:p>
        </p:txBody>
      </p:sp>
      <p:grpSp>
        <p:nvGrpSpPr>
          <p:cNvPr id="4744" name="Google Shape;4744;p38"/>
          <p:cNvGrpSpPr/>
          <p:nvPr/>
        </p:nvGrpSpPr>
        <p:grpSpPr>
          <a:xfrm>
            <a:off x="7269463" y="2125657"/>
            <a:ext cx="1356784" cy="3005240"/>
            <a:chOff x="6443764" y="2125577"/>
            <a:chExt cx="1338712" cy="2965209"/>
          </a:xfrm>
        </p:grpSpPr>
        <p:grpSp>
          <p:nvGrpSpPr>
            <p:cNvPr id="4745" name="Google Shape;4745;p38"/>
            <p:cNvGrpSpPr/>
            <p:nvPr/>
          </p:nvGrpSpPr>
          <p:grpSpPr>
            <a:xfrm>
              <a:off x="6443764" y="2125577"/>
              <a:ext cx="1338712" cy="2965209"/>
              <a:chOff x="4618575" y="506100"/>
              <a:chExt cx="988125" cy="2188669"/>
            </a:xfrm>
          </p:grpSpPr>
          <p:sp>
            <p:nvSpPr>
              <p:cNvPr id="4746" name="Google Shape;4746;p38"/>
              <p:cNvSpPr/>
              <p:nvPr/>
            </p:nvSpPr>
            <p:spPr>
              <a:xfrm>
                <a:off x="4618575" y="2430969"/>
                <a:ext cx="988125" cy="263800"/>
              </a:xfrm>
              <a:custGeom>
                <a:avLst/>
                <a:gdLst/>
                <a:ahLst/>
                <a:cxnLst/>
                <a:rect l="l" t="t" r="r" b="b"/>
                <a:pathLst>
                  <a:path w="39525" h="10552" extrusionOk="0">
                    <a:moveTo>
                      <a:pt x="19775" y="0"/>
                    </a:moveTo>
                    <a:cubicBezTo>
                      <a:pt x="8848" y="0"/>
                      <a:pt x="1" y="2356"/>
                      <a:pt x="1" y="5288"/>
                    </a:cubicBezTo>
                    <a:cubicBezTo>
                      <a:pt x="1" y="8196"/>
                      <a:pt x="8848" y="10552"/>
                      <a:pt x="19775" y="10552"/>
                    </a:cubicBezTo>
                    <a:cubicBezTo>
                      <a:pt x="30677" y="10552"/>
                      <a:pt x="39525" y="8196"/>
                      <a:pt x="39525" y="5288"/>
                    </a:cubicBezTo>
                    <a:cubicBezTo>
                      <a:pt x="39525" y="2356"/>
                      <a:pt x="30677" y="0"/>
                      <a:pt x="19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8"/>
              <p:cNvSpPr/>
              <p:nvPr/>
            </p:nvSpPr>
            <p:spPr>
              <a:xfrm>
                <a:off x="5175600" y="2467450"/>
                <a:ext cx="146650" cy="42000"/>
              </a:xfrm>
              <a:custGeom>
                <a:avLst/>
                <a:gdLst/>
                <a:ahLst/>
                <a:cxnLst/>
                <a:rect l="l" t="t" r="r" b="b"/>
                <a:pathLst>
                  <a:path w="5866" h="1680" extrusionOk="0">
                    <a:moveTo>
                      <a:pt x="3008" y="0"/>
                    </a:moveTo>
                    <a:lnTo>
                      <a:pt x="25" y="301"/>
                    </a:lnTo>
                    <a:lnTo>
                      <a:pt x="0" y="1680"/>
                    </a:lnTo>
                    <a:lnTo>
                      <a:pt x="5614" y="1504"/>
                    </a:lnTo>
                    <a:cubicBezTo>
                      <a:pt x="5865" y="0"/>
                      <a:pt x="3008"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8"/>
              <p:cNvSpPr/>
              <p:nvPr/>
            </p:nvSpPr>
            <p:spPr>
              <a:xfrm>
                <a:off x="4866700" y="2490625"/>
                <a:ext cx="146450" cy="42000"/>
              </a:xfrm>
              <a:custGeom>
                <a:avLst/>
                <a:gdLst/>
                <a:ahLst/>
                <a:cxnLst/>
                <a:rect l="l" t="t" r="r" b="b"/>
                <a:pathLst>
                  <a:path w="5858" h="1680" extrusionOk="0">
                    <a:moveTo>
                      <a:pt x="3016" y="1"/>
                    </a:moveTo>
                    <a:cubicBezTo>
                      <a:pt x="3011" y="1"/>
                      <a:pt x="3008" y="1"/>
                      <a:pt x="3008" y="1"/>
                    </a:cubicBezTo>
                    <a:lnTo>
                      <a:pt x="25" y="301"/>
                    </a:lnTo>
                    <a:lnTo>
                      <a:pt x="0" y="1680"/>
                    </a:lnTo>
                    <a:lnTo>
                      <a:pt x="0" y="1680"/>
                    </a:lnTo>
                    <a:lnTo>
                      <a:pt x="5614" y="1505"/>
                    </a:lnTo>
                    <a:cubicBezTo>
                      <a:pt x="5857" y="24"/>
                      <a:pt x="3186" y="1"/>
                      <a:pt x="3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8"/>
              <p:cNvSpPr/>
              <p:nvPr/>
            </p:nvSpPr>
            <p:spPr>
              <a:xfrm>
                <a:off x="4864200" y="2314575"/>
                <a:ext cx="151025" cy="47000"/>
              </a:xfrm>
              <a:custGeom>
                <a:avLst/>
                <a:gdLst/>
                <a:ahLst/>
                <a:cxnLst/>
                <a:rect l="l" t="t" r="r" b="b"/>
                <a:pathLst>
                  <a:path w="6041" h="1880" extrusionOk="0">
                    <a:moveTo>
                      <a:pt x="0" y="0"/>
                    </a:moveTo>
                    <a:lnTo>
                      <a:pt x="25" y="1579"/>
                    </a:lnTo>
                    <a:lnTo>
                      <a:pt x="5664" y="1880"/>
                    </a:lnTo>
                    <a:lnTo>
                      <a:pt x="6040" y="30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8"/>
              <p:cNvSpPr/>
              <p:nvPr/>
            </p:nvSpPr>
            <p:spPr>
              <a:xfrm>
                <a:off x="5154925" y="2323975"/>
                <a:ext cx="135975" cy="47000"/>
              </a:xfrm>
              <a:custGeom>
                <a:avLst/>
                <a:gdLst/>
                <a:ahLst/>
                <a:cxnLst/>
                <a:rect l="l" t="t" r="r" b="b"/>
                <a:pathLst>
                  <a:path w="5439" h="1880" extrusionOk="0">
                    <a:moveTo>
                      <a:pt x="5439" y="0"/>
                    </a:moveTo>
                    <a:lnTo>
                      <a:pt x="0" y="326"/>
                    </a:lnTo>
                    <a:lnTo>
                      <a:pt x="226" y="1880"/>
                    </a:lnTo>
                    <a:lnTo>
                      <a:pt x="5138" y="1604"/>
                    </a:lnTo>
                    <a:cubicBezTo>
                      <a:pt x="5238" y="1078"/>
                      <a:pt x="5339" y="551"/>
                      <a:pt x="5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8"/>
              <p:cNvSpPr/>
              <p:nvPr/>
            </p:nvSpPr>
            <p:spPr>
              <a:xfrm>
                <a:off x="4862950" y="2263175"/>
                <a:ext cx="164175" cy="47650"/>
              </a:xfrm>
              <a:custGeom>
                <a:avLst/>
                <a:gdLst/>
                <a:ahLst/>
                <a:cxnLst/>
                <a:rect l="l" t="t" r="r" b="b"/>
                <a:pathLst>
                  <a:path w="6567" h="1906" extrusionOk="0">
                    <a:moveTo>
                      <a:pt x="0" y="1"/>
                    </a:moveTo>
                    <a:lnTo>
                      <a:pt x="25" y="1580"/>
                    </a:lnTo>
                    <a:lnTo>
                      <a:pt x="6191" y="1906"/>
                    </a:lnTo>
                    <a:lnTo>
                      <a:pt x="6566" y="352"/>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8"/>
              <p:cNvSpPr/>
              <p:nvPr/>
            </p:nvSpPr>
            <p:spPr>
              <a:xfrm>
                <a:off x="4864825" y="2365950"/>
                <a:ext cx="138500" cy="45750"/>
              </a:xfrm>
              <a:custGeom>
                <a:avLst/>
                <a:gdLst/>
                <a:ahLst/>
                <a:cxnLst/>
                <a:rect l="l" t="t" r="r" b="b"/>
                <a:pathLst>
                  <a:path w="5540" h="1830" extrusionOk="0">
                    <a:moveTo>
                      <a:pt x="0" y="0"/>
                    </a:moveTo>
                    <a:lnTo>
                      <a:pt x="25" y="1579"/>
                    </a:lnTo>
                    <a:lnTo>
                      <a:pt x="5163" y="1830"/>
                    </a:lnTo>
                    <a:lnTo>
                      <a:pt x="5539" y="276"/>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8"/>
              <p:cNvSpPr/>
              <p:nvPr/>
            </p:nvSpPr>
            <p:spPr>
              <a:xfrm>
                <a:off x="5114825" y="2065200"/>
                <a:ext cx="213050" cy="51400"/>
              </a:xfrm>
              <a:custGeom>
                <a:avLst/>
                <a:gdLst/>
                <a:ahLst/>
                <a:cxnLst/>
                <a:rect l="l" t="t" r="r" b="b"/>
                <a:pathLst>
                  <a:path w="8522" h="2056" extrusionOk="0">
                    <a:moveTo>
                      <a:pt x="8522" y="0"/>
                    </a:moveTo>
                    <a:lnTo>
                      <a:pt x="0" y="501"/>
                    </a:lnTo>
                    <a:lnTo>
                      <a:pt x="251" y="2055"/>
                    </a:lnTo>
                    <a:lnTo>
                      <a:pt x="8321" y="1579"/>
                    </a:lnTo>
                    <a:cubicBezTo>
                      <a:pt x="8396" y="1053"/>
                      <a:pt x="8471" y="526"/>
                      <a:pt x="8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8"/>
              <p:cNvSpPr/>
              <p:nvPr/>
            </p:nvSpPr>
            <p:spPr>
              <a:xfrm>
                <a:off x="4857300" y="1948025"/>
                <a:ext cx="483725" cy="60175"/>
              </a:xfrm>
              <a:custGeom>
                <a:avLst/>
                <a:gdLst/>
                <a:ahLst/>
                <a:cxnLst/>
                <a:rect l="l" t="t" r="r" b="b"/>
                <a:pathLst>
                  <a:path w="19349" h="2407" extrusionOk="0">
                    <a:moveTo>
                      <a:pt x="19349" y="0"/>
                    </a:moveTo>
                    <a:lnTo>
                      <a:pt x="0" y="677"/>
                    </a:lnTo>
                    <a:lnTo>
                      <a:pt x="26" y="1855"/>
                    </a:lnTo>
                    <a:lnTo>
                      <a:pt x="9274" y="2331"/>
                    </a:lnTo>
                    <a:lnTo>
                      <a:pt x="9625" y="852"/>
                    </a:lnTo>
                    <a:lnTo>
                      <a:pt x="9875" y="2381"/>
                    </a:lnTo>
                    <a:lnTo>
                      <a:pt x="9975" y="2381"/>
                    </a:lnTo>
                    <a:lnTo>
                      <a:pt x="9975" y="2406"/>
                    </a:lnTo>
                    <a:lnTo>
                      <a:pt x="19148" y="1855"/>
                    </a:lnTo>
                    <a:cubicBezTo>
                      <a:pt x="19224" y="1203"/>
                      <a:pt x="19274" y="577"/>
                      <a:pt x="193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8"/>
              <p:cNvSpPr/>
              <p:nvPr/>
            </p:nvSpPr>
            <p:spPr>
              <a:xfrm>
                <a:off x="4858550" y="2006300"/>
                <a:ext cx="228100" cy="50775"/>
              </a:xfrm>
              <a:custGeom>
                <a:avLst/>
                <a:gdLst/>
                <a:ahLst/>
                <a:cxnLst/>
                <a:rect l="l" t="t" r="r" b="b"/>
                <a:pathLst>
                  <a:path w="9124" h="2031" extrusionOk="0">
                    <a:moveTo>
                      <a:pt x="1" y="0"/>
                    </a:moveTo>
                    <a:lnTo>
                      <a:pt x="26" y="1579"/>
                    </a:lnTo>
                    <a:lnTo>
                      <a:pt x="8748" y="2030"/>
                    </a:lnTo>
                    <a:lnTo>
                      <a:pt x="9123" y="47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8"/>
              <p:cNvSpPr/>
              <p:nvPr/>
            </p:nvSpPr>
            <p:spPr>
              <a:xfrm>
                <a:off x="5106050" y="2006925"/>
                <a:ext cx="228725" cy="58925"/>
              </a:xfrm>
              <a:custGeom>
                <a:avLst/>
                <a:gdLst/>
                <a:ahLst/>
                <a:cxnLst/>
                <a:rect l="l" t="t" r="r" b="b"/>
                <a:pathLst>
                  <a:path w="9149" h="2357" extrusionOk="0">
                    <a:moveTo>
                      <a:pt x="9148" y="0"/>
                    </a:moveTo>
                    <a:lnTo>
                      <a:pt x="0" y="527"/>
                    </a:lnTo>
                    <a:lnTo>
                      <a:pt x="276" y="2356"/>
                    </a:lnTo>
                    <a:lnTo>
                      <a:pt x="8923" y="1855"/>
                    </a:lnTo>
                    <a:cubicBezTo>
                      <a:pt x="8998" y="1203"/>
                      <a:pt x="9073" y="602"/>
                      <a:pt x="9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8"/>
              <p:cNvSpPr/>
              <p:nvPr/>
            </p:nvSpPr>
            <p:spPr>
              <a:xfrm>
                <a:off x="4860425" y="2109050"/>
                <a:ext cx="202425" cy="49525"/>
              </a:xfrm>
              <a:custGeom>
                <a:avLst/>
                <a:gdLst/>
                <a:ahLst/>
                <a:cxnLst/>
                <a:rect l="l" t="t" r="r" b="b"/>
                <a:pathLst>
                  <a:path w="8097" h="1981" extrusionOk="0">
                    <a:moveTo>
                      <a:pt x="1" y="0"/>
                    </a:moveTo>
                    <a:lnTo>
                      <a:pt x="26" y="1579"/>
                    </a:lnTo>
                    <a:lnTo>
                      <a:pt x="7720" y="1980"/>
                    </a:lnTo>
                    <a:lnTo>
                      <a:pt x="8096" y="427"/>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8"/>
              <p:cNvSpPr/>
              <p:nvPr/>
            </p:nvSpPr>
            <p:spPr>
              <a:xfrm>
                <a:off x="4859175" y="2057675"/>
                <a:ext cx="215575" cy="50150"/>
              </a:xfrm>
              <a:custGeom>
                <a:avLst/>
                <a:gdLst/>
                <a:ahLst/>
                <a:cxnLst/>
                <a:rect l="l" t="t" r="r" b="b"/>
                <a:pathLst>
                  <a:path w="8623" h="2006" extrusionOk="0">
                    <a:moveTo>
                      <a:pt x="1" y="0"/>
                    </a:moveTo>
                    <a:lnTo>
                      <a:pt x="26" y="1579"/>
                    </a:lnTo>
                    <a:lnTo>
                      <a:pt x="8246" y="2005"/>
                    </a:lnTo>
                    <a:lnTo>
                      <a:pt x="8622" y="451"/>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8"/>
              <p:cNvSpPr/>
              <p:nvPr/>
            </p:nvSpPr>
            <p:spPr>
              <a:xfrm>
                <a:off x="4861050" y="2160425"/>
                <a:ext cx="189875" cy="48900"/>
              </a:xfrm>
              <a:custGeom>
                <a:avLst/>
                <a:gdLst/>
                <a:ahLst/>
                <a:cxnLst/>
                <a:rect l="l" t="t" r="r" b="b"/>
                <a:pathLst>
                  <a:path w="7595" h="1956" extrusionOk="0">
                    <a:moveTo>
                      <a:pt x="1" y="1"/>
                    </a:moveTo>
                    <a:lnTo>
                      <a:pt x="26" y="1580"/>
                    </a:lnTo>
                    <a:lnTo>
                      <a:pt x="7219" y="1956"/>
                    </a:lnTo>
                    <a:lnTo>
                      <a:pt x="7595" y="402"/>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8"/>
              <p:cNvSpPr/>
              <p:nvPr/>
            </p:nvSpPr>
            <p:spPr>
              <a:xfrm>
                <a:off x="4856675" y="1839625"/>
                <a:ext cx="494375" cy="113425"/>
              </a:xfrm>
              <a:custGeom>
                <a:avLst/>
                <a:gdLst/>
                <a:ahLst/>
                <a:cxnLst/>
                <a:rect l="l" t="t" r="r" b="b"/>
                <a:pathLst>
                  <a:path w="19775" h="4537" extrusionOk="0">
                    <a:moveTo>
                      <a:pt x="19775" y="0"/>
                    </a:moveTo>
                    <a:lnTo>
                      <a:pt x="0" y="3234"/>
                    </a:lnTo>
                    <a:lnTo>
                      <a:pt x="25" y="4537"/>
                    </a:lnTo>
                    <a:lnTo>
                      <a:pt x="19424" y="3860"/>
                    </a:lnTo>
                    <a:cubicBezTo>
                      <a:pt x="19650" y="1529"/>
                      <a:pt x="19775" y="1"/>
                      <a:pt x="19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8"/>
              <p:cNvSpPr/>
              <p:nvPr/>
            </p:nvSpPr>
            <p:spPr>
              <a:xfrm>
                <a:off x="4862300" y="2211800"/>
                <a:ext cx="176725" cy="48275"/>
              </a:xfrm>
              <a:custGeom>
                <a:avLst/>
                <a:gdLst/>
                <a:ahLst/>
                <a:cxnLst/>
                <a:rect l="l" t="t" r="r" b="b"/>
                <a:pathLst>
                  <a:path w="7069" h="1931" extrusionOk="0">
                    <a:moveTo>
                      <a:pt x="1" y="1"/>
                    </a:moveTo>
                    <a:lnTo>
                      <a:pt x="26" y="1580"/>
                    </a:lnTo>
                    <a:lnTo>
                      <a:pt x="6693" y="1931"/>
                    </a:lnTo>
                    <a:lnTo>
                      <a:pt x="7069" y="377"/>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8"/>
              <p:cNvSpPr/>
              <p:nvPr/>
            </p:nvSpPr>
            <p:spPr>
              <a:xfrm>
                <a:off x="5122975" y="2116575"/>
                <a:ext cx="198625" cy="50775"/>
              </a:xfrm>
              <a:custGeom>
                <a:avLst/>
                <a:gdLst/>
                <a:ahLst/>
                <a:cxnLst/>
                <a:rect l="l" t="t" r="r" b="b"/>
                <a:pathLst>
                  <a:path w="7945" h="2031" extrusionOk="0">
                    <a:moveTo>
                      <a:pt x="7945" y="0"/>
                    </a:moveTo>
                    <a:lnTo>
                      <a:pt x="0" y="476"/>
                    </a:lnTo>
                    <a:lnTo>
                      <a:pt x="251" y="2030"/>
                    </a:lnTo>
                    <a:lnTo>
                      <a:pt x="7744" y="1604"/>
                    </a:lnTo>
                    <a:cubicBezTo>
                      <a:pt x="7820" y="1078"/>
                      <a:pt x="7870" y="527"/>
                      <a:pt x="7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8"/>
              <p:cNvSpPr/>
              <p:nvPr/>
            </p:nvSpPr>
            <p:spPr>
              <a:xfrm>
                <a:off x="4866700" y="2468700"/>
                <a:ext cx="112800" cy="32600"/>
              </a:xfrm>
              <a:custGeom>
                <a:avLst/>
                <a:gdLst/>
                <a:ahLst/>
                <a:cxnLst/>
                <a:rect l="l" t="t" r="r" b="b"/>
                <a:pathLst>
                  <a:path w="4512" h="1304" extrusionOk="0">
                    <a:moveTo>
                      <a:pt x="0" y="1"/>
                    </a:moveTo>
                    <a:lnTo>
                      <a:pt x="25" y="1304"/>
                    </a:lnTo>
                    <a:lnTo>
                      <a:pt x="4236" y="1304"/>
                    </a:lnTo>
                    <a:lnTo>
                      <a:pt x="4512" y="226"/>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8"/>
              <p:cNvSpPr/>
              <p:nvPr/>
            </p:nvSpPr>
            <p:spPr>
              <a:xfrm>
                <a:off x="5138625" y="2220575"/>
                <a:ext cx="169200" cy="48900"/>
              </a:xfrm>
              <a:custGeom>
                <a:avLst/>
                <a:gdLst/>
                <a:ahLst/>
                <a:cxnLst/>
                <a:rect l="l" t="t" r="r" b="b"/>
                <a:pathLst>
                  <a:path w="6768" h="1956" extrusionOk="0">
                    <a:moveTo>
                      <a:pt x="6768" y="1"/>
                    </a:moveTo>
                    <a:lnTo>
                      <a:pt x="1" y="377"/>
                    </a:lnTo>
                    <a:lnTo>
                      <a:pt x="251" y="1956"/>
                    </a:lnTo>
                    <a:lnTo>
                      <a:pt x="6517" y="1580"/>
                    </a:lnTo>
                    <a:cubicBezTo>
                      <a:pt x="6592" y="1053"/>
                      <a:pt x="6692" y="527"/>
                      <a:pt x="6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8"/>
              <p:cNvSpPr/>
              <p:nvPr/>
            </p:nvSpPr>
            <p:spPr>
              <a:xfrm>
                <a:off x="5162450" y="2375975"/>
                <a:ext cx="117800" cy="45750"/>
              </a:xfrm>
              <a:custGeom>
                <a:avLst/>
                <a:gdLst/>
                <a:ahLst/>
                <a:cxnLst/>
                <a:rect l="l" t="t" r="r" b="b"/>
                <a:pathLst>
                  <a:path w="4712" h="1830" extrusionOk="0">
                    <a:moveTo>
                      <a:pt x="4712" y="0"/>
                    </a:moveTo>
                    <a:lnTo>
                      <a:pt x="0" y="276"/>
                    </a:lnTo>
                    <a:lnTo>
                      <a:pt x="251" y="1830"/>
                    </a:lnTo>
                    <a:lnTo>
                      <a:pt x="4361" y="1604"/>
                    </a:lnTo>
                    <a:cubicBezTo>
                      <a:pt x="4486" y="1103"/>
                      <a:pt x="4612" y="577"/>
                      <a:pt x="4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8"/>
              <p:cNvSpPr/>
              <p:nvPr/>
            </p:nvSpPr>
            <p:spPr>
              <a:xfrm>
                <a:off x="5146775" y="2271950"/>
                <a:ext cx="152900" cy="48275"/>
              </a:xfrm>
              <a:custGeom>
                <a:avLst/>
                <a:gdLst/>
                <a:ahLst/>
                <a:cxnLst/>
                <a:rect l="l" t="t" r="r" b="b"/>
                <a:pathLst>
                  <a:path w="6116" h="1931" extrusionOk="0">
                    <a:moveTo>
                      <a:pt x="6116" y="1"/>
                    </a:moveTo>
                    <a:lnTo>
                      <a:pt x="0" y="377"/>
                    </a:lnTo>
                    <a:lnTo>
                      <a:pt x="251" y="1931"/>
                    </a:lnTo>
                    <a:lnTo>
                      <a:pt x="5840" y="1605"/>
                    </a:lnTo>
                    <a:cubicBezTo>
                      <a:pt x="5940" y="1079"/>
                      <a:pt x="6016" y="552"/>
                      <a:pt x="6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8"/>
              <p:cNvSpPr/>
              <p:nvPr/>
            </p:nvSpPr>
            <p:spPr>
              <a:xfrm>
                <a:off x="4866075" y="2417325"/>
                <a:ext cx="125325" cy="45125"/>
              </a:xfrm>
              <a:custGeom>
                <a:avLst/>
                <a:gdLst/>
                <a:ahLst/>
                <a:cxnLst/>
                <a:rect l="l" t="t" r="r" b="b"/>
                <a:pathLst>
                  <a:path w="5013" h="1805" extrusionOk="0">
                    <a:moveTo>
                      <a:pt x="0" y="0"/>
                    </a:moveTo>
                    <a:lnTo>
                      <a:pt x="25" y="1554"/>
                    </a:lnTo>
                    <a:lnTo>
                      <a:pt x="4637" y="1805"/>
                    </a:lnTo>
                    <a:lnTo>
                      <a:pt x="5013" y="25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8"/>
              <p:cNvSpPr/>
              <p:nvPr/>
            </p:nvSpPr>
            <p:spPr>
              <a:xfrm>
                <a:off x="5131100" y="2168575"/>
                <a:ext cx="183625" cy="50150"/>
              </a:xfrm>
              <a:custGeom>
                <a:avLst/>
                <a:gdLst/>
                <a:ahLst/>
                <a:cxnLst/>
                <a:rect l="l" t="t" r="r" b="b"/>
                <a:pathLst>
                  <a:path w="7345" h="2006" extrusionOk="0">
                    <a:moveTo>
                      <a:pt x="7344" y="0"/>
                    </a:moveTo>
                    <a:lnTo>
                      <a:pt x="1" y="427"/>
                    </a:lnTo>
                    <a:lnTo>
                      <a:pt x="226" y="2005"/>
                    </a:lnTo>
                    <a:lnTo>
                      <a:pt x="7119" y="1579"/>
                    </a:lnTo>
                    <a:cubicBezTo>
                      <a:pt x="7194" y="1053"/>
                      <a:pt x="7269" y="527"/>
                      <a:pt x="7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8"/>
              <p:cNvSpPr/>
              <p:nvPr/>
            </p:nvSpPr>
            <p:spPr>
              <a:xfrm>
                <a:off x="5170575" y="2427975"/>
                <a:ext cx="97775" cy="53275"/>
              </a:xfrm>
              <a:custGeom>
                <a:avLst/>
                <a:gdLst/>
                <a:ahLst/>
                <a:cxnLst/>
                <a:rect l="l" t="t" r="r" b="b"/>
                <a:pathLst>
                  <a:path w="3911" h="2131" extrusionOk="0">
                    <a:moveTo>
                      <a:pt x="3911" y="0"/>
                    </a:moveTo>
                    <a:lnTo>
                      <a:pt x="1" y="226"/>
                    </a:lnTo>
                    <a:lnTo>
                      <a:pt x="302" y="2131"/>
                    </a:lnTo>
                    <a:lnTo>
                      <a:pt x="3359" y="1655"/>
                    </a:lnTo>
                    <a:cubicBezTo>
                      <a:pt x="3560" y="1178"/>
                      <a:pt x="3735" y="627"/>
                      <a:pt x="3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8"/>
              <p:cNvSpPr/>
              <p:nvPr/>
            </p:nvSpPr>
            <p:spPr>
              <a:xfrm>
                <a:off x="4866700" y="2456175"/>
                <a:ext cx="115300" cy="18200"/>
              </a:xfrm>
              <a:custGeom>
                <a:avLst/>
                <a:gdLst/>
                <a:ahLst/>
                <a:cxnLst/>
                <a:rect l="l" t="t" r="r" b="b"/>
                <a:pathLst>
                  <a:path w="4612" h="728" extrusionOk="0">
                    <a:moveTo>
                      <a:pt x="0" y="0"/>
                    </a:moveTo>
                    <a:lnTo>
                      <a:pt x="0" y="502"/>
                    </a:lnTo>
                    <a:lnTo>
                      <a:pt x="4512" y="727"/>
                    </a:lnTo>
                    <a:lnTo>
                      <a:pt x="4612"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8"/>
              <p:cNvSpPr/>
              <p:nvPr/>
            </p:nvSpPr>
            <p:spPr>
              <a:xfrm>
                <a:off x="4865450" y="2405425"/>
                <a:ext cx="128475" cy="18200"/>
              </a:xfrm>
              <a:custGeom>
                <a:avLst/>
                <a:gdLst/>
                <a:ahLst/>
                <a:cxnLst/>
                <a:rect l="l" t="t" r="r" b="b"/>
                <a:pathLst>
                  <a:path w="5139" h="728" extrusionOk="0">
                    <a:moveTo>
                      <a:pt x="0" y="0"/>
                    </a:moveTo>
                    <a:lnTo>
                      <a:pt x="25" y="476"/>
                    </a:lnTo>
                    <a:lnTo>
                      <a:pt x="5038" y="727"/>
                    </a:lnTo>
                    <a:lnTo>
                      <a:pt x="5138"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8"/>
              <p:cNvSpPr/>
              <p:nvPr/>
            </p:nvSpPr>
            <p:spPr>
              <a:xfrm>
                <a:off x="4864825" y="2354050"/>
                <a:ext cx="141000" cy="18800"/>
              </a:xfrm>
              <a:custGeom>
                <a:avLst/>
                <a:gdLst/>
                <a:ahLst/>
                <a:cxnLst/>
                <a:rect l="l" t="t" r="r" b="b"/>
                <a:pathLst>
                  <a:path w="5640" h="752" extrusionOk="0">
                    <a:moveTo>
                      <a:pt x="0" y="0"/>
                    </a:moveTo>
                    <a:lnTo>
                      <a:pt x="0" y="476"/>
                    </a:lnTo>
                    <a:lnTo>
                      <a:pt x="5539" y="752"/>
                    </a:lnTo>
                    <a:lnTo>
                      <a:pt x="5639" y="30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8"/>
              <p:cNvSpPr/>
              <p:nvPr/>
            </p:nvSpPr>
            <p:spPr>
              <a:xfrm>
                <a:off x="4863575" y="2302650"/>
                <a:ext cx="154150" cy="19450"/>
              </a:xfrm>
              <a:custGeom>
                <a:avLst/>
                <a:gdLst/>
                <a:ahLst/>
                <a:cxnLst/>
                <a:rect l="l" t="t" r="r" b="b"/>
                <a:pathLst>
                  <a:path w="6166" h="778" extrusionOk="0">
                    <a:moveTo>
                      <a:pt x="0" y="1"/>
                    </a:moveTo>
                    <a:lnTo>
                      <a:pt x="25" y="477"/>
                    </a:lnTo>
                    <a:lnTo>
                      <a:pt x="6065" y="778"/>
                    </a:lnTo>
                    <a:lnTo>
                      <a:pt x="6166" y="32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8"/>
              <p:cNvSpPr/>
              <p:nvPr/>
            </p:nvSpPr>
            <p:spPr>
              <a:xfrm>
                <a:off x="4862950" y="2251275"/>
                <a:ext cx="166675" cy="20700"/>
              </a:xfrm>
              <a:custGeom>
                <a:avLst/>
                <a:gdLst/>
                <a:ahLst/>
                <a:cxnLst/>
                <a:rect l="l" t="t" r="r" b="b"/>
                <a:pathLst>
                  <a:path w="6667" h="828" extrusionOk="0">
                    <a:moveTo>
                      <a:pt x="0" y="1"/>
                    </a:moveTo>
                    <a:lnTo>
                      <a:pt x="0" y="477"/>
                    </a:lnTo>
                    <a:lnTo>
                      <a:pt x="6566" y="828"/>
                    </a:lnTo>
                    <a:lnTo>
                      <a:pt x="6667" y="35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8"/>
              <p:cNvSpPr/>
              <p:nvPr/>
            </p:nvSpPr>
            <p:spPr>
              <a:xfrm>
                <a:off x="4861675" y="2199900"/>
                <a:ext cx="179850" cy="21325"/>
              </a:xfrm>
              <a:custGeom>
                <a:avLst/>
                <a:gdLst/>
                <a:ahLst/>
                <a:cxnLst/>
                <a:rect l="l" t="t" r="r" b="b"/>
                <a:pathLst>
                  <a:path w="7194" h="853" extrusionOk="0">
                    <a:moveTo>
                      <a:pt x="1" y="1"/>
                    </a:moveTo>
                    <a:lnTo>
                      <a:pt x="26" y="477"/>
                    </a:lnTo>
                    <a:lnTo>
                      <a:pt x="7094" y="853"/>
                    </a:lnTo>
                    <a:lnTo>
                      <a:pt x="7194" y="37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8"/>
              <p:cNvSpPr/>
              <p:nvPr/>
            </p:nvSpPr>
            <p:spPr>
              <a:xfrm>
                <a:off x="4861050" y="2148525"/>
                <a:ext cx="192400" cy="21950"/>
              </a:xfrm>
              <a:custGeom>
                <a:avLst/>
                <a:gdLst/>
                <a:ahLst/>
                <a:cxnLst/>
                <a:rect l="l" t="t" r="r" b="b"/>
                <a:pathLst>
                  <a:path w="7696" h="878" extrusionOk="0">
                    <a:moveTo>
                      <a:pt x="1" y="0"/>
                    </a:moveTo>
                    <a:lnTo>
                      <a:pt x="1" y="477"/>
                    </a:lnTo>
                    <a:lnTo>
                      <a:pt x="7595" y="878"/>
                    </a:lnTo>
                    <a:lnTo>
                      <a:pt x="7695" y="4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8"/>
              <p:cNvSpPr/>
              <p:nvPr/>
            </p:nvSpPr>
            <p:spPr>
              <a:xfrm>
                <a:off x="4859800" y="2097150"/>
                <a:ext cx="205550" cy="22575"/>
              </a:xfrm>
              <a:custGeom>
                <a:avLst/>
                <a:gdLst/>
                <a:ahLst/>
                <a:cxnLst/>
                <a:rect l="l" t="t" r="r" b="b"/>
                <a:pathLst>
                  <a:path w="8222" h="903" extrusionOk="0">
                    <a:moveTo>
                      <a:pt x="1" y="0"/>
                    </a:moveTo>
                    <a:lnTo>
                      <a:pt x="26" y="476"/>
                    </a:lnTo>
                    <a:lnTo>
                      <a:pt x="8121" y="903"/>
                    </a:lnTo>
                    <a:lnTo>
                      <a:pt x="8221" y="42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8"/>
              <p:cNvSpPr/>
              <p:nvPr/>
            </p:nvSpPr>
            <p:spPr>
              <a:xfrm>
                <a:off x="4859175" y="2045775"/>
                <a:ext cx="218075" cy="23200"/>
              </a:xfrm>
              <a:custGeom>
                <a:avLst/>
                <a:gdLst/>
                <a:ahLst/>
                <a:cxnLst/>
                <a:rect l="l" t="t" r="r" b="b"/>
                <a:pathLst>
                  <a:path w="8723" h="928" extrusionOk="0">
                    <a:moveTo>
                      <a:pt x="1" y="0"/>
                    </a:moveTo>
                    <a:lnTo>
                      <a:pt x="1" y="476"/>
                    </a:lnTo>
                    <a:lnTo>
                      <a:pt x="8622" y="927"/>
                    </a:lnTo>
                    <a:lnTo>
                      <a:pt x="8723" y="45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8"/>
              <p:cNvSpPr/>
              <p:nvPr/>
            </p:nvSpPr>
            <p:spPr>
              <a:xfrm>
                <a:off x="5104175" y="2007550"/>
                <a:ext cx="2525" cy="650"/>
              </a:xfrm>
              <a:custGeom>
                <a:avLst/>
                <a:gdLst/>
                <a:ahLst/>
                <a:cxnLst/>
                <a:rect l="l" t="t" r="r" b="b"/>
                <a:pathLst>
                  <a:path w="101" h="26" extrusionOk="0">
                    <a:moveTo>
                      <a:pt x="0" y="0"/>
                    </a:moveTo>
                    <a:lnTo>
                      <a:pt x="0" y="25"/>
                    </a:lnTo>
                    <a:lnTo>
                      <a:pt x="100" y="25"/>
                    </a:lnTo>
                    <a:lnTo>
                      <a:pt x="100" y="0"/>
                    </a:lnTo>
                    <a:close/>
                  </a:path>
                </a:pathLst>
              </a:custGeom>
              <a:solidFill>
                <a:srgbClr val="F9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8"/>
              <p:cNvSpPr/>
              <p:nvPr/>
            </p:nvSpPr>
            <p:spPr>
              <a:xfrm>
                <a:off x="4857925" y="1994400"/>
                <a:ext cx="231225" cy="23825"/>
              </a:xfrm>
              <a:custGeom>
                <a:avLst/>
                <a:gdLst/>
                <a:ahLst/>
                <a:cxnLst/>
                <a:rect l="l" t="t" r="r" b="b"/>
                <a:pathLst>
                  <a:path w="9249" h="953" extrusionOk="0">
                    <a:moveTo>
                      <a:pt x="1" y="0"/>
                    </a:moveTo>
                    <a:lnTo>
                      <a:pt x="26" y="476"/>
                    </a:lnTo>
                    <a:lnTo>
                      <a:pt x="9148" y="952"/>
                    </a:lnTo>
                    <a:lnTo>
                      <a:pt x="9249" y="47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8"/>
              <p:cNvSpPr/>
              <p:nvPr/>
            </p:nvSpPr>
            <p:spPr>
              <a:xfrm>
                <a:off x="5168700" y="2416075"/>
                <a:ext cx="102775" cy="17575"/>
              </a:xfrm>
              <a:custGeom>
                <a:avLst/>
                <a:gdLst/>
                <a:ahLst/>
                <a:cxnLst/>
                <a:rect l="l" t="t" r="r" b="b"/>
                <a:pathLst>
                  <a:path w="4111" h="703" extrusionOk="0">
                    <a:moveTo>
                      <a:pt x="4111" y="0"/>
                    </a:moveTo>
                    <a:lnTo>
                      <a:pt x="1" y="226"/>
                    </a:lnTo>
                    <a:lnTo>
                      <a:pt x="76" y="702"/>
                    </a:lnTo>
                    <a:lnTo>
                      <a:pt x="3986" y="476"/>
                    </a:lnTo>
                    <a:cubicBezTo>
                      <a:pt x="4011" y="326"/>
                      <a:pt x="4061" y="151"/>
                      <a:pt x="4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8"/>
              <p:cNvSpPr/>
              <p:nvPr/>
            </p:nvSpPr>
            <p:spPr>
              <a:xfrm>
                <a:off x="5160550" y="2364075"/>
                <a:ext cx="122850" cy="18800"/>
              </a:xfrm>
              <a:custGeom>
                <a:avLst/>
                <a:gdLst/>
                <a:ahLst/>
                <a:cxnLst/>
                <a:rect l="l" t="t" r="r" b="b"/>
                <a:pathLst>
                  <a:path w="4914" h="752" extrusionOk="0">
                    <a:moveTo>
                      <a:pt x="4913" y="0"/>
                    </a:moveTo>
                    <a:lnTo>
                      <a:pt x="1" y="276"/>
                    </a:lnTo>
                    <a:lnTo>
                      <a:pt x="76" y="752"/>
                    </a:lnTo>
                    <a:lnTo>
                      <a:pt x="4788" y="476"/>
                    </a:lnTo>
                    <a:cubicBezTo>
                      <a:pt x="4838" y="326"/>
                      <a:pt x="4863" y="150"/>
                      <a:pt x="4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8"/>
              <p:cNvSpPr/>
              <p:nvPr/>
            </p:nvSpPr>
            <p:spPr>
              <a:xfrm>
                <a:off x="5153050" y="2312050"/>
                <a:ext cx="139750" cy="20075"/>
              </a:xfrm>
              <a:custGeom>
                <a:avLst/>
                <a:gdLst/>
                <a:ahLst/>
                <a:cxnLst/>
                <a:rect l="l" t="t" r="r" b="b"/>
                <a:pathLst>
                  <a:path w="5590" h="803" extrusionOk="0">
                    <a:moveTo>
                      <a:pt x="5589" y="1"/>
                    </a:moveTo>
                    <a:lnTo>
                      <a:pt x="0" y="327"/>
                    </a:lnTo>
                    <a:lnTo>
                      <a:pt x="75" y="803"/>
                    </a:lnTo>
                    <a:lnTo>
                      <a:pt x="5514" y="477"/>
                    </a:lnTo>
                    <a:cubicBezTo>
                      <a:pt x="5539" y="327"/>
                      <a:pt x="5564" y="151"/>
                      <a:pt x="5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8"/>
              <p:cNvSpPr/>
              <p:nvPr/>
            </p:nvSpPr>
            <p:spPr>
              <a:xfrm>
                <a:off x="5144900" y="2260050"/>
                <a:ext cx="156650" cy="21325"/>
              </a:xfrm>
              <a:custGeom>
                <a:avLst/>
                <a:gdLst/>
                <a:ahLst/>
                <a:cxnLst/>
                <a:rect l="l" t="t" r="r" b="b"/>
                <a:pathLst>
                  <a:path w="6266" h="853" extrusionOk="0">
                    <a:moveTo>
                      <a:pt x="6266" y="1"/>
                    </a:moveTo>
                    <a:lnTo>
                      <a:pt x="0" y="377"/>
                    </a:lnTo>
                    <a:lnTo>
                      <a:pt x="75" y="853"/>
                    </a:lnTo>
                    <a:lnTo>
                      <a:pt x="6191" y="477"/>
                    </a:lnTo>
                    <a:cubicBezTo>
                      <a:pt x="6216" y="326"/>
                      <a:pt x="6241" y="151"/>
                      <a:pt x="6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8"/>
              <p:cNvSpPr/>
              <p:nvPr/>
            </p:nvSpPr>
            <p:spPr>
              <a:xfrm>
                <a:off x="5136750" y="2208050"/>
                <a:ext cx="172325" cy="21950"/>
              </a:xfrm>
              <a:custGeom>
                <a:avLst/>
                <a:gdLst/>
                <a:ahLst/>
                <a:cxnLst/>
                <a:rect l="l" t="t" r="r" b="b"/>
                <a:pathLst>
                  <a:path w="6893" h="878" extrusionOk="0">
                    <a:moveTo>
                      <a:pt x="6893" y="0"/>
                    </a:moveTo>
                    <a:lnTo>
                      <a:pt x="0" y="426"/>
                    </a:lnTo>
                    <a:lnTo>
                      <a:pt x="76" y="878"/>
                    </a:lnTo>
                    <a:lnTo>
                      <a:pt x="6843" y="502"/>
                    </a:lnTo>
                    <a:cubicBezTo>
                      <a:pt x="6868" y="326"/>
                      <a:pt x="6893" y="176"/>
                      <a:pt x="68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8"/>
              <p:cNvSpPr/>
              <p:nvPr/>
            </p:nvSpPr>
            <p:spPr>
              <a:xfrm>
                <a:off x="5129225" y="2156675"/>
                <a:ext cx="187375" cy="22575"/>
              </a:xfrm>
              <a:custGeom>
                <a:avLst/>
                <a:gdLst/>
                <a:ahLst/>
                <a:cxnLst/>
                <a:rect l="l" t="t" r="r" b="b"/>
                <a:pathLst>
                  <a:path w="7495" h="903" extrusionOk="0">
                    <a:moveTo>
                      <a:pt x="7494" y="0"/>
                    </a:moveTo>
                    <a:lnTo>
                      <a:pt x="1" y="426"/>
                    </a:lnTo>
                    <a:lnTo>
                      <a:pt x="76" y="903"/>
                    </a:lnTo>
                    <a:lnTo>
                      <a:pt x="7419" y="476"/>
                    </a:lnTo>
                    <a:cubicBezTo>
                      <a:pt x="7444" y="326"/>
                      <a:pt x="7469" y="151"/>
                      <a:pt x="7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8"/>
              <p:cNvSpPr/>
              <p:nvPr/>
            </p:nvSpPr>
            <p:spPr>
              <a:xfrm>
                <a:off x="5121075" y="2104675"/>
                <a:ext cx="201800" cy="23825"/>
              </a:xfrm>
              <a:custGeom>
                <a:avLst/>
                <a:gdLst/>
                <a:ahLst/>
                <a:cxnLst/>
                <a:rect l="l" t="t" r="r" b="b"/>
                <a:pathLst>
                  <a:path w="8072" h="953" extrusionOk="0">
                    <a:moveTo>
                      <a:pt x="8071" y="0"/>
                    </a:moveTo>
                    <a:lnTo>
                      <a:pt x="1" y="476"/>
                    </a:lnTo>
                    <a:lnTo>
                      <a:pt x="76" y="952"/>
                    </a:lnTo>
                    <a:lnTo>
                      <a:pt x="8021" y="476"/>
                    </a:lnTo>
                    <a:cubicBezTo>
                      <a:pt x="8046" y="326"/>
                      <a:pt x="8071" y="175"/>
                      <a:pt x="8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8"/>
              <p:cNvSpPr/>
              <p:nvPr/>
            </p:nvSpPr>
            <p:spPr>
              <a:xfrm>
                <a:off x="5112950" y="2053275"/>
                <a:ext cx="216175" cy="24475"/>
              </a:xfrm>
              <a:custGeom>
                <a:avLst/>
                <a:gdLst/>
                <a:ahLst/>
                <a:cxnLst/>
                <a:rect l="l" t="t" r="r" b="b"/>
                <a:pathLst>
                  <a:path w="8647" h="979" extrusionOk="0">
                    <a:moveTo>
                      <a:pt x="8647" y="1"/>
                    </a:moveTo>
                    <a:lnTo>
                      <a:pt x="0" y="502"/>
                    </a:lnTo>
                    <a:lnTo>
                      <a:pt x="75" y="978"/>
                    </a:lnTo>
                    <a:lnTo>
                      <a:pt x="8597" y="477"/>
                    </a:lnTo>
                    <a:cubicBezTo>
                      <a:pt x="8622" y="327"/>
                      <a:pt x="8647" y="151"/>
                      <a:pt x="8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8"/>
              <p:cNvSpPr/>
              <p:nvPr/>
            </p:nvSpPr>
            <p:spPr>
              <a:xfrm>
                <a:off x="5104175" y="1994400"/>
                <a:ext cx="231850" cy="25700"/>
              </a:xfrm>
              <a:custGeom>
                <a:avLst/>
                <a:gdLst/>
                <a:ahLst/>
                <a:cxnLst/>
                <a:rect l="l" t="t" r="r" b="b"/>
                <a:pathLst>
                  <a:path w="9274" h="1028" extrusionOk="0">
                    <a:moveTo>
                      <a:pt x="9273" y="0"/>
                    </a:moveTo>
                    <a:lnTo>
                      <a:pt x="100" y="551"/>
                    </a:lnTo>
                    <a:lnTo>
                      <a:pt x="0" y="551"/>
                    </a:lnTo>
                    <a:lnTo>
                      <a:pt x="75" y="1028"/>
                    </a:lnTo>
                    <a:lnTo>
                      <a:pt x="9223" y="501"/>
                    </a:lnTo>
                    <a:cubicBezTo>
                      <a:pt x="9223" y="326"/>
                      <a:pt x="9248" y="175"/>
                      <a:pt x="9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8"/>
              <p:cNvSpPr/>
              <p:nvPr/>
            </p:nvSpPr>
            <p:spPr>
              <a:xfrm>
                <a:off x="4857300" y="1936125"/>
                <a:ext cx="485000" cy="28850"/>
              </a:xfrm>
              <a:custGeom>
                <a:avLst/>
                <a:gdLst/>
                <a:ahLst/>
                <a:cxnLst/>
                <a:rect l="l" t="t" r="r" b="b"/>
                <a:pathLst>
                  <a:path w="19400" h="1154" extrusionOk="0">
                    <a:moveTo>
                      <a:pt x="19399" y="0"/>
                    </a:moveTo>
                    <a:lnTo>
                      <a:pt x="0" y="677"/>
                    </a:lnTo>
                    <a:lnTo>
                      <a:pt x="0" y="1153"/>
                    </a:lnTo>
                    <a:lnTo>
                      <a:pt x="19349" y="476"/>
                    </a:lnTo>
                    <a:cubicBezTo>
                      <a:pt x="19349" y="301"/>
                      <a:pt x="19374" y="151"/>
                      <a:pt x="19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8"/>
              <p:cNvSpPr/>
              <p:nvPr/>
            </p:nvSpPr>
            <p:spPr>
              <a:xfrm>
                <a:off x="4805300" y="1158550"/>
                <a:ext cx="586500" cy="773200"/>
              </a:xfrm>
              <a:custGeom>
                <a:avLst/>
                <a:gdLst/>
                <a:ahLst/>
                <a:cxnLst/>
                <a:rect l="l" t="t" r="r" b="b"/>
                <a:pathLst>
                  <a:path w="23460" h="30928" extrusionOk="0">
                    <a:moveTo>
                      <a:pt x="5539" y="0"/>
                    </a:moveTo>
                    <a:cubicBezTo>
                      <a:pt x="5539" y="0"/>
                      <a:pt x="0" y="15514"/>
                      <a:pt x="476" y="30928"/>
                    </a:cubicBezTo>
                    <a:lnTo>
                      <a:pt x="23459" y="29725"/>
                    </a:lnTo>
                    <a:cubicBezTo>
                      <a:pt x="23459" y="29725"/>
                      <a:pt x="21780" y="4361"/>
                      <a:pt x="18772" y="126"/>
                    </a:cubicBezTo>
                    <a:lnTo>
                      <a:pt x="55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8"/>
              <p:cNvSpPr/>
              <p:nvPr/>
            </p:nvSpPr>
            <p:spPr>
              <a:xfrm>
                <a:off x="4927475" y="1379100"/>
                <a:ext cx="84600" cy="88375"/>
              </a:xfrm>
              <a:custGeom>
                <a:avLst/>
                <a:gdLst/>
                <a:ahLst/>
                <a:cxnLst/>
                <a:rect l="l" t="t" r="r" b="b"/>
                <a:pathLst>
                  <a:path w="3384" h="3535" extrusionOk="0">
                    <a:moveTo>
                      <a:pt x="1955" y="777"/>
                    </a:moveTo>
                    <a:cubicBezTo>
                      <a:pt x="1955" y="802"/>
                      <a:pt x="1980" y="827"/>
                      <a:pt x="1980" y="852"/>
                    </a:cubicBezTo>
                    <a:cubicBezTo>
                      <a:pt x="1980" y="903"/>
                      <a:pt x="2006" y="953"/>
                      <a:pt x="2006" y="1003"/>
                    </a:cubicBezTo>
                    <a:cubicBezTo>
                      <a:pt x="2031" y="1053"/>
                      <a:pt x="2031" y="1103"/>
                      <a:pt x="2056" y="1153"/>
                    </a:cubicBezTo>
                    <a:cubicBezTo>
                      <a:pt x="2056" y="1178"/>
                      <a:pt x="2056" y="1203"/>
                      <a:pt x="2056" y="1228"/>
                    </a:cubicBezTo>
                    <a:cubicBezTo>
                      <a:pt x="2031" y="1253"/>
                      <a:pt x="2006" y="1279"/>
                      <a:pt x="1980" y="1304"/>
                    </a:cubicBezTo>
                    <a:cubicBezTo>
                      <a:pt x="1930" y="1329"/>
                      <a:pt x="1880" y="1379"/>
                      <a:pt x="1830" y="1404"/>
                    </a:cubicBezTo>
                    <a:cubicBezTo>
                      <a:pt x="1780" y="1454"/>
                      <a:pt x="1730" y="1479"/>
                      <a:pt x="1680" y="1529"/>
                    </a:cubicBezTo>
                    <a:cubicBezTo>
                      <a:pt x="1655" y="1554"/>
                      <a:pt x="1630" y="1579"/>
                      <a:pt x="1579" y="1604"/>
                    </a:cubicBezTo>
                    <a:cubicBezTo>
                      <a:pt x="1554" y="1479"/>
                      <a:pt x="1529" y="1354"/>
                      <a:pt x="1504" y="1228"/>
                    </a:cubicBezTo>
                    <a:cubicBezTo>
                      <a:pt x="1479" y="1203"/>
                      <a:pt x="1479" y="1178"/>
                      <a:pt x="1479" y="1178"/>
                    </a:cubicBezTo>
                    <a:cubicBezTo>
                      <a:pt x="1479" y="1178"/>
                      <a:pt x="1504" y="1153"/>
                      <a:pt x="1504" y="1153"/>
                    </a:cubicBezTo>
                    <a:cubicBezTo>
                      <a:pt x="1529" y="1153"/>
                      <a:pt x="1554" y="1128"/>
                      <a:pt x="1579" y="1103"/>
                    </a:cubicBezTo>
                    <a:cubicBezTo>
                      <a:pt x="1630" y="1078"/>
                      <a:pt x="1655" y="1053"/>
                      <a:pt x="1680" y="1028"/>
                    </a:cubicBezTo>
                    <a:cubicBezTo>
                      <a:pt x="1705" y="1003"/>
                      <a:pt x="1730" y="978"/>
                      <a:pt x="1755" y="953"/>
                    </a:cubicBezTo>
                    <a:cubicBezTo>
                      <a:pt x="1780" y="953"/>
                      <a:pt x="1805" y="928"/>
                      <a:pt x="1830" y="903"/>
                    </a:cubicBezTo>
                    <a:cubicBezTo>
                      <a:pt x="1855" y="852"/>
                      <a:pt x="1905" y="827"/>
                      <a:pt x="1955" y="802"/>
                    </a:cubicBezTo>
                    <a:cubicBezTo>
                      <a:pt x="1955" y="802"/>
                      <a:pt x="1955" y="802"/>
                      <a:pt x="1955" y="777"/>
                    </a:cubicBezTo>
                    <a:close/>
                    <a:moveTo>
                      <a:pt x="878" y="1003"/>
                    </a:moveTo>
                    <a:cubicBezTo>
                      <a:pt x="903" y="1003"/>
                      <a:pt x="928" y="1003"/>
                      <a:pt x="953" y="1028"/>
                    </a:cubicBezTo>
                    <a:cubicBezTo>
                      <a:pt x="1003" y="1028"/>
                      <a:pt x="1028" y="1028"/>
                      <a:pt x="1053" y="1053"/>
                    </a:cubicBezTo>
                    <a:cubicBezTo>
                      <a:pt x="1078" y="1053"/>
                      <a:pt x="1103" y="1053"/>
                      <a:pt x="1153" y="1078"/>
                    </a:cubicBezTo>
                    <a:cubicBezTo>
                      <a:pt x="1204" y="1103"/>
                      <a:pt x="1254" y="1103"/>
                      <a:pt x="1329" y="1128"/>
                    </a:cubicBezTo>
                    <a:lnTo>
                      <a:pt x="1354" y="1128"/>
                    </a:lnTo>
                    <a:cubicBezTo>
                      <a:pt x="1379" y="1153"/>
                      <a:pt x="1379" y="1203"/>
                      <a:pt x="1379" y="1228"/>
                    </a:cubicBezTo>
                    <a:cubicBezTo>
                      <a:pt x="1429" y="1354"/>
                      <a:pt x="1454" y="1479"/>
                      <a:pt x="1479" y="1604"/>
                    </a:cubicBezTo>
                    <a:cubicBezTo>
                      <a:pt x="1479" y="1629"/>
                      <a:pt x="1504" y="1654"/>
                      <a:pt x="1504" y="1654"/>
                    </a:cubicBezTo>
                    <a:cubicBezTo>
                      <a:pt x="1454" y="1654"/>
                      <a:pt x="1429" y="1654"/>
                      <a:pt x="1404" y="1629"/>
                    </a:cubicBezTo>
                    <a:cubicBezTo>
                      <a:pt x="1304" y="1604"/>
                      <a:pt x="1204" y="1554"/>
                      <a:pt x="1078" y="1529"/>
                    </a:cubicBezTo>
                    <a:cubicBezTo>
                      <a:pt x="1078" y="1504"/>
                      <a:pt x="1078" y="1504"/>
                      <a:pt x="1078" y="1479"/>
                    </a:cubicBezTo>
                    <a:cubicBezTo>
                      <a:pt x="1053" y="1479"/>
                      <a:pt x="1053" y="1454"/>
                      <a:pt x="1053" y="1429"/>
                    </a:cubicBezTo>
                    <a:cubicBezTo>
                      <a:pt x="1028" y="1379"/>
                      <a:pt x="1003" y="1329"/>
                      <a:pt x="978" y="1279"/>
                    </a:cubicBezTo>
                    <a:cubicBezTo>
                      <a:pt x="953" y="1228"/>
                      <a:pt x="953" y="1178"/>
                      <a:pt x="928" y="1128"/>
                    </a:cubicBezTo>
                    <a:cubicBezTo>
                      <a:pt x="928" y="1078"/>
                      <a:pt x="903" y="1053"/>
                      <a:pt x="878" y="1003"/>
                    </a:cubicBezTo>
                    <a:close/>
                    <a:moveTo>
                      <a:pt x="2081" y="1304"/>
                    </a:moveTo>
                    <a:cubicBezTo>
                      <a:pt x="2131" y="1329"/>
                      <a:pt x="2156" y="1354"/>
                      <a:pt x="2206" y="1354"/>
                    </a:cubicBezTo>
                    <a:cubicBezTo>
                      <a:pt x="2256" y="1404"/>
                      <a:pt x="2331" y="1429"/>
                      <a:pt x="2381" y="1454"/>
                    </a:cubicBezTo>
                    <a:cubicBezTo>
                      <a:pt x="2482" y="1504"/>
                      <a:pt x="2582" y="1529"/>
                      <a:pt x="2682" y="1579"/>
                    </a:cubicBezTo>
                    <a:cubicBezTo>
                      <a:pt x="2657" y="1579"/>
                      <a:pt x="2657" y="1604"/>
                      <a:pt x="2632" y="1604"/>
                    </a:cubicBezTo>
                    <a:cubicBezTo>
                      <a:pt x="2607" y="1629"/>
                      <a:pt x="2557" y="1654"/>
                      <a:pt x="2507" y="1680"/>
                    </a:cubicBezTo>
                    <a:cubicBezTo>
                      <a:pt x="2457" y="1705"/>
                      <a:pt x="2407" y="1730"/>
                      <a:pt x="2381" y="1755"/>
                    </a:cubicBezTo>
                    <a:cubicBezTo>
                      <a:pt x="2331" y="1780"/>
                      <a:pt x="2281" y="1805"/>
                      <a:pt x="2256" y="1805"/>
                    </a:cubicBezTo>
                    <a:cubicBezTo>
                      <a:pt x="2231" y="1830"/>
                      <a:pt x="2231" y="1830"/>
                      <a:pt x="2206" y="1830"/>
                    </a:cubicBezTo>
                    <a:cubicBezTo>
                      <a:pt x="2206" y="1855"/>
                      <a:pt x="2181" y="1855"/>
                      <a:pt x="2181" y="1855"/>
                    </a:cubicBezTo>
                    <a:lnTo>
                      <a:pt x="2156" y="1855"/>
                    </a:lnTo>
                    <a:cubicBezTo>
                      <a:pt x="2081" y="1830"/>
                      <a:pt x="2006" y="1805"/>
                      <a:pt x="1955" y="1805"/>
                    </a:cubicBezTo>
                    <a:cubicBezTo>
                      <a:pt x="1880" y="1780"/>
                      <a:pt x="1830" y="1755"/>
                      <a:pt x="1755" y="1730"/>
                    </a:cubicBezTo>
                    <a:cubicBezTo>
                      <a:pt x="1705" y="1730"/>
                      <a:pt x="1680" y="1705"/>
                      <a:pt x="1630" y="1705"/>
                    </a:cubicBezTo>
                    <a:cubicBezTo>
                      <a:pt x="1655" y="1654"/>
                      <a:pt x="1705" y="1629"/>
                      <a:pt x="1730" y="1604"/>
                    </a:cubicBezTo>
                    <a:cubicBezTo>
                      <a:pt x="1780" y="1554"/>
                      <a:pt x="1830" y="1504"/>
                      <a:pt x="1880" y="1454"/>
                    </a:cubicBezTo>
                    <a:cubicBezTo>
                      <a:pt x="1930" y="1429"/>
                      <a:pt x="1980" y="1379"/>
                      <a:pt x="2006" y="1354"/>
                    </a:cubicBezTo>
                    <a:cubicBezTo>
                      <a:pt x="2031" y="1329"/>
                      <a:pt x="2056" y="1329"/>
                      <a:pt x="2081" y="1304"/>
                    </a:cubicBezTo>
                    <a:close/>
                    <a:moveTo>
                      <a:pt x="1053" y="1629"/>
                    </a:moveTo>
                    <a:cubicBezTo>
                      <a:pt x="1103" y="1654"/>
                      <a:pt x="1153" y="1680"/>
                      <a:pt x="1229" y="1705"/>
                    </a:cubicBezTo>
                    <a:cubicBezTo>
                      <a:pt x="1279" y="1730"/>
                      <a:pt x="1329" y="1755"/>
                      <a:pt x="1404" y="1780"/>
                    </a:cubicBezTo>
                    <a:lnTo>
                      <a:pt x="1379" y="1780"/>
                    </a:lnTo>
                    <a:cubicBezTo>
                      <a:pt x="1354" y="1830"/>
                      <a:pt x="1304" y="1855"/>
                      <a:pt x="1254" y="1905"/>
                    </a:cubicBezTo>
                    <a:cubicBezTo>
                      <a:pt x="1204" y="1955"/>
                      <a:pt x="1153" y="1980"/>
                      <a:pt x="1103" y="2030"/>
                    </a:cubicBezTo>
                    <a:cubicBezTo>
                      <a:pt x="1103" y="2030"/>
                      <a:pt x="1078" y="2055"/>
                      <a:pt x="1078" y="2055"/>
                    </a:cubicBezTo>
                    <a:lnTo>
                      <a:pt x="1003" y="2055"/>
                    </a:lnTo>
                    <a:cubicBezTo>
                      <a:pt x="928" y="2030"/>
                      <a:pt x="878" y="2005"/>
                      <a:pt x="828" y="2005"/>
                    </a:cubicBezTo>
                    <a:cubicBezTo>
                      <a:pt x="777" y="1980"/>
                      <a:pt x="727" y="1955"/>
                      <a:pt x="677" y="1955"/>
                    </a:cubicBezTo>
                    <a:cubicBezTo>
                      <a:pt x="652" y="1955"/>
                      <a:pt x="652" y="1930"/>
                      <a:pt x="627" y="1930"/>
                    </a:cubicBezTo>
                    <a:cubicBezTo>
                      <a:pt x="652" y="1930"/>
                      <a:pt x="677" y="1905"/>
                      <a:pt x="677" y="1905"/>
                    </a:cubicBezTo>
                    <a:cubicBezTo>
                      <a:pt x="702" y="1880"/>
                      <a:pt x="727" y="1855"/>
                      <a:pt x="727" y="1855"/>
                    </a:cubicBezTo>
                    <a:cubicBezTo>
                      <a:pt x="752" y="1830"/>
                      <a:pt x="777" y="1805"/>
                      <a:pt x="803" y="1805"/>
                    </a:cubicBezTo>
                    <a:cubicBezTo>
                      <a:pt x="853" y="1755"/>
                      <a:pt x="903" y="1730"/>
                      <a:pt x="953" y="1705"/>
                    </a:cubicBezTo>
                    <a:cubicBezTo>
                      <a:pt x="953" y="1705"/>
                      <a:pt x="978" y="1680"/>
                      <a:pt x="1003" y="1680"/>
                    </a:cubicBezTo>
                    <a:cubicBezTo>
                      <a:pt x="1003" y="1680"/>
                      <a:pt x="1028" y="1654"/>
                      <a:pt x="1053" y="1629"/>
                    </a:cubicBezTo>
                    <a:close/>
                    <a:moveTo>
                      <a:pt x="1655" y="1855"/>
                    </a:moveTo>
                    <a:lnTo>
                      <a:pt x="1655" y="1855"/>
                    </a:lnTo>
                    <a:cubicBezTo>
                      <a:pt x="1805" y="1905"/>
                      <a:pt x="1980" y="1955"/>
                      <a:pt x="2131" y="2030"/>
                    </a:cubicBezTo>
                    <a:lnTo>
                      <a:pt x="2156" y="2030"/>
                    </a:lnTo>
                    <a:cubicBezTo>
                      <a:pt x="2156" y="2055"/>
                      <a:pt x="2156" y="2081"/>
                      <a:pt x="2181" y="2081"/>
                    </a:cubicBezTo>
                    <a:cubicBezTo>
                      <a:pt x="2181" y="2131"/>
                      <a:pt x="2181" y="2181"/>
                      <a:pt x="2206" y="2231"/>
                    </a:cubicBezTo>
                    <a:cubicBezTo>
                      <a:pt x="2206" y="2281"/>
                      <a:pt x="2231" y="2356"/>
                      <a:pt x="2256" y="2406"/>
                    </a:cubicBezTo>
                    <a:cubicBezTo>
                      <a:pt x="2256" y="2456"/>
                      <a:pt x="2256" y="2482"/>
                      <a:pt x="2281" y="2507"/>
                    </a:cubicBezTo>
                    <a:lnTo>
                      <a:pt x="2231" y="2507"/>
                    </a:lnTo>
                    <a:cubicBezTo>
                      <a:pt x="2206" y="2507"/>
                      <a:pt x="2181" y="2482"/>
                      <a:pt x="2131" y="2482"/>
                    </a:cubicBezTo>
                    <a:cubicBezTo>
                      <a:pt x="2106" y="2482"/>
                      <a:pt x="2081" y="2482"/>
                      <a:pt x="2031" y="2456"/>
                    </a:cubicBezTo>
                    <a:lnTo>
                      <a:pt x="1980" y="2456"/>
                    </a:lnTo>
                    <a:cubicBezTo>
                      <a:pt x="1955" y="2456"/>
                      <a:pt x="1930" y="2431"/>
                      <a:pt x="1930" y="2431"/>
                    </a:cubicBezTo>
                    <a:cubicBezTo>
                      <a:pt x="1880" y="2431"/>
                      <a:pt x="1855" y="2431"/>
                      <a:pt x="1830" y="2406"/>
                    </a:cubicBezTo>
                    <a:lnTo>
                      <a:pt x="1755" y="2406"/>
                    </a:lnTo>
                    <a:cubicBezTo>
                      <a:pt x="1755" y="2381"/>
                      <a:pt x="1755" y="2356"/>
                      <a:pt x="1755" y="2356"/>
                    </a:cubicBezTo>
                    <a:cubicBezTo>
                      <a:pt x="1730" y="2231"/>
                      <a:pt x="1705" y="2106"/>
                      <a:pt x="1680" y="1980"/>
                    </a:cubicBezTo>
                    <a:cubicBezTo>
                      <a:pt x="1655" y="1930"/>
                      <a:pt x="1655" y="1905"/>
                      <a:pt x="1655" y="1855"/>
                    </a:cubicBezTo>
                    <a:close/>
                    <a:moveTo>
                      <a:pt x="1529" y="1805"/>
                    </a:moveTo>
                    <a:cubicBezTo>
                      <a:pt x="1554" y="1880"/>
                      <a:pt x="1554" y="1930"/>
                      <a:pt x="1579" y="1980"/>
                    </a:cubicBezTo>
                    <a:cubicBezTo>
                      <a:pt x="1605" y="2106"/>
                      <a:pt x="1630" y="2231"/>
                      <a:pt x="1655" y="2356"/>
                    </a:cubicBezTo>
                    <a:cubicBezTo>
                      <a:pt x="1630" y="2356"/>
                      <a:pt x="1630" y="2381"/>
                      <a:pt x="1605" y="2381"/>
                    </a:cubicBezTo>
                    <a:cubicBezTo>
                      <a:pt x="1605" y="2406"/>
                      <a:pt x="1579" y="2431"/>
                      <a:pt x="1554" y="2431"/>
                    </a:cubicBezTo>
                    <a:cubicBezTo>
                      <a:pt x="1554" y="2456"/>
                      <a:pt x="1554" y="2456"/>
                      <a:pt x="1529" y="2456"/>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32"/>
                    </a:cubicBezTo>
                    <a:cubicBezTo>
                      <a:pt x="1304" y="2632"/>
                      <a:pt x="1304" y="2607"/>
                      <a:pt x="1304" y="2607"/>
                    </a:cubicBezTo>
                    <a:cubicBezTo>
                      <a:pt x="1304" y="2582"/>
                      <a:pt x="1279" y="2557"/>
                      <a:pt x="1279" y="2532"/>
                    </a:cubicBezTo>
                    <a:cubicBezTo>
                      <a:pt x="1279" y="2507"/>
                      <a:pt x="1279" y="2482"/>
                      <a:pt x="1254" y="2456"/>
                    </a:cubicBezTo>
                    <a:cubicBezTo>
                      <a:pt x="1254" y="2431"/>
                      <a:pt x="1254" y="2406"/>
                      <a:pt x="1229" y="2381"/>
                    </a:cubicBezTo>
                    <a:cubicBezTo>
                      <a:pt x="1229" y="2356"/>
                      <a:pt x="1229" y="2331"/>
                      <a:pt x="1204" y="2306"/>
                    </a:cubicBezTo>
                    <a:cubicBezTo>
                      <a:pt x="1204" y="2281"/>
                      <a:pt x="1204" y="2256"/>
                      <a:pt x="1178" y="2231"/>
                    </a:cubicBezTo>
                    <a:cubicBezTo>
                      <a:pt x="1178" y="2206"/>
                      <a:pt x="1153" y="2156"/>
                      <a:pt x="1153" y="2131"/>
                    </a:cubicBezTo>
                    <a:cubicBezTo>
                      <a:pt x="1153" y="2106"/>
                      <a:pt x="1153" y="2106"/>
                      <a:pt x="1153" y="2106"/>
                    </a:cubicBezTo>
                    <a:cubicBezTo>
                      <a:pt x="1153" y="2106"/>
                      <a:pt x="1153" y="2106"/>
                      <a:pt x="1178" y="2081"/>
                    </a:cubicBezTo>
                    <a:cubicBezTo>
                      <a:pt x="1229" y="2055"/>
                      <a:pt x="1279" y="2005"/>
                      <a:pt x="1329" y="1980"/>
                    </a:cubicBezTo>
                    <a:cubicBezTo>
                      <a:pt x="1354" y="1930"/>
                      <a:pt x="1404" y="1905"/>
                      <a:pt x="1454" y="1855"/>
                    </a:cubicBezTo>
                    <a:cubicBezTo>
                      <a:pt x="1479" y="1830"/>
                      <a:pt x="1479" y="1830"/>
                      <a:pt x="1504" y="1805"/>
                    </a:cubicBezTo>
                    <a:close/>
                    <a:moveTo>
                      <a:pt x="1630" y="0"/>
                    </a:moveTo>
                    <a:cubicBezTo>
                      <a:pt x="1605" y="25"/>
                      <a:pt x="1605" y="25"/>
                      <a:pt x="1605" y="50"/>
                    </a:cubicBezTo>
                    <a:cubicBezTo>
                      <a:pt x="1529" y="176"/>
                      <a:pt x="1479" y="301"/>
                      <a:pt x="1429" y="451"/>
                    </a:cubicBezTo>
                    <a:cubicBezTo>
                      <a:pt x="1404" y="477"/>
                      <a:pt x="1379" y="527"/>
                      <a:pt x="1379" y="552"/>
                    </a:cubicBezTo>
                    <a:cubicBezTo>
                      <a:pt x="1354" y="527"/>
                      <a:pt x="1354" y="502"/>
                      <a:pt x="1354" y="477"/>
                    </a:cubicBezTo>
                    <a:cubicBezTo>
                      <a:pt x="1354" y="426"/>
                      <a:pt x="1329" y="376"/>
                      <a:pt x="1329" y="301"/>
                    </a:cubicBezTo>
                    <a:cubicBezTo>
                      <a:pt x="1304" y="251"/>
                      <a:pt x="1279" y="176"/>
                      <a:pt x="1279" y="126"/>
                    </a:cubicBezTo>
                    <a:cubicBezTo>
                      <a:pt x="1279" y="76"/>
                      <a:pt x="1254" y="76"/>
                      <a:pt x="1229" y="76"/>
                    </a:cubicBezTo>
                    <a:lnTo>
                      <a:pt x="1204" y="76"/>
                    </a:lnTo>
                    <a:cubicBezTo>
                      <a:pt x="1178" y="76"/>
                      <a:pt x="1153" y="101"/>
                      <a:pt x="1153" y="151"/>
                    </a:cubicBezTo>
                    <a:cubicBezTo>
                      <a:pt x="1178" y="201"/>
                      <a:pt x="1178" y="251"/>
                      <a:pt x="1204" y="326"/>
                    </a:cubicBezTo>
                    <a:cubicBezTo>
                      <a:pt x="1204" y="376"/>
                      <a:pt x="1229" y="426"/>
                      <a:pt x="1229" y="502"/>
                    </a:cubicBezTo>
                    <a:cubicBezTo>
                      <a:pt x="1254" y="527"/>
                      <a:pt x="1254" y="552"/>
                      <a:pt x="1254" y="577"/>
                    </a:cubicBezTo>
                    <a:cubicBezTo>
                      <a:pt x="1229" y="552"/>
                      <a:pt x="1178" y="552"/>
                      <a:pt x="1153" y="527"/>
                    </a:cubicBezTo>
                    <a:cubicBezTo>
                      <a:pt x="1103" y="502"/>
                      <a:pt x="1078" y="477"/>
                      <a:pt x="1028" y="477"/>
                    </a:cubicBezTo>
                    <a:cubicBezTo>
                      <a:pt x="978" y="451"/>
                      <a:pt x="928" y="426"/>
                      <a:pt x="903" y="401"/>
                    </a:cubicBezTo>
                    <a:cubicBezTo>
                      <a:pt x="878" y="376"/>
                      <a:pt x="878" y="376"/>
                      <a:pt x="853" y="376"/>
                    </a:cubicBezTo>
                    <a:cubicBezTo>
                      <a:pt x="853" y="376"/>
                      <a:pt x="828" y="401"/>
                      <a:pt x="803" y="401"/>
                    </a:cubicBezTo>
                    <a:cubicBezTo>
                      <a:pt x="777" y="426"/>
                      <a:pt x="803" y="477"/>
                      <a:pt x="828" y="502"/>
                    </a:cubicBezTo>
                    <a:cubicBezTo>
                      <a:pt x="878" y="527"/>
                      <a:pt x="903" y="552"/>
                      <a:pt x="953" y="577"/>
                    </a:cubicBezTo>
                    <a:cubicBezTo>
                      <a:pt x="1003" y="602"/>
                      <a:pt x="1028" y="627"/>
                      <a:pt x="1078" y="652"/>
                    </a:cubicBezTo>
                    <a:cubicBezTo>
                      <a:pt x="1103" y="652"/>
                      <a:pt x="1153" y="677"/>
                      <a:pt x="1178" y="702"/>
                    </a:cubicBezTo>
                    <a:cubicBezTo>
                      <a:pt x="1229" y="702"/>
                      <a:pt x="1254" y="727"/>
                      <a:pt x="1279" y="752"/>
                    </a:cubicBezTo>
                    <a:cubicBezTo>
                      <a:pt x="1279" y="777"/>
                      <a:pt x="1304" y="827"/>
                      <a:pt x="1304" y="852"/>
                    </a:cubicBezTo>
                    <a:cubicBezTo>
                      <a:pt x="1304" y="903"/>
                      <a:pt x="1329" y="978"/>
                      <a:pt x="1329" y="1028"/>
                    </a:cubicBezTo>
                    <a:cubicBezTo>
                      <a:pt x="1354" y="1053"/>
                      <a:pt x="1354" y="1053"/>
                      <a:pt x="1354" y="1053"/>
                    </a:cubicBezTo>
                    <a:cubicBezTo>
                      <a:pt x="1279" y="1053"/>
                      <a:pt x="1229" y="1028"/>
                      <a:pt x="1178" y="1003"/>
                    </a:cubicBezTo>
                    <a:cubicBezTo>
                      <a:pt x="1128" y="1003"/>
                      <a:pt x="1103" y="1003"/>
                      <a:pt x="1078" y="978"/>
                    </a:cubicBezTo>
                    <a:cubicBezTo>
                      <a:pt x="1053" y="978"/>
                      <a:pt x="1028" y="978"/>
                      <a:pt x="978" y="953"/>
                    </a:cubicBezTo>
                    <a:cubicBezTo>
                      <a:pt x="928" y="953"/>
                      <a:pt x="903" y="928"/>
                      <a:pt x="853" y="928"/>
                    </a:cubicBezTo>
                    <a:cubicBezTo>
                      <a:pt x="828" y="928"/>
                      <a:pt x="828" y="903"/>
                      <a:pt x="803" y="903"/>
                    </a:cubicBezTo>
                    <a:cubicBezTo>
                      <a:pt x="777" y="928"/>
                      <a:pt x="752" y="953"/>
                      <a:pt x="752" y="978"/>
                    </a:cubicBezTo>
                    <a:cubicBezTo>
                      <a:pt x="752" y="1003"/>
                      <a:pt x="752" y="1028"/>
                      <a:pt x="777" y="1053"/>
                    </a:cubicBezTo>
                    <a:cubicBezTo>
                      <a:pt x="777" y="1078"/>
                      <a:pt x="777" y="1103"/>
                      <a:pt x="803" y="1103"/>
                    </a:cubicBezTo>
                    <a:cubicBezTo>
                      <a:pt x="828" y="1153"/>
                      <a:pt x="853" y="1203"/>
                      <a:pt x="878" y="1253"/>
                    </a:cubicBezTo>
                    <a:cubicBezTo>
                      <a:pt x="903" y="1329"/>
                      <a:pt x="928" y="1379"/>
                      <a:pt x="953" y="1429"/>
                    </a:cubicBezTo>
                    <a:cubicBezTo>
                      <a:pt x="978" y="1454"/>
                      <a:pt x="978" y="1479"/>
                      <a:pt x="1003" y="1504"/>
                    </a:cubicBezTo>
                    <a:cubicBezTo>
                      <a:pt x="953" y="1479"/>
                      <a:pt x="903" y="1454"/>
                      <a:pt x="853" y="1454"/>
                    </a:cubicBezTo>
                    <a:cubicBezTo>
                      <a:pt x="803" y="1429"/>
                      <a:pt x="727" y="1404"/>
                      <a:pt x="677" y="1379"/>
                    </a:cubicBezTo>
                    <a:lnTo>
                      <a:pt x="652" y="1379"/>
                    </a:lnTo>
                    <a:cubicBezTo>
                      <a:pt x="652" y="1379"/>
                      <a:pt x="652" y="1354"/>
                      <a:pt x="652" y="1354"/>
                    </a:cubicBezTo>
                    <a:lnTo>
                      <a:pt x="627" y="1354"/>
                    </a:lnTo>
                    <a:cubicBezTo>
                      <a:pt x="602" y="1304"/>
                      <a:pt x="577" y="1253"/>
                      <a:pt x="527" y="1178"/>
                    </a:cubicBezTo>
                    <a:cubicBezTo>
                      <a:pt x="527" y="1153"/>
                      <a:pt x="502" y="1128"/>
                      <a:pt x="477" y="1103"/>
                    </a:cubicBezTo>
                    <a:cubicBezTo>
                      <a:pt x="452" y="1053"/>
                      <a:pt x="427" y="1003"/>
                      <a:pt x="402" y="978"/>
                    </a:cubicBezTo>
                    <a:cubicBezTo>
                      <a:pt x="402" y="953"/>
                      <a:pt x="376" y="953"/>
                      <a:pt x="351" y="928"/>
                    </a:cubicBezTo>
                    <a:cubicBezTo>
                      <a:pt x="351" y="928"/>
                      <a:pt x="351" y="953"/>
                      <a:pt x="326" y="953"/>
                    </a:cubicBezTo>
                    <a:cubicBezTo>
                      <a:pt x="326" y="953"/>
                      <a:pt x="301" y="978"/>
                      <a:pt x="301" y="978"/>
                    </a:cubicBezTo>
                    <a:cubicBezTo>
                      <a:pt x="301" y="1003"/>
                      <a:pt x="301" y="1003"/>
                      <a:pt x="301" y="1028"/>
                    </a:cubicBezTo>
                    <a:cubicBezTo>
                      <a:pt x="351" y="1103"/>
                      <a:pt x="376" y="1178"/>
                      <a:pt x="402" y="1253"/>
                    </a:cubicBezTo>
                    <a:cubicBezTo>
                      <a:pt x="427" y="1279"/>
                      <a:pt x="427" y="1304"/>
                      <a:pt x="452" y="1304"/>
                    </a:cubicBezTo>
                    <a:cubicBezTo>
                      <a:pt x="402" y="1304"/>
                      <a:pt x="376" y="1279"/>
                      <a:pt x="326" y="1279"/>
                    </a:cubicBezTo>
                    <a:cubicBezTo>
                      <a:pt x="276" y="1253"/>
                      <a:pt x="201" y="1253"/>
                      <a:pt x="151" y="1228"/>
                    </a:cubicBezTo>
                    <a:cubicBezTo>
                      <a:pt x="126" y="1203"/>
                      <a:pt x="101" y="1203"/>
                      <a:pt x="76" y="1178"/>
                    </a:cubicBezTo>
                    <a:lnTo>
                      <a:pt x="51" y="1178"/>
                    </a:lnTo>
                    <a:cubicBezTo>
                      <a:pt x="26" y="1178"/>
                      <a:pt x="26" y="1178"/>
                      <a:pt x="0" y="1203"/>
                    </a:cubicBezTo>
                    <a:cubicBezTo>
                      <a:pt x="0" y="1228"/>
                      <a:pt x="0" y="1253"/>
                      <a:pt x="26" y="1253"/>
                    </a:cubicBezTo>
                    <a:cubicBezTo>
                      <a:pt x="76" y="1279"/>
                      <a:pt x="101" y="1304"/>
                      <a:pt x="151" y="1329"/>
                    </a:cubicBezTo>
                    <a:cubicBezTo>
                      <a:pt x="176" y="1329"/>
                      <a:pt x="201" y="1354"/>
                      <a:pt x="226" y="1354"/>
                    </a:cubicBezTo>
                    <a:cubicBezTo>
                      <a:pt x="276" y="1379"/>
                      <a:pt x="301" y="1379"/>
                      <a:pt x="326" y="1404"/>
                    </a:cubicBezTo>
                    <a:cubicBezTo>
                      <a:pt x="351" y="1404"/>
                      <a:pt x="402" y="1404"/>
                      <a:pt x="427" y="1429"/>
                    </a:cubicBezTo>
                    <a:cubicBezTo>
                      <a:pt x="402" y="1429"/>
                      <a:pt x="376" y="1454"/>
                      <a:pt x="376" y="1479"/>
                    </a:cubicBezTo>
                    <a:cubicBezTo>
                      <a:pt x="301" y="1529"/>
                      <a:pt x="251" y="1554"/>
                      <a:pt x="176" y="1604"/>
                    </a:cubicBezTo>
                    <a:cubicBezTo>
                      <a:pt x="151" y="1629"/>
                      <a:pt x="151" y="1680"/>
                      <a:pt x="176" y="1705"/>
                    </a:cubicBezTo>
                    <a:cubicBezTo>
                      <a:pt x="176" y="1705"/>
                      <a:pt x="201" y="1730"/>
                      <a:pt x="201" y="1730"/>
                    </a:cubicBezTo>
                    <a:lnTo>
                      <a:pt x="276" y="1730"/>
                    </a:lnTo>
                    <a:cubicBezTo>
                      <a:pt x="351" y="1680"/>
                      <a:pt x="427" y="1629"/>
                      <a:pt x="502" y="1554"/>
                    </a:cubicBezTo>
                    <a:cubicBezTo>
                      <a:pt x="527" y="1529"/>
                      <a:pt x="552" y="1529"/>
                      <a:pt x="602" y="1504"/>
                    </a:cubicBezTo>
                    <a:cubicBezTo>
                      <a:pt x="602" y="1504"/>
                      <a:pt x="602" y="1504"/>
                      <a:pt x="602" y="1479"/>
                    </a:cubicBezTo>
                    <a:cubicBezTo>
                      <a:pt x="627" y="1504"/>
                      <a:pt x="652" y="1504"/>
                      <a:pt x="677" y="1504"/>
                    </a:cubicBezTo>
                    <a:cubicBezTo>
                      <a:pt x="727" y="1529"/>
                      <a:pt x="803" y="1554"/>
                      <a:pt x="853" y="1579"/>
                    </a:cubicBezTo>
                    <a:cubicBezTo>
                      <a:pt x="878" y="1579"/>
                      <a:pt x="928" y="1579"/>
                      <a:pt x="953" y="1604"/>
                    </a:cubicBezTo>
                    <a:cubicBezTo>
                      <a:pt x="928" y="1629"/>
                      <a:pt x="903" y="1629"/>
                      <a:pt x="878" y="1654"/>
                    </a:cubicBezTo>
                    <a:cubicBezTo>
                      <a:pt x="853" y="1680"/>
                      <a:pt x="828" y="1705"/>
                      <a:pt x="803" y="1705"/>
                    </a:cubicBezTo>
                    <a:cubicBezTo>
                      <a:pt x="777" y="1730"/>
                      <a:pt x="752" y="1755"/>
                      <a:pt x="727" y="1780"/>
                    </a:cubicBezTo>
                    <a:cubicBezTo>
                      <a:pt x="677" y="1830"/>
                      <a:pt x="627" y="1855"/>
                      <a:pt x="552" y="1905"/>
                    </a:cubicBezTo>
                    <a:cubicBezTo>
                      <a:pt x="527" y="1930"/>
                      <a:pt x="527" y="1930"/>
                      <a:pt x="527" y="1955"/>
                    </a:cubicBezTo>
                    <a:cubicBezTo>
                      <a:pt x="502" y="1955"/>
                      <a:pt x="527" y="1980"/>
                      <a:pt x="552" y="1980"/>
                    </a:cubicBezTo>
                    <a:cubicBezTo>
                      <a:pt x="552" y="2005"/>
                      <a:pt x="577" y="2005"/>
                      <a:pt x="602" y="2005"/>
                    </a:cubicBezTo>
                    <a:cubicBezTo>
                      <a:pt x="602" y="2005"/>
                      <a:pt x="627" y="2030"/>
                      <a:pt x="652" y="2030"/>
                    </a:cubicBezTo>
                    <a:cubicBezTo>
                      <a:pt x="702" y="2030"/>
                      <a:pt x="752" y="2055"/>
                      <a:pt x="828" y="2055"/>
                    </a:cubicBezTo>
                    <a:cubicBezTo>
                      <a:pt x="878" y="2081"/>
                      <a:pt x="928" y="2106"/>
                      <a:pt x="978" y="2106"/>
                    </a:cubicBezTo>
                    <a:cubicBezTo>
                      <a:pt x="1003" y="2106"/>
                      <a:pt x="1003" y="2106"/>
                      <a:pt x="1003" y="2131"/>
                    </a:cubicBezTo>
                    <a:cubicBezTo>
                      <a:pt x="1003" y="2131"/>
                      <a:pt x="978" y="2131"/>
                      <a:pt x="978" y="2156"/>
                    </a:cubicBezTo>
                    <a:cubicBezTo>
                      <a:pt x="928" y="2181"/>
                      <a:pt x="878" y="2231"/>
                      <a:pt x="828" y="2281"/>
                    </a:cubicBezTo>
                    <a:cubicBezTo>
                      <a:pt x="828" y="2306"/>
                      <a:pt x="803" y="2331"/>
                      <a:pt x="777" y="2331"/>
                    </a:cubicBezTo>
                    <a:lnTo>
                      <a:pt x="752" y="2331"/>
                    </a:lnTo>
                    <a:cubicBezTo>
                      <a:pt x="677" y="2306"/>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6"/>
                      <a:pt x="326" y="2406"/>
                      <a:pt x="376" y="2431"/>
                    </a:cubicBezTo>
                    <a:cubicBezTo>
                      <a:pt x="427" y="2431"/>
                      <a:pt x="477" y="2431"/>
                      <a:pt x="502" y="2456"/>
                    </a:cubicBezTo>
                    <a:cubicBezTo>
                      <a:pt x="552" y="2456"/>
                      <a:pt x="602" y="2456"/>
                      <a:pt x="627" y="2482"/>
                    </a:cubicBezTo>
                    <a:cubicBezTo>
                      <a:pt x="602" y="2507"/>
                      <a:pt x="577" y="2532"/>
                      <a:pt x="552" y="2532"/>
                    </a:cubicBezTo>
                    <a:cubicBezTo>
                      <a:pt x="527" y="2582"/>
                      <a:pt x="477" y="2632"/>
                      <a:pt x="427" y="2657"/>
                    </a:cubicBezTo>
                    <a:cubicBezTo>
                      <a:pt x="376" y="2707"/>
                      <a:pt x="351" y="2732"/>
                      <a:pt x="301" y="2782"/>
                    </a:cubicBezTo>
                    <a:cubicBezTo>
                      <a:pt x="301" y="2782"/>
                      <a:pt x="301" y="2807"/>
                      <a:pt x="301" y="2807"/>
                    </a:cubicBezTo>
                    <a:cubicBezTo>
                      <a:pt x="326" y="2832"/>
                      <a:pt x="326" y="2832"/>
                      <a:pt x="351" y="2832"/>
                    </a:cubicBezTo>
                    <a:cubicBezTo>
                      <a:pt x="402" y="2782"/>
                      <a:pt x="427" y="2732"/>
                      <a:pt x="477" y="2707"/>
                    </a:cubicBezTo>
                    <a:cubicBezTo>
                      <a:pt x="527" y="2657"/>
                      <a:pt x="552" y="2632"/>
                      <a:pt x="602" y="2582"/>
                    </a:cubicBezTo>
                    <a:cubicBezTo>
                      <a:pt x="627" y="2557"/>
                      <a:pt x="677" y="2532"/>
                      <a:pt x="702" y="2507"/>
                    </a:cubicBezTo>
                    <a:cubicBezTo>
                      <a:pt x="702" y="2557"/>
                      <a:pt x="702" y="2632"/>
                      <a:pt x="702" y="2682"/>
                    </a:cubicBezTo>
                    <a:cubicBezTo>
                      <a:pt x="702" y="2757"/>
                      <a:pt x="677" y="2858"/>
                      <a:pt x="677" y="2958"/>
                    </a:cubicBezTo>
                    <a:cubicBezTo>
                      <a:pt x="677" y="2983"/>
                      <a:pt x="702" y="3008"/>
                      <a:pt x="727" y="3008"/>
                    </a:cubicBezTo>
                    <a:cubicBezTo>
                      <a:pt x="752" y="3008"/>
                      <a:pt x="777" y="2983"/>
                      <a:pt x="777" y="2958"/>
                    </a:cubicBezTo>
                    <a:cubicBezTo>
                      <a:pt x="777" y="2807"/>
                      <a:pt x="803" y="2632"/>
                      <a:pt x="777" y="2456"/>
                    </a:cubicBezTo>
                    <a:cubicBezTo>
                      <a:pt x="803" y="2456"/>
                      <a:pt x="803" y="2456"/>
                      <a:pt x="803" y="2431"/>
                    </a:cubicBezTo>
                    <a:cubicBezTo>
                      <a:pt x="803" y="2431"/>
                      <a:pt x="803" y="2406"/>
                      <a:pt x="803" y="2406"/>
                    </a:cubicBezTo>
                    <a:cubicBezTo>
                      <a:pt x="828" y="2381"/>
                      <a:pt x="853" y="2356"/>
                      <a:pt x="903" y="2331"/>
                    </a:cubicBezTo>
                    <a:cubicBezTo>
                      <a:pt x="928" y="2281"/>
                      <a:pt x="978" y="2256"/>
                      <a:pt x="1028" y="2206"/>
                    </a:cubicBezTo>
                    <a:lnTo>
                      <a:pt x="1053" y="2206"/>
                    </a:lnTo>
                    <a:cubicBezTo>
                      <a:pt x="1053" y="2231"/>
                      <a:pt x="1053" y="2256"/>
                      <a:pt x="1078" y="2281"/>
                    </a:cubicBezTo>
                    <a:cubicBezTo>
                      <a:pt x="1078" y="2306"/>
                      <a:pt x="1078" y="2331"/>
                      <a:pt x="1103" y="2356"/>
                    </a:cubicBezTo>
                    <a:cubicBezTo>
                      <a:pt x="1103" y="2381"/>
                      <a:pt x="1128" y="2406"/>
                      <a:pt x="1128" y="2431"/>
                    </a:cubicBezTo>
                    <a:cubicBezTo>
                      <a:pt x="1153" y="2456"/>
                      <a:pt x="1153" y="2482"/>
                      <a:pt x="1153" y="2507"/>
                    </a:cubicBezTo>
                    <a:cubicBezTo>
                      <a:pt x="1178" y="2532"/>
                      <a:pt x="1178" y="2557"/>
                      <a:pt x="1204" y="2582"/>
                    </a:cubicBezTo>
                    <a:cubicBezTo>
                      <a:pt x="1204" y="2582"/>
                      <a:pt x="1204" y="2607"/>
                      <a:pt x="1229" y="2632"/>
                    </a:cubicBezTo>
                    <a:cubicBezTo>
                      <a:pt x="1229" y="2657"/>
                      <a:pt x="1229" y="2682"/>
                      <a:pt x="1254" y="2682"/>
                    </a:cubicBezTo>
                    <a:cubicBezTo>
                      <a:pt x="1254" y="2682"/>
                      <a:pt x="1254" y="2682"/>
                      <a:pt x="1254" y="2707"/>
                    </a:cubicBezTo>
                    <a:cubicBezTo>
                      <a:pt x="1254" y="2707"/>
                      <a:pt x="1254" y="2732"/>
                      <a:pt x="1254" y="2732"/>
                    </a:cubicBezTo>
                    <a:lnTo>
                      <a:pt x="1304" y="2732"/>
                    </a:lnTo>
                    <a:cubicBezTo>
                      <a:pt x="1329" y="2732"/>
                      <a:pt x="1329" y="2707"/>
                      <a:pt x="1354" y="2707"/>
                    </a:cubicBezTo>
                    <a:cubicBezTo>
                      <a:pt x="1354" y="2682"/>
                      <a:pt x="1379" y="2682"/>
                      <a:pt x="1404" y="2657"/>
                    </a:cubicBezTo>
                    <a:cubicBezTo>
                      <a:pt x="1404" y="2657"/>
                      <a:pt x="1429" y="2632"/>
                      <a:pt x="1454" y="2607"/>
                    </a:cubicBezTo>
                    <a:cubicBezTo>
                      <a:pt x="1479" y="2607"/>
                      <a:pt x="1479" y="2582"/>
                      <a:pt x="1504" y="2582"/>
                    </a:cubicBezTo>
                    <a:cubicBezTo>
                      <a:pt x="1529" y="2557"/>
                      <a:pt x="1529" y="2557"/>
                      <a:pt x="1554" y="2532"/>
                    </a:cubicBezTo>
                    <a:cubicBezTo>
                      <a:pt x="1579" y="2532"/>
                      <a:pt x="1579" y="2507"/>
                      <a:pt x="1605" y="2482"/>
                    </a:cubicBezTo>
                    <a:cubicBezTo>
                      <a:pt x="1630" y="2482"/>
                      <a:pt x="1655" y="2456"/>
                      <a:pt x="1655" y="2431"/>
                    </a:cubicBezTo>
                    <a:lnTo>
                      <a:pt x="1655" y="2456"/>
                    </a:lnTo>
                    <a:cubicBezTo>
                      <a:pt x="1680" y="2482"/>
                      <a:pt x="1680" y="2507"/>
                      <a:pt x="1680" y="2557"/>
                    </a:cubicBezTo>
                    <a:cubicBezTo>
                      <a:pt x="1705" y="2607"/>
                      <a:pt x="1730" y="2682"/>
                      <a:pt x="1730" y="2732"/>
                    </a:cubicBezTo>
                    <a:cubicBezTo>
                      <a:pt x="1730" y="2757"/>
                      <a:pt x="1730" y="2757"/>
                      <a:pt x="1755" y="2757"/>
                    </a:cubicBezTo>
                    <a:cubicBezTo>
                      <a:pt x="1730" y="2782"/>
                      <a:pt x="1730" y="2782"/>
                      <a:pt x="1730" y="2782"/>
                    </a:cubicBezTo>
                    <a:cubicBezTo>
                      <a:pt x="1705" y="2807"/>
                      <a:pt x="1705" y="2832"/>
                      <a:pt x="1680" y="2858"/>
                    </a:cubicBezTo>
                    <a:cubicBezTo>
                      <a:pt x="1655" y="2908"/>
                      <a:pt x="1630" y="2933"/>
                      <a:pt x="1630" y="2983"/>
                    </a:cubicBezTo>
                    <a:cubicBezTo>
                      <a:pt x="1605" y="3033"/>
                      <a:pt x="1579" y="3058"/>
                      <a:pt x="1554" y="3083"/>
                    </a:cubicBezTo>
                    <a:cubicBezTo>
                      <a:pt x="1529" y="3133"/>
                      <a:pt x="1529" y="3183"/>
                      <a:pt x="1504" y="3208"/>
                    </a:cubicBezTo>
                    <a:cubicBezTo>
                      <a:pt x="1479" y="3233"/>
                      <a:pt x="1479" y="3259"/>
                      <a:pt x="1479" y="3259"/>
                    </a:cubicBezTo>
                    <a:cubicBezTo>
                      <a:pt x="1479" y="3284"/>
                      <a:pt x="1504" y="3309"/>
                      <a:pt x="1504" y="3309"/>
                    </a:cubicBezTo>
                    <a:cubicBezTo>
                      <a:pt x="1519" y="3316"/>
                      <a:pt x="1531" y="3319"/>
                      <a:pt x="1542" y="3319"/>
                    </a:cubicBezTo>
                    <a:cubicBezTo>
                      <a:pt x="1569" y="3319"/>
                      <a:pt x="1587" y="3301"/>
                      <a:pt x="1605" y="3284"/>
                    </a:cubicBezTo>
                    <a:cubicBezTo>
                      <a:pt x="1630" y="3259"/>
                      <a:pt x="1655" y="3233"/>
                      <a:pt x="1655" y="3183"/>
                    </a:cubicBezTo>
                    <a:cubicBezTo>
                      <a:pt x="1680" y="3158"/>
                      <a:pt x="1705" y="3133"/>
                      <a:pt x="1705" y="3108"/>
                    </a:cubicBezTo>
                    <a:cubicBezTo>
                      <a:pt x="1730" y="3058"/>
                      <a:pt x="1755" y="3008"/>
                      <a:pt x="1780" y="2958"/>
                    </a:cubicBezTo>
                    <a:cubicBezTo>
                      <a:pt x="1805" y="3008"/>
                      <a:pt x="1805" y="3058"/>
                      <a:pt x="1830" y="3133"/>
                    </a:cubicBezTo>
                    <a:cubicBezTo>
                      <a:pt x="1830" y="3208"/>
                      <a:pt x="1855" y="3259"/>
                      <a:pt x="1855" y="3334"/>
                    </a:cubicBezTo>
                    <a:cubicBezTo>
                      <a:pt x="1880" y="3359"/>
                      <a:pt x="1880" y="3384"/>
                      <a:pt x="1880" y="3409"/>
                    </a:cubicBezTo>
                    <a:cubicBezTo>
                      <a:pt x="1880" y="3434"/>
                      <a:pt x="1905" y="3484"/>
                      <a:pt x="1905" y="3509"/>
                    </a:cubicBezTo>
                    <a:cubicBezTo>
                      <a:pt x="1905" y="3534"/>
                      <a:pt x="1930" y="3534"/>
                      <a:pt x="1955" y="3534"/>
                    </a:cubicBezTo>
                    <a:cubicBezTo>
                      <a:pt x="1980" y="3534"/>
                      <a:pt x="2006" y="3509"/>
                      <a:pt x="2006" y="3484"/>
                    </a:cubicBezTo>
                    <a:cubicBezTo>
                      <a:pt x="2006" y="3434"/>
                      <a:pt x="1980" y="3384"/>
                      <a:pt x="1980" y="3309"/>
                    </a:cubicBezTo>
                    <a:cubicBezTo>
                      <a:pt x="1955" y="3259"/>
                      <a:pt x="1955" y="3183"/>
                      <a:pt x="1930" y="3133"/>
                    </a:cubicBezTo>
                    <a:cubicBezTo>
                      <a:pt x="1930" y="3058"/>
                      <a:pt x="1905" y="2983"/>
                      <a:pt x="1880" y="2908"/>
                    </a:cubicBezTo>
                    <a:lnTo>
                      <a:pt x="1880" y="2908"/>
                    </a:lnTo>
                    <a:cubicBezTo>
                      <a:pt x="1930" y="2933"/>
                      <a:pt x="2006" y="2958"/>
                      <a:pt x="2056" y="3008"/>
                    </a:cubicBezTo>
                    <a:cubicBezTo>
                      <a:pt x="2131" y="3058"/>
                      <a:pt x="2206" y="3083"/>
                      <a:pt x="2306" y="3133"/>
                    </a:cubicBezTo>
                    <a:cubicBezTo>
                      <a:pt x="2319" y="3146"/>
                      <a:pt x="2331" y="3152"/>
                      <a:pt x="2344" y="3152"/>
                    </a:cubicBezTo>
                    <a:cubicBezTo>
                      <a:pt x="2356" y="3152"/>
                      <a:pt x="2369" y="3146"/>
                      <a:pt x="2381" y="3133"/>
                    </a:cubicBezTo>
                    <a:cubicBezTo>
                      <a:pt x="2381" y="3108"/>
                      <a:pt x="2381" y="3058"/>
                      <a:pt x="2356" y="3058"/>
                    </a:cubicBezTo>
                    <a:cubicBezTo>
                      <a:pt x="2281" y="2983"/>
                      <a:pt x="2181" y="2933"/>
                      <a:pt x="2106" y="2883"/>
                    </a:cubicBezTo>
                    <a:cubicBezTo>
                      <a:pt x="2031" y="2832"/>
                      <a:pt x="1930" y="2782"/>
                      <a:pt x="1855" y="2757"/>
                    </a:cubicBezTo>
                    <a:cubicBezTo>
                      <a:pt x="1855" y="2732"/>
                      <a:pt x="1855" y="2732"/>
                      <a:pt x="1855" y="2732"/>
                    </a:cubicBezTo>
                    <a:cubicBezTo>
                      <a:pt x="1830" y="2657"/>
                      <a:pt x="1805" y="2557"/>
                      <a:pt x="1780" y="2482"/>
                    </a:cubicBezTo>
                    <a:lnTo>
                      <a:pt x="1855" y="2482"/>
                    </a:lnTo>
                    <a:cubicBezTo>
                      <a:pt x="1905" y="2507"/>
                      <a:pt x="1955" y="2507"/>
                      <a:pt x="2006" y="2532"/>
                    </a:cubicBezTo>
                    <a:cubicBezTo>
                      <a:pt x="2031" y="2532"/>
                      <a:pt x="2081" y="2557"/>
                      <a:pt x="2106" y="2557"/>
                    </a:cubicBezTo>
                    <a:lnTo>
                      <a:pt x="2156" y="2582"/>
                    </a:lnTo>
                    <a:cubicBezTo>
                      <a:pt x="2181" y="2582"/>
                      <a:pt x="2206" y="2582"/>
                      <a:pt x="2231" y="2607"/>
                    </a:cubicBezTo>
                    <a:lnTo>
                      <a:pt x="2331" y="2607"/>
                    </a:lnTo>
                    <a:cubicBezTo>
                      <a:pt x="2356" y="2607"/>
                      <a:pt x="2356" y="2582"/>
                      <a:pt x="2356" y="2557"/>
                    </a:cubicBezTo>
                    <a:cubicBezTo>
                      <a:pt x="2356" y="2557"/>
                      <a:pt x="2356" y="2557"/>
                      <a:pt x="2356" y="2532"/>
                    </a:cubicBezTo>
                    <a:cubicBezTo>
                      <a:pt x="2331" y="2431"/>
                      <a:pt x="2331" y="2331"/>
                      <a:pt x="2281" y="2231"/>
                    </a:cubicBezTo>
                    <a:cubicBezTo>
                      <a:pt x="2281" y="2181"/>
                      <a:pt x="2281" y="2131"/>
                      <a:pt x="2256" y="2106"/>
                    </a:cubicBezTo>
                    <a:cubicBezTo>
                      <a:pt x="2256" y="2081"/>
                      <a:pt x="2256" y="2081"/>
                      <a:pt x="2256" y="2055"/>
                    </a:cubicBezTo>
                    <a:cubicBezTo>
                      <a:pt x="2331" y="2081"/>
                      <a:pt x="2432" y="2106"/>
                      <a:pt x="2507" y="2131"/>
                    </a:cubicBezTo>
                    <a:cubicBezTo>
                      <a:pt x="2557" y="2156"/>
                      <a:pt x="2582" y="2156"/>
                      <a:pt x="2607" y="2181"/>
                    </a:cubicBezTo>
                    <a:lnTo>
                      <a:pt x="2632" y="2181"/>
                    </a:lnTo>
                    <a:cubicBezTo>
                      <a:pt x="2657" y="2281"/>
                      <a:pt x="2707" y="2356"/>
                      <a:pt x="2757" y="2431"/>
                    </a:cubicBezTo>
                    <a:cubicBezTo>
                      <a:pt x="2782" y="2482"/>
                      <a:pt x="2808" y="2507"/>
                      <a:pt x="2833" y="2557"/>
                    </a:cubicBezTo>
                    <a:cubicBezTo>
                      <a:pt x="2858" y="2607"/>
                      <a:pt x="2883" y="2657"/>
                      <a:pt x="2933" y="2707"/>
                    </a:cubicBezTo>
                    <a:cubicBezTo>
                      <a:pt x="2933" y="2707"/>
                      <a:pt x="2944" y="2718"/>
                      <a:pt x="2951" y="2718"/>
                    </a:cubicBezTo>
                    <a:cubicBezTo>
                      <a:pt x="2955" y="2718"/>
                      <a:pt x="2958" y="2715"/>
                      <a:pt x="2958" y="2707"/>
                    </a:cubicBezTo>
                    <a:cubicBezTo>
                      <a:pt x="2983" y="2707"/>
                      <a:pt x="2983" y="2682"/>
                      <a:pt x="2983" y="2657"/>
                    </a:cubicBezTo>
                    <a:cubicBezTo>
                      <a:pt x="2933" y="2582"/>
                      <a:pt x="2883" y="2482"/>
                      <a:pt x="2833" y="2406"/>
                    </a:cubicBezTo>
                    <a:cubicBezTo>
                      <a:pt x="2808" y="2331"/>
                      <a:pt x="2757" y="2281"/>
                      <a:pt x="2732" y="2206"/>
                    </a:cubicBezTo>
                    <a:lnTo>
                      <a:pt x="2732" y="2206"/>
                    </a:lnTo>
                    <a:cubicBezTo>
                      <a:pt x="2782" y="2231"/>
                      <a:pt x="2833" y="2231"/>
                      <a:pt x="2883" y="2256"/>
                    </a:cubicBezTo>
                    <a:cubicBezTo>
                      <a:pt x="2933" y="2281"/>
                      <a:pt x="3008" y="2281"/>
                      <a:pt x="3058" y="2306"/>
                    </a:cubicBezTo>
                    <a:cubicBezTo>
                      <a:pt x="3108" y="2331"/>
                      <a:pt x="3158" y="2331"/>
                      <a:pt x="3209" y="2356"/>
                    </a:cubicBezTo>
                    <a:cubicBezTo>
                      <a:pt x="3234" y="2356"/>
                      <a:pt x="3284" y="2356"/>
                      <a:pt x="3284" y="2331"/>
                    </a:cubicBezTo>
                    <a:cubicBezTo>
                      <a:pt x="3309" y="2306"/>
                      <a:pt x="3309" y="2256"/>
                      <a:pt x="3284" y="2231"/>
                    </a:cubicBezTo>
                    <a:cubicBezTo>
                      <a:pt x="3209" y="2206"/>
                      <a:pt x="3158" y="2181"/>
                      <a:pt x="3083" y="2156"/>
                    </a:cubicBezTo>
                    <a:cubicBezTo>
                      <a:pt x="3033" y="2131"/>
                      <a:pt x="2958" y="2106"/>
                      <a:pt x="2908" y="2106"/>
                    </a:cubicBezTo>
                    <a:cubicBezTo>
                      <a:pt x="2883" y="2081"/>
                      <a:pt x="2883" y="2081"/>
                      <a:pt x="2858" y="2081"/>
                    </a:cubicBezTo>
                    <a:cubicBezTo>
                      <a:pt x="2908" y="2055"/>
                      <a:pt x="2958" y="2055"/>
                      <a:pt x="3008" y="2030"/>
                    </a:cubicBezTo>
                    <a:cubicBezTo>
                      <a:pt x="3133" y="1980"/>
                      <a:pt x="3234" y="1955"/>
                      <a:pt x="3359" y="1905"/>
                    </a:cubicBezTo>
                    <a:cubicBezTo>
                      <a:pt x="3384" y="1880"/>
                      <a:pt x="3384" y="1830"/>
                      <a:pt x="3384" y="1805"/>
                    </a:cubicBezTo>
                    <a:cubicBezTo>
                      <a:pt x="3384" y="1780"/>
                      <a:pt x="3384" y="1780"/>
                      <a:pt x="3359" y="1755"/>
                    </a:cubicBezTo>
                    <a:lnTo>
                      <a:pt x="3284" y="1755"/>
                    </a:lnTo>
                    <a:cubicBezTo>
                      <a:pt x="3183" y="1780"/>
                      <a:pt x="3083" y="1830"/>
                      <a:pt x="2958" y="1855"/>
                    </a:cubicBezTo>
                    <a:cubicBezTo>
                      <a:pt x="2858" y="1905"/>
                      <a:pt x="2757" y="1955"/>
                      <a:pt x="2632" y="1980"/>
                    </a:cubicBezTo>
                    <a:cubicBezTo>
                      <a:pt x="2632" y="1980"/>
                      <a:pt x="2632" y="1980"/>
                      <a:pt x="2607" y="2005"/>
                    </a:cubicBezTo>
                    <a:cubicBezTo>
                      <a:pt x="2582" y="1980"/>
                      <a:pt x="2557" y="1980"/>
                      <a:pt x="2532" y="1980"/>
                    </a:cubicBezTo>
                    <a:cubicBezTo>
                      <a:pt x="2457" y="1955"/>
                      <a:pt x="2381" y="1930"/>
                      <a:pt x="2306" y="1905"/>
                    </a:cubicBezTo>
                    <a:cubicBezTo>
                      <a:pt x="2331" y="1880"/>
                      <a:pt x="2356" y="1880"/>
                      <a:pt x="2381" y="1855"/>
                    </a:cubicBezTo>
                    <a:cubicBezTo>
                      <a:pt x="2432" y="1830"/>
                      <a:pt x="2457" y="1805"/>
                      <a:pt x="2507" y="1805"/>
                    </a:cubicBezTo>
                    <a:cubicBezTo>
                      <a:pt x="2557" y="1780"/>
                      <a:pt x="2607" y="1755"/>
                      <a:pt x="2632" y="1730"/>
                    </a:cubicBezTo>
                    <a:cubicBezTo>
                      <a:pt x="2682" y="1705"/>
                      <a:pt x="2707" y="1680"/>
                      <a:pt x="2757" y="1654"/>
                    </a:cubicBezTo>
                    <a:cubicBezTo>
                      <a:pt x="2757" y="1654"/>
                      <a:pt x="2782" y="1629"/>
                      <a:pt x="2782" y="1629"/>
                    </a:cubicBezTo>
                    <a:cubicBezTo>
                      <a:pt x="2808" y="1604"/>
                      <a:pt x="2833" y="1579"/>
                      <a:pt x="2808" y="1554"/>
                    </a:cubicBezTo>
                    <a:cubicBezTo>
                      <a:pt x="2782" y="1529"/>
                      <a:pt x="2757" y="1504"/>
                      <a:pt x="2732" y="1504"/>
                    </a:cubicBezTo>
                    <a:cubicBezTo>
                      <a:pt x="2707" y="1479"/>
                      <a:pt x="2657" y="1454"/>
                      <a:pt x="2607" y="1429"/>
                    </a:cubicBezTo>
                    <a:cubicBezTo>
                      <a:pt x="2557" y="1429"/>
                      <a:pt x="2507" y="1404"/>
                      <a:pt x="2457" y="1404"/>
                    </a:cubicBezTo>
                    <a:cubicBezTo>
                      <a:pt x="2432" y="1379"/>
                      <a:pt x="2381" y="1354"/>
                      <a:pt x="2331" y="1329"/>
                    </a:cubicBezTo>
                    <a:lnTo>
                      <a:pt x="2356" y="1329"/>
                    </a:lnTo>
                    <a:cubicBezTo>
                      <a:pt x="2306" y="1329"/>
                      <a:pt x="2256" y="1304"/>
                      <a:pt x="2231" y="1279"/>
                    </a:cubicBezTo>
                    <a:cubicBezTo>
                      <a:pt x="2206" y="1279"/>
                      <a:pt x="2181" y="1253"/>
                      <a:pt x="2131" y="1253"/>
                    </a:cubicBezTo>
                    <a:cubicBezTo>
                      <a:pt x="2156" y="1228"/>
                      <a:pt x="2156" y="1228"/>
                      <a:pt x="2181" y="1228"/>
                    </a:cubicBezTo>
                    <a:cubicBezTo>
                      <a:pt x="2206" y="1178"/>
                      <a:pt x="2256" y="1153"/>
                      <a:pt x="2306" y="1103"/>
                    </a:cubicBezTo>
                    <a:cubicBezTo>
                      <a:pt x="2331" y="1078"/>
                      <a:pt x="2381" y="1053"/>
                      <a:pt x="2407" y="1028"/>
                    </a:cubicBezTo>
                    <a:cubicBezTo>
                      <a:pt x="2407" y="1028"/>
                      <a:pt x="2432" y="1053"/>
                      <a:pt x="2432" y="1053"/>
                    </a:cubicBezTo>
                    <a:cubicBezTo>
                      <a:pt x="2507" y="1078"/>
                      <a:pt x="2607" y="1103"/>
                      <a:pt x="2682" y="1128"/>
                    </a:cubicBezTo>
                    <a:cubicBezTo>
                      <a:pt x="2757" y="1153"/>
                      <a:pt x="2858" y="1178"/>
                      <a:pt x="2933" y="1178"/>
                    </a:cubicBezTo>
                    <a:cubicBezTo>
                      <a:pt x="2948" y="1186"/>
                      <a:pt x="2960" y="1189"/>
                      <a:pt x="2971" y="1189"/>
                    </a:cubicBezTo>
                    <a:cubicBezTo>
                      <a:pt x="2998" y="1189"/>
                      <a:pt x="3015" y="1171"/>
                      <a:pt x="3033" y="1153"/>
                    </a:cubicBezTo>
                    <a:cubicBezTo>
                      <a:pt x="3033" y="1103"/>
                      <a:pt x="3008" y="1078"/>
                      <a:pt x="2983" y="1053"/>
                    </a:cubicBezTo>
                    <a:cubicBezTo>
                      <a:pt x="2908" y="1028"/>
                      <a:pt x="2808" y="1003"/>
                      <a:pt x="2732" y="978"/>
                    </a:cubicBezTo>
                    <a:cubicBezTo>
                      <a:pt x="2657" y="953"/>
                      <a:pt x="2582" y="953"/>
                      <a:pt x="2532" y="928"/>
                    </a:cubicBezTo>
                    <a:cubicBezTo>
                      <a:pt x="2557" y="903"/>
                      <a:pt x="2582" y="903"/>
                      <a:pt x="2582" y="878"/>
                    </a:cubicBezTo>
                    <a:cubicBezTo>
                      <a:pt x="2607" y="852"/>
                      <a:pt x="2632" y="827"/>
                      <a:pt x="2657" y="827"/>
                    </a:cubicBezTo>
                    <a:cubicBezTo>
                      <a:pt x="2682" y="802"/>
                      <a:pt x="2707" y="777"/>
                      <a:pt x="2732" y="752"/>
                    </a:cubicBezTo>
                    <a:cubicBezTo>
                      <a:pt x="2782" y="727"/>
                      <a:pt x="2808" y="702"/>
                      <a:pt x="2858" y="652"/>
                    </a:cubicBezTo>
                    <a:cubicBezTo>
                      <a:pt x="2883" y="652"/>
                      <a:pt x="2883" y="627"/>
                      <a:pt x="2858" y="602"/>
                    </a:cubicBezTo>
                    <a:cubicBezTo>
                      <a:pt x="2858" y="602"/>
                      <a:pt x="2833" y="577"/>
                      <a:pt x="2833" y="577"/>
                    </a:cubicBezTo>
                    <a:cubicBezTo>
                      <a:pt x="2808" y="577"/>
                      <a:pt x="2808" y="602"/>
                      <a:pt x="2808" y="602"/>
                    </a:cubicBezTo>
                    <a:cubicBezTo>
                      <a:pt x="2757" y="627"/>
                      <a:pt x="2707" y="677"/>
                      <a:pt x="2682" y="702"/>
                    </a:cubicBezTo>
                    <a:cubicBezTo>
                      <a:pt x="2632" y="752"/>
                      <a:pt x="2582" y="777"/>
                      <a:pt x="2532" y="827"/>
                    </a:cubicBezTo>
                    <a:cubicBezTo>
                      <a:pt x="2532" y="827"/>
                      <a:pt x="2532" y="827"/>
                      <a:pt x="2507" y="852"/>
                    </a:cubicBezTo>
                    <a:cubicBezTo>
                      <a:pt x="2507" y="802"/>
                      <a:pt x="2507" y="777"/>
                      <a:pt x="2507" y="727"/>
                    </a:cubicBezTo>
                    <a:cubicBezTo>
                      <a:pt x="2507" y="627"/>
                      <a:pt x="2507" y="552"/>
                      <a:pt x="2507" y="451"/>
                    </a:cubicBezTo>
                    <a:cubicBezTo>
                      <a:pt x="2507" y="401"/>
                      <a:pt x="2482" y="376"/>
                      <a:pt x="2457" y="376"/>
                    </a:cubicBezTo>
                    <a:cubicBezTo>
                      <a:pt x="2407" y="376"/>
                      <a:pt x="2381" y="401"/>
                      <a:pt x="2381" y="451"/>
                    </a:cubicBezTo>
                    <a:cubicBezTo>
                      <a:pt x="2381" y="527"/>
                      <a:pt x="2381" y="627"/>
                      <a:pt x="2381" y="702"/>
                    </a:cubicBezTo>
                    <a:cubicBezTo>
                      <a:pt x="2381" y="802"/>
                      <a:pt x="2356" y="878"/>
                      <a:pt x="2356" y="953"/>
                    </a:cubicBezTo>
                    <a:cubicBezTo>
                      <a:pt x="2356" y="953"/>
                      <a:pt x="2356" y="953"/>
                      <a:pt x="2381" y="978"/>
                    </a:cubicBezTo>
                    <a:cubicBezTo>
                      <a:pt x="2331" y="1003"/>
                      <a:pt x="2306" y="1028"/>
                      <a:pt x="2256" y="1053"/>
                    </a:cubicBezTo>
                    <a:cubicBezTo>
                      <a:pt x="2231" y="1103"/>
                      <a:pt x="2181" y="1128"/>
                      <a:pt x="2131" y="1178"/>
                    </a:cubicBezTo>
                    <a:cubicBezTo>
                      <a:pt x="2131" y="1153"/>
                      <a:pt x="2131" y="1153"/>
                      <a:pt x="2131" y="1128"/>
                    </a:cubicBezTo>
                    <a:cubicBezTo>
                      <a:pt x="2106" y="1078"/>
                      <a:pt x="2106" y="1028"/>
                      <a:pt x="2106" y="978"/>
                    </a:cubicBezTo>
                    <a:cubicBezTo>
                      <a:pt x="2081" y="928"/>
                      <a:pt x="2081" y="878"/>
                      <a:pt x="2056" y="827"/>
                    </a:cubicBezTo>
                    <a:cubicBezTo>
                      <a:pt x="2056" y="802"/>
                      <a:pt x="2056" y="777"/>
                      <a:pt x="2056" y="752"/>
                    </a:cubicBezTo>
                    <a:cubicBezTo>
                      <a:pt x="2056" y="752"/>
                      <a:pt x="2056" y="727"/>
                      <a:pt x="2031" y="702"/>
                    </a:cubicBezTo>
                    <a:cubicBezTo>
                      <a:pt x="2031" y="702"/>
                      <a:pt x="2031" y="702"/>
                      <a:pt x="2031" y="677"/>
                    </a:cubicBezTo>
                    <a:cubicBezTo>
                      <a:pt x="2031" y="677"/>
                      <a:pt x="2006" y="652"/>
                      <a:pt x="1980" y="652"/>
                    </a:cubicBezTo>
                    <a:lnTo>
                      <a:pt x="1955" y="652"/>
                    </a:lnTo>
                    <a:cubicBezTo>
                      <a:pt x="1930" y="677"/>
                      <a:pt x="1905" y="702"/>
                      <a:pt x="1880" y="702"/>
                    </a:cubicBezTo>
                    <a:cubicBezTo>
                      <a:pt x="1855" y="727"/>
                      <a:pt x="1830" y="752"/>
                      <a:pt x="1805" y="777"/>
                    </a:cubicBezTo>
                    <a:cubicBezTo>
                      <a:pt x="1780" y="802"/>
                      <a:pt x="1755" y="827"/>
                      <a:pt x="1730" y="827"/>
                    </a:cubicBezTo>
                    <a:cubicBezTo>
                      <a:pt x="1705" y="852"/>
                      <a:pt x="1680" y="878"/>
                      <a:pt x="1655" y="903"/>
                    </a:cubicBezTo>
                    <a:cubicBezTo>
                      <a:pt x="1630" y="928"/>
                      <a:pt x="1605" y="953"/>
                      <a:pt x="1605" y="978"/>
                    </a:cubicBezTo>
                    <a:cubicBezTo>
                      <a:pt x="1579" y="978"/>
                      <a:pt x="1554" y="1003"/>
                      <a:pt x="1554" y="1028"/>
                    </a:cubicBezTo>
                    <a:cubicBezTo>
                      <a:pt x="1529" y="1053"/>
                      <a:pt x="1479" y="1078"/>
                      <a:pt x="1454" y="1103"/>
                    </a:cubicBezTo>
                    <a:cubicBezTo>
                      <a:pt x="1454" y="1078"/>
                      <a:pt x="1454" y="1053"/>
                      <a:pt x="1454" y="1028"/>
                    </a:cubicBezTo>
                    <a:cubicBezTo>
                      <a:pt x="1429" y="978"/>
                      <a:pt x="1429" y="903"/>
                      <a:pt x="1404" y="852"/>
                    </a:cubicBezTo>
                    <a:cubicBezTo>
                      <a:pt x="1404" y="827"/>
                      <a:pt x="1404" y="802"/>
                      <a:pt x="1404" y="777"/>
                    </a:cubicBezTo>
                    <a:cubicBezTo>
                      <a:pt x="1404" y="752"/>
                      <a:pt x="1404" y="752"/>
                      <a:pt x="1429" y="752"/>
                    </a:cubicBezTo>
                    <a:cubicBezTo>
                      <a:pt x="1454" y="702"/>
                      <a:pt x="1479" y="652"/>
                      <a:pt x="1504" y="602"/>
                    </a:cubicBezTo>
                    <a:cubicBezTo>
                      <a:pt x="1529" y="552"/>
                      <a:pt x="1554" y="477"/>
                      <a:pt x="1579" y="426"/>
                    </a:cubicBezTo>
                    <a:cubicBezTo>
                      <a:pt x="1605" y="376"/>
                      <a:pt x="1605" y="326"/>
                      <a:pt x="1630" y="251"/>
                    </a:cubicBezTo>
                    <a:cubicBezTo>
                      <a:pt x="1655" y="201"/>
                      <a:pt x="1680" y="126"/>
                      <a:pt x="1705" y="76"/>
                    </a:cubicBezTo>
                    <a:cubicBezTo>
                      <a:pt x="1705" y="50"/>
                      <a:pt x="1705" y="25"/>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8"/>
              <p:cNvSpPr/>
              <p:nvPr/>
            </p:nvSpPr>
            <p:spPr>
              <a:xfrm>
                <a:off x="5048400" y="1250650"/>
                <a:ext cx="84625" cy="88375"/>
              </a:xfrm>
              <a:custGeom>
                <a:avLst/>
                <a:gdLst/>
                <a:ahLst/>
                <a:cxnLst/>
                <a:rect l="l" t="t" r="r" b="b"/>
                <a:pathLst>
                  <a:path w="3385" h="3535" extrusionOk="0">
                    <a:moveTo>
                      <a:pt x="2331" y="1329"/>
                    </a:moveTo>
                    <a:lnTo>
                      <a:pt x="2331" y="1329"/>
                    </a:lnTo>
                    <a:cubicBezTo>
                      <a:pt x="2339" y="1332"/>
                      <a:pt x="2346" y="1336"/>
                      <a:pt x="2353" y="1339"/>
                    </a:cubicBezTo>
                    <a:lnTo>
                      <a:pt x="2353" y="1339"/>
                    </a:lnTo>
                    <a:cubicBezTo>
                      <a:pt x="2346" y="1329"/>
                      <a:pt x="2331" y="1329"/>
                      <a:pt x="2331" y="1329"/>
                    </a:cubicBezTo>
                    <a:close/>
                    <a:moveTo>
                      <a:pt x="1956" y="802"/>
                    </a:moveTo>
                    <a:cubicBezTo>
                      <a:pt x="1956" y="802"/>
                      <a:pt x="1981" y="828"/>
                      <a:pt x="1981" y="853"/>
                    </a:cubicBezTo>
                    <a:cubicBezTo>
                      <a:pt x="1981" y="903"/>
                      <a:pt x="2006" y="953"/>
                      <a:pt x="2006" y="1003"/>
                    </a:cubicBezTo>
                    <a:cubicBezTo>
                      <a:pt x="2031" y="1053"/>
                      <a:pt x="2031" y="1103"/>
                      <a:pt x="2056" y="1153"/>
                    </a:cubicBezTo>
                    <a:cubicBezTo>
                      <a:pt x="2056" y="1178"/>
                      <a:pt x="2056" y="1203"/>
                      <a:pt x="2056" y="1229"/>
                    </a:cubicBezTo>
                    <a:cubicBezTo>
                      <a:pt x="2031" y="1254"/>
                      <a:pt x="2006" y="1279"/>
                      <a:pt x="1956" y="1304"/>
                    </a:cubicBezTo>
                    <a:cubicBezTo>
                      <a:pt x="1930" y="1329"/>
                      <a:pt x="1880" y="1379"/>
                      <a:pt x="1830" y="1404"/>
                    </a:cubicBezTo>
                    <a:cubicBezTo>
                      <a:pt x="1780" y="1454"/>
                      <a:pt x="1730" y="1504"/>
                      <a:pt x="1680" y="1529"/>
                    </a:cubicBezTo>
                    <a:cubicBezTo>
                      <a:pt x="1655" y="1554"/>
                      <a:pt x="1630" y="1579"/>
                      <a:pt x="1580" y="1604"/>
                    </a:cubicBezTo>
                    <a:cubicBezTo>
                      <a:pt x="1555" y="1479"/>
                      <a:pt x="1529" y="1354"/>
                      <a:pt x="1504" y="1229"/>
                    </a:cubicBezTo>
                    <a:cubicBezTo>
                      <a:pt x="1479" y="1203"/>
                      <a:pt x="1479" y="1178"/>
                      <a:pt x="1479" y="1178"/>
                    </a:cubicBezTo>
                    <a:cubicBezTo>
                      <a:pt x="1479" y="1178"/>
                      <a:pt x="1479" y="1178"/>
                      <a:pt x="1504" y="1153"/>
                    </a:cubicBezTo>
                    <a:cubicBezTo>
                      <a:pt x="1529" y="1153"/>
                      <a:pt x="1555" y="1128"/>
                      <a:pt x="1580" y="1103"/>
                    </a:cubicBezTo>
                    <a:cubicBezTo>
                      <a:pt x="1630" y="1078"/>
                      <a:pt x="1655" y="1053"/>
                      <a:pt x="1680" y="1028"/>
                    </a:cubicBezTo>
                    <a:cubicBezTo>
                      <a:pt x="1705" y="1003"/>
                      <a:pt x="1730" y="978"/>
                      <a:pt x="1755" y="978"/>
                    </a:cubicBezTo>
                    <a:cubicBezTo>
                      <a:pt x="1780" y="953"/>
                      <a:pt x="1805" y="928"/>
                      <a:pt x="1830" y="903"/>
                    </a:cubicBezTo>
                    <a:cubicBezTo>
                      <a:pt x="1855" y="878"/>
                      <a:pt x="1905" y="828"/>
                      <a:pt x="1956" y="802"/>
                    </a:cubicBezTo>
                    <a:close/>
                    <a:moveTo>
                      <a:pt x="878" y="1003"/>
                    </a:moveTo>
                    <a:cubicBezTo>
                      <a:pt x="903" y="1003"/>
                      <a:pt x="928" y="1028"/>
                      <a:pt x="953" y="1028"/>
                    </a:cubicBezTo>
                    <a:cubicBezTo>
                      <a:pt x="978" y="1028"/>
                      <a:pt x="1028" y="1028"/>
                      <a:pt x="1053" y="1053"/>
                    </a:cubicBezTo>
                    <a:cubicBezTo>
                      <a:pt x="1078" y="1053"/>
                      <a:pt x="1103" y="1053"/>
                      <a:pt x="1154" y="1078"/>
                    </a:cubicBezTo>
                    <a:cubicBezTo>
                      <a:pt x="1204" y="1103"/>
                      <a:pt x="1254" y="1103"/>
                      <a:pt x="1329" y="1128"/>
                    </a:cubicBezTo>
                    <a:lnTo>
                      <a:pt x="1354" y="1128"/>
                    </a:lnTo>
                    <a:lnTo>
                      <a:pt x="1379" y="1229"/>
                    </a:lnTo>
                    <a:cubicBezTo>
                      <a:pt x="1429" y="1354"/>
                      <a:pt x="1454" y="1479"/>
                      <a:pt x="1479" y="1604"/>
                    </a:cubicBezTo>
                    <a:cubicBezTo>
                      <a:pt x="1479" y="1630"/>
                      <a:pt x="1479" y="1655"/>
                      <a:pt x="1504" y="1655"/>
                    </a:cubicBezTo>
                    <a:cubicBezTo>
                      <a:pt x="1454" y="1655"/>
                      <a:pt x="1429" y="1655"/>
                      <a:pt x="1404" y="1630"/>
                    </a:cubicBezTo>
                    <a:cubicBezTo>
                      <a:pt x="1304" y="1604"/>
                      <a:pt x="1204" y="1579"/>
                      <a:pt x="1078" y="1529"/>
                    </a:cubicBezTo>
                    <a:cubicBezTo>
                      <a:pt x="1078" y="1529"/>
                      <a:pt x="1078" y="1504"/>
                      <a:pt x="1078" y="1504"/>
                    </a:cubicBezTo>
                    <a:cubicBezTo>
                      <a:pt x="1053" y="1479"/>
                      <a:pt x="1053" y="1454"/>
                      <a:pt x="1053" y="1429"/>
                    </a:cubicBezTo>
                    <a:cubicBezTo>
                      <a:pt x="1028" y="1379"/>
                      <a:pt x="1003" y="1329"/>
                      <a:pt x="978" y="1279"/>
                    </a:cubicBezTo>
                    <a:cubicBezTo>
                      <a:pt x="953" y="1229"/>
                      <a:pt x="953" y="1178"/>
                      <a:pt x="928" y="1128"/>
                    </a:cubicBezTo>
                    <a:cubicBezTo>
                      <a:pt x="928" y="1078"/>
                      <a:pt x="903" y="1053"/>
                      <a:pt x="878" y="1003"/>
                    </a:cubicBezTo>
                    <a:close/>
                    <a:moveTo>
                      <a:pt x="2081" y="1304"/>
                    </a:moveTo>
                    <a:cubicBezTo>
                      <a:pt x="2106" y="1329"/>
                      <a:pt x="2156" y="1354"/>
                      <a:pt x="2206" y="1379"/>
                    </a:cubicBezTo>
                    <a:cubicBezTo>
                      <a:pt x="2256" y="1404"/>
                      <a:pt x="2331" y="1429"/>
                      <a:pt x="2382" y="1454"/>
                    </a:cubicBezTo>
                    <a:cubicBezTo>
                      <a:pt x="2482" y="1504"/>
                      <a:pt x="2582" y="1529"/>
                      <a:pt x="2682" y="1579"/>
                    </a:cubicBezTo>
                    <a:cubicBezTo>
                      <a:pt x="2657" y="1579"/>
                      <a:pt x="2657" y="1604"/>
                      <a:pt x="2632" y="1604"/>
                    </a:cubicBezTo>
                    <a:cubicBezTo>
                      <a:pt x="2607" y="1630"/>
                      <a:pt x="2557" y="1655"/>
                      <a:pt x="2507" y="1680"/>
                    </a:cubicBezTo>
                    <a:cubicBezTo>
                      <a:pt x="2457" y="1705"/>
                      <a:pt x="2407" y="1730"/>
                      <a:pt x="2357" y="1755"/>
                    </a:cubicBezTo>
                    <a:cubicBezTo>
                      <a:pt x="2331" y="1780"/>
                      <a:pt x="2281" y="1805"/>
                      <a:pt x="2256" y="1830"/>
                    </a:cubicBezTo>
                    <a:cubicBezTo>
                      <a:pt x="2231" y="1830"/>
                      <a:pt x="2231" y="1830"/>
                      <a:pt x="2206" y="1855"/>
                    </a:cubicBezTo>
                    <a:lnTo>
                      <a:pt x="2156" y="1855"/>
                    </a:lnTo>
                    <a:cubicBezTo>
                      <a:pt x="2081" y="1830"/>
                      <a:pt x="2006" y="1830"/>
                      <a:pt x="1956" y="1805"/>
                    </a:cubicBezTo>
                    <a:cubicBezTo>
                      <a:pt x="1880" y="1780"/>
                      <a:pt x="1830" y="1755"/>
                      <a:pt x="1755" y="1730"/>
                    </a:cubicBezTo>
                    <a:cubicBezTo>
                      <a:pt x="1705" y="1730"/>
                      <a:pt x="1680" y="1705"/>
                      <a:pt x="1630" y="1705"/>
                    </a:cubicBezTo>
                    <a:cubicBezTo>
                      <a:pt x="1655" y="1680"/>
                      <a:pt x="1705" y="1630"/>
                      <a:pt x="1730" y="1604"/>
                    </a:cubicBezTo>
                    <a:cubicBezTo>
                      <a:pt x="1780" y="1554"/>
                      <a:pt x="1830" y="1504"/>
                      <a:pt x="1880" y="1479"/>
                    </a:cubicBezTo>
                    <a:cubicBezTo>
                      <a:pt x="1930" y="1429"/>
                      <a:pt x="1981" y="1404"/>
                      <a:pt x="2006" y="1354"/>
                    </a:cubicBezTo>
                    <a:cubicBezTo>
                      <a:pt x="2031" y="1329"/>
                      <a:pt x="2056" y="1329"/>
                      <a:pt x="2081" y="1304"/>
                    </a:cubicBezTo>
                    <a:close/>
                    <a:moveTo>
                      <a:pt x="1053" y="1655"/>
                    </a:moveTo>
                    <a:cubicBezTo>
                      <a:pt x="1103" y="1655"/>
                      <a:pt x="1154" y="1680"/>
                      <a:pt x="1229" y="1705"/>
                    </a:cubicBezTo>
                    <a:cubicBezTo>
                      <a:pt x="1279" y="1730"/>
                      <a:pt x="1329" y="1755"/>
                      <a:pt x="1404" y="1780"/>
                    </a:cubicBezTo>
                    <a:lnTo>
                      <a:pt x="1379" y="1780"/>
                    </a:lnTo>
                    <a:cubicBezTo>
                      <a:pt x="1354" y="1830"/>
                      <a:pt x="1304" y="1855"/>
                      <a:pt x="1254" y="1905"/>
                    </a:cubicBezTo>
                    <a:cubicBezTo>
                      <a:pt x="1204" y="1955"/>
                      <a:pt x="1154" y="1980"/>
                      <a:pt x="1103" y="2031"/>
                    </a:cubicBezTo>
                    <a:cubicBezTo>
                      <a:pt x="1103" y="2031"/>
                      <a:pt x="1078" y="2056"/>
                      <a:pt x="1078" y="2081"/>
                    </a:cubicBezTo>
                    <a:cubicBezTo>
                      <a:pt x="1053" y="2056"/>
                      <a:pt x="1028" y="2056"/>
                      <a:pt x="1003" y="2056"/>
                    </a:cubicBezTo>
                    <a:cubicBezTo>
                      <a:pt x="928" y="2031"/>
                      <a:pt x="878" y="2005"/>
                      <a:pt x="828" y="2005"/>
                    </a:cubicBezTo>
                    <a:cubicBezTo>
                      <a:pt x="778" y="1980"/>
                      <a:pt x="727" y="1955"/>
                      <a:pt x="677" y="1955"/>
                    </a:cubicBezTo>
                    <a:cubicBezTo>
                      <a:pt x="652" y="1955"/>
                      <a:pt x="652" y="1930"/>
                      <a:pt x="627" y="1930"/>
                    </a:cubicBezTo>
                    <a:cubicBezTo>
                      <a:pt x="652" y="1930"/>
                      <a:pt x="652" y="1905"/>
                      <a:pt x="677" y="1905"/>
                    </a:cubicBezTo>
                    <a:cubicBezTo>
                      <a:pt x="702" y="1880"/>
                      <a:pt x="727" y="1880"/>
                      <a:pt x="727" y="1855"/>
                    </a:cubicBezTo>
                    <a:cubicBezTo>
                      <a:pt x="752" y="1830"/>
                      <a:pt x="778" y="1805"/>
                      <a:pt x="803" y="1805"/>
                    </a:cubicBezTo>
                    <a:cubicBezTo>
                      <a:pt x="853" y="1780"/>
                      <a:pt x="903" y="1730"/>
                      <a:pt x="928" y="1705"/>
                    </a:cubicBezTo>
                    <a:cubicBezTo>
                      <a:pt x="953" y="1705"/>
                      <a:pt x="978" y="1705"/>
                      <a:pt x="1003" y="1680"/>
                    </a:cubicBezTo>
                    <a:cubicBezTo>
                      <a:pt x="1003" y="1680"/>
                      <a:pt x="1028" y="1655"/>
                      <a:pt x="1053" y="1655"/>
                    </a:cubicBezTo>
                    <a:close/>
                    <a:moveTo>
                      <a:pt x="1655" y="1855"/>
                    </a:moveTo>
                    <a:lnTo>
                      <a:pt x="1655" y="1855"/>
                    </a:lnTo>
                    <a:cubicBezTo>
                      <a:pt x="1805" y="1905"/>
                      <a:pt x="1981" y="1980"/>
                      <a:pt x="2131" y="2031"/>
                    </a:cubicBezTo>
                    <a:lnTo>
                      <a:pt x="2156" y="2031"/>
                    </a:lnTo>
                    <a:cubicBezTo>
                      <a:pt x="2156" y="2056"/>
                      <a:pt x="2156" y="2081"/>
                      <a:pt x="2181" y="2106"/>
                    </a:cubicBezTo>
                    <a:cubicBezTo>
                      <a:pt x="2181" y="2131"/>
                      <a:pt x="2181" y="2181"/>
                      <a:pt x="2206" y="2231"/>
                    </a:cubicBezTo>
                    <a:cubicBezTo>
                      <a:pt x="2206" y="2281"/>
                      <a:pt x="2231" y="2356"/>
                      <a:pt x="2256" y="2407"/>
                    </a:cubicBezTo>
                    <a:cubicBezTo>
                      <a:pt x="2256" y="2457"/>
                      <a:pt x="2256" y="2482"/>
                      <a:pt x="2281" y="2507"/>
                    </a:cubicBezTo>
                    <a:lnTo>
                      <a:pt x="2231" y="2507"/>
                    </a:lnTo>
                    <a:cubicBezTo>
                      <a:pt x="2206" y="2507"/>
                      <a:pt x="2156" y="2507"/>
                      <a:pt x="2131" y="2482"/>
                    </a:cubicBezTo>
                    <a:lnTo>
                      <a:pt x="2031" y="2482"/>
                    </a:lnTo>
                    <a:cubicBezTo>
                      <a:pt x="2006" y="2457"/>
                      <a:pt x="2006" y="2457"/>
                      <a:pt x="1981" y="2457"/>
                    </a:cubicBezTo>
                    <a:cubicBezTo>
                      <a:pt x="1956" y="2457"/>
                      <a:pt x="1930" y="2457"/>
                      <a:pt x="1930" y="2432"/>
                    </a:cubicBezTo>
                    <a:cubicBezTo>
                      <a:pt x="1880" y="2432"/>
                      <a:pt x="1855" y="2432"/>
                      <a:pt x="1830" y="2407"/>
                    </a:cubicBezTo>
                    <a:lnTo>
                      <a:pt x="1755" y="2407"/>
                    </a:lnTo>
                    <a:cubicBezTo>
                      <a:pt x="1755" y="2381"/>
                      <a:pt x="1755" y="2356"/>
                      <a:pt x="1755" y="2356"/>
                    </a:cubicBezTo>
                    <a:cubicBezTo>
                      <a:pt x="1730" y="2231"/>
                      <a:pt x="1705" y="2106"/>
                      <a:pt x="1680" y="1980"/>
                    </a:cubicBezTo>
                    <a:cubicBezTo>
                      <a:pt x="1655" y="1930"/>
                      <a:pt x="1655" y="1905"/>
                      <a:pt x="1655" y="1855"/>
                    </a:cubicBezTo>
                    <a:close/>
                    <a:moveTo>
                      <a:pt x="1504" y="1805"/>
                    </a:moveTo>
                    <a:cubicBezTo>
                      <a:pt x="1504" y="1805"/>
                      <a:pt x="1529" y="1805"/>
                      <a:pt x="1529" y="1830"/>
                    </a:cubicBezTo>
                    <a:cubicBezTo>
                      <a:pt x="1555" y="1880"/>
                      <a:pt x="1555" y="1930"/>
                      <a:pt x="1580" y="1980"/>
                    </a:cubicBezTo>
                    <a:cubicBezTo>
                      <a:pt x="1605" y="2106"/>
                      <a:pt x="1630" y="2231"/>
                      <a:pt x="1655" y="2356"/>
                    </a:cubicBezTo>
                    <a:cubicBezTo>
                      <a:pt x="1630" y="2356"/>
                      <a:pt x="1630" y="2381"/>
                      <a:pt x="1605" y="2381"/>
                    </a:cubicBezTo>
                    <a:cubicBezTo>
                      <a:pt x="1605" y="2407"/>
                      <a:pt x="1580" y="2432"/>
                      <a:pt x="1555" y="2432"/>
                    </a:cubicBezTo>
                    <a:cubicBezTo>
                      <a:pt x="1555" y="2457"/>
                      <a:pt x="1555" y="2457"/>
                      <a:pt x="1529" y="2457"/>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57"/>
                    </a:cubicBezTo>
                    <a:cubicBezTo>
                      <a:pt x="1304" y="2632"/>
                      <a:pt x="1304" y="2632"/>
                      <a:pt x="1304" y="2607"/>
                    </a:cubicBezTo>
                    <a:cubicBezTo>
                      <a:pt x="1304" y="2582"/>
                      <a:pt x="1279" y="2557"/>
                      <a:pt x="1279" y="2532"/>
                    </a:cubicBezTo>
                    <a:cubicBezTo>
                      <a:pt x="1279" y="2507"/>
                      <a:pt x="1279" y="2482"/>
                      <a:pt x="1254" y="2482"/>
                    </a:cubicBezTo>
                    <a:cubicBezTo>
                      <a:pt x="1254" y="2432"/>
                      <a:pt x="1254" y="2407"/>
                      <a:pt x="1229" y="2381"/>
                    </a:cubicBezTo>
                    <a:cubicBezTo>
                      <a:pt x="1229" y="2356"/>
                      <a:pt x="1229" y="2331"/>
                      <a:pt x="1204" y="2306"/>
                    </a:cubicBezTo>
                    <a:cubicBezTo>
                      <a:pt x="1204" y="2281"/>
                      <a:pt x="1204" y="2256"/>
                      <a:pt x="1179" y="2231"/>
                    </a:cubicBezTo>
                    <a:cubicBezTo>
                      <a:pt x="1179" y="2206"/>
                      <a:pt x="1154" y="2156"/>
                      <a:pt x="1154" y="2131"/>
                    </a:cubicBezTo>
                    <a:cubicBezTo>
                      <a:pt x="1154" y="2131"/>
                      <a:pt x="1154" y="2106"/>
                      <a:pt x="1154" y="2106"/>
                    </a:cubicBezTo>
                    <a:lnTo>
                      <a:pt x="1179" y="2106"/>
                    </a:lnTo>
                    <a:cubicBezTo>
                      <a:pt x="1229" y="2056"/>
                      <a:pt x="1279" y="2005"/>
                      <a:pt x="1329" y="1980"/>
                    </a:cubicBezTo>
                    <a:cubicBezTo>
                      <a:pt x="1354" y="1930"/>
                      <a:pt x="1404" y="1905"/>
                      <a:pt x="1454" y="1855"/>
                    </a:cubicBezTo>
                    <a:cubicBezTo>
                      <a:pt x="1479" y="1830"/>
                      <a:pt x="1479" y="1830"/>
                      <a:pt x="1504" y="1805"/>
                    </a:cubicBezTo>
                    <a:close/>
                    <a:moveTo>
                      <a:pt x="1655" y="0"/>
                    </a:moveTo>
                    <a:cubicBezTo>
                      <a:pt x="1630" y="0"/>
                      <a:pt x="1630" y="0"/>
                      <a:pt x="1630" y="26"/>
                    </a:cubicBezTo>
                    <a:cubicBezTo>
                      <a:pt x="1605" y="26"/>
                      <a:pt x="1605" y="26"/>
                      <a:pt x="1605" y="51"/>
                    </a:cubicBezTo>
                    <a:cubicBezTo>
                      <a:pt x="1529" y="176"/>
                      <a:pt x="1479" y="326"/>
                      <a:pt x="1429" y="452"/>
                    </a:cubicBezTo>
                    <a:cubicBezTo>
                      <a:pt x="1404" y="477"/>
                      <a:pt x="1379" y="527"/>
                      <a:pt x="1379" y="552"/>
                    </a:cubicBezTo>
                    <a:cubicBezTo>
                      <a:pt x="1354" y="527"/>
                      <a:pt x="1354" y="502"/>
                      <a:pt x="1354" y="477"/>
                    </a:cubicBezTo>
                    <a:cubicBezTo>
                      <a:pt x="1354" y="427"/>
                      <a:pt x="1329" y="376"/>
                      <a:pt x="1329" y="301"/>
                    </a:cubicBezTo>
                    <a:cubicBezTo>
                      <a:pt x="1304" y="251"/>
                      <a:pt x="1279" y="176"/>
                      <a:pt x="1279" y="126"/>
                    </a:cubicBezTo>
                    <a:cubicBezTo>
                      <a:pt x="1279" y="101"/>
                      <a:pt x="1254" y="76"/>
                      <a:pt x="1229" y="76"/>
                    </a:cubicBezTo>
                    <a:lnTo>
                      <a:pt x="1204" y="76"/>
                    </a:lnTo>
                    <a:cubicBezTo>
                      <a:pt x="1179" y="76"/>
                      <a:pt x="1154" y="101"/>
                      <a:pt x="1154" y="151"/>
                    </a:cubicBezTo>
                    <a:cubicBezTo>
                      <a:pt x="1179" y="201"/>
                      <a:pt x="1179" y="251"/>
                      <a:pt x="1204" y="326"/>
                    </a:cubicBezTo>
                    <a:cubicBezTo>
                      <a:pt x="1204" y="376"/>
                      <a:pt x="1229" y="427"/>
                      <a:pt x="1229" y="502"/>
                    </a:cubicBezTo>
                    <a:cubicBezTo>
                      <a:pt x="1254" y="527"/>
                      <a:pt x="1254" y="552"/>
                      <a:pt x="1254" y="577"/>
                    </a:cubicBezTo>
                    <a:cubicBezTo>
                      <a:pt x="1229" y="552"/>
                      <a:pt x="1179" y="552"/>
                      <a:pt x="1154" y="527"/>
                    </a:cubicBezTo>
                    <a:cubicBezTo>
                      <a:pt x="1103" y="502"/>
                      <a:pt x="1078" y="477"/>
                      <a:pt x="1028" y="477"/>
                    </a:cubicBezTo>
                    <a:cubicBezTo>
                      <a:pt x="978" y="452"/>
                      <a:pt x="928" y="427"/>
                      <a:pt x="903" y="401"/>
                    </a:cubicBezTo>
                    <a:cubicBezTo>
                      <a:pt x="878" y="376"/>
                      <a:pt x="878" y="376"/>
                      <a:pt x="853" y="376"/>
                    </a:cubicBezTo>
                    <a:cubicBezTo>
                      <a:pt x="828" y="376"/>
                      <a:pt x="828" y="401"/>
                      <a:pt x="803" y="401"/>
                    </a:cubicBezTo>
                    <a:cubicBezTo>
                      <a:pt x="778" y="452"/>
                      <a:pt x="803" y="477"/>
                      <a:pt x="828" y="502"/>
                    </a:cubicBezTo>
                    <a:cubicBezTo>
                      <a:pt x="878" y="527"/>
                      <a:pt x="903" y="552"/>
                      <a:pt x="953" y="577"/>
                    </a:cubicBezTo>
                    <a:cubicBezTo>
                      <a:pt x="1003" y="602"/>
                      <a:pt x="1028" y="627"/>
                      <a:pt x="1078" y="652"/>
                    </a:cubicBezTo>
                    <a:cubicBezTo>
                      <a:pt x="1103" y="652"/>
                      <a:pt x="1154" y="677"/>
                      <a:pt x="1179" y="702"/>
                    </a:cubicBezTo>
                    <a:cubicBezTo>
                      <a:pt x="1229" y="727"/>
                      <a:pt x="1254" y="727"/>
                      <a:pt x="1279" y="752"/>
                    </a:cubicBezTo>
                    <a:cubicBezTo>
                      <a:pt x="1279" y="777"/>
                      <a:pt x="1304" y="828"/>
                      <a:pt x="1304" y="853"/>
                    </a:cubicBezTo>
                    <a:cubicBezTo>
                      <a:pt x="1304" y="928"/>
                      <a:pt x="1329" y="978"/>
                      <a:pt x="1329" y="1028"/>
                    </a:cubicBezTo>
                    <a:cubicBezTo>
                      <a:pt x="1329" y="1053"/>
                      <a:pt x="1354" y="1053"/>
                      <a:pt x="1354" y="1053"/>
                    </a:cubicBezTo>
                    <a:cubicBezTo>
                      <a:pt x="1279" y="1053"/>
                      <a:pt x="1229" y="1028"/>
                      <a:pt x="1154" y="1003"/>
                    </a:cubicBezTo>
                    <a:cubicBezTo>
                      <a:pt x="1128" y="1003"/>
                      <a:pt x="1103" y="1003"/>
                      <a:pt x="1078" y="978"/>
                    </a:cubicBezTo>
                    <a:cubicBezTo>
                      <a:pt x="1053" y="978"/>
                      <a:pt x="1003" y="978"/>
                      <a:pt x="978" y="953"/>
                    </a:cubicBezTo>
                    <a:cubicBezTo>
                      <a:pt x="928" y="953"/>
                      <a:pt x="903" y="953"/>
                      <a:pt x="853" y="928"/>
                    </a:cubicBezTo>
                    <a:cubicBezTo>
                      <a:pt x="828" y="928"/>
                      <a:pt x="828" y="903"/>
                      <a:pt x="803" y="903"/>
                    </a:cubicBezTo>
                    <a:cubicBezTo>
                      <a:pt x="778" y="928"/>
                      <a:pt x="752" y="953"/>
                      <a:pt x="752" y="978"/>
                    </a:cubicBezTo>
                    <a:cubicBezTo>
                      <a:pt x="752" y="1003"/>
                      <a:pt x="752" y="1028"/>
                      <a:pt x="778" y="1053"/>
                    </a:cubicBezTo>
                    <a:cubicBezTo>
                      <a:pt x="778" y="1078"/>
                      <a:pt x="778" y="1103"/>
                      <a:pt x="803" y="1103"/>
                    </a:cubicBezTo>
                    <a:cubicBezTo>
                      <a:pt x="828" y="1178"/>
                      <a:pt x="853" y="1229"/>
                      <a:pt x="878" y="1279"/>
                    </a:cubicBezTo>
                    <a:cubicBezTo>
                      <a:pt x="903" y="1329"/>
                      <a:pt x="928" y="1379"/>
                      <a:pt x="953" y="1429"/>
                    </a:cubicBezTo>
                    <a:cubicBezTo>
                      <a:pt x="978" y="1454"/>
                      <a:pt x="978" y="1479"/>
                      <a:pt x="1003" y="1504"/>
                    </a:cubicBezTo>
                    <a:cubicBezTo>
                      <a:pt x="953" y="1479"/>
                      <a:pt x="903" y="1454"/>
                      <a:pt x="853" y="1454"/>
                    </a:cubicBezTo>
                    <a:cubicBezTo>
                      <a:pt x="778" y="1429"/>
                      <a:pt x="727" y="1404"/>
                      <a:pt x="652" y="1379"/>
                    </a:cubicBezTo>
                    <a:cubicBezTo>
                      <a:pt x="652" y="1379"/>
                      <a:pt x="652" y="1379"/>
                      <a:pt x="652" y="1354"/>
                    </a:cubicBezTo>
                    <a:lnTo>
                      <a:pt x="627" y="1354"/>
                    </a:lnTo>
                    <a:cubicBezTo>
                      <a:pt x="602" y="1304"/>
                      <a:pt x="577" y="1254"/>
                      <a:pt x="527" y="1203"/>
                    </a:cubicBezTo>
                    <a:cubicBezTo>
                      <a:pt x="527" y="1153"/>
                      <a:pt x="502" y="1128"/>
                      <a:pt x="477" y="1103"/>
                    </a:cubicBezTo>
                    <a:cubicBezTo>
                      <a:pt x="452" y="1053"/>
                      <a:pt x="427" y="1028"/>
                      <a:pt x="402" y="978"/>
                    </a:cubicBezTo>
                    <a:cubicBezTo>
                      <a:pt x="402" y="953"/>
                      <a:pt x="377" y="953"/>
                      <a:pt x="351" y="953"/>
                    </a:cubicBezTo>
                    <a:lnTo>
                      <a:pt x="326" y="953"/>
                    </a:lnTo>
                    <a:cubicBezTo>
                      <a:pt x="326" y="953"/>
                      <a:pt x="301" y="978"/>
                      <a:pt x="301" y="978"/>
                    </a:cubicBezTo>
                    <a:cubicBezTo>
                      <a:pt x="301" y="1003"/>
                      <a:pt x="301" y="1003"/>
                      <a:pt x="301" y="1028"/>
                    </a:cubicBezTo>
                    <a:cubicBezTo>
                      <a:pt x="351" y="1103"/>
                      <a:pt x="377" y="1178"/>
                      <a:pt x="402" y="1254"/>
                    </a:cubicBezTo>
                    <a:cubicBezTo>
                      <a:pt x="427" y="1279"/>
                      <a:pt x="427" y="1304"/>
                      <a:pt x="452" y="1329"/>
                    </a:cubicBezTo>
                    <a:cubicBezTo>
                      <a:pt x="402" y="1304"/>
                      <a:pt x="377" y="1304"/>
                      <a:pt x="326" y="1279"/>
                    </a:cubicBezTo>
                    <a:cubicBezTo>
                      <a:pt x="276" y="1254"/>
                      <a:pt x="201" y="1254"/>
                      <a:pt x="151" y="1229"/>
                    </a:cubicBezTo>
                    <a:cubicBezTo>
                      <a:pt x="126" y="1203"/>
                      <a:pt x="101" y="1203"/>
                      <a:pt x="76" y="1178"/>
                    </a:cubicBezTo>
                    <a:lnTo>
                      <a:pt x="51" y="1178"/>
                    </a:lnTo>
                    <a:cubicBezTo>
                      <a:pt x="26" y="1178"/>
                      <a:pt x="26" y="1178"/>
                      <a:pt x="1" y="1203"/>
                    </a:cubicBezTo>
                    <a:cubicBezTo>
                      <a:pt x="1" y="1229"/>
                      <a:pt x="1" y="1254"/>
                      <a:pt x="26" y="1254"/>
                    </a:cubicBezTo>
                    <a:cubicBezTo>
                      <a:pt x="76" y="1279"/>
                      <a:pt x="101" y="1304"/>
                      <a:pt x="151" y="1329"/>
                    </a:cubicBezTo>
                    <a:cubicBezTo>
                      <a:pt x="176" y="1354"/>
                      <a:pt x="201" y="1354"/>
                      <a:pt x="226" y="1354"/>
                    </a:cubicBezTo>
                    <a:cubicBezTo>
                      <a:pt x="276" y="1379"/>
                      <a:pt x="301" y="1379"/>
                      <a:pt x="326" y="1404"/>
                    </a:cubicBezTo>
                    <a:cubicBezTo>
                      <a:pt x="351" y="1404"/>
                      <a:pt x="402" y="1429"/>
                      <a:pt x="427" y="1429"/>
                    </a:cubicBezTo>
                    <a:cubicBezTo>
                      <a:pt x="402" y="1454"/>
                      <a:pt x="377" y="1454"/>
                      <a:pt x="377" y="1479"/>
                    </a:cubicBezTo>
                    <a:cubicBezTo>
                      <a:pt x="301" y="1529"/>
                      <a:pt x="251" y="1579"/>
                      <a:pt x="176" y="1604"/>
                    </a:cubicBezTo>
                    <a:cubicBezTo>
                      <a:pt x="151" y="1630"/>
                      <a:pt x="151" y="1680"/>
                      <a:pt x="176" y="1705"/>
                    </a:cubicBezTo>
                    <a:cubicBezTo>
                      <a:pt x="176" y="1705"/>
                      <a:pt x="201" y="1730"/>
                      <a:pt x="201" y="1730"/>
                    </a:cubicBezTo>
                    <a:lnTo>
                      <a:pt x="276" y="1730"/>
                    </a:lnTo>
                    <a:cubicBezTo>
                      <a:pt x="351" y="1680"/>
                      <a:pt x="427" y="1630"/>
                      <a:pt x="502" y="1554"/>
                    </a:cubicBezTo>
                    <a:cubicBezTo>
                      <a:pt x="527" y="1554"/>
                      <a:pt x="552" y="1529"/>
                      <a:pt x="602" y="1504"/>
                    </a:cubicBezTo>
                    <a:lnTo>
                      <a:pt x="677" y="1504"/>
                    </a:lnTo>
                    <a:cubicBezTo>
                      <a:pt x="727" y="1529"/>
                      <a:pt x="803" y="1554"/>
                      <a:pt x="853" y="1579"/>
                    </a:cubicBezTo>
                    <a:cubicBezTo>
                      <a:pt x="878" y="1579"/>
                      <a:pt x="903" y="1604"/>
                      <a:pt x="953" y="1604"/>
                    </a:cubicBezTo>
                    <a:cubicBezTo>
                      <a:pt x="928" y="1630"/>
                      <a:pt x="903" y="1630"/>
                      <a:pt x="878" y="1655"/>
                    </a:cubicBezTo>
                    <a:cubicBezTo>
                      <a:pt x="853" y="1680"/>
                      <a:pt x="828" y="1705"/>
                      <a:pt x="803" y="1705"/>
                    </a:cubicBezTo>
                    <a:cubicBezTo>
                      <a:pt x="778" y="1730"/>
                      <a:pt x="752" y="1755"/>
                      <a:pt x="727" y="1780"/>
                    </a:cubicBezTo>
                    <a:cubicBezTo>
                      <a:pt x="677" y="1830"/>
                      <a:pt x="602" y="1855"/>
                      <a:pt x="552" y="1905"/>
                    </a:cubicBezTo>
                    <a:cubicBezTo>
                      <a:pt x="552" y="1905"/>
                      <a:pt x="552" y="1905"/>
                      <a:pt x="552" y="1930"/>
                    </a:cubicBezTo>
                    <a:cubicBezTo>
                      <a:pt x="527" y="1930"/>
                      <a:pt x="527" y="1930"/>
                      <a:pt x="527" y="1955"/>
                    </a:cubicBezTo>
                    <a:cubicBezTo>
                      <a:pt x="502" y="1955"/>
                      <a:pt x="527" y="1980"/>
                      <a:pt x="552" y="2005"/>
                    </a:cubicBezTo>
                    <a:lnTo>
                      <a:pt x="602" y="2005"/>
                    </a:lnTo>
                    <a:cubicBezTo>
                      <a:pt x="602" y="2005"/>
                      <a:pt x="627" y="2031"/>
                      <a:pt x="652" y="2031"/>
                    </a:cubicBezTo>
                    <a:cubicBezTo>
                      <a:pt x="702" y="2031"/>
                      <a:pt x="752" y="2056"/>
                      <a:pt x="828" y="2056"/>
                    </a:cubicBezTo>
                    <a:cubicBezTo>
                      <a:pt x="878" y="2081"/>
                      <a:pt x="928" y="2106"/>
                      <a:pt x="978" y="2106"/>
                    </a:cubicBezTo>
                    <a:cubicBezTo>
                      <a:pt x="1003" y="2106"/>
                      <a:pt x="1003" y="2131"/>
                      <a:pt x="1003" y="2131"/>
                    </a:cubicBezTo>
                    <a:cubicBezTo>
                      <a:pt x="1003" y="2131"/>
                      <a:pt x="978" y="2131"/>
                      <a:pt x="978" y="2156"/>
                    </a:cubicBezTo>
                    <a:cubicBezTo>
                      <a:pt x="928" y="2181"/>
                      <a:pt x="878" y="2231"/>
                      <a:pt x="828" y="2281"/>
                    </a:cubicBezTo>
                    <a:cubicBezTo>
                      <a:pt x="828" y="2306"/>
                      <a:pt x="803" y="2331"/>
                      <a:pt x="778" y="2356"/>
                    </a:cubicBezTo>
                    <a:cubicBezTo>
                      <a:pt x="752" y="2331"/>
                      <a:pt x="752" y="2331"/>
                      <a:pt x="752" y="2331"/>
                    </a:cubicBezTo>
                    <a:cubicBezTo>
                      <a:pt x="677" y="2331"/>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7"/>
                      <a:pt x="326" y="2407"/>
                      <a:pt x="377" y="2432"/>
                    </a:cubicBezTo>
                    <a:cubicBezTo>
                      <a:pt x="427" y="2432"/>
                      <a:pt x="477" y="2432"/>
                      <a:pt x="502" y="2457"/>
                    </a:cubicBezTo>
                    <a:cubicBezTo>
                      <a:pt x="552" y="2457"/>
                      <a:pt x="602" y="2457"/>
                      <a:pt x="627" y="2482"/>
                    </a:cubicBezTo>
                    <a:cubicBezTo>
                      <a:pt x="602" y="2507"/>
                      <a:pt x="577" y="2532"/>
                      <a:pt x="552" y="2557"/>
                    </a:cubicBezTo>
                    <a:cubicBezTo>
                      <a:pt x="527" y="2582"/>
                      <a:pt x="477" y="2632"/>
                      <a:pt x="427" y="2657"/>
                    </a:cubicBezTo>
                    <a:cubicBezTo>
                      <a:pt x="377" y="2707"/>
                      <a:pt x="351" y="2732"/>
                      <a:pt x="301" y="2782"/>
                    </a:cubicBezTo>
                    <a:cubicBezTo>
                      <a:pt x="301" y="2782"/>
                      <a:pt x="301" y="2808"/>
                      <a:pt x="301" y="2833"/>
                    </a:cubicBezTo>
                    <a:lnTo>
                      <a:pt x="351" y="2833"/>
                    </a:lnTo>
                    <a:cubicBezTo>
                      <a:pt x="402" y="2782"/>
                      <a:pt x="427" y="2757"/>
                      <a:pt x="477" y="2707"/>
                    </a:cubicBezTo>
                    <a:cubicBezTo>
                      <a:pt x="527" y="2682"/>
                      <a:pt x="552" y="2632"/>
                      <a:pt x="602" y="2582"/>
                    </a:cubicBezTo>
                    <a:cubicBezTo>
                      <a:pt x="627" y="2557"/>
                      <a:pt x="652" y="2532"/>
                      <a:pt x="702" y="2507"/>
                    </a:cubicBezTo>
                    <a:cubicBezTo>
                      <a:pt x="702" y="2557"/>
                      <a:pt x="702" y="2632"/>
                      <a:pt x="702" y="2682"/>
                    </a:cubicBezTo>
                    <a:cubicBezTo>
                      <a:pt x="677" y="2782"/>
                      <a:pt x="677" y="2858"/>
                      <a:pt x="677" y="2958"/>
                    </a:cubicBezTo>
                    <a:cubicBezTo>
                      <a:pt x="677" y="2983"/>
                      <a:pt x="702" y="3008"/>
                      <a:pt x="727" y="3008"/>
                    </a:cubicBezTo>
                    <a:cubicBezTo>
                      <a:pt x="752" y="3008"/>
                      <a:pt x="778" y="2983"/>
                      <a:pt x="778" y="2958"/>
                    </a:cubicBezTo>
                    <a:cubicBezTo>
                      <a:pt x="778" y="2808"/>
                      <a:pt x="778" y="2632"/>
                      <a:pt x="778" y="2482"/>
                    </a:cubicBezTo>
                    <a:cubicBezTo>
                      <a:pt x="803" y="2457"/>
                      <a:pt x="803" y="2457"/>
                      <a:pt x="803" y="2432"/>
                    </a:cubicBezTo>
                    <a:cubicBezTo>
                      <a:pt x="803" y="2432"/>
                      <a:pt x="803" y="2432"/>
                      <a:pt x="803" y="2407"/>
                    </a:cubicBezTo>
                    <a:cubicBezTo>
                      <a:pt x="828" y="2381"/>
                      <a:pt x="853" y="2356"/>
                      <a:pt x="903" y="2331"/>
                    </a:cubicBezTo>
                    <a:cubicBezTo>
                      <a:pt x="928" y="2306"/>
                      <a:pt x="978" y="2256"/>
                      <a:pt x="1028" y="2206"/>
                    </a:cubicBezTo>
                    <a:cubicBezTo>
                      <a:pt x="1053" y="2231"/>
                      <a:pt x="1053" y="2256"/>
                      <a:pt x="1078" y="2281"/>
                    </a:cubicBezTo>
                    <a:cubicBezTo>
                      <a:pt x="1078" y="2306"/>
                      <a:pt x="1078" y="2331"/>
                      <a:pt x="1103" y="2356"/>
                    </a:cubicBezTo>
                    <a:cubicBezTo>
                      <a:pt x="1103" y="2381"/>
                      <a:pt x="1128" y="2407"/>
                      <a:pt x="1128" y="2432"/>
                    </a:cubicBezTo>
                    <a:cubicBezTo>
                      <a:pt x="1154" y="2457"/>
                      <a:pt x="1154" y="2482"/>
                      <a:pt x="1154" y="2507"/>
                    </a:cubicBezTo>
                    <a:cubicBezTo>
                      <a:pt x="1179" y="2532"/>
                      <a:pt x="1179" y="2557"/>
                      <a:pt x="1204" y="2582"/>
                    </a:cubicBezTo>
                    <a:cubicBezTo>
                      <a:pt x="1204" y="2607"/>
                      <a:pt x="1204" y="2607"/>
                      <a:pt x="1229" y="2632"/>
                    </a:cubicBezTo>
                    <a:cubicBezTo>
                      <a:pt x="1229" y="2657"/>
                      <a:pt x="1229" y="2682"/>
                      <a:pt x="1254" y="2682"/>
                    </a:cubicBezTo>
                    <a:cubicBezTo>
                      <a:pt x="1254" y="2707"/>
                      <a:pt x="1254" y="2707"/>
                      <a:pt x="1254" y="2707"/>
                    </a:cubicBezTo>
                    <a:cubicBezTo>
                      <a:pt x="1254" y="2707"/>
                      <a:pt x="1254" y="2732"/>
                      <a:pt x="1254" y="2732"/>
                    </a:cubicBezTo>
                    <a:cubicBezTo>
                      <a:pt x="1266" y="2745"/>
                      <a:pt x="1279" y="2751"/>
                      <a:pt x="1288" y="2751"/>
                    </a:cubicBezTo>
                    <a:cubicBezTo>
                      <a:pt x="1298" y="2751"/>
                      <a:pt x="1304" y="2745"/>
                      <a:pt x="1304" y="2732"/>
                    </a:cubicBezTo>
                    <a:cubicBezTo>
                      <a:pt x="1329" y="2732"/>
                      <a:pt x="1329" y="2707"/>
                      <a:pt x="1354" y="2707"/>
                    </a:cubicBezTo>
                    <a:cubicBezTo>
                      <a:pt x="1354" y="2682"/>
                      <a:pt x="1379" y="2682"/>
                      <a:pt x="1404" y="2657"/>
                    </a:cubicBezTo>
                    <a:cubicBezTo>
                      <a:pt x="1404" y="2657"/>
                      <a:pt x="1429" y="2632"/>
                      <a:pt x="1454" y="2632"/>
                    </a:cubicBezTo>
                    <a:cubicBezTo>
                      <a:pt x="1454" y="2607"/>
                      <a:pt x="1479" y="2582"/>
                      <a:pt x="1504" y="2582"/>
                    </a:cubicBezTo>
                    <a:cubicBezTo>
                      <a:pt x="1529" y="2557"/>
                      <a:pt x="1529" y="2557"/>
                      <a:pt x="1555" y="2532"/>
                    </a:cubicBezTo>
                    <a:cubicBezTo>
                      <a:pt x="1580" y="2532"/>
                      <a:pt x="1580" y="2507"/>
                      <a:pt x="1605" y="2482"/>
                    </a:cubicBezTo>
                    <a:cubicBezTo>
                      <a:pt x="1630" y="2482"/>
                      <a:pt x="1655" y="2457"/>
                      <a:pt x="1655" y="2457"/>
                    </a:cubicBezTo>
                    <a:cubicBezTo>
                      <a:pt x="1680" y="2482"/>
                      <a:pt x="1680" y="2507"/>
                      <a:pt x="1680" y="2557"/>
                    </a:cubicBezTo>
                    <a:cubicBezTo>
                      <a:pt x="1705" y="2607"/>
                      <a:pt x="1730" y="2682"/>
                      <a:pt x="1730" y="2757"/>
                    </a:cubicBezTo>
                    <a:lnTo>
                      <a:pt x="1730" y="2782"/>
                    </a:lnTo>
                    <a:cubicBezTo>
                      <a:pt x="1705" y="2808"/>
                      <a:pt x="1705" y="2833"/>
                      <a:pt x="1680" y="2858"/>
                    </a:cubicBezTo>
                    <a:cubicBezTo>
                      <a:pt x="1655" y="2908"/>
                      <a:pt x="1630" y="2958"/>
                      <a:pt x="1630" y="2983"/>
                    </a:cubicBezTo>
                    <a:cubicBezTo>
                      <a:pt x="1605" y="3033"/>
                      <a:pt x="1580" y="3058"/>
                      <a:pt x="1555" y="3083"/>
                    </a:cubicBezTo>
                    <a:cubicBezTo>
                      <a:pt x="1529" y="3133"/>
                      <a:pt x="1504" y="3183"/>
                      <a:pt x="1504" y="3234"/>
                    </a:cubicBezTo>
                    <a:cubicBezTo>
                      <a:pt x="1479" y="3234"/>
                      <a:pt x="1479" y="3259"/>
                      <a:pt x="1479" y="3259"/>
                    </a:cubicBezTo>
                    <a:cubicBezTo>
                      <a:pt x="1479" y="3284"/>
                      <a:pt x="1504" y="3309"/>
                      <a:pt x="1504" y="3309"/>
                    </a:cubicBezTo>
                    <a:cubicBezTo>
                      <a:pt x="1519" y="3316"/>
                      <a:pt x="1532" y="3319"/>
                      <a:pt x="1543" y="3319"/>
                    </a:cubicBezTo>
                    <a:cubicBezTo>
                      <a:pt x="1569" y="3319"/>
                      <a:pt x="1587" y="3301"/>
                      <a:pt x="1605" y="3284"/>
                    </a:cubicBezTo>
                    <a:cubicBezTo>
                      <a:pt x="1630" y="3259"/>
                      <a:pt x="1655" y="3234"/>
                      <a:pt x="1655" y="3209"/>
                    </a:cubicBezTo>
                    <a:cubicBezTo>
                      <a:pt x="1680" y="3158"/>
                      <a:pt x="1705" y="3133"/>
                      <a:pt x="1705" y="3108"/>
                    </a:cubicBezTo>
                    <a:cubicBezTo>
                      <a:pt x="1730" y="3058"/>
                      <a:pt x="1755" y="3008"/>
                      <a:pt x="1780" y="2958"/>
                    </a:cubicBezTo>
                    <a:cubicBezTo>
                      <a:pt x="1805" y="3008"/>
                      <a:pt x="1805" y="3083"/>
                      <a:pt x="1830" y="3133"/>
                    </a:cubicBezTo>
                    <a:cubicBezTo>
                      <a:pt x="1830" y="3209"/>
                      <a:pt x="1855" y="3259"/>
                      <a:pt x="1855" y="3334"/>
                    </a:cubicBezTo>
                    <a:cubicBezTo>
                      <a:pt x="1880" y="3359"/>
                      <a:pt x="1880" y="3384"/>
                      <a:pt x="1880" y="3409"/>
                    </a:cubicBezTo>
                    <a:cubicBezTo>
                      <a:pt x="1880" y="3459"/>
                      <a:pt x="1905" y="3484"/>
                      <a:pt x="1905" y="3509"/>
                    </a:cubicBezTo>
                    <a:cubicBezTo>
                      <a:pt x="1905" y="3534"/>
                      <a:pt x="1930" y="3534"/>
                      <a:pt x="1956" y="3534"/>
                    </a:cubicBezTo>
                    <a:cubicBezTo>
                      <a:pt x="1981" y="3534"/>
                      <a:pt x="2006" y="3509"/>
                      <a:pt x="2006" y="3484"/>
                    </a:cubicBezTo>
                    <a:cubicBezTo>
                      <a:pt x="1981" y="3434"/>
                      <a:pt x="1981" y="3384"/>
                      <a:pt x="1981" y="3309"/>
                    </a:cubicBezTo>
                    <a:cubicBezTo>
                      <a:pt x="1956" y="3259"/>
                      <a:pt x="1956" y="3183"/>
                      <a:pt x="1930" y="3133"/>
                    </a:cubicBezTo>
                    <a:cubicBezTo>
                      <a:pt x="1930" y="3058"/>
                      <a:pt x="1905" y="2983"/>
                      <a:pt x="1880" y="2908"/>
                    </a:cubicBezTo>
                    <a:lnTo>
                      <a:pt x="1880" y="2908"/>
                    </a:lnTo>
                    <a:cubicBezTo>
                      <a:pt x="1930" y="2933"/>
                      <a:pt x="2006" y="2958"/>
                      <a:pt x="2056" y="3008"/>
                    </a:cubicBezTo>
                    <a:cubicBezTo>
                      <a:pt x="2131" y="3058"/>
                      <a:pt x="2206" y="3108"/>
                      <a:pt x="2306" y="3133"/>
                    </a:cubicBezTo>
                    <a:cubicBezTo>
                      <a:pt x="2319" y="3146"/>
                      <a:pt x="2331" y="3152"/>
                      <a:pt x="2344" y="3152"/>
                    </a:cubicBezTo>
                    <a:cubicBezTo>
                      <a:pt x="2357" y="3152"/>
                      <a:pt x="2369" y="3146"/>
                      <a:pt x="2382" y="3133"/>
                    </a:cubicBezTo>
                    <a:cubicBezTo>
                      <a:pt x="2382" y="3108"/>
                      <a:pt x="2382" y="3058"/>
                      <a:pt x="2357" y="3058"/>
                    </a:cubicBezTo>
                    <a:cubicBezTo>
                      <a:pt x="2281" y="3008"/>
                      <a:pt x="2181" y="2933"/>
                      <a:pt x="2081" y="2883"/>
                    </a:cubicBezTo>
                    <a:cubicBezTo>
                      <a:pt x="2006" y="2833"/>
                      <a:pt x="1930" y="2782"/>
                      <a:pt x="1855" y="2757"/>
                    </a:cubicBezTo>
                    <a:cubicBezTo>
                      <a:pt x="1855" y="2757"/>
                      <a:pt x="1855" y="2732"/>
                      <a:pt x="1855" y="2732"/>
                    </a:cubicBezTo>
                    <a:cubicBezTo>
                      <a:pt x="1830" y="2657"/>
                      <a:pt x="1805" y="2557"/>
                      <a:pt x="1780" y="2482"/>
                    </a:cubicBezTo>
                    <a:lnTo>
                      <a:pt x="1855" y="2482"/>
                    </a:lnTo>
                    <a:cubicBezTo>
                      <a:pt x="1905" y="2507"/>
                      <a:pt x="1956" y="2507"/>
                      <a:pt x="2006" y="2532"/>
                    </a:cubicBezTo>
                    <a:cubicBezTo>
                      <a:pt x="2031" y="2532"/>
                      <a:pt x="2081" y="2557"/>
                      <a:pt x="2106" y="2557"/>
                    </a:cubicBezTo>
                    <a:cubicBezTo>
                      <a:pt x="2131" y="2557"/>
                      <a:pt x="2131" y="2582"/>
                      <a:pt x="2156" y="2582"/>
                    </a:cubicBezTo>
                    <a:cubicBezTo>
                      <a:pt x="2181" y="2582"/>
                      <a:pt x="2206" y="2582"/>
                      <a:pt x="2231" y="2607"/>
                    </a:cubicBezTo>
                    <a:lnTo>
                      <a:pt x="2331" y="2607"/>
                    </a:lnTo>
                    <a:cubicBezTo>
                      <a:pt x="2357" y="2607"/>
                      <a:pt x="2357" y="2582"/>
                      <a:pt x="2357" y="2557"/>
                    </a:cubicBezTo>
                    <a:cubicBezTo>
                      <a:pt x="2357" y="2557"/>
                      <a:pt x="2357" y="2557"/>
                      <a:pt x="2357" y="2532"/>
                    </a:cubicBezTo>
                    <a:cubicBezTo>
                      <a:pt x="2331" y="2432"/>
                      <a:pt x="2306" y="2331"/>
                      <a:pt x="2281" y="2231"/>
                    </a:cubicBezTo>
                    <a:cubicBezTo>
                      <a:pt x="2281" y="2181"/>
                      <a:pt x="2281" y="2131"/>
                      <a:pt x="2256" y="2106"/>
                    </a:cubicBezTo>
                    <a:cubicBezTo>
                      <a:pt x="2256" y="2081"/>
                      <a:pt x="2256" y="2081"/>
                      <a:pt x="2256" y="2056"/>
                    </a:cubicBezTo>
                    <a:cubicBezTo>
                      <a:pt x="2331" y="2081"/>
                      <a:pt x="2432" y="2106"/>
                      <a:pt x="2507" y="2131"/>
                    </a:cubicBezTo>
                    <a:cubicBezTo>
                      <a:pt x="2557" y="2156"/>
                      <a:pt x="2582" y="2156"/>
                      <a:pt x="2607" y="2181"/>
                    </a:cubicBezTo>
                    <a:lnTo>
                      <a:pt x="2632" y="2181"/>
                    </a:lnTo>
                    <a:cubicBezTo>
                      <a:pt x="2657" y="2281"/>
                      <a:pt x="2707" y="2356"/>
                      <a:pt x="2758" y="2457"/>
                    </a:cubicBezTo>
                    <a:cubicBezTo>
                      <a:pt x="2783" y="2482"/>
                      <a:pt x="2808" y="2532"/>
                      <a:pt x="2833" y="2557"/>
                    </a:cubicBezTo>
                    <a:cubicBezTo>
                      <a:pt x="2858" y="2607"/>
                      <a:pt x="2883" y="2657"/>
                      <a:pt x="2908" y="2707"/>
                    </a:cubicBezTo>
                    <a:cubicBezTo>
                      <a:pt x="2925" y="2707"/>
                      <a:pt x="2941" y="2718"/>
                      <a:pt x="2951" y="2718"/>
                    </a:cubicBezTo>
                    <a:cubicBezTo>
                      <a:pt x="2955" y="2718"/>
                      <a:pt x="2958" y="2716"/>
                      <a:pt x="2958" y="2707"/>
                    </a:cubicBezTo>
                    <a:cubicBezTo>
                      <a:pt x="2983" y="2707"/>
                      <a:pt x="2983" y="2682"/>
                      <a:pt x="2983" y="2657"/>
                    </a:cubicBezTo>
                    <a:cubicBezTo>
                      <a:pt x="2933" y="2582"/>
                      <a:pt x="2883" y="2482"/>
                      <a:pt x="2833" y="2407"/>
                    </a:cubicBezTo>
                    <a:cubicBezTo>
                      <a:pt x="2808" y="2331"/>
                      <a:pt x="2758" y="2281"/>
                      <a:pt x="2732" y="2206"/>
                    </a:cubicBezTo>
                    <a:lnTo>
                      <a:pt x="2732" y="2206"/>
                    </a:lnTo>
                    <a:cubicBezTo>
                      <a:pt x="2783" y="2231"/>
                      <a:pt x="2833" y="2231"/>
                      <a:pt x="2883" y="2256"/>
                    </a:cubicBezTo>
                    <a:cubicBezTo>
                      <a:pt x="2933" y="2281"/>
                      <a:pt x="3008" y="2306"/>
                      <a:pt x="3058" y="2306"/>
                    </a:cubicBezTo>
                    <a:cubicBezTo>
                      <a:pt x="3108" y="2331"/>
                      <a:pt x="3159" y="2356"/>
                      <a:pt x="3209" y="2356"/>
                    </a:cubicBezTo>
                    <a:cubicBezTo>
                      <a:pt x="3234" y="2356"/>
                      <a:pt x="3284" y="2356"/>
                      <a:pt x="3284" y="2331"/>
                    </a:cubicBezTo>
                    <a:cubicBezTo>
                      <a:pt x="3309" y="2306"/>
                      <a:pt x="3309" y="2256"/>
                      <a:pt x="3284" y="2231"/>
                    </a:cubicBezTo>
                    <a:cubicBezTo>
                      <a:pt x="3209" y="2206"/>
                      <a:pt x="3159" y="2181"/>
                      <a:pt x="3083" y="2156"/>
                    </a:cubicBezTo>
                    <a:cubicBezTo>
                      <a:pt x="3033" y="2131"/>
                      <a:pt x="2958" y="2106"/>
                      <a:pt x="2908" y="2106"/>
                    </a:cubicBezTo>
                    <a:cubicBezTo>
                      <a:pt x="2883" y="2081"/>
                      <a:pt x="2883" y="2081"/>
                      <a:pt x="2858" y="2081"/>
                    </a:cubicBezTo>
                    <a:cubicBezTo>
                      <a:pt x="2908" y="2056"/>
                      <a:pt x="2958" y="2056"/>
                      <a:pt x="3008" y="2031"/>
                    </a:cubicBezTo>
                    <a:cubicBezTo>
                      <a:pt x="3108" y="1980"/>
                      <a:pt x="3234" y="1955"/>
                      <a:pt x="3359" y="1905"/>
                    </a:cubicBezTo>
                    <a:cubicBezTo>
                      <a:pt x="3384" y="1880"/>
                      <a:pt x="3384" y="1855"/>
                      <a:pt x="3384" y="1805"/>
                    </a:cubicBezTo>
                    <a:cubicBezTo>
                      <a:pt x="3384" y="1780"/>
                      <a:pt x="3359" y="1780"/>
                      <a:pt x="3359" y="1755"/>
                    </a:cubicBezTo>
                    <a:lnTo>
                      <a:pt x="3284" y="1755"/>
                    </a:lnTo>
                    <a:cubicBezTo>
                      <a:pt x="3184" y="1780"/>
                      <a:pt x="3083" y="1830"/>
                      <a:pt x="2958" y="1880"/>
                    </a:cubicBezTo>
                    <a:cubicBezTo>
                      <a:pt x="2858" y="1905"/>
                      <a:pt x="2758" y="1955"/>
                      <a:pt x="2632" y="1980"/>
                    </a:cubicBezTo>
                    <a:cubicBezTo>
                      <a:pt x="2632" y="1980"/>
                      <a:pt x="2607" y="2005"/>
                      <a:pt x="2607" y="2005"/>
                    </a:cubicBezTo>
                    <a:cubicBezTo>
                      <a:pt x="2582" y="1980"/>
                      <a:pt x="2557" y="1980"/>
                      <a:pt x="2532" y="1980"/>
                    </a:cubicBezTo>
                    <a:cubicBezTo>
                      <a:pt x="2457" y="1955"/>
                      <a:pt x="2382" y="1930"/>
                      <a:pt x="2306" y="1905"/>
                    </a:cubicBezTo>
                    <a:cubicBezTo>
                      <a:pt x="2331" y="1880"/>
                      <a:pt x="2357" y="1880"/>
                      <a:pt x="2382" y="1855"/>
                    </a:cubicBezTo>
                    <a:cubicBezTo>
                      <a:pt x="2432" y="1830"/>
                      <a:pt x="2457" y="1830"/>
                      <a:pt x="2507" y="1805"/>
                    </a:cubicBezTo>
                    <a:cubicBezTo>
                      <a:pt x="2557" y="1780"/>
                      <a:pt x="2607" y="1755"/>
                      <a:pt x="2632" y="1730"/>
                    </a:cubicBezTo>
                    <a:cubicBezTo>
                      <a:pt x="2682" y="1705"/>
                      <a:pt x="2707" y="1680"/>
                      <a:pt x="2758" y="1655"/>
                    </a:cubicBezTo>
                    <a:cubicBezTo>
                      <a:pt x="2758" y="1655"/>
                      <a:pt x="2783" y="1630"/>
                      <a:pt x="2783" y="1630"/>
                    </a:cubicBezTo>
                    <a:cubicBezTo>
                      <a:pt x="2808" y="1604"/>
                      <a:pt x="2833" y="1579"/>
                      <a:pt x="2808" y="1554"/>
                    </a:cubicBezTo>
                    <a:cubicBezTo>
                      <a:pt x="2783" y="1529"/>
                      <a:pt x="2758" y="1504"/>
                      <a:pt x="2732" y="1504"/>
                    </a:cubicBezTo>
                    <a:cubicBezTo>
                      <a:pt x="2707" y="1479"/>
                      <a:pt x="2657" y="1454"/>
                      <a:pt x="2607" y="1429"/>
                    </a:cubicBezTo>
                    <a:cubicBezTo>
                      <a:pt x="2557" y="1429"/>
                      <a:pt x="2507" y="1404"/>
                      <a:pt x="2457" y="1404"/>
                    </a:cubicBezTo>
                    <a:cubicBezTo>
                      <a:pt x="2435" y="1382"/>
                      <a:pt x="2395" y="1361"/>
                      <a:pt x="2353" y="1339"/>
                    </a:cubicBezTo>
                    <a:lnTo>
                      <a:pt x="2353" y="1339"/>
                    </a:lnTo>
                    <a:cubicBezTo>
                      <a:pt x="2355" y="1343"/>
                      <a:pt x="2357" y="1348"/>
                      <a:pt x="2357" y="1354"/>
                    </a:cubicBezTo>
                    <a:cubicBezTo>
                      <a:pt x="2306" y="1329"/>
                      <a:pt x="2256" y="1304"/>
                      <a:pt x="2231" y="1279"/>
                    </a:cubicBezTo>
                    <a:cubicBezTo>
                      <a:pt x="2206" y="1279"/>
                      <a:pt x="2181" y="1254"/>
                      <a:pt x="2131" y="1254"/>
                    </a:cubicBezTo>
                    <a:lnTo>
                      <a:pt x="2181" y="1229"/>
                    </a:lnTo>
                    <a:cubicBezTo>
                      <a:pt x="2206" y="1178"/>
                      <a:pt x="2256" y="1153"/>
                      <a:pt x="2306" y="1103"/>
                    </a:cubicBezTo>
                    <a:cubicBezTo>
                      <a:pt x="2331" y="1078"/>
                      <a:pt x="2382" y="1053"/>
                      <a:pt x="2407" y="1028"/>
                    </a:cubicBezTo>
                    <a:cubicBezTo>
                      <a:pt x="2407" y="1053"/>
                      <a:pt x="2432" y="1053"/>
                      <a:pt x="2432" y="1053"/>
                    </a:cubicBezTo>
                    <a:cubicBezTo>
                      <a:pt x="2507" y="1078"/>
                      <a:pt x="2582" y="1103"/>
                      <a:pt x="2682" y="1128"/>
                    </a:cubicBezTo>
                    <a:cubicBezTo>
                      <a:pt x="2758" y="1153"/>
                      <a:pt x="2858" y="1178"/>
                      <a:pt x="2933" y="1203"/>
                    </a:cubicBezTo>
                    <a:cubicBezTo>
                      <a:pt x="2983" y="1203"/>
                      <a:pt x="3008" y="1178"/>
                      <a:pt x="3033" y="1153"/>
                    </a:cubicBezTo>
                    <a:cubicBezTo>
                      <a:pt x="3033" y="1103"/>
                      <a:pt x="3008" y="1078"/>
                      <a:pt x="2983" y="1078"/>
                    </a:cubicBezTo>
                    <a:cubicBezTo>
                      <a:pt x="2908" y="1028"/>
                      <a:pt x="2808" y="1003"/>
                      <a:pt x="2707" y="978"/>
                    </a:cubicBezTo>
                    <a:cubicBezTo>
                      <a:pt x="2657" y="978"/>
                      <a:pt x="2582" y="953"/>
                      <a:pt x="2532" y="928"/>
                    </a:cubicBezTo>
                    <a:cubicBezTo>
                      <a:pt x="2557" y="903"/>
                      <a:pt x="2582" y="903"/>
                      <a:pt x="2582" y="878"/>
                    </a:cubicBezTo>
                    <a:cubicBezTo>
                      <a:pt x="2607" y="853"/>
                      <a:pt x="2632" y="853"/>
                      <a:pt x="2657" y="828"/>
                    </a:cubicBezTo>
                    <a:cubicBezTo>
                      <a:pt x="2682" y="802"/>
                      <a:pt x="2707" y="777"/>
                      <a:pt x="2732" y="777"/>
                    </a:cubicBezTo>
                    <a:cubicBezTo>
                      <a:pt x="2783" y="727"/>
                      <a:pt x="2808" y="702"/>
                      <a:pt x="2858" y="652"/>
                    </a:cubicBezTo>
                    <a:cubicBezTo>
                      <a:pt x="2883" y="652"/>
                      <a:pt x="2883" y="627"/>
                      <a:pt x="2858" y="602"/>
                    </a:cubicBezTo>
                    <a:lnTo>
                      <a:pt x="2808" y="602"/>
                    </a:lnTo>
                    <a:cubicBezTo>
                      <a:pt x="2758" y="627"/>
                      <a:pt x="2707" y="677"/>
                      <a:pt x="2682" y="702"/>
                    </a:cubicBezTo>
                    <a:cubicBezTo>
                      <a:pt x="2632" y="752"/>
                      <a:pt x="2582" y="777"/>
                      <a:pt x="2532" y="828"/>
                    </a:cubicBezTo>
                    <a:cubicBezTo>
                      <a:pt x="2532" y="828"/>
                      <a:pt x="2532" y="853"/>
                      <a:pt x="2507" y="853"/>
                    </a:cubicBezTo>
                    <a:cubicBezTo>
                      <a:pt x="2507" y="802"/>
                      <a:pt x="2507" y="777"/>
                      <a:pt x="2507" y="727"/>
                    </a:cubicBezTo>
                    <a:cubicBezTo>
                      <a:pt x="2507" y="627"/>
                      <a:pt x="2507" y="552"/>
                      <a:pt x="2507" y="452"/>
                    </a:cubicBezTo>
                    <a:cubicBezTo>
                      <a:pt x="2507" y="427"/>
                      <a:pt x="2482" y="376"/>
                      <a:pt x="2457" y="376"/>
                    </a:cubicBezTo>
                    <a:cubicBezTo>
                      <a:pt x="2407" y="376"/>
                      <a:pt x="2382" y="401"/>
                      <a:pt x="2382" y="452"/>
                    </a:cubicBezTo>
                    <a:cubicBezTo>
                      <a:pt x="2382" y="527"/>
                      <a:pt x="2382" y="627"/>
                      <a:pt x="2382" y="702"/>
                    </a:cubicBezTo>
                    <a:cubicBezTo>
                      <a:pt x="2382" y="802"/>
                      <a:pt x="2357" y="878"/>
                      <a:pt x="2357" y="953"/>
                    </a:cubicBezTo>
                    <a:cubicBezTo>
                      <a:pt x="2357" y="953"/>
                      <a:pt x="2357" y="978"/>
                      <a:pt x="2357" y="978"/>
                    </a:cubicBezTo>
                    <a:cubicBezTo>
                      <a:pt x="2331" y="1003"/>
                      <a:pt x="2306" y="1028"/>
                      <a:pt x="2256" y="1053"/>
                    </a:cubicBezTo>
                    <a:cubicBezTo>
                      <a:pt x="2206" y="1103"/>
                      <a:pt x="2181" y="1128"/>
                      <a:pt x="2131" y="1178"/>
                    </a:cubicBezTo>
                    <a:cubicBezTo>
                      <a:pt x="2131" y="1153"/>
                      <a:pt x="2131" y="1153"/>
                      <a:pt x="2131" y="1153"/>
                    </a:cubicBezTo>
                    <a:cubicBezTo>
                      <a:pt x="2106" y="1078"/>
                      <a:pt x="2106" y="1028"/>
                      <a:pt x="2106" y="978"/>
                    </a:cubicBezTo>
                    <a:cubicBezTo>
                      <a:pt x="2081" y="928"/>
                      <a:pt x="2081" y="878"/>
                      <a:pt x="2056" y="828"/>
                    </a:cubicBezTo>
                    <a:cubicBezTo>
                      <a:pt x="2056" y="802"/>
                      <a:pt x="2056" y="777"/>
                      <a:pt x="2056" y="777"/>
                    </a:cubicBezTo>
                    <a:cubicBezTo>
                      <a:pt x="2056" y="752"/>
                      <a:pt x="2031" y="727"/>
                      <a:pt x="2031" y="702"/>
                    </a:cubicBezTo>
                    <a:cubicBezTo>
                      <a:pt x="2031" y="677"/>
                      <a:pt x="2031" y="677"/>
                      <a:pt x="2031" y="677"/>
                    </a:cubicBezTo>
                    <a:cubicBezTo>
                      <a:pt x="2031" y="677"/>
                      <a:pt x="2006" y="652"/>
                      <a:pt x="1981" y="652"/>
                    </a:cubicBezTo>
                    <a:lnTo>
                      <a:pt x="1956" y="652"/>
                    </a:lnTo>
                    <a:cubicBezTo>
                      <a:pt x="1930" y="677"/>
                      <a:pt x="1905" y="702"/>
                      <a:pt x="1880" y="702"/>
                    </a:cubicBezTo>
                    <a:cubicBezTo>
                      <a:pt x="1855" y="727"/>
                      <a:pt x="1830" y="752"/>
                      <a:pt x="1805" y="777"/>
                    </a:cubicBezTo>
                    <a:cubicBezTo>
                      <a:pt x="1780" y="802"/>
                      <a:pt x="1755" y="828"/>
                      <a:pt x="1730" y="853"/>
                    </a:cubicBezTo>
                    <a:cubicBezTo>
                      <a:pt x="1705" y="878"/>
                      <a:pt x="1680" y="878"/>
                      <a:pt x="1655" y="903"/>
                    </a:cubicBezTo>
                    <a:cubicBezTo>
                      <a:pt x="1630" y="928"/>
                      <a:pt x="1605" y="953"/>
                      <a:pt x="1605" y="978"/>
                    </a:cubicBezTo>
                    <a:cubicBezTo>
                      <a:pt x="1580" y="978"/>
                      <a:pt x="1555" y="1003"/>
                      <a:pt x="1555" y="1028"/>
                    </a:cubicBezTo>
                    <a:cubicBezTo>
                      <a:pt x="1504" y="1053"/>
                      <a:pt x="1479" y="1078"/>
                      <a:pt x="1454" y="1103"/>
                    </a:cubicBezTo>
                    <a:cubicBezTo>
                      <a:pt x="1454" y="1078"/>
                      <a:pt x="1454" y="1053"/>
                      <a:pt x="1454" y="1028"/>
                    </a:cubicBezTo>
                    <a:cubicBezTo>
                      <a:pt x="1429" y="978"/>
                      <a:pt x="1429" y="903"/>
                      <a:pt x="1404" y="853"/>
                    </a:cubicBezTo>
                    <a:cubicBezTo>
                      <a:pt x="1404" y="828"/>
                      <a:pt x="1404" y="802"/>
                      <a:pt x="1404" y="777"/>
                    </a:cubicBezTo>
                    <a:cubicBezTo>
                      <a:pt x="1404" y="777"/>
                      <a:pt x="1404" y="752"/>
                      <a:pt x="1429" y="752"/>
                    </a:cubicBezTo>
                    <a:cubicBezTo>
                      <a:pt x="1454" y="702"/>
                      <a:pt x="1479" y="652"/>
                      <a:pt x="1504" y="602"/>
                    </a:cubicBezTo>
                    <a:cubicBezTo>
                      <a:pt x="1529" y="552"/>
                      <a:pt x="1555" y="477"/>
                      <a:pt x="1580" y="427"/>
                    </a:cubicBezTo>
                    <a:cubicBezTo>
                      <a:pt x="1605" y="376"/>
                      <a:pt x="1605" y="326"/>
                      <a:pt x="1630" y="276"/>
                    </a:cubicBezTo>
                    <a:cubicBezTo>
                      <a:pt x="1655" y="201"/>
                      <a:pt x="1680" y="151"/>
                      <a:pt x="1705" y="76"/>
                    </a:cubicBezTo>
                    <a:cubicBezTo>
                      <a:pt x="1705" y="51"/>
                      <a:pt x="1680" y="26"/>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8"/>
              <p:cNvSpPr/>
              <p:nvPr/>
            </p:nvSpPr>
            <p:spPr>
              <a:xfrm>
                <a:off x="5190000" y="1161050"/>
                <a:ext cx="9425" cy="5025"/>
              </a:xfrm>
              <a:custGeom>
                <a:avLst/>
                <a:gdLst/>
                <a:ahLst/>
                <a:cxnLst/>
                <a:rect l="l" t="t" r="r" b="b"/>
                <a:pathLst>
                  <a:path w="377" h="201" extrusionOk="0">
                    <a:moveTo>
                      <a:pt x="126" y="0"/>
                    </a:moveTo>
                    <a:cubicBezTo>
                      <a:pt x="101" y="26"/>
                      <a:pt x="51" y="51"/>
                      <a:pt x="26" y="76"/>
                    </a:cubicBezTo>
                    <a:cubicBezTo>
                      <a:pt x="1" y="76"/>
                      <a:pt x="1" y="126"/>
                      <a:pt x="1" y="151"/>
                    </a:cubicBezTo>
                    <a:cubicBezTo>
                      <a:pt x="26" y="176"/>
                      <a:pt x="26" y="176"/>
                      <a:pt x="51" y="201"/>
                    </a:cubicBezTo>
                    <a:cubicBezTo>
                      <a:pt x="51" y="201"/>
                      <a:pt x="76" y="201"/>
                      <a:pt x="101" y="176"/>
                    </a:cubicBezTo>
                    <a:cubicBezTo>
                      <a:pt x="176" y="126"/>
                      <a:pt x="251" y="76"/>
                      <a:pt x="327" y="26"/>
                    </a:cubicBezTo>
                    <a:cubicBezTo>
                      <a:pt x="352" y="0"/>
                      <a:pt x="352" y="0"/>
                      <a:pt x="3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8"/>
              <p:cNvSpPr/>
              <p:nvPr/>
            </p:nvSpPr>
            <p:spPr>
              <a:xfrm>
                <a:off x="5190000" y="1161050"/>
                <a:ext cx="80850" cy="50150"/>
              </a:xfrm>
              <a:custGeom>
                <a:avLst/>
                <a:gdLst/>
                <a:ahLst/>
                <a:cxnLst/>
                <a:rect l="l" t="t" r="r" b="b"/>
                <a:pathLst>
                  <a:path w="3234" h="2006" extrusionOk="0">
                    <a:moveTo>
                      <a:pt x="878" y="101"/>
                    </a:moveTo>
                    <a:cubicBezTo>
                      <a:pt x="953" y="126"/>
                      <a:pt x="1003" y="151"/>
                      <a:pt x="1053" y="176"/>
                    </a:cubicBezTo>
                    <a:cubicBezTo>
                      <a:pt x="1104" y="176"/>
                      <a:pt x="1179" y="201"/>
                      <a:pt x="1229" y="226"/>
                    </a:cubicBezTo>
                    <a:cubicBezTo>
                      <a:pt x="1229" y="226"/>
                      <a:pt x="1229" y="226"/>
                      <a:pt x="1229" y="251"/>
                    </a:cubicBezTo>
                    <a:cubicBezTo>
                      <a:pt x="1179" y="276"/>
                      <a:pt x="1129" y="326"/>
                      <a:pt x="1079" y="351"/>
                    </a:cubicBezTo>
                    <a:cubicBezTo>
                      <a:pt x="1053" y="401"/>
                      <a:pt x="1003" y="452"/>
                      <a:pt x="953" y="477"/>
                    </a:cubicBezTo>
                    <a:cubicBezTo>
                      <a:pt x="928" y="502"/>
                      <a:pt x="928" y="502"/>
                      <a:pt x="903" y="527"/>
                    </a:cubicBezTo>
                    <a:cubicBezTo>
                      <a:pt x="878" y="527"/>
                      <a:pt x="853" y="502"/>
                      <a:pt x="828" y="502"/>
                    </a:cubicBezTo>
                    <a:cubicBezTo>
                      <a:pt x="778" y="477"/>
                      <a:pt x="728" y="477"/>
                      <a:pt x="678" y="452"/>
                    </a:cubicBezTo>
                    <a:cubicBezTo>
                      <a:pt x="602" y="427"/>
                      <a:pt x="552" y="427"/>
                      <a:pt x="502" y="401"/>
                    </a:cubicBezTo>
                    <a:lnTo>
                      <a:pt x="477" y="401"/>
                    </a:lnTo>
                    <a:cubicBezTo>
                      <a:pt x="477" y="376"/>
                      <a:pt x="502" y="376"/>
                      <a:pt x="527" y="351"/>
                    </a:cubicBezTo>
                    <a:cubicBezTo>
                      <a:pt x="527" y="326"/>
                      <a:pt x="552" y="326"/>
                      <a:pt x="577" y="301"/>
                    </a:cubicBezTo>
                    <a:cubicBezTo>
                      <a:pt x="602" y="301"/>
                      <a:pt x="627" y="276"/>
                      <a:pt x="652" y="251"/>
                    </a:cubicBezTo>
                    <a:cubicBezTo>
                      <a:pt x="678" y="226"/>
                      <a:pt x="728" y="201"/>
                      <a:pt x="778" y="176"/>
                    </a:cubicBezTo>
                    <a:cubicBezTo>
                      <a:pt x="803" y="151"/>
                      <a:pt x="803" y="151"/>
                      <a:pt x="828" y="126"/>
                    </a:cubicBezTo>
                    <a:cubicBezTo>
                      <a:pt x="853" y="126"/>
                      <a:pt x="878" y="101"/>
                      <a:pt x="878" y="101"/>
                    </a:cubicBezTo>
                    <a:close/>
                    <a:moveTo>
                      <a:pt x="1480" y="301"/>
                    </a:moveTo>
                    <a:lnTo>
                      <a:pt x="1480" y="301"/>
                    </a:lnTo>
                    <a:cubicBezTo>
                      <a:pt x="1655" y="376"/>
                      <a:pt x="1805" y="427"/>
                      <a:pt x="1981" y="477"/>
                    </a:cubicBezTo>
                    <a:lnTo>
                      <a:pt x="2006" y="477"/>
                    </a:lnTo>
                    <a:cubicBezTo>
                      <a:pt x="2006" y="502"/>
                      <a:pt x="2006" y="527"/>
                      <a:pt x="2006" y="552"/>
                    </a:cubicBezTo>
                    <a:cubicBezTo>
                      <a:pt x="2006" y="602"/>
                      <a:pt x="2031" y="627"/>
                      <a:pt x="2031" y="677"/>
                    </a:cubicBezTo>
                    <a:cubicBezTo>
                      <a:pt x="2056" y="752"/>
                      <a:pt x="2056" y="803"/>
                      <a:pt x="2081" y="878"/>
                    </a:cubicBezTo>
                    <a:cubicBezTo>
                      <a:pt x="2081" y="903"/>
                      <a:pt x="2106" y="928"/>
                      <a:pt x="2106" y="953"/>
                    </a:cubicBezTo>
                    <a:lnTo>
                      <a:pt x="1981" y="953"/>
                    </a:lnTo>
                    <a:cubicBezTo>
                      <a:pt x="1931" y="928"/>
                      <a:pt x="1906" y="928"/>
                      <a:pt x="1881" y="928"/>
                    </a:cubicBezTo>
                    <a:cubicBezTo>
                      <a:pt x="1855" y="928"/>
                      <a:pt x="1830" y="928"/>
                      <a:pt x="1805" y="903"/>
                    </a:cubicBezTo>
                    <a:lnTo>
                      <a:pt x="1755" y="903"/>
                    </a:lnTo>
                    <a:cubicBezTo>
                      <a:pt x="1730" y="878"/>
                      <a:pt x="1705" y="878"/>
                      <a:pt x="1680" y="878"/>
                    </a:cubicBezTo>
                    <a:cubicBezTo>
                      <a:pt x="1655" y="878"/>
                      <a:pt x="1655" y="878"/>
                      <a:pt x="1630" y="853"/>
                    </a:cubicBezTo>
                    <a:lnTo>
                      <a:pt x="1605" y="853"/>
                    </a:lnTo>
                    <a:cubicBezTo>
                      <a:pt x="1605" y="828"/>
                      <a:pt x="1605" y="828"/>
                      <a:pt x="1580" y="803"/>
                    </a:cubicBezTo>
                    <a:cubicBezTo>
                      <a:pt x="1555" y="677"/>
                      <a:pt x="1530" y="552"/>
                      <a:pt x="1505" y="452"/>
                    </a:cubicBezTo>
                    <a:cubicBezTo>
                      <a:pt x="1505" y="401"/>
                      <a:pt x="1480" y="351"/>
                      <a:pt x="1480" y="301"/>
                    </a:cubicBezTo>
                    <a:close/>
                    <a:moveTo>
                      <a:pt x="1379" y="276"/>
                    </a:moveTo>
                    <a:cubicBezTo>
                      <a:pt x="1379" y="326"/>
                      <a:pt x="1404" y="376"/>
                      <a:pt x="1404" y="427"/>
                    </a:cubicBezTo>
                    <a:cubicBezTo>
                      <a:pt x="1429" y="552"/>
                      <a:pt x="1454" y="677"/>
                      <a:pt x="1480" y="803"/>
                    </a:cubicBezTo>
                    <a:cubicBezTo>
                      <a:pt x="1480" y="828"/>
                      <a:pt x="1454" y="828"/>
                      <a:pt x="1454" y="853"/>
                    </a:cubicBezTo>
                    <a:cubicBezTo>
                      <a:pt x="1429" y="853"/>
                      <a:pt x="1429" y="878"/>
                      <a:pt x="1404" y="903"/>
                    </a:cubicBezTo>
                    <a:cubicBezTo>
                      <a:pt x="1404" y="903"/>
                      <a:pt x="1379" y="903"/>
                      <a:pt x="1379" y="928"/>
                    </a:cubicBezTo>
                    <a:cubicBezTo>
                      <a:pt x="1379" y="928"/>
                      <a:pt x="1354" y="928"/>
                      <a:pt x="1354" y="953"/>
                    </a:cubicBezTo>
                    <a:cubicBezTo>
                      <a:pt x="1329" y="953"/>
                      <a:pt x="1304" y="978"/>
                      <a:pt x="1304" y="978"/>
                    </a:cubicBezTo>
                    <a:cubicBezTo>
                      <a:pt x="1279" y="1003"/>
                      <a:pt x="1254" y="1003"/>
                      <a:pt x="1229" y="1028"/>
                    </a:cubicBezTo>
                    <a:cubicBezTo>
                      <a:pt x="1229" y="1028"/>
                      <a:pt x="1204" y="1053"/>
                      <a:pt x="1179" y="1078"/>
                    </a:cubicBezTo>
                    <a:cubicBezTo>
                      <a:pt x="1179" y="1078"/>
                      <a:pt x="1154" y="1078"/>
                      <a:pt x="1154" y="1103"/>
                    </a:cubicBezTo>
                    <a:cubicBezTo>
                      <a:pt x="1154" y="1078"/>
                      <a:pt x="1129" y="1078"/>
                      <a:pt x="1129" y="1053"/>
                    </a:cubicBezTo>
                    <a:cubicBezTo>
                      <a:pt x="1129" y="1028"/>
                      <a:pt x="1129" y="1028"/>
                      <a:pt x="1129" y="1003"/>
                    </a:cubicBezTo>
                    <a:cubicBezTo>
                      <a:pt x="1104" y="978"/>
                      <a:pt x="1104" y="953"/>
                      <a:pt x="1104" y="928"/>
                    </a:cubicBezTo>
                    <a:cubicBezTo>
                      <a:pt x="1079" y="903"/>
                      <a:pt x="1079" y="878"/>
                      <a:pt x="1079" y="853"/>
                    </a:cubicBezTo>
                    <a:cubicBezTo>
                      <a:pt x="1053" y="828"/>
                      <a:pt x="1053" y="803"/>
                      <a:pt x="1053" y="777"/>
                    </a:cubicBezTo>
                    <a:cubicBezTo>
                      <a:pt x="1028" y="752"/>
                      <a:pt x="1028" y="727"/>
                      <a:pt x="1028" y="702"/>
                    </a:cubicBezTo>
                    <a:cubicBezTo>
                      <a:pt x="1003" y="652"/>
                      <a:pt x="1003" y="602"/>
                      <a:pt x="978" y="577"/>
                    </a:cubicBezTo>
                    <a:cubicBezTo>
                      <a:pt x="978" y="552"/>
                      <a:pt x="1003" y="552"/>
                      <a:pt x="1003" y="552"/>
                    </a:cubicBezTo>
                    <a:cubicBezTo>
                      <a:pt x="1053" y="502"/>
                      <a:pt x="1104" y="477"/>
                      <a:pt x="1154" y="427"/>
                    </a:cubicBezTo>
                    <a:cubicBezTo>
                      <a:pt x="1204" y="401"/>
                      <a:pt x="1254" y="351"/>
                      <a:pt x="1304" y="301"/>
                    </a:cubicBezTo>
                    <a:cubicBezTo>
                      <a:pt x="1304" y="301"/>
                      <a:pt x="1329" y="276"/>
                      <a:pt x="1354" y="276"/>
                    </a:cubicBezTo>
                    <a:close/>
                    <a:moveTo>
                      <a:pt x="577" y="0"/>
                    </a:moveTo>
                    <a:cubicBezTo>
                      <a:pt x="627" y="0"/>
                      <a:pt x="652" y="26"/>
                      <a:pt x="703" y="26"/>
                    </a:cubicBezTo>
                    <a:cubicBezTo>
                      <a:pt x="728" y="26"/>
                      <a:pt x="753" y="51"/>
                      <a:pt x="778" y="51"/>
                    </a:cubicBezTo>
                    <a:cubicBezTo>
                      <a:pt x="753" y="76"/>
                      <a:pt x="728" y="101"/>
                      <a:pt x="703" y="101"/>
                    </a:cubicBezTo>
                    <a:cubicBezTo>
                      <a:pt x="678" y="126"/>
                      <a:pt x="652" y="151"/>
                      <a:pt x="627" y="176"/>
                    </a:cubicBezTo>
                    <a:cubicBezTo>
                      <a:pt x="627" y="201"/>
                      <a:pt x="602" y="201"/>
                      <a:pt x="577" y="226"/>
                    </a:cubicBezTo>
                    <a:cubicBezTo>
                      <a:pt x="502" y="276"/>
                      <a:pt x="452" y="326"/>
                      <a:pt x="402" y="376"/>
                    </a:cubicBezTo>
                    <a:cubicBezTo>
                      <a:pt x="377" y="376"/>
                      <a:pt x="352" y="376"/>
                      <a:pt x="352" y="401"/>
                    </a:cubicBezTo>
                    <a:cubicBezTo>
                      <a:pt x="352" y="427"/>
                      <a:pt x="352" y="452"/>
                      <a:pt x="377" y="452"/>
                    </a:cubicBezTo>
                    <a:cubicBezTo>
                      <a:pt x="402" y="452"/>
                      <a:pt x="402" y="452"/>
                      <a:pt x="427" y="477"/>
                    </a:cubicBezTo>
                    <a:lnTo>
                      <a:pt x="477" y="477"/>
                    </a:lnTo>
                    <a:cubicBezTo>
                      <a:pt x="552" y="502"/>
                      <a:pt x="602" y="502"/>
                      <a:pt x="652" y="527"/>
                    </a:cubicBezTo>
                    <a:cubicBezTo>
                      <a:pt x="703" y="527"/>
                      <a:pt x="778" y="552"/>
                      <a:pt x="828" y="577"/>
                    </a:cubicBezTo>
                    <a:lnTo>
                      <a:pt x="853" y="577"/>
                    </a:lnTo>
                    <a:cubicBezTo>
                      <a:pt x="828" y="577"/>
                      <a:pt x="828" y="602"/>
                      <a:pt x="803" y="602"/>
                    </a:cubicBezTo>
                    <a:cubicBezTo>
                      <a:pt x="778" y="652"/>
                      <a:pt x="728" y="702"/>
                      <a:pt x="678" y="727"/>
                    </a:cubicBezTo>
                    <a:lnTo>
                      <a:pt x="602" y="803"/>
                    </a:lnTo>
                    <a:lnTo>
                      <a:pt x="577" y="803"/>
                    </a:lnTo>
                    <a:cubicBezTo>
                      <a:pt x="527" y="777"/>
                      <a:pt x="452" y="752"/>
                      <a:pt x="402" y="752"/>
                    </a:cubicBezTo>
                    <a:cubicBezTo>
                      <a:pt x="327" y="727"/>
                      <a:pt x="251" y="727"/>
                      <a:pt x="176" y="727"/>
                    </a:cubicBezTo>
                    <a:cubicBezTo>
                      <a:pt x="151" y="727"/>
                      <a:pt x="126" y="702"/>
                      <a:pt x="101" y="702"/>
                    </a:cubicBezTo>
                    <a:lnTo>
                      <a:pt x="51" y="702"/>
                    </a:lnTo>
                    <a:cubicBezTo>
                      <a:pt x="26" y="727"/>
                      <a:pt x="26" y="727"/>
                      <a:pt x="26" y="752"/>
                    </a:cubicBezTo>
                    <a:cubicBezTo>
                      <a:pt x="1" y="777"/>
                      <a:pt x="26" y="828"/>
                      <a:pt x="76" y="853"/>
                    </a:cubicBezTo>
                    <a:cubicBezTo>
                      <a:pt x="126" y="853"/>
                      <a:pt x="176" y="878"/>
                      <a:pt x="226" y="878"/>
                    </a:cubicBezTo>
                    <a:cubicBezTo>
                      <a:pt x="251" y="903"/>
                      <a:pt x="302" y="903"/>
                      <a:pt x="352" y="903"/>
                    </a:cubicBezTo>
                    <a:cubicBezTo>
                      <a:pt x="377" y="903"/>
                      <a:pt x="427" y="928"/>
                      <a:pt x="477" y="928"/>
                    </a:cubicBezTo>
                    <a:cubicBezTo>
                      <a:pt x="452" y="953"/>
                      <a:pt x="427" y="978"/>
                      <a:pt x="402" y="1003"/>
                    </a:cubicBezTo>
                    <a:cubicBezTo>
                      <a:pt x="352" y="1053"/>
                      <a:pt x="302" y="1078"/>
                      <a:pt x="276" y="1128"/>
                    </a:cubicBezTo>
                    <a:cubicBezTo>
                      <a:pt x="226" y="1153"/>
                      <a:pt x="176" y="1204"/>
                      <a:pt x="151" y="1229"/>
                    </a:cubicBezTo>
                    <a:cubicBezTo>
                      <a:pt x="126" y="1254"/>
                      <a:pt x="126" y="1254"/>
                      <a:pt x="151" y="1279"/>
                    </a:cubicBezTo>
                    <a:lnTo>
                      <a:pt x="176" y="1279"/>
                    </a:lnTo>
                    <a:cubicBezTo>
                      <a:pt x="226" y="1229"/>
                      <a:pt x="276" y="1204"/>
                      <a:pt x="302" y="1153"/>
                    </a:cubicBezTo>
                    <a:cubicBezTo>
                      <a:pt x="352" y="1128"/>
                      <a:pt x="402" y="1078"/>
                      <a:pt x="452" y="1053"/>
                    </a:cubicBezTo>
                    <a:cubicBezTo>
                      <a:pt x="477" y="1028"/>
                      <a:pt x="502" y="1003"/>
                      <a:pt x="527" y="978"/>
                    </a:cubicBezTo>
                    <a:cubicBezTo>
                      <a:pt x="527" y="1028"/>
                      <a:pt x="527" y="1078"/>
                      <a:pt x="527" y="1128"/>
                    </a:cubicBezTo>
                    <a:cubicBezTo>
                      <a:pt x="527" y="1229"/>
                      <a:pt x="527" y="1329"/>
                      <a:pt x="527" y="1404"/>
                    </a:cubicBezTo>
                    <a:cubicBezTo>
                      <a:pt x="527" y="1429"/>
                      <a:pt x="552" y="1454"/>
                      <a:pt x="552" y="1454"/>
                    </a:cubicBezTo>
                    <a:cubicBezTo>
                      <a:pt x="577" y="1454"/>
                      <a:pt x="602" y="1429"/>
                      <a:pt x="602" y="1429"/>
                    </a:cubicBezTo>
                    <a:cubicBezTo>
                      <a:pt x="627" y="1254"/>
                      <a:pt x="627" y="1078"/>
                      <a:pt x="627" y="928"/>
                    </a:cubicBezTo>
                    <a:cubicBezTo>
                      <a:pt x="627" y="903"/>
                      <a:pt x="627" y="903"/>
                      <a:pt x="652" y="903"/>
                    </a:cubicBezTo>
                    <a:cubicBezTo>
                      <a:pt x="652" y="878"/>
                      <a:pt x="652" y="878"/>
                      <a:pt x="652" y="878"/>
                    </a:cubicBezTo>
                    <a:cubicBezTo>
                      <a:pt x="678" y="853"/>
                      <a:pt x="703" y="828"/>
                      <a:pt x="728" y="803"/>
                    </a:cubicBezTo>
                    <a:cubicBezTo>
                      <a:pt x="778" y="752"/>
                      <a:pt x="828" y="702"/>
                      <a:pt x="878" y="677"/>
                    </a:cubicBezTo>
                    <a:cubicBezTo>
                      <a:pt x="878" y="677"/>
                      <a:pt x="878" y="652"/>
                      <a:pt x="878" y="652"/>
                    </a:cubicBezTo>
                    <a:cubicBezTo>
                      <a:pt x="878" y="677"/>
                      <a:pt x="903" y="702"/>
                      <a:pt x="903" y="727"/>
                    </a:cubicBezTo>
                    <a:cubicBezTo>
                      <a:pt x="903" y="752"/>
                      <a:pt x="928" y="777"/>
                      <a:pt x="928" y="803"/>
                    </a:cubicBezTo>
                    <a:cubicBezTo>
                      <a:pt x="953" y="828"/>
                      <a:pt x="953" y="853"/>
                      <a:pt x="978" y="878"/>
                    </a:cubicBezTo>
                    <a:cubicBezTo>
                      <a:pt x="978" y="903"/>
                      <a:pt x="978" y="928"/>
                      <a:pt x="1003" y="953"/>
                    </a:cubicBezTo>
                    <a:cubicBezTo>
                      <a:pt x="1003" y="978"/>
                      <a:pt x="1028" y="1003"/>
                      <a:pt x="1028" y="1028"/>
                    </a:cubicBezTo>
                    <a:cubicBezTo>
                      <a:pt x="1028" y="1053"/>
                      <a:pt x="1053" y="1078"/>
                      <a:pt x="1053" y="1103"/>
                    </a:cubicBezTo>
                    <a:cubicBezTo>
                      <a:pt x="1053" y="1103"/>
                      <a:pt x="1079" y="1128"/>
                      <a:pt x="1079" y="1153"/>
                    </a:cubicBezTo>
                    <a:lnTo>
                      <a:pt x="1104" y="1153"/>
                    </a:lnTo>
                    <a:cubicBezTo>
                      <a:pt x="1079" y="1153"/>
                      <a:pt x="1079" y="1178"/>
                      <a:pt x="1104" y="1178"/>
                    </a:cubicBezTo>
                    <a:cubicBezTo>
                      <a:pt x="1104" y="1191"/>
                      <a:pt x="1110" y="1197"/>
                      <a:pt x="1119" y="1197"/>
                    </a:cubicBezTo>
                    <a:cubicBezTo>
                      <a:pt x="1129" y="1197"/>
                      <a:pt x="1141" y="1191"/>
                      <a:pt x="1154" y="1178"/>
                    </a:cubicBezTo>
                    <a:cubicBezTo>
                      <a:pt x="1154" y="1178"/>
                      <a:pt x="1179" y="1153"/>
                      <a:pt x="1179" y="1153"/>
                    </a:cubicBezTo>
                    <a:cubicBezTo>
                      <a:pt x="1204" y="1153"/>
                      <a:pt x="1204" y="1128"/>
                      <a:pt x="1229" y="1128"/>
                    </a:cubicBezTo>
                    <a:cubicBezTo>
                      <a:pt x="1254" y="1103"/>
                      <a:pt x="1254" y="1078"/>
                      <a:pt x="1279" y="1078"/>
                    </a:cubicBezTo>
                    <a:cubicBezTo>
                      <a:pt x="1304" y="1053"/>
                      <a:pt x="1329" y="1053"/>
                      <a:pt x="1354" y="1028"/>
                    </a:cubicBezTo>
                    <a:cubicBezTo>
                      <a:pt x="1354" y="1028"/>
                      <a:pt x="1379" y="1003"/>
                      <a:pt x="1404" y="1003"/>
                    </a:cubicBezTo>
                    <a:cubicBezTo>
                      <a:pt x="1404" y="978"/>
                      <a:pt x="1429" y="953"/>
                      <a:pt x="1454" y="953"/>
                    </a:cubicBezTo>
                    <a:cubicBezTo>
                      <a:pt x="1454" y="928"/>
                      <a:pt x="1480" y="928"/>
                      <a:pt x="1505" y="903"/>
                    </a:cubicBezTo>
                    <a:cubicBezTo>
                      <a:pt x="1505" y="928"/>
                      <a:pt x="1505" y="978"/>
                      <a:pt x="1530" y="1003"/>
                    </a:cubicBezTo>
                    <a:cubicBezTo>
                      <a:pt x="1530" y="1078"/>
                      <a:pt x="1555" y="1128"/>
                      <a:pt x="1580" y="1204"/>
                    </a:cubicBezTo>
                    <a:cubicBezTo>
                      <a:pt x="1580" y="1204"/>
                      <a:pt x="1580" y="1229"/>
                      <a:pt x="1580" y="1229"/>
                    </a:cubicBezTo>
                    <a:lnTo>
                      <a:pt x="1555" y="1229"/>
                    </a:lnTo>
                    <a:cubicBezTo>
                      <a:pt x="1555" y="1254"/>
                      <a:pt x="1530" y="1304"/>
                      <a:pt x="1505" y="1329"/>
                    </a:cubicBezTo>
                    <a:cubicBezTo>
                      <a:pt x="1505" y="1354"/>
                      <a:pt x="1480" y="1404"/>
                      <a:pt x="1454" y="1454"/>
                    </a:cubicBezTo>
                    <a:cubicBezTo>
                      <a:pt x="1429" y="1479"/>
                      <a:pt x="1429" y="1504"/>
                      <a:pt x="1404" y="1554"/>
                    </a:cubicBezTo>
                    <a:cubicBezTo>
                      <a:pt x="1379" y="1605"/>
                      <a:pt x="1354" y="1630"/>
                      <a:pt x="1329" y="1680"/>
                    </a:cubicBezTo>
                    <a:cubicBezTo>
                      <a:pt x="1329" y="1705"/>
                      <a:pt x="1329" y="1705"/>
                      <a:pt x="1329" y="1730"/>
                    </a:cubicBezTo>
                    <a:cubicBezTo>
                      <a:pt x="1329" y="1730"/>
                      <a:pt x="1329" y="1755"/>
                      <a:pt x="1354" y="1755"/>
                    </a:cubicBezTo>
                    <a:cubicBezTo>
                      <a:pt x="1367" y="1767"/>
                      <a:pt x="1379" y="1774"/>
                      <a:pt x="1392" y="1774"/>
                    </a:cubicBezTo>
                    <a:cubicBezTo>
                      <a:pt x="1404" y="1774"/>
                      <a:pt x="1417" y="1767"/>
                      <a:pt x="1429" y="1755"/>
                    </a:cubicBezTo>
                    <a:cubicBezTo>
                      <a:pt x="1454" y="1705"/>
                      <a:pt x="1480" y="1680"/>
                      <a:pt x="1505" y="1655"/>
                    </a:cubicBezTo>
                    <a:cubicBezTo>
                      <a:pt x="1505" y="1630"/>
                      <a:pt x="1530" y="1605"/>
                      <a:pt x="1555" y="1579"/>
                    </a:cubicBezTo>
                    <a:cubicBezTo>
                      <a:pt x="1580" y="1504"/>
                      <a:pt x="1605" y="1454"/>
                      <a:pt x="1630" y="1404"/>
                    </a:cubicBezTo>
                    <a:cubicBezTo>
                      <a:pt x="1630" y="1479"/>
                      <a:pt x="1655" y="1529"/>
                      <a:pt x="1655" y="1579"/>
                    </a:cubicBezTo>
                    <a:cubicBezTo>
                      <a:pt x="1680" y="1655"/>
                      <a:pt x="1680" y="1730"/>
                      <a:pt x="1705" y="1780"/>
                    </a:cubicBezTo>
                    <a:cubicBezTo>
                      <a:pt x="1705" y="1805"/>
                      <a:pt x="1705" y="1855"/>
                      <a:pt x="1730" y="1880"/>
                    </a:cubicBezTo>
                    <a:cubicBezTo>
                      <a:pt x="1730" y="1905"/>
                      <a:pt x="1730" y="1930"/>
                      <a:pt x="1730" y="1955"/>
                    </a:cubicBezTo>
                    <a:cubicBezTo>
                      <a:pt x="1730" y="1980"/>
                      <a:pt x="1755" y="2006"/>
                      <a:pt x="1780" y="2006"/>
                    </a:cubicBezTo>
                    <a:cubicBezTo>
                      <a:pt x="1805" y="2006"/>
                      <a:pt x="1830" y="1980"/>
                      <a:pt x="1830" y="1955"/>
                    </a:cubicBezTo>
                    <a:cubicBezTo>
                      <a:pt x="1830" y="1880"/>
                      <a:pt x="1830" y="1830"/>
                      <a:pt x="1805" y="1780"/>
                    </a:cubicBezTo>
                    <a:cubicBezTo>
                      <a:pt x="1805" y="1705"/>
                      <a:pt x="1780" y="1655"/>
                      <a:pt x="1780" y="1579"/>
                    </a:cubicBezTo>
                    <a:cubicBezTo>
                      <a:pt x="1755" y="1504"/>
                      <a:pt x="1730" y="1429"/>
                      <a:pt x="1730" y="1354"/>
                    </a:cubicBezTo>
                    <a:lnTo>
                      <a:pt x="1730" y="1354"/>
                    </a:lnTo>
                    <a:cubicBezTo>
                      <a:pt x="1780" y="1379"/>
                      <a:pt x="1830" y="1429"/>
                      <a:pt x="1881" y="1454"/>
                    </a:cubicBezTo>
                    <a:cubicBezTo>
                      <a:pt x="1956" y="1504"/>
                      <a:pt x="2056" y="1554"/>
                      <a:pt x="2131" y="1605"/>
                    </a:cubicBezTo>
                    <a:cubicBezTo>
                      <a:pt x="2156" y="1605"/>
                      <a:pt x="2206" y="1605"/>
                      <a:pt x="2206" y="1579"/>
                    </a:cubicBezTo>
                    <a:cubicBezTo>
                      <a:pt x="2231" y="1554"/>
                      <a:pt x="2231" y="1529"/>
                      <a:pt x="2206" y="1504"/>
                    </a:cubicBezTo>
                    <a:cubicBezTo>
                      <a:pt x="2106" y="1454"/>
                      <a:pt x="2006" y="1404"/>
                      <a:pt x="1931" y="1329"/>
                    </a:cubicBezTo>
                    <a:cubicBezTo>
                      <a:pt x="1855" y="1279"/>
                      <a:pt x="1780" y="1229"/>
                      <a:pt x="1680" y="1204"/>
                    </a:cubicBezTo>
                    <a:cubicBezTo>
                      <a:pt x="1655" y="1103"/>
                      <a:pt x="1630" y="1003"/>
                      <a:pt x="1630" y="928"/>
                    </a:cubicBezTo>
                    <a:cubicBezTo>
                      <a:pt x="1655" y="928"/>
                      <a:pt x="1680" y="953"/>
                      <a:pt x="1705" y="953"/>
                    </a:cubicBezTo>
                    <a:cubicBezTo>
                      <a:pt x="1755" y="953"/>
                      <a:pt x="1805" y="978"/>
                      <a:pt x="1855" y="978"/>
                    </a:cubicBezTo>
                    <a:cubicBezTo>
                      <a:pt x="1881" y="1003"/>
                      <a:pt x="1906" y="1003"/>
                      <a:pt x="1931" y="1003"/>
                    </a:cubicBezTo>
                    <a:lnTo>
                      <a:pt x="2006" y="1028"/>
                    </a:lnTo>
                    <a:cubicBezTo>
                      <a:pt x="2031" y="1053"/>
                      <a:pt x="2056" y="1053"/>
                      <a:pt x="2081" y="1053"/>
                    </a:cubicBezTo>
                    <a:lnTo>
                      <a:pt x="2156" y="1053"/>
                    </a:lnTo>
                    <a:cubicBezTo>
                      <a:pt x="2164" y="1060"/>
                      <a:pt x="2171" y="1064"/>
                      <a:pt x="2178" y="1064"/>
                    </a:cubicBezTo>
                    <a:cubicBezTo>
                      <a:pt x="2194" y="1064"/>
                      <a:pt x="2206" y="1046"/>
                      <a:pt x="2206" y="1028"/>
                    </a:cubicBezTo>
                    <a:cubicBezTo>
                      <a:pt x="2206" y="1003"/>
                      <a:pt x="2206" y="1003"/>
                      <a:pt x="2206" y="1003"/>
                    </a:cubicBezTo>
                    <a:cubicBezTo>
                      <a:pt x="2181" y="878"/>
                      <a:pt x="2156" y="777"/>
                      <a:pt x="2131" y="677"/>
                    </a:cubicBezTo>
                    <a:cubicBezTo>
                      <a:pt x="2106" y="627"/>
                      <a:pt x="2106" y="602"/>
                      <a:pt x="2106" y="552"/>
                    </a:cubicBezTo>
                    <a:cubicBezTo>
                      <a:pt x="2106" y="552"/>
                      <a:pt x="2081" y="527"/>
                      <a:pt x="2081" y="527"/>
                    </a:cubicBezTo>
                    <a:lnTo>
                      <a:pt x="2081" y="527"/>
                    </a:lnTo>
                    <a:cubicBezTo>
                      <a:pt x="2181" y="552"/>
                      <a:pt x="2256" y="577"/>
                      <a:pt x="2357" y="602"/>
                    </a:cubicBezTo>
                    <a:cubicBezTo>
                      <a:pt x="2382" y="602"/>
                      <a:pt x="2407" y="627"/>
                      <a:pt x="2457" y="627"/>
                    </a:cubicBezTo>
                    <a:cubicBezTo>
                      <a:pt x="2457" y="627"/>
                      <a:pt x="2457" y="627"/>
                      <a:pt x="2457" y="652"/>
                    </a:cubicBezTo>
                    <a:cubicBezTo>
                      <a:pt x="2507" y="727"/>
                      <a:pt x="2557" y="828"/>
                      <a:pt x="2607" y="903"/>
                    </a:cubicBezTo>
                    <a:cubicBezTo>
                      <a:pt x="2607" y="928"/>
                      <a:pt x="2632" y="978"/>
                      <a:pt x="2657" y="1003"/>
                    </a:cubicBezTo>
                    <a:cubicBezTo>
                      <a:pt x="2708" y="1053"/>
                      <a:pt x="2733" y="1103"/>
                      <a:pt x="2758" y="1153"/>
                    </a:cubicBezTo>
                    <a:cubicBezTo>
                      <a:pt x="2758" y="1178"/>
                      <a:pt x="2783" y="1178"/>
                      <a:pt x="2808" y="1178"/>
                    </a:cubicBezTo>
                    <a:cubicBezTo>
                      <a:pt x="2833" y="1153"/>
                      <a:pt x="2833" y="1128"/>
                      <a:pt x="2808" y="1128"/>
                    </a:cubicBezTo>
                    <a:cubicBezTo>
                      <a:pt x="2758" y="1028"/>
                      <a:pt x="2708" y="953"/>
                      <a:pt x="2657" y="853"/>
                    </a:cubicBezTo>
                    <a:cubicBezTo>
                      <a:pt x="2632" y="803"/>
                      <a:pt x="2607" y="727"/>
                      <a:pt x="2557" y="652"/>
                    </a:cubicBezTo>
                    <a:lnTo>
                      <a:pt x="2557" y="652"/>
                    </a:lnTo>
                    <a:cubicBezTo>
                      <a:pt x="2607" y="677"/>
                      <a:pt x="2683" y="702"/>
                      <a:pt x="2733" y="702"/>
                    </a:cubicBezTo>
                    <a:cubicBezTo>
                      <a:pt x="2783" y="727"/>
                      <a:pt x="2833" y="752"/>
                      <a:pt x="2908" y="777"/>
                    </a:cubicBezTo>
                    <a:cubicBezTo>
                      <a:pt x="2958" y="777"/>
                      <a:pt x="3008" y="803"/>
                      <a:pt x="3058" y="803"/>
                    </a:cubicBezTo>
                    <a:cubicBezTo>
                      <a:pt x="3066" y="810"/>
                      <a:pt x="3073" y="813"/>
                      <a:pt x="3080" y="813"/>
                    </a:cubicBezTo>
                    <a:cubicBezTo>
                      <a:pt x="3098" y="813"/>
                      <a:pt x="3116" y="795"/>
                      <a:pt x="3134" y="777"/>
                    </a:cubicBezTo>
                    <a:cubicBezTo>
                      <a:pt x="3159" y="752"/>
                      <a:pt x="3134" y="702"/>
                      <a:pt x="3109" y="677"/>
                    </a:cubicBezTo>
                    <a:cubicBezTo>
                      <a:pt x="3058" y="652"/>
                      <a:pt x="2983" y="627"/>
                      <a:pt x="2933" y="602"/>
                    </a:cubicBezTo>
                    <a:cubicBezTo>
                      <a:pt x="2858" y="602"/>
                      <a:pt x="2808" y="577"/>
                      <a:pt x="2733" y="552"/>
                    </a:cubicBezTo>
                    <a:cubicBezTo>
                      <a:pt x="2733" y="552"/>
                      <a:pt x="2708" y="552"/>
                      <a:pt x="2708" y="527"/>
                    </a:cubicBezTo>
                    <a:cubicBezTo>
                      <a:pt x="2758" y="527"/>
                      <a:pt x="2783" y="502"/>
                      <a:pt x="2833" y="477"/>
                    </a:cubicBezTo>
                    <a:cubicBezTo>
                      <a:pt x="2958" y="452"/>
                      <a:pt x="3084" y="401"/>
                      <a:pt x="3184" y="351"/>
                    </a:cubicBezTo>
                    <a:cubicBezTo>
                      <a:pt x="3209" y="351"/>
                      <a:pt x="3234" y="301"/>
                      <a:pt x="3234" y="276"/>
                    </a:cubicBezTo>
                    <a:cubicBezTo>
                      <a:pt x="3209" y="251"/>
                      <a:pt x="3209" y="226"/>
                      <a:pt x="3184" y="226"/>
                    </a:cubicBezTo>
                    <a:cubicBezTo>
                      <a:pt x="3184" y="201"/>
                      <a:pt x="3159" y="201"/>
                      <a:pt x="3159" y="201"/>
                    </a:cubicBezTo>
                    <a:lnTo>
                      <a:pt x="3134" y="201"/>
                    </a:lnTo>
                    <a:cubicBezTo>
                      <a:pt x="3008" y="251"/>
                      <a:pt x="2908" y="276"/>
                      <a:pt x="2808" y="326"/>
                    </a:cubicBezTo>
                    <a:cubicBezTo>
                      <a:pt x="2683" y="351"/>
                      <a:pt x="2582" y="401"/>
                      <a:pt x="2482" y="452"/>
                    </a:cubicBezTo>
                    <a:lnTo>
                      <a:pt x="2457" y="452"/>
                    </a:lnTo>
                    <a:cubicBezTo>
                      <a:pt x="2407" y="452"/>
                      <a:pt x="2382" y="427"/>
                      <a:pt x="2357" y="427"/>
                    </a:cubicBezTo>
                    <a:cubicBezTo>
                      <a:pt x="2282" y="401"/>
                      <a:pt x="2206" y="376"/>
                      <a:pt x="2156" y="351"/>
                    </a:cubicBezTo>
                    <a:cubicBezTo>
                      <a:pt x="2181" y="351"/>
                      <a:pt x="2206" y="326"/>
                      <a:pt x="2231" y="326"/>
                    </a:cubicBezTo>
                    <a:cubicBezTo>
                      <a:pt x="2256" y="301"/>
                      <a:pt x="2307" y="276"/>
                      <a:pt x="2357" y="251"/>
                    </a:cubicBezTo>
                    <a:cubicBezTo>
                      <a:pt x="2382" y="226"/>
                      <a:pt x="2432" y="201"/>
                      <a:pt x="2482" y="176"/>
                    </a:cubicBezTo>
                    <a:cubicBezTo>
                      <a:pt x="2507" y="151"/>
                      <a:pt x="2557" y="126"/>
                      <a:pt x="2582" y="101"/>
                    </a:cubicBezTo>
                    <a:cubicBezTo>
                      <a:pt x="2607" y="101"/>
                      <a:pt x="2607" y="101"/>
                      <a:pt x="2632" y="76"/>
                    </a:cubicBezTo>
                    <a:cubicBezTo>
                      <a:pt x="2632" y="76"/>
                      <a:pt x="2657" y="26"/>
                      <a:pt x="2657" y="26"/>
                    </a:cubicBezTo>
                    <a:lnTo>
                      <a:pt x="2457" y="0"/>
                    </a:lnTo>
                    <a:lnTo>
                      <a:pt x="2457" y="0"/>
                    </a:lnTo>
                    <a:cubicBezTo>
                      <a:pt x="2482" y="26"/>
                      <a:pt x="2507" y="26"/>
                      <a:pt x="2507" y="26"/>
                    </a:cubicBezTo>
                    <a:cubicBezTo>
                      <a:pt x="2507" y="51"/>
                      <a:pt x="2482" y="51"/>
                      <a:pt x="2482" y="51"/>
                    </a:cubicBezTo>
                    <a:cubicBezTo>
                      <a:pt x="2432" y="101"/>
                      <a:pt x="2382" y="126"/>
                      <a:pt x="2332" y="151"/>
                    </a:cubicBezTo>
                    <a:cubicBezTo>
                      <a:pt x="2307" y="176"/>
                      <a:pt x="2256" y="201"/>
                      <a:pt x="2206" y="226"/>
                    </a:cubicBezTo>
                    <a:cubicBezTo>
                      <a:pt x="2156" y="226"/>
                      <a:pt x="2131" y="251"/>
                      <a:pt x="2081" y="276"/>
                    </a:cubicBezTo>
                    <a:cubicBezTo>
                      <a:pt x="2081" y="276"/>
                      <a:pt x="2056" y="301"/>
                      <a:pt x="2031" y="301"/>
                    </a:cubicBezTo>
                    <a:cubicBezTo>
                      <a:pt x="2031" y="301"/>
                      <a:pt x="2031" y="301"/>
                      <a:pt x="2006" y="326"/>
                    </a:cubicBezTo>
                    <a:cubicBezTo>
                      <a:pt x="2006" y="326"/>
                      <a:pt x="1981" y="326"/>
                      <a:pt x="1981" y="301"/>
                    </a:cubicBezTo>
                    <a:cubicBezTo>
                      <a:pt x="1906" y="301"/>
                      <a:pt x="1855" y="276"/>
                      <a:pt x="1780" y="251"/>
                    </a:cubicBezTo>
                    <a:cubicBezTo>
                      <a:pt x="1730" y="226"/>
                      <a:pt x="1655" y="226"/>
                      <a:pt x="1605" y="201"/>
                    </a:cubicBezTo>
                    <a:cubicBezTo>
                      <a:pt x="1555" y="176"/>
                      <a:pt x="1505" y="176"/>
                      <a:pt x="1454" y="151"/>
                    </a:cubicBezTo>
                    <a:cubicBezTo>
                      <a:pt x="1505" y="126"/>
                      <a:pt x="1530" y="76"/>
                      <a:pt x="1580" y="51"/>
                    </a:cubicBezTo>
                    <a:cubicBezTo>
                      <a:pt x="1605" y="26"/>
                      <a:pt x="1605" y="26"/>
                      <a:pt x="1630" y="0"/>
                    </a:cubicBezTo>
                    <a:lnTo>
                      <a:pt x="1505" y="0"/>
                    </a:lnTo>
                    <a:cubicBezTo>
                      <a:pt x="1480" y="26"/>
                      <a:pt x="1454" y="51"/>
                      <a:pt x="1429" y="76"/>
                    </a:cubicBezTo>
                    <a:cubicBezTo>
                      <a:pt x="1429" y="76"/>
                      <a:pt x="1429" y="51"/>
                      <a:pt x="1429" y="51"/>
                    </a:cubicBezTo>
                    <a:cubicBezTo>
                      <a:pt x="1429" y="51"/>
                      <a:pt x="1404" y="26"/>
                      <a:pt x="1404" y="0"/>
                    </a:cubicBezTo>
                    <a:lnTo>
                      <a:pt x="1304" y="0"/>
                    </a:lnTo>
                    <a:cubicBezTo>
                      <a:pt x="1304" y="26"/>
                      <a:pt x="1304" y="51"/>
                      <a:pt x="1329" y="76"/>
                    </a:cubicBezTo>
                    <a:cubicBezTo>
                      <a:pt x="1329" y="76"/>
                      <a:pt x="1329" y="101"/>
                      <a:pt x="1329" y="126"/>
                    </a:cubicBezTo>
                    <a:cubicBezTo>
                      <a:pt x="1304" y="101"/>
                      <a:pt x="1279" y="101"/>
                      <a:pt x="1229" y="101"/>
                    </a:cubicBezTo>
                    <a:cubicBezTo>
                      <a:pt x="1154" y="76"/>
                      <a:pt x="1053" y="26"/>
                      <a:pt x="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8"/>
              <p:cNvSpPr/>
              <p:nvPr/>
            </p:nvSpPr>
            <p:spPr>
              <a:xfrm>
                <a:off x="4941875" y="1158550"/>
                <a:ext cx="80875" cy="52650"/>
              </a:xfrm>
              <a:custGeom>
                <a:avLst/>
                <a:gdLst/>
                <a:ahLst/>
                <a:cxnLst/>
                <a:rect l="l" t="t" r="r" b="b"/>
                <a:pathLst>
                  <a:path w="3235" h="2106" extrusionOk="0">
                    <a:moveTo>
                      <a:pt x="878" y="201"/>
                    </a:moveTo>
                    <a:cubicBezTo>
                      <a:pt x="953" y="226"/>
                      <a:pt x="1003" y="251"/>
                      <a:pt x="1054" y="276"/>
                    </a:cubicBezTo>
                    <a:cubicBezTo>
                      <a:pt x="1104" y="301"/>
                      <a:pt x="1179" y="326"/>
                      <a:pt x="1229" y="326"/>
                    </a:cubicBezTo>
                    <a:cubicBezTo>
                      <a:pt x="1229" y="351"/>
                      <a:pt x="1229" y="351"/>
                      <a:pt x="1229" y="351"/>
                    </a:cubicBezTo>
                    <a:cubicBezTo>
                      <a:pt x="1179" y="401"/>
                      <a:pt x="1129" y="426"/>
                      <a:pt x="1079" y="476"/>
                    </a:cubicBezTo>
                    <a:cubicBezTo>
                      <a:pt x="1054" y="501"/>
                      <a:pt x="1003" y="552"/>
                      <a:pt x="953" y="602"/>
                    </a:cubicBezTo>
                    <a:cubicBezTo>
                      <a:pt x="928" y="602"/>
                      <a:pt x="928" y="627"/>
                      <a:pt x="903" y="627"/>
                    </a:cubicBezTo>
                    <a:lnTo>
                      <a:pt x="828" y="627"/>
                    </a:lnTo>
                    <a:cubicBezTo>
                      <a:pt x="778" y="602"/>
                      <a:pt x="728" y="577"/>
                      <a:pt x="653" y="577"/>
                    </a:cubicBezTo>
                    <a:cubicBezTo>
                      <a:pt x="602" y="552"/>
                      <a:pt x="552" y="527"/>
                      <a:pt x="502" y="527"/>
                    </a:cubicBezTo>
                    <a:cubicBezTo>
                      <a:pt x="502" y="501"/>
                      <a:pt x="477" y="501"/>
                      <a:pt x="477" y="501"/>
                    </a:cubicBezTo>
                    <a:cubicBezTo>
                      <a:pt x="477" y="501"/>
                      <a:pt x="502" y="476"/>
                      <a:pt x="527" y="451"/>
                    </a:cubicBezTo>
                    <a:cubicBezTo>
                      <a:pt x="527" y="451"/>
                      <a:pt x="552" y="426"/>
                      <a:pt x="577" y="426"/>
                    </a:cubicBezTo>
                    <a:cubicBezTo>
                      <a:pt x="602" y="401"/>
                      <a:pt x="628" y="376"/>
                      <a:pt x="653" y="376"/>
                    </a:cubicBezTo>
                    <a:cubicBezTo>
                      <a:pt x="678" y="326"/>
                      <a:pt x="728" y="301"/>
                      <a:pt x="778" y="276"/>
                    </a:cubicBezTo>
                    <a:cubicBezTo>
                      <a:pt x="803" y="276"/>
                      <a:pt x="803" y="251"/>
                      <a:pt x="828" y="251"/>
                    </a:cubicBezTo>
                    <a:cubicBezTo>
                      <a:pt x="853" y="226"/>
                      <a:pt x="878" y="226"/>
                      <a:pt x="878" y="201"/>
                    </a:cubicBezTo>
                    <a:close/>
                    <a:moveTo>
                      <a:pt x="1480" y="426"/>
                    </a:moveTo>
                    <a:lnTo>
                      <a:pt x="1480" y="426"/>
                    </a:lnTo>
                    <a:cubicBezTo>
                      <a:pt x="1655" y="476"/>
                      <a:pt x="1805" y="527"/>
                      <a:pt x="1981" y="602"/>
                    </a:cubicBezTo>
                    <a:lnTo>
                      <a:pt x="2006" y="602"/>
                    </a:lnTo>
                    <a:cubicBezTo>
                      <a:pt x="2006" y="627"/>
                      <a:pt x="2006" y="652"/>
                      <a:pt x="2006" y="652"/>
                    </a:cubicBezTo>
                    <a:cubicBezTo>
                      <a:pt x="2006" y="702"/>
                      <a:pt x="2031" y="752"/>
                      <a:pt x="2031" y="802"/>
                    </a:cubicBezTo>
                    <a:cubicBezTo>
                      <a:pt x="2056" y="852"/>
                      <a:pt x="2056" y="928"/>
                      <a:pt x="2081" y="978"/>
                    </a:cubicBezTo>
                    <a:cubicBezTo>
                      <a:pt x="2081" y="1003"/>
                      <a:pt x="2106" y="1053"/>
                      <a:pt x="2106" y="1078"/>
                    </a:cubicBezTo>
                    <a:lnTo>
                      <a:pt x="2056" y="1078"/>
                    </a:lnTo>
                    <a:cubicBezTo>
                      <a:pt x="2031" y="1078"/>
                      <a:pt x="2006" y="1053"/>
                      <a:pt x="1981" y="1053"/>
                    </a:cubicBezTo>
                    <a:cubicBezTo>
                      <a:pt x="1931" y="1053"/>
                      <a:pt x="1906" y="1053"/>
                      <a:pt x="1881" y="1028"/>
                    </a:cubicBezTo>
                    <a:lnTo>
                      <a:pt x="1805" y="1028"/>
                    </a:lnTo>
                    <a:cubicBezTo>
                      <a:pt x="1805" y="1028"/>
                      <a:pt x="1780" y="1003"/>
                      <a:pt x="1755" y="1003"/>
                    </a:cubicBezTo>
                    <a:cubicBezTo>
                      <a:pt x="1730" y="1003"/>
                      <a:pt x="1705" y="1003"/>
                      <a:pt x="1655" y="978"/>
                    </a:cubicBezTo>
                    <a:lnTo>
                      <a:pt x="1630" y="978"/>
                    </a:lnTo>
                    <a:cubicBezTo>
                      <a:pt x="1630" y="978"/>
                      <a:pt x="1605" y="978"/>
                      <a:pt x="1605" y="953"/>
                    </a:cubicBezTo>
                    <a:cubicBezTo>
                      <a:pt x="1605" y="953"/>
                      <a:pt x="1605" y="928"/>
                      <a:pt x="1580" y="928"/>
                    </a:cubicBezTo>
                    <a:cubicBezTo>
                      <a:pt x="1555" y="802"/>
                      <a:pt x="1530" y="677"/>
                      <a:pt x="1505" y="552"/>
                    </a:cubicBezTo>
                    <a:cubicBezTo>
                      <a:pt x="1505" y="501"/>
                      <a:pt x="1480" y="476"/>
                      <a:pt x="1480" y="426"/>
                    </a:cubicBezTo>
                    <a:close/>
                    <a:moveTo>
                      <a:pt x="1354" y="376"/>
                    </a:moveTo>
                    <a:cubicBezTo>
                      <a:pt x="1379" y="451"/>
                      <a:pt x="1404" y="501"/>
                      <a:pt x="1404" y="552"/>
                    </a:cubicBezTo>
                    <a:cubicBezTo>
                      <a:pt x="1430" y="677"/>
                      <a:pt x="1455" y="802"/>
                      <a:pt x="1480" y="928"/>
                    </a:cubicBezTo>
                    <a:cubicBezTo>
                      <a:pt x="1480" y="928"/>
                      <a:pt x="1455" y="953"/>
                      <a:pt x="1455" y="953"/>
                    </a:cubicBezTo>
                    <a:cubicBezTo>
                      <a:pt x="1430" y="978"/>
                      <a:pt x="1404" y="978"/>
                      <a:pt x="1404" y="1003"/>
                    </a:cubicBezTo>
                    <a:cubicBezTo>
                      <a:pt x="1404" y="1028"/>
                      <a:pt x="1379" y="1028"/>
                      <a:pt x="1379" y="1028"/>
                    </a:cubicBezTo>
                    <a:cubicBezTo>
                      <a:pt x="1354" y="1028"/>
                      <a:pt x="1354" y="1053"/>
                      <a:pt x="1354" y="1053"/>
                    </a:cubicBezTo>
                    <a:cubicBezTo>
                      <a:pt x="1329" y="1078"/>
                      <a:pt x="1304" y="1078"/>
                      <a:pt x="1304" y="1103"/>
                    </a:cubicBezTo>
                    <a:cubicBezTo>
                      <a:pt x="1279" y="1103"/>
                      <a:pt x="1254" y="1128"/>
                      <a:pt x="1229" y="1128"/>
                    </a:cubicBezTo>
                    <a:cubicBezTo>
                      <a:pt x="1229" y="1153"/>
                      <a:pt x="1204" y="1178"/>
                      <a:pt x="1179" y="1178"/>
                    </a:cubicBezTo>
                    <a:cubicBezTo>
                      <a:pt x="1179" y="1203"/>
                      <a:pt x="1154" y="1203"/>
                      <a:pt x="1154" y="1203"/>
                    </a:cubicBezTo>
                    <a:cubicBezTo>
                      <a:pt x="1154" y="1203"/>
                      <a:pt x="1129" y="1178"/>
                      <a:pt x="1129" y="1178"/>
                    </a:cubicBezTo>
                    <a:cubicBezTo>
                      <a:pt x="1129" y="1153"/>
                      <a:pt x="1129" y="1128"/>
                      <a:pt x="1129" y="1103"/>
                    </a:cubicBezTo>
                    <a:cubicBezTo>
                      <a:pt x="1104" y="1078"/>
                      <a:pt x="1104" y="1053"/>
                      <a:pt x="1104" y="1028"/>
                    </a:cubicBezTo>
                    <a:cubicBezTo>
                      <a:pt x="1079" y="1003"/>
                      <a:pt x="1079" y="978"/>
                      <a:pt x="1079" y="953"/>
                    </a:cubicBezTo>
                    <a:cubicBezTo>
                      <a:pt x="1054" y="928"/>
                      <a:pt x="1054" y="903"/>
                      <a:pt x="1054" y="877"/>
                    </a:cubicBezTo>
                    <a:cubicBezTo>
                      <a:pt x="1029" y="852"/>
                      <a:pt x="1029" y="827"/>
                      <a:pt x="1029" y="802"/>
                    </a:cubicBezTo>
                    <a:cubicBezTo>
                      <a:pt x="1003" y="752"/>
                      <a:pt x="1003" y="727"/>
                      <a:pt x="978" y="677"/>
                    </a:cubicBezTo>
                    <a:cubicBezTo>
                      <a:pt x="978" y="677"/>
                      <a:pt x="1003" y="677"/>
                      <a:pt x="1003" y="652"/>
                    </a:cubicBezTo>
                    <a:cubicBezTo>
                      <a:pt x="1054" y="627"/>
                      <a:pt x="1104" y="577"/>
                      <a:pt x="1154" y="552"/>
                    </a:cubicBezTo>
                    <a:cubicBezTo>
                      <a:pt x="1204" y="501"/>
                      <a:pt x="1254" y="451"/>
                      <a:pt x="1279" y="426"/>
                    </a:cubicBezTo>
                    <a:cubicBezTo>
                      <a:pt x="1304" y="401"/>
                      <a:pt x="1329" y="401"/>
                      <a:pt x="1354" y="376"/>
                    </a:cubicBezTo>
                    <a:close/>
                    <a:moveTo>
                      <a:pt x="252" y="0"/>
                    </a:moveTo>
                    <a:cubicBezTo>
                      <a:pt x="252" y="0"/>
                      <a:pt x="227" y="25"/>
                      <a:pt x="201" y="50"/>
                    </a:cubicBezTo>
                    <a:cubicBezTo>
                      <a:pt x="151" y="75"/>
                      <a:pt x="76" y="126"/>
                      <a:pt x="26" y="176"/>
                    </a:cubicBezTo>
                    <a:cubicBezTo>
                      <a:pt x="1" y="176"/>
                      <a:pt x="1" y="201"/>
                      <a:pt x="1" y="201"/>
                    </a:cubicBezTo>
                    <a:cubicBezTo>
                      <a:pt x="1" y="201"/>
                      <a:pt x="1" y="226"/>
                      <a:pt x="1" y="226"/>
                    </a:cubicBezTo>
                    <a:cubicBezTo>
                      <a:pt x="1" y="251"/>
                      <a:pt x="1" y="251"/>
                      <a:pt x="1" y="276"/>
                    </a:cubicBezTo>
                    <a:cubicBezTo>
                      <a:pt x="1" y="276"/>
                      <a:pt x="26" y="301"/>
                      <a:pt x="51" y="301"/>
                    </a:cubicBezTo>
                    <a:lnTo>
                      <a:pt x="101" y="301"/>
                    </a:lnTo>
                    <a:cubicBezTo>
                      <a:pt x="176" y="251"/>
                      <a:pt x="252" y="176"/>
                      <a:pt x="327" y="126"/>
                    </a:cubicBezTo>
                    <a:cubicBezTo>
                      <a:pt x="352" y="100"/>
                      <a:pt x="402" y="75"/>
                      <a:pt x="427" y="75"/>
                    </a:cubicBezTo>
                    <a:cubicBezTo>
                      <a:pt x="427" y="75"/>
                      <a:pt x="452" y="50"/>
                      <a:pt x="452" y="50"/>
                    </a:cubicBezTo>
                    <a:cubicBezTo>
                      <a:pt x="477" y="75"/>
                      <a:pt x="477" y="75"/>
                      <a:pt x="502" y="75"/>
                    </a:cubicBezTo>
                    <a:cubicBezTo>
                      <a:pt x="577" y="100"/>
                      <a:pt x="628" y="126"/>
                      <a:pt x="703" y="151"/>
                    </a:cubicBezTo>
                    <a:cubicBezTo>
                      <a:pt x="728" y="151"/>
                      <a:pt x="753" y="151"/>
                      <a:pt x="778" y="176"/>
                    </a:cubicBezTo>
                    <a:cubicBezTo>
                      <a:pt x="753" y="176"/>
                      <a:pt x="728" y="201"/>
                      <a:pt x="703" y="226"/>
                    </a:cubicBezTo>
                    <a:cubicBezTo>
                      <a:pt x="678" y="251"/>
                      <a:pt x="653" y="251"/>
                      <a:pt x="628" y="276"/>
                    </a:cubicBezTo>
                    <a:cubicBezTo>
                      <a:pt x="602" y="301"/>
                      <a:pt x="602" y="326"/>
                      <a:pt x="577" y="351"/>
                    </a:cubicBezTo>
                    <a:cubicBezTo>
                      <a:pt x="502" y="376"/>
                      <a:pt x="452" y="426"/>
                      <a:pt x="402" y="476"/>
                    </a:cubicBezTo>
                    <a:lnTo>
                      <a:pt x="377" y="476"/>
                    </a:lnTo>
                    <a:cubicBezTo>
                      <a:pt x="377" y="476"/>
                      <a:pt x="352" y="501"/>
                      <a:pt x="352" y="501"/>
                    </a:cubicBezTo>
                    <a:cubicBezTo>
                      <a:pt x="352" y="527"/>
                      <a:pt x="352" y="552"/>
                      <a:pt x="377" y="552"/>
                    </a:cubicBezTo>
                    <a:cubicBezTo>
                      <a:pt x="402" y="577"/>
                      <a:pt x="402" y="577"/>
                      <a:pt x="427" y="577"/>
                    </a:cubicBezTo>
                    <a:cubicBezTo>
                      <a:pt x="452" y="577"/>
                      <a:pt x="477" y="577"/>
                      <a:pt x="477" y="602"/>
                    </a:cubicBezTo>
                    <a:cubicBezTo>
                      <a:pt x="552" y="602"/>
                      <a:pt x="602" y="627"/>
                      <a:pt x="653" y="627"/>
                    </a:cubicBezTo>
                    <a:cubicBezTo>
                      <a:pt x="703" y="652"/>
                      <a:pt x="778" y="677"/>
                      <a:pt x="828" y="677"/>
                    </a:cubicBezTo>
                    <a:lnTo>
                      <a:pt x="853" y="677"/>
                    </a:lnTo>
                    <a:cubicBezTo>
                      <a:pt x="828" y="702"/>
                      <a:pt x="828" y="702"/>
                      <a:pt x="803" y="727"/>
                    </a:cubicBezTo>
                    <a:cubicBezTo>
                      <a:pt x="778" y="752"/>
                      <a:pt x="728" y="802"/>
                      <a:pt x="678" y="852"/>
                    </a:cubicBezTo>
                    <a:cubicBezTo>
                      <a:pt x="653" y="877"/>
                      <a:pt x="628" y="877"/>
                      <a:pt x="602" y="903"/>
                    </a:cubicBezTo>
                    <a:lnTo>
                      <a:pt x="577" y="903"/>
                    </a:lnTo>
                    <a:cubicBezTo>
                      <a:pt x="527" y="877"/>
                      <a:pt x="452" y="877"/>
                      <a:pt x="402" y="852"/>
                    </a:cubicBezTo>
                    <a:cubicBezTo>
                      <a:pt x="327" y="852"/>
                      <a:pt x="252" y="852"/>
                      <a:pt x="176" y="827"/>
                    </a:cubicBezTo>
                    <a:lnTo>
                      <a:pt x="101" y="827"/>
                    </a:lnTo>
                    <a:cubicBezTo>
                      <a:pt x="101" y="827"/>
                      <a:pt x="101" y="802"/>
                      <a:pt x="76" y="802"/>
                    </a:cubicBezTo>
                    <a:cubicBezTo>
                      <a:pt x="76" y="802"/>
                      <a:pt x="51" y="827"/>
                      <a:pt x="51" y="827"/>
                    </a:cubicBezTo>
                    <a:cubicBezTo>
                      <a:pt x="26" y="827"/>
                      <a:pt x="26" y="852"/>
                      <a:pt x="26" y="852"/>
                    </a:cubicBezTo>
                    <a:cubicBezTo>
                      <a:pt x="1" y="903"/>
                      <a:pt x="26" y="953"/>
                      <a:pt x="76" y="953"/>
                    </a:cubicBezTo>
                    <a:cubicBezTo>
                      <a:pt x="126" y="978"/>
                      <a:pt x="176" y="978"/>
                      <a:pt x="227" y="1003"/>
                    </a:cubicBezTo>
                    <a:cubicBezTo>
                      <a:pt x="252" y="1003"/>
                      <a:pt x="302" y="1003"/>
                      <a:pt x="352" y="1028"/>
                    </a:cubicBezTo>
                    <a:cubicBezTo>
                      <a:pt x="377" y="1028"/>
                      <a:pt x="427" y="1028"/>
                      <a:pt x="477" y="1053"/>
                    </a:cubicBezTo>
                    <a:cubicBezTo>
                      <a:pt x="452" y="1078"/>
                      <a:pt x="427" y="1078"/>
                      <a:pt x="402" y="1103"/>
                    </a:cubicBezTo>
                    <a:cubicBezTo>
                      <a:pt x="352" y="1153"/>
                      <a:pt x="302" y="1178"/>
                      <a:pt x="252" y="1228"/>
                    </a:cubicBezTo>
                    <a:cubicBezTo>
                      <a:pt x="227" y="1253"/>
                      <a:pt x="176" y="1304"/>
                      <a:pt x="151" y="1354"/>
                    </a:cubicBezTo>
                    <a:cubicBezTo>
                      <a:pt x="126" y="1354"/>
                      <a:pt x="126" y="1379"/>
                      <a:pt x="151" y="1379"/>
                    </a:cubicBezTo>
                    <a:cubicBezTo>
                      <a:pt x="151" y="1391"/>
                      <a:pt x="158" y="1397"/>
                      <a:pt x="164" y="1397"/>
                    </a:cubicBezTo>
                    <a:cubicBezTo>
                      <a:pt x="170" y="1397"/>
                      <a:pt x="176" y="1391"/>
                      <a:pt x="176" y="1379"/>
                    </a:cubicBezTo>
                    <a:cubicBezTo>
                      <a:pt x="227" y="1354"/>
                      <a:pt x="277" y="1304"/>
                      <a:pt x="302" y="1278"/>
                    </a:cubicBezTo>
                    <a:cubicBezTo>
                      <a:pt x="352" y="1228"/>
                      <a:pt x="402" y="1203"/>
                      <a:pt x="452" y="1153"/>
                    </a:cubicBezTo>
                    <a:cubicBezTo>
                      <a:pt x="477" y="1128"/>
                      <a:pt x="502" y="1103"/>
                      <a:pt x="527" y="1078"/>
                    </a:cubicBezTo>
                    <a:cubicBezTo>
                      <a:pt x="527" y="1128"/>
                      <a:pt x="527" y="1178"/>
                      <a:pt x="527" y="1253"/>
                    </a:cubicBezTo>
                    <a:cubicBezTo>
                      <a:pt x="527" y="1329"/>
                      <a:pt x="527" y="1429"/>
                      <a:pt x="527" y="1529"/>
                    </a:cubicBezTo>
                    <a:cubicBezTo>
                      <a:pt x="527" y="1554"/>
                      <a:pt x="552" y="1579"/>
                      <a:pt x="552" y="1579"/>
                    </a:cubicBezTo>
                    <a:cubicBezTo>
                      <a:pt x="577" y="1579"/>
                      <a:pt x="602" y="1554"/>
                      <a:pt x="602" y="1529"/>
                    </a:cubicBezTo>
                    <a:cubicBezTo>
                      <a:pt x="628" y="1354"/>
                      <a:pt x="628" y="1203"/>
                      <a:pt x="628" y="1028"/>
                    </a:cubicBezTo>
                    <a:cubicBezTo>
                      <a:pt x="628" y="1028"/>
                      <a:pt x="628" y="1028"/>
                      <a:pt x="653" y="1003"/>
                    </a:cubicBezTo>
                    <a:cubicBezTo>
                      <a:pt x="653" y="1003"/>
                      <a:pt x="653" y="978"/>
                      <a:pt x="653" y="978"/>
                    </a:cubicBezTo>
                    <a:cubicBezTo>
                      <a:pt x="678" y="953"/>
                      <a:pt x="703" y="928"/>
                      <a:pt x="728" y="903"/>
                    </a:cubicBezTo>
                    <a:cubicBezTo>
                      <a:pt x="778" y="852"/>
                      <a:pt x="828" y="827"/>
                      <a:pt x="878" y="777"/>
                    </a:cubicBezTo>
                    <a:cubicBezTo>
                      <a:pt x="878" y="802"/>
                      <a:pt x="903" y="827"/>
                      <a:pt x="903" y="852"/>
                    </a:cubicBezTo>
                    <a:cubicBezTo>
                      <a:pt x="903" y="877"/>
                      <a:pt x="928" y="903"/>
                      <a:pt x="928" y="928"/>
                    </a:cubicBezTo>
                    <a:cubicBezTo>
                      <a:pt x="953" y="953"/>
                      <a:pt x="953" y="978"/>
                      <a:pt x="978" y="1003"/>
                    </a:cubicBezTo>
                    <a:cubicBezTo>
                      <a:pt x="978" y="1028"/>
                      <a:pt x="978" y="1053"/>
                      <a:pt x="1003" y="1078"/>
                    </a:cubicBezTo>
                    <a:cubicBezTo>
                      <a:pt x="1003" y="1103"/>
                      <a:pt x="1029" y="1128"/>
                      <a:pt x="1029" y="1153"/>
                    </a:cubicBezTo>
                    <a:cubicBezTo>
                      <a:pt x="1029" y="1153"/>
                      <a:pt x="1054" y="1178"/>
                      <a:pt x="1054" y="1203"/>
                    </a:cubicBezTo>
                    <a:cubicBezTo>
                      <a:pt x="1054" y="1228"/>
                      <a:pt x="1079" y="1253"/>
                      <a:pt x="1079" y="1253"/>
                    </a:cubicBezTo>
                    <a:lnTo>
                      <a:pt x="1104" y="1253"/>
                    </a:lnTo>
                    <a:cubicBezTo>
                      <a:pt x="1079" y="1278"/>
                      <a:pt x="1079" y="1278"/>
                      <a:pt x="1104" y="1304"/>
                    </a:cubicBezTo>
                    <a:lnTo>
                      <a:pt x="1154" y="1304"/>
                    </a:lnTo>
                    <a:cubicBezTo>
                      <a:pt x="1154" y="1278"/>
                      <a:pt x="1179" y="1278"/>
                      <a:pt x="1179" y="1253"/>
                    </a:cubicBezTo>
                    <a:cubicBezTo>
                      <a:pt x="1204" y="1253"/>
                      <a:pt x="1204" y="1228"/>
                      <a:pt x="1229" y="1228"/>
                    </a:cubicBezTo>
                    <a:cubicBezTo>
                      <a:pt x="1254" y="1203"/>
                      <a:pt x="1254" y="1203"/>
                      <a:pt x="1279" y="1178"/>
                    </a:cubicBezTo>
                    <a:cubicBezTo>
                      <a:pt x="1304" y="1178"/>
                      <a:pt x="1329" y="1153"/>
                      <a:pt x="1329" y="1153"/>
                    </a:cubicBezTo>
                    <a:cubicBezTo>
                      <a:pt x="1354" y="1128"/>
                      <a:pt x="1379" y="1128"/>
                      <a:pt x="1379" y="1103"/>
                    </a:cubicBezTo>
                    <a:cubicBezTo>
                      <a:pt x="1404" y="1078"/>
                      <a:pt x="1430" y="1078"/>
                      <a:pt x="1455" y="1053"/>
                    </a:cubicBezTo>
                    <a:cubicBezTo>
                      <a:pt x="1455" y="1053"/>
                      <a:pt x="1480" y="1028"/>
                      <a:pt x="1505" y="1003"/>
                    </a:cubicBezTo>
                    <a:cubicBezTo>
                      <a:pt x="1505" y="1053"/>
                      <a:pt x="1505" y="1078"/>
                      <a:pt x="1530" y="1103"/>
                    </a:cubicBezTo>
                    <a:cubicBezTo>
                      <a:pt x="1530" y="1178"/>
                      <a:pt x="1555" y="1253"/>
                      <a:pt x="1580" y="1304"/>
                    </a:cubicBezTo>
                    <a:cubicBezTo>
                      <a:pt x="1580" y="1329"/>
                      <a:pt x="1580" y="1329"/>
                      <a:pt x="1580" y="1329"/>
                    </a:cubicBezTo>
                    <a:cubicBezTo>
                      <a:pt x="1580" y="1329"/>
                      <a:pt x="1580" y="1354"/>
                      <a:pt x="1555" y="1354"/>
                    </a:cubicBezTo>
                    <a:cubicBezTo>
                      <a:pt x="1555" y="1379"/>
                      <a:pt x="1530" y="1404"/>
                      <a:pt x="1505" y="1429"/>
                    </a:cubicBezTo>
                    <a:cubicBezTo>
                      <a:pt x="1505" y="1479"/>
                      <a:pt x="1480" y="1504"/>
                      <a:pt x="1455" y="1554"/>
                    </a:cubicBezTo>
                    <a:cubicBezTo>
                      <a:pt x="1430" y="1579"/>
                      <a:pt x="1430" y="1629"/>
                      <a:pt x="1404" y="1654"/>
                    </a:cubicBezTo>
                    <a:cubicBezTo>
                      <a:pt x="1379" y="1705"/>
                      <a:pt x="1354" y="1755"/>
                      <a:pt x="1329" y="1780"/>
                    </a:cubicBezTo>
                    <a:cubicBezTo>
                      <a:pt x="1329" y="1805"/>
                      <a:pt x="1329" y="1830"/>
                      <a:pt x="1329" y="1830"/>
                    </a:cubicBezTo>
                    <a:cubicBezTo>
                      <a:pt x="1329" y="1855"/>
                      <a:pt x="1329" y="1855"/>
                      <a:pt x="1354" y="1880"/>
                    </a:cubicBezTo>
                    <a:cubicBezTo>
                      <a:pt x="1362" y="1887"/>
                      <a:pt x="1369" y="1890"/>
                      <a:pt x="1376" y="1890"/>
                    </a:cubicBezTo>
                    <a:cubicBezTo>
                      <a:pt x="1394" y="1890"/>
                      <a:pt x="1412" y="1873"/>
                      <a:pt x="1430" y="1855"/>
                    </a:cubicBezTo>
                    <a:cubicBezTo>
                      <a:pt x="1455" y="1830"/>
                      <a:pt x="1480" y="1805"/>
                      <a:pt x="1505" y="1755"/>
                    </a:cubicBezTo>
                    <a:cubicBezTo>
                      <a:pt x="1505" y="1730"/>
                      <a:pt x="1530" y="1705"/>
                      <a:pt x="1555" y="1679"/>
                    </a:cubicBezTo>
                    <a:cubicBezTo>
                      <a:pt x="1580" y="1629"/>
                      <a:pt x="1605" y="1579"/>
                      <a:pt x="1630" y="1529"/>
                    </a:cubicBezTo>
                    <a:cubicBezTo>
                      <a:pt x="1630" y="1579"/>
                      <a:pt x="1655" y="1629"/>
                      <a:pt x="1655" y="1705"/>
                    </a:cubicBezTo>
                    <a:cubicBezTo>
                      <a:pt x="1680" y="1755"/>
                      <a:pt x="1680" y="1830"/>
                      <a:pt x="1705" y="1905"/>
                    </a:cubicBezTo>
                    <a:cubicBezTo>
                      <a:pt x="1705" y="1930"/>
                      <a:pt x="1705" y="1955"/>
                      <a:pt x="1705" y="1980"/>
                    </a:cubicBezTo>
                    <a:cubicBezTo>
                      <a:pt x="1730" y="2005"/>
                      <a:pt x="1730" y="2030"/>
                      <a:pt x="1730" y="2080"/>
                    </a:cubicBezTo>
                    <a:cubicBezTo>
                      <a:pt x="1730" y="2080"/>
                      <a:pt x="1755" y="2106"/>
                      <a:pt x="1780" y="2106"/>
                    </a:cubicBezTo>
                    <a:cubicBezTo>
                      <a:pt x="1805" y="2106"/>
                      <a:pt x="1831" y="2080"/>
                      <a:pt x="1831" y="2055"/>
                    </a:cubicBezTo>
                    <a:cubicBezTo>
                      <a:pt x="1831" y="2005"/>
                      <a:pt x="1831" y="1955"/>
                      <a:pt x="1805" y="1880"/>
                    </a:cubicBezTo>
                    <a:cubicBezTo>
                      <a:pt x="1805" y="1830"/>
                      <a:pt x="1780" y="1755"/>
                      <a:pt x="1780" y="1679"/>
                    </a:cubicBezTo>
                    <a:cubicBezTo>
                      <a:pt x="1755" y="1604"/>
                      <a:pt x="1730" y="1554"/>
                      <a:pt x="1730" y="1479"/>
                    </a:cubicBezTo>
                    <a:lnTo>
                      <a:pt x="1730" y="1479"/>
                    </a:lnTo>
                    <a:cubicBezTo>
                      <a:pt x="1780" y="1504"/>
                      <a:pt x="1831" y="1529"/>
                      <a:pt x="1881" y="1554"/>
                    </a:cubicBezTo>
                    <a:cubicBezTo>
                      <a:pt x="1956" y="1629"/>
                      <a:pt x="2056" y="1654"/>
                      <a:pt x="2131" y="1705"/>
                    </a:cubicBezTo>
                    <a:cubicBezTo>
                      <a:pt x="2144" y="1717"/>
                      <a:pt x="2163" y="1723"/>
                      <a:pt x="2178" y="1723"/>
                    </a:cubicBezTo>
                    <a:cubicBezTo>
                      <a:pt x="2194" y="1723"/>
                      <a:pt x="2206" y="1717"/>
                      <a:pt x="2206" y="1705"/>
                    </a:cubicBezTo>
                    <a:cubicBezTo>
                      <a:pt x="2232" y="1679"/>
                      <a:pt x="2232" y="1629"/>
                      <a:pt x="2206" y="1629"/>
                    </a:cubicBezTo>
                    <a:cubicBezTo>
                      <a:pt x="2106" y="1554"/>
                      <a:pt x="2006" y="1504"/>
                      <a:pt x="1931" y="1454"/>
                    </a:cubicBezTo>
                    <a:cubicBezTo>
                      <a:pt x="1856" y="1404"/>
                      <a:pt x="1780" y="1354"/>
                      <a:pt x="1680" y="1329"/>
                    </a:cubicBezTo>
                    <a:cubicBezTo>
                      <a:pt x="1680" y="1304"/>
                      <a:pt x="1680" y="1304"/>
                      <a:pt x="1680" y="1304"/>
                    </a:cubicBezTo>
                    <a:cubicBezTo>
                      <a:pt x="1655" y="1203"/>
                      <a:pt x="1630" y="1128"/>
                      <a:pt x="1630" y="1028"/>
                    </a:cubicBezTo>
                    <a:lnTo>
                      <a:pt x="1630" y="1028"/>
                    </a:lnTo>
                    <a:cubicBezTo>
                      <a:pt x="1655" y="1053"/>
                      <a:pt x="1680" y="1053"/>
                      <a:pt x="1680" y="1053"/>
                    </a:cubicBezTo>
                    <a:cubicBezTo>
                      <a:pt x="1755" y="1078"/>
                      <a:pt x="1805" y="1078"/>
                      <a:pt x="1856" y="1103"/>
                    </a:cubicBezTo>
                    <a:cubicBezTo>
                      <a:pt x="1881" y="1103"/>
                      <a:pt x="1906" y="1103"/>
                      <a:pt x="1931" y="1128"/>
                    </a:cubicBezTo>
                    <a:lnTo>
                      <a:pt x="2006" y="1153"/>
                    </a:lnTo>
                    <a:lnTo>
                      <a:pt x="2081" y="1153"/>
                    </a:lnTo>
                    <a:cubicBezTo>
                      <a:pt x="2106" y="1178"/>
                      <a:pt x="2131" y="1178"/>
                      <a:pt x="2156" y="1178"/>
                    </a:cubicBezTo>
                    <a:cubicBezTo>
                      <a:pt x="2181" y="1178"/>
                      <a:pt x="2206" y="1153"/>
                      <a:pt x="2206" y="1128"/>
                    </a:cubicBezTo>
                    <a:cubicBezTo>
                      <a:pt x="2206" y="1128"/>
                      <a:pt x="2206" y="1103"/>
                      <a:pt x="2206" y="1103"/>
                    </a:cubicBezTo>
                    <a:cubicBezTo>
                      <a:pt x="2181" y="1003"/>
                      <a:pt x="2156" y="903"/>
                      <a:pt x="2131" y="802"/>
                    </a:cubicBezTo>
                    <a:cubicBezTo>
                      <a:pt x="2106" y="752"/>
                      <a:pt x="2106" y="702"/>
                      <a:pt x="2106" y="677"/>
                    </a:cubicBezTo>
                    <a:cubicBezTo>
                      <a:pt x="2106" y="652"/>
                      <a:pt x="2081" y="652"/>
                      <a:pt x="2081" y="627"/>
                    </a:cubicBezTo>
                    <a:lnTo>
                      <a:pt x="2081" y="627"/>
                    </a:lnTo>
                    <a:cubicBezTo>
                      <a:pt x="2181" y="652"/>
                      <a:pt x="2257" y="677"/>
                      <a:pt x="2357" y="702"/>
                    </a:cubicBezTo>
                    <a:cubicBezTo>
                      <a:pt x="2382" y="727"/>
                      <a:pt x="2407" y="727"/>
                      <a:pt x="2457" y="752"/>
                    </a:cubicBezTo>
                    <a:cubicBezTo>
                      <a:pt x="2507" y="852"/>
                      <a:pt x="2557" y="928"/>
                      <a:pt x="2607" y="1003"/>
                    </a:cubicBezTo>
                    <a:cubicBezTo>
                      <a:pt x="2607" y="1053"/>
                      <a:pt x="2633" y="1078"/>
                      <a:pt x="2658" y="1128"/>
                    </a:cubicBezTo>
                    <a:cubicBezTo>
                      <a:pt x="2708" y="1178"/>
                      <a:pt x="2733" y="1228"/>
                      <a:pt x="2758" y="1253"/>
                    </a:cubicBezTo>
                    <a:cubicBezTo>
                      <a:pt x="2758" y="1278"/>
                      <a:pt x="2783" y="1278"/>
                      <a:pt x="2808" y="1278"/>
                    </a:cubicBezTo>
                    <a:cubicBezTo>
                      <a:pt x="2833" y="1278"/>
                      <a:pt x="2833" y="1253"/>
                      <a:pt x="2808" y="1228"/>
                    </a:cubicBezTo>
                    <a:cubicBezTo>
                      <a:pt x="2758" y="1153"/>
                      <a:pt x="2708" y="1053"/>
                      <a:pt x="2658" y="978"/>
                    </a:cubicBezTo>
                    <a:cubicBezTo>
                      <a:pt x="2633" y="903"/>
                      <a:pt x="2607" y="852"/>
                      <a:pt x="2557" y="777"/>
                    </a:cubicBezTo>
                    <a:lnTo>
                      <a:pt x="2557" y="777"/>
                    </a:lnTo>
                    <a:cubicBezTo>
                      <a:pt x="2607" y="802"/>
                      <a:pt x="2658" y="802"/>
                      <a:pt x="2733" y="827"/>
                    </a:cubicBezTo>
                    <a:cubicBezTo>
                      <a:pt x="2783" y="852"/>
                      <a:pt x="2833" y="852"/>
                      <a:pt x="2883" y="877"/>
                    </a:cubicBezTo>
                    <a:cubicBezTo>
                      <a:pt x="2958" y="903"/>
                      <a:pt x="3008" y="903"/>
                      <a:pt x="3059" y="928"/>
                    </a:cubicBezTo>
                    <a:cubicBezTo>
                      <a:pt x="3084" y="928"/>
                      <a:pt x="3109" y="928"/>
                      <a:pt x="3134" y="903"/>
                    </a:cubicBezTo>
                    <a:cubicBezTo>
                      <a:pt x="3159" y="852"/>
                      <a:pt x="3134" y="827"/>
                      <a:pt x="3109" y="802"/>
                    </a:cubicBezTo>
                    <a:cubicBezTo>
                      <a:pt x="3059" y="777"/>
                      <a:pt x="2983" y="752"/>
                      <a:pt x="2933" y="727"/>
                    </a:cubicBezTo>
                    <a:cubicBezTo>
                      <a:pt x="2858" y="702"/>
                      <a:pt x="2808" y="677"/>
                      <a:pt x="2733" y="652"/>
                    </a:cubicBezTo>
                    <a:lnTo>
                      <a:pt x="2708" y="652"/>
                    </a:lnTo>
                    <a:cubicBezTo>
                      <a:pt x="2758" y="627"/>
                      <a:pt x="2783" y="627"/>
                      <a:pt x="2833" y="602"/>
                    </a:cubicBezTo>
                    <a:cubicBezTo>
                      <a:pt x="2958" y="552"/>
                      <a:pt x="3059" y="501"/>
                      <a:pt x="3184" y="476"/>
                    </a:cubicBezTo>
                    <a:cubicBezTo>
                      <a:pt x="3209" y="451"/>
                      <a:pt x="3234" y="401"/>
                      <a:pt x="3234" y="376"/>
                    </a:cubicBezTo>
                    <a:cubicBezTo>
                      <a:pt x="3209" y="351"/>
                      <a:pt x="3209" y="351"/>
                      <a:pt x="3184" y="326"/>
                    </a:cubicBezTo>
                    <a:lnTo>
                      <a:pt x="3134" y="326"/>
                    </a:lnTo>
                    <a:cubicBezTo>
                      <a:pt x="3008" y="351"/>
                      <a:pt x="2908" y="401"/>
                      <a:pt x="2808" y="426"/>
                    </a:cubicBezTo>
                    <a:cubicBezTo>
                      <a:pt x="2683" y="476"/>
                      <a:pt x="2582" y="527"/>
                      <a:pt x="2482" y="552"/>
                    </a:cubicBezTo>
                    <a:cubicBezTo>
                      <a:pt x="2457" y="552"/>
                      <a:pt x="2457" y="552"/>
                      <a:pt x="2457" y="577"/>
                    </a:cubicBezTo>
                    <a:cubicBezTo>
                      <a:pt x="2407" y="552"/>
                      <a:pt x="2382" y="552"/>
                      <a:pt x="2357" y="527"/>
                    </a:cubicBezTo>
                    <a:cubicBezTo>
                      <a:pt x="2282" y="527"/>
                      <a:pt x="2206" y="501"/>
                      <a:pt x="2156" y="476"/>
                    </a:cubicBezTo>
                    <a:cubicBezTo>
                      <a:pt x="2181" y="451"/>
                      <a:pt x="2206" y="451"/>
                      <a:pt x="2232" y="426"/>
                    </a:cubicBezTo>
                    <a:cubicBezTo>
                      <a:pt x="2257" y="401"/>
                      <a:pt x="2307" y="376"/>
                      <a:pt x="2332" y="376"/>
                    </a:cubicBezTo>
                    <a:cubicBezTo>
                      <a:pt x="2382" y="351"/>
                      <a:pt x="2432" y="326"/>
                      <a:pt x="2482" y="301"/>
                    </a:cubicBezTo>
                    <a:cubicBezTo>
                      <a:pt x="2507" y="276"/>
                      <a:pt x="2557" y="251"/>
                      <a:pt x="2582" y="226"/>
                    </a:cubicBezTo>
                    <a:cubicBezTo>
                      <a:pt x="2607" y="201"/>
                      <a:pt x="2607" y="201"/>
                      <a:pt x="2633" y="201"/>
                    </a:cubicBezTo>
                    <a:cubicBezTo>
                      <a:pt x="2658" y="176"/>
                      <a:pt x="2658" y="151"/>
                      <a:pt x="2633" y="100"/>
                    </a:cubicBezTo>
                    <a:cubicBezTo>
                      <a:pt x="2633" y="75"/>
                      <a:pt x="2607" y="75"/>
                      <a:pt x="2582" y="50"/>
                    </a:cubicBezTo>
                    <a:cubicBezTo>
                      <a:pt x="2532" y="50"/>
                      <a:pt x="2482" y="25"/>
                      <a:pt x="2457" y="0"/>
                    </a:cubicBezTo>
                    <a:lnTo>
                      <a:pt x="2206" y="0"/>
                    </a:lnTo>
                    <a:cubicBezTo>
                      <a:pt x="2206" y="25"/>
                      <a:pt x="2206" y="25"/>
                      <a:pt x="2232" y="25"/>
                    </a:cubicBezTo>
                    <a:cubicBezTo>
                      <a:pt x="2307" y="75"/>
                      <a:pt x="2407" y="100"/>
                      <a:pt x="2507" y="151"/>
                    </a:cubicBezTo>
                    <a:cubicBezTo>
                      <a:pt x="2507" y="151"/>
                      <a:pt x="2482" y="151"/>
                      <a:pt x="2482" y="176"/>
                    </a:cubicBezTo>
                    <a:cubicBezTo>
                      <a:pt x="2432" y="201"/>
                      <a:pt x="2382" y="226"/>
                      <a:pt x="2332" y="251"/>
                    </a:cubicBezTo>
                    <a:cubicBezTo>
                      <a:pt x="2307" y="276"/>
                      <a:pt x="2257" y="301"/>
                      <a:pt x="2206" y="326"/>
                    </a:cubicBezTo>
                    <a:cubicBezTo>
                      <a:pt x="2156" y="351"/>
                      <a:pt x="2131" y="376"/>
                      <a:pt x="2081" y="376"/>
                    </a:cubicBezTo>
                    <a:cubicBezTo>
                      <a:pt x="2081" y="401"/>
                      <a:pt x="2056" y="401"/>
                      <a:pt x="2031" y="401"/>
                    </a:cubicBezTo>
                    <a:cubicBezTo>
                      <a:pt x="2031" y="426"/>
                      <a:pt x="2031" y="426"/>
                      <a:pt x="2006" y="426"/>
                    </a:cubicBezTo>
                    <a:lnTo>
                      <a:pt x="1981" y="426"/>
                    </a:lnTo>
                    <a:cubicBezTo>
                      <a:pt x="1906" y="401"/>
                      <a:pt x="1856" y="376"/>
                      <a:pt x="1780" y="376"/>
                    </a:cubicBezTo>
                    <a:cubicBezTo>
                      <a:pt x="1730" y="351"/>
                      <a:pt x="1655" y="326"/>
                      <a:pt x="1605" y="301"/>
                    </a:cubicBezTo>
                    <a:cubicBezTo>
                      <a:pt x="1555" y="301"/>
                      <a:pt x="1505" y="276"/>
                      <a:pt x="1455" y="276"/>
                    </a:cubicBezTo>
                    <a:cubicBezTo>
                      <a:pt x="1505" y="226"/>
                      <a:pt x="1530" y="201"/>
                      <a:pt x="1580" y="176"/>
                    </a:cubicBezTo>
                    <a:cubicBezTo>
                      <a:pt x="1630" y="126"/>
                      <a:pt x="1680" y="75"/>
                      <a:pt x="1730" y="25"/>
                    </a:cubicBezTo>
                    <a:cubicBezTo>
                      <a:pt x="1730" y="25"/>
                      <a:pt x="1730" y="25"/>
                      <a:pt x="1755" y="0"/>
                    </a:cubicBezTo>
                    <a:lnTo>
                      <a:pt x="1630" y="0"/>
                    </a:lnTo>
                    <a:cubicBezTo>
                      <a:pt x="1605" y="25"/>
                      <a:pt x="1555" y="75"/>
                      <a:pt x="1505" y="100"/>
                    </a:cubicBezTo>
                    <a:cubicBezTo>
                      <a:pt x="1480" y="126"/>
                      <a:pt x="1455" y="151"/>
                      <a:pt x="1430" y="176"/>
                    </a:cubicBezTo>
                    <a:cubicBezTo>
                      <a:pt x="1404" y="126"/>
                      <a:pt x="1404" y="50"/>
                      <a:pt x="1379" y="0"/>
                    </a:cubicBezTo>
                    <a:lnTo>
                      <a:pt x="1279" y="0"/>
                    </a:lnTo>
                    <a:cubicBezTo>
                      <a:pt x="1279" y="50"/>
                      <a:pt x="1304" y="126"/>
                      <a:pt x="1329" y="176"/>
                    </a:cubicBezTo>
                    <a:cubicBezTo>
                      <a:pt x="1329" y="201"/>
                      <a:pt x="1329" y="226"/>
                      <a:pt x="1329" y="226"/>
                    </a:cubicBezTo>
                    <a:cubicBezTo>
                      <a:pt x="1304" y="226"/>
                      <a:pt x="1279" y="201"/>
                      <a:pt x="1229" y="201"/>
                    </a:cubicBezTo>
                    <a:cubicBezTo>
                      <a:pt x="1129" y="176"/>
                      <a:pt x="1029" y="126"/>
                      <a:pt x="928" y="100"/>
                    </a:cubicBezTo>
                    <a:cubicBezTo>
                      <a:pt x="928" y="75"/>
                      <a:pt x="903" y="75"/>
                      <a:pt x="903" y="50"/>
                    </a:cubicBezTo>
                    <a:cubicBezTo>
                      <a:pt x="903" y="25"/>
                      <a:pt x="878" y="25"/>
                      <a:pt x="878" y="0"/>
                    </a:cubicBezTo>
                    <a:lnTo>
                      <a:pt x="803" y="0"/>
                    </a:lnTo>
                    <a:cubicBezTo>
                      <a:pt x="803" y="25"/>
                      <a:pt x="828" y="50"/>
                      <a:pt x="828" y="75"/>
                    </a:cubicBezTo>
                    <a:cubicBezTo>
                      <a:pt x="778" y="50"/>
                      <a:pt x="728" y="25"/>
                      <a:pt x="678" y="25"/>
                    </a:cubicBezTo>
                    <a:cubicBezTo>
                      <a:pt x="653" y="0"/>
                      <a:pt x="653" y="0"/>
                      <a:pt x="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8"/>
              <p:cNvSpPr/>
              <p:nvPr/>
            </p:nvSpPr>
            <p:spPr>
              <a:xfrm>
                <a:off x="5187500" y="1376600"/>
                <a:ext cx="85250" cy="88350"/>
              </a:xfrm>
              <a:custGeom>
                <a:avLst/>
                <a:gdLst/>
                <a:ahLst/>
                <a:cxnLst/>
                <a:rect l="l" t="t" r="r" b="b"/>
                <a:pathLst>
                  <a:path w="3410" h="3534" extrusionOk="0">
                    <a:moveTo>
                      <a:pt x="1981" y="777"/>
                    </a:moveTo>
                    <a:cubicBezTo>
                      <a:pt x="1981" y="802"/>
                      <a:pt x="1981" y="827"/>
                      <a:pt x="1981" y="827"/>
                    </a:cubicBezTo>
                    <a:cubicBezTo>
                      <a:pt x="2006" y="877"/>
                      <a:pt x="2006" y="927"/>
                      <a:pt x="2031" y="978"/>
                    </a:cubicBezTo>
                    <a:cubicBezTo>
                      <a:pt x="2031" y="1028"/>
                      <a:pt x="2056" y="1078"/>
                      <a:pt x="2056" y="1153"/>
                    </a:cubicBezTo>
                    <a:cubicBezTo>
                      <a:pt x="2056" y="1153"/>
                      <a:pt x="2081" y="1178"/>
                      <a:pt x="2081" y="1203"/>
                    </a:cubicBezTo>
                    <a:cubicBezTo>
                      <a:pt x="2056" y="1228"/>
                      <a:pt x="2006" y="1253"/>
                      <a:pt x="1981" y="1303"/>
                    </a:cubicBezTo>
                    <a:cubicBezTo>
                      <a:pt x="1930" y="1328"/>
                      <a:pt x="1880" y="1353"/>
                      <a:pt x="1855" y="1404"/>
                    </a:cubicBezTo>
                    <a:cubicBezTo>
                      <a:pt x="1805" y="1429"/>
                      <a:pt x="1755" y="1479"/>
                      <a:pt x="1705" y="1529"/>
                    </a:cubicBezTo>
                    <a:cubicBezTo>
                      <a:pt x="1655" y="1554"/>
                      <a:pt x="1630" y="1579"/>
                      <a:pt x="1605" y="1604"/>
                    </a:cubicBezTo>
                    <a:cubicBezTo>
                      <a:pt x="1605" y="1604"/>
                      <a:pt x="1605" y="1604"/>
                      <a:pt x="1605" y="1579"/>
                    </a:cubicBezTo>
                    <a:cubicBezTo>
                      <a:pt x="1580" y="1479"/>
                      <a:pt x="1529" y="1353"/>
                      <a:pt x="1504" y="1203"/>
                    </a:cubicBezTo>
                    <a:cubicBezTo>
                      <a:pt x="1504" y="1203"/>
                      <a:pt x="1504" y="1178"/>
                      <a:pt x="1504" y="1153"/>
                    </a:cubicBezTo>
                    <a:cubicBezTo>
                      <a:pt x="1554" y="1128"/>
                      <a:pt x="1580" y="1103"/>
                      <a:pt x="1605" y="1078"/>
                    </a:cubicBezTo>
                    <a:cubicBezTo>
                      <a:pt x="1630" y="1053"/>
                      <a:pt x="1680" y="1028"/>
                      <a:pt x="1705" y="1003"/>
                    </a:cubicBezTo>
                    <a:cubicBezTo>
                      <a:pt x="1730" y="978"/>
                      <a:pt x="1730" y="978"/>
                      <a:pt x="1755" y="952"/>
                    </a:cubicBezTo>
                    <a:cubicBezTo>
                      <a:pt x="1780" y="927"/>
                      <a:pt x="1805" y="902"/>
                      <a:pt x="1830" y="877"/>
                    </a:cubicBezTo>
                    <a:cubicBezTo>
                      <a:pt x="1880" y="852"/>
                      <a:pt x="1905" y="827"/>
                      <a:pt x="1955" y="777"/>
                    </a:cubicBezTo>
                    <a:close/>
                    <a:moveTo>
                      <a:pt x="978" y="1003"/>
                    </a:moveTo>
                    <a:cubicBezTo>
                      <a:pt x="1003" y="1028"/>
                      <a:pt x="1028" y="1028"/>
                      <a:pt x="1053" y="1028"/>
                    </a:cubicBezTo>
                    <a:cubicBezTo>
                      <a:pt x="1103" y="1053"/>
                      <a:pt x="1128" y="1053"/>
                      <a:pt x="1153" y="1053"/>
                    </a:cubicBezTo>
                    <a:cubicBezTo>
                      <a:pt x="1229" y="1078"/>
                      <a:pt x="1279" y="1103"/>
                      <a:pt x="1329" y="1103"/>
                    </a:cubicBezTo>
                    <a:cubicBezTo>
                      <a:pt x="1354" y="1128"/>
                      <a:pt x="1354" y="1128"/>
                      <a:pt x="1379" y="1128"/>
                    </a:cubicBezTo>
                    <a:cubicBezTo>
                      <a:pt x="1379" y="1153"/>
                      <a:pt x="1404" y="1178"/>
                      <a:pt x="1404" y="1228"/>
                    </a:cubicBezTo>
                    <a:cubicBezTo>
                      <a:pt x="1429" y="1353"/>
                      <a:pt x="1454" y="1479"/>
                      <a:pt x="1504" y="1604"/>
                    </a:cubicBezTo>
                    <a:cubicBezTo>
                      <a:pt x="1504" y="1629"/>
                      <a:pt x="1504" y="1629"/>
                      <a:pt x="1504" y="1654"/>
                    </a:cubicBezTo>
                    <a:cubicBezTo>
                      <a:pt x="1479" y="1654"/>
                      <a:pt x="1454" y="1629"/>
                      <a:pt x="1404" y="1629"/>
                    </a:cubicBezTo>
                    <a:cubicBezTo>
                      <a:pt x="1304" y="1604"/>
                      <a:pt x="1204" y="1554"/>
                      <a:pt x="1103" y="1529"/>
                    </a:cubicBezTo>
                    <a:cubicBezTo>
                      <a:pt x="1103" y="1504"/>
                      <a:pt x="1078" y="1504"/>
                      <a:pt x="1078" y="1479"/>
                    </a:cubicBezTo>
                    <a:cubicBezTo>
                      <a:pt x="1078" y="1454"/>
                      <a:pt x="1053" y="1429"/>
                      <a:pt x="1053" y="1404"/>
                    </a:cubicBezTo>
                    <a:cubicBezTo>
                      <a:pt x="1028" y="1353"/>
                      <a:pt x="1003" y="1303"/>
                      <a:pt x="1003" y="1253"/>
                    </a:cubicBezTo>
                    <a:cubicBezTo>
                      <a:pt x="978" y="1203"/>
                      <a:pt x="953" y="1153"/>
                      <a:pt x="953" y="1103"/>
                    </a:cubicBezTo>
                    <a:cubicBezTo>
                      <a:pt x="928" y="1078"/>
                      <a:pt x="903" y="1028"/>
                      <a:pt x="903" y="1003"/>
                    </a:cubicBezTo>
                    <a:close/>
                    <a:moveTo>
                      <a:pt x="2081" y="1278"/>
                    </a:moveTo>
                    <a:cubicBezTo>
                      <a:pt x="2131" y="1303"/>
                      <a:pt x="2181" y="1328"/>
                      <a:pt x="2231" y="1353"/>
                    </a:cubicBezTo>
                    <a:cubicBezTo>
                      <a:pt x="2281" y="1379"/>
                      <a:pt x="2331" y="1429"/>
                      <a:pt x="2407" y="1454"/>
                    </a:cubicBezTo>
                    <a:cubicBezTo>
                      <a:pt x="2507" y="1479"/>
                      <a:pt x="2582" y="1529"/>
                      <a:pt x="2682" y="1554"/>
                    </a:cubicBezTo>
                    <a:cubicBezTo>
                      <a:pt x="2682" y="1579"/>
                      <a:pt x="2657" y="1579"/>
                      <a:pt x="2657" y="1604"/>
                    </a:cubicBezTo>
                    <a:cubicBezTo>
                      <a:pt x="2607" y="1629"/>
                      <a:pt x="2557" y="1654"/>
                      <a:pt x="2507" y="1679"/>
                    </a:cubicBezTo>
                    <a:cubicBezTo>
                      <a:pt x="2482" y="1704"/>
                      <a:pt x="2432" y="1729"/>
                      <a:pt x="2382" y="1754"/>
                    </a:cubicBezTo>
                    <a:cubicBezTo>
                      <a:pt x="2331" y="1780"/>
                      <a:pt x="2306" y="1780"/>
                      <a:pt x="2256" y="1805"/>
                    </a:cubicBezTo>
                    <a:cubicBezTo>
                      <a:pt x="2256" y="1805"/>
                      <a:pt x="2231" y="1830"/>
                      <a:pt x="2206" y="1830"/>
                    </a:cubicBezTo>
                    <a:cubicBezTo>
                      <a:pt x="2206" y="1830"/>
                      <a:pt x="2206" y="1855"/>
                      <a:pt x="2181" y="1855"/>
                    </a:cubicBezTo>
                    <a:lnTo>
                      <a:pt x="2156" y="1855"/>
                    </a:lnTo>
                    <a:cubicBezTo>
                      <a:pt x="2106" y="1830"/>
                      <a:pt x="2031" y="1805"/>
                      <a:pt x="1955" y="1780"/>
                    </a:cubicBezTo>
                    <a:cubicBezTo>
                      <a:pt x="1905" y="1754"/>
                      <a:pt x="1830" y="1754"/>
                      <a:pt x="1780" y="1729"/>
                    </a:cubicBezTo>
                    <a:cubicBezTo>
                      <a:pt x="1730" y="1704"/>
                      <a:pt x="1680" y="1704"/>
                      <a:pt x="1630" y="1679"/>
                    </a:cubicBezTo>
                    <a:cubicBezTo>
                      <a:pt x="1680" y="1654"/>
                      <a:pt x="1705" y="1629"/>
                      <a:pt x="1755" y="1579"/>
                    </a:cubicBezTo>
                    <a:cubicBezTo>
                      <a:pt x="1805" y="1554"/>
                      <a:pt x="1855" y="1504"/>
                      <a:pt x="1905" y="1454"/>
                    </a:cubicBezTo>
                    <a:cubicBezTo>
                      <a:pt x="1930" y="1429"/>
                      <a:pt x="1981" y="1379"/>
                      <a:pt x="2031" y="1328"/>
                    </a:cubicBezTo>
                    <a:cubicBezTo>
                      <a:pt x="2056" y="1328"/>
                      <a:pt x="2056" y="1303"/>
                      <a:pt x="2081" y="1278"/>
                    </a:cubicBezTo>
                    <a:close/>
                    <a:moveTo>
                      <a:pt x="1053" y="1629"/>
                    </a:moveTo>
                    <a:cubicBezTo>
                      <a:pt x="1128" y="1654"/>
                      <a:pt x="1179" y="1679"/>
                      <a:pt x="1229" y="1704"/>
                    </a:cubicBezTo>
                    <a:cubicBezTo>
                      <a:pt x="1279" y="1729"/>
                      <a:pt x="1354" y="1729"/>
                      <a:pt x="1404" y="1754"/>
                    </a:cubicBezTo>
                    <a:cubicBezTo>
                      <a:pt x="1404" y="1754"/>
                      <a:pt x="1404" y="1780"/>
                      <a:pt x="1404" y="1780"/>
                    </a:cubicBezTo>
                    <a:cubicBezTo>
                      <a:pt x="1354" y="1805"/>
                      <a:pt x="1304" y="1855"/>
                      <a:pt x="1279" y="1880"/>
                    </a:cubicBezTo>
                    <a:cubicBezTo>
                      <a:pt x="1229" y="1930"/>
                      <a:pt x="1179" y="1980"/>
                      <a:pt x="1128" y="2005"/>
                    </a:cubicBezTo>
                    <a:cubicBezTo>
                      <a:pt x="1103" y="2030"/>
                      <a:pt x="1103" y="2055"/>
                      <a:pt x="1078" y="2055"/>
                    </a:cubicBezTo>
                    <a:cubicBezTo>
                      <a:pt x="1053" y="2055"/>
                      <a:pt x="1028" y="2055"/>
                      <a:pt x="1003" y="2030"/>
                    </a:cubicBezTo>
                    <a:cubicBezTo>
                      <a:pt x="953" y="2030"/>
                      <a:pt x="903" y="2005"/>
                      <a:pt x="853" y="1980"/>
                    </a:cubicBezTo>
                    <a:cubicBezTo>
                      <a:pt x="778" y="1980"/>
                      <a:pt x="727" y="1955"/>
                      <a:pt x="677" y="1930"/>
                    </a:cubicBezTo>
                    <a:lnTo>
                      <a:pt x="652" y="1930"/>
                    </a:lnTo>
                    <a:cubicBezTo>
                      <a:pt x="652" y="1905"/>
                      <a:pt x="677" y="1905"/>
                      <a:pt x="702" y="1880"/>
                    </a:cubicBezTo>
                    <a:cubicBezTo>
                      <a:pt x="702" y="1880"/>
                      <a:pt x="727" y="1855"/>
                      <a:pt x="752" y="1830"/>
                    </a:cubicBezTo>
                    <a:cubicBezTo>
                      <a:pt x="778" y="1830"/>
                      <a:pt x="803" y="1805"/>
                      <a:pt x="828" y="1780"/>
                    </a:cubicBezTo>
                    <a:cubicBezTo>
                      <a:pt x="853" y="1754"/>
                      <a:pt x="903" y="1729"/>
                      <a:pt x="953" y="1704"/>
                    </a:cubicBezTo>
                    <a:cubicBezTo>
                      <a:pt x="978" y="1679"/>
                      <a:pt x="978" y="1679"/>
                      <a:pt x="1003" y="1679"/>
                    </a:cubicBezTo>
                    <a:cubicBezTo>
                      <a:pt x="1028" y="1654"/>
                      <a:pt x="1053" y="1654"/>
                      <a:pt x="1053" y="1629"/>
                    </a:cubicBezTo>
                    <a:close/>
                    <a:moveTo>
                      <a:pt x="1655" y="1855"/>
                    </a:moveTo>
                    <a:cubicBezTo>
                      <a:pt x="1830" y="1905"/>
                      <a:pt x="1981" y="1955"/>
                      <a:pt x="2156" y="2005"/>
                    </a:cubicBezTo>
                    <a:cubicBezTo>
                      <a:pt x="2156" y="2005"/>
                      <a:pt x="2156" y="2030"/>
                      <a:pt x="2181" y="2030"/>
                    </a:cubicBezTo>
                    <a:cubicBezTo>
                      <a:pt x="2181" y="2030"/>
                      <a:pt x="2181" y="2055"/>
                      <a:pt x="2181" y="2080"/>
                    </a:cubicBezTo>
                    <a:cubicBezTo>
                      <a:pt x="2181" y="2130"/>
                      <a:pt x="2206" y="2181"/>
                      <a:pt x="2206" y="2206"/>
                    </a:cubicBezTo>
                    <a:cubicBezTo>
                      <a:pt x="2231" y="2281"/>
                      <a:pt x="2256" y="2331"/>
                      <a:pt x="2256" y="2406"/>
                    </a:cubicBezTo>
                    <a:cubicBezTo>
                      <a:pt x="2281" y="2431"/>
                      <a:pt x="2281" y="2456"/>
                      <a:pt x="2281" y="2506"/>
                    </a:cubicBezTo>
                    <a:cubicBezTo>
                      <a:pt x="2281" y="2506"/>
                      <a:pt x="2256" y="2481"/>
                      <a:pt x="2231" y="2481"/>
                    </a:cubicBezTo>
                    <a:lnTo>
                      <a:pt x="2156" y="2481"/>
                    </a:lnTo>
                    <a:cubicBezTo>
                      <a:pt x="2106" y="2481"/>
                      <a:pt x="2081" y="2456"/>
                      <a:pt x="2056" y="2456"/>
                    </a:cubicBezTo>
                    <a:cubicBezTo>
                      <a:pt x="2031" y="2456"/>
                      <a:pt x="2006" y="2456"/>
                      <a:pt x="1981" y="2431"/>
                    </a:cubicBezTo>
                    <a:lnTo>
                      <a:pt x="1930" y="2431"/>
                    </a:lnTo>
                    <a:cubicBezTo>
                      <a:pt x="1905" y="2431"/>
                      <a:pt x="1880" y="2406"/>
                      <a:pt x="1855" y="2406"/>
                    </a:cubicBezTo>
                    <a:lnTo>
                      <a:pt x="1805" y="2406"/>
                    </a:lnTo>
                    <a:cubicBezTo>
                      <a:pt x="1805" y="2381"/>
                      <a:pt x="1780" y="2381"/>
                      <a:pt x="1780" y="2381"/>
                    </a:cubicBezTo>
                    <a:cubicBezTo>
                      <a:pt x="1780" y="2381"/>
                      <a:pt x="1780" y="2356"/>
                      <a:pt x="1780" y="2331"/>
                    </a:cubicBezTo>
                    <a:cubicBezTo>
                      <a:pt x="1730" y="2206"/>
                      <a:pt x="1705" y="2105"/>
                      <a:pt x="1680" y="1980"/>
                    </a:cubicBezTo>
                    <a:cubicBezTo>
                      <a:pt x="1680" y="1930"/>
                      <a:pt x="1680" y="1880"/>
                      <a:pt x="1655" y="1855"/>
                    </a:cubicBezTo>
                    <a:close/>
                    <a:moveTo>
                      <a:pt x="1554" y="1805"/>
                    </a:moveTo>
                    <a:cubicBezTo>
                      <a:pt x="1554" y="1855"/>
                      <a:pt x="1580" y="1905"/>
                      <a:pt x="1580" y="1980"/>
                    </a:cubicBezTo>
                    <a:cubicBezTo>
                      <a:pt x="1605" y="2080"/>
                      <a:pt x="1630" y="2206"/>
                      <a:pt x="1655" y="2331"/>
                    </a:cubicBezTo>
                    <a:cubicBezTo>
                      <a:pt x="1655" y="2356"/>
                      <a:pt x="1630" y="2356"/>
                      <a:pt x="1630" y="2381"/>
                    </a:cubicBezTo>
                    <a:cubicBezTo>
                      <a:pt x="1605" y="2381"/>
                      <a:pt x="1605" y="2406"/>
                      <a:pt x="1580" y="2431"/>
                    </a:cubicBezTo>
                    <a:cubicBezTo>
                      <a:pt x="1580" y="2431"/>
                      <a:pt x="1554" y="2456"/>
                      <a:pt x="1554" y="2456"/>
                    </a:cubicBezTo>
                    <a:cubicBezTo>
                      <a:pt x="1554" y="2456"/>
                      <a:pt x="1529" y="2456"/>
                      <a:pt x="1529" y="2481"/>
                    </a:cubicBezTo>
                    <a:cubicBezTo>
                      <a:pt x="1504" y="2481"/>
                      <a:pt x="1504" y="2506"/>
                      <a:pt x="1479" y="2506"/>
                    </a:cubicBezTo>
                    <a:cubicBezTo>
                      <a:pt x="1454" y="2531"/>
                      <a:pt x="1429" y="2556"/>
                      <a:pt x="1429" y="2556"/>
                    </a:cubicBezTo>
                    <a:cubicBezTo>
                      <a:pt x="1404" y="2582"/>
                      <a:pt x="1379" y="2582"/>
                      <a:pt x="1354" y="2607"/>
                    </a:cubicBezTo>
                    <a:cubicBezTo>
                      <a:pt x="1354" y="2607"/>
                      <a:pt x="1329" y="2632"/>
                      <a:pt x="1329" y="2632"/>
                    </a:cubicBezTo>
                    <a:cubicBezTo>
                      <a:pt x="1329" y="2632"/>
                      <a:pt x="1329" y="2607"/>
                      <a:pt x="1304" y="2582"/>
                    </a:cubicBezTo>
                    <a:cubicBezTo>
                      <a:pt x="1304" y="2582"/>
                      <a:pt x="1304" y="2556"/>
                      <a:pt x="1304" y="2531"/>
                    </a:cubicBezTo>
                    <a:cubicBezTo>
                      <a:pt x="1279" y="2506"/>
                      <a:pt x="1279" y="2481"/>
                      <a:pt x="1279" y="2456"/>
                    </a:cubicBezTo>
                    <a:cubicBezTo>
                      <a:pt x="1254" y="2431"/>
                      <a:pt x="1254" y="2406"/>
                      <a:pt x="1254" y="2381"/>
                    </a:cubicBezTo>
                    <a:cubicBezTo>
                      <a:pt x="1229" y="2356"/>
                      <a:pt x="1229" y="2331"/>
                      <a:pt x="1229" y="2306"/>
                    </a:cubicBezTo>
                    <a:cubicBezTo>
                      <a:pt x="1229" y="2281"/>
                      <a:pt x="1204" y="2256"/>
                      <a:pt x="1204" y="2231"/>
                    </a:cubicBezTo>
                    <a:cubicBezTo>
                      <a:pt x="1179" y="2181"/>
                      <a:pt x="1179" y="2155"/>
                      <a:pt x="1153" y="2105"/>
                    </a:cubicBezTo>
                    <a:cubicBezTo>
                      <a:pt x="1179" y="2105"/>
                      <a:pt x="1179" y="2080"/>
                      <a:pt x="1179" y="2080"/>
                    </a:cubicBezTo>
                    <a:cubicBezTo>
                      <a:pt x="1229" y="2030"/>
                      <a:pt x="1279" y="2005"/>
                      <a:pt x="1329" y="1955"/>
                    </a:cubicBezTo>
                    <a:cubicBezTo>
                      <a:pt x="1379" y="1930"/>
                      <a:pt x="1429" y="1880"/>
                      <a:pt x="1479" y="1855"/>
                    </a:cubicBezTo>
                    <a:cubicBezTo>
                      <a:pt x="1479" y="1830"/>
                      <a:pt x="1504" y="1805"/>
                      <a:pt x="1529" y="1805"/>
                    </a:cubicBezTo>
                    <a:close/>
                    <a:moveTo>
                      <a:pt x="1630" y="0"/>
                    </a:moveTo>
                    <a:cubicBezTo>
                      <a:pt x="1630" y="0"/>
                      <a:pt x="1605" y="25"/>
                      <a:pt x="1605" y="25"/>
                    </a:cubicBezTo>
                    <a:cubicBezTo>
                      <a:pt x="1554" y="176"/>
                      <a:pt x="1504" y="301"/>
                      <a:pt x="1429" y="426"/>
                    </a:cubicBezTo>
                    <a:cubicBezTo>
                      <a:pt x="1429" y="476"/>
                      <a:pt x="1404" y="501"/>
                      <a:pt x="1379" y="551"/>
                    </a:cubicBezTo>
                    <a:cubicBezTo>
                      <a:pt x="1379" y="526"/>
                      <a:pt x="1379" y="501"/>
                      <a:pt x="1379" y="476"/>
                    </a:cubicBezTo>
                    <a:cubicBezTo>
                      <a:pt x="1354" y="426"/>
                      <a:pt x="1354" y="351"/>
                      <a:pt x="1329" y="301"/>
                    </a:cubicBezTo>
                    <a:cubicBezTo>
                      <a:pt x="1329" y="226"/>
                      <a:pt x="1304" y="176"/>
                      <a:pt x="1279" y="100"/>
                    </a:cubicBezTo>
                    <a:cubicBezTo>
                      <a:pt x="1279" y="75"/>
                      <a:pt x="1254" y="50"/>
                      <a:pt x="1229" y="50"/>
                    </a:cubicBezTo>
                    <a:lnTo>
                      <a:pt x="1204" y="50"/>
                    </a:lnTo>
                    <a:cubicBezTo>
                      <a:pt x="1179" y="75"/>
                      <a:pt x="1153" y="100"/>
                      <a:pt x="1179" y="125"/>
                    </a:cubicBezTo>
                    <a:cubicBezTo>
                      <a:pt x="1179" y="201"/>
                      <a:pt x="1204" y="251"/>
                      <a:pt x="1204" y="301"/>
                    </a:cubicBezTo>
                    <a:cubicBezTo>
                      <a:pt x="1229" y="376"/>
                      <a:pt x="1229" y="426"/>
                      <a:pt x="1254" y="476"/>
                    </a:cubicBezTo>
                    <a:cubicBezTo>
                      <a:pt x="1254" y="501"/>
                      <a:pt x="1254" y="526"/>
                      <a:pt x="1254" y="577"/>
                    </a:cubicBezTo>
                    <a:cubicBezTo>
                      <a:pt x="1229" y="551"/>
                      <a:pt x="1204" y="526"/>
                      <a:pt x="1153" y="526"/>
                    </a:cubicBezTo>
                    <a:cubicBezTo>
                      <a:pt x="1128" y="501"/>
                      <a:pt x="1078" y="476"/>
                      <a:pt x="1053" y="451"/>
                    </a:cubicBezTo>
                    <a:cubicBezTo>
                      <a:pt x="1003" y="426"/>
                      <a:pt x="953" y="401"/>
                      <a:pt x="903" y="376"/>
                    </a:cubicBezTo>
                    <a:lnTo>
                      <a:pt x="878" y="376"/>
                    </a:lnTo>
                    <a:cubicBezTo>
                      <a:pt x="853" y="376"/>
                      <a:pt x="828" y="376"/>
                      <a:pt x="828" y="401"/>
                    </a:cubicBezTo>
                    <a:cubicBezTo>
                      <a:pt x="803" y="426"/>
                      <a:pt x="803" y="476"/>
                      <a:pt x="828" y="476"/>
                    </a:cubicBezTo>
                    <a:cubicBezTo>
                      <a:pt x="878" y="501"/>
                      <a:pt x="928" y="551"/>
                      <a:pt x="978" y="577"/>
                    </a:cubicBezTo>
                    <a:cubicBezTo>
                      <a:pt x="1003" y="602"/>
                      <a:pt x="1053" y="602"/>
                      <a:pt x="1078" y="627"/>
                    </a:cubicBezTo>
                    <a:cubicBezTo>
                      <a:pt x="1128" y="652"/>
                      <a:pt x="1153" y="677"/>
                      <a:pt x="1204" y="677"/>
                    </a:cubicBezTo>
                    <a:cubicBezTo>
                      <a:pt x="1229" y="702"/>
                      <a:pt x="1254" y="727"/>
                      <a:pt x="1304" y="727"/>
                    </a:cubicBezTo>
                    <a:cubicBezTo>
                      <a:pt x="1304" y="777"/>
                      <a:pt x="1304" y="802"/>
                      <a:pt x="1304" y="852"/>
                    </a:cubicBezTo>
                    <a:cubicBezTo>
                      <a:pt x="1329" y="902"/>
                      <a:pt x="1329" y="978"/>
                      <a:pt x="1354" y="1028"/>
                    </a:cubicBezTo>
                    <a:cubicBezTo>
                      <a:pt x="1354" y="1028"/>
                      <a:pt x="1354" y="1053"/>
                      <a:pt x="1354" y="1053"/>
                    </a:cubicBezTo>
                    <a:cubicBezTo>
                      <a:pt x="1304" y="1028"/>
                      <a:pt x="1229" y="1028"/>
                      <a:pt x="1179" y="1003"/>
                    </a:cubicBezTo>
                    <a:cubicBezTo>
                      <a:pt x="1153" y="1003"/>
                      <a:pt x="1128" y="978"/>
                      <a:pt x="1078" y="978"/>
                    </a:cubicBezTo>
                    <a:cubicBezTo>
                      <a:pt x="1053" y="952"/>
                      <a:pt x="1028" y="952"/>
                      <a:pt x="1003" y="952"/>
                    </a:cubicBezTo>
                    <a:cubicBezTo>
                      <a:pt x="953" y="927"/>
                      <a:pt x="903" y="927"/>
                      <a:pt x="853" y="902"/>
                    </a:cubicBezTo>
                    <a:lnTo>
                      <a:pt x="803" y="902"/>
                    </a:lnTo>
                    <a:cubicBezTo>
                      <a:pt x="778" y="902"/>
                      <a:pt x="752" y="952"/>
                      <a:pt x="752" y="978"/>
                    </a:cubicBezTo>
                    <a:cubicBezTo>
                      <a:pt x="778" y="1003"/>
                      <a:pt x="778" y="1003"/>
                      <a:pt x="778" y="1028"/>
                    </a:cubicBezTo>
                    <a:cubicBezTo>
                      <a:pt x="803" y="1053"/>
                      <a:pt x="803" y="1078"/>
                      <a:pt x="803" y="1103"/>
                    </a:cubicBezTo>
                    <a:cubicBezTo>
                      <a:pt x="828" y="1153"/>
                      <a:pt x="853" y="1203"/>
                      <a:pt x="878" y="1253"/>
                    </a:cubicBezTo>
                    <a:cubicBezTo>
                      <a:pt x="903" y="1303"/>
                      <a:pt x="953" y="1379"/>
                      <a:pt x="978" y="1429"/>
                    </a:cubicBezTo>
                    <a:cubicBezTo>
                      <a:pt x="978" y="1454"/>
                      <a:pt x="1003" y="1454"/>
                      <a:pt x="1003" y="1479"/>
                    </a:cubicBezTo>
                    <a:cubicBezTo>
                      <a:pt x="953" y="1479"/>
                      <a:pt x="903" y="1454"/>
                      <a:pt x="878" y="1429"/>
                    </a:cubicBezTo>
                    <a:cubicBezTo>
                      <a:pt x="803" y="1429"/>
                      <a:pt x="752" y="1404"/>
                      <a:pt x="677" y="1379"/>
                    </a:cubicBezTo>
                    <a:cubicBezTo>
                      <a:pt x="677" y="1353"/>
                      <a:pt x="652" y="1353"/>
                      <a:pt x="652" y="1353"/>
                    </a:cubicBezTo>
                    <a:cubicBezTo>
                      <a:pt x="627" y="1278"/>
                      <a:pt x="577" y="1228"/>
                      <a:pt x="552" y="1178"/>
                    </a:cubicBezTo>
                    <a:cubicBezTo>
                      <a:pt x="527" y="1153"/>
                      <a:pt x="502" y="1128"/>
                      <a:pt x="502" y="1078"/>
                    </a:cubicBezTo>
                    <a:cubicBezTo>
                      <a:pt x="477" y="1053"/>
                      <a:pt x="452" y="1003"/>
                      <a:pt x="427" y="952"/>
                    </a:cubicBezTo>
                    <a:cubicBezTo>
                      <a:pt x="427" y="952"/>
                      <a:pt x="402" y="927"/>
                      <a:pt x="376" y="927"/>
                    </a:cubicBezTo>
                    <a:lnTo>
                      <a:pt x="351" y="927"/>
                    </a:lnTo>
                    <a:cubicBezTo>
                      <a:pt x="326" y="952"/>
                      <a:pt x="326" y="952"/>
                      <a:pt x="326" y="978"/>
                    </a:cubicBezTo>
                    <a:cubicBezTo>
                      <a:pt x="301" y="978"/>
                      <a:pt x="301" y="1003"/>
                      <a:pt x="326" y="1028"/>
                    </a:cubicBezTo>
                    <a:cubicBezTo>
                      <a:pt x="351" y="1103"/>
                      <a:pt x="376" y="1178"/>
                      <a:pt x="427" y="1253"/>
                    </a:cubicBezTo>
                    <a:cubicBezTo>
                      <a:pt x="427" y="1278"/>
                      <a:pt x="452" y="1278"/>
                      <a:pt x="452" y="1303"/>
                    </a:cubicBezTo>
                    <a:cubicBezTo>
                      <a:pt x="427" y="1303"/>
                      <a:pt x="376" y="1278"/>
                      <a:pt x="351" y="1278"/>
                    </a:cubicBezTo>
                    <a:cubicBezTo>
                      <a:pt x="276" y="1253"/>
                      <a:pt x="226" y="1228"/>
                      <a:pt x="176" y="1203"/>
                    </a:cubicBezTo>
                    <a:cubicBezTo>
                      <a:pt x="151" y="1203"/>
                      <a:pt x="126" y="1178"/>
                      <a:pt x="101" y="1178"/>
                    </a:cubicBezTo>
                    <a:cubicBezTo>
                      <a:pt x="76" y="1153"/>
                      <a:pt x="76" y="1153"/>
                      <a:pt x="76" y="1153"/>
                    </a:cubicBezTo>
                    <a:cubicBezTo>
                      <a:pt x="51" y="1153"/>
                      <a:pt x="26" y="1178"/>
                      <a:pt x="26" y="1178"/>
                    </a:cubicBezTo>
                    <a:cubicBezTo>
                      <a:pt x="1" y="1203"/>
                      <a:pt x="26" y="1228"/>
                      <a:pt x="51" y="1253"/>
                    </a:cubicBezTo>
                    <a:cubicBezTo>
                      <a:pt x="76" y="1278"/>
                      <a:pt x="126" y="1303"/>
                      <a:pt x="151" y="1328"/>
                    </a:cubicBezTo>
                    <a:cubicBezTo>
                      <a:pt x="201" y="1328"/>
                      <a:pt x="226" y="1328"/>
                      <a:pt x="251" y="1353"/>
                    </a:cubicBezTo>
                    <a:cubicBezTo>
                      <a:pt x="276" y="1353"/>
                      <a:pt x="301" y="1379"/>
                      <a:pt x="326" y="1379"/>
                    </a:cubicBezTo>
                    <a:cubicBezTo>
                      <a:pt x="376" y="1404"/>
                      <a:pt x="402" y="1404"/>
                      <a:pt x="427" y="1429"/>
                    </a:cubicBezTo>
                    <a:cubicBezTo>
                      <a:pt x="427" y="1429"/>
                      <a:pt x="402" y="1454"/>
                      <a:pt x="376" y="1454"/>
                    </a:cubicBezTo>
                    <a:cubicBezTo>
                      <a:pt x="326" y="1504"/>
                      <a:pt x="251" y="1554"/>
                      <a:pt x="201" y="1604"/>
                    </a:cubicBezTo>
                    <a:cubicBezTo>
                      <a:pt x="176" y="1629"/>
                      <a:pt x="176" y="1654"/>
                      <a:pt x="176" y="1679"/>
                    </a:cubicBezTo>
                    <a:cubicBezTo>
                      <a:pt x="201" y="1704"/>
                      <a:pt x="201" y="1704"/>
                      <a:pt x="226" y="1729"/>
                    </a:cubicBezTo>
                    <a:cubicBezTo>
                      <a:pt x="251" y="1729"/>
                      <a:pt x="251" y="1729"/>
                      <a:pt x="276" y="1704"/>
                    </a:cubicBezTo>
                    <a:cubicBezTo>
                      <a:pt x="351" y="1654"/>
                      <a:pt x="427" y="1604"/>
                      <a:pt x="502" y="1554"/>
                    </a:cubicBezTo>
                    <a:cubicBezTo>
                      <a:pt x="552" y="1529"/>
                      <a:pt x="577" y="1504"/>
                      <a:pt x="602" y="1479"/>
                    </a:cubicBezTo>
                    <a:lnTo>
                      <a:pt x="627" y="1479"/>
                    </a:lnTo>
                    <a:cubicBezTo>
                      <a:pt x="652" y="1479"/>
                      <a:pt x="652" y="1504"/>
                      <a:pt x="677" y="1504"/>
                    </a:cubicBezTo>
                    <a:cubicBezTo>
                      <a:pt x="752" y="1529"/>
                      <a:pt x="803" y="1529"/>
                      <a:pt x="878" y="1554"/>
                    </a:cubicBezTo>
                    <a:cubicBezTo>
                      <a:pt x="903" y="1579"/>
                      <a:pt x="928" y="1579"/>
                      <a:pt x="953" y="1579"/>
                    </a:cubicBezTo>
                    <a:cubicBezTo>
                      <a:pt x="928" y="1604"/>
                      <a:pt x="903" y="1629"/>
                      <a:pt x="878" y="1654"/>
                    </a:cubicBezTo>
                    <a:cubicBezTo>
                      <a:pt x="853" y="1654"/>
                      <a:pt x="828" y="1679"/>
                      <a:pt x="803" y="1704"/>
                    </a:cubicBezTo>
                    <a:cubicBezTo>
                      <a:pt x="803" y="1729"/>
                      <a:pt x="778" y="1754"/>
                      <a:pt x="752" y="1754"/>
                    </a:cubicBezTo>
                    <a:cubicBezTo>
                      <a:pt x="677" y="1805"/>
                      <a:pt x="627" y="1855"/>
                      <a:pt x="577" y="1905"/>
                    </a:cubicBezTo>
                    <a:cubicBezTo>
                      <a:pt x="552" y="1905"/>
                      <a:pt x="527" y="1905"/>
                      <a:pt x="527" y="1930"/>
                    </a:cubicBezTo>
                    <a:cubicBezTo>
                      <a:pt x="527" y="1955"/>
                      <a:pt x="527" y="1980"/>
                      <a:pt x="552" y="1980"/>
                    </a:cubicBezTo>
                    <a:cubicBezTo>
                      <a:pt x="577" y="1980"/>
                      <a:pt x="602" y="2005"/>
                      <a:pt x="602" y="2005"/>
                    </a:cubicBezTo>
                    <a:lnTo>
                      <a:pt x="652" y="2005"/>
                    </a:lnTo>
                    <a:cubicBezTo>
                      <a:pt x="727" y="2030"/>
                      <a:pt x="778" y="2030"/>
                      <a:pt x="828" y="2055"/>
                    </a:cubicBezTo>
                    <a:cubicBezTo>
                      <a:pt x="878" y="2080"/>
                      <a:pt x="953" y="2080"/>
                      <a:pt x="1003" y="2105"/>
                    </a:cubicBezTo>
                    <a:lnTo>
                      <a:pt x="1028" y="2105"/>
                    </a:lnTo>
                    <a:cubicBezTo>
                      <a:pt x="1003" y="2130"/>
                      <a:pt x="1003" y="2130"/>
                      <a:pt x="978" y="2130"/>
                    </a:cubicBezTo>
                    <a:cubicBezTo>
                      <a:pt x="953" y="2181"/>
                      <a:pt x="903" y="2231"/>
                      <a:pt x="853" y="2256"/>
                    </a:cubicBezTo>
                    <a:cubicBezTo>
                      <a:pt x="828" y="2281"/>
                      <a:pt x="803" y="2306"/>
                      <a:pt x="778" y="2331"/>
                    </a:cubicBezTo>
                    <a:cubicBezTo>
                      <a:pt x="702" y="2306"/>
                      <a:pt x="627" y="2281"/>
                      <a:pt x="577" y="2281"/>
                    </a:cubicBezTo>
                    <a:cubicBezTo>
                      <a:pt x="502" y="2256"/>
                      <a:pt x="427" y="2256"/>
                      <a:pt x="351" y="2256"/>
                    </a:cubicBezTo>
                    <a:lnTo>
                      <a:pt x="276" y="2231"/>
                    </a:lnTo>
                    <a:lnTo>
                      <a:pt x="226" y="2231"/>
                    </a:lnTo>
                    <a:cubicBezTo>
                      <a:pt x="201" y="2256"/>
                      <a:pt x="201" y="2256"/>
                      <a:pt x="201" y="2281"/>
                    </a:cubicBezTo>
                    <a:cubicBezTo>
                      <a:pt x="176" y="2331"/>
                      <a:pt x="201" y="2356"/>
                      <a:pt x="251" y="2381"/>
                    </a:cubicBezTo>
                    <a:cubicBezTo>
                      <a:pt x="301" y="2381"/>
                      <a:pt x="351" y="2406"/>
                      <a:pt x="402" y="2406"/>
                    </a:cubicBezTo>
                    <a:cubicBezTo>
                      <a:pt x="427" y="2431"/>
                      <a:pt x="477" y="2431"/>
                      <a:pt x="527" y="2431"/>
                    </a:cubicBezTo>
                    <a:cubicBezTo>
                      <a:pt x="552" y="2456"/>
                      <a:pt x="602" y="2456"/>
                      <a:pt x="652" y="2456"/>
                    </a:cubicBezTo>
                    <a:cubicBezTo>
                      <a:pt x="627" y="2481"/>
                      <a:pt x="602" y="2506"/>
                      <a:pt x="577" y="2531"/>
                    </a:cubicBezTo>
                    <a:cubicBezTo>
                      <a:pt x="527" y="2582"/>
                      <a:pt x="477" y="2607"/>
                      <a:pt x="452" y="2657"/>
                    </a:cubicBezTo>
                    <a:cubicBezTo>
                      <a:pt x="402" y="2682"/>
                      <a:pt x="351" y="2732"/>
                      <a:pt x="326" y="2757"/>
                    </a:cubicBezTo>
                    <a:cubicBezTo>
                      <a:pt x="301" y="2782"/>
                      <a:pt x="301" y="2807"/>
                      <a:pt x="326" y="2807"/>
                    </a:cubicBezTo>
                    <a:cubicBezTo>
                      <a:pt x="326" y="2820"/>
                      <a:pt x="333" y="2826"/>
                      <a:pt x="339" y="2826"/>
                    </a:cubicBezTo>
                    <a:cubicBezTo>
                      <a:pt x="345" y="2826"/>
                      <a:pt x="351" y="2820"/>
                      <a:pt x="351" y="2807"/>
                    </a:cubicBezTo>
                    <a:cubicBezTo>
                      <a:pt x="402" y="2782"/>
                      <a:pt x="452" y="2732"/>
                      <a:pt x="477" y="2707"/>
                    </a:cubicBezTo>
                    <a:cubicBezTo>
                      <a:pt x="527" y="2657"/>
                      <a:pt x="577" y="2632"/>
                      <a:pt x="627" y="2582"/>
                    </a:cubicBezTo>
                    <a:lnTo>
                      <a:pt x="702" y="2506"/>
                    </a:lnTo>
                    <a:cubicBezTo>
                      <a:pt x="702" y="2556"/>
                      <a:pt x="702" y="2607"/>
                      <a:pt x="702" y="2657"/>
                    </a:cubicBezTo>
                    <a:cubicBezTo>
                      <a:pt x="702" y="2757"/>
                      <a:pt x="702" y="2857"/>
                      <a:pt x="702" y="2958"/>
                    </a:cubicBezTo>
                    <a:cubicBezTo>
                      <a:pt x="702" y="2958"/>
                      <a:pt x="727" y="2983"/>
                      <a:pt x="752" y="2983"/>
                    </a:cubicBezTo>
                    <a:cubicBezTo>
                      <a:pt x="778" y="2983"/>
                      <a:pt x="778" y="2983"/>
                      <a:pt x="778" y="2958"/>
                    </a:cubicBezTo>
                    <a:cubicBezTo>
                      <a:pt x="803" y="2782"/>
                      <a:pt x="803" y="2632"/>
                      <a:pt x="803" y="2456"/>
                    </a:cubicBezTo>
                    <a:cubicBezTo>
                      <a:pt x="803" y="2456"/>
                      <a:pt x="803" y="2431"/>
                      <a:pt x="828" y="2431"/>
                    </a:cubicBezTo>
                    <a:cubicBezTo>
                      <a:pt x="828" y="2406"/>
                      <a:pt x="828" y="2406"/>
                      <a:pt x="828" y="2406"/>
                    </a:cubicBezTo>
                    <a:cubicBezTo>
                      <a:pt x="853" y="2381"/>
                      <a:pt x="878" y="2356"/>
                      <a:pt x="903" y="2331"/>
                    </a:cubicBezTo>
                    <a:cubicBezTo>
                      <a:pt x="953" y="2281"/>
                      <a:pt x="1003" y="2231"/>
                      <a:pt x="1053" y="2206"/>
                    </a:cubicBezTo>
                    <a:cubicBezTo>
                      <a:pt x="1053" y="2206"/>
                      <a:pt x="1078" y="2231"/>
                      <a:pt x="1078" y="2256"/>
                    </a:cubicBezTo>
                    <a:cubicBezTo>
                      <a:pt x="1078" y="2281"/>
                      <a:pt x="1103" y="2306"/>
                      <a:pt x="1103" y="2331"/>
                    </a:cubicBezTo>
                    <a:cubicBezTo>
                      <a:pt x="1128" y="2356"/>
                      <a:pt x="1128" y="2381"/>
                      <a:pt x="1153" y="2406"/>
                    </a:cubicBezTo>
                    <a:cubicBezTo>
                      <a:pt x="1153" y="2431"/>
                      <a:pt x="1179" y="2456"/>
                      <a:pt x="1179" y="2481"/>
                    </a:cubicBezTo>
                    <a:cubicBezTo>
                      <a:pt x="1179" y="2506"/>
                      <a:pt x="1204" y="2531"/>
                      <a:pt x="1204" y="2556"/>
                    </a:cubicBezTo>
                    <a:cubicBezTo>
                      <a:pt x="1204" y="2582"/>
                      <a:pt x="1229" y="2607"/>
                      <a:pt x="1229" y="2632"/>
                    </a:cubicBezTo>
                    <a:cubicBezTo>
                      <a:pt x="1254" y="2632"/>
                      <a:pt x="1254" y="2657"/>
                      <a:pt x="1254" y="2682"/>
                    </a:cubicBezTo>
                    <a:lnTo>
                      <a:pt x="1279" y="2682"/>
                    </a:lnTo>
                    <a:cubicBezTo>
                      <a:pt x="1254" y="2707"/>
                      <a:pt x="1254" y="2707"/>
                      <a:pt x="1279" y="2732"/>
                    </a:cubicBezTo>
                    <a:lnTo>
                      <a:pt x="1329" y="2732"/>
                    </a:lnTo>
                    <a:cubicBezTo>
                      <a:pt x="1329" y="2707"/>
                      <a:pt x="1354" y="2707"/>
                      <a:pt x="1354" y="2682"/>
                    </a:cubicBezTo>
                    <a:cubicBezTo>
                      <a:pt x="1379" y="2682"/>
                      <a:pt x="1404" y="2657"/>
                      <a:pt x="1404" y="2657"/>
                    </a:cubicBezTo>
                    <a:cubicBezTo>
                      <a:pt x="1429" y="2632"/>
                      <a:pt x="1429" y="2632"/>
                      <a:pt x="1454" y="2607"/>
                    </a:cubicBezTo>
                    <a:cubicBezTo>
                      <a:pt x="1479" y="2607"/>
                      <a:pt x="1504" y="2582"/>
                      <a:pt x="1529" y="2556"/>
                    </a:cubicBezTo>
                    <a:cubicBezTo>
                      <a:pt x="1529" y="2556"/>
                      <a:pt x="1554" y="2531"/>
                      <a:pt x="1580" y="2531"/>
                    </a:cubicBezTo>
                    <a:cubicBezTo>
                      <a:pt x="1580" y="2506"/>
                      <a:pt x="1605" y="2481"/>
                      <a:pt x="1630" y="2481"/>
                    </a:cubicBezTo>
                    <a:cubicBezTo>
                      <a:pt x="1630" y="2456"/>
                      <a:pt x="1655" y="2456"/>
                      <a:pt x="1680" y="2431"/>
                    </a:cubicBezTo>
                    <a:cubicBezTo>
                      <a:pt x="1680" y="2456"/>
                      <a:pt x="1705" y="2506"/>
                      <a:pt x="1705" y="2531"/>
                    </a:cubicBezTo>
                    <a:cubicBezTo>
                      <a:pt x="1705" y="2607"/>
                      <a:pt x="1730" y="2657"/>
                      <a:pt x="1755" y="2732"/>
                    </a:cubicBezTo>
                    <a:cubicBezTo>
                      <a:pt x="1755" y="2732"/>
                      <a:pt x="1755" y="2757"/>
                      <a:pt x="1755" y="2757"/>
                    </a:cubicBezTo>
                    <a:cubicBezTo>
                      <a:pt x="1755" y="2757"/>
                      <a:pt x="1755" y="2757"/>
                      <a:pt x="1730" y="2782"/>
                    </a:cubicBezTo>
                    <a:cubicBezTo>
                      <a:pt x="1730" y="2807"/>
                      <a:pt x="1705" y="2832"/>
                      <a:pt x="1705" y="2857"/>
                    </a:cubicBezTo>
                    <a:cubicBezTo>
                      <a:pt x="1680" y="2882"/>
                      <a:pt x="1655" y="2932"/>
                      <a:pt x="1630" y="2983"/>
                    </a:cubicBezTo>
                    <a:cubicBezTo>
                      <a:pt x="1605" y="3008"/>
                      <a:pt x="1605" y="3058"/>
                      <a:pt x="1580" y="3083"/>
                    </a:cubicBezTo>
                    <a:cubicBezTo>
                      <a:pt x="1554" y="3133"/>
                      <a:pt x="1529" y="3158"/>
                      <a:pt x="1504" y="3208"/>
                    </a:cubicBezTo>
                    <a:cubicBezTo>
                      <a:pt x="1504" y="3233"/>
                      <a:pt x="1504" y="3233"/>
                      <a:pt x="1504" y="3258"/>
                    </a:cubicBezTo>
                    <a:cubicBezTo>
                      <a:pt x="1504" y="3283"/>
                      <a:pt x="1504" y="3283"/>
                      <a:pt x="1529" y="3283"/>
                    </a:cubicBezTo>
                    <a:cubicBezTo>
                      <a:pt x="1542" y="3296"/>
                      <a:pt x="1561" y="3302"/>
                      <a:pt x="1576" y="3302"/>
                    </a:cubicBezTo>
                    <a:cubicBezTo>
                      <a:pt x="1592" y="3302"/>
                      <a:pt x="1605" y="3296"/>
                      <a:pt x="1605" y="3283"/>
                    </a:cubicBezTo>
                    <a:cubicBezTo>
                      <a:pt x="1630" y="3258"/>
                      <a:pt x="1655" y="3208"/>
                      <a:pt x="1680" y="3183"/>
                    </a:cubicBezTo>
                    <a:cubicBezTo>
                      <a:pt x="1680" y="3158"/>
                      <a:pt x="1705" y="3133"/>
                      <a:pt x="1730" y="3108"/>
                    </a:cubicBezTo>
                    <a:cubicBezTo>
                      <a:pt x="1755" y="3058"/>
                      <a:pt x="1780" y="2983"/>
                      <a:pt x="1805" y="2932"/>
                    </a:cubicBezTo>
                    <a:cubicBezTo>
                      <a:pt x="1805" y="3008"/>
                      <a:pt x="1830" y="3058"/>
                      <a:pt x="1830" y="3133"/>
                    </a:cubicBezTo>
                    <a:cubicBezTo>
                      <a:pt x="1855" y="3183"/>
                      <a:pt x="1855" y="3258"/>
                      <a:pt x="1880" y="3308"/>
                    </a:cubicBezTo>
                    <a:cubicBezTo>
                      <a:pt x="1880" y="3359"/>
                      <a:pt x="1880" y="3384"/>
                      <a:pt x="1905" y="3409"/>
                    </a:cubicBezTo>
                    <a:cubicBezTo>
                      <a:pt x="1905" y="3434"/>
                      <a:pt x="1905" y="3459"/>
                      <a:pt x="1905" y="3484"/>
                    </a:cubicBezTo>
                    <a:cubicBezTo>
                      <a:pt x="1905" y="3509"/>
                      <a:pt x="1930" y="3534"/>
                      <a:pt x="1955" y="3534"/>
                    </a:cubicBezTo>
                    <a:cubicBezTo>
                      <a:pt x="1981" y="3534"/>
                      <a:pt x="2006" y="3509"/>
                      <a:pt x="2006" y="3484"/>
                    </a:cubicBezTo>
                    <a:cubicBezTo>
                      <a:pt x="2006" y="3434"/>
                      <a:pt x="2006" y="3359"/>
                      <a:pt x="1981" y="3308"/>
                    </a:cubicBezTo>
                    <a:cubicBezTo>
                      <a:pt x="1981" y="3233"/>
                      <a:pt x="1955" y="3183"/>
                      <a:pt x="1955" y="3108"/>
                    </a:cubicBezTo>
                    <a:cubicBezTo>
                      <a:pt x="1930" y="3033"/>
                      <a:pt x="1905" y="2958"/>
                      <a:pt x="1905" y="2882"/>
                    </a:cubicBezTo>
                    <a:lnTo>
                      <a:pt x="1905" y="2882"/>
                    </a:lnTo>
                    <a:cubicBezTo>
                      <a:pt x="1955" y="2907"/>
                      <a:pt x="2006" y="2958"/>
                      <a:pt x="2056" y="2983"/>
                    </a:cubicBezTo>
                    <a:cubicBezTo>
                      <a:pt x="2131" y="3033"/>
                      <a:pt x="2231" y="3083"/>
                      <a:pt x="2306" y="3133"/>
                    </a:cubicBezTo>
                    <a:cubicBezTo>
                      <a:pt x="2314" y="3140"/>
                      <a:pt x="2323" y="3143"/>
                      <a:pt x="2333" y="3143"/>
                    </a:cubicBezTo>
                    <a:cubicBezTo>
                      <a:pt x="2356" y="3143"/>
                      <a:pt x="2382" y="3126"/>
                      <a:pt x="2382" y="3108"/>
                    </a:cubicBezTo>
                    <a:cubicBezTo>
                      <a:pt x="2407" y="3083"/>
                      <a:pt x="2407" y="3058"/>
                      <a:pt x="2382" y="3033"/>
                    </a:cubicBezTo>
                    <a:cubicBezTo>
                      <a:pt x="2281" y="2983"/>
                      <a:pt x="2206" y="2932"/>
                      <a:pt x="2106" y="2857"/>
                    </a:cubicBezTo>
                    <a:cubicBezTo>
                      <a:pt x="2031" y="2807"/>
                      <a:pt x="1955" y="2782"/>
                      <a:pt x="1880" y="2732"/>
                    </a:cubicBezTo>
                    <a:lnTo>
                      <a:pt x="1855" y="2732"/>
                    </a:lnTo>
                    <a:cubicBezTo>
                      <a:pt x="1830" y="2632"/>
                      <a:pt x="1805" y="2556"/>
                      <a:pt x="1805" y="2456"/>
                    </a:cubicBezTo>
                    <a:cubicBezTo>
                      <a:pt x="1830" y="2456"/>
                      <a:pt x="1855" y="2481"/>
                      <a:pt x="1880" y="2481"/>
                    </a:cubicBezTo>
                    <a:cubicBezTo>
                      <a:pt x="1930" y="2506"/>
                      <a:pt x="1981" y="2506"/>
                      <a:pt x="2031" y="2531"/>
                    </a:cubicBezTo>
                    <a:cubicBezTo>
                      <a:pt x="2056" y="2531"/>
                      <a:pt x="2081" y="2531"/>
                      <a:pt x="2106" y="2556"/>
                    </a:cubicBezTo>
                    <a:lnTo>
                      <a:pt x="2181" y="2556"/>
                    </a:lnTo>
                    <a:cubicBezTo>
                      <a:pt x="2206" y="2582"/>
                      <a:pt x="2231" y="2582"/>
                      <a:pt x="2256" y="2582"/>
                    </a:cubicBezTo>
                    <a:cubicBezTo>
                      <a:pt x="2281" y="2582"/>
                      <a:pt x="2306" y="2607"/>
                      <a:pt x="2331" y="2607"/>
                    </a:cubicBezTo>
                    <a:cubicBezTo>
                      <a:pt x="2356" y="2607"/>
                      <a:pt x="2382" y="2582"/>
                      <a:pt x="2382" y="2556"/>
                    </a:cubicBezTo>
                    <a:cubicBezTo>
                      <a:pt x="2382" y="2531"/>
                      <a:pt x="2382" y="2531"/>
                      <a:pt x="2382" y="2531"/>
                    </a:cubicBezTo>
                    <a:cubicBezTo>
                      <a:pt x="2356" y="2431"/>
                      <a:pt x="2331" y="2306"/>
                      <a:pt x="2306" y="2206"/>
                    </a:cubicBezTo>
                    <a:cubicBezTo>
                      <a:pt x="2306" y="2181"/>
                      <a:pt x="2281" y="2130"/>
                      <a:pt x="2281" y="2080"/>
                    </a:cubicBezTo>
                    <a:cubicBezTo>
                      <a:pt x="2281" y="2080"/>
                      <a:pt x="2256" y="2055"/>
                      <a:pt x="2256" y="2055"/>
                    </a:cubicBezTo>
                    <a:lnTo>
                      <a:pt x="2256" y="2055"/>
                    </a:lnTo>
                    <a:cubicBezTo>
                      <a:pt x="2356" y="2080"/>
                      <a:pt x="2432" y="2105"/>
                      <a:pt x="2532" y="2130"/>
                    </a:cubicBezTo>
                    <a:cubicBezTo>
                      <a:pt x="2557" y="2130"/>
                      <a:pt x="2607" y="2155"/>
                      <a:pt x="2632" y="2155"/>
                    </a:cubicBezTo>
                    <a:cubicBezTo>
                      <a:pt x="2632" y="2155"/>
                      <a:pt x="2632" y="2181"/>
                      <a:pt x="2632" y="2181"/>
                    </a:cubicBezTo>
                    <a:cubicBezTo>
                      <a:pt x="2682" y="2256"/>
                      <a:pt x="2732" y="2356"/>
                      <a:pt x="2783" y="2431"/>
                    </a:cubicBezTo>
                    <a:cubicBezTo>
                      <a:pt x="2808" y="2481"/>
                      <a:pt x="2833" y="2506"/>
                      <a:pt x="2833" y="2556"/>
                    </a:cubicBezTo>
                    <a:cubicBezTo>
                      <a:pt x="2883" y="2582"/>
                      <a:pt x="2908" y="2632"/>
                      <a:pt x="2933" y="2682"/>
                    </a:cubicBezTo>
                    <a:cubicBezTo>
                      <a:pt x="2933" y="2707"/>
                      <a:pt x="2958" y="2707"/>
                      <a:pt x="2983" y="2707"/>
                    </a:cubicBezTo>
                    <a:cubicBezTo>
                      <a:pt x="3008" y="2682"/>
                      <a:pt x="3008" y="2657"/>
                      <a:pt x="3008" y="2657"/>
                    </a:cubicBezTo>
                    <a:cubicBezTo>
                      <a:pt x="2958" y="2556"/>
                      <a:pt x="2883" y="2481"/>
                      <a:pt x="2858" y="2381"/>
                    </a:cubicBezTo>
                    <a:cubicBezTo>
                      <a:pt x="2808" y="2331"/>
                      <a:pt x="2783" y="2256"/>
                      <a:pt x="2732" y="2206"/>
                    </a:cubicBezTo>
                    <a:cubicBezTo>
                      <a:pt x="2783" y="2206"/>
                      <a:pt x="2858" y="2231"/>
                      <a:pt x="2908" y="2256"/>
                    </a:cubicBezTo>
                    <a:cubicBezTo>
                      <a:pt x="2958" y="2256"/>
                      <a:pt x="3008" y="2281"/>
                      <a:pt x="3083" y="2306"/>
                    </a:cubicBezTo>
                    <a:cubicBezTo>
                      <a:pt x="3133" y="2306"/>
                      <a:pt x="3184" y="2331"/>
                      <a:pt x="3234" y="2356"/>
                    </a:cubicBezTo>
                    <a:cubicBezTo>
                      <a:pt x="3259" y="2356"/>
                      <a:pt x="3284" y="2331"/>
                      <a:pt x="3309" y="2306"/>
                    </a:cubicBezTo>
                    <a:cubicBezTo>
                      <a:pt x="3334" y="2281"/>
                      <a:pt x="3309" y="2231"/>
                      <a:pt x="3284" y="2231"/>
                    </a:cubicBezTo>
                    <a:cubicBezTo>
                      <a:pt x="3234" y="2181"/>
                      <a:pt x="3158" y="2155"/>
                      <a:pt x="3108" y="2155"/>
                    </a:cubicBezTo>
                    <a:cubicBezTo>
                      <a:pt x="3033" y="2130"/>
                      <a:pt x="2983" y="2105"/>
                      <a:pt x="2908" y="2080"/>
                    </a:cubicBezTo>
                    <a:lnTo>
                      <a:pt x="2883" y="2080"/>
                    </a:lnTo>
                    <a:cubicBezTo>
                      <a:pt x="2933" y="2055"/>
                      <a:pt x="2983" y="2030"/>
                      <a:pt x="3008" y="2030"/>
                    </a:cubicBezTo>
                    <a:cubicBezTo>
                      <a:pt x="3133" y="1980"/>
                      <a:pt x="3259" y="1930"/>
                      <a:pt x="3359" y="1880"/>
                    </a:cubicBezTo>
                    <a:cubicBezTo>
                      <a:pt x="3384" y="1880"/>
                      <a:pt x="3409" y="1830"/>
                      <a:pt x="3409" y="1805"/>
                    </a:cubicBezTo>
                    <a:cubicBezTo>
                      <a:pt x="3384" y="1780"/>
                      <a:pt x="3384" y="1754"/>
                      <a:pt x="3359" y="1754"/>
                    </a:cubicBezTo>
                    <a:cubicBezTo>
                      <a:pt x="3359" y="1754"/>
                      <a:pt x="3334" y="1729"/>
                      <a:pt x="3334" y="1729"/>
                    </a:cubicBezTo>
                    <a:lnTo>
                      <a:pt x="3309" y="1729"/>
                    </a:lnTo>
                    <a:cubicBezTo>
                      <a:pt x="3209" y="1780"/>
                      <a:pt x="3083" y="1830"/>
                      <a:pt x="2983" y="1855"/>
                    </a:cubicBezTo>
                    <a:cubicBezTo>
                      <a:pt x="2883" y="1905"/>
                      <a:pt x="2757" y="1930"/>
                      <a:pt x="2657" y="1980"/>
                    </a:cubicBezTo>
                    <a:lnTo>
                      <a:pt x="2632" y="1980"/>
                    </a:lnTo>
                    <a:cubicBezTo>
                      <a:pt x="2582" y="1980"/>
                      <a:pt x="2557" y="1980"/>
                      <a:pt x="2532" y="1955"/>
                    </a:cubicBezTo>
                    <a:cubicBezTo>
                      <a:pt x="2457" y="1930"/>
                      <a:pt x="2382" y="1905"/>
                      <a:pt x="2331" y="1905"/>
                    </a:cubicBezTo>
                    <a:cubicBezTo>
                      <a:pt x="2356" y="1880"/>
                      <a:pt x="2382" y="1855"/>
                      <a:pt x="2407" y="1855"/>
                    </a:cubicBezTo>
                    <a:cubicBezTo>
                      <a:pt x="2432" y="1830"/>
                      <a:pt x="2482" y="1805"/>
                      <a:pt x="2532" y="1780"/>
                    </a:cubicBezTo>
                    <a:cubicBezTo>
                      <a:pt x="2557" y="1754"/>
                      <a:pt x="2607" y="1729"/>
                      <a:pt x="2657" y="1704"/>
                    </a:cubicBezTo>
                    <a:cubicBezTo>
                      <a:pt x="2682" y="1704"/>
                      <a:pt x="2732" y="1679"/>
                      <a:pt x="2757" y="1629"/>
                    </a:cubicBezTo>
                    <a:cubicBezTo>
                      <a:pt x="2783" y="1629"/>
                      <a:pt x="2783" y="1629"/>
                      <a:pt x="2808" y="1604"/>
                    </a:cubicBezTo>
                    <a:cubicBezTo>
                      <a:pt x="2833" y="1604"/>
                      <a:pt x="2833" y="1554"/>
                      <a:pt x="2833" y="1529"/>
                    </a:cubicBezTo>
                    <a:cubicBezTo>
                      <a:pt x="2808" y="1504"/>
                      <a:pt x="2783" y="1504"/>
                      <a:pt x="2757" y="1479"/>
                    </a:cubicBezTo>
                    <a:cubicBezTo>
                      <a:pt x="2707" y="1454"/>
                      <a:pt x="2657" y="1454"/>
                      <a:pt x="2607" y="1429"/>
                    </a:cubicBezTo>
                    <a:cubicBezTo>
                      <a:pt x="2582" y="1404"/>
                      <a:pt x="2532" y="1404"/>
                      <a:pt x="2482" y="1379"/>
                    </a:cubicBezTo>
                    <a:cubicBezTo>
                      <a:pt x="2432" y="1353"/>
                      <a:pt x="2407" y="1353"/>
                      <a:pt x="2356" y="1328"/>
                    </a:cubicBezTo>
                    <a:cubicBezTo>
                      <a:pt x="2331" y="1303"/>
                      <a:pt x="2281" y="1303"/>
                      <a:pt x="2231" y="1278"/>
                    </a:cubicBezTo>
                    <a:cubicBezTo>
                      <a:pt x="2206" y="1253"/>
                      <a:pt x="2181" y="1253"/>
                      <a:pt x="2156" y="1228"/>
                    </a:cubicBezTo>
                    <a:cubicBezTo>
                      <a:pt x="2156" y="1228"/>
                      <a:pt x="2181" y="1228"/>
                      <a:pt x="2181" y="1203"/>
                    </a:cubicBezTo>
                    <a:cubicBezTo>
                      <a:pt x="2231" y="1178"/>
                      <a:pt x="2281" y="1128"/>
                      <a:pt x="2331" y="1103"/>
                    </a:cubicBezTo>
                    <a:cubicBezTo>
                      <a:pt x="2356" y="1078"/>
                      <a:pt x="2382" y="1053"/>
                      <a:pt x="2407" y="1028"/>
                    </a:cubicBezTo>
                    <a:cubicBezTo>
                      <a:pt x="2432" y="1028"/>
                      <a:pt x="2432" y="1028"/>
                      <a:pt x="2457" y="1053"/>
                    </a:cubicBezTo>
                    <a:cubicBezTo>
                      <a:pt x="2532" y="1078"/>
                      <a:pt x="2607" y="1078"/>
                      <a:pt x="2682" y="1103"/>
                    </a:cubicBezTo>
                    <a:cubicBezTo>
                      <a:pt x="2783" y="1128"/>
                      <a:pt x="2858" y="1153"/>
                      <a:pt x="2958" y="1178"/>
                    </a:cubicBezTo>
                    <a:cubicBezTo>
                      <a:pt x="2983" y="1178"/>
                      <a:pt x="3033" y="1178"/>
                      <a:pt x="3033" y="1128"/>
                    </a:cubicBezTo>
                    <a:cubicBezTo>
                      <a:pt x="3058" y="1103"/>
                      <a:pt x="3033" y="1053"/>
                      <a:pt x="3008" y="1053"/>
                    </a:cubicBezTo>
                    <a:cubicBezTo>
                      <a:pt x="2908" y="1028"/>
                      <a:pt x="2833" y="1003"/>
                      <a:pt x="2732" y="978"/>
                    </a:cubicBezTo>
                    <a:cubicBezTo>
                      <a:pt x="2657" y="952"/>
                      <a:pt x="2607" y="927"/>
                      <a:pt x="2532" y="927"/>
                    </a:cubicBezTo>
                    <a:cubicBezTo>
                      <a:pt x="2557" y="902"/>
                      <a:pt x="2582" y="877"/>
                      <a:pt x="2607" y="877"/>
                    </a:cubicBezTo>
                    <a:cubicBezTo>
                      <a:pt x="2632" y="852"/>
                      <a:pt x="2657" y="827"/>
                      <a:pt x="2682" y="802"/>
                    </a:cubicBezTo>
                    <a:cubicBezTo>
                      <a:pt x="2707" y="777"/>
                      <a:pt x="2732" y="777"/>
                      <a:pt x="2757" y="752"/>
                    </a:cubicBezTo>
                    <a:cubicBezTo>
                      <a:pt x="2783" y="727"/>
                      <a:pt x="2833" y="677"/>
                      <a:pt x="2858" y="652"/>
                    </a:cubicBezTo>
                    <a:cubicBezTo>
                      <a:pt x="2883" y="627"/>
                      <a:pt x="2883" y="602"/>
                      <a:pt x="2883" y="602"/>
                    </a:cubicBezTo>
                    <a:cubicBezTo>
                      <a:pt x="2858" y="577"/>
                      <a:pt x="2858" y="577"/>
                      <a:pt x="2833" y="577"/>
                    </a:cubicBezTo>
                    <a:lnTo>
                      <a:pt x="2808" y="577"/>
                    </a:lnTo>
                    <a:cubicBezTo>
                      <a:pt x="2783" y="627"/>
                      <a:pt x="2732" y="652"/>
                      <a:pt x="2682" y="702"/>
                    </a:cubicBezTo>
                    <a:cubicBezTo>
                      <a:pt x="2632" y="727"/>
                      <a:pt x="2607" y="777"/>
                      <a:pt x="2557" y="802"/>
                    </a:cubicBezTo>
                    <a:cubicBezTo>
                      <a:pt x="2532" y="827"/>
                      <a:pt x="2532" y="827"/>
                      <a:pt x="2532" y="827"/>
                    </a:cubicBezTo>
                    <a:cubicBezTo>
                      <a:pt x="2532" y="802"/>
                      <a:pt x="2532" y="752"/>
                      <a:pt x="2532" y="727"/>
                    </a:cubicBezTo>
                    <a:cubicBezTo>
                      <a:pt x="2532" y="627"/>
                      <a:pt x="2532" y="526"/>
                      <a:pt x="2532" y="426"/>
                    </a:cubicBezTo>
                    <a:cubicBezTo>
                      <a:pt x="2532" y="401"/>
                      <a:pt x="2507" y="376"/>
                      <a:pt x="2457" y="376"/>
                    </a:cubicBezTo>
                    <a:cubicBezTo>
                      <a:pt x="2432" y="376"/>
                      <a:pt x="2407" y="401"/>
                      <a:pt x="2407" y="426"/>
                    </a:cubicBezTo>
                    <a:cubicBezTo>
                      <a:pt x="2382" y="526"/>
                      <a:pt x="2382" y="602"/>
                      <a:pt x="2382" y="702"/>
                    </a:cubicBezTo>
                    <a:cubicBezTo>
                      <a:pt x="2382" y="777"/>
                      <a:pt x="2382" y="852"/>
                      <a:pt x="2382" y="952"/>
                    </a:cubicBezTo>
                    <a:cubicBezTo>
                      <a:pt x="2356" y="978"/>
                      <a:pt x="2306" y="1028"/>
                      <a:pt x="2281" y="1053"/>
                    </a:cubicBezTo>
                    <a:cubicBezTo>
                      <a:pt x="2231" y="1078"/>
                      <a:pt x="2181" y="1128"/>
                      <a:pt x="2131" y="1153"/>
                    </a:cubicBezTo>
                    <a:cubicBezTo>
                      <a:pt x="2131" y="1153"/>
                      <a:pt x="2131" y="1128"/>
                      <a:pt x="2131" y="1128"/>
                    </a:cubicBezTo>
                    <a:cubicBezTo>
                      <a:pt x="2131" y="1078"/>
                      <a:pt x="2131" y="1028"/>
                      <a:pt x="2106" y="978"/>
                    </a:cubicBezTo>
                    <a:cubicBezTo>
                      <a:pt x="2106" y="927"/>
                      <a:pt x="2081" y="877"/>
                      <a:pt x="2081" y="827"/>
                    </a:cubicBezTo>
                    <a:cubicBezTo>
                      <a:pt x="2081" y="802"/>
                      <a:pt x="2056" y="777"/>
                      <a:pt x="2056" y="752"/>
                    </a:cubicBezTo>
                    <a:cubicBezTo>
                      <a:pt x="2056" y="727"/>
                      <a:pt x="2056" y="727"/>
                      <a:pt x="2056" y="702"/>
                    </a:cubicBezTo>
                    <a:cubicBezTo>
                      <a:pt x="2056" y="677"/>
                      <a:pt x="2056" y="677"/>
                      <a:pt x="2056" y="677"/>
                    </a:cubicBezTo>
                    <a:lnTo>
                      <a:pt x="2031" y="677"/>
                    </a:lnTo>
                    <a:cubicBezTo>
                      <a:pt x="2031" y="652"/>
                      <a:pt x="2006" y="652"/>
                      <a:pt x="2006" y="652"/>
                    </a:cubicBezTo>
                    <a:lnTo>
                      <a:pt x="1955" y="652"/>
                    </a:lnTo>
                    <a:cubicBezTo>
                      <a:pt x="1930" y="677"/>
                      <a:pt x="1905" y="677"/>
                      <a:pt x="1880" y="702"/>
                    </a:cubicBezTo>
                    <a:cubicBezTo>
                      <a:pt x="1880" y="727"/>
                      <a:pt x="1855" y="727"/>
                      <a:pt x="1830" y="752"/>
                    </a:cubicBezTo>
                    <a:cubicBezTo>
                      <a:pt x="1805" y="777"/>
                      <a:pt x="1780" y="802"/>
                      <a:pt x="1755" y="827"/>
                    </a:cubicBezTo>
                    <a:cubicBezTo>
                      <a:pt x="1730" y="852"/>
                      <a:pt x="1705" y="877"/>
                      <a:pt x="1655" y="902"/>
                    </a:cubicBezTo>
                    <a:cubicBezTo>
                      <a:pt x="1655" y="927"/>
                      <a:pt x="1630" y="927"/>
                      <a:pt x="1605" y="952"/>
                    </a:cubicBezTo>
                    <a:cubicBezTo>
                      <a:pt x="1580" y="978"/>
                      <a:pt x="1580" y="978"/>
                      <a:pt x="1554" y="1003"/>
                    </a:cubicBezTo>
                    <a:cubicBezTo>
                      <a:pt x="1529" y="1028"/>
                      <a:pt x="1504" y="1053"/>
                      <a:pt x="1479" y="1078"/>
                    </a:cubicBezTo>
                    <a:cubicBezTo>
                      <a:pt x="1479" y="1078"/>
                      <a:pt x="1454" y="1053"/>
                      <a:pt x="1454" y="1028"/>
                    </a:cubicBezTo>
                    <a:cubicBezTo>
                      <a:pt x="1454" y="952"/>
                      <a:pt x="1429" y="902"/>
                      <a:pt x="1429" y="827"/>
                    </a:cubicBezTo>
                    <a:cubicBezTo>
                      <a:pt x="1429" y="802"/>
                      <a:pt x="1429" y="777"/>
                      <a:pt x="1404" y="752"/>
                    </a:cubicBezTo>
                    <a:lnTo>
                      <a:pt x="1429" y="752"/>
                    </a:lnTo>
                    <a:cubicBezTo>
                      <a:pt x="1454" y="702"/>
                      <a:pt x="1479" y="652"/>
                      <a:pt x="1504" y="602"/>
                    </a:cubicBezTo>
                    <a:cubicBezTo>
                      <a:pt x="1529" y="526"/>
                      <a:pt x="1554" y="476"/>
                      <a:pt x="1580" y="401"/>
                    </a:cubicBezTo>
                    <a:cubicBezTo>
                      <a:pt x="1605" y="351"/>
                      <a:pt x="1630" y="301"/>
                      <a:pt x="1655" y="251"/>
                    </a:cubicBezTo>
                    <a:cubicBezTo>
                      <a:pt x="1680" y="201"/>
                      <a:pt x="1680" y="125"/>
                      <a:pt x="1705" y="75"/>
                    </a:cubicBezTo>
                    <a:cubicBezTo>
                      <a:pt x="1730" y="50"/>
                      <a:pt x="1705" y="0"/>
                      <a:pt x="16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8"/>
              <p:cNvSpPr/>
              <p:nvPr/>
            </p:nvSpPr>
            <p:spPr>
              <a:xfrm>
                <a:off x="4975725" y="1430475"/>
                <a:ext cx="312050" cy="338375"/>
              </a:xfrm>
              <a:custGeom>
                <a:avLst/>
                <a:gdLst/>
                <a:ahLst/>
                <a:cxnLst/>
                <a:rect l="l" t="t" r="r" b="b"/>
                <a:pathLst>
                  <a:path w="12482" h="13535" extrusionOk="0">
                    <a:moveTo>
                      <a:pt x="9449" y="0"/>
                    </a:moveTo>
                    <a:lnTo>
                      <a:pt x="0" y="2231"/>
                    </a:lnTo>
                    <a:lnTo>
                      <a:pt x="2607" y="13534"/>
                    </a:lnTo>
                    <a:lnTo>
                      <a:pt x="12482" y="10803"/>
                    </a:lnTo>
                    <a:lnTo>
                      <a:pt x="94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8"/>
              <p:cNvSpPr/>
              <p:nvPr/>
            </p:nvSpPr>
            <p:spPr>
              <a:xfrm>
                <a:off x="5088500" y="1451775"/>
                <a:ext cx="67700" cy="277600"/>
              </a:xfrm>
              <a:custGeom>
                <a:avLst/>
                <a:gdLst/>
                <a:ahLst/>
                <a:cxnLst/>
                <a:rect l="l" t="t" r="r" b="b"/>
                <a:pathLst>
                  <a:path w="2708" h="11104" extrusionOk="0">
                    <a:moveTo>
                      <a:pt x="1" y="1"/>
                    </a:moveTo>
                    <a:lnTo>
                      <a:pt x="1128" y="6041"/>
                    </a:lnTo>
                    <a:lnTo>
                      <a:pt x="1981" y="11103"/>
                    </a:lnTo>
                    <a:lnTo>
                      <a:pt x="2707" y="10953"/>
                    </a:lnTo>
                    <a:lnTo>
                      <a:pt x="1780" y="5640"/>
                    </a:lnTo>
                    <a:lnTo>
                      <a:pt x="402" y="5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8"/>
              <p:cNvSpPr/>
              <p:nvPr/>
            </p:nvSpPr>
            <p:spPr>
              <a:xfrm>
                <a:off x="4981350" y="1543875"/>
                <a:ext cx="281375" cy="104675"/>
              </a:xfrm>
              <a:custGeom>
                <a:avLst/>
                <a:gdLst/>
                <a:ahLst/>
                <a:cxnLst/>
                <a:rect l="l" t="t" r="r" b="b"/>
                <a:pathLst>
                  <a:path w="11255" h="4187" extrusionOk="0">
                    <a:moveTo>
                      <a:pt x="10753" y="1"/>
                    </a:moveTo>
                    <a:lnTo>
                      <a:pt x="6066" y="1730"/>
                    </a:lnTo>
                    <a:lnTo>
                      <a:pt x="1" y="2958"/>
                    </a:lnTo>
                    <a:lnTo>
                      <a:pt x="577" y="4186"/>
                    </a:lnTo>
                    <a:lnTo>
                      <a:pt x="6267" y="2307"/>
                    </a:lnTo>
                    <a:lnTo>
                      <a:pt x="11254" y="928"/>
                    </a:lnTo>
                    <a:lnTo>
                      <a:pt x="10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8"/>
              <p:cNvSpPr/>
              <p:nvPr/>
            </p:nvSpPr>
            <p:spPr>
              <a:xfrm>
                <a:off x="5069700" y="1320200"/>
                <a:ext cx="98400" cy="132225"/>
              </a:xfrm>
              <a:custGeom>
                <a:avLst/>
                <a:gdLst/>
                <a:ahLst/>
                <a:cxnLst/>
                <a:rect l="l" t="t" r="r" b="b"/>
                <a:pathLst>
                  <a:path w="3936" h="5289" fill="none" extrusionOk="0">
                    <a:moveTo>
                      <a:pt x="1154" y="5289"/>
                    </a:moveTo>
                    <a:cubicBezTo>
                      <a:pt x="1329" y="5289"/>
                      <a:pt x="3785" y="4762"/>
                      <a:pt x="3911" y="2231"/>
                    </a:cubicBezTo>
                    <a:cubicBezTo>
                      <a:pt x="3936" y="1304"/>
                      <a:pt x="3760" y="752"/>
                      <a:pt x="3585" y="427"/>
                    </a:cubicBezTo>
                    <a:cubicBezTo>
                      <a:pt x="3434" y="151"/>
                      <a:pt x="3083" y="0"/>
                      <a:pt x="2783" y="51"/>
                    </a:cubicBezTo>
                    <a:cubicBezTo>
                      <a:pt x="2106" y="176"/>
                      <a:pt x="828" y="602"/>
                      <a:pt x="477" y="2406"/>
                    </a:cubicBezTo>
                    <a:cubicBezTo>
                      <a:pt x="1" y="4863"/>
                      <a:pt x="1154" y="5289"/>
                      <a:pt x="1154" y="5289"/>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8"/>
              <p:cNvSpPr/>
              <p:nvPr/>
            </p:nvSpPr>
            <p:spPr>
              <a:xfrm>
                <a:off x="4972600" y="1341500"/>
                <a:ext cx="115925" cy="115325"/>
              </a:xfrm>
              <a:custGeom>
                <a:avLst/>
                <a:gdLst/>
                <a:ahLst/>
                <a:cxnLst/>
                <a:rect l="l" t="t" r="r" b="b"/>
                <a:pathLst>
                  <a:path w="4637" h="4613" fill="none" extrusionOk="0">
                    <a:moveTo>
                      <a:pt x="4637" y="4387"/>
                    </a:moveTo>
                    <a:cubicBezTo>
                      <a:pt x="4637" y="4387"/>
                      <a:pt x="4160" y="76"/>
                      <a:pt x="1579" y="26"/>
                    </a:cubicBezTo>
                    <a:cubicBezTo>
                      <a:pt x="426" y="1"/>
                      <a:pt x="75" y="577"/>
                      <a:pt x="50" y="1254"/>
                    </a:cubicBezTo>
                    <a:cubicBezTo>
                      <a:pt x="0" y="2206"/>
                      <a:pt x="576" y="3083"/>
                      <a:pt x="1429" y="3509"/>
                    </a:cubicBezTo>
                    <a:cubicBezTo>
                      <a:pt x="2406" y="4011"/>
                      <a:pt x="3835" y="4612"/>
                      <a:pt x="4637" y="4387"/>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8"/>
              <p:cNvSpPr/>
              <p:nvPr/>
            </p:nvSpPr>
            <p:spPr>
              <a:xfrm>
                <a:off x="5015200" y="1300775"/>
                <a:ext cx="104650" cy="151650"/>
              </a:xfrm>
              <a:custGeom>
                <a:avLst/>
                <a:gdLst/>
                <a:ahLst/>
                <a:cxnLst/>
                <a:rect l="l" t="t" r="r" b="b"/>
                <a:pathLst>
                  <a:path w="4186" h="6066" fill="none" extrusionOk="0">
                    <a:moveTo>
                      <a:pt x="25" y="2156"/>
                    </a:moveTo>
                    <a:cubicBezTo>
                      <a:pt x="151" y="878"/>
                      <a:pt x="1504" y="0"/>
                      <a:pt x="2707" y="452"/>
                    </a:cubicBezTo>
                    <a:cubicBezTo>
                      <a:pt x="3309" y="677"/>
                      <a:pt x="3810" y="1178"/>
                      <a:pt x="3935" y="2281"/>
                    </a:cubicBezTo>
                    <a:cubicBezTo>
                      <a:pt x="4186" y="5013"/>
                      <a:pt x="3334" y="6066"/>
                      <a:pt x="3334" y="6066"/>
                    </a:cubicBezTo>
                    <a:cubicBezTo>
                      <a:pt x="3334" y="6066"/>
                      <a:pt x="827" y="5264"/>
                      <a:pt x="201" y="3434"/>
                    </a:cubicBezTo>
                    <a:cubicBezTo>
                      <a:pt x="25" y="2958"/>
                      <a:pt x="0" y="2532"/>
                      <a:pt x="25" y="2156"/>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8"/>
              <p:cNvSpPr/>
              <p:nvPr/>
            </p:nvSpPr>
            <p:spPr>
              <a:xfrm>
                <a:off x="5054050" y="1636850"/>
                <a:ext cx="179850" cy="146575"/>
              </a:xfrm>
              <a:custGeom>
                <a:avLst/>
                <a:gdLst/>
                <a:ahLst/>
                <a:cxnLst/>
                <a:rect l="l" t="t" r="r" b="b"/>
                <a:pathLst>
                  <a:path w="7194" h="5863" extrusionOk="0">
                    <a:moveTo>
                      <a:pt x="5608" y="0"/>
                    </a:moveTo>
                    <a:cubicBezTo>
                      <a:pt x="5455" y="0"/>
                      <a:pt x="5290" y="20"/>
                      <a:pt x="5113" y="66"/>
                    </a:cubicBezTo>
                    <a:cubicBezTo>
                      <a:pt x="5113" y="66"/>
                      <a:pt x="1780" y="317"/>
                      <a:pt x="1679" y="1370"/>
                    </a:cubicBezTo>
                    <a:cubicBezTo>
                      <a:pt x="1646" y="1662"/>
                      <a:pt x="1944" y="1742"/>
                      <a:pt x="2284" y="1742"/>
                    </a:cubicBezTo>
                    <a:cubicBezTo>
                      <a:pt x="2702" y="1742"/>
                      <a:pt x="3183" y="1620"/>
                      <a:pt x="3183" y="1620"/>
                    </a:cubicBezTo>
                    <a:lnTo>
                      <a:pt x="3183" y="1620"/>
                    </a:lnTo>
                    <a:cubicBezTo>
                      <a:pt x="3183" y="1620"/>
                      <a:pt x="0" y="3500"/>
                      <a:pt x="953" y="3700"/>
                    </a:cubicBezTo>
                    <a:cubicBezTo>
                      <a:pt x="988" y="3708"/>
                      <a:pt x="1026" y="3712"/>
                      <a:pt x="1067" y="3712"/>
                    </a:cubicBezTo>
                    <a:cubicBezTo>
                      <a:pt x="1682" y="3712"/>
                      <a:pt x="2807" y="2874"/>
                      <a:pt x="2807" y="2873"/>
                    </a:cubicBezTo>
                    <a:lnTo>
                      <a:pt x="2807" y="2873"/>
                    </a:lnTo>
                    <a:cubicBezTo>
                      <a:pt x="2807" y="2874"/>
                      <a:pt x="802" y="5029"/>
                      <a:pt x="1654" y="5104"/>
                    </a:cubicBezTo>
                    <a:cubicBezTo>
                      <a:pt x="1661" y="5105"/>
                      <a:pt x="1668" y="5105"/>
                      <a:pt x="1676" y="5105"/>
                    </a:cubicBezTo>
                    <a:cubicBezTo>
                      <a:pt x="2167" y="5105"/>
                      <a:pt x="3383" y="3475"/>
                      <a:pt x="3384" y="3475"/>
                    </a:cubicBezTo>
                    <a:lnTo>
                      <a:pt x="3384" y="3475"/>
                    </a:lnTo>
                    <a:cubicBezTo>
                      <a:pt x="3383" y="3475"/>
                      <a:pt x="2367" y="5862"/>
                      <a:pt x="2907" y="5862"/>
                    </a:cubicBezTo>
                    <a:cubicBezTo>
                      <a:pt x="2942" y="5862"/>
                      <a:pt x="2984" y="5852"/>
                      <a:pt x="3033" y="5831"/>
                    </a:cubicBezTo>
                    <a:cubicBezTo>
                      <a:pt x="3359" y="5680"/>
                      <a:pt x="4286" y="3951"/>
                      <a:pt x="4286" y="3951"/>
                    </a:cubicBezTo>
                    <a:lnTo>
                      <a:pt x="4286" y="3951"/>
                    </a:lnTo>
                    <a:cubicBezTo>
                      <a:pt x="4286" y="3951"/>
                      <a:pt x="4000" y="5731"/>
                      <a:pt x="4396" y="5731"/>
                    </a:cubicBezTo>
                    <a:cubicBezTo>
                      <a:pt x="4423" y="5731"/>
                      <a:pt x="4453" y="5723"/>
                      <a:pt x="4486" y="5705"/>
                    </a:cubicBezTo>
                    <a:cubicBezTo>
                      <a:pt x="4912" y="5455"/>
                      <a:pt x="7193" y="1044"/>
                      <a:pt x="7193" y="1044"/>
                    </a:cubicBezTo>
                    <a:cubicBezTo>
                      <a:pt x="7193" y="1044"/>
                      <a:pt x="6710" y="0"/>
                      <a:pt x="5608"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8"/>
              <p:cNvSpPr/>
              <p:nvPr/>
            </p:nvSpPr>
            <p:spPr>
              <a:xfrm>
                <a:off x="4819700" y="1521950"/>
                <a:ext cx="6925" cy="9425"/>
              </a:xfrm>
              <a:custGeom>
                <a:avLst/>
                <a:gdLst/>
                <a:ahLst/>
                <a:cxnLst/>
                <a:rect l="l" t="t" r="r" b="b"/>
                <a:pathLst>
                  <a:path w="277" h="377" extrusionOk="0">
                    <a:moveTo>
                      <a:pt x="1" y="1"/>
                    </a:moveTo>
                    <a:lnTo>
                      <a:pt x="1" y="1"/>
                    </a:lnTo>
                    <a:cubicBezTo>
                      <a:pt x="76" y="126"/>
                      <a:pt x="176" y="251"/>
                      <a:pt x="276" y="377"/>
                    </a:cubicBezTo>
                    <a:cubicBezTo>
                      <a:pt x="276" y="326"/>
                      <a:pt x="276" y="276"/>
                      <a:pt x="251" y="226"/>
                    </a:cubicBezTo>
                    <a:cubicBezTo>
                      <a:pt x="251" y="201"/>
                      <a:pt x="251" y="151"/>
                      <a:pt x="226" y="126"/>
                    </a:cubicBezTo>
                    <a:cubicBezTo>
                      <a:pt x="201" y="101"/>
                      <a:pt x="176" y="76"/>
                      <a:pt x="151" y="76"/>
                    </a:cubicBezTo>
                    <a:cubicBezTo>
                      <a:pt x="101" y="51"/>
                      <a:pt x="76" y="26"/>
                      <a:pt x="26" y="26"/>
                    </a:cubicBezTo>
                    <a:cubicBezTo>
                      <a:pt x="26"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8"/>
              <p:cNvSpPr/>
              <p:nvPr/>
            </p:nvSpPr>
            <p:spPr>
              <a:xfrm>
                <a:off x="4934375" y="1157300"/>
                <a:ext cx="6275" cy="2525"/>
              </a:xfrm>
              <a:custGeom>
                <a:avLst/>
                <a:gdLst/>
                <a:ahLst/>
                <a:cxnLst/>
                <a:rect l="l" t="t" r="r" b="b"/>
                <a:pathLst>
                  <a:path w="251" h="101" extrusionOk="0">
                    <a:moveTo>
                      <a:pt x="201" y="0"/>
                    </a:moveTo>
                    <a:cubicBezTo>
                      <a:pt x="126" y="25"/>
                      <a:pt x="50" y="25"/>
                      <a:pt x="0" y="25"/>
                    </a:cubicBezTo>
                    <a:cubicBezTo>
                      <a:pt x="50" y="50"/>
                      <a:pt x="75" y="50"/>
                      <a:pt x="126" y="75"/>
                    </a:cubicBezTo>
                    <a:cubicBezTo>
                      <a:pt x="176" y="100"/>
                      <a:pt x="201" y="100"/>
                      <a:pt x="251" y="100"/>
                    </a:cubicBezTo>
                    <a:cubicBezTo>
                      <a:pt x="226" y="100"/>
                      <a:pt x="226" y="75"/>
                      <a:pt x="201" y="50"/>
                    </a:cubicBezTo>
                    <a:cubicBezTo>
                      <a:pt x="201" y="50"/>
                      <a:pt x="201" y="25"/>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8"/>
              <p:cNvSpPr/>
              <p:nvPr/>
            </p:nvSpPr>
            <p:spPr>
              <a:xfrm>
                <a:off x="4837875" y="1538875"/>
                <a:ext cx="22575" cy="13800"/>
              </a:xfrm>
              <a:custGeom>
                <a:avLst/>
                <a:gdLst/>
                <a:ahLst/>
                <a:cxnLst/>
                <a:rect l="l" t="t" r="r" b="b"/>
                <a:pathLst>
                  <a:path w="903" h="552" extrusionOk="0">
                    <a:moveTo>
                      <a:pt x="301" y="0"/>
                    </a:moveTo>
                    <a:cubicBezTo>
                      <a:pt x="276" y="0"/>
                      <a:pt x="251" y="25"/>
                      <a:pt x="251" y="50"/>
                    </a:cubicBezTo>
                    <a:cubicBezTo>
                      <a:pt x="201" y="76"/>
                      <a:pt x="151" y="126"/>
                      <a:pt x="101" y="151"/>
                    </a:cubicBezTo>
                    <a:cubicBezTo>
                      <a:pt x="76" y="201"/>
                      <a:pt x="26" y="226"/>
                      <a:pt x="1" y="251"/>
                    </a:cubicBezTo>
                    <a:cubicBezTo>
                      <a:pt x="51" y="351"/>
                      <a:pt x="126" y="426"/>
                      <a:pt x="201" y="502"/>
                    </a:cubicBezTo>
                    <a:cubicBezTo>
                      <a:pt x="251" y="502"/>
                      <a:pt x="301" y="527"/>
                      <a:pt x="376" y="552"/>
                    </a:cubicBezTo>
                    <a:lnTo>
                      <a:pt x="402" y="552"/>
                    </a:lnTo>
                    <a:cubicBezTo>
                      <a:pt x="402" y="552"/>
                      <a:pt x="427" y="552"/>
                      <a:pt x="427" y="527"/>
                    </a:cubicBezTo>
                    <a:cubicBezTo>
                      <a:pt x="452" y="527"/>
                      <a:pt x="452" y="527"/>
                      <a:pt x="477" y="502"/>
                    </a:cubicBezTo>
                    <a:cubicBezTo>
                      <a:pt x="527" y="502"/>
                      <a:pt x="552" y="477"/>
                      <a:pt x="602" y="451"/>
                    </a:cubicBezTo>
                    <a:cubicBezTo>
                      <a:pt x="652" y="426"/>
                      <a:pt x="677" y="401"/>
                      <a:pt x="727" y="376"/>
                    </a:cubicBezTo>
                    <a:cubicBezTo>
                      <a:pt x="777" y="351"/>
                      <a:pt x="828" y="326"/>
                      <a:pt x="853" y="301"/>
                    </a:cubicBezTo>
                    <a:cubicBezTo>
                      <a:pt x="878" y="301"/>
                      <a:pt x="878" y="276"/>
                      <a:pt x="903" y="276"/>
                    </a:cubicBezTo>
                    <a:cubicBezTo>
                      <a:pt x="803" y="226"/>
                      <a:pt x="702" y="201"/>
                      <a:pt x="627" y="151"/>
                    </a:cubicBezTo>
                    <a:cubicBezTo>
                      <a:pt x="552" y="126"/>
                      <a:pt x="502" y="101"/>
                      <a:pt x="427" y="50"/>
                    </a:cubicBezTo>
                    <a:cubicBezTo>
                      <a:pt x="376" y="50"/>
                      <a:pt x="351" y="25"/>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8"/>
              <p:cNvSpPr/>
              <p:nvPr/>
            </p:nvSpPr>
            <p:spPr>
              <a:xfrm>
                <a:off x="4847275" y="1557050"/>
                <a:ext cx="650" cy="650"/>
              </a:xfrm>
              <a:custGeom>
                <a:avLst/>
                <a:gdLst/>
                <a:ahLst/>
                <a:cxnLst/>
                <a:rect l="l" t="t" r="r" b="b"/>
                <a:pathLst>
                  <a:path w="26" h="26" extrusionOk="0">
                    <a:moveTo>
                      <a:pt x="0" y="0"/>
                    </a:moveTo>
                    <a:lnTo>
                      <a:pt x="26" y="25"/>
                    </a:lnTo>
                    <a:cubicBezTo>
                      <a:pt x="26" y="0"/>
                      <a:pt x="26" y="0"/>
                      <a:pt x="26"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8"/>
              <p:cNvSpPr/>
              <p:nvPr/>
            </p:nvSpPr>
            <p:spPr>
              <a:xfrm>
                <a:off x="4945025" y="1168575"/>
                <a:ext cx="19450" cy="10050"/>
              </a:xfrm>
              <a:custGeom>
                <a:avLst/>
                <a:gdLst/>
                <a:ahLst/>
                <a:cxnLst/>
                <a:rect l="l" t="t" r="r" b="b"/>
                <a:pathLst>
                  <a:path w="778" h="402" extrusionOk="0">
                    <a:moveTo>
                      <a:pt x="426" y="0"/>
                    </a:moveTo>
                    <a:cubicBezTo>
                      <a:pt x="401" y="0"/>
                      <a:pt x="376" y="25"/>
                      <a:pt x="376" y="25"/>
                    </a:cubicBezTo>
                    <a:cubicBezTo>
                      <a:pt x="351" y="50"/>
                      <a:pt x="326" y="50"/>
                      <a:pt x="326" y="50"/>
                    </a:cubicBezTo>
                    <a:cubicBezTo>
                      <a:pt x="276" y="75"/>
                      <a:pt x="226" y="126"/>
                      <a:pt x="176" y="151"/>
                    </a:cubicBezTo>
                    <a:cubicBezTo>
                      <a:pt x="151" y="151"/>
                      <a:pt x="126" y="176"/>
                      <a:pt x="101" y="201"/>
                    </a:cubicBezTo>
                    <a:cubicBezTo>
                      <a:pt x="101" y="226"/>
                      <a:pt x="75" y="226"/>
                      <a:pt x="50" y="251"/>
                    </a:cubicBezTo>
                    <a:cubicBezTo>
                      <a:pt x="50" y="251"/>
                      <a:pt x="25" y="276"/>
                      <a:pt x="0" y="276"/>
                    </a:cubicBezTo>
                    <a:cubicBezTo>
                      <a:pt x="25" y="276"/>
                      <a:pt x="25" y="301"/>
                      <a:pt x="50" y="301"/>
                    </a:cubicBezTo>
                    <a:cubicBezTo>
                      <a:pt x="101" y="301"/>
                      <a:pt x="151" y="326"/>
                      <a:pt x="201" y="351"/>
                    </a:cubicBezTo>
                    <a:cubicBezTo>
                      <a:pt x="251" y="351"/>
                      <a:pt x="301" y="376"/>
                      <a:pt x="376" y="401"/>
                    </a:cubicBezTo>
                    <a:lnTo>
                      <a:pt x="451" y="401"/>
                    </a:lnTo>
                    <a:cubicBezTo>
                      <a:pt x="451" y="401"/>
                      <a:pt x="476" y="376"/>
                      <a:pt x="476" y="376"/>
                    </a:cubicBezTo>
                    <a:cubicBezTo>
                      <a:pt x="527" y="326"/>
                      <a:pt x="577" y="301"/>
                      <a:pt x="627" y="251"/>
                    </a:cubicBezTo>
                    <a:cubicBezTo>
                      <a:pt x="677" y="201"/>
                      <a:pt x="727" y="176"/>
                      <a:pt x="752" y="126"/>
                    </a:cubicBezTo>
                    <a:lnTo>
                      <a:pt x="777" y="126"/>
                    </a:lnTo>
                    <a:cubicBezTo>
                      <a:pt x="702" y="100"/>
                      <a:pt x="652" y="75"/>
                      <a:pt x="602" y="50"/>
                    </a:cubicBezTo>
                    <a:cubicBezTo>
                      <a:pt x="527" y="25"/>
                      <a:pt x="47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8"/>
              <p:cNvSpPr/>
              <p:nvPr/>
            </p:nvSpPr>
            <p:spPr>
              <a:xfrm>
                <a:off x="4958175" y="1172325"/>
                <a:ext cx="12550" cy="21325"/>
              </a:xfrm>
              <a:custGeom>
                <a:avLst/>
                <a:gdLst/>
                <a:ahLst/>
                <a:cxnLst/>
                <a:rect l="l" t="t" r="r" b="b"/>
                <a:pathLst>
                  <a:path w="502" h="853" extrusionOk="0">
                    <a:moveTo>
                      <a:pt x="351" y="1"/>
                    </a:moveTo>
                    <a:cubicBezTo>
                      <a:pt x="351" y="26"/>
                      <a:pt x="326" y="26"/>
                      <a:pt x="301" y="51"/>
                    </a:cubicBezTo>
                    <a:cubicBezTo>
                      <a:pt x="251" y="101"/>
                      <a:pt x="226" y="126"/>
                      <a:pt x="176" y="176"/>
                    </a:cubicBezTo>
                    <a:cubicBezTo>
                      <a:pt x="126" y="201"/>
                      <a:pt x="76" y="251"/>
                      <a:pt x="26" y="301"/>
                    </a:cubicBezTo>
                    <a:lnTo>
                      <a:pt x="1" y="301"/>
                    </a:lnTo>
                    <a:cubicBezTo>
                      <a:pt x="1" y="301"/>
                      <a:pt x="1" y="301"/>
                      <a:pt x="1" y="326"/>
                    </a:cubicBezTo>
                    <a:cubicBezTo>
                      <a:pt x="1" y="352"/>
                      <a:pt x="26" y="402"/>
                      <a:pt x="26" y="427"/>
                    </a:cubicBezTo>
                    <a:cubicBezTo>
                      <a:pt x="51" y="452"/>
                      <a:pt x="51" y="477"/>
                      <a:pt x="51" y="502"/>
                    </a:cubicBezTo>
                    <a:cubicBezTo>
                      <a:pt x="76" y="527"/>
                      <a:pt x="76" y="552"/>
                      <a:pt x="76" y="577"/>
                    </a:cubicBezTo>
                    <a:cubicBezTo>
                      <a:pt x="101" y="602"/>
                      <a:pt x="101" y="627"/>
                      <a:pt x="101" y="652"/>
                    </a:cubicBezTo>
                    <a:cubicBezTo>
                      <a:pt x="126" y="677"/>
                      <a:pt x="126" y="702"/>
                      <a:pt x="126" y="727"/>
                    </a:cubicBezTo>
                    <a:cubicBezTo>
                      <a:pt x="126" y="753"/>
                      <a:pt x="151" y="778"/>
                      <a:pt x="151" y="803"/>
                    </a:cubicBezTo>
                    <a:cubicBezTo>
                      <a:pt x="151" y="803"/>
                      <a:pt x="151" y="828"/>
                      <a:pt x="151" y="853"/>
                    </a:cubicBezTo>
                    <a:cubicBezTo>
                      <a:pt x="176" y="828"/>
                      <a:pt x="176" y="828"/>
                      <a:pt x="201" y="803"/>
                    </a:cubicBezTo>
                    <a:cubicBezTo>
                      <a:pt x="226" y="803"/>
                      <a:pt x="226" y="778"/>
                      <a:pt x="251" y="778"/>
                    </a:cubicBezTo>
                    <a:cubicBezTo>
                      <a:pt x="276" y="753"/>
                      <a:pt x="301" y="727"/>
                      <a:pt x="301" y="727"/>
                    </a:cubicBezTo>
                    <a:cubicBezTo>
                      <a:pt x="326" y="702"/>
                      <a:pt x="351" y="702"/>
                      <a:pt x="351" y="677"/>
                    </a:cubicBezTo>
                    <a:cubicBezTo>
                      <a:pt x="377" y="677"/>
                      <a:pt x="377" y="677"/>
                      <a:pt x="377" y="652"/>
                    </a:cubicBezTo>
                    <a:cubicBezTo>
                      <a:pt x="402" y="652"/>
                      <a:pt x="402" y="652"/>
                      <a:pt x="402" y="627"/>
                    </a:cubicBezTo>
                    <a:cubicBezTo>
                      <a:pt x="427" y="627"/>
                      <a:pt x="452" y="602"/>
                      <a:pt x="477" y="577"/>
                    </a:cubicBezTo>
                    <a:cubicBezTo>
                      <a:pt x="477" y="577"/>
                      <a:pt x="477" y="552"/>
                      <a:pt x="502" y="552"/>
                    </a:cubicBezTo>
                    <a:cubicBezTo>
                      <a:pt x="477" y="427"/>
                      <a:pt x="452" y="301"/>
                      <a:pt x="427" y="176"/>
                    </a:cubicBezTo>
                    <a:cubicBezTo>
                      <a:pt x="402" y="126"/>
                      <a:pt x="402" y="76"/>
                      <a:pt x="377" y="26"/>
                    </a:cubicBezTo>
                    <a:cubicBezTo>
                      <a:pt x="377" y="1"/>
                      <a:pt x="377"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8"/>
              <p:cNvSpPr/>
              <p:nvPr/>
            </p:nvSpPr>
            <p:spPr>
              <a:xfrm>
                <a:off x="4730100" y="1158550"/>
                <a:ext cx="338375" cy="524450"/>
              </a:xfrm>
              <a:custGeom>
                <a:avLst/>
                <a:gdLst/>
                <a:ahLst/>
                <a:cxnLst/>
                <a:rect l="l" t="t" r="r" b="b"/>
                <a:pathLst>
                  <a:path w="13535" h="20978" extrusionOk="0">
                    <a:moveTo>
                      <a:pt x="4211" y="3609"/>
                    </a:moveTo>
                    <a:cubicBezTo>
                      <a:pt x="4236" y="3609"/>
                      <a:pt x="4236" y="3634"/>
                      <a:pt x="4236" y="3659"/>
                    </a:cubicBezTo>
                    <a:cubicBezTo>
                      <a:pt x="4211" y="3735"/>
                      <a:pt x="4186" y="3785"/>
                      <a:pt x="4161" y="3860"/>
                    </a:cubicBezTo>
                    <a:cubicBezTo>
                      <a:pt x="4161" y="3910"/>
                      <a:pt x="4136" y="3960"/>
                      <a:pt x="4111" y="4010"/>
                    </a:cubicBezTo>
                    <a:cubicBezTo>
                      <a:pt x="4086" y="4085"/>
                      <a:pt x="4061" y="4136"/>
                      <a:pt x="4036" y="4186"/>
                    </a:cubicBezTo>
                    <a:cubicBezTo>
                      <a:pt x="4011" y="4236"/>
                      <a:pt x="3986" y="4286"/>
                      <a:pt x="3961" y="4336"/>
                    </a:cubicBezTo>
                    <a:cubicBezTo>
                      <a:pt x="3961" y="4361"/>
                      <a:pt x="3936" y="4361"/>
                      <a:pt x="3936" y="4361"/>
                    </a:cubicBezTo>
                    <a:cubicBezTo>
                      <a:pt x="3936" y="4386"/>
                      <a:pt x="3936" y="4411"/>
                      <a:pt x="3961" y="4436"/>
                    </a:cubicBezTo>
                    <a:cubicBezTo>
                      <a:pt x="3961" y="4512"/>
                      <a:pt x="3961" y="4562"/>
                      <a:pt x="3986" y="4637"/>
                    </a:cubicBezTo>
                    <a:cubicBezTo>
                      <a:pt x="3986" y="4662"/>
                      <a:pt x="3986" y="4662"/>
                      <a:pt x="4011" y="4687"/>
                    </a:cubicBezTo>
                    <a:cubicBezTo>
                      <a:pt x="4036" y="4662"/>
                      <a:pt x="4061" y="4637"/>
                      <a:pt x="4086" y="4612"/>
                    </a:cubicBezTo>
                    <a:cubicBezTo>
                      <a:pt x="4086" y="4587"/>
                      <a:pt x="4111" y="4587"/>
                      <a:pt x="4136" y="4562"/>
                    </a:cubicBezTo>
                    <a:cubicBezTo>
                      <a:pt x="4161" y="4537"/>
                      <a:pt x="4161" y="4537"/>
                      <a:pt x="4186" y="4512"/>
                    </a:cubicBezTo>
                    <a:cubicBezTo>
                      <a:pt x="4211" y="4486"/>
                      <a:pt x="4236" y="4461"/>
                      <a:pt x="4261" y="4436"/>
                    </a:cubicBezTo>
                    <a:cubicBezTo>
                      <a:pt x="4286" y="4411"/>
                      <a:pt x="4312" y="4386"/>
                      <a:pt x="4337" y="4361"/>
                    </a:cubicBezTo>
                    <a:cubicBezTo>
                      <a:pt x="4362" y="4336"/>
                      <a:pt x="4387" y="4311"/>
                      <a:pt x="4412" y="4311"/>
                    </a:cubicBezTo>
                    <a:cubicBezTo>
                      <a:pt x="4437" y="4286"/>
                      <a:pt x="4462" y="4261"/>
                      <a:pt x="4487" y="4261"/>
                    </a:cubicBezTo>
                    <a:lnTo>
                      <a:pt x="4512" y="4261"/>
                    </a:lnTo>
                    <a:cubicBezTo>
                      <a:pt x="4537" y="4261"/>
                      <a:pt x="4562" y="4261"/>
                      <a:pt x="4562" y="4286"/>
                    </a:cubicBezTo>
                    <a:cubicBezTo>
                      <a:pt x="4562" y="4286"/>
                      <a:pt x="4587" y="4286"/>
                      <a:pt x="4587" y="4311"/>
                    </a:cubicBezTo>
                    <a:cubicBezTo>
                      <a:pt x="4587" y="4311"/>
                      <a:pt x="4587" y="4336"/>
                      <a:pt x="4587" y="4361"/>
                    </a:cubicBezTo>
                    <a:cubicBezTo>
                      <a:pt x="4587" y="4386"/>
                      <a:pt x="4587" y="4411"/>
                      <a:pt x="4612" y="4436"/>
                    </a:cubicBezTo>
                    <a:cubicBezTo>
                      <a:pt x="4612" y="4486"/>
                      <a:pt x="4637" y="4537"/>
                      <a:pt x="4637" y="4587"/>
                    </a:cubicBezTo>
                    <a:cubicBezTo>
                      <a:pt x="4637" y="4637"/>
                      <a:pt x="4662" y="4687"/>
                      <a:pt x="4662" y="4737"/>
                    </a:cubicBezTo>
                    <a:cubicBezTo>
                      <a:pt x="4662" y="4737"/>
                      <a:pt x="4662" y="4762"/>
                      <a:pt x="4662" y="4762"/>
                    </a:cubicBezTo>
                    <a:cubicBezTo>
                      <a:pt x="4713" y="4737"/>
                      <a:pt x="4763" y="4687"/>
                      <a:pt x="4788" y="4662"/>
                    </a:cubicBezTo>
                    <a:cubicBezTo>
                      <a:pt x="4838" y="4612"/>
                      <a:pt x="4863" y="4587"/>
                      <a:pt x="4913" y="4562"/>
                    </a:cubicBezTo>
                    <a:cubicBezTo>
                      <a:pt x="4913" y="4562"/>
                      <a:pt x="4913" y="4562"/>
                      <a:pt x="4913" y="4537"/>
                    </a:cubicBezTo>
                    <a:cubicBezTo>
                      <a:pt x="4913" y="4461"/>
                      <a:pt x="4913" y="4386"/>
                      <a:pt x="4913" y="4311"/>
                    </a:cubicBezTo>
                    <a:cubicBezTo>
                      <a:pt x="4913" y="4211"/>
                      <a:pt x="4913" y="4136"/>
                      <a:pt x="4913" y="4035"/>
                    </a:cubicBezTo>
                    <a:cubicBezTo>
                      <a:pt x="4913" y="4010"/>
                      <a:pt x="4963" y="3985"/>
                      <a:pt x="4988" y="3985"/>
                    </a:cubicBezTo>
                    <a:cubicBezTo>
                      <a:pt x="5013" y="3985"/>
                      <a:pt x="5063" y="4010"/>
                      <a:pt x="5063" y="4035"/>
                    </a:cubicBezTo>
                    <a:cubicBezTo>
                      <a:pt x="5038" y="4136"/>
                      <a:pt x="5038" y="4236"/>
                      <a:pt x="5038" y="4311"/>
                    </a:cubicBezTo>
                    <a:cubicBezTo>
                      <a:pt x="5038" y="4361"/>
                      <a:pt x="5038" y="4411"/>
                      <a:pt x="5038" y="4436"/>
                    </a:cubicBezTo>
                    <a:cubicBezTo>
                      <a:pt x="5063" y="4436"/>
                      <a:pt x="5063" y="4436"/>
                      <a:pt x="5063" y="4411"/>
                    </a:cubicBezTo>
                    <a:cubicBezTo>
                      <a:pt x="5114" y="4386"/>
                      <a:pt x="5164" y="4336"/>
                      <a:pt x="5214" y="4286"/>
                    </a:cubicBezTo>
                    <a:cubicBezTo>
                      <a:pt x="5264" y="4261"/>
                      <a:pt x="5289" y="4236"/>
                      <a:pt x="5339" y="4186"/>
                    </a:cubicBezTo>
                    <a:lnTo>
                      <a:pt x="5389" y="4186"/>
                    </a:lnTo>
                    <a:cubicBezTo>
                      <a:pt x="5414" y="4211"/>
                      <a:pt x="5414" y="4236"/>
                      <a:pt x="5389" y="4261"/>
                    </a:cubicBezTo>
                    <a:cubicBezTo>
                      <a:pt x="5364" y="4286"/>
                      <a:pt x="5314" y="4336"/>
                      <a:pt x="5264" y="4361"/>
                    </a:cubicBezTo>
                    <a:cubicBezTo>
                      <a:pt x="5239" y="4386"/>
                      <a:pt x="5214" y="4386"/>
                      <a:pt x="5189" y="4411"/>
                    </a:cubicBezTo>
                    <a:cubicBezTo>
                      <a:pt x="5164" y="4436"/>
                      <a:pt x="5164" y="4461"/>
                      <a:pt x="5139" y="4461"/>
                    </a:cubicBezTo>
                    <a:cubicBezTo>
                      <a:pt x="5114" y="4486"/>
                      <a:pt x="5088" y="4512"/>
                      <a:pt x="5063" y="4512"/>
                    </a:cubicBezTo>
                    <a:cubicBezTo>
                      <a:pt x="5139" y="4537"/>
                      <a:pt x="5189" y="4562"/>
                      <a:pt x="5264" y="4587"/>
                    </a:cubicBezTo>
                    <a:cubicBezTo>
                      <a:pt x="5339" y="4612"/>
                      <a:pt x="5439" y="4637"/>
                      <a:pt x="5515" y="4662"/>
                    </a:cubicBezTo>
                    <a:cubicBezTo>
                      <a:pt x="5565" y="4662"/>
                      <a:pt x="5565" y="4712"/>
                      <a:pt x="5565" y="4737"/>
                    </a:cubicBezTo>
                    <a:cubicBezTo>
                      <a:pt x="5565" y="4787"/>
                      <a:pt x="5515" y="4787"/>
                      <a:pt x="5489" y="4787"/>
                    </a:cubicBezTo>
                    <a:cubicBezTo>
                      <a:pt x="5389" y="4762"/>
                      <a:pt x="5314" y="4737"/>
                      <a:pt x="5214" y="4712"/>
                    </a:cubicBezTo>
                    <a:cubicBezTo>
                      <a:pt x="5139" y="4687"/>
                      <a:pt x="5038" y="4662"/>
                      <a:pt x="4963" y="4637"/>
                    </a:cubicBezTo>
                    <a:cubicBezTo>
                      <a:pt x="4963" y="4637"/>
                      <a:pt x="4938" y="4637"/>
                      <a:pt x="4938" y="4612"/>
                    </a:cubicBezTo>
                    <a:cubicBezTo>
                      <a:pt x="4913" y="4637"/>
                      <a:pt x="4888" y="4662"/>
                      <a:pt x="4838" y="4687"/>
                    </a:cubicBezTo>
                    <a:cubicBezTo>
                      <a:pt x="4788" y="4737"/>
                      <a:pt x="4763" y="4787"/>
                      <a:pt x="4713" y="4812"/>
                    </a:cubicBezTo>
                    <a:cubicBezTo>
                      <a:pt x="4687" y="4812"/>
                      <a:pt x="4687" y="4837"/>
                      <a:pt x="4687" y="4837"/>
                    </a:cubicBezTo>
                    <a:cubicBezTo>
                      <a:pt x="4713" y="4862"/>
                      <a:pt x="4738" y="4862"/>
                      <a:pt x="4763" y="4887"/>
                    </a:cubicBezTo>
                    <a:cubicBezTo>
                      <a:pt x="4813" y="4887"/>
                      <a:pt x="4838" y="4913"/>
                      <a:pt x="4888" y="4938"/>
                    </a:cubicBezTo>
                    <a:cubicBezTo>
                      <a:pt x="4913" y="4963"/>
                      <a:pt x="4963" y="4963"/>
                      <a:pt x="5013" y="4988"/>
                    </a:cubicBezTo>
                    <a:cubicBezTo>
                      <a:pt x="5038" y="5013"/>
                      <a:pt x="5088" y="5013"/>
                      <a:pt x="5139" y="5038"/>
                    </a:cubicBezTo>
                    <a:cubicBezTo>
                      <a:pt x="5189" y="5038"/>
                      <a:pt x="5239" y="5063"/>
                      <a:pt x="5289" y="5088"/>
                    </a:cubicBezTo>
                    <a:cubicBezTo>
                      <a:pt x="5314" y="5088"/>
                      <a:pt x="5339" y="5113"/>
                      <a:pt x="5339" y="5138"/>
                    </a:cubicBezTo>
                    <a:cubicBezTo>
                      <a:pt x="5364" y="5163"/>
                      <a:pt x="5339" y="5188"/>
                      <a:pt x="5339" y="5213"/>
                    </a:cubicBezTo>
                    <a:cubicBezTo>
                      <a:pt x="5314" y="5238"/>
                      <a:pt x="5314" y="5238"/>
                      <a:pt x="5289" y="5238"/>
                    </a:cubicBezTo>
                    <a:cubicBezTo>
                      <a:pt x="5264" y="5263"/>
                      <a:pt x="5214" y="5288"/>
                      <a:pt x="5189" y="5314"/>
                    </a:cubicBezTo>
                    <a:cubicBezTo>
                      <a:pt x="5139" y="5339"/>
                      <a:pt x="5088" y="5364"/>
                      <a:pt x="5038" y="5389"/>
                    </a:cubicBezTo>
                    <a:cubicBezTo>
                      <a:pt x="5013" y="5414"/>
                      <a:pt x="4963" y="5439"/>
                      <a:pt x="4938" y="5464"/>
                    </a:cubicBezTo>
                    <a:cubicBezTo>
                      <a:pt x="4888" y="5464"/>
                      <a:pt x="4863" y="5489"/>
                      <a:pt x="4838" y="5489"/>
                    </a:cubicBezTo>
                    <a:cubicBezTo>
                      <a:pt x="4913" y="5514"/>
                      <a:pt x="4988" y="5539"/>
                      <a:pt x="5063" y="5564"/>
                    </a:cubicBezTo>
                    <a:cubicBezTo>
                      <a:pt x="5088" y="5564"/>
                      <a:pt x="5114" y="5589"/>
                      <a:pt x="5139" y="5589"/>
                    </a:cubicBezTo>
                    <a:lnTo>
                      <a:pt x="5189" y="5589"/>
                    </a:lnTo>
                    <a:cubicBezTo>
                      <a:pt x="5289" y="5539"/>
                      <a:pt x="5389" y="5489"/>
                      <a:pt x="5515" y="5464"/>
                    </a:cubicBezTo>
                    <a:cubicBezTo>
                      <a:pt x="5615" y="5414"/>
                      <a:pt x="5715" y="5389"/>
                      <a:pt x="5840" y="5339"/>
                    </a:cubicBezTo>
                    <a:cubicBezTo>
                      <a:pt x="5865" y="5339"/>
                      <a:pt x="5890" y="5339"/>
                      <a:pt x="5890" y="5364"/>
                    </a:cubicBezTo>
                    <a:cubicBezTo>
                      <a:pt x="5916" y="5364"/>
                      <a:pt x="5916" y="5389"/>
                      <a:pt x="5916" y="5414"/>
                    </a:cubicBezTo>
                    <a:cubicBezTo>
                      <a:pt x="5941" y="5439"/>
                      <a:pt x="5916" y="5489"/>
                      <a:pt x="5890" y="5489"/>
                    </a:cubicBezTo>
                    <a:cubicBezTo>
                      <a:pt x="5765" y="5539"/>
                      <a:pt x="5665" y="5589"/>
                      <a:pt x="5540" y="5614"/>
                    </a:cubicBezTo>
                    <a:cubicBezTo>
                      <a:pt x="5489" y="5639"/>
                      <a:pt x="5439" y="5664"/>
                      <a:pt x="5389" y="5664"/>
                    </a:cubicBezTo>
                    <a:cubicBezTo>
                      <a:pt x="5414" y="5689"/>
                      <a:pt x="5414" y="5689"/>
                      <a:pt x="5439" y="5689"/>
                    </a:cubicBezTo>
                    <a:cubicBezTo>
                      <a:pt x="5489" y="5715"/>
                      <a:pt x="5565" y="5740"/>
                      <a:pt x="5615" y="5740"/>
                    </a:cubicBezTo>
                    <a:cubicBezTo>
                      <a:pt x="5690" y="5765"/>
                      <a:pt x="5740" y="5790"/>
                      <a:pt x="5815" y="5815"/>
                    </a:cubicBezTo>
                    <a:cubicBezTo>
                      <a:pt x="5840" y="5840"/>
                      <a:pt x="5840" y="5890"/>
                      <a:pt x="5840" y="5915"/>
                    </a:cubicBezTo>
                    <a:cubicBezTo>
                      <a:pt x="5823" y="5933"/>
                      <a:pt x="5805" y="5951"/>
                      <a:pt x="5778" y="5951"/>
                    </a:cubicBezTo>
                    <a:cubicBezTo>
                      <a:pt x="5767" y="5951"/>
                      <a:pt x="5755" y="5947"/>
                      <a:pt x="5740" y="5940"/>
                    </a:cubicBezTo>
                    <a:cubicBezTo>
                      <a:pt x="5690" y="5940"/>
                      <a:pt x="5640" y="5915"/>
                      <a:pt x="5590" y="5915"/>
                    </a:cubicBezTo>
                    <a:cubicBezTo>
                      <a:pt x="5540" y="5890"/>
                      <a:pt x="5489" y="5865"/>
                      <a:pt x="5414" y="5840"/>
                    </a:cubicBezTo>
                    <a:cubicBezTo>
                      <a:pt x="5364" y="5840"/>
                      <a:pt x="5314" y="5815"/>
                      <a:pt x="5264" y="5790"/>
                    </a:cubicBezTo>
                    <a:lnTo>
                      <a:pt x="5264" y="5790"/>
                    </a:lnTo>
                    <a:cubicBezTo>
                      <a:pt x="5289" y="5865"/>
                      <a:pt x="5339" y="5940"/>
                      <a:pt x="5364" y="5990"/>
                    </a:cubicBezTo>
                    <a:cubicBezTo>
                      <a:pt x="5414" y="6091"/>
                      <a:pt x="5464" y="6166"/>
                      <a:pt x="5515" y="6266"/>
                    </a:cubicBezTo>
                    <a:cubicBezTo>
                      <a:pt x="5540" y="6266"/>
                      <a:pt x="5515" y="6291"/>
                      <a:pt x="5515" y="6316"/>
                    </a:cubicBezTo>
                    <a:cubicBezTo>
                      <a:pt x="5489" y="6316"/>
                      <a:pt x="5464" y="6316"/>
                      <a:pt x="5464" y="6291"/>
                    </a:cubicBezTo>
                    <a:cubicBezTo>
                      <a:pt x="5414" y="6241"/>
                      <a:pt x="5389" y="6191"/>
                      <a:pt x="5364" y="6141"/>
                    </a:cubicBezTo>
                    <a:cubicBezTo>
                      <a:pt x="5339" y="6116"/>
                      <a:pt x="5314" y="6065"/>
                      <a:pt x="5289" y="6040"/>
                    </a:cubicBezTo>
                    <a:cubicBezTo>
                      <a:pt x="5239" y="5940"/>
                      <a:pt x="5214" y="5865"/>
                      <a:pt x="5164" y="5790"/>
                    </a:cubicBezTo>
                    <a:cubicBezTo>
                      <a:pt x="5164" y="5765"/>
                      <a:pt x="5164" y="5765"/>
                      <a:pt x="5164" y="5765"/>
                    </a:cubicBezTo>
                    <a:cubicBezTo>
                      <a:pt x="5114" y="5765"/>
                      <a:pt x="5088" y="5740"/>
                      <a:pt x="5038" y="5740"/>
                    </a:cubicBezTo>
                    <a:cubicBezTo>
                      <a:pt x="4963" y="5715"/>
                      <a:pt x="4863" y="5689"/>
                      <a:pt x="4788" y="5664"/>
                    </a:cubicBezTo>
                    <a:cubicBezTo>
                      <a:pt x="4788" y="5664"/>
                      <a:pt x="4788" y="5689"/>
                      <a:pt x="4788" y="5689"/>
                    </a:cubicBezTo>
                    <a:cubicBezTo>
                      <a:pt x="4813" y="5740"/>
                      <a:pt x="4813" y="5765"/>
                      <a:pt x="4838" y="5815"/>
                    </a:cubicBezTo>
                    <a:cubicBezTo>
                      <a:pt x="4863" y="5915"/>
                      <a:pt x="4888" y="6015"/>
                      <a:pt x="4888" y="6141"/>
                    </a:cubicBezTo>
                    <a:cubicBezTo>
                      <a:pt x="4913" y="6141"/>
                      <a:pt x="4913" y="6141"/>
                      <a:pt x="4913" y="6166"/>
                    </a:cubicBezTo>
                    <a:cubicBezTo>
                      <a:pt x="4913" y="6183"/>
                      <a:pt x="4900" y="6201"/>
                      <a:pt x="4884" y="6201"/>
                    </a:cubicBezTo>
                    <a:cubicBezTo>
                      <a:pt x="4878" y="6201"/>
                      <a:pt x="4870" y="6198"/>
                      <a:pt x="4863" y="6191"/>
                    </a:cubicBezTo>
                    <a:lnTo>
                      <a:pt x="4763" y="6191"/>
                    </a:lnTo>
                    <a:cubicBezTo>
                      <a:pt x="4738" y="6191"/>
                      <a:pt x="4738" y="6166"/>
                      <a:pt x="4713" y="6166"/>
                    </a:cubicBezTo>
                    <a:lnTo>
                      <a:pt x="4637" y="6141"/>
                    </a:lnTo>
                    <a:cubicBezTo>
                      <a:pt x="4612" y="6141"/>
                      <a:pt x="4587" y="6141"/>
                      <a:pt x="4562" y="6116"/>
                    </a:cubicBezTo>
                    <a:cubicBezTo>
                      <a:pt x="4512" y="6116"/>
                      <a:pt x="4437" y="6091"/>
                      <a:pt x="4387" y="6091"/>
                    </a:cubicBezTo>
                    <a:cubicBezTo>
                      <a:pt x="4362" y="6091"/>
                      <a:pt x="4337" y="6065"/>
                      <a:pt x="4312" y="6065"/>
                    </a:cubicBezTo>
                    <a:cubicBezTo>
                      <a:pt x="4337" y="6141"/>
                      <a:pt x="4362" y="6241"/>
                      <a:pt x="4387" y="6341"/>
                    </a:cubicBezTo>
                    <a:cubicBezTo>
                      <a:pt x="4487" y="6366"/>
                      <a:pt x="4562" y="6416"/>
                      <a:pt x="4637" y="6466"/>
                    </a:cubicBezTo>
                    <a:cubicBezTo>
                      <a:pt x="4713" y="6542"/>
                      <a:pt x="4813" y="6592"/>
                      <a:pt x="4888" y="6642"/>
                    </a:cubicBezTo>
                    <a:cubicBezTo>
                      <a:pt x="4913" y="6667"/>
                      <a:pt x="4938" y="6692"/>
                      <a:pt x="4913" y="6717"/>
                    </a:cubicBezTo>
                    <a:cubicBezTo>
                      <a:pt x="4888" y="6742"/>
                      <a:pt x="4863" y="6742"/>
                      <a:pt x="4838" y="6742"/>
                    </a:cubicBezTo>
                    <a:cubicBezTo>
                      <a:pt x="4763" y="6692"/>
                      <a:pt x="4662" y="6642"/>
                      <a:pt x="4587" y="6592"/>
                    </a:cubicBezTo>
                    <a:cubicBezTo>
                      <a:pt x="4537" y="6567"/>
                      <a:pt x="4487" y="6517"/>
                      <a:pt x="4437" y="6492"/>
                    </a:cubicBezTo>
                    <a:lnTo>
                      <a:pt x="4437" y="6492"/>
                    </a:lnTo>
                    <a:cubicBezTo>
                      <a:pt x="4437" y="6567"/>
                      <a:pt x="4462" y="6642"/>
                      <a:pt x="4487" y="6717"/>
                    </a:cubicBezTo>
                    <a:cubicBezTo>
                      <a:pt x="4487" y="6792"/>
                      <a:pt x="4512" y="6842"/>
                      <a:pt x="4512" y="6918"/>
                    </a:cubicBezTo>
                    <a:cubicBezTo>
                      <a:pt x="4512" y="6968"/>
                      <a:pt x="4537" y="7018"/>
                      <a:pt x="4537" y="7093"/>
                    </a:cubicBezTo>
                    <a:cubicBezTo>
                      <a:pt x="4537" y="7118"/>
                      <a:pt x="4512" y="7143"/>
                      <a:pt x="4487" y="7143"/>
                    </a:cubicBezTo>
                    <a:cubicBezTo>
                      <a:pt x="4462" y="7143"/>
                      <a:pt x="4437" y="7118"/>
                      <a:pt x="4437" y="7093"/>
                    </a:cubicBezTo>
                    <a:cubicBezTo>
                      <a:pt x="4437" y="7068"/>
                      <a:pt x="4412" y="7043"/>
                      <a:pt x="4412" y="7018"/>
                    </a:cubicBezTo>
                    <a:cubicBezTo>
                      <a:pt x="4412" y="6993"/>
                      <a:pt x="4412" y="6943"/>
                      <a:pt x="4412" y="6918"/>
                    </a:cubicBezTo>
                    <a:cubicBezTo>
                      <a:pt x="4387" y="6867"/>
                      <a:pt x="4387" y="6792"/>
                      <a:pt x="4362" y="6717"/>
                    </a:cubicBezTo>
                    <a:cubicBezTo>
                      <a:pt x="4362" y="6667"/>
                      <a:pt x="4337" y="6617"/>
                      <a:pt x="4312" y="6542"/>
                    </a:cubicBezTo>
                    <a:cubicBezTo>
                      <a:pt x="4286" y="6592"/>
                      <a:pt x="4261" y="6642"/>
                      <a:pt x="4236" y="6692"/>
                    </a:cubicBezTo>
                    <a:cubicBezTo>
                      <a:pt x="4236" y="6742"/>
                      <a:pt x="4211" y="6767"/>
                      <a:pt x="4211" y="6792"/>
                    </a:cubicBezTo>
                    <a:cubicBezTo>
                      <a:pt x="4186" y="6817"/>
                      <a:pt x="4161" y="6842"/>
                      <a:pt x="4136" y="6893"/>
                    </a:cubicBezTo>
                    <a:cubicBezTo>
                      <a:pt x="4124" y="6905"/>
                      <a:pt x="4111" y="6911"/>
                      <a:pt x="4098" y="6911"/>
                    </a:cubicBezTo>
                    <a:cubicBezTo>
                      <a:pt x="4086" y="6911"/>
                      <a:pt x="4073" y="6905"/>
                      <a:pt x="4061" y="6893"/>
                    </a:cubicBezTo>
                    <a:cubicBezTo>
                      <a:pt x="4036" y="6893"/>
                      <a:pt x="4036" y="6867"/>
                      <a:pt x="4036" y="6867"/>
                    </a:cubicBezTo>
                    <a:cubicBezTo>
                      <a:pt x="4011" y="6842"/>
                      <a:pt x="4036" y="6842"/>
                      <a:pt x="4036" y="6817"/>
                    </a:cubicBezTo>
                    <a:cubicBezTo>
                      <a:pt x="4061" y="6767"/>
                      <a:pt x="4086" y="6742"/>
                      <a:pt x="4111" y="6692"/>
                    </a:cubicBezTo>
                    <a:cubicBezTo>
                      <a:pt x="4111" y="6642"/>
                      <a:pt x="4136" y="6617"/>
                      <a:pt x="4161" y="6592"/>
                    </a:cubicBezTo>
                    <a:cubicBezTo>
                      <a:pt x="4186" y="6542"/>
                      <a:pt x="4186" y="6492"/>
                      <a:pt x="4211" y="6466"/>
                    </a:cubicBezTo>
                    <a:cubicBezTo>
                      <a:pt x="4236" y="6441"/>
                      <a:pt x="4236" y="6391"/>
                      <a:pt x="4261" y="6366"/>
                    </a:cubicBezTo>
                    <a:lnTo>
                      <a:pt x="4286" y="6366"/>
                    </a:lnTo>
                    <a:cubicBezTo>
                      <a:pt x="4286" y="6366"/>
                      <a:pt x="4286" y="6341"/>
                      <a:pt x="4286" y="6341"/>
                    </a:cubicBezTo>
                    <a:cubicBezTo>
                      <a:pt x="4261" y="6266"/>
                      <a:pt x="4236" y="6216"/>
                      <a:pt x="4236" y="6141"/>
                    </a:cubicBezTo>
                    <a:cubicBezTo>
                      <a:pt x="4211" y="6116"/>
                      <a:pt x="4211" y="6065"/>
                      <a:pt x="4211" y="6040"/>
                    </a:cubicBezTo>
                    <a:cubicBezTo>
                      <a:pt x="4186" y="6065"/>
                      <a:pt x="4161" y="6065"/>
                      <a:pt x="4136" y="6091"/>
                    </a:cubicBezTo>
                    <a:cubicBezTo>
                      <a:pt x="4136" y="6091"/>
                      <a:pt x="4111" y="6116"/>
                      <a:pt x="4086" y="6141"/>
                    </a:cubicBezTo>
                    <a:cubicBezTo>
                      <a:pt x="4086" y="6141"/>
                      <a:pt x="4061" y="6166"/>
                      <a:pt x="4036" y="6166"/>
                    </a:cubicBezTo>
                    <a:cubicBezTo>
                      <a:pt x="4011" y="6191"/>
                      <a:pt x="4011" y="6191"/>
                      <a:pt x="3986" y="6216"/>
                    </a:cubicBezTo>
                    <a:cubicBezTo>
                      <a:pt x="3961" y="6216"/>
                      <a:pt x="3961" y="6241"/>
                      <a:pt x="3936" y="6266"/>
                    </a:cubicBezTo>
                    <a:cubicBezTo>
                      <a:pt x="3911" y="6266"/>
                      <a:pt x="3911" y="6266"/>
                      <a:pt x="3885" y="6291"/>
                    </a:cubicBezTo>
                    <a:cubicBezTo>
                      <a:pt x="3885" y="6291"/>
                      <a:pt x="3860" y="6316"/>
                      <a:pt x="3835" y="6316"/>
                    </a:cubicBezTo>
                    <a:cubicBezTo>
                      <a:pt x="3835" y="6329"/>
                      <a:pt x="3829" y="6335"/>
                      <a:pt x="3823" y="6335"/>
                    </a:cubicBezTo>
                    <a:cubicBezTo>
                      <a:pt x="3817" y="6335"/>
                      <a:pt x="3810" y="6329"/>
                      <a:pt x="3810" y="6316"/>
                    </a:cubicBezTo>
                    <a:cubicBezTo>
                      <a:pt x="3785" y="6316"/>
                      <a:pt x="3785" y="6291"/>
                      <a:pt x="3785" y="6291"/>
                    </a:cubicBezTo>
                    <a:cubicBezTo>
                      <a:pt x="3785" y="6266"/>
                      <a:pt x="3760" y="6241"/>
                      <a:pt x="3760" y="6241"/>
                    </a:cubicBezTo>
                    <a:cubicBezTo>
                      <a:pt x="3760" y="6216"/>
                      <a:pt x="3735" y="6191"/>
                      <a:pt x="3735" y="6166"/>
                    </a:cubicBezTo>
                    <a:cubicBezTo>
                      <a:pt x="3710" y="6141"/>
                      <a:pt x="3710" y="6116"/>
                      <a:pt x="3710" y="6091"/>
                    </a:cubicBezTo>
                    <a:cubicBezTo>
                      <a:pt x="3685" y="6065"/>
                      <a:pt x="3685" y="6040"/>
                      <a:pt x="3660" y="6015"/>
                    </a:cubicBezTo>
                    <a:cubicBezTo>
                      <a:pt x="3660" y="5990"/>
                      <a:pt x="3660" y="5965"/>
                      <a:pt x="3635" y="5940"/>
                    </a:cubicBezTo>
                    <a:cubicBezTo>
                      <a:pt x="3635" y="5915"/>
                      <a:pt x="3610" y="5890"/>
                      <a:pt x="3610" y="5865"/>
                    </a:cubicBezTo>
                    <a:cubicBezTo>
                      <a:pt x="3585" y="5840"/>
                      <a:pt x="3585" y="5815"/>
                      <a:pt x="3585" y="5790"/>
                    </a:cubicBezTo>
                    <a:cubicBezTo>
                      <a:pt x="3585" y="5790"/>
                      <a:pt x="3585" y="5790"/>
                      <a:pt x="3560" y="5815"/>
                    </a:cubicBezTo>
                    <a:cubicBezTo>
                      <a:pt x="3535" y="5840"/>
                      <a:pt x="3484" y="5890"/>
                      <a:pt x="3434" y="5940"/>
                    </a:cubicBezTo>
                    <a:cubicBezTo>
                      <a:pt x="3409" y="5965"/>
                      <a:pt x="3384" y="5990"/>
                      <a:pt x="3334" y="6015"/>
                    </a:cubicBezTo>
                    <a:cubicBezTo>
                      <a:pt x="3334" y="6015"/>
                      <a:pt x="3334" y="6015"/>
                      <a:pt x="3334" y="6040"/>
                    </a:cubicBezTo>
                    <a:cubicBezTo>
                      <a:pt x="3334" y="6040"/>
                      <a:pt x="3334" y="6040"/>
                      <a:pt x="3309" y="6065"/>
                    </a:cubicBezTo>
                    <a:cubicBezTo>
                      <a:pt x="3334" y="6216"/>
                      <a:pt x="3309" y="6391"/>
                      <a:pt x="3309" y="6567"/>
                    </a:cubicBezTo>
                    <a:cubicBezTo>
                      <a:pt x="3309" y="6567"/>
                      <a:pt x="3284" y="6592"/>
                      <a:pt x="3259" y="6592"/>
                    </a:cubicBezTo>
                    <a:cubicBezTo>
                      <a:pt x="3234" y="6592"/>
                      <a:pt x="3234" y="6567"/>
                      <a:pt x="3234" y="6542"/>
                    </a:cubicBezTo>
                    <a:cubicBezTo>
                      <a:pt x="3234" y="6466"/>
                      <a:pt x="3234" y="6366"/>
                      <a:pt x="3234" y="6266"/>
                    </a:cubicBezTo>
                    <a:cubicBezTo>
                      <a:pt x="3234" y="6216"/>
                      <a:pt x="3234" y="6166"/>
                      <a:pt x="3234" y="6116"/>
                    </a:cubicBezTo>
                    <a:cubicBezTo>
                      <a:pt x="3209" y="6141"/>
                      <a:pt x="3184" y="6166"/>
                      <a:pt x="3134" y="6191"/>
                    </a:cubicBezTo>
                    <a:cubicBezTo>
                      <a:pt x="3109" y="6216"/>
                      <a:pt x="3058" y="6266"/>
                      <a:pt x="3008" y="6291"/>
                    </a:cubicBezTo>
                    <a:cubicBezTo>
                      <a:pt x="2958" y="6341"/>
                      <a:pt x="2933" y="6366"/>
                      <a:pt x="2883" y="6416"/>
                    </a:cubicBezTo>
                    <a:lnTo>
                      <a:pt x="2833" y="6416"/>
                    </a:lnTo>
                    <a:cubicBezTo>
                      <a:pt x="2833" y="6391"/>
                      <a:pt x="2833" y="6391"/>
                      <a:pt x="2833" y="6366"/>
                    </a:cubicBezTo>
                    <a:cubicBezTo>
                      <a:pt x="2883" y="6341"/>
                      <a:pt x="2933" y="6291"/>
                      <a:pt x="2958" y="6266"/>
                    </a:cubicBezTo>
                    <a:cubicBezTo>
                      <a:pt x="3008" y="6216"/>
                      <a:pt x="3058" y="6191"/>
                      <a:pt x="3109" y="6141"/>
                    </a:cubicBezTo>
                    <a:cubicBezTo>
                      <a:pt x="3134" y="6116"/>
                      <a:pt x="3159" y="6091"/>
                      <a:pt x="3184" y="6065"/>
                    </a:cubicBezTo>
                    <a:cubicBezTo>
                      <a:pt x="3134" y="6065"/>
                      <a:pt x="3083" y="6040"/>
                      <a:pt x="3033" y="6040"/>
                    </a:cubicBezTo>
                    <a:cubicBezTo>
                      <a:pt x="3008" y="6040"/>
                      <a:pt x="2958" y="6040"/>
                      <a:pt x="2933" y="6015"/>
                    </a:cubicBezTo>
                    <a:cubicBezTo>
                      <a:pt x="2858" y="6015"/>
                      <a:pt x="2808" y="5990"/>
                      <a:pt x="2758" y="5990"/>
                    </a:cubicBezTo>
                    <a:cubicBezTo>
                      <a:pt x="2733" y="5965"/>
                      <a:pt x="2707" y="5915"/>
                      <a:pt x="2707" y="5890"/>
                    </a:cubicBezTo>
                    <a:cubicBezTo>
                      <a:pt x="2733" y="5865"/>
                      <a:pt x="2733" y="5865"/>
                      <a:pt x="2758" y="5840"/>
                    </a:cubicBezTo>
                    <a:lnTo>
                      <a:pt x="2808" y="5840"/>
                    </a:lnTo>
                    <a:cubicBezTo>
                      <a:pt x="2833" y="5840"/>
                      <a:pt x="2858" y="5840"/>
                      <a:pt x="2883" y="5865"/>
                    </a:cubicBezTo>
                    <a:cubicBezTo>
                      <a:pt x="2958" y="5865"/>
                      <a:pt x="3033" y="5865"/>
                      <a:pt x="3083" y="5890"/>
                    </a:cubicBezTo>
                    <a:cubicBezTo>
                      <a:pt x="3159" y="5890"/>
                      <a:pt x="3234" y="5915"/>
                      <a:pt x="3284" y="5915"/>
                    </a:cubicBezTo>
                    <a:cubicBezTo>
                      <a:pt x="3309" y="5940"/>
                      <a:pt x="3309" y="5940"/>
                      <a:pt x="3309" y="5940"/>
                    </a:cubicBezTo>
                    <a:cubicBezTo>
                      <a:pt x="3334" y="5915"/>
                      <a:pt x="3359" y="5890"/>
                      <a:pt x="3384" y="5865"/>
                    </a:cubicBezTo>
                    <a:cubicBezTo>
                      <a:pt x="3409" y="5840"/>
                      <a:pt x="3459" y="5790"/>
                      <a:pt x="3510" y="5740"/>
                    </a:cubicBezTo>
                    <a:cubicBezTo>
                      <a:pt x="3535" y="5740"/>
                      <a:pt x="3535" y="5715"/>
                      <a:pt x="3535" y="5715"/>
                    </a:cubicBezTo>
                    <a:cubicBezTo>
                      <a:pt x="3459" y="5689"/>
                      <a:pt x="3409" y="5664"/>
                      <a:pt x="3359" y="5664"/>
                    </a:cubicBezTo>
                    <a:cubicBezTo>
                      <a:pt x="3309" y="5639"/>
                      <a:pt x="3234" y="5639"/>
                      <a:pt x="3184" y="5614"/>
                    </a:cubicBezTo>
                    <a:lnTo>
                      <a:pt x="3134" y="5614"/>
                    </a:lnTo>
                    <a:cubicBezTo>
                      <a:pt x="3109" y="5589"/>
                      <a:pt x="3109" y="5589"/>
                      <a:pt x="3083" y="5589"/>
                    </a:cubicBezTo>
                    <a:cubicBezTo>
                      <a:pt x="3058" y="5589"/>
                      <a:pt x="3058" y="5564"/>
                      <a:pt x="3058" y="5539"/>
                    </a:cubicBezTo>
                    <a:cubicBezTo>
                      <a:pt x="3058" y="5514"/>
                      <a:pt x="3083" y="5514"/>
                      <a:pt x="3083" y="5514"/>
                    </a:cubicBezTo>
                    <a:cubicBezTo>
                      <a:pt x="3159" y="5464"/>
                      <a:pt x="3209" y="5414"/>
                      <a:pt x="3259" y="5364"/>
                    </a:cubicBezTo>
                    <a:cubicBezTo>
                      <a:pt x="3284" y="5339"/>
                      <a:pt x="3309" y="5339"/>
                      <a:pt x="3334" y="5314"/>
                    </a:cubicBezTo>
                    <a:cubicBezTo>
                      <a:pt x="3359" y="5288"/>
                      <a:pt x="3384" y="5263"/>
                      <a:pt x="3409" y="5238"/>
                    </a:cubicBezTo>
                    <a:cubicBezTo>
                      <a:pt x="3434" y="5238"/>
                      <a:pt x="3459" y="5213"/>
                      <a:pt x="3484" y="5188"/>
                    </a:cubicBezTo>
                    <a:cubicBezTo>
                      <a:pt x="3459" y="5188"/>
                      <a:pt x="3434" y="5163"/>
                      <a:pt x="3384" y="5163"/>
                    </a:cubicBezTo>
                    <a:cubicBezTo>
                      <a:pt x="3334" y="5138"/>
                      <a:pt x="3259" y="5113"/>
                      <a:pt x="3209" y="5113"/>
                    </a:cubicBezTo>
                    <a:cubicBezTo>
                      <a:pt x="3184" y="5088"/>
                      <a:pt x="3159" y="5088"/>
                      <a:pt x="3159" y="5088"/>
                    </a:cubicBezTo>
                    <a:lnTo>
                      <a:pt x="3134" y="5088"/>
                    </a:lnTo>
                    <a:cubicBezTo>
                      <a:pt x="3109" y="5113"/>
                      <a:pt x="3058" y="5138"/>
                      <a:pt x="3033" y="5163"/>
                    </a:cubicBezTo>
                    <a:cubicBezTo>
                      <a:pt x="2958" y="5213"/>
                      <a:pt x="2883" y="5263"/>
                      <a:pt x="2808" y="5314"/>
                    </a:cubicBezTo>
                    <a:cubicBezTo>
                      <a:pt x="2783" y="5339"/>
                      <a:pt x="2758" y="5339"/>
                      <a:pt x="2758" y="5339"/>
                    </a:cubicBezTo>
                    <a:cubicBezTo>
                      <a:pt x="2733" y="5314"/>
                      <a:pt x="2707" y="5314"/>
                      <a:pt x="2707" y="5288"/>
                    </a:cubicBezTo>
                    <a:cubicBezTo>
                      <a:pt x="2682" y="5263"/>
                      <a:pt x="2682" y="5213"/>
                      <a:pt x="2707" y="5213"/>
                    </a:cubicBezTo>
                    <a:cubicBezTo>
                      <a:pt x="2783" y="5163"/>
                      <a:pt x="2833" y="5113"/>
                      <a:pt x="2908" y="5063"/>
                    </a:cubicBezTo>
                    <a:cubicBezTo>
                      <a:pt x="2933" y="5038"/>
                      <a:pt x="2933" y="5038"/>
                      <a:pt x="2958" y="5013"/>
                    </a:cubicBezTo>
                    <a:cubicBezTo>
                      <a:pt x="2933" y="5013"/>
                      <a:pt x="2883" y="4988"/>
                      <a:pt x="2858" y="4988"/>
                    </a:cubicBezTo>
                    <a:cubicBezTo>
                      <a:pt x="2833" y="4988"/>
                      <a:pt x="2808" y="4963"/>
                      <a:pt x="2783" y="4963"/>
                    </a:cubicBezTo>
                    <a:cubicBezTo>
                      <a:pt x="2733" y="4938"/>
                      <a:pt x="2707" y="4938"/>
                      <a:pt x="2682" y="4913"/>
                    </a:cubicBezTo>
                    <a:cubicBezTo>
                      <a:pt x="2632" y="4913"/>
                      <a:pt x="2607" y="4887"/>
                      <a:pt x="2557" y="4862"/>
                    </a:cubicBezTo>
                    <a:cubicBezTo>
                      <a:pt x="2532" y="4837"/>
                      <a:pt x="2532" y="4812"/>
                      <a:pt x="2557" y="4787"/>
                    </a:cubicBezTo>
                    <a:cubicBezTo>
                      <a:pt x="2557" y="4762"/>
                      <a:pt x="2582" y="4762"/>
                      <a:pt x="2582" y="4762"/>
                    </a:cubicBezTo>
                    <a:cubicBezTo>
                      <a:pt x="2607" y="4762"/>
                      <a:pt x="2607" y="4762"/>
                      <a:pt x="2607" y="4787"/>
                    </a:cubicBezTo>
                    <a:cubicBezTo>
                      <a:pt x="2632" y="4787"/>
                      <a:pt x="2657" y="4812"/>
                      <a:pt x="2682" y="4812"/>
                    </a:cubicBezTo>
                    <a:cubicBezTo>
                      <a:pt x="2758" y="4837"/>
                      <a:pt x="2808" y="4862"/>
                      <a:pt x="2858" y="4862"/>
                    </a:cubicBezTo>
                    <a:cubicBezTo>
                      <a:pt x="2908" y="4887"/>
                      <a:pt x="2933" y="4887"/>
                      <a:pt x="2983" y="4913"/>
                    </a:cubicBezTo>
                    <a:cubicBezTo>
                      <a:pt x="2958" y="4887"/>
                      <a:pt x="2958" y="4862"/>
                      <a:pt x="2958" y="4862"/>
                    </a:cubicBezTo>
                    <a:cubicBezTo>
                      <a:pt x="2908" y="4787"/>
                      <a:pt x="2883" y="4712"/>
                      <a:pt x="2833" y="4612"/>
                    </a:cubicBezTo>
                    <a:cubicBezTo>
                      <a:pt x="2833" y="4612"/>
                      <a:pt x="2833" y="4587"/>
                      <a:pt x="2833" y="4587"/>
                    </a:cubicBezTo>
                    <a:cubicBezTo>
                      <a:pt x="2833" y="4562"/>
                      <a:pt x="2858" y="4537"/>
                      <a:pt x="2858" y="4537"/>
                    </a:cubicBezTo>
                    <a:lnTo>
                      <a:pt x="2908" y="4537"/>
                    </a:lnTo>
                    <a:cubicBezTo>
                      <a:pt x="2908" y="4537"/>
                      <a:pt x="2933" y="4537"/>
                      <a:pt x="2958" y="4562"/>
                    </a:cubicBezTo>
                    <a:cubicBezTo>
                      <a:pt x="2983" y="4612"/>
                      <a:pt x="2983" y="4662"/>
                      <a:pt x="3008" y="4687"/>
                    </a:cubicBezTo>
                    <a:cubicBezTo>
                      <a:pt x="3033" y="4737"/>
                      <a:pt x="3058" y="4762"/>
                      <a:pt x="3083" y="4787"/>
                    </a:cubicBezTo>
                    <a:cubicBezTo>
                      <a:pt x="3109" y="4837"/>
                      <a:pt x="3134" y="4887"/>
                      <a:pt x="3184" y="4938"/>
                    </a:cubicBezTo>
                    <a:cubicBezTo>
                      <a:pt x="3184" y="4963"/>
                      <a:pt x="3184" y="4963"/>
                      <a:pt x="3184" y="4963"/>
                    </a:cubicBezTo>
                    <a:cubicBezTo>
                      <a:pt x="3184" y="4963"/>
                      <a:pt x="3184" y="4963"/>
                      <a:pt x="3184" y="4988"/>
                    </a:cubicBezTo>
                    <a:lnTo>
                      <a:pt x="3209" y="4988"/>
                    </a:lnTo>
                    <a:cubicBezTo>
                      <a:pt x="3259" y="5013"/>
                      <a:pt x="3334" y="5013"/>
                      <a:pt x="3384" y="5038"/>
                    </a:cubicBezTo>
                    <a:cubicBezTo>
                      <a:pt x="3434" y="5063"/>
                      <a:pt x="3484" y="5063"/>
                      <a:pt x="3535" y="5088"/>
                    </a:cubicBezTo>
                    <a:cubicBezTo>
                      <a:pt x="3510" y="5063"/>
                      <a:pt x="3510" y="5038"/>
                      <a:pt x="3510" y="5038"/>
                    </a:cubicBezTo>
                    <a:cubicBezTo>
                      <a:pt x="3459" y="4963"/>
                      <a:pt x="3434" y="4913"/>
                      <a:pt x="3409" y="4862"/>
                    </a:cubicBezTo>
                    <a:cubicBezTo>
                      <a:pt x="3384" y="4812"/>
                      <a:pt x="3359" y="4762"/>
                      <a:pt x="3334" y="4712"/>
                    </a:cubicBezTo>
                    <a:cubicBezTo>
                      <a:pt x="3334" y="4687"/>
                      <a:pt x="3309" y="4662"/>
                      <a:pt x="3309" y="4637"/>
                    </a:cubicBezTo>
                    <a:cubicBezTo>
                      <a:pt x="3309" y="4612"/>
                      <a:pt x="3284" y="4587"/>
                      <a:pt x="3284" y="4587"/>
                    </a:cubicBezTo>
                    <a:cubicBezTo>
                      <a:pt x="3284" y="4537"/>
                      <a:pt x="3309" y="4512"/>
                      <a:pt x="3334" y="4512"/>
                    </a:cubicBezTo>
                    <a:lnTo>
                      <a:pt x="3384" y="4512"/>
                    </a:lnTo>
                    <a:cubicBezTo>
                      <a:pt x="3434" y="4537"/>
                      <a:pt x="3484" y="4537"/>
                      <a:pt x="3535" y="4562"/>
                    </a:cubicBezTo>
                    <a:cubicBezTo>
                      <a:pt x="3560" y="4562"/>
                      <a:pt x="3585" y="4562"/>
                      <a:pt x="3610" y="4587"/>
                    </a:cubicBezTo>
                    <a:cubicBezTo>
                      <a:pt x="3635" y="4587"/>
                      <a:pt x="3685" y="4587"/>
                      <a:pt x="3710" y="4612"/>
                    </a:cubicBezTo>
                    <a:cubicBezTo>
                      <a:pt x="3760" y="4612"/>
                      <a:pt x="3810" y="4637"/>
                      <a:pt x="3885" y="4662"/>
                    </a:cubicBezTo>
                    <a:cubicBezTo>
                      <a:pt x="3885" y="4637"/>
                      <a:pt x="3885" y="4637"/>
                      <a:pt x="3885" y="4637"/>
                    </a:cubicBezTo>
                    <a:cubicBezTo>
                      <a:pt x="3860" y="4562"/>
                      <a:pt x="3860" y="4512"/>
                      <a:pt x="3835" y="4436"/>
                    </a:cubicBezTo>
                    <a:cubicBezTo>
                      <a:pt x="3835" y="4411"/>
                      <a:pt x="3835" y="4386"/>
                      <a:pt x="3810" y="4336"/>
                    </a:cubicBezTo>
                    <a:cubicBezTo>
                      <a:pt x="3785" y="4336"/>
                      <a:pt x="3760" y="4311"/>
                      <a:pt x="3735" y="4286"/>
                    </a:cubicBezTo>
                    <a:cubicBezTo>
                      <a:pt x="3685" y="4261"/>
                      <a:pt x="3660" y="4261"/>
                      <a:pt x="3610" y="4236"/>
                    </a:cubicBezTo>
                    <a:cubicBezTo>
                      <a:pt x="3560" y="4211"/>
                      <a:pt x="3535" y="4186"/>
                      <a:pt x="3484" y="4186"/>
                    </a:cubicBezTo>
                    <a:cubicBezTo>
                      <a:pt x="3459" y="4136"/>
                      <a:pt x="3409" y="4111"/>
                      <a:pt x="3359" y="4085"/>
                    </a:cubicBezTo>
                    <a:cubicBezTo>
                      <a:pt x="3334" y="4060"/>
                      <a:pt x="3334" y="4035"/>
                      <a:pt x="3334" y="4010"/>
                    </a:cubicBezTo>
                    <a:cubicBezTo>
                      <a:pt x="3359" y="3985"/>
                      <a:pt x="3384" y="3985"/>
                      <a:pt x="3409" y="3985"/>
                    </a:cubicBezTo>
                    <a:lnTo>
                      <a:pt x="3434" y="3985"/>
                    </a:lnTo>
                    <a:cubicBezTo>
                      <a:pt x="3484" y="4010"/>
                      <a:pt x="3510" y="4035"/>
                      <a:pt x="3560" y="4060"/>
                    </a:cubicBezTo>
                    <a:cubicBezTo>
                      <a:pt x="3610" y="4085"/>
                      <a:pt x="3660" y="4111"/>
                      <a:pt x="3685" y="4111"/>
                    </a:cubicBezTo>
                    <a:cubicBezTo>
                      <a:pt x="3735" y="4136"/>
                      <a:pt x="3760" y="4161"/>
                      <a:pt x="3785" y="4161"/>
                    </a:cubicBezTo>
                    <a:cubicBezTo>
                      <a:pt x="3785" y="4136"/>
                      <a:pt x="3785" y="4111"/>
                      <a:pt x="3785" y="4085"/>
                    </a:cubicBezTo>
                    <a:cubicBezTo>
                      <a:pt x="3760" y="4035"/>
                      <a:pt x="3760" y="3960"/>
                      <a:pt x="3735" y="3910"/>
                    </a:cubicBezTo>
                    <a:cubicBezTo>
                      <a:pt x="3710" y="3860"/>
                      <a:pt x="3710" y="3785"/>
                      <a:pt x="3685" y="3735"/>
                    </a:cubicBezTo>
                    <a:cubicBezTo>
                      <a:pt x="3685" y="3710"/>
                      <a:pt x="3710" y="3684"/>
                      <a:pt x="3735" y="3659"/>
                    </a:cubicBezTo>
                    <a:lnTo>
                      <a:pt x="3760" y="3659"/>
                    </a:lnTo>
                    <a:cubicBezTo>
                      <a:pt x="3785" y="3659"/>
                      <a:pt x="3810" y="3684"/>
                      <a:pt x="3810" y="3710"/>
                    </a:cubicBezTo>
                    <a:cubicBezTo>
                      <a:pt x="3835" y="3785"/>
                      <a:pt x="3835" y="3835"/>
                      <a:pt x="3860" y="3910"/>
                    </a:cubicBezTo>
                    <a:cubicBezTo>
                      <a:pt x="3860" y="3960"/>
                      <a:pt x="3885" y="4010"/>
                      <a:pt x="3885" y="4085"/>
                    </a:cubicBezTo>
                    <a:lnTo>
                      <a:pt x="3911" y="4161"/>
                    </a:lnTo>
                    <a:cubicBezTo>
                      <a:pt x="3936" y="4111"/>
                      <a:pt x="3936" y="4085"/>
                      <a:pt x="3961" y="4035"/>
                    </a:cubicBezTo>
                    <a:cubicBezTo>
                      <a:pt x="4011" y="3910"/>
                      <a:pt x="4086" y="3760"/>
                      <a:pt x="4136" y="3634"/>
                    </a:cubicBezTo>
                    <a:cubicBezTo>
                      <a:pt x="4136" y="3634"/>
                      <a:pt x="4136" y="3609"/>
                      <a:pt x="4161" y="3609"/>
                    </a:cubicBezTo>
                    <a:close/>
                    <a:moveTo>
                      <a:pt x="7996" y="0"/>
                    </a:moveTo>
                    <a:cubicBezTo>
                      <a:pt x="6392" y="226"/>
                      <a:pt x="4312" y="1003"/>
                      <a:pt x="2582" y="3183"/>
                    </a:cubicBezTo>
                    <a:cubicBezTo>
                      <a:pt x="402" y="5589"/>
                      <a:pt x="1" y="9248"/>
                      <a:pt x="1855" y="12081"/>
                    </a:cubicBezTo>
                    <a:cubicBezTo>
                      <a:pt x="2332" y="12807"/>
                      <a:pt x="2858" y="13559"/>
                      <a:pt x="3384" y="14286"/>
                    </a:cubicBezTo>
                    <a:lnTo>
                      <a:pt x="3434" y="14286"/>
                    </a:lnTo>
                    <a:cubicBezTo>
                      <a:pt x="3484" y="14336"/>
                      <a:pt x="3510" y="14361"/>
                      <a:pt x="3560" y="14386"/>
                    </a:cubicBezTo>
                    <a:cubicBezTo>
                      <a:pt x="3610" y="14386"/>
                      <a:pt x="3660" y="14411"/>
                      <a:pt x="3685" y="14436"/>
                    </a:cubicBezTo>
                    <a:cubicBezTo>
                      <a:pt x="3735" y="14461"/>
                      <a:pt x="3760" y="14461"/>
                      <a:pt x="3785" y="14487"/>
                    </a:cubicBezTo>
                    <a:cubicBezTo>
                      <a:pt x="3785" y="14461"/>
                      <a:pt x="3785" y="14436"/>
                      <a:pt x="3785" y="14411"/>
                    </a:cubicBezTo>
                    <a:cubicBezTo>
                      <a:pt x="3760" y="14336"/>
                      <a:pt x="3760" y="14286"/>
                      <a:pt x="3735" y="14236"/>
                    </a:cubicBezTo>
                    <a:cubicBezTo>
                      <a:pt x="3710" y="14161"/>
                      <a:pt x="3710" y="14111"/>
                      <a:pt x="3685" y="14060"/>
                    </a:cubicBezTo>
                    <a:cubicBezTo>
                      <a:pt x="3685" y="14010"/>
                      <a:pt x="3710" y="13985"/>
                      <a:pt x="3735" y="13985"/>
                    </a:cubicBezTo>
                    <a:lnTo>
                      <a:pt x="3760" y="13985"/>
                    </a:lnTo>
                    <a:cubicBezTo>
                      <a:pt x="3785" y="13985"/>
                      <a:pt x="3810" y="13985"/>
                      <a:pt x="3810" y="14035"/>
                    </a:cubicBezTo>
                    <a:cubicBezTo>
                      <a:pt x="3835" y="14086"/>
                      <a:pt x="3835" y="14161"/>
                      <a:pt x="3860" y="14211"/>
                    </a:cubicBezTo>
                    <a:cubicBezTo>
                      <a:pt x="3860" y="14286"/>
                      <a:pt x="3885" y="14336"/>
                      <a:pt x="3885" y="14386"/>
                    </a:cubicBezTo>
                    <a:cubicBezTo>
                      <a:pt x="3885" y="14411"/>
                      <a:pt x="3911" y="14436"/>
                      <a:pt x="3911" y="14461"/>
                    </a:cubicBezTo>
                    <a:cubicBezTo>
                      <a:pt x="3936" y="14436"/>
                      <a:pt x="3936" y="14386"/>
                      <a:pt x="3961" y="14361"/>
                    </a:cubicBezTo>
                    <a:cubicBezTo>
                      <a:pt x="4011" y="14211"/>
                      <a:pt x="4086" y="14086"/>
                      <a:pt x="4136" y="13960"/>
                    </a:cubicBezTo>
                    <a:cubicBezTo>
                      <a:pt x="4136" y="13935"/>
                      <a:pt x="4136" y="13935"/>
                      <a:pt x="4161" y="13910"/>
                    </a:cubicBezTo>
                    <a:lnTo>
                      <a:pt x="4211" y="13910"/>
                    </a:lnTo>
                    <a:cubicBezTo>
                      <a:pt x="4236" y="13935"/>
                      <a:pt x="4236" y="13960"/>
                      <a:pt x="4236" y="13985"/>
                    </a:cubicBezTo>
                    <a:cubicBezTo>
                      <a:pt x="4211" y="14035"/>
                      <a:pt x="4186" y="14111"/>
                      <a:pt x="4161" y="14161"/>
                    </a:cubicBezTo>
                    <a:cubicBezTo>
                      <a:pt x="4161" y="14211"/>
                      <a:pt x="4136" y="14286"/>
                      <a:pt x="4111" y="14336"/>
                    </a:cubicBezTo>
                    <a:cubicBezTo>
                      <a:pt x="4086" y="14386"/>
                      <a:pt x="4061" y="14461"/>
                      <a:pt x="4036" y="14512"/>
                    </a:cubicBezTo>
                    <a:cubicBezTo>
                      <a:pt x="4011" y="14562"/>
                      <a:pt x="3986" y="14612"/>
                      <a:pt x="3961" y="14662"/>
                    </a:cubicBezTo>
                    <a:cubicBezTo>
                      <a:pt x="3961" y="14662"/>
                      <a:pt x="3936" y="14662"/>
                      <a:pt x="3936" y="14687"/>
                    </a:cubicBezTo>
                    <a:cubicBezTo>
                      <a:pt x="3936" y="14712"/>
                      <a:pt x="3936" y="14737"/>
                      <a:pt x="3961" y="14762"/>
                    </a:cubicBezTo>
                    <a:cubicBezTo>
                      <a:pt x="3961" y="14812"/>
                      <a:pt x="3961" y="14888"/>
                      <a:pt x="3986" y="14938"/>
                    </a:cubicBezTo>
                    <a:cubicBezTo>
                      <a:pt x="3986" y="14963"/>
                      <a:pt x="3986" y="14988"/>
                      <a:pt x="4011" y="15013"/>
                    </a:cubicBezTo>
                    <a:cubicBezTo>
                      <a:pt x="4036" y="14988"/>
                      <a:pt x="4061" y="14963"/>
                      <a:pt x="4086" y="14913"/>
                    </a:cubicBezTo>
                    <a:cubicBezTo>
                      <a:pt x="4086" y="14913"/>
                      <a:pt x="4111" y="14888"/>
                      <a:pt x="4136" y="14888"/>
                    </a:cubicBezTo>
                    <a:cubicBezTo>
                      <a:pt x="4161" y="14862"/>
                      <a:pt x="4161" y="14837"/>
                      <a:pt x="4186" y="14812"/>
                    </a:cubicBezTo>
                    <a:cubicBezTo>
                      <a:pt x="4211" y="14787"/>
                      <a:pt x="4236" y="14762"/>
                      <a:pt x="4261" y="14737"/>
                    </a:cubicBezTo>
                    <a:cubicBezTo>
                      <a:pt x="4286" y="14712"/>
                      <a:pt x="4312" y="14687"/>
                      <a:pt x="4337" y="14687"/>
                    </a:cubicBezTo>
                    <a:cubicBezTo>
                      <a:pt x="4362" y="14662"/>
                      <a:pt x="4387" y="14637"/>
                      <a:pt x="4412" y="14612"/>
                    </a:cubicBezTo>
                    <a:cubicBezTo>
                      <a:pt x="4437" y="14612"/>
                      <a:pt x="4462" y="14587"/>
                      <a:pt x="4487" y="14562"/>
                    </a:cubicBezTo>
                    <a:lnTo>
                      <a:pt x="4512" y="14562"/>
                    </a:lnTo>
                    <a:cubicBezTo>
                      <a:pt x="4537" y="14562"/>
                      <a:pt x="4562" y="14587"/>
                      <a:pt x="4562" y="14587"/>
                    </a:cubicBezTo>
                    <a:cubicBezTo>
                      <a:pt x="4562" y="14612"/>
                      <a:pt x="4587" y="14612"/>
                      <a:pt x="4587" y="14612"/>
                    </a:cubicBezTo>
                    <a:cubicBezTo>
                      <a:pt x="4587" y="14637"/>
                      <a:pt x="4587" y="14662"/>
                      <a:pt x="4587" y="14662"/>
                    </a:cubicBezTo>
                    <a:cubicBezTo>
                      <a:pt x="4587" y="14687"/>
                      <a:pt x="4587" y="14712"/>
                      <a:pt x="4612" y="14737"/>
                    </a:cubicBezTo>
                    <a:cubicBezTo>
                      <a:pt x="4612" y="14787"/>
                      <a:pt x="4637" y="14837"/>
                      <a:pt x="4637" y="14888"/>
                    </a:cubicBezTo>
                    <a:cubicBezTo>
                      <a:pt x="4637" y="14938"/>
                      <a:pt x="4662" y="14988"/>
                      <a:pt x="4662" y="15038"/>
                    </a:cubicBezTo>
                    <a:cubicBezTo>
                      <a:pt x="4662" y="15063"/>
                      <a:pt x="4662" y="15063"/>
                      <a:pt x="4662" y="15088"/>
                    </a:cubicBezTo>
                    <a:cubicBezTo>
                      <a:pt x="4713" y="15038"/>
                      <a:pt x="4763" y="15013"/>
                      <a:pt x="4788" y="14963"/>
                    </a:cubicBezTo>
                    <a:cubicBezTo>
                      <a:pt x="4838" y="14938"/>
                      <a:pt x="4863" y="14913"/>
                      <a:pt x="4913" y="14888"/>
                    </a:cubicBezTo>
                    <a:cubicBezTo>
                      <a:pt x="4913" y="14862"/>
                      <a:pt x="4913" y="14862"/>
                      <a:pt x="4913" y="14862"/>
                    </a:cubicBezTo>
                    <a:cubicBezTo>
                      <a:pt x="4913" y="14787"/>
                      <a:pt x="4913" y="14687"/>
                      <a:pt x="4913" y="14612"/>
                    </a:cubicBezTo>
                    <a:cubicBezTo>
                      <a:pt x="4913" y="14537"/>
                      <a:pt x="4913" y="14436"/>
                      <a:pt x="4913" y="14361"/>
                    </a:cubicBezTo>
                    <a:cubicBezTo>
                      <a:pt x="4913" y="14311"/>
                      <a:pt x="4963" y="14286"/>
                      <a:pt x="4988" y="14286"/>
                    </a:cubicBezTo>
                    <a:cubicBezTo>
                      <a:pt x="5013" y="14286"/>
                      <a:pt x="5063" y="14311"/>
                      <a:pt x="5063" y="14361"/>
                    </a:cubicBezTo>
                    <a:cubicBezTo>
                      <a:pt x="5038" y="14461"/>
                      <a:pt x="5038" y="14537"/>
                      <a:pt x="5038" y="14637"/>
                    </a:cubicBezTo>
                    <a:cubicBezTo>
                      <a:pt x="5038" y="14662"/>
                      <a:pt x="5038" y="14712"/>
                      <a:pt x="5038" y="14762"/>
                    </a:cubicBezTo>
                    <a:cubicBezTo>
                      <a:pt x="5063" y="14737"/>
                      <a:pt x="5063" y="14737"/>
                      <a:pt x="5063" y="14737"/>
                    </a:cubicBezTo>
                    <a:cubicBezTo>
                      <a:pt x="5114" y="14687"/>
                      <a:pt x="5164" y="14637"/>
                      <a:pt x="5214" y="14612"/>
                    </a:cubicBezTo>
                    <a:cubicBezTo>
                      <a:pt x="5264" y="14587"/>
                      <a:pt x="5289" y="14537"/>
                      <a:pt x="5339" y="14512"/>
                    </a:cubicBezTo>
                    <a:cubicBezTo>
                      <a:pt x="5339" y="14512"/>
                      <a:pt x="5364" y="14487"/>
                      <a:pt x="5364" y="14487"/>
                    </a:cubicBezTo>
                    <a:cubicBezTo>
                      <a:pt x="5389" y="14487"/>
                      <a:pt x="5389" y="14512"/>
                      <a:pt x="5389" y="14512"/>
                    </a:cubicBezTo>
                    <a:cubicBezTo>
                      <a:pt x="5414" y="14537"/>
                      <a:pt x="5414" y="14562"/>
                      <a:pt x="5389" y="14562"/>
                    </a:cubicBezTo>
                    <a:cubicBezTo>
                      <a:pt x="5364" y="14612"/>
                      <a:pt x="5314" y="14637"/>
                      <a:pt x="5264" y="14662"/>
                    </a:cubicBezTo>
                    <a:cubicBezTo>
                      <a:pt x="5239" y="14687"/>
                      <a:pt x="5214" y="14712"/>
                      <a:pt x="5189" y="14737"/>
                    </a:cubicBezTo>
                    <a:cubicBezTo>
                      <a:pt x="5164" y="14737"/>
                      <a:pt x="5164" y="14762"/>
                      <a:pt x="5139" y="14787"/>
                    </a:cubicBezTo>
                    <a:cubicBezTo>
                      <a:pt x="5114" y="14812"/>
                      <a:pt x="5088" y="14812"/>
                      <a:pt x="5063" y="14837"/>
                    </a:cubicBezTo>
                    <a:cubicBezTo>
                      <a:pt x="5139" y="14862"/>
                      <a:pt x="5189" y="14862"/>
                      <a:pt x="5264" y="14888"/>
                    </a:cubicBezTo>
                    <a:cubicBezTo>
                      <a:pt x="5339" y="14913"/>
                      <a:pt x="5439" y="14938"/>
                      <a:pt x="5515" y="14963"/>
                    </a:cubicBezTo>
                    <a:cubicBezTo>
                      <a:pt x="5565" y="14988"/>
                      <a:pt x="5565" y="15013"/>
                      <a:pt x="5565" y="15063"/>
                    </a:cubicBezTo>
                    <a:cubicBezTo>
                      <a:pt x="5565" y="15081"/>
                      <a:pt x="5540" y="15098"/>
                      <a:pt x="5516" y="15098"/>
                    </a:cubicBezTo>
                    <a:cubicBezTo>
                      <a:pt x="5506" y="15098"/>
                      <a:pt x="5497" y="15095"/>
                      <a:pt x="5489" y="15088"/>
                    </a:cubicBezTo>
                    <a:cubicBezTo>
                      <a:pt x="5389" y="15063"/>
                      <a:pt x="5314" y="15038"/>
                      <a:pt x="5214" y="15038"/>
                    </a:cubicBezTo>
                    <a:cubicBezTo>
                      <a:pt x="5139" y="15013"/>
                      <a:pt x="5038" y="14988"/>
                      <a:pt x="4963" y="14963"/>
                    </a:cubicBezTo>
                    <a:cubicBezTo>
                      <a:pt x="4963" y="14963"/>
                      <a:pt x="4938" y="14938"/>
                      <a:pt x="4938" y="14938"/>
                    </a:cubicBezTo>
                    <a:cubicBezTo>
                      <a:pt x="4913" y="14963"/>
                      <a:pt x="4888" y="14988"/>
                      <a:pt x="4838" y="15013"/>
                    </a:cubicBezTo>
                    <a:cubicBezTo>
                      <a:pt x="4788" y="15063"/>
                      <a:pt x="4763" y="15088"/>
                      <a:pt x="4713" y="15138"/>
                    </a:cubicBezTo>
                    <a:cubicBezTo>
                      <a:pt x="4687" y="15138"/>
                      <a:pt x="4687" y="15138"/>
                      <a:pt x="4687" y="15163"/>
                    </a:cubicBezTo>
                    <a:cubicBezTo>
                      <a:pt x="4713" y="15163"/>
                      <a:pt x="4738" y="15188"/>
                      <a:pt x="4763" y="15188"/>
                    </a:cubicBezTo>
                    <a:cubicBezTo>
                      <a:pt x="4813" y="15213"/>
                      <a:pt x="4838" y="15238"/>
                      <a:pt x="4888" y="15238"/>
                    </a:cubicBezTo>
                    <a:cubicBezTo>
                      <a:pt x="4913" y="15263"/>
                      <a:pt x="4963" y="15289"/>
                      <a:pt x="5013" y="15289"/>
                    </a:cubicBezTo>
                    <a:cubicBezTo>
                      <a:pt x="5038" y="15314"/>
                      <a:pt x="5088" y="15339"/>
                      <a:pt x="5139" y="15339"/>
                    </a:cubicBezTo>
                    <a:cubicBezTo>
                      <a:pt x="5189" y="15364"/>
                      <a:pt x="5239" y="15389"/>
                      <a:pt x="5289" y="15389"/>
                    </a:cubicBezTo>
                    <a:cubicBezTo>
                      <a:pt x="5314" y="15414"/>
                      <a:pt x="5339" y="15439"/>
                      <a:pt x="5339" y="15464"/>
                    </a:cubicBezTo>
                    <a:cubicBezTo>
                      <a:pt x="5364" y="15489"/>
                      <a:pt x="5339" y="15514"/>
                      <a:pt x="5339" y="15539"/>
                    </a:cubicBezTo>
                    <a:cubicBezTo>
                      <a:pt x="5314" y="15539"/>
                      <a:pt x="5314" y="15539"/>
                      <a:pt x="5289" y="15564"/>
                    </a:cubicBezTo>
                    <a:cubicBezTo>
                      <a:pt x="5264" y="15589"/>
                      <a:pt x="5214" y="15614"/>
                      <a:pt x="5189" y="15639"/>
                    </a:cubicBezTo>
                    <a:cubicBezTo>
                      <a:pt x="5139" y="15664"/>
                      <a:pt x="5088" y="15690"/>
                      <a:pt x="5038" y="15715"/>
                    </a:cubicBezTo>
                    <a:cubicBezTo>
                      <a:pt x="5013" y="15715"/>
                      <a:pt x="4963" y="15740"/>
                      <a:pt x="4938" y="15765"/>
                    </a:cubicBezTo>
                    <a:cubicBezTo>
                      <a:pt x="4888" y="15790"/>
                      <a:pt x="4863" y="15790"/>
                      <a:pt x="4838" y="15815"/>
                    </a:cubicBezTo>
                    <a:cubicBezTo>
                      <a:pt x="4913" y="15840"/>
                      <a:pt x="4988" y="15865"/>
                      <a:pt x="5063" y="15890"/>
                    </a:cubicBezTo>
                    <a:cubicBezTo>
                      <a:pt x="5088" y="15890"/>
                      <a:pt x="5114" y="15890"/>
                      <a:pt x="5139" y="15915"/>
                    </a:cubicBezTo>
                    <a:cubicBezTo>
                      <a:pt x="5164" y="15890"/>
                      <a:pt x="5164" y="15890"/>
                      <a:pt x="5189" y="15890"/>
                    </a:cubicBezTo>
                    <a:cubicBezTo>
                      <a:pt x="5289" y="15865"/>
                      <a:pt x="5389" y="15815"/>
                      <a:pt x="5515" y="15765"/>
                    </a:cubicBezTo>
                    <a:cubicBezTo>
                      <a:pt x="5615" y="15740"/>
                      <a:pt x="5715" y="15690"/>
                      <a:pt x="5840" y="15664"/>
                    </a:cubicBezTo>
                    <a:lnTo>
                      <a:pt x="5890" y="15664"/>
                    </a:lnTo>
                    <a:cubicBezTo>
                      <a:pt x="5916" y="15690"/>
                      <a:pt x="5916" y="15690"/>
                      <a:pt x="5916" y="15715"/>
                    </a:cubicBezTo>
                    <a:cubicBezTo>
                      <a:pt x="5941" y="15740"/>
                      <a:pt x="5916" y="15790"/>
                      <a:pt x="5890" y="15815"/>
                    </a:cubicBezTo>
                    <a:cubicBezTo>
                      <a:pt x="5765" y="15840"/>
                      <a:pt x="5665" y="15890"/>
                      <a:pt x="5540" y="15940"/>
                    </a:cubicBezTo>
                    <a:cubicBezTo>
                      <a:pt x="5489" y="15965"/>
                      <a:pt x="5439" y="15965"/>
                      <a:pt x="5389" y="15990"/>
                    </a:cubicBezTo>
                    <a:lnTo>
                      <a:pt x="5439" y="15990"/>
                    </a:lnTo>
                    <a:cubicBezTo>
                      <a:pt x="5489" y="16015"/>
                      <a:pt x="5565" y="16040"/>
                      <a:pt x="5615" y="16065"/>
                    </a:cubicBezTo>
                    <a:cubicBezTo>
                      <a:pt x="5690" y="16091"/>
                      <a:pt x="5740" y="16116"/>
                      <a:pt x="5815" y="16141"/>
                    </a:cubicBezTo>
                    <a:cubicBezTo>
                      <a:pt x="5840" y="16166"/>
                      <a:pt x="5840" y="16191"/>
                      <a:pt x="5840" y="16241"/>
                    </a:cubicBezTo>
                    <a:cubicBezTo>
                      <a:pt x="5815" y="16266"/>
                      <a:pt x="5790" y="16266"/>
                      <a:pt x="5740" y="16266"/>
                    </a:cubicBezTo>
                    <a:cubicBezTo>
                      <a:pt x="5690" y="16241"/>
                      <a:pt x="5640" y="16241"/>
                      <a:pt x="5590" y="16216"/>
                    </a:cubicBezTo>
                    <a:cubicBezTo>
                      <a:pt x="5540" y="16191"/>
                      <a:pt x="5489" y="16191"/>
                      <a:pt x="5414" y="16166"/>
                    </a:cubicBezTo>
                    <a:cubicBezTo>
                      <a:pt x="5364" y="16141"/>
                      <a:pt x="5314" y="16141"/>
                      <a:pt x="5264" y="16116"/>
                    </a:cubicBezTo>
                    <a:lnTo>
                      <a:pt x="5264" y="16116"/>
                    </a:lnTo>
                    <a:cubicBezTo>
                      <a:pt x="5289" y="16191"/>
                      <a:pt x="5339" y="16241"/>
                      <a:pt x="5364" y="16316"/>
                    </a:cubicBezTo>
                    <a:cubicBezTo>
                      <a:pt x="5414" y="16391"/>
                      <a:pt x="5464" y="16492"/>
                      <a:pt x="5515" y="16567"/>
                    </a:cubicBezTo>
                    <a:cubicBezTo>
                      <a:pt x="5540" y="16592"/>
                      <a:pt x="5515" y="16617"/>
                      <a:pt x="5515" y="16617"/>
                    </a:cubicBezTo>
                    <a:cubicBezTo>
                      <a:pt x="5489" y="16617"/>
                      <a:pt x="5464" y="16617"/>
                      <a:pt x="5464" y="16592"/>
                    </a:cubicBezTo>
                    <a:cubicBezTo>
                      <a:pt x="5414" y="16567"/>
                      <a:pt x="5389" y="16517"/>
                      <a:pt x="5364" y="16466"/>
                    </a:cubicBezTo>
                    <a:cubicBezTo>
                      <a:pt x="5339" y="16416"/>
                      <a:pt x="5314" y="16391"/>
                      <a:pt x="5289" y="16341"/>
                    </a:cubicBezTo>
                    <a:cubicBezTo>
                      <a:pt x="5239" y="16266"/>
                      <a:pt x="5214" y="16191"/>
                      <a:pt x="5164" y="16091"/>
                    </a:cubicBezTo>
                    <a:cubicBezTo>
                      <a:pt x="5114" y="16065"/>
                      <a:pt x="5088" y="16065"/>
                      <a:pt x="5038" y="16040"/>
                    </a:cubicBezTo>
                    <a:cubicBezTo>
                      <a:pt x="4963" y="16015"/>
                      <a:pt x="4863" y="15990"/>
                      <a:pt x="4788" y="15965"/>
                    </a:cubicBezTo>
                    <a:cubicBezTo>
                      <a:pt x="4788" y="15990"/>
                      <a:pt x="4788" y="15990"/>
                      <a:pt x="4788" y="16015"/>
                    </a:cubicBezTo>
                    <a:cubicBezTo>
                      <a:pt x="4813" y="16040"/>
                      <a:pt x="4813" y="16065"/>
                      <a:pt x="4813" y="16091"/>
                    </a:cubicBezTo>
                    <a:cubicBezTo>
                      <a:pt x="6091" y="17594"/>
                      <a:pt x="7520" y="19023"/>
                      <a:pt x="9099" y="20201"/>
                    </a:cubicBezTo>
                    <a:cubicBezTo>
                      <a:pt x="9073" y="20151"/>
                      <a:pt x="9048" y="20126"/>
                      <a:pt x="9048" y="20076"/>
                    </a:cubicBezTo>
                    <a:cubicBezTo>
                      <a:pt x="9023" y="20050"/>
                      <a:pt x="9023" y="20050"/>
                      <a:pt x="9023" y="20025"/>
                    </a:cubicBezTo>
                    <a:cubicBezTo>
                      <a:pt x="8998" y="20000"/>
                      <a:pt x="8998" y="19975"/>
                      <a:pt x="8998" y="19950"/>
                    </a:cubicBezTo>
                    <a:cubicBezTo>
                      <a:pt x="8998" y="19925"/>
                      <a:pt x="8998" y="19900"/>
                      <a:pt x="9048" y="19875"/>
                    </a:cubicBezTo>
                    <a:cubicBezTo>
                      <a:pt x="9073" y="19875"/>
                      <a:pt x="9073" y="19875"/>
                      <a:pt x="9099" y="19900"/>
                    </a:cubicBezTo>
                    <a:cubicBezTo>
                      <a:pt x="9149" y="19900"/>
                      <a:pt x="9174" y="19925"/>
                      <a:pt x="9224" y="19925"/>
                    </a:cubicBezTo>
                    <a:cubicBezTo>
                      <a:pt x="9249" y="19950"/>
                      <a:pt x="9299" y="19950"/>
                      <a:pt x="9324" y="19950"/>
                    </a:cubicBezTo>
                    <a:cubicBezTo>
                      <a:pt x="9349" y="19950"/>
                      <a:pt x="9374" y="19975"/>
                      <a:pt x="9399" y="19975"/>
                    </a:cubicBezTo>
                    <a:cubicBezTo>
                      <a:pt x="9474" y="20000"/>
                      <a:pt x="9525" y="20025"/>
                      <a:pt x="9600" y="20025"/>
                    </a:cubicBezTo>
                    <a:cubicBezTo>
                      <a:pt x="9600" y="20025"/>
                      <a:pt x="9575" y="20025"/>
                      <a:pt x="9575" y="20000"/>
                    </a:cubicBezTo>
                    <a:cubicBezTo>
                      <a:pt x="9575" y="19950"/>
                      <a:pt x="9550" y="19875"/>
                      <a:pt x="9550" y="19825"/>
                    </a:cubicBezTo>
                    <a:cubicBezTo>
                      <a:pt x="9550" y="19775"/>
                      <a:pt x="9525" y="19750"/>
                      <a:pt x="9525" y="19725"/>
                    </a:cubicBezTo>
                    <a:cubicBezTo>
                      <a:pt x="9500" y="19700"/>
                      <a:pt x="9474" y="19675"/>
                      <a:pt x="9424" y="19675"/>
                    </a:cubicBezTo>
                    <a:cubicBezTo>
                      <a:pt x="9399" y="19649"/>
                      <a:pt x="9349" y="19624"/>
                      <a:pt x="9324" y="19624"/>
                    </a:cubicBezTo>
                    <a:cubicBezTo>
                      <a:pt x="9274" y="19599"/>
                      <a:pt x="9249" y="19574"/>
                      <a:pt x="9199" y="19549"/>
                    </a:cubicBezTo>
                    <a:cubicBezTo>
                      <a:pt x="9149" y="19524"/>
                      <a:pt x="9124" y="19499"/>
                      <a:pt x="9073" y="19474"/>
                    </a:cubicBezTo>
                    <a:cubicBezTo>
                      <a:pt x="9048" y="19449"/>
                      <a:pt x="9023" y="19399"/>
                      <a:pt x="9048" y="19374"/>
                    </a:cubicBezTo>
                    <a:cubicBezTo>
                      <a:pt x="9073" y="19349"/>
                      <a:pt x="9073" y="19349"/>
                      <a:pt x="9099" y="19349"/>
                    </a:cubicBezTo>
                    <a:lnTo>
                      <a:pt x="9149" y="19349"/>
                    </a:lnTo>
                    <a:cubicBezTo>
                      <a:pt x="9174" y="19374"/>
                      <a:pt x="9224" y="19424"/>
                      <a:pt x="9274" y="19449"/>
                    </a:cubicBezTo>
                    <a:cubicBezTo>
                      <a:pt x="9324" y="19449"/>
                      <a:pt x="9349" y="19474"/>
                      <a:pt x="9399" y="19499"/>
                    </a:cubicBezTo>
                    <a:cubicBezTo>
                      <a:pt x="9424" y="19524"/>
                      <a:pt x="9474" y="19524"/>
                      <a:pt x="9500" y="19549"/>
                    </a:cubicBezTo>
                    <a:cubicBezTo>
                      <a:pt x="9500" y="19524"/>
                      <a:pt x="9474" y="19499"/>
                      <a:pt x="9474" y="19474"/>
                    </a:cubicBezTo>
                    <a:cubicBezTo>
                      <a:pt x="9474" y="19399"/>
                      <a:pt x="9449" y="19349"/>
                      <a:pt x="9449" y="19299"/>
                    </a:cubicBezTo>
                    <a:cubicBezTo>
                      <a:pt x="9424" y="19223"/>
                      <a:pt x="9424" y="19173"/>
                      <a:pt x="9399" y="19123"/>
                    </a:cubicBezTo>
                    <a:cubicBezTo>
                      <a:pt x="9399" y="19073"/>
                      <a:pt x="9424" y="19048"/>
                      <a:pt x="9449" y="19048"/>
                    </a:cubicBezTo>
                    <a:cubicBezTo>
                      <a:pt x="9500" y="19048"/>
                      <a:pt x="9500" y="19048"/>
                      <a:pt x="9525" y="19073"/>
                    </a:cubicBezTo>
                    <a:cubicBezTo>
                      <a:pt x="9525" y="19148"/>
                      <a:pt x="9550" y="19223"/>
                      <a:pt x="9575" y="19274"/>
                    </a:cubicBezTo>
                    <a:cubicBezTo>
                      <a:pt x="9575" y="19349"/>
                      <a:pt x="9600" y="19399"/>
                      <a:pt x="9600" y="19449"/>
                    </a:cubicBezTo>
                    <a:cubicBezTo>
                      <a:pt x="9600" y="19474"/>
                      <a:pt x="9600" y="19499"/>
                      <a:pt x="9625" y="19524"/>
                    </a:cubicBezTo>
                    <a:cubicBezTo>
                      <a:pt x="9625" y="19499"/>
                      <a:pt x="9650" y="19449"/>
                      <a:pt x="9675" y="19424"/>
                    </a:cubicBezTo>
                    <a:cubicBezTo>
                      <a:pt x="9725" y="19274"/>
                      <a:pt x="9775" y="19148"/>
                      <a:pt x="9850" y="19023"/>
                    </a:cubicBezTo>
                    <a:cubicBezTo>
                      <a:pt x="9850" y="18998"/>
                      <a:pt x="9850" y="18998"/>
                      <a:pt x="9875" y="18973"/>
                    </a:cubicBezTo>
                    <a:lnTo>
                      <a:pt x="9901" y="18973"/>
                    </a:lnTo>
                    <a:cubicBezTo>
                      <a:pt x="9926" y="18998"/>
                      <a:pt x="9951" y="19023"/>
                      <a:pt x="9951" y="19048"/>
                    </a:cubicBezTo>
                    <a:cubicBezTo>
                      <a:pt x="9926" y="19098"/>
                      <a:pt x="9901" y="19173"/>
                      <a:pt x="9875" y="19223"/>
                    </a:cubicBezTo>
                    <a:cubicBezTo>
                      <a:pt x="9850" y="19274"/>
                      <a:pt x="9850" y="19349"/>
                      <a:pt x="9825" y="19399"/>
                    </a:cubicBezTo>
                    <a:cubicBezTo>
                      <a:pt x="9800" y="19449"/>
                      <a:pt x="9775" y="19524"/>
                      <a:pt x="9725" y="19574"/>
                    </a:cubicBezTo>
                    <a:cubicBezTo>
                      <a:pt x="9700" y="19624"/>
                      <a:pt x="9675" y="19675"/>
                      <a:pt x="9675" y="19725"/>
                    </a:cubicBezTo>
                    <a:cubicBezTo>
                      <a:pt x="9650" y="19725"/>
                      <a:pt x="9650" y="19725"/>
                      <a:pt x="9650" y="19750"/>
                    </a:cubicBezTo>
                    <a:cubicBezTo>
                      <a:pt x="9650" y="19775"/>
                      <a:pt x="9650" y="19800"/>
                      <a:pt x="9650" y="19825"/>
                    </a:cubicBezTo>
                    <a:cubicBezTo>
                      <a:pt x="9675" y="19875"/>
                      <a:pt x="9675" y="19950"/>
                      <a:pt x="9700" y="20000"/>
                    </a:cubicBezTo>
                    <a:cubicBezTo>
                      <a:pt x="9700" y="20025"/>
                      <a:pt x="9700" y="20050"/>
                      <a:pt x="9700" y="20076"/>
                    </a:cubicBezTo>
                    <a:cubicBezTo>
                      <a:pt x="9725" y="20050"/>
                      <a:pt x="9750" y="20025"/>
                      <a:pt x="9775" y="19975"/>
                    </a:cubicBezTo>
                    <a:cubicBezTo>
                      <a:pt x="9800" y="19975"/>
                      <a:pt x="9825" y="19950"/>
                      <a:pt x="9825" y="19950"/>
                    </a:cubicBezTo>
                    <a:cubicBezTo>
                      <a:pt x="9850" y="19925"/>
                      <a:pt x="9875" y="19900"/>
                      <a:pt x="9901" y="19875"/>
                    </a:cubicBezTo>
                    <a:cubicBezTo>
                      <a:pt x="9926" y="19850"/>
                      <a:pt x="9951" y="19825"/>
                      <a:pt x="9976" y="19800"/>
                    </a:cubicBezTo>
                    <a:cubicBezTo>
                      <a:pt x="10001" y="19775"/>
                      <a:pt x="10026" y="19750"/>
                      <a:pt x="10051" y="19750"/>
                    </a:cubicBezTo>
                    <a:cubicBezTo>
                      <a:pt x="10076" y="19725"/>
                      <a:pt x="10101" y="19700"/>
                      <a:pt x="10126" y="19675"/>
                    </a:cubicBezTo>
                    <a:cubicBezTo>
                      <a:pt x="10151" y="19675"/>
                      <a:pt x="10176" y="19649"/>
                      <a:pt x="10201" y="19624"/>
                    </a:cubicBezTo>
                    <a:lnTo>
                      <a:pt x="10226" y="19624"/>
                    </a:lnTo>
                    <a:cubicBezTo>
                      <a:pt x="10251" y="19624"/>
                      <a:pt x="10276" y="19649"/>
                      <a:pt x="10276" y="19649"/>
                    </a:cubicBezTo>
                    <a:cubicBezTo>
                      <a:pt x="10276" y="19675"/>
                      <a:pt x="10276" y="19675"/>
                      <a:pt x="10276" y="19675"/>
                    </a:cubicBezTo>
                    <a:cubicBezTo>
                      <a:pt x="10276" y="19700"/>
                      <a:pt x="10302" y="19725"/>
                      <a:pt x="10302" y="19725"/>
                    </a:cubicBezTo>
                    <a:cubicBezTo>
                      <a:pt x="10302" y="19750"/>
                      <a:pt x="10302" y="19775"/>
                      <a:pt x="10302" y="19800"/>
                    </a:cubicBezTo>
                    <a:cubicBezTo>
                      <a:pt x="10327" y="19850"/>
                      <a:pt x="10327" y="19900"/>
                      <a:pt x="10352" y="19950"/>
                    </a:cubicBezTo>
                    <a:cubicBezTo>
                      <a:pt x="10352" y="20000"/>
                      <a:pt x="10352" y="20050"/>
                      <a:pt x="10377" y="20101"/>
                    </a:cubicBezTo>
                    <a:cubicBezTo>
                      <a:pt x="10377" y="20126"/>
                      <a:pt x="10377" y="20126"/>
                      <a:pt x="10377" y="20151"/>
                    </a:cubicBezTo>
                    <a:cubicBezTo>
                      <a:pt x="10427" y="20101"/>
                      <a:pt x="10452" y="20076"/>
                      <a:pt x="10502" y="20025"/>
                    </a:cubicBezTo>
                    <a:cubicBezTo>
                      <a:pt x="10552" y="20000"/>
                      <a:pt x="10577" y="19975"/>
                      <a:pt x="10602" y="19950"/>
                    </a:cubicBezTo>
                    <a:cubicBezTo>
                      <a:pt x="10602" y="19925"/>
                      <a:pt x="10602" y="19925"/>
                      <a:pt x="10602" y="19925"/>
                    </a:cubicBezTo>
                    <a:cubicBezTo>
                      <a:pt x="10602" y="19850"/>
                      <a:pt x="10627" y="19750"/>
                      <a:pt x="10627" y="19675"/>
                    </a:cubicBezTo>
                    <a:cubicBezTo>
                      <a:pt x="10627" y="19599"/>
                      <a:pt x="10627" y="19499"/>
                      <a:pt x="10627" y="19424"/>
                    </a:cubicBezTo>
                    <a:cubicBezTo>
                      <a:pt x="10627" y="19374"/>
                      <a:pt x="10652" y="19349"/>
                      <a:pt x="10703" y="19349"/>
                    </a:cubicBezTo>
                    <a:cubicBezTo>
                      <a:pt x="10728" y="19349"/>
                      <a:pt x="10753" y="19374"/>
                      <a:pt x="10753" y="19424"/>
                    </a:cubicBezTo>
                    <a:cubicBezTo>
                      <a:pt x="10753" y="19524"/>
                      <a:pt x="10753" y="19599"/>
                      <a:pt x="10753" y="19700"/>
                    </a:cubicBezTo>
                    <a:cubicBezTo>
                      <a:pt x="10753" y="19725"/>
                      <a:pt x="10753" y="19775"/>
                      <a:pt x="10753" y="19825"/>
                    </a:cubicBezTo>
                    <a:cubicBezTo>
                      <a:pt x="10753" y="19800"/>
                      <a:pt x="10778" y="19800"/>
                      <a:pt x="10778" y="19800"/>
                    </a:cubicBezTo>
                    <a:cubicBezTo>
                      <a:pt x="10828" y="19750"/>
                      <a:pt x="10878" y="19700"/>
                      <a:pt x="10928" y="19675"/>
                    </a:cubicBezTo>
                    <a:cubicBezTo>
                      <a:pt x="10953" y="19649"/>
                      <a:pt x="11003" y="19599"/>
                      <a:pt x="11053" y="19574"/>
                    </a:cubicBezTo>
                    <a:cubicBezTo>
                      <a:pt x="11053" y="19574"/>
                      <a:pt x="11053" y="19549"/>
                      <a:pt x="11078" y="19549"/>
                    </a:cubicBezTo>
                    <a:cubicBezTo>
                      <a:pt x="11078" y="19549"/>
                      <a:pt x="11104" y="19574"/>
                      <a:pt x="11104" y="19574"/>
                    </a:cubicBezTo>
                    <a:cubicBezTo>
                      <a:pt x="11129" y="19599"/>
                      <a:pt x="11129" y="19624"/>
                      <a:pt x="11104" y="19624"/>
                    </a:cubicBezTo>
                    <a:cubicBezTo>
                      <a:pt x="11053" y="19675"/>
                      <a:pt x="11028" y="19700"/>
                      <a:pt x="10978" y="19725"/>
                    </a:cubicBezTo>
                    <a:cubicBezTo>
                      <a:pt x="10953" y="19750"/>
                      <a:pt x="10928" y="19775"/>
                      <a:pt x="10903" y="19800"/>
                    </a:cubicBezTo>
                    <a:cubicBezTo>
                      <a:pt x="10878" y="19800"/>
                      <a:pt x="10853" y="19825"/>
                      <a:pt x="10828" y="19850"/>
                    </a:cubicBezTo>
                    <a:cubicBezTo>
                      <a:pt x="10803" y="19875"/>
                      <a:pt x="10803" y="19875"/>
                      <a:pt x="10778" y="19900"/>
                    </a:cubicBezTo>
                    <a:cubicBezTo>
                      <a:pt x="10828" y="19925"/>
                      <a:pt x="10903" y="19925"/>
                      <a:pt x="10953" y="19950"/>
                    </a:cubicBezTo>
                    <a:cubicBezTo>
                      <a:pt x="11053" y="19975"/>
                      <a:pt x="11129" y="20000"/>
                      <a:pt x="11229" y="20025"/>
                    </a:cubicBezTo>
                    <a:cubicBezTo>
                      <a:pt x="11254" y="20050"/>
                      <a:pt x="11279" y="20076"/>
                      <a:pt x="11279" y="20126"/>
                    </a:cubicBezTo>
                    <a:cubicBezTo>
                      <a:pt x="11261" y="20143"/>
                      <a:pt x="11244" y="20161"/>
                      <a:pt x="11217" y="20161"/>
                    </a:cubicBezTo>
                    <a:cubicBezTo>
                      <a:pt x="11206" y="20161"/>
                      <a:pt x="11193" y="20158"/>
                      <a:pt x="11179" y="20151"/>
                    </a:cubicBezTo>
                    <a:cubicBezTo>
                      <a:pt x="11104" y="20126"/>
                      <a:pt x="11003" y="20101"/>
                      <a:pt x="10928" y="20101"/>
                    </a:cubicBezTo>
                    <a:cubicBezTo>
                      <a:pt x="10828" y="20076"/>
                      <a:pt x="10753" y="20050"/>
                      <a:pt x="10677" y="20025"/>
                    </a:cubicBezTo>
                    <a:cubicBezTo>
                      <a:pt x="10652" y="20025"/>
                      <a:pt x="10652" y="20000"/>
                      <a:pt x="10652" y="20000"/>
                    </a:cubicBezTo>
                    <a:cubicBezTo>
                      <a:pt x="10602" y="20025"/>
                      <a:pt x="10577" y="20050"/>
                      <a:pt x="10552" y="20076"/>
                    </a:cubicBezTo>
                    <a:cubicBezTo>
                      <a:pt x="10502" y="20126"/>
                      <a:pt x="10452" y="20151"/>
                      <a:pt x="10402" y="20201"/>
                    </a:cubicBezTo>
                    <a:cubicBezTo>
                      <a:pt x="10402" y="20201"/>
                      <a:pt x="10402" y="20201"/>
                      <a:pt x="10377" y="20226"/>
                    </a:cubicBezTo>
                    <a:cubicBezTo>
                      <a:pt x="10402" y="20226"/>
                      <a:pt x="10452" y="20251"/>
                      <a:pt x="10477" y="20251"/>
                    </a:cubicBezTo>
                    <a:cubicBezTo>
                      <a:pt x="10502" y="20276"/>
                      <a:pt x="10552" y="20301"/>
                      <a:pt x="10577" y="20301"/>
                    </a:cubicBezTo>
                    <a:cubicBezTo>
                      <a:pt x="10627" y="20326"/>
                      <a:pt x="10677" y="20351"/>
                      <a:pt x="10703" y="20351"/>
                    </a:cubicBezTo>
                    <a:cubicBezTo>
                      <a:pt x="10753" y="20376"/>
                      <a:pt x="10803" y="20401"/>
                      <a:pt x="10853" y="20401"/>
                    </a:cubicBezTo>
                    <a:cubicBezTo>
                      <a:pt x="10903" y="20426"/>
                      <a:pt x="10928" y="20451"/>
                      <a:pt x="10978" y="20451"/>
                    </a:cubicBezTo>
                    <a:cubicBezTo>
                      <a:pt x="11003" y="20477"/>
                      <a:pt x="11028" y="20502"/>
                      <a:pt x="11053" y="20502"/>
                    </a:cubicBezTo>
                    <a:cubicBezTo>
                      <a:pt x="11078" y="20552"/>
                      <a:pt x="11053" y="20577"/>
                      <a:pt x="11028" y="20602"/>
                    </a:cubicBezTo>
                    <a:cubicBezTo>
                      <a:pt x="11028" y="20602"/>
                      <a:pt x="11003" y="20602"/>
                      <a:pt x="11003" y="20627"/>
                    </a:cubicBezTo>
                    <a:cubicBezTo>
                      <a:pt x="10953" y="20652"/>
                      <a:pt x="10928" y="20677"/>
                      <a:pt x="10878" y="20702"/>
                    </a:cubicBezTo>
                    <a:cubicBezTo>
                      <a:pt x="10853" y="20727"/>
                      <a:pt x="10803" y="20752"/>
                      <a:pt x="10753" y="20777"/>
                    </a:cubicBezTo>
                    <a:cubicBezTo>
                      <a:pt x="10703" y="20777"/>
                      <a:pt x="10677" y="20802"/>
                      <a:pt x="10627" y="20827"/>
                    </a:cubicBezTo>
                    <a:cubicBezTo>
                      <a:pt x="10602" y="20852"/>
                      <a:pt x="10577" y="20852"/>
                      <a:pt x="10552" y="20878"/>
                    </a:cubicBezTo>
                    <a:cubicBezTo>
                      <a:pt x="10627" y="20903"/>
                      <a:pt x="10703" y="20928"/>
                      <a:pt x="10778" y="20953"/>
                    </a:cubicBezTo>
                    <a:cubicBezTo>
                      <a:pt x="10803" y="20953"/>
                      <a:pt x="10828" y="20953"/>
                      <a:pt x="10853" y="20978"/>
                    </a:cubicBezTo>
                    <a:cubicBezTo>
                      <a:pt x="10853" y="20953"/>
                      <a:pt x="10878" y="20953"/>
                      <a:pt x="10878" y="20953"/>
                    </a:cubicBezTo>
                    <a:cubicBezTo>
                      <a:pt x="11003" y="20928"/>
                      <a:pt x="11104" y="20878"/>
                      <a:pt x="11204" y="20827"/>
                    </a:cubicBezTo>
                    <a:cubicBezTo>
                      <a:pt x="11254" y="20827"/>
                      <a:pt x="11304" y="20802"/>
                      <a:pt x="11329" y="20802"/>
                    </a:cubicBezTo>
                    <a:lnTo>
                      <a:pt x="13535" y="18998"/>
                    </a:lnTo>
                    <a:cubicBezTo>
                      <a:pt x="13535" y="18998"/>
                      <a:pt x="10402" y="15790"/>
                      <a:pt x="7695" y="11028"/>
                    </a:cubicBezTo>
                    <a:cubicBezTo>
                      <a:pt x="8422" y="8221"/>
                      <a:pt x="9324" y="4587"/>
                      <a:pt x="9926" y="2281"/>
                    </a:cubicBezTo>
                    <a:cubicBezTo>
                      <a:pt x="9901" y="2281"/>
                      <a:pt x="9875" y="2281"/>
                      <a:pt x="9875" y="2256"/>
                    </a:cubicBezTo>
                    <a:cubicBezTo>
                      <a:pt x="9875" y="2231"/>
                      <a:pt x="9850" y="2181"/>
                      <a:pt x="9850" y="2156"/>
                    </a:cubicBezTo>
                    <a:cubicBezTo>
                      <a:pt x="9850" y="2131"/>
                      <a:pt x="9850" y="2106"/>
                      <a:pt x="9850" y="2080"/>
                    </a:cubicBezTo>
                    <a:cubicBezTo>
                      <a:pt x="9825" y="2005"/>
                      <a:pt x="9800" y="1955"/>
                      <a:pt x="9800" y="1880"/>
                    </a:cubicBezTo>
                    <a:cubicBezTo>
                      <a:pt x="9775" y="1830"/>
                      <a:pt x="9775" y="1755"/>
                      <a:pt x="9750" y="1705"/>
                    </a:cubicBezTo>
                    <a:cubicBezTo>
                      <a:pt x="9725" y="1755"/>
                      <a:pt x="9700" y="1805"/>
                      <a:pt x="9675" y="1855"/>
                    </a:cubicBezTo>
                    <a:cubicBezTo>
                      <a:pt x="9675" y="1880"/>
                      <a:pt x="9650" y="1905"/>
                      <a:pt x="9625" y="1955"/>
                    </a:cubicBezTo>
                    <a:cubicBezTo>
                      <a:pt x="9625" y="1980"/>
                      <a:pt x="9600" y="2005"/>
                      <a:pt x="9575" y="2030"/>
                    </a:cubicBezTo>
                    <a:cubicBezTo>
                      <a:pt x="9557" y="2048"/>
                      <a:pt x="9539" y="2066"/>
                      <a:pt x="9513" y="2066"/>
                    </a:cubicBezTo>
                    <a:cubicBezTo>
                      <a:pt x="9502" y="2066"/>
                      <a:pt x="9489" y="2063"/>
                      <a:pt x="9474" y="2055"/>
                    </a:cubicBezTo>
                    <a:cubicBezTo>
                      <a:pt x="9474" y="2055"/>
                      <a:pt x="9474" y="2030"/>
                      <a:pt x="9449" y="2005"/>
                    </a:cubicBezTo>
                    <a:cubicBezTo>
                      <a:pt x="9449" y="2005"/>
                      <a:pt x="9449" y="1980"/>
                      <a:pt x="9474" y="1980"/>
                    </a:cubicBezTo>
                    <a:cubicBezTo>
                      <a:pt x="9500" y="1930"/>
                      <a:pt x="9500" y="1880"/>
                      <a:pt x="9525" y="1830"/>
                    </a:cubicBezTo>
                    <a:cubicBezTo>
                      <a:pt x="9550" y="1805"/>
                      <a:pt x="9575" y="1780"/>
                      <a:pt x="9600" y="1730"/>
                    </a:cubicBezTo>
                    <a:cubicBezTo>
                      <a:pt x="9625" y="1705"/>
                      <a:pt x="9625" y="1654"/>
                      <a:pt x="9650" y="1604"/>
                    </a:cubicBezTo>
                    <a:cubicBezTo>
                      <a:pt x="9675" y="1579"/>
                      <a:pt x="9675" y="1554"/>
                      <a:pt x="9700" y="1529"/>
                    </a:cubicBezTo>
                    <a:cubicBezTo>
                      <a:pt x="9700" y="1529"/>
                      <a:pt x="9700" y="1529"/>
                      <a:pt x="9725" y="1504"/>
                    </a:cubicBezTo>
                    <a:lnTo>
                      <a:pt x="9700" y="1504"/>
                    </a:lnTo>
                    <a:cubicBezTo>
                      <a:pt x="9700" y="1429"/>
                      <a:pt x="9675" y="1354"/>
                      <a:pt x="9650" y="1304"/>
                    </a:cubicBezTo>
                    <a:cubicBezTo>
                      <a:pt x="9650" y="1253"/>
                      <a:pt x="9650" y="1228"/>
                      <a:pt x="9650" y="1203"/>
                    </a:cubicBezTo>
                    <a:lnTo>
                      <a:pt x="9625" y="1203"/>
                    </a:lnTo>
                    <a:cubicBezTo>
                      <a:pt x="9625" y="1203"/>
                      <a:pt x="9600" y="1228"/>
                      <a:pt x="9575" y="1228"/>
                    </a:cubicBezTo>
                    <a:cubicBezTo>
                      <a:pt x="9575" y="1253"/>
                      <a:pt x="9550" y="1278"/>
                      <a:pt x="9525" y="1278"/>
                    </a:cubicBezTo>
                    <a:cubicBezTo>
                      <a:pt x="9500" y="1304"/>
                      <a:pt x="9500" y="1304"/>
                      <a:pt x="9474" y="1329"/>
                    </a:cubicBezTo>
                    <a:cubicBezTo>
                      <a:pt x="9449" y="1329"/>
                      <a:pt x="9449" y="1354"/>
                      <a:pt x="9424" y="1379"/>
                    </a:cubicBezTo>
                    <a:cubicBezTo>
                      <a:pt x="9399" y="1379"/>
                      <a:pt x="9374" y="1404"/>
                      <a:pt x="9374" y="1404"/>
                    </a:cubicBezTo>
                    <a:cubicBezTo>
                      <a:pt x="9349" y="1429"/>
                      <a:pt x="9349" y="1429"/>
                      <a:pt x="9324" y="1454"/>
                    </a:cubicBezTo>
                    <a:cubicBezTo>
                      <a:pt x="9299" y="1454"/>
                      <a:pt x="9299" y="1479"/>
                      <a:pt x="9274" y="1479"/>
                    </a:cubicBezTo>
                    <a:cubicBezTo>
                      <a:pt x="9274" y="1491"/>
                      <a:pt x="9268" y="1498"/>
                      <a:pt x="9258" y="1498"/>
                    </a:cubicBezTo>
                    <a:cubicBezTo>
                      <a:pt x="9249" y="1498"/>
                      <a:pt x="9236" y="1491"/>
                      <a:pt x="9224" y="1479"/>
                    </a:cubicBezTo>
                    <a:cubicBezTo>
                      <a:pt x="9224" y="1479"/>
                      <a:pt x="9224" y="1454"/>
                      <a:pt x="9224" y="1454"/>
                    </a:cubicBezTo>
                    <a:cubicBezTo>
                      <a:pt x="9224" y="1429"/>
                      <a:pt x="9224" y="1429"/>
                      <a:pt x="9224" y="1429"/>
                    </a:cubicBezTo>
                    <a:cubicBezTo>
                      <a:pt x="9199" y="1429"/>
                      <a:pt x="9199" y="1404"/>
                      <a:pt x="9199" y="1379"/>
                    </a:cubicBezTo>
                    <a:cubicBezTo>
                      <a:pt x="9174" y="1354"/>
                      <a:pt x="9174" y="1354"/>
                      <a:pt x="9174" y="1329"/>
                    </a:cubicBezTo>
                    <a:cubicBezTo>
                      <a:pt x="9149" y="1304"/>
                      <a:pt x="9149" y="1278"/>
                      <a:pt x="9149" y="1253"/>
                    </a:cubicBezTo>
                    <a:cubicBezTo>
                      <a:pt x="9124" y="1228"/>
                      <a:pt x="9124" y="1203"/>
                      <a:pt x="9099" y="1178"/>
                    </a:cubicBezTo>
                    <a:cubicBezTo>
                      <a:pt x="9099" y="1153"/>
                      <a:pt x="9073" y="1128"/>
                      <a:pt x="9073" y="1103"/>
                    </a:cubicBezTo>
                    <a:cubicBezTo>
                      <a:pt x="9073" y="1078"/>
                      <a:pt x="9048" y="1053"/>
                      <a:pt x="9048" y="1028"/>
                    </a:cubicBezTo>
                    <a:cubicBezTo>
                      <a:pt x="9023" y="1003"/>
                      <a:pt x="9023" y="978"/>
                      <a:pt x="9023" y="953"/>
                    </a:cubicBezTo>
                    <a:lnTo>
                      <a:pt x="8998" y="953"/>
                    </a:lnTo>
                    <a:cubicBezTo>
                      <a:pt x="8948" y="1003"/>
                      <a:pt x="8898" y="1053"/>
                      <a:pt x="8873" y="1078"/>
                    </a:cubicBezTo>
                    <a:cubicBezTo>
                      <a:pt x="8848" y="1103"/>
                      <a:pt x="8798" y="1128"/>
                      <a:pt x="8773" y="1153"/>
                    </a:cubicBezTo>
                    <a:cubicBezTo>
                      <a:pt x="8773" y="1178"/>
                      <a:pt x="8773" y="1178"/>
                      <a:pt x="8773" y="1178"/>
                    </a:cubicBezTo>
                    <a:cubicBezTo>
                      <a:pt x="8773" y="1203"/>
                      <a:pt x="8773" y="1203"/>
                      <a:pt x="8748" y="1203"/>
                    </a:cubicBezTo>
                    <a:cubicBezTo>
                      <a:pt x="8773" y="1379"/>
                      <a:pt x="8748" y="1554"/>
                      <a:pt x="8748" y="1705"/>
                    </a:cubicBezTo>
                    <a:cubicBezTo>
                      <a:pt x="8748" y="1730"/>
                      <a:pt x="8723" y="1755"/>
                      <a:pt x="8698" y="1755"/>
                    </a:cubicBezTo>
                    <a:cubicBezTo>
                      <a:pt x="8672" y="1755"/>
                      <a:pt x="8647" y="1730"/>
                      <a:pt x="8647" y="1705"/>
                    </a:cubicBezTo>
                    <a:cubicBezTo>
                      <a:pt x="8672" y="1604"/>
                      <a:pt x="8672" y="1529"/>
                      <a:pt x="8672" y="1429"/>
                    </a:cubicBezTo>
                    <a:cubicBezTo>
                      <a:pt x="8672" y="1379"/>
                      <a:pt x="8672" y="1304"/>
                      <a:pt x="8672" y="1253"/>
                    </a:cubicBezTo>
                    <a:cubicBezTo>
                      <a:pt x="8647" y="1278"/>
                      <a:pt x="8597" y="1304"/>
                      <a:pt x="8572" y="1329"/>
                    </a:cubicBezTo>
                    <a:cubicBezTo>
                      <a:pt x="8522" y="1379"/>
                      <a:pt x="8497" y="1429"/>
                      <a:pt x="8447" y="1454"/>
                    </a:cubicBezTo>
                    <a:cubicBezTo>
                      <a:pt x="8397" y="1504"/>
                      <a:pt x="8372" y="1529"/>
                      <a:pt x="8322" y="1579"/>
                    </a:cubicBezTo>
                    <a:lnTo>
                      <a:pt x="8271" y="1579"/>
                    </a:lnTo>
                    <a:cubicBezTo>
                      <a:pt x="8271" y="1554"/>
                      <a:pt x="8271" y="1529"/>
                      <a:pt x="8271" y="1529"/>
                    </a:cubicBezTo>
                    <a:cubicBezTo>
                      <a:pt x="8322" y="1479"/>
                      <a:pt x="8347" y="1454"/>
                      <a:pt x="8397" y="1404"/>
                    </a:cubicBezTo>
                    <a:cubicBezTo>
                      <a:pt x="8447" y="1379"/>
                      <a:pt x="8497" y="1329"/>
                      <a:pt x="8522" y="1304"/>
                    </a:cubicBezTo>
                    <a:cubicBezTo>
                      <a:pt x="8547" y="1278"/>
                      <a:pt x="8572" y="1253"/>
                      <a:pt x="8597" y="1228"/>
                    </a:cubicBezTo>
                    <a:cubicBezTo>
                      <a:pt x="8572" y="1203"/>
                      <a:pt x="8522" y="1203"/>
                      <a:pt x="8472" y="1203"/>
                    </a:cubicBezTo>
                    <a:cubicBezTo>
                      <a:pt x="8447" y="1178"/>
                      <a:pt x="8397" y="1178"/>
                      <a:pt x="8347" y="1178"/>
                    </a:cubicBezTo>
                    <a:cubicBezTo>
                      <a:pt x="8297" y="1153"/>
                      <a:pt x="8246" y="1153"/>
                      <a:pt x="8196" y="1128"/>
                    </a:cubicBezTo>
                    <a:cubicBezTo>
                      <a:pt x="8171" y="1128"/>
                      <a:pt x="8146" y="1078"/>
                      <a:pt x="8146" y="1053"/>
                    </a:cubicBezTo>
                    <a:cubicBezTo>
                      <a:pt x="8171" y="1028"/>
                      <a:pt x="8171" y="1003"/>
                      <a:pt x="8196" y="1003"/>
                    </a:cubicBezTo>
                    <a:lnTo>
                      <a:pt x="8322" y="1003"/>
                    </a:lnTo>
                    <a:cubicBezTo>
                      <a:pt x="8372" y="1028"/>
                      <a:pt x="8447" y="1028"/>
                      <a:pt x="8522" y="1028"/>
                    </a:cubicBezTo>
                    <a:cubicBezTo>
                      <a:pt x="8597" y="1053"/>
                      <a:pt x="8647" y="1078"/>
                      <a:pt x="8723" y="1078"/>
                    </a:cubicBezTo>
                    <a:lnTo>
                      <a:pt x="8748" y="1078"/>
                    </a:lnTo>
                    <a:cubicBezTo>
                      <a:pt x="8773" y="1078"/>
                      <a:pt x="8798" y="1053"/>
                      <a:pt x="8798" y="1028"/>
                    </a:cubicBezTo>
                    <a:cubicBezTo>
                      <a:pt x="8848" y="978"/>
                      <a:pt x="8898" y="928"/>
                      <a:pt x="8948" y="903"/>
                    </a:cubicBezTo>
                    <a:cubicBezTo>
                      <a:pt x="8948" y="877"/>
                      <a:pt x="8973" y="877"/>
                      <a:pt x="8973" y="877"/>
                    </a:cubicBezTo>
                    <a:cubicBezTo>
                      <a:pt x="8973" y="877"/>
                      <a:pt x="8973" y="852"/>
                      <a:pt x="8948" y="852"/>
                    </a:cubicBezTo>
                    <a:cubicBezTo>
                      <a:pt x="8898" y="852"/>
                      <a:pt x="8848" y="827"/>
                      <a:pt x="8798" y="802"/>
                    </a:cubicBezTo>
                    <a:cubicBezTo>
                      <a:pt x="8723" y="802"/>
                      <a:pt x="8672" y="777"/>
                      <a:pt x="8622" y="777"/>
                    </a:cubicBezTo>
                    <a:cubicBezTo>
                      <a:pt x="8597" y="777"/>
                      <a:pt x="8572" y="752"/>
                      <a:pt x="8572" y="752"/>
                    </a:cubicBezTo>
                    <a:lnTo>
                      <a:pt x="8522" y="752"/>
                    </a:lnTo>
                    <a:cubicBezTo>
                      <a:pt x="8497" y="727"/>
                      <a:pt x="8497" y="702"/>
                      <a:pt x="8497" y="702"/>
                    </a:cubicBezTo>
                    <a:cubicBezTo>
                      <a:pt x="8497" y="677"/>
                      <a:pt x="8522" y="677"/>
                      <a:pt x="8522" y="677"/>
                    </a:cubicBezTo>
                    <a:cubicBezTo>
                      <a:pt x="8522" y="652"/>
                      <a:pt x="8522" y="652"/>
                      <a:pt x="8522" y="652"/>
                    </a:cubicBezTo>
                    <a:cubicBezTo>
                      <a:pt x="8597" y="602"/>
                      <a:pt x="8647" y="577"/>
                      <a:pt x="8698" y="527"/>
                    </a:cubicBezTo>
                    <a:cubicBezTo>
                      <a:pt x="8723" y="501"/>
                      <a:pt x="8748" y="476"/>
                      <a:pt x="8773" y="451"/>
                    </a:cubicBezTo>
                    <a:cubicBezTo>
                      <a:pt x="8798" y="451"/>
                      <a:pt x="8823" y="426"/>
                      <a:pt x="8848" y="401"/>
                    </a:cubicBezTo>
                    <a:cubicBezTo>
                      <a:pt x="8873" y="376"/>
                      <a:pt x="8898" y="376"/>
                      <a:pt x="8923" y="351"/>
                    </a:cubicBezTo>
                    <a:cubicBezTo>
                      <a:pt x="8898" y="351"/>
                      <a:pt x="8848" y="326"/>
                      <a:pt x="8823" y="326"/>
                    </a:cubicBezTo>
                    <a:cubicBezTo>
                      <a:pt x="8773" y="301"/>
                      <a:pt x="8698" y="276"/>
                      <a:pt x="8647" y="251"/>
                    </a:cubicBezTo>
                    <a:cubicBezTo>
                      <a:pt x="8622" y="251"/>
                      <a:pt x="8597" y="251"/>
                      <a:pt x="8572" y="226"/>
                    </a:cubicBezTo>
                    <a:cubicBezTo>
                      <a:pt x="8572" y="251"/>
                      <a:pt x="8572" y="251"/>
                      <a:pt x="8572" y="251"/>
                    </a:cubicBezTo>
                    <a:cubicBezTo>
                      <a:pt x="8522" y="276"/>
                      <a:pt x="8497" y="276"/>
                      <a:pt x="8472" y="301"/>
                    </a:cubicBezTo>
                    <a:cubicBezTo>
                      <a:pt x="8397" y="376"/>
                      <a:pt x="8322" y="426"/>
                      <a:pt x="8246" y="476"/>
                    </a:cubicBezTo>
                    <a:lnTo>
                      <a:pt x="8171" y="476"/>
                    </a:lnTo>
                    <a:cubicBezTo>
                      <a:pt x="8171" y="476"/>
                      <a:pt x="8146" y="451"/>
                      <a:pt x="8146" y="451"/>
                    </a:cubicBezTo>
                    <a:cubicBezTo>
                      <a:pt x="8121" y="426"/>
                      <a:pt x="8121" y="376"/>
                      <a:pt x="8146" y="351"/>
                    </a:cubicBezTo>
                    <a:cubicBezTo>
                      <a:pt x="8221" y="301"/>
                      <a:pt x="8271" y="276"/>
                      <a:pt x="8347" y="226"/>
                    </a:cubicBezTo>
                    <a:cubicBezTo>
                      <a:pt x="8347" y="201"/>
                      <a:pt x="8372" y="201"/>
                      <a:pt x="8397" y="176"/>
                    </a:cubicBezTo>
                    <a:cubicBezTo>
                      <a:pt x="8372" y="176"/>
                      <a:pt x="8322" y="151"/>
                      <a:pt x="8297" y="151"/>
                    </a:cubicBezTo>
                    <a:cubicBezTo>
                      <a:pt x="8271" y="126"/>
                      <a:pt x="8246" y="126"/>
                      <a:pt x="8221" y="100"/>
                    </a:cubicBezTo>
                    <a:cubicBezTo>
                      <a:pt x="8171" y="100"/>
                      <a:pt x="8146" y="100"/>
                      <a:pt x="8121" y="75"/>
                    </a:cubicBezTo>
                    <a:cubicBezTo>
                      <a:pt x="8071" y="50"/>
                      <a:pt x="8046" y="25"/>
                      <a:pt x="7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8"/>
              <p:cNvSpPr/>
              <p:nvPr/>
            </p:nvSpPr>
            <p:spPr>
              <a:xfrm>
                <a:off x="4830350" y="1525725"/>
                <a:ext cx="15075" cy="18175"/>
              </a:xfrm>
              <a:custGeom>
                <a:avLst/>
                <a:gdLst/>
                <a:ahLst/>
                <a:cxnLst/>
                <a:rect l="l" t="t" r="r" b="b"/>
                <a:pathLst>
                  <a:path w="603" h="727" extrusionOk="0">
                    <a:moveTo>
                      <a:pt x="502" y="0"/>
                    </a:moveTo>
                    <a:cubicBezTo>
                      <a:pt x="477" y="25"/>
                      <a:pt x="477" y="25"/>
                      <a:pt x="477" y="25"/>
                    </a:cubicBezTo>
                    <a:cubicBezTo>
                      <a:pt x="427" y="50"/>
                      <a:pt x="377" y="75"/>
                      <a:pt x="352" y="125"/>
                    </a:cubicBezTo>
                    <a:cubicBezTo>
                      <a:pt x="327" y="150"/>
                      <a:pt x="302" y="175"/>
                      <a:pt x="276" y="175"/>
                    </a:cubicBezTo>
                    <a:cubicBezTo>
                      <a:pt x="251" y="201"/>
                      <a:pt x="226" y="226"/>
                      <a:pt x="201" y="226"/>
                    </a:cubicBezTo>
                    <a:cubicBezTo>
                      <a:pt x="176" y="276"/>
                      <a:pt x="151" y="301"/>
                      <a:pt x="126" y="326"/>
                    </a:cubicBezTo>
                    <a:cubicBezTo>
                      <a:pt x="76" y="351"/>
                      <a:pt x="51" y="376"/>
                      <a:pt x="26" y="376"/>
                    </a:cubicBezTo>
                    <a:lnTo>
                      <a:pt x="1" y="376"/>
                    </a:lnTo>
                    <a:cubicBezTo>
                      <a:pt x="1" y="401"/>
                      <a:pt x="26" y="426"/>
                      <a:pt x="26" y="426"/>
                    </a:cubicBezTo>
                    <a:cubicBezTo>
                      <a:pt x="101" y="526"/>
                      <a:pt x="176" y="627"/>
                      <a:pt x="251" y="727"/>
                    </a:cubicBezTo>
                    <a:cubicBezTo>
                      <a:pt x="276" y="702"/>
                      <a:pt x="327" y="652"/>
                      <a:pt x="352" y="627"/>
                    </a:cubicBezTo>
                    <a:cubicBezTo>
                      <a:pt x="402" y="602"/>
                      <a:pt x="452" y="551"/>
                      <a:pt x="502" y="526"/>
                    </a:cubicBezTo>
                    <a:cubicBezTo>
                      <a:pt x="527" y="501"/>
                      <a:pt x="552" y="476"/>
                      <a:pt x="602" y="451"/>
                    </a:cubicBezTo>
                    <a:cubicBezTo>
                      <a:pt x="577" y="426"/>
                      <a:pt x="577" y="401"/>
                      <a:pt x="577" y="376"/>
                    </a:cubicBezTo>
                    <a:cubicBezTo>
                      <a:pt x="552" y="326"/>
                      <a:pt x="552" y="276"/>
                      <a:pt x="527" y="226"/>
                    </a:cubicBezTo>
                    <a:cubicBezTo>
                      <a:pt x="527" y="175"/>
                      <a:pt x="502" y="125"/>
                      <a:pt x="502" y="75"/>
                    </a:cubicBezTo>
                    <a:cubicBezTo>
                      <a:pt x="502" y="50"/>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8"/>
              <p:cNvSpPr/>
              <p:nvPr/>
            </p:nvSpPr>
            <p:spPr>
              <a:xfrm>
                <a:off x="4861050" y="1288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8"/>
              <p:cNvSpPr/>
              <p:nvPr/>
            </p:nvSpPr>
            <p:spPr>
              <a:xfrm>
                <a:off x="4830350" y="1268200"/>
                <a:ext cx="15075" cy="20700"/>
              </a:xfrm>
              <a:custGeom>
                <a:avLst/>
                <a:gdLst/>
                <a:ahLst/>
                <a:cxnLst/>
                <a:rect l="l" t="t" r="r" b="b"/>
                <a:pathLst>
                  <a:path w="603" h="828" extrusionOk="0">
                    <a:moveTo>
                      <a:pt x="477" y="0"/>
                    </a:moveTo>
                    <a:cubicBezTo>
                      <a:pt x="427" y="50"/>
                      <a:pt x="377" y="75"/>
                      <a:pt x="352" y="100"/>
                    </a:cubicBezTo>
                    <a:cubicBezTo>
                      <a:pt x="327" y="126"/>
                      <a:pt x="302" y="151"/>
                      <a:pt x="276" y="176"/>
                    </a:cubicBezTo>
                    <a:cubicBezTo>
                      <a:pt x="251" y="201"/>
                      <a:pt x="226" y="201"/>
                      <a:pt x="201" y="226"/>
                    </a:cubicBezTo>
                    <a:cubicBezTo>
                      <a:pt x="176" y="251"/>
                      <a:pt x="151" y="276"/>
                      <a:pt x="126" y="301"/>
                    </a:cubicBezTo>
                    <a:cubicBezTo>
                      <a:pt x="76" y="326"/>
                      <a:pt x="51" y="351"/>
                      <a:pt x="26" y="376"/>
                    </a:cubicBezTo>
                    <a:lnTo>
                      <a:pt x="1" y="376"/>
                    </a:lnTo>
                    <a:cubicBezTo>
                      <a:pt x="1" y="401"/>
                      <a:pt x="26" y="426"/>
                      <a:pt x="26" y="426"/>
                    </a:cubicBezTo>
                    <a:cubicBezTo>
                      <a:pt x="51" y="552"/>
                      <a:pt x="76" y="677"/>
                      <a:pt x="101" y="802"/>
                    </a:cubicBezTo>
                    <a:cubicBezTo>
                      <a:pt x="126" y="802"/>
                      <a:pt x="126" y="827"/>
                      <a:pt x="126" y="827"/>
                    </a:cubicBezTo>
                    <a:cubicBezTo>
                      <a:pt x="151" y="802"/>
                      <a:pt x="176" y="777"/>
                      <a:pt x="201" y="752"/>
                    </a:cubicBezTo>
                    <a:cubicBezTo>
                      <a:pt x="251" y="702"/>
                      <a:pt x="302" y="652"/>
                      <a:pt x="352" y="627"/>
                    </a:cubicBezTo>
                    <a:cubicBezTo>
                      <a:pt x="402" y="577"/>
                      <a:pt x="452" y="552"/>
                      <a:pt x="502" y="501"/>
                    </a:cubicBezTo>
                    <a:cubicBezTo>
                      <a:pt x="527" y="476"/>
                      <a:pt x="552" y="451"/>
                      <a:pt x="602" y="426"/>
                    </a:cubicBezTo>
                    <a:cubicBezTo>
                      <a:pt x="577" y="401"/>
                      <a:pt x="577" y="376"/>
                      <a:pt x="577" y="351"/>
                    </a:cubicBezTo>
                    <a:cubicBezTo>
                      <a:pt x="552" y="301"/>
                      <a:pt x="552" y="251"/>
                      <a:pt x="527" y="201"/>
                    </a:cubicBezTo>
                    <a:cubicBezTo>
                      <a:pt x="527" y="151"/>
                      <a:pt x="502" y="100"/>
                      <a:pt x="502" y="50"/>
                    </a:cubicBezTo>
                    <a:cubicBezTo>
                      <a:pt x="502" y="25"/>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8"/>
              <p:cNvSpPr/>
              <p:nvPr/>
            </p:nvSpPr>
            <p:spPr>
              <a:xfrm>
                <a:off x="4834125" y="1280725"/>
                <a:ext cx="26325" cy="14425"/>
              </a:xfrm>
              <a:custGeom>
                <a:avLst/>
                <a:gdLst/>
                <a:ahLst/>
                <a:cxnLst/>
                <a:rect l="l" t="t" r="r" b="b"/>
                <a:pathLst>
                  <a:path w="1053" h="577" extrusionOk="0">
                    <a:moveTo>
                      <a:pt x="451" y="0"/>
                    </a:moveTo>
                    <a:cubicBezTo>
                      <a:pt x="426" y="26"/>
                      <a:pt x="401" y="51"/>
                      <a:pt x="401" y="51"/>
                    </a:cubicBezTo>
                    <a:cubicBezTo>
                      <a:pt x="351" y="101"/>
                      <a:pt x="301" y="126"/>
                      <a:pt x="251" y="176"/>
                    </a:cubicBezTo>
                    <a:cubicBezTo>
                      <a:pt x="201" y="226"/>
                      <a:pt x="176" y="251"/>
                      <a:pt x="125" y="301"/>
                    </a:cubicBezTo>
                    <a:cubicBezTo>
                      <a:pt x="75" y="326"/>
                      <a:pt x="50" y="376"/>
                      <a:pt x="0" y="401"/>
                    </a:cubicBezTo>
                    <a:cubicBezTo>
                      <a:pt x="50" y="427"/>
                      <a:pt x="100" y="427"/>
                      <a:pt x="125" y="452"/>
                    </a:cubicBezTo>
                    <a:cubicBezTo>
                      <a:pt x="201" y="452"/>
                      <a:pt x="251" y="477"/>
                      <a:pt x="326" y="502"/>
                    </a:cubicBezTo>
                    <a:cubicBezTo>
                      <a:pt x="401" y="527"/>
                      <a:pt x="451" y="552"/>
                      <a:pt x="526" y="552"/>
                    </a:cubicBezTo>
                    <a:cubicBezTo>
                      <a:pt x="526" y="577"/>
                      <a:pt x="552" y="577"/>
                      <a:pt x="552" y="577"/>
                    </a:cubicBezTo>
                    <a:cubicBezTo>
                      <a:pt x="552" y="552"/>
                      <a:pt x="577" y="552"/>
                      <a:pt x="577" y="552"/>
                    </a:cubicBezTo>
                    <a:cubicBezTo>
                      <a:pt x="602" y="552"/>
                      <a:pt x="602" y="527"/>
                      <a:pt x="627" y="527"/>
                    </a:cubicBezTo>
                    <a:cubicBezTo>
                      <a:pt x="677" y="502"/>
                      <a:pt x="702" y="477"/>
                      <a:pt x="752" y="477"/>
                    </a:cubicBezTo>
                    <a:cubicBezTo>
                      <a:pt x="802" y="452"/>
                      <a:pt x="827" y="427"/>
                      <a:pt x="877" y="401"/>
                    </a:cubicBezTo>
                    <a:cubicBezTo>
                      <a:pt x="927" y="376"/>
                      <a:pt x="978" y="351"/>
                      <a:pt x="1003" y="301"/>
                    </a:cubicBezTo>
                    <a:cubicBezTo>
                      <a:pt x="1028" y="301"/>
                      <a:pt x="1028" y="301"/>
                      <a:pt x="1053" y="276"/>
                    </a:cubicBezTo>
                    <a:cubicBezTo>
                      <a:pt x="953" y="251"/>
                      <a:pt x="852" y="201"/>
                      <a:pt x="777" y="176"/>
                    </a:cubicBezTo>
                    <a:cubicBezTo>
                      <a:pt x="702" y="126"/>
                      <a:pt x="652" y="101"/>
                      <a:pt x="577" y="76"/>
                    </a:cubicBezTo>
                    <a:cubicBezTo>
                      <a:pt x="526" y="51"/>
                      <a:pt x="501" y="26"/>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8"/>
              <p:cNvSpPr/>
              <p:nvPr/>
            </p:nvSpPr>
            <p:spPr>
              <a:xfrm>
                <a:off x="4815325" y="1273200"/>
                <a:ext cx="15675" cy="16950"/>
              </a:xfrm>
              <a:custGeom>
                <a:avLst/>
                <a:gdLst/>
                <a:ahLst/>
                <a:cxnLst/>
                <a:rect l="l" t="t" r="r" b="b"/>
                <a:pathLst>
                  <a:path w="627" h="678" extrusionOk="0">
                    <a:moveTo>
                      <a:pt x="0" y="1"/>
                    </a:moveTo>
                    <a:cubicBezTo>
                      <a:pt x="0" y="26"/>
                      <a:pt x="25" y="26"/>
                      <a:pt x="25" y="26"/>
                    </a:cubicBezTo>
                    <a:cubicBezTo>
                      <a:pt x="25" y="51"/>
                      <a:pt x="50" y="101"/>
                      <a:pt x="50" y="126"/>
                    </a:cubicBezTo>
                    <a:cubicBezTo>
                      <a:pt x="75" y="176"/>
                      <a:pt x="101" y="226"/>
                      <a:pt x="101" y="276"/>
                    </a:cubicBezTo>
                    <a:cubicBezTo>
                      <a:pt x="126" y="327"/>
                      <a:pt x="151" y="377"/>
                      <a:pt x="176" y="427"/>
                    </a:cubicBezTo>
                    <a:cubicBezTo>
                      <a:pt x="176" y="452"/>
                      <a:pt x="201" y="477"/>
                      <a:pt x="201" y="502"/>
                    </a:cubicBezTo>
                    <a:cubicBezTo>
                      <a:pt x="201" y="502"/>
                      <a:pt x="201" y="527"/>
                      <a:pt x="226" y="527"/>
                    </a:cubicBezTo>
                    <a:cubicBezTo>
                      <a:pt x="326" y="577"/>
                      <a:pt x="426" y="627"/>
                      <a:pt x="527" y="652"/>
                    </a:cubicBezTo>
                    <a:cubicBezTo>
                      <a:pt x="552" y="652"/>
                      <a:pt x="602" y="652"/>
                      <a:pt x="627" y="677"/>
                    </a:cubicBezTo>
                    <a:cubicBezTo>
                      <a:pt x="627" y="652"/>
                      <a:pt x="627" y="627"/>
                      <a:pt x="602" y="627"/>
                    </a:cubicBezTo>
                    <a:cubicBezTo>
                      <a:pt x="577" y="502"/>
                      <a:pt x="552" y="352"/>
                      <a:pt x="527" y="226"/>
                    </a:cubicBezTo>
                    <a:cubicBezTo>
                      <a:pt x="502" y="201"/>
                      <a:pt x="502" y="176"/>
                      <a:pt x="502" y="151"/>
                    </a:cubicBezTo>
                    <a:cubicBezTo>
                      <a:pt x="476" y="151"/>
                      <a:pt x="476" y="126"/>
                      <a:pt x="451" y="126"/>
                    </a:cubicBezTo>
                    <a:cubicBezTo>
                      <a:pt x="401" y="126"/>
                      <a:pt x="326" y="101"/>
                      <a:pt x="276" y="76"/>
                    </a:cubicBezTo>
                    <a:cubicBezTo>
                      <a:pt x="251" y="76"/>
                      <a:pt x="201" y="51"/>
                      <a:pt x="176" y="51"/>
                    </a:cubicBezTo>
                    <a:cubicBezTo>
                      <a:pt x="151" y="51"/>
                      <a:pt x="126" y="26"/>
                      <a:pt x="101" y="26"/>
                    </a:cubicBezTo>
                    <a:cubicBezTo>
                      <a:pt x="50" y="26"/>
                      <a:pt x="25"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8"/>
              <p:cNvSpPr/>
              <p:nvPr/>
            </p:nvSpPr>
            <p:spPr>
              <a:xfrm>
                <a:off x="4809050" y="1289500"/>
                <a:ext cx="19450" cy="10675"/>
              </a:xfrm>
              <a:custGeom>
                <a:avLst/>
                <a:gdLst/>
                <a:ahLst/>
                <a:cxnLst/>
                <a:rect l="l" t="t" r="r" b="b"/>
                <a:pathLst>
                  <a:path w="778" h="427" extrusionOk="0">
                    <a:moveTo>
                      <a:pt x="427" y="0"/>
                    </a:moveTo>
                    <a:cubicBezTo>
                      <a:pt x="402" y="0"/>
                      <a:pt x="402" y="25"/>
                      <a:pt x="377" y="25"/>
                    </a:cubicBezTo>
                    <a:cubicBezTo>
                      <a:pt x="352" y="50"/>
                      <a:pt x="326" y="50"/>
                      <a:pt x="326" y="76"/>
                    </a:cubicBezTo>
                    <a:cubicBezTo>
                      <a:pt x="276" y="101"/>
                      <a:pt x="226" y="126"/>
                      <a:pt x="176" y="151"/>
                    </a:cubicBezTo>
                    <a:cubicBezTo>
                      <a:pt x="151" y="176"/>
                      <a:pt x="151" y="201"/>
                      <a:pt x="126" y="201"/>
                    </a:cubicBezTo>
                    <a:cubicBezTo>
                      <a:pt x="101" y="226"/>
                      <a:pt x="76" y="226"/>
                      <a:pt x="51" y="251"/>
                    </a:cubicBezTo>
                    <a:cubicBezTo>
                      <a:pt x="51" y="276"/>
                      <a:pt x="26" y="276"/>
                      <a:pt x="1" y="301"/>
                    </a:cubicBezTo>
                    <a:lnTo>
                      <a:pt x="51" y="301"/>
                    </a:lnTo>
                    <a:cubicBezTo>
                      <a:pt x="101" y="326"/>
                      <a:pt x="151" y="326"/>
                      <a:pt x="201" y="351"/>
                    </a:cubicBezTo>
                    <a:cubicBezTo>
                      <a:pt x="251" y="376"/>
                      <a:pt x="326" y="376"/>
                      <a:pt x="377" y="401"/>
                    </a:cubicBezTo>
                    <a:cubicBezTo>
                      <a:pt x="402" y="401"/>
                      <a:pt x="427" y="426"/>
                      <a:pt x="452" y="426"/>
                    </a:cubicBezTo>
                    <a:cubicBezTo>
                      <a:pt x="452" y="401"/>
                      <a:pt x="477" y="401"/>
                      <a:pt x="477" y="376"/>
                    </a:cubicBezTo>
                    <a:cubicBezTo>
                      <a:pt x="527" y="351"/>
                      <a:pt x="577" y="301"/>
                      <a:pt x="627" y="251"/>
                    </a:cubicBezTo>
                    <a:cubicBezTo>
                      <a:pt x="677" y="226"/>
                      <a:pt x="727" y="176"/>
                      <a:pt x="778" y="151"/>
                    </a:cubicBezTo>
                    <a:cubicBezTo>
                      <a:pt x="778" y="126"/>
                      <a:pt x="778" y="126"/>
                      <a:pt x="778" y="126"/>
                    </a:cubicBezTo>
                    <a:cubicBezTo>
                      <a:pt x="702" y="101"/>
                      <a:pt x="652" y="76"/>
                      <a:pt x="602" y="76"/>
                    </a:cubicBezTo>
                    <a:cubicBezTo>
                      <a:pt x="552" y="50"/>
                      <a:pt x="477" y="25"/>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8"/>
              <p:cNvSpPr/>
              <p:nvPr/>
            </p:nvSpPr>
            <p:spPr>
              <a:xfrm>
                <a:off x="4834750" y="1294500"/>
                <a:ext cx="15675" cy="16325"/>
              </a:xfrm>
              <a:custGeom>
                <a:avLst/>
                <a:gdLst/>
                <a:ahLst/>
                <a:cxnLst/>
                <a:rect l="l" t="t" r="r" b="b"/>
                <a:pathLst>
                  <a:path w="627" h="653" extrusionOk="0">
                    <a:moveTo>
                      <a:pt x="0" y="1"/>
                    </a:moveTo>
                    <a:cubicBezTo>
                      <a:pt x="0" y="51"/>
                      <a:pt x="25" y="101"/>
                      <a:pt x="25" y="151"/>
                    </a:cubicBezTo>
                    <a:cubicBezTo>
                      <a:pt x="50" y="251"/>
                      <a:pt x="75" y="377"/>
                      <a:pt x="100" y="502"/>
                    </a:cubicBezTo>
                    <a:cubicBezTo>
                      <a:pt x="100" y="527"/>
                      <a:pt x="126" y="527"/>
                      <a:pt x="126" y="552"/>
                    </a:cubicBezTo>
                    <a:lnTo>
                      <a:pt x="151" y="552"/>
                    </a:lnTo>
                    <a:cubicBezTo>
                      <a:pt x="151" y="577"/>
                      <a:pt x="176" y="577"/>
                      <a:pt x="176" y="577"/>
                    </a:cubicBezTo>
                    <a:cubicBezTo>
                      <a:pt x="201" y="577"/>
                      <a:pt x="251" y="577"/>
                      <a:pt x="276" y="602"/>
                    </a:cubicBezTo>
                    <a:lnTo>
                      <a:pt x="326" y="602"/>
                    </a:lnTo>
                    <a:cubicBezTo>
                      <a:pt x="351" y="602"/>
                      <a:pt x="376" y="627"/>
                      <a:pt x="401" y="627"/>
                    </a:cubicBezTo>
                    <a:cubicBezTo>
                      <a:pt x="426" y="627"/>
                      <a:pt x="451" y="627"/>
                      <a:pt x="476" y="653"/>
                    </a:cubicBezTo>
                    <a:lnTo>
                      <a:pt x="627" y="653"/>
                    </a:lnTo>
                    <a:cubicBezTo>
                      <a:pt x="627" y="627"/>
                      <a:pt x="602" y="602"/>
                      <a:pt x="602" y="577"/>
                    </a:cubicBezTo>
                    <a:cubicBezTo>
                      <a:pt x="577" y="502"/>
                      <a:pt x="577" y="452"/>
                      <a:pt x="552" y="377"/>
                    </a:cubicBezTo>
                    <a:cubicBezTo>
                      <a:pt x="527" y="327"/>
                      <a:pt x="527" y="302"/>
                      <a:pt x="527" y="251"/>
                    </a:cubicBezTo>
                    <a:cubicBezTo>
                      <a:pt x="527" y="226"/>
                      <a:pt x="527" y="201"/>
                      <a:pt x="527" y="176"/>
                    </a:cubicBezTo>
                    <a:lnTo>
                      <a:pt x="476" y="176"/>
                    </a:lnTo>
                    <a:cubicBezTo>
                      <a:pt x="326" y="126"/>
                      <a:pt x="151" y="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8"/>
              <p:cNvSpPr/>
              <p:nvPr/>
            </p:nvSpPr>
            <p:spPr>
              <a:xfrm>
                <a:off x="4861050" y="15457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8"/>
              <p:cNvSpPr/>
              <p:nvPr/>
            </p:nvSpPr>
            <p:spPr>
              <a:xfrm>
                <a:off x="4822200" y="1293875"/>
                <a:ext cx="12575" cy="20700"/>
              </a:xfrm>
              <a:custGeom>
                <a:avLst/>
                <a:gdLst/>
                <a:ahLst/>
                <a:cxnLst/>
                <a:rect l="l" t="t" r="r" b="b"/>
                <a:pathLst>
                  <a:path w="503" h="828" extrusionOk="0">
                    <a:moveTo>
                      <a:pt x="352" y="1"/>
                    </a:moveTo>
                    <a:cubicBezTo>
                      <a:pt x="352" y="1"/>
                      <a:pt x="327" y="26"/>
                      <a:pt x="302" y="26"/>
                    </a:cubicBezTo>
                    <a:cubicBezTo>
                      <a:pt x="252" y="76"/>
                      <a:pt x="227" y="126"/>
                      <a:pt x="176" y="151"/>
                    </a:cubicBezTo>
                    <a:cubicBezTo>
                      <a:pt x="126" y="201"/>
                      <a:pt x="76" y="226"/>
                      <a:pt x="26" y="276"/>
                    </a:cubicBezTo>
                    <a:cubicBezTo>
                      <a:pt x="26" y="276"/>
                      <a:pt x="1" y="276"/>
                      <a:pt x="1" y="302"/>
                    </a:cubicBezTo>
                    <a:cubicBezTo>
                      <a:pt x="26" y="327"/>
                      <a:pt x="26" y="377"/>
                      <a:pt x="51" y="427"/>
                    </a:cubicBezTo>
                    <a:cubicBezTo>
                      <a:pt x="51" y="452"/>
                      <a:pt x="51" y="477"/>
                      <a:pt x="76" y="502"/>
                    </a:cubicBezTo>
                    <a:cubicBezTo>
                      <a:pt x="76" y="527"/>
                      <a:pt x="76" y="552"/>
                      <a:pt x="76" y="577"/>
                    </a:cubicBezTo>
                    <a:cubicBezTo>
                      <a:pt x="101" y="602"/>
                      <a:pt x="101" y="627"/>
                      <a:pt x="126" y="652"/>
                    </a:cubicBezTo>
                    <a:cubicBezTo>
                      <a:pt x="126" y="678"/>
                      <a:pt x="126" y="703"/>
                      <a:pt x="126" y="728"/>
                    </a:cubicBezTo>
                    <a:cubicBezTo>
                      <a:pt x="151" y="753"/>
                      <a:pt x="151" y="753"/>
                      <a:pt x="151" y="778"/>
                    </a:cubicBezTo>
                    <a:cubicBezTo>
                      <a:pt x="151" y="803"/>
                      <a:pt x="151" y="803"/>
                      <a:pt x="151" y="828"/>
                    </a:cubicBezTo>
                    <a:cubicBezTo>
                      <a:pt x="176" y="803"/>
                      <a:pt x="201" y="803"/>
                      <a:pt x="201" y="803"/>
                    </a:cubicBezTo>
                    <a:cubicBezTo>
                      <a:pt x="227" y="778"/>
                      <a:pt x="227" y="753"/>
                      <a:pt x="252" y="753"/>
                    </a:cubicBezTo>
                    <a:cubicBezTo>
                      <a:pt x="277" y="728"/>
                      <a:pt x="302" y="728"/>
                      <a:pt x="302" y="703"/>
                    </a:cubicBezTo>
                    <a:cubicBezTo>
                      <a:pt x="327" y="703"/>
                      <a:pt x="352" y="678"/>
                      <a:pt x="377" y="678"/>
                    </a:cubicBezTo>
                    <a:cubicBezTo>
                      <a:pt x="377" y="652"/>
                      <a:pt x="377" y="652"/>
                      <a:pt x="402" y="652"/>
                    </a:cubicBezTo>
                    <a:cubicBezTo>
                      <a:pt x="402" y="627"/>
                      <a:pt x="402" y="627"/>
                      <a:pt x="427" y="627"/>
                    </a:cubicBezTo>
                    <a:cubicBezTo>
                      <a:pt x="427" y="602"/>
                      <a:pt x="452" y="577"/>
                      <a:pt x="477" y="552"/>
                    </a:cubicBezTo>
                    <a:cubicBezTo>
                      <a:pt x="477" y="552"/>
                      <a:pt x="477" y="552"/>
                      <a:pt x="502" y="527"/>
                    </a:cubicBezTo>
                    <a:cubicBezTo>
                      <a:pt x="477" y="402"/>
                      <a:pt x="452" y="276"/>
                      <a:pt x="427" y="151"/>
                    </a:cubicBezTo>
                    <a:cubicBezTo>
                      <a:pt x="402" y="101"/>
                      <a:pt x="402" y="5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8"/>
              <p:cNvSpPr/>
              <p:nvPr/>
            </p:nvSpPr>
            <p:spPr>
              <a:xfrm>
                <a:off x="4985750" y="1178600"/>
                <a:ext cx="1275" cy="3150"/>
              </a:xfrm>
              <a:custGeom>
                <a:avLst/>
                <a:gdLst/>
                <a:ahLst/>
                <a:cxnLst/>
                <a:rect l="l" t="t" r="r" b="b"/>
                <a:pathLst>
                  <a:path w="51" h="126" extrusionOk="0">
                    <a:moveTo>
                      <a:pt x="0" y="0"/>
                    </a:moveTo>
                    <a:cubicBezTo>
                      <a:pt x="0" y="25"/>
                      <a:pt x="0" y="25"/>
                      <a:pt x="0" y="50"/>
                    </a:cubicBezTo>
                    <a:cubicBezTo>
                      <a:pt x="25" y="75"/>
                      <a:pt x="25" y="101"/>
                      <a:pt x="25" y="126"/>
                    </a:cubicBezTo>
                    <a:cubicBezTo>
                      <a:pt x="50" y="101"/>
                      <a:pt x="50" y="50"/>
                      <a:pt x="50" y="25"/>
                    </a:cubicBezTo>
                    <a:cubicBezTo>
                      <a:pt x="50" y="25"/>
                      <a:pt x="25" y="0"/>
                      <a:pt x="0"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8"/>
              <p:cNvSpPr/>
              <p:nvPr/>
            </p:nvSpPr>
            <p:spPr>
              <a:xfrm>
                <a:off x="4970700" y="1173575"/>
                <a:ext cx="14450" cy="16325"/>
              </a:xfrm>
              <a:custGeom>
                <a:avLst/>
                <a:gdLst/>
                <a:ahLst/>
                <a:cxnLst/>
                <a:rect l="l" t="t" r="r" b="b"/>
                <a:pathLst>
                  <a:path w="578" h="653" extrusionOk="0">
                    <a:moveTo>
                      <a:pt x="1" y="1"/>
                    </a:moveTo>
                    <a:cubicBezTo>
                      <a:pt x="1" y="51"/>
                      <a:pt x="26" y="76"/>
                      <a:pt x="26" y="126"/>
                    </a:cubicBezTo>
                    <a:cubicBezTo>
                      <a:pt x="51" y="251"/>
                      <a:pt x="76" y="377"/>
                      <a:pt x="101" y="502"/>
                    </a:cubicBezTo>
                    <a:cubicBezTo>
                      <a:pt x="101" y="502"/>
                      <a:pt x="101" y="527"/>
                      <a:pt x="101" y="552"/>
                    </a:cubicBezTo>
                    <a:lnTo>
                      <a:pt x="176" y="552"/>
                    </a:lnTo>
                    <a:cubicBezTo>
                      <a:pt x="201" y="577"/>
                      <a:pt x="251" y="577"/>
                      <a:pt x="277" y="577"/>
                    </a:cubicBezTo>
                    <a:cubicBezTo>
                      <a:pt x="277" y="602"/>
                      <a:pt x="302" y="602"/>
                      <a:pt x="327" y="602"/>
                    </a:cubicBezTo>
                    <a:cubicBezTo>
                      <a:pt x="352" y="602"/>
                      <a:pt x="377" y="602"/>
                      <a:pt x="377" y="627"/>
                    </a:cubicBezTo>
                    <a:lnTo>
                      <a:pt x="477" y="627"/>
                    </a:lnTo>
                    <a:cubicBezTo>
                      <a:pt x="502" y="627"/>
                      <a:pt x="527" y="652"/>
                      <a:pt x="552" y="652"/>
                    </a:cubicBezTo>
                    <a:cubicBezTo>
                      <a:pt x="577" y="602"/>
                      <a:pt x="577" y="552"/>
                      <a:pt x="577" y="527"/>
                    </a:cubicBezTo>
                    <a:cubicBezTo>
                      <a:pt x="577" y="477"/>
                      <a:pt x="552" y="427"/>
                      <a:pt x="552" y="377"/>
                    </a:cubicBezTo>
                    <a:cubicBezTo>
                      <a:pt x="527" y="327"/>
                      <a:pt x="527" y="276"/>
                      <a:pt x="527" y="226"/>
                    </a:cubicBezTo>
                    <a:cubicBezTo>
                      <a:pt x="502" y="226"/>
                      <a:pt x="502" y="201"/>
                      <a:pt x="502" y="176"/>
                    </a:cubicBezTo>
                    <a:lnTo>
                      <a:pt x="477" y="176"/>
                    </a:lnTo>
                    <a:cubicBezTo>
                      <a:pt x="327" y="126"/>
                      <a:pt x="151" y="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8"/>
              <p:cNvSpPr/>
              <p:nvPr/>
            </p:nvSpPr>
            <p:spPr>
              <a:xfrm>
                <a:off x="4987000" y="1174200"/>
                <a:ext cx="1275" cy="1275"/>
              </a:xfrm>
              <a:custGeom>
                <a:avLst/>
                <a:gdLst/>
                <a:ahLst/>
                <a:cxnLst/>
                <a:rect l="l" t="t" r="r" b="b"/>
                <a:pathLst>
                  <a:path w="51" h="51" extrusionOk="0">
                    <a:moveTo>
                      <a:pt x="51" y="1"/>
                    </a:moveTo>
                    <a:cubicBezTo>
                      <a:pt x="51" y="1"/>
                      <a:pt x="26" y="26"/>
                      <a:pt x="0" y="26"/>
                    </a:cubicBezTo>
                    <a:cubicBezTo>
                      <a:pt x="26" y="26"/>
                      <a:pt x="26" y="26"/>
                      <a:pt x="51" y="51"/>
                    </a:cubicBezTo>
                    <a:cubicBezTo>
                      <a:pt x="51" y="26"/>
                      <a:pt x="51" y="1"/>
                      <a:pt x="51"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8"/>
              <p:cNvSpPr/>
              <p:nvPr/>
            </p:nvSpPr>
            <p:spPr>
              <a:xfrm>
                <a:off x="4970075" y="1159800"/>
                <a:ext cx="20700" cy="13800"/>
              </a:xfrm>
              <a:custGeom>
                <a:avLst/>
                <a:gdLst/>
                <a:ahLst/>
                <a:cxnLst/>
                <a:rect l="l" t="t" r="r" b="b"/>
                <a:pathLst>
                  <a:path w="828" h="552" extrusionOk="0">
                    <a:moveTo>
                      <a:pt x="452" y="0"/>
                    </a:moveTo>
                    <a:cubicBezTo>
                      <a:pt x="427" y="25"/>
                      <a:pt x="402" y="25"/>
                      <a:pt x="377" y="50"/>
                    </a:cubicBezTo>
                    <a:cubicBezTo>
                      <a:pt x="352" y="76"/>
                      <a:pt x="302" y="126"/>
                      <a:pt x="251" y="176"/>
                    </a:cubicBezTo>
                    <a:cubicBezTo>
                      <a:pt x="201" y="201"/>
                      <a:pt x="151" y="251"/>
                      <a:pt x="101" y="301"/>
                    </a:cubicBezTo>
                    <a:cubicBezTo>
                      <a:pt x="76" y="326"/>
                      <a:pt x="26" y="351"/>
                      <a:pt x="1" y="401"/>
                    </a:cubicBezTo>
                    <a:cubicBezTo>
                      <a:pt x="51" y="401"/>
                      <a:pt x="76" y="426"/>
                      <a:pt x="126" y="426"/>
                    </a:cubicBezTo>
                    <a:cubicBezTo>
                      <a:pt x="201" y="451"/>
                      <a:pt x="251" y="477"/>
                      <a:pt x="327" y="502"/>
                    </a:cubicBezTo>
                    <a:cubicBezTo>
                      <a:pt x="377" y="502"/>
                      <a:pt x="452" y="527"/>
                      <a:pt x="527" y="552"/>
                    </a:cubicBezTo>
                    <a:lnTo>
                      <a:pt x="552" y="552"/>
                    </a:lnTo>
                    <a:cubicBezTo>
                      <a:pt x="552" y="552"/>
                      <a:pt x="577" y="552"/>
                      <a:pt x="577" y="527"/>
                    </a:cubicBezTo>
                    <a:lnTo>
                      <a:pt x="627" y="527"/>
                    </a:lnTo>
                    <a:cubicBezTo>
                      <a:pt x="677" y="502"/>
                      <a:pt x="703" y="477"/>
                      <a:pt x="753" y="451"/>
                    </a:cubicBezTo>
                    <a:lnTo>
                      <a:pt x="778" y="451"/>
                    </a:lnTo>
                    <a:cubicBezTo>
                      <a:pt x="803" y="351"/>
                      <a:pt x="828" y="251"/>
                      <a:pt x="828" y="176"/>
                    </a:cubicBezTo>
                    <a:cubicBezTo>
                      <a:pt x="803" y="176"/>
                      <a:pt x="778" y="176"/>
                      <a:pt x="753" y="151"/>
                    </a:cubicBezTo>
                    <a:cubicBezTo>
                      <a:pt x="703" y="126"/>
                      <a:pt x="652" y="101"/>
                      <a:pt x="577" y="76"/>
                    </a:cubicBezTo>
                    <a:cubicBezTo>
                      <a:pt x="527" y="50"/>
                      <a:pt x="50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8"/>
              <p:cNvSpPr/>
              <p:nvPr/>
            </p:nvSpPr>
            <p:spPr>
              <a:xfrm>
                <a:off x="4973225" y="1652275"/>
                <a:ext cx="14425" cy="20700"/>
              </a:xfrm>
              <a:custGeom>
                <a:avLst/>
                <a:gdLst/>
                <a:ahLst/>
                <a:cxnLst/>
                <a:rect l="l" t="t" r="r" b="b"/>
                <a:pathLst>
                  <a:path w="577" h="828" extrusionOk="0">
                    <a:moveTo>
                      <a:pt x="476" y="1"/>
                    </a:moveTo>
                    <a:cubicBezTo>
                      <a:pt x="476" y="26"/>
                      <a:pt x="476" y="26"/>
                      <a:pt x="476" y="26"/>
                    </a:cubicBezTo>
                    <a:cubicBezTo>
                      <a:pt x="426" y="51"/>
                      <a:pt x="376" y="76"/>
                      <a:pt x="351" y="126"/>
                    </a:cubicBezTo>
                    <a:cubicBezTo>
                      <a:pt x="326" y="151"/>
                      <a:pt x="301" y="176"/>
                      <a:pt x="276" y="176"/>
                    </a:cubicBezTo>
                    <a:cubicBezTo>
                      <a:pt x="251" y="201"/>
                      <a:pt x="226" y="226"/>
                      <a:pt x="201" y="226"/>
                    </a:cubicBezTo>
                    <a:cubicBezTo>
                      <a:pt x="176" y="276"/>
                      <a:pt x="150" y="301"/>
                      <a:pt x="100" y="327"/>
                    </a:cubicBezTo>
                    <a:cubicBezTo>
                      <a:pt x="75" y="352"/>
                      <a:pt x="50" y="377"/>
                      <a:pt x="25" y="377"/>
                    </a:cubicBezTo>
                    <a:lnTo>
                      <a:pt x="0" y="377"/>
                    </a:lnTo>
                    <a:cubicBezTo>
                      <a:pt x="0" y="402"/>
                      <a:pt x="0" y="427"/>
                      <a:pt x="25" y="452"/>
                    </a:cubicBezTo>
                    <a:cubicBezTo>
                      <a:pt x="50" y="577"/>
                      <a:pt x="75" y="702"/>
                      <a:pt x="100" y="828"/>
                    </a:cubicBezTo>
                    <a:cubicBezTo>
                      <a:pt x="125" y="803"/>
                      <a:pt x="176" y="778"/>
                      <a:pt x="201" y="753"/>
                    </a:cubicBezTo>
                    <a:cubicBezTo>
                      <a:pt x="251" y="702"/>
                      <a:pt x="301" y="677"/>
                      <a:pt x="351" y="627"/>
                    </a:cubicBezTo>
                    <a:cubicBezTo>
                      <a:pt x="401" y="602"/>
                      <a:pt x="451" y="552"/>
                      <a:pt x="476" y="527"/>
                    </a:cubicBezTo>
                    <a:cubicBezTo>
                      <a:pt x="526" y="502"/>
                      <a:pt x="551" y="477"/>
                      <a:pt x="577" y="452"/>
                    </a:cubicBezTo>
                    <a:cubicBezTo>
                      <a:pt x="577" y="427"/>
                      <a:pt x="577" y="402"/>
                      <a:pt x="577" y="377"/>
                    </a:cubicBezTo>
                    <a:cubicBezTo>
                      <a:pt x="551" y="327"/>
                      <a:pt x="551" y="276"/>
                      <a:pt x="526" y="226"/>
                    </a:cubicBezTo>
                    <a:cubicBezTo>
                      <a:pt x="526" y="176"/>
                      <a:pt x="501" y="126"/>
                      <a:pt x="501" y="76"/>
                    </a:cubicBezTo>
                    <a:cubicBezTo>
                      <a:pt x="501" y="51"/>
                      <a:pt x="476" y="26"/>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8"/>
              <p:cNvSpPr/>
              <p:nvPr/>
            </p:nvSpPr>
            <p:spPr>
              <a:xfrm>
                <a:off x="4992650" y="1684225"/>
                <a:ext cx="9400" cy="6300"/>
              </a:xfrm>
              <a:custGeom>
                <a:avLst/>
                <a:gdLst/>
                <a:ahLst/>
                <a:cxnLst/>
                <a:rect l="l" t="t" r="r" b="b"/>
                <a:pathLst>
                  <a:path w="376" h="252" extrusionOk="0">
                    <a:moveTo>
                      <a:pt x="0" y="1"/>
                    </a:moveTo>
                    <a:cubicBezTo>
                      <a:pt x="0" y="26"/>
                      <a:pt x="0" y="26"/>
                      <a:pt x="0" y="51"/>
                    </a:cubicBezTo>
                    <a:cubicBezTo>
                      <a:pt x="0" y="76"/>
                      <a:pt x="25" y="101"/>
                      <a:pt x="25" y="126"/>
                    </a:cubicBezTo>
                    <a:cubicBezTo>
                      <a:pt x="100" y="151"/>
                      <a:pt x="175" y="201"/>
                      <a:pt x="251" y="252"/>
                    </a:cubicBezTo>
                    <a:lnTo>
                      <a:pt x="376" y="151"/>
                    </a:lnTo>
                    <a:cubicBezTo>
                      <a:pt x="376" y="151"/>
                      <a:pt x="376" y="126"/>
                      <a:pt x="376" y="126"/>
                    </a:cubicBezTo>
                    <a:lnTo>
                      <a:pt x="351" y="126"/>
                    </a:lnTo>
                    <a:cubicBezTo>
                      <a:pt x="326" y="101"/>
                      <a:pt x="276" y="101"/>
                      <a:pt x="251" y="76"/>
                    </a:cubicBezTo>
                    <a:cubicBezTo>
                      <a:pt x="175" y="51"/>
                      <a:pt x="75" y="26"/>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8"/>
              <p:cNvSpPr/>
              <p:nvPr/>
            </p:nvSpPr>
            <p:spPr>
              <a:xfrm>
                <a:off x="4976975" y="1665450"/>
                <a:ext cx="26350" cy="13800"/>
              </a:xfrm>
              <a:custGeom>
                <a:avLst/>
                <a:gdLst/>
                <a:ahLst/>
                <a:cxnLst/>
                <a:rect l="l" t="t" r="r" b="b"/>
                <a:pathLst>
                  <a:path w="1054" h="552" extrusionOk="0">
                    <a:moveTo>
                      <a:pt x="452" y="0"/>
                    </a:moveTo>
                    <a:cubicBezTo>
                      <a:pt x="427" y="0"/>
                      <a:pt x="401" y="25"/>
                      <a:pt x="376" y="50"/>
                    </a:cubicBezTo>
                    <a:cubicBezTo>
                      <a:pt x="351" y="75"/>
                      <a:pt x="301" y="125"/>
                      <a:pt x="251" y="150"/>
                    </a:cubicBezTo>
                    <a:cubicBezTo>
                      <a:pt x="201" y="201"/>
                      <a:pt x="151" y="251"/>
                      <a:pt x="101" y="301"/>
                    </a:cubicBezTo>
                    <a:cubicBezTo>
                      <a:pt x="76" y="326"/>
                      <a:pt x="26" y="351"/>
                      <a:pt x="0" y="401"/>
                    </a:cubicBezTo>
                    <a:cubicBezTo>
                      <a:pt x="51" y="401"/>
                      <a:pt x="76" y="426"/>
                      <a:pt x="126" y="426"/>
                    </a:cubicBezTo>
                    <a:cubicBezTo>
                      <a:pt x="201" y="451"/>
                      <a:pt x="251" y="476"/>
                      <a:pt x="326" y="501"/>
                    </a:cubicBezTo>
                    <a:cubicBezTo>
                      <a:pt x="376" y="501"/>
                      <a:pt x="452" y="526"/>
                      <a:pt x="527" y="551"/>
                    </a:cubicBezTo>
                    <a:lnTo>
                      <a:pt x="552" y="551"/>
                    </a:lnTo>
                    <a:cubicBezTo>
                      <a:pt x="552" y="551"/>
                      <a:pt x="552" y="551"/>
                      <a:pt x="577" y="526"/>
                    </a:cubicBezTo>
                    <a:cubicBezTo>
                      <a:pt x="577" y="526"/>
                      <a:pt x="602" y="526"/>
                      <a:pt x="627" y="501"/>
                    </a:cubicBezTo>
                    <a:cubicBezTo>
                      <a:pt x="652" y="501"/>
                      <a:pt x="702" y="476"/>
                      <a:pt x="727" y="451"/>
                    </a:cubicBezTo>
                    <a:cubicBezTo>
                      <a:pt x="777" y="426"/>
                      <a:pt x="828" y="401"/>
                      <a:pt x="878" y="376"/>
                    </a:cubicBezTo>
                    <a:cubicBezTo>
                      <a:pt x="928" y="351"/>
                      <a:pt x="953" y="326"/>
                      <a:pt x="1003" y="301"/>
                    </a:cubicBezTo>
                    <a:cubicBezTo>
                      <a:pt x="1028" y="301"/>
                      <a:pt x="1028" y="276"/>
                      <a:pt x="1053" y="276"/>
                    </a:cubicBezTo>
                    <a:cubicBezTo>
                      <a:pt x="953" y="226"/>
                      <a:pt x="853" y="201"/>
                      <a:pt x="752" y="150"/>
                    </a:cubicBezTo>
                    <a:cubicBezTo>
                      <a:pt x="702" y="125"/>
                      <a:pt x="627" y="100"/>
                      <a:pt x="577" y="50"/>
                    </a:cubicBezTo>
                    <a:cubicBezTo>
                      <a:pt x="527" y="50"/>
                      <a:pt x="477" y="25"/>
                      <a:pt x="452"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8"/>
              <p:cNvSpPr/>
              <p:nvPr/>
            </p:nvSpPr>
            <p:spPr>
              <a:xfrm>
                <a:off x="4973850" y="1189250"/>
                <a:ext cx="10050" cy="10050"/>
              </a:xfrm>
              <a:custGeom>
                <a:avLst/>
                <a:gdLst/>
                <a:ahLst/>
                <a:cxnLst/>
                <a:rect l="l" t="t" r="r" b="b"/>
                <a:pathLst>
                  <a:path w="402" h="402" extrusionOk="0">
                    <a:moveTo>
                      <a:pt x="0" y="0"/>
                    </a:moveTo>
                    <a:cubicBezTo>
                      <a:pt x="25" y="76"/>
                      <a:pt x="50" y="176"/>
                      <a:pt x="75" y="251"/>
                    </a:cubicBezTo>
                    <a:cubicBezTo>
                      <a:pt x="75" y="251"/>
                      <a:pt x="75" y="251"/>
                      <a:pt x="75" y="276"/>
                    </a:cubicBezTo>
                    <a:cubicBezTo>
                      <a:pt x="151" y="301"/>
                      <a:pt x="251" y="351"/>
                      <a:pt x="326" y="401"/>
                    </a:cubicBezTo>
                    <a:cubicBezTo>
                      <a:pt x="351" y="301"/>
                      <a:pt x="376" y="201"/>
                      <a:pt x="401" y="101"/>
                    </a:cubicBezTo>
                    <a:lnTo>
                      <a:pt x="376" y="101"/>
                    </a:lnTo>
                    <a:cubicBezTo>
                      <a:pt x="376" y="101"/>
                      <a:pt x="351" y="76"/>
                      <a:pt x="326" y="76"/>
                    </a:cubicBezTo>
                    <a:cubicBezTo>
                      <a:pt x="301" y="76"/>
                      <a:pt x="276" y="50"/>
                      <a:pt x="226" y="50"/>
                    </a:cubicBezTo>
                    <a:cubicBezTo>
                      <a:pt x="176" y="25"/>
                      <a:pt x="125" y="25"/>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8"/>
              <p:cNvSpPr/>
              <p:nvPr/>
            </p:nvSpPr>
            <p:spPr>
              <a:xfrm>
                <a:off x="5003925" y="16723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8"/>
              <p:cNvSpPr/>
              <p:nvPr/>
            </p:nvSpPr>
            <p:spPr>
              <a:xfrm>
                <a:off x="4976350" y="1199900"/>
                <a:ext cx="5025" cy="11925"/>
              </a:xfrm>
              <a:custGeom>
                <a:avLst/>
                <a:gdLst/>
                <a:ahLst/>
                <a:cxnLst/>
                <a:rect l="l" t="t" r="r" b="b"/>
                <a:pathLst>
                  <a:path w="201" h="477" extrusionOk="0">
                    <a:moveTo>
                      <a:pt x="0" y="0"/>
                    </a:moveTo>
                    <a:lnTo>
                      <a:pt x="0" y="0"/>
                    </a:lnTo>
                    <a:cubicBezTo>
                      <a:pt x="25" y="76"/>
                      <a:pt x="51" y="151"/>
                      <a:pt x="51" y="226"/>
                    </a:cubicBezTo>
                    <a:cubicBezTo>
                      <a:pt x="76" y="276"/>
                      <a:pt x="101" y="351"/>
                      <a:pt x="101" y="401"/>
                    </a:cubicBezTo>
                    <a:cubicBezTo>
                      <a:pt x="101" y="426"/>
                      <a:pt x="101" y="452"/>
                      <a:pt x="101" y="477"/>
                    </a:cubicBezTo>
                    <a:cubicBezTo>
                      <a:pt x="151" y="351"/>
                      <a:pt x="176" y="226"/>
                      <a:pt x="201" y="101"/>
                    </a:cubicBezTo>
                    <a:lnTo>
                      <a:pt x="176" y="101"/>
                    </a:lnTo>
                    <a:cubicBezTo>
                      <a:pt x="126" y="51"/>
                      <a:pt x="76"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8"/>
              <p:cNvSpPr/>
              <p:nvPr/>
            </p:nvSpPr>
            <p:spPr>
              <a:xfrm>
                <a:off x="4953175" y="1156375"/>
                <a:ext cx="13800" cy="12225"/>
              </a:xfrm>
              <a:custGeom>
                <a:avLst/>
                <a:gdLst/>
                <a:ahLst/>
                <a:cxnLst/>
                <a:rect l="l" t="t" r="r" b="b"/>
                <a:pathLst>
                  <a:path w="552" h="489" extrusionOk="0">
                    <a:moveTo>
                      <a:pt x="293" y="1"/>
                    </a:moveTo>
                    <a:cubicBezTo>
                      <a:pt x="201" y="1"/>
                      <a:pt x="100" y="12"/>
                      <a:pt x="0" y="12"/>
                    </a:cubicBezTo>
                    <a:cubicBezTo>
                      <a:pt x="0" y="37"/>
                      <a:pt x="25" y="62"/>
                      <a:pt x="25" y="112"/>
                    </a:cubicBezTo>
                    <a:cubicBezTo>
                      <a:pt x="50" y="162"/>
                      <a:pt x="75" y="213"/>
                      <a:pt x="100" y="263"/>
                    </a:cubicBezTo>
                    <a:cubicBezTo>
                      <a:pt x="100" y="288"/>
                      <a:pt x="100" y="313"/>
                      <a:pt x="125" y="338"/>
                    </a:cubicBezTo>
                    <a:cubicBezTo>
                      <a:pt x="125" y="338"/>
                      <a:pt x="125" y="363"/>
                      <a:pt x="125" y="363"/>
                    </a:cubicBezTo>
                    <a:cubicBezTo>
                      <a:pt x="251" y="413"/>
                      <a:pt x="351" y="438"/>
                      <a:pt x="451" y="463"/>
                    </a:cubicBezTo>
                    <a:cubicBezTo>
                      <a:pt x="476" y="488"/>
                      <a:pt x="501" y="488"/>
                      <a:pt x="551" y="488"/>
                    </a:cubicBezTo>
                    <a:cubicBezTo>
                      <a:pt x="551" y="488"/>
                      <a:pt x="526" y="463"/>
                      <a:pt x="526" y="438"/>
                    </a:cubicBezTo>
                    <a:cubicBezTo>
                      <a:pt x="501" y="313"/>
                      <a:pt x="476" y="187"/>
                      <a:pt x="426" y="62"/>
                    </a:cubicBezTo>
                    <a:cubicBezTo>
                      <a:pt x="426" y="37"/>
                      <a:pt x="426" y="12"/>
                      <a:pt x="426" y="12"/>
                    </a:cubicBezTo>
                    <a:cubicBezTo>
                      <a:pt x="384" y="4"/>
                      <a:pt x="340"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8"/>
              <p:cNvSpPr/>
              <p:nvPr/>
            </p:nvSpPr>
            <p:spPr>
              <a:xfrm>
                <a:off x="4943150" y="1156675"/>
                <a:ext cx="11300" cy="8150"/>
              </a:xfrm>
              <a:custGeom>
                <a:avLst/>
                <a:gdLst/>
                <a:ahLst/>
                <a:cxnLst/>
                <a:rect l="l" t="t" r="r" b="b"/>
                <a:pathLst>
                  <a:path w="452" h="326" extrusionOk="0">
                    <a:moveTo>
                      <a:pt x="276" y="0"/>
                    </a:moveTo>
                    <a:cubicBezTo>
                      <a:pt x="176" y="0"/>
                      <a:pt x="100" y="0"/>
                      <a:pt x="0" y="25"/>
                    </a:cubicBezTo>
                    <a:cubicBezTo>
                      <a:pt x="25" y="75"/>
                      <a:pt x="50" y="125"/>
                      <a:pt x="75" y="175"/>
                    </a:cubicBezTo>
                    <a:lnTo>
                      <a:pt x="100" y="175"/>
                    </a:lnTo>
                    <a:cubicBezTo>
                      <a:pt x="100" y="201"/>
                      <a:pt x="100" y="201"/>
                      <a:pt x="100" y="201"/>
                    </a:cubicBezTo>
                    <a:lnTo>
                      <a:pt x="125" y="201"/>
                    </a:lnTo>
                    <a:cubicBezTo>
                      <a:pt x="176" y="226"/>
                      <a:pt x="251" y="251"/>
                      <a:pt x="301" y="276"/>
                    </a:cubicBezTo>
                    <a:cubicBezTo>
                      <a:pt x="351" y="276"/>
                      <a:pt x="401" y="301"/>
                      <a:pt x="451" y="326"/>
                    </a:cubicBezTo>
                    <a:cubicBezTo>
                      <a:pt x="426" y="301"/>
                      <a:pt x="426" y="276"/>
                      <a:pt x="401" y="251"/>
                    </a:cubicBezTo>
                    <a:cubicBezTo>
                      <a:pt x="376" y="201"/>
                      <a:pt x="351" y="150"/>
                      <a:pt x="326" y="100"/>
                    </a:cubicBezTo>
                    <a:cubicBezTo>
                      <a:pt x="301" y="50"/>
                      <a:pt x="301" y="25"/>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8"/>
              <p:cNvSpPr/>
              <p:nvPr/>
            </p:nvSpPr>
            <p:spPr>
              <a:xfrm>
                <a:off x="4966325" y="1156675"/>
                <a:ext cx="14425" cy="10675"/>
              </a:xfrm>
              <a:custGeom>
                <a:avLst/>
                <a:gdLst/>
                <a:ahLst/>
                <a:cxnLst/>
                <a:rect l="l" t="t" r="r" b="b"/>
                <a:pathLst>
                  <a:path w="577" h="427" extrusionOk="0">
                    <a:moveTo>
                      <a:pt x="0" y="0"/>
                    </a:moveTo>
                    <a:lnTo>
                      <a:pt x="25" y="50"/>
                    </a:lnTo>
                    <a:cubicBezTo>
                      <a:pt x="51" y="175"/>
                      <a:pt x="76" y="301"/>
                      <a:pt x="101" y="426"/>
                    </a:cubicBezTo>
                    <a:cubicBezTo>
                      <a:pt x="151" y="401"/>
                      <a:pt x="176" y="376"/>
                      <a:pt x="201" y="351"/>
                    </a:cubicBezTo>
                    <a:cubicBezTo>
                      <a:pt x="251" y="326"/>
                      <a:pt x="301" y="276"/>
                      <a:pt x="351" y="226"/>
                    </a:cubicBezTo>
                    <a:cubicBezTo>
                      <a:pt x="401" y="201"/>
                      <a:pt x="452" y="150"/>
                      <a:pt x="502" y="125"/>
                    </a:cubicBezTo>
                    <a:cubicBezTo>
                      <a:pt x="527" y="100"/>
                      <a:pt x="552" y="75"/>
                      <a:pt x="577" y="50"/>
                    </a:cubicBezTo>
                    <a:cubicBezTo>
                      <a:pt x="577" y="50"/>
                      <a:pt x="577" y="25"/>
                      <a:pt x="577" y="25"/>
                    </a:cubicBezTo>
                    <a:cubicBezTo>
                      <a:pt x="426" y="0"/>
                      <a:pt x="226"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8"/>
              <p:cNvSpPr/>
              <p:nvPr/>
            </p:nvSpPr>
            <p:spPr>
              <a:xfrm>
                <a:off x="4983875" y="1681100"/>
                <a:ext cx="6900" cy="4425"/>
              </a:xfrm>
              <a:custGeom>
                <a:avLst/>
                <a:gdLst/>
                <a:ahLst/>
                <a:cxnLst/>
                <a:rect l="l" t="t" r="r" b="b"/>
                <a:pathLst>
                  <a:path w="276" h="177" extrusionOk="0">
                    <a:moveTo>
                      <a:pt x="0" y="1"/>
                    </a:moveTo>
                    <a:cubicBezTo>
                      <a:pt x="75" y="76"/>
                      <a:pt x="176" y="126"/>
                      <a:pt x="276" y="176"/>
                    </a:cubicBezTo>
                    <a:cubicBezTo>
                      <a:pt x="276" y="176"/>
                      <a:pt x="276" y="176"/>
                      <a:pt x="276" y="151"/>
                    </a:cubicBezTo>
                    <a:cubicBezTo>
                      <a:pt x="251" y="151"/>
                      <a:pt x="251" y="126"/>
                      <a:pt x="251" y="101"/>
                    </a:cubicBezTo>
                    <a:lnTo>
                      <a:pt x="226" y="101"/>
                    </a:lnTo>
                    <a:cubicBezTo>
                      <a:pt x="151" y="76"/>
                      <a:pt x="75" y="5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8"/>
              <p:cNvSpPr/>
              <p:nvPr/>
            </p:nvSpPr>
            <p:spPr>
              <a:xfrm>
                <a:off x="4958175" y="1657925"/>
                <a:ext cx="15700" cy="16300"/>
              </a:xfrm>
              <a:custGeom>
                <a:avLst/>
                <a:gdLst/>
                <a:ahLst/>
                <a:cxnLst/>
                <a:rect l="l" t="t" r="r" b="b"/>
                <a:pathLst>
                  <a:path w="628" h="652" extrusionOk="0">
                    <a:moveTo>
                      <a:pt x="1" y="0"/>
                    </a:moveTo>
                    <a:cubicBezTo>
                      <a:pt x="26" y="50"/>
                      <a:pt x="26" y="75"/>
                      <a:pt x="51" y="126"/>
                    </a:cubicBezTo>
                    <a:cubicBezTo>
                      <a:pt x="76" y="176"/>
                      <a:pt x="76" y="226"/>
                      <a:pt x="101" y="276"/>
                    </a:cubicBezTo>
                    <a:cubicBezTo>
                      <a:pt x="101" y="276"/>
                      <a:pt x="126" y="301"/>
                      <a:pt x="126" y="326"/>
                    </a:cubicBezTo>
                    <a:cubicBezTo>
                      <a:pt x="276" y="451"/>
                      <a:pt x="427" y="552"/>
                      <a:pt x="577" y="652"/>
                    </a:cubicBezTo>
                    <a:lnTo>
                      <a:pt x="627" y="652"/>
                    </a:lnTo>
                    <a:cubicBezTo>
                      <a:pt x="602" y="652"/>
                      <a:pt x="602" y="627"/>
                      <a:pt x="602" y="602"/>
                    </a:cubicBezTo>
                    <a:cubicBezTo>
                      <a:pt x="577" y="476"/>
                      <a:pt x="552" y="351"/>
                      <a:pt x="502" y="226"/>
                    </a:cubicBezTo>
                    <a:cubicBezTo>
                      <a:pt x="502" y="201"/>
                      <a:pt x="502" y="151"/>
                      <a:pt x="477" y="126"/>
                    </a:cubicBezTo>
                    <a:lnTo>
                      <a:pt x="452" y="126"/>
                    </a:lnTo>
                    <a:cubicBezTo>
                      <a:pt x="377" y="101"/>
                      <a:pt x="326" y="75"/>
                      <a:pt x="276" y="75"/>
                    </a:cubicBezTo>
                    <a:cubicBezTo>
                      <a:pt x="226" y="50"/>
                      <a:pt x="201" y="50"/>
                      <a:pt x="176" y="50"/>
                    </a:cubicBezTo>
                    <a:cubicBezTo>
                      <a:pt x="151" y="25"/>
                      <a:pt x="101" y="25"/>
                      <a:pt x="76"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8"/>
              <p:cNvSpPr/>
              <p:nvPr/>
            </p:nvSpPr>
            <p:spPr>
              <a:xfrm>
                <a:off x="4982625" y="1157925"/>
                <a:ext cx="9400" cy="4400"/>
              </a:xfrm>
              <a:custGeom>
                <a:avLst/>
                <a:gdLst/>
                <a:ahLst/>
                <a:cxnLst/>
                <a:rect l="l" t="t" r="r" b="b"/>
                <a:pathLst>
                  <a:path w="376" h="176" extrusionOk="0">
                    <a:moveTo>
                      <a:pt x="50" y="0"/>
                    </a:moveTo>
                    <a:cubicBezTo>
                      <a:pt x="25" y="0"/>
                      <a:pt x="25" y="0"/>
                      <a:pt x="0" y="25"/>
                    </a:cubicBezTo>
                    <a:cubicBezTo>
                      <a:pt x="50" y="25"/>
                      <a:pt x="75" y="50"/>
                      <a:pt x="100" y="50"/>
                    </a:cubicBezTo>
                    <a:cubicBezTo>
                      <a:pt x="150" y="75"/>
                      <a:pt x="175" y="100"/>
                      <a:pt x="226" y="100"/>
                    </a:cubicBezTo>
                    <a:cubicBezTo>
                      <a:pt x="251" y="125"/>
                      <a:pt x="301" y="151"/>
                      <a:pt x="351" y="176"/>
                    </a:cubicBezTo>
                    <a:cubicBezTo>
                      <a:pt x="376" y="100"/>
                      <a:pt x="376" y="50"/>
                      <a:pt x="376" y="50"/>
                    </a:cubicBezTo>
                    <a:cubicBezTo>
                      <a:pt x="376" y="50"/>
                      <a:pt x="27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8"/>
              <p:cNvSpPr/>
              <p:nvPr/>
            </p:nvSpPr>
            <p:spPr>
              <a:xfrm>
                <a:off x="4793400" y="1248775"/>
                <a:ext cx="85225" cy="88375"/>
              </a:xfrm>
              <a:custGeom>
                <a:avLst/>
                <a:gdLst/>
                <a:ahLst/>
                <a:cxnLst/>
                <a:rect l="l" t="t" r="r" b="b"/>
                <a:pathLst>
                  <a:path w="3409" h="3535" extrusionOk="0">
                    <a:moveTo>
                      <a:pt x="1980" y="777"/>
                    </a:moveTo>
                    <a:cubicBezTo>
                      <a:pt x="1980" y="802"/>
                      <a:pt x="1980" y="802"/>
                      <a:pt x="1980" y="827"/>
                    </a:cubicBezTo>
                    <a:cubicBezTo>
                      <a:pt x="1980" y="877"/>
                      <a:pt x="2005" y="928"/>
                      <a:pt x="2005" y="978"/>
                    </a:cubicBezTo>
                    <a:cubicBezTo>
                      <a:pt x="2030" y="1028"/>
                      <a:pt x="2030" y="1078"/>
                      <a:pt x="2055" y="1128"/>
                    </a:cubicBezTo>
                    <a:cubicBezTo>
                      <a:pt x="2055" y="1153"/>
                      <a:pt x="2055" y="1178"/>
                      <a:pt x="2080" y="1203"/>
                    </a:cubicBezTo>
                    <a:cubicBezTo>
                      <a:pt x="2030" y="1228"/>
                      <a:pt x="2005" y="1253"/>
                      <a:pt x="1980" y="1278"/>
                    </a:cubicBezTo>
                    <a:cubicBezTo>
                      <a:pt x="1930" y="1329"/>
                      <a:pt x="1880" y="1354"/>
                      <a:pt x="1830" y="1404"/>
                    </a:cubicBezTo>
                    <a:cubicBezTo>
                      <a:pt x="1780" y="1429"/>
                      <a:pt x="1729" y="1479"/>
                      <a:pt x="1679" y="1504"/>
                    </a:cubicBezTo>
                    <a:cubicBezTo>
                      <a:pt x="1654" y="1529"/>
                      <a:pt x="1629" y="1579"/>
                      <a:pt x="1604" y="1604"/>
                    </a:cubicBezTo>
                    <a:cubicBezTo>
                      <a:pt x="1604" y="1604"/>
                      <a:pt x="1604" y="1579"/>
                      <a:pt x="1579" y="1579"/>
                    </a:cubicBezTo>
                    <a:cubicBezTo>
                      <a:pt x="1554" y="1454"/>
                      <a:pt x="1529" y="1329"/>
                      <a:pt x="1504" y="1203"/>
                    </a:cubicBezTo>
                    <a:lnTo>
                      <a:pt x="1479" y="1153"/>
                    </a:lnTo>
                    <a:lnTo>
                      <a:pt x="1504" y="1153"/>
                    </a:lnTo>
                    <a:cubicBezTo>
                      <a:pt x="1529" y="1128"/>
                      <a:pt x="1554" y="1103"/>
                      <a:pt x="1604" y="1078"/>
                    </a:cubicBezTo>
                    <a:cubicBezTo>
                      <a:pt x="1629" y="1053"/>
                      <a:pt x="1654" y="1028"/>
                      <a:pt x="1679" y="1003"/>
                    </a:cubicBezTo>
                    <a:cubicBezTo>
                      <a:pt x="1704" y="978"/>
                      <a:pt x="1729" y="978"/>
                      <a:pt x="1754" y="953"/>
                    </a:cubicBezTo>
                    <a:cubicBezTo>
                      <a:pt x="1780" y="928"/>
                      <a:pt x="1805" y="903"/>
                      <a:pt x="1830" y="877"/>
                    </a:cubicBezTo>
                    <a:cubicBezTo>
                      <a:pt x="1855" y="852"/>
                      <a:pt x="1905" y="827"/>
                      <a:pt x="1955" y="777"/>
                    </a:cubicBezTo>
                    <a:close/>
                    <a:moveTo>
                      <a:pt x="877" y="978"/>
                    </a:moveTo>
                    <a:lnTo>
                      <a:pt x="978" y="1003"/>
                    </a:lnTo>
                    <a:cubicBezTo>
                      <a:pt x="1003" y="1003"/>
                      <a:pt x="1028" y="1028"/>
                      <a:pt x="1053" y="1028"/>
                    </a:cubicBezTo>
                    <a:cubicBezTo>
                      <a:pt x="1078" y="1028"/>
                      <a:pt x="1128" y="1053"/>
                      <a:pt x="1153" y="1053"/>
                    </a:cubicBezTo>
                    <a:cubicBezTo>
                      <a:pt x="1203" y="1078"/>
                      <a:pt x="1278" y="1103"/>
                      <a:pt x="1328" y="1103"/>
                    </a:cubicBezTo>
                    <a:cubicBezTo>
                      <a:pt x="1353" y="1103"/>
                      <a:pt x="1353" y="1103"/>
                      <a:pt x="1379" y="1128"/>
                    </a:cubicBezTo>
                    <a:cubicBezTo>
                      <a:pt x="1379" y="1153"/>
                      <a:pt x="1379" y="1178"/>
                      <a:pt x="1404" y="1203"/>
                    </a:cubicBezTo>
                    <a:cubicBezTo>
                      <a:pt x="1429" y="1329"/>
                      <a:pt x="1454" y="1479"/>
                      <a:pt x="1479" y="1604"/>
                    </a:cubicBezTo>
                    <a:cubicBezTo>
                      <a:pt x="1504" y="1604"/>
                      <a:pt x="1504" y="1629"/>
                      <a:pt x="1504" y="1654"/>
                    </a:cubicBezTo>
                    <a:cubicBezTo>
                      <a:pt x="1479" y="1629"/>
                      <a:pt x="1429" y="1629"/>
                      <a:pt x="1404" y="1629"/>
                    </a:cubicBezTo>
                    <a:cubicBezTo>
                      <a:pt x="1303" y="1579"/>
                      <a:pt x="1203" y="1554"/>
                      <a:pt x="1103" y="1504"/>
                    </a:cubicBezTo>
                    <a:cubicBezTo>
                      <a:pt x="1078" y="1504"/>
                      <a:pt x="1078" y="1479"/>
                      <a:pt x="1078" y="1479"/>
                    </a:cubicBezTo>
                    <a:cubicBezTo>
                      <a:pt x="1078" y="1454"/>
                      <a:pt x="1053" y="1429"/>
                      <a:pt x="1053" y="1404"/>
                    </a:cubicBezTo>
                    <a:cubicBezTo>
                      <a:pt x="1028" y="1354"/>
                      <a:pt x="1003" y="1304"/>
                      <a:pt x="978" y="1253"/>
                    </a:cubicBezTo>
                    <a:cubicBezTo>
                      <a:pt x="978" y="1203"/>
                      <a:pt x="952" y="1153"/>
                      <a:pt x="927" y="1103"/>
                    </a:cubicBezTo>
                    <a:cubicBezTo>
                      <a:pt x="927" y="1078"/>
                      <a:pt x="902" y="1028"/>
                      <a:pt x="902" y="1003"/>
                    </a:cubicBezTo>
                    <a:cubicBezTo>
                      <a:pt x="902" y="1003"/>
                      <a:pt x="877" y="1003"/>
                      <a:pt x="877" y="978"/>
                    </a:cubicBezTo>
                    <a:close/>
                    <a:moveTo>
                      <a:pt x="2080" y="1278"/>
                    </a:moveTo>
                    <a:cubicBezTo>
                      <a:pt x="2130" y="1304"/>
                      <a:pt x="2155" y="1329"/>
                      <a:pt x="2206" y="1354"/>
                    </a:cubicBezTo>
                    <a:cubicBezTo>
                      <a:pt x="2281" y="1379"/>
                      <a:pt x="2331" y="1404"/>
                      <a:pt x="2406" y="1454"/>
                    </a:cubicBezTo>
                    <a:cubicBezTo>
                      <a:pt x="2481" y="1479"/>
                      <a:pt x="2582" y="1529"/>
                      <a:pt x="2682" y="1554"/>
                    </a:cubicBezTo>
                    <a:cubicBezTo>
                      <a:pt x="2657" y="1579"/>
                      <a:pt x="2657" y="1579"/>
                      <a:pt x="2632" y="1579"/>
                    </a:cubicBezTo>
                    <a:cubicBezTo>
                      <a:pt x="2607" y="1629"/>
                      <a:pt x="2556" y="1654"/>
                      <a:pt x="2506" y="1679"/>
                    </a:cubicBezTo>
                    <a:cubicBezTo>
                      <a:pt x="2456" y="1705"/>
                      <a:pt x="2431" y="1730"/>
                      <a:pt x="2381" y="1755"/>
                    </a:cubicBezTo>
                    <a:cubicBezTo>
                      <a:pt x="2331" y="1755"/>
                      <a:pt x="2306" y="1780"/>
                      <a:pt x="2256" y="1805"/>
                    </a:cubicBezTo>
                    <a:cubicBezTo>
                      <a:pt x="2231" y="1805"/>
                      <a:pt x="2231" y="1830"/>
                      <a:pt x="2206" y="1830"/>
                    </a:cubicBezTo>
                    <a:cubicBezTo>
                      <a:pt x="2206" y="1830"/>
                      <a:pt x="2181" y="1830"/>
                      <a:pt x="2181" y="1855"/>
                    </a:cubicBezTo>
                    <a:cubicBezTo>
                      <a:pt x="2181" y="1855"/>
                      <a:pt x="2155" y="1855"/>
                      <a:pt x="2155" y="1830"/>
                    </a:cubicBezTo>
                    <a:cubicBezTo>
                      <a:pt x="2080" y="1830"/>
                      <a:pt x="2030" y="1805"/>
                      <a:pt x="1955" y="1780"/>
                    </a:cubicBezTo>
                    <a:cubicBezTo>
                      <a:pt x="1880" y="1755"/>
                      <a:pt x="1830" y="1730"/>
                      <a:pt x="1754" y="1730"/>
                    </a:cubicBezTo>
                    <a:cubicBezTo>
                      <a:pt x="1729" y="1705"/>
                      <a:pt x="1679" y="1705"/>
                      <a:pt x="1629" y="1679"/>
                    </a:cubicBezTo>
                    <a:cubicBezTo>
                      <a:pt x="1679" y="1654"/>
                      <a:pt x="1704" y="1604"/>
                      <a:pt x="1754" y="1579"/>
                    </a:cubicBezTo>
                    <a:cubicBezTo>
                      <a:pt x="1805" y="1529"/>
                      <a:pt x="1830" y="1504"/>
                      <a:pt x="1880" y="1454"/>
                    </a:cubicBezTo>
                    <a:cubicBezTo>
                      <a:pt x="1930" y="1404"/>
                      <a:pt x="1980" y="1379"/>
                      <a:pt x="2030" y="1329"/>
                    </a:cubicBezTo>
                    <a:cubicBezTo>
                      <a:pt x="2030" y="1329"/>
                      <a:pt x="2055" y="1304"/>
                      <a:pt x="2080" y="1278"/>
                    </a:cubicBezTo>
                    <a:close/>
                    <a:moveTo>
                      <a:pt x="1053" y="1629"/>
                    </a:moveTo>
                    <a:cubicBezTo>
                      <a:pt x="1103" y="1654"/>
                      <a:pt x="1178" y="1679"/>
                      <a:pt x="1228" y="1705"/>
                    </a:cubicBezTo>
                    <a:cubicBezTo>
                      <a:pt x="1278" y="1705"/>
                      <a:pt x="1328" y="1730"/>
                      <a:pt x="1404" y="1755"/>
                    </a:cubicBezTo>
                    <a:cubicBezTo>
                      <a:pt x="1404" y="1755"/>
                      <a:pt x="1404" y="1755"/>
                      <a:pt x="1404" y="1780"/>
                    </a:cubicBezTo>
                    <a:cubicBezTo>
                      <a:pt x="1353" y="1805"/>
                      <a:pt x="1303" y="1855"/>
                      <a:pt x="1253" y="1880"/>
                    </a:cubicBezTo>
                    <a:cubicBezTo>
                      <a:pt x="1203" y="1930"/>
                      <a:pt x="1153" y="1980"/>
                      <a:pt x="1103" y="2005"/>
                    </a:cubicBezTo>
                    <a:cubicBezTo>
                      <a:pt x="1103" y="2030"/>
                      <a:pt x="1078" y="2030"/>
                      <a:pt x="1078" y="2055"/>
                    </a:cubicBezTo>
                    <a:cubicBezTo>
                      <a:pt x="1053" y="2055"/>
                      <a:pt x="1028" y="2030"/>
                      <a:pt x="1003" y="2030"/>
                    </a:cubicBezTo>
                    <a:cubicBezTo>
                      <a:pt x="952" y="2005"/>
                      <a:pt x="877" y="2005"/>
                      <a:pt x="827" y="1980"/>
                    </a:cubicBezTo>
                    <a:cubicBezTo>
                      <a:pt x="777" y="1955"/>
                      <a:pt x="727" y="1955"/>
                      <a:pt x="677" y="1930"/>
                    </a:cubicBezTo>
                    <a:lnTo>
                      <a:pt x="627" y="1930"/>
                    </a:lnTo>
                    <a:cubicBezTo>
                      <a:pt x="652" y="1905"/>
                      <a:pt x="677" y="1905"/>
                      <a:pt x="677" y="1880"/>
                    </a:cubicBezTo>
                    <a:cubicBezTo>
                      <a:pt x="702" y="1855"/>
                      <a:pt x="727" y="1855"/>
                      <a:pt x="752" y="1830"/>
                    </a:cubicBezTo>
                    <a:cubicBezTo>
                      <a:pt x="777" y="1830"/>
                      <a:pt x="777" y="1805"/>
                      <a:pt x="802" y="1780"/>
                    </a:cubicBezTo>
                    <a:cubicBezTo>
                      <a:pt x="852" y="1755"/>
                      <a:pt x="902" y="1730"/>
                      <a:pt x="952" y="1705"/>
                    </a:cubicBezTo>
                    <a:cubicBezTo>
                      <a:pt x="952" y="1679"/>
                      <a:pt x="978" y="1679"/>
                      <a:pt x="1003" y="1654"/>
                    </a:cubicBezTo>
                    <a:cubicBezTo>
                      <a:pt x="1028" y="1654"/>
                      <a:pt x="1028" y="1629"/>
                      <a:pt x="1053" y="1629"/>
                    </a:cubicBezTo>
                    <a:close/>
                    <a:moveTo>
                      <a:pt x="1654" y="1830"/>
                    </a:moveTo>
                    <a:lnTo>
                      <a:pt x="1654" y="1830"/>
                    </a:lnTo>
                    <a:cubicBezTo>
                      <a:pt x="1805" y="1905"/>
                      <a:pt x="1980" y="1955"/>
                      <a:pt x="2130" y="2005"/>
                    </a:cubicBezTo>
                    <a:lnTo>
                      <a:pt x="2181" y="2005"/>
                    </a:lnTo>
                    <a:cubicBezTo>
                      <a:pt x="2181" y="2030"/>
                      <a:pt x="2181" y="2055"/>
                      <a:pt x="2181" y="2080"/>
                    </a:cubicBezTo>
                    <a:cubicBezTo>
                      <a:pt x="2181" y="2131"/>
                      <a:pt x="2181" y="2156"/>
                      <a:pt x="2206" y="2206"/>
                    </a:cubicBezTo>
                    <a:cubicBezTo>
                      <a:pt x="2231" y="2281"/>
                      <a:pt x="2231" y="2331"/>
                      <a:pt x="2256" y="2406"/>
                    </a:cubicBezTo>
                    <a:cubicBezTo>
                      <a:pt x="2256" y="2431"/>
                      <a:pt x="2281" y="2456"/>
                      <a:pt x="2281" y="2482"/>
                    </a:cubicBezTo>
                    <a:lnTo>
                      <a:pt x="2130" y="2482"/>
                    </a:lnTo>
                    <a:cubicBezTo>
                      <a:pt x="2105" y="2456"/>
                      <a:pt x="2080" y="2456"/>
                      <a:pt x="2055" y="2456"/>
                    </a:cubicBezTo>
                    <a:cubicBezTo>
                      <a:pt x="2030" y="2456"/>
                      <a:pt x="2005" y="2431"/>
                      <a:pt x="1980" y="2431"/>
                    </a:cubicBezTo>
                    <a:lnTo>
                      <a:pt x="1930" y="2431"/>
                    </a:lnTo>
                    <a:cubicBezTo>
                      <a:pt x="1905" y="2406"/>
                      <a:pt x="1855" y="2406"/>
                      <a:pt x="1830" y="2406"/>
                    </a:cubicBezTo>
                    <a:cubicBezTo>
                      <a:pt x="1830" y="2406"/>
                      <a:pt x="1805" y="2406"/>
                      <a:pt x="1805" y="2381"/>
                    </a:cubicBezTo>
                    <a:lnTo>
                      <a:pt x="1780" y="2381"/>
                    </a:lnTo>
                    <a:cubicBezTo>
                      <a:pt x="1780" y="2356"/>
                      <a:pt x="1754" y="2356"/>
                      <a:pt x="1754" y="2331"/>
                    </a:cubicBezTo>
                    <a:cubicBezTo>
                      <a:pt x="1729" y="2206"/>
                      <a:pt x="1704" y="2080"/>
                      <a:pt x="1679" y="1980"/>
                    </a:cubicBezTo>
                    <a:cubicBezTo>
                      <a:pt x="1679" y="1930"/>
                      <a:pt x="1654" y="1880"/>
                      <a:pt x="1654" y="1830"/>
                    </a:cubicBezTo>
                    <a:close/>
                    <a:moveTo>
                      <a:pt x="1529" y="1805"/>
                    </a:moveTo>
                    <a:cubicBezTo>
                      <a:pt x="1554" y="1855"/>
                      <a:pt x="1554" y="1905"/>
                      <a:pt x="1579" y="1955"/>
                    </a:cubicBezTo>
                    <a:cubicBezTo>
                      <a:pt x="1604" y="2080"/>
                      <a:pt x="1629" y="2206"/>
                      <a:pt x="1654" y="2331"/>
                    </a:cubicBezTo>
                    <a:cubicBezTo>
                      <a:pt x="1629" y="2356"/>
                      <a:pt x="1629" y="2356"/>
                      <a:pt x="1629" y="2356"/>
                    </a:cubicBezTo>
                    <a:cubicBezTo>
                      <a:pt x="1604" y="2381"/>
                      <a:pt x="1579" y="2406"/>
                      <a:pt x="1579" y="2431"/>
                    </a:cubicBezTo>
                    <a:cubicBezTo>
                      <a:pt x="1554" y="2431"/>
                      <a:pt x="1554" y="2431"/>
                      <a:pt x="1554" y="2456"/>
                    </a:cubicBezTo>
                    <a:cubicBezTo>
                      <a:pt x="1529" y="2456"/>
                      <a:pt x="1529" y="2456"/>
                      <a:pt x="1529" y="2482"/>
                    </a:cubicBezTo>
                    <a:cubicBezTo>
                      <a:pt x="1504" y="2482"/>
                      <a:pt x="1479" y="2507"/>
                      <a:pt x="1454" y="2507"/>
                    </a:cubicBezTo>
                    <a:cubicBezTo>
                      <a:pt x="1454" y="2532"/>
                      <a:pt x="1429" y="2532"/>
                      <a:pt x="1404" y="2557"/>
                    </a:cubicBezTo>
                    <a:cubicBezTo>
                      <a:pt x="1404" y="2557"/>
                      <a:pt x="1379" y="2582"/>
                      <a:pt x="1353" y="2607"/>
                    </a:cubicBezTo>
                    <a:cubicBezTo>
                      <a:pt x="1353" y="2607"/>
                      <a:pt x="1328" y="2607"/>
                      <a:pt x="1303" y="2632"/>
                    </a:cubicBezTo>
                    <a:cubicBezTo>
                      <a:pt x="1303" y="2607"/>
                      <a:pt x="1303" y="2607"/>
                      <a:pt x="1303" y="2582"/>
                    </a:cubicBezTo>
                    <a:cubicBezTo>
                      <a:pt x="1303" y="2557"/>
                      <a:pt x="1303" y="2557"/>
                      <a:pt x="1278" y="2532"/>
                    </a:cubicBezTo>
                    <a:cubicBezTo>
                      <a:pt x="1278" y="2507"/>
                      <a:pt x="1278" y="2482"/>
                      <a:pt x="1278" y="2456"/>
                    </a:cubicBezTo>
                    <a:cubicBezTo>
                      <a:pt x="1253" y="2431"/>
                      <a:pt x="1253" y="2406"/>
                      <a:pt x="1228" y="2381"/>
                    </a:cubicBezTo>
                    <a:cubicBezTo>
                      <a:pt x="1228" y="2356"/>
                      <a:pt x="1228" y="2331"/>
                      <a:pt x="1228" y="2306"/>
                    </a:cubicBezTo>
                    <a:cubicBezTo>
                      <a:pt x="1203" y="2281"/>
                      <a:pt x="1203" y="2256"/>
                      <a:pt x="1203" y="2231"/>
                    </a:cubicBezTo>
                    <a:cubicBezTo>
                      <a:pt x="1178" y="2181"/>
                      <a:pt x="1178" y="2131"/>
                      <a:pt x="1153" y="2106"/>
                    </a:cubicBezTo>
                    <a:cubicBezTo>
                      <a:pt x="1153" y="2080"/>
                      <a:pt x="1178" y="2080"/>
                      <a:pt x="1178" y="2080"/>
                    </a:cubicBezTo>
                    <a:cubicBezTo>
                      <a:pt x="1228" y="2030"/>
                      <a:pt x="1278" y="2005"/>
                      <a:pt x="1328" y="1955"/>
                    </a:cubicBezTo>
                    <a:cubicBezTo>
                      <a:pt x="1379" y="1930"/>
                      <a:pt x="1404" y="1880"/>
                      <a:pt x="1454" y="1830"/>
                    </a:cubicBezTo>
                    <a:cubicBezTo>
                      <a:pt x="1479" y="1830"/>
                      <a:pt x="1504" y="1805"/>
                      <a:pt x="1504" y="1805"/>
                    </a:cubicBezTo>
                    <a:close/>
                    <a:moveTo>
                      <a:pt x="1629" y="0"/>
                    </a:moveTo>
                    <a:cubicBezTo>
                      <a:pt x="1604" y="0"/>
                      <a:pt x="1604" y="25"/>
                      <a:pt x="1604" y="25"/>
                    </a:cubicBezTo>
                    <a:cubicBezTo>
                      <a:pt x="1554" y="151"/>
                      <a:pt x="1479" y="301"/>
                      <a:pt x="1429" y="426"/>
                    </a:cubicBezTo>
                    <a:cubicBezTo>
                      <a:pt x="1404" y="476"/>
                      <a:pt x="1404" y="502"/>
                      <a:pt x="1379" y="552"/>
                    </a:cubicBezTo>
                    <a:lnTo>
                      <a:pt x="1353" y="476"/>
                    </a:lnTo>
                    <a:cubicBezTo>
                      <a:pt x="1353" y="401"/>
                      <a:pt x="1328" y="351"/>
                      <a:pt x="1328" y="301"/>
                    </a:cubicBezTo>
                    <a:cubicBezTo>
                      <a:pt x="1303" y="226"/>
                      <a:pt x="1303" y="176"/>
                      <a:pt x="1278" y="101"/>
                    </a:cubicBezTo>
                    <a:cubicBezTo>
                      <a:pt x="1278" y="75"/>
                      <a:pt x="1253" y="50"/>
                      <a:pt x="1228" y="50"/>
                    </a:cubicBezTo>
                    <a:lnTo>
                      <a:pt x="1203" y="50"/>
                    </a:lnTo>
                    <a:cubicBezTo>
                      <a:pt x="1178" y="75"/>
                      <a:pt x="1153" y="101"/>
                      <a:pt x="1153" y="126"/>
                    </a:cubicBezTo>
                    <a:cubicBezTo>
                      <a:pt x="1178" y="176"/>
                      <a:pt x="1178" y="251"/>
                      <a:pt x="1203" y="301"/>
                    </a:cubicBezTo>
                    <a:cubicBezTo>
                      <a:pt x="1228" y="351"/>
                      <a:pt x="1228" y="426"/>
                      <a:pt x="1253" y="476"/>
                    </a:cubicBezTo>
                    <a:cubicBezTo>
                      <a:pt x="1253" y="502"/>
                      <a:pt x="1253" y="527"/>
                      <a:pt x="1253" y="552"/>
                    </a:cubicBezTo>
                    <a:cubicBezTo>
                      <a:pt x="1228" y="552"/>
                      <a:pt x="1203" y="527"/>
                      <a:pt x="1153" y="502"/>
                    </a:cubicBezTo>
                    <a:cubicBezTo>
                      <a:pt x="1128" y="502"/>
                      <a:pt x="1078" y="476"/>
                      <a:pt x="1028" y="451"/>
                    </a:cubicBezTo>
                    <a:cubicBezTo>
                      <a:pt x="978" y="426"/>
                      <a:pt x="952" y="401"/>
                      <a:pt x="902" y="376"/>
                    </a:cubicBezTo>
                    <a:lnTo>
                      <a:pt x="877" y="376"/>
                    </a:lnTo>
                    <a:cubicBezTo>
                      <a:pt x="852" y="376"/>
                      <a:pt x="827" y="376"/>
                      <a:pt x="802" y="401"/>
                    </a:cubicBezTo>
                    <a:cubicBezTo>
                      <a:pt x="802" y="426"/>
                      <a:pt x="802" y="451"/>
                      <a:pt x="827" y="476"/>
                    </a:cubicBezTo>
                    <a:cubicBezTo>
                      <a:pt x="877" y="502"/>
                      <a:pt x="927" y="527"/>
                      <a:pt x="952" y="577"/>
                    </a:cubicBezTo>
                    <a:cubicBezTo>
                      <a:pt x="1003" y="577"/>
                      <a:pt x="1028" y="602"/>
                      <a:pt x="1078" y="627"/>
                    </a:cubicBezTo>
                    <a:cubicBezTo>
                      <a:pt x="1128" y="652"/>
                      <a:pt x="1153" y="652"/>
                      <a:pt x="1203" y="677"/>
                    </a:cubicBezTo>
                    <a:cubicBezTo>
                      <a:pt x="1228" y="702"/>
                      <a:pt x="1253" y="727"/>
                      <a:pt x="1278" y="727"/>
                    </a:cubicBezTo>
                    <a:cubicBezTo>
                      <a:pt x="1303" y="777"/>
                      <a:pt x="1303" y="802"/>
                      <a:pt x="1303" y="827"/>
                    </a:cubicBezTo>
                    <a:cubicBezTo>
                      <a:pt x="1328" y="903"/>
                      <a:pt x="1328" y="953"/>
                      <a:pt x="1353" y="1028"/>
                    </a:cubicBezTo>
                    <a:cubicBezTo>
                      <a:pt x="1353" y="1028"/>
                      <a:pt x="1353" y="1028"/>
                      <a:pt x="1353" y="1053"/>
                    </a:cubicBezTo>
                    <a:cubicBezTo>
                      <a:pt x="1278" y="1028"/>
                      <a:pt x="1228" y="1003"/>
                      <a:pt x="1178" y="1003"/>
                    </a:cubicBezTo>
                    <a:cubicBezTo>
                      <a:pt x="1153" y="978"/>
                      <a:pt x="1103" y="978"/>
                      <a:pt x="1078" y="978"/>
                    </a:cubicBezTo>
                    <a:cubicBezTo>
                      <a:pt x="1053" y="953"/>
                      <a:pt x="1028" y="953"/>
                      <a:pt x="1003" y="953"/>
                    </a:cubicBezTo>
                    <a:cubicBezTo>
                      <a:pt x="952" y="928"/>
                      <a:pt x="902" y="928"/>
                      <a:pt x="852" y="903"/>
                    </a:cubicBezTo>
                    <a:lnTo>
                      <a:pt x="802" y="903"/>
                    </a:lnTo>
                    <a:cubicBezTo>
                      <a:pt x="777" y="903"/>
                      <a:pt x="752" y="928"/>
                      <a:pt x="752" y="978"/>
                    </a:cubicBezTo>
                    <a:cubicBezTo>
                      <a:pt x="752" y="978"/>
                      <a:pt x="777" y="1003"/>
                      <a:pt x="777" y="1028"/>
                    </a:cubicBezTo>
                    <a:cubicBezTo>
                      <a:pt x="777" y="1053"/>
                      <a:pt x="802" y="1078"/>
                      <a:pt x="802" y="1103"/>
                    </a:cubicBezTo>
                    <a:cubicBezTo>
                      <a:pt x="827" y="1153"/>
                      <a:pt x="852" y="1203"/>
                      <a:pt x="877" y="1253"/>
                    </a:cubicBezTo>
                    <a:cubicBezTo>
                      <a:pt x="902" y="1304"/>
                      <a:pt x="927" y="1354"/>
                      <a:pt x="978" y="1429"/>
                    </a:cubicBezTo>
                    <a:cubicBezTo>
                      <a:pt x="978" y="1429"/>
                      <a:pt x="978" y="1454"/>
                      <a:pt x="1003" y="1479"/>
                    </a:cubicBezTo>
                    <a:cubicBezTo>
                      <a:pt x="952" y="1454"/>
                      <a:pt x="902" y="1454"/>
                      <a:pt x="852" y="1429"/>
                    </a:cubicBezTo>
                    <a:cubicBezTo>
                      <a:pt x="802" y="1404"/>
                      <a:pt x="727" y="1404"/>
                      <a:pt x="677" y="1379"/>
                    </a:cubicBezTo>
                    <a:lnTo>
                      <a:pt x="652" y="1379"/>
                    </a:lnTo>
                    <a:cubicBezTo>
                      <a:pt x="652" y="1354"/>
                      <a:pt x="652" y="1354"/>
                      <a:pt x="652" y="1354"/>
                    </a:cubicBezTo>
                    <a:cubicBezTo>
                      <a:pt x="652" y="1354"/>
                      <a:pt x="652" y="1354"/>
                      <a:pt x="652" y="1329"/>
                    </a:cubicBezTo>
                    <a:cubicBezTo>
                      <a:pt x="602" y="1278"/>
                      <a:pt x="577" y="1228"/>
                      <a:pt x="551" y="1178"/>
                    </a:cubicBezTo>
                    <a:cubicBezTo>
                      <a:pt x="526" y="1153"/>
                      <a:pt x="501" y="1128"/>
                      <a:pt x="476" y="1078"/>
                    </a:cubicBezTo>
                    <a:cubicBezTo>
                      <a:pt x="451" y="1053"/>
                      <a:pt x="451" y="1003"/>
                      <a:pt x="426" y="953"/>
                    </a:cubicBezTo>
                    <a:cubicBezTo>
                      <a:pt x="401" y="928"/>
                      <a:pt x="376" y="928"/>
                      <a:pt x="376" y="928"/>
                    </a:cubicBezTo>
                    <a:lnTo>
                      <a:pt x="326" y="928"/>
                    </a:lnTo>
                    <a:cubicBezTo>
                      <a:pt x="326" y="928"/>
                      <a:pt x="301" y="953"/>
                      <a:pt x="301" y="978"/>
                    </a:cubicBezTo>
                    <a:cubicBezTo>
                      <a:pt x="301" y="978"/>
                      <a:pt x="301" y="1003"/>
                      <a:pt x="301" y="1003"/>
                    </a:cubicBezTo>
                    <a:cubicBezTo>
                      <a:pt x="351" y="1103"/>
                      <a:pt x="376" y="1178"/>
                      <a:pt x="426" y="1253"/>
                    </a:cubicBezTo>
                    <a:cubicBezTo>
                      <a:pt x="426" y="1253"/>
                      <a:pt x="426" y="1278"/>
                      <a:pt x="451" y="1304"/>
                    </a:cubicBezTo>
                    <a:cubicBezTo>
                      <a:pt x="401" y="1278"/>
                      <a:pt x="376" y="1278"/>
                      <a:pt x="326" y="1253"/>
                    </a:cubicBezTo>
                    <a:cubicBezTo>
                      <a:pt x="276" y="1253"/>
                      <a:pt x="226" y="1228"/>
                      <a:pt x="150" y="1203"/>
                    </a:cubicBezTo>
                    <a:cubicBezTo>
                      <a:pt x="125" y="1203"/>
                      <a:pt x="100" y="1178"/>
                      <a:pt x="75" y="1178"/>
                    </a:cubicBezTo>
                    <a:cubicBezTo>
                      <a:pt x="75" y="1153"/>
                      <a:pt x="75" y="1153"/>
                      <a:pt x="50" y="1153"/>
                    </a:cubicBezTo>
                    <a:cubicBezTo>
                      <a:pt x="50" y="1153"/>
                      <a:pt x="25" y="1153"/>
                      <a:pt x="25" y="1178"/>
                    </a:cubicBezTo>
                    <a:cubicBezTo>
                      <a:pt x="0" y="1203"/>
                      <a:pt x="0" y="1228"/>
                      <a:pt x="25" y="1253"/>
                    </a:cubicBezTo>
                    <a:cubicBezTo>
                      <a:pt x="75" y="1278"/>
                      <a:pt x="100" y="1304"/>
                      <a:pt x="150" y="1304"/>
                    </a:cubicBezTo>
                    <a:cubicBezTo>
                      <a:pt x="175" y="1329"/>
                      <a:pt x="201" y="1329"/>
                      <a:pt x="251" y="1354"/>
                    </a:cubicBezTo>
                    <a:cubicBezTo>
                      <a:pt x="276" y="1354"/>
                      <a:pt x="301" y="1379"/>
                      <a:pt x="326" y="1379"/>
                    </a:cubicBezTo>
                    <a:cubicBezTo>
                      <a:pt x="351" y="1379"/>
                      <a:pt x="401" y="1404"/>
                      <a:pt x="426" y="1404"/>
                    </a:cubicBezTo>
                    <a:cubicBezTo>
                      <a:pt x="401" y="1429"/>
                      <a:pt x="401" y="1429"/>
                      <a:pt x="376" y="1454"/>
                    </a:cubicBezTo>
                    <a:cubicBezTo>
                      <a:pt x="301" y="1504"/>
                      <a:pt x="251" y="1554"/>
                      <a:pt x="175" y="1604"/>
                    </a:cubicBezTo>
                    <a:cubicBezTo>
                      <a:pt x="150" y="1604"/>
                      <a:pt x="150" y="1654"/>
                      <a:pt x="175" y="1679"/>
                    </a:cubicBezTo>
                    <a:cubicBezTo>
                      <a:pt x="175" y="1705"/>
                      <a:pt x="201" y="1705"/>
                      <a:pt x="226" y="1730"/>
                    </a:cubicBezTo>
                    <a:cubicBezTo>
                      <a:pt x="226" y="1730"/>
                      <a:pt x="251" y="1730"/>
                      <a:pt x="276" y="1705"/>
                    </a:cubicBezTo>
                    <a:cubicBezTo>
                      <a:pt x="351" y="1654"/>
                      <a:pt x="426" y="1604"/>
                      <a:pt x="501" y="1554"/>
                    </a:cubicBezTo>
                    <a:cubicBezTo>
                      <a:pt x="526" y="1529"/>
                      <a:pt x="577" y="1504"/>
                      <a:pt x="602" y="1479"/>
                    </a:cubicBezTo>
                    <a:lnTo>
                      <a:pt x="627" y="1479"/>
                    </a:lnTo>
                    <a:cubicBezTo>
                      <a:pt x="627" y="1479"/>
                      <a:pt x="652" y="1479"/>
                      <a:pt x="677" y="1504"/>
                    </a:cubicBezTo>
                    <a:cubicBezTo>
                      <a:pt x="727" y="1504"/>
                      <a:pt x="802" y="1529"/>
                      <a:pt x="852" y="1554"/>
                    </a:cubicBezTo>
                    <a:cubicBezTo>
                      <a:pt x="902" y="1554"/>
                      <a:pt x="927" y="1579"/>
                      <a:pt x="952" y="1579"/>
                    </a:cubicBezTo>
                    <a:cubicBezTo>
                      <a:pt x="927" y="1604"/>
                      <a:pt x="902" y="1629"/>
                      <a:pt x="877" y="1629"/>
                    </a:cubicBezTo>
                    <a:cubicBezTo>
                      <a:pt x="852" y="1654"/>
                      <a:pt x="827" y="1679"/>
                      <a:pt x="802" y="1705"/>
                    </a:cubicBezTo>
                    <a:cubicBezTo>
                      <a:pt x="777" y="1730"/>
                      <a:pt x="752" y="1730"/>
                      <a:pt x="727" y="1755"/>
                    </a:cubicBezTo>
                    <a:cubicBezTo>
                      <a:pt x="677" y="1805"/>
                      <a:pt x="627" y="1855"/>
                      <a:pt x="551" y="1905"/>
                    </a:cubicBezTo>
                    <a:cubicBezTo>
                      <a:pt x="551" y="1905"/>
                      <a:pt x="526" y="1905"/>
                      <a:pt x="526" y="1930"/>
                    </a:cubicBezTo>
                    <a:cubicBezTo>
                      <a:pt x="526" y="1955"/>
                      <a:pt x="526" y="1980"/>
                      <a:pt x="551" y="1980"/>
                    </a:cubicBezTo>
                    <a:cubicBezTo>
                      <a:pt x="577" y="1980"/>
                      <a:pt x="577" y="1980"/>
                      <a:pt x="602" y="2005"/>
                    </a:cubicBezTo>
                    <a:lnTo>
                      <a:pt x="652" y="2005"/>
                    </a:lnTo>
                    <a:cubicBezTo>
                      <a:pt x="702" y="2030"/>
                      <a:pt x="777" y="2030"/>
                      <a:pt x="827" y="2055"/>
                    </a:cubicBezTo>
                    <a:cubicBezTo>
                      <a:pt x="877" y="2055"/>
                      <a:pt x="927" y="2080"/>
                      <a:pt x="1003" y="2106"/>
                    </a:cubicBezTo>
                    <a:cubicBezTo>
                      <a:pt x="1003" y="2106"/>
                      <a:pt x="1003" y="2131"/>
                      <a:pt x="978" y="2131"/>
                    </a:cubicBezTo>
                    <a:cubicBezTo>
                      <a:pt x="927" y="2181"/>
                      <a:pt x="877" y="2231"/>
                      <a:pt x="852" y="2256"/>
                    </a:cubicBezTo>
                    <a:cubicBezTo>
                      <a:pt x="827" y="2281"/>
                      <a:pt x="802" y="2306"/>
                      <a:pt x="777" y="2331"/>
                    </a:cubicBezTo>
                    <a:cubicBezTo>
                      <a:pt x="777" y="2331"/>
                      <a:pt x="777" y="2331"/>
                      <a:pt x="752" y="2306"/>
                    </a:cubicBezTo>
                    <a:cubicBezTo>
                      <a:pt x="702" y="2306"/>
                      <a:pt x="627" y="2281"/>
                      <a:pt x="551" y="2281"/>
                    </a:cubicBezTo>
                    <a:cubicBezTo>
                      <a:pt x="501" y="2256"/>
                      <a:pt x="426" y="2256"/>
                      <a:pt x="351" y="2256"/>
                    </a:cubicBezTo>
                    <a:lnTo>
                      <a:pt x="276" y="2231"/>
                    </a:lnTo>
                    <a:lnTo>
                      <a:pt x="226" y="2231"/>
                    </a:lnTo>
                    <a:cubicBezTo>
                      <a:pt x="201" y="2256"/>
                      <a:pt x="201" y="2256"/>
                      <a:pt x="175" y="2281"/>
                    </a:cubicBezTo>
                    <a:cubicBezTo>
                      <a:pt x="175" y="2306"/>
                      <a:pt x="201" y="2356"/>
                      <a:pt x="226" y="2381"/>
                    </a:cubicBezTo>
                    <a:cubicBezTo>
                      <a:pt x="276" y="2381"/>
                      <a:pt x="326" y="2406"/>
                      <a:pt x="401" y="2406"/>
                    </a:cubicBezTo>
                    <a:cubicBezTo>
                      <a:pt x="426" y="2431"/>
                      <a:pt x="476" y="2431"/>
                      <a:pt x="501" y="2431"/>
                    </a:cubicBezTo>
                    <a:cubicBezTo>
                      <a:pt x="551" y="2431"/>
                      <a:pt x="602" y="2456"/>
                      <a:pt x="652" y="2456"/>
                    </a:cubicBezTo>
                    <a:cubicBezTo>
                      <a:pt x="627" y="2482"/>
                      <a:pt x="602" y="2507"/>
                      <a:pt x="577" y="2532"/>
                    </a:cubicBezTo>
                    <a:cubicBezTo>
                      <a:pt x="526" y="2582"/>
                      <a:pt x="476" y="2607"/>
                      <a:pt x="426" y="2657"/>
                    </a:cubicBezTo>
                    <a:cubicBezTo>
                      <a:pt x="401" y="2682"/>
                      <a:pt x="351" y="2732"/>
                      <a:pt x="301" y="2757"/>
                    </a:cubicBezTo>
                    <a:cubicBezTo>
                      <a:pt x="301" y="2782"/>
                      <a:pt x="301" y="2782"/>
                      <a:pt x="301" y="2807"/>
                    </a:cubicBezTo>
                    <a:lnTo>
                      <a:pt x="351" y="2807"/>
                    </a:lnTo>
                    <a:cubicBezTo>
                      <a:pt x="401" y="2757"/>
                      <a:pt x="426" y="2732"/>
                      <a:pt x="476" y="2682"/>
                    </a:cubicBezTo>
                    <a:cubicBezTo>
                      <a:pt x="526" y="2657"/>
                      <a:pt x="577" y="2607"/>
                      <a:pt x="602" y="2582"/>
                    </a:cubicBezTo>
                    <a:cubicBezTo>
                      <a:pt x="652" y="2557"/>
                      <a:pt x="677" y="2532"/>
                      <a:pt x="702" y="2507"/>
                    </a:cubicBezTo>
                    <a:cubicBezTo>
                      <a:pt x="702" y="2557"/>
                      <a:pt x="702" y="2607"/>
                      <a:pt x="702" y="2657"/>
                    </a:cubicBezTo>
                    <a:cubicBezTo>
                      <a:pt x="702" y="2757"/>
                      <a:pt x="702" y="2857"/>
                      <a:pt x="702" y="2933"/>
                    </a:cubicBezTo>
                    <a:cubicBezTo>
                      <a:pt x="702" y="2958"/>
                      <a:pt x="702" y="2983"/>
                      <a:pt x="727" y="2983"/>
                    </a:cubicBezTo>
                    <a:cubicBezTo>
                      <a:pt x="752" y="2983"/>
                      <a:pt x="777" y="2958"/>
                      <a:pt x="777" y="2958"/>
                    </a:cubicBezTo>
                    <a:cubicBezTo>
                      <a:pt x="777" y="2782"/>
                      <a:pt x="802" y="2607"/>
                      <a:pt x="777" y="2456"/>
                    </a:cubicBezTo>
                    <a:cubicBezTo>
                      <a:pt x="802" y="2431"/>
                      <a:pt x="802" y="2431"/>
                      <a:pt x="802" y="2431"/>
                    </a:cubicBezTo>
                    <a:cubicBezTo>
                      <a:pt x="802" y="2406"/>
                      <a:pt x="802" y="2406"/>
                      <a:pt x="802" y="2406"/>
                    </a:cubicBezTo>
                    <a:cubicBezTo>
                      <a:pt x="852" y="2381"/>
                      <a:pt x="877" y="2356"/>
                      <a:pt x="902" y="2331"/>
                    </a:cubicBezTo>
                    <a:cubicBezTo>
                      <a:pt x="952" y="2281"/>
                      <a:pt x="1003" y="2231"/>
                      <a:pt x="1028" y="2206"/>
                    </a:cubicBezTo>
                    <a:lnTo>
                      <a:pt x="1053" y="2181"/>
                    </a:lnTo>
                    <a:cubicBezTo>
                      <a:pt x="1053" y="2206"/>
                      <a:pt x="1053" y="2231"/>
                      <a:pt x="1078" y="2256"/>
                    </a:cubicBezTo>
                    <a:cubicBezTo>
                      <a:pt x="1078" y="2281"/>
                      <a:pt x="1103" y="2306"/>
                      <a:pt x="1103" y="2331"/>
                    </a:cubicBezTo>
                    <a:cubicBezTo>
                      <a:pt x="1128" y="2356"/>
                      <a:pt x="1128" y="2381"/>
                      <a:pt x="1128" y="2406"/>
                    </a:cubicBezTo>
                    <a:cubicBezTo>
                      <a:pt x="1153" y="2431"/>
                      <a:pt x="1153" y="2456"/>
                      <a:pt x="1178" y="2482"/>
                    </a:cubicBezTo>
                    <a:cubicBezTo>
                      <a:pt x="1178" y="2507"/>
                      <a:pt x="1178" y="2532"/>
                      <a:pt x="1203" y="2557"/>
                    </a:cubicBezTo>
                    <a:cubicBezTo>
                      <a:pt x="1203" y="2582"/>
                      <a:pt x="1228" y="2607"/>
                      <a:pt x="1228" y="2632"/>
                    </a:cubicBezTo>
                    <a:cubicBezTo>
                      <a:pt x="1228" y="2632"/>
                      <a:pt x="1253" y="2657"/>
                      <a:pt x="1253" y="2682"/>
                    </a:cubicBezTo>
                    <a:cubicBezTo>
                      <a:pt x="1253" y="2682"/>
                      <a:pt x="1253" y="2707"/>
                      <a:pt x="1278" y="2707"/>
                    </a:cubicBezTo>
                    <a:cubicBezTo>
                      <a:pt x="1278" y="2720"/>
                      <a:pt x="1285" y="2726"/>
                      <a:pt x="1291" y="2726"/>
                    </a:cubicBezTo>
                    <a:cubicBezTo>
                      <a:pt x="1297" y="2726"/>
                      <a:pt x="1303" y="2720"/>
                      <a:pt x="1303" y="2707"/>
                    </a:cubicBezTo>
                    <a:cubicBezTo>
                      <a:pt x="1328" y="2707"/>
                      <a:pt x="1353" y="2682"/>
                      <a:pt x="1353" y="2682"/>
                    </a:cubicBezTo>
                    <a:cubicBezTo>
                      <a:pt x="1379" y="2657"/>
                      <a:pt x="1379" y="2657"/>
                      <a:pt x="1404" y="2657"/>
                    </a:cubicBezTo>
                    <a:cubicBezTo>
                      <a:pt x="1429" y="2632"/>
                      <a:pt x="1429" y="2607"/>
                      <a:pt x="1454" y="2607"/>
                    </a:cubicBezTo>
                    <a:cubicBezTo>
                      <a:pt x="1479" y="2582"/>
                      <a:pt x="1479" y="2582"/>
                      <a:pt x="1504" y="2557"/>
                    </a:cubicBezTo>
                    <a:cubicBezTo>
                      <a:pt x="1529" y="2557"/>
                      <a:pt x="1554" y="2532"/>
                      <a:pt x="1554" y="2532"/>
                    </a:cubicBezTo>
                    <a:cubicBezTo>
                      <a:pt x="1579" y="2507"/>
                      <a:pt x="1604" y="2482"/>
                      <a:pt x="1604" y="2482"/>
                    </a:cubicBezTo>
                    <a:cubicBezTo>
                      <a:pt x="1629" y="2456"/>
                      <a:pt x="1654" y="2456"/>
                      <a:pt x="1679" y="2431"/>
                    </a:cubicBezTo>
                    <a:cubicBezTo>
                      <a:pt x="1679" y="2456"/>
                      <a:pt x="1679" y="2507"/>
                      <a:pt x="1704" y="2532"/>
                    </a:cubicBezTo>
                    <a:cubicBezTo>
                      <a:pt x="1704" y="2607"/>
                      <a:pt x="1729" y="2657"/>
                      <a:pt x="1754" y="2732"/>
                    </a:cubicBezTo>
                    <a:cubicBezTo>
                      <a:pt x="1754" y="2732"/>
                      <a:pt x="1754" y="2757"/>
                      <a:pt x="1754" y="2757"/>
                    </a:cubicBezTo>
                    <a:lnTo>
                      <a:pt x="1729" y="2757"/>
                    </a:lnTo>
                    <a:cubicBezTo>
                      <a:pt x="1704" y="2782"/>
                      <a:pt x="1704" y="2832"/>
                      <a:pt x="1679" y="2857"/>
                    </a:cubicBezTo>
                    <a:cubicBezTo>
                      <a:pt x="1654" y="2883"/>
                      <a:pt x="1654" y="2933"/>
                      <a:pt x="1629" y="2983"/>
                    </a:cubicBezTo>
                    <a:cubicBezTo>
                      <a:pt x="1604" y="3008"/>
                      <a:pt x="1579" y="3033"/>
                      <a:pt x="1579" y="3083"/>
                    </a:cubicBezTo>
                    <a:cubicBezTo>
                      <a:pt x="1554" y="3133"/>
                      <a:pt x="1529" y="3158"/>
                      <a:pt x="1504" y="3208"/>
                    </a:cubicBezTo>
                    <a:cubicBezTo>
                      <a:pt x="1504" y="3233"/>
                      <a:pt x="1479" y="3233"/>
                      <a:pt x="1504" y="3258"/>
                    </a:cubicBezTo>
                    <a:cubicBezTo>
                      <a:pt x="1504" y="3258"/>
                      <a:pt x="1504" y="3284"/>
                      <a:pt x="1529" y="3284"/>
                    </a:cubicBezTo>
                    <a:cubicBezTo>
                      <a:pt x="1541" y="3296"/>
                      <a:pt x="1554" y="3302"/>
                      <a:pt x="1566" y="3302"/>
                    </a:cubicBezTo>
                    <a:cubicBezTo>
                      <a:pt x="1579" y="3302"/>
                      <a:pt x="1592" y="3296"/>
                      <a:pt x="1604" y="3284"/>
                    </a:cubicBezTo>
                    <a:cubicBezTo>
                      <a:pt x="1629" y="3233"/>
                      <a:pt x="1654" y="3208"/>
                      <a:pt x="1679" y="3183"/>
                    </a:cubicBezTo>
                    <a:cubicBezTo>
                      <a:pt x="1679" y="3158"/>
                      <a:pt x="1704" y="3133"/>
                      <a:pt x="1704" y="3083"/>
                    </a:cubicBezTo>
                    <a:cubicBezTo>
                      <a:pt x="1729" y="3033"/>
                      <a:pt x="1754" y="2983"/>
                      <a:pt x="1780" y="2933"/>
                    </a:cubicBezTo>
                    <a:cubicBezTo>
                      <a:pt x="1805" y="3008"/>
                      <a:pt x="1830" y="3058"/>
                      <a:pt x="1830" y="3108"/>
                    </a:cubicBezTo>
                    <a:cubicBezTo>
                      <a:pt x="1855" y="3183"/>
                      <a:pt x="1855" y="3258"/>
                      <a:pt x="1880" y="3309"/>
                    </a:cubicBezTo>
                    <a:cubicBezTo>
                      <a:pt x="1880" y="3334"/>
                      <a:pt x="1880" y="3384"/>
                      <a:pt x="1880" y="3409"/>
                    </a:cubicBezTo>
                    <a:cubicBezTo>
                      <a:pt x="1880" y="3434"/>
                      <a:pt x="1905" y="3459"/>
                      <a:pt x="1905" y="3484"/>
                    </a:cubicBezTo>
                    <a:cubicBezTo>
                      <a:pt x="1905" y="3509"/>
                      <a:pt x="1930" y="3534"/>
                      <a:pt x="1955" y="3534"/>
                    </a:cubicBezTo>
                    <a:cubicBezTo>
                      <a:pt x="1980" y="3534"/>
                      <a:pt x="2005" y="3509"/>
                      <a:pt x="2005" y="3484"/>
                    </a:cubicBezTo>
                    <a:cubicBezTo>
                      <a:pt x="2005" y="3409"/>
                      <a:pt x="1980" y="3359"/>
                      <a:pt x="1980" y="3309"/>
                    </a:cubicBezTo>
                    <a:cubicBezTo>
                      <a:pt x="1980" y="3233"/>
                      <a:pt x="1955" y="3183"/>
                      <a:pt x="1955" y="3108"/>
                    </a:cubicBezTo>
                    <a:cubicBezTo>
                      <a:pt x="1930" y="3033"/>
                      <a:pt x="1905" y="2958"/>
                      <a:pt x="1905" y="2883"/>
                    </a:cubicBezTo>
                    <a:lnTo>
                      <a:pt x="1905" y="2883"/>
                    </a:lnTo>
                    <a:cubicBezTo>
                      <a:pt x="1955" y="2908"/>
                      <a:pt x="2005" y="2958"/>
                      <a:pt x="2055" y="2983"/>
                    </a:cubicBezTo>
                    <a:cubicBezTo>
                      <a:pt x="2130" y="3033"/>
                      <a:pt x="2231" y="3083"/>
                      <a:pt x="2306" y="3133"/>
                    </a:cubicBezTo>
                    <a:cubicBezTo>
                      <a:pt x="2331" y="3133"/>
                      <a:pt x="2356" y="3133"/>
                      <a:pt x="2381" y="3108"/>
                    </a:cubicBezTo>
                    <a:cubicBezTo>
                      <a:pt x="2406" y="3083"/>
                      <a:pt x="2381" y="3058"/>
                      <a:pt x="2356" y="3033"/>
                    </a:cubicBezTo>
                    <a:cubicBezTo>
                      <a:pt x="2281" y="2983"/>
                      <a:pt x="2181" y="2933"/>
                      <a:pt x="2105" y="2857"/>
                    </a:cubicBezTo>
                    <a:cubicBezTo>
                      <a:pt x="2030" y="2807"/>
                      <a:pt x="1955" y="2757"/>
                      <a:pt x="1855" y="2732"/>
                    </a:cubicBezTo>
                    <a:cubicBezTo>
                      <a:pt x="1830" y="2632"/>
                      <a:pt x="1805" y="2532"/>
                      <a:pt x="1780" y="2456"/>
                    </a:cubicBezTo>
                    <a:cubicBezTo>
                      <a:pt x="1805" y="2456"/>
                      <a:pt x="1830" y="2482"/>
                      <a:pt x="1855" y="2482"/>
                    </a:cubicBezTo>
                    <a:cubicBezTo>
                      <a:pt x="1905" y="2482"/>
                      <a:pt x="1980" y="2507"/>
                      <a:pt x="2030" y="2507"/>
                    </a:cubicBezTo>
                    <a:cubicBezTo>
                      <a:pt x="2055" y="2532"/>
                      <a:pt x="2080" y="2532"/>
                      <a:pt x="2105" y="2532"/>
                    </a:cubicBezTo>
                    <a:lnTo>
                      <a:pt x="2181" y="2557"/>
                    </a:lnTo>
                    <a:cubicBezTo>
                      <a:pt x="2206" y="2557"/>
                      <a:pt x="2206" y="2582"/>
                      <a:pt x="2231" y="2582"/>
                    </a:cubicBezTo>
                    <a:lnTo>
                      <a:pt x="2331" y="2582"/>
                    </a:lnTo>
                    <a:cubicBezTo>
                      <a:pt x="2338" y="2589"/>
                      <a:pt x="2346" y="2592"/>
                      <a:pt x="2352" y="2592"/>
                    </a:cubicBezTo>
                    <a:cubicBezTo>
                      <a:pt x="2368" y="2592"/>
                      <a:pt x="2381" y="2574"/>
                      <a:pt x="2381" y="2557"/>
                    </a:cubicBezTo>
                    <a:cubicBezTo>
                      <a:pt x="2381" y="2532"/>
                      <a:pt x="2381" y="2532"/>
                      <a:pt x="2356" y="2532"/>
                    </a:cubicBezTo>
                    <a:cubicBezTo>
                      <a:pt x="2356" y="2406"/>
                      <a:pt x="2331" y="2306"/>
                      <a:pt x="2306" y="2206"/>
                    </a:cubicBezTo>
                    <a:cubicBezTo>
                      <a:pt x="2281" y="2156"/>
                      <a:pt x="2281" y="2131"/>
                      <a:pt x="2256" y="2080"/>
                    </a:cubicBezTo>
                    <a:cubicBezTo>
                      <a:pt x="2256" y="2080"/>
                      <a:pt x="2256" y="2055"/>
                      <a:pt x="2256" y="2055"/>
                    </a:cubicBezTo>
                    <a:cubicBezTo>
                      <a:pt x="2331" y="2080"/>
                      <a:pt x="2431" y="2106"/>
                      <a:pt x="2506" y="2131"/>
                    </a:cubicBezTo>
                    <a:cubicBezTo>
                      <a:pt x="2556" y="2131"/>
                      <a:pt x="2582" y="2156"/>
                      <a:pt x="2632" y="2156"/>
                    </a:cubicBezTo>
                    <a:cubicBezTo>
                      <a:pt x="2632" y="2156"/>
                      <a:pt x="2632" y="2156"/>
                      <a:pt x="2632" y="2181"/>
                    </a:cubicBezTo>
                    <a:cubicBezTo>
                      <a:pt x="2682" y="2256"/>
                      <a:pt x="2707" y="2331"/>
                      <a:pt x="2757" y="2431"/>
                    </a:cubicBezTo>
                    <a:cubicBezTo>
                      <a:pt x="2782" y="2456"/>
                      <a:pt x="2807" y="2507"/>
                      <a:pt x="2832" y="2532"/>
                    </a:cubicBezTo>
                    <a:cubicBezTo>
                      <a:pt x="2857" y="2582"/>
                      <a:pt x="2882" y="2632"/>
                      <a:pt x="2932" y="2682"/>
                    </a:cubicBezTo>
                    <a:cubicBezTo>
                      <a:pt x="2932" y="2707"/>
                      <a:pt x="2957" y="2707"/>
                      <a:pt x="2983" y="2707"/>
                    </a:cubicBezTo>
                    <a:cubicBezTo>
                      <a:pt x="2983" y="2682"/>
                      <a:pt x="3008" y="2657"/>
                      <a:pt x="2983" y="2657"/>
                    </a:cubicBezTo>
                    <a:cubicBezTo>
                      <a:pt x="2932" y="2557"/>
                      <a:pt x="2882" y="2482"/>
                      <a:pt x="2832" y="2381"/>
                    </a:cubicBezTo>
                    <a:cubicBezTo>
                      <a:pt x="2807" y="2331"/>
                      <a:pt x="2757" y="2256"/>
                      <a:pt x="2732" y="2181"/>
                    </a:cubicBezTo>
                    <a:lnTo>
                      <a:pt x="2732" y="2181"/>
                    </a:lnTo>
                    <a:cubicBezTo>
                      <a:pt x="2782" y="2206"/>
                      <a:pt x="2832" y="2231"/>
                      <a:pt x="2882" y="2231"/>
                    </a:cubicBezTo>
                    <a:cubicBezTo>
                      <a:pt x="2957" y="2256"/>
                      <a:pt x="3008" y="2281"/>
                      <a:pt x="3058" y="2306"/>
                    </a:cubicBezTo>
                    <a:cubicBezTo>
                      <a:pt x="3108" y="2306"/>
                      <a:pt x="3158" y="2331"/>
                      <a:pt x="3208" y="2331"/>
                    </a:cubicBezTo>
                    <a:cubicBezTo>
                      <a:pt x="3223" y="2338"/>
                      <a:pt x="3235" y="2342"/>
                      <a:pt x="3246" y="2342"/>
                    </a:cubicBezTo>
                    <a:cubicBezTo>
                      <a:pt x="3273" y="2342"/>
                      <a:pt x="3291" y="2324"/>
                      <a:pt x="3308" y="2306"/>
                    </a:cubicBezTo>
                    <a:cubicBezTo>
                      <a:pt x="3308" y="2281"/>
                      <a:pt x="3308" y="2231"/>
                      <a:pt x="3283" y="2206"/>
                    </a:cubicBezTo>
                    <a:cubicBezTo>
                      <a:pt x="3208" y="2181"/>
                      <a:pt x="3158" y="2156"/>
                      <a:pt x="3083" y="2131"/>
                    </a:cubicBezTo>
                    <a:cubicBezTo>
                      <a:pt x="3033" y="2131"/>
                      <a:pt x="2957" y="2106"/>
                      <a:pt x="2907" y="2080"/>
                    </a:cubicBezTo>
                    <a:cubicBezTo>
                      <a:pt x="2882" y="2080"/>
                      <a:pt x="2882" y="2080"/>
                      <a:pt x="2857" y="2055"/>
                    </a:cubicBezTo>
                    <a:cubicBezTo>
                      <a:pt x="2907" y="2055"/>
                      <a:pt x="2957" y="2030"/>
                      <a:pt x="3008" y="2005"/>
                    </a:cubicBezTo>
                    <a:cubicBezTo>
                      <a:pt x="3133" y="1980"/>
                      <a:pt x="3233" y="1930"/>
                      <a:pt x="3358" y="1880"/>
                    </a:cubicBezTo>
                    <a:cubicBezTo>
                      <a:pt x="3384" y="1880"/>
                      <a:pt x="3409" y="1830"/>
                      <a:pt x="3384" y="1805"/>
                    </a:cubicBezTo>
                    <a:cubicBezTo>
                      <a:pt x="3384" y="1780"/>
                      <a:pt x="3384" y="1755"/>
                      <a:pt x="3358" y="1755"/>
                    </a:cubicBezTo>
                    <a:cubicBezTo>
                      <a:pt x="3358" y="1730"/>
                      <a:pt x="3333" y="1730"/>
                      <a:pt x="3308" y="1730"/>
                    </a:cubicBezTo>
                    <a:cubicBezTo>
                      <a:pt x="3183" y="1780"/>
                      <a:pt x="3083" y="1805"/>
                      <a:pt x="2983" y="1855"/>
                    </a:cubicBezTo>
                    <a:cubicBezTo>
                      <a:pt x="2857" y="1880"/>
                      <a:pt x="2757" y="1930"/>
                      <a:pt x="2657" y="1980"/>
                    </a:cubicBezTo>
                    <a:lnTo>
                      <a:pt x="2607" y="1980"/>
                    </a:lnTo>
                    <a:cubicBezTo>
                      <a:pt x="2582" y="1980"/>
                      <a:pt x="2556" y="1955"/>
                      <a:pt x="2531" y="1955"/>
                    </a:cubicBezTo>
                    <a:cubicBezTo>
                      <a:pt x="2456" y="1930"/>
                      <a:pt x="2381" y="1905"/>
                      <a:pt x="2306" y="1880"/>
                    </a:cubicBezTo>
                    <a:cubicBezTo>
                      <a:pt x="2331" y="1880"/>
                      <a:pt x="2356" y="1855"/>
                      <a:pt x="2406" y="1855"/>
                    </a:cubicBezTo>
                    <a:cubicBezTo>
                      <a:pt x="2431" y="1830"/>
                      <a:pt x="2481" y="1805"/>
                      <a:pt x="2506" y="1780"/>
                    </a:cubicBezTo>
                    <a:cubicBezTo>
                      <a:pt x="2556" y="1755"/>
                      <a:pt x="2607" y="1730"/>
                      <a:pt x="2657" y="1705"/>
                    </a:cubicBezTo>
                    <a:cubicBezTo>
                      <a:pt x="2682" y="1679"/>
                      <a:pt x="2732" y="1654"/>
                      <a:pt x="2757" y="1629"/>
                    </a:cubicBezTo>
                    <a:cubicBezTo>
                      <a:pt x="2782" y="1629"/>
                      <a:pt x="2782" y="1629"/>
                      <a:pt x="2807" y="1604"/>
                    </a:cubicBezTo>
                    <a:cubicBezTo>
                      <a:pt x="2807" y="1579"/>
                      <a:pt x="2832" y="1554"/>
                      <a:pt x="2807" y="1529"/>
                    </a:cubicBezTo>
                    <a:cubicBezTo>
                      <a:pt x="2807" y="1504"/>
                      <a:pt x="2782" y="1479"/>
                      <a:pt x="2757" y="1479"/>
                    </a:cubicBezTo>
                    <a:cubicBezTo>
                      <a:pt x="2707" y="1454"/>
                      <a:pt x="2657" y="1429"/>
                      <a:pt x="2607" y="1429"/>
                    </a:cubicBezTo>
                    <a:cubicBezTo>
                      <a:pt x="2556" y="1404"/>
                      <a:pt x="2506" y="1404"/>
                      <a:pt x="2481" y="1379"/>
                    </a:cubicBezTo>
                    <a:cubicBezTo>
                      <a:pt x="2431" y="1354"/>
                      <a:pt x="2381" y="1354"/>
                      <a:pt x="2356" y="1329"/>
                    </a:cubicBezTo>
                    <a:cubicBezTo>
                      <a:pt x="2306" y="1304"/>
                      <a:pt x="2281" y="1278"/>
                      <a:pt x="2231" y="1278"/>
                    </a:cubicBezTo>
                    <a:cubicBezTo>
                      <a:pt x="2206" y="1253"/>
                      <a:pt x="2181" y="1253"/>
                      <a:pt x="2155" y="1228"/>
                    </a:cubicBezTo>
                    <a:cubicBezTo>
                      <a:pt x="2155" y="1228"/>
                      <a:pt x="2155" y="1203"/>
                      <a:pt x="2181" y="1203"/>
                    </a:cubicBezTo>
                    <a:cubicBezTo>
                      <a:pt x="2231" y="1178"/>
                      <a:pt x="2256" y="1128"/>
                      <a:pt x="2306" y="1078"/>
                    </a:cubicBezTo>
                    <a:cubicBezTo>
                      <a:pt x="2356" y="1053"/>
                      <a:pt x="2381" y="1028"/>
                      <a:pt x="2406" y="1003"/>
                    </a:cubicBezTo>
                    <a:cubicBezTo>
                      <a:pt x="2406" y="1028"/>
                      <a:pt x="2431" y="1028"/>
                      <a:pt x="2431" y="1028"/>
                    </a:cubicBezTo>
                    <a:cubicBezTo>
                      <a:pt x="2506" y="1053"/>
                      <a:pt x="2607" y="1078"/>
                      <a:pt x="2682" y="1103"/>
                    </a:cubicBezTo>
                    <a:cubicBezTo>
                      <a:pt x="2782" y="1128"/>
                      <a:pt x="2857" y="1153"/>
                      <a:pt x="2957" y="1178"/>
                    </a:cubicBezTo>
                    <a:cubicBezTo>
                      <a:pt x="2983" y="1178"/>
                      <a:pt x="3033" y="1178"/>
                      <a:pt x="3033" y="1128"/>
                    </a:cubicBezTo>
                    <a:cubicBezTo>
                      <a:pt x="3033" y="1103"/>
                      <a:pt x="3033" y="1053"/>
                      <a:pt x="2983" y="1053"/>
                    </a:cubicBezTo>
                    <a:cubicBezTo>
                      <a:pt x="2907" y="1028"/>
                      <a:pt x="2807" y="1003"/>
                      <a:pt x="2732" y="978"/>
                    </a:cubicBezTo>
                    <a:cubicBezTo>
                      <a:pt x="2657" y="953"/>
                      <a:pt x="2607" y="928"/>
                      <a:pt x="2531" y="903"/>
                    </a:cubicBezTo>
                    <a:cubicBezTo>
                      <a:pt x="2556" y="903"/>
                      <a:pt x="2582" y="877"/>
                      <a:pt x="2607" y="852"/>
                    </a:cubicBezTo>
                    <a:cubicBezTo>
                      <a:pt x="2632" y="852"/>
                      <a:pt x="2632" y="827"/>
                      <a:pt x="2657" y="802"/>
                    </a:cubicBezTo>
                    <a:cubicBezTo>
                      <a:pt x="2682" y="777"/>
                      <a:pt x="2707" y="777"/>
                      <a:pt x="2732" y="752"/>
                    </a:cubicBezTo>
                    <a:cubicBezTo>
                      <a:pt x="2782" y="727"/>
                      <a:pt x="2832" y="677"/>
                      <a:pt x="2857" y="652"/>
                    </a:cubicBezTo>
                    <a:cubicBezTo>
                      <a:pt x="2882" y="627"/>
                      <a:pt x="2882" y="602"/>
                      <a:pt x="2857" y="577"/>
                    </a:cubicBezTo>
                    <a:lnTo>
                      <a:pt x="2807" y="577"/>
                    </a:lnTo>
                    <a:cubicBezTo>
                      <a:pt x="2757" y="627"/>
                      <a:pt x="2732" y="652"/>
                      <a:pt x="2682" y="677"/>
                    </a:cubicBezTo>
                    <a:cubicBezTo>
                      <a:pt x="2632" y="727"/>
                      <a:pt x="2582" y="777"/>
                      <a:pt x="2531" y="802"/>
                    </a:cubicBezTo>
                    <a:cubicBezTo>
                      <a:pt x="2531" y="827"/>
                      <a:pt x="2531" y="827"/>
                      <a:pt x="2506" y="827"/>
                    </a:cubicBezTo>
                    <a:cubicBezTo>
                      <a:pt x="2506" y="802"/>
                      <a:pt x="2506" y="752"/>
                      <a:pt x="2506" y="702"/>
                    </a:cubicBezTo>
                    <a:cubicBezTo>
                      <a:pt x="2506" y="627"/>
                      <a:pt x="2506" y="527"/>
                      <a:pt x="2531" y="426"/>
                    </a:cubicBezTo>
                    <a:cubicBezTo>
                      <a:pt x="2531" y="401"/>
                      <a:pt x="2481" y="376"/>
                      <a:pt x="2456" y="376"/>
                    </a:cubicBezTo>
                    <a:cubicBezTo>
                      <a:pt x="2431" y="376"/>
                      <a:pt x="2381" y="401"/>
                      <a:pt x="2381" y="426"/>
                    </a:cubicBezTo>
                    <a:cubicBezTo>
                      <a:pt x="2381" y="527"/>
                      <a:pt x="2381" y="602"/>
                      <a:pt x="2381" y="702"/>
                    </a:cubicBezTo>
                    <a:cubicBezTo>
                      <a:pt x="2381" y="777"/>
                      <a:pt x="2381" y="852"/>
                      <a:pt x="2381" y="928"/>
                    </a:cubicBezTo>
                    <a:cubicBezTo>
                      <a:pt x="2381" y="953"/>
                      <a:pt x="2381" y="953"/>
                      <a:pt x="2381" y="953"/>
                    </a:cubicBezTo>
                    <a:cubicBezTo>
                      <a:pt x="2331" y="978"/>
                      <a:pt x="2306" y="1003"/>
                      <a:pt x="2256" y="1053"/>
                    </a:cubicBezTo>
                    <a:cubicBezTo>
                      <a:pt x="2231" y="1078"/>
                      <a:pt x="2181" y="1128"/>
                      <a:pt x="2130" y="1153"/>
                    </a:cubicBezTo>
                    <a:cubicBezTo>
                      <a:pt x="2130" y="1153"/>
                      <a:pt x="2130" y="1128"/>
                      <a:pt x="2130" y="1128"/>
                    </a:cubicBezTo>
                    <a:cubicBezTo>
                      <a:pt x="2130" y="1078"/>
                      <a:pt x="2105" y="1028"/>
                      <a:pt x="2105" y="978"/>
                    </a:cubicBezTo>
                    <a:cubicBezTo>
                      <a:pt x="2105" y="928"/>
                      <a:pt x="2080" y="877"/>
                      <a:pt x="2080" y="827"/>
                    </a:cubicBezTo>
                    <a:cubicBezTo>
                      <a:pt x="2055" y="802"/>
                      <a:pt x="2055" y="777"/>
                      <a:pt x="2055" y="752"/>
                    </a:cubicBezTo>
                    <a:cubicBezTo>
                      <a:pt x="2055" y="727"/>
                      <a:pt x="2055" y="702"/>
                      <a:pt x="2055" y="702"/>
                    </a:cubicBezTo>
                    <a:cubicBezTo>
                      <a:pt x="2055" y="677"/>
                      <a:pt x="2030" y="677"/>
                      <a:pt x="2030" y="677"/>
                    </a:cubicBezTo>
                    <a:cubicBezTo>
                      <a:pt x="2030" y="652"/>
                      <a:pt x="2005" y="652"/>
                      <a:pt x="1980" y="652"/>
                    </a:cubicBezTo>
                    <a:lnTo>
                      <a:pt x="1955" y="652"/>
                    </a:lnTo>
                    <a:cubicBezTo>
                      <a:pt x="1930" y="652"/>
                      <a:pt x="1905" y="677"/>
                      <a:pt x="1880" y="702"/>
                    </a:cubicBezTo>
                    <a:cubicBezTo>
                      <a:pt x="1855" y="702"/>
                      <a:pt x="1830" y="727"/>
                      <a:pt x="1805" y="752"/>
                    </a:cubicBezTo>
                    <a:cubicBezTo>
                      <a:pt x="1780" y="777"/>
                      <a:pt x="1754" y="802"/>
                      <a:pt x="1729" y="827"/>
                    </a:cubicBezTo>
                    <a:cubicBezTo>
                      <a:pt x="1704" y="852"/>
                      <a:pt x="1679" y="877"/>
                      <a:pt x="1654" y="903"/>
                    </a:cubicBezTo>
                    <a:cubicBezTo>
                      <a:pt x="1629" y="903"/>
                      <a:pt x="1629" y="928"/>
                      <a:pt x="1604" y="953"/>
                    </a:cubicBezTo>
                    <a:cubicBezTo>
                      <a:pt x="1579" y="978"/>
                      <a:pt x="1554" y="978"/>
                      <a:pt x="1554" y="1003"/>
                    </a:cubicBezTo>
                    <a:cubicBezTo>
                      <a:pt x="1529" y="1028"/>
                      <a:pt x="1504" y="1053"/>
                      <a:pt x="1479" y="1078"/>
                    </a:cubicBezTo>
                    <a:cubicBezTo>
                      <a:pt x="1454" y="1053"/>
                      <a:pt x="1454" y="1053"/>
                      <a:pt x="1454" y="1028"/>
                    </a:cubicBezTo>
                    <a:cubicBezTo>
                      <a:pt x="1429" y="953"/>
                      <a:pt x="1429" y="903"/>
                      <a:pt x="1429" y="827"/>
                    </a:cubicBezTo>
                    <a:cubicBezTo>
                      <a:pt x="1404" y="802"/>
                      <a:pt x="1404" y="777"/>
                      <a:pt x="1404" y="752"/>
                    </a:cubicBezTo>
                    <a:cubicBezTo>
                      <a:pt x="1404" y="752"/>
                      <a:pt x="1429" y="752"/>
                      <a:pt x="1429" y="727"/>
                    </a:cubicBezTo>
                    <a:cubicBezTo>
                      <a:pt x="1454" y="677"/>
                      <a:pt x="1479" y="627"/>
                      <a:pt x="1504" y="577"/>
                    </a:cubicBezTo>
                    <a:cubicBezTo>
                      <a:pt x="1529" y="527"/>
                      <a:pt x="1554" y="476"/>
                      <a:pt x="1579" y="401"/>
                    </a:cubicBezTo>
                    <a:cubicBezTo>
                      <a:pt x="1604" y="351"/>
                      <a:pt x="1629" y="301"/>
                      <a:pt x="1629" y="251"/>
                    </a:cubicBezTo>
                    <a:cubicBezTo>
                      <a:pt x="1654" y="176"/>
                      <a:pt x="1679" y="126"/>
                      <a:pt x="1704" y="50"/>
                    </a:cubicBezTo>
                    <a:cubicBezTo>
                      <a:pt x="1704" y="25"/>
                      <a:pt x="1704"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8"/>
              <p:cNvSpPr/>
              <p:nvPr/>
            </p:nvSpPr>
            <p:spPr>
              <a:xfrm>
                <a:off x="4929975" y="1156675"/>
                <a:ext cx="61425" cy="58900"/>
              </a:xfrm>
              <a:custGeom>
                <a:avLst/>
                <a:gdLst/>
                <a:ahLst/>
                <a:cxnLst/>
                <a:rect l="l" t="t" r="r" b="b"/>
                <a:pathLst>
                  <a:path w="2457" h="2356" extrusionOk="0">
                    <a:moveTo>
                      <a:pt x="1028" y="476"/>
                    </a:moveTo>
                    <a:cubicBezTo>
                      <a:pt x="1078" y="476"/>
                      <a:pt x="1129" y="501"/>
                      <a:pt x="1204" y="526"/>
                    </a:cubicBezTo>
                    <a:cubicBezTo>
                      <a:pt x="1254" y="551"/>
                      <a:pt x="1304" y="576"/>
                      <a:pt x="1379" y="602"/>
                    </a:cubicBezTo>
                    <a:lnTo>
                      <a:pt x="1354" y="602"/>
                    </a:lnTo>
                    <a:cubicBezTo>
                      <a:pt x="1329" y="652"/>
                      <a:pt x="1279" y="677"/>
                      <a:pt x="1229" y="727"/>
                    </a:cubicBezTo>
                    <a:cubicBezTo>
                      <a:pt x="1179" y="777"/>
                      <a:pt x="1129" y="802"/>
                      <a:pt x="1078" y="852"/>
                    </a:cubicBezTo>
                    <a:cubicBezTo>
                      <a:pt x="1078" y="852"/>
                      <a:pt x="1053" y="877"/>
                      <a:pt x="1053" y="877"/>
                    </a:cubicBezTo>
                    <a:lnTo>
                      <a:pt x="978" y="877"/>
                    </a:lnTo>
                    <a:cubicBezTo>
                      <a:pt x="903" y="852"/>
                      <a:pt x="853" y="827"/>
                      <a:pt x="803" y="827"/>
                    </a:cubicBezTo>
                    <a:cubicBezTo>
                      <a:pt x="753" y="802"/>
                      <a:pt x="703" y="777"/>
                      <a:pt x="652" y="777"/>
                    </a:cubicBezTo>
                    <a:cubicBezTo>
                      <a:pt x="627" y="777"/>
                      <a:pt x="627" y="752"/>
                      <a:pt x="602" y="752"/>
                    </a:cubicBezTo>
                    <a:cubicBezTo>
                      <a:pt x="627" y="752"/>
                      <a:pt x="652" y="727"/>
                      <a:pt x="652" y="727"/>
                    </a:cubicBezTo>
                    <a:cubicBezTo>
                      <a:pt x="677" y="702"/>
                      <a:pt x="703" y="702"/>
                      <a:pt x="703" y="677"/>
                    </a:cubicBezTo>
                    <a:cubicBezTo>
                      <a:pt x="728" y="652"/>
                      <a:pt x="753" y="627"/>
                      <a:pt x="778" y="627"/>
                    </a:cubicBezTo>
                    <a:cubicBezTo>
                      <a:pt x="828" y="602"/>
                      <a:pt x="878" y="551"/>
                      <a:pt x="928" y="526"/>
                    </a:cubicBezTo>
                    <a:cubicBezTo>
                      <a:pt x="928" y="526"/>
                      <a:pt x="953" y="526"/>
                      <a:pt x="978" y="501"/>
                    </a:cubicBezTo>
                    <a:cubicBezTo>
                      <a:pt x="1003" y="501"/>
                      <a:pt x="1003" y="476"/>
                      <a:pt x="1028" y="476"/>
                    </a:cubicBezTo>
                    <a:close/>
                    <a:moveTo>
                      <a:pt x="1479" y="627"/>
                    </a:moveTo>
                    <a:cubicBezTo>
                      <a:pt x="1505" y="627"/>
                      <a:pt x="1505" y="627"/>
                      <a:pt x="1505" y="652"/>
                    </a:cubicBezTo>
                    <a:cubicBezTo>
                      <a:pt x="1530" y="702"/>
                      <a:pt x="1530" y="752"/>
                      <a:pt x="1555" y="802"/>
                    </a:cubicBezTo>
                    <a:cubicBezTo>
                      <a:pt x="1580" y="927"/>
                      <a:pt x="1605" y="1053"/>
                      <a:pt x="1630" y="1178"/>
                    </a:cubicBezTo>
                    <a:cubicBezTo>
                      <a:pt x="1605" y="1178"/>
                      <a:pt x="1605" y="1203"/>
                      <a:pt x="1605" y="1203"/>
                    </a:cubicBezTo>
                    <a:cubicBezTo>
                      <a:pt x="1580" y="1228"/>
                      <a:pt x="1555" y="1253"/>
                      <a:pt x="1530" y="1253"/>
                    </a:cubicBezTo>
                    <a:cubicBezTo>
                      <a:pt x="1530" y="1278"/>
                      <a:pt x="1530" y="1278"/>
                      <a:pt x="1505" y="1278"/>
                    </a:cubicBezTo>
                    <a:cubicBezTo>
                      <a:pt x="1505" y="1303"/>
                      <a:pt x="1505" y="1303"/>
                      <a:pt x="1479" y="1303"/>
                    </a:cubicBezTo>
                    <a:cubicBezTo>
                      <a:pt x="1479" y="1328"/>
                      <a:pt x="1454" y="1328"/>
                      <a:pt x="1429" y="1353"/>
                    </a:cubicBezTo>
                    <a:cubicBezTo>
                      <a:pt x="1429" y="1353"/>
                      <a:pt x="1404" y="1379"/>
                      <a:pt x="1379" y="1404"/>
                    </a:cubicBezTo>
                    <a:cubicBezTo>
                      <a:pt x="1354" y="1404"/>
                      <a:pt x="1354" y="1429"/>
                      <a:pt x="1329" y="1429"/>
                    </a:cubicBezTo>
                    <a:cubicBezTo>
                      <a:pt x="1304" y="1454"/>
                      <a:pt x="1304" y="1454"/>
                      <a:pt x="1279" y="1479"/>
                    </a:cubicBezTo>
                    <a:cubicBezTo>
                      <a:pt x="1279" y="1454"/>
                      <a:pt x="1279" y="1429"/>
                      <a:pt x="1279" y="1429"/>
                    </a:cubicBezTo>
                    <a:cubicBezTo>
                      <a:pt x="1279" y="1404"/>
                      <a:pt x="1254" y="1379"/>
                      <a:pt x="1254" y="1353"/>
                    </a:cubicBezTo>
                    <a:cubicBezTo>
                      <a:pt x="1254" y="1328"/>
                      <a:pt x="1254" y="1303"/>
                      <a:pt x="1229" y="1278"/>
                    </a:cubicBezTo>
                    <a:cubicBezTo>
                      <a:pt x="1229" y="1253"/>
                      <a:pt x="1229" y="1228"/>
                      <a:pt x="1204" y="1203"/>
                    </a:cubicBezTo>
                    <a:cubicBezTo>
                      <a:pt x="1204" y="1178"/>
                      <a:pt x="1204" y="1153"/>
                      <a:pt x="1179" y="1128"/>
                    </a:cubicBezTo>
                    <a:cubicBezTo>
                      <a:pt x="1179" y="1103"/>
                      <a:pt x="1179" y="1078"/>
                      <a:pt x="1154" y="1053"/>
                    </a:cubicBezTo>
                    <a:cubicBezTo>
                      <a:pt x="1154" y="1028"/>
                      <a:pt x="1129" y="978"/>
                      <a:pt x="1129" y="952"/>
                    </a:cubicBezTo>
                    <a:cubicBezTo>
                      <a:pt x="1129" y="927"/>
                      <a:pt x="1129" y="927"/>
                      <a:pt x="1129" y="927"/>
                    </a:cubicBezTo>
                    <a:lnTo>
                      <a:pt x="1154" y="927"/>
                    </a:lnTo>
                    <a:cubicBezTo>
                      <a:pt x="1204" y="877"/>
                      <a:pt x="1254" y="827"/>
                      <a:pt x="1304" y="802"/>
                    </a:cubicBezTo>
                    <a:cubicBezTo>
                      <a:pt x="1354" y="752"/>
                      <a:pt x="1379" y="727"/>
                      <a:pt x="1429" y="677"/>
                    </a:cubicBezTo>
                    <a:cubicBezTo>
                      <a:pt x="1454" y="652"/>
                      <a:pt x="1479" y="652"/>
                      <a:pt x="1479" y="627"/>
                    </a:cubicBezTo>
                    <a:close/>
                    <a:moveTo>
                      <a:pt x="803" y="0"/>
                    </a:moveTo>
                    <a:cubicBezTo>
                      <a:pt x="828" y="25"/>
                      <a:pt x="828" y="50"/>
                      <a:pt x="853" y="100"/>
                    </a:cubicBezTo>
                    <a:cubicBezTo>
                      <a:pt x="878" y="150"/>
                      <a:pt x="903" y="201"/>
                      <a:pt x="928" y="251"/>
                    </a:cubicBezTo>
                    <a:cubicBezTo>
                      <a:pt x="953" y="276"/>
                      <a:pt x="953" y="301"/>
                      <a:pt x="978" y="326"/>
                    </a:cubicBezTo>
                    <a:cubicBezTo>
                      <a:pt x="928" y="301"/>
                      <a:pt x="878" y="276"/>
                      <a:pt x="828" y="276"/>
                    </a:cubicBezTo>
                    <a:cubicBezTo>
                      <a:pt x="778" y="251"/>
                      <a:pt x="703" y="226"/>
                      <a:pt x="652" y="201"/>
                    </a:cubicBezTo>
                    <a:lnTo>
                      <a:pt x="627" y="201"/>
                    </a:lnTo>
                    <a:cubicBezTo>
                      <a:pt x="627" y="201"/>
                      <a:pt x="627" y="201"/>
                      <a:pt x="627" y="175"/>
                    </a:cubicBezTo>
                    <a:lnTo>
                      <a:pt x="602" y="175"/>
                    </a:lnTo>
                    <a:cubicBezTo>
                      <a:pt x="577" y="125"/>
                      <a:pt x="552" y="75"/>
                      <a:pt x="527" y="25"/>
                    </a:cubicBezTo>
                    <a:lnTo>
                      <a:pt x="377" y="25"/>
                    </a:lnTo>
                    <a:cubicBezTo>
                      <a:pt x="377" y="50"/>
                      <a:pt x="377" y="75"/>
                      <a:pt x="377" y="75"/>
                    </a:cubicBezTo>
                    <a:lnTo>
                      <a:pt x="427" y="125"/>
                    </a:lnTo>
                    <a:cubicBezTo>
                      <a:pt x="377" y="125"/>
                      <a:pt x="352" y="125"/>
                      <a:pt x="302" y="100"/>
                    </a:cubicBezTo>
                    <a:cubicBezTo>
                      <a:pt x="251" y="75"/>
                      <a:pt x="226" y="75"/>
                      <a:pt x="176" y="50"/>
                    </a:cubicBezTo>
                    <a:cubicBezTo>
                      <a:pt x="101" y="75"/>
                      <a:pt x="51" y="75"/>
                      <a:pt x="1" y="75"/>
                    </a:cubicBezTo>
                    <a:cubicBezTo>
                      <a:pt x="51" y="100"/>
                      <a:pt x="76" y="125"/>
                      <a:pt x="126" y="150"/>
                    </a:cubicBezTo>
                    <a:cubicBezTo>
                      <a:pt x="151" y="175"/>
                      <a:pt x="176" y="175"/>
                      <a:pt x="226" y="175"/>
                    </a:cubicBezTo>
                    <a:cubicBezTo>
                      <a:pt x="251" y="201"/>
                      <a:pt x="276" y="201"/>
                      <a:pt x="302" y="226"/>
                    </a:cubicBezTo>
                    <a:cubicBezTo>
                      <a:pt x="327" y="226"/>
                      <a:pt x="377" y="251"/>
                      <a:pt x="402" y="251"/>
                    </a:cubicBezTo>
                    <a:cubicBezTo>
                      <a:pt x="377" y="276"/>
                      <a:pt x="352" y="276"/>
                      <a:pt x="352" y="301"/>
                    </a:cubicBezTo>
                    <a:cubicBezTo>
                      <a:pt x="276" y="351"/>
                      <a:pt x="226" y="376"/>
                      <a:pt x="151" y="426"/>
                    </a:cubicBezTo>
                    <a:cubicBezTo>
                      <a:pt x="126" y="451"/>
                      <a:pt x="126" y="501"/>
                      <a:pt x="151" y="526"/>
                    </a:cubicBezTo>
                    <a:cubicBezTo>
                      <a:pt x="151" y="526"/>
                      <a:pt x="176" y="551"/>
                      <a:pt x="176" y="551"/>
                    </a:cubicBezTo>
                    <a:lnTo>
                      <a:pt x="251" y="551"/>
                    </a:lnTo>
                    <a:cubicBezTo>
                      <a:pt x="327" y="501"/>
                      <a:pt x="402" y="451"/>
                      <a:pt x="477" y="376"/>
                    </a:cubicBezTo>
                    <a:cubicBezTo>
                      <a:pt x="502" y="351"/>
                      <a:pt x="527" y="351"/>
                      <a:pt x="577" y="326"/>
                    </a:cubicBezTo>
                    <a:cubicBezTo>
                      <a:pt x="577" y="326"/>
                      <a:pt x="577" y="326"/>
                      <a:pt x="577" y="301"/>
                    </a:cubicBezTo>
                    <a:cubicBezTo>
                      <a:pt x="602" y="326"/>
                      <a:pt x="627" y="326"/>
                      <a:pt x="652" y="326"/>
                    </a:cubicBezTo>
                    <a:cubicBezTo>
                      <a:pt x="703" y="351"/>
                      <a:pt x="778" y="376"/>
                      <a:pt x="828" y="401"/>
                    </a:cubicBezTo>
                    <a:cubicBezTo>
                      <a:pt x="853" y="401"/>
                      <a:pt x="903" y="426"/>
                      <a:pt x="928" y="426"/>
                    </a:cubicBezTo>
                    <a:cubicBezTo>
                      <a:pt x="903" y="451"/>
                      <a:pt x="878" y="451"/>
                      <a:pt x="853" y="476"/>
                    </a:cubicBezTo>
                    <a:cubicBezTo>
                      <a:pt x="828" y="501"/>
                      <a:pt x="803" y="526"/>
                      <a:pt x="778" y="526"/>
                    </a:cubicBezTo>
                    <a:cubicBezTo>
                      <a:pt x="753" y="551"/>
                      <a:pt x="728" y="576"/>
                      <a:pt x="703" y="602"/>
                    </a:cubicBezTo>
                    <a:cubicBezTo>
                      <a:pt x="652" y="652"/>
                      <a:pt x="602" y="677"/>
                      <a:pt x="527" y="727"/>
                    </a:cubicBezTo>
                    <a:cubicBezTo>
                      <a:pt x="527" y="727"/>
                      <a:pt x="527" y="727"/>
                      <a:pt x="527" y="752"/>
                    </a:cubicBezTo>
                    <a:cubicBezTo>
                      <a:pt x="527" y="752"/>
                      <a:pt x="502" y="752"/>
                      <a:pt x="502" y="777"/>
                    </a:cubicBezTo>
                    <a:cubicBezTo>
                      <a:pt x="502" y="777"/>
                      <a:pt x="502" y="802"/>
                      <a:pt x="527" y="827"/>
                    </a:cubicBezTo>
                    <a:lnTo>
                      <a:pt x="577" y="827"/>
                    </a:lnTo>
                    <a:cubicBezTo>
                      <a:pt x="577" y="827"/>
                      <a:pt x="602" y="852"/>
                      <a:pt x="627" y="852"/>
                    </a:cubicBezTo>
                    <a:cubicBezTo>
                      <a:pt x="677" y="852"/>
                      <a:pt x="728" y="877"/>
                      <a:pt x="803" y="877"/>
                    </a:cubicBezTo>
                    <a:cubicBezTo>
                      <a:pt x="853" y="902"/>
                      <a:pt x="903" y="927"/>
                      <a:pt x="953" y="927"/>
                    </a:cubicBezTo>
                    <a:cubicBezTo>
                      <a:pt x="978" y="927"/>
                      <a:pt x="978" y="952"/>
                      <a:pt x="978" y="952"/>
                    </a:cubicBezTo>
                    <a:cubicBezTo>
                      <a:pt x="978" y="952"/>
                      <a:pt x="953" y="952"/>
                      <a:pt x="953" y="978"/>
                    </a:cubicBezTo>
                    <a:cubicBezTo>
                      <a:pt x="903" y="1003"/>
                      <a:pt x="853" y="1053"/>
                      <a:pt x="803" y="1103"/>
                    </a:cubicBezTo>
                    <a:cubicBezTo>
                      <a:pt x="803" y="1128"/>
                      <a:pt x="778" y="1153"/>
                      <a:pt x="753" y="1153"/>
                    </a:cubicBezTo>
                    <a:lnTo>
                      <a:pt x="728" y="1153"/>
                    </a:lnTo>
                    <a:cubicBezTo>
                      <a:pt x="652" y="1153"/>
                      <a:pt x="602" y="1128"/>
                      <a:pt x="527" y="1103"/>
                    </a:cubicBezTo>
                    <a:cubicBezTo>
                      <a:pt x="452" y="1103"/>
                      <a:pt x="377" y="1103"/>
                      <a:pt x="327" y="1078"/>
                    </a:cubicBezTo>
                    <a:lnTo>
                      <a:pt x="201" y="1078"/>
                    </a:lnTo>
                    <a:cubicBezTo>
                      <a:pt x="176" y="1078"/>
                      <a:pt x="176" y="1103"/>
                      <a:pt x="151" y="1128"/>
                    </a:cubicBezTo>
                    <a:cubicBezTo>
                      <a:pt x="151" y="1153"/>
                      <a:pt x="176" y="1203"/>
                      <a:pt x="201" y="1203"/>
                    </a:cubicBezTo>
                    <a:cubicBezTo>
                      <a:pt x="251" y="1228"/>
                      <a:pt x="302" y="1228"/>
                      <a:pt x="352" y="1253"/>
                    </a:cubicBezTo>
                    <a:cubicBezTo>
                      <a:pt x="402" y="1253"/>
                      <a:pt x="452" y="1253"/>
                      <a:pt x="477" y="1278"/>
                    </a:cubicBezTo>
                    <a:cubicBezTo>
                      <a:pt x="527" y="1278"/>
                      <a:pt x="577" y="1278"/>
                      <a:pt x="602" y="1303"/>
                    </a:cubicBezTo>
                    <a:cubicBezTo>
                      <a:pt x="577" y="1328"/>
                      <a:pt x="552" y="1353"/>
                      <a:pt x="527" y="1379"/>
                    </a:cubicBezTo>
                    <a:cubicBezTo>
                      <a:pt x="502" y="1404"/>
                      <a:pt x="452" y="1454"/>
                      <a:pt x="402" y="1479"/>
                    </a:cubicBezTo>
                    <a:cubicBezTo>
                      <a:pt x="352" y="1529"/>
                      <a:pt x="327" y="1554"/>
                      <a:pt x="276" y="1604"/>
                    </a:cubicBezTo>
                    <a:cubicBezTo>
                      <a:pt x="276" y="1604"/>
                      <a:pt x="276" y="1629"/>
                      <a:pt x="276" y="1654"/>
                    </a:cubicBezTo>
                    <a:lnTo>
                      <a:pt x="327" y="1654"/>
                    </a:lnTo>
                    <a:cubicBezTo>
                      <a:pt x="377" y="1604"/>
                      <a:pt x="402" y="1579"/>
                      <a:pt x="452" y="1529"/>
                    </a:cubicBezTo>
                    <a:cubicBezTo>
                      <a:pt x="502" y="1504"/>
                      <a:pt x="527" y="1454"/>
                      <a:pt x="577" y="1404"/>
                    </a:cubicBezTo>
                    <a:cubicBezTo>
                      <a:pt x="602" y="1379"/>
                      <a:pt x="652" y="1353"/>
                      <a:pt x="677" y="1328"/>
                    </a:cubicBezTo>
                    <a:cubicBezTo>
                      <a:pt x="677" y="1379"/>
                      <a:pt x="677" y="1454"/>
                      <a:pt x="677" y="1504"/>
                    </a:cubicBezTo>
                    <a:cubicBezTo>
                      <a:pt x="677" y="1604"/>
                      <a:pt x="677" y="1679"/>
                      <a:pt x="652" y="1780"/>
                    </a:cubicBezTo>
                    <a:cubicBezTo>
                      <a:pt x="652" y="1805"/>
                      <a:pt x="677" y="1830"/>
                      <a:pt x="703" y="1830"/>
                    </a:cubicBezTo>
                    <a:cubicBezTo>
                      <a:pt x="728" y="1830"/>
                      <a:pt x="753" y="1805"/>
                      <a:pt x="753" y="1780"/>
                    </a:cubicBezTo>
                    <a:cubicBezTo>
                      <a:pt x="753" y="1629"/>
                      <a:pt x="778" y="1454"/>
                      <a:pt x="753" y="1278"/>
                    </a:cubicBezTo>
                    <a:cubicBezTo>
                      <a:pt x="778" y="1278"/>
                      <a:pt x="778" y="1278"/>
                      <a:pt x="778" y="1253"/>
                    </a:cubicBezTo>
                    <a:cubicBezTo>
                      <a:pt x="778" y="1253"/>
                      <a:pt x="778" y="1253"/>
                      <a:pt x="778" y="1228"/>
                    </a:cubicBezTo>
                    <a:cubicBezTo>
                      <a:pt x="803" y="1203"/>
                      <a:pt x="853" y="1178"/>
                      <a:pt x="878" y="1153"/>
                    </a:cubicBezTo>
                    <a:cubicBezTo>
                      <a:pt x="903" y="1128"/>
                      <a:pt x="953" y="1078"/>
                      <a:pt x="1003" y="1028"/>
                    </a:cubicBezTo>
                    <a:lnTo>
                      <a:pt x="1028" y="1028"/>
                    </a:lnTo>
                    <a:cubicBezTo>
                      <a:pt x="1028" y="1053"/>
                      <a:pt x="1028" y="1078"/>
                      <a:pt x="1053" y="1103"/>
                    </a:cubicBezTo>
                    <a:cubicBezTo>
                      <a:pt x="1053" y="1128"/>
                      <a:pt x="1078" y="1153"/>
                      <a:pt x="1078" y="1178"/>
                    </a:cubicBezTo>
                    <a:cubicBezTo>
                      <a:pt x="1078" y="1203"/>
                      <a:pt x="1104" y="1228"/>
                      <a:pt x="1104" y="1253"/>
                    </a:cubicBezTo>
                    <a:cubicBezTo>
                      <a:pt x="1129" y="1278"/>
                      <a:pt x="1129" y="1303"/>
                      <a:pt x="1154" y="1328"/>
                    </a:cubicBezTo>
                    <a:cubicBezTo>
                      <a:pt x="1154" y="1353"/>
                      <a:pt x="1154" y="1379"/>
                      <a:pt x="1179" y="1404"/>
                    </a:cubicBezTo>
                    <a:cubicBezTo>
                      <a:pt x="1179" y="1429"/>
                      <a:pt x="1179" y="1429"/>
                      <a:pt x="1204" y="1454"/>
                    </a:cubicBezTo>
                    <a:cubicBezTo>
                      <a:pt x="1204" y="1479"/>
                      <a:pt x="1204" y="1504"/>
                      <a:pt x="1229" y="1504"/>
                    </a:cubicBezTo>
                    <a:cubicBezTo>
                      <a:pt x="1229" y="1504"/>
                      <a:pt x="1229" y="1529"/>
                      <a:pt x="1229" y="1529"/>
                    </a:cubicBezTo>
                    <a:cubicBezTo>
                      <a:pt x="1229" y="1529"/>
                      <a:pt x="1229" y="1554"/>
                      <a:pt x="1229" y="1554"/>
                    </a:cubicBezTo>
                    <a:cubicBezTo>
                      <a:pt x="1241" y="1566"/>
                      <a:pt x="1254" y="1573"/>
                      <a:pt x="1263" y="1573"/>
                    </a:cubicBezTo>
                    <a:cubicBezTo>
                      <a:pt x="1273" y="1573"/>
                      <a:pt x="1279" y="1566"/>
                      <a:pt x="1279" y="1554"/>
                    </a:cubicBezTo>
                    <a:cubicBezTo>
                      <a:pt x="1304" y="1554"/>
                      <a:pt x="1304" y="1529"/>
                      <a:pt x="1329" y="1529"/>
                    </a:cubicBezTo>
                    <a:cubicBezTo>
                      <a:pt x="1354" y="1504"/>
                      <a:pt x="1354" y="1504"/>
                      <a:pt x="1379" y="1479"/>
                    </a:cubicBezTo>
                    <a:cubicBezTo>
                      <a:pt x="1379" y="1479"/>
                      <a:pt x="1404" y="1454"/>
                      <a:pt x="1429" y="1454"/>
                    </a:cubicBezTo>
                    <a:cubicBezTo>
                      <a:pt x="1454" y="1429"/>
                      <a:pt x="1454" y="1404"/>
                      <a:pt x="1479" y="1404"/>
                    </a:cubicBezTo>
                    <a:cubicBezTo>
                      <a:pt x="1505" y="1379"/>
                      <a:pt x="1505" y="1379"/>
                      <a:pt x="1530" y="1353"/>
                    </a:cubicBezTo>
                    <a:cubicBezTo>
                      <a:pt x="1555" y="1353"/>
                      <a:pt x="1580" y="1328"/>
                      <a:pt x="1580" y="1303"/>
                    </a:cubicBezTo>
                    <a:cubicBezTo>
                      <a:pt x="1605" y="1303"/>
                      <a:pt x="1630" y="1278"/>
                      <a:pt x="1630" y="1278"/>
                    </a:cubicBezTo>
                    <a:lnTo>
                      <a:pt x="1655" y="1278"/>
                    </a:lnTo>
                    <a:cubicBezTo>
                      <a:pt x="1655" y="1303"/>
                      <a:pt x="1655" y="1328"/>
                      <a:pt x="1655" y="1379"/>
                    </a:cubicBezTo>
                    <a:cubicBezTo>
                      <a:pt x="1680" y="1429"/>
                      <a:pt x="1705" y="1504"/>
                      <a:pt x="1705" y="1579"/>
                    </a:cubicBezTo>
                    <a:lnTo>
                      <a:pt x="1730" y="1579"/>
                    </a:lnTo>
                    <a:cubicBezTo>
                      <a:pt x="1705" y="1604"/>
                      <a:pt x="1705" y="1604"/>
                      <a:pt x="1705" y="1604"/>
                    </a:cubicBezTo>
                    <a:cubicBezTo>
                      <a:pt x="1680" y="1629"/>
                      <a:pt x="1680" y="1654"/>
                      <a:pt x="1655" y="1679"/>
                    </a:cubicBezTo>
                    <a:cubicBezTo>
                      <a:pt x="1630" y="1729"/>
                      <a:pt x="1630" y="1780"/>
                      <a:pt x="1605" y="1805"/>
                    </a:cubicBezTo>
                    <a:cubicBezTo>
                      <a:pt x="1580" y="1855"/>
                      <a:pt x="1555" y="1880"/>
                      <a:pt x="1530" y="1905"/>
                    </a:cubicBezTo>
                    <a:cubicBezTo>
                      <a:pt x="1505" y="1955"/>
                      <a:pt x="1505" y="2005"/>
                      <a:pt x="1479" y="2055"/>
                    </a:cubicBezTo>
                    <a:cubicBezTo>
                      <a:pt x="1454" y="2055"/>
                      <a:pt x="1454" y="2080"/>
                      <a:pt x="1454" y="2080"/>
                    </a:cubicBezTo>
                    <a:cubicBezTo>
                      <a:pt x="1479" y="2105"/>
                      <a:pt x="1479" y="2130"/>
                      <a:pt x="1479" y="2130"/>
                    </a:cubicBezTo>
                    <a:cubicBezTo>
                      <a:pt x="1494" y="2138"/>
                      <a:pt x="1507" y="2141"/>
                      <a:pt x="1518" y="2141"/>
                    </a:cubicBezTo>
                    <a:cubicBezTo>
                      <a:pt x="1544" y="2141"/>
                      <a:pt x="1562" y="2123"/>
                      <a:pt x="1580" y="2105"/>
                    </a:cubicBezTo>
                    <a:cubicBezTo>
                      <a:pt x="1605" y="2080"/>
                      <a:pt x="1630" y="2055"/>
                      <a:pt x="1630" y="2030"/>
                    </a:cubicBezTo>
                    <a:cubicBezTo>
                      <a:pt x="1655" y="1980"/>
                      <a:pt x="1680" y="1955"/>
                      <a:pt x="1680" y="1930"/>
                    </a:cubicBezTo>
                    <a:cubicBezTo>
                      <a:pt x="1705" y="1880"/>
                      <a:pt x="1730" y="1830"/>
                      <a:pt x="1755" y="1780"/>
                    </a:cubicBezTo>
                    <a:cubicBezTo>
                      <a:pt x="1780" y="1830"/>
                      <a:pt x="1780" y="1905"/>
                      <a:pt x="1805" y="1955"/>
                    </a:cubicBezTo>
                    <a:cubicBezTo>
                      <a:pt x="1805" y="2030"/>
                      <a:pt x="1830" y="2080"/>
                      <a:pt x="1855" y="2155"/>
                    </a:cubicBezTo>
                    <a:cubicBezTo>
                      <a:pt x="1855" y="2181"/>
                      <a:pt x="1855" y="2206"/>
                      <a:pt x="1855" y="2231"/>
                    </a:cubicBezTo>
                    <a:cubicBezTo>
                      <a:pt x="1855" y="2281"/>
                      <a:pt x="1880" y="2306"/>
                      <a:pt x="1880" y="2331"/>
                    </a:cubicBezTo>
                    <a:cubicBezTo>
                      <a:pt x="1880" y="2356"/>
                      <a:pt x="1906" y="2356"/>
                      <a:pt x="1931" y="2356"/>
                    </a:cubicBezTo>
                    <a:cubicBezTo>
                      <a:pt x="1931" y="2306"/>
                      <a:pt x="1956" y="2256"/>
                      <a:pt x="1956" y="2206"/>
                    </a:cubicBezTo>
                    <a:cubicBezTo>
                      <a:pt x="1956" y="2181"/>
                      <a:pt x="1956" y="2155"/>
                      <a:pt x="1956" y="2130"/>
                    </a:cubicBezTo>
                    <a:cubicBezTo>
                      <a:pt x="1956" y="2080"/>
                      <a:pt x="1931" y="2005"/>
                      <a:pt x="1906" y="1955"/>
                    </a:cubicBezTo>
                    <a:cubicBezTo>
                      <a:pt x="1906" y="1880"/>
                      <a:pt x="1880" y="1805"/>
                      <a:pt x="1855" y="1729"/>
                    </a:cubicBezTo>
                    <a:lnTo>
                      <a:pt x="1855" y="1729"/>
                    </a:lnTo>
                    <a:cubicBezTo>
                      <a:pt x="1931" y="1754"/>
                      <a:pt x="1981" y="1780"/>
                      <a:pt x="2031" y="1830"/>
                    </a:cubicBezTo>
                    <a:lnTo>
                      <a:pt x="2056" y="1830"/>
                    </a:lnTo>
                    <a:cubicBezTo>
                      <a:pt x="2056" y="1805"/>
                      <a:pt x="2081" y="1754"/>
                      <a:pt x="2081" y="1704"/>
                    </a:cubicBezTo>
                    <a:cubicBezTo>
                      <a:pt x="2006" y="1654"/>
                      <a:pt x="1906" y="1604"/>
                      <a:pt x="1830" y="1579"/>
                    </a:cubicBezTo>
                    <a:cubicBezTo>
                      <a:pt x="1830" y="1554"/>
                      <a:pt x="1830" y="1554"/>
                      <a:pt x="1830" y="1554"/>
                    </a:cubicBezTo>
                    <a:cubicBezTo>
                      <a:pt x="1805" y="1479"/>
                      <a:pt x="1780" y="1379"/>
                      <a:pt x="1755" y="1303"/>
                    </a:cubicBezTo>
                    <a:lnTo>
                      <a:pt x="1830" y="1303"/>
                    </a:lnTo>
                    <a:cubicBezTo>
                      <a:pt x="1880" y="1328"/>
                      <a:pt x="1931" y="1328"/>
                      <a:pt x="1981" y="1353"/>
                    </a:cubicBezTo>
                    <a:cubicBezTo>
                      <a:pt x="2031" y="1353"/>
                      <a:pt x="2056" y="1379"/>
                      <a:pt x="2081" y="1379"/>
                    </a:cubicBezTo>
                    <a:cubicBezTo>
                      <a:pt x="2106" y="1379"/>
                      <a:pt x="2131" y="1404"/>
                      <a:pt x="2131" y="1404"/>
                    </a:cubicBezTo>
                    <a:lnTo>
                      <a:pt x="2156" y="1404"/>
                    </a:lnTo>
                    <a:cubicBezTo>
                      <a:pt x="2181" y="1379"/>
                      <a:pt x="2181" y="1353"/>
                      <a:pt x="2181" y="1328"/>
                    </a:cubicBezTo>
                    <a:cubicBezTo>
                      <a:pt x="2156" y="1328"/>
                      <a:pt x="2131" y="1303"/>
                      <a:pt x="2106" y="1303"/>
                    </a:cubicBezTo>
                    <a:lnTo>
                      <a:pt x="2006" y="1303"/>
                    </a:lnTo>
                    <a:cubicBezTo>
                      <a:pt x="2006" y="1278"/>
                      <a:pt x="1981" y="1278"/>
                      <a:pt x="1956" y="1278"/>
                    </a:cubicBezTo>
                    <a:cubicBezTo>
                      <a:pt x="1931" y="1278"/>
                      <a:pt x="1906" y="1278"/>
                      <a:pt x="1906" y="1253"/>
                    </a:cubicBezTo>
                    <a:cubicBezTo>
                      <a:pt x="1880" y="1253"/>
                      <a:pt x="1830" y="1253"/>
                      <a:pt x="1805" y="1228"/>
                    </a:cubicBezTo>
                    <a:lnTo>
                      <a:pt x="1755" y="1228"/>
                    </a:lnTo>
                    <a:cubicBezTo>
                      <a:pt x="1730" y="1203"/>
                      <a:pt x="1730" y="1178"/>
                      <a:pt x="1730" y="1178"/>
                    </a:cubicBezTo>
                    <a:cubicBezTo>
                      <a:pt x="1705" y="1053"/>
                      <a:pt x="1680" y="927"/>
                      <a:pt x="1655" y="802"/>
                    </a:cubicBezTo>
                    <a:cubicBezTo>
                      <a:pt x="1655" y="752"/>
                      <a:pt x="1630" y="727"/>
                      <a:pt x="1630" y="677"/>
                    </a:cubicBezTo>
                    <a:lnTo>
                      <a:pt x="1630" y="677"/>
                    </a:lnTo>
                    <a:cubicBezTo>
                      <a:pt x="1780" y="727"/>
                      <a:pt x="1956" y="802"/>
                      <a:pt x="2106" y="852"/>
                    </a:cubicBezTo>
                    <a:lnTo>
                      <a:pt x="2131" y="852"/>
                    </a:lnTo>
                    <a:cubicBezTo>
                      <a:pt x="2131" y="877"/>
                      <a:pt x="2131" y="902"/>
                      <a:pt x="2156" y="927"/>
                    </a:cubicBezTo>
                    <a:cubicBezTo>
                      <a:pt x="2156" y="952"/>
                      <a:pt x="2156" y="1003"/>
                      <a:pt x="2181" y="1053"/>
                    </a:cubicBezTo>
                    <a:cubicBezTo>
                      <a:pt x="2181" y="1103"/>
                      <a:pt x="2206" y="1153"/>
                      <a:pt x="2206" y="1203"/>
                    </a:cubicBezTo>
                    <a:cubicBezTo>
                      <a:pt x="2231" y="1128"/>
                      <a:pt x="2256" y="1078"/>
                      <a:pt x="2256" y="1003"/>
                    </a:cubicBezTo>
                    <a:cubicBezTo>
                      <a:pt x="2256" y="978"/>
                      <a:pt x="2256" y="952"/>
                      <a:pt x="2231" y="927"/>
                    </a:cubicBezTo>
                    <a:cubicBezTo>
                      <a:pt x="2231" y="902"/>
                      <a:pt x="2231" y="902"/>
                      <a:pt x="2231" y="877"/>
                    </a:cubicBezTo>
                    <a:cubicBezTo>
                      <a:pt x="2256" y="877"/>
                      <a:pt x="2281" y="902"/>
                      <a:pt x="2281" y="902"/>
                    </a:cubicBezTo>
                    <a:cubicBezTo>
                      <a:pt x="2307" y="852"/>
                      <a:pt x="2307" y="802"/>
                      <a:pt x="2332" y="752"/>
                    </a:cubicBezTo>
                    <a:cubicBezTo>
                      <a:pt x="2307" y="727"/>
                      <a:pt x="2307" y="727"/>
                      <a:pt x="2281" y="727"/>
                    </a:cubicBezTo>
                    <a:cubicBezTo>
                      <a:pt x="2307" y="727"/>
                      <a:pt x="2332" y="702"/>
                      <a:pt x="2332" y="702"/>
                    </a:cubicBezTo>
                    <a:cubicBezTo>
                      <a:pt x="2357" y="652"/>
                      <a:pt x="2357" y="602"/>
                      <a:pt x="2382" y="576"/>
                    </a:cubicBezTo>
                    <a:lnTo>
                      <a:pt x="2357" y="576"/>
                    </a:lnTo>
                    <a:cubicBezTo>
                      <a:pt x="2307" y="602"/>
                      <a:pt x="2281" y="627"/>
                      <a:pt x="2231" y="652"/>
                    </a:cubicBezTo>
                    <a:cubicBezTo>
                      <a:pt x="2206" y="652"/>
                      <a:pt x="2206" y="652"/>
                      <a:pt x="2181" y="677"/>
                    </a:cubicBezTo>
                    <a:lnTo>
                      <a:pt x="2131" y="677"/>
                    </a:lnTo>
                    <a:cubicBezTo>
                      <a:pt x="2056" y="652"/>
                      <a:pt x="1981" y="627"/>
                      <a:pt x="1931" y="627"/>
                    </a:cubicBezTo>
                    <a:cubicBezTo>
                      <a:pt x="1855" y="602"/>
                      <a:pt x="1805" y="576"/>
                      <a:pt x="1730" y="551"/>
                    </a:cubicBezTo>
                    <a:cubicBezTo>
                      <a:pt x="1680" y="551"/>
                      <a:pt x="1655" y="526"/>
                      <a:pt x="1605" y="526"/>
                    </a:cubicBezTo>
                    <a:cubicBezTo>
                      <a:pt x="1630" y="476"/>
                      <a:pt x="1680" y="451"/>
                      <a:pt x="1705" y="426"/>
                    </a:cubicBezTo>
                    <a:cubicBezTo>
                      <a:pt x="1755" y="376"/>
                      <a:pt x="1805" y="326"/>
                      <a:pt x="1855" y="301"/>
                    </a:cubicBezTo>
                    <a:cubicBezTo>
                      <a:pt x="1906" y="251"/>
                      <a:pt x="1956" y="201"/>
                      <a:pt x="1981" y="175"/>
                    </a:cubicBezTo>
                    <a:cubicBezTo>
                      <a:pt x="2006" y="150"/>
                      <a:pt x="2031" y="150"/>
                      <a:pt x="2056" y="125"/>
                    </a:cubicBezTo>
                    <a:cubicBezTo>
                      <a:pt x="2106" y="150"/>
                      <a:pt x="2131" y="175"/>
                      <a:pt x="2181" y="201"/>
                    </a:cubicBezTo>
                    <a:cubicBezTo>
                      <a:pt x="2256" y="226"/>
                      <a:pt x="2307" y="251"/>
                      <a:pt x="2357" y="276"/>
                    </a:cubicBezTo>
                    <a:cubicBezTo>
                      <a:pt x="2382" y="301"/>
                      <a:pt x="2407" y="301"/>
                      <a:pt x="2432" y="301"/>
                    </a:cubicBezTo>
                    <a:cubicBezTo>
                      <a:pt x="2457" y="276"/>
                      <a:pt x="2457" y="251"/>
                      <a:pt x="2457" y="226"/>
                    </a:cubicBezTo>
                    <a:cubicBezTo>
                      <a:pt x="2407" y="201"/>
                      <a:pt x="2357" y="175"/>
                      <a:pt x="2332" y="150"/>
                    </a:cubicBezTo>
                    <a:cubicBezTo>
                      <a:pt x="2281" y="150"/>
                      <a:pt x="2256" y="125"/>
                      <a:pt x="2206" y="100"/>
                    </a:cubicBezTo>
                    <a:cubicBezTo>
                      <a:pt x="2181" y="100"/>
                      <a:pt x="2156" y="75"/>
                      <a:pt x="2106" y="75"/>
                    </a:cubicBezTo>
                    <a:cubicBezTo>
                      <a:pt x="2131" y="50"/>
                      <a:pt x="2131" y="50"/>
                      <a:pt x="2156" y="50"/>
                    </a:cubicBezTo>
                    <a:cubicBezTo>
                      <a:pt x="2106" y="25"/>
                      <a:pt x="2081" y="25"/>
                      <a:pt x="2031" y="25"/>
                    </a:cubicBezTo>
                    <a:cubicBezTo>
                      <a:pt x="2031" y="25"/>
                      <a:pt x="2031" y="50"/>
                      <a:pt x="2031" y="50"/>
                    </a:cubicBezTo>
                    <a:cubicBezTo>
                      <a:pt x="2006" y="75"/>
                      <a:pt x="1981" y="100"/>
                      <a:pt x="1956" y="125"/>
                    </a:cubicBezTo>
                    <a:cubicBezTo>
                      <a:pt x="1906" y="150"/>
                      <a:pt x="1855" y="201"/>
                      <a:pt x="1805" y="226"/>
                    </a:cubicBezTo>
                    <a:cubicBezTo>
                      <a:pt x="1755" y="276"/>
                      <a:pt x="1705" y="326"/>
                      <a:pt x="1655" y="351"/>
                    </a:cubicBezTo>
                    <a:cubicBezTo>
                      <a:pt x="1630" y="376"/>
                      <a:pt x="1605" y="401"/>
                      <a:pt x="1555" y="426"/>
                    </a:cubicBezTo>
                    <a:cubicBezTo>
                      <a:pt x="1530" y="301"/>
                      <a:pt x="1505" y="175"/>
                      <a:pt x="1479" y="50"/>
                    </a:cubicBezTo>
                    <a:lnTo>
                      <a:pt x="1454" y="0"/>
                    </a:lnTo>
                    <a:lnTo>
                      <a:pt x="1354" y="0"/>
                    </a:lnTo>
                    <a:cubicBezTo>
                      <a:pt x="1354" y="0"/>
                      <a:pt x="1354" y="25"/>
                      <a:pt x="1354" y="50"/>
                    </a:cubicBezTo>
                    <a:cubicBezTo>
                      <a:pt x="1404" y="175"/>
                      <a:pt x="1429" y="301"/>
                      <a:pt x="1454" y="426"/>
                    </a:cubicBezTo>
                    <a:cubicBezTo>
                      <a:pt x="1454" y="451"/>
                      <a:pt x="1479" y="476"/>
                      <a:pt x="1479" y="476"/>
                    </a:cubicBezTo>
                    <a:cubicBezTo>
                      <a:pt x="1429" y="476"/>
                      <a:pt x="1404" y="476"/>
                      <a:pt x="1379" y="451"/>
                    </a:cubicBezTo>
                    <a:cubicBezTo>
                      <a:pt x="1279" y="426"/>
                      <a:pt x="1179" y="401"/>
                      <a:pt x="1053" y="351"/>
                    </a:cubicBezTo>
                    <a:cubicBezTo>
                      <a:pt x="1053" y="351"/>
                      <a:pt x="1053" y="326"/>
                      <a:pt x="1053" y="326"/>
                    </a:cubicBezTo>
                    <a:cubicBezTo>
                      <a:pt x="1028" y="301"/>
                      <a:pt x="1028" y="276"/>
                      <a:pt x="1028" y="251"/>
                    </a:cubicBezTo>
                    <a:cubicBezTo>
                      <a:pt x="1003" y="201"/>
                      <a:pt x="978" y="150"/>
                      <a:pt x="953" y="100"/>
                    </a:cubicBezTo>
                    <a:cubicBezTo>
                      <a:pt x="953" y="50"/>
                      <a:pt x="928" y="25"/>
                      <a:pt x="9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8"/>
              <p:cNvSpPr/>
              <p:nvPr/>
            </p:nvSpPr>
            <p:spPr>
              <a:xfrm>
                <a:off x="4814700" y="1506300"/>
                <a:ext cx="63925" cy="67675"/>
              </a:xfrm>
              <a:custGeom>
                <a:avLst/>
                <a:gdLst/>
                <a:ahLst/>
                <a:cxnLst/>
                <a:rect l="l" t="t" r="r" b="b"/>
                <a:pathLst>
                  <a:path w="2557" h="2707" extrusionOk="0">
                    <a:moveTo>
                      <a:pt x="777" y="0"/>
                    </a:moveTo>
                    <a:cubicBezTo>
                      <a:pt x="752" y="25"/>
                      <a:pt x="752" y="25"/>
                      <a:pt x="752" y="50"/>
                    </a:cubicBezTo>
                    <a:cubicBezTo>
                      <a:pt x="702" y="176"/>
                      <a:pt x="627" y="301"/>
                      <a:pt x="577" y="451"/>
                    </a:cubicBezTo>
                    <a:cubicBezTo>
                      <a:pt x="552" y="476"/>
                      <a:pt x="552" y="526"/>
                      <a:pt x="527" y="551"/>
                    </a:cubicBezTo>
                    <a:cubicBezTo>
                      <a:pt x="527" y="526"/>
                      <a:pt x="501" y="501"/>
                      <a:pt x="501" y="476"/>
                    </a:cubicBezTo>
                    <a:cubicBezTo>
                      <a:pt x="501" y="426"/>
                      <a:pt x="476" y="376"/>
                      <a:pt x="476" y="301"/>
                    </a:cubicBezTo>
                    <a:cubicBezTo>
                      <a:pt x="451" y="251"/>
                      <a:pt x="451" y="176"/>
                      <a:pt x="426" y="125"/>
                    </a:cubicBezTo>
                    <a:cubicBezTo>
                      <a:pt x="426" y="75"/>
                      <a:pt x="401" y="75"/>
                      <a:pt x="376" y="75"/>
                    </a:cubicBezTo>
                    <a:lnTo>
                      <a:pt x="351" y="75"/>
                    </a:lnTo>
                    <a:cubicBezTo>
                      <a:pt x="326" y="75"/>
                      <a:pt x="301" y="100"/>
                      <a:pt x="301" y="150"/>
                    </a:cubicBezTo>
                    <a:cubicBezTo>
                      <a:pt x="326" y="201"/>
                      <a:pt x="326" y="251"/>
                      <a:pt x="351" y="326"/>
                    </a:cubicBezTo>
                    <a:cubicBezTo>
                      <a:pt x="376" y="376"/>
                      <a:pt x="376" y="426"/>
                      <a:pt x="401" y="501"/>
                    </a:cubicBezTo>
                    <a:cubicBezTo>
                      <a:pt x="401" y="526"/>
                      <a:pt x="401" y="551"/>
                      <a:pt x="401" y="577"/>
                    </a:cubicBezTo>
                    <a:cubicBezTo>
                      <a:pt x="376" y="551"/>
                      <a:pt x="351" y="551"/>
                      <a:pt x="301" y="526"/>
                    </a:cubicBezTo>
                    <a:cubicBezTo>
                      <a:pt x="276" y="501"/>
                      <a:pt x="226" y="476"/>
                      <a:pt x="176" y="476"/>
                    </a:cubicBezTo>
                    <a:cubicBezTo>
                      <a:pt x="126" y="451"/>
                      <a:pt x="100" y="426"/>
                      <a:pt x="50" y="376"/>
                    </a:cubicBezTo>
                    <a:lnTo>
                      <a:pt x="0" y="376"/>
                    </a:lnTo>
                    <a:cubicBezTo>
                      <a:pt x="75" y="451"/>
                      <a:pt x="126" y="551"/>
                      <a:pt x="201" y="627"/>
                    </a:cubicBezTo>
                    <a:cubicBezTo>
                      <a:pt x="201" y="627"/>
                      <a:pt x="226" y="627"/>
                      <a:pt x="226" y="652"/>
                    </a:cubicBezTo>
                    <a:cubicBezTo>
                      <a:pt x="276" y="652"/>
                      <a:pt x="301" y="677"/>
                      <a:pt x="351" y="702"/>
                    </a:cubicBezTo>
                    <a:cubicBezTo>
                      <a:pt x="376" y="702"/>
                      <a:pt x="401" y="727"/>
                      <a:pt x="426" y="752"/>
                    </a:cubicBezTo>
                    <a:cubicBezTo>
                      <a:pt x="451" y="777"/>
                      <a:pt x="451" y="827"/>
                      <a:pt x="451" y="852"/>
                    </a:cubicBezTo>
                    <a:cubicBezTo>
                      <a:pt x="476" y="902"/>
                      <a:pt x="476" y="952"/>
                      <a:pt x="476" y="1003"/>
                    </a:cubicBezTo>
                    <a:cubicBezTo>
                      <a:pt x="527" y="1078"/>
                      <a:pt x="602" y="1153"/>
                      <a:pt x="652" y="1203"/>
                    </a:cubicBezTo>
                    <a:cubicBezTo>
                      <a:pt x="652" y="1203"/>
                      <a:pt x="627" y="1178"/>
                      <a:pt x="627" y="1153"/>
                    </a:cubicBezTo>
                    <a:lnTo>
                      <a:pt x="652" y="1153"/>
                    </a:lnTo>
                    <a:cubicBezTo>
                      <a:pt x="677" y="1153"/>
                      <a:pt x="702" y="1128"/>
                      <a:pt x="752" y="1103"/>
                    </a:cubicBezTo>
                    <a:cubicBezTo>
                      <a:pt x="777" y="1078"/>
                      <a:pt x="802" y="1053"/>
                      <a:pt x="827" y="1028"/>
                    </a:cubicBezTo>
                    <a:cubicBezTo>
                      <a:pt x="852" y="1003"/>
                      <a:pt x="877" y="978"/>
                      <a:pt x="902" y="952"/>
                    </a:cubicBezTo>
                    <a:cubicBezTo>
                      <a:pt x="928" y="952"/>
                      <a:pt x="953" y="927"/>
                      <a:pt x="978" y="902"/>
                    </a:cubicBezTo>
                    <a:cubicBezTo>
                      <a:pt x="1003" y="852"/>
                      <a:pt x="1053" y="827"/>
                      <a:pt x="1103" y="802"/>
                    </a:cubicBezTo>
                    <a:cubicBezTo>
                      <a:pt x="1103" y="802"/>
                      <a:pt x="1103" y="802"/>
                      <a:pt x="1128" y="777"/>
                    </a:cubicBezTo>
                    <a:cubicBezTo>
                      <a:pt x="1128" y="802"/>
                      <a:pt x="1128" y="827"/>
                      <a:pt x="1128" y="852"/>
                    </a:cubicBezTo>
                    <a:cubicBezTo>
                      <a:pt x="1128" y="902"/>
                      <a:pt x="1153" y="952"/>
                      <a:pt x="1153" y="1003"/>
                    </a:cubicBezTo>
                    <a:cubicBezTo>
                      <a:pt x="1178" y="1053"/>
                      <a:pt x="1178" y="1103"/>
                      <a:pt x="1203" y="1153"/>
                    </a:cubicBezTo>
                    <a:cubicBezTo>
                      <a:pt x="1203" y="1178"/>
                      <a:pt x="1203" y="1203"/>
                      <a:pt x="1228" y="1228"/>
                    </a:cubicBezTo>
                    <a:cubicBezTo>
                      <a:pt x="1178" y="1253"/>
                      <a:pt x="1153" y="1278"/>
                      <a:pt x="1128" y="1303"/>
                    </a:cubicBezTo>
                    <a:cubicBezTo>
                      <a:pt x="1078" y="1328"/>
                      <a:pt x="1028" y="1379"/>
                      <a:pt x="978" y="1404"/>
                    </a:cubicBezTo>
                    <a:cubicBezTo>
                      <a:pt x="953" y="1429"/>
                      <a:pt x="902" y="1479"/>
                      <a:pt x="877" y="1504"/>
                    </a:cubicBezTo>
                    <a:cubicBezTo>
                      <a:pt x="902" y="1529"/>
                      <a:pt x="902" y="1529"/>
                      <a:pt x="928" y="1554"/>
                    </a:cubicBezTo>
                    <a:cubicBezTo>
                      <a:pt x="953" y="1529"/>
                      <a:pt x="1003" y="1504"/>
                      <a:pt x="1028" y="1454"/>
                    </a:cubicBezTo>
                    <a:cubicBezTo>
                      <a:pt x="1078" y="1429"/>
                      <a:pt x="1128" y="1379"/>
                      <a:pt x="1178" y="1353"/>
                    </a:cubicBezTo>
                    <a:cubicBezTo>
                      <a:pt x="1178" y="1328"/>
                      <a:pt x="1203" y="1303"/>
                      <a:pt x="1228" y="1303"/>
                    </a:cubicBezTo>
                    <a:cubicBezTo>
                      <a:pt x="1278" y="1328"/>
                      <a:pt x="1303" y="1353"/>
                      <a:pt x="1354" y="1353"/>
                    </a:cubicBezTo>
                    <a:cubicBezTo>
                      <a:pt x="1429" y="1404"/>
                      <a:pt x="1479" y="1429"/>
                      <a:pt x="1554" y="1454"/>
                    </a:cubicBezTo>
                    <a:cubicBezTo>
                      <a:pt x="1629" y="1504"/>
                      <a:pt x="1730" y="1529"/>
                      <a:pt x="1830" y="1579"/>
                    </a:cubicBezTo>
                    <a:cubicBezTo>
                      <a:pt x="1805" y="1579"/>
                      <a:pt x="1805" y="1604"/>
                      <a:pt x="1780" y="1604"/>
                    </a:cubicBezTo>
                    <a:cubicBezTo>
                      <a:pt x="1755" y="1629"/>
                      <a:pt x="1704" y="1654"/>
                      <a:pt x="1654" y="1679"/>
                    </a:cubicBezTo>
                    <a:cubicBezTo>
                      <a:pt x="1604" y="1704"/>
                      <a:pt x="1579" y="1729"/>
                      <a:pt x="1529" y="1754"/>
                    </a:cubicBezTo>
                    <a:cubicBezTo>
                      <a:pt x="1479" y="1780"/>
                      <a:pt x="1454" y="1805"/>
                      <a:pt x="1404" y="1805"/>
                    </a:cubicBezTo>
                    <a:cubicBezTo>
                      <a:pt x="1379" y="1830"/>
                      <a:pt x="1379" y="1830"/>
                      <a:pt x="1354" y="1830"/>
                    </a:cubicBezTo>
                    <a:cubicBezTo>
                      <a:pt x="1354" y="1855"/>
                      <a:pt x="1329" y="1855"/>
                      <a:pt x="1329" y="1855"/>
                    </a:cubicBezTo>
                    <a:lnTo>
                      <a:pt x="1303" y="1855"/>
                    </a:lnTo>
                    <a:cubicBezTo>
                      <a:pt x="1228" y="1830"/>
                      <a:pt x="1178" y="1805"/>
                      <a:pt x="1128" y="1805"/>
                    </a:cubicBezTo>
                    <a:cubicBezTo>
                      <a:pt x="1178" y="1880"/>
                      <a:pt x="1228" y="1955"/>
                      <a:pt x="1303" y="2030"/>
                    </a:cubicBezTo>
                    <a:lnTo>
                      <a:pt x="1329" y="2030"/>
                    </a:lnTo>
                    <a:cubicBezTo>
                      <a:pt x="1329" y="2030"/>
                      <a:pt x="1329" y="2030"/>
                      <a:pt x="1329" y="2055"/>
                    </a:cubicBezTo>
                    <a:cubicBezTo>
                      <a:pt x="1354" y="2080"/>
                      <a:pt x="1404" y="2130"/>
                      <a:pt x="1429" y="2181"/>
                    </a:cubicBezTo>
                    <a:cubicBezTo>
                      <a:pt x="1429" y="2155"/>
                      <a:pt x="1429" y="2130"/>
                      <a:pt x="1404" y="2105"/>
                    </a:cubicBezTo>
                    <a:cubicBezTo>
                      <a:pt x="1404" y="2080"/>
                      <a:pt x="1404" y="2080"/>
                      <a:pt x="1404" y="2055"/>
                    </a:cubicBezTo>
                    <a:cubicBezTo>
                      <a:pt x="1479" y="2080"/>
                      <a:pt x="1579" y="2105"/>
                      <a:pt x="1654" y="2130"/>
                    </a:cubicBezTo>
                    <a:cubicBezTo>
                      <a:pt x="1704" y="2155"/>
                      <a:pt x="1730" y="2155"/>
                      <a:pt x="1780" y="2181"/>
                    </a:cubicBezTo>
                    <a:cubicBezTo>
                      <a:pt x="1830" y="2281"/>
                      <a:pt x="1855" y="2356"/>
                      <a:pt x="1905" y="2431"/>
                    </a:cubicBezTo>
                    <a:cubicBezTo>
                      <a:pt x="1930" y="2481"/>
                      <a:pt x="1955" y="2506"/>
                      <a:pt x="1980" y="2556"/>
                    </a:cubicBezTo>
                    <a:cubicBezTo>
                      <a:pt x="2005" y="2607"/>
                      <a:pt x="2030" y="2657"/>
                      <a:pt x="2080" y="2682"/>
                    </a:cubicBezTo>
                    <a:cubicBezTo>
                      <a:pt x="2080" y="2707"/>
                      <a:pt x="2105" y="2707"/>
                      <a:pt x="2131" y="2707"/>
                    </a:cubicBezTo>
                    <a:cubicBezTo>
                      <a:pt x="2131" y="2707"/>
                      <a:pt x="2156" y="2682"/>
                      <a:pt x="2131" y="2657"/>
                    </a:cubicBezTo>
                    <a:cubicBezTo>
                      <a:pt x="2080" y="2582"/>
                      <a:pt x="2030" y="2481"/>
                      <a:pt x="1980" y="2406"/>
                    </a:cubicBezTo>
                    <a:cubicBezTo>
                      <a:pt x="1955" y="2331"/>
                      <a:pt x="1905" y="2281"/>
                      <a:pt x="1880" y="2206"/>
                    </a:cubicBezTo>
                    <a:lnTo>
                      <a:pt x="1880" y="2206"/>
                    </a:lnTo>
                    <a:cubicBezTo>
                      <a:pt x="1930" y="2231"/>
                      <a:pt x="1980" y="2231"/>
                      <a:pt x="2030" y="2256"/>
                    </a:cubicBezTo>
                    <a:cubicBezTo>
                      <a:pt x="2105" y="2281"/>
                      <a:pt x="2156" y="2281"/>
                      <a:pt x="2206" y="2306"/>
                    </a:cubicBezTo>
                    <a:cubicBezTo>
                      <a:pt x="2256" y="2331"/>
                      <a:pt x="2306" y="2331"/>
                      <a:pt x="2356" y="2356"/>
                    </a:cubicBezTo>
                    <a:cubicBezTo>
                      <a:pt x="2406" y="2356"/>
                      <a:pt x="2431" y="2356"/>
                      <a:pt x="2456" y="2331"/>
                    </a:cubicBezTo>
                    <a:cubicBezTo>
                      <a:pt x="2456" y="2281"/>
                      <a:pt x="2456" y="2256"/>
                      <a:pt x="2431" y="2231"/>
                    </a:cubicBezTo>
                    <a:cubicBezTo>
                      <a:pt x="2356" y="2206"/>
                      <a:pt x="2306" y="2181"/>
                      <a:pt x="2231" y="2155"/>
                    </a:cubicBezTo>
                    <a:cubicBezTo>
                      <a:pt x="2181" y="2130"/>
                      <a:pt x="2105" y="2105"/>
                      <a:pt x="2055" y="2080"/>
                    </a:cubicBezTo>
                    <a:lnTo>
                      <a:pt x="2005" y="2080"/>
                    </a:lnTo>
                    <a:cubicBezTo>
                      <a:pt x="2055" y="2055"/>
                      <a:pt x="2105" y="2055"/>
                      <a:pt x="2156" y="2030"/>
                    </a:cubicBezTo>
                    <a:cubicBezTo>
                      <a:pt x="2281" y="1980"/>
                      <a:pt x="2381" y="1930"/>
                      <a:pt x="2506" y="1905"/>
                    </a:cubicBezTo>
                    <a:cubicBezTo>
                      <a:pt x="2532" y="1880"/>
                      <a:pt x="2557" y="1830"/>
                      <a:pt x="2532" y="1805"/>
                    </a:cubicBezTo>
                    <a:cubicBezTo>
                      <a:pt x="2532" y="1780"/>
                      <a:pt x="2532" y="1780"/>
                      <a:pt x="2506" y="1754"/>
                    </a:cubicBezTo>
                    <a:lnTo>
                      <a:pt x="2456" y="1754"/>
                    </a:lnTo>
                    <a:cubicBezTo>
                      <a:pt x="2331" y="1780"/>
                      <a:pt x="2231" y="1830"/>
                      <a:pt x="2131" y="1855"/>
                    </a:cubicBezTo>
                    <a:cubicBezTo>
                      <a:pt x="2005" y="1905"/>
                      <a:pt x="1905" y="1955"/>
                      <a:pt x="1805" y="1980"/>
                    </a:cubicBezTo>
                    <a:cubicBezTo>
                      <a:pt x="1780" y="1980"/>
                      <a:pt x="1780" y="1980"/>
                      <a:pt x="1755" y="2005"/>
                    </a:cubicBezTo>
                    <a:cubicBezTo>
                      <a:pt x="1730" y="1980"/>
                      <a:pt x="1704" y="1980"/>
                      <a:pt x="1679" y="1980"/>
                    </a:cubicBezTo>
                    <a:cubicBezTo>
                      <a:pt x="1604" y="1955"/>
                      <a:pt x="1529" y="1930"/>
                      <a:pt x="1454" y="1905"/>
                    </a:cubicBezTo>
                    <a:cubicBezTo>
                      <a:pt x="1479" y="1880"/>
                      <a:pt x="1504" y="1880"/>
                      <a:pt x="1554" y="1855"/>
                    </a:cubicBezTo>
                    <a:cubicBezTo>
                      <a:pt x="1579" y="1830"/>
                      <a:pt x="1629" y="1805"/>
                      <a:pt x="1654" y="1805"/>
                    </a:cubicBezTo>
                    <a:cubicBezTo>
                      <a:pt x="1704" y="1780"/>
                      <a:pt x="1755" y="1754"/>
                      <a:pt x="1805" y="1729"/>
                    </a:cubicBezTo>
                    <a:cubicBezTo>
                      <a:pt x="1830" y="1704"/>
                      <a:pt x="1880" y="1679"/>
                      <a:pt x="1905" y="1654"/>
                    </a:cubicBezTo>
                    <a:cubicBezTo>
                      <a:pt x="1930" y="1629"/>
                      <a:pt x="1930" y="1629"/>
                      <a:pt x="1955" y="1629"/>
                    </a:cubicBezTo>
                    <a:cubicBezTo>
                      <a:pt x="1955" y="1604"/>
                      <a:pt x="1980" y="1579"/>
                      <a:pt x="1955" y="1554"/>
                    </a:cubicBezTo>
                    <a:cubicBezTo>
                      <a:pt x="1955" y="1529"/>
                      <a:pt x="1930" y="1504"/>
                      <a:pt x="1905" y="1479"/>
                    </a:cubicBezTo>
                    <a:cubicBezTo>
                      <a:pt x="1855" y="1479"/>
                      <a:pt x="1805" y="1454"/>
                      <a:pt x="1755" y="1429"/>
                    </a:cubicBezTo>
                    <a:cubicBezTo>
                      <a:pt x="1704" y="1429"/>
                      <a:pt x="1654" y="1404"/>
                      <a:pt x="1629" y="1379"/>
                    </a:cubicBezTo>
                    <a:cubicBezTo>
                      <a:pt x="1579" y="1379"/>
                      <a:pt x="1529" y="1353"/>
                      <a:pt x="1504" y="1328"/>
                    </a:cubicBezTo>
                    <a:cubicBezTo>
                      <a:pt x="1454" y="1328"/>
                      <a:pt x="1429" y="1303"/>
                      <a:pt x="1379" y="1278"/>
                    </a:cubicBezTo>
                    <a:cubicBezTo>
                      <a:pt x="1354" y="1278"/>
                      <a:pt x="1329" y="1253"/>
                      <a:pt x="1303" y="1253"/>
                    </a:cubicBezTo>
                    <a:cubicBezTo>
                      <a:pt x="1303" y="1228"/>
                      <a:pt x="1303" y="1228"/>
                      <a:pt x="1329" y="1228"/>
                    </a:cubicBezTo>
                    <a:cubicBezTo>
                      <a:pt x="1379" y="1178"/>
                      <a:pt x="1404" y="1153"/>
                      <a:pt x="1454" y="1103"/>
                    </a:cubicBezTo>
                    <a:cubicBezTo>
                      <a:pt x="1504" y="1078"/>
                      <a:pt x="1529" y="1053"/>
                      <a:pt x="1554" y="1028"/>
                    </a:cubicBezTo>
                    <a:cubicBezTo>
                      <a:pt x="1554" y="1028"/>
                      <a:pt x="1579" y="1053"/>
                      <a:pt x="1579" y="1053"/>
                    </a:cubicBezTo>
                    <a:cubicBezTo>
                      <a:pt x="1654" y="1078"/>
                      <a:pt x="1755" y="1103"/>
                      <a:pt x="1830" y="1128"/>
                    </a:cubicBezTo>
                    <a:cubicBezTo>
                      <a:pt x="1930" y="1128"/>
                      <a:pt x="2005" y="1153"/>
                      <a:pt x="2105" y="1178"/>
                    </a:cubicBezTo>
                    <a:cubicBezTo>
                      <a:pt x="2113" y="1185"/>
                      <a:pt x="2122" y="1188"/>
                      <a:pt x="2132" y="1188"/>
                    </a:cubicBezTo>
                    <a:cubicBezTo>
                      <a:pt x="2156" y="1188"/>
                      <a:pt x="2181" y="1171"/>
                      <a:pt x="2181" y="1153"/>
                    </a:cubicBezTo>
                    <a:cubicBezTo>
                      <a:pt x="2181" y="1103"/>
                      <a:pt x="2181" y="1078"/>
                      <a:pt x="2131" y="1053"/>
                    </a:cubicBezTo>
                    <a:cubicBezTo>
                      <a:pt x="2055" y="1028"/>
                      <a:pt x="1955" y="1003"/>
                      <a:pt x="1880" y="978"/>
                    </a:cubicBezTo>
                    <a:cubicBezTo>
                      <a:pt x="1805" y="952"/>
                      <a:pt x="1755" y="952"/>
                      <a:pt x="1679" y="927"/>
                    </a:cubicBezTo>
                    <a:cubicBezTo>
                      <a:pt x="1704" y="902"/>
                      <a:pt x="1730" y="902"/>
                      <a:pt x="1755" y="877"/>
                    </a:cubicBezTo>
                    <a:cubicBezTo>
                      <a:pt x="1780" y="852"/>
                      <a:pt x="1780" y="827"/>
                      <a:pt x="1805" y="827"/>
                    </a:cubicBezTo>
                    <a:cubicBezTo>
                      <a:pt x="1830" y="802"/>
                      <a:pt x="1855" y="777"/>
                      <a:pt x="1880" y="752"/>
                    </a:cubicBezTo>
                    <a:cubicBezTo>
                      <a:pt x="1930" y="727"/>
                      <a:pt x="1980" y="702"/>
                      <a:pt x="2005" y="652"/>
                    </a:cubicBezTo>
                    <a:cubicBezTo>
                      <a:pt x="2030" y="652"/>
                      <a:pt x="2030" y="627"/>
                      <a:pt x="2005" y="602"/>
                    </a:cubicBezTo>
                    <a:cubicBezTo>
                      <a:pt x="2005" y="602"/>
                      <a:pt x="2005" y="577"/>
                      <a:pt x="1980" y="577"/>
                    </a:cubicBezTo>
                    <a:cubicBezTo>
                      <a:pt x="1980" y="577"/>
                      <a:pt x="1955" y="602"/>
                      <a:pt x="1955" y="602"/>
                    </a:cubicBezTo>
                    <a:cubicBezTo>
                      <a:pt x="1905" y="627"/>
                      <a:pt x="1880" y="677"/>
                      <a:pt x="1830" y="702"/>
                    </a:cubicBezTo>
                    <a:cubicBezTo>
                      <a:pt x="1780" y="727"/>
                      <a:pt x="1730" y="777"/>
                      <a:pt x="1679" y="827"/>
                    </a:cubicBezTo>
                    <a:cubicBezTo>
                      <a:pt x="1679" y="827"/>
                      <a:pt x="1679" y="827"/>
                      <a:pt x="1654" y="852"/>
                    </a:cubicBezTo>
                    <a:cubicBezTo>
                      <a:pt x="1654" y="802"/>
                      <a:pt x="1654" y="777"/>
                      <a:pt x="1654" y="727"/>
                    </a:cubicBezTo>
                    <a:cubicBezTo>
                      <a:pt x="1654" y="627"/>
                      <a:pt x="1654" y="551"/>
                      <a:pt x="1679" y="451"/>
                    </a:cubicBezTo>
                    <a:cubicBezTo>
                      <a:pt x="1679" y="401"/>
                      <a:pt x="1629" y="376"/>
                      <a:pt x="1604" y="376"/>
                    </a:cubicBezTo>
                    <a:cubicBezTo>
                      <a:pt x="1579" y="376"/>
                      <a:pt x="1529" y="401"/>
                      <a:pt x="1529" y="451"/>
                    </a:cubicBezTo>
                    <a:cubicBezTo>
                      <a:pt x="1529" y="526"/>
                      <a:pt x="1529" y="627"/>
                      <a:pt x="1529" y="702"/>
                    </a:cubicBezTo>
                    <a:cubicBezTo>
                      <a:pt x="1529" y="777"/>
                      <a:pt x="1529" y="877"/>
                      <a:pt x="1529" y="952"/>
                    </a:cubicBezTo>
                    <a:cubicBezTo>
                      <a:pt x="1529" y="952"/>
                      <a:pt x="1529" y="952"/>
                      <a:pt x="1529" y="978"/>
                    </a:cubicBezTo>
                    <a:cubicBezTo>
                      <a:pt x="1479" y="1003"/>
                      <a:pt x="1454" y="1028"/>
                      <a:pt x="1404" y="1053"/>
                    </a:cubicBezTo>
                    <a:cubicBezTo>
                      <a:pt x="1379" y="1103"/>
                      <a:pt x="1329" y="1128"/>
                      <a:pt x="1278" y="1178"/>
                    </a:cubicBezTo>
                    <a:cubicBezTo>
                      <a:pt x="1278" y="1153"/>
                      <a:pt x="1278" y="1153"/>
                      <a:pt x="1278" y="1128"/>
                    </a:cubicBezTo>
                    <a:cubicBezTo>
                      <a:pt x="1278" y="1078"/>
                      <a:pt x="1253" y="1028"/>
                      <a:pt x="1253" y="978"/>
                    </a:cubicBezTo>
                    <a:cubicBezTo>
                      <a:pt x="1253" y="927"/>
                      <a:pt x="1228" y="877"/>
                      <a:pt x="1228" y="827"/>
                    </a:cubicBezTo>
                    <a:cubicBezTo>
                      <a:pt x="1203" y="802"/>
                      <a:pt x="1203" y="777"/>
                      <a:pt x="1203" y="752"/>
                    </a:cubicBezTo>
                    <a:cubicBezTo>
                      <a:pt x="1203" y="752"/>
                      <a:pt x="1203" y="727"/>
                      <a:pt x="1203" y="702"/>
                    </a:cubicBezTo>
                    <a:cubicBezTo>
                      <a:pt x="1203" y="702"/>
                      <a:pt x="1178" y="702"/>
                      <a:pt x="1178" y="677"/>
                    </a:cubicBezTo>
                    <a:cubicBezTo>
                      <a:pt x="1178" y="677"/>
                      <a:pt x="1153" y="652"/>
                      <a:pt x="1128" y="652"/>
                    </a:cubicBezTo>
                    <a:lnTo>
                      <a:pt x="1103" y="652"/>
                    </a:lnTo>
                    <a:cubicBezTo>
                      <a:pt x="1078" y="677"/>
                      <a:pt x="1053" y="702"/>
                      <a:pt x="1028" y="702"/>
                    </a:cubicBezTo>
                    <a:cubicBezTo>
                      <a:pt x="1003" y="727"/>
                      <a:pt x="978" y="752"/>
                      <a:pt x="953" y="777"/>
                    </a:cubicBezTo>
                    <a:cubicBezTo>
                      <a:pt x="928" y="777"/>
                      <a:pt x="902" y="802"/>
                      <a:pt x="877" y="827"/>
                    </a:cubicBezTo>
                    <a:cubicBezTo>
                      <a:pt x="852" y="852"/>
                      <a:pt x="827" y="877"/>
                      <a:pt x="802" y="902"/>
                    </a:cubicBezTo>
                    <a:cubicBezTo>
                      <a:pt x="777" y="927"/>
                      <a:pt x="777" y="952"/>
                      <a:pt x="752" y="978"/>
                    </a:cubicBezTo>
                    <a:cubicBezTo>
                      <a:pt x="727" y="978"/>
                      <a:pt x="702" y="1003"/>
                      <a:pt x="702" y="1028"/>
                    </a:cubicBezTo>
                    <a:cubicBezTo>
                      <a:pt x="677" y="1053"/>
                      <a:pt x="652" y="1078"/>
                      <a:pt x="627" y="1103"/>
                    </a:cubicBezTo>
                    <a:cubicBezTo>
                      <a:pt x="602" y="1078"/>
                      <a:pt x="602" y="1053"/>
                      <a:pt x="602" y="1028"/>
                    </a:cubicBezTo>
                    <a:cubicBezTo>
                      <a:pt x="577" y="978"/>
                      <a:pt x="577" y="902"/>
                      <a:pt x="577" y="852"/>
                    </a:cubicBezTo>
                    <a:cubicBezTo>
                      <a:pt x="552" y="827"/>
                      <a:pt x="552" y="802"/>
                      <a:pt x="552" y="777"/>
                    </a:cubicBezTo>
                    <a:cubicBezTo>
                      <a:pt x="552" y="752"/>
                      <a:pt x="577" y="752"/>
                      <a:pt x="577" y="752"/>
                    </a:cubicBezTo>
                    <a:cubicBezTo>
                      <a:pt x="602" y="702"/>
                      <a:pt x="627" y="652"/>
                      <a:pt x="652" y="602"/>
                    </a:cubicBezTo>
                    <a:cubicBezTo>
                      <a:pt x="677" y="551"/>
                      <a:pt x="702" y="476"/>
                      <a:pt x="727" y="426"/>
                    </a:cubicBezTo>
                    <a:cubicBezTo>
                      <a:pt x="752" y="376"/>
                      <a:pt x="777" y="326"/>
                      <a:pt x="777" y="251"/>
                    </a:cubicBezTo>
                    <a:cubicBezTo>
                      <a:pt x="802" y="201"/>
                      <a:pt x="827" y="125"/>
                      <a:pt x="852" y="75"/>
                    </a:cubicBezTo>
                    <a:cubicBezTo>
                      <a:pt x="852" y="50"/>
                      <a:pt x="852" y="25"/>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8"/>
              <p:cNvSpPr/>
              <p:nvPr/>
            </p:nvSpPr>
            <p:spPr>
              <a:xfrm>
                <a:off x="4955050" y="1632850"/>
                <a:ext cx="58300" cy="55175"/>
              </a:xfrm>
              <a:custGeom>
                <a:avLst/>
                <a:gdLst/>
                <a:ahLst/>
                <a:cxnLst/>
                <a:rect l="l" t="t" r="r" b="b"/>
                <a:pathLst>
                  <a:path w="2332" h="2207" extrusionOk="0">
                    <a:moveTo>
                      <a:pt x="1203" y="778"/>
                    </a:moveTo>
                    <a:cubicBezTo>
                      <a:pt x="1203" y="803"/>
                      <a:pt x="1228" y="828"/>
                      <a:pt x="1228" y="853"/>
                    </a:cubicBezTo>
                    <a:cubicBezTo>
                      <a:pt x="1228" y="903"/>
                      <a:pt x="1253" y="953"/>
                      <a:pt x="1253" y="1003"/>
                    </a:cubicBezTo>
                    <a:cubicBezTo>
                      <a:pt x="1278" y="1053"/>
                      <a:pt x="1278" y="1104"/>
                      <a:pt x="1304" y="1154"/>
                    </a:cubicBezTo>
                    <a:cubicBezTo>
                      <a:pt x="1304" y="1179"/>
                      <a:pt x="1304" y="1204"/>
                      <a:pt x="1304" y="1229"/>
                    </a:cubicBezTo>
                    <a:cubicBezTo>
                      <a:pt x="1278" y="1254"/>
                      <a:pt x="1253" y="1279"/>
                      <a:pt x="1203" y="1304"/>
                    </a:cubicBezTo>
                    <a:cubicBezTo>
                      <a:pt x="1178" y="1329"/>
                      <a:pt x="1128" y="1379"/>
                      <a:pt x="1078" y="1404"/>
                    </a:cubicBezTo>
                    <a:cubicBezTo>
                      <a:pt x="1028" y="1454"/>
                      <a:pt x="978" y="1479"/>
                      <a:pt x="928" y="1530"/>
                    </a:cubicBezTo>
                    <a:cubicBezTo>
                      <a:pt x="903" y="1555"/>
                      <a:pt x="852" y="1580"/>
                      <a:pt x="827" y="1605"/>
                    </a:cubicBezTo>
                    <a:cubicBezTo>
                      <a:pt x="802" y="1479"/>
                      <a:pt x="777" y="1354"/>
                      <a:pt x="752" y="1229"/>
                    </a:cubicBezTo>
                    <a:cubicBezTo>
                      <a:pt x="727" y="1204"/>
                      <a:pt x="727" y="1179"/>
                      <a:pt x="727" y="1154"/>
                    </a:cubicBezTo>
                    <a:lnTo>
                      <a:pt x="752" y="1154"/>
                    </a:lnTo>
                    <a:cubicBezTo>
                      <a:pt x="777" y="1154"/>
                      <a:pt x="802" y="1129"/>
                      <a:pt x="827" y="1104"/>
                    </a:cubicBezTo>
                    <a:cubicBezTo>
                      <a:pt x="877" y="1078"/>
                      <a:pt x="903" y="1053"/>
                      <a:pt x="928" y="1003"/>
                    </a:cubicBezTo>
                    <a:cubicBezTo>
                      <a:pt x="953" y="1003"/>
                      <a:pt x="978" y="978"/>
                      <a:pt x="1003" y="953"/>
                    </a:cubicBezTo>
                    <a:cubicBezTo>
                      <a:pt x="1028" y="953"/>
                      <a:pt x="1053" y="928"/>
                      <a:pt x="1078" y="903"/>
                    </a:cubicBezTo>
                    <a:cubicBezTo>
                      <a:pt x="1103" y="853"/>
                      <a:pt x="1153" y="828"/>
                      <a:pt x="1203" y="803"/>
                    </a:cubicBezTo>
                    <a:cubicBezTo>
                      <a:pt x="1203" y="803"/>
                      <a:pt x="1203" y="803"/>
                      <a:pt x="1203" y="778"/>
                    </a:cubicBezTo>
                    <a:close/>
                    <a:moveTo>
                      <a:pt x="1329" y="1304"/>
                    </a:moveTo>
                    <a:cubicBezTo>
                      <a:pt x="1354" y="1329"/>
                      <a:pt x="1404" y="1354"/>
                      <a:pt x="1454" y="1354"/>
                    </a:cubicBezTo>
                    <a:cubicBezTo>
                      <a:pt x="1504" y="1404"/>
                      <a:pt x="1579" y="1429"/>
                      <a:pt x="1629" y="1454"/>
                    </a:cubicBezTo>
                    <a:cubicBezTo>
                      <a:pt x="1730" y="1505"/>
                      <a:pt x="1830" y="1530"/>
                      <a:pt x="1930" y="1580"/>
                    </a:cubicBezTo>
                    <a:cubicBezTo>
                      <a:pt x="1905" y="1580"/>
                      <a:pt x="1905" y="1605"/>
                      <a:pt x="1880" y="1605"/>
                    </a:cubicBezTo>
                    <a:cubicBezTo>
                      <a:pt x="1830" y="1630"/>
                      <a:pt x="1805" y="1655"/>
                      <a:pt x="1755" y="1680"/>
                    </a:cubicBezTo>
                    <a:cubicBezTo>
                      <a:pt x="1705" y="1705"/>
                      <a:pt x="1654" y="1730"/>
                      <a:pt x="1604" y="1755"/>
                    </a:cubicBezTo>
                    <a:cubicBezTo>
                      <a:pt x="1579" y="1780"/>
                      <a:pt x="1529" y="1805"/>
                      <a:pt x="1504" y="1805"/>
                    </a:cubicBezTo>
                    <a:cubicBezTo>
                      <a:pt x="1479" y="1830"/>
                      <a:pt x="1479" y="1830"/>
                      <a:pt x="1454" y="1830"/>
                    </a:cubicBezTo>
                    <a:cubicBezTo>
                      <a:pt x="1429" y="1855"/>
                      <a:pt x="1429" y="1855"/>
                      <a:pt x="1429" y="1855"/>
                    </a:cubicBezTo>
                    <a:lnTo>
                      <a:pt x="1404" y="1855"/>
                    </a:lnTo>
                    <a:cubicBezTo>
                      <a:pt x="1329" y="1830"/>
                      <a:pt x="1253" y="1805"/>
                      <a:pt x="1203" y="1805"/>
                    </a:cubicBezTo>
                    <a:cubicBezTo>
                      <a:pt x="1128" y="1780"/>
                      <a:pt x="1078" y="1755"/>
                      <a:pt x="1003" y="1730"/>
                    </a:cubicBezTo>
                    <a:cubicBezTo>
                      <a:pt x="953" y="1730"/>
                      <a:pt x="928" y="1705"/>
                      <a:pt x="877" y="1705"/>
                    </a:cubicBezTo>
                    <a:cubicBezTo>
                      <a:pt x="903" y="1655"/>
                      <a:pt x="953" y="1630"/>
                      <a:pt x="978" y="1605"/>
                    </a:cubicBezTo>
                    <a:cubicBezTo>
                      <a:pt x="1028" y="1555"/>
                      <a:pt x="1078" y="1505"/>
                      <a:pt x="1128" y="1454"/>
                    </a:cubicBezTo>
                    <a:cubicBezTo>
                      <a:pt x="1178" y="1429"/>
                      <a:pt x="1228" y="1379"/>
                      <a:pt x="1253" y="1354"/>
                    </a:cubicBezTo>
                    <a:cubicBezTo>
                      <a:pt x="1278" y="1329"/>
                      <a:pt x="1304" y="1304"/>
                      <a:pt x="1329" y="1304"/>
                    </a:cubicBezTo>
                    <a:close/>
                    <a:moveTo>
                      <a:pt x="877" y="1"/>
                    </a:moveTo>
                    <a:cubicBezTo>
                      <a:pt x="852" y="26"/>
                      <a:pt x="852" y="26"/>
                      <a:pt x="852" y="51"/>
                    </a:cubicBezTo>
                    <a:cubicBezTo>
                      <a:pt x="777" y="176"/>
                      <a:pt x="727" y="302"/>
                      <a:pt x="677" y="452"/>
                    </a:cubicBezTo>
                    <a:cubicBezTo>
                      <a:pt x="652" y="477"/>
                      <a:pt x="627" y="527"/>
                      <a:pt x="627" y="552"/>
                    </a:cubicBezTo>
                    <a:cubicBezTo>
                      <a:pt x="602" y="527"/>
                      <a:pt x="602" y="502"/>
                      <a:pt x="602" y="477"/>
                    </a:cubicBezTo>
                    <a:cubicBezTo>
                      <a:pt x="602" y="427"/>
                      <a:pt x="577" y="377"/>
                      <a:pt x="577" y="302"/>
                    </a:cubicBezTo>
                    <a:cubicBezTo>
                      <a:pt x="552" y="251"/>
                      <a:pt x="527" y="176"/>
                      <a:pt x="527" y="126"/>
                    </a:cubicBezTo>
                    <a:cubicBezTo>
                      <a:pt x="502" y="76"/>
                      <a:pt x="502" y="76"/>
                      <a:pt x="451" y="76"/>
                    </a:cubicBezTo>
                    <a:cubicBezTo>
                      <a:pt x="426" y="76"/>
                      <a:pt x="401" y="101"/>
                      <a:pt x="401" y="151"/>
                    </a:cubicBezTo>
                    <a:cubicBezTo>
                      <a:pt x="426" y="201"/>
                      <a:pt x="426" y="251"/>
                      <a:pt x="451" y="327"/>
                    </a:cubicBezTo>
                    <a:cubicBezTo>
                      <a:pt x="451" y="377"/>
                      <a:pt x="476" y="427"/>
                      <a:pt x="476" y="502"/>
                    </a:cubicBezTo>
                    <a:cubicBezTo>
                      <a:pt x="476" y="527"/>
                      <a:pt x="502" y="552"/>
                      <a:pt x="502" y="577"/>
                    </a:cubicBezTo>
                    <a:cubicBezTo>
                      <a:pt x="476" y="552"/>
                      <a:pt x="426" y="552"/>
                      <a:pt x="401" y="527"/>
                    </a:cubicBezTo>
                    <a:cubicBezTo>
                      <a:pt x="351" y="502"/>
                      <a:pt x="326" y="477"/>
                      <a:pt x="276" y="477"/>
                    </a:cubicBezTo>
                    <a:cubicBezTo>
                      <a:pt x="226" y="452"/>
                      <a:pt x="176" y="402"/>
                      <a:pt x="151" y="377"/>
                    </a:cubicBezTo>
                    <a:lnTo>
                      <a:pt x="101" y="377"/>
                    </a:lnTo>
                    <a:cubicBezTo>
                      <a:pt x="75" y="377"/>
                      <a:pt x="75" y="377"/>
                      <a:pt x="50" y="402"/>
                    </a:cubicBezTo>
                    <a:cubicBezTo>
                      <a:pt x="25" y="427"/>
                      <a:pt x="50" y="477"/>
                      <a:pt x="75" y="502"/>
                    </a:cubicBezTo>
                    <a:cubicBezTo>
                      <a:pt x="126" y="527"/>
                      <a:pt x="151" y="552"/>
                      <a:pt x="201" y="577"/>
                    </a:cubicBezTo>
                    <a:cubicBezTo>
                      <a:pt x="251" y="602"/>
                      <a:pt x="276" y="627"/>
                      <a:pt x="326" y="652"/>
                    </a:cubicBezTo>
                    <a:cubicBezTo>
                      <a:pt x="351" y="652"/>
                      <a:pt x="401" y="677"/>
                      <a:pt x="426" y="703"/>
                    </a:cubicBezTo>
                    <a:cubicBezTo>
                      <a:pt x="476" y="703"/>
                      <a:pt x="502" y="728"/>
                      <a:pt x="527" y="753"/>
                    </a:cubicBezTo>
                    <a:cubicBezTo>
                      <a:pt x="527" y="778"/>
                      <a:pt x="552" y="803"/>
                      <a:pt x="552" y="853"/>
                    </a:cubicBezTo>
                    <a:cubicBezTo>
                      <a:pt x="552" y="903"/>
                      <a:pt x="577" y="978"/>
                      <a:pt x="577" y="1028"/>
                    </a:cubicBezTo>
                    <a:cubicBezTo>
                      <a:pt x="577" y="1053"/>
                      <a:pt x="602" y="1053"/>
                      <a:pt x="602" y="1053"/>
                    </a:cubicBezTo>
                    <a:cubicBezTo>
                      <a:pt x="527" y="1053"/>
                      <a:pt x="476" y="1028"/>
                      <a:pt x="401" y="1003"/>
                    </a:cubicBezTo>
                    <a:cubicBezTo>
                      <a:pt x="376" y="1003"/>
                      <a:pt x="351" y="978"/>
                      <a:pt x="326" y="978"/>
                    </a:cubicBezTo>
                    <a:cubicBezTo>
                      <a:pt x="301" y="978"/>
                      <a:pt x="251" y="978"/>
                      <a:pt x="226" y="953"/>
                    </a:cubicBezTo>
                    <a:cubicBezTo>
                      <a:pt x="176" y="953"/>
                      <a:pt x="151" y="928"/>
                      <a:pt x="101" y="928"/>
                    </a:cubicBezTo>
                    <a:cubicBezTo>
                      <a:pt x="75" y="903"/>
                      <a:pt x="75" y="903"/>
                      <a:pt x="50" y="903"/>
                    </a:cubicBezTo>
                    <a:cubicBezTo>
                      <a:pt x="0" y="928"/>
                      <a:pt x="0" y="953"/>
                      <a:pt x="0" y="978"/>
                    </a:cubicBezTo>
                    <a:cubicBezTo>
                      <a:pt x="0" y="1003"/>
                      <a:pt x="0" y="1028"/>
                      <a:pt x="25" y="1053"/>
                    </a:cubicBezTo>
                    <a:cubicBezTo>
                      <a:pt x="25" y="1078"/>
                      <a:pt x="25" y="1078"/>
                      <a:pt x="50" y="1104"/>
                    </a:cubicBezTo>
                    <a:cubicBezTo>
                      <a:pt x="50" y="1154"/>
                      <a:pt x="75" y="1179"/>
                      <a:pt x="101" y="1229"/>
                    </a:cubicBezTo>
                    <a:cubicBezTo>
                      <a:pt x="151" y="1254"/>
                      <a:pt x="201" y="1304"/>
                      <a:pt x="251" y="1329"/>
                    </a:cubicBezTo>
                    <a:cubicBezTo>
                      <a:pt x="251" y="1304"/>
                      <a:pt x="226" y="1279"/>
                      <a:pt x="226" y="1279"/>
                    </a:cubicBezTo>
                    <a:cubicBezTo>
                      <a:pt x="201" y="1229"/>
                      <a:pt x="201" y="1179"/>
                      <a:pt x="176" y="1129"/>
                    </a:cubicBezTo>
                    <a:cubicBezTo>
                      <a:pt x="151" y="1078"/>
                      <a:pt x="151" y="1053"/>
                      <a:pt x="126" y="1003"/>
                    </a:cubicBezTo>
                    <a:cubicBezTo>
                      <a:pt x="151" y="1003"/>
                      <a:pt x="176" y="1003"/>
                      <a:pt x="201" y="1028"/>
                    </a:cubicBezTo>
                    <a:cubicBezTo>
                      <a:pt x="226" y="1028"/>
                      <a:pt x="276" y="1028"/>
                      <a:pt x="301" y="1053"/>
                    </a:cubicBezTo>
                    <a:cubicBezTo>
                      <a:pt x="326" y="1053"/>
                      <a:pt x="351" y="1053"/>
                      <a:pt x="401" y="1078"/>
                    </a:cubicBezTo>
                    <a:cubicBezTo>
                      <a:pt x="451" y="1078"/>
                      <a:pt x="502" y="1104"/>
                      <a:pt x="577" y="1129"/>
                    </a:cubicBezTo>
                    <a:lnTo>
                      <a:pt x="602" y="1129"/>
                    </a:lnTo>
                    <a:cubicBezTo>
                      <a:pt x="627" y="1154"/>
                      <a:pt x="627" y="1204"/>
                      <a:pt x="627" y="1229"/>
                    </a:cubicBezTo>
                    <a:cubicBezTo>
                      <a:pt x="677" y="1354"/>
                      <a:pt x="702" y="1479"/>
                      <a:pt x="727" y="1605"/>
                    </a:cubicBezTo>
                    <a:cubicBezTo>
                      <a:pt x="727" y="1630"/>
                      <a:pt x="727" y="1655"/>
                      <a:pt x="752" y="1655"/>
                    </a:cubicBezTo>
                    <a:lnTo>
                      <a:pt x="702" y="1655"/>
                    </a:lnTo>
                    <a:cubicBezTo>
                      <a:pt x="852" y="1755"/>
                      <a:pt x="1003" y="1855"/>
                      <a:pt x="1153" y="1931"/>
                    </a:cubicBezTo>
                    <a:cubicBezTo>
                      <a:pt x="1228" y="1981"/>
                      <a:pt x="1304" y="2006"/>
                      <a:pt x="1379" y="2031"/>
                    </a:cubicBezTo>
                    <a:lnTo>
                      <a:pt x="1404" y="2031"/>
                    </a:lnTo>
                    <a:cubicBezTo>
                      <a:pt x="1404" y="2056"/>
                      <a:pt x="1404" y="2081"/>
                      <a:pt x="1429" y="2081"/>
                    </a:cubicBezTo>
                    <a:cubicBezTo>
                      <a:pt x="1429" y="2106"/>
                      <a:pt x="1429" y="2106"/>
                      <a:pt x="1429" y="2106"/>
                    </a:cubicBezTo>
                    <a:cubicBezTo>
                      <a:pt x="1454" y="2131"/>
                      <a:pt x="1479" y="2156"/>
                      <a:pt x="1529" y="2181"/>
                    </a:cubicBezTo>
                    <a:cubicBezTo>
                      <a:pt x="1529" y="2156"/>
                      <a:pt x="1504" y="2131"/>
                      <a:pt x="1504" y="2106"/>
                    </a:cubicBezTo>
                    <a:cubicBezTo>
                      <a:pt x="1504" y="2081"/>
                      <a:pt x="1504" y="2081"/>
                      <a:pt x="1504" y="2056"/>
                    </a:cubicBezTo>
                    <a:cubicBezTo>
                      <a:pt x="1579" y="2081"/>
                      <a:pt x="1679" y="2106"/>
                      <a:pt x="1755" y="2131"/>
                    </a:cubicBezTo>
                    <a:lnTo>
                      <a:pt x="1855" y="2181"/>
                    </a:lnTo>
                    <a:lnTo>
                      <a:pt x="1880" y="2181"/>
                    </a:lnTo>
                    <a:cubicBezTo>
                      <a:pt x="1880" y="2181"/>
                      <a:pt x="1880" y="2206"/>
                      <a:pt x="1880" y="2206"/>
                    </a:cubicBezTo>
                    <a:lnTo>
                      <a:pt x="2331" y="1830"/>
                    </a:lnTo>
                    <a:cubicBezTo>
                      <a:pt x="2306" y="1830"/>
                      <a:pt x="2256" y="1855"/>
                      <a:pt x="2206" y="1855"/>
                    </a:cubicBezTo>
                    <a:cubicBezTo>
                      <a:pt x="2106" y="1906"/>
                      <a:pt x="2005" y="1956"/>
                      <a:pt x="1880" y="1981"/>
                    </a:cubicBezTo>
                    <a:cubicBezTo>
                      <a:pt x="1880" y="1981"/>
                      <a:pt x="1855" y="1981"/>
                      <a:pt x="1855" y="2006"/>
                    </a:cubicBezTo>
                    <a:cubicBezTo>
                      <a:pt x="1830" y="1981"/>
                      <a:pt x="1805" y="1981"/>
                      <a:pt x="1780" y="1981"/>
                    </a:cubicBezTo>
                    <a:cubicBezTo>
                      <a:pt x="1705" y="1956"/>
                      <a:pt x="1629" y="1931"/>
                      <a:pt x="1554" y="1906"/>
                    </a:cubicBezTo>
                    <a:cubicBezTo>
                      <a:pt x="1579" y="1880"/>
                      <a:pt x="1604" y="1880"/>
                      <a:pt x="1629" y="1855"/>
                    </a:cubicBezTo>
                    <a:cubicBezTo>
                      <a:pt x="1679" y="1830"/>
                      <a:pt x="1705" y="1805"/>
                      <a:pt x="1755" y="1805"/>
                    </a:cubicBezTo>
                    <a:cubicBezTo>
                      <a:pt x="1805" y="1780"/>
                      <a:pt x="1855" y="1755"/>
                      <a:pt x="1880" y="1730"/>
                    </a:cubicBezTo>
                    <a:cubicBezTo>
                      <a:pt x="1930" y="1705"/>
                      <a:pt x="1955" y="1680"/>
                      <a:pt x="2005" y="1655"/>
                    </a:cubicBezTo>
                    <a:cubicBezTo>
                      <a:pt x="2005" y="1630"/>
                      <a:pt x="2030" y="1630"/>
                      <a:pt x="2030" y="1630"/>
                    </a:cubicBezTo>
                    <a:cubicBezTo>
                      <a:pt x="2055" y="1605"/>
                      <a:pt x="2080" y="1580"/>
                      <a:pt x="2055" y="1555"/>
                    </a:cubicBezTo>
                    <a:cubicBezTo>
                      <a:pt x="2030" y="1530"/>
                      <a:pt x="2005" y="1505"/>
                      <a:pt x="1980" y="1479"/>
                    </a:cubicBezTo>
                    <a:cubicBezTo>
                      <a:pt x="1930" y="1479"/>
                      <a:pt x="1905" y="1454"/>
                      <a:pt x="1855" y="1429"/>
                    </a:cubicBezTo>
                    <a:cubicBezTo>
                      <a:pt x="1805" y="1429"/>
                      <a:pt x="1755" y="1404"/>
                      <a:pt x="1705" y="1379"/>
                    </a:cubicBezTo>
                    <a:cubicBezTo>
                      <a:pt x="1679" y="1379"/>
                      <a:pt x="1629" y="1354"/>
                      <a:pt x="1579" y="1329"/>
                    </a:cubicBezTo>
                    <a:cubicBezTo>
                      <a:pt x="1554" y="1329"/>
                      <a:pt x="1504" y="1304"/>
                      <a:pt x="1479" y="1279"/>
                    </a:cubicBezTo>
                    <a:cubicBezTo>
                      <a:pt x="1454" y="1279"/>
                      <a:pt x="1404" y="1254"/>
                      <a:pt x="1379" y="1254"/>
                    </a:cubicBezTo>
                    <a:cubicBezTo>
                      <a:pt x="1404" y="1229"/>
                      <a:pt x="1404" y="1229"/>
                      <a:pt x="1404" y="1229"/>
                    </a:cubicBezTo>
                    <a:cubicBezTo>
                      <a:pt x="1454" y="1179"/>
                      <a:pt x="1504" y="1154"/>
                      <a:pt x="1554" y="1104"/>
                    </a:cubicBezTo>
                    <a:cubicBezTo>
                      <a:pt x="1579" y="1078"/>
                      <a:pt x="1604" y="1053"/>
                      <a:pt x="1654" y="1028"/>
                    </a:cubicBezTo>
                    <a:cubicBezTo>
                      <a:pt x="1654" y="1028"/>
                      <a:pt x="1654" y="1053"/>
                      <a:pt x="1679" y="1053"/>
                    </a:cubicBezTo>
                    <a:cubicBezTo>
                      <a:pt x="1755" y="1078"/>
                      <a:pt x="1830" y="1104"/>
                      <a:pt x="1930" y="1129"/>
                    </a:cubicBezTo>
                    <a:cubicBezTo>
                      <a:pt x="2005" y="1129"/>
                      <a:pt x="2106" y="1154"/>
                      <a:pt x="2181" y="1179"/>
                    </a:cubicBezTo>
                    <a:cubicBezTo>
                      <a:pt x="2195" y="1186"/>
                      <a:pt x="2208" y="1189"/>
                      <a:pt x="2219" y="1189"/>
                    </a:cubicBezTo>
                    <a:cubicBezTo>
                      <a:pt x="2246" y="1189"/>
                      <a:pt x="2263" y="1171"/>
                      <a:pt x="2281" y="1154"/>
                    </a:cubicBezTo>
                    <a:cubicBezTo>
                      <a:pt x="2281" y="1104"/>
                      <a:pt x="2256" y="1078"/>
                      <a:pt x="2231" y="1053"/>
                    </a:cubicBezTo>
                    <a:cubicBezTo>
                      <a:pt x="2131" y="1028"/>
                      <a:pt x="2055" y="1003"/>
                      <a:pt x="1955" y="978"/>
                    </a:cubicBezTo>
                    <a:cubicBezTo>
                      <a:pt x="1905" y="953"/>
                      <a:pt x="1830" y="953"/>
                      <a:pt x="1780" y="928"/>
                    </a:cubicBezTo>
                    <a:cubicBezTo>
                      <a:pt x="1805" y="903"/>
                      <a:pt x="1805" y="903"/>
                      <a:pt x="1830" y="878"/>
                    </a:cubicBezTo>
                    <a:cubicBezTo>
                      <a:pt x="1855" y="853"/>
                      <a:pt x="1880" y="828"/>
                      <a:pt x="1905" y="828"/>
                    </a:cubicBezTo>
                    <a:cubicBezTo>
                      <a:pt x="1930" y="803"/>
                      <a:pt x="1955" y="778"/>
                      <a:pt x="1980" y="753"/>
                    </a:cubicBezTo>
                    <a:cubicBezTo>
                      <a:pt x="2030" y="728"/>
                      <a:pt x="2055" y="703"/>
                      <a:pt x="2106" y="652"/>
                    </a:cubicBezTo>
                    <a:cubicBezTo>
                      <a:pt x="2131" y="652"/>
                      <a:pt x="2131" y="627"/>
                      <a:pt x="2106" y="602"/>
                    </a:cubicBezTo>
                    <a:cubicBezTo>
                      <a:pt x="2106" y="602"/>
                      <a:pt x="2080" y="577"/>
                      <a:pt x="2080" y="577"/>
                    </a:cubicBezTo>
                    <a:cubicBezTo>
                      <a:pt x="2055" y="577"/>
                      <a:pt x="2055" y="602"/>
                      <a:pt x="2055" y="602"/>
                    </a:cubicBezTo>
                    <a:cubicBezTo>
                      <a:pt x="2005" y="627"/>
                      <a:pt x="1955" y="677"/>
                      <a:pt x="1930" y="703"/>
                    </a:cubicBezTo>
                    <a:cubicBezTo>
                      <a:pt x="1880" y="728"/>
                      <a:pt x="1830" y="778"/>
                      <a:pt x="1780" y="828"/>
                    </a:cubicBezTo>
                    <a:cubicBezTo>
                      <a:pt x="1780" y="828"/>
                      <a:pt x="1755" y="828"/>
                      <a:pt x="1755" y="853"/>
                    </a:cubicBezTo>
                    <a:cubicBezTo>
                      <a:pt x="1755" y="803"/>
                      <a:pt x="1755" y="753"/>
                      <a:pt x="1755" y="728"/>
                    </a:cubicBezTo>
                    <a:cubicBezTo>
                      <a:pt x="1755" y="627"/>
                      <a:pt x="1755" y="552"/>
                      <a:pt x="1755" y="452"/>
                    </a:cubicBezTo>
                    <a:cubicBezTo>
                      <a:pt x="1755" y="402"/>
                      <a:pt x="1730" y="377"/>
                      <a:pt x="1705" y="377"/>
                    </a:cubicBezTo>
                    <a:cubicBezTo>
                      <a:pt x="1654" y="377"/>
                      <a:pt x="1629" y="402"/>
                      <a:pt x="1629" y="452"/>
                    </a:cubicBezTo>
                    <a:cubicBezTo>
                      <a:pt x="1629" y="527"/>
                      <a:pt x="1629" y="627"/>
                      <a:pt x="1629" y="703"/>
                    </a:cubicBezTo>
                    <a:cubicBezTo>
                      <a:pt x="1629" y="778"/>
                      <a:pt x="1604" y="878"/>
                      <a:pt x="1604" y="953"/>
                    </a:cubicBezTo>
                    <a:cubicBezTo>
                      <a:pt x="1604" y="953"/>
                      <a:pt x="1604" y="953"/>
                      <a:pt x="1604" y="978"/>
                    </a:cubicBezTo>
                    <a:cubicBezTo>
                      <a:pt x="1579" y="1003"/>
                      <a:pt x="1554" y="1028"/>
                      <a:pt x="1504" y="1053"/>
                    </a:cubicBezTo>
                    <a:cubicBezTo>
                      <a:pt x="1454" y="1104"/>
                      <a:pt x="1429" y="1129"/>
                      <a:pt x="1379" y="1179"/>
                    </a:cubicBezTo>
                    <a:cubicBezTo>
                      <a:pt x="1379" y="1154"/>
                      <a:pt x="1379" y="1154"/>
                      <a:pt x="1379" y="1129"/>
                    </a:cubicBezTo>
                    <a:cubicBezTo>
                      <a:pt x="1354" y="1078"/>
                      <a:pt x="1354" y="1028"/>
                      <a:pt x="1354" y="978"/>
                    </a:cubicBezTo>
                    <a:cubicBezTo>
                      <a:pt x="1329" y="928"/>
                      <a:pt x="1329" y="878"/>
                      <a:pt x="1304" y="828"/>
                    </a:cubicBezTo>
                    <a:cubicBezTo>
                      <a:pt x="1304" y="803"/>
                      <a:pt x="1304" y="778"/>
                      <a:pt x="1304" y="753"/>
                    </a:cubicBezTo>
                    <a:cubicBezTo>
                      <a:pt x="1304" y="753"/>
                      <a:pt x="1278" y="728"/>
                      <a:pt x="1278" y="703"/>
                    </a:cubicBezTo>
                    <a:cubicBezTo>
                      <a:pt x="1278" y="703"/>
                      <a:pt x="1278" y="703"/>
                      <a:pt x="1278" y="677"/>
                    </a:cubicBezTo>
                    <a:cubicBezTo>
                      <a:pt x="1278" y="677"/>
                      <a:pt x="1253" y="652"/>
                      <a:pt x="1228" y="652"/>
                    </a:cubicBezTo>
                    <a:lnTo>
                      <a:pt x="1203" y="652"/>
                    </a:lnTo>
                    <a:cubicBezTo>
                      <a:pt x="1178" y="677"/>
                      <a:pt x="1153" y="703"/>
                      <a:pt x="1128" y="703"/>
                    </a:cubicBezTo>
                    <a:cubicBezTo>
                      <a:pt x="1103" y="728"/>
                      <a:pt x="1078" y="753"/>
                      <a:pt x="1053" y="778"/>
                    </a:cubicBezTo>
                    <a:cubicBezTo>
                      <a:pt x="1028" y="778"/>
                      <a:pt x="1003" y="803"/>
                      <a:pt x="978" y="828"/>
                    </a:cubicBezTo>
                    <a:cubicBezTo>
                      <a:pt x="953" y="853"/>
                      <a:pt x="928" y="878"/>
                      <a:pt x="903" y="903"/>
                    </a:cubicBezTo>
                    <a:cubicBezTo>
                      <a:pt x="877" y="928"/>
                      <a:pt x="852" y="953"/>
                      <a:pt x="827" y="978"/>
                    </a:cubicBezTo>
                    <a:cubicBezTo>
                      <a:pt x="827" y="978"/>
                      <a:pt x="802" y="1003"/>
                      <a:pt x="777" y="1003"/>
                    </a:cubicBezTo>
                    <a:cubicBezTo>
                      <a:pt x="752" y="1053"/>
                      <a:pt x="727" y="1078"/>
                      <a:pt x="702" y="1104"/>
                    </a:cubicBezTo>
                    <a:cubicBezTo>
                      <a:pt x="702" y="1078"/>
                      <a:pt x="702" y="1053"/>
                      <a:pt x="702" y="1028"/>
                    </a:cubicBezTo>
                    <a:cubicBezTo>
                      <a:pt x="677" y="978"/>
                      <a:pt x="677" y="903"/>
                      <a:pt x="652" y="853"/>
                    </a:cubicBezTo>
                    <a:cubicBezTo>
                      <a:pt x="652" y="828"/>
                      <a:pt x="652" y="803"/>
                      <a:pt x="652" y="778"/>
                    </a:cubicBezTo>
                    <a:cubicBezTo>
                      <a:pt x="652" y="753"/>
                      <a:pt x="652" y="753"/>
                      <a:pt x="677" y="753"/>
                    </a:cubicBezTo>
                    <a:cubicBezTo>
                      <a:pt x="677" y="703"/>
                      <a:pt x="702" y="652"/>
                      <a:pt x="727" y="602"/>
                    </a:cubicBezTo>
                    <a:cubicBezTo>
                      <a:pt x="777" y="552"/>
                      <a:pt x="802" y="477"/>
                      <a:pt x="827" y="427"/>
                    </a:cubicBezTo>
                    <a:cubicBezTo>
                      <a:pt x="852" y="377"/>
                      <a:pt x="852" y="302"/>
                      <a:pt x="877" y="251"/>
                    </a:cubicBezTo>
                    <a:cubicBezTo>
                      <a:pt x="903" y="201"/>
                      <a:pt x="928" y="126"/>
                      <a:pt x="953" y="76"/>
                    </a:cubicBezTo>
                    <a:cubicBezTo>
                      <a:pt x="953" y="51"/>
                      <a:pt x="928" y="26"/>
                      <a:pt x="9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8"/>
              <p:cNvSpPr/>
              <p:nvPr/>
            </p:nvSpPr>
            <p:spPr>
              <a:xfrm>
                <a:off x="5158675" y="1610300"/>
                <a:ext cx="101525" cy="64550"/>
              </a:xfrm>
              <a:custGeom>
                <a:avLst/>
                <a:gdLst/>
                <a:ahLst/>
                <a:cxnLst/>
                <a:rect l="l" t="t" r="r" b="b"/>
                <a:pathLst>
                  <a:path w="4061" h="2582" extrusionOk="0">
                    <a:moveTo>
                      <a:pt x="502" y="1"/>
                    </a:moveTo>
                    <a:lnTo>
                      <a:pt x="1" y="903"/>
                    </a:lnTo>
                    <a:lnTo>
                      <a:pt x="3184" y="2582"/>
                    </a:lnTo>
                    <a:lnTo>
                      <a:pt x="4061" y="1855"/>
                    </a:lnTo>
                    <a:lnTo>
                      <a:pt x="5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8"/>
              <p:cNvSpPr/>
              <p:nvPr/>
            </p:nvSpPr>
            <p:spPr>
              <a:xfrm>
                <a:off x="5018950" y="1127225"/>
                <a:ext cx="161675" cy="137850"/>
              </a:xfrm>
              <a:custGeom>
                <a:avLst/>
                <a:gdLst/>
                <a:ahLst/>
                <a:cxnLst/>
                <a:rect l="l" t="t" r="r" b="b"/>
                <a:pathLst>
                  <a:path w="6467" h="5514" extrusionOk="0">
                    <a:moveTo>
                      <a:pt x="3234" y="0"/>
                    </a:moveTo>
                    <a:cubicBezTo>
                      <a:pt x="1454" y="0"/>
                      <a:pt x="1" y="1253"/>
                      <a:pt x="1" y="2757"/>
                    </a:cubicBezTo>
                    <a:cubicBezTo>
                      <a:pt x="1" y="4286"/>
                      <a:pt x="1454" y="5514"/>
                      <a:pt x="3234" y="5514"/>
                    </a:cubicBezTo>
                    <a:cubicBezTo>
                      <a:pt x="5013" y="5514"/>
                      <a:pt x="6467" y="4286"/>
                      <a:pt x="6467" y="2757"/>
                    </a:cubicBezTo>
                    <a:cubicBezTo>
                      <a:pt x="6467" y="1253"/>
                      <a:pt x="5013" y="0"/>
                      <a:pt x="3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8"/>
              <p:cNvSpPr/>
              <p:nvPr/>
            </p:nvSpPr>
            <p:spPr>
              <a:xfrm>
                <a:off x="5022725" y="1083350"/>
                <a:ext cx="142875" cy="158575"/>
              </a:xfrm>
              <a:custGeom>
                <a:avLst/>
                <a:gdLst/>
                <a:ahLst/>
                <a:cxnLst/>
                <a:rect l="l" t="t" r="r" b="b"/>
                <a:pathLst>
                  <a:path w="5715" h="6343" extrusionOk="0">
                    <a:moveTo>
                      <a:pt x="0" y="1"/>
                    </a:moveTo>
                    <a:lnTo>
                      <a:pt x="677" y="4312"/>
                    </a:lnTo>
                    <a:cubicBezTo>
                      <a:pt x="850" y="5473"/>
                      <a:pt x="1851" y="6342"/>
                      <a:pt x="3033" y="6342"/>
                    </a:cubicBezTo>
                    <a:cubicBezTo>
                      <a:pt x="3049" y="6342"/>
                      <a:pt x="3066" y="6342"/>
                      <a:pt x="3083" y="6342"/>
                    </a:cubicBezTo>
                    <a:cubicBezTo>
                      <a:pt x="4612" y="6317"/>
                      <a:pt x="5714" y="4913"/>
                      <a:pt x="5389" y="3434"/>
                    </a:cubicBezTo>
                    <a:lnTo>
                      <a:pt x="4687" y="176"/>
                    </a:lnTo>
                    <a:lnTo>
                      <a:pt x="0" y="1"/>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8"/>
              <p:cNvSpPr/>
              <p:nvPr/>
            </p:nvSpPr>
            <p:spPr>
              <a:xfrm>
                <a:off x="5022725" y="1083350"/>
                <a:ext cx="128450" cy="73175"/>
              </a:xfrm>
              <a:custGeom>
                <a:avLst/>
                <a:gdLst/>
                <a:ahLst/>
                <a:cxnLst/>
                <a:rect l="l" t="t" r="r" b="b"/>
                <a:pathLst>
                  <a:path w="5138" h="2927" extrusionOk="0">
                    <a:moveTo>
                      <a:pt x="0" y="1"/>
                    </a:moveTo>
                    <a:lnTo>
                      <a:pt x="401" y="2657"/>
                    </a:lnTo>
                    <a:cubicBezTo>
                      <a:pt x="827" y="2795"/>
                      <a:pt x="1441" y="2927"/>
                      <a:pt x="2234" y="2927"/>
                    </a:cubicBezTo>
                    <a:cubicBezTo>
                      <a:pt x="3026" y="2927"/>
                      <a:pt x="3998" y="2795"/>
                      <a:pt x="5138" y="2407"/>
                    </a:cubicBezTo>
                    <a:lnTo>
                      <a:pt x="4687" y="176"/>
                    </a:lnTo>
                    <a:lnTo>
                      <a:pt x="0" y="1"/>
                    </a:ln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8"/>
              <p:cNvSpPr/>
              <p:nvPr/>
            </p:nvSpPr>
            <p:spPr>
              <a:xfrm>
                <a:off x="4844775" y="516700"/>
                <a:ext cx="626575" cy="569300"/>
              </a:xfrm>
              <a:custGeom>
                <a:avLst/>
                <a:gdLst/>
                <a:ahLst/>
                <a:cxnLst/>
                <a:rect l="l" t="t" r="r" b="b"/>
                <a:pathLst>
                  <a:path w="25063" h="22772" extrusionOk="0">
                    <a:moveTo>
                      <a:pt x="12493" y="0"/>
                    </a:moveTo>
                    <a:cubicBezTo>
                      <a:pt x="6706" y="0"/>
                      <a:pt x="1681" y="4234"/>
                      <a:pt x="877" y="10085"/>
                    </a:cubicBezTo>
                    <a:cubicBezTo>
                      <a:pt x="0" y="16501"/>
                      <a:pt x="5314" y="20712"/>
                      <a:pt x="11604" y="22316"/>
                    </a:cubicBezTo>
                    <a:cubicBezTo>
                      <a:pt x="12816" y="22626"/>
                      <a:pt x="13938" y="22771"/>
                      <a:pt x="14971" y="22771"/>
                    </a:cubicBezTo>
                    <a:cubicBezTo>
                      <a:pt x="20456" y="22771"/>
                      <a:pt x="23448" y="18671"/>
                      <a:pt x="24186" y="13293"/>
                    </a:cubicBezTo>
                    <a:cubicBezTo>
                      <a:pt x="25063" y="6902"/>
                      <a:pt x="20552" y="987"/>
                      <a:pt x="14111" y="110"/>
                    </a:cubicBezTo>
                    <a:cubicBezTo>
                      <a:pt x="13567" y="36"/>
                      <a:pt x="13027" y="0"/>
                      <a:pt x="12493" y="0"/>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8"/>
              <p:cNvSpPr/>
              <p:nvPr/>
            </p:nvSpPr>
            <p:spPr>
              <a:xfrm>
                <a:off x="4781475" y="558650"/>
                <a:ext cx="628475" cy="556350"/>
              </a:xfrm>
              <a:custGeom>
                <a:avLst/>
                <a:gdLst/>
                <a:ahLst/>
                <a:cxnLst/>
                <a:rect l="l" t="t" r="r" b="b"/>
                <a:pathLst>
                  <a:path w="25139" h="22254" extrusionOk="0">
                    <a:moveTo>
                      <a:pt x="12757" y="1"/>
                    </a:moveTo>
                    <a:cubicBezTo>
                      <a:pt x="11974" y="1"/>
                      <a:pt x="11177" y="77"/>
                      <a:pt x="10377" y="237"/>
                    </a:cubicBezTo>
                    <a:cubicBezTo>
                      <a:pt x="4111" y="1515"/>
                      <a:pt x="1" y="7405"/>
                      <a:pt x="1204" y="13420"/>
                    </a:cubicBezTo>
                    <a:cubicBezTo>
                      <a:pt x="2253" y="18666"/>
                      <a:pt x="7001" y="22254"/>
                      <a:pt x="12371" y="22254"/>
                    </a:cubicBezTo>
                    <a:cubicBezTo>
                      <a:pt x="13158" y="22254"/>
                      <a:pt x="13959" y="22176"/>
                      <a:pt x="14763" y="22016"/>
                    </a:cubicBezTo>
                    <a:cubicBezTo>
                      <a:pt x="21029" y="20763"/>
                      <a:pt x="25139" y="14873"/>
                      <a:pt x="23936" y="8858"/>
                    </a:cubicBezTo>
                    <a:cubicBezTo>
                      <a:pt x="22886" y="3609"/>
                      <a:pt x="18132" y="1"/>
                      <a:pt x="12757"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8"/>
              <p:cNvSpPr/>
              <p:nvPr/>
            </p:nvSpPr>
            <p:spPr>
              <a:xfrm>
                <a:off x="5090375" y="763800"/>
                <a:ext cx="82750" cy="96525"/>
              </a:xfrm>
              <a:custGeom>
                <a:avLst/>
                <a:gdLst/>
                <a:ahLst/>
                <a:cxnLst/>
                <a:rect l="l" t="t" r="r" b="b"/>
                <a:pathLst>
                  <a:path w="3310" h="3861" fill="none" extrusionOk="0">
                    <a:moveTo>
                      <a:pt x="3309" y="728"/>
                    </a:moveTo>
                    <a:cubicBezTo>
                      <a:pt x="3309" y="728"/>
                      <a:pt x="126" y="3860"/>
                      <a:pt x="1" y="1"/>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8"/>
              <p:cNvSpPr/>
              <p:nvPr/>
            </p:nvSpPr>
            <p:spPr>
              <a:xfrm>
                <a:off x="4869825" y="729975"/>
                <a:ext cx="66450" cy="95875"/>
              </a:xfrm>
              <a:custGeom>
                <a:avLst/>
                <a:gdLst/>
                <a:ahLst/>
                <a:cxnLst/>
                <a:rect l="l" t="t" r="r" b="b"/>
                <a:pathLst>
                  <a:path w="2658" h="3835" fill="none" extrusionOk="0">
                    <a:moveTo>
                      <a:pt x="2582" y="552"/>
                    </a:moveTo>
                    <a:cubicBezTo>
                      <a:pt x="2657" y="476"/>
                      <a:pt x="327" y="3835"/>
                      <a:pt x="1" y="0"/>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8"/>
              <p:cNvSpPr/>
              <p:nvPr/>
            </p:nvSpPr>
            <p:spPr>
              <a:xfrm>
                <a:off x="4963825" y="926725"/>
                <a:ext cx="40125" cy="26325"/>
              </a:xfrm>
              <a:custGeom>
                <a:avLst/>
                <a:gdLst/>
                <a:ahLst/>
                <a:cxnLst/>
                <a:rect l="l" t="t" r="r" b="b"/>
                <a:pathLst>
                  <a:path w="1605" h="1053" fill="none" extrusionOk="0">
                    <a:moveTo>
                      <a:pt x="1529" y="0"/>
                    </a:moveTo>
                    <a:cubicBezTo>
                      <a:pt x="1529" y="0"/>
                      <a:pt x="1604" y="902"/>
                      <a:pt x="877" y="977"/>
                    </a:cubicBezTo>
                    <a:cubicBezTo>
                      <a:pt x="151" y="1053"/>
                      <a:pt x="0" y="251"/>
                      <a:pt x="0" y="251"/>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8"/>
              <p:cNvSpPr/>
              <p:nvPr/>
            </p:nvSpPr>
            <p:spPr>
              <a:xfrm>
                <a:off x="5101650" y="844375"/>
                <a:ext cx="80875" cy="49550"/>
              </a:xfrm>
              <a:custGeom>
                <a:avLst/>
                <a:gdLst/>
                <a:ahLst/>
                <a:cxnLst/>
                <a:rect l="l" t="t" r="r" b="b"/>
                <a:pathLst>
                  <a:path w="3235" h="1982" extrusionOk="0">
                    <a:moveTo>
                      <a:pt x="1477" y="1"/>
                    </a:moveTo>
                    <a:cubicBezTo>
                      <a:pt x="723" y="1"/>
                      <a:pt x="97" y="336"/>
                      <a:pt x="51" y="838"/>
                    </a:cubicBezTo>
                    <a:cubicBezTo>
                      <a:pt x="1" y="1364"/>
                      <a:pt x="653" y="1890"/>
                      <a:pt x="1505" y="1966"/>
                    </a:cubicBezTo>
                    <a:cubicBezTo>
                      <a:pt x="1600" y="1977"/>
                      <a:pt x="1694" y="1982"/>
                      <a:pt x="1786" y="1982"/>
                    </a:cubicBezTo>
                    <a:cubicBezTo>
                      <a:pt x="2538" y="1982"/>
                      <a:pt x="3139" y="1630"/>
                      <a:pt x="3184" y="1139"/>
                    </a:cubicBezTo>
                    <a:cubicBezTo>
                      <a:pt x="3234" y="612"/>
                      <a:pt x="2582" y="111"/>
                      <a:pt x="1705" y="11"/>
                    </a:cubicBezTo>
                    <a:cubicBezTo>
                      <a:pt x="1628" y="4"/>
                      <a:pt x="1552" y="1"/>
                      <a:pt x="1477"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8"/>
              <p:cNvSpPr/>
              <p:nvPr/>
            </p:nvSpPr>
            <p:spPr>
              <a:xfrm>
                <a:off x="4830350" y="816825"/>
                <a:ext cx="80850" cy="49550"/>
              </a:xfrm>
              <a:custGeom>
                <a:avLst/>
                <a:gdLst/>
                <a:ahLst/>
                <a:cxnLst/>
                <a:rect l="l" t="t" r="r" b="b"/>
                <a:pathLst>
                  <a:path w="3234" h="1982" extrusionOk="0">
                    <a:moveTo>
                      <a:pt x="1488" y="0"/>
                    </a:moveTo>
                    <a:cubicBezTo>
                      <a:pt x="729" y="0"/>
                      <a:pt x="97" y="356"/>
                      <a:pt x="51" y="837"/>
                    </a:cubicBezTo>
                    <a:cubicBezTo>
                      <a:pt x="1" y="1388"/>
                      <a:pt x="652" y="1890"/>
                      <a:pt x="1530" y="1965"/>
                    </a:cubicBezTo>
                    <a:cubicBezTo>
                      <a:pt x="1623" y="1976"/>
                      <a:pt x="1715" y="1981"/>
                      <a:pt x="1805" y="1981"/>
                    </a:cubicBezTo>
                    <a:cubicBezTo>
                      <a:pt x="2538" y="1981"/>
                      <a:pt x="3139" y="1632"/>
                      <a:pt x="3184" y="1163"/>
                    </a:cubicBezTo>
                    <a:cubicBezTo>
                      <a:pt x="3234" y="612"/>
                      <a:pt x="2582" y="110"/>
                      <a:pt x="1705" y="10"/>
                    </a:cubicBezTo>
                    <a:cubicBezTo>
                      <a:pt x="1632" y="4"/>
                      <a:pt x="1560" y="0"/>
                      <a:pt x="148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8"/>
              <p:cNvSpPr/>
              <p:nvPr/>
            </p:nvSpPr>
            <p:spPr>
              <a:xfrm>
                <a:off x="4937500" y="800150"/>
                <a:ext cx="35750" cy="47650"/>
              </a:xfrm>
              <a:custGeom>
                <a:avLst/>
                <a:gdLst/>
                <a:ahLst/>
                <a:cxnLst/>
                <a:rect l="l" t="t" r="r" b="b"/>
                <a:pathLst>
                  <a:path w="1430" h="1906" fill="none" extrusionOk="0">
                    <a:moveTo>
                      <a:pt x="1429" y="577"/>
                    </a:moveTo>
                    <a:cubicBezTo>
                      <a:pt x="1429" y="577"/>
                      <a:pt x="452" y="0"/>
                      <a:pt x="226" y="953"/>
                    </a:cubicBezTo>
                    <a:cubicBezTo>
                      <a:pt x="1" y="1905"/>
                      <a:pt x="1254" y="1404"/>
                      <a:pt x="1254" y="1404"/>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8"/>
              <p:cNvSpPr/>
              <p:nvPr/>
            </p:nvSpPr>
            <p:spPr>
              <a:xfrm>
                <a:off x="4864200" y="506100"/>
                <a:ext cx="615925" cy="319125"/>
              </a:xfrm>
              <a:custGeom>
                <a:avLst/>
                <a:gdLst/>
                <a:ahLst/>
                <a:cxnLst/>
                <a:rect l="l" t="t" r="r" b="b"/>
                <a:pathLst>
                  <a:path w="24637" h="12765" extrusionOk="0">
                    <a:moveTo>
                      <a:pt x="10267" y="1"/>
                    </a:moveTo>
                    <a:cubicBezTo>
                      <a:pt x="8991" y="1"/>
                      <a:pt x="7614" y="188"/>
                      <a:pt x="6166" y="660"/>
                    </a:cubicBezTo>
                    <a:cubicBezTo>
                      <a:pt x="978" y="2364"/>
                      <a:pt x="0" y="6524"/>
                      <a:pt x="0" y="6524"/>
                    </a:cubicBezTo>
                    <a:lnTo>
                      <a:pt x="5714" y="7527"/>
                    </a:lnTo>
                    <a:cubicBezTo>
                      <a:pt x="6316" y="7633"/>
                      <a:pt x="6920" y="7685"/>
                      <a:pt x="7521" y="7685"/>
                    </a:cubicBezTo>
                    <a:cubicBezTo>
                      <a:pt x="9901" y="7685"/>
                      <a:pt x="12229" y="6867"/>
                      <a:pt x="14111" y="5346"/>
                    </a:cubicBezTo>
                    <a:cubicBezTo>
                      <a:pt x="15138" y="8680"/>
                      <a:pt x="16291" y="11712"/>
                      <a:pt x="20827" y="12614"/>
                    </a:cubicBezTo>
                    <a:lnTo>
                      <a:pt x="21404" y="12765"/>
                    </a:lnTo>
                    <a:cubicBezTo>
                      <a:pt x="21404" y="12765"/>
                      <a:pt x="24637" y="5371"/>
                      <a:pt x="16667" y="1537"/>
                    </a:cubicBezTo>
                    <a:cubicBezTo>
                      <a:pt x="15143" y="809"/>
                      <a:pt x="12923" y="1"/>
                      <a:pt x="10267"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8"/>
              <p:cNvSpPr/>
              <p:nvPr/>
            </p:nvSpPr>
            <p:spPr>
              <a:xfrm>
                <a:off x="5322225" y="817875"/>
                <a:ext cx="137425" cy="98850"/>
              </a:xfrm>
              <a:custGeom>
                <a:avLst/>
                <a:gdLst/>
                <a:ahLst/>
                <a:cxnLst/>
                <a:rect l="l" t="t" r="r" b="b"/>
                <a:pathLst>
                  <a:path w="5497" h="3954" extrusionOk="0">
                    <a:moveTo>
                      <a:pt x="3586" y="0"/>
                    </a:moveTo>
                    <a:cubicBezTo>
                      <a:pt x="3286" y="0"/>
                      <a:pt x="2928" y="45"/>
                      <a:pt x="2506" y="143"/>
                    </a:cubicBezTo>
                    <a:cubicBezTo>
                      <a:pt x="2506" y="143"/>
                      <a:pt x="0" y="3026"/>
                      <a:pt x="1980" y="3953"/>
                    </a:cubicBezTo>
                    <a:cubicBezTo>
                      <a:pt x="1980" y="3953"/>
                      <a:pt x="3384" y="3727"/>
                      <a:pt x="4035" y="3001"/>
                    </a:cubicBezTo>
                    <a:cubicBezTo>
                      <a:pt x="5075" y="1809"/>
                      <a:pt x="5497" y="0"/>
                      <a:pt x="3586"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8"/>
              <p:cNvSpPr/>
              <p:nvPr/>
            </p:nvSpPr>
            <p:spPr>
              <a:xfrm>
                <a:off x="5381100" y="855025"/>
                <a:ext cx="34250" cy="29725"/>
              </a:xfrm>
              <a:custGeom>
                <a:avLst/>
                <a:gdLst/>
                <a:ahLst/>
                <a:cxnLst/>
                <a:rect l="l" t="t" r="r" b="b"/>
                <a:pathLst>
                  <a:path w="1370" h="1189" extrusionOk="0">
                    <a:moveTo>
                      <a:pt x="732" y="1"/>
                    </a:moveTo>
                    <a:cubicBezTo>
                      <a:pt x="251" y="1"/>
                      <a:pt x="1" y="1189"/>
                      <a:pt x="1" y="1189"/>
                    </a:cubicBezTo>
                    <a:cubicBezTo>
                      <a:pt x="1" y="1189"/>
                      <a:pt x="187" y="668"/>
                      <a:pt x="575" y="668"/>
                    </a:cubicBezTo>
                    <a:cubicBezTo>
                      <a:pt x="637" y="668"/>
                      <a:pt x="705" y="681"/>
                      <a:pt x="778" y="713"/>
                    </a:cubicBezTo>
                    <a:cubicBezTo>
                      <a:pt x="859" y="746"/>
                      <a:pt x="932" y="761"/>
                      <a:pt x="994" y="761"/>
                    </a:cubicBezTo>
                    <a:cubicBezTo>
                      <a:pt x="1351" y="761"/>
                      <a:pt x="1369" y="271"/>
                      <a:pt x="878" y="36"/>
                    </a:cubicBezTo>
                    <a:cubicBezTo>
                      <a:pt x="827" y="12"/>
                      <a:pt x="779" y="1"/>
                      <a:pt x="732" y="1"/>
                    </a:cubicBezTo>
                    <a:close/>
                  </a:path>
                </a:pathLst>
              </a:custGeom>
              <a:solidFill>
                <a:srgbClr val="FFA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8"/>
              <p:cNvSpPr/>
              <p:nvPr/>
            </p:nvSpPr>
            <p:spPr>
              <a:xfrm>
                <a:off x="5288375" y="992500"/>
                <a:ext cx="236875" cy="258175"/>
              </a:xfrm>
              <a:custGeom>
                <a:avLst/>
                <a:gdLst/>
                <a:ahLst/>
                <a:cxnLst/>
                <a:rect l="l" t="t" r="r" b="b"/>
                <a:pathLst>
                  <a:path w="9475" h="10327" extrusionOk="0">
                    <a:moveTo>
                      <a:pt x="4211" y="1"/>
                    </a:moveTo>
                    <a:lnTo>
                      <a:pt x="1780" y="2156"/>
                    </a:lnTo>
                    <a:cubicBezTo>
                      <a:pt x="1780" y="2156"/>
                      <a:pt x="1" y="8722"/>
                      <a:pt x="3936" y="10326"/>
                    </a:cubicBezTo>
                    <a:lnTo>
                      <a:pt x="9474" y="7895"/>
                    </a:lnTo>
                    <a:cubicBezTo>
                      <a:pt x="9474" y="7895"/>
                      <a:pt x="3560" y="2833"/>
                      <a:pt x="4211"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8"/>
              <p:cNvSpPr/>
              <p:nvPr/>
            </p:nvSpPr>
            <p:spPr>
              <a:xfrm>
                <a:off x="5370450" y="938550"/>
                <a:ext cx="75850" cy="76525"/>
              </a:xfrm>
              <a:custGeom>
                <a:avLst/>
                <a:gdLst/>
                <a:ahLst/>
                <a:cxnLst/>
                <a:rect l="l" t="t" r="r" b="b"/>
                <a:pathLst>
                  <a:path w="3034" h="3061" extrusionOk="0">
                    <a:moveTo>
                      <a:pt x="1223" y="0"/>
                    </a:moveTo>
                    <a:cubicBezTo>
                      <a:pt x="85" y="0"/>
                      <a:pt x="1" y="3061"/>
                      <a:pt x="1" y="3061"/>
                    </a:cubicBezTo>
                    <a:cubicBezTo>
                      <a:pt x="1" y="3061"/>
                      <a:pt x="3033" y="730"/>
                      <a:pt x="1555" y="78"/>
                    </a:cubicBezTo>
                    <a:cubicBezTo>
                      <a:pt x="1435" y="25"/>
                      <a:pt x="1325" y="0"/>
                      <a:pt x="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8"/>
              <p:cNvSpPr/>
              <p:nvPr/>
            </p:nvSpPr>
            <p:spPr>
              <a:xfrm>
                <a:off x="5370450" y="969550"/>
                <a:ext cx="101700" cy="45900"/>
              </a:xfrm>
              <a:custGeom>
                <a:avLst/>
                <a:gdLst/>
                <a:ahLst/>
                <a:cxnLst/>
                <a:rect l="l" t="t" r="r" b="b"/>
                <a:pathLst>
                  <a:path w="4068" h="1836" extrusionOk="0">
                    <a:moveTo>
                      <a:pt x="2498" y="1"/>
                    </a:moveTo>
                    <a:cubicBezTo>
                      <a:pt x="1401" y="1"/>
                      <a:pt x="1" y="1821"/>
                      <a:pt x="1" y="1821"/>
                    </a:cubicBezTo>
                    <a:cubicBezTo>
                      <a:pt x="1" y="1821"/>
                      <a:pt x="245" y="1835"/>
                      <a:pt x="604" y="1835"/>
                    </a:cubicBezTo>
                    <a:cubicBezTo>
                      <a:pt x="1751" y="1835"/>
                      <a:pt x="4067" y="1690"/>
                      <a:pt x="3284" y="467"/>
                    </a:cubicBezTo>
                    <a:cubicBezTo>
                      <a:pt x="3066" y="133"/>
                      <a:pt x="2793" y="1"/>
                      <a:pt x="2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8"/>
              <p:cNvSpPr/>
              <p:nvPr/>
            </p:nvSpPr>
            <p:spPr>
              <a:xfrm>
                <a:off x="5331600" y="992500"/>
                <a:ext cx="62075" cy="62050"/>
              </a:xfrm>
              <a:custGeom>
                <a:avLst/>
                <a:gdLst/>
                <a:ahLst/>
                <a:cxnLst/>
                <a:rect l="l" t="t" r="r" b="b"/>
                <a:pathLst>
                  <a:path w="2483" h="2482" extrusionOk="0">
                    <a:moveTo>
                      <a:pt x="2482" y="1"/>
                    </a:moveTo>
                    <a:cubicBezTo>
                      <a:pt x="2482" y="1"/>
                      <a:pt x="477" y="728"/>
                      <a:pt x="1" y="2482"/>
                    </a:cubicBezTo>
                    <a:lnTo>
                      <a:pt x="2457" y="803"/>
                    </a:lnTo>
                    <a:lnTo>
                      <a:pt x="24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8"/>
              <p:cNvSpPr/>
              <p:nvPr/>
            </p:nvSpPr>
            <p:spPr>
              <a:xfrm>
                <a:off x="4865450" y="1768825"/>
                <a:ext cx="84600" cy="88375"/>
              </a:xfrm>
              <a:custGeom>
                <a:avLst/>
                <a:gdLst/>
                <a:ahLst/>
                <a:cxnLst/>
                <a:rect l="l" t="t" r="r" b="b"/>
                <a:pathLst>
                  <a:path w="3384" h="3535" extrusionOk="0">
                    <a:moveTo>
                      <a:pt x="1955" y="777"/>
                    </a:move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54" y="1479"/>
                      <a:pt x="1529" y="1354"/>
                      <a:pt x="1504" y="1228"/>
                    </a:cubicBezTo>
                    <a:cubicBezTo>
                      <a:pt x="1479" y="1203"/>
                      <a:pt x="1479" y="1178"/>
                      <a:pt x="1479" y="1153"/>
                    </a:cubicBezTo>
                    <a:lnTo>
                      <a:pt x="1504" y="1153"/>
                    </a:ln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lose/>
                    <a:moveTo>
                      <a:pt x="877" y="1003"/>
                    </a:moveTo>
                    <a:cubicBezTo>
                      <a:pt x="903" y="1003"/>
                      <a:pt x="928" y="1003"/>
                      <a:pt x="953" y="1028"/>
                    </a:cubicBezTo>
                    <a:lnTo>
                      <a:pt x="1053" y="1028"/>
                    </a:lnTo>
                    <a:cubicBezTo>
                      <a:pt x="1078" y="1053"/>
                      <a:pt x="1103" y="1053"/>
                      <a:pt x="1153" y="1078"/>
                    </a:cubicBezTo>
                    <a:cubicBezTo>
                      <a:pt x="1203" y="1078"/>
                      <a:pt x="1253" y="1103"/>
                      <a:pt x="1329" y="1128"/>
                    </a:cubicBezTo>
                    <a:lnTo>
                      <a:pt x="1354" y="1128"/>
                    </a:ln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ubicBezTo>
                      <a:pt x="928" y="1078"/>
                      <a:pt x="903" y="1053"/>
                      <a:pt x="877" y="1003"/>
                    </a:cubicBezTo>
                    <a:close/>
                    <a:moveTo>
                      <a:pt x="2080" y="1304"/>
                    </a:moveTo>
                    <a:cubicBezTo>
                      <a:pt x="2106" y="1329"/>
                      <a:pt x="2156" y="1329"/>
                      <a:pt x="2206" y="1354"/>
                    </a:cubicBezTo>
                    <a:cubicBezTo>
                      <a:pt x="2256" y="1379"/>
                      <a:pt x="2331" y="1429"/>
                      <a:pt x="2381" y="1454"/>
                    </a:cubicBez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lnTo>
                      <a:pt x="2156" y="1855"/>
                    </a:ln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lose/>
                    <a:moveTo>
                      <a:pt x="1053" y="1629"/>
                    </a:moveTo>
                    <a:cubicBezTo>
                      <a:pt x="1103" y="1655"/>
                      <a:pt x="1153" y="1680"/>
                      <a:pt x="1228" y="1705"/>
                    </a:cubicBezTo>
                    <a:cubicBezTo>
                      <a:pt x="1278" y="1730"/>
                      <a:pt x="1329"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ubicBezTo>
                      <a:pt x="777" y="1980"/>
                      <a:pt x="727" y="1955"/>
                      <a:pt x="677" y="1930"/>
                    </a:cubicBezTo>
                    <a:lnTo>
                      <a:pt x="627" y="1930"/>
                    </a:ln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lose/>
                    <a:moveTo>
                      <a:pt x="1654" y="1855"/>
                    </a:moveTo>
                    <a:lnTo>
                      <a:pt x="1654" y="1855"/>
                    </a:lnTo>
                    <a:cubicBezTo>
                      <a:pt x="1805" y="1905"/>
                      <a:pt x="1980" y="1955"/>
                      <a:pt x="2131" y="2005"/>
                    </a:cubicBezTo>
                    <a:cubicBezTo>
                      <a:pt x="2156" y="2030"/>
                      <a:pt x="2156" y="2030"/>
                      <a:pt x="2156" y="2030"/>
                    </a:cubicBezTo>
                    <a:cubicBezTo>
                      <a:pt x="2156" y="2056"/>
                      <a:pt x="2156" y="2056"/>
                      <a:pt x="2181" y="2081"/>
                    </a:cubicBezTo>
                    <a:cubicBezTo>
                      <a:pt x="2181" y="2131"/>
                      <a:pt x="2181" y="2181"/>
                      <a:pt x="2206" y="2206"/>
                    </a:cubicBezTo>
                    <a:cubicBezTo>
                      <a:pt x="2206" y="2281"/>
                      <a:pt x="2231" y="2331"/>
                      <a:pt x="2256" y="2406"/>
                    </a:cubicBezTo>
                    <a:cubicBezTo>
                      <a:pt x="2256" y="2431"/>
                      <a:pt x="2256" y="2482"/>
                      <a:pt x="2281" y="2507"/>
                    </a:cubicBezTo>
                    <a:lnTo>
                      <a:pt x="2231" y="2507"/>
                    </a:lnTo>
                    <a:cubicBezTo>
                      <a:pt x="2206" y="2482"/>
                      <a:pt x="2156" y="2482"/>
                      <a:pt x="2131" y="2482"/>
                    </a:cubicBezTo>
                    <a:cubicBezTo>
                      <a:pt x="2106" y="2482"/>
                      <a:pt x="2080" y="2482"/>
                      <a:pt x="2030" y="2457"/>
                    </a:cubicBezTo>
                    <a:lnTo>
                      <a:pt x="1980" y="2457"/>
                    </a:lnTo>
                    <a:cubicBezTo>
                      <a:pt x="1955" y="2431"/>
                      <a:pt x="1930" y="2431"/>
                      <a:pt x="1930" y="2431"/>
                    </a:cubicBezTo>
                    <a:cubicBezTo>
                      <a:pt x="1880" y="2431"/>
                      <a:pt x="1855" y="2406"/>
                      <a:pt x="1830" y="2406"/>
                    </a:cubicBezTo>
                    <a:lnTo>
                      <a:pt x="1805" y="2406"/>
                    </a:ln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lose/>
                    <a:moveTo>
                      <a:pt x="1529" y="1805"/>
                    </a:move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lnTo>
                      <a:pt x="1178" y="2081"/>
                    </a:lnTo>
                    <a:cubicBezTo>
                      <a:pt x="1228" y="2056"/>
                      <a:pt x="1278" y="2005"/>
                      <a:pt x="1329" y="1955"/>
                    </a:cubicBezTo>
                    <a:cubicBezTo>
                      <a:pt x="1354" y="1930"/>
                      <a:pt x="1404" y="1880"/>
                      <a:pt x="1454" y="1855"/>
                    </a:cubicBezTo>
                    <a:cubicBezTo>
                      <a:pt x="1479" y="1830"/>
                      <a:pt x="1479" y="1830"/>
                      <a:pt x="1504" y="1805"/>
                    </a:cubicBezTo>
                    <a:close/>
                    <a:moveTo>
                      <a:pt x="1629" y="0"/>
                    </a:move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lnTo>
                      <a:pt x="852" y="376"/>
                    </a:ln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54"/>
                      <a:pt x="652" y="1354"/>
                    </a:cubicBezTo>
                    <a:lnTo>
                      <a:pt x="627" y="1354"/>
                    </a:ln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lnTo>
                      <a:pt x="0" y="1178"/>
                    </a:ln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lnTo>
                      <a:pt x="276" y="1730"/>
                    </a:lnTo>
                    <a:cubicBezTo>
                      <a:pt x="351" y="1680"/>
                      <a:pt x="426" y="1604"/>
                      <a:pt x="502" y="1554"/>
                    </a:cubicBezTo>
                    <a:cubicBezTo>
                      <a:pt x="527" y="1529"/>
                      <a:pt x="552" y="1504"/>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27" y="1905"/>
                      <a:pt x="527" y="1930"/>
                      <a:pt x="527" y="1930"/>
                    </a:cubicBezTo>
                    <a:cubicBezTo>
                      <a:pt x="502" y="1955"/>
                      <a:pt x="527" y="1980"/>
                      <a:pt x="552" y="1980"/>
                    </a:cubicBezTo>
                    <a:cubicBezTo>
                      <a:pt x="552" y="1980"/>
                      <a:pt x="577" y="2005"/>
                      <a:pt x="602" y="2005"/>
                    </a:cubicBezTo>
                    <a:lnTo>
                      <a:pt x="652" y="2005"/>
                    </a:lnTo>
                    <a:cubicBezTo>
                      <a:pt x="702" y="2030"/>
                      <a:pt x="752" y="2030"/>
                      <a:pt x="827" y="2056"/>
                    </a:cubicBezTo>
                    <a:cubicBezTo>
                      <a:pt x="877" y="2081"/>
                      <a:pt x="928" y="2081"/>
                      <a:pt x="978" y="2106"/>
                    </a:cubicBezTo>
                    <a:lnTo>
                      <a:pt x="1003" y="2106"/>
                    </a:lnTo>
                    <a:cubicBezTo>
                      <a:pt x="1003" y="2131"/>
                      <a:pt x="978" y="2131"/>
                      <a:pt x="978" y="2131"/>
                    </a:cubicBezTo>
                    <a:cubicBezTo>
                      <a:pt x="928" y="2181"/>
                      <a:pt x="877" y="2231"/>
                      <a:pt x="827" y="2281"/>
                    </a:cubicBezTo>
                    <a:cubicBezTo>
                      <a:pt x="827" y="2306"/>
                      <a:pt x="802" y="2306"/>
                      <a:pt x="777" y="2331"/>
                    </a:cubicBezTo>
                    <a:lnTo>
                      <a:pt x="752" y="2331"/>
                    </a:lnTo>
                    <a:cubicBezTo>
                      <a:pt x="677" y="2306"/>
                      <a:pt x="627" y="2306"/>
                      <a:pt x="552" y="2281"/>
                    </a:cubicBezTo>
                    <a:cubicBezTo>
                      <a:pt x="476" y="2281"/>
                      <a:pt x="401" y="2256"/>
                      <a:pt x="351" y="2256"/>
                    </a:cubicBezTo>
                    <a:cubicBezTo>
                      <a:pt x="326" y="2256"/>
                      <a:pt x="301" y="2256"/>
                      <a:pt x="276" y="2231"/>
                    </a:cubicBezTo>
                    <a:lnTo>
                      <a:pt x="251" y="2231"/>
                    </a:ln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lnTo>
                      <a:pt x="502" y="2431"/>
                    </a:ln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14" y="2820"/>
                      <a:pt x="320" y="2826"/>
                      <a:pt x="326" y="2826"/>
                    </a:cubicBezTo>
                    <a:cubicBezTo>
                      <a:pt x="332" y="2826"/>
                      <a:pt x="339" y="2820"/>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707"/>
                      <a:pt x="1253" y="2707"/>
                      <a:pt x="1253" y="2732"/>
                    </a:cubicBezTo>
                    <a:lnTo>
                      <a:pt x="1304" y="2732"/>
                    </a:ln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lnTo>
                      <a:pt x="1880" y="2883"/>
                    </a:lnTo>
                    <a:cubicBezTo>
                      <a:pt x="1930" y="2933"/>
                      <a:pt x="2005" y="2958"/>
                      <a:pt x="2055" y="2983"/>
                    </a:cubicBezTo>
                    <a:cubicBezTo>
                      <a:pt x="2131" y="3033"/>
                      <a:pt x="2206" y="3083"/>
                      <a:pt x="2306" y="3133"/>
                    </a:cubicBezTo>
                    <a:cubicBezTo>
                      <a:pt x="2313" y="3141"/>
                      <a:pt x="2321" y="3144"/>
                      <a:pt x="2328" y="3144"/>
                    </a:cubicBezTo>
                    <a:cubicBezTo>
                      <a:pt x="2346" y="3144"/>
                      <a:pt x="2364" y="3126"/>
                      <a:pt x="2381" y="3108"/>
                    </a:cubicBezTo>
                    <a:cubicBezTo>
                      <a:pt x="2381" y="3083"/>
                      <a:pt x="2381" y="3058"/>
                      <a:pt x="2356" y="3033"/>
                    </a:cubicBezTo>
                    <a:cubicBezTo>
                      <a:pt x="2281" y="2983"/>
                      <a:pt x="2181" y="2933"/>
                      <a:pt x="2080" y="2883"/>
                    </a:cubicBezTo>
                    <a:cubicBezTo>
                      <a:pt x="2005" y="2832"/>
                      <a:pt x="1930" y="2782"/>
                      <a:pt x="1855" y="2732"/>
                    </a:cubicBezTo>
                    <a:cubicBezTo>
                      <a:pt x="1830" y="2632"/>
                      <a:pt x="1805" y="2557"/>
                      <a:pt x="1780" y="2457"/>
                    </a:cubicBezTo>
                    <a:lnTo>
                      <a:pt x="1780" y="2457"/>
                    </a:ln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lnTo>
                      <a:pt x="2231" y="2582"/>
                    </a:ln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lnTo>
                      <a:pt x="2857" y="2081"/>
                    </a:lnTo>
                    <a:cubicBezTo>
                      <a:pt x="2908" y="2056"/>
                      <a:pt x="2958" y="2030"/>
                      <a:pt x="3008" y="2030"/>
                    </a:cubicBezTo>
                    <a:cubicBezTo>
                      <a:pt x="3108" y="1980"/>
                      <a:pt x="3233" y="1930"/>
                      <a:pt x="3359" y="1880"/>
                    </a:cubicBezTo>
                    <a:cubicBezTo>
                      <a:pt x="3384" y="1880"/>
                      <a:pt x="3384" y="1830"/>
                      <a:pt x="3384" y="1805"/>
                    </a:cubicBezTo>
                    <a:cubicBezTo>
                      <a:pt x="3384" y="1780"/>
                      <a:pt x="3359" y="1755"/>
                      <a:pt x="3359" y="1755"/>
                    </a:cubicBezTo>
                    <a:lnTo>
                      <a:pt x="3284" y="1755"/>
                    </a:ln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lnTo>
                      <a:pt x="2356" y="1329"/>
                    </a:ln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47" y="1186"/>
                      <a:pt x="2960" y="1189"/>
                      <a:pt x="2971" y="1189"/>
                    </a:cubicBezTo>
                    <a:cubicBezTo>
                      <a:pt x="2997" y="1189"/>
                      <a:pt x="3015" y="1171"/>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52"/>
                      <a:pt x="2005" y="652"/>
                      <a:pt x="1980" y="652"/>
                    </a:cubicBezTo>
                    <a:lnTo>
                      <a:pt x="1955" y="652"/>
                    </a:ln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lnTo>
                      <a:pt x="1429" y="752"/>
                    </a:ln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8"/>
              <p:cNvSpPr/>
              <p:nvPr/>
            </p:nvSpPr>
            <p:spPr>
              <a:xfrm>
                <a:off x="4865450" y="1768825"/>
                <a:ext cx="84600" cy="88375"/>
              </a:xfrm>
              <a:custGeom>
                <a:avLst/>
                <a:gdLst/>
                <a:ahLst/>
                <a:cxnLst/>
                <a:rect l="l" t="t" r="r" b="b"/>
                <a:pathLst>
                  <a:path w="3384" h="3535" fill="none" extrusionOk="0">
                    <a:moveTo>
                      <a:pt x="2181" y="2081"/>
                    </a:moveTo>
                    <a:cubicBezTo>
                      <a:pt x="2181" y="2131"/>
                      <a:pt x="2181" y="2181"/>
                      <a:pt x="2206" y="2206"/>
                    </a:cubicBezTo>
                    <a:cubicBezTo>
                      <a:pt x="2206" y="2281"/>
                      <a:pt x="2231" y="2331"/>
                      <a:pt x="2256" y="2406"/>
                    </a:cubicBezTo>
                    <a:cubicBezTo>
                      <a:pt x="2256" y="2431"/>
                      <a:pt x="2256" y="2482"/>
                      <a:pt x="2281" y="2507"/>
                    </a:cubicBezTo>
                    <a:cubicBezTo>
                      <a:pt x="2256" y="2507"/>
                      <a:pt x="2256" y="2507"/>
                      <a:pt x="2231" y="2507"/>
                    </a:cubicBezTo>
                    <a:cubicBezTo>
                      <a:pt x="2206" y="2482"/>
                      <a:pt x="2156" y="2482"/>
                      <a:pt x="2131" y="2482"/>
                    </a:cubicBezTo>
                    <a:cubicBezTo>
                      <a:pt x="2106" y="2482"/>
                      <a:pt x="2080" y="2482"/>
                      <a:pt x="2030" y="2457"/>
                    </a:cubicBezTo>
                    <a:cubicBezTo>
                      <a:pt x="2005" y="2457"/>
                      <a:pt x="2005" y="2457"/>
                      <a:pt x="1980" y="2457"/>
                    </a:cubicBezTo>
                    <a:cubicBezTo>
                      <a:pt x="1955" y="2431"/>
                      <a:pt x="1930" y="2431"/>
                      <a:pt x="1930" y="2431"/>
                    </a:cubicBezTo>
                    <a:cubicBezTo>
                      <a:pt x="1880" y="2431"/>
                      <a:pt x="1855" y="2406"/>
                      <a:pt x="1830" y="2406"/>
                    </a:cubicBezTo>
                    <a:cubicBezTo>
                      <a:pt x="1830" y="2406"/>
                      <a:pt x="1805" y="2406"/>
                      <a:pt x="1805" y="2406"/>
                    </a:cubicBez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ubicBezTo>
                      <a:pt x="1805" y="1905"/>
                      <a:pt x="1980" y="1955"/>
                      <a:pt x="2131" y="2005"/>
                    </a:cubicBezTo>
                    <a:cubicBezTo>
                      <a:pt x="2156" y="2030"/>
                      <a:pt x="2156" y="2030"/>
                      <a:pt x="2156" y="2030"/>
                    </a:cubicBezTo>
                    <a:cubicBezTo>
                      <a:pt x="2156" y="2056"/>
                      <a:pt x="2156" y="2056"/>
                      <a:pt x="2181" y="2081"/>
                    </a:cubicBezTo>
                    <a:close/>
                    <a:moveTo>
                      <a:pt x="1554" y="2431"/>
                    </a:move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cubicBezTo>
                      <a:pt x="1153" y="2106"/>
                      <a:pt x="1153" y="2106"/>
                      <a:pt x="1153" y="2106"/>
                    </a:cubicBezTo>
                    <a:lnTo>
                      <a:pt x="1178" y="2081"/>
                    </a:lnTo>
                    <a:cubicBezTo>
                      <a:pt x="1228" y="2056"/>
                      <a:pt x="1278" y="2005"/>
                      <a:pt x="1329" y="1955"/>
                    </a:cubicBezTo>
                    <a:cubicBezTo>
                      <a:pt x="1354" y="1930"/>
                      <a:pt x="1404" y="1880"/>
                      <a:pt x="1454" y="1855"/>
                    </a:cubicBezTo>
                    <a:cubicBezTo>
                      <a:pt x="1479" y="1830"/>
                      <a:pt x="1479" y="1830"/>
                      <a:pt x="1504" y="1805"/>
                    </a:cubicBezTo>
                    <a:cubicBezTo>
                      <a:pt x="1504" y="1805"/>
                      <a:pt x="1529" y="1805"/>
                      <a:pt x="1529" y="1805"/>
                    </a:cubicBez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lose/>
                    <a:moveTo>
                      <a:pt x="827" y="1980"/>
                    </a:moveTo>
                    <a:cubicBezTo>
                      <a:pt x="777" y="1980"/>
                      <a:pt x="727" y="1955"/>
                      <a:pt x="677" y="1930"/>
                    </a:cubicBezTo>
                    <a:cubicBezTo>
                      <a:pt x="652" y="1930"/>
                      <a:pt x="652" y="1930"/>
                      <a:pt x="627" y="1930"/>
                    </a:cubicBez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ubicBezTo>
                      <a:pt x="1103" y="1655"/>
                      <a:pt x="1153" y="1680"/>
                      <a:pt x="1228" y="1705"/>
                    </a:cubicBezTo>
                    <a:cubicBezTo>
                      <a:pt x="1278" y="1730"/>
                      <a:pt x="1329" y="1755"/>
                      <a:pt x="1404" y="1755"/>
                    </a:cubicBezTo>
                    <a:cubicBezTo>
                      <a:pt x="1404" y="1755"/>
                      <a:pt x="1404"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lose/>
                    <a:moveTo>
                      <a:pt x="928" y="1128"/>
                    </a:moveTo>
                    <a:cubicBezTo>
                      <a:pt x="928" y="1078"/>
                      <a:pt x="903" y="1053"/>
                      <a:pt x="877" y="1003"/>
                    </a:cubicBezTo>
                    <a:cubicBezTo>
                      <a:pt x="877" y="1003"/>
                      <a:pt x="877" y="1003"/>
                      <a:pt x="877" y="1003"/>
                    </a:cubicBezTo>
                    <a:cubicBezTo>
                      <a:pt x="877" y="1003"/>
                      <a:pt x="877" y="1003"/>
                      <a:pt x="877" y="1003"/>
                    </a:cubicBezTo>
                    <a:cubicBezTo>
                      <a:pt x="903" y="1003"/>
                      <a:pt x="928" y="1003"/>
                      <a:pt x="953" y="1028"/>
                    </a:cubicBezTo>
                    <a:cubicBezTo>
                      <a:pt x="978" y="1028"/>
                      <a:pt x="1028" y="1028"/>
                      <a:pt x="1053" y="1028"/>
                    </a:cubicBezTo>
                    <a:cubicBezTo>
                      <a:pt x="1078" y="1053"/>
                      <a:pt x="1103" y="1053"/>
                      <a:pt x="1153" y="1078"/>
                    </a:cubicBezTo>
                    <a:cubicBezTo>
                      <a:pt x="1203" y="1078"/>
                      <a:pt x="1253" y="1103"/>
                      <a:pt x="1329" y="1128"/>
                    </a:cubicBezTo>
                    <a:cubicBezTo>
                      <a:pt x="1329" y="1128"/>
                      <a:pt x="1354" y="1128"/>
                      <a:pt x="1354" y="1128"/>
                    </a:cubicBez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lose/>
                    <a:moveTo>
                      <a:pt x="1504" y="1153"/>
                    </a:move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79" y="1604"/>
                      <a:pt x="1579" y="1604"/>
                      <a:pt x="1579" y="1604"/>
                    </a:cubicBezTo>
                    <a:cubicBezTo>
                      <a:pt x="1554" y="1479"/>
                      <a:pt x="1529" y="1354"/>
                      <a:pt x="1504" y="1228"/>
                    </a:cubicBezTo>
                    <a:cubicBezTo>
                      <a:pt x="1479" y="1203"/>
                      <a:pt x="1479" y="1178"/>
                      <a:pt x="1479" y="1153"/>
                    </a:cubicBezTo>
                    <a:cubicBezTo>
                      <a:pt x="1479" y="1153"/>
                      <a:pt x="1479" y="1153"/>
                      <a:pt x="1504" y="1153"/>
                    </a:cubicBezTo>
                    <a:close/>
                    <a:moveTo>
                      <a:pt x="2381" y="1454"/>
                    </a:move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cubicBezTo>
                      <a:pt x="2156" y="1855"/>
                      <a:pt x="2156" y="1855"/>
                      <a:pt x="2156" y="1855"/>
                    </a:cubicBez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ubicBezTo>
                      <a:pt x="2106" y="1329"/>
                      <a:pt x="2156" y="1329"/>
                      <a:pt x="2206" y="1354"/>
                    </a:cubicBezTo>
                    <a:cubicBezTo>
                      <a:pt x="2256" y="1379"/>
                      <a:pt x="2331" y="1429"/>
                      <a:pt x="2381" y="1454"/>
                    </a:cubicBezTo>
                    <a:close/>
                    <a:moveTo>
                      <a:pt x="2707" y="1579"/>
                    </a:moveTo>
                    <a:cubicBezTo>
                      <a:pt x="2707" y="1579"/>
                      <a:pt x="2707" y="1579"/>
                      <a:pt x="2707" y="1579"/>
                    </a:cubicBezTo>
                    <a:cubicBezTo>
                      <a:pt x="2707" y="1579"/>
                      <a:pt x="2707" y="1579"/>
                      <a:pt x="2707" y="1579"/>
                    </a:cubicBezTo>
                    <a:cubicBezTo>
                      <a:pt x="2707" y="1579"/>
                      <a:pt x="2707" y="1579"/>
                      <a:pt x="2707" y="1579"/>
                    </a:cubicBezTo>
                    <a:close/>
                    <a:moveTo>
                      <a:pt x="3384" y="1805"/>
                    </a:moveTo>
                    <a:cubicBezTo>
                      <a:pt x="3384" y="1780"/>
                      <a:pt x="3359" y="1755"/>
                      <a:pt x="3359" y="1755"/>
                    </a:cubicBezTo>
                    <a:cubicBezTo>
                      <a:pt x="3334" y="1755"/>
                      <a:pt x="3334" y="1755"/>
                      <a:pt x="3309" y="1755"/>
                    </a:cubicBezTo>
                    <a:cubicBezTo>
                      <a:pt x="3309" y="1755"/>
                      <a:pt x="3309" y="1755"/>
                      <a:pt x="3284" y="1755"/>
                    </a:cubicBez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cubicBezTo>
                      <a:pt x="2331" y="1329"/>
                      <a:pt x="2356" y="1329"/>
                      <a:pt x="2356" y="1329"/>
                    </a:cubicBez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83" y="1203"/>
                      <a:pt x="3008" y="1178"/>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56" y="953"/>
                      <a:pt x="2356" y="953"/>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77"/>
                      <a:pt x="2030" y="677"/>
                      <a:pt x="2030" y="677"/>
                    </a:cubicBezTo>
                    <a:cubicBezTo>
                      <a:pt x="2030" y="652"/>
                      <a:pt x="2005" y="652"/>
                      <a:pt x="1980" y="652"/>
                    </a:cubicBezTo>
                    <a:cubicBezTo>
                      <a:pt x="1980" y="652"/>
                      <a:pt x="1955" y="652"/>
                      <a:pt x="1955" y="652"/>
                    </a:cubicBez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cubicBezTo>
                      <a:pt x="1404" y="752"/>
                      <a:pt x="1404" y="752"/>
                      <a:pt x="1429" y="752"/>
                    </a:cubicBez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ubicBezTo>
                      <a:pt x="1654" y="0"/>
                      <a:pt x="1654" y="0"/>
                      <a:pt x="1654" y="0"/>
                    </a:cubicBezTo>
                    <a:cubicBezTo>
                      <a:pt x="1629" y="0"/>
                      <a:pt x="1629" y="0"/>
                      <a:pt x="1629" y="0"/>
                    </a:cubicBez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cubicBezTo>
                      <a:pt x="877" y="376"/>
                      <a:pt x="877" y="376"/>
                      <a:pt x="852" y="376"/>
                    </a:cubicBez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802" y="903"/>
                      <a:pt x="802"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79"/>
                      <a:pt x="652" y="1379"/>
                    </a:cubicBezTo>
                    <a:cubicBezTo>
                      <a:pt x="652" y="1379"/>
                      <a:pt x="652" y="1354"/>
                      <a:pt x="652" y="1354"/>
                    </a:cubicBezTo>
                    <a:cubicBezTo>
                      <a:pt x="627" y="1354"/>
                      <a:pt x="627" y="1354"/>
                      <a:pt x="627" y="1354"/>
                    </a:cubicBez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cubicBezTo>
                      <a:pt x="75" y="1178"/>
                      <a:pt x="50" y="1178"/>
                      <a:pt x="50" y="1178"/>
                    </a:cubicBezTo>
                    <a:cubicBezTo>
                      <a:pt x="25" y="1178"/>
                      <a:pt x="25" y="1178"/>
                      <a:pt x="0" y="1178"/>
                    </a:cubicBez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cubicBezTo>
                      <a:pt x="226" y="1730"/>
                      <a:pt x="251" y="1730"/>
                      <a:pt x="276" y="1730"/>
                    </a:cubicBezTo>
                    <a:cubicBezTo>
                      <a:pt x="351" y="1680"/>
                      <a:pt x="426" y="1604"/>
                      <a:pt x="502" y="1554"/>
                    </a:cubicBezTo>
                    <a:cubicBezTo>
                      <a:pt x="527" y="1529"/>
                      <a:pt x="552" y="1504"/>
                      <a:pt x="602" y="1479"/>
                    </a:cubicBezTo>
                    <a:cubicBezTo>
                      <a:pt x="602" y="1479"/>
                      <a:pt x="602" y="1479"/>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52" y="1905"/>
                      <a:pt x="552" y="1905"/>
                      <a:pt x="552" y="1905"/>
                    </a:cubicBezTo>
                    <a:cubicBezTo>
                      <a:pt x="527" y="1905"/>
                      <a:pt x="527" y="1930"/>
                      <a:pt x="527" y="1930"/>
                    </a:cubicBezTo>
                    <a:cubicBezTo>
                      <a:pt x="502" y="1955"/>
                      <a:pt x="527" y="1980"/>
                      <a:pt x="552" y="1980"/>
                    </a:cubicBezTo>
                    <a:cubicBezTo>
                      <a:pt x="552" y="1980"/>
                      <a:pt x="577" y="2005"/>
                      <a:pt x="602" y="2005"/>
                    </a:cubicBezTo>
                    <a:cubicBezTo>
                      <a:pt x="602" y="2005"/>
                      <a:pt x="627" y="2005"/>
                      <a:pt x="652" y="2005"/>
                    </a:cubicBezTo>
                    <a:cubicBezTo>
                      <a:pt x="702" y="2030"/>
                      <a:pt x="752" y="2030"/>
                      <a:pt x="827" y="2056"/>
                    </a:cubicBezTo>
                    <a:cubicBezTo>
                      <a:pt x="877" y="2081"/>
                      <a:pt x="928" y="2081"/>
                      <a:pt x="978" y="2106"/>
                    </a:cubicBezTo>
                    <a:cubicBezTo>
                      <a:pt x="1003" y="2106"/>
                      <a:pt x="1003" y="2106"/>
                      <a:pt x="1003" y="2106"/>
                    </a:cubicBezTo>
                    <a:cubicBezTo>
                      <a:pt x="1003" y="2131"/>
                      <a:pt x="978" y="2131"/>
                      <a:pt x="978" y="2131"/>
                    </a:cubicBezTo>
                    <a:cubicBezTo>
                      <a:pt x="928" y="2181"/>
                      <a:pt x="877" y="2231"/>
                      <a:pt x="827" y="2281"/>
                    </a:cubicBezTo>
                    <a:cubicBezTo>
                      <a:pt x="827" y="2306"/>
                      <a:pt x="802" y="2306"/>
                      <a:pt x="777" y="2331"/>
                    </a:cubicBezTo>
                    <a:cubicBezTo>
                      <a:pt x="777" y="2331"/>
                      <a:pt x="752" y="2331"/>
                      <a:pt x="752" y="2331"/>
                    </a:cubicBezTo>
                    <a:cubicBezTo>
                      <a:pt x="677" y="2306"/>
                      <a:pt x="627" y="2306"/>
                      <a:pt x="552" y="2281"/>
                    </a:cubicBezTo>
                    <a:cubicBezTo>
                      <a:pt x="476" y="2281"/>
                      <a:pt x="401" y="2256"/>
                      <a:pt x="351" y="2256"/>
                    </a:cubicBezTo>
                    <a:cubicBezTo>
                      <a:pt x="326" y="2256"/>
                      <a:pt x="301" y="2256"/>
                      <a:pt x="276" y="2231"/>
                    </a:cubicBezTo>
                    <a:cubicBezTo>
                      <a:pt x="276" y="2231"/>
                      <a:pt x="251" y="2231"/>
                      <a:pt x="251" y="2231"/>
                    </a:cubicBez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cubicBezTo>
                      <a:pt x="426" y="2431"/>
                      <a:pt x="476" y="2431"/>
                      <a:pt x="502" y="2431"/>
                    </a:cubicBez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26" y="2832"/>
                      <a:pt x="326" y="2832"/>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lnTo>
                      <a:pt x="1028" y="2206"/>
                    </a:ln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682"/>
                      <a:pt x="1253" y="2682"/>
                      <a:pt x="1253" y="2682"/>
                    </a:cubicBezTo>
                    <a:cubicBezTo>
                      <a:pt x="1253" y="2707"/>
                      <a:pt x="1253" y="2707"/>
                      <a:pt x="1253" y="2732"/>
                    </a:cubicBezTo>
                    <a:cubicBezTo>
                      <a:pt x="1278" y="2732"/>
                      <a:pt x="1304" y="2732"/>
                      <a:pt x="1304" y="2732"/>
                    </a:cubicBez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54" y="2431"/>
                      <a:pt x="1654" y="2431"/>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cubicBezTo>
                      <a:pt x="1930" y="2933"/>
                      <a:pt x="2005" y="2958"/>
                      <a:pt x="2055" y="2983"/>
                    </a:cubicBezTo>
                    <a:cubicBezTo>
                      <a:pt x="2131" y="3033"/>
                      <a:pt x="2206" y="3083"/>
                      <a:pt x="2306" y="3133"/>
                    </a:cubicBezTo>
                    <a:cubicBezTo>
                      <a:pt x="2331" y="3158"/>
                      <a:pt x="2356" y="3133"/>
                      <a:pt x="2381" y="3108"/>
                    </a:cubicBezTo>
                    <a:cubicBezTo>
                      <a:pt x="2381" y="3083"/>
                      <a:pt x="2381" y="3058"/>
                      <a:pt x="2356" y="3033"/>
                    </a:cubicBezTo>
                    <a:cubicBezTo>
                      <a:pt x="2281" y="2983"/>
                      <a:pt x="2181" y="2933"/>
                      <a:pt x="2080" y="2883"/>
                    </a:cubicBezTo>
                    <a:cubicBezTo>
                      <a:pt x="2005" y="2832"/>
                      <a:pt x="1930" y="2782"/>
                      <a:pt x="1855" y="2732"/>
                    </a:cubicBezTo>
                    <a:cubicBezTo>
                      <a:pt x="1855" y="2732"/>
                      <a:pt x="1855" y="2732"/>
                      <a:pt x="1855" y="2732"/>
                    </a:cubicBezTo>
                    <a:cubicBezTo>
                      <a:pt x="1855" y="2732"/>
                      <a:pt x="1855" y="2732"/>
                      <a:pt x="1855" y="2732"/>
                    </a:cubicBezTo>
                    <a:cubicBezTo>
                      <a:pt x="1830" y="2632"/>
                      <a:pt x="1805" y="2557"/>
                      <a:pt x="1780" y="2457"/>
                    </a:cubicBez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cubicBezTo>
                      <a:pt x="2181" y="2582"/>
                      <a:pt x="2206" y="2582"/>
                      <a:pt x="2231" y="2582"/>
                    </a:cubicBez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cubicBezTo>
                      <a:pt x="2883" y="2081"/>
                      <a:pt x="2883" y="2081"/>
                      <a:pt x="2857" y="2081"/>
                    </a:cubicBezTo>
                    <a:cubicBezTo>
                      <a:pt x="2908" y="2056"/>
                      <a:pt x="2958" y="2030"/>
                      <a:pt x="3008" y="2030"/>
                    </a:cubicBezTo>
                    <a:cubicBezTo>
                      <a:pt x="3108" y="1980"/>
                      <a:pt x="3233" y="1930"/>
                      <a:pt x="3359" y="1880"/>
                    </a:cubicBezTo>
                    <a:cubicBezTo>
                      <a:pt x="3384" y="1880"/>
                      <a:pt x="3384" y="1830"/>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8"/>
              <p:cNvSpPr/>
              <p:nvPr/>
            </p:nvSpPr>
            <p:spPr>
              <a:xfrm>
                <a:off x="5275850" y="1744375"/>
                <a:ext cx="85225" cy="88375"/>
              </a:xfrm>
              <a:custGeom>
                <a:avLst/>
                <a:gdLst/>
                <a:ahLst/>
                <a:cxnLst/>
                <a:rect l="l" t="t" r="r" b="b"/>
                <a:pathLst>
                  <a:path w="3409" h="3535" extrusionOk="0">
                    <a:moveTo>
                      <a:pt x="1980" y="778"/>
                    </a:move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lnTo>
                      <a:pt x="1504" y="1154"/>
                    </a:ln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lose/>
                    <a:moveTo>
                      <a:pt x="978" y="1003"/>
                    </a:move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ubicBezTo>
                      <a:pt x="928" y="1079"/>
                      <a:pt x="903" y="1029"/>
                      <a:pt x="878" y="1003"/>
                    </a:cubicBezTo>
                    <a:close/>
                    <a:moveTo>
                      <a:pt x="2081" y="1279"/>
                    </a:moveTo>
                    <a:cubicBezTo>
                      <a:pt x="2131" y="1304"/>
                      <a:pt x="2156" y="1329"/>
                      <a:pt x="2206" y="1354"/>
                    </a:cubicBezTo>
                    <a:cubicBezTo>
                      <a:pt x="2281" y="1379"/>
                      <a:pt x="2331" y="1404"/>
                      <a:pt x="2406" y="1455"/>
                    </a:cubicBez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lnTo>
                      <a:pt x="2156" y="1856"/>
                    </a:ln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lose/>
                    <a:moveTo>
                      <a:pt x="1053" y="1630"/>
                    </a:moveTo>
                    <a:cubicBezTo>
                      <a:pt x="1103" y="1655"/>
                      <a:pt x="1178" y="1680"/>
                      <a:pt x="1228" y="1705"/>
                    </a:cubicBezTo>
                    <a:cubicBezTo>
                      <a:pt x="1279" y="1730"/>
                      <a:pt x="1329" y="1730"/>
                      <a:pt x="1404" y="1755"/>
                    </a:cubicBez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ubicBezTo>
                      <a:pt x="777" y="1956"/>
                      <a:pt x="727" y="1956"/>
                      <a:pt x="677" y="1931"/>
                    </a:cubicBezTo>
                    <a:lnTo>
                      <a:pt x="627" y="1931"/>
                    </a:ln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lose/>
                    <a:moveTo>
                      <a:pt x="1655" y="1856"/>
                    </a:moveTo>
                    <a:lnTo>
                      <a:pt x="1655" y="1856"/>
                    </a:lnTo>
                    <a:cubicBezTo>
                      <a:pt x="1805" y="1906"/>
                      <a:pt x="1980" y="1956"/>
                      <a:pt x="2131" y="2006"/>
                    </a:cubicBezTo>
                    <a:cubicBezTo>
                      <a:pt x="2156" y="2006"/>
                      <a:pt x="2156" y="2006"/>
                      <a:pt x="2156" y="2031"/>
                    </a:cubicBezTo>
                    <a:cubicBezTo>
                      <a:pt x="2181" y="2031"/>
                      <a:pt x="2181" y="2056"/>
                      <a:pt x="2181" y="2081"/>
                    </a:cubicBez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lnTo>
                      <a:pt x="2131" y="2482"/>
                    </a:lnTo>
                    <a:cubicBezTo>
                      <a:pt x="2106" y="2482"/>
                      <a:pt x="2081" y="2457"/>
                      <a:pt x="2056" y="2457"/>
                    </a:cubicBezTo>
                    <a:cubicBezTo>
                      <a:pt x="2030" y="2457"/>
                      <a:pt x="2005" y="2457"/>
                      <a:pt x="1980" y="2432"/>
                    </a:cubicBezTo>
                    <a:lnTo>
                      <a:pt x="1930" y="2432"/>
                    </a:lnTo>
                    <a:cubicBezTo>
                      <a:pt x="1905" y="2432"/>
                      <a:pt x="1855" y="2407"/>
                      <a:pt x="1830" y="2407"/>
                    </a:cubicBezTo>
                    <a:cubicBezTo>
                      <a:pt x="1830" y="2407"/>
                      <a:pt x="1805" y="2407"/>
                      <a:pt x="1805" y="2382"/>
                    </a:cubicBezTo>
                    <a:lnTo>
                      <a:pt x="1780" y="2382"/>
                    </a:lnTo>
                    <a:cubicBezTo>
                      <a:pt x="1755" y="2357"/>
                      <a:pt x="1755" y="2357"/>
                      <a:pt x="1755" y="2332"/>
                    </a:cubicBezTo>
                    <a:cubicBezTo>
                      <a:pt x="1730" y="2206"/>
                      <a:pt x="1705" y="2081"/>
                      <a:pt x="1680" y="1981"/>
                    </a:cubicBezTo>
                    <a:cubicBezTo>
                      <a:pt x="1680" y="1931"/>
                      <a:pt x="1655" y="1881"/>
                      <a:pt x="1655" y="1856"/>
                    </a:cubicBezTo>
                    <a:close/>
                    <a:moveTo>
                      <a:pt x="1529" y="1805"/>
                    </a:move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lose/>
                    <a:moveTo>
                      <a:pt x="1629" y="1"/>
                    </a:move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lnTo>
                      <a:pt x="1203" y="51"/>
                    </a:ln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lnTo>
                      <a:pt x="878" y="377"/>
                    </a:ln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lnTo>
                      <a:pt x="802" y="903"/>
                    </a:ln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lnTo>
                      <a:pt x="652" y="1379"/>
                    </a:ln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lnTo>
                      <a:pt x="326" y="928"/>
                    </a:ln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lnTo>
                      <a:pt x="627" y="1480"/>
                    </a:ln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27" y="1906"/>
                      <a:pt x="527" y="1931"/>
                    </a:cubicBezTo>
                    <a:cubicBezTo>
                      <a:pt x="527" y="1956"/>
                      <a:pt x="527" y="1981"/>
                      <a:pt x="552" y="1981"/>
                    </a:cubicBezTo>
                    <a:cubicBezTo>
                      <a:pt x="577" y="1981"/>
                      <a:pt x="577" y="1981"/>
                      <a:pt x="602" y="2006"/>
                    </a:cubicBezTo>
                    <a:lnTo>
                      <a:pt x="652" y="2006"/>
                    </a:lnTo>
                    <a:cubicBezTo>
                      <a:pt x="702" y="2031"/>
                      <a:pt x="777" y="2031"/>
                      <a:pt x="827" y="2056"/>
                    </a:cubicBezTo>
                    <a:cubicBezTo>
                      <a:pt x="878" y="2056"/>
                      <a:pt x="928" y="2081"/>
                      <a:pt x="1003" y="2106"/>
                    </a:cubicBezTo>
                    <a:cubicBezTo>
                      <a:pt x="1003" y="2106"/>
                      <a:pt x="1003" y="2131"/>
                      <a:pt x="978" y="2131"/>
                    </a:cubicBezTo>
                    <a:cubicBezTo>
                      <a:pt x="928" y="2181"/>
                      <a:pt x="878" y="2232"/>
                      <a:pt x="853" y="2257"/>
                    </a:cubicBezTo>
                    <a:cubicBezTo>
                      <a:pt x="827" y="2282"/>
                      <a:pt x="802" y="2307"/>
                      <a:pt x="777" y="2332"/>
                    </a:cubicBezTo>
                    <a:lnTo>
                      <a:pt x="752" y="2332"/>
                    </a:lnTo>
                    <a:cubicBezTo>
                      <a:pt x="702" y="2307"/>
                      <a:pt x="627" y="2282"/>
                      <a:pt x="552" y="2282"/>
                    </a:cubicBezTo>
                    <a:cubicBezTo>
                      <a:pt x="477" y="2257"/>
                      <a:pt x="426" y="2257"/>
                      <a:pt x="351" y="2257"/>
                    </a:cubicBezTo>
                    <a:cubicBezTo>
                      <a:pt x="326" y="2257"/>
                      <a:pt x="301" y="2232"/>
                      <a:pt x="276" y="2232"/>
                    </a:cubicBezTo>
                    <a:lnTo>
                      <a:pt x="226" y="2232"/>
                    </a:ln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18" y="2808"/>
                      <a:pt x="335" y="2819"/>
                      <a:pt x="344" y="2819"/>
                    </a:cubicBezTo>
                    <a:cubicBezTo>
                      <a:pt x="349" y="2819"/>
                      <a:pt x="351" y="2816"/>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57"/>
                      <a:pt x="1680" y="2507"/>
                      <a:pt x="1705" y="2532"/>
                    </a:cubicBezTo>
                    <a:cubicBezTo>
                      <a:pt x="1705" y="2607"/>
                      <a:pt x="1730" y="2658"/>
                      <a:pt x="1730" y="2733"/>
                    </a:cubicBezTo>
                    <a:cubicBezTo>
                      <a:pt x="1755" y="2733"/>
                      <a:pt x="1755" y="2758"/>
                      <a:pt x="1755" y="2758"/>
                    </a:cubicBezTo>
                    <a:lnTo>
                      <a:pt x="1730" y="2758"/>
                    </a:ln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42" y="3297"/>
                      <a:pt x="1554" y="3303"/>
                      <a:pt x="1567" y="3303"/>
                    </a:cubicBezTo>
                    <a:cubicBezTo>
                      <a:pt x="1579" y="3303"/>
                      <a:pt x="1592" y="3297"/>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lnTo>
                      <a:pt x="1880" y="2883"/>
                    </a:ln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23" y="2339"/>
                      <a:pt x="3236" y="2342"/>
                      <a:pt x="3247" y="2342"/>
                    </a:cubicBezTo>
                    <a:cubicBezTo>
                      <a:pt x="3273" y="2342"/>
                      <a:pt x="3291" y="2324"/>
                      <a:pt x="3309" y="2307"/>
                    </a:cubicBezTo>
                    <a:cubicBezTo>
                      <a:pt x="3309" y="2282"/>
                      <a:pt x="3309" y="2232"/>
                      <a:pt x="3284" y="2206"/>
                    </a:cubicBezTo>
                    <a:cubicBezTo>
                      <a:pt x="3208" y="2181"/>
                      <a:pt x="3158" y="2156"/>
                      <a:pt x="3083" y="2131"/>
                    </a:cubicBezTo>
                    <a:cubicBezTo>
                      <a:pt x="3033" y="2131"/>
                      <a:pt x="2958" y="2106"/>
                      <a:pt x="2908" y="2081"/>
                    </a:cubicBezTo>
                    <a:lnTo>
                      <a:pt x="2858" y="2081"/>
                    </a:lnTo>
                    <a:lnTo>
                      <a:pt x="3008" y="2031"/>
                    </a:lnTo>
                    <a:cubicBezTo>
                      <a:pt x="3133" y="1981"/>
                      <a:pt x="3234" y="1931"/>
                      <a:pt x="3359" y="1881"/>
                    </a:cubicBezTo>
                    <a:cubicBezTo>
                      <a:pt x="3384" y="1881"/>
                      <a:pt x="3409" y="1831"/>
                      <a:pt x="3384" y="1805"/>
                    </a:cubicBezTo>
                    <a:cubicBezTo>
                      <a:pt x="3384" y="1780"/>
                      <a:pt x="3384" y="1755"/>
                      <a:pt x="3359" y="1755"/>
                    </a:cubicBezTo>
                    <a:cubicBezTo>
                      <a:pt x="3359" y="1730"/>
                      <a:pt x="3334" y="1730"/>
                      <a:pt x="3309" y="1730"/>
                    </a:cubicBezTo>
                    <a:cubicBezTo>
                      <a:pt x="3183" y="1780"/>
                      <a:pt x="3083" y="1805"/>
                      <a:pt x="2983" y="1856"/>
                    </a:cubicBezTo>
                    <a:cubicBezTo>
                      <a:pt x="2858" y="1906"/>
                      <a:pt x="2757" y="1931"/>
                      <a:pt x="2657" y="1981"/>
                    </a:cubicBezTo>
                    <a:lnTo>
                      <a:pt x="2607" y="1981"/>
                    </a:ln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06" y="1304"/>
                      <a:pt x="2281" y="1279"/>
                      <a:pt x="2231" y="1279"/>
                    </a:cubicBezTo>
                    <a:cubicBezTo>
                      <a:pt x="2206" y="1254"/>
                      <a:pt x="2181" y="1254"/>
                      <a:pt x="2156" y="1229"/>
                    </a:cubicBezTo>
                    <a:cubicBezTo>
                      <a:pt x="2156" y="1229"/>
                      <a:pt x="2156" y="1229"/>
                      <a:pt x="2181" y="1204"/>
                    </a:cubicBezTo>
                    <a:cubicBezTo>
                      <a:pt x="2231" y="1179"/>
                      <a:pt x="2256" y="1129"/>
                      <a:pt x="2306" y="1104"/>
                    </a:cubicBezTo>
                    <a:cubicBezTo>
                      <a:pt x="2331" y="1079"/>
                      <a:pt x="2381" y="1054"/>
                      <a:pt x="2406" y="1029"/>
                    </a:cubicBezTo>
                    <a:lnTo>
                      <a:pt x="2431" y="1029"/>
                    </a:ln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lnTo>
                      <a:pt x="2807" y="577"/>
                    </a:ln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53"/>
                      <a:pt x="2005" y="653"/>
                      <a:pt x="1980" y="653"/>
                    </a:cubicBezTo>
                    <a:lnTo>
                      <a:pt x="1955" y="653"/>
                    </a:ln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8"/>
              <p:cNvSpPr/>
              <p:nvPr/>
            </p:nvSpPr>
            <p:spPr>
              <a:xfrm>
                <a:off x="5275850" y="1744375"/>
                <a:ext cx="85225" cy="88375"/>
              </a:xfrm>
              <a:custGeom>
                <a:avLst/>
                <a:gdLst/>
                <a:ahLst/>
                <a:cxnLst/>
                <a:rect l="l" t="t" r="r" b="b"/>
                <a:pathLst>
                  <a:path w="3409" h="3535" fill="none" extrusionOk="0">
                    <a:moveTo>
                      <a:pt x="2181" y="2081"/>
                    </a:move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cubicBezTo>
                      <a:pt x="2206" y="2482"/>
                      <a:pt x="2181" y="2482"/>
                      <a:pt x="2131" y="2482"/>
                    </a:cubicBezTo>
                    <a:cubicBezTo>
                      <a:pt x="2106" y="2482"/>
                      <a:pt x="2081" y="2457"/>
                      <a:pt x="2056" y="2457"/>
                    </a:cubicBezTo>
                    <a:cubicBezTo>
                      <a:pt x="2030" y="2457"/>
                      <a:pt x="2005" y="2457"/>
                      <a:pt x="1980" y="2432"/>
                    </a:cubicBezTo>
                    <a:cubicBezTo>
                      <a:pt x="1955" y="2432"/>
                      <a:pt x="1955" y="2432"/>
                      <a:pt x="1930" y="2432"/>
                    </a:cubicBezTo>
                    <a:cubicBezTo>
                      <a:pt x="1905" y="2432"/>
                      <a:pt x="1855" y="2407"/>
                      <a:pt x="1830" y="2407"/>
                    </a:cubicBezTo>
                    <a:cubicBezTo>
                      <a:pt x="1830" y="2407"/>
                      <a:pt x="1805" y="2407"/>
                      <a:pt x="1805" y="2382"/>
                    </a:cubicBezTo>
                    <a:cubicBezTo>
                      <a:pt x="1780" y="2382"/>
                      <a:pt x="1780" y="2382"/>
                      <a:pt x="1780" y="2382"/>
                    </a:cubicBezTo>
                    <a:cubicBezTo>
                      <a:pt x="1755" y="2357"/>
                      <a:pt x="1755" y="2357"/>
                      <a:pt x="1755" y="2332"/>
                    </a:cubicBezTo>
                    <a:cubicBezTo>
                      <a:pt x="1730" y="2206"/>
                      <a:pt x="1705" y="2081"/>
                      <a:pt x="1680" y="1981"/>
                    </a:cubicBezTo>
                    <a:cubicBezTo>
                      <a:pt x="1680" y="1931"/>
                      <a:pt x="1655" y="1881"/>
                      <a:pt x="1655" y="1856"/>
                    </a:cubicBezTo>
                    <a:cubicBezTo>
                      <a:pt x="1805" y="1906"/>
                      <a:pt x="1980" y="1956"/>
                      <a:pt x="2131" y="2006"/>
                    </a:cubicBezTo>
                    <a:cubicBezTo>
                      <a:pt x="2156" y="2006"/>
                      <a:pt x="2156" y="2006"/>
                      <a:pt x="2156" y="2031"/>
                    </a:cubicBezTo>
                    <a:cubicBezTo>
                      <a:pt x="2181" y="2031"/>
                      <a:pt x="2181" y="2056"/>
                      <a:pt x="2181" y="2081"/>
                    </a:cubicBezTo>
                    <a:close/>
                    <a:moveTo>
                      <a:pt x="1579" y="2432"/>
                    </a:move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53" y="210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ubicBezTo>
                      <a:pt x="1529" y="1805"/>
                      <a:pt x="1529" y="1805"/>
                      <a:pt x="1529" y="1805"/>
                    </a:cubicBez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lose/>
                    <a:moveTo>
                      <a:pt x="827" y="1981"/>
                    </a:moveTo>
                    <a:cubicBezTo>
                      <a:pt x="777" y="1956"/>
                      <a:pt x="727" y="1956"/>
                      <a:pt x="677" y="1931"/>
                    </a:cubicBezTo>
                    <a:cubicBezTo>
                      <a:pt x="652" y="1931"/>
                      <a:pt x="652" y="1931"/>
                      <a:pt x="627" y="1931"/>
                    </a:cubicBez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ubicBezTo>
                      <a:pt x="1103" y="1655"/>
                      <a:pt x="1178" y="1680"/>
                      <a:pt x="1228" y="1705"/>
                    </a:cubicBezTo>
                    <a:cubicBezTo>
                      <a:pt x="1279" y="1730"/>
                      <a:pt x="1329" y="1730"/>
                      <a:pt x="1404" y="1755"/>
                    </a:cubicBezTo>
                    <a:lnTo>
                      <a:pt x="1404" y="1755"/>
                    </a:ln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lose/>
                    <a:moveTo>
                      <a:pt x="928" y="1104"/>
                    </a:moveTo>
                    <a:cubicBezTo>
                      <a:pt x="928" y="1079"/>
                      <a:pt x="903" y="1029"/>
                      <a:pt x="878" y="1003"/>
                    </a:cubicBezTo>
                    <a:cubicBezTo>
                      <a:pt x="903" y="1003"/>
                      <a:pt x="903" y="1003"/>
                      <a:pt x="903" y="1003"/>
                    </a:cubicBezTo>
                    <a:cubicBezTo>
                      <a:pt x="878" y="1003"/>
                      <a:pt x="878" y="1003"/>
                      <a:pt x="878" y="1003"/>
                    </a:cubicBezTo>
                    <a:cubicBezTo>
                      <a:pt x="903" y="1003"/>
                      <a:pt x="928" y="1003"/>
                      <a:pt x="978" y="1003"/>
                    </a:cubicBez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lose/>
                    <a:moveTo>
                      <a:pt x="1504" y="1154"/>
                    </a:move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ubicBezTo>
                      <a:pt x="1955" y="778"/>
                      <a:pt x="1955" y="778"/>
                      <a:pt x="1980" y="778"/>
                    </a:cubicBez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cubicBezTo>
                      <a:pt x="1479" y="1154"/>
                      <a:pt x="1504" y="1154"/>
                      <a:pt x="1504" y="1154"/>
                    </a:cubicBezTo>
                    <a:close/>
                    <a:moveTo>
                      <a:pt x="2406" y="1455"/>
                    </a:move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cubicBezTo>
                      <a:pt x="2181" y="1856"/>
                      <a:pt x="2156" y="1856"/>
                      <a:pt x="2156" y="1856"/>
                    </a:cubicBez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ubicBezTo>
                      <a:pt x="2131" y="1304"/>
                      <a:pt x="2156" y="1329"/>
                      <a:pt x="2206" y="1354"/>
                    </a:cubicBezTo>
                    <a:cubicBezTo>
                      <a:pt x="2281" y="1379"/>
                      <a:pt x="2331" y="1404"/>
                      <a:pt x="2406" y="1455"/>
                    </a:cubicBezTo>
                    <a:close/>
                    <a:moveTo>
                      <a:pt x="2707" y="1580"/>
                    </a:moveTo>
                    <a:cubicBezTo>
                      <a:pt x="2707" y="1580"/>
                      <a:pt x="2707" y="1580"/>
                      <a:pt x="2707" y="1580"/>
                    </a:cubicBezTo>
                    <a:cubicBezTo>
                      <a:pt x="2707" y="1580"/>
                      <a:pt x="2707" y="1580"/>
                      <a:pt x="2707" y="1580"/>
                    </a:cubicBezTo>
                    <a:cubicBezTo>
                      <a:pt x="2707" y="1580"/>
                      <a:pt x="2707" y="1580"/>
                      <a:pt x="2707" y="1580"/>
                    </a:cubicBezTo>
                    <a:close/>
                    <a:moveTo>
                      <a:pt x="3384" y="1805"/>
                    </a:moveTo>
                    <a:cubicBezTo>
                      <a:pt x="3384" y="1780"/>
                      <a:pt x="3384" y="1755"/>
                      <a:pt x="3359" y="1755"/>
                    </a:cubicBezTo>
                    <a:cubicBezTo>
                      <a:pt x="3359" y="1730"/>
                      <a:pt x="3334" y="1730"/>
                      <a:pt x="3309" y="1730"/>
                    </a:cubicBezTo>
                    <a:cubicBezTo>
                      <a:pt x="3309" y="1730"/>
                      <a:pt x="3309" y="1730"/>
                      <a:pt x="3309" y="1730"/>
                    </a:cubicBezTo>
                    <a:cubicBezTo>
                      <a:pt x="3183" y="1780"/>
                      <a:pt x="3083" y="1805"/>
                      <a:pt x="2983" y="1856"/>
                    </a:cubicBezTo>
                    <a:cubicBezTo>
                      <a:pt x="2858" y="1906"/>
                      <a:pt x="2757" y="1931"/>
                      <a:pt x="2657" y="1981"/>
                    </a:cubicBezTo>
                    <a:cubicBezTo>
                      <a:pt x="2632" y="1981"/>
                      <a:pt x="2632" y="1981"/>
                      <a:pt x="2607" y="1981"/>
                    </a:cubicBez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56" y="1329"/>
                      <a:pt x="2356" y="1329"/>
                      <a:pt x="2356" y="1329"/>
                    </a:cubicBezTo>
                    <a:cubicBezTo>
                      <a:pt x="2306" y="1304"/>
                      <a:pt x="2281" y="1279"/>
                      <a:pt x="2231" y="1279"/>
                    </a:cubicBezTo>
                    <a:cubicBezTo>
                      <a:pt x="2206" y="1254"/>
                      <a:pt x="2181" y="1254"/>
                      <a:pt x="2156" y="1229"/>
                    </a:cubicBezTo>
                    <a:cubicBezTo>
                      <a:pt x="2156" y="1229"/>
                      <a:pt x="2156" y="1229"/>
                      <a:pt x="2156" y="1229"/>
                    </a:cubicBezTo>
                    <a:cubicBezTo>
                      <a:pt x="2156" y="1229"/>
                      <a:pt x="2156" y="1229"/>
                      <a:pt x="2181" y="1204"/>
                    </a:cubicBezTo>
                    <a:cubicBezTo>
                      <a:pt x="2231" y="1179"/>
                      <a:pt x="2256" y="1129"/>
                      <a:pt x="2306" y="1104"/>
                    </a:cubicBezTo>
                    <a:cubicBezTo>
                      <a:pt x="2331" y="1079"/>
                      <a:pt x="2381" y="1054"/>
                      <a:pt x="2406" y="1029"/>
                    </a:cubicBezTo>
                    <a:cubicBezTo>
                      <a:pt x="2406" y="1029"/>
                      <a:pt x="2431" y="1029"/>
                      <a:pt x="2431" y="1029"/>
                    </a:cubicBez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cubicBezTo>
                      <a:pt x="2833" y="577"/>
                      <a:pt x="2807" y="577"/>
                      <a:pt x="2807" y="577"/>
                    </a:cubicBez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81" y="953"/>
                      <a:pt x="2381" y="9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78"/>
                      <a:pt x="2030" y="678"/>
                      <a:pt x="2030" y="678"/>
                    </a:cubicBezTo>
                    <a:cubicBezTo>
                      <a:pt x="2030" y="653"/>
                      <a:pt x="2005" y="653"/>
                      <a:pt x="1980" y="653"/>
                    </a:cubicBezTo>
                    <a:cubicBezTo>
                      <a:pt x="1980" y="653"/>
                      <a:pt x="1955" y="653"/>
                      <a:pt x="1955" y="653"/>
                    </a:cubicBez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ubicBezTo>
                      <a:pt x="1655" y="1"/>
                      <a:pt x="1655" y="1"/>
                      <a:pt x="1655" y="1"/>
                    </a:cubicBezTo>
                    <a:cubicBezTo>
                      <a:pt x="1655" y="1"/>
                      <a:pt x="1629" y="1"/>
                      <a:pt x="1629" y="1"/>
                    </a:cubicBez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cubicBezTo>
                      <a:pt x="1203" y="51"/>
                      <a:pt x="1203" y="51"/>
                      <a:pt x="1203" y="51"/>
                    </a:cubicBez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cubicBezTo>
                      <a:pt x="878" y="377"/>
                      <a:pt x="878" y="377"/>
                      <a:pt x="878" y="377"/>
                    </a:cubicBez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cubicBezTo>
                      <a:pt x="853" y="903"/>
                      <a:pt x="827" y="903"/>
                      <a:pt x="827" y="903"/>
                    </a:cubicBezTo>
                    <a:cubicBezTo>
                      <a:pt x="802" y="903"/>
                      <a:pt x="802" y="903"/>
                      <a:pt x="802" y="903"/>
                    </a:cubicBez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cubicBezTo>
                      <a:pt x="677" y="1379"/>
                      <a:pt x="652" y="1379"/>
                      <a:pt x="652" y="1379"/>
                    </a:cubicBezTo>
                    <a:cubicBezTo>
                      <a:pt x="652" y="1354"/>
                      <a:pt x="652" y="1354"/>
                      <a:pt x="652" y="1354"/>
                    </a:cubicBez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cubicBezTo>
                      <a:pt x="351" y="928"/>
                      <a:pt x="351" y="928"/>
                      <a:pt x="326" y="928"/>
                    </a:cubicBez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cubicBezTo>
                      <a:pt x="602" y="1480"/>
                      <a:pt x="602" y="1480"/>
                      <a:pt x="627" y="1480"/>
                    </a:cubicBez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52" y="1906"/>
                      <a:pt x="552" y="1906"/>
                    </a:cubicBezTo>
                    <a:cubicBezTo>
                      <a:pt x="552" y="1906"/>
                      <a:pt x="527" y="1906"/>
                      <a:pt x="527" y="1931"/>
                    </a:cubicBezTo>
                    <a:cubicBezTo>
                      <a:pt x="527" y="1956"/>
                      <a:pt x="527" y="1981"/>
                      <a:pt x="552" y="1981"/>
                    </a:cubicBezTo>
                    <a:cubicBezTo>
                      <a:pt x="577" y="1981"/>
                      <a:pt x="577" y="1981"/>
                      <a:pt x="602" y="2006"/>
                    </a:cubicBezTo>
                    <a:cubicBezTo>
                      <a:pt x="627" y="2006"/>
                      <a:pt x="627" y="2006"/>
                      <a:pt x="652" y="2006"/>
                    </a:cubicBezTo>
                    <a:cubicBezTo>
                      <a:pt x="702" y="2031"/>
                      <a:pt x="777" y="2031"/>
                      <a:pt x="827" y="2056"/>
                    </a:cubicBezTo>
                    <a:cubicBezTo>
                      <a:pt x="878" y="2056"/>
                      <a:pt x="928" y="2081"/>
                      <a:pt x="1003" y="2106"/>
                    </a:cubicBezTo>
                    <a:cubicBezTo>
                      <a:pt x="1003" y="2106"/>
                      <a:pt x="1003" y="2106"/>
                      <a:pt x="1003" y="2106"/>
                    </a:cubicBezTo>
                    <a:cubicBezTo>
                      <a:pt x="1003" y="2106"/>
                      <a:pt x="1003" y="2131"/>
                      <a:pt x="978" y="2131"/>
                    </a:cubicBezTo>
                    <a:cubicBezTo>
                      <a:pt x="928" y="2181"/>
                      <a:pt x="878" y="2232"/>
                      <a:pt x="853" y="2257"/>
                    </a:cubicBezTo>
                    <a:cubicBezTo>
                      <a:pt x="827" y="2282"/>
                      <a:pt x="802" y="2307"/>
                      <a:pt x="777" y="2332"/>
                    </a:cubicBezTo>
                    <a:cubicBezTo>
                      <a:pt x="777" y="2332"/>
                      <a:pt x="752" y="2332"/>
                      <a:pt x="752" y="2332"/>
                    </a:cubicBezTo>
                    <a:cubicBezTo>
                      <a:pt x="702" y="2307"/>
                      <a:pt x="627" y="2282"/>
                      <a:pt x="552" y="2282"/>
                    </a:cubicBezTo>
                    <a:cubicBezTo>
                      <a:pt x="477" y="2257"/>
                      <a:pt x="426" y="2257"/>
                      <a:pt x="351" y="2257"/>
                    </a:cubicBezTo>
                    <a:cubicBezTo>
                      <a:pt x="326" y="2257"/>
                      <a:pt x="301" y="2232"/>
                      <a:pt x="276" y="2232"/>
                    </a:cubicBezTo>
                    <a:cubicBezTo>
                      <a:pt x="276" y="2232"/>
                      <a:pt x="251" y="2232"/>
                      <a:pt x="251" y="2232"/>
                    </a:cubicBezTo>
                    <a:cubicBezTo>
                      <a:pt x="251" y="2232"/>
                      <a:pt x="226" y="2232"/>
                      <a:pt x="226" y="2232"/>
                    </a:cubicBez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26" y="2808"/>
                      <a:pt x="351" y="2833"/>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683"/>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32"/>
                      <a:pt x="1680" y="2432"/>
                      <a:pt x="1680" y="2432"/>
                    </a:cubicBezTo>
                    <a:cubicBezTo>
                      <a:pt x="1680" y="2457"/>
                      <a:pt x="1680" y="2507"/>
                      <a:pt x="1705" y="2532"/>
                    </a:cubicBezTo>
                    <a:cubicBezTo>
                      <a:pt x="1705" y="2607"/>
                      <a:pt x="1730" y="2658"/>
                      <a:pt x="1730" y="2733"/>
                    </a:cubicBezTo>
                    <a:cubicBezTo>
                      <a:pt x="1755" y="2733"/>
                      <a:pt x="1755" y="2758"/>
                      <a:pt x="1755" y="2758"/>
                    </a:cubicBezTo>
                    <a:cubicBezTo>
                      <a:pt x="1755" y="2758"/>
                      <a:pt x="1730" y="2758"/>
                      <a:pt x="1730" y="2758"/>
                    </a:cubicBez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54" y="3309"/>
                      <a:pt x="1579" y="3309"/>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55" y="2733"/>
                      <a:pt x="1855" y="2733"/>
                      <a:pt x="1855" y="2733"/>
                    </a:cubicBezTo>
                    <a:cubicBezTo>
                      <a:pt x="1855" y="2733"/>
                      <a:pt x="1855" y="2733"/>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59" y="2357"/>
                      <a:pt x="3284" y="2332"/>
                      <a:pt x="3309" y="2307"/>
                    </a:cubicBezTo>
                    <a:cubicBezTo>
                      <a:pt x="3309" y="2282"/>
                      <a:pt x="3309" y="2232"/>
                      <a:pt x="3284" y="2206"/>
                    </a:cubicBezTo>
                    <a:cubicBezTo>
                      <a:pt x="3208" y="2181"/>
                      <a:pt x="3158" y="2156"/>
                      <a:pt x="3083" y="2131"/>
                    </a:cubicBezTo>
                    <a:cubicBezTo>
                      <a:pt x="3033" y="2131"/>
                      <a:pt x="2958" y="2106"/>
                      <a:pt x="2908" y="2081"/>
                    </a:cubicBezTo>
                    <a:cubicBezTo>
                      <a:pt x="2883" y="2081"/>
                      <a:pt x="2883" y="2081"/>
                      <a:pt x="2858" y="2081"/>
                    </a:cubicBezTo>
                    <a:lnTo>
                      <a:pt x="3008" y="2031"/>
                    </a:lnTo>
                    <a:cubicBezTo>
                      <a:pt x="3133" y="1981"/>
                      <a:pt x="3234" y="1931"/>
                      <a:pt x="3359" y="1881"/>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8"/>
              <p:cNvSpPr/>
              <p:nvPr/>
            </p:nvSpPr>
            <p:spPr>
              <a:xfrm>
                <a:off x="5050275" y="1803900"/>
                <a:ext cx="85250" cy="88375"/>
              </a:xfrm>
              <a:custGeom>
                <a:avLst/>
                <a:gdLst/>
                <a:ahLst/>
                <a:cxnLst/>
                <a:rect l="l" t="t" r="r" b="b"/>
                <a:pathLst>
                  <a:path w="3410" h="3535" extrusionOk="0">
                    <a:moveTo>
                      <a:pt x="1956" y="778"/>
                    </a:move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55" y="1480"/>
                      <a:pt x="1530" y="1354"/>
                      <a:pt x="1505" y="1229"/>
                    </a:cubicBezTo>
                    <a:cubicBezTo>
                      <a:pt x="1480" y="1204"/>
                      <a:pt x="1480" y="1179"/>
                      <a:pt x="1480" y="1154"/>
                    </a:cubicBezTo>
                    <a:lnTo>
                      <a:pt x="1505" y="1154"/>
                    </a:ln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lose/>
                    <a:moveTo>
                      <a:pt x="878" y="1003"/>
                    </a:moveTo>
                    <a:cubicBezTo>
                      <a:pt x="903" y="1003"/>
                      <a:pt x="928" y="1003"/>
                      <a:pt x="953" y="1028"/>
                    </a:cubicBezTo>
                    <a:lnTo>
                      <a:pt x="1053" y="1028"/>
                    </a:lnTo>
                    <a:cubicBezTo>
                      <a:pt x="1079" y="1054"/>
                      <a:pt x="1104" y="1054"/>
                      <a:pt x="1154" y="1079"/>
                    </a:cubicBezTo>
                    <a:cubicBezTo>
                      <a:pt x="1204" y="1079"/>
                      <a:pt x="1254" y="1104"/>
                      <a:pt x="1329" y="1129"/>
                    </a:cubicBezTo>
                    <a:lnTo>
                      <a:pt x="1354" y="1129"/>
                    </a:ln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ubicBezTo>
                      <a:pt x="928" y="1079"/>
                      <a:pt x="903" y="1054"/>
                      <a:pt x="878" y="1003"/>
                    </a:cubicBezTo>
                    <a:close/>
                    <a:moveTo>
                      <a:pt x="2081" y="1304"/>
                    </a:moveTo>
                    <a:cubicBezTo>
                      <a:pt x="2131" y="1329"/>
                      <a:pt x="2156" y="1329"/>
                      <a:pt x="2206" y="1354"/>
                    </a:cubicBezTo>
                    <a:cubicBezTo>
                      <a:pt x="2256" y="1404"/>
                      <a:pt x="2332" y="1429"/>
                      <a:pt x="2382" y="1455"/>
                    </a:cubicBez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lnTo>
                      <a:pt x="2156" y="1856"/>
                    </a:ln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lose/>
                    <a:moveTo>
                      <a:pt x="1053" y="1630"/>
                    </a:move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lnTo>
                      <a:pt x="1003" y="2056"/>
                    </a:lnTo>
                    <a:cubicBezTo>
                      <a:pt x="928" y="2031"/>
                      <a:pt x="878" y="2006"/>
                      <a:pt x="828" y="1981"/>
                    </a:cubicBez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lose/>
                    <a:moveTo>
                      <a:pt x="1655" y="1856"/>
                    </a:moveTo>
                    <a:cubicBezTo>
                      <a:pt x="1805" y="1906"/>
                      <a:pt x="1981" y="1956"/>
                      <a:pt x="2131" y="2031"/>
                    </a:cubicBezTo>
                    <a:lnTo>
                      <a:pt x="2156" y="2031"/>
                    </a:lnTo>
                    <a:cubicBezTo>
                      <a:pt x="2156" y="2056"/>
                      <a:pt x="2156" y="2081"/>
                      <a:pt x="2181" y="2081"/>
                    </a:cubicBezTo>
                    <a:cubicBezTo>
                      <a:pt x="2181" y="2131"/>
                      <a:pt x="2181" y="2181"/>
                      <a:pt x="2206" y="2232"/>
                    </a:cubicBezTo>
                    <a:cubicBezTo>
                      <a:pt x="2206" y="2282"/>
                      <a:pt x="2231" y="2357"/>
                      <a:pt x="2256" y="2407"/>
                    </a:cubicBezTo>
                    <a:cubicBezTo>
                      <a:pt x="2256" y="2432"/>
                      <a:pt x="2256" y="2482"/>
                      <a:pt x="2282" y="2507"/>
                    </a:cubicBezTo>
                    <a:lnTo>
                      <a:pt x="2231" y="2507"/>
                    </a:lnTo>
                    <a:cubicBezTo>
                      <a:pt x="2206" y="2507"/>
                      <a:pt x="2181" y="2482"/>
                      <a:pt x="2131" y="2482"/>
                    </a:cubicBezTo>
                    <a:cubicBezTo>
                      <a:pt x="2106" y="2482"/>
                      <a:pt x="2081" y="2482"/>
                      <a:pt x="2031" y="2457"/>
                    </a:cubicBezTo>
                    <a:lnTo>
                      <a:pt x="1981" y="2457"/>
                    </a:lnTo>
                    <a:cubicBezTo>
                      <a:pt x="1956" y="2457"/>
                      <a:pt x="1931" y="2432"/>
                      <a:pt x="1931" y="2432"/>
                    </a:cubicBezTo>
                    <a:cubicBezTo>
                      <a:pt x="1881" y="2432"/>
                      <a:pt x="1855" y="2432"/>
                      <a:pt x="1830" y="2407"/>
                    </a:cubicBezTo>
                    <a:lnTo>
                      <a:pt x="1805" y="2407"/>
                    </a:ln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lose/>
                    <a:moveTo>
                      <a:pt x="1530" y="1805"/>
                    </a:move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lose/>
                    <a:moveTo>
                      <a:pt x="1630" y="1"/>
                    </a:move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lnTo>
                      <a:pt x="1204" y="76"/>
                    </a:ln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lnTo>
                      <a:pt x="853" y="377"/>
                    </a:ln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lnTo>
                      <a:pt x="652" y="1379"/>
                    </a:lnTo>
                    <a:cubicBezTo>
                      <a:pt x="652" y="1379"/>
                      <a:pt x="652" y="1354"/>
                      <a:pt x="652" y="1354"/>
                    </a:cubicBezTo>
                    <a:lnTo>
                      <a:pt x="627" y="1354"/>
                    </a:ln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lnTo>
                      <a:pt x="51" y="1179"/>
                    </a:ln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lnTo>
                      <a:pt x="276" y="1730"/>
                    </a:ln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lnTo>
                      <a:pt x="1003" y="2106"/>
                    </a:lnTo>
                    <a:cubicBezTo>
                      <a:pt x="1003" y="2131"/>
                      <a:pt x="978" y="2131"/>
                      <a:pt x="978" y="2156"/>
                    </a:cubicBezTo>
                    <a:cubicBezTo>
                      <a:pt x="928" y="2181"/>
                      <a:pt x="878" y="2232"/>
                      <a:pt x="828" y="2282"/>
                    </a:cubicBezTo>
                    <a:cubicBezTo>
                      <a:pt x="828" y="2307"/>
                      <a:pt x="803" y="2307"/>
                      <a:pt x="778" y="2332"/>
                    </a:cubicBezTo>
                    <a:lnTo>
                      <a:pt x="753" y="2332"/>
                    </a:lnTo>
                    <a:cubicBezTo>
                      <a:pt x="677" y="2307"/>
                      <a:pt x="627" y="2307"/>
                      <a:pt x="552" y="2282"/>
                    </a:cubicBezTo>
                    <a:cubicBezTo>
                      <a:pt x="477" y="2282"/>
                      <a:pt x="402" y="2282"/>
                      <a:pt x="352" y="2257"/>
                    </a:cubicBezTo>
                    <a:lnTo>
                      <a:pt x="276" y="2257"/>
                    </a:ln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14" y="2820"/>
                      <a:pt x="320" y="2827"/>
                      <a:pt x="327" y="2827"/>
                    </a:cubicBezTo>
                    <a:cubicBezTo>
                      <a:pt x="333" y="2827"/>
                      <a:pt x="339" y="2820"/>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lnTo>
                      <a:pt x="1053" y="2206"/>
                    </a:ln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708"/>
                      <a:pt x="1254" y="2708"/>
                      <a:pt x="1254" y="2733"/>
                    </a:cubicBezTo>
                    <a:lnTo>
                      <a:pt x="1304" y="2733"/>
                    </a:ln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19" y="3317"/>
                      <a:pt x="1532" y="3320"/>
                      <a:pt x="1543" y="3320"/>
                    </a:cubicBezTo>
                    <a:cubicBezTo>
                      <a:pt x="1569" y="3320"/>
                      <a:pt x="1587" y="3302"/>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lnTo>
                      <a:pt x="1881" y="2908"/>
                    </a:lnTo>
                    <a:cubicBezTo>
                      <a:pt x="1931" y="2933"/>
                      <a:pt x="2006" y="2958"/>
                      <a:pt x="2056" y="2983"/>
                    </a:cubicBezTo>
                    <a:cubicBezTo>
                      <a:pt x="2131" y="3059"/>
                      <a:pt x="2206" y="3084"/>
                      <a:pt x="2307" y="3134"/>
                    </a:cubicBezTo>
                    <a:cubicBezTo>
                      <a:pt x="2319" y="3146"/>
                      <a:pt x="2332" y="3153"/>
                      <a:pt x="2344" y="3153"/>
                    </a:cubicBezTo>
                    <a:cubicBezTo>
                      <a:pt x="2357" y="3153"/>
                      <a:pt x="2369" y="3146"/>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30" y="2633"/>
                      <a:pt x="1805" y="2557"/>
                      <a:pt x="1780" y="2457"/>
                    </a:cubicBezTo>
                    <a:lnTo>
                      <a:pt x="1780" y="2457"/>
                    </a:ln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lnTo>
                      <a:pt x="2231" y="2582"/>
                    </a:ln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lnTo>
                      <a:pt x="2632" y="2181"/>
                    </a:ln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lnTo>
                      <a:pt x="2733" y="2206"/>
                    </a:ln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lnTo>
                      <a:pt x="2858" y="2081"/>
                    </a:lnTo>
                    <a:cubicBezTo>
                      <a:pt x="2908" y="2056"/>
                      <a:pt x="2958" y="2056"/>
                      <a:pt x="3008" y="2031"/>
                    </a:cubicBezTo>
                    <a:cubicBezTo>
                      <a:pt x="3134" y="1981"/>
                      <a:pt x="3234" y="1931"/>
                      <a:pt x="3359" y="1906"/>
                    </a:cubicBezTo>
                    <a:cubicBezTo>
                      <a:pt x="3384" y="1881"/>
                      <a:pt x="3409" y="1831"/>
                      <a:pt x="3384" y="1805"/>
                    </a:cubicBezTo>
                    <a:cubicBezTo>
                      <a:pt x="3384" y="1780"/>
                      <a:pt x="3384" y="1780"/>
                      <a:pt x="3359" y="1755"/>
                    </a:cubicBezTo>
                    <a:lnTo>
                      <a:pt x="3284" y="1755"/>
                    </a:ln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lnTo>
                      <a:pt x="2357" y="1329"/>
                    </a:lnTo>
                    <a:cubicBezTo>
                      <a:pt x="2307" y="1329"/>
                      <a:pt x="2256" y="1304"/>
                      <a:pt x="2231" y="1279"/>
                    </a:cubicBezTo>
                    <a:cubicBezTo>
                      <a:pt x="2206" y="1279"/>
                      <a:pt x="218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48" y="1186"/>
                      <a:pt x="2960" y="1189"/>
                      <a:pt x="2971" y="1189"/>
                    </a:cubicBezTo>
                    <a:cubicBezTo>
                      <a:pt x="2998" y="1189"/>
                      <a:pt x="3016" y="1172"/>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lnTo>
                      <a:pt x="2382" y="953"/>
                    </a:ln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53"/>
                      <a:pt x="2006" y="653"/>
                      <a:pt x="1981" y="653"/>
                    </a:cubicBezTo>
                    <a:lnTo>
                      <a:pt x="1956" y="653"/>
                    </a:ln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8"/>
              <p:cNvSpPr/>
              <p:nvPr/>
            </p:nvSpPr>
            <p:spPr>
              <a:xfrm>
                <a:off x="5050275" y="1803900"/>
                <a:ext cx="85250" cy="88375"/>
              </a:xfrm>
              <a:custGeom>
                <a:avLst/>
                <a:gdLst/>
                <a:ahLst/>
                <a:cxnLst/>
                <a:rect l="l" t="t" r="r" b="b"/>
                <a:pathLst>
                  <a:path w="3410" h="3535" fill="none" extrusionOk="0">
                    <a:moveTo>
                      <a:pt x="2181" y="2081"/>
                    </a:moveTo>
                    <a:cubicBezTo>
                      <a:pt x="2181" y="2131"/>
                      <a:pt x="2181" y="2181"/>
                      <a:pt x="2206" y="2232"/>
                    </a:cubicBezTo>
                    <a:cubicBezTo>
                      <a:pt x="2206" y="2282"/>
                      <a:pt x="2231" y="2357"/>
                      <a:pt x="2256" y="2407"/>
                    </a:cubicBezTo>
                    <a:cubicBezTo>
                      <a:pt x="2256" y="2432"/>
                      <a:pt x="2256" y="2482"/>
                      <a:pt x="2282" y="2507"/>
                    </a:cubicBezTo>
                    <a:cubicBezTo>
                      <a:pt x="2256" y="2507"/>
                      <a:pt x="2256" y="2507"/>
                      <a:pt x="2231" y="2507"/>
                    </a:cubicBezTo>
                    <a:cubicBezTo>
                      <a:pt x="2206" y="2507"/>
                      <a:pt x="2181" y="2482"/>
                      <a:pt x="2131" y="2482"/>
                    </a:cubicBezTo>
                    <a:cubicBezTo>
                      <a:pt x="2106" y="2482"/>
                      <a:pt x="2081" y="2482"/>
                      <a:pt x="2031" y="2457"/>
                    </a:cubicBezTo>
                    <a:cubicBezTo>
                      <a:pt x="2031" y="2457"/>
                      <a:pt x="2006" y="2457"/>
                      <a:pt x="1981" y="2457"/>
                    </a:cubicBezTo>
                    <a:cubicBezTo>
                      <a:pt x="1956" y="2457"/>
                      <a:pt x="1931" y="2432"/>
                      <a:pt x="1931" y="2432"/>
                    </a:cubicBezTo>
                    <a:cubicBezTo>
                      <a:pt x="1881" y="2432"/>
                      <a:pt x="1855" y="2432"/>
                      <a:pt x="1830" y="2407"/>
                    </a:cubicBezTo>
                    <a:cubicBezTo>
                      <a:pt x="1830" y="2407"/>
                      <a:pt x="1805" y="2407"/>
                      <a:pt x="1805" y="2407"/>
                    </a:cubicBez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ubicBezTo>
                      <a:pt x="1805" y="1906"/>
                      <a:pt x="1981" y="1956"/>
                      <a:pt x="2131" y="2031"/>
                    </a:cubicBezTo>
                    <a:cubicBezTo>
                      <a:pt x="2156" y="2031"/>
                      <a:pt x="2156" y="2031"/>
                      <a:pt x="2156" y="2031"/>
                    </a:cubicBezTo>
                    <a:cubicBezTo>
                      <a:pt x="2156" y="2056"/>
                      <a:pt x="2156" y="2081"/>
                      <a:pt x="2181" y="2081"/>
                    </a:cubicBezTo>
                    <a:close/>
                    <a:moveTo>
                      <a:pt x="1555" y="2432"/>
                    </a:move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ubicBezTo>
                      <a:pt x="1505" y="1805"/>
                      <a:pt x="1530" y="1805"/>
                      <a:pt x="1530" y="1805"/>
                    </a:cubicBez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lose/>
                    <a:moveTo>
                      <a:pt x="828" y="1981"/>
                    </a:move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cubicBezTo>
                      <a:pt x="1053" y="2056"/>
                      <a:pt x="1028" y="2056"/>
                      <a:pt x="1003" y="2056"/>
                    </a:cubicBezTo>
                    <a:cubicBezTo>
                      <a:pt x="928" y="2031"/>
                      <a:pt x="878" y="2006"/>
                      <a:pt x="828" y="1981"/>
                    </a:cubicBezTo>
                    <a:close/>
                    <a:moveTo>
                      <a:pt x="928" y="1129"/>
                    </a:moveTo>
                    <a:cubicBezTo>
                      <a:pt x="928" y="1079"/>
                      <a:pt x="903" y="1054"/>
                      <a:pt x="878" y="1003"/>
                    </a:cubicBezTo>
                    <a:cubicBezTo>
                      <a:pt x="878" y="1003"/>
                      <a:pt x="878" y="1003"/>
                      <a:pt x="878" y="1003"/>
                    </a:cubicBezTo>
                    <a:cubicBezTo>
                      <a:pt x="878" y="1003"/>
                      <a:pt x="878" y="1003"/>
                      <a:pt x="878" y="1003"/>
                    </a:cubicBezTo>
                    <a:cubicBezTo>
                      <a:pt x="903" y="1003"/>
                      <a:pt x="928" y="1003"/>
                      <a:pt x="953" y="1028"/>
                    </a:cubicBezTo>
                    <a:cubicBezTo>
                      <a:pt x="1003" y="1028"/>
                      <a:pt x="1028" y="1028"/>
                      <a:pt x="1053" y="1028"/>
                    </a:cubicBezTo>
                    <a:cubicBezTo>
                      <a:pt x="1079" y="1054"/>
                      <a:pt x="1104" y="1054"/>
                      <a:pt x="1154" y="1079"/>
                    </a:cubicBezTo>
                    <a:cubicBezTo>
                      <a:pt x="1204" y="1079"/>
                      <a:pt x="1254" y="1104"/>
                      <a:pt x="1329" y="1129"/>
                    </a:cubicBezTo>
                    <a:cubicBezTo>
                      <a:pt x="1329" y="1129"/>
                      <a:pt x="1354" y="1129"/>
                      <a:pt x="1354" y="1129"/>
                    </a:cubicBez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lose/>
                    <a:moveTo>
                      <a:pt x="1505" y="1154"/>
                    </a:move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80" y="1605"/>
                      <a:pt x="1580" y="1605"/>
                      <a:pt x="1580" y="1605"/>
                    </a:cubicBezTo>
                    <a:cubicBezTo>
                      <a:pt x="1555" y="1480"/>
                      <a:pt x="1530" y="1354"/>
                      <a:pt x="1505" y="1229"/>
                    </a:cubicBezTo>
                    <a:cubicBezTo>
                      <a:pt x="1480" y="1204"/>
                      <a:pt x="1480" y="1179"/>
                      <a:pt x="1480" y="1154"/>
                    </a:cubicBezTo>
                    <a:cubicBezTo>
                      <a:pt x="1480" y="1154"/>
                      <a:pt x="1505" y="1154"/>
                      <a:pt x="1505" y="1154"/>
                    </a:cubicBezTo>
                    <a:close/>
                    <a:moveTo>
                      <a:pt x="2382" y="1455"/>
                    </a:move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cubicBezTo>
                      <a:pt x="2156" y="1856"/>
                      <a:pt x="2156" y="1856"/>
                      <a:pt x="2156" y="1856"/>
                    </a:cubicBez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ubicBezTo>
                      <a:pt x="2131" y="1329"/>
                      <a:pt x="2156" y="1329"/>
                      <a:pt x="2206" y="1354"/>
                    </a:cubicBezTo>
                    <a:cubicBezTo>
                      <a:pt x="2256" y="1404"/>
                      <a:pt x="2332" y="1429"/>
                      <a:pt x="2382" y="1455"/>
                    </a:cubicBezTo>
                    <a:close/>
                    <a:moveTo>
                      <a:pt x="2708" y="1580"/>
                    </a:moveTo>
                    <a:lnTo>
                      <a:pt x="2708" y="1580"/>
                    </a:lnTo>
                    <a:cubicBezTo>
                      <a:pt x="2708" y="1580"/>
                      <a:pt x="2708" y="1580"/>
                      <a:pt x="2708" y="1580"/>
                    </a:cubicBezTo>
                    <a:cubicBezTo>
                      <a:pt x="2708" y="1580"/>
                      <a:pt x="2708" y="1580"/>
                      <a:pt x="2708" y="1580"/>
                    </a:cubicBezTo>
                    <a:close/>
                    <a:moveTo>
                      <a:pt x="3384" y="1805"/>
                    </a:moveTo>
                    <a:cubicBezTo>
                      <a:pt x="3384" y="1780"/>
                      <a:pt x="3384" y="1780"/>
                      <a:pt x="3359" y="1755"/>
                    </a:cubicBezTo>
                    <a:cubicBezTo>
                      <a:pt x="3334" y="1755"/>
                      <a:pt x="3334" y="1755"/>
                      <a:pt x="3309" y="1755"/>
                    </a:cubicBezTo>
                    <a:cubicBezTo>
                      <a:pt x="3309" y="1755"/>
                      <a:pt x="3309" y="1755"/>
                      <a:pt x="3284" y="1755"/>
                    </a:cubicBez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cubicBezTo>
                      <a:pt x="2357" y="1329"/>
                      <a:pt x="2357" y="1329"/>
                      <a:pt x="2357" y="1329"/>
                    </a:cubicBezTo>
                    <a:cubicBezTo>
                      <a:pt x="2307" y="1329"/>
                      <a:pt x="2256" y="1304"/>
                      <a:pt x="2231" y="1279"/>
                    </a:cubicBezTo>
                    <a:cubicBezTo>
                      <a:pt x="2206" y="1279"/>
                      <a:pt x="2181" y="1254"/>
                      <a:pt x="2131" y="1254"/>
                    </a:cubicBezTo>
                    <a:cubicBezTo>
                      <a:pt x="2131" y="1254"/>
                      <a:pt x="213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83" y="1204"/>
                      <a:pt x="3008" y="1179"/>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cubicBezTo>
                      <a:pt x="2357" y="953"/>
                      <a:pt x="2382" y="953"/>
                      <a:pt x="2382" y="953"/>
                    </a:cubicBez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78"/>
                      <a:pt x="2031" y="678"/>
                      <a:pt x="2031" y="678"/>
                    </a:cubicBezTo>
                    <a:cubicBezTo>
                      <a:pt x="2031" y="653"/>
                      <a:pt x="2006" y="653"/>
                      <a:pt x="1981" y="653"/>
                    </a:cubicBezTo>
                    <a:cubicBezTo>
                      <a:pt x="1981" y="653"/>
                      <a:pt x="1956" y="653"/>
                      <a:pt x="1956" y="653"/>
                    </a:cubicBez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ubicBezTo>
                      <a:pt x="1655" y="1"/>
                      <a:pt x="1655" y="1"/>
                      <a:pt x="1655" y="1"/>
                    </a:cubicBezTo>
                    <a:cubicBezTo>
                      <a:pt x="1630" y="1"/>
                      <a:pt x="1630" y="1"/>
                      <a:pt x="1630" y="1"/>
                    </a:cubicBez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cubicBezTo>
                      <a:pt x="1204" y="76"/>
                      <a:pt x="1204" y="76"/>
                      <a:pt x="1204" y="76"/>
                    </a:cubicBez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cubicBezTo>
                      <a:pt x="878" y="377"/>
                      <a:pt x="878" y="377"/>
                      <a:pt x="853" y="377"/>
                    </a:cubicBez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803" y="903"/>
                      <a:pt x="803"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cubicBezTo>
                      <a:pt x="652" y="1379"/>
                      <a:pt x="652" y="1379"/>
                      <a:pt x="652" y="1379"/>
                    </a:cubicBezTo>
                    <a:cubicBezTo>
                      <a:pt x="652" y="1379"/>
                      <a:pt x="652" y="1354"/>
                      <a:pt x="652" y="1354"/>
                    </a:cubicBezTo>
                    <a:cubicBezTo>
                      <a:pt x="627" y="1354"/>
                      <a:pt x="627" y="1354"/>
                      <a:pt x="627" y="1354"/>
                    </a:cubicBez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cubicBezTo>
                      <a:pt x="76" y="1179"/>
                      <a:pt x="51" y="1179"/>
                      <a:pt x="51" y="1179"/>
                    </a:cubicBez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cubicBezTo>
                      <a:pt x="226" y="1730"/>
                      <a:pt x="251" y="1730"/>
                      <a:pt x="276" y="1730"/>
                    </a:cubicBez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52" y="190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cubicBezTo>
                      <a:pt x="1003" y="2106"/>
                      <a:pt x="1003" y="2106"/>
                      <a:pt x="1003" y="2106"/>
                    </a:cubicBezTo>
                    <a:cubicBezTo>
                      <a:pt x="1003" y="2131"/>
                      <a:pt x="978" y="2131"/>
                      <a:pt x="978" y="2156"/>
                    </a:cubicBezTo>
                    <a:cubicBezTo>
                      <a:pt x="928" y="2181"/>
                      <a:pt x="878" y="2232"/>
                      <a:pt x="828" y="2282"/>
                    </a:cubicBezTo>
                    <a:cubicBezTo>
                      <a:pt x="828" y="2307"/>
                      <a:pt x="803" y="2307"/>
                      <a:pt x="778" y="2332"/>
                    </a:cubicBezTo>
                    <a:cubicBezTo>
                      <a:pt x="778" y="2332"/>
                      <a:pt x="753" y="2332"/>
                      <a:pt x="753" y="2332"/>
                    </a:cubicBezTo>
                    <a:cubicBezTo>
                      <a:pt x="677" y="2307"/>
                      <a:pt x="627" y="2307"/>
                      <a:pt x="552" y="2282"/>
                    </a:cubicBezTo>
                    <a:cubicBezTo>
                      <a:pt x="477" y="2282"/>
                      <a:pt x="402" y="2282"/>
                      <a:pt x="352" y="2257"/>
                    </a:cubicBezTo>
                    <a:cubicBezTo>
                      <a:pt x="327" y="2257"/>
                      <a:pt x="302" y="2257"/>
                      <a:pt x="276" y="2257"/>
                    </a:cubicBez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27" y="2833"/>
                      <a:pt x="327" y="2833"/>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cubicBezTo>
                      <a:pt x="1028" y="2206"/>
                      <a:pt x="1028" y="2206"/>
                      <a:pt x="1053" y="2206"/>
                    </a:cubicBez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683"/>
                      <a:pt x="1254" y="2683"/>
                      <a:pt x="1254" y="2683"/>
                    </a:cubicBezTo>
                    <a:cubicBezTo>
                      <a:pt x="1254" y="2708"/>
                      <a:pt x="1254" y="2708"/>
                      <a:pt x="1254" y="2733"/>
                    </a:cubicBezTo>
                    <a:cubicBezTo>
                      <a:pt x="1279" y="2733"/>
                      <a:pt x="1304" y="2733"/>
                      <a:pt x="1304" y="2733"/>
                    </a:cubicBez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55" y="2432"/>
                      <a:pt x="1655" y="2432"/>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55" y="3334"/>
                      <a:pt x="1580" y="3309"/>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cubicBezTo>
                      <a:pt x="1931" y="2933"/>
                      <a:pt x="2006" y="2958"/>
                      <a:pt x="2056" y="2983"/>
                    </a:cubicBezTo>
                    <a:cubicBezTo>
                      <a:pt x="2131" y="3059"/>
                      <a:pt x="2206" y="3084"/>
                      <a:pt x="2307" y="3134"/>
                    </a:cubicBezTo>
                    <a:cubicBezTo>
                      <a:pt x="2332" y="3159"/>
                      <a:pt x="2357" y="3159"/>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55" y="2733"/>
                      <a:pt x="1855" y="2733"/>
                      <a:pt x="1855" y="2733"/>
                    </a:cubicBezTo>
                    <a:cubicBezTo>
                      <a:pt x="1830" y="2633"/>
                      <a:pt x="1805" y="2557"/>
                      <a:pt x="1780" y="2457"/>
                    </a:cubicBez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cubicBezTo>
                      <a:pt x="2181" y="2582"/>
                      <a:pt x="2206" y="2582"/>
                      <a:pt x="2231" y="2582"/>
                    </a:cubicBez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cubicBezTo>
                      <a:pt x="2632" y="2181"/>
                      <a:pt x="2632" y="2181"/>
                      <a:pt x="2632" y="2181"/>
                    </a:cubicBez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cubicBezTo>
                      <a:pt x="2883" y="2081"/>
                      <a:pt x="2883" y="2081"/>
                      <a:pt x="2858" y="2081"/>
                    </a:cubicBezTo>
                    <a:cubicBezTo>
                      <a:pt x="2908" y="2056"/>
                      <a:pt x="2958" y="2056"/>
                      <a:pt x="3008" y="2031"/>
                    </a:cubicBezTo>
                    <a:cubicBezTo>
                      <a:pt x="3134" y="1981"/>
                      <a:pt x="3234" y="1931"/>
                      <a:pt x="3359" y="1906"/>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8"/>
              <p:cNvSpPr/>
              <p:nvPr/>
            </p:nvSpPr>
            <p:spPr>
              <a:xfrm>
                <a:off x="5000775" y="1641525"/>
                <a:ext cx="188625" cy="137625"/>
              </a:xfrm>
              <a:custGeom>
                <a:avLst/>
                <a:gdLst/>
                <a:ahLst/>
                <a:cxnLst/>
                <a:rect l="l" t="t" r="r" b="b"/>
                <a:pathLst>
                  <a:path w="7545" h="5505" extrusionOk="0">
                    <a:moveTo>
                      <a:pt x="3264" y="1"/>
                    </a:moveTo>
                    <a:cubicBezTo>
                      <a:pt x="2509" y="1"/>
                      <a:pt x="1855" y="80"/>
                      <a:pt x="1855" y="80"/>
                    </a:cubicBezTo>
                    <a:cubicBezTo>
                      <a:pt x="1830" y="79"/>
                      <a:pt x="1804" y="79"/>
                      <a:pt x="1779" y="79"/>
                    </a:cubicBezTo>
                    <a:cubicBezTo>
                      <a:pt x="340" y="79"/>
                      <a:pt x="1" y="1458"/>
                      <a:pt x="1" y="1458"/>
                    </a:cubicBezTo>
                    <a:cubicBezTo>
                      <a:pt x="1" y="1458"/>
                      <a:pt x="3109" y="5343"/>
                      <a:pt x="3585" y="5493"/>
                    </a:cubicBezTo>
                    <a:cubicBezTo>
                      <a:pt x="3609" y="5501"/>
                      <a:pt x="3630" y="5505"/>
                      <a:pt x="3649" y="5505"/>
                    </a:cubicBezTo>
                    <a:cubicBezTo>
                      <a:pt x="4077" y="5505"/>
                      <a:pt x="3435" y="3714"/>
                      <a:pt x="3434" y="3714"/>
                    </a:cubicBezTo>
                    <a:lnTo>
                      <a:pt x="3434" y="3714"/>
                    </a:lnTo>
                    <a:cubicBezTo>
                      <a:pt x="3435" y="3714"/>
                      <a:pt x="4688" y="5243"/>
                      <a:pt x="5038" y="5318"/>
                    </a:cubicBezTo>
                    <a:cubicBezTo>
                      <a:pt x="5072" y="5326"/>
                      <a:pt x="5101" y="5330"/>
                      <a:pt x="5127" y="5330"/>
                    </a:cubicBezTo>
                    <a:cubicBezTo>
                      <a:pt x="5763" y="5330"/>
                      <a:pt x="4237" y="3063"/>
                      <a:pt x="4236" y="3062"/>
                    </a:cubicBezTo>
                    <a:lnTo>
                      <a:pt x="4236" y="3062"/>
                    </a:lnTo>
                    <a:cubicBezTo>
                      <a:pt x="4237" y="3063"/>
                      <a:pt x="5639" y="4352"/>
                      <a:pt x="6166" y="4352"/>
                    </a:cubicBezTo>
                    <a:cubicBezTo>
                      <a:pt x="6194" y="4352"/>
                      <a:pt x="6219" y="4348"/>
                      <a:pt x="6241" y="4341"/>
                    </a:cubicBezTo>
                    <a:cubicBezTo>
                      <a:pt x="7043" y="4090"/>
                      <a:pt x="4663" y="2386"/>
                      <a:pt x="4663" y="2386"/>
                    </a:cubicBezTo>
                    <a:lnTo>
                      <a:pt x="4663" y="2386"/>
                    </a:lnTo>
                    <a:cubicBezTo>
                      <a:pt x="4663" y="2386"/>
                      <a:pt x="5731" y="2883"/>
                      <a:pt x="6367" y="2883"/>
                    </a:cubicBezTo>
                    <a:cubicBezTo>
                      <a:pt x="6473" y="2883"/>
                      <a:pt x="6567" y="2869"/>
                      <a:pt x="6642" y="2837"/>
                    </a:cubicBezTo>
                    <a:cubicBezTo>
                      <a:pt x="7545" y="2436"/>
                      <a:pt x="4061" y="1233"/>
                      <a:pt x="4061" y="1233"/>
                    </a:cubicBezTo>
                    <a:lnTo>
                      <a:pt x="4061" y="1233"/>
                    </a:lnTo>
                    <a:cubicBezTo>
                      <a:pt x="4061" y="1233"/>
                      <a:pt x="4121" y="1236"/>
                      <a:pt x="4217" y="1236"/>
                    </a:cubicBezTo>
                    <a:cubicBezTo>
                      <a:pt x="4615" y="1236"/>
                      <a:pt x="5631" y="1187"/>
                      <a:pt x="5490" y="681"/>
                    </a:cubicBezTo>
                    <a:cubicBezTo>
                      <a:pt x="5309" y="124"/>
                      <a:pt x="4207" y="1"/>
                      <a:pt x="3264"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8"/>
              <p:cNvSpPr/>
              <p:nvPr/>
            </p:nvSpPr>
            <p:spPr>
              <a:xfrm>
                <a:off x="5374225" y="1300775"/>
                <a:ext cx="48900" cy="82725"/>
              </a:xfrm>
              <a:custGeom>
                <a:avLst/>
                <a:gdLst/>
                <a:ahLst/>
                <a:cxnLst/>
                <a:rect l="l" t="t" r="r" b="b"/>
                <a:pathLst>
                  <a:path w="1956" h="3309" extrusionOk="0">
                    <a:moveTo>
                      <a:pt x="903" y="1003"/>
                    </a:moveTo>
                    <a:cubicBezTo>
                      <a:pt x="928" y="1003"/>
                      <a:pt x="953" y="1003"/>
                      <a:pt x="978" y="1028"/>
                    </a:cubicBezTo>
                    <a:lnTo>
                      <a:pt x="1053" y="1028"/>
                    </a:lnTo>
                    <a:cubicBezTo>
                      <a:pt x="1078" y="1053"/>
                      <a:pt x="1128" y="1053"/>
                      <a:pt x="1153" y="1078"/>
                    </a:cubicBezTo>
                    <a:cubicBezTo>
                      <a:pt x="1203" y="1078"/>
                      <a:pt x="1278" y="1103"/>
                      <a:pt x="1329" y="1128"/>
                    </a:cubicBezTo>
                    <a:lnTo>
                      <a:pt x="1379" y="1128"/>
                    </a:lnTo>
                    <a:cubicBezTo>
                      <a:pt x="1379" y="1153"/>
                      <a:pt x="1379" y="1204"/>
                      <a:pt x="1404" y="1229"/>
                    </a:cubicBezTo>
                    <a:cubicBezTo>
                      <a:pt x="1429" y="1354"/>
                      <a:pt x="1454" y="1479"/>
                      <a:pt x="1479" y="1605"/>
                    </a:cubicBezTo>
                    <a:cubicBezTo>
                      <a:pt x="1504" y="1630"/>
                      <a:pt x="1504" y="1630"/>
                      <a:pt x="1504" y="1655"/>
                    </a:cubicBezTo>
                    <a:cubicBezTo>
                      <a:pt x="1479" y="1655"/>
                      <a:pt x="1429" y="1630"/>
                      <a:pt x="1404" y="1630"/>
                    </a:cubicBezTo>
                    <a:cubicBezTo>
                      <a:pt x="1304" y="1605"/>
                      <a:pt x="1203" y="1554"/>
                      <a:pt x="1103" y="1529"/>
                    </a:cubicBezTo>
                    <a:cubicBezTo>
                      <a:pt x="1078" y="1504"/>
                      <a:pt x="1078" y="1504"/>
                      <a:pt x="1078" y="1479"/>
                    </a:cubicBezTo>
                    <a:cubicBezTo>
                      <a:pt x="1078" y="1454"/>
                      <a:pt x="1053" y="1429"/>
                      <a:pt x="1053" y="1429"/>
                    </a:cubicBezTo>
                    <a:cubicBezTo>
                      <a:pt x="1028" y="1379"/>
                      <a:pt x="1003" y="1304"/>
                      <a:pt x="978" y="1254"/>
                    </a:cubicBezTo>
                    <a:cubicBezTo>
                      <a:pt x="978" y="1204"/>
                      <a:pt x="953" y="1178"/>
                      <a:pt x="928" y="1128"/>
                    </a:cubicBezTo>
                    <a:cubicBezTo>
                      <a:pt x="928" y="1078"/>
                      <a:pt x="903" y="1053"/>
                      <a:pt x="903" y="1003"/>
                    </a:cubicBezTo>
                    <a:close/>
                    <a:moveTo>
                      <a:pt x="1053" y="1630"/>
                    </a:moveTo>
                    <a:cubicBezTo>
                      <a:pt x="1103" y="1655"/>
                      <a:pt x="1178" y="1680"/>
                      <a:pt x="1228" y="1705"/>
                    </a:cubicBezTo>
                    <a:cubicBezTo>
                      <a:pt x="1278" y="1730"/>
                      <a:pt x="1354" y="1755"/>
                      <a:pt x="1404" y="1755"/>
                    </a:cubicBezTo>
                    <a:cubicBezTo>
                      <a:pt x="1404" y="1780"/>
                      <a:pt x="1404" y="1780"/>
                      <a:pt x="1404" y="1780"/>
                    </a:cubicBezTo>
                    <a:cubicBezTo>
                      <a:pt x="1354" y="1805"/>
                      <a:pt x="1304" y="1855"/>
                      <a:pt x="1253" y="1905"/>
                    </a:cubicBezTo>
                    <a:cubicBezTo>
                      <a:pt x="1203" y="1930"/>
                      <a:pt x="1153" y="1980"/>
                      <a:pt x="1128" y="2031"/>
                    </a:cubicBezTo>
                    <a:cubicBezTo>
                      <a:pt x="1103" y="2031"/>
                      <a:pt x="1078" y="2056"/>
                      <a:pt x="1078" y="2056"/>
                    </a:cubicBezTo>
                    <a:cubicBezTo>
                      <a:pt x="1053" y="2056"/>
                      <a:pt x="1028" y="2056"/>
                      <a:pt x="1003" y="2031"/>
                    </a:cubicBezTo>
                    <a:cubicBezTo>
                      <a:pt x="953" y="2031"/>
                      <a:pt x="903" y="2006"/>
                      <a:pt x="827" y="1980"/>
                    </a:cubicBezTo>
                    <a:cubicBezTo>
                      <a:pt x="777" y="1980"/>
                      <a:pt x="727" y="1955"/>
                      <a:pt x="677" y="1930"/>
                    </a:cubicBezTo>
                    <a:lnTo>
                      <a:pt x="627" y="1930"/>
                    </a:lnTo>
                    <a:cubicBezTo>
                      <a:pt x="652" y="1905"/>
                      <a:pt x="677" y="1905"/>
                      <a:pt x="677" y="1880"/>
                    </a:cubicBezTo>
                    <a:cubicBezTo>
                      <a:pt x="702" y="1880"/>
                      <a:pt x="727" y="1855"/>
                      <a:pt x="752" y="1855"/>
                    </a:cubicBezTo>
                    <a:cubicBezTo>
                      <a:pt x="777" y="1830"/>
                      <a:pt x="802" y="1805"/>
                      <a:pt x="827" y="1780"/>
                    </a:cubicBezTo>
                    <a:cubicBezTo>
                      <a:pt x="852" y="1755"/>
                      <a:pt x="903" y="1730"/>
                      <a:pt x="953" y="1705"/>
                    </a:cubicBezTo>
                    <a:cubicBezTo>
                      <a:pt x="978" y="1705"/>
                      <a:pt x="978" y="1680"/>
                      <a:pt x="1003" y="1680"/>
                    </a:cubicBezTo>
                    <a:cubicBezTo>
                      <a:pt x="1028" y="1655"/>
                      <a:pt x="1028" y="1655"/>
                      <a:pt x="1053" y="1630"/>
                    </a:cubicBezTo>
                    <a:close/>
                    <a:moveTo>
                      <a:pt x="1529" y="1805"/>
                    </a:moveTo>
                    <a:cubicBezTo>
                      <a:pt x="1554" y="1855"/>
                      <a:pt x="1554" y="1930"/>
                      <a:pt x="1579" y="1980"/>
                    </a:cubicBezTo>
                    <a:cubicBezTo>
                      <a:pt x="1604" y="2106"/>
                      <a:pt x="1629" y="2231"/>
                      <a:pt x="1654" y="2356"/>
                    </a:cubicBezTo>
                    <a:cubicBezTo>
                      <a:pt x="1654" y="2356"/>
                      <a:pt x="1629" y="2356"/>
                      <a:pt x="1629" y="2381"/>
                    </a:cubicBezTo>
                    <a:cubicBezTo>
                      <a:pt x="1604" y="2407"/>
                      <a:pt x="1579" y="2407"/>
                      <a:pt x="1579" y="2432"/>
                    </a:cubicBezTo>
                    <a:cubicBezTo>
                      <a:pt x="1554" y="2432"/>
                      <a:pt x="1554" y="2457"/>
                      <a:pt x="1554" y="2457"/>
                    </a:cubicBezTo>
                    <a:cubicBezTo>
                      <a:pt x="1529" y="2457"/>
                      <a:pt x="1529" y="2482"/>
                      <a:pt x="1529" y="2482"/>
                    </a:cubicBezTo>
                    <a:cubicBezTo>
                      <a:pt x="1504" y="2507"/>
                      <a:pt x="1479" y="2507"/>
                      <a:pt x="1479" y="2532"/>
                    </a:cubicBezTo>
                    <a:cubicBezTo>
                      <a:pt x="1454" y="2532"/>
                      <a:pt x="1429" y="2557"/>
                      <a:pt x="1404" y="2557"/>
                    </a:cubicBezTo>
                    <a:cubicBezTo>
                      <a:pt x="1404" y="2582"/>
                      <a:pt x="1379" y="2582"/>
                      <a:pt x="1354" y="2607"/>
                    </a:cubicBezTo>
                    <a:cubicBezTo>
                      <a:pt x="1354" y="2607"/>
                      <a:pt x="1329" y="2632"/>
                      <a:pt x="1329" y="2632"/>
                    </a:cubicBezTo>
                    <a:cubicBezTo>
                      <a:pt x="1304" y="2632"/>
                      <a:pt x="1304" y="2607"/>
                      <a:pt x="1304" y="2607"/>
                    </a:cubicBezTo>
                    <a:cubicBezTo>
                      <a:pt x="1304" y="2582"/>
                      <a:pt x="1304" y="2557"/>
                      <a:pt x="1304" y="2532"/>
                    </a:cubicBezTo>
                    <a:cubicBezTo>
                      <a:pt x="1278" y="2507"/>
                      <a:pt x="1278" y="2482"/>
                      <a:pt x="1278" y="2457"/>
                    </a:cubicBezTo>
                    <a:cubicBezTo>
                      <a:pt x="1253" y="2432"/>
                      <a:pt x="1253" y="2407"/>
                      <a:pt x="1228" y="2381"/>
                    </a:cubicBezTo>
                    <a:cubicBezTo>
                      <a:pt x="1228" y="2356"/>
                      <a:pt x="1228" y="2331"/>
                      <a:pt x="1228" y="2306"/>
                    </a:cubicBezTo>
                    <a:cubicBezTo>
                      <a:pt x="1203" y="2281"/>
                      <a:pt x="1203" y="2256"/>
                      <a:pt x="1203" y="2231"/>
                    </a:cubicBezTo>
                    <a:cubicBezTo>
                      <a:pt x="1178" y="2181"/>
                      <a:pt x="1178" y="2156"/>
                      <a:pt x="1153" y="2106"/>
                    </a:cubicBezTo>
                    <a:cubicBezTo>
                      <a:pt x="1153" y="2106"/>
                      <a:pt x="1178" y="2106"/>
                      <a:pt x="1178" y="2081"/>
                    </a:cubicBezTo>
                    <a:cubicBezTo>
                      <a:pt x="1228" y="2056"/>
                      <a:pt x="1278" y="2006"/>
                      <a:pt x="1329" y="1955"/>
                    </a:cubicBezTo>
                    <a:cubicBezTo>
                      <a:pt x="1379" y="1930"/>
                      <a:pt x="1429" y="1880"/>
                      <a:pt x="1454" y="1855"/>
                    </a:cubicBezTo>
                    <a:cubicBezTo>
                      <a:pt x="1479" y="1830"/>
                      <a:pt x="1504" y="1830"/>
                      <a:pt x="1504" y="1805"/>
                    </a:cubicBezTo>
                    <a:close/>
                    <a:moveTo>
                      <a:pt x="1629" y="0"/>
                    </a:moveTo>
                    <a:cubicBezTo>
                      <a:pt x="1604" y="26"/>
                      <a:pt x="1604" y="26"/>
                      <a:pt x="1604" y="51"/>
                    </a:cubicBezTo>
                    <a:cubicBezTo>
                      <a:pt x="1554" y="176"/>
                      <a:pt x="1504" y="301"/>
                      <a:pt x="1429" y="427"/>
                    </a:cubicBezTo>
                    <a:cubicBezTo>
                      <a:pt x="1404" y="477"/>
                      <a:pt x="1404" y="527"/>
                      <a:pt x="1379" y="552"/>
                    </a:cubicBezTo>
                    <a:cubicBezTo>
                      <a:pt x="1379" y="527"/>
                      <a:pt x="1379" y="502"/>
                      <a:pt x="1354" y="477"/>
                    </a:cubicBezTo>
                    <a:cubicBezTo>
                      <a:pt x="1354" y="427"/>
                      <a:pt x="1329" y="351"/>
                      <a:pt x="1329" y="301"/>
                    </a:cubicBezTo>
                    <a:cubicBezTo>
                      <a:pt x="1304" y="251"/>
                      <a:pt x="1304" y="176"/>
                      <a:pt x="1278" y="101"/>
                    </a:cubicBezTo>
                    <a:cubicBezTo>
                      <a:pt x="1278" y="76"/>
                      <a:pt x="1253" y="76"/>
                      <a:pt x="1228" y="51"/>
                    </a:cubicBezTo>
                    <a:cubicBezTo>
                      <a:pt x="1228" y="51"/>
                      <a:pt x="1203" y="76"/>
                      <a:pt x="1203" y="76"/>
                    </a:cubicBezTo>
                    <a:cubicBezTo>
                      <a:pt x="1178" y="76"/>
                      <a:pt x="1153" y="101"/>
                      <a:pt x="1153" y="126"/>
                    </a:cubicBezTo>
                    <a:cubicBezTo>
                      <a:pt x="1178" y="201"/>
                      <a:pt x="1203" y="251"/>
                      <a:pt x="1203" y="326"/>
                    </a:cubicBezTo>
                    <a:cubicBezTo>
                      <a:pt x="1228" y="376"/>
                      <a:pt x="1228" y="427"/>
                      <a:pt x="1253" y="477"/>
                    </a:cubicBezTo>
                    <a:cubicBezTo>
                      <a:pt x="1253" y="527"/>
                      <a:pt x="1253" y="552"/>
                      <a:pt x="1253" y="577"/>
                    </a:cubicBezTo>
                    <a:cubicBezTo>
                      <a:pt x="1228" y="552"/>
                      <a:pt x="1203" y="527"/>
                      <a:pt x="1153" y="527"/>
                    </a:cubicBezTo>
                    <a:cubicBezTo>
                      <a:pt x="1128" y="502"/>
                      <a:pt x="1078" y="477"/>
                      <a:pt x="1028" y="452"/>
                    </a:cubicBezTo>
                    <a:cubicBezTo>
                      <a:pt x="1003" y="427"/>
                      <a:pt x="953" y="402"/>
                      <a:pt x="903" y="376"/>
                    </a:cubicBezTo>
                    <a:lnTo>
                      <a:pt x="877" y="376"/>
                    </a:lnTo>
                    <a:cubicBezTo>
                      <a:pt x="852" y="376"/>
                      <a:pt x="827" y="376"/>
                      <a:pt x="802" y="402"/>
                    </a:cubicBezTo>
                    <a:cubicBezTo>
                      <a:pt x="802" y="427"/>
                      <a:pt x="802" y="477"/>
                      <a:pt x="827" y="477"/>
                    </a:cubicBezTo>
                    <a:cubicBezTo>
                      <a:pt x="877" y="527"/>
                      <a:pt x="928" y="552"/>
                      <a:pt x="953" y="577"/>
                    </a:cubicBezTo>
                    <a:cubicBezTo>
                      <a:pt x="1003" y="602"/>
                      <a:pt x="1053" y="627"/>
                      <a:pt x="1078" y="627"/>
                    </a:cubicBezTo>
                    <a:cubicBezTo>
                      <a:pt x="1128" y="652"/>
                      <a:pt x="1153" y="677"/>
                      <a:pt x="1203" y="702"/>
                    </a:cubicBezTo>
                    <a:cubicBezTo>
                      <a:pt x="1228" y="702"/>
                      <a:pt x="1253" y="727"/>
                      <a:pt x="1304" y="752"/>
                    </a:cubicBezTo>
                    <a:cubicBezTo>
                      <a:pt x="1304" y="777"/>
                      <a:pt x="1304" y="803"/>
                      <a:pt x="1304" y="853"/>
                    </a:cubicBezTo>
                    <a:cubicBezTo>
                      <a:pt x="1329" y="903"/>
                      <a:pt x="1329" y="978"/>
                      <a:pt x="1354" y="1028"/>
                    </a:cubicBezTo>
                    <a:lnTo>
                      <a:pt x="1354" y="1053"/>
                    </a:lnTo>
                    <a:cubicBezTo>
                      <a:pt x="1304" y="1028"/>
                      <a:pt x="1228" y="1028"/>
                      <a:pt x="1178" y="1003"/>
                    </a:cubicBezTo>
                    <a:cubicBezTo>
                      <a:pt x="1153" y="1003"/>
                      <a:pt x="1103" y="978"/>
                      <a:pt x="1078" y="978"/>
                    </a:cubicBezTo>
                    <a:cubicBezTo>
                      <a:pt x="1053" y="978"/>
                      <a:pt x="1028" y="953"/>
                      <a:pt x="1003" y="953"/>
                    </a:cubicBezTo>
                    <a:cubicBezTo>
                      <a:pt x="953" y="953"/>
                      <a:pt x="903" y="928"/>
                      <a:pt x="852" y="928"/>
                    </a:cubicBezTo>
                    <a:cubicBezTo>
                      <a:pt x="852" y="903"/>
                      <a:pt x="827" y="903"/>
                      <a:pt x="827" y="903"/>
                    </a:cubicBezTo>
                    <a:lnTo>
                      <a:pt x="802" y="903"/>
                    </a:lnTo>
                    <a:cubicBezTo>
                      <a:pt x="777" y="903"/>
                      <a:pt x="752" y="953"/>
                      <a:pt x="752" y="978"/>
                    </a:cubicBezTo>
                    <a:cubicBezTo>
                      <a:pt x="777" y="1003"/>
                      <a:pt x="777" y="1028"/>
                      <a:pt x="777" y="1028"/>
                    </a:cubicBezTo>
                    <a:cubicBezTo>
                      <a:pt x="777" y="1053"/>
                      <a:pt x="802" y="1078"/>
                      <a:pt x="802" y="1103"/>
                    </a:cubicBezTo>
                    <a:cubicBezTo>
                      <a:pt x="827" y="1153"/>
                      <a:pt x="852" y="1204"/>
                      <a:pt x="877" y="1254"/>
                    </a:cubicBezTo>
                    <a:cubicBezTo>
                      <a:pt x="903" y="1329"/>
                      <a:pt x="928" y="1379"/>
                      <a:pt x="978" y="1429"/>
                    </a:cubicBezTo>
                    <a:cubicBezTo>
                      <a:pt x="978" y="1454"/>
                      <a:pt x="978" y="1479"/>
                      <a:pt x="1003" y="1479"/>
                    </a:cubicBezTo>
                    <a:cubicBezTo>
                      <a:pt x="953" y="1479"/>
                      <a:pt x="903" y="1454"/>
                      <a:pt x="852" y="1429"/>
                    </a:cubicBezTo>
                    <a:cubicBezTo>
                      <a:pt x="802" y="1429"/>
                      <a:pt x="727" y="1404"/>
                      <a:pt x="677" y="1379"/>
                    </a:cubicBezTo>
                    <a:lnTo>
                      <a:pt x="652" y="1379"/>
                    </a:lnTo>
                    <a:cubicBezTo>
                      <a:pt x="652" y="1379"/>
                      <a:pt x="652" y="1354"/>
                      <a:pt x="652" y="1354"/>
                    </a:cubicBezTo>
                    <a:cubicBezTo>
                      <a:pt x="602" y="1304"/>
                      <a:pt x="577" y="1229"/>
                      <a:pt x="552" y="1178"/>
                    </a:cubicBezTo>
                    <a:cubicBezTo>
                      <a:pt x="527" y="1153"/>
                      <a:pt x="502" y="1128"/>
                      <a:pt x="476" y="1103"/>
                    </a:cubicBezTo>
                    <a:cubicBezTo>
                      <a:pt x="476" y="1053"/>
                      <a:pt x="451" y="1003"/>
                      <a:pt x="426" y="978"/>
                    </a:cubicBezTo>
                    <a:cubicBezTo>
                      <a:pt x="401" y="953"/>
                      <a:pt x="401" y="928"/>
                      <a:pt x="376" y="928"/>
                    </a:cubicBezTo>
                    <a:cubicBezTo>
                      <a:pt x="351" y="928"/>
                      <a:pt x="351" y="928"/>
                      <a:pt x="326" y="953"/>
                    </a:cubicBezTo>
                    <a:cubicBezTo>
                      <a:pt x="326" y="953"/>
                      <a:pt x="326" y="953"/>
                      <a:pt x="301" y="978"/>
                    </a:cubicBezTo>
                    <a:cubicBezTo>
                      <a:pt x="301" y="1003"/>
                      <a:pt x="301" y="1003"/>
                      <a:pt x="326" y="1028"/>
                    </a:cubicBezTo>
                    <a:cubicBezTo>
                      <a:pt x="351" y="1103"/>
                      <a:pt x="376" y="1178"/>
                      <a:pt x="426" y="1254"/>
                    </a:cubicBezTo>
                    <a:cubicBezTo>
                      <a:pt x="426" y="1279"/>
                      <a:pt x="451" y="1279"/>
                      <a:pt x="451" y="1304"/>
                    </a:cubicBezTo>
                    <a:cubicBezTo>
                      <a:pt x="401" y="1304"/>
                      <a:pt x="376" y="1279"/>
                      <a:pt x="326" y="1279"/>
                    </a:cubicBezTo>
                    <a:cubicBezTo>
                      <a:pt x="276" y="1254"/>
                      <a:pt x="226" y="1229"/>
                      <a:pt x="151" y="1204"/>
                    </a:cubicBezTo>
                    <a:cubicBezTo>
                      <a:pt x="126" y="1204"/>
                      <a:pt x="101" y="1178"/>
                      <a:pt x="75" y="1178"/>
                    </a:cubicBezTo>
                    <a:lnTo>
                      <a:pt x="25" y="1178"/>
                    </a:lnTo>
                    <a:cubicBezTo>
                      <a:pt x="0" y="1204"/>
                      <a:pt x="0" y="1254"/>
                      <a:pt x="25" y="1254"/>
                    </a:cubicBezTo>
                    <a:cubicBezTo>
                      <a:pt x="75" y="1279"/>
                      <a:pt x="126" y="1304"/>
                      <a:pt x="151" y="1329"/>
                    </a:cubicBezTo>
                    <a:cubicBezTo>
                      <a:pt x="176" y="1329"/>
                      <a:pt x="226" y="1354"/>
                      <a:pt x="251" y="1354"/>
                    </a:cubicBezTo>
                    <a:cubicBezTo>
                      <a:pt x="276" y="1354"/>
                      <a:pt x="301" y="1379"/>
                      <a:pt x="326" y="1379"/>
                    </a:cubicBezTo>
                    <a:cubicBezTo>
                      <a:pt x="376" y="1404"/>
                      <a:pt x="401" y="1404"/>
                      <a:pt x="426" y="1429"/>
                    </a:cubicBezTo>
                    <a:cubicBezTo>
                      <a:pt x="401" y="1429"/>
                      <a:pt x="401" y="1454"/>
                      <a:pt x="376" y="1454"/>
                    </a:cubicBezTo>
                    <a:cubicBezTo>
                      <a:pt x="301" y="1504"/>
                      <a:pt x="251" y="1554"/>
                      <a:pt x="201" y="1605"/>
                    </a:cubicBezTo>
                    <a:cubicBezTo>
                      <a:pt x="176" y="1630"/>
                      <a:pt x="151" y="1655"/>
                      <a:pt x="176" y="1705"/>
                    </a:cubicBezTo>
                    <a:cubicBezTo>
                      <a:pt x="176" y="1705"/>
                      <a:pt x="201" y="1730"/>
                      <a:pt x="226" y="1730"/>
                    </a:cubicBezTo>
                    <a:lnTo>
                      <a:pt x="276" y="1730"/>
                    </a:lnTo>
                    <a:cubicBezTo>
                      <a:pt x="351" y="1680"/>
                      <a:pt x="426" y="1605"/>
                      <a:pt x="502" y="1554"/>
                    </a:cubicBezTo>
                    <a:cubicBezTo>
                      <a:pt x="527" y="1529"/>
                      <a:pt x="577" y="1504"/>
                      <a:pt x="602" y="1479"/>
                    </a:cubicBezTo>
                    <a:lnTo>
                      <a:pt x="627" y="1479"/>
                    </a:lnTo>
                    <a:cubicBezTo>
                      <a:pt x="627" y="1479"/>
                      <a:pt x="652" y="1504"/>
                      <a:pt x="677" y="1504"/>
                    </a:cubicBezTo>
                    <a:cubicBezTo>
                      <a:pt x="727" y="1529"/>
                      <a:pt x="802" y="1554"/>
                      <a:pt x="852" y="1554"/>
                    </a:cubicBezTo>
                    <a:cubicBezTo>
                      <a:pt x="903" y="1579"/>
                      <a:pt x="928" y="1579"/>
                      <a:pt x="953" y="1605"/>
                    </a:cubicBezTo>
                    <a:cubicBezTo>
                      <a:pt x="928" y="1605"/>
                      <a:pt x="903" y="1630"/>
                      <a:pt x="877" y="1655"/>
                    </a:cubicBezTo>
                    <a:cubicBezTo>
                      <a:pt x="852" y="1680"/>
                      <a:pt x="827" y="1680"/>
                      <a:pt x="802" y="1705"/>
                    </a:cubicBezTo>
                    <a:cubicBezTo>
                      <a:pt x="777" y="1730"/>
                      <a:pt x="752" y="1755"/>
                      <a:pt x="752" y="1755"/>
                    </a:cubicBezTo>
                    <a:cubicBezTo>
                      <a:pt x="677" y="1805"/>
                      <a:pt x="627" y="1855"/>
                      <a:pt x="552" y="1905"/>
                    </a:cubicBezTo>
                    <a:cubicBezTo>
                      <a:pt x="552" y="1905"/>
                      <a:pt x="527" y="1930"/>
                      <a:pt x="527" y="1930"/>
                    </a:cubicBezTo>
                    <a:cubicBezTo>
                      <a:pt x="527" y="1955"/>
                      <a:pt x="527" y="1980"/>
                      <a:pt x="552" y="1980"/>
                    </a:cubicBezTo>
                    <a:cubicBezTo>
                      <a:pt x="577" y="1980"/>
                      <a:pt x="577" y="2006"/>
                      <a:pt x="602" y="2006"/>
                    </a:cubicBezTo>
                    <a:lnTo>
                      <a:pt x="652" y="2006"/>
                    </a:lnTo>
                    <a:cubicBezTo>
                      <a:pt x="702" y="2031"/>
                      <a:pt x="777" y="2031"/>
                      <a:pt x="827" y="2056"/>
                    </a:cubicBezTo>
                    <a:cubicBezTo>
                      <a:pt x="877" y="2081"/>
                      <a:pt x="928" y="2081"/>
                      <a:pt x="1003" y="2106"/>
                    </a:cubicBezTo>
                    <a:lnTo>
                      <a:pt x="1028" y="2106"/>
                    </a:lnTo>
                    <a:cubicBezTo>
                      <a:pt x="1003" y="2131"/>
                      <a:pt x="1003" y="2131"/>
                      <a:pt x="978" y="2131"/>
                    </a:cubicBezTo>
                    <a:cubicBezTo>
                      <a:pt x="928" y="2181"/>
                      <a:pt x="903" y="2231"/>
                      <a:pt x="852" y="2281"/>
                    </a:cubicBezTo>
                    <a:cubicBezTo>
                      <a:pt x="827" y="2281"/>
                      <a:pt x="802" y="2306"/>
                      <a:pt x="777" y="2331"/>
                    </a:cubicBezTo>
                    <a:lnTo>
                      <a:pt x="752" y="2331"/>
                    </a:lnTo>
                    <a:cubicBezTo>
                      <a:pt x="702" y="2306"/>
                      <a:pt x="627" y="2306"/>
                      <a:pt x="552" y="2281"/>
                    </a:cubicBezTo>
                    <a:cubicBezTo>
                      <a:pt x="502" y="2281"/>
                      <a:pt x="426" y="2256"/>
                      <a:pt x="351" y="2256"/>
                    </a:cubicBezTo>
                    <a:lnTo>
                      <a:pt x="276" y="2231"/>
                    </a:lnTo>
                    <a:lnTo>
                      <a:pt x="251" y="2231"/>
                    </a:lnTo>
                    <a:cubicBezTo>
                      <a:pt x="251" y="2231"/>
                      <a:pt x="226" y="2231"/>
                      <a:pt x="226" y="2256"/>
                    </a:cubicBezTo>
                    <a:cubicBezTo>
                      <a:pt x="201" y="2256"/>
                      <a:pt x="201" y="2281"/>
                      <a:pt x="201" y="2281"/>
                    </a:cubicBezTo>
                    <a:cubicBezTo>
                      <a:pt x="176" y="2331"/>
                      <a:pt x="201" y="2356"/>
                      <a:pt x="226" y="2381"/>
                    </a:cubicBezTo>
                    <a:cubicBezTo>
                      <a:pt x="276" y="2407"/>
                      <a:pt x="351" y="2407"/>
                      <a:pt x="401" y="2432"/>
                    </a:cubicBezTo>
                    <a:lnTo>
                      <a:pt x="502" y="2432"/>
                    </a:lnTo>
                    <a:cubicBezTo>
                      <a:pt x="552" y="2457"/>
                      <a:pt x="602" y="2457"/>
                      <a:pt x="652" y="2457"/>
                    </a:cubicBezTo>
                    <a:cubicBezTo>
                      <a:pt x="627" y="2482"/>
                      <a:pt x="602" y="2507"/>
                      <a:pt x="577" y="2532"/>
                    </a:cubicBezTo>
                    <a:cubicBezTo>
                      <a:pt x="527" y="2582"/>
                      <a:pt x="476" y="2607"/>
                      <a:pt x="426" y="2657"/>
                    </a:cubicBezTo>
                    <a:cubicBezTo>
                      <a:pt x="401" y="2682"/>
                      <a:pt x="351" y="2732"/>
                      <a:pt x="301" y="2757"/>
                    </a:cubicBezTo>
                    <a:cubicBezTo>
                      <a:pt x="301" y="2782"/>
                      <a:pt x="301" y="2808"/>
                      <a:pt x="301" y="2808"/>
                    </a:cubicBezTo>
                    <a:cubicBezTo>
                      <a:pt x="314" y="2820"/>
                      <a:pt x="326" y="2826"/>
                      <a:pt x="335" y="2826"/>
                    </a:cubicBezTo>
                    <a:cubicBezTo>
                      <a:pt x="345" y="2826"/>
                      <a:pt x="351" y="2820"/>
                      <a:pt x="351" y="2808"/>
                    </a:cubicBezTo>
                    <a:cubicBezTo>
                      <a:pt x="401" y="2782"/>
                      <a:pt x="426" y="2732"/>
                      <a:pt x="476" y="2707"/>
                    </a:cubicBezTo>
                    <a:cubicBezTo>
                      <a:pt x="527" y="2657"/>
                      <a:pt x="577" y="2632"/>
                      <a:pt x="602" y="2582"/>
                    </a:cubicBezTo>
                    <a:cubicBezTo>
                      <a:pt x="652" y="2557"/>
                      <a:pt x="677" y="2532"/>
                      <a:pt x="702" y="2507"/>
                    </a:cubicBezTo>
                    <a:cubicBezTo>
                      <a:pt x="702" y="2557"/>
                      <a:pt x="702" y="2607"/>
                      <a:pt x="702" y="2657"/>
                    </a:cubicBezTo>
                    <a:cubicBezTo>
                      <a:pt x="702" y="2757"/>
                      <a:pt x="702" y="2858"/>
                      <a:pt x="702" y="2958"/>
                    </a:cubicBezTo>
                    <a:cubicBezTo>
                      <a:pt x="702" y="2983"/>
                      <a:pt x="702" y="3008"/>
                      <a:pt x="727" y="3008"/>
                    </a:cubicBezTo>
                    <a:cubicBezTo>
                      <a:pt x="752" y="3008"/>
                      <a:pt x="777" y="2983"/>
                      <a:pt x="777" y="2958"/>
                    </a:cubicBezTo>
                    <a:cubicBezTo>
                      <a:pt x="777" y="2782"/>
                      <a:pt x="802" y="2632"/>
                      <a:pt x="802" y="2457"/>
                    </a:cubicBezTo>
                    <a:cubicBezTo>
                      <a:pt x="802" y="2457"/>
                      <a:pt x="802" y="2432"/>
                      <a:pt x="802" y="2432"/>
                    </a:cubicBezTo>
                    <a:cubicBezTo>
                      <a:pt x="827" y="2432"/>
                      <a:pt x="827" y="2407"/>
                      <a:pt x="827" y="2407"/>
                    </a:cubicBezTo>
                    <a:cubicBezTo>
                      <a:pt x="852" y="2381"/>
                      <a:pt x="877" y="2356"/>
                      <a:pt x="903" y="2331"/>
                    </a:cubicBezTo>
                    <a:cubicBezTo>
                      <a:pt x="953" y="2281"/>
                      <a:pt x="1003" y="2256"/>
                      <a:pt x="1053" y="2206"/>
                    </a:cubicBezTo>
                    <a:cubicBezTo>
                      <a:pt x="1053" y="2231"/>
                      <a:pt x="1053" y="2256"/>
                      <a:pt x="1078" y="2281"/>
                    </a:cubicBezTo>
                    <a:cubicBezTo>
                      <a:pt x="1078" y="2281"/>
                      <a:pt x="1103" y="2306"/>
                      <a:pt x="1103" y="2331"/>
                    </a:cubicBezTo>
                    <a:cubicBezTo>
                      <a:pt x="1128" y="2356"/>
                      <a:pt x="1128" y="2381"/>
                      <a:pt x="1128" y="2407"/>
                    </a:cubicBezTo>
                    <a:cubicBezTo>
                      <a:pt x="1153" y="2432"/>
                      <a:pt x="1153" y="2457"/>
                      <a:pt x="1178" y="2482"/>
                    </a:cubicBezTo>
                    <a:cubicBezTo>
                      <a:pt x="1178" y="2507"/>
                      <a:pt x="1203" y="2532"/>
                      <a:pt x="1203" y="2557"/>
                    </a:cubicBezTo>
                    <a:cubicBezTo>
                      <a:pt x="1203" y="2582"/>
                      <a:pt x="1228" y="2607"/>
                      <a:pt x="1228" y="2632"/>
                    </a:cubicBezTo>
                    <a:cubicBezTo>
                      <a:pt x="1228" y="2657"/>
                      <a:pt x="1253" y="2657"/>
                      <a:pt x="1253" y="2682"/>
                    </a:cubicBezTo>
                    <a:cubicBezTo>
                      <a:pt x="1253" y="2707"/>
                      <a:pt x="1253" y="2707"/>
                      <a:pt x="1278" y="2732"/>
                    </a:cubicBezTo>
                    <a:lnTo>
                      <a:pt x="1304" y="2732"/>
                    </a:lnTo>
                    <a:cubicBezTo>
                      <a:pt x="1329" y="2707"/>
                      <a:pt x="1354" y="2707"/>
                      <a:pt x="1354" y="2682"/>
                    </a:cubicBezTo>
                    <a:cubicBezTo>
                      <a:pt x="1379" y="2682"/>
                      <a:pt x="1379" y="2657"/>
                      <a:pt x="1404" y="2657"/>
                    </a:cubicBezTo>
                    <a:cubicBezTo>
                      <a:pt x="1429" y="2632"/>
                      <a:pt x="1429" y="2632"/>
                      <a:pt x="1454" y="2607"/>
                    </a:cubicBezTo>
                    <a:cubicBezTo>
                      <a:pt x="1479" y="2607"/>
                      <a:pt x="1504" y="2582"/>
                      <a:pt x="1504" y="2582"/>
                    </a:cubicBezTo>
                    <a:cubicBezTo>
                      <a:pt x="1529" y="2557"/>
                      <a:pt x="1554" y="2532"/>
                      <a:pt x="1554" y="2532"/>
                    </a:cubicBezTo>
                    <a:cubicBezTo>
                      <a:pt x="1579" y="2507"/>
                      <a:pt x="1604" y="2507"/>
                      <a:pt x="1604" y="2482"/>
                    </a:cubicBezTo>
                    <a:cubicBezTo>
                      <a:pt x="1629" y="2457"/>
                      <a:pt x="1654" y="2457"/>
                      <a:pt x="1679" y="2432"/>
                    </a:cubicBezTo>
                    <a:cubicBezTo>
                      <a:pt x="1679" y="2482"/>
                      <a:pt x="1679" y="2507"/>
                      <a:pt x="1705" y="2532"/>
                    </a:cubicBezTo>
                    <a:cubicBezTo>
                      <a:pt x="1705" y="2607"/>
                      <a:pt x="1730" y="2682"/>
                      <a:pt x="1755" y="2732"/>
                    </a:cubicBezTo>
                    <a:cubicBezTo>
                      <a:pt x="1755" y="2757"/>
                      <a:pt x="1755" y="2757"/>
                      <a:pt x="1755" y="2757"/>
                    </a:cubicBezTo>
                    <a:cubicBezTo>
                      <a:pt x="1755" y="2757"/>
                      <a:pt x="1730" y="2757"/>
                      <a:pt x="1730" y="2782"/>
                    </a:cubicBezTo>
                    <a:cubicBezTo>
                      <a:pt x="1730" y="2808"/>
                      <a:pt x="1705" y="2833"/>
                      <a:pt x="1679" y="2858"/>
                    </a:cubicBezTo>
                    <a:cubicBezTo>
                      <a:pt x="1654" y="2908"/>
                      <a:pt x="1654" y="2933"/>
                      <a:pt x="1629" y="2983"/>
                    </a:cubicBezTo>
                    <a:cubicBezTo>
                      <a:pt x="1604" y="3008"/>
                      <a:pt x="1579" y="3058"/>
                      <a:pt x="1579" y="3083"/>
                    </a:cubicBezTo>
                    <a:cubicBezTo>
                      <a:pt x="1554" y="3133"/>
                      <a:pt x="1529" y="3183"/>
                      <a:pt x="1504" y="3209"/>
                    </a:cubicBezTo>
                    <a:cubicBezTo>
                      <a:pt x="1504" y="3234"/>
                      <a:pt x="1479" y="3234"/>
                      <a:pt x="1504" y="3259"/>
                    </a:cubicBezTo>
                    <a:cubicBezTo>
                      <a:pt x="1504" y="3284"/>
                      <a:pt x="1504" y="3284"/>
                      <a:pt x="1529" y="3309"/>
                    </a:cubicBezTo>
                    <a:cubicBezTo>
                      <a:pt x="1554" y="3309"/>
                      <a:pt x="1579" y="3309"/>
                      <a:pt x="1604" y="3284"/>
                    </a:cubicBezTo>
                    <a:cubicBezTo>
                      <a:pt x="1629" y="3259"/>
                      <a:pt x="1654" y="3234"/>
                      <a:pt x="1679" y="3183"/>
                    </a:cubicBezTo>
                    <a:cubicBezTo>
                      <a:pt x="1679" y="3158"/>
                      <a:pt x="1705" y="3133"/>
                      <a:pt x="1705" y="3108"/>
                    </a:cubicBezTo>
                    <a:cubicBezTo>
                      <a:pt x="1755" y="3058"/>
                      <a:pt x="1755" y="3008"/>
                      <a:pt x="1780" y="2933"/>
                    </a:cubicBezTo>
                    <a:cubicBezTo>
                      <a:pt x="1805" y="2958"/>
                      <a:pt x="1805" y="2983"/>
                      <a:pt x="1805" y="2983"/>
                    </a:cubicBezTo>
                    <a:cubicBezTo>
                      <a:pt x="1830" y="2908"/>
                      <a:pt x="1830" y="2808"/>
                      <a:pt x="1855" y="2732"/>
                    </a:cubicBezTo>
                    <a:cubicBezTo>
                      <a:pt x="1830" y="2632"/>
                      <a:pt x="1805" y="2557"/>
                      <a:pt x="1780" y="2457"/>
                    </a:cubicBezTo>
                    <a:lnTo>
                      <a:pt x="1780" y="2457"/>
                    </a:lnTo>
                    <a:cubicBezTo>
                      <a:pt x="1805" y="2482"/>
                      <a:pt x="1830" y="2482"/>
                      <a:pt x="1855" y="2482"/>
                    </a:cubicBezTo>
                    <a:lnTo>
                      <a:pt x="1880" y="2482"/>
                    </a:lnTo>
                    <a:cubicBezTo>
                      <a:pt x="1905" y="2482"/>
                      <a:pt x="1905" y="2457"/>
                      <a:pt x="1905" y="2432"/>
                    </a:cubicBezTo>
                    <a:cubicBezTo>
                      <a:pt x="1880" y="2432"/>
                      <a:pt x="1855" y="2407"/>
                      <a:pt x="1830" y="2407"/>
                    </a:cubicBezTo>
                    <a:lnTo>
                      <a:pt x="1805" y="2407"/>
                    </a:lnTo>
                    <a:cubicBezTo>
                      <a:pt x="1780" y="2407"/>
                      <a:pt x="1780" y="2381"/>
                      <a:pt x="1780" y="2381"/>
                    </a:cubicBezTo>
                    <a:cubicBezTo>
                      <a:pt x="1780" y="2381"/>
                      <a:pt x="1755" y="2356"/>
                      <a:pt x="1755" y="2356"/>
                    </a:cubicBezTo>
                    <a:cubicBezTo>
                      <a:pt x="1730" y="2231"/>
                      <a:pt x="1705" y="2106"/>
                      <a:pt x="1679" y="1980"/>
                    </a:cubicBezTo>
                    <a:cubicBezTo>
                      <a:pt x="1679" y="1930"/>
                      <a:pt x="1654" y="1880"/>
                      <a:pt x="1654" y="1855"/>
                    </a:cubicBezTo>
                    <a:lnTo>
                      <a:pt x="1654" y="1855"/>
                    </a:lnTo>
                    <a:cubicBezTo>
                      <a:pt x="1755" y="1880"/>
                      <a:pt x="1855" y="1905"/>
                      <a:pt x="1955" y="1955"/>
                    </a:cubicBezTo>
                    <a:cubicBezTo>
                      <a:pt x="1955" y="1905"/>
                      <a:pt x="1955" y="1855"/>
                      <a:pt x="1955" y="1780"/>
                    </a:cubicBezTo>
                    <a:cubicBezTo>
                      <a:pt x="1880" y="1780"/>
                      <a:pt x="1830" y="1755"/>
                      <a:pt x="1755" y="1730"/>
                    </a:cubicBezTo>
                    <a:cubicBezTo>
                      <a:pt x="1730" y="1730"/>
                      <a:pt x="1679" y="1705"/>
                      <a:pt x="1629" y="1705"/>
                    </a:cubicBezTo>
                    <a:cubicBezTo>
                      <a:pt x="1679" y="1655"/>
                      <a:pt x="1705" y="1630"/>
                      <a:pt x="1755" y="1579"/>
                    </a:cubicBezTo>
                    <a:cubicBezTo>
                      <a:pt x="1805" y="1554"/>
                      <a:pt x="1855" y="1504"/>
                      <a:pt x="1880" y="1454"/>
                    </a:cubicBezTo>
                    <a:cubicBezTo>
                      <a:pt x="1905" y="1429"/>
                      <a:pt x="1930" y="1429"/>
                      <a:pt x="1955" y="1404"/>
                    </a:cubicBezTo>
                    <a:cubicBezTo>
                      <a:pt x="1955" y="1379"/>
                      <a:pt x="1955" y="1329"/>
                      <a:pt x="1955" y="1304"/>
                    </a:cubicBezTo>
                    <a:cubicBezTo>
                      <a:pt x="1930" y="1354"/>
                      <a:pt x="1880" y="1379"/>
                      <a:pt x="1830" y="1404"/>
                    </a:cubicBezTo>
                    <a:cubicBezTo>
                      <a:pt x="1780" y="1454"/>
                      <a:pt x="1730" y="1479"/>
                      <a:pt x="1679" y="1529"/>
                    </a:cubicBezTo>
                    <a:cubicBezTo>
                      <a:pt x="1654" y="1554"/>
                      <a:pt x="1629" y="1579"/>
                      <a:pt x="1604" y="1605"/>
                    </a:cubicBezTo>
                    <a:cubicBezTo>
                      <a:pt x="1554" y="1479"/>
                      <a:pt x="1529" y="1354"/>
                      <a:pt x="1504" y="1229"/>
                    </a:cubicBezTo>
                    <a:cubicBezTo>
                      <a:pt x="1504" y="1204"/>
                      <a:pt x="1504" y="1178"/>
                      <a:pt x="1479" y="1153"/>
                    </a:cubicBezTo>
                    <a:lnTo>
                      <a:pt x="1504" y="1153"/>
                    </a:lnTo>
                    <a:cubicBezTo>
                      <a:pt x="1529" y="1128"/>
                      <a:pt x="1579" y="1103"/>
                      <a:pt x="1604" y="1103"/>
                    </a:cubicBezTo>
                    <a:cubicBezTo>
                      <a:pt x="1629" y="1078"/>
                      <a:pt x="1654" y="1028"/>
                      <a:pt x="1705" y="1003"/>
                    </a:cubicBezTo>
                    <a:cubicBezTo>
                      <a:pt x="1705" y="1003"/>
                      <a:pt x="1730" y="978"/>
                      <a:pt x="1755" y="953"/>
                    </a:cubicBezTo>
                    <a:cubicBezTo>
                      <a:pt x="1780" y="928"/>
                      <a:pt x="1805" y="928"/>
                      <a:pt x="1830" y="903"/>
                    </a:cubicBezTo>
                    <a:cubicBezTo>
                      <a:pt x="1855" y="878"/>
                      <a:pt x="1905" y="828"/>
                      <a:pt x="1930" y="803"/>
                    </a:cubicBezTo>
                    <a:cubicBezTo>
                      <a:pt x="1930" y="777"/>
                      <a:pt x="1930" y="727"/>
                      <a:pt x="1905" y="677"/>
                    </a:cubicBezTo>
                    <a:cubicBezTo>
                      <a:pt x="1905" y="702"/>
                      <a:pt x="1905" y="702"/>
                      <a:pt x="1880" y="702"/>
                    </a:cubicBezTo>
                    <a:cubicBezTo>
                      <a:pt x="1855" y="727"/>
                      <a:pt x="1830" y="752"/>
                      <a:pt x="1805" y="752"/>
                    </a:cubicBezTo>
                    <a:cubicBezTo>
                      <a:pt x="1780" y="777"/>
                      <a:pt x="1780" y="803"/>
                      <a:pt x="1730" y="828"/>
                    </a:cubicBezTo>
                    <a:cubicBezTo>
                      <a:pt x="1705" y="853"/>
                      <a:pt x="1679" y="878"/>
                      <a:pt x="1654" y="903"/>
                    </a:cubicBezTo>
                    <a:cubicBezTo>
                      <a:pt x="1629" y="928"/>
                      <a:pt x="1629" y="953"/>
                      <a:pt x="1604" y="953"/>
                    </a:cubicBezTo>
                    <a:cubicBezTo>
                      <a:pt x="1579" y="978"/>
                      <a:pt x="1554" y="1003"/>
                      <a:pt x="1554" y="1003"/>
                    </a:cubicBezTo>
                    <a:cubicBezTo>
                      <a:pt x="1529" y="1028"/>
                      <a:pt x="1504" y="1078"/>
                      <a:pt x="1479" y="1103"/>
                    </a:cubicBezTo>
                    <a:cubicBezTo>
                      <a:pt x="1454" y="1078"/>
                      <a:pt x="1454" y="1053"/>
                      <a:pt x="1454" y="1028"/>
                    </a:cubicBezTo>
                    <a:cubicBezTo>
                      <a:pt x="1429" y="978"/>
                      <a:pt x="1429" y="903"/>
                      <a:pt x="1429" y="853"/>
                    </a:cubicBezTo>
                    <a:cubicBezTo>
                      <a:pt x="1429" y="828"/>
                      <a:pt x="1404" y="803"/>
                      <a:pt x="1404" y="752"/>
                    </a:cubicBezTo>
                    <a:lnTo>
                      <a:pt x="1429" y="752"/>
                    </a:lnTo>
                    <a:cubicBezTo>
                      <a:pt x="1454" y="702"/>
                      <a:pt x="1479" y="652"/>
                      <a:pt x="1504" y="602"/>
                    </a:cubicBezTo>
                    <a:cubicBezTo>
                      <a:pt x="1529" y="527"/>
                      <a:pt x="1554" y="477"/>
                      <a:pt x="1579" y="427"/>
                    </a:cubicBezTo>
                    <a:cubicBezTo>
                      <a:pt x="1604" y="376"/>
                      <a:pt x="1629" y="301"/>
                      <a:pt x="1629" y="251"/>
                    </a:cubicBezTo>
                    <a:cubicBezTo>
                      <a:pt x="1654" y="201"/>
                      <a:pt x="1679" y="126"/>
                      <a:pt x="1705" y="76"/>
                    </a:cubicBezTo>
                    <a:cubicBezTo>
                      <a:pt x="1730" y="51"/>
                      <a:pt x="1705"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8"/>
              <p:cNvSpPr/>
              <p:nvPr/>
            </p:nvSpPr>
            <p:spPr>
              <a:xfrm>
                <a:off x="5306550" y="1503775"/>
                <a:ext cx="50150" cy="70675"/>
              </a:xfrm>
              <a:custGeom>
                <a:avLst/>
                <a:gdLst/>
                <a:ahLst/>
                <a:cxnLst/>
                <a:rect l="l" t="t" r="r" b="b"/>
                <a:pathLst>
                  <a:path w="2006" h="2827" extrusionOk="0">
                    <a:moveTo>
                      <a:pt x="1630" y="1"/>
                    </a:moveTo>
                    <a:cubicBezTo>
                      <a:pt x="1630" y="1"/>
                      <a:pt x="1630" y="26"/>
                      <a:pt x="1605" y="26"/>
                    </a:cubicBezTo>
                    <a:cubicBezTo>
                      <a:pt x="1554" y="176"/>
                      <a:pt x="1504" y="302"/>
                      <a:pt x="1429" y="427"/>
                    </a:cubicBezTo>
                    <a:cubicBezTo>
                      <a:pt x="1429" y="477"/>
                      <a:pt x="1404" y="502"/>
                      <a:pt x="1379" y="552"/>
                    </a:cubicBezTo>
                    <a:cubicBezTo>
                      <a:pt x="1379" y="527"/>
                      <a:pt x="1379" y="502"/>
                      <a:pt x="1379" y="477"/>
                    </a:cubicBezTo>
                    <a:cubicBezTo>
                      <a:pt x="1354" y="402"/>
                      <a:pt x="1354" y="352"/>
                      <a:pt x="1329" y="302"/>
                    </a:cubicBezTo>
                    <a:cubicBezTo>
                      <a:pt x="1329" y="226"/>
                      <a:pt x="1304" y="176"/>
                      <a:pt x="1279" y="101"/>
                    </a:cubicBezTo>
                    <a:cubicBezTo>
                      <a:pt x="1279" y="76"/>
                      <a:pt x="1254" y="51"/>
                      <a:pt x="1229" y="51"/>
                    </a:cubicBezTo>
                    <a:lnTo>
                      <a:pt x="1203" y="51"/>
                    </a:lnTo>
                    <a:cubicBezTo>
                      <a:pt x="1178" y="76"/>
                      <a:pt x="1153" y="101"/>
                      <a:pt x="1178" y="126"/>
                    </a:cubicBezTo>
                    <a:cubicBezTo>
                      <a:pt x="1178" y="201"/>
                      <a:pt x="1203" y="251"/>
                      <a:pt x="1203" y="302"/>
                    </a:cubicBezTo>
                    <a:cubicBezTo>
                      <a:pt x="1229" y="377"/>
                      <a:pt x="1229" y="427"/>
                      <a:pt x="1254" y="477"/>
                    </a:cubicBezTo>
                    <a:cubicBezTo>
                      <a:pt x="1254" y="502"/>
                      <a:pt x="1254" y="527"/>
                      <a:pt x="1279" y="552"/>
                    </a:cubicBezTo>
                    <a:cubicBezTo>
                      <a:pt x="1229" y="552"/>
                      <a:pt x="1203" y="527"/>
                      <a:pt x="1178" y="502"/>
                    </a:cubicBezTo>
                    <a:cubicBezTo>
                      <a:pt x="1128" y="502"/>
                      <a:pt x="1078" y="477"/>
                      <a:pt x="1053" y="452"/>
                    </a:cubicBezTo>
                    <a:cubicBezTo>
                      <a:pt x="1003" y="427"/>
                      <a:pt x="953" y="402"/>
                      <a:pt x="903" y="377"/>
                    </a:cubicBezTo>
                    <a:lnTo>
                      <a:pt x="878" y="377"/>
                    </a:lnTo>
                    <a:cubicBezTo>
                      <a:pt x="853" y="377"/>
                      <a:pt x="828" y="377"/>
                      <a:pt x="828" y="402"/>
                    </a:cubicBezTo>
                    <a:cubicBezTo>
                      <a:pt x="802" y="427"/>
                      <a:pt x="802" y="452"/>
                      <a:pt x="853" y="477"/>
                    </a:cubicBezTo>
                    <a:cubicBezTo>
                      <a:pt x="878" y="502"/>
                      <a:pt x="928" y="552"/>
                      <a:pt x="978" y="577"/>
                    </a:cubicBezTo>
                    <a:cubicBezTo>
                      <a:pt x="1003" y="602"/>
                      <a:pt x="1053" y="602"/>
                      <a:pt x="1078" y="627"/>
                    </a:cubicBezTo>
                    <a:cubicBezTo>
                      <a:pt x="1128" y="652"/>
                      <a:pt x="1153" y="678"/>
                      <a:pt x="1203" y="678"/>
                    </a:cubicBezTo>
                    <a:cubicBezTo>
                      <a:pt x="1229" y="703"/>
                      <a:pt x="1279" y="728"/>
                      <a:pt x="1304" y="728"/>
                    </a:cubicBezTo>
                    <a:cubicBezTo>
                      <a:pt x="1304" y="778"/>
                      <a:pt x="1304" y="803"/>
                      <a:pt x="1329" y="828"/>
                    </a:cubicBezTo>
                    <a:cubicBezTo>
                      <a:pt x="1329" y="903"/>
                      <a:pt x="1329" y="953"/>
                      <a:pt x="1354" y="1028"/>
                    </a:cubicBezTo>
                    <a:cubicBezTo>
                      <a:pt x="1354" y="1028"/>
                      <a:pt x="1354" y="1053"/>
                      <a:pt x="1354" y="1053"/>
                    </a:cubicBezTo>
                    <a:cubicBezTo>
                      <a:pt x="1304" y="1028"/>
                      <a:pt x="1229" y="1028"/>
                      <a:pt x="1178" y="1003"/>
                    </a:cubicBezTo>
                    <a:cubicBezTo>
                      <a:pt x="1153" y="978"/>
                      <a:pt x="1128" y="978"/>
                      <a:pt x="1103" y="978"/>
                    </a:cubicBezTo>
                    <a:cubicBezTo>
                      <a:pt x="1053" y="953"/>
                      <a:pt x="1028" y="953"/>
                      <a:pt x="1003" y="953"/>
                    </a:cubicBezTo>
                    <a:cubicBezTo>
                      <a:pt x="953" y="928"/>
                      <a:pt x="903" y="928"/>
                      <a:pt x="853" y="903"/>
                    </a:cubicBezTo>
                    <a:lnTo>
                      <a:pt x="802" y="903"/>
                    </a:lnTo>
                    <a:cubicBezTo>
                      <a:pt x="777" y="903"/>
                      <a:pt x="752" y="953"/>
                      <a:pt x="777" y="978"/>
                    </a:cubicBezTo>
                    <a:cubicBezTo>
                      <a:pt x="777" y="1003"/>
                      <a:pt x="777" y="1003"/>
                      <a:pt x="777" y="1028"/>
                    </a:cubicBezTo>
                    <a:cubicBezTo>
                      <a:pt x="802" y="1053"/>
                      <a:pt x="802" y="1079"/>
                      <a:pt x="802" y="1104"/>
                    </a:cubicBezTo>
                    <a:cubicBezTo>
                      <a:pt x="828" y="1154"/>
                      <a:pt x="853" y="1204"/>
                      <a:pt x="878" y="1254"/>
                    </a:cubicBezTo>
                    <a:cubicBezTo>
                      <a:pt x="903" y="1304"/>
                      <a:pt x="953" y="1354"/>
                      <a:pt x="978" y="1429"/>
                    </a:cubicBezTo>
                    <a:cubicBezTo>
                      <a:pt x="978" y="1454"/>
                      <a:pt x="1003" y="1454"/>
                      <a:pt x="1003" y="1480"/>
                    </a:cubicBezTo>
                    <a:cubicBezTo>
                      <a:pt x="953" y="1480"/>
                      <a:pt x="928" y="1454"/>
                      <a:pt x="878" y="1429"/>
                    </a:cubicBezTo>
                    <a:cubicBezTo>
                      <a:pt x="802" y="1404"/>
                      <a:pt x="752" y="1404"/>
                      <a:pt x="677" y="1379"/>
                    </a:cubicBezTo>
                    <a:cubicBezTo>
                      <a:pt x="677" y="1354"/>
                      <a:pt x="652" y="1354"/>
                      <a:pt x="652" y="1354"/>
                    </a:cubicBezTo>
                    <a:cubicBezTo>
                      <a:pt x="627" y="1279"/>
                      <a:pt x="577" y="1229"/>
                      <a:pt x="552" y="1179"/>
                    </a:cubicBezTo>
                    <a:cubicBezTo>
                      <a:pt x="527" y="1154"/>
                      <a:pt x="527" y="1129"/>
                      <a:pt x="502" y="1079"/>
                    </a:cubicBezTo>
                    <a:cubicBezTo>
                      <a:pt x="477" y="1053"/>
                      <a:pt x="452" y="1003"/>
                      <a:pt x="427" y="953"/>
                    </a:cubicBezTo>
                    <a:cubicBezTo>
                      <a:pt x="427" y="928"/>
                      <a:pt x="401" y="928"/>
                      <a:pt x="376" y="928"/>
                    </a:cubicBezTo>
                    <a:lnTo>
                      <a:pt x="351" y="928"/>
                    </a:lnTo>
                    <a:cubicBezTo>
                      <a:pt x="326" y="953"/>
                      <a:pt x="326" y="953"/>
                      <a:pt x="326" y="978"/>
                    </a:cubicBezTo>
                    <a:cubicBezTo>
                      <a:pt x="301" y="978"/>
                      <a:pt x="326" y="1003"/>
                      <a:pt x="326" y="1028"/>
                    </a:cubicBezTo>
                    <a:cubicBezTo>
                      <a:pt x="351" y="1104"/>
                      <a:pt x="376" y="1179"/>
                      <a:pt x="427" y="1254"/>
                    </a:cubicBezTo>
                    <a:cubicBezTo>
                      <a:pt x="427" y="1254"/>
                      <a:pt x="452" y="1279"/>
                      <a:pt x="452" y="1304"/>
                    </a:cubicBezTo>
                    <a:cubicBezTo>
                      <a:pt x="427" y="1279"/>
                      <a:pt x="376" y="1279"/>
                      <a:pt x="351" y="1254"/>
                    </a:cubicBezTo>
                    <a:cubicBezTo>
                      <a:pt x="276" y="1254"/>
                      <a:pt x="226" y="1229"/>
                      <a:pt x="176" y="1204"/>
                    </a:cubicBezTo>
                    <a:cubicBezTo>
                      <a:pt x="151" y="1204"/>
                      <a:pt x="126" y="1179"/>
                      <a:pt x="101" y="1179"/>
                    </a:cubicBezTo>
                    <a:cubicBezTo>
                      <a:pt x="76" y="1154"/>
                      <a:pt x="76" y="1154"/>
                      <a:pt x="76" y="1154"/>
                    </a:cubicBezTo>
                    <a:cubicBezTo>
                      <a:pt x="51" y="1154"/>
                      <a:pt x="26" y="1179"/>
                      <a:pt x="26" y="1179"/>
                    </a:cubicBezTo>
                    <a:cubicBezTo>
                      <a:pt x="0" y="1204"/>
                      <a:pt x="26" y="1229"/>
                      <a:pt x="51" y="1254"/>
                    </a:cubicBezTo>
                    <a:cubicBezTo>
                      <a:pt x="76" y="1279"/>
                      <a:pt x="126" y="1304"/>
                      <a:pt x="176" y="1329"/>
                    </a:cubicBezTo>
                    <a:cubicBezTo>
                      <a:pt x="201" y="1329"/>
                      <a:pt x="226" y="1329"/>
                      <a:pt x="251" y="1354"/>
                    </a:cubicBezTo>
                    <a:cubicBezTo>
                      <a:pt x="276" y="1354"/>
                      <a:pt x="301" y="1379"/>
                      <a:pt x="326" y="1379"/>
                    </a:cubicBezTo>
                    <a:cubicBezTo>
                      <a:pt x="376" y="1404"/>
                      <a:pt x="401" y="1404"/>
                      <a:pt x="452" y="1404"/>
                    </a:cubicBezTo>
                    <a:cubicBezTo>
                      <a:pt x="427" y="1429"/>
                      <a:pt x="401" y="1454"/>
                      <a:pt x="376" y="1454"/>
                    </a:cubicBezTo>
                    <a:cubicBezTo>
                      <a:pt x="326" y="1505"/>
                      <a:pt x="251" y="1555"/>
                      <a:pt x="201" y="1605"/>
                    </a:cubicBezTo>
                    <a:cubicBezTo>
                      <a:pt x="176" y="1630"/>
                      <a:pt x="176" y="1655"/>
                      <a:pt x="176" y="1680"/>
                    </a:cubicBezTo>
                    <a:cubicBezTo>
                      <a:pt x="201" y="1705"/>
                      <a:pt x="201" y="1705"/>
                      <a:pt x="226" y="1730"/>
                    </a:cubicBezTo>
                    <a:cubicBezTo>
                      <a:pt x="251" y="1730"/>
                      <a:pt x="276" y="1730"/>
                      <a:pt x="276" y="1705"/>
                    </a:cubicBezTo>
                    <a:cubicBezTo>
                      <a:pt x="351" y="1655"/>
                      <a:pt x="427" y="1605"/>
                      <a:pt x="502" y="1555"/>
                    </a:cubicBezTo>
                    <a:cubicBezTo>
                      <a:pt x="552" y="1530"/>
                      <a:pt x="577" y="1505"/>
                      <a:pt x="602" y="1480"/>
                    </a:cubicBezTo>
                    <a:lnTo>
                      <a:pt x="627" y="1480"/>
                    </a:lnTo>
                    <a:cubicBezTo>
                      <a:pt x="652" y="1480"/>
                      <a:pt x="677" y="1505"/>
                      <a:pt x="677" y="1505"/>
                    </a:cubicBezTo>
                    <a:cubicBezTo>
                      <a:pt x="752" y="1530"/>
                      <a:pt x="802" y="1530"/>
                      <a:pt x="878" y="1555"/>
                    </a:cubicBezTo>
                    <a:cubicBezTo>
                      <a:pt x="903" y="1580"/>
                      <a:pt x="928" y="1580"/>
                      <a:pt x="953" y="1580"/>
                    </a:cubicBezTo>
                    <a:cubicBezTo>
                      <a:pt x="928" y="1605"/>
                      <a:pt x="903" y="1630"/>
                      <a:pt x="878" y="1655"/>
                    </a:cubicBezTo>
                    <a:cubicBezTo>
                      <a:pt x="853" y="1655"/>
                      <a:pt x="853" y="1680"/>
                      <a:pt x="828" y="1705"/>
                    </a:cubicBezTo>
                    <a:cubicBezTo>
                      <a:pt x="802" y="1730"/>
                      <a:pt x="777" y="1730"/>
                      <a:pt x="752" y="1755"/>
                    </a:cubicBezTo>
                    <a:cubicBezTo>
                      <a:pt x="677" y="1805"/>
                      <a:pt x="627" y="1855"/>
                      <a:pt x="577" y="1906"/>
                    </a:cubicBezTo>
                    <a:cubicBezTo>
                      <a:pt x="552" y="1906"/>
                      <a:pt x="552" y="1906"/>
                      <a:pt x="527" y="1931"/>
                    </a:cubicBezTo>
                    <a:cubicBezTo>
                      <a:pt x="527" y="1956"/>
                      <a:pt x="552" y="1981"/>
                      <a:pt x="552" y="1981"/>
                    </a:cubicBezTo>
                    <a:cubicBezTo>
                      <a:pt x="577" y="1981"/>
                      <a:pt x="602" y="1981"/>
                      <a:pt x="602" y="2006"/>
                    </a:cubicBezTo>
                    <a:lnTo>
                      <a:pt x="652" y="2006"/>
                    </a:lnTo>
                    <a:cubicBezTo>
                      <a:pt x="727" y="2031"/>
                      <a:pt x="777" y="2031"/>
                      <a:pt x="828" y="2056"/>
                    </a:cubicBezTo>
                    <a:cubicBezTo>
                      <a:pt x="878" y="2056"/>
                      <a:pt x="953" y="2081"/>
                      <a:pt x="1003" y="2106"/>
                    </a:cubicBezTo>
                    <a:lnTo>
                      <a:pt x="1028" y="2106"/>
                    </a:lnTo>
                    <a:cubicBezTo>
                      <a:pt x="1003" y="2106"/>
                      <a:pt x="1003" y="2131"/>
                      <a:pt x="1003" y="2131"/>
                    </a:cubicBezTo>
                    <a:cubicBezTo>
                      <a:pt x="953" y="2181"/>
                      <a:pt x="903" y="2231"/>
                      <a:pt x="853" y="2256"/>
                    </a:cubicBezTo>
                    <a:cubicBezTo>
                      <a:pt x="828" y="2282"/>
                      <a:pt x="802" y="2307"/>
                      <a:pt x="777" y="2332"/>
                    </a:cubicBezTo>
                    <a:cubicBezTo>
                      <a:pt x="702" y="2307"/>
                      <a:pt x="627" y="2282"/>
                      <a:pt x="577" y="2282"/>
                    </a:cubicBezTo>
                    <a:cubicBezTo>
                      <a:pt x="502" y="2256"/>
                      <a:pt x="427" y="2256"/>
                      <a:pt x="351" y="2256"/>
                    </a:cubicBezTo>
                    <a:lnTo>
                      <a:pt x="276" y="2231"/>
                    </a:lnTo>
                    <a:lnTo>
                      <a:pt x="226" y="2231"/>
                    </a:lnTo>
                    <a:cubicBezTo>
                      <a:pt x="226" y="2256"/>
                      <a:pt x="201" y="2256"/>
                      <a:pt x="201" y="2282"/>
                    </a:cubicBezTo>
                    <a:cubicBezTo>
                      <a:pt x="176" y="2332"/>
                      <a:pt x="201" y="2357"/>
                      <a:pt x="251" y="2382"/>
                    </a:cubicBezTo>
                    <a:cubicBezTo>
                      <a:pt x="301" y="2382"/>
                      <a:pt x="351" y="2407"/>
                      <a:pt x="401" y="2407"/>
                    </a:cubicBezTo>
                    <a:cubicBezTo>
                      <a:pt x="452" y="2432"/>
                      <a:pt x="477" y="2432"/>
                      <a:pt x="527" y="2432"/>
                    </a:cubicBezTo>
                    <a:cubicBezTo>
                      <a:pt x="577" y="2432"/>
                      <a:pt x="602" y="2457"/>
                      <a:pt x="652" y="2457"/>
                    </a:cubicBezTo>
                    <a:cubicBezTo>
                      <a:pt x="627" y="2482"/>
                      <a:pt x="602" y="2507"/>
                      <a:pt x="577" y="2532"/>
                    </a:cubicBezTo>
                    <a:cubicBezTo>
                      <a:pt x="527" y="2582"/>
                      <a:pt x="477" y="2607"/>
                      <a:pt x="452" y="2657"/>
                    </a:cubicBezTo>
                    <a:cubicBezTo>
                      <a:pt x="401" y="2683"/>
                      <a:pt x="351" y="2733"/>
                      <a:pt x="326" y="2758"/>
                    </a:cubicBezTo>
                    <a:cubicBezTo>
                      <a:pt x="301" y="2783"/>
                      <a:pt x="301" y="2783"/>
                      <a:pt x="326" y="2808"/>
                    </a:cubicBezTo>
                    <a:cubicBezTo>
                      <a:pt x="326" y="2820"/>
                      <a:pt x="333" y="2827"/>
                      <a:pt x="342" y="2827"/>
                    </a:cubicBezTo>
                    <a:cubicBezTo>
                      <a:pt x="351" y="2827"/>
                      <a:pt x="364" y="2820"/>
                      <a:pt x="376" y="2808"/>
                    </a:cubicBezTo>
                    <a:cubicBezTo>
                      <a:pt x="401" y="2783"/>
                      <a:pt x="452" y="2733"/>
                      <a:pt x="477" y="2708"/>
                    </a:cubicBezTo>
                    <a:cubicBezTo>
                      <a:pt x="527" y="2657"/>
                      <a:pt x="577" y="2632"/>
                      <a:pt x="627" y="2582"/>
                    </a:cubicBezTo>
                    <a:cubicBezTo>
                      <a:pt x="652" y="2557"/>
                      <a:pt x="677" y="2532"/>
                      <a:pt x="702" y="2507"/>
                    </a:cubicBezTo>
                    <a:cubicBezTo>
                      <a:pt x="702" y="2557"/>
                      <a:pt x="702" y="2607"/>
                      <a:pt x="702" y="2657"/>
                    </a:cubicBezTo>
                    <a:cubicBezTo>
                      <a:pt x="702" y="2708"/>
                      <a:pt x="702" y="2758"/>
                      <a:pt x="702" y="2808"/>
                    </a:cubicBezTo>
                    <a:cubicBezTo>
                      <a:pt x="727" y="2758"/>
                      <a:pt x="752" y="2733"/>
                      <a:pt x="802" y="2683"/>
                    </a:cubicBezTo>
                    <a:cubicBezTo>
                      <a:pt x="802" y="2607"/>
                      <a:pt x="802" y="2532"/>
                      <a:pt x="802" y="2457"/>
                    </a:cubicBezTo>
                    <a:cubicBezTo>
                      <a:pt x="802" y="2457"/>
                      <a:pt x="828" y="2432"/>
                      <a:pt x="828" y="2432"/>
                    </a:cubicBezTo>
                    <a:cubicBezTo>
                      <a:pt x="828" y="2407"/>
                      <a:pt x="828" y="2407"/>
                      <a:pt x="828" y="2407"/>
                    </a:cubicBezTo>
                    <a:cubicBezTo>
                      <a:pt x="853" y="2382"/>
                      <a:pt x="878" y="2357"/>
                      <a:pt x="903" y="2332"/>
                    </a:cubicBezTo>
                    <a:cubicBezTo>
                      <a:pt x="953" y="2282"/>
                      <a:pt x="1003" y="2231"/>
                      <a:pt x="1053" y="2206"/>
                    </a:cubicBezTo>
                    <a:cubicBezTo>
                      <a:pt x="1053" y="2206"/>
                      <a:pt x="1053" y="2206"/>
                      <a:pt x="1053" y="2181"/>
                    </a:cubicBezTo>
                    <a:cubicBezTo>
                      <a:pt x="1053" y="2206"/>
                      <a:pt x="1078" y="2231"/>
                      <a:pt x="1078" y="2231"/>
                    </a:cubicBezTo>
                    <a:cubicBezTo>
                      <a:pt x="1153" y="2106"/>
                      <a:pt x="1254" y="1981"/>
                      <a:pt x="1329" y="1855"/>
                    </a:cubicBezTo>
                    <a:cubicBezTo>
                      <a:pt x="1304" y="1855"/>
                      <a:pt x="1279" y="1881"/>
                      <a:pt x="1279" y="1881"/>
                    </a:cubicBezTo>
                    <a:cubicBezTo>
                      <a:pt x="1229" y="1931"/>
                      <a:pt x="1178" y="1981"/>
                      <a:pt x="1128" y="2006"/>
                    </a:cubicBezTo>
                    <a:cubicBezTo>
                      <a:pt x="1103" y="2031"/>
                      <a:pt x="1103" y="2031"/>
                      <a:pt x="1078" y="2056"/>
                    </a:cubicBezTo>
                    <a:cubicBezTo>
                      <a:pt x="1053" y="2056"/>
                      <a:pt x="1028" y="2031"/>
                      <a:pt x="1003" y="2031"/>
                    </a:cubicBezTo>
                    <a:cubicBezTo>
                      <a:pt x="953" y="2031"/>
                      <a:pt x="903" y="2006"/>
                      <a:pt x="853" y="1981"/>
                    </a:cubicBezTo>
                    <a:cubicBezTo>
                      <a:pt x="802" y="1956"/>
                      <a:pt x="752" y="1956"/>
                      <a:pt x="677" y="1931"/>
                    </a:cubicBezTo>
                    <a:lnTo>
                      <a:pt x="652" y="1931"/>
                    </a:lnTo>
                    <a:cubicBezTo>
                      <a:pt x="652" y="1906"/>
                      <a:pt x="677" y="1906"/>
                      <a:pt x="702" y="1881"/>
                    </a:cubicBezTo>
                    <a:cubicBezTo>
                      <a:pt x="727" y="1881"/>
                      <a:pt x="727" y="1855"/>
                      <a:pt x="752" y="1830"/>
                    </a:cubicBezTo>
                    <a:cubicBezTo>
                      <a:pt x="777" y="1830"/>
                      <a:pt x="802" y="1805"/>
                      <a:pt x="828" y="1780"/>
                    </a:cubicBezTo>
                    <a:cubicBezTo>
                      <a:pt x="878" y="1755"/>
                      <a:pt x="903" y="1730"/>
                      <a:pt x="953" y="1705"/>
                    </a:cubicBezTo>
                    <a:cubicBezTo>
                      <a:pt x="978" y="1680"/>
                      <a:pt x="1003" y="1680"/>
                      <a:pt x="1003" y="1680"/>
                    </a:cubicBezTo>
                    <a:cubicBezTo>
                      <a:pt x="1028" y="1655"/>
                      <a:pt x="1053" y="1655"/>
                      <a:pt x="1053" y="1630"/>
                    </a:cubicBezTo>
                    <a:cubicBezTo>
                      <a:pt x="1128" y="1655"/>
                      <a:pt x="1178" y="1680"/>
                      <a:pt x="1229" y="1705"/>
                    </a:cubicBezTo>
                    <a:cubicBezTo>
                      <a:pt x="1279" y="1705"/>
                      <a:pt x="1329" y="1730"/>
                      <a:pt x="1379" y="1755"/>
                    </a:cubicBezTo>
                    <a:cubicBezTo>
                      <a:pt x="1404" y="1705"/>
                      <a:pt x="1429" y="1680"/>
                      <a:pt x="1454" y="1630"/>
                    </a:cubicBezTo>
                    <a:lnTo>
                      <a:pt x="1429" y="1630"/>
                    </a:lnTo>
                    <a:cubicBezTo>
                      <a:pt x="1304" y="1605"/>
                      <a:pt x="1203" y="1555"/>
                      <a:pt x="1103" y="1530"/>
                    </a:cubicBezTo>
                    <a:cubicBezTo>
                      <a:pt x="1103" y="1505"/>
                      <a:pt x="1103" y="1480"/>
                      <a:pt x="1078" y="1480"/>
                    </a:cubicBezTo>
                    <a:cubicBezTo>
                      <a:pt x="1078" y="1454"/>
                      <a:pt x="1078" y="1429"/>
                      <a:pt x="1053" y="1404"/>
                    </a:cubicBezTo>
                    <a:cubicBezTo>
                      <a:pt x="1028" y="1354"/>
                      <a:pt x="1003" y="1304"/>
                      <a:pt x="1003" y="1254"/>
                    </a:cubicBezTo>
                    <a:cubicBezTo>
                      <a:pt x="978" y="1204"/>
                      <a:pt x="953" y="1154"/>
                      <a:pt x="953" y="1104"/>
                    </a:cubicBezTo>
                    <a:cubicBezTo>
                      <a:pt x="928" y="1079"/>
                      <a:pt x="928" y="1028"/>
                      <a:pt x="903" y="1003"/>
                    </a:cubicBezTo>
                    <a:lnTo>
                      <a:pt x="978" y="1003"/>
                    </a:lnTo>
                    <a:cubicBezTo>
                      <a:pt x="1003" y="1028"/>
                      <a:pt x="1028" y="1028"/>
                      <a:pt x="1078" y="1028"/>
                    </a:cubicBezTo>
                    <a:cubicBezTo>
                      <a:pt x="1103" y="1053"/>
                      <a:pt x="1128" y="1053"/>
                      <a:pt x="1153" y="1053"/>
                    </a:cubicBezTo>
                    <a:cubicBezTo>
                      <a:pt x="1229" y="1079"/>
                      <a:pt x="1279" y="1104"/>
                      <a:pt x="1329" y="1104"/>
                    </a:cubicBezTo>
                    <a:cubicBezTo>
                      <a:pt x="1354" y="1104"/>
                      <a:pt x="1379" y="1129"/>
                      <a:pt x="1379" y="1129"/>
                    </a:cubicBezTo>
                    <a:cubicBezTo>
                      <a:pt x="1379" y="1154"/>
                      <a:pt x="1404" y="1179"/>
                      <a:pt x="1404" y="1229"/>
                    </a:cubicBezTo>
                    <a:cubicBezTo>
                      <a:pt x="1429" y="1329"/>
                      <a:pt x="1454" y="1454"/>
                      <a:pt x="1479" y="1555"/>
                    </a:cubicBezTo>
                    <a:cubicBezTo>
                      <a:pt x="1504" y="1530"/>
                      <a:pt x="1529" y="1480"/>
                      <a:pt x="1554" y="1429"/>
                    </a:cubicBezTo>
                    <a:cubicBezTo>
                      <a:pt x="1554" y="1354"/>
                      <a:pt x="1529" y="1279"/>
                      <a:pt x="1504" y="1204"/>
                    </a:cubicBezTo>
                    <a:cubicBezTo>
                      <a:pt x="1504" y="1204"/>
                      <a:pt x="1504" y="1179"/>
                      <a:pt x="1504" y="1154"/>
                    </a:cubicBezTo>
                    <a:cubicBezTo>
                      <a:pt x="1554" y="1129"/>
                      <a:pt x="1579" y="1104"/>
                      <a:pt x="1605" y="1079"/>
                    </a:cubicBezTo>
                    <a:cubicBezTo>
                      <a:pt x="1630" y="1053"/>
                      <a:pt x="1680" y="1028"/>
                      <a:pt x="1705" y="1003"/>
                    </a:cubicBezTo>
                    <a:cubicBezTo>
                      <a:pt x="1730" y="978"/>
                      <a:pt x="1730" y="978"/>
                      <a:pt x="1755" y="953"/>
                    </a:cubicBezTo>
                    <a:cubicBezTo>
                      <a:pt x="1780" y="928"/>
                      <a:pt x="1805" y="903"/>
                      <a:pt x="1830" y="878"/>
                    </a:cubicBezTo>
                    <a:cubicBezTo>
                      <a:pt x="1855" y="878"/>
                      <a:pt x="1880" y="853"/>
                      <a:pt x="1905" y="828"/>
                    </a:cubicBezTo>
                    <a:cubicBezTo>
                      <a:pt x="1955" y="778"/>
                      <a:pt x="1980" y="703"/>
                      <a:pt x="2006" y="652"/>
                    </a:cubicBezTo>
                    <a:lnTo>
                      <a:pt x="1980" y="652"/>
                    </a:lnTo>
                    <a:cubicBezTo>
                      <a:pt x="1930" y="678"/>
                      <a:pt x="1930" y="678"/>
                      <a:pt x="1905" y="703"/>
                    </a:cubicBezTo>
                    <a:cubicBezTo>
                      <a:pt x="1880" y="728"/>
                      <a:pt x="1855" y="728"/>
                      <a:pt x="1830" y="753"/>
                    </a:cubicBezTo>
                    <a:cubicBezTo>
                      <a:pt x="1805" y="778"/>
                      <a:pt x="1780" y="803"/>
                      <a:pt x="1755" y="828"/>
                    </a:cubicBezTo>
                    <a:cubicBezTo>
                      <a:pt x="1730" y="853"/>
                      <a:pt x="1705" y="878"/>
                      <a:pt x="1680" y="903"/>
                    </a:cubicBezTo>
                    <a:cubicBezTo>
                      <a:pt x="1655" y="928"/>
                      <a:pt x="1630" y="928"/>
                      <a:pt x="1605" y="953"/>
                    </a:cubicBezTo>
                    <a:cubicBezTo>
                      <a:pt x="1579" y="978"/>
                      <a:pt x="1579" y="978"/>
                      <a:pt x="1554" y="1003"/>
                    </a:cubicBezTo>
                    <a:cubicBezTo>
                      <a:pt x="1529" y="1028"/>
                      <a:pt x="1504" y="1053"/>
                      <a:pt x="1479" y="1079"/>
                    </a:cubicBezTo>
                    <a:cubicBezTo>
                      <a:pt x="1479" y="1079"/>
                      <a:pt x="1479" y="1053"/>
                      <a:pt x="1454" y="1028"/>
                    </a:cubicBezTo>
                    <a:cubicBezTo>
                      <a:pt x="1454" y="953"/>
                      <a:pt x="1429" y="903"/>
                      <a:pt x="1429" y="828"/>
                    </a:cubicBezTo>
                    <a:cubicBezTo>
                      <a:pt x="1429" y="803"/>
                      <a:pt x="1429" y="778"/>
                      <a:pt x="1429" y="753"/>
                    </a:cubicBezTo>
                    <a:cubicBezTo>
                      <a:pt x="1429" y="753"/>
                      <a:pt x="1429" y="753"/>
                      <a:pt x="1429" y="728"/>
                    </a:cubicBezTo>
                    <a:cubicBezTo>
                      <a:pt x="1454" y="678"/>
                      <a:pt x="1479" y="652"/>
                      <a:pt x="1504" y="602"/>
                    </a:cubicBezTo>
                    <a:cubicBezTo>
                      <a:pt x="1529" y="527"/>
                      <a:pt x="1554" y="477"/>
                      <a:pt x="1579" y="402"/>
                    </a:cubicBezTo>
                    <a:cubicBezTo>
                      <a:pt x="1605" y="352"/>
                      <a:pt x="1630" y="302"/>
                      <a:pt x="1655" y="251"/>
                    </a:cubicBezTo>
                    <a:cubicBezTo>
                      <a:pt x="1680" y="201"/>
                      <a:pt x="1705" y="126"/>
                      <a:pt x="1705" y="76"/>
                    </a:cubicBezTo>
                    <a:cubicBezTo>
                      <a:pt x="1730"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8"/>
              <p:cNvSpPr/>
              <p:nvPr/>
            </p:nvSpPr>
            <p:spPr>
              <a:xfrm>
                <a:off x="4973225" y="1614675"/>
                <a:ext cx="95250" cy="75850"/>
              </a:xfrm>
              <a:custGeom>
                <a:avLst/>
                <a:gdLst/>
                <a:ahLst/>
                <a:cxnLst/>
                <a:rect l="l" t="t" r="r" b="b"/>
                <a:pathLst>
                  <a:path w="3810" h="3034" extrusionOk="0">
                    <a:moveTo>
                      <a:pt x="3158" y="1"/>
                    </a:moveTo>
                    <a:lnTo>
                      <a:pt x="0" y="2307"/>
                    </a:lnTo>
                    <a:lnTo>
                      <a:pt x="1028" y="3034"/>
                    </a:lnTo>
                    <a:lnTo>
                      <a:pt x="3810" y="753"/>
                    </a:lnTo>
                    <a:lnTo>
                      <a:pt x="315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38"/>
            <p:cNvGrpSpPr/>
            <p:nvPr/>
          </p:nvGrpSpPr>
          <p:grpSpPr>
            <a:xfrm>
              <a:off x="6781905" y="3687221"/>
              <a:ext cx="33965" cy="72546"/>
              <a:chOff x="2809050" y="2767425"/>
              <a:chExt cx="39175" cy="83675"/>
            </a:xfrm>
          </p:grpSpPr>
          <p:sp>
            <p:nvSpPr>
              <p:cNvPr id="4873" name="Google Shape;487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38"/>
            <p:cNvGrpSpPr/>
            <p:nvPr/>
          </p:nvGrpSpPr>
          <p:grpSpPr>
            <a:xfrm>
              <a:off x="7283430" y="3965147"/>
              <a:ext cx="56015" cy="35070"/>
              <a:chOff x="2809050" y="2810650"/>
              <a:chExt cx="64608" cy="40450"/>
            </a:xfrm>
          </p:grpSpPr>
          <p:sp>
            <p:nvSpPr>
              <p:cNvPr id="4877" name="Google Shape;487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38"/>
            <p:cNvGrpSpPr/>
            <p:nvPr/>
          </p:nvGrpSpPr>
          <p:grpSpPr>
            <a:xfrm>
              <a:off x="7403705" y="3607221"/>
              <a:ext cx="33965" cy="72546"/>
              <a:chOff x="2809050" y="2767425"/>
              <a:chExt cx="39175" cy="83675"/>
            </a:xfrm>
          </p:grpSpPr>
          <p:sp>
            <p:nvSpPr>
              <p:cNvPr id="4881" name="Google Shape;488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38"/>
            <p:cNvGrpSpPr/>
            <p:nvPr/>
          </p:nvGrpSpPr>
          <p:grpSpPr>
            <a:xfrm>
              <a:off x="7294455" y="3174496"/>
              <a:ext cx="33965" cy="72546"/>
              <a:chOff x="2809050" y="2767425"/>
              <a:chExt cx="39175" cy="83675"/>
            </a:xfrm>
          </p:grpSpPr>
          <p:sp>
            <p:nvSpPr>
              <p:cNvPr id="4885" name="Google Shape;488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38"/>
            <p:cNvGrpSpPr/>
            <p:nvPr/>
          </p:nvGrpSpPr>
          <p:grpSpPr>
            <a:xfrm flipH="1">
              <a:off x="6843555" y="3238121"/>
              <a:ext cx="33965" cy="72546"/>
              <a:chOff x="2809050" y="2767425"/>
              <a:chExt cx="39175" cy="83675"/>
            </a:xfrm>
          </p:grpSpPr>
          <p:sp>
            <p:nvSpPr>
              <p:cNvPr id="4889" name="Google Shape;488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38"/>
            <p:cNvGrpSpPr/>
            <p:nvPr/>
          </p:nvGrpSpPr>
          <p:grpSpPr>
            <a:xfrm rot="-1800087">
              <a:off x="6694231" y="3385023"/>
              <a:ext cx="56012" cy="35069"/>
              <a:chOff x="2809050" y="2810650"/>
              <a:chExt cx="64608" cy="40450"/>
            </a:xfrm>
          </p:grpSpPr>
          <p:sp>
            <p:nvSpPr>
              <p:cNvPr id="4893" name="Google Shape;489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38"/>
            <p:cNvGrpSpPr/>
            <p:nvPr/>
          </p:nvGrpSpPr>
          <p:grpSpPr>
            <a:xfrm rot="1799889" flipH="1">
              <a:off x="7428698" y="3380284"/>
              <a:ext cx="29350" cy="35072"/>
              <a:chOff x="2809050" y="2810650"/>
              <a:chExt cx="33850" cy="40450"/>
            </a:xfrm>
          </p:grpSpPr>
          <p:sp>
            <p:nvSpPr>
              <p:cNvPr id="4897" name="Google Shape;489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38"/>
            <p:cNvGrpSpPr/>
            <p:nvPr/>
          </p:nvGrpSpPr>
          <p:grpSpPr>
            <a:xfrm>
              <a:off x="7283430" y="4094222"/>
              <a:ext cx="56015" cy="35070"/>
              <a:chOff x="2809050" y="2810650"/>
              <a:chExt cx="64608" cy="40450"/>
            </a:xfrm>
          </p:grpSpPr>
          <p:sp>
            <p:nvSpPr>
              <p:cNvPr id="4900" name="Google Shape;4900;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38"/>
            <p:cNvGrpSpPr/>
            <p:nvPr/>
          </p:nvGrpSpPr>
          <p:grpSpPr>
            <a:xfrm>
              <a:off x="6787530" y="4166947"/>
              <a:ext cx="56015" cy="35070"/>
              <a:chOff x="2809050" y="2810650"/>
              <a:chExt cx="64608" cy="40450"/>
            </a:xfrm>
          </p:grpSpPr>
          <p:sp>
            <p:nvSpPr>
              <p:cNvPr id="4904" name="Google Shape;4904;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38"/>
            <p:cNvGrpSpPr/>
            <p:nvPr/>
          </p:nvGrpSpPr>
          <p:grpSpPr>
            <a:xfrm>
              <a:off x="6793439" y="4520747"/>
              <a:ext cx="34464" cy="87568"/>
              <a:chOff x="2803149" y="2810650"/>
              <a:chExt cx="39751" cy="101001"/>
            </a:xfrm>
          </p:grpSpPr>
          <p:sp>
            <p:nvSpPr>
              <p:cNvPr id="4908" name="Google Shape;490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38"/>
            <p:cNvGrpSpPr/>
            <p:nvPr/>
          </p:nvGrpSpPr>
          <p:grpSpPr>
            <a:xfrm flipH="1">
              <a:off x="7328414" y="4387922"/>
              <a:ext cx="34464" cy="87568"/>
              <a:chOff x="2803149" y="2810650"/>
              <a:chExt cx="39751" cy="101001"/>
            </a:xfrm>
          </p:grpSpPr>
          <p:sp>
            <p:nvSpPr>
              <p:cNvPr id="4912" name="Google Shape;491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38"/>
            <p:cNvGrpSpPr/>
            <p:nvPr/>
          </p:nvGrpSpPr>
          <p:grpSpPr>
            <a:xfrm rot="2264849" flipH="1">
              <a:off x="6868348" y="2274064"/>
              <a:ext cx="29350" cy="35073"/>
              <a:chOff x="2809050" y="2810650"/>
              <a:chExt cx="33850" cy="40450"/>
            </a:xfrm>
          </p:grpSpPr>
          <p:sp>
            <p:nvSpPr>
              <p:cNvPr id="4916" name="Google Shape;4916;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38"/>
            <p:cNvGrpSpPr/>
            <p:nvPr/>
          </p:nvGrpSpPr>
          <p:grpSpPr>
            <a:xfrm rot="2900572" flipH="1">
              <a:off x="6977100" y="2191783"/>
              <a:ext cx="29349" cy="35072"/>
              <a:chOff x="2809050" y="2810650"/>
              <a:chExt cx="33850" cy="40450"/>
            </a:xfrm>
          </p:grpSpPr>
          <p:sp>
            <p:nvSpPr>
              <p:cNvPr id="4919" name="Google Shape;491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38"/>
            <p:cNvGrpSpPr/>
            <p:nvPr/>
          </p:nvGrpSpPr>
          <p:grpSpPr>
            <a:xfrm rot="-2264849">
              <a:off x="7384898" y="2373089"/>
              <a:ext cx="29350" cy="35073"/>
              <a:chOff x="2809050" y="2810650"/>
              <a:chExt cx="33850" cy="40450"/>
            </a:xfrm>
          </p:grpSpPr>
          <p:sp>
            <p:nvSpPr>
              <p:cNvPr id="4922" name="Google Shape;492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38"/>
            <p:cNvGrpSpPr/>
            <p:nvPr/>
          </p:nvGrpSpPr>
          <p:grpSpPr>
            <a:xfrm rot="-3213260">
              <a:off x="7331098" y="2206624"/>
              <a:ext cx="29351" cy="35074"/>
              <a:chOff x="2809050" y="2810650"/>
              <a:chExt cx="33850" cy="40450"/>
            </a:xfrm>
          </p:grpSpPr>
          <p:sp>
            <p:nvSpPr>
              <p:cNvPr id="4925" name="Google Shape;492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38"/>
            <p:cNvGrpSpPr/>
            <p:nvPr/>
          </p:nvGrpSpPr>
          <p:grpSpPr>
            <a:xfrm rot="-2264849">
              <a:off x="7472523" y="3049264"/>
              <a:ext cx="29350" cy="35073"/>
              <a:chOff x="2809050" y="2810650"/>
              <a:chExt cx="33850" cy="40450"/>
            </a:xfrm>
          </p:grpSpPr>
          <p:sp>
            <p:nvSpPr>
              <p:cNvPr id="4928" name="Google Shape;492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38"/>
            <p:cNvGrpSpPr/>
            <p:nvPr/>
          </p:nvGrpSpPr>
          <p:grpSpPr>
            <a:xfrm rot="-819383">
              <a:off x="7198967" y="3413396"/>
              <a:ext cx="33965" cy="72547"/>
              <a:chOff x="2809050" y="2767425"/>
              <a:chExt cx="39175" cy="83675"/>
            </a:xfrm>
          </p:grpSpPr>
          <p:sp>
            <p:nvSpPr>
              <p:cNvPr id="4931" name="Google Shape;493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4" name="Google Shape;4934;p38"/>
            <p:cNvSpPr/>
            <p:nvPr/>
          </p:nvSpPr>
          <p:spPr>
            <a:xfrm rot="-819383">
              <a:off x="6959691" y="3489922"/>
              <a:ext cx="11531" cy="26639"/>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38"/>
          <p:cNvGrpSpPr/>
          <p:nvPr/>
        </p:nvGrpSpPr>
        <p:grpSpPr>
          <a:xfrm>
            <a:off x="5712726" y="3736498"/>
            <a:ext cx="1497283" cy="1285764"/>
            <a:chOff x="5300864" y="3606288"/>
            <a:chExt cx="1497283" cy="1285764"/>
          </a:xfrm>
        </p:grpSpPr>
        <p:grpSp>
          <p:nvGrpSpPr>
            <p:cNvPr id="4936" name="Google Shape;4936;p38"/>
            <p:cNvGrpSpPr/>
            <p:nvPr/>
          </p:nvGrpSpPr>
          <p:grpSpPr>
            <a:xfrm>
              <a:off x="6312342" y="3968764"/>
              <a:ext cx="485805" cy="923289"/>
              <a:chOff x="2189375" y="1657450"/>
              <a:chExt cx="360925" cy="685950"/>
            </a:xfrm>
          </p:grpSpPr>
          <p:sp>
            <p:nvSpPr>
              <p:cNvPr id="4937" name="Google Shape;4937;p38"/>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8"/>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8"/>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8"/>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8"/>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8"/>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8"/>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8"/>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8"/>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38"/>
            <p:cNvGrpSpPr/>
            <p:nvPr/>
          </p:nvGrpSpPr>
          <p:grpSpPr>
            <a:xfrm>
              <a:off x="5300864" y="3606288"/>
              <a:ext cx="1193875" cy="1170867"/>
              <a:chOff x="3113300" y="3279250"/>
              <a:chExt cx="553925" cy="543250"/>
            </a:xfrm>
          </p:grpSpPr>
          <p:sp>
            <p:nvSpPr>
              <p:cNvPr id="4947" name="Google Shape;4947;p38"/>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8"/>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8"/>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8"/>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8"/>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8"/>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8"/>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8"/>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8"/>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8"/>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957" name="Google Shape;4957;p38">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958" name="Google Shape;4958;p38">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4963" name="Google Shape;4963;p38"/>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4" name="Titre 13"/>
          <p:cNvSpPr>
            <a:spLocks noGrp="1"/>
          </p:cNvSpPr>
          <p:nvPr>
            <p:ph type="title"/>
          </p:nvPr>
        </p:nvSpPr>
        <p:spPr/>
        <p:txBody>
          <a:bodyPr/>
          <a:lstStyle/>
          <a:p>
            <a:pPr algn="l"/>
            <a:r>
              <a:rPr lang="fr-FR" sz="2800" dirty="0"/>
              <a:t>La zone </a:t>
            </a:r>
            <a:r>
              <a:rPr lang="fr-FR" sz="2800" dirty="0" smtClean="0"/>
              <a:t>B/325 dans vos souliers :</a:t>
            </a:r>
            <a:br>
              <a:rPr lang="fr-FR" sz="2800" dirty="0" smtClean="0"/>
            </a:br>
            <a:r>
              <a:rPr lang="fr-FR" sz="2800" b="1" dirty="0" smtClean="0"/>
              <a:t>Le bonus de la sous-zone $j</a:t>
            </a:r>
            <a:endParaRPr lang="fr-FR" sz="2800" b="1" dirty="0"/>
          </a:p>
        </p:txBody>
      </p:sp>
      <p:sp>
        <p:nvSpPr>
          <p:cNvPr id="239" name="Google Shape;5376;p45">
            <a:hlinkClick r:id="rId5" action="ppaction://hlinksldjump"/>
          </p:cNvPr>
          <p:cNvSpPr txBox="1">
            <a:spLocks/>
          </p:cNvSpPr>
          <p:nvPr/>
        </p:nvSpPr>
        <p:spPr>
          <a:xfrm>
            <a:off x="182149" y="1994800"/>
            <a:ext cx="484500" cy="1469574"/>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sz="1600" smtClean="0"/>
              <a:t>Zone 325</a:t>
            </a:r>
            <a:endParaRPr lang="fr-FR" sz="1600" dirty="0"/>
          </a:p>
        </p:txBody>
      </p:sp>
    </p:spTree>
    <p:extLst>
      <p:ext uri="{BB962C8B-B14F-4D97-AF65-F5344CB8AC3E}">
        <p14:creationId xmlns:p14="http://schemas.microsoft.com/office/powerpoint/2010/main" val="3275442377"/>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928"/>
        <p:cNvGrpSpPr/>
        <p:nvPr/>
      </p:nvGrpSpPr>
      <p:grpSpPr>
        <a:xfrm>
          <a:off x="0" y="0"/>
          <a:ext cx="0" cy="0"/>
          <a:chOff x="0" y="0"/>
          <a:chExt cx="0" cy="0"/>
        </a:xfrm>
      </p:grpSpPr>
      <p:sp>
        <p:nvSpPr>
          <p:cNvPr id="5929" name="Google Shape;5929;p50"/>
          <p:cNvSpPr/>
          <p:nvPr/>
        </p:nvSpPr>
        <p:spPr>
          <a:xfrm>
            <a:off x="1576426" y="3943272"/>
            <a:ext cx="2619270" cy="364251"/>
          </a:xfrm>
          <a:prstGeom prst="roundRect">
            <a:avLst>
              <a:gd name="adj" fmla="val 5889"/>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5930" name="Google Shape;5930;p50"/>
          <p:cNvSpPr/>
          <p:nvPr/>
        </p:nvSpPr>
        <p:spPr>
          <a:xfrm>
            <a:off x="1553543" y="3552002"/>
            <a:ext cx="2642153" cy="364811"/>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a:p>
        </p:txBody>
      </p:sp>
      <p:sp>
        <p:nvSpPr>
          <p:cNvPr id="5931" name="Google Shape;5931;p50"/>
          <p:cNvSpPr txBox="1">
            <a:spLocks noGrp="1"/>
          </p:cNvSpPr>
          <p:nvPr>
            <p:ph type="subTitle" idx="5"/>
          </p:nvPr>
        </p:nvSpPr>
        <p:spPr>
          <a:xfrm>
            <a:off x="1553543" y="3530557"/>
            <a:ext cx="2963648"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t>Usage interdit pour : </a:t>
            </a:r>
            <a:endParaRPr sz="1600" dirty="0"/>
          </a:p>
        </p:txBody>
      </p:sp>
      <p:sp>
        <p:nvSpPr>
          <p:cNvPr id="5932" name="Google Shape;5932;p50"/>
          <p:cNvSpPr/>
          <p:nvPr/>
        </p:nvSpPr>
        <p:spPr>
          <a:xfrm>
            <a:off x="5151035" y="2017148"/>
            <a:ext cx="3345300" cy="2314693"/>
          </a:xfrm>
          <a:prstGeom prst="roundRect">
            <a:avLst>
              <a:gd name="adj" fmla="val 5889"/>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0"/>
          <p:cNvSpPr/>
          <p:nvPr/>
        </p:nvSpPr>
        <p:spPr>
          <a:xfrm>
            <a:off x="5125365" y="1423877"/>
            <a:ext cx="3345300" cy="5727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0"/>
          <p:cNvSpPr txBox="1">
            <a:spLocks noGrp="1"/>
          </p:cNvSpPr>
          <p:nvPr>
            <p:ph type="subTitle" idx="1"/>
          </p:nvPr>
        </p:nvSpPr>
        <p:spPr>
          <a:xfrm>
            <a:off x="5184354" y="2161598"/>
            <a:ext cx="3229834" cy="2474400"/>
          </a:xfrm>
          <a:prstGeom prst="rect">
            <a:avLst/>
          </a:prstGeom>
        </p:spPr>
        <p:txBody>
          <a:bodyPr spcFirstLastPara="1" wrap="square" lIns="0" tIns="0" rIns="0" bIns="0" anchor="t" anchorCtr="0">
            <a:noAutofit/>
          </a:bodyPr>
          <a:lstStyle/>
          <a:p>
            <a:pPr marL="128800" lvl="0" indent="0" algn="l" rtl="0">
              <a:spcBef>
                <a:spcPts val="0"/>
              </a:spcBef>
              <a:spcAft>
                <a:spcPts val="0"/>
              </a:spcAft>
              <a:buSzPts val="1600"/>
              <a:buNone/>
            </a:pPr>
            <a:r>
              <a:rPr lang="en" sz="1400" b="1" dirty="0" smtClean="0">
                <a:solidFill>
                  <a:schemeClr val="lt1"/>
                </a:solidFill>
              </a:rPr>
              <a:t>Les ressources continues</a:t>
            </a:r>
          </a:p>
          <a:p>
            <a:pPr marL="414550" lvl="0" indent="-285750" algn="l" rtl="0">
              <a:spcBef>
                <a:spcPts val="0"/>
              </a:spcBef>
              <a:spcAft>
                <a:spcPts val="0"/>
              </a:spcAft>
              <a:buSzPts val="1600"/>
              <a:buFont typeface="Wingdings" panose="05000000000000000000" pitchFamily="2" charset="2"/>
              <a:buChar char="à"/>
            </a:pPr>
            <a:r>
              <a:rPr lang="en" sz="1400" dirty="0" smtClean="0">
                <a:solidFill>
                  <a:schemeClr val="lt1"/>
                </a:solidFill>
              </a:rPr>
              <a:t>faire une notice pour les 2 documents</a:t>
            </a:r>
          </a:p>
          <a:p>
            <a:pPr marL="414550" lvl="0" indent="-285750" algn="l" rtl="0">
              <a:spcBef>
                <a:spcPts val="0"/>
              </a:spcBef>
              <a:spcAft>
                <a:spcPts val="0"/>
              </a:spcAft>
              <a:buSzPts val="1600"/>
              <a:buFont typeface="Wingdings" panose="05000000000000000000" pitchFamily="2" charset="2"/>
              <a:buChar char="à"/>
            </a:pPr>
            <a:r>
              <a:rPr lang="fr-FR" sz="1400" dirty="0" smtClean="0"/>
              <a:t>Créer un lien en 45X dans les 2 notices </a:t>
            </a:r>
          </a:p>
          <a:p>
            <a:pPr marL="414550" lvl="0" indent="-285750" algn="l" rtl="0">
              <a:spcBef>
                <a:spcPts val="0"/>
              </a:spcBef>
              <a:spcAft>
                <a:spcPts val="0"/>
              </a:spcAft>
              <a:buSzPts val="1600"/>
              <a:buFont typeface="Wingdings" panose="05000000000000000000" pitchFamily="2" charset="2"/>
              <a:buChar char="à"/>
            </a:pPr>
            <a:r>
              <a:rPr lang="fr-FR" sz="1400" dirty="0" smtClean="0"/>
              <a:t>Ajouter des précisions en 325 sur la reproduction</a:t>
            </a:r>
            <a:endParaRPr sz="1400" dirty="0" smtClean="0">
              <a:solidFill>
                <a:schemeClr val="lt1"/>
              </a:solidFill>
            </a:endParaRPr>
          </a:p>
          <a:p>
            <a:pPr marL="1231200" lvl="2" indent="-188000" algn="l">
              <a:buChar char="●"/>
            </a:pPr>
            <a:endParaRPr sz="1400" dirty="0" smtClean="0">
              <a:solidFill>
                <a:schemeClr val="lt1"/>
              </a:solidFill>
            </a:endParaRPr>
          </a:p>
          <a:p>
            <a:pPr marL="316800" lvl="0" indent="-188000" algn="l" rtl="0">
              <a:spcBef>
                <a:spcPts val="0"/>
              </a:spcBef>
              <a:spcAft>
                <a:spcPts val="0"/>
              </a:spcAft>
              <a:buSzPts val="1600"/>
              <a:buChar char="●"/>
            </a:pPr>
            <a:r>
              <a:rPr lang="en" sz="1400" dirty="0"/>
              <a:t>N</a:t>
            </a:r>
            <a:r>
              <a:rPr lang="fr-FR" sz="1400" dirty="0" smtClean="0">
                <a:solidFill>
                  <a:schemeClr val="lt1"/>
                </a:solidFill>
              </a:rPr>
              <a:t>e pas créer de </a:t>
            </a:r>
            <a:r>
              <a:rPr lang="en" sz="1400" dirty="0" smtClean="0">
                <a:solidFill>
                  <a:schemeClr val="lt1"/>
                </a:solidFill>
              </a:rPr>
              <a:t>notice de microforme pour les ressources continues </a:t>
            </a:r>
          </a:p>
          <a:p>
            <a:pPr marL="361950" lvl="0" indent="0" algn="l" rtl="0">
              <a:spcBef>
                <a:spcPts val="0"/>
              </a:spcBef>
              <a:spcAft>
                <a:spcPts val="0"/>
              </a:spcAft>
              <a:buSzPts val="1600"/>
              <a:buNone/>
            </a:pPr>
            <a:r>
              <a:rPr lang="en" sz="1400" dirty="0" smtClean="0">
                <a:solidFill>
                  <a:schemeClr val="lt1"/>
                </a:solidFill>
              </a:rPr>
              <a:t>-&gt; signaler en 325 la reproduction (</a:t>
            </a:r>
            <a:r>
              <a:rPr lang="en" sz="1400" dirty="0" smtClean="0">
                <a:solidFill>
                  <a:schemeClr val="accent5">
                    <a:lumMod val="75000"/>
                  </a:schemeClr>
                </a:solidFill>
              </a:rPr>
              <a:t>donc pas de lien en 45X</a:t>
            </a:r>
            <a:r>
              <a:rPr lang="en" sz="1400" dirty="0" smtClean="0">
                <a:solidFill>
                  <a:schemeClr val="lt1"/>
                </a:solidFill>
              </a:rPr>
              <a:t>)</a:t>
            </a:r>
            <a:endParaRPr sz="1400" dirty="0">
              <a:solidFill>
                <a:schemeClr val="lt1"/>
              </a:solidFill>
            </a:endParaRPr>
          </a:p>
        </p:txBody>
      </p:sp>
      <p:sp>
        <p:nvSpPr>
          <p:cNvPr id="5936" name="Google Shape;5936;p50"/>
          <p:cNvSpPr txBox="1">
            <a:spLocks noGrp="1"/>
          </p:cNvSpPr>
          <p:nvPr>
            <p:ph type="subTitle" idx="2"/>
          </p:nvPr>
        </p:nvSpPr>
        <p:spPr>
          <a:xfrm>
            <a:off x="5545002" y="1467585"/>
            <a:ext cx="24885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t>Usage autorisé et réglementé pour :</a:t>
            </a:r>
            <a:endParaRPr sz="1600" dirty="0"/>
          </a:p>
        </p:txBody>
      </p:sp>
      <p:sp>
        <p:nvSpPr>
          <p:cNvPr id="5938" name="Google Shape;5938;p50"/>
          <p:cNvSpPr txBox="1">
            <a:spLocks noGrp="1"/>
          </p:cNvSpPr>
          <p:nvPr>
            <p:ph type="subTitle" idx="4"/>
          </p:nvPr>
        </p:nvSpPr>
        <p:spPr>
          <a:xfrm>
            <a:off x="1653102" y="4267298"/>
            <a:ext cx="2488500" cy="191564"/>
          </a:xfrm>
          <a:prstGeom prst="rect">
            <a:avLst/>
          </a:prstGeom>
        </p:spPr>
        <p:txBody>
          <a:bodyPr spcFirstLastPara="1" wrap="square" lIns="0" tIns="0" rIns="0" bIns="0" anchor="ctr" anchorCtr="0">
            <a:noAutofit/>
          </a:bodyPr>
          <a:lstStyle/>
          <a:p>
            <a:pPr marL="316800" lvl="0" indent="-188000" algn="l" rtl="0">
              <a:spcBef>
                <a:spcPts val="0"/>
              </a:spcBef>
              <a:spcAft>
                <a:spcPts val="0"/>
              </a:spcAft>
              <a:buSzPts val="1600"/>
              <a:buChar char="●"/>
            </a:pPr>
            <a:r>
              <a:rPr lang="fr-FR" dirty="0" smtClean="0">
                <a:solidFill>
                  <a:schemeClr val="lt1"/>
                </a:solidFill>
              </a:rPr>
              <a:t>Catalogage des thèses</a:t>
            </a:r>
            <a:endParaRPr dirty="0">
              <a:solidFill>
                <a:schemeClr val="lt1"/>
              </a:solidFill>
            </a:endParaRPr>
          </a:p>
          <a:p>
            <a:pPr marL="316800" lvl="0" indent="-188000" algn="l" rtl="0">
              <a:spcBef>
                <a:spcPts val="0"/>
              </a:spcBef>
              <a:spcAft>
                <a:spcPts val="0"/>
              </a:spcAft>
              <a:buSzPts val="1600"/>
              <a:buChar char="●"/>
            </a:pPr>
            <a:endParaRPr dirty="0">
              <a:solidFill>
                <a:schemeClr val="lt1"/>
              </a:solidFill>
            </a:endParaRPr>
          </a:p>
          <a:p>
            <a:pPr marL="316800" lvl="0" indent="-188000" algn="l" rtl="0">
              <a:spcBef>
                <a:spcPts val="0"/>
              </a:spcBef>
              <a:spcAft>
                <a:spcPts val="0"/>
              </a:spcAft>
              <a:buSzPts val="1600"/>
              <a:buChar char="●"/>
            </a:pPr>
            <a:endParaRPr dirty="0"/>
          </a:p>
        </p:txBody>
      </p:sp>
      <p:pic>
        <p:nvPicPr>
          <p:cNvPr id="5939" name="Google Shape;5939;p50">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940" name="Google Shape;5940;p50">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5945" name="Google Shape;5945;p50"/>
          <p:cNvPicPr preferRelativeResize="0"/>
          <p:nvPr/>
        </p:nvPicPr>
        <p:blipFill rotWithShape="1">
          <a:blip r:embed="rId4">
            <a:alphaModFix/>
          </a:blip>
          <a:srcRect/>
          <a:stretch/>
        </p:blipFill>
        <p:spPr>
          <a:xfrm>
            <a:off x="182137" y="599463"/>
            <a:ext cx="484525" cy="484525"/>
          </a:xfrm>
          <a:prstGeom prst="rect">
            <a:avLst/>
          </a:prstGeom>
          <a:noFill/>
          <a:ln>
            <a:noFill/>
          </a:ln>
        </p:spPr>
      </p:pic>
      <p:grpSp>
        <p:nvGrpSpPr>
          <p:cNvPr id="5946" name="Google Shape;5946;p50"/>
          <p:cNvGrpSpPr/>
          <p:nvPr/>
        </p:nvGrpSpPr>
        <p:grpSpPr>
          <a:xfrm>
            <a:off x="8116564" y="3465473"/>
            <a:ext cx="667868" cy="963302"/>
            <a:chOff x="3198150" y="885350"/>
            <a:chExt cx="1162925" cy="1677350"/>
          </a:xfrm>
        </p:grpSpPr>
        <p:sp>
          <p:nvSpPr>
            <p:cNvPr id="5947" name="Google Shape;5947;p50"/>
            <p:cNvSpPr/>
            <p:nvPr/>
          </p:nvSpPr>
          <p:spPr>
            <a:xfrm>
              <a:off x="3198150" y="1005650"/>
              <a:ext cx="1162925" cy="1557050"/>
            </a:xfrm>
            <a:custGeom>
              <a:avLst/>
              <a:gdLst/>
              <a:ahLst/>
              <a:cxnLst/>
              <a:rect l="l" t="t" r="r" b="b"/>
              <a:pathLst>
                <a:path w="46517" h="62282" extrusionOk="0">
                  <a:moveTo>
                    <a:pt x="23258" y="1"/>
                  </a:moveTo>
                  <a:lnTo>
                    <a:pt x="0" y="56944"/>
                  </a:lnTo>
                  <a:cubicBezTo>
                    <a:pt x="0" y="59299"/>
                    <a:pt x="10401" y="62282"/>
                    <a:pt x="23258" y="62282"/>
                  </a:cubicBezTo>
                  <a:cubicBezTo>
                    <a:pt x="36091" y="62282"/>
                    <a:pt x="46517" y="59299"/>
                    <a:pt x="46517" y="56944"/>
                  </a:cubicBezTo>
                  <a:lnTo>
                    <a:pt x="232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0"/>
            <p:cNvSpPr/>
            <p:nvPr/>
          </p:nvSpPr>
          <p:spPr>
            <a:xfrm>
              <a:off x="3574700" y="1352775"/>
              <a:ext cx="409175" cy="166700"/>
            </a:xfrm>
            <a:custGeom>
              <a:avLst/>
              <a:gdLst/>
              <a:ahLst/>
              <a:cxnLst/>
              <a:rect l="l" t="t" r="r" b="b"/>
              <a:pathLst>
                <a:path w="16367" h="6668" extrusionOk="0">
                  <a:moveTo>
                    <a:pt x="8096" y="552"/>
                  </a:moveTo>
                  <a:cubicBezTo>
                    <a:pt x="8121" y="552"/>
                    <a:pt x="8146" y="552"/>
                    <a:pt x="8171" y="577"/>
                  </a:cubicBezTo>
                  <a:cubicBezTo>
                    <a:pt x="8347" y="677"/>
                    <a:pt x="8547" y="1053"/>
                    <a:pt x="8547" y="1504"/>
                  </a:cubicBezTo>
                  <a:cubicBezTo>
                    <a:pt x="8522" y="2532"/>
                    <a:pt x="8447" y="3409"/>
                    <a:pt x="8297" y="4111"/>
                  </a:cubicBezTo>
                  <a:cubicBezTo>
                    <a:pt x="7946" y="3284"/>
                    <a:pt x="7795" y="2332"/>
                    <a:pt x="7795" y="1580"/>
                  </a:cubicBezTo>
                  <a:cubicBezTo>
                    <a:pt x="7795" y="753"/>
                    <a:pt x="7996" y="577"/>
                    <a:pt x="8046" y="552"/>
                  </a:cubicBezTo>
                  <a:close/>
                  <a:moveTo>
                    <a:pt x="12833" y="602"/>
                  </a:moveTo>
                  <a:cubicBezTo>
                    <a:pt x="12983" y="602"/>
                    <a:pt x="13259" y="978"/>
                    <a:pt x="13259" y="1479"/>
                  </a:cubicBezTo>
                  <a:lnTo>
                    <a:pt x="13259" y="1655"/>
                  </a:lnTo>
                  <a:cubicBezTo>
                    <a:pt x="13259" y="2156"/>
                    <a:pt x="13284" y="3209"/>
                    <a:pt x="13059" y="4186"/>
                  </a:cubicBezTo>
                  <a:cubicBezTo>
                    <a:pt x="12733" y="3359"/>
                    <a:pt x="12557" y="2382"/>
                    <a:pt x="12557" y="1580"/>
                  </a:cubicBezTo>
                  <a:cubicBezTo>
                    <a:pt x="12557" y="1129"/>
                    <a:pt x="12608" y="903"/>
                    <a:pt x="12683" y="778"/>
                  </a:cubicBezTo>
                  <a:cubicBezTo>
                    <a:pt x="12708" y="702"/>
                    <a:pt x="12758" y="602"/>
                    <a:pt x="12833" y="602"/>
                  </a:cubicBezTo>
                  <a:close/>
                  <a:moveTo>
                    <a:pt x="3760" y="352"/>
                  </a:moveTo>
                  <a:cubicBezTo>
                    <a:pt x="3810" y="352"/>
                    <a:pt x="3936" y="427"/>
                    <a:pt x="4061" y="677"/>
                  </a:cubicBezTo>
                  <a:cubicBezTo>
                    <a:pt x="4186" y="953"/>
                    <a:pt x="4262" y="1354"/>
                    <a:pt x="4262" y="1780"/>
                  </a:cubicBezTo>
                  <a:cubicBezTo>
                    <a:pt x="4262" y="1880"/>
                    <a:pt x="4237" y="3108"/>
                    <a:pt x="3861" y="4236"/>
                  </a:cubicBezTo>
                  <a:cubicBezTo>
                    <a:pt x="3535" y="3484"/>
                    <a:pt x="3359" y="2607"/>
                    <a:pt x="3359" y="1730"/>
                  </a:cubicBezTo>
                  <a:cubicBezTo>
                    <a:pt x="3359" y="677"/>
                    <a:pt x="3635" y="352"/>
                    <a:pt x="3760" y="352"/>
                  </a:cubicBezTo>
                  <a:close/>
                  <a:moveTo>
                    <a:pt x="3760" y="1"/>
                  </a:moveTo>
                  <a:cubicBezTo>
                    <a:pt x="3610" y="1"/>
                    <a:pt x="3384" y="76"/>
                    <a:pt x="3209" y="477"/>
                  </a:cubicBezTo>
                  <a:cubicBezTo>
                    <a:pt x="3084" y="778"/>
                    <a:pt x="3008" y="1204"/>
                    <a:pt x="3008" y="1730"/>
                  </a:cubicBezTo>
                  <a:cubicBezTo>
                    <a:pt x="3008" y="2758"/>
                    <a:pt x="3259" y="3810"/>
                    <a:pt x="3710" y="4687"/>
                  </a:cubicBezTo>
                  <a:cubicBezTo>
                    <a:pt x="3309" y="5565"/>
                    <a:pt x="2683" y="6317"/>
                    <a:pt x="1580" y="6317"/>
                  </a:cubicBezTo>
                  <a:cubicBezTo>
                    <a:pt x="1003" y="6317"/>
                    <a:pt x="527" y="6141"/>
                    <a:pt x="126" y="5890"/>
                  </a:cubicBezTo>
                  <a:lnTo>
                    <a:pt x="1" y="6216"/>
                  </a:lnTo>
                  <a:cubicBezTo>
                    <a:pt x="427" y="6492"/>
                    <a:pt x="953" y="6667"/>
                    <a:pt x="1580" y="6667"/>
                  </a:cubicBezTo>
                  <a:cubicBezTo>
                    <a:pt x="2708" y="6667"/>
                    <a:pt x="3435" y="5966"/>
                    <a:pt x="3911" y="5038"/>
                  </a:cubicBezTo>
                  <a:cubicBezTo>
                    <a:pt x="4512" y="6016"/>
                    <a:pt x="5389" y="6667"/>
                    <a:pt x="6492" y="6667"/>
                  </a:cubicBezTo>
                  <a:cubicBezTo>
                    <a:pt x="7169" y="6667"/>
                    <a:pt x="7896" y="6317"/>
                    <a:pt x="8372" y="5038"/>
                  </a:cubicBezTo>
                  <a:cubicBezTo>
                    <a:pt x="8948" y="5966"/>
                    <a:pt x="9826" y="6667"/>
                    <a:pt x="11079" y="6667"/>
                  </a:cubicBezTo>
                  <a:cubicBezTo>
                    <a:pt x="11655" y="6667"/>
                    <a:pt x="12131" y="6467"/>
                    <a:pt x="12532" y="6066"/>
                  </a:cubicBezTo>
                  <a:cubicBezTo>
                    <a:pt x="12783" y="5815"/>
                    <a:pt x="12983" y="5489"/>
                    <a:pt x="13134" y="5114"/>
                  </a:cubicBezTo>
                  <a:cubicBezTo>
                    <a:pt x="13635" y="5966"/>
                    <a:pt x="14337" y="6542"/>
                    <a:pt x="15239" y="6542"/>
                  </a:cubicBezTo>
                  <a:cubicBezTo>
                    <a:pt x="15665" y="6542"/>
                    <a:pt x="16041" y="6392"/>
                    <a:pt x="16367" y="6141"/>
                  </a:cubicBezTo>
                  <a:lnTo>
                    <a:pt x="16242" y="5815"/>
                  </a:lnTo>
                  <a:cubicBezTo>
                    <a:pt x="15941" y="6066"/>
                    <a:pt x="15615" y="6216"/>
                    <a:pt x="15239" y="6216"/>
                  </a:cubicBezTo>
                  <a:cubicBezTo>
                    <a:pt x="14387" y="6216"/>
                    <a:pt x="13735" y="5565"/>
                    <a:pt x="13284" y="4687"/>
                  </a:cubicBezTo>
                  <a:cubicBezTo>
                    <a:pt x="13610" y="3585"/>
                    <a:pt x="13610" y="2306"/>
                    <a:pt x="13610" y="1630"/>
                  </a:cubicBezTo>
                  <a:lnTo>
                    <a:pt x="13610" y="1479"/>
                  </a:lnTo>
                  <a:cubicBezTo>
                    <a:pt x="13610" y="853"/>
                    <a:pt x="13234" y="276"/>
                    <a:pt x="12833" y="276"/>
                  </a:cubicBezTo>
                  <a:cubicBezTo>
                    <a:pt x="12708" y="276"/>
                    <a:pt x="12507" y="301"/>
                    <a:pt x="12357" y="627"/>
                  </a:cubicBezTo>
                  <a:cubicBezTo>
                    <a:pt x="12257" y="853"/>
                    <a:pt x="12207" y="1179"/>
                    <a:pt x="12207" y="1580"/>
                  </a:cubicBezTo>
                  <a:cubicBezTo>
                    <a:pt x="12207" y="2582"/>
                    <a:pt x="12457" y="3760"/>
                    <a:pt x="12908" y="4713"/>
                  </a:cubicBezTo>
                  <a:cubicBezTo>
                    <a:pt x="12758" y="5164"/>
                    <a:pt x="12557" y="5540"/>
                    <a:pt x="12282" y="5840"/>
                  </a:cubicBezTo>
                  <a:cubicBezTo>
                    <a:pt x="11956" y="6166"/>
                    <a:pt x="11555" y="6317"/>
                    <a:pt x="11079" y="6317"/>
                  </a:cubicBezTo>
                  <a:cubicBezTo>
                    <a:pt x="9876" y="6317"/>
                    <a:pt x="9049" y="5565"/>
                    <a:pt x="8522" y="4587"/>
                  </a:cubicBezTo>
                  <a:cubicBezTo>
                    <a:pt x="8723" y="3860"/>
                    <a:pt x="8873" y="2858"/>
                    <a:pt x="8873" y="1530"/>
                  </a:cubicBezTo>
                  <a:cubicBezTo>
                    <a:pt x="8873" y="978"/>
                    <a:pt x="8673" y="452"/>
                    <a:pt x="8347" y="276"/>
                  </a:cubicBezTo>
                  <a:cubicBezTo>
                    <a:pt x="8266" y="223"/>
                    <a:pt x="8178" y="198"/>
                    <a:pt x="8091" y="198"/>
                  </a:cubicBezTo>
                  <a:cubicBezTo>
                    <a:pt x="8016" y="198"/>
                    <a:pt x="7940" y="216"/>
                    <a:pt x="7871" y="251"/>
                  </a:cubicBezTo>
                  <a:cubicBezTo>
                    <a:pt x="7595" y="427"/>
                    <a:pt x="7445" y="878"/>
                    <a:pt x="7445" y="1580"/>
                  </a:cubicBezTo>
                  <a:cubicBezTo>
                    <a:pt x="7445" y="2507"/>
                    <a:pt x="7670" y="3660"/>
                    <a:pt x="8171" y="4637"/>
                  </a:cubicBezTo>
                  <a:cubicBezTo>
                    <a:pt x="7821" y="5740"/>
                    <a:pt x="7269" y="6317"/>
                    <a:pt x="6492" y="6317"/>
                  </a:cubicBezTo>
                  <a:cubicBezTo>
                    <a:pt x="5440" y="6317"/>
                    <a:pt x="4612" y="5640"/>
                    <a:pt x="4086" y="4662"/>
                  </a:cubicBezTo>
                  <a:cubicBezTo>
                    <a:pt x="4462" y="3735"/>
                    <a:pt x="4587" y="2632"/>
                    <a:pt x="4587" y="1780"/>
                  </a:cubicBezTo>
                  <a:cubicBezTo>
                    <a:pt x="4587" y="753"/>
                    <a:pt x="4237" y="1"/>
                    <a:pt x="3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0"/>
            <p:cNvSpPr/>
            <p:nvPr/>
          </p:nvSpPr>
          <p:spPr>
            <a:xfrm>
              <a:off x="3214425" y="2106550"/>
              <a:ext cx="1127225" cy="295750"/>
            </a:xfrm>
            <a:custGeom>
              <a:avLst/>
              <a:gdLst/>
              <a:ahLst/>
              <a:cxnLst/>
              <a:rect l="l" t="t" r="r" b="b"/>
              <a:pathLst>
                <a:path w="45089" h="11830" extrusionOk="0">
                  <a:moveTo>
                    <a:pt x="6617" y="351"/>
                  </a:moveTo>
                  <a:cubicBezTo>
                    <a:pt x="6793" y="351"/>
                    <a:pt x="6968" y="552"/>
                    <a:pt x="7094" y="928"/>
                  </a:cubicBezTo>
                  <a:cubicBezTo>
                    <a:pt x="7269" y="1429"/>
                    <a:pt x="7369" y="2206"/>
                    <a:pt x="7369" y="3158"/>
                  </a:cubicBezTo>
                  <a:cubicBezTo>
                    <a:pt x="7369" y="4512"/>
                    <a:pt x="6993" y="5865"/>
                    <a:pt x="6292" y="7068"/>
                  </a:cubicBezTo>
                  <a:cubicBezTo>
                    <a:pt x="5840" y="5765"/>
                    <a:pt x="5640" y="4361"/>
                    <a:pt x="5640" y="3158"/>
                  </a:cubicBezTo>
                  <a:cubicBezTo>
                    <a:pt x="5640" y="1429"/>
                    <a:pt x="6216" y="351"/>
                    <a:pt x="6617" y="351"/>
                  </a:cubicBezTo>
                  <a:close/>
                  <a:moveTo>
                    <a:pt x="38547" y="1479"/>
                  </a:moveTo>
                  <a:cubicBezTo>
                    <a:pt x="38773" y="1479"/>
                    <a:pt x="39024" y="1705"/>
                    <a:pt x="39199" y="2055"/>
                  </a:cubicBezTo>
                  <a:cubicBezTo>
                    <a:pt x="39349" y="2381"/>
                    <a:pt x="39550" y="3008"/>
                    <a:pt x="39550" y="4060"/>
                  </a:cubicBezTo>
                  <a:cubicBezTo>
                    <a:pt x="39550" y="4887"/>
                    <a:pt x="39324" y="6266"/>
                    <a:pt x="38848" y="7594"/>
                  </a:cubicBezTo>
                  <a:cubicBezTo>
                    <a:pt x="38046" y="6266"/>
                    <a:pt x="37670" y="4712"/>
                    <a:pt x="37670" y="3509"/>
                  </a:cubicBezTo>
                  <a:cubicBezTo>
                    <a:pt x="37670" y="2206"/>
                    <a:pt x="38121" y="1479"/>
                    <a:pt x="38547" y="1479"/>
                  </a:cubicBezTo>
                  <a:close/>
                  <a:moveTo>
                    <a:pt x="22758" y="1228"/>
                  </a:moveTo>
                  <a:cubicBezTo>
                    <a:pt x="22833" y="1228"/>
                    <a:pt x="22883" y="1253"/>
                    <a:pt x="22958" y="1278"/>
                  </a:cubicBezTo>
                  <a:cubicBezTo>
                    <a:pt x="23309" y="1479"/>
                    <a:pt x="23660" y="2181"/>
                    <a:pt x="23660" y="3033"/>
                  </a:cubicBezTo>
                  <a:cubicBezTo>
                    <a:pt x="23635" y="5013"/>
                    <a:pt x="23460" y="6642"/>
                    <a:pt x="23159" y="7945"/>
                  </a:cubicBezTo>
                  <a:cubicBezTo>
                    <a:pt x="22432" y="6391"/>
                    <a:pt x="22131" y="4587"/>
                    <a:pt x="22131" y="3158"/>
                  </a:cubicBezTo>
                  <a:cubicBezTo>
                    <a:pt x="22131" y="1654"/>
                    <a:pt x="22507" y="1329"/>
                    <a:pt x="22607" y="1278"/>
                  </a:cubicBezTo>
                  <a:cubicBezTo>
                    <a:pt x="22658" y="1253"/>
                    <a:pt x="22708" y="1228"/>
                    <a:pt x="22758" y="1228"/>
                  </a:cubicBezTo>
                  <a:close/>
                  <a:moveTo>
                    <a:pt x="30978" y="1329"/>
                  </a:moveTo>
                  <a:cubicBezTo>
                    <a:pt x="31329" y="1329"/>
                    <a:pt x="31856" y="2030"/>
                    <a:pt x="31856" y="2983"/>
                  </a:cubicBezTo>
                  <a:lnTo>
                    <a:pt x="31856" y="3258"/>
                  </a:lnTo>
                  <a:cubicBezTo>
                    <a:pt x="31856" y="4236"/>
                    <a:pt x="31881" y="6266"/>
                    <a:pt x="31405" y="8070"/>
                  </a:cubicBezTo>
                  <a:cubicBezTo>
                    <a:pt x="30728" y="6517"/>
                    <a:pt x="30377" y="4687"/>
                    <a:pt x="30377" y="3158"/>
                  </a:cubicBezTo>
                  <a:cubicBezTo>
                    <a:pt x="30377" y="2532"/>
                    <a:pt x="30452" y="2005"/>
                    <a:pt x="30602" y="1679"/>
                  </a:cubicBezTo>
                  <a:cubicBezTo>
                    <a:pt x="30678" y="1529"/>
                    <a:pt x="30803" y="1329"/>
                    <a:pt x="30978" y="1329"/>
                  </a:cubicBezTo>
                  <a:close/>
                  <a:moveTo>
                    <a:pt x="15239" y="877"/>
                  </a:moveTo>
                  <a:cubicBezTo>
                    <a:pt x="15440" y="877"/>
                    <a:pt x="15690" y="1128"/>
                    <a:pt x="15866" y="1529"/>
                  </a:cubicBezTo>
                  <a:cubicBezTo>
                    <a:pt x="16091" y="2030"/>
                    <a:pt x="16216" y="2732"/>
                    <a:pt x="16216" y="3509"/>
                  </a:cubicBezTo>
                  <a:cubicBezTo>
                    <a:pt x="16216" y="3684"/>
                    <a:pt x="16216" y="6015"/>
                    <a:pt x="15440" y="8096"/>
                  </a:cubicBezTo>
                  <a:cubicBezTo>
                    <a:pt x="14788" y="6717"/>
                    <a:pt x="14437" y="5038"/>
                    <a:pt x="14437" y="3409"/>
                  </a:cubicBezTo>
                  <a:cubicBezTo>
                    <a:pt x="14437" y="1679"/>
                    <a:pt x="14838" y="877"/>
                    <a:pt x="15239" y="877"/>
                  </a:cubicBezTo>
                  <a:close/>
                  <a:moveTo>
                    <a:pt x="6617" y="0"/>
                  </a:moveTo>
                  <a:cubicBezTo>
                    <a:pt x="5866" y="0"/>
                    <a:pt x="5289" y="1379"/>
                    <a:pt x="5289" y="3158"/>
                  </a:cubicBezTo>
                  <a:cubicBezTo>
                    <a:pt x="5289" y="4461"/>
                    <a:pt x="5515" y="6015"/>
                    <a:pt x="6041" y="7444"/>
                  </a:cubicBezTo>
                  <a:cubicBezTo>
                    <a:pt x="5615" y="8121"/>
                    <a:pt x="5064" y="8747"/>
                    <a:pt x="4412" y="9299"/>
                  </a:cubicBezTo>
                  <a:cubicBezTo>
                    <a:pt x="3136" y="10378"/>
                    <a:pt x="1643" y="10953"/>
                    <a:pt x="241" y="10953"/>
                  </a:cubicBezTo>
                  <a:cubicBezTo>
                    <a:pt x="211" y="10953"/>
                    <a:pt x="181" y="10953"/>
                    <a:pt x="151" y="10953"/>
                  </a:cubicBezTo>
                  <a:lnTo>
                    <a:pt x="1" y="11304"/>
                  </a:lnTo>
                  <a:cubicBezTo>
                    <a:pt x="86" y="11308"/>
                    <a:pt x="171" y="11310"/>
                    <a:pt x="256" y="11310"/>
                  </a:cubicBezTo>
                  <a:cubicBezTo>
                    <a:pt x="1755" y="11310"/>
                    <a:pt x="3286" y="10687"/>
                    <a:pt x="4637" y="9549"/>
                  </a:cubicBezTo>
                  <a:cubicBezTo>
                    <a:pt x="5239" y="9048"/>
                    <a:pt x="5765" y="8471"/>
                    <a:pt x="6216" y="7820"/>
                  </a:cubicBezTo>
                  <a:cubicBezTo>
                    <a:pt x="7119" y="10025"/>
                    <a:pt x="8773" y="11830"/>
                    <a:pt x="11455" y="11830"/>
                  </a:cubicBezTo>
                  <a:cubicBezTo>
                    <a:pt x="13510" y="11830"/>
                    <a:pt x="14763" y="10502"/>
                    <a:pt x="15490" y="8898"/>
                  </a:cubicBezTo>
                  <a:cubicBezTo>
                    <a:pt x="16517" y="10627"/>
                    <a:pt x="18046" y="11830"/>
                    <a:pt x="20001" y="11830"/>
                  </a:cubicBezTo>
                  <a:cubicBezTo>
                    <a:pt x="21154" y="11830"/>
                    <a:pt x="22432" y="11203"/>
                    <a:pt x="23234" y="8847"/>
                  </a:cubicBezTo>
                  <a:cubicBezTo>
                    <a:pt x="24211" y="10552"/>
                    <a:pt x="25740" y="11830"/>
                    <a:pt x="27946" y="11830"/>
                  </a:cubicBezTo>
                  <a:cubicBezTo>
                    <a:pt x="28898" y="11830"/>
                    <a:pt x="29725" y="11504"/>
                    <a:pt x="30377" y="10852"/>
                  </a:cubicBezTo>
                  <a:cubicBezTo>
                    <a:pt x="30853" y="10351"/>
                    <a:pt x="31229" y="9700"/>
                    <a:pt x="31480" y="8998"/>
                  </a:cubicBezTo>
                  <a:cubicBezTo>
                    <a:pt x="32207" y="10276"/>
                    <a:pt x="33359" y="11654"/>
                    <a:pt x="35139" y="11654"/>
                  </a:cubicBezTo>
                  <a:cubicBezTo>
                    <a:pt x="36968" y="11654"/>
                    <a:pt x="38197" y="10101"/>
                    <a:pt x="38948" y="8321"/>
                  </a:cubicBezTo>
                  <a:cubicBezTo>
                    <a:pt x="39249" y="8722"/>
                    <a:pt x="39575" y="9098"/>
                    <a:pt x="39976" y="9424"/>
                  </a:cubicBezTo>
                  <a:cubicBezTo>
                    <a:pt x="41179" y="10471"/>
                    <a:pt x="42678" y="11003"/>
                    <a:pt x="44422" y="11003"/>
                  </a:cubicBezTo>
                  <a:cubicBezTo>
                    <a:pt x="44640" y="11003"/>
                    <a:pt x="44863" y="10994"/>
                    <a:pt x="45089" y="10978"/>
                  </a:cubicBezTo>
                  <a:lnTo>
                    <a:pt x="44938" y="10652"/>
                  </a:lnTo>
                  <a:cubicBezTo>
                    <a:pt x="44776" y="10661"/>
                    <a:pt x="44615" y="10665"/>
                    <a:pt x="44456" y="10665"/>
                  </a:cubicBezTo>
                  <a:cubicBezTo>
                    <a:pt x="42783" y="10665"/>
                    <a:pt x="41346" y="10180"/>
                    <a:pt x="40202" y="9173"/>
                  </a:cubicBezTo>
                  <a:cubicBezTo>
                    <a:pt x="39775" y="8822"/>
                    <a:pt x="39400" y="8396"/>
                    <a:pt x="39099" y="7945"/>
                  </a:cubicBezTo>
                  <a:cubicBezTo>
                    <a:pt x="39650" y="6517"/>
                    <a:pt x="39901" y="5013"/>
                    <a:pt x="39901" y="4060"/>
                  </a:cubicBezTo>
                  <a:cubicBezTo>
                    <a:pt x="39901" y="3183"/>
                    <a:pt x="39750" y="2431"/>
                    <a:pt x="39500" y="1905"/>
                  </a:cubicBezTo>
                  <a:cubicBezTo>
                    <a:pt x="39274" y="1429"/>
                    <a:pt x="38923" y="1153"/>
                    <a:pt x="38547" y="1153"/>
                  </a:cubicBezTo>
                  <a:cubicBezTo>
                    <a:pt x="37971" y="1153"/>
                    <a:pt x="37319" y="1880"/>
                    <a:pt x="37319" y="3509"/>
                  </a:cubicBezTo>
                  <a:cubicBezTo>
                    <a:pt x="37319" y="4837"/>
                    <a:pt x="37770" y="6542"/>
                    <a:pt x="38723" y="7995"/>
                  </a:cubicBezTo>
                  <a:cubicBezTo>
                    <a:pt x="37996" y="9750"/>
                    <a:pt x="36843" y="11304"/>
                    <a:pt x="35139" y="11304"/>
                  </a:cubicBezTo>
                  <a:cubicBezTo>
                    <a:pt x="33635" y="11304"/>
                    <a:pt x="32457" y="10126"/>
                    <a:pt x="31630" y="8547"/>
                  </a:cubicBezTo>
                  <a:cubicBezTo>
                    <a:pt x="32232" y="6642"/>
                    <a:pt x="32207" y="4411"/>
                    <a:pt x="32207" y="3258"/>
                  </a:cubicBezTo>
                  <a:lnTo>
                    <a:pt x="32207" y="2983"/>
                  </a:lnTo>
                  <a:cubicBezTo>
                    <a:pt x="32207" y="1930"/>
                    <a:pt x="31605" y="1003"/>
                    <a:pt x="30978" y="1003"/>
                  </a:cubicBezTo>
                  <a:cubicBezTo>
                    <a:pt x="30803" y="1003"/>
                    <a:pt x="30502" y="1078"/>
                    <a:pt x="30277" y="1554"/>
                  </a:cubicBezTo>
                  <a:cubicBezTo>
                    <a:pt x="30126" y="1930"/>
                    <a:pt x="30026" y="2456"/>
                    <a:pt x="30026" y="3158"/>
                  </a:cubicBezTo>
                  <a:cubicBezTo>
                    <a:pt x="30026" y="4938"/>
                    <a:pt x="30502" y="6993"/>
                    <a:pt x="31254" y="8572"/>
                  </a:cubicBezTo>
                  <a:cubicBezTo>
                    <a:pt x="31003" y="9374"/>
                    <a:pt x="30653" y="10075"/>
                    <a:pt x="30126" y="10602"/>
                  </a:cubicBezTo>
                  <a:cubicBezTo>
                    <a:pt x="29550" y="11203"/>
                    <a:pt x="28798" y="11479"/>
                    <a:pt x="27946" y="11479"/>
                  </a:cubicBezTo>
                  <a:cubicBezTo>
                    <a:pt x="25765" y="11479"/>
                    <a:pt x="24287" y="10151"/>
                    <a:pt x="23384" y="8396"/>
                  </a:cubicBezTo>
                  <a:cubicBezTo>
                    <a:pt x="23735" y="7118"/>
                    <a:pt x="23986" y="5364"/>
                    <a:pt x="24011" y="3033"/>
                  </a:cubicBezTo>
                  <a:cubicBezTo>
                    <a:pt x="24011" y="2131"/>
                    <a:pt x="23660" y="1304"/>
                    <a:pt x="23134" y="1003"/>
                  </a:cubicBezTo>
                  <a:cubicBezTo>
                    <a:pt x="23016" y="924"/>
                    <a:pt x="22891" y="887"/>
                    <a:pt x="22770" y="887"/>
                  </a:cubicBezTo>
                  <a:cubicBezTo>
                    <a:pt x="22660" y="887"/>
                    <a:pt x="22553" y="918"/>
                    <a:pt x="22457" y="978"/>
                  </a:cubicBezTo>
                  <a:cubicBezTo>
                    <a:pt x="22006" y="1228"/>
                    <a:pt x="21780" y="1980"/>
                    <a:pt x="21780" y="3158"/>
                  </a:cubicBezTo>
                  <a:cubicBezTo>
                    <a:pt x="21780" y="4737"/>
                    <a:pt x="22156" y="6742"/>
                    <a:pt x="23008" y="8446"/>
                  </a:cubicBezTo>
                  <a:cubicBezTo>
                    <a:pt x="22407" y="10451"/>
                    <a:pt x="21404" y="11479"/>
                    <a:pt x="20001" y="11479"/>
                  </a:cubicBezTo>
                  <a:cubicBezTo>
                    <a:pt x="18096" y="11479"/>
                    <a:pt x="16617" y="10276"/>
                    <a:pt x="15665" y="8497"/>
                  </a:cubicBezTo>
                  <a:cubicBezTo>
                    <a:pt x="16542" y="6266"/>
                    <a:pt x="16567" y="3710"/>
                    <a:pt x="16567" y="3509"/>
                  </a:cubicBezTo>
                  <a:cubicBezTo>
                    <a:pt x="16567" y="1579"/>
                    <a:pt x="15891" y="552"/>
                    <a:pt x="15239" y="552"/>
                  </a:cubicBezTo>
                  <a:cubicBezTo>
                    <a:pt x="14688" y="552"/>
                    <a:pt x="14086" y="1304"/>
                    <a:pt x="14086" y="3409"/>
                  </a:cubicBezTo>
                  <a:cubicBezTo>
                    <a:pt x="14086" y="5188"/>
                    <a:pt x="14512" y="7018"/>
                    <a:pt x="15289" y="8522"/>
                  </a:cubicBezTo>
                  <a:cubicBezTo>
                    <a:pt x="14612" y="10126"/>
                    <a:pt x="13434" y="11479"/>
                    <a:pt x="11455" y="11479"/>
                  </a:cubicBezTo>
                  <a:cubicBezTo>
                    <a:pt x="8873" y="11479"/>
                    <a:pt x="7294" y="9674"/>
                    <a:pt x="6442" y="7469"/>
                  </a:cubicBezTo>
                  <a:cubicBezTo>
                    <a:pt x="7244" y="6166"/>
                    <a:pt x="7720" y="4662"/>
                    <a:pt x="7720" y="3158"/>
                  </a:cubicBezTo>
                  <a:cubicBezTo>
                    <a:pt x="7720" y="1153"/>
                    <a:pt x="7319" y="0"/>
                    <a:pt x="6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0"/>
            <p:cNvSpPr/>
            <p:nvPr/>
          </p:nvSpPr>
          <p:spPr>
            <a:xfrm>
              <a:off x="3399275" y="1703650"/>
              <a:ext cx="763175" cy="282625"/>
            </a:xfrm>
            <a:custGeom>
              <a:avLst/>
              <a:gdLst/>
              <a:ahLst/>
              <a:cxnLst/>
              <a:rect l="l" t="t" r="r" b="b"/>
              <a:pathLst>
                <a:path w="30527" h="11305" extrusionOk="0">
                  <a:moveTo>
                    <a:pt x="15364" y="703"/>
                  </a:moveTo>
                  <a:cubicBezTo>
                    <a:pt x="15439" y="703"/>
                    <a:pt x="15489" y="703"/>
                    <a:pt x="15564" y="753"/>
                  </a:cubicBezTo>
                  <a:cubicBezTo>
                    <a:pt x="15915" y="953"/>
                    <a:pt x="16266" y="1630"/>
                    <a:pt x="16266" y="2507"/>
                  </a:cubicBezTo>
                  <a:cubicBezTo>
                    <a:pt x="16241" y="4462"/>
                    <a:pt x="16066" y="6116"/>
                    <a:pt x="15765" y="7394"/>
                  </a:cubicBezTo>
                  <a:cubicBezTo>
                    <a:pt x="15038" y="5841"/>
                    <a:pt x="14737" y="4036"/>
                    <a:pt x="14737" y="2632"/>
                  </a:cubicBezTo>
                  <a:cubicBezTo>
                    <a:pt x="14737" y="1129"/>
                    <a:pt x="15113" y="803"/>
                    <a:pt x="15213" y="728"/>
                  </a:cubicBezTo>
                  <a:cubicBezTo>
                    <a:pt x="15264" y="703"/>
                    <a:pt x="15314" y="703"/>
                    <a:pt x="15364" y="703"/>
                  </a:cubicBezTo>
                  <a:close/>
                  <a:moveTo>
                    <a:pt x="23584" y="803"/>
                  </a:moveTo>
                  <a:cubicBezTo>
                    <a:pt x="23935" y="803"/>
                    <a:pt x="24462" y="1480"/>
                    <a:pt x="24462" y="2457"/>
                  </a:cubicBezTo>
                  <a:lnTo>
                    <a:pt x="24462" y="2733"/>
                  </a:lnTo>
                  <a:cubicBezTo>
                    <a:pt x="24462" y="3710"/>
                    <a:pt x="24487" y="5740"/>
                    <a:pt x="24011" y="7520"/>
                  </a:cubicBezTo>
                  <a:cubicBezTo>
                    <a:pt x="23334" y="5991"/>
                    <a:pt x="22983" y="4161"/>
                    <a:pt x="22983" y="2632"/>
                  </a:cubicBezTo>
                  <a:cubicBezTo>
                    <a:pt x="22983" y="1981"/>
                    <a:pt x="23058" y="1480"/>
                    <a:pt x="23208" y="1154"/>
                  </a:cubicBezTo>
                  <a:cubicBezTo>
                    <a:pt x="23284" y="1003"/>
                    <a:pt x="23409" y="803"/>
                    <a:pt x="23584" y="803"/>
                  </a:cubicBezTo>
                  <a:close/>
                  <a:moveTo>
                    <a:pt x="7845" y="352"/>
                  </a:moveTo>
                  <a:cubicBezTo>
                    <a:pt x="8246" y="352"/>
                    <a:pt x="8822" y="1254"/>
                    <a:pt x="8822" y="2983"/>
                  </a:cubicBezTo>
                  <a:cubicBezTo>
                    <a:pt x="8822" y="3159"/>
                    <a:pt x="8822" y="5465"/>
                    <a:pt x="8046" y="7570"/>
                  </a:cubicBezTo>
                  <a:cubicBezTo>
                    <a:pt x="7394" y="6166"/>
                    <a:pt x="7043" y="4512"/>
                    <a:pt x="7043" y="2858"/>
                  </a:cubicBezTo>
                  <a:cubicBezTo>
                    <a:pt x="7043" y="1129"/>
                    <a:pt x="7444" y="352"/>
                    <a:pt x="7845" y="352"/>
                  </a:cubicBezTo>
                  <a:close/>
                  <a:moveTo>
                    <a:pt x="7845" y="1"/>
                  </a:moveTo>
                  <a:cubicBezTo>
                    <a:pt x="7294" y="1"/>
                    <a:pt x="6692" y="753"/>
                    <a:pt x="6692" y="2858"/>
                  </a:cubicBezTo>
                  <a:cubicBezTo>
                    <a:pt x="6692" y="4663"/>
                    <a:pt x="7118" y="6492"/>
                    <a:pt x="7895" y="7996"/>
                  </a:cubicBezTo>
                  <a:cubicBezTo>
                    <a:pt x="7218" y="9600"/>
                    <a:pt x="6040" y="10953"/>
                    <a:pt x="4061" y="10953"/>
                  </a:cubicBezTo>
                  <a:cubicBezTo>
                    <a:pt x="2331" y="10953"/>
                    <a:pt x="1053" y="10151"/>
                    <a:pt x="151" y="8948"/>
                  </a:cubicBezTo>
                  <a:lnTo>
                    <a:pt x="0" y="9324"/>
                  </a:lnTo>
                  <a:cubicBezTo>
                    <a:pt x="953" y="10502"/>
                    <a:pt x="2281" y="11304"/>
                    <a:pt x="4061" y="11304"/>
                  </a:cubicBezTo>
                  <a:cubicBezTo>
                    <a:pt x="6116" y="11304"/>
                    <a:pt x="7369" y="9951"/>
                    <a:pt x="8096" y="8347"/>
                  </a:cubicBezTo>
                  <a:cubicBezTo>
                    <a:pt x="9123" y="10101"/>
                    <a:pt x="10652" y="11304"/>
                    <a:pt x="12607" y="11304"/>
                  </a:cubicBezTo>
                  <a:cubicBezTo>
                    <a:pt x="13760" y="11304"/>
                    <a:pt x="15038" y="10678"/>
                    <a:pt x="15840" y="8322"/>
                  </a:cubicBezTo>
                  <a:cubicBezTo>
                    <a:pt x="16817" y="10026"/>
                    <a:pt x="18346" y="11304"/>
                    <a:pt x="20552" y="11304"/>
                  </a:cubicBezTo>
                  <a:cubicBezTo>
                    <a:pt x="21504" y="11304"/>
                    <a:pt x="22331" y="10953"/>
                    <a:pt x="22983" y="10327"/>
                  </a:cubicBezTo>
                  <a:cubicBezTo>
                    <a:pt x="23459" y="9825"/>
                    <a:pt x="23835" y="9174"/>
                    <a:pt x="24086" y="8472"/>
                  </a:cubicBezTo>
                  <a:cubicBezTo>
                    <a:pt x="24813" y="9750"/>
                    <a:pt x="25965" y="11104"/>
                    <a:pt x="27745" y="11104"/>
                  </a:cubicBezTo>
                  <a:cubicBezTo>
                    <a:pt x="28898" y="11104"/>
                    <a:pt x="29825" y="10502"/>
                    <a:pt x="30527" y="9575"/>
                  </a:cubicBezTo>
                  <a:lnTo>
                    <a:pt x="30376" y="9199"/>
                  </a:lnTo>
                  <a:cubicBezTo>
                    <a:pt x="29700" y="10126"/>
                    <a:pt x="28848" y="10778"/>
                    <a:pt x="27745" y="10778"/>
                  </a:cubicBezTo>
                  <a:cubicBezTo>
                    <a:pt x="26241" y="10778"/>
                    <a:pt x="25063" y="9600"/>
                    <a:pt x="24236" y="8021"/>
                  </a:cubicBezTo>
                  <a:cubicBezTo>
                    <a:pt x="24813" y="6116"/>
                    <a:pt x="24813" y="3886"/>
                    <a:pt x="24813" y="2708"/>
                  </a:cubicBezTo>
                  <a:lnTo>
                    <a:pt x="24813" y="2457"/>
                  </a:lnTo>
                  <a:cubicBezTo>
                    <a:pt x="24813" y="1404"/>
                    <a:pt x="24211" y="452"/>
                    <a:pt x="23584" y="452"/>
                  </a:cubicBezTo>
                  <a:cubicBezTo>
                    <a:pt x="23409" y="452"/>
                    <a:pt x="23108" y="527"/>
                    <a:pt x="22883" y="1003"/>
                  </a:cubicBezTo>
                  <a:cubicBezTo>
                    <a:pt x="22732" y="1379"/>
                    <a:pt x="22632" y="1931"/>
                    <a:pt x="22632" y="2632"/>
                  </a:cubicBezTo>
                  <a:cubicBezTo>
                    <a:pt x="22632" y="4412"/>
                    <a:pt x="23108" y="6467"/>
                    <a:pt x="23860" y="8046"/>
                  </a:cubicBezTo>
                  <a:cubicBezTo>
                    <a:pt x="23609" y="8823"/>
                    <a:pt x="23259" y="9550"/>
                    <a:pt x="22732" y="10076"/>
                  </a:cubicBezTo>
                  <a:cubicBezTo>
                    <a:pt x="22156" y="10653"/>
                    <a:pt x="21404" y="10953"/>
                    <a:pt x="20552" y="10953"/>
                  </a:cubicBezTo>
                  <a:cubicBezTo>
                    <a:pt x="18371" y="10953"/>
                    <a:pt x="16893" y="9600"/>
                    <a:pt x="15990" y="7871"/>
                  </a:cubicBezTo>
                  <a:cubicBezTo>
                    <a:pt x="16341" y="6567"/>
                    <a:pt x="16592" y="4838"/>
                    <a:pt x="16617" y="2507"/>
                  </a:cubicBezTo>
                  <a:cubicBezTo>
                    <a:pt x="16617" y="1605"/>
                    <a:pt x="16266" y="753"/>
                    <a:pt x="15740" y="452"/>
                  </a:cubicBezTo>
                  <a:cubicBezTo>
                    <a:pt x="15616" y="383"/>
                    <a:pt x="15484" y="345"/>
                    <a:pt x="15358" y="345"/>
                  </a:cubicBezTo>
                  <a:cubicBezTo>
                    <a:pt x="15254" y="345"/>
                    <a:pt x="15153" y="370"/>
                    <a:pt x="15063" y="427"/>
                  </a:cubicBezTo>
                  <a:cubicBezTo>
                    <a:pt x="14612" y="678"/>
                    <a:pt x="14386" y="1429"/>
                    <a:pt x="14386" y="2632"/>
                  </a:cubicBezTo>
                  <a:cubicBezTo>
                    <a:pt x="14386" y="4211"/>
                    <a:pt x="14762" y="6216"/>
                    <a:pt x="15614" y="7896"/>
                  </a:cubicBezTo>
                  <a:cubicBezTo>
                    <a:pt x="15013" y="9926"/>
                    <a:pt x="14010" y="10953"/>
                    <a:pt x="12607" y="10953"/>
                  </a:cubicBezTo>
                  <a:cubicBezTo>
                    <a:pt x="10702" y="10953"/>
                    <a:pt x="9223" y="9725"/>
                    <a:pt x="8271" y="7971"/>
                  </a:cubicBezTo>
                  <a:cubicBezTo>
                    <a:pt x="9148" y="5740"/>
                    <a:pt x="9173" y="3159"/>
                    <a:pt x="9173" y="2983"/>
                  </a:cubicBezTo>
                  <a:cubicBezTo>
                    <a:pt x="9173" y="1054"/>
                    <a:pt x="8497" y="1"/>
                    <a:pt x="7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0"/>
            <p:cNvSpPr/>
            <p:nvPr/>
          </p:nvSpPr>
          <p:spPr>
            <a:xfrm>
              <a:off x="3662425" y="1005650"/>
              <a:ext cx="233750" cy="288725"/>
            </a:xfrm>
            <a:custGeom>
              <a:avLst/>
              <a:gdLst/>
              <a:ahLst/>
              <a:cxnLst/>
              <a:rect l="l" t="t" r="r" b="b"/>
              <a:pathLst>
                <a:path w="9350" h="11549" extrusionOk="0">
                  <a:moveTo>
                    <a:pt x="4687" y="1"/>
                  </a:moveTo>
                  <a:lnTo>
                    <a:pt x="1" y="11455"/>
                  </a:lnTo>
                  <a:cubicBezTo>
                    <a:pt x="1567" y="11517"/>
                    <a:pt x="3127" y="11549"/>
                    <a:pt x="4684" y="11549"/>
                  </a:cubicBezTo>
                  <a:cubicBezTo>
                    <a:pt x="6241" y="11549"/>
                    <a:pt x="7795" y="11517"/>
                    <a:pt x="9349" y="11455"/>
                  </a:cubicBezTo>
                  <a:lnTo>
                    <a:pt x="46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0"/>
            <p:cNvSpPr/>
            <p:nvPr/>
          </p:nvSpPr>
          <p:spPr>
            <a:xfrm>
              <a:off x="3531475" y="1601525"/>
              <a:ext cx="497525" cy="35125"/>
            </a:xfrm>
            <a:custGeom>
              <a:avLst/>
              <a:gdLst/>
              <a:ahLst/>
              <a:cxnLst/>
              <a:rect l="l" t="t" r="r" b="b"/>
              <a:pathLst>
                <a:path w="19901" h="1405" extrusionOk="0">
                  <a:moveTo>
                    <a:pt x="176" y="1"/>
                  </a:moveTo>
                  <a:lnTo>
                    <a:pt x="1" y="477"/>
                  </a:lnTo>
                  <a:cubicBezTo>
                    <a:pt x="2181" y="903"/>
                    <a:pt x="5790" y="1404"/>
                    <a:pt x="10251" y="1404"/>
                  </a:cubicBezTo>
                  <a:cubicBezTo>
                    <a:pt x="13159" y="1404"/>
                    <a:pt x="16417" y="1179"/>
                    <a:pt x="19900" y="577"/>
                  </a:cubicBezTo>
                  <a:lnTo>
                    <a:pt x="19700" y="101"/>
                  </a:lnTo>
                  <a:cubicBezTo>
                    <a:pt x="16290" y="687"/>
                    <a:pt x="13082" y="899"/>
                    <a:pt x="10226" y="899"/>
                  </a:cubicBezTo>
                  <a:cubicBezTo>
                    <a:pt x="5881" y="899"/>
                    <a:pt x="2354" y="409"/>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0"/>
            <p:cNvSpPr/>
            <p:nvPr/>
          </p:nvSpPr>
          <p:spPr>
            <a:xfrm>
              <a:off x="3352900" y="2034500"/>
              <a:ext cx="853425" cy="50150"/>
            </a:xfrm>
            <a:custGeom>
              <a:avLst/>
              <a:gdLst/>
              <a:ahLst/>
              <a:cxnLst/>
              <a:rect l="l" t="t" r="r" b="b"/>
              <a:pathLst>
                <a:path w="34137" h="2006" extrusionOk="0">
                  <a:moveTo>
                    <a:pt x="276" y="0"/>
                  </a:moveTo>
                  <a:lnTo>
                    <a:pt x="1" y="602"/>
                  </a:lnTo>
                  <a:cubicBezTo>
                    <a:pt x="3685" y="1228"/>
                    <a:pt x="9675" y="2005"/>
                    <a:pt x="17119" y="2005"/>
                  </a:cubicBezTo>
                  <a:cubicBezTo>
                    <a:pt x="22181" y="2005"/>
                    <a:pt x="27946" y="1629"/>
                    <a:pt x="34136" y="652"/>
                  </a:cubicBezTo>
                  <a:lnTo>
                    <a:pt x="33886" y="25"/>
                  </a:lnTo>
                  <a:cubicBezTo>
                    <a:pt x="27780" y="995"/>
                    <a:pt x="22094" y="1341"/>
                    <a:pt x="17082" y="1341"/>
                  </a:cubicBezTo>
                  <a:cubicBezTo>
                    <a:pt x="9793" y="1341"/>
                    <a:pt x="3930" y="609"/>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0"/>
            <p:cNvSpPr/>
            <p:nvPr/>
          </p:nvSpPr>
          <p:spPr>
            <a:xfrm>
              <a:off x="3201275" y="2405425"/>
              <a:ext cx="1156675" cy="109050"/>
            </a:xfrm>
            <a:custGeom>
              <a:avLst/>
              <a:gdLst/>
              <a:ahLst/>
              <a:cxnLst/>
              <a:rect l="l" t="t" r="r" b="b"/>
              <a:pathLst>
                <a:path w="46267" h="4362" extrusionOk="0">
                  <a:moveTo>
                    <a:pt x="276" y="0"/>
                  </a:moveTo>
                  <a:lnTo>
                    <a:pt x="1" y="652"/>
                  </a:lnTo>
                  <a:cubicBezTo>
                    <a:pt x="4036" y="2005"/>
                    <a:pt x="12732" y="4361"/>
                    <a:pt x="23635" y="4361"/>
                  </a:cubicBezTo>
                  <a:cubicBezTo>
                    <a:pt x="30502" y="4361"/>
                    <a:pt x="38271" y="3409"/>
                    <a:pt x="46266" y="652"/>
                  </a:cubicBezTo>
                  <a:lnTo>
                    <a:pt x="45991" y="0"/>
                  </a:lnTo>
                  <a:cubicBezTo>
                    <a:pt x="38080" y="2712"/>
                    <a:pt x="30413" y="3644"/>
                    <a:pt x="23610" y="3644"/>
                  </a:cubicBezTo>
                  <a:cubicBezTo>
                    <a:pt x="12870" y="3644"/>
                    <a:pt x="4281" y="1320"/>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0"/>
            <p:cNvSpPr/>
            <p:nvPr/>
          </p:nvSpPr>
          <p:spPr>
            <a:xfrm>
              <a:off x="3707550" y="885350"/>
              <a:ext cx="143500" cy="143525"/>
            </a:xfrm>
            <a:custGeom>
              <a:avLst/>
              <a:gdLst/>
              <a:ahLst/>
              <a:cxnLst/>
              <a:rect l="l" t="t" r="r" b="b"/>
              <a:pathLst>
                <a:path w="5740" h="5741" extrusionOk="0">
                  <a:moveTo>
                    <a:pt x="2882" y="1"/>
                  </a:moveTo>
                  <a:cubicBezTo>
                    <a:pt x="1304" y="1"/>
                    <a:pt x="0" y="1279"/>
                    <a:pt x="0" y="2858"/>
                  </a:cubicBezTo>
                  <a:cubicBezTo>
                    <a:pt x="0" y="4462"/>
                    <a:pt x="1304" y="5740"/>
                    <a:pt x="2882" y="5740"/>
                  </a:cubicBezTo>
                  <a:cubicBezTo>
                    <a:pt x="4461" y="5740"/>
                    <a:pt x="5740" y="4462"/>
                    <a:pt x="5740" y="2858"/>
                  </a:cubicBezTo>
                  <a:cubicBezTo>
                    <a:pt x="5740" y="1279"/>
                    <a:pt x="4461" y="1"/>
                    <a:pt x="2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5933;p50"/>
          <p:cNvSpPr/>
          <p:nvPr/>
        </p:nvSpPr>
        <p:spPr>
          <a:xfrm>
            <a:off x="1251680" y="1461121"/>
            <a:ext cx="3345300" cy="5727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936;p50"/>
          <p:cNvSpPr txBox="1">
            <a:spLocks noGrp="1"/>
          </p:cNvSpPr>
          <p:nvPr>
            <p:ph type="subTitle" idx="2"/>
          </p:nvPr>
        </p:nvSpPr>
        <p:spPr>
          <a:xfrm>
            <a:off x="1680068" y="1543609"/>
            <a:ext cx="2488500" cy="407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t>Usage autorisé </a:t>
            </a:r>
            <a:r>
              <a:rPr lang="fr-FR" sz="1600" b="1" dirty="0" smtClean="0"/>
              <a:t>exceptionnellement</a:t>
            </a:r>
            <a:r>
              <a:rPr lang="fr-FR" sz="1600" dirty="0" smtClean="0"/>
              <a:t> pour :</a:t>
            </a:r>
            <a:endParaRPr sz="1600" dirty="0"/>
          </a:p>
        </p:txBody>
      </p:sp>
      <p:sp>
        <p:nvSpPr>
          <p:cNvPr id="33" name="Google Shape;5932;p50"/>
          <p:cNvSpPr/>
          <p:nvPr/>
        </p:nvSpPr>
        <p:spPr>
          <a:xfrm>
            <a:off x="1251680" y="2071081"/>
            <a:ext cx="3345300" cy="1251286"/>
          </a:xfrm>
          <a:prstGeom prst="roundRect">
            <a:avLst>
              <a:gd name="adj" fmla="val 5889"/>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935;p50"/>
          <p:cNvSpPr txBox="1">
            <a:spLocks noGrp="1"/>
          </p:cNvSpPr>
          <p:nvPr>
            <p:ph type="subTitle" idx="1"/>
          </p:nvPr>
        </p:nvSpPr>
        <p:spPr>
          <a:xfrm>
            <a:off x="1553543" y="2172708"/>
            <a:ext cx="2850625" cy="1120465"/>
          </a:xfrm>
          <a:prstGeom prst="rect">
            <a:avLst/>
          </a:prstGeom>
        </p:spPr>
        <p:txBody>
          <a:bodyPr spcFirstLastPara="1" wrap="square" lIns="0" tIns="0" rIns="0" bIns="0" anchor="t" anchorCtr="0">
            <a:noAutofit/>
          </a:bodyPr>
          <a:lstStyle/>
          <a:p>
            <a:pPr marL="128800" lvl="0" indent="0" algn="l" rtl="0">
              <a:spcBef>
                <a:spcPts val="0"/>
              </a:spcBef>
              <a:spcAft>
                <a:spcPts val="0"/>
              </a:spcAft>
              <a:buSzPts val="1600"/>
              <a:buNone/>
            </a:pPr>
            <a:r>
              <a:rPr lang="en" sz="1400" b="1" dirty="0" smtClean="0">
                <a:solidFill>
                  <a:schemeClr val="lt1"/>
                </a:solidFill>
              </a:rPr>
              <a:t>Les monographies </a:t>
            </a:r>
            <a:r>
              <a:rPr lang="en" sz="1400" dirty="0" smtClean="0">
                <a:solidFill>
                  <a:schemeClr val="lt1"/>
                </a:solidFill>
              </a:rPr>
              <a:t>(sauf les thèses) </a:t>
            </a:r>
            <a:r>
              <a:rPr lang="en" sz="1400" b="1" dirty="0" smtClean="0">
                <a:solidFill>
                  <a:schemeClr val="lt1"/>
                </a:solidFill>
              </a:rPr>
              <a:t>et ressources autres </a:t>
            </a:r>
            <a:r>
              <a:rPr lang="en" sz="1400" dirty="0" smtClean="0">
                <a:solidFill>
                  <a:schemeClr val="lt1"/>
                </a:solidFill>
              </a:rPr>
              <a:t>que les ressources continues </a:t>
            </a:r>
            <a:r>
              <a:rPr lang="en" sz="1400" b="1" dirty="0" smtClean="0">
                <a:solidFill>
                  <a:schemeClr val="lt1"/>
                </a:solidFill>
                <a:sym typeface="Wingdings" panose="05000000000000000000" pitchFamily="2" charset="2"/>
              </a:rPr>
              <a:t> )</a:t>
            </a:r>
          </a:p>
          <a:p>
            <a:pPr marL="414550" indent="-285750">
              <a:buFont typeface="Wingdings" panose="05000000000000000000" pitchFamily="2" charset="2"/>
              <a:buChar char="à"/>
            </a:pPr>
            <a:r>
              <a:rPr lang="fr-FR" sz="1400" dirty="0" smtClean="0">
                <a:solidFill>
                  <a:schemeClr val="accent1">
                    <a:lumMod val="50000"/>
                  </a:schemeClr>
                </a:solidFill>
                <a:sym typeface="Wingdings" panose="05000000000000000000" pitchFamily="2" charset="2"/>
              </a:rPr>
              <a:t>Pas de notice de reproduction</a:t>
            </a:r>
          </a:p>
          <a:p>
            <a:pPr marL="414550" indent="-285750">
              <a:buFont typeface="Wingdings" panose="05000000000000000000" pitchFamily="2" charset="2"/>
              <a:buChar char="à"/>
            </a:pPr>
            <a:r>
              <a:rPr lang="fr-FR" sz="1400" dirty="0" smtClean="0">
                <a:solidFill>
                  <a:schemeClr val="accent1">
                    <a:lumMod val="50000"/>
                  </a:schemeClr>
                </a:solidFill>
                <a:sym typeface="Wingdings" panose="05000000000000000000" pitchFamily="2" charset="2"/>
              </a:rPr>
              <a:t>Pas de lien en 45X</a:t>
            </a:r>
            <a:endParaRPr lang="fr-FR" sz="1400" dirty="0"/>
          </a:p>
          <a:p>
            <a:pPr marL="128800" lvl="0" indent="0" algn="l" rtl="0">
              <a:spcBef>
                <a:spcPts val="0"/>
              </a:spcBef>
              <a:spcAft>
                <a:spcPts val="0"/>
              </a:spcAft>
              <a:buSzPts val="1600"/>
              <a:buNone/>
            </a:pPr>
            <a:endParaRPr sz="1400" dirty="0">
              <a:solidFill>
                <a:schemeClr val="lt1"/>
              </a:solidFill>
            </a:endParaRPr>
          </a:p>
        </p:txBody>
      </p:sp>
      <p:sp>
        <p:nvSpPr>
          <p:cNvPr id="35" name="Google Shape;5376;p45">
            <a:hlinkClick r:id="rId5" action="ppaction://hlinksldjump"/>
          </p:cNvPr>
          <p:cNvSpPr txBox="1">
            <a:spLocks/>
          </p:cNvSpPr>
          <p:nvPr/>
        </p:nvSpPr>
        <p:spPr>
          <a:xfrm>
            <a:off x="182137" y="1875285"/>
            <a:ext cx="484500" cy="1469574"/>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sz="1600" dirty="0" smtClean="0"/>
              <a:t>Zone 325</a:t>
            </a:r>
            <a:endParaRPr lang="fr-FR" sz="1600" dirty="0"/>
          </a:p>
        </p:txBody>
      </p:sp>
      <p:sp>
        <p:nvSpPr>
          <p:cNvPr id="39"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a:t>
            </a:r>
            <a:r>
              <a:rPr lang="fr-FR" dirty="0"/>
              <a:t>B/325 </a:t>
            </a:r>
            <a:r>
              <a:rPr lang="fr-FR" dirty="0" smtClean="0"/>
              <a:t>dans vos souliers</a:t>
            </a:r>
            <a:endParaRPr dirty="0"/>
          </a:p>
        </p:txBody>
      </p:sp>
      <p:pic>
        <p:nvPicPr>
          <p:cNvPr id="2" name="Imag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06846" y="3605945"/>
            <a:ext cx="228600" cy="228600"/>
          </a:xfrm>
          <a:prstGeom prst="rect">
            <a:avLst/>
          </a:prstGeom>
        </p:spPr>
      </p:pic>
      <p:pic>
        <p:nvPicPr>
          <p:cNvPr id="3" name="Image 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23131" y="1535710"/>
            <a:ext cx="228600" cy="228600"/>
          </a:xfrm>
          <a:prstGeom prst="rect">
            <a:avLst/>
          </a:prstGeom>
        </p:spPr>
      </p:pic>
      <p:pic>
        <p:nvPicPr>
          <p:cNvPr id="36" name="Image 3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887964" y="1455272"/>
            <a:ext cx="228600" cy="228600"/>
          </a:xfrm>
          <a:prstGeom prst="rect">
            <a:avLst/>
          </a:prstGeom>
        </p:spPr>
      </p:pic>
    </p:spTree>
    <p:extLst>
      <p:ext uri="{BB962C8B-B14F-4D97-AF65-F5344CB8AC3E}">
        <p14:creationId xmlns:p14="http://schemas.microsoft.com/office/powerpoint/2010/main" val="16502718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5296"/>
        <p:cNvGrpSpPr/>
        <p:nvPr/>
      </p:nvGrpSpPr>
      <p:grpSpPr>
        <a:xfrm>
          <a:off x="0" y="0"/>
          <a:ext cx="0" cy="0"/>
          <a:chOff x="0" y="0"/>
          <a:chExt cx="0" cy="0"/>
        </a:xfrm>
      </p:grpSpPr>
      <p:grpSp>
        <p:nvGrpSpPr>
          <p:cNvPr id="5297" name="Google Shape;5297;p45"/>
          <p:cNvGrpSpPr/>
          <p:nvPr/>
        </p:nvGrpSpPr>
        <p:grpSpPr>
          <a:xfrm>
            <a:off x="7097997" y="2489563"/>
            <a:ext cx="1966742" cy="1359600"/>
            <a:chOff x="6734123" y="2403309"/>
            <a:chExt cx="1966742" cy="1359600"/>
          </a:xfrm>
        </p:grpSpPr>
        <p:grpSp>
          <p:nvGrpSpPr>
            <p:cNvPr id="5298" name="Google Shape;5298;p45"/>
            <p:cNvGrpSpPr/>
            <p:nvPr/>
          </p:nvGrpSpPr>
          <p:grpSpPr>
            <a:xfrm flipH="1">
              <a:off x="7196440" y="2405700"/>
              <a:ext cx="1504425" cy="816450"/>
              <a:chOff x="2005775" y="4642275"/>
              <a:chExt cx="1504425" cy="816450"/>
            </a:xfrm>
          </p:grpSpPr>
          <p:sp>
            <p:nvSpPr>
              <p:cNvPr id="5299" name="Google Shape;5299;p45"/>
              <p:cNvSpPr/>
              <p:nvPr/>
            </p:nvSpPr>
            <p:spPr>
              <a:xfrm>
                <a:off x="2853525" y="4642275"/>
                <a:ext cx="656675" cy="816450"/>
              </a:xfrm>
              <a:custGeom>
                <a:avLst/>
                <a:gdLst/>
                <a:ahLst/>
                <a:cxnLst/>
                <a:rect l="l" t="t" r="r" b="b"/>
                <a:pathLst>
                  <a:path w="26267" h="32658" extrusionOk="0">
                    <a:moveTo>
                      <a:pt x="26266" y="0"/>
                    </a:moveTo>
                    <a:lnTo>
                      <a:pt x="1" y="15665"/>
                    </a:lnTo>
                    <a:lnTo>
                      <a:pt x="2206" y="27820"/>
                    </a:lnTo>
                    <a:lnTo>
                      <a:pt x="5088" y="32657"/>
                    </a:lnTo>
                    <a:lnTo>
                      <a:pt x="25740" y="32657"/>
                    </a:lnTo>
                    <a:lnTo>
                      <a:pt x="262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5"/>
              <p:cNvSpPr/>
              <p:nvPr/>
            </p:nvSpPr>
            <p:spPr>
              <a:xfrm>
                <a:off x="2005775" y="4859475"/>
                <a:ext cx="1456175" cy="513200"/>
              </a:xfrm>
              <a:custGeom>
                <a:avLst/>
                <a:gdLst/>
                <a:ahLst/>
                <a:cxnLst/>
                <a:rect l="l" t="t" r="r" b="b"/>
                <a:pathLst>
                  <a:path w="58247" h="20528" extrusionOk="0">
                    <a:moveTo>
                      <a:pt x="7087" y="1"/>
                    </a:moveTo>
                    <a:cubicBezTo>
                      <a:pt x="4972" y="1"/>
                      <a:pt x="3402" y="940"/>
                      <a:pt x="2281" y="2365"/>
                    </a:cubicBezTo>
                    <a:cubicBezTo>
                      <a:pt x="1" y="5272"/>
                      <a:pt x="2106" y="15047"/>
                      <a:pt x="20703" y="19759"/>
                    </a:cubicBezTo>
                    <a:cubicBezTo>
                      <a:pt x="22804" y="20291"/>
                      <a:pt x="24909" y="20527"/>
                      <a:pt x="26991" y="20527"/>
                    </a:cubicBezTo>
                    <a:cubicBezTo>
                      <a:pt x="43339" y="20527"/>
                      <a:pt x="58247" y="5974"/>
                      <a:pt x="58247" y="5974"/>
                    </a:cubicBezTo>
                    <a:lnTo>
                      <a:pt x="53084" y="611"/>
                    </a:lnTo>
                    <a:lnTo>
                      <a:pt x="27545" y="7378"/>
                    </a:lnTo>
                    <a:cubicBezTo>
                      <a:pt x="27545" y="7378"/>
                      <a:pt x="26934" y="7537"/>
                      <a:pt x="25857" y="7537"/>
                    </a:cubicBezTo>
                    <a:cubicBezTo>
                      <a:pt x="23824" y="7537"/>
                      <a:pt x="20130" y="6970"/>
                      <a:pt x="15740" y="3693"/>
                    </a:cubicBezTo>
                    <a:cubicBezTo>
                      <a:pt x="12171" y="1052"/>
                      <a:pt x="9324" y="1"/>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1" name="Google Shape;5301;p45"/>
            <p:cNvSpPr/>
            <p:nvPr/>
          </p:nvSpPr>
          <p:spPr>
            <a:xfrm rot="1799608">
              <a:off x="6952741" y="2535738"/>
              <a:ext cx="823363" cy="109474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2" name="Google Shape;5302;p45"/>
          <p:cNvSpPr/>
          <p:nvPr/>
        </p:nvSpPr>
        <p:spPr>
          <a:xfrm>
            <a:off x="1281513" y="1646795"/>
            <a:ext cx="6362423" cy="2473054"/>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r-FR" dirty="0" smtClean="0"/>
              <a:t>On ne veut donc plus voir ceci :</a:t>
            </a:r>
          </a:p>
          <a:p>
            <a:pPr marL="0" lvl="0" indent="0" algn="l" rtl="0">
              <a:spcBef>
                <a:spcPts val="0"/>
              </a:spcBef>
              <a:spcAft>
                <a:spcPts val="0"/>
              </a:spcAft>
              <a:buNone/>
            </a:pPr>
            <a:endParaRPr lang="fr-FR" dirty="0"/>
          </a:p>
          <a:p>
            <a:pPr marL="0" lvl="0" indent="0" algn="l" rtl="0">
              <a:spcBef>
                <a:spcPts val="0"/>
              </a:spcBef>
              <a:spcAft>
                <a:spcPts val="0"/>
              </a:spcAft>
              <a:buNone/>
            </a:pPr>
            <a:r>
              <a:rPr lang="fr-FR" dirty="0" smtClean="0"/>
              <a:t> </a:t>
            </a:r>
          </a:p>
          <a:p>
            <a:pPr marL="0" lvl="0" indent="0" algn="l" rtl="0">
              <a:spcBef>
                <a:spcPts val="0"/>
              </a:spcBef>
              <a:spcAft>
                <a:spcPts val="0"/>
              </a:spcAft>
              <a:buNone/>
            </a:pPr>
            <a:endParaRPr lang="fr-FR" dirty="0" smtClean="0"/>
          </a:p>
          <a:p>
            <a:pPr marL="0" lvl="0" indent="0" algn="l" rtl="0">
              <a:spcBef>
                <a:spcPts val="0"/>
              </a:spcBef>
              <a:spcAft>
                <a:spcPts val="0"/>
              </a:spcAft>
              <a:buNone/>
            </a:pPr>
            <a:r>
              <a:rPr lang="fr-FR" b="1" dirty="0" smtClean="0"/>
              <a:t>Mais cela : </a:t>
            </a:r>
          </a:p>
          <a:p>
            <a:pPr marL="0" lvl="0" indent="0" algn="l" rtl="0">
              <a:spcBef>
                <a:spcPts val="0"/>
              </a:spcBef>
              <a:spcAft>
                <a:spcPts val="0"/>
              </a:spcAft>
              <a:buNone/>
            </a:pPr>
            <a:endParaRPr lang="fr-FR" dirty="0"/>
          </a:p>
          <a:p>
            <a:pPr marL="0" lvl="0" indent="0" algn="l" rtl="0">
              <a:spcBef>
                <a:spcPts val="0"/>
              </a:spcBef>
              <a:spcAft>
                <a:spcPts val="0"/>
              </a:spcAft>
              <a:buNone/>
            </a:pPr>
            <a:endParaRPr lang="fr-FR" dirty="0" smtClean="0"/>
          </a:p>
          <a:p>
            <a:pPr marL="0" lvl="0" indent="0" algn="l" rtl="0">
              <a:spcBef>
                <a:spcPts val="0"/>
              </a:spcBef>
              <a:spcAft>
                <a:spcPts val="0"/>
              </a:spcAft>
              <a:buNone/>
            </a:pPr>
            <a:endParaRPr lang="fr-FR" dirty="0" smtClean="0"/>
          </a:p>
          <a:p>
            <a:pPr marL="0" lvl="0" indent="0" algn="l" rtl="0">
              <a:spcBef>
                <a:spcPts val="0"/>
              </a:spcBef>
              <a:spcAft>
                <a:spcPts val="0"/>
              </a:spcAft>
              <a:buNone/>
            </a:pPr>
            <a:endParaRPr lang="fr-FR" dirty="0" smtClean="0"/>
          </a:p>
          <a:p>
            <a:pPr marL="0" lvl="0" indent="0" algn="l" rtl="0">
              <a:spcBef>
                <a:spcPts val="0"/>
              </a:spcBef>
              <a:spcAft>
                <a:spcPts val="0"/>
              </a:spcAft>
              <a:buNone/>
            </a:pPr>
            <a:endParaRPr lang="fr-FR" dirty="0" smtClean="0"/>
          </a:p>
        </p:txBody>
      </p:sp>
      <p:grpSp>
        <p:nvGrpSpPr>
          <p:cNvPr id="5303" name="Google Shape;5303;p45"/>
          <p:cNvGrpSpPr/>
          <p:nvPr/>
        </p:nvGrpSpPr>
        <p:grpSpPr>
          <a:xfrm rot="1799867" flipH="1">
            <a:off x="7552405" y="959300"/>
            <a:ext cx="1623053" cy="1973165"/>
            <a:chOff x="1420575" y="580350"/>
            <a:chExt cx="1492500" cy="1814450"/>
          </a:xfrm>
        </p:grpSpPr>
        <p:sp>
          <p:nvSpPr>
            <p:cNvPr id="5304" name="Google Shape;5304;p45"/>
            <p:cNvSpPr/>
            <p:nvPr/>
          </p:nvSpPr>
          <p:spPr>
            <a:xfrm>
              <a:off x="1622950" y="1857800"/>
              <a:ext cx="1005050" cy="532475"/>
            </a:xfrm>
            <a:custGeom>
              <a:avLst/>
              <a:gdLst/>
              <a:ahLst/>
              <a:cxnLst/>
              <a:rect l="l" t="t" r="r" b="b"/>
              <a:pathLst>
                <a:path w="40202" h="21299" extrusionOk="0">
                  <a:moveTo>
                    <a:pt x="2958" y="0"/>
                  </a:moveTo>
                  <a:cubicBezTo>
                    <a:pt x="2958" y="0"/>
                    <a:pt x="0" y="7319"/>
                    <a:pt x="2682" y="12732"/>
                  </a:cubicBezTo>
                  <a:cubicBezTo>
                    <a:pt x="2933" y="13259"/>
                    <a:pt x="3258" y="13760"/>
                    <a:pt x="3634" y="14236"/>
                  </a:cubicBezTo>
                  <a:cubicBezTo>
                    <a:pt x="4136" y="14888"/>
                    <a:pt x="4762" y="15489"/>
                    <a:pt x="5514" y="16041"/>
                  </a:cubicBezTo>
                  <a:cubicBezTo>
                    <a:pt x="6391" y="16667"/>
                    <a:pt x="7394" y="17244"/>
                    <a:pt x="8446" y="17795"/>
                  </a:cubicBezTo>
                  <a:cubicBezTo>
                    <a:pt x="8898" y="18020"/>
                    <a:pt x="9349" y="18246"/>
                    <a:pt x="9825" y="18447"/>
                  </a:cubicBezTo>
                  <a:cubicBezTo>
                    <a:pt x="10978" y="18948"/>
                    <a:pt x="12206" y="19399"/>
                    <a:pt x="13484" y="19775"/>
                  </a:cubicBezTo>
                  <a:cubicBezTo>
                    <a:pt x="13935" y="19925"/>
                    <a:pt x="14411" y="20051"/>
                    <a:pt x="14888" y="20176"/>
                  </a:cubicBezTo>
                  <a:cubicBezTo>
                    <a:pt x="16191" y="20502"/>
                    <a:pt x="17544" y="20777"/>
                    <a:pt x="18923" y="20953"/>
                  </a:cubicBezTo>
                  <a:cubicBezTo>
                    <a:pt x="19399" y="21028"/>
                    <a:pt x="19875" y="21078"/>
                    <a:pt x="20376" y="21128"/>
                  </a:cubicBezTo>
                  <a:cubicBezTo>
                    <a:pt x="21515" y="21237"/>
                    <a:pt x="22664" y="21298"/>
                    <a:pt x="23816" y="21298"/>
                  </a:cubicBezTo>
                  <a:cubicBezTo>
                    <a:pt x="24515" y="21298"/>
                    <a:pt x="25215" y="21276"/>
                    <a:pt x="25915" y="21229"/>
                  </a:cubicBezTo>
                  <a:cubicBezTo>
                    <a:pt x="26391" y="21178"/>
                    <a:pt x="26893" y="21153"/>
                    <a:pt x="27369" y="21078"/>
                  </a:cubicBezTo>
                  <a:cubicBezTo>
                    <a:pt x="28722" y="20928"/>
                    <a:pt x="30051" y="20652"/>
                    <a:pt x="31329" y="20301"/>
                  </a:cubicBezTo>
                  <a:cubicBezTo>
                    <a:pt x="31830" y="20176"/>
                    <a:pt x="32306" y="20025"/>
                    <a:pt x="32757" y="19850"/>
                  </a:cubicBezTo>
                  <a:cubicBezTo>
                    <a:pt x="33509" y="19599"/>
                    <a:pt x="34236" y="19299"/>
                    <a:pt x="34938" y="18948"/>
                  </a:cubicBezTo>
                  <a:cubicBezTo>
                    <a:pt x="35890" y="18497"/>
                    <a:pt x="36692" y="17970"/>
                    <a:pt x="37344" y="17444"/>
                  </a:cubicBezTo>
                  <a:cubicBezTo>
                    <a:pt x="37820" y="17018"/>
                    <a:pt x="38221" y="16617"/>
                    <a:pt x="38547" y="16191"/>
                  </a:cubicBezTo>
                  <a:cubicBezTo>
                    <a:pt x="38923" y="15715"/>
                    <a:pt x="39224" y="15213"/>
                    <a:pt x="39449" y="14737"/>
                  </a:cubicBezTo>
                  <a:cubicBezTo>
                    <a:pt x="40026" y="13509"/>
                    <a:pt x="40201" y="12256"/>
                    <a:pt x="40151" y="11053"/>
                  </a:cubicBezTo>
                  <a:cubicBezTo>
                    <a:pt x="40126" y="9875"/>
                    <a:pt x="39850" y="8747"/>
                    <a:pt x="39524" y="7795"/>
                  </a:cubicBezTo>
                  <a:cubicBezTo>
                    <a:pt x="38998" y="6216"/>
                    <a:pt x="38346" y="5138"/>
                    <a:pt x="38346" y="5138"/>
                  </a:cubicBezTo>
                  <a:lnTo>
                    <a:pt x="8396" y="802"/>
                  </a:lnTo>
                  <a:lnTo>
                    <a:pt x="2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5"/>
            <p:cNvSpPr/>
            <p:nvPr/>
          </p:nvSpPr>
          <p:spPr>
            <a:xfrm>
              <a:off x="2221500" y="2149425"/>
              <a:ext cx="91950" cy="239100"/>
            </a:xfrm>
            <a:custGeom>
              <a:avLst/>
              <a:gdLst/>
              <a:ahLst/>
              <a:cxnLst/>
              <a:rect l="l" t="t" r="r" b="b"/>
              <a:pathLst>
                <a:path w="3678" h="9564" extrusionOk="0">
                  <a:moveTo>
                    <a:pt x="965" y="1"/>
                  </a:moveTo>
                  <a:cubicBezTo>
                    <a:pt x="491" y="1"/>
                    <a:pt x="1" y="523"/>
                    <a:pt x="294" y="1092"/>
                  </a:cubicBezTo>
                  <a:cubicBezTo>
                    <a:pt x="1698" y="3774"/>
                    <a:pt x="2274" y="6656"/>
                    <a:pt x="1973" y="9564"/>
                  </a:cubicBezTo>
                  <a:cubicBezTo>
                    <a:pt x="2449" y="9513"/>
                    <a:pt x="2951" y="9488"/>
                    <a:pt x="3427" y="9413"/>
                  </a:cubicBezTo>
                  <a:cubicBezTo>
                    <a:pt x="3678" y="6305"/>
                    <a:pt x="3026" y="3223"/>
                    <a:pt x="1522" y="365"/>
                  </a:cubicBezTo>
                  <a:cubicBezTo>
                    <a:pt x="1389" y="108"/>
                    <a:pt x="1179" y="1"/>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5"/>
            <p:cNvSpPr/>
            <p:nvPr/>
          </p:nvSpPr>
          <p:spPr>
            <a:xfrm>
              <a:off x="2332075" y="2126900"/>
              <a:ext cx="111700" cy="238450"/>
            </a:xfrm>
            <a:custGeom>
              <a:avLst/>
              <a:gdLst/>
              <a:ahLst/>
              <a:cxnLst/>
              <a:rect l="l" t="t" r="r" b="b"/>
              <a:pathLst>
                <a:path w="4468" h="9538" extrusionOk="0">
                  <a:moveTo>
                    <a:pt x="1007" y="0"/>
                  </a:moveTo>
                  <a:cubicBezTo>
                    <a:pt x="485" y="0"/>
                    <a:pt x="0" y="708"/>
                    <a:pt x="458" y="1241"/>
                  </a:cubicBezTo>
                  <a:cubicBezTo>
                    <a:pt x="2488" y="3622"/>
                    <a:pt x="3114" y="6555"/>
                    <a:pt x="2964" y="9537"/>
                  </a:cubicBezTo>
                  <a:cubicBezTo>
                    <a:pt x="3465" y="9412"/>
                    <a:pt x="3941" y="9261"/>
                    <a:pt x="4392" y="9086"/>
                  </a:cubicBezTo>
                  <a:cubicBezTo>
                    <a:pt x="4468" y="5878"/>
                    <a:pt x="3691" y="2820"/>
                    <a:pt x="1485" y="239"/>
                  </a:cubicBezTo>
                  <a:cubicBezTo>
                    <a:pt x="1341" y="71"/>
                    <a:pt x="1172" y="0"/>
                    <a:pt x="1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5"/>
            <p:cNvSpPr/>
            <p:nvPr/>
          </p:nvSpPr>
          <p:spPr>
            <a:xfrm>
              <a:off x="2457250" y="2079650"/>
              <a:ext cx="129375" cy="214275"/>
            </a:xfrm>
            <a:custGeom>
              <a:avLst/>
              <a:gdLst/>
              <a:ahLst/>
              <a:cxnLst/>
              <a:rect l="l" t="t" r="r" b="b"/>
              <a:pathLst>
                <a:path w="5175" h="8571" extrusionOk="0">
                  <a:moveTo>
                    <a:pt x="987" y="0"/>
                  </a:moveTo>
                  <a:cubicBezTo>
                    <a:pt x="472" y="0"/>
                    <a:pt x="1" y="720"/>
                    <a:pt x="438" y="1252"/>
                  </a:cubicBezTo>
                  <a:cubicBezTo>
                    <a:pt x="2243" y="3407"/>
                    <a:pt x="3546" y="5863"/>
                    <a:pt x="3972" y="8570"/>
                  </a:cubicBezTo>
                  <a:cubicBezTo>
                    <a:pt x="4448" y="8144"/>
                    <a:pt x="4849" y="7743"/>
                    <a:pt x="5175" y="7317"/>
                  </a:cubicBezTo>
                  <a:cubicBezTo>
                    <a:pt x="4573" y="4710"/>
                    <a:pt x="3220" y="2354"/>
                    <a:pt x="1466" y="249"/>
                  </a:cubicBezTo>
                  <a:cubicBezTo>
                    <a:pt x="1320" y="73"/>
                    <a:pt x="1151" y="0"/>
                    <a:pt x="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5"/>
            <p:cNvSpPr/>
            <p:nvPr/>
          </p:nvSpPr>
          <p:spPr>
            <a:xfrm>
              <a:off x="2510975" y="1988500"/>
              <a:ext cx="115750" cy="145650"/>
            </a:xfrm>
            <a:custGeom>
              <a:avLst/>
              <a:gdLst/>
              <a:ahLst/>
              <a:cxnLst/>
              <a:rect l="l" t="t" r="r" b="b"/>
              <a:pathLst>
                <a:path w="4630" h="5826" extrusionOk="0">
                  <a:moveTo>
                    <a:pt x="1091" y="0"/>
                  </a:moveTo>
                  <a:cubicBezTo>
                    <a:pt x="507" y="0"/>
                    <a:pt x="1" y="717"/>
                    <a:pt x="570" y="1188"/>
                  </a:cubicBezTo>
                  <a:cubicBezTo>
                    <a:pt x="1998" y="2391"/>
                    <a:pt x="3577" y="4020"/>
                    <a:pt x="4630" y="5825"/>
                  </a:cubicBezTo>
                  <a:cubicBezTo>
                    <a:pt x="4605" y="4647"/>
                    <a:pt x="4329" y="3519"/>
                    <a:pt x="4003" y="2567"/>
                  </a:cubicBezTo>
                  <a:cubicBezTo>
                    <a:pt x="3251" y="1665"/>
                    <a:pt x="2399" y="863"/>
                    <a:pt x="1572" y="186"/>
                  </a:cubicBezTo>
                  <a:cubicBezTo>
                    <a:pt x="1420" y="55"/>
                    <a:pt x="1253" y="0"/>
                    <a:pt x="10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5"/>
            <p:cNvSpPr/>
            <p:nvPr/>
          </p:nvSpPr>
          <p:spPr>
            <a:xfrm>
              <a:off x="2096000" y="2106075"/>
              <a:ext cx="70825" cy="279950"/>
            </a:xfrm>
            <a:custGeom>
              <a:avLst/>
              <a:gdLst/>
              <a:ahLst/>
              <a:cxnLst/>
              <a:rect l="l" t="t" r="r" b="b"/>
              <a:pathLst>
                <a:path w="2833" h="11198" extrusionOk="0">
                  <a:moveTo>
                    <a:pt x="2119" y="0"/>
                  </a:moveTo>
                  <a:cubicBezTo>
                    <a:pt x="1761" y="0"/>
                    <a:pt x="1404" y="232"/>
                    <a:pt x="1404" y="696"/>
                  </a:cubicBezTo>
                  <a:cubicBezTo>
                    <a:pt x="1379" y="4230"/>
                    <a:pt x="903" y="7663"/>
                    <a:pt x="1" y="11022"/>
                  </a:cubicBezTo>
                  <a:cubicBezTo>
                    <a:pt x="477" y="11097"/>
                    <a:pt x="953" y="11147"/>
                    <a:pt x="1454" y="11197"/>
                  </a:cubicBezTo>
                  <a:cubicBezTo>
                    <a:pt x="2357" y="7789"/>
                    <a:pt x="2808" y="4280"/>
                    <a:pt x="2833" y="696"/>
                  </a:cubicBezTo>
                  <a:cubicBezTo>
                    <a:pt x="2833" y="232"/>
                    <a:pt x="2476" y="0"/>
                    <a:pt x="2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5"/>
            <p:cNvSpPr/>
            <p:nvPr/>
          </p:nvSpPr>
          <p:spPr>
            <a:xfrm>
              <a:off x="1960050" y="2108300"/>
              <a:ext cx="101825" cy="253900"/>
            </a:xfrm>
            <a:custGeom>
              <a:avLst/>
              <a:gdLst/>
              <a:ahLst/>
              <a:cxnLst/>
              <a:rect l="l" t="t" r="r" b="b"/>
              <a:pathLst>
                <a:path w="4073" h="10156" extrusionOk="0">
                  <a:moveTo>
                    <a:pt x="3196" y="0"/>
                  </a:moveTo>
                  <a:cubicBezTo>
                    <a:pt x="2906" y="0"/>
                    <a:pt x="2610" y="145"/>
                    <a:pt x="2481" y="482"/>
                  </a:cubicBezTo>
                  <a:cubicBezTo>
                    <a:pt x="1253" y="3514"/>
                    <a:pt x="150" y="6572"/>
                    <a:pt x="0" y="9755"/>
                  </a:cubicBezTo>
                  <a:cubicBezTo>
                    <a:pt x="451" y="9905"/>
                    <a:pt x="927" y="10031"/>
                    <a:pt x="1404" y="10156"/>
                  </a:cubicBezTo>
                  <a:cubicBezTo>
                    <a:pt x="1454" y="6948"/>
                    <a:pt x="2657" y="3890"/>
                    <a:pt x="3860" y="858"/>
                  </a:cubicBezTo>
                  <a:cubicBezTo>
                    <a:pt x="4072" y="342"/>
                    <a:pt x="3642" y="0"/>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5"/>
            <p:cNvSpPr/>
            <p:nvPr/>
          </p:nvSpPr>
          <p:spPr>
            <a:xfrm>
              <a:off x="1834100" y="2069375"/>
              <a:ext cx="136700" cy="249600"/>
            </a:xfrm>
            <a:custGeom>
              <a:avLst/>
              <a:gdLst/>
              <a:ahLst/>
              <a:cxnLst/>
              <a:rect l="l" t="t" r="r" b="b"/>
              <a:pathLst>
                <a:path w="5468" h="9984" extrusionOk="0">
                  <a:moveTo>
                    <a:pt x="4421" y="1"/>
                  </a:moveTo>
                  <a:cubicBezTo>
                    <a:pt x="4263" y="1"/>
                    <a:pt x="4101" y="62"/>
                    <a:pt x="3960" y="209"/>
                  </a:cubicBezTo>
                  <a:cubicBezTo>
                    <a:pt x="1479" y="2765"/>
                    <a:pt x="376" y="5948"/>
                    <a:pt x="0" y="9332"/>
                  </a:cubicBezTo>
                  <a:cubicBezTo>
                    <a:pt x="452" y="9557"/>
                    <a:pt x="903" y="9783"/>
                    <a:pt x="1379" y="9984"/>
                  </a:cubicBezTo>
                  <a:cubicBezTo>
                    <a:pt x="1630" y="6750"/>
                    <a:pt x="2582" y="3693"/>
                    <a:pt x="4963" y="1237"/>
                  </a:cubicBezTo>
                  <a:cubicBezTo>
                    <a:pt x="5468" y="732"/>
                    <a:pt x="4964" y="1"/>
                    <a:pt x="4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5"/>
            <p:cNvSpPr/>
            <p:nvPr/>
          </p:nvSpPr>
          <p:spPr>
            <a:xfrm>
              <a:off x="1690000" y="2035975"/>
              <a:ext cx="151125" cy="177725"/>
            </a:xfrm>
            <a:custGeom>
              <a:avLst/>
              <a:gdLst/>
              <a:ahLst/>
              <a:cxnLst/>
              <a:rect l="l" t="t" r="r" b="b"/>
              <a:pathLst>
                <a:path w="6045" h="7109" extrusionOk="0">
                  <a:moveTo>
                    <a:pt x="5051" y="0"/>
                  </a:moveTo>
                  <a:cubicBezTo>
                    <a:pt x="4936" y="0"/>
                    <a:pt x="4812" y="36"/>
                    <a:pt x="4687" y="116"/>
                  </a:cubicBezTo>
                  <a:cubicBezTo>
                    <a:pt x="2431" y="1595"/>
                    <a:pt x="902" y="3450"/>
                    <a:pt x="0" y="5605"/>
                  </a:cubicBezTo>
                  <a:cubicBezTo>
                    <a:pt x="251" y="6132"/>
                    <a:pt x="576" y="6633"/>
                    <a:pt x="952" y="7109"/>
                  </a:cubicBezTo>
                  <a:cubicBezTo>
                    <a:pt x="1679" y="4828"/>
                    <a:pt x="3083" y="2873"/>
                    <a:pt x="5414" y="1370"/>
                  </a:cubicBezTo>
                  <a:cubicBezTo>
                    <a:pt x="6044" y="949"/>
                    <a:pt x="5652" y="0"/>
                    <a:pt x="5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5"/>
            <p:cNvSpPr/>
            <p:nvPr/>
          </p:nvSpPr>
          <p:spPr>
            <a:xfrm>
              <a:off x="1696875" y="2164825"/>
              <a:ext cx="229975" cy="229975"/>
            </a:xfrm>
            <a:custGeom>
              <a:avLst/>
              <a:gdLst/>
              <a:ahLst/>
              <a:cxnLst/>
              <a:rect l="l" t="t" r="r" b="b"/>
              <a:pathLst>
                <a:path w="9199" h="9199" extrusionOk="0">
                  <a:moveTo>
                    <a:pt x="4612" y="0"/>
                  </a:moveTo>
                  <a:cubicBezTo>
                    <a:pt x="2056" y="0"/>
                    <a:pt x="1" y="2055"/>
                    <a:pt x="1" y="4612"/>
                  </a:cubicBezTo>
                  <a:cubicBezTo>
                    <a:pt x="1" y="6692"/>
                    <a:pt x="1379" y="8446"/>
                    <a:pt x="3259" y="9023"/>
                  </a:cubicBezTo>
                  <a:cubicBezTo>
                    <a:pt x="3685" y="9148"/>
                    <a:pt x="4136" y="9198"/>
                    <a:pt x="4612" y="9198"/>
                  </a:cubicBezTo>
                  <a:cubicBezTo>
                    <a:pt x="7144" y="9198"/>
                    <a:pt x="9199" y="7143"/>
                    <a:pt x="9199" y="4612"/>
                  </a:cubicBezTo>
                  <a:cubicBezTo>
                    <a:pt x="9199" y="3484"/>
                    <a:pt x="8798" y="2456"/>
                    <a:pt x="8146" y="1654"/>
                  </a:cubicBezTo>
                  <a:cubicBezTo>
                    <a:pt x="7294" y="627"/>
                    <a:pt x="6016" y="0"/>
                    <a:pt x="4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5"/>
            <p:cNvSpPr/>
            <p:nvPr/>
          </p:nvSpPr>
          <p:spPr>
            <a:xfrm>
              <a:off x="1737600" y="2183600"/>
              <a:ext cx="134750" cy="151675"/>
            </a:xfrm>
            <a:custGeom>
              <a:avLst/>
              <a:gdLst/>
              <a:ahLst/>
              <a:cxnLst/>
              <a:rect l="l" t="t" r="r" b="b"/>
              <a:pathLst>
                <a:path w="5390" h="6067" extrusionOk="0">
                  <a:moveTo>
                    <a:pt x="452" y="1"/>
                  </a:moveTo>
                  <a:lnTo>
                    <a:pt x="51" y="277"/>
                  </a:lnTo>
                  <a:cubicBezTo>
                    <a:pt x="1" y="1254"/>
                    <a:pt x="477" y="2357"/>
                    <a:pt x="1003" y="3134"/>
                  </a:cubicBezTo>
                  <a:cubicBezTo>
                    <a:pt x="853" y="3334"/>
                    <a:pt x="753" y="3585"/>
                    <a:pt x="753" y="3861"/>
                  </a:cubicBezTo>
                  <a:cubicBezTo>
                    <a:pt x="753" y="4462"/>
                    <a:pt x="1254" y="4963"/>
                    <a:pt x="1855" y="4963"/>
                  </a:cubicBezTo>
                  <a:cubicBezTo>
                    <a:pt x="2056" y="4963"/>
                    <a:pt x="2256" y="4913"/>
                    <a:pt x="2407" y="4813"/>
                  </a:cubicBezTo>
                  <a:cubicBezTo>
                    <a:pt x="3184" y="5515"/>
                    <a:pt x="4061" y="6016"/>
                    <a:pt x="5164" y="6066"/>
                  </a:cubicBezTo>
                  <a:cubicBezTo>
                    <a:pt x="5389" y="6066"/>
                    <a:pt x="5389" y="5715"/>
                    <a:pt x="5164" y="5690"/>
                  </a:cubicBezTo>
                  <a:cubicBezTo>
                    <a:pt x="4161" y="5665"/>
                    <a:pt x="3384" y="5189"/>
                    <a:pt x="2708" y="4562"/>
                  </a:cubicBezTo>
                  <a:cubicBezTo>
                    <a:pt x="2858" y="4362"/>
                    <a:pt x="2983" y="4111"/>
                    <a:pt x="2983" y="3861"/>
                  </a:cubicBezTo>
                  <a:cubicBezTo>
                    <a:pt x="2983" y="3234"/>
                    <a:pt x="2482" y="2733"/>
                    <a:pt x="1855" y="2733"/>
                  </a:cubicBezTo>
                  <a:cubicBezTo>
                    <a:pt x="1655" y="2733"/>
                    <a:pt x="1454" y="2783"/>
                    <a:pt x="1304" y="2883"/>
                  </a:cubicBezTo>
                  <a:cubicBezTo>
                    <a:pt x="753" y="2056"/>
                    <a:pt x="251" y="903"/>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5"/>
            <p:cNvSpPr/>
            <p:nvPr/>
          </p:nvSpPr>
          <p:spPr>
            <a:xfrm>
              <a:off x="1891900" y="2236525"/>
              <a:ext cx="20550" cy="61825"/>
            </a:xfrm>
            <a:custGeom>
              <a:avLst/>
              <a:gdLst/>
              <a:ahLst/>
              <a:cxnLst/>
              <a:rect l="l" t="t" r="r" b="b"/>
              <a:pathLst>
                <a:path w="822" h="2473" extrusionOk="0">
                  <a:moveTo>
                    <a:pt x="255" y="1"/>
                  </a:moveTo>
                  <a:cubicBezTo>
                    <a:pt x="133" y="1"/>
                    <a:pt x="0" y="127"/>
                    <a:pt x="69" y="265"/>
                  </a:cubicBezTo>
                  <a:cubicBezTo>
                    <a:pt x="395" y="892"/>
                    <a:pt x="470" y="1568"/>
                    <a:pt x="320" y="2245"/>
                  </a:cubicBezTo>
                  <a:cubicBezTo>
                    <a:pt x="290" y="2382"/>
                    <a:pt x="407" y="2472"/>
                    <a:pt x="515" y="2472"/>
                  </a:cubicBezTo>
                  <a:cubicBezTo>
                    <a:pt x="585" y="2472"/>
                    <a:pt x="651" y="2434"/>
                    <a:pt x="671" y="2345"/>
                  </a:cubicBezTo>
                  <a:cubicBezTo>
                    <a:pt x="821" y="1568"/>
                    <a:pt x="746" y="791"/>
                    <a:pt x="395" y="89"/>
                  </a:cubicBezTo>
                  <a:cubicBezTo>
                    <a:pt x="364" y="27"/>
                    <a:pt x="311"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5"/>
            <p:cNvSpPr/>
            <p:nvPr/>
          </p:nvSpPr>
          <p:spPr>
            <a:xfrm>
              <a:off x="1420575" y="1362250"/>
              <a:ext cx="506275" cy="261625"/>
            </a:xfrm>
            <a:custGeom>
              <a:avLst/>
              <a:gdLst/>
              <a:ahLst/>
              <a:cxnLst/>
              <a:rect l="l" t="t" r="r" b="b"/>
              <a:pathLst>
                <a:path w="20251" h="10465" extrusionOk="0">
                  <a:moveTo>
                    <a:pt x="13244" y="0"/>
                  </a:moveTo>
                  <a:cubicBezTo>
                    <a:pt x="9286" y="0"/>
                    <a:pt x="4288" y="1532"/>
                    <a:pt x="0" y="7592"/>
                  </a:cubicBezTo>
                  <a:lnTo>
                    <a:pt x="0" y="7617"/>
                  </a:lnTo>
                  <a:cubicBezTo>
                    <a:pt x="0" y="7617"/>
                    <a:pt x="3749" y="10464"/>
                    <a:pt x="8428" y="10464"/>
                  </a:cubicBezTo>
                  <a:cubicBezTo>
                    <a:pt x="12261" y="10464"/>
                    <a:pt x="16718" y="8554"/>
                    <a:pt x="20251" y="1602"/>
                  </a:cubicBezTo>
                  <a:cubicBezTo>
                    <a:pt x="20251" y="1602"/>
                    <a:pt x="17291" y="0"/>
                    <a:pt x="1324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5"/>
            <p:cNvSpPr/>
            <p:nvPr/>
          </p:nvSpPr>
          <p:spPr>
            <a:xfrm>
              <a:off x="1420575" y="1400500"/>
              <a:ext cx="506275" cy="223375"/>
            </a:xfrm>
            <a:custGeom>
              <a:avLst/>
              <a:gdLst/>
              <a:ahLst/>
              <a:cxnLst/>
              <a:rect l="l" t="t" r="r" b="b"/>
              <a:pathLst>
                <a:path w="20251" h="8935" extrusionOk="0">
                  <a:moveTo>
                    <a:pt x="18363" y="0"/>
                  </a:moveTo>
                  <a:cubicBezTo>
                    <a:pt x="8360" y="0"/>
                    <a:pt x="260" y="5897"/>
                    <a:pt x="0" y="6062"/>
                  </a:cubicBezTo>
                  <a:lnTo>
                    <a:pt x="0" y="6087"/>
                  </a:lnTo>
                  <a:cubicBezTo>
                    <a:pt x="0" y="6087"/>
                    <a:pt x="3749" y="8934"/>
                    <a:pt x="8428" y="8934"/>
                  </a:cubicBezTo>
                  <a:cubicBezTo>
                    <a:pt x="12261" y="8934"/>
                    <a:pt x="16718" y="7024"/>
                    <a:pt x="20251" y="72"/>
                  </a:cubicBezTo>
                  <a:cubicBezTo>
                    <a:pt x="19615" y="23"/>
                    <a:pt x="18986" y="0"/>
                    <a:pt x="18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5"/>
            <p:cNvSpPr/>
            <p:nvPr/>
          </p:nvSpPr>
          <p:spPr>
            <a:xfrm>
              <a:off x="2527075" y="1485325"/>
              <a:ext cx="386000" cy="316550"/>
            </a:xfrm>
            <a:custGeom>
              <a:avLst/>
              <a:gdLst/>
              <a:ahLst/>
              <a:cxnLst/>
              <a:rect l="l" t="t" r="r" b="b"/>
              <a:pathLst>
                <a:path w="15440" h="12662" extrusionOk="0">
                  <a:moveTo>
                    <a:pt x="458" y="1"/>
                  </a:moveTo>
                  <a:cubicBezTo>
                    <a:pt x="164" y="1"/>
                    <a:pt x="1" y="12"/>
                    <a:pt x="1" y="12"/>
                  </a:cubicBezTo>
                  <a:cubicBezTo>
                    <a:pt x="26" y="313"/>
                    <a:pt x="76" y="563"/>
                    <a:pt x="101" y="839"/>
                  </a:cubicBezTo>
                  <a:cubicBezTo>
                    <a:pt x="1511" y="11077"/>
                    <a:pt x="8256" y="12661"/>
                    <a:pt x="12312" y="12661"/>
                  </a:cubicBezTo>
                  <a:cubicBezTo>
                    <a:pt x="13449" y="12661"/>
                    <a:pt x="14375" y="12536"/>
                    <a:pt x="14913" y="12443"/>
                  </a:cubicBezTo>
                  <a:cubicBezTo>
                    <a:pt x="15239" y="12368"/>
                    <a:pt x="15440" y="12318"/>
                    <a:pt x="15440" y="12318"/>
                  </a:cubicBezTo>
                  <a:cubicBezTo>
                    <a:pt x="12777" y="669"/>
                    <a:pt x="2728" y="1"/>
                    <a:pt x="45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5"/>
            <p:cNvSpPr/>
            <p:nvPr/>
          </p:nvSpPr>
          <p:spPr>
            <a:xfrm>
              <a:off x="2534600" y="1505675"/>
              <a:ext cx="370950" cy="295275"/>
            </a:xfrm>
            <a:custGeom>
              <a:avLst/>
              <a:gdLst/>
              <a:ahLst/>
              <a:cxnLst/>
              <a:rect l="l" t="t" r="r" b="b"/>
              <a:pathLst>
                <a:path w="14838" h="11811" extrusionOk="0">
                  <a:moveTo>
                    <a:pt x="1" y="0"/>
                  </a:moveTo>
                  <a:lnTo>
                    <a:pt x="1" y="0"/>
                  </a:lnTo>
                  <a:cubicBezTo>
                    <a:pt x="1424" y="10200"/>
                    <a:pt x="8114" y="11810"/>
                    <a:pt x="12181" y="11810"/>
                  </a:cubicBezTo>
                  <a:cubicBezTo>
                    <a:pt x="13341" y="11810"/>
                    <a:pt x="14287" y="11679"/>
                    <a:pt x="14838" y="11579"/>
                  </a:cubicBezTo>
                  <a:cubicBezTo>
                    <a:pt x="10101" y="4211"/>
                    <a:pt x="2332" y="87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5"/>
            <p:cNvSpPr/>
            <p:nvPr/>
          </p:nvSpPr>
          <p:spPr>
            <a:xfrm>
              <a:off x="1637975" y="1300300"/>
              <a:ext cx="1038875" cy="898475"/>
            </a:xfrm>
            <a:custGeom>
              <a:avLst/>
              <a:gdLst/>
              <a:ahLst/>
              <a:cxnLst/>
              <a:rect l="l" t="t" r="r" b="b"/>
              <a:pathLst>
                <a:path w="41555"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5389" y="35809"/>
                    <a:pt x="26467" y="35709"/>
                    <a:pt x="27520" y="35533"/>
                  </a:cubicBezTo>
                  <a:cubicBezTo>
                    <a:pt x="37244" y="34005"/>
                    <a:pt x="41555" y="27839"/>
                    <a:pt x="40427" y="21874"/>
                  </a:cubicBezTo>
                  <a:cubicBezTo>
                    <a:pt x="39475" y="16862"/>
                    <a:pt x="38372" y="11573"/>
                    <a:pt x="35765" y="7112"/>
                  </a:cubicBezTo>
                  <a:cubicBezTo>
                    <a:pt x="35540" y="6736"/>
                    <a:pt x="35314" y="6360"/>
                    <a:pt x="35064" y="5959"/>
                  </a:cubicBezTo>
                  <a:cubicBezTo>
                    <a:pt x="32933" y="2751"/>
                    <a:pt x="29675" y="1248"/>
                    <a:pt x="26116" y="521"/>
                  </a:cubicBezTo>
                  <a:cubicBezTo>
                    <a:pt x="25264" y="345"/>
                    <a:pt x="24387" y="220"/>
                    <a:pt x="23510" y="120"/>
                  </a:cubicBezTo>
                  <a:cubicBezTo>
                    <a:pt x="22782" y="41"/>
                    <a:pt x="22053" y="1"/>
                    <a:pt x="21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5"/>
            <p:cNvSpPr/>
            <p:nvPr/>
          </p:nvSpPr>
          <p:spPr>
            <a:xfrm>
              <a:off x="2370450" y="1682250"/>
              <a:ext cx="35725" cy="52875"/>
            </a:xfrm>
            <a:custGeom>
              <a:avLst/>
              <a:gdLst/>
              <a:ahLst/>
              <a:cxnLst/>
              <a:rect l="l" t="t" r="r" b="b"/>
              <a:pathLst>
                <a:path w="1429" h="2115" extrusionOk="0">
                  <a:moveTo>
                    <a:pt x="821" y="1"/>
                  </a:moveTo>
                  <a:cubicBezTo>
                    <a:pt x="490" y="1"/>
                    <a:pt x="170" y="412"/>
                    <a:pt x="75" y="957"/>
                  </a:cubicBezTo>
                  <a:cubicBezTo>
                    <a:pt x="0" y="1559"/>
                    <a:pt x="201" y="2060"/>
                    <a:pt x="552" y="2110"/>
                  </a:cubicBezTo>
                  <a:cubicBezTo>
                    <a:pt x="570" y="2113"/>
                    <a:pt x="589" y="2114"/>
                    <a:pt x="608" y="2114"/>
                  </a:cubicBezTo>
                  <a:cubicBezTo>
                    <a:pt x="939" y="2114"/>
                    <a:pt x="1257" y="1703"/>
                    <a:pt x="1329" y="1158"/>
                  </a:cubicBezTo>
                  <a:cubicBezTo>
                    <a:pt x="1429" y="581"/>
                    <a:pt x="1228" y="55"/>
                    <a:pt x="877" y="5"/>
                  </a:cubicBezTo>
                  <a:cubicBezTo>
                    <a:pt x="859" y="2"/>
                    <a:pt x="840" y="1"/>
                    <a:pt x="82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5"/>
            <p:cNvSpPr/>
            <p:nvPr/>
          </p:nvSpPr>
          <p:spPr>
            <a:xfrm>
              <a:off x="1978200" y="1634625"/>
              <a:ext cx="35750" cy="52875"/>
            </a:xfrm>
            <a:custGeom>
              <a:avLst/>
              <a:gdLst/>
              <a:ahLst/>
              <a:cxnLst/>
              <a:rect l="l" t="t" r="r" b="b"/>
              <a:pathLst>
                <a:path w="1430" h="2115" extrusionOk="0">
                  <a:moveTo>
                    <a:pt x="822" y="1"/>
                  </a:moveTo>
                  <a:cubicBezTo>
                    <a:pt x="490" y="1"/>
                    <a:pt x="171" y="412"/>
                    <a:pt x="76" y="957"/>
                  </a:cubicBezTo>
                  <a:cubicBezTo>
                    <a:pt x="1" y="1534"/>
                    <a:pt x="201" y="2060"/>
                    <a:pt x="552" y="2110"/>
                  </a:cubicBezTo>
                  <a:cubicBezTo>
                    <a:pt x="571" y="2113"/>
                    <a:pt x="590" y="2114"/>
                    <a:pt x="609" y="2114"/>
                  </a:cubicBezTo>
                  <a:cubicBezTo>
                    <a:pt x="940" y="2114"/>
                    <a:pt x="1259" y="1703"/>
                    <a:pt x="1354" y="1158"/>
                  </a:cubicBezTo>
                  <a:cubicBezTo>
                    <a:pt x="1430" y="581"/>
                    <a:pt x="1229" y="55"/>
                    <a:pt x="878" y="5"/>
                  </a:cubicBezTo>
                  <a:cubicBezTo>
                    <a:pt x="859" y="2"/>
                    <a:pt x="841" y="1"/>
                    <a:pt x="82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5"/>
            <p:cNvSpPr/>
            <p:nvPr/>
          </p:nvSpPr>
          <p:spPr>
            <a:xfrm>
              <a:off x="2114800" y="1739375"/>
              <a:ext cx="155425" cy="79050"/>
            </a:xfrm>
            <a:custGeom>
              <a:avLst/>
              <a:gdLst/>
              <a:ahLst/>
              <a:cxnLst/>
              <a:rect l="l" t="t" r="r" b="b"/>
              <a:pathLst>
                <a:path w="6217" h="3162" extrusionOk="0">
                  <a:moveTo>
                    <a:pt x="3484" y="0"/>
                  </a:moveTo>
                  <a:lnTo>
                    <a:pt x="3234" y="2632"/>
                  </a:lnTo>
                  <a:cubicBezTo>
                    <a:pt x="3108" y="2607"/>
                    <a:pt x="2983" y="2582"/>
                    <a:pt x="2858" y="2557"/>
                  </a:cubicBezTo>
                  <a:cubicBezTo>
                    <a:pt x="1780" y="2281"/>
                    <a:pt x="828" y="1579"/>
                    <a:pt x="1" y="727"/>
                  </a:cubicBezTo>
                  <a:lnTo>
                    <a:pt x="1" y="727"/>
                  </a:lnTo>
                  <a:cubicBezTo>
                    <a:pt x="251" y="1279"/>
                    <a:pt x="652" y="1755"/>
                    <a:pt x="1103" y="2156"/>
                  </a:cubicBezTo>
                  <a:cubicBezTo>
                    <a:pt x="1580" y="2557"/>
                    <a:pt x="2131" y="2858"/>
                    <a:pt x="2732" y="3008"/>
                  </a:cubicBezTo>
                  <a:cubicBezTo>
                    <a:pt x="3083" y="3110"/>
                    <a:pt x="3443" y="3161"/>
                    <a:pt x="3801" y="3161"/>
                  </a:cubicBezTo>
                  <a:cubicBezTo>
                    <a:pt x="4056" y="3161"/>
                    <a:pt x="4311" y="3135"/>
                    <a:pt x="4562" y="3083"/>
                  </a:cubicBezTo>
                  <a:cubicBezTo>
                    <a:pt x="4863" y="3033"/>
                    <a:pt x="5164" y="2908"/>
                    <a:pt x="5439" y="2807"/>
                  </a:cubicBezTo>
                  <a:cubicBezTo>
                    <a:pt x="5715" y="2682"/>
                    <a:pt x="5966" y="2532"/>
                    <a:pt x="6216" y="2381"/>
                  </a:cubicBezTo>
                  <a:lnTo>
                    <a:pt x="6216" y="2381"/>
                  </a:lnTo>
                  <a:cubicBezTo>
                    <a:pt x="5915" y="2432"/>
                    <a:pt x="5640" y="2532"/>
                    <a:pt x="5364" y="2582"/>
                  </a:cubicBezTo>
                  <a:cubicBezTo>
                    <a:pt x="5088" y="2632"/>
                    <a:pt x="4788" y="2707"/>
                    <a:pt x="4512" y="2707"/>
                  </a:cubicBezTo>
                  <a:cubicBezTo>
                    <a:pt x="4362" y="2720"/>
                    <a:pt x="4205" y="2726"/>
                    <a:pt x="4048" y="2726"/>
                  </a:cubicBezTo>
                  <a:cubicBezTo>
                    <a:pt x="3892" y="2726"/>
                    <a:pt x="3735" y="2720"/>
                    <a:pt x="3585" y="2707"/>
                  </a:cubicBezTo>
                  <a:lnTo>
                    <a:pt x="3835" y="26"/>
                  </a:lnTo>
                  <a:lnTo>
                    <a:pt x="348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5"/>
            <p:cNvSpPr/>
            <p:nvPr/>
          </p:nvSpPr>
          <p:spPr>
            <a:xfrm>
              <a:off x="1917425" y="1693000"/>
              <a:ext cx="89000" cy="89000"/>
            </a:xfrm>
            <a:custGeom>
              <a:avLst/>
              <a:gdLst/>
              <a:ahLst/>
              <a:cxnLst/>
              <a:rect l="l" t="t" r="r" b="b"/>
              <a:pathLst>
                <a:path w="3560" h="3560" extrusionOk="0">
                  <a:moveTo>
                    <a:pt x="1780" y="1"/>
                  </a:moveTo>
                  <a:cubicBezTo>
                    <a:pt x="778" y="1"/>
                    <a:pt x="1" y="778"/>
                    <a:pt x="1" y="1780"/>
                  </a:cubicBezTo>
                  <a:cubicBezTo>
                    <a:pt x="1" y="2758"/>
                    <a:pt x="778" y="3560"/>
                    <a:pt x="1780" y="3560"/>
                  </a:cubicBezTo>
                  <a:cubicBezTo>
                    <a:pt x="2758" y="3560"/>
                    <a:pt x="3560" y="2758"/>
                    <a:pt x="3560" y="1780"/>
                  </a:cubicBezTo>
                  <a:cubicBezTo>
                    <a:pt x="3560" y="778"/>
                    <a:pt x="2758"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5"/>
            <p:cNvSpPr/>
            <p:nvPr/>
          </p:nvSpPr>
          <p:spPr>
            <a:xfrm>
              <a:off x="2363550" y="1750025"/>
              <a:ext cx="89000" cy="89000"/>
            </a:xfrm>
            <a:custGeom>
              <a:avLst/>
              <a:gdLst/>
              <a:ahLst/>
              <a:cxnLst/>
              <a:rect l="l" t="t" r="r" b="b"/>
              <a:pathLst>
                <a:path w="3560" h="3560" extrusionOk="0">
                  <a:moveTo>
                    <a:pt x="1780" y="1"/>
                  </a:moveTo>
                  <a:cubicBezTo>
                    <a:pt x="803" y="1"/>
                    <a:pt x="1" y="803"/>
                    <a:pt x="1" y="1780"/>
                  </a:cubicBezTo>
                  <a:cubicBezTo>
                    <a:pt x="1" y="2757"/>
                    <a:pt x="803" y="3559"/>
                    <a:pt x="1780" y="3559"/>
                  </a:cubicBezTo>
                  <a:cubicBezTo>
                    <a:pt x="2757" y="3559"/>
                    <a:pt x="3559" y="2757"/>
                    <a:pt x="3559" y="1780"/>
                  </a:cubicBezTo>
                  <a:cubicBezTo>
                    <a:pt x="3559" y="803"/>
                    <a:pt x="2757"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5"/>
            <p:cNvSpPr/>
            <p:nvPr/>
          </p:nvSpPr>
          <p:spPr>
            <a:xfrm>
              <a:off x="1908025" y="1300300"/>
              <a:ext cx="624100" cy="422175"/>
            </a:xfrm>
            <a:custGeom>
              <a:avLst/>
              <a:gdLst/>
              <a:ahLst/>
              <a:cxnLst/>
              <a:rect l="l" t="t" r="r" b="b"/>
              <a:pathLst>
                <a:path w="24964" h="16887" extrusionOk="0">
                  <a:moveTo>
                    <a:pt x="10526" y="1"/>
                  </a:moveTo>
                  <a:cubicBezTo>
                    <a:pt x="6858" y="1"/>
                    <a:pt x="3282" y="1034"/>
                    <a:pt x="352" y="3378"/>
                  </a:cubicBezTo>
                  <a:cubicBezTo>
                    <a:pt x="226" y="3478"/>
                    <a:pt x="101" y="3578"/>
                    <a:pt x="1" y="3679"/>
                  </a:cubicBezTo>
                  <a:cubicBezTo>
                    <a:pt x="924" y="3499"/>
                    <a:pt x="1976" y="3365"/>
                    <a:pt x="3052" y="3365"/>
                  </a:cubicBezTo>
                  <a:cubicBezTo>
                    <a:pt x="4983" y="3365"/>
                    <a:pt x="6991" y="3798"/>
                    <a:pt x="8472" y="5182"/>
                  </a:cubicBezTo>
                  <a:cubicBezTo>
                    <a:pt x="12457" y="8917"/>
                    <a:pt x="10628" y="16335"/>
                    <a:pt x="10628" y="16335"/>
                  </a:cubicBezTo>
                  <a:lnTo>
                    <a:pt x="14061" y="16887"/>
                  </a:lnTo>
                  <a:cubicBezTo>
                    <a:pt x="14061" y="16887"/>
                    <a:pt x="15999" y="6917"/>
                    <a:pt x="23169" y="6917"/>
                  </a:cubicBezTo>
                  <a:cubicBezTo>
                    <a:pt x="23734" y="6917"/>
                    <a:pt x="24332" y="6979"/>
                    <a:pt x="24963" y="7112"/>
                  </a:cubicBezTo>
                  <a:cubicBezTo>
                    <a:pt x="24738" y="6736"/>
                    <a:pt x="24512" y="6360"/>
                    <a:pt x="24262" y="5984"/>
                  </a:cubicBezTo>
                  <a:cubicBezTo>
                    <a:pt x="21605" y="1974"/>
                    <a:pt x="17269" y="621"/>
                    <a:pt x="12708" y="120"/>
                  </a:cubicBezTo>
                  <a:cubicBezTo>
                    <a:pt x="11980" y="41"/>
                    <a:pt x="11251" y="1"/>
                    <a:pt x="10526"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5"/>
            <p:cNvSpPr/>
            <p:nvPr/>
          </p:nvSpPr>
          <p:spPr>
            <a:xfrm>
              <a:off x="2192375" y="1487450"/>
              <a:ext cx="16575" cy="33950"/>
            </a:xfrm>
            <a:custGeom>
              <a:avLst/>
              <a:gdLst/>
              <a:ahLst/>
              <a:cxnLst/>
              <a:rect l="l" t="t" r="r" b="b"/>
              <a:pathLst>
                <a:path w="663" h="1358" extrusionOk="0">
                  <a:moveTo>
                    <a:pt x="214" y="0"/>
                  </a:moveTo>
                  <a:cubicBezTo>
                    <a:pt x="108" y="0"/>
                    <a:pt x="0" y="91"/>
                    <a:pt x="30" y="228"/>
                  </a:cubicBezTo>
                  <a:cubicBezTo>
                    <a:pt x="106" y="554"/>
                    <a:pt x="206" y="879"/>
                    <a:pt x="281" y="1230"/>
                  </a:cubicBezTo>
                  <a:cubicBezTo>
                    <a:pt x="301" y="1319"/>
                    <a:pt x="367" y="1357"/>
                    <a:pt x="437" y="1357"/>
                  </a:cubicBezTo>
                  <a:cubicBezTo>
                    <a:pt x="545" y="1357"/>
                    <a:pt x="662" y="1267"/>
                    <a:pt x="632" y="1130"/>
                  </a:cubicBezTo>
                  <a:cubicBezTo>
                    <a:pt x="557" y="804"/>
                    <a:pt x="457" y="453"/>
                    <a:pt x="381" y="128"/>
                  </a:cubicBezTo>
                  <a:cubicBezTo>
                    <a:pt x="352" y="39"/>
                    <a:pt x="283"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5"/>
            <p:cNvSpPr/>
            <p:nvPr/>
          </p:nvSpPr>
          <p:spPr>
            <a:xfrm>
              <a:off x="2201575" y="1586650"/>
              <a:ext cx="10375" cy="44825"/>
            </a:xfrm>
            <a:custGeom>
              <a:avLst/>
              <a:gdLst/>
              <a:ahLst/>
              <a:cxnLst/>
              <a:rect l="l" t="t" r="r" b="b"/>
              <a:pathLst>
                <a:path w="415" h="1793" extrusionOk="0">
                  <a:moveTo>
                    <a:pt x="239" y="0"/>
                  </a:moveTo>
                  <a:cubicBezTo>
                    <a:pt x="151" y="0"/>
                    <a:pt x="63" y="57"/>
                    <a:pt x="63" y="170"/>
                  </a:cubicBezTo>
                  <a:cubicBezTo>
                    <a:pt x="63" y="671"/>
                    <a:pt x="38" y="1147"/>
                    <a:pt x="13" y="1623"/>
                  </a:cubicBezTo>
                  <a:cubicBezTo>
                    <a:pt x="1" y="1736"/>
                    <a:pt x="82" y="1792"/>
                    <a:pt x="170" y="1792"/>
                  </a:cubicBezTo>
                  <a:cubicBezTo>
                    <a:pt x="258" y="1792"/>
                    <a:pt x="352" y="1736"/>
                    <a:pt x="364" y="1623"/>
                  </a:cubicBezTo>
                  <a:cubicBezTo>
                    <a:pt x="414" y="1147"/>
                    <a:pt x="414" y="671"/>
                    <a:pt x="414" y="170"/>
                  </a:cubicBezTo>
                  <a:cubicBezTo>
                    <a:pt x="414" y="57"/>
                    <a:pt x="327"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5"/>
            <p:cNvSpPr/>
            <p:nvPr/>
          </p:nvSpPr>
          <p:spPr>
            <a:xfrm>
              <a:off x="2227700" y="1553450"/>
              <a:ext cx="13700" cy="36250"/>
            </a:xfrm>
            <a:custGeom>
              <a:avLst/>
              <a:gdLst/>
              <a:ahLst/>
              <a:cxnLst/>
              <a:rect l="l" t="t" r="r" b="b"/>
              <a:pathLst>
                <a:path w="548" h="1450" extrusionOk="0">
                  <a:moveTo>
                    <a:pt x="337" y="0"/>
                  </a:moveTo>
                  <a:cubicBezTo>
                    <a:pt x="247" y="0"/>
                    <a:pt x="159" y="56"/>
                    <a:pt x="171" y="169"/>
                  </a:cubicBezTo>
                  <a:cubicBezTo>
                    <a:pt x="171" y="520"/>
                    <a:pt x="146" y="871"/>
                    <a:pt x="46" y="1222"/>
                  </a:cubicBezTo>
                  <a:cubicBezTo>
                    <a:pt x="0" y="1359"/>
                    <a:pt x="111" y="1449"/>
                    <a:pt x="217" y="1449"/>
                  </a:cubicBezTo>
                  <a:cubicBezTo>
                    <a:pt x="286" y="1449"/>
                    <a:pt x="352" y="1411"/>
                    <a:pt x="372" y="1322"/>
                  </a:cubicBezTo>
                  <a:cubicBezTo>
                    <a:pt x="497" y="946"/>
                    <a:pt x="547" y="545"/>
                    <a:pt x="522" y="169"/>
                  </a:cubicBezTo>
                  <a:cubicBezTo>
                    <a:pt x="522" y="56"/>
                    <a:pt x="428" y="0"/>
                    <a:pt x="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5"/>
            <p:cNvSpPr/>
            <p:nvPr/>
          </p:nvSpPr>
          <p:spPr>
            <a:xfrm>
              <a:off x="2260500" y="1566400"/>
              <a:ext cx="20875" cy="38500"/>
            </a:xfrm>
            <a:custGeom>
              <a:avLst/>
              <a:gdLst/>
              <a:ahLst/>
              <a:cxnLst/>
              <a:rect l="l" t="t" r="r" b="b"/>
              <a:pathLst>
                <a:path w="835" h="1540" extrusionOk="0">
                  <a:moveTo>
                    <a:pt x="618" y="0"/>
                  </a:moveTo>
                  <a:cubicBezTo>
                    <a:pt x="550" y="0"/>
                    <a:pt x="483" y="39"/>
                    <a:pt x="463" y="127"/>
                  </a:cubicBezTo>
                  <a:cubicBezTo>
                    <a:pt x="338" y="528"/>
                    <a:pt x="213" y="929"/>
                    <a:pt x="62" y="1330"/>
                  </a:cubicBezTo>
                  <a:cubicBezTo>
                    <a:pt x="0" y="1454"/>
                    <a:pt x="111" y="1540"/>
                    <a:pt x="222" y="1540"/>
                  </a:cubicBezTo>
                  <a:cubicBezTo>
                    <a:pt x="291" y="1540"/>
                    <a:pt x="359" y="1507"/>
                    <a:pt x="388" y="1431"/>
                  </a:cubicBezTo>
                  <a:cubicBezTo>
                    <a:pt x="564" y="1030"/>
                    <a:pt x="689" y="629"/>
                    <a:pt x="789" y="228"/>
                  </a:cubicBezTo>
                  <a:cubicBezTo>
                    <a:pt x="835" y="91"/>
                    <a:pt x="724" y="0"/>
                    <a:pt x="6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5"/>
            <p:cNvSpPr/>
            <p:nvPr/>
          </p:nvSpPr>
          <p:spPr>
            <a:xfrm>
              <a:off x="2259075" y="1511175"/>
              <a:ext cx="17850" cy="22075"/>
            </a:xfrm>
            <a:custGeom>
              <a:avLst/>
              <a:gdLst/>
              <a:ahLst/>
              <a:cxnLst/>
              <a:rect l="l" t="t" r="r" b="b"/>
              <a:pathLst>
                <a:path w="714" h="883" extrusionOk="0">
                  <a:moveTo>
                    <a:pt x="480" y="1"/>
                  </a:moveTo>
                  <a:cubicBezTo>
                    <a:pt x="421" y="1"/>
                    <a:pt x="361" y="32"/>
                    <a:pt x="320" y="106"/>
                  </a:cubicBezTo>
                  <a:lnTo>
                    <a:pt x="69" y="607"/>
                  </a:lnTo>
                  <a:cubicBezTo>
                    <a:pt x="0" y="745"/>
                    <a:pt x="132" y="882"/>
                    <a:pt x="254" y="882"/>
                  </a:cubicBezTo>
                  <a:cubicBezTo>
                    <a:pt x="310" y="882"/>
                    <a:pt x="364" y="853"/>
                    <a:pt x="395" y="783"/>
                  </a:cubicBezTo>
                  <a:cubicBezTo>
                    <a:pt x="470" y="632"/>
                    <a:pt x="545" y="457"/>
                    <a:pt x="646" y="281"/>
                  </a:cubicBezTo>
                  <a:cubicBezTo>
                    <a:pt x="713" y="130"/>
                    <a:pt x="599"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5"/>
            <p:cNvSpPr/>
            <p:nvPr/>
          </p:nvSpPr>
          <p:spPr>
            <a:xfrm>
              <a:off x="2294150" y="1505325"/>
              <a:ext cx="23325" cy="30150"/>
            </a:xfrm>
            <a:custGeom>
              <a:avLst/>
              <a:gdLst/>
              <a:ahLst/>
              <a:cxnLst/>
              <a:rect l="l" t="t" r="r" b="b"/>
              <a:pathLst>
                <a:path w="933" h="1206" extrusionOk="0">
                  <a:moveTo>
                    <a:pt x="685" y="1"/>
                  </a:moveTo>
                  <a:cubicBezTo>
                    <a:pt x="631" y="1"/>
                    <a:pt x="577" y="27"/>
                    <a:pt x="546" y="89"/>
                  </a:cubicBezTo>
                  <a:lnTo>
                    <a:pt x="70" y="941"/>
                  </a:lnTo>
                  <a:cubicBezTo>
                    <a:pt x="1" y="1079"/>
                    <a:pt x="122" y="1205"/>
                    <a:pt x="236" y="1205"/>
                  </a:cubicBezTo>
                  <a:cubicBezTo>
                    <a:pt x="288" y="1205"/>
                    <a:pt x="339" y="1179"/>
                    <a:pt x="371" y="1117"/>
                  </a:cubicBezTo>
                  <a:cubicBezTo>
                    <a:pt x="546" y="841"/>
                    <a:pt x="696" y="540"/>
                    <a:pt x="847" y="265"/>
                  </a:cubicBezTo>
                  <a:cubicBezTo>
                    <a:pt x="933" y="127"/>
                    <a:pt x="806" y="1"/>
                    <a:pt x="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5"/>
            <p:cNvSpPr/>
            <p:nvPr/>
          </p:nvSpPr>
          <p:spPr>
            <a:xfrm>
              <a:off x="2234725" y="1475275"/>
              <a:ext cx="11050" cy="30450"/>
            </a:xfrm>
            <a:custGeom>
              <a:avLst/>
              <a:gdLst/>
              <a:ahLst/>
              <a:cxnLst/>
              <a:rect l="l" t="t" r="r" b="b"/>
              <a:pathLst>
                <a:path w="442" h="1218" extrusionOk="0">
                  <a:moveTo>
                    <a:pt x="244" y="0"/>
                  </a:moveTo>
                  <a:cubicBezTo>
                    <a:pt x="154" y="0"/>
                    <a:pt x="66" y="63"/>
                    <a:pt x="66" y="188"/>
                  </a:cubicBezTo>
                  <a:cubicBezTo>
                    <a:pt x="91" y="439"/>
                    <a:pt x="66" y="715"/>
                    <a:pt x="16" y="990"/>
                  </a:cubicBezTo>
                  <a:cubicBezTo>
                    <a:pt x="0" y="1127"/>
                    <a:pt x="123" y="1218"/>
                    <a:pt x="228" y="1218"/>
                  </a:cubicBezTo>
                  <a:cubicBezTo>
                    <a:pt x="296" y="1218"/>
                    <a:pt x="357" y="1180"/>
                    <a:pt x="367" y="1091"/>
                  </a:cubicBezTo>
                  <a:cubicBezTo>
                    <a:pt x="417" y="790"/>
                    <a:pt x="442" y="489"/>
                    <a:pt x="442" y="188"/>
                  </a:cubicBezTo>
                  <a:cubicBezTo>
                    <a:pt x="429" y="63"/>
                    <a:pt x="335" y="0"/>
                    <a:pt x="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5"/>
            <p:cNvSpPr/>
            <p:nvPr/>
          </p:nvSpPr>
          <p:spPr>
            <a:xfrm>
              <a:off x="2136475" y="1416525"/>
              <a:ext cx="28625" cy="27700"/>
            </a:xfrm>
            <a:custGeom>
              <a:avLst/>
              <a:gdLst/>
              <a:ahLst/>
              <a:cxnLst/>
              <a:rect l="l" t="t" r="r" b="b"/>
              <a:pathLst>
                <a:path w="1145" h="1108" extrusionOk="0">
                  <a:moveTo>
                    <a:pt x="261" y="1"/>
                  </a:moveTo>
                  <a:cubicBezTo>
                    <a:pt x="119" y="1"/>
                    <a:pt x="1" y="192"/>
                    <a:pt x="136" y="308"/>
                  </a:cubicBezTo>
                  <a:cubicBezTo>
                    <a:pt x="337" y="533"/>
                    <a:pt x="562" y="784"/>
                    <a:pt x="738" y="1035"/>
                  </a:cubicBezTo>
                  <a:cubicBezTo>
                    <a:pt x="774" y="1086"/>
                    <a:pt x="828" y="1107"/>
                    <a:pt x="882" y="1107"/>
                  </a:cubicBezTo>
                  <a:cubicBezTo>
                    <a:pt x="1013" y="1107"/>
                    <a:pt x="1145" y="983"/>
                    <a:pt x="1038" y="859"/>
                  </a:cubicBezTo>
                  <a:cubicBezTo>
                    <a:pt x="838" y="558"/>
                    <a:pt x="612" y="308"/>
                    <a:pt x="387" y="57"/>
                  </a:cubicBezTo>
                  <a:cubicBezTo>
                    <a:pt x="347" y="17"/>
                    <a:pt x="303"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5"/>
            <p:cNvSpPr/>
            <p:nvPr/>
          </p:nvSpPr>
          <p:spPr>
            <a:xfrm>
              <a:off x="2175300" y="1400075"/>
              <a:ext cx="25100" cy="27850"/>
            </a:xfrm>
            <a:custGeom>
              <a:avLst/>
              <a:gdLst/>
              <a:ahLst/>
              <a:cxnLst/>
              <a:rect l="l" t="t" r="r" b="b"/>
              <a:pathLst>
                <a:path w="1004" h="1114" extrusionOk="0">
                  <a:moveTo>
                    <a:pt x="237" y="0"/>
                  </a:moveTo>
                  <a:cubicBezTo>
                    <a:pt x="116" y="0"/>
                    <a:pt x="1" y="126"/>
                    <a:pt x="87" y="264"/>
                  </a:cubicBezTo>
                  <a:cubicBezTo>
                    <a:pt x="262" y="515"/>
                    <a:pt x="413" y="765"/>
                    <a:pt x="588" y="1041"/>
                  </a:cubicBezTo>
                  <a:cubicBezTo>
                    <a:pt x="624" y="1092"/>
                    <a:pt x="677" y="1113"/>
                    <a:pt x="731" y="1113"/>
                  </a:cubicBezTo>
                  <a:cubicBezTo>
                    <a:pt x="864" y="1113"/>
                    <a:pt x="1003" y="983"/>
                    <a:pt x="914" y="841"/>
                  </a:cubicBezTo>
                  <a:cubicBezTo>
                    <a:pt x="739" y="590"/>
                    <a:pt x="563" y="339"/>
                    <a:pt x="388" y="89"/>
                  </a:cubicBezTo>
                  <a:cubicBezTo>
                    <a:pt x="349" y="26"/>
                    <a:pt x="292"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5"/>
            <p:cNvSpPr/>
            <p:nvPr/>
          </p:nvSpPr>
          <p:spPr>
            <a:xfrm>
              <a:off x="2235850" y="1386775"/>
              <a:ext cx="14950" cy="39750"/>
            </a:xfrm>
            <a:custGeom>
              <a:avLst/>
              <a:gdLst/>
              <a:ahLst/>
              <a:cxnLst/>
              <a:rect l="l" t="t" r="r" b="b"/>
              <a:pathLst>
                <a:path w="598" h="1590" extrusionOk="0">
                  <a:moveTo>
                    <a:pt x="397" y="0"/>
                  </a:moveTo>
                  <a:cubicBezTo>
                    <a:pt x="309" y="0"/>
                    <a:pt x="221" y="57"/>
                    <a:pt x="221" y="170"/>
                  </a:cubicBezTo>
                  <a:cubicBezTo>
                    <a:pt x="246" y="596"/>
                    <a:pt x="171" y="972"/>
                    <a:pt x="46" y="1373"/>
                  </a:cubicBezTo>
                  <a:cubicBezTo>
                    <a:pt x="1" y="1508"/>
                    <a:pt x="109" y="1589"/>
                    <a:pt x="219" y="1589"/>
                  </a:cubicBezTo>
                  <a:cubicBezTo>
                    <a:pt x="292" y="1589"/>
                    <a:pt x="367" y="1553"/>
                    <a:pt x="397" y="1473"/>
                  </a:cubicBezTo>
                  <a:cubicBezTo>
                    <a:pt x="522" y="1047"/>
                    <a:pt x="597" y="621"/>
                    <a:pt x="572" y="170"/>
                  </a:cubicBezTo>
                  <a:cubicBezTo>
                    <a:pt x="572" y="57"/>
                    <a:pt x="484" y="0"/>
                    <a:pt x="3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5"/>
            <p:cNvSpPr/>
            <p:nvPr/>
          </p:nvSpPr>
          <p:spPr>
            <a:xfrm>
              <a:off x="2275350" y="1396300"/>
              <a:ext cx="27925" cy="41425"/>
            </a:xfrm>
            <a:custGeom>
              <a:avLst/>
              <a:gdLst/>
              <a:ahLst/>
              <a:cxnLst/>
              <a:rect l="l" t="t" r="r" b="b"/>
              <a:pathLst>
                <a:path w="1117" h="1657" extrusionOk="0">
                  <a:moveTo>
                    <a:pt x="873" y="1"/>
                  </a:moveTo>
                  <a:cubicBezTo>
                    <a:pt x="817" y="1"/>
                    <a:pt x="761" y="27"/>
                    <a:pt x="722" y="89"/>
                  </a:cubicBezTo>
                  <a:cubicBezTo>
                    <a:pt x="521" y="515"/>
                    <a:pt x="295" y="941"/>
                    <a:pt x="70" y="1393"/>
                  </a:cubicBezTo>
                  <a:cubicBezTo>
                    <a:pt x="1" y="1530"/>
                    <a:pt x="122" y="1657"/>
                    <a:pt x="236" y="1657"/>
                  </a:cubicBezTo>
                  <a:cubicBezTo>
                    <a:pt x="289" y="1657"/>
                    <a:pt x="339" y="1631"/>
                    <a:pt x="371" y="1568"/>
                  </a:cubicBezTo>
                  <a:cubicBezTo>
                    <a:pt x="596" y="1142"/>
                    <a:pt x="822" y="691"/>
                    <a:pt x="1047" y="265"/>
                  </a:cubicBezTo>
                  <a:cubicBezTo>
                    <a:pt x="1116" y="127"/>
                    <a:pt x="996" y="1"/>
                    <a:pt x="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5"/>
            <p:cNvSpPr/>
            <p:nvPr/>
          </p:nvSpPr>
          <p:spPr>
            <a:xfrm>
              <a:off x="2310000" y="1415525"/>
              <a:ext cx="45250" cy="37425"/>
            </a:xfrm>
            <a:custGeom>
              <a:avLst/>
              <a:gdLst/>
              <a:ahLst/>
              <a:cxnLst/>
              <a:rect l="l" t="t" r="r" b="b"/>
              <a:pathLst>
                <a:path w="1810" h="1497" extrusionOk="0">
                  <a:moveTo>
                    <a:pt x="1536" y="1"/>
                  </a:moveTo>
                  <a:cubicBezTo>
                    <a:pt x="1495" y="1"/>
                    <a:pt x="1454" y="14"/>
                    <a:pt x="1416" y="47"/>
                  </a:cubicBezTo>
                  <a:lnTo>
                    <a:pt x="138" y="1200"/>
                  </a:lnTo>
                  <a:cubicBezTo>
                    <a:pt x="0" y="1318"/>
                    <a:pt x="124" y="1497"/>
                    <a:pt x="268" y="1497"/>
                  </a:cubicBezTo>
                  <a:cubicBezTo>
                    <a:pt x="309" y="1497"/>
                    <a:pt x="350" y="1483"/>
                    <a:pt x="388" y="1451"/>
                  </a:cubicBezTo>
                  <a:lnTo>
                    <a:pt x="1691" y="298"/>
                  </a:lnTo>
                  <a:cubicBezTo>
                    <a:pt x="1809" y="180"/>
                    <a:pt x="1681" y="1"/>
                    <a:pt x="1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5"/>
            <p:cNvSpPr/>
            <p:nvPr/>
          </p:nvSpPr>
          <p:spPr>
            <a:xfrm>
              <a:off x="2345550" y="1441250"/>
              <a:ext cx="42400" cy="26550"/>
            </a:xfrm>
            <a:custGeom>
              <a:avLst/>
              <a:gdLst/>
              <a:ahLst/>
              <a:cxnLst/>
              <a:rect l="l" t="t" r="r" b="b"/>
              <a:pathLst>
                <a:path w="1696" h="1062" extrusionOk="0">
                  <a:moveTo>
                    <a:pt x="1429" y="0"/>
                  </a:moveTo>
                  <a:cubicBezTo>
                    <a:pt x="1403" y="0"/>
                    <a:pt x="1375" y="7"/>
                    <a:pt x="1347" y="21"/>
                  </a:cubicBezTo>
                  <a:cubicBezTo>
                    <a:pt x="921" y="196"/>
                    <a:pt x="520" y="422"/>
                    <a:pt x="144" y="722"/>
                  </a:cubicBezTo>
                  <a:cubicBezTo>
                    <a:pt x="0" y="825"/>
                    <a:pt x="92" y="1062"/>
                    <a:pt x="226" y="1062"/>
                  </a:cubicBezTo>
                  <a:cubicBezTo>
                    <a:pt x="256" y="1062"/>
                    <a:pt x="288" y="1050"/>
                    <a:pt x="320" y="1023"/>
                  </a:cubicBezTo>
                  <a:cubicBezTo>
                    <a:pt x="695" y="747"/>
                    <a:pt x="1096" y="497"/>
                    <a:pt x="1523" y="321"/>
                  </a:cubicBezTo>
                  <a:cubicBezTo>
                    <a:pt x="1695" y="235"/>
                    <a:pt x="1589"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5"/>
            <p:cNvSpPr/>
            <p:nvPr/>
          </p:nvSpPr>
          <p:spPr>
            <a:xfrm>
              <a:off x="2383700" y="1399900"/>
              <a:ext cx="42450" cy="22925"/>
            </a:xfrm>
            <a:custGeom>
              <a:avLst/>
              <a:gdLst/>
              <a:ahLst/>
              <a:cxnLst/>
              <a:rect l="l" t="t" r="r" b="b"/>
              <a:pathLst>
                <a:path w="1698" h="917" extrusionOk="0">
                  <a:moveTo>
                    <a:pt x="1432" y="0"/>
                  </a:moveTo>
                  <a:cubicBezTo>
                    <a:pt x="1405" y="0"/>
                    <a:pt x="1378" y="6"/>
                    <a:pt x="1350" y="20"/>
                  </a:cubicBezTo>
                  <a:cubicBezTo>
                    <a:pt x="949" y="196"/>
                    <a:pt x="573" y="396"/>
                    <a:pt x="197" y="572"/>
                  </a:cubicBezTo>
                  <a:cubicBezTo>
                    <a:pt x="1" y="659"/>
                    <a:pt x="108" y="917"/>
                    <a:pt x="287" y="917"/>
                  </a:cubicBezTo>
                  <a:cubicBezTo>
                    <a:pt x="314" y="917"/>
                    <a:pt x="343" y="911"/>
                    <a:pt x="373" y="898"/>
                  </a:cubicBezTo>
                  <a:cubicBezTo>
                    <a:pt x="748" y="697"/>
                    <a:pt x="1149" y="522"/>
                    <a:pt x="1525" y="321"/>
                  </a:cubicBezTo>
                  <a:cubicBezTo>
                    <a:pt x="1698" y="235"/>
                    <a:pt x="1592" y="0"/>
                    <a:pt x="1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5"/>
            <p:cNvSpPr/>
            <p:nvPr/>
          </p:nvSpPr>
          <p:spPr>
            <a:xfrm>
              <a:off x="2358025" y="1377100"/>
              <a:ext cx="31025" cy="20325"/>
            </a:xfrm>
            <a:custGeom>
              <a:avLst/>
              <a:gdLst/>
              <a:ahLst/>
              <a:cxnLst/>
              <a:rect l="l" t="t" r="r" b="b"/>
              <a:pathLst>
                <a:path w="1241" h="813" extrusionOk="0">
                  <a:moveTo>
                    <a:pt x="972" y="0"/>
                  </a:moveTo>
                  <a:cubicBezTo>
                    <a:pt x="940" y="0"/>
                    <a:pt x="907" y="9"/>
                    <a:pt x="873" y="30"/>
                  </a:cubicBezTo>
                  <a:cubicBezTo>
                    <a:pt x="623" y="156"/>
                    <a:pt x="397" y="306"/>
                    <a:pt x="146" y="481"/>
                  </a:cubicBezTo>
                  <a:cubicBezTo>
                    <a:pt x="0" y="586"/>
                    <a:pt x="98" y="812"/>
                    <a:pt x="236" y="812"/>
                  </a:cubicBezTo>
                  <a:cubicBezTo>
                    <a:pt x="263" y="812"/>
                    <a:pt x="293" y="803"/>
                    <a:pt x="322" y="782"/>
                  </a:cubicBezTo>
                  <a:cubicBezTo>
                    <a:pt x="572" y="632"/>
                    <a:pt x="823" y="481"/>
                    <a:pt x="1074" y="331"/>
                  </a:cubicBezTo>
                  <a:cubicBezTo>
                    <a:pt x="1241" y="227"/>
                    <a:pt x="1129" y="0"/>
                    <a:pt x="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5"/>
            <p:cNvSpPr/>
            <p:nvPr/>
          </p:nvSpPr>
          <p:spPr>
            <a:xfrm>
              <a:off x="2321725" y="1350575"/>
              <a:ext cx="20400" cy="28250"/>
            </a:xfrm>
            <a:custGeom>
              <a:avLst/>
              <a:gdLst/>
              <a:ahLst/>
              <a:cxnLst/>
              <a:rect l="l" t="t" r="r" b="b"/>
              <a:pathLst>
                <a:path w="816" h="1130" extrusionOk="0">
                  <a:moveTo>
                    <a:pt x="580" y="0"/>
                  </a:moveTo>
                  <a:cubicBezTo>
                    <a:pt x="528" y="0"/>
                    <a:pt x="477" y="26"/>
                    <a:pt x="445" y="89"/>
                  </a:cubicBezTo>
                  <a:cubicBezTo>
                    <a:pt x="320" y="339"/>
                    <a:pt x="195" y="615"/>
                    <a:pt x="70" y="866"/>
                  </a:cubicBezTo>
                  <a:cubicBezTo>
                    <a:pt x="1" y="1004"/>
                    <a:pt x="133" y="1130"/>
                    <a:pt x="255" y="1130"/>
                  </a:cubicBezTo>
                  <a:cubicBezTo>
                    <a:pt x="311" y="1130"/>
                    <a:pt x="364" y="1104"/>
                    <a:pt x="395" y="1041"/>
                  </a:cubicBezTo>
                  <a:lnTo>
                    <a:pt x="746" y="264"/>
                  </a:lnTo>
                  <a:cubicBezTo>
                    <a:pt x="815" y="126"/>
                    <a:pt x="694" y="0"/>
                    <a:pt x="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5"/>
            <p:cNvSpPr/>
            <p:nvPr/>
          </p:nvSpPr>
          <p:spPr>
            <a:xfrm>
              <a:off x="2277350" y="1334150"/>
              <a:ext cx="10400" cy="29225"/>
            </a:xfrm>
            <a:custGeom>
              <a:avLst/>
              <a:gdLst/>
              <a:ahLst/>
              <a:cxnLst/>
              <a:rect l="l" t="t" r="r" b="b"/>
              <a:pathLst>
                <a:path w="416" h="1169" extrusionOk="0">
                  <a:moveTo>
                    <a:pt x="206" y="0"/>
                  </a:moveTo>
                  <a:cubicBezTo>
                    <a:pt x="115" y="0"/>
                    <a:pt x="27" y="56"/>
                    <a:pt x="40" y="169"/>
                  </a:cubicBezTo>
                  <a:cubicBezTo>
                    <a:pt x="65" y="420"/>
                    <a:pt x="65" y="671"/>
                    <a:pt x="15" y="946"/>
                  </a:cubicBezTo>
                  <a:cubicBezTo>
                    <a:pt x="0" y="1079"/>
                    <a:pt x="107" y="1168"/>
                    <a:pt x="208" y="1168"/>
                  </a:cubicBezTo>
                  <a:cubicBezTo>
                    <a:pt x="278" y="1168"/>
                    <a:pt x="345" y="1125"/>
                    <a:pt x="366" y="1021"/>
                  </a:cubicBezTo>
                  <a:cubicBezTo>
                    <a:pt x="416" y="746"/>
                    <a:pt x="416" y="470"/>
                    <a:pt x="391" y="169"/>
                  </a:cubicBezTo>
                  <a:cubicBezTo>
                    <a:pt x="391" y="56"/>
                    <a:pt x="297"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5"/>
            <p:cNvSpPr/>
            <p:nvPr/>
          </p:nvSpPr>
          <p:spPr>
            <a:xfrm>
              <a:off x="2233225" y="1326775"/>
              <a:ext cx="8800" cy="39650"/>
            </a:xfrm>
            <a:custGeom>
              <a:avLst/>
              <a:gdLst/>
              <a:ahLst/>
              <a:cxnLst/>
              <a:rect l="l" t="t" r="r" b="b"/>
              <a:pathLst>
                <a:path w="352" h="1586" extrusionOk="0">
                  <a:moveTo>
                    <a:pt x="176" y="1"/>
                  </a:moveTo>
                  <a:cubicBezTo>
                    <a:pt x="88" y="1"/>
                    <a:pt x="0" y="63"/>
                    <a:pt x="0" y="189"/>
                  </a:cubicBezTo>
                  <a:lnTo>
                    <a:pt x="0" y="1417"/>
                  </a:lnTo>
                  <a:cubicBezTo>
                    <a:pt x="0" y="1529"/>
                    <a:pt x="88" y="1586"/>
                    <a:pt x="176" y="1586"/>
                  </a:cubicBezTo>
                  <a:cubicBezTo>
                    <a:pt x="264" y="1586"/>
                    <a:pt x="351" y="1529"/>
                    <a:pt x="351" y="1417"/>
                  </a:cubicBezTo>
                  <a:lnTo>
                    <a:pt x="351" y="189"/>
                  </a:lnTo>
                  <a:cubicBezTo>
                    <a:pt x="351" y="63"/>
                    <a:pt x="264"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5"/>
            <p:cNvSpPr/>
            <p:nvPr/>
          </p:nvSpPr>
          <p:spPr>
            <a:xfrm>
              <a:off x="2169675" y="1321750"/>
              <a:ext cx="26525" cy="40050"/>
            </a:xfrm>
            <a:custGeom>
              <a:avLst/>
              <a:gdLst/>
              <a:ahLst/>
              <a:cxnLst/>
              <a:rect l="l" t="t" r="r" b="b"/>
              <a:pathLst>
                <a:path w="1061" h="1602" extrusionOk="0">
                  <a:moveTo>
                    <a:pt x="248" y="0"/>
                  </a:moveTo>
                  <a:cubicBezTo>
                    <a:pt x="127" y="0"/>
                    <a:pt x="0" y="126"/>
                    <a:pt x="86" y="264"/>
                  </a:cubicBezTo>
                  <a:cubicBezTo>
                    <a:pt x="287" y="665"/>
                    <a:pt x="487" y="1066"/>
                    <a:pt x="663" y="1492"/>
                  </a:cubicBezTo>
                  <a:cubicBezTo>
                    <a:pt x="691" y="1569"/>
                    <a:pt x="760" y="1602"/>
                    <a:pt x="830" y="1602"/>
                  </a:cubicBezTo>
                  <a:cubicBezTo>
                    <a:pt x="944" y="1602"/>
                    <a:pt x="1060" y="1516"/>
                    <a:pt x="1014" y="1392"/>
                  </a:cubicBezTo>
                  <a:cubicBezTo>
                    <a:pt x="813" y="941"/>
                    <a:pt x="613" y="515"/>
                    <a:pt x="387" y="89"/>
                  </a:cubicBezTo>
                  <a:cubicBezTo>
                    <a:pt x="356" y="26"/>
                    <a:pt x="303" y="0"/>
                    <a:pt x="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5"/>
            <p:cNvSpPr/>
            <p:nvPr/>
          </p:nvSpPr>
          <p:spPr>
            <a:xfrm>
              <a:off x="2103850" y="1329075"/>
              <a:ext cx="40725" cy="33025"/>
            </a:xfrm>
            <a:custGeom>
              <a:avLst/>
              <a:gdLst/>
              <a:ahLst/>
              <a:cxnLst/>
              <a:rect l="l" t="t" r="r" b="b"/>
              <a:pathLst>
                <a:path w="1629" h="1321" extrusionOk="0">
                  <a:moveTo>
                    <a:pt x="269" y="0"/>
                  </a:moveTo>
                  <a:cubicBezTo>
                    <a:pt x="124" y="0"/>
                    <a:pt x="0" y="179"/>
                    <a:pt x="138" y="297"/>
                  </a:cubicBezTo>
                  <a:cubicBezTo>
                    <a:pt x="514" y="623"/>
                    <a:pt x="865" y="949"/>
                    <a:pt x="1241" y="1275"/>
                  </a:cubicBezTo>
                  <a:cubicBezTo>
                    <a:pt x="1273" y="1307"/>
                    <a:pt x="1312" y="1321"/>
                    <a:pt x="1350" y="1321"/>
                  </a:cubicBezTo>
                  <a:cubicBezTo>
                    <a:pt x="1489" y="1321"/>
                    <a:pt x="1629" y="1142"/>
                    <a:pt x="1491" y="1024"/>
                  </a:cubicBezTo>
                  <a:cubicBezTo>
                    <a:pt x="1115" y="698"/>
                    <a:pt x="764" y="372"/>
                    <a:pt x="388" y="46"/>
                  </a:cubicBezTo>
                  <a:cubicBezTo>
                    <a:pt x="350" y="14"/>
                    <a:pt x="309" y="0"/>
                    <a:pt x="269"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5"/>
            <p:cNvSpPr/>
            <p:nvPr/>
          </p:nvSpPr>
          <p:spPr>
            <a:xfrm>
              <a:off x="2071850" y="1349300"/>
              <a:ext cx="47925" cy="30325"/>
            </a:xfrm>
            <a:custGeom>
              <a:avLst/>
              <a:gdLst/>
              <a:ahLst/>
              <a:cxnLst/>
              <a:rect l="l" t="t" r="r" b="b"/>
              <a:pathLst>
                <a:path w="1917" h="1213" extrusionOk="0">
                  <a:moveTo>
                    <a:pt x="245" y="1"/>
                  </a:moveTo>
                  <a:cubicBezTo>
                    <a:pt x="105" y="1"/>
                    <a:pt x="1" y="238"/>
                    <a:pt x="165" y="340"/>
                  </a:cubicBezTo>
                  <a:cubicBezTo>
                    <a:pt x="591" y="666"/>
                    <a:pt x="1067" y="942"/>
                    <a:pt x="1543" y="1192"/>
                  </a:cubicBezTo>
                  <a:cubicBezTo>
                    <a:pt x="1575" y="1206"/>
                    <a:pt x="1605" y="1213"/>
                    <a:pt x="1634" y="1213"/>
                  </a:cubicBezTo>
                  <a:cubicBezTo>
                    <a:pt x="1810" y="1213"/>
                    <a:pt x="1916" y="978"/>
                    <a:pt x="1744" y="892"/>
                  </a:cubicBezTo>
                  <a:cubicBezTo>
                    <a:pt x="1242" y="641"/>
                    <a:pt x="791" y="365"/>
                    <a:pt x="340" y="39"/>
                  </a:cubicBezTo>
                  <a:cubicBezTo>
                    <a:pt x="308" y="12"/>
                    <a:pt x="276" y="1"/>
                    <a:pt x="245"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5"/>
            <p:cNvSpPr/>
            <p:nvPr/>
          </p:nvSpPr>
          <p:spPr>
            <a:xfrm>
              <a:off x="2048600" y="1370825"/>
              <a:ext cx="51450" cy="26600"/>
            </a:xfrm>
            <a:custGeom>
              <a:avLst/>
              <a:gdLst/>
              <a:ahLst/>
              <a:cxnLst/>
              <a:rect l="l" t="t" r="r" b="b"/>
              <a:pathLst>
                <a:path w="2058" h="1064" extrusionOk="0">
                  <a:moveTo>
                    <a:pt x="246" y="1"/>
                  </a:moveTo>
                  <a:cubicBezTo>
                    <a:pt x="94" y="1"/>
                    <a:pt x="0" y="227"/>
                    <a:pt x="167" y="331"/>
                  </a:cubicBezTo>
                  <a:cubicBezTo>
                    <a:pt x="669" y="657"/>
                    <a:pt x="1195" y="883"/>
                    <a:pt x="1771" y="1058"/>
                  </a:cubicBezTo>
                  <a:cubicBezTo>
                    <a:pt x="1787" y="1062"/>
                    <a:pt x="1803" y="1063"/>
                    <a:pt x="1817" y="1063"/>
                  </a:cubicBezTo>
                  <a:cubicBezTo>
                    <a:pt x="2006" y="1063"/>
                    <a:pt x="2058" y="777"/>
                    <a:pt x="1872" y="707"/>
                  </a:cubicBezTo>
                  <a:cubicBezTo>
                    <a:pt x="1320" y="557"/>
                    <a:pt x="819" y="331"/>
                    <a:pt x="343" y="31"/>
                  </a:cubicBezTo>
                  <a:cubicBezTo>
                    <a:pt x="309" y="10"/>
                    <a:pt x="277" y="1"/>
                    <a:pt x="246"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5"/>
            <p:cNvSpPr/>
            <p:nvPr/>
          </p:nvSpPr>
          <p:spPr>
            <a:xfrm>
              <a:off x="1637975" y="1300300"/>
              <a:ext cx="652925" cy="898475"/>
            </a:xfrm>
            <a:custGeom>
              <a:avLst/>
              <a:gdLst/>
              <a:ahLst/>
              <a:cxnLst/>
              <a:rect l="l" t="t" r="r" b="b"/>
              <a:pathLst>
                <a:path w="26117"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4186" y="35333"/>
                    <a:pt x="24036" y="34782"/>
                    <a:pt x="23810" y="34180"/>
                  </a:cubicBezTo>
                  <a:cubicBezTo>
                    <a:pt x="21580" y="28416"/>
                    <a:pt x="6793" y="26185"/>
                    <a:pt x="10427" y="14130"/>
                  </a:cubicBezTo>
                  <a:cubicBezTo>
                    <a:pt x="13284" y="4656"/>
                    <a:pt x="22357" y="1448"/>
                    <a:pt x="26116" y="521"/>
                  </a:cubicBezTo>
                  <a:cubicBezTo>
                    <a:pt x="25264" y="345"/>
                    <a:pt x="24387" y="220"/>
                    <a:pt x="23510" y="120"/>
                  </a:cubicBezTo>
                  <a:cubicBezTo>
                    <a:pt x="22782" y="41"/>
                    <a:pt x="22053" y="1"/>
                    <a:pt x="2132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5"/>
            <p:cNvSpPr/>
            <p:nvPr/>
          </p:nvSpPr>
          <p:spPr>
            <a:xfrm>
              <a:off x="1663050" y="580350"/>
              <a:ext cx="409850" cy="797725"/>
            </a:xfrm>
            <a:custGeom>
              <a:avLst/>
              <a:gdLst/>
              <a:ahLst/>
              <a:cxnLst/>
              <a:rect l="l" t="t" r="r" b="b"/>
              <a:pathLst>
                <a:path w="16394" h="31909" extrusionOk="0">
                  <a:moveTo>
                    <a:pt x="4844" y="1"/>
                  </a:moveTo>
                  <a:cubicBezTo>
                    <a:pt x="4272" y="1"/>
                    <a:pt x="3703" y="302"/>
                    <a:pt x="3484" y="998"/>
                  </a:cubicBezTo>
                  <a:cubicBezTo>
                    <a:pt x="0" y="12201"/>
                    <a:pt x="3534" y="25083"/>
                    <a:pt x="13660" y="31675"/>
                  </a:cubicBezTo>
                  <a:cubicBezTo>
                    <a:pt x="13912" y="31838"/>
                    <a:pt x="14162" y="31909"/>
                    <a:pt x="14396" y="31909"/>
                  </a:cubicBezTo>
                  <a:cubicBezTo>
                    <a:pt x="15600" y="31909"/>
                    <a:pt x="16393" y="30033"/>
                    <a:pt x="15113" y="29193"/>
                  </a:cubicBezTo>
                  <a:cubicBezTo>
                    <a:pt x="13760" y="28316"/>
                    <a:pt x="12532" y="27289"/>
                    <a:pt x="11454" y="26186"/>
                  </a:cubicBezTo>
                  <a:cubicBezTo>
                    <a:pt x="11254" y="23554"/>
                    <a:pt x="12507" y="19670"/>
                    <a:pt x="14336" y="17790"/>
                  </a:cubicBezTo>
                  <a:cubicBezTo>
                    <a:pt x="15344" y="16782"/>
                    <a:pt x="14359" y="15340"/>
                    <a:pt x="13258" y="15340"/>
                  </a:cubicBezTo>
                  <a:cubicBezTo>
                    <a:pt x="12935" y="15340"/>
                    <a:pt x="12602" y="15464"/>
                    <a:pt x="12306" y="15760"/>
                  </a:cubicBezTo>
                  <a:cubicBezTo>
                    <a:pt x="10677" y="17439"/>
                    <a:pt x="9374" y="20221"/>
                    <a:pt x="8848" y="22878"/>
                  </a:cubicBezTo>
                  <a:cubicBezTo>
                    <a:pt x="7720" y="21148"/>
                    <a:pt x="6842" y="19269"/>
                    <a:pt x="6241" y="17314"/>
                  </a:cubicBezTo>
                  <a:cubicBezTo>
                    <a:pt x="6567" y="13980"/>
                    <a:pt x="8346" y="10998"/>
                    <a:pt x="11078" y="9068"/>
                  </a:cubicBezTo>
                  <a:cubicBezTo>
                    <a:pt x="12323" y="8197"/>
                    <a:pt x="11558" y="6346"/>
                    <a:pt x="10391" y="6346"/>
                  </a:cubicBezTo>
                  <a:cubicBezTo>
                    <a:pt x="10148" y="6346"/>
                    <a:pt x="9888" y="6426"/>
                    <a:pt x="9624" y="6612"/>
                  </a:cubicBezTo>
                  <a:cubicBezTo>
                    <a:pt x="7720" y="7940"/>
                    <a:pt x="6191" y="9619"/>
                    <a:pt x="5138" y="11574"/>
                  </a:cubicBezTo>
                  <a:cubicBezTo>
                    <a:pt x="4888" y="8291"/>
                    <a:pt x="5264" y="4933"/>
                    <a:pt x="6266" y="1775"/>
                  </a:cubicBezTo>
                  <a:cubicBezTo>
                    <a:pt x="6599" y="701"/>
                    <a:pt x="5717" y="1"/>
                    <a:pt x="48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5"/>
            <p:cNvSpPr/>
            <p:nvPr/>
          </p:nvSpPr>
          <p:spPr>
            <a:xfrm>
              <a:off x="1751400" y="674350"/>
              <a:ext cx="8800" cy="27925"/>
            </a:xfrm>
            <a:custGeom>
              <a:avLst/>
              <a:gdLst/>
              <a:ahLst/>
              <a:cxnLst/>
              <a:rect l="l" t="t" r="r" b="b"/>
              <a:pathLst>
                <a:path w="352" h="1117" extrusionOk="0">
                  <a:moveTo>
                    <a:pt x="176" y="1"/>
                  </a:moveTo>
                  <a:cubicBezTo>
                    <a:pt x="88" y="1"/>
                    <a:pt x="0" y="57"/>
                    <a:pt x="0" y="170"/>
                  </a:cubicBezTo>
                  <a:lnTo>
                    <a:pt x="0" y="947"/>
                  </a:lnTo>
                  <a:cubicBezTo>
                    <a:pt x="0" y="1060"/>
                    <a:pt x="88" y="1116"/>
                    <a:pt x="176" y="1116"/>
                  </a:cubicBezTo>
                  <a:cubicBezTo>
                    <a:pt x="263" y="1116"/>
                    <a:pt x="351" y="1060"/>
                    <a:pt x="351" y="947"/>
                  </a:cubicBezTo>
                  <a:lnTo>
                    <a:pt x="351" y="170"/>
                  </a:lnTo>
                  <a:cubicBezTo>
                    <a:pt x="351" y="57"/>
                    <a:pt x="263" y="1"/>
                    <a:pt x="17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5"/>
            <p:cNvSpPr/>
            <p:nvPr/>
          </p:nvSpPr>
          <p:spPr>
            <a:xfrm>
              <a:off x="1771450" y="703175"/>
              <a:ext cx="11425" cy="32500"/>
            </a:xfrm>
            <a:custGeom>
              <a:avLst/>
              <a:gdLst/>
              <a:ahLst/>
              <a:cxnLst/>
              <a:rect l="l" t="t" r="r" b="b"/>
              <a:pathLst>
                <a:path w="457" h="1300" extrusionOk="0">
                  <a:moveTo>
                    <a:pt x="220" y="1"/>
                  </a:moveTo>
                  <a:cubicBezTo>
                    <a:pt x="132" y="1"/>
                    <a:pt x="38" y="57"/>
                    <a:pt x="25" y="170"/>
                  </a:cubicBezTo>
                  <a:cubicBezTo>
                    <a:pt x="0" y="521"/>
                    <a:pt x="25" y="847"/>
                    <a:pt x="75" y="1173"/>
                  </a:cubicBezTo>
                  <a:cubicBezTo>
                    <a:pt x="95" y="1261"/>
                    <a:pt x="162" y="1300"/>
                    <a:pt x="232" y="1300"/>
                  </a:cubicBezTo>
                  <a:cubicBezTo>
                    <a:pt x="340" y="1300"/>
                    <a:pt x="457" y="1209"/>
                    <a:pt x="426" y="1072"/>
                  </a:cubicBezTo>
                  <a:cubicBezTo>
                    <a:pt x="376" y="772"/>
                    <a:pt x="351" y="471"/>
                    <a:pt x="376" y="170"/>
                  </a:cubicBezTo>
                  <a:cubicBezTo>
                    <a:pt x="389" y="57"/>
                    <a:pt x="307" y="1"/>
                    <a:pt x="22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5"/>
            <p:cNvSpPr/>
            <p:nvPr/>
          </p:nvSpPr>
          <p:spPr>
            <a:xfrm>
              <a:off x="1742925" y="875500"/>
              <a:ext cx="22425" cy="41775"/>
            </a:xfrm>
            <a:custGeom>
              <a:avLst/>
              <a:gdLst/>
              <a:ahLst/>
              <a:cxnLst/>
              <a:rect l="l" t="t" r="r" b="b"/>
              <a:pathLst>
                <a:path w="897" h="1671" extrusionOk="0">
                  <a:moveTo>
                    <a:pt x="179" y="0"/>
                  </a:moveTo>
                  <a:cubicBezTo>
                    <a:pt x="89" y="0"/>
                    <a:pt x="1" y="57"/>
                    <a:pt x="13" y="169"/>
                  </a:cubicBezTo>
                  <a:cubicBezTo>
                    <a:pt x="13" y="696"/>
                    <a:pt x="164" y="1197"/>
                    <a:pt x="490" y="1598"/>
                  </a:cubicBezTo>
                  <a:cubicBezTo>
                    <a:pt x="526" y="1649"/>
                    <a:pt x="580" y="1671"/>
                    <a:pt x="634" y="1671"/>
                  </a:cubicBezTo>
                  <a:cubicBezTo>
                    <a:pt x="765" y="1671"/>
                    <a:pt x="897" y="1546"/>
                    <a:pt x="790" y="1422"/>
                  </a:cubicBezTo>
                  <a:cubicBezTo>
                    <a:pt x="515" y="1046"/>
                    <a:pt x="364" y="645"/>
                    <a:pt x="364" y="169"/>
                  </a:cubicBezTo>
                  <a:cubicBezTo>
                    <a:pt x="364" y="57"/>
                    <a:pt x="270" y="0"/>
                    <a:pt x="1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5"/>
            <p:cNvSpPr/>
            <p:nvPr/>
          </p:nvSpPr>
          <p:spPr>
            <a:xfrm>
              <a:off x="1770825" y="889700"/>
              <a:ext cx="16650" cy="29450"/>
            </a:xfrm>
            <a:custGeom>
              <a:avLst/>
              <a:gdLst/>
              <a:ahLst/>
              <a:cxnLst/>
              <a:rect l="l" t="t" r="r" b="b"/>
              <a:pathLst>
                <a:path w="666" h="1178" extrusionOk="0">
                  <a:moveTo>
                    <a:pt x="200" y="0"/>
                  </a:moveTo>
                  <a:cubicBezTo>
                    <a:pt x="133" y="0"/>
                    <a:pt x="70" y="39"/>
                    <a:pt x="50" y="128"/>
                  </a:cubicBezTo>
                  <a:cubicBezTo>
                    <a:pt x="0" y="478"/>
                    <a:pt x="50" y="804"/>
                    <a:pt x="276" y="1105"/>
                  </a:cubicBezTo>
                  <a:cubicBezTo>
                    <a:pt x="313" y="1156"/>
                    <a:pt x="364" y="1178"/>
                    <a:pt x="416" y="1178"/>
                  </a:cubicBezTo>
                  <a:cubicBezTo>
                    <a:pt x="541" y="1178"/>
                    <a:pt x="665" y="1054"/>
                    <a:pt x="577" y="930"/>
                  </a:cubicBezTo>
                  <a:cubicBezTo>
                    <a:pt x="426" y="704"/>
                    <a:pt x="351" y="478"/>
                    <a:pt x="401" y="228"/>
                  </a:cubicBezTo>
                  <a:cubicBezTo>
                    <a:pt x="416" y="91"/>
                    <a:pt x="303" y="0"/>
                    <a:pt x="20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5"/>
            <p:cNvSpPr/>
            <p:nvPr/>
          </p:nvSpPr>
          <p:spPr>
            <a:xfrm>
              <a:off x="1839250" y="800650"/>
              <a:ext cx="36025" cy="38775"/>
            </a:xfrm>
            <a:custGeom>
              <a:avLst/>
              <a:gdLst/>
              <a:ahLst/>
              <a:cxnLst/>
              <a:rect l="l" t="t" r="r" b="b"/>
              <a:pathLst>
                <a:path w="1441" h="1551" extrusionOk="0">
                  <a:moveTo>
                    <a:pt x="1194" y="1"/>
                  </a:moveTo>
                  <a:cubicBezTo>
                    <a:pt x="1164" y="1"/>
                    <a:pt x="1131" y="10"/>
                    <a:pt x="1098" y="30"/>
                  </a:cubicBezTo>
                  <a:cubicBezTo>
                    <a:pt x="622" y="331"/>
                    <a:pt x="246" y="782"/>
                    <a:pt x="45" y="1334"/>
                  </a:cubicBezTo>
                  <a:cubicBezTo>
                    <a:pt x="0" y="1469"/>
                    <a:pt x="108" y="1550"/>
                    <a:pt x="218" y="1550"/>
                  </a:cubicBezTo>
                  <a:cubicBezTo>
                    <a:pt x="292" y="1550"/>
                    <a:pt x="366" y="1514"/>
                    <a:pt x="396" y="1434"/>
                  </a:cubicBezTo>
                  <a:cubicBezTo>
                    <a:pt x="571" y="983"/>
                    <a:pt x="872" y="582"/>
                    <a:pt x="1273" y="331"/>
                  </a:cubicBezTo>
                  <a:cubicBezTo>
                    <a:pt x="1440" y="227"/>
                    <a:pt x="1346" y="1"/>
                    <a:pt x="119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5"/>
            <p:cNvSpPr/>
            <p:nvPr/>
          </p:nvSpPr>
          <p:spPr>
            <a:xfrm>
              <a:off x="1850050" y="817450"/>
              <a:ext cx="29550" cy="29950"/>
            </a:xfrm>
            <a:custGeom>
              <a:avLst/>
              <a:gdLst/>
              <a:ahLst/>
              <a:cxnLst/>
              <a:rect l="l" t="t" r="r" b="b"/>
              <a:pathLst>
                <a:path w="1182" h="1198" extrusionOk="0">
                  <a:moveTo>
                    <a:pt x="935" y="1"/>
                  </a:moveTo>
                  <a:cubicBezTo>
                    <a:pt x="894" y="1"/>
                    <a:pt x="852" y="18"/>
                    <a:pt x="816" y="60"/>
                  </a:cubicBezTo>
                  <a:cubicBezTo>
                    <a:pt x="566" y="336"/>
                    <a:pt x="340" y="612"/>
                    <a:pt x="114" y="887"/>
                  </a:cubicBezTo>
                  <a:cubicBezTo>
                    <a:pt x="0" y="1021"/>
                    <a:pt x="118" y="1198"/>
                    <a:pt x="247" y="1198"/>
                  </a:cubicBezTo>
                  <a:cubicBezTo>
                    <a:pt x="287" y="1198"/>
                    <a:pt x="329" y="1180"/>
                    <a:pt x="365" y="1138"/>
                  </a:cubicBezTo>
                  <a:cubicBezTo>
                    <a:pt x="591" y="862"/>
                    <a:pt x="841" y="587"/>
                    <a:pt x="1067" y="311"/>
                  </a:cubicBezTo>
                  <a:cubicBezTo>
                    <a:pt x="1181" y="177"/>
                    <a:pt x="1064" y="1"/>
                    <a:pt x="93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5"/>
            <p:cNvSpPr/>
            <p:nvPr/>
          </p:nvSpPr>
          <p:spPr>
            <a:xfrm>
              <a:off x="1815175" y="1121525"/>
              <a:ext cx="26900" cy="35700"/>
            </a:xfrm>
            <a:custGeom>
              <a:avLst/>
              <a:gdLst/>
              <a:ahLst/>
              <a:cxnLst/>
              <a:rect l="l" t="t" r="r" b="b"/>
              <a:pathLst>
                <a:path w="1076" h="1428" extrusionOk="0">
                  <a:moveTo>
                    <a:pt x="225" y="1"/>
                  </a:moveTo>
                  <a:cubicBezTo>
                    <a:pt x="117" y="1"/>
                    <a:pt x="0" y="91"/>
                    <a:pt x="31" y="228"/>
                  </a:cubicBezTo>
                  <a:cubicBezTo>
                    <a:pt x="131" y="679"/>
                    <a:pt x="356" y="1080"/>
                    <a:pt x="682" y="1381"/>
                  </a:cubicBezTo>
                  <a:cubicBezTo>
                    <a:pt x="720" y="1414"/>
                    <a:pt x="762" y="1427"/>
                    <a:pt x="802" y="1427"/>
                  </a:cubicBezTo>
                  <a:cubicBezTo>
                    <a:pt x="948" y="1427"/>
                    <a:pt x="1076" y="1248"/>
                    <a:pt x="958" y="1130"/>
                  </a:cubicBezTo>
                  <a:cubicBezTo>
                    <a:pt x="657" y="855"/>
                    <a:pt x="482" y="529"/>
                    <a:pt x="382" y="128"/>
                  </a:cubicBezTo>
                  <a:cubicBezTo>
                    <a:pt x="362" y="39"/>
                    <a:pt x="295" y="1"/>
                    <a:pt x="22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5"/>
            <p:cNvSpPr/>
            <p:nvPr/>
          </p:nvSpPr>
          <p:spPr>
            <a:xfrm>
              <a:off x="1846200" y="1130850"/>
              <a:ext cx="21600" cy="31800"/>
            </a:xfrm>
            <a:custGeom>
              <a:avLst/>
              <a:gdLst/>
              <a:ahLst/>
              <a:cxnLst/>
              <a:rect l="l" t="t" r="r" b="b"/>
              <a:pathLst>
                <a:path w="864" h="1272" extrusionOk="0">
                  <a:moveTo>
                    <a:pt x="226" y="1"/>
                  </a:moveTo>
                  <a:cubicBezTo>
                    <a:pt x="114" y="1"/>
                    <a:pt x="1" y="130"/>
                    <a:pt x="68" y="281"/>
                  </a:cubicBezTo>
                  <a:cubicBezTo>
                    <a:pt x="193" y="582"/>
                    <a:pt x="344" y="883"/>
                    <a:pt x="494" y="1183"/>
                  </a:cubicBezTo>
                  <a:cubicBezTo>
                    <a:pt x="525" y="1246"/>
                    <a:pt x="576" y="1272"/>
                    <a:pt x="628" y="1272"/>
                  </a:cubicBezTo>
                  <a:cubicBezTo>
                    <a:pt x="743" y="1272"/>
                    <a:pt x="864" y="1146"/>
                    <a:pt x="795" y="1008"/>
                  </a:cubicBezTo>
                  <a:cubicBezTo>
                    <a:pt x="644" y="707"/>
                    <a:pt x="519" y="406"/>
                    <a:pt x="369" y="106"/>
                  </a:cubicBezTo>
                  <a:cubicBezTo>
                    <a:pt x="336" y="32"/>
                    <a:pt x="281" y="1"/>
                    <a:pt x="22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5"/>
            <p:cNvSpPr/>
            <p:nvPr/>
          </p:nvSpPr>
          <p:spPr>
            <a:xfrm>
              <a:off x="1922700" y="1268350"/>
              <a:ext cx="37725" cy="35200"/>
            </a:xfrm>
            <a:custGeom>
              <a:avLst/>
              <a:gdLst/>
              <a:ahLst/>
              <a:cxnLst/>
              <a:rect l="l" t="t" r="r" b="b"/>
              <a:pathLst>
                <a:path w="1509" h="1408" extrusionOk="0">
                  <a:moveTo>
                    <a:pt x="302" y="1"/>
                  </a:moveTo>
                  <a:cubicBezTo>
                    <a:pt x="148" y="1"/>
                    <a:pt x="1" y="200"/>
                    <a:pt x="141" y="320"/>
                  </a:cubicBezTo>
                  <a:cubicBezTo>
                    <a:pt x="517" y="621"/>
                    <a:pt x="842" y="972"/>
                    <a:pt x="1143" y="1348"/>
                  </a:cubicBezTo>
                  <a:cubicBezTo>
                    <a:pt x="1179" y="1390"/>
                    <a:pt x="1221" y="1407"/>
                    <a:pt x="1262" y="1407"/>
                  </a:cubicBezTo>
                  <a:cubicBezTo>
                    <a:pt x="1391" y="1407"/>
                    <a:pt x="1508" y="1230"/>
                    <a:pt x="1394" y="1097"/>
                  </a:cubicBezTo>
                  <a:cubicBezTo>
                    <a:pt x="1093" y="721"/>
                    <a:pt x="767" y="370"/>
                    <a:pt x="416" y="44"/>
                  </a:cubicBezTo>
                  <a:cubicBezTo>
                    <a:pt x="381" y="14"/>
                    <a:pt x="341" y="1"/>
                    <a:pt x="30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5"/>
            <p:cNvSpPr/>
            <p:nvPr/>
          </p:nvSpPr>
          <p:spPr>
            <a:xfrm>
              <a:off x="1955125" y="1276850"/>
              <a:ext cx="27900" cy="24100"/>
            </a:xfrm>
            <a:custGeom>
              <a:avLst/>
              <a:gdLst/>
              <a:ahLst/>
              <a:cxnLst/>
              <a:rect l="l" t="t" r="r" b="b"/>
              <a:pathLst>
                <a:path w="1116" h="964" extrusionOk="0">
                  <a:moveTo>
                    <a:pt x="237" y="0"/>
                  </a:moveTo>
                  <a:cubicBezTo>
                    <a:pt x="99" y="0"/>
                    <a:pt x="1" y="231"/>
                    <a:pt x="147" y="356"/>
                  </a:cubicBezTo>
                  <a:cubicBezTo>
                    <a:pt x="373" y="506"/>
                    <a:pt x="573" y="682"/>
                    <a:pt x="748" y="907"/>
                  </a:cubicBezTo>
                  <a:cubicBezTo>
                    <a:pt x="782" y="947"/>
                    <a:pt x="821" y="964"/>
                    <a:pt x="860" y="964"/>
                  </a:cubicBezTo>
                  <a:cubicBezTo>
                    <a:pt x="992" y="964"/>
                    <a:pt x="1116" y="768"/>
                    <a:pt x="999" y="632"/>
                  </a:cubicBezTo>
                  <a:cubicBezTo>
                    <a:pt x="799" y="406"/>
                    <a:pt x="573" y="206"/>
                    <a:pt x="322" y="30"/>
                  </a:cubicBezTo>
                  <a:cubicBezTo>
                    <a:pt x="293" y="9"/>
                    <a:pt x="264" y="0"/>
                    <a:pt x="23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5"/>
            <p:cNvSpPr/>
            <p:nvPr/>
          </p:nvSpPr>
          <p:spPr>
            <a:xfrm>
              <a:off x="2396150" y="769475"/>
              <a:ext cx="511925" cy="698625"/>
            </a:xfrm>
            <a:custGeom>
              <a:avLst/>
              <a:gdLst/>
              <a:ahLst/>
              <a:cxnLst/>
              <a:rect l="l" t="t" r="r" b="b"/>
              <a:pathLst>
                <a:path w="20477" h="27945" extrusionOk="0">
                  <a:moveTo>
                    <a:pt x="17544" y="1"/>
                  </a:moveTo>
                  <a:cubicBezTo>
                    <a:pt x="16701" y="1"/>
                    <a:pt x="15788" y="716"/>
                    <a:pt x="16015" y="1804"/>
                  </a:cubicBezTo>
                  <a:cubicBezTo>
                    <a:pt x="16516" y="4160"/>
                    <a:pt x="16767" y="6616"/>
                    <a:pt x="16642" y="8997"/>
                  </a:cubicBezTo>
                  <a:cubicBezTo>
                    <a:pt x="15489" y="7293"/>
                    <a:pt x="13910" y="5889"/>
                    <a:pt x="12030" y="4937"/>
                  </a:cubicBezTo>
                  <a:cubicBezTo>
                    <a:pt x="11803" y="4821"/>
                    <a:pt x="11578" y="4770"/>
                    <a:pt x="11366" y="4770"/>
                  </a:cubicBezTo>
                  <a:cubicBezTo>
                    <a:pt x="10056" y="4770"/>
                    <a:pt x="9178" y="6706"/>
                    <a:pt x="10601" y="7418"/>
                  </a:cubicBezTo>
                  <a:cubicBezTo>
                    <a:pt x="13308" y="8771"/>
                    <a:pt x="15113" y="11127"/>
                    <a:pt x="15739" y="14085"/>
                  </a:cubicBezTo>
                  <a:cubicBezTo>
                    <a:pt x="15739" y="14110"/>
                    <a:pt x="15739" y="14110"/>
                    <a:pt x="15739" y="14135"/>
                  </a:cubicBezTo>
                  <a:cubicBezTo>
                    <a:pt x="15012" y="16365"/>
                    <a:pt x="13809" y="18420"/>
                    <a:pt x="12030" y="20175"/>
                  </a:cubicBezTo>
                  <a:cubicBezTo>
                    <a:pt x="11754" y="17568"/>
                    <a:pt x="10777" y="15087"/>
                    <a:pt x="9173" y="12957"/>
                  </a:cubicBezTo>
                  <a:cubicBezTo>
                    <a:pt x="8848" y="12528"/>
                    <a:pt x="8403" y="12350"/>
                    <a:pt x="7965" y="12350"/>
                  </a:cubicBezTo>
                  <a:cubicBezTo>
                    <a:pt x="6918" y="12350"/>
                    <a:pt x="5914" y="13368"/>
                    <a:pt x="6692" y="14410"/>
                  </a:cubicBezTo>
                  <a:cubicBezTo>
                    <a:pt x="8471" y="16791"/>
                    <a:pt x="9323" y="19423"/>
                    <a:pt x="9223" y="22330"/>
                  </a:cubicBezTo>
                  <a:cubicBezTo>
                    <a:pt x="7794" y="23232"/>
                    <a:pt x="6215" y="23934"/>
                    <a:pt x="4586" y="24435"/>
                  </a:cubicBezTo>
                  <a:cubicBezTo>
                    <a:pt x="3910" y="24636"/>
                    <a:pt x="3233" y="24811"/>
                    <a:pt x="2556" y="24962"/>
                  </a:cubicBezTo>
                  <a:cubicBezTo>
                    <a:pt x="2030" y="25062"/>
                    <a:pt x="1804" y="25087"/>
                    <a:pt x="1854" y="25087"/>
                  </a:cubicBezTo>
                  <a:cubicBezTo>
                    <a:pt x="41" y="25112"/>
                    <a:pt x="0" y="27945"/>
                    <a:pt x="1807" y="27945"/>
                  </a:cubicBezTo>
                  <a:cubicBezTo>
                    <a:pt x="1823" y="27945"/>
                    <a:pt x="1838" y="27945"/>
                    <a:pt x="1854" y="27944"/>
                  </a:cubicBezTo>
                  <a:cubicBezTo>
                    <a:pt x="5012" y="27869"/>
                    <a:pt x="8471" y="26315"/>
                    <a:pt x="11203" y="24486"/>
                  </a:cubicBezTo>
                  <a:cubicBezTo>
                    <a:pt x="11328" y="24410"/>
                    <a:pt x="11479" y="24335"/>
                    <a:pt x="11579" y="24210"/>
                  </a:cubicBezTo>
                  <a:cubicBezTo>
                    <a:pt x="12005" y="23934"/>
                    <a:pt x="12406" y="23633"/>
                    <a:pt x="12782" y="23308"/>
                  </a:cubicBezTo>
                  <a:cubicBezTo>
                    <a:pt x="19599" y="17844"/>
                    <a:pt x="20476" y="9122"/>
                    <a:pt x="18772" y="1027"/>
                  </a:cubicBezTo>
                  <a:cubicBezTo>
                    <a:pt x="18623" y="311"/>
                    <a:pt x="18098" y="1"/>
                    <a:pt x="175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5"/>
            <p:cNvSpPr/>
            <p:nvPr/>
          </p:nvSpPr>
          <p:spPr>
            <a:xfrm>
              <a:off x="2554225" y="1375250"/>
              <a:ext cx="29125" cy="18400"/>
            </a:xfrm>
            <a:custGeom>
              <a:avLst/>
              <a:gdLst/>
              <a:ahLst/>
              <a:cxnLst/>
              <a:rect l="l" t="t" r="r" b="b"/>
              <a:pathLst>
                <a:path w="1165" h="736" extrusionOk="0">
                  <a:moveTo>
                    <a:pt x="888" y="1"/>
                  </a:moveTo>
                  <a:cubicBezTo>
                    <a:pt x="858" y="1"/>
                    <a:pt x="826" y="9"/>
                    <a:pt x="795" y="29"/>
                  </a:cubicBezTo>
                  <a:cubicBezTo>
                    <a:pt x="594" y="154"/>
                    <a:pt x="369" y="280"/>
                    <a:pt x="168" y="405"/>
                  </a:cubicBezTo>
                  <a:cubicBezTo>
                    <a:pt x="1" y="509"/>
                    <a:pt x="95" y="736"/>
                    <a:pt x="247" y="736"/>
                  </a:cubicBezTo>
                  <a:cubicBezTo>
                    <a:pt x="277" y="736"/>
                    <a:pt x="310" y="727"/>
                    <a:pt x="344" y="706"/>
                  </a:cubicBezTo>
                  <a:cubicBezTo>
                    <a:pt x="544" y="580"/>
                    <a:pt x="770" y="455"/>
                    <a:pt x="995" y="330"/>
                  </a:cubicBezTo>
                  <a:cubicBezTo>
                    <a:pt x="1164" y="245"/>
                    <a:pt x="1048" y="1"/>
                    <a:pt x="88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5"/>
            <p:cNvSpPr/>
            <p:nvPr/>
          </p:nvSpPr>
          <p:spPr>
            <a:xfrm>
              <a:off x="2570075" y="1387800"/>
              <a:ext cx="38325" cy="20900"/>
            </a:xfrm>
            <a:custGeom>
              <a:avLst/>
              <a:gdLst/>
              <a:ahLst/>
              <a:cxnLst/>
              <a:rect l="l" t="t" r="r" b="b"/>
              <a:pathLst>
                <a:path w="1533" h="836" extrusionOk="0">
                  <a:moveTo>
                    <a:pt x="1279" y="0"/>
                  </a:moveTo>
                  <a:cubicBezTo>
                    <a:pt x="1250" y="0"/>
                    <a:pt x="1220" y="9"/>
                    <a:pt x="1188" y="28"/>
                  </a:cubicBezTo>
                  <a:cubicBezTo>
                    <a:pt x="887" y="229"/>
                    <a:pt x="562" y="379"/>
                    <a:pt x="211" y="479"/>
                  </a:cubicBezTo>
                  <a:cubicBezTo>
                    <a:pt x="0" y="526"/>
                    <a:pt x="74" y="835"/>
                    <a:pt x="268" y="835"/>
                  </a:cubicBezTo>
                  <a:cubicBezTo>
                    <a:pt x="282" y="835"/>
                    <a:pt x="296" y="834"/>
                    <a:pt x="311" y="830"/>
                  </a:cubicBezTo>
                  <a:cubicBezTo>
                    <a:pt x="687" y="730"/>
                    <a:pt x="1038" y="555"/>
                    <a:pt x="1364" y="354"/>
                  </a:cubicBezTo>
                  <a:cubicBezTo>
                    <a:pt x="1533" y="248"/>
                    <a:pt x="1434" y="0"/>
                    <a:pt x="12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5"/>
            <p:cNvSpPr/>
            <p:nvPr/>
          </p:nvSpPr>
          <p:spPr>
            <a:xfrm>
              <a:off x="2727125" y="1252825"/>
              <a:ext cx="20175" cy="22625"/>
            </a:xfrm>
            <a:custGeom>
              <a:avLst/>
              <a:gdLst/>
              <a:ahLst/>
              <a:cxnLst/>
              <a:rect l="l" t="t" r="r" b="b"/>
              <a:pathLst>
                <a:path w="807" h="905" extrusionOk="0">
                  <a:moveTo>
                    <a:pt x="559" y="0"/>
                  </a:moveTo>
                  <a:cubicBezTo>
                    <a:pt x="505" y="0"/>
                    <a:pt x="451" y="26"/>
                    <a:pt x="420" y="89"/>
                  </a:cubicBezTo>
                  <a:cubicBezTo>
                    <a:pt x="295" y="264"/>
                    <a:pt x="194" y="465"/>
                    <a:pt x="69" y="640"/>
                  </a:cubicBezTo>
                  <a:cubicBezTo>
                    <a:pt x="0" y="778"/>
                    <a:pt x="121" y="904"/>
                    <a:pt x="244" y="904"/>
                  </a:cubicBezTo>
                  <a:cubicBezTo>
                    <a:pt x="300" y="904"/>
                    <a:pt x="356" y="878"/>
                    <a:pt x="395" y="816"/>
                  </a:cubicBezTo>
                  <a:cubicBezTo>
                    <a:pt x="495" y="640"/>
                    <a:pt x="621" y="440"/>
                    <a:pt x="721" y="264"/>
                  </a:cubicBezTo>
                  <a:cubicBezTo>
                    <a:pt x="807" y="126"/>
                    <a:pt x="680" y="0"/>
                    <a:pt x="55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5"/>
            <p:cNvSpPr/>
            <p:nvPr/>
          </p:nvSpPr>
          <p:spPr>
            <a:xfrm>
              <a:off x="2741300" y="1264100"/>
              <a:ext cx="22300" cy="22625"/>
            </a:xfrm>
            <a:custGeom>
              <a:avLst/>
              <a:gdLst/>
              <a:ahLst/>
              <a:cxnLst/>
              <a:rect l="l" t="t" r="r" b="b"/>
              <a:pathLst>
                <a:path w="892" h="905" extrusionOk="0">
                  <a:moveTo>
                    <a:pt x="647" y="1"/>
                  </a:moveTo>
                  <a:cubicBezTo>
                    <a:pt x="588" y="1"/>
                    <a:pt x="527" y="26"/>
                    <a:pt x="480" y="89"/>
                  </a:cubicBezTo>
                  <a:lnTo>
                    <a:pt x="104" y="640"/>
                  </a:lnTo>
                  <a:cubicBezTo>
                    <a:pt x="0" y="778"/>
                    <a:pt x="122" y="904"/>
                    <a:pt x="249" y="904"/>
                  </a:cubicBezTo>
                  <a:cubicBezTo>
                    <a:pt x="307" y="904"/>
                    <a:pt x="365" y="878"/>
                    <a:pt x="404" y="816"/>
                  </a:cubicBezTo>
                  <a:lnTo>
                    <a:pt x="805" y="264"/>
                  </a:lnTo>
                  <a:cubicBezTo>
                    <a:pt x="892" y="127"/>
                    <a:pt x="776" y="1"/>
                    <a:pt x="64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5"/>
            <p:cNvSpPr/>
            <p:nvPr/>
          </p:nvSpPr>
          <p:spPr>
            <a:xfrm>
              <a:off x="2755950" y="984025"/>
              <a:ext cx="19800" cy="21575"/>
            </a:xfrm>
            <a:custGeom>
              <a:avLst/>
              <a:gdLst/>
              <a:ahLst/>
              <a:cxnLst/>
              <a:rect l="l" t="t" r="r" b="b"/>
              <a:pathLst>
                <a:path w="792" h="863" extrusionOk="0">
                  <a:moveTo>
                    <a:pt x="244" y="0"/>
                  </a:moveTo>
                  <a:cubicBezTo>
                    <a:pt x="121" y="0"/>
                    <a:pt x="0" y="126"/>
                    <a:pt x="69" y="264"/>
                  </a:cubicBezTo>
                  <a:lnTo>
                    <a:pt x="395" y="791"/>
                  </a:lnTo>
                  <a:cubicBezTo>
                    <a:pt x="431" y="841"/>
                    <a:pt x="482" y="863"/>
                    <a:pt x="533" y="863"/>
                  </a:cubicBezTo>
                  <a:cubicBezTo>
                    <a:pt x="660" y="863"/>
                    <a:pt x="792" y="733"/>
                    <a:pt x="721" y="590"/>
                  </a:cubicBezTo>
                  <a:cubicBezTo>
                    <a:pt x="595" y="440"/>
                    <a:pt x="495" y="264"/>
                    <a:pt x="395" y="89"/>
                  </a:cubicBezTo>
                  <a:cubicBezTo>
                    <a:pt x="356" y="26"/>
                    <a:pt x="300" y="0"/>
                    <a:pt x="24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5"/>
            <p:cNvSpPr/>
            <p:nvPr/>
          </p:nvSpPr>
          <p:spPr>
            <a:xfrm>
              <a:off x="2774850" y="979425"/>
              <a:ext cx="23225" cy="27850"/>
            </a:xfrm>
            <a:custGeom>
              <a:avLst/>
              <a:gdLst/>
              <a:ahLst/>
              <a:cxnLst/>
              <a:rect l="l" t="t" r="r" b="b"/>
              <a:pathLst>
                <a:path w="929" h="1114" extrusionOk="0">
                  <a:moveTo>
                    <a:pt x="264" y="0"/>
                  </a:moveTo>
                  <a:cubicBezTo>
                    <a:pt x="140" y="0"/>
                    <a:pt x="1" y="130"/>
                    <a:pt x="90" y="273"/>
                  </a:cubicBezTo>
                  <a:cubicBezTo>
                    <a:pt x="240" y="524"/>
                    <a:pt x="391" y="774"/>
                    <a:pt x="541" y="1025"/>
                  </a:cubicBezTo>
                  <a:cubicBezTo>
                    <a:pt x="580" y="1087"/>
                    <a:pt x="636" y="1113"/>
                    <a:pt x="691" y="1113"/>
                  </a:cubicBezTo>
                  <a:cubicBezTo>
                    <a:pt x="813" y="1113"/>
                    <a:pt x="928" y="987"/>
                    <a:pt x="842" y="849"/>
                  </a:cubicBezTo>
                  <a:cubicBezTo>
                    <a:pt x="691" y="599"/>
                    <a:pt x="541" y="348"/>
                    <a:pt x="391" y="72"/>
                  </a:cubicBezTo>
                  <a:cubicBezTo>
                    <a:pt x="362" y="22"/>
                    <a:pt x="314" y="0"/>
                    <a:pt x="26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5"/>
            <p:cNvSpPr/>
            <p:nvPr/>
          </p:nvSpPr>
          <p:spPr>
            <a:xfrm>
              <a:off x="2837125" y="913900"/>
              <a:ext cx="14675" cy="29800"/>
            </a:xfrm>
            <a:custGeom>
              <a:avLst/>
              <a:gdLst/>
              <a:ahLst/>
              <a:cxnLst/>
              <a:rect l="l" t="t" r="r" b="b"/>
              <a:pathLst>
                <a:path w="587" h="1192" extrusionOk="0">
                  <a:moveTo>
                    <a:pt x="196" y="1"/>
                  </a:moveTo>
                  <a:cubicBezTo>
                    <a:pt x="99" y="1"/>
                    <a:pt x="1" y="81"/>
                    <a:pt x="30" y="212"/>
                  </a:cubicBezTo>
                  <a:cubicBezTo>
                    <a:pt x="80" y="488"/>
                    <a:pt x="155" y="764"/>
                    <a:pt x="206" y="1064"/>
                  </a:cubicBezTo>
                  <a:cubicBezTo>
                    <a:pt x="225" y="1153"/>
                    <a:pt x="292" y="1192"/>
                    <a:pt x="362" y="1192"/>
                  </a:cubicBezTo>
                  <a:cubicBezTo>
                    <a:pt x="470" y="1192"/>
                    <a:pt x="587" y="1101"/>
                    <a:pt x="556" y="964"/>
                  </a:cubicBezTo>
                  <a:cubicBezTo>
                    <a:pt x="481" y="688"/>
                    <a:pt x="431" y="413"/>
                    <a:pt x="356" y="137"/>
                  </a:cubicBezTo>
                  <a:cubicBezTo>
                    <a:pt x="335" y="43"/>
                    <a:pt x="266" y="1"/>
                    <a:pt x="19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5"/>
            <p:cNvSpPr/>
            <p:nvPr/>
          </p:nvSpPr>
          <p:spPr>
            <a:xfrm>
              <a:off x="2855525" y="912250"/>
              <a:ext cx="15250" cy="28125"/>
            </a:xfrm>
            <a:custGeom>
              <a:avLst/>
              <a:gdLst/>
              <a:ahLst/>
              <a:cxnLst/>
              <a:rect l="l" t="t" r="r" b="b"/>
              <a:pathLst>
                <a:path w="610" h="1125" extrusionOk="0">
                  <a:moveTo>
                    <a:pt x="223" y="1"/>
                  </a:moveTo>
                  <a:cubicBezTo>
                    <a:pt x="111" y="1"/>
                    <a:pt x="0" y="91"/>
                    <a:pt x="46" y="228"/>
                  </a:cubicBezTo>
                  <a:cubicBezTo>
                    <a:pt x="146" y="454"/>
                    <a:pt x="196" y="704"/>
                    <a:pt x="221" y="955"/>
                  </a:cubicBezTo>
                  <a:cubicBezTo>
                    <a:pt x="246" y="1068"/>
                    <a:pt x="347" y="1124"/>
                    <a:pt x="438" y="1124"/>
                  </a:cubicBezTo>
                  <a:cubicBezTo>
                    <a:pt x="528" y="1124"/>
                    <a:pt x="610" y="1068"/>
                    <a:pt x="597" y="955"/>
                  </a:cubicBezTo>
                  <a:cubicBezTo>
                    <a:pt x="547" y="654"/>
                    <a:pt x="497" y="404"/>
                    <a:pt x="397" y="128"/>
                  </a:cubicBezTo>
                  <a:cubicBezTo>
                    <a:pt x="367" y="39"/>
                    <a:pt x="295" y="1"/>
                    <a:pt x="22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5"/>
            <p:cNvSpPr/>
            <p:nvPr/>
          </p:nvSpPr>
          <p:spPr>
            <a:xfrm>
              <a:off x="2129225" y="1665925"/>
              <a:ext cx="163550" cy="85525"/>
            </a:xfrm>
            <a:custGeom>
              <a:avLst/>
              <a:gdLst/>
              <a:ahLst/>
              <a:cxnLst/>
              <a:rect l="l" t="t" r="r" b="b"/>
              <a:pathLst>
                <a:path w="6542" h="3421" extrusionOk="0">
                  <a:moveTo>
                    <a:pt x="2494" y="0"/>
                  </a:moveTo>
                  <a:cubicBezTo>
                    <a:pt x="1271" y="0"/>
                    <a:pt x="312" y="425"/>
                    <a:pt x="176" y="1109"/>
                  </a:cubicBezTo>
                  <a:cubicBezTo>
                    <a:pt x="0" y="2011"/>
                    <a:pt x="1253" y="2989"/>
                    <a:pt x="2957" y="3314"/>
                  </a:cubicBezTo>
                  <a:cubicBezTo>
                    <a:pt x="3334" y="3386"/>
                    <a:pt x="3701" y="3420"/>
                    <a:pt x="4047" y="3420"/>
                  </a:cubicBezTo>
                  <a:cubicBezTo>
                    <a:pt x="5271" y="3420"/>
                    <a:pt x="6229" y="2996"/>
                    <a:pt x="6366" y="2312"/>
                  </a:cubicBezTo>
                  <a:cubicBezTo>
                    <a:pt x="6541" y="1435"/>
                    <a:pt x="5288" y="457"/>
                    <a:pt x="3584" y="106"/>
                  </a:cubicBezTo>
                  <a:cubicBezTo>
                    <a:pt x="3208" y="34"/>
                    <a:pt x="2840" y="0"/>
                    <a:pt x="2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5"/>
            <p:cNvSpPr/>
            <p:nvPr/>
          </p:nvSpPr>
          <p:spPr>
            <a:xfrm>
              <a:off x="2246450" y="1691250"/>
              <a:ext cx="34275" cy="31575"/>
            </a:xfrm>
            <a:custGeom>
              <a:avLst/>
              <a:gdLst/>
              <a:ahLst/>
              <a:cxnLst/>
              <a:rect l="l" t="t" r="r" b="b"/>
              <a:pathLst>
                <a:path w="1371" h="1263" extrusionOk="0">
                  <a:moveTo>
                    <a:pt x="291" y="1"/>
                  </a:moveTo>
                  <a:cubicBezTo>
                    <a:pt x="125" y="1"/>
                    <a:pt x="1" y="235"/>
                    <a:pt x="173" y="321"/>
                  </a:cubicBezTo>
                  <a:cubicBezTo>
                    <a:pt x="524" y="522"/>
                    <a:pt x="800" y="798"/>
                    <a:pt x="975" y="1174"/>
                  </a:cubicBezTo>
                  <a:cubicBezTo>
                    <a:pt x="1007" y="1236"/>
                    <a:pt x="1060" y="1262"/>
                    <a:pt x="1115" y="1262"/>
                  </a:cubicBezTo>
                  <a:cubicBezTo>
                    <a:pt x="1237" y="1262"/>
                    <a:pt x="1370" y="1136"/>
                    <a:pt x="1301" y="998"/>
                  </a:cubicBezTo>
                  <a:cubicBezTo>
                    <a:pt x="1076" y="572"/>
                    <a:pt x="775" y="246"/>
                    <a:pt x="374" y="21"/>
                  </a:cubicBezTo>
                  <a:cubicBezTo>
                    <a:pt x="346" y="7"/>
                    <a:pt x="318" y="1"/>
                    <a:pt x="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373" name="Google Shape;5373;p45">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374" name="Google Shape;5374;p45">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376" name="Google Shape;5376;p45">
            <a:hlinkClick r:id="rId4" action="ppaction://hlinksldjump"/>
          </p:cNvPr>
          <p:cNvSpPr txBox="1">
            <a:spLocks noGrp="1"/>
          </p:cNvSpPr>
          <p:nvPr>
            <p:ph type="title"/>
          </p:nvPr>
        </p:nvSpPr>
        <p:spPr>
          <a:xfrm>
            <a:off x="182149" y="1994800"/>
            <a:ext cx="484500" cy="1469574"/>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solidFill>
                  <a:schemeClr val="accent2"/>
                </a:solidFill>
              </a:rPr>
              <a:t>Zone 325</a:t>
            </a:r>
            <a:endParaRPr sz="1600" dirty="0">
              <a:solidFill>
                <a:schemeClr val="accent2"/>
              </a:solidFill>
            </a:endParaRPr>
          </a:p>
        </p:txBody>
      </p:sp>
      <p:pic>
        <p:nvPicPr>
          <p:cNvPr id="5379" name="Google Shape;5379;p45"/>
          <p:cNvPicPr preferRelativeResize="0"/>
          <p:nvPr/>
        </p:nvPicPr>
        <p:blipFill rotWithShape="1">
          <a:blip r:embed="rId5">
            <a:alphaModFix/>
          </a:blip>
          <a:srcRect/>
          <a:stretch/>
        </p:blipFill>
        <p:spPr>
          <a:xfrm>
            <a:off x="182137" y="599463"/>
            <a:ext cx="484525" cy="484525"/>
          </a:xfrm>
          <a:prstGeom prst="rect">
            <a:avLst/>
          </a:prstGeom>
          <a:noFill/>
          <a:ln>
            <a:noFill/>
          </a:ln>
        </p:spPr>
      </p:pic>
      <p:sp>
        <p:nvSpPr>
          <p:cNvPr id="108" name="Titre 13"/>
          <p:cNvSpPr txBox="1">
            <a:spLocks/>
          </p:cNvSpPr>
          <p:nvPr/>
        </p:nvSpPr>
        <p:spPr>
          <a:xfrm>
            <a:off x="1229896" y="370770"/>
            <a:ext cx="7479596" cy="5727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Crushed"/>
              <a:buNone/>
              <a:defRPr sz="7500" b="0" i="0" u="none" strike="noStrike" cap="none">
                <a:solidFill>
                  <a:schemeClr val="dk1"/>
                </a:solidFill>
                <a:latin typeface="Crushed"/>
                <a:ea typeface="Crushed"/>
                <a:cs typeface="Crushed"/>
                <a:sym typeface="Crushed"/>
              </a:defRPr>
            </a:lvl1pPr>
            <a:lvl2pPr marR="0" lvl="1"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9pPr>
          </a:lstStyle>
          <a:p>
            <a:pPr algn="l"/>
            <a:r>
              <a:rPr lang="fr-FR" sz="2800" dirty="0" smtClean="0"/>
              <a:t>La zone 325 dans vos souliers :</a:t>
            </a:r>
            <a:br>
              <a:rPr lang="fr-FR" sz="2800" dirty="0" smtClean="0"/>
            </a:br>
            <a:r>
              <a:rPr lang="fr-FR" sz="2800" b="1" dirty="0" smtClean="0"/>
              <a:t>Exemple d’usage pour des monographies</a:t>
            </a:r>
            <a:endParaRPr lang="fr-FR" sz="2800" b="1" dirty="0"/>
          </a:p>
        </p:txBody>
      </p:sp>
      <p:pic>
        <p:nvPicPr>
          <p:cNvPr id="2" name="Image 1"/>
          <p:cNvPicPr>
            <a:picLocks noChangeAspect="1"/>
          </p:cNvPicPr>
          <p:nvPr/>
        </p:nvPicPr>
        <p:blipFill>
          <a:blip r:embed="rId6"/>
          <a:stretch>
            <a:fillRect/>
          </a:stretch>
        </p:blipFill>
        <p:spPr>
          <a:xfrm>
            <a:off x="1479168" y="2044869"/>
            <a:ext cx="6076950" cy="466725"/>
          </a:xfrm>
          <a:prstGeom prst="rect">
            <a:avLst/>
          </a:prstGeom>
        </p:spPr>
      </p:pic>
      <p:pic>
        <p:nvPicPr>
          <p:cNvPr id="4" name="Image 3"/>
          <p:cNvPicPr>
            <a:picLocks noChangeAspect="1"/>
          </p:cNvPicPr>
          <p:nvPr/>
        </p:nvPicPr>
        <p:blipFill>
          <a:blip r:embed="rId7"/>
          <a:stretch>
            <a:fillRect/>
          </a:stretch>
        </p:blipFill>
        <p:spPr>
          <a:xfrm>
            <a:off x="1455612" y="2913521"/>
            <a:ext cx="5715000" cy="457200"/>
          </a:xfrm>
          <a:prstGeom prst="rect">
            <a:avLst/>
          </a:prstGeom>
        </p:spPr>
      </p:pic>
      <p:pic>
        <p:nvPicPr>
          <p:cNvPr id="6" name="Image 5"/>
          <p:cNvPicPr>
            <a:picLocks noChangeAspect="1"/>
          </p:cNvPicPr>
          <p:nvPr/>
        </p:nvPicPr>
        <p:blipFill>
          <a:blip r:embed="rId8"/>
          <a:stretch>
            <a:fillRect/>
          </a:stretch>
        </p:blipFill>
        <p:spPr>
          <a:xfrm>
            <a:off x="1409021" y="3485976"/>
            <a:ext cx="1828800" cy="209550"/>
          </a:xfrm>
          <a:prstGeom prst="rect">
            <a:avLst/>
          </a:prstGeom>
        </p:spPr>
      </p:pic>
      <p:pic>
        <p:nvPicPr>
          <p:cNvPr id="7" name="Image 6"/>
          <p:cNvPicPr>
            <a:picLocks noChangeAspect="1"/>
          </p:cNvPicPr>
          <p:nvPr/>
        </p:nvPicPr>
        <p:blipFill>
          <a:blip r:embed="rId9"/>
          <a:stretch>
            <a:fillRect/>
          </a:stretch>
        </p:blipFill>
        <p:spPr>
          <a:xfrm>
            <a:off x="3237821" y="3468831"/>
            <a:ext cx="4219575" cy="561975"/>
          </a:xfrm>
          <a:prstGeom prst="rect">
            <a:avLst/>
          </a:prstGeom>
        </p:spPr>
      </p:pic>
      <p:sp>
        <p:nvSpPr>
          <p:cNvPr id="8" name="ZoneTexte 7"/>
          <p:cNvSpPr txBox="1"/>
          <p:nvPr/>
        </p:nvSpPr>
        <p:spPr>
          <a:xfrm>
            <a:off x="2113828" y="4103290"/>
            <a:ext cx="4805157" cy="307777"/>
          </a:xfrm>
          <a:prstGeom prst="rect">
            <a:avLst/>
          </a:prstGeom>
          <a:solidFill>
            <a:schemeClr val="bg2"/>
          </a:solidFill>
        </p:spPr>
        <p:txBody>
          <a:bodyPr wrap="square" rtlCol="0">
            <a:spAutoFit/>
          </a:bodyPr>
          <a:lstStyle/>
          <a:p>
            <a:r>
              <a:rPr lang="fr-FR" dirty="0" smtClean="0">
                <a:solidFill>
                  <a:schemeClr val="tx1">
                    <a:lumMod val="75000"/>
                  </a:schemeClr>
                </a:solidFill>
              </a:rPr>
              <a:t>L’URL enregistrée en $u est actif sous l’intitulé </a:t>
            </a:r>
            <a:r>
              <a:rPr lang="fr-FR" smtClean="0">
                <a:solidFill>
                  <a:schemeClr val="tx1">
                    <a:lumMod val="75000"/>
                  </a:schemeClr>
                </a:solidFill>
              </a:rPr>
              <a:t>du $b</a:t>
            </a:r>
            <a:endParaRPr lang="fr-FR" dirty="0">
              <a:solidFill>
                <a:schemeClr val="tx1">
                  <a:lumMod val="75000"/>
                </a:schemeClr>
              </a:solidFill>
            </a:endParaRPr>
          </a:p>
        </p:txBody>
      </p:sp>
      <p:grpSp>
        <p:nvGrpSpPr>
          <p:cNvPr id="5380" name="Google Shape;5380;p45"/>
          <p:cNvGrpSpPr/>
          <p:nvPr/>
        </p:nvGrpSpPr>
        <p:grpSpPr>
          <a:xfrm rot="19934437">
            <a:off x="1085668" y="3252444"/>
            <a:ext cx="1208838" cy="1170867"/>
            <a:chOff x="1871884" y="3476060"/>
            <a:chExt cx="1208838" cy="1170867"/>
          </a:xfrm>
        </p:grpSpPr>
        <p:grpSp>
          <p:nvGrpSpPr>
            <p:cNvPr id="5381" name="Google Shape;5381;p45"/>
            <p:cNvGrpSpPr/>
            <p:nvPr/>
          </p:nvGrpSpPr>
          <p:grpSpPr>
            <a:xfrm rot="1740949">
              <a:off x="2009846" y="3801424"/>
              <a:ext cx="484491" cy="694225"/>
              <a:chOff x="2411925" y="2010000"/>
              <a:chExt cx="327850" cy="469775"/>
            </a:xfrm>
          </p:grpSpPr>
          <p:sp>
            <p:nvSpPr>
              <p:cNvPr id="5382" name="Google Shape;5382;p45"/>
              <p:cNvSpPr/>
              <p:nvPr/>
            </p:nvSpPr>
            <p:spPr>
              <a:xfrm>
                <a:off x="2507525" y="2080700"/>
                <a:ext cx="196325" cy="399075"/>
              </a:xfrm>
              <a:custGeom>
                <a:avLst/>
                <a:gdLst/>
                <a:ahLst/>
                <a:cxnLst/>
                <a:rect l="l" t="t" r="r" b="b"/>
                <a:pathLst>
                  <a:path w="7853" h="15963" extrusionOk="0">
                    <a:moveTo>
                      <a:pt x="3148" y="0"/>
                    </a:moveTo>
                    <a:cubicBezTo>
                      <a:pt x="3051" y="0"/>
                      <a:pt x="2945" y="102"/>
                      <a:pt x="2990" y="224"/>
                    </a:cubicBezTo>
                    <a:cubicBezTo>
                      <a:pt x="3744" y="2324"/>
                      <a:pt x="4154" y="4583"/>
                      <a:pt x="4314" y="6889"/>
                    </a:cubicBezTo>
                    <a:cubicBezTo>
                      <a:pt x="3150" y="5770"/>
                      <a:pt x="1644" y="5040"/>
                      <a:pt x="46" y="4834"/>
                    </a:cubicBezTo>
                    <a:lnTo>
                      <a:pt x="0" y="5108"/>
                    </a:lnTo>
                    <a:cubicBezTo>
                      <a:pt x="1644" y="5337"/>
                      <a:pt x="3196" y="6113"/>
                      <a:pt x="4337" y="7299"/>
                    </a:cubicBezTo>
                    <a:lnTo>
                      <a:pt x="4360" y="7299"/>
                    </a:lnTo>
                    <a:cubicBezTo>
                      <a:pt x="4428" y="8555"/>
                      <a:pt x="4428" y="9833"/>
                      <a:pt x="4383" y="11088"/>
                    </a:cubicBezTo>
                    <a:cubicBezTo>
                      <a:pt x="4063" y="10837"/>
                      <a:pt x="3698" y="10632"/>
                      <a:pt x="3378" y="10472"/>
                    </a:cubicBezTo>
                    <a:cubicBezTo>
                      <a:pt x="2328" y="9970"/>
                      <a:pt x="1210" y="9605"/>
                      <a:pt x="69" y="9399"/>
                    </a:cubicBezTo>
                    <a:lnTo>
                      <a:pt x="23" y="9696"/>
                    </a:lnTo>
                    <a:cubicBezTo>
                      <a:pt x="1142" y="9879"/>
                      <a:pt x="2214" y="10244"/>
                      <a:pt x="3241" y="10746"/>
                    </a:cubicBezTo>
                    <a:cubicBezTo>
                      <a:pt x="3629" y="10929"/>
                      <a:pt x="4040" y="11157"/>
                      <a:pt x="4360" y="11477"/>
                    </a:cubicBezTo>
                    <a:cubicBezTo>
                      <a:pt x="4291" y="12937"/>
                      <a:pt x="4154" y="14398"/>
                      <a:pt x="3972" y="15813"/>
                    </a:cubicBezTo>
                    <a:cubicBezTo>
                      <a:pt x="3960" y="15910"/>
                      <a:pt x="4038" y="15962"/>
                      <a:pt x="4117" y="15962"/>
                    </a:cubicBezTo>
                    <a:cubicBezTo>
                      <a:pt x="4187" y="15962"/>
                      <a:pt x="4258" y="15922"/>
                      <a:pt x="4269" y="15836"/>
                    </a:cubicBezTo>
                    <a:cubicBezTo>
                      <a:pt x="4451" y="14489"/>
                      <a:pt x="4565" y="13120"/>
                      <a:pt x="4634" y="11728"/>
                    </a:cubicBezTo>
                    <a:cubicBezTo>
                      <a:pt x="6003" y="10312"/>
                      <a:pt x="7099" y="8646"/>
                      <a:pt x="7852" y="6843"/>
                    </a:cubicBezTo>
                    <a:lnTo>
                      <a:pt x="7578" y="6729"/>
                    </a:lnTo>
                    <a:cubicBezTo>
                      <a:pt x="6871" y="8395"/>
                      <a:pt x="5889" y="9924"/>
                      <a:pt x="4657" y="11248"/>
                    </a:cubicBezTo>
                    <a:cubicBezTo>
                      <a:pt x="4725" y="10016"/>
                      <a:pt x="4725" y="8760"/>
                      <a:pt x="4657" y="7528"/>
                    </a:cubicBezTo>
                    <a:cubicBezTo>
                      <a:pt x="5821" y="5907"/>
                      <a:pt x="6688" y="4035"/>
                      <a:pt x="7145" y="2073"/>
                    </a:cubicBezTo>
                    <a:lnTo>
                      <a:pt x="6848" y="2004"/>
                    </a:lnTo>
                    <a:cubicBezTo>
                      <a:pt x="6414" y="3876"/>
                      <a:pt x="5707" y="5473"/>
                      <a:pt x="4634" y="7003"/>
                    </a:cubicBezTo>
                    <a:cubicBezTo>
                      <a:pt x="4474" y="4629"/>
                      <a:pt x="4040" y="2278"/>
                      <a:pt x="3264" y="87"/>
                    </a:cubicBezTo>
                    <a:cubicBezTo>
                      <a:pt x="3241" y="26"/>
                      <a:pt x="3196" y="0"/>
                      <a:pt x="314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5"/>
              <p:cNvSpPr/>
              <p:nvPr/>
            </p:nvSpPr>
            <p:spPr>
              <a:xfrm>
                <a:off x="2497250" y="2010000"/>
                <a:ext cx="130125" cy="132800"/>
              </a:xfrm>
              <a:custGeom>
                <a:avLst/>
                <a:gdLst/>
                <a:ahLst/>
                <a:cxnLst/>
                <a:rect l="l" t="t" r="r" b="b"/>
                <a:pathLst>
                  <a:path w="5205" h="5312" extrusionOk="0">
                    <a:moveTo>
                      <a:pt x="1968" y="0"/>
                    </a:moveTo>
                    <a:cubicBezTo>
                      <a:pt x="1358" y="0"/>
                      <a:pt x="856" y="336"/>
                      <a:pt x="571" y="883"/>
                    </a:cubicBezTo>
                    <a:cubicBezTo>
                      <a:pt x="0" y="1933"/>
                      <a:pt x="1667" y="4878"/>
                      <a:pt x="4223" y="5311"/>
                    </a:cubicBezTo>
                    <a:cubicBezTo>
                      <a:pt x="4223" y="5311"/>
                      <a:pt x="5205" y="2367"/>
                      <a:pt x="3835" y="952"/>
                    </a:cubicBezTo>
                    <a:cubicBezTo>
                      <a:pt x="3179" y="285"/>
                      <a:pt x="2528" y="0"/>
                      <a:pt x="196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5"/>
              <p:cNvSpPr/>
              <p:nvPr/>
            </p:nvSpPr>
            <p:spPr>
              <a:xfrm>
                <a:off x="2411925" y="2141200"/>
                <a:ext cx="150975" cy="80675"/>
              </a:xfrm>
              <a:custGeom>
                <a:avLst/>
                <a:gdLst/>
                <a:ahLst/>
                <a:cxnLst/>
                <a:rect l="l" t="t" r="r" b="b"/>
                <a:pathLst>
                  <a:path w="6039" h="3227" extrusionOk="0">
                    <a:moveTo>
                      <a:pt x="2557" y="1"/>
                    </a:moveTo>
                    <a:cubicBezTo>
                      <a:pt x="2083" y="1"/>
                      <a:pt x="1623" y="261"/>
                      <a:pt x="1222" y="931"/>
                    </a:cubicBezTo>
                    <a:cubicBezTo>
                      <a:pt x="0" y="2956"/>
                      <a:pt x="3160" y="3226"/>
                      <a:pt x="4933" y="3226"/>
                    </a:cubicBezTo>
                    <a:cubicBezTo>
                      <a:pt x="5577" y="3226"/>
                      <a:pt x="6038" y="3190"/>
                      <a:pt x="6038" y="3190"/>
                    </a:cubicBezTo>
                    <a:cubicBezTo>
                      <a:pt x="6038" y="3190"/>
                      <a:pt x="4216" y="1"/>
                      <a:pt x="2557"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5"/>
              <p:cNvSpPr/>
              <p:nvPr/>
            </p:nvSpPr>
            <p:spPr>
              <a:xfrm>
                <a:off x="2626775" y="2068325"/>
                <a:ext cx="95900" cy="116125"/>
              </a:xfrm>
              <a:custGeom>
                <a:avLst/>
                <a:gdLst/>
                <a:ahLst/>
                <a:cxnLst/>
                <a:rect l="l" t="t" r="r" b="b"/>
                <a:pathLst>
                  <a:path w="3836" h="4645" extrusionOk="0">
                    <a:moveTo>
                      <a:pt x="1949" y="1"/>
                    </a:moveTo>
                    <a:cubicBezTo>
                      <a:pt x="1500" y="1"/>
                      <a:pt x="1062" y="221"/>
                      <a:pt x="777" y="696"/>
                    </a:cubicBezTo>
                    <a:cubicBezTo>
                      <a:pt x="1" y="1974"/>
                      <a:pt x="1507" y="4645"/>
                      <a:pt x="1507" y="4645"/>
                    </a:cubicBezTo>
                    <a:cubicBezTo>
                      <a:pt x="1507" y="4645"/>
                      <a:pt x="3835" y="3275"/>
                      <a:pt x="3607" y="1632"/>
                    </a:cubicBezTo>
                    <a:cubicBezTo>
                      <a:pt x="3451" y="596"/>
                      <a:pt x="2686" y="1"/>
                      <a:pt x="1949"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5"/>
              <p:cNvSpPr/>
              <p:nvPr/>
            </p:nvSpPr>
            <p:spPr>
              <a:xfrm>
                <a:off x="2443600" y="2268600"/>
                <a:ext cx="116450" cy="79450"/>
              </a:xfrm>
              <a:custGeom>
                <a:avLst/>
                <a:gdLst/>
                <a:ahLst/>
                <a:cxnLst/>
                <a:rect l="l" t="t" r="r" b="b"/>
                <a:pathLst>
                  <a:path w="4658" h="3178" extrusionOk="0">
                    <a:moveTo>
                      <a:pt x="2109" y="0"/>
                    </a:moveTo>
                    <a:cubicBezTo>
                      <a:pt x="1986" y="0"/>
                      <a:pt x="1861" y="11"/>
                      <a:pt x="1736" y="35"/>
                    </a:cubicBezTo>
                    <a:cubicBezTo>
                      <a:pt x="1028" y="172"/>
                      <a:pt x="161" y="811"/>
                      <a:pt x="92" y="1564"/>
                    </a:cubicBezTo>
                    <a:cubicBezTo>
                      <a:pt x="1" y="2500"/>
                      <a:pt x="1074" y="2933"/>
                      <a:pt x="1827" y="3116"/>
                    </a:cubicBezTo>
                    <a:cubicBezTo>
                      <a:pt x="2034" y="3157"/>
                      <a:pt x="2243" y="3178"/>
                      <a:pt x="2451" y="3178"/>
                    </a:cubicBezTo>
                    <a:cubicBezTo>
                      <a:pt x="3164" y="3178"/>
                      <a:pt x="3869" y="2941"/>
                      <a:pt x="4452" y="2500"/>
                    </a:cubicBezTo>
                    <a:cubicBezTo>
                      <a:pt x="4657" y="2363"/>
                      <a:pt x="3995" y="1130"/>
                      <a:pt x="3904" y="993"/>
                    </a:cubicBezTo>
                    <a:cubicBezTo>
                      <a:pt x="3494" y="388"/>
                      <a:pt x="2834" y="0"/>
                      <a:pt x="2109"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5"/>
              <p:cNvSpPr/>
              <p:nvPr/>
            </p:nvSpPr>
            <p:spPr>
              <a:xfrm>
                <a:off x="2647325" y="2213125"/>
                <a:ext cx="92450" cy="88875"/>
              </a:xfrm>
              <a:custGeom>
                <a:avLst/>
                <a:gdLst/>
                <a:ahLst/>
                <a:cxnLst/>
                <a:rect l="l" t="t" r="r" b="b"/>
                <a:pathLst>
                  <a:path w="3698" h="3555" extrusionOk="0">
                    <a:moveTo>
                      <a:pt x="1957" y="0"/>
                    </a:moveTo>
                    <a:cubicBezTo>
                      <a:pt x="1673" y="0"/>
                      <a:pt x="1381" y="95"/>
                      <a:pt x="1119" y="313"/>
                    </a:cubicBezTo>
                    <a:cubicBezTo>
                      <a:pt x="0" y="1249"/>
                      <a:pt x="959" y="3555"/>
                      <a:pt x="959" y="3555"/>
                    </a:cubicBezTo>
                    <a:cubicBezTo>
                      <a:pt x="959" y="3555"/>
                      <a:pt x="2854" y="3144"/>
                      <a:pt x="3333" y="1888"/>
                    </a:cubicBezTo>
                    <a:cubicBezTo>
                      <a:pt x="3697" y="951"/>
                      <a:pt x="2861" y="0"/>
                      <a:pt x="1957"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5"/>
              <p:cNvSpPr/>
              <p:nvPr/>
            </p:nvSpPr>
            <p:spPr>
              <a:xfrm>
                <a:off x="2442475" y="2155325"/>
                <a:ext cx="99875" cy="62800"/>
              </a:xfrm>
              <a:custGeom>
                <a:avLst/>
                <a:gdLst/>
                <a:ahLst/>
                <a:cxnLst/>
                <a:rect l="l" t="t" r="r" b="b"/>
                <a:pathLst>
                  <a:path w="3995" h="2512" extrusionOk="0">
                    <a:moveTo>
                      <a:pt x="1963" y="1"/>
                    </a:moveTo>
                    <a:cubicBezTo>
                      <a:pt x="1803" y="274"/>
                      <a:pt x="1826" y="617"/>
                      <a:pt x="1872" y="891"/>
                    </a:cubicBezTo>
                    <a:cubicBezTo>
                      <a:pt x="1940" y="1165"/>
                      <a:pt x="2032" y="1416"/>
                      <a:pt x="2146" y="1644"/>
                    </a:cubicBezTo>
                    <a:cubicBezTo>
                      <a:pt x="2077" y="1621"/>
                      <a:pt x="1986" y="1575"/>
                      <a:pt x="1895" y="1530"/>
                    </a:cubicBezTo>
                    <a:cubicBezTo>
                      <a:pt x="1233" y="1210"/>
                      <a:pt x="594" y="799"/>
                      <a:pt x="0" y="366"/>
                    </a:cubicBezTo>
                    <a:lnTo>
                      <a:pt x="0" y="366"/>
                    </a:lnTo>
                    <a:cubicBezTo>
                      <a:pt x="274" y="617"/>
                      <a:pt x="571" y="845"/>
                      <a:pt x="868" y="1050"/>
                    </a:cubicBezTo>
                    <a:cubicBezTo>
                      <a:pt x="1187" y="1279"/>
                      <a:pt x="1529" y="1461"/>
                      <a:pt x="1849" y="1621"/>
                    </a:cubicBezTo>
                    <a:cubicBezTo>
                      <a:pt x="2191" y="1781"/>
                      <a:pt x="2534" y="1918"/>
                      <a:pt x="2899" y="2032"/>
                    </a:cubicBezTo>
                    <a:lnTo>
                      <a:pt x="2328" y="2511"/>
                    </a:lnTo>
                    <a:lnTo>
                      <a:pt x="2328" y="2511"/>
                    </a:lnTo>
                    <a:lnTo>
                      <a:pt x="2990" y="2055"/>
                    </a:lnTo>
                    <a:cubicBezTo>
                      <a:pt x="3333" y="2146"/>
                      <a:pt x="3652" y="2215"/>
                      <a:pt x="3995" y="2260"/>
                    </a:cubicBezTo>
                    <a:cubicBezTo>
                      <a:pt x="3629" y="2192"/>
                      <a:pt x="3287" y="2078"/>
                      <a:pt x="2922" y="1963"/>
                    </a:cubicBezTo>
                    <a:cubicBezTo>
                      <a:pt x="2716" y="1872"/>
                      <a:pt x="2488" y="1804"/>
                      <a:pt x="2283" y="1712"/>
                    </a:cubicBezTo>
                    <a:cubicBezTo>
                      <a:pt x="2146" y="1461"/>
                      <a:pt x="2009" y="1187"/>
                      <a:pt x="1940" y="891"/>
                    </a:cubicBezTo>
                    <a:cubicBezTo>
                      <a:pt x="1849" y="594"/>
                      <a:pt x="1826" y="297"/>
                      <a:pt x="1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5"/>
              <p:cNvSpPr/>
              <p:nvPr/>
            </p:nvSpPr>
            <p:spPr>
              <a:xfrm>
                <a:off x="2517225" y="2019525"/>
                <a:ext cx="85600" cy="115850"/>
              </a:xfrm>
              <a:custGeom>
                <a:avLst/>
                <a:gdLst/>
                <a:ahLst/>
                <a:cxnLst/>
                <a:rect l="l" t="t" r="r" b="b"/>
                <a:pathLst>
                  <a:path w="3424" h="4634" extrusionOk="0">
                    <a:moveTo>
                      <a:pt x="160" y="0"/>
                    </a:moveTo>
                    <a:cubicBezTo>
                      <a:pt x="548" y="251"/>
                      <a:pt x="936" y="548"/>
                      <a:pt x="1278" y="890"/>
                    </a:cubicBezTo>
                    <a:cubicBezTo>
                      <a:pt x="1507" y="1119"/>
                      <a:pt x="1735" y="1392"/>
                      <a:pt x="1918" y="1666"/>
                    </a:cubicBezTo>
                    <a:cubicBezTo>
                      <a:pt x="1769" y="1644"/>
                      <a:pt x="1615" y="1632"/>
                      <a:pt x="1461" y="1632"/>
                    </a:cubicBezTo>
                    <a:cubicBezTo>
                      <a:pt x="1307" y="1632"/>
                      <a:pt x="1153" y="1644"/>
                      <a:pt x="1005" y="1666"/>
                    </a:cubicBezTo>
                    <a:cubicBezTo>
                      <a:pt x="662" y="1712"/>
                      <a:pt x="320" y="1780"/>
                      <a:pt x="0" y="1917"/>
                    </a:cubicBezTo>
                    <a:cubicBezTo>
                      <a:pt x="320" y="1803"/>
                      <a:pt x="662" y="1735"/>
                      <a:pt x="1005" y="1712"/>
                    </a:cubicBezTo>
                    <a:cubicBezTo>
                      <a:pt x="1130" y="1704"/>
                      <a:pt x="1252" y="1698"/>
                      <a:pt x="1372" y="1698"/>
                    </a:cubicBezTo>
                    <a:cubicBezTo>
                      <a:pt x="1581" y="1698"/>
                      <a:pt x="1783" y="1714"/>
                      <a:pt x="1986" y="1758"/>
                    </a:cubicBezTo>
                    <a:cubicBezTo>
                      <a:pt x="2055" y="1849"/>
                      <a:pt x="2100" y="1917"/>
                      <a:pt x="2169" y="2009"/>
                    </a:cubicBezTo>
                    <a:cubicBezTo>
                      <a:pt x="2420" y="2420"/>
                      <a:pt x="2648" y="2853"/>
                      <a:pt x="2831" y="3287"/>
                    </a:cubicBezTo>
                    <a:cubicBezTo>
                      <a:pt x="3013" y="3721"/>
                      <a:pt x="3196" y="4177"/>
                      <a:pt x="3310" y="4634"/>
                    </a:cubicBezTo>
                    <a:cubicBezTo>
                      <a:pt x="3219" y="4086"/>
                      <a:pt x="2808" y="3036"/>
                      <a:pt x="2808" y="3036"/>
                    </a:cubicBezTo>
                    <a:cubicBezTo>
                      <a:pt x="2808" y="2945"/>
                      <a:pt x="2853" y="2785"/>
                      <a:pt x="2899" y="2671"/>
                    </a:cubicBezTo>
                    <a:cubicBezTo>
                      <a:pt x="2945" y="2557"/>
                      <a:pt x="2990" y="2420"/>
                      <a:pt x="3059" y="2305"/>
                    </a:cubicBezTo>
                    <a:cubicBezTo>
                      <a:pt x="3173" y="2077"/>
                      <a:pt x="3287" y="1826"/>
                      <a:pt x="3424" y="1598"/>
                    </a:cubicBezTo>
                    <a:lnTo>
                      <a:pt x="3424" y="1598"/>
                    </a:lnTo>
                    <a:cubicBezTo>
                      <a:pt x="3287" y="1826"/>
                      <a:pt x="3127" y="2054"/>
                      <a:pt x="3013" y="2283"/>
                    </a:cubicBezTo>
                    <a:cubicBezTo>
                      <a:pt x="2945" y="2397"/>
                      <a:pt x="2876" y="2534"/>
                      <a:pt x="2831" y="2648"/>
                    </a:cubicBezTo>
                    <a:cubicBezTo>
                      <a:pt x="2785" y="2739"/>
                      <a:pt x="2762" y="2808"/>
                      <a:pt x="2739" y="2899"/>
                    </a:cubicBezTo>
                    <a:cubicBezTo>
                      <a:pt x="2602" y="2579"/>
                      <a:pt x="2443" y="2260"/>
                      <a:pt x="2237" y="1963"/>
                    </a:cubicBezTo>
                    <a:cubicBezTo>
                      <a:pt x="2192" y="1872"/>
                      <a:pt x="2100" y="1780"/>
                      <a:pt x="2032" y="1689"/>
                    </a:cubicBezTo>
                    <a:lnTo>
                      <a:pt x="2055" y="1666"/>
                    </a:lnTo>
                    <a:lnTo>
                      <a:pt x="2032" y="1666"/>
                    </a:lnTo>
                    <a:cubicBezTo>
                      <a:pt x="1826" y="1370"/>
                      <a:pt x="1598" y="1096"/>
                      <a:pt x="1324" y="822"/>
                    </a:cubicBezTo>
                    <a:cubicBezTo>
                      <a:pt x="982" y="502"/>
                      <a:pt x="571" y="228"/>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5"/>
              <p:cNvSpPr/>
              <p:nvPr/>
            </p:nvSpPr>
            <p:spPr>
              <a:xfrm>
                <a:off x="2646750" y="2068025"/>
                <a:ext cx="65650" cy="105575"/>
              </a:xfrm>
              <a:custGeom>
                <a:avLst/>
                <a:gdLst/>
                <a:ahLst/>
                <a:cxnLst/>
                <a:rect l="l" t="t" r="r" b="b"/>
                <a:pathLst>
                  <a:path w="2626" h="4223" extrusionOk="0">
                    <a:moveTo>
                      <a:pt x="1165" y="0"/>
                    </a:moveTo>
                    <a:lnTo>
                      <a:pt x="1165" y="0"/>
                    </a:lnTo>
                    <a:cubicBezTo>
                      <a:pt x="1279" y="365"/>
                      <a:pt x="1347" y="708"/>
                      <a:pt x="1416" y="1073"/>
                    </a:cubicBezTo>
                    <a:cubicBezTo>
                      <a:pt x="1461" y="1370"/>
                      <a:pt x="1484" y="1667"/>
                      <a:pt x="1484" y="1963"/>
                    </a:cubicBezTo>
                    <a:cubicBezTo>
                      <a:pt x="1279" y="1781"/>
                      <a:pt x="1073" y="1621"/>
                      <a:pt x="845" y="1484"/>
                    </a:cubicBezTo>
                    <a:cubicBezTo>
                      <a:pt x="594" y="1324"/>
                      <a:pt x="297" y="1187"/>
                      <a:pt x="1" y="1164"/>
                    </a:cubicBezTo>
                    <a:lnTo>
                      <a:pt x="1" y="1164"/>
                    </a:lnTo>
                    <a:cubicBezTo>
                      <a:pt x="297" y="1210"/>
                      <a:pt x="571" y="1347"/>
                      <a:pt x="822" y="1530"/>
                    </a:cubicBezTo>
                    <a:cubicBezTo>
                      <a:pt x="1051" y="1689"/>
                      <a:pt x="1279" y="1895"/>
                      <a:pt x="1484" y="2100"/>
                    </a:cubicBezTo>
                    <a:cubicBezTo>
                      <a:pt x="1484" y="2123"/>
                      <a:pt x="1484" y="2123"/>
                      <a:pt x="1484" y="2146"/>
                    </a:cubicBezTo>
                    <a:cubicBezTo>
                      <a:pt x="1484" y="2488"/>
                      <a:pt x="1439" y="2853"/>
                      <a:pt x="1347" y="3196"/>
                    </a:cubicBezTo>
                    <a:cubicBezTo>
                      <a:pt x="1279" y="3561"/>
                      <a:pt x="1165" y="3903"/>
                      <a:pt x="982" y="4223"/>
                    </a:cubicBezTo>
                    <a:cubicBezTo>
                      <a:pt x="1233" y="3858"/>
                      <a:pt x="1370" y="3447"/>
                      <a:pt x="1461" y="3036"/>
                    </a:cubicBezTo>
                    <a:lnTo>
                      <a:pt x="2626" y="2557"/>
                    </a:lnTo>
                    <a:lnTo>
                      <a:pt x="1484" y="2922"/>
                    </a:lnTo>
                    <a:cubicBezTo>
                      <a:pt x="1553" y="2671"/>
                      <a:pt x="1576" y="2397"/>
                      <a:pt x="1576" y="2146"/>
                    </a:cubicBezTo>
                    <a:cubicBezTo>
                      <a:pt x="1576" y="1781"/>
                      <a:pt x="1553" y="1415"/>
                      <a:pt x="1484" y="1050"/>
                    </a:cubicBezTo>
                    <a:cubicBezTo>
                      <a:pt x="1461" y="868"/>
                      <a:pt x="1393" y="708"/>
                      <a:pt x="1347" y="525"/>
                    </a:cubicBezTo>
                    <a:cubicBezTo>
                      <a:pt x="1302" y="343"/>
                      <a:pt x="1233" y="183"/>
                      <a:pt x="1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5"/>
              <p:cNvSpPr/>
              <p:nvPr/>
            </p:nvSpPr>
            <p:spPr>
              <a:xfrm>
                <a:off x="2449325" y="2277450"/>
                <a:ext cx="97600" cy="67350"/>
              </a:xfrm>
              <a:custGeom>
                <a:avLst/>
                <a:gdLst/>
                <a:ahLst/>
                <a:cxnLst/>
                <a:rect l="l" t="t" r="r" b="b"/>
                <a:pathLst>
                  <a:path w="3904" h="2694" extrusionOk="0">
                    <a:moveTo>
                      <a:pt x="1096" y="0"/>
                    </a:moveTo>
                    <a:cubicBezTo>
                      <a:pt x="1073" y="251"/>
                      <a:pt x="1119" y="525"/>
                      <a:pt x="1164" y="799"/>
                    </a:cubicBezTo>
                    <a:cubicBezTo>
                      <a:pt x="1210" y="1027"/>
                      <a:pt x="1278" y="1256"/>
                      <a:pt x="1324" y="1484"/>
                    </a:cubicBezTo>
                    <a:cubicBezTo>
                      <a:pt x="1187" y="1415"/>
                      <a:pt x="1027" y="1347"/>
                      <a:pt x="867" y="1278"/>
                    </a:cubicBezTo>
                    <a:cubicBezTo>
                      <a:pt x="548" y="1141"/>
                      <a:pt x="274" y="936"/>
                      <a:pt x="0" y="731"/>
                    </a:cubicBezTo>
                    <a:lnTo>
                      <a:pt x="0" y="731"/>
                    </a:lnTo>
                    <a:cubicBezTo>
                      <a:pt x="251" y="959"/>
                      <a:pt x="525" y="1187"/>
                      <a:pt x="845" y="1347"/>
                    </a:cubicBezTo>
                    <a:cubicBezTo>
                      <a:pt x="1141" y="1507"/>
                      <a:pt x="1484" y="1644"/>
                      <a:pt x="1826" y="1735"/>
                    </a:cubicBezTo>
                    <a:cubicBezTo>
                      <a:pt x="2077" y="1803"/>
                      <a:pt x="2328" y="1849"/>
                      <a:pt x="2579" y="1872"/>
                    </a:cubicBezTo>
                    <a:lnTo>
                      <a:pt x="1849" y="2694"/>
                    </a:lnTo>
                    <a:lnTo>
                      <a:pt x="2693" y="1895"/>
                    </a:lnTo>
                    <a:cubicBezTo>
                      <a:pt x="2899" y="1917"/>
                      <a:pt x="3099" y="1929"/>
                      <a:pt x="3298" y="1929"/>
                    </a:cubicBezTo>
                    <a:cubicBezTo>
                      <a:pt x="3498" y="1929"/>
                      <a:pt x="3698" y="1917"/>
                      <a:pt x="3903" y="1895"/>
                    </a:cubicBezTo>
                    <a:cubicBezTo>
                      <a:pt x="3561" y="1895"/>
                      <a:pt x="3218" y="1872"/>
                      <a:pt x="2853" y="1826"/>
                    </a:cubicBezTo>
                    <a:cubicBezTo>
                      <a:pt x="2511" y="1780"/>
                      <a:pt x="2168" y="1735"/>
                      <a:pt x="1849" y="1644"/>
                    </a:cubicBezTo>
                    <a:cubicBezTo>
                      <a:pt x="1712" y="1598"/>
                      <a:pt x="1575" y="1552"/>
                      <a:pt x="1438" y="1507"/>
                    </a:cubicBezTo>
                    <a:cubicBezTo>
                      <a:pt x="1347" y="1278"/>
                      <a:pt x="1278" y="1027"/>
                      <a:pt x="1210" y="776"/>
                    </a:cubicBezTo>
                    <a:cubicBezTo>
                      <a:pt x="1141" y="525"/>
                      <a:pt x="1096" y="251"/>
                      <a:pt x="1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5"/>
              <p:cNvSpPr/>
              <p:nvPr/>
            </p:nvSpPr>
            <p:spPr>
              <a:xfrm>
                <a:off x="2677000" y="2215250"/>
                <a:ext cx="50225" cy="79325"/>
              </a:xfrm>
              <a:custGeom>
                <a:avLst/>
                <a:gdLst/>
                <a:ahLst/>
                <a:cxnLst/>
                <a:rect l="l" t="t" r="r" b="b"/>
                <a:pathLst>
                  <a:path w="2009" h="3173" extrusionOk="0">
                    <a:moveTo>
                      <a:pt x="1210" y="0"/>
                    </a:moveTo>
                    <a:cubicBezTo>
                      <a:pt x="1233" y="297"/>
                      <a:pt x="1210" y="571"/>
                      <a:pt x="1142" y="868"/>
                    </a:cubicBezTo>
                    <a:cubicBezTo>
                      <a:pt x="1119" y="1027"/>
                      <a:pt x="1096" y="1187"/>
                      <a:pt x="1050" y="1324"/>
                    </a:cubicBezTo>
                    <a:cubicBezTo>
                      <a:pt x="936" y="1141"/>
                      <a:pt x="799" y="936"/>
                      <a:pt x="662" y="776"/>
                    </a:cubicBezTo>
                    <a:cubicBezTo>
                      <a:pt x="480" y="571"/>
                      <a:pt x="297" y="365"/>
                      <a:pt x="46" y="274"/>
                    </a:cubicBezTo>
                    <a:lnTo>
                      <a:pt x="46" y="274"/>
                    </a:lnTo>
                    <a:cubicBezTo>
                      <a:pt x="274" y="388"/>
                      <a:pt x="457" y="594"/>
                      <a:pt x="617" y="799"/>
                    </a:cubicBezTo>
                    <a:cubicBezTo>
                      <a:pt x="776" y="1004"/>
                      <a:pt x="891" y="1233"/>
                      <a:pt x="1005" y="1461"/>
                    </a:cubicBezTo>
                    <a:cubicBezTo>
                      <a:pt x="982" y="1529"/>
                      <a:pt x="959" y="1621"/>
                      <a:pt x="913" y="1712"/>
                    </a:cubicBezTo>
                    <a:cubicBezTo>
                      <a:pt x="731" y="2237"/>
                      <a:pt x="388" y="2739"/>
                      <a:pt x="0" y="3173"/>
                    </a:cubicBezTo>
                    <a:cubicBezTo>
                      <a:pt x="229" y="2967"/>
                      <a:pt x="434" y="2762"/>
                      <a:pt x="594" y="2511"/>
                    </a:cubicBezTo>
                    <a:cubicBezTo>
                      <a:pt x="685" y="2397"/>
                      <a:pt x="754" y="2283"/>
                      <a:pt x="822" y="2146"/>
                    </a:cubicBezTo>
                    <a:cubicBezTo>
                      <a:pt x="1256" y="2100"/>
                      <a:pt x="1667" y="1986"/>
                      <a:pt x="2009" y="1758"/>
                    </a:cubicBezTo>
                    <a:lnTo>
                      <a:pt x="2009" y="1758"/>
                    </a:lnTo>
                    <a:cubicBezTo>
                      <a:pt x="1667" y="1940"/>
                      <a:pt x="1256" y="2032"/>
                      <a:pt x="868" y="2054"/>
                    </a:cubicBezTo>
                    <a:cubicBezTo>
                      <a:pt x="913" y="1940"/>
                      <a:pt x="982" y="1849"/>
                      <a:pt x="1027" y="1735"/>
                    </a:cubicBezTo>
                    <a:cubicBezTo>
                      <a:pt x="1050" y="1644"/>
                      <a:pt x="1073" y="1529"/>
                      <a:pt x="1119" y="1438"/>
                    </a:cubicBezTo>
                    <a:cubicBezTo>
                      <a:pt x="1233" y="959"/>
                      <a:pt x="1301" y="480"/>
                      <a:pt x="1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45"/>
            <p:cNvGrpSpPr/>
            <p:nvPr/>
          </p:nvGrpSpPr>
          <p:grpSpPr>
            <a:xfrm flipH="1">
              <a:off x="1886848" y="3476060"/>
              <a:ext cx="1193875" cy="1170867"/>
              <a:chOff x="3113300" y="3279250"/>
              <a:chExt cx="553925" cy="543250"/>
            </a:xfrm>
          </p:grpSpPr>
          <p:sp>
            <p:nvSpPr>
              <p:cNvPr id="5394" name="Google Shape;5394;p45"/>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5"/>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5"/>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5"/>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5"/>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5"/>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5"/>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5"/>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5"/>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5"/>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 name="Image 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436928" y="2648543"/>
            <a:ext cx="228600" cy="228600"/>
          </a:xfrm>
          <a:prstGeom prst="rect">
            <a:avLst/>
          </a:prstGeom>
        </p:spPr>
      </p:pic>
      <p:pic>
        <p:nvPicPr>
          <p:cNvPr id="9" name="Image 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045053" y="1794530"/>
            <a:ext cx="228600" cy="228600"/>
          </a:xfrm>
          <a:prstGeom prst="rect">
            <a:avLst/>
          </a:prstGeom>
        </p:spPr>
      </p:pic>
    </p:spTree>
    <p:extLst>
      <p:ext uri="{BB962C8B-B14F-4D97-AF65-F5344CB8AC3E}">
        <p14:creationId xmlns:p14="http://schemas.microsoft.com/office/powerpoint/2010/main" val="471219999"/>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296"/>
        <p:cNvGrpSpPr/>
        <p:nvPr/>
      </p:nvGrpSpPr>
      <p:grpSpPr>
        <a:xfrm>
          <a:off x="0" y="0"/>
          <a:ext cx="0" cy="0"/>
          <a:chOff x="0" y="0"/>
          <a:chExt cx="0" cy="0"/>
        </a:xfrm>
      </p:grpSpPr>
      <p:grpSp>
        <p:nvGrpSpPr>
          <p:cNvPr id="5297" name="Google Shape;5297;p45"/>
          <p:cNvGrpSpPr/>
          <p:nvPr/>
        </p:nvGrpSpPr>
        <p:grpSpPr>
          <a:xfrm>
            <a:off x="7097997" y="2489563"/>
            <a:ext cx="1966742" cy="1359600"/>
            <a:chOff x="6734123" y="2403309"/>
            <a:chExt cx="1966742" cy="1359600"/>
          </a:xfrm>
        </p:grpSpPr>
        <p:grpSp>
          <p:nvGrpSpPr>
            <p:cNvPr id="5298" name="Google Shape;5298;p45"/>
            <p:cNvGrpSpPr/>
            <p:nvPr/>
          </p:nvGrpSpPr>
          <p:grpSpPr>
            <a:xfrm flipH="1">
              <a:off x="7196440" y="2405700"/>
              <a:ext cx="1504425" cy="816450"/>
              <a:chOff x="2005775" y="4642275"/>
              <a:chExt cx="1504425" cy="816450"/>
            </a:xfrm>
          </p:grpSpPr>
          <p:sp>
            <p:nvSpPr>
              <p:cNvPr id="5299" name="Google Shape;5299;p45"/>
              <p:cNvSpPr/>
              <p:nvPr/>
            </p:nvSpPr>
            <p:spPr>
              <a:xfrm>
                <a:off x="2853525" y="4642275"/>
                <a:ext cx="656675" cy="816450"/>
              </a:xfrm>
              <a:custGeom>
                <a:avLst/>
                <a:gdLst/>
                <a:ahLst/>
                <a:cxnLst/>
                <a:rect l="l" t="t" r="r" b="b"/>
                <a:pathLst>
                  <a:path w="26267" h="32658" extrusionOk="0">
                    <a:moveTo>
                      <a:pt x="26266" y="0"/>
                    </a:moveTo>
                    <a:lnTo>
                      <a:pt x="1" y="15665"/>
                    </a:lnTo>
                    <a:lnTo>
                      <a:pt x="2206" y="27820"/>
                    </a:lnTo>
                    <a:lnTo>
                      <a:pt x="5088" y="32657"/>
                    </a:lnTo>
                    <a:lnTo>
                      <a:pt x="25740" y="32657"/>
                    </a:lnTo>
                    <a:lnTo>
                      <a:pt x="2626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5"/>
              <p:cNvSpPr/>
              <p:nvPr/>
            </p:nvSpPr>
            <p:spPr>
              <a:xfrm>
                <a:off x="2005775" y="4859475"/>
                <a:ext cx="1456175" cy="513200"/>
              </a:xfrm>
              <a:custGeom>
                <a:avLst/>
                <a:gdLst/>
                <a:ahLst/>
                <a:cxnLst/>
                <a:rect l="l" t="t" r="r" b="b"/>
                <a:pathLst>
                  <a:path w="58247" h="20528" extrusionOk="0">
                    <a:moveTo>
                      <a:pt x="7087" y="1"/>
                    </a:moveTo>
                    <a:cubicBezTo>
                      <a:pt x="4972" y="1"/>
                      <a:pt x="3402" y="940"/>
                      <a:pt x="2281" y="2365"/>
                    </a:cubicBezTo>
                    <a:cubicBezTo>
                      <a:pt x="1" y="5272"/>
                      <a:pt x="2106" y="15047"/>
                      <a:pt x="20703" y="19759"/>
                    </a:cubicBezTo>
                    <a:cubicBezTo>
                      <a:pt x="22804" y="20291"/>
                      <a:pt x="24909" y="20527"/>
                      <a:pt x="26991" y="20527"/>
                    </a:cubicBezTo>
                    <a:cubicBezTo>
                      <a:pt x="43339" y="20527"/>
                      <a:pt x="58247" y="5974"/>
                      <a:pt x="58247" y="5974"/>
                    </a:cubicBezTo>
                    <a:lnTo>
                      <a:pt x="53084" y="611"/>
                    </a:lnTo>
                    <a:lnTo>
                      <a:pt x="27545" y="7378"/>
                    </a:lnTo>
                    <a:cubicBezTo>
                      <a:pt x="27545" y="7378"/>
                      <a:pt x="26934" y="7537"/>
                      <a:pt x="25857" y="7537"/>
                    </a:cubicBezTo>
                    <a:cubicBezTo>
                      <a:pt x="23824" y="7537"/>
                      <a:pt x="20130" y="6970"/>
                      <a:pt x="15740" y="3693"/>
                    </a:cubicBezTo>
                    <a:cubicBezTo>
                      <a:pt x="12171" y="1052"/>
                      <a:pt x="9324" y="1"/>
                      <a:pt x="70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1" name="Google Shape;5301;p45"/>
            <p:cNvSpPr/>
            <p:nvPr/>
          </p:nvSpPr>
          <p:spPr>
            <a:xfrm rot="1799608">
              <a:off x="6952741" y="2535738"/>
              <a:ext cx="823363" cy="109474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2" name="Google Shape;5302;p45"/>
          <p:cNvSpPr/>
          <p:nvPr/>
        </p:nvSpPr>
        <p:spPr>
          <a:xfrm>
            <a:off x="1288272" y="1452709"/>
            <a:ext cx="6362423" cy="3380814"/>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fr-FR" b="1" dirty="0" smtClean="0">
                <a:solidFill>
                  <a:schemeClr val="bg1"/>
                </a:solidFill>
              </a:rPr>
              <a:t>Exemple </a:t>
            </a:r>
            <a:r>
              <a:rPr lang="fr-FR" dirty="0" smtClean="0">
                <a:solidFill>
                  <a:schemeClr val="bg1"/>
                </a:solidFill>
              </a:rPr>
              <a:t>de signalement en B/325 pour une </a:t>
            </a:r>
            <a:r>
              <a:rPr lang="fr-FR" b="1" dirty="0" smtClean="0">
                <a:solidFill>
                  <a:schemeClr val="bg1"/>
                </a:solidFill>
              </a:rPr>
              <a:t>reproduction numérisée par un établissement externe au réseau</a:t>
            </a:r>
            <a:r>
              <a:rPr lang="fr-FR" dirty="0" smtClean="0">
                <a:solidFill>
                  <a:schemeClr val="bg1"/>
                </a:solidFill>
              </a:rPr>
              <a:t> </a:t>
            </a:r>
            <a:r>
              <a:rPr lang="fr-FR" dirty="0" smtClean="0"/>
              <a:t>:</a:t>
            </a:r>
          </a:p>
          <a:p>
            <a:pPr lvl="0"/>
            <a:endParaRPr lang="fr-FR" dirty="0"/>
          </a:p>
          <a:p>
            <a:pPr lvl="0"/>
            <a:r>
              <a:rPr lang="fr-FR" sz="1200" dirty="0">
                <a:latin typeface="Source Sans Pro" panose="020B0503030403020204" pitchFamily="34" charset="0"/>
                <a:ea typeface="Source Sans Pro" panose="020B0503030403020204" pitchFamily="34" charset="0"/>
              </a:rPr>
              <a:t>200 1#‎$</a:t>
            </a:r>
            <a:r>
              <a:rPr lang="fr-FR" sz="1200" dirty="0" err="1">
                <a:latin typeface="Source Sans Pro" panose="020B0503030403020204" pitchFamily="34" charset="0"/>
                <a:ea typeface="Source Sans Pro" panose="020B0503030403020204" pitchFamily="34" charset="0"/>
              </a:rPr>
              <a:t>a@Babar</a:t>
            </a:r>
            <a:r>
              <a:rPr lang="fr-FR" sz="1200" dirty="0">
                <a:latin typeface="Source Sans Pro" panose="020B0503030403020204" pitchFamily="34" charset="0"/>
                <a:ea typeface="Source Sans Pro" panose="020B0503030403020204" pitchFamily="34" charset="0"/>
              </a:rPr>
              <a:t> et le père Noël‎$</a:t>
            </a:r>
            <a:r>
              <a:rPr lang="fr-FR" sz="1200" dirty="0" err="1">
                <a:latin typeface="Source Sans Pro" panose="020B0503030403020204" pitchFamily="34" charset="0"/>
                <a:ea typeface="Source Sans Pro" panose="020B0503030403020204" pitchFamily="34" charset="0"/>
              </a:rPr>
              <a:t>fJean</a:t>
            </a:r>
            <a:r>
              <a:rPr lang="fr-FR" sz="1200" dirty="0">
                <a:latin typeface="Source Sans Pro" panose="020B0503030403020204" pitchFamily="34" charset="0"/>
                <a:ea typeface="Source Sans Pro" panose="020B0503030403020204" pitchFamily="34" charset="0"/>
              </a:rPr>
              <a:t> de </a:t>
            </a:r>
            <a:r>
              <a:rPr lang="fr-FR" sz="1200" dirty="0" err="1">
                <a:latin typeface="Source Sans Pro" panose="020B0503030403020204" pitchFamily="34" charset="0"/>
                <a:ea typeface="Source Sans Pro" panose="020B0503030403020204" pitchFamily="34" charset="0"/>
              </a:rPr>
              <a:t>Brunhoff</a:t>
            </a:r>
            <a:r>
              <a:rPr lang="fr-FR" sz="1200" dirty="0">
                <a:latin typeface="Source Sans Pro" panose="020B0503030403020204" pitchFamily="34" charset="0"/>
                <a:ea typeface="Source Sans Pro" panose="020B0503030403020204" pitchFamily="34" charset="0"/>
              </a:rPr>
              <a:t> </a:t>
            </a:r>
            <a:endParaRPr lang="fr-FR" dirty="0" smtClean="0"/>
          </a:p>
          <a:p>
            <a:pPr lvl="0"/>
            <a:r>
              <a:rPr lang="fr-FR" sz="1200" dirty="0">
                <a:latin typeface="Source Sans Pro" panose="020B0503030403020204" pitchFamily="34" charset="0"/>
                <a:ea typeface="Source Sans Pro" panose="020B0503030403020204" pitchFamily="34" charset="0"/>
              </a:rPr>
              <a:t>325 ##</a:t>
            </a:r>
            <a:r>
              <a:rPr lang="fr-FR" sz="1200" b="1" dirty="0">
                <a:solidFill>
                  <a:schemeClr val="accent2">
                    <a:lumMod val="50000"/>
                  </a:schemeClr>
                </a:solidFill>
                <a:latin typeface="Source Sans Pro" panose="020B0503030403020204" pitchFamily="34" charset="0"/>
                <a:ea typeface="Source Sans Pro" panose="020B0503030403020204" pitchFamily="34" charset="0"/>
              </a:rPr>
              <a:t>$</a:t>
            </a:r>
            <a:r>
              <a:rPr lang="fr-FR" sz="1200" b="1" dirty="0" err="1">
                <a:solidFill>
                  <a:schemeClr val="accent2">
                    <a:lumMod val="50000"/>
                  </a:schemeClr>
                </a:solidFill>
                <a:latin typeface="Source Sans Pro" panose="020B0503030403020204" pitchFamily="34" charset="0"/>
                <a:ea typeface="Source Sans Pro" panose="020B0503030403020204" pitchFamily="34" charset="0"/>
              </a:rPr>
              <a:t>b</a:t>
            </a:r>
            <a:r>
              <a:rPr lang="fr-FR" sz="1200" dirty="0" err="1">
                <a:latin typeface="Source Sans Pro" panose="020B0503030403020204" pitchFamily="34" charset="0"/>
                <a:ea typeface="Source Sans Pro" panose="020B0503030403020204" pitchFamily="34" charset="0"/>
              </a:rPr>
              <a:t>Reproduction</a:t>
            </a:r>
            <a:r>
              <a:rPr lang="fr-FR" sz="1200" dirty="0">
                <a:latin typeface="Source Sans Pro" panose="020B0503030403020204" pitchFamily="34" charset="0"/>
                <a:ea typeface="Source Sans Pro" panose="020B0503030403020204" pitchFamily="34" charset="0"/>
              </a:rPr>
              <a:t> numérisée</a:t>
            </a:r>
            <a:r>
              <a:rPr lang="fr-FR" sz="1200" b="1" dirty="0">
                <a:solidFill>
                  <a:schemeClr val="accent1">
                    <a:lumMod val="50000"/>
                  </a:schemeClr>
                </a:solidFill>
                <a:latin typeface="Source Sans Pro" panose="020B0503030403020204" pitchFamily="34" charset="0"/>
                <a:ea typeface="Source Sans Pro" panose="020B0503030403020204" pitchFamily="34" charset="0"/>
              </a:rPr>
              <a:t>$c</a:t>
            </a:r>
            <a:r>
              <a:rPr lang="fr-FR" sz="1200" dirty="0">
                <a:latin typeface="Source Sans Pro" panose="020B0503030403020204" pitchFamily="34" charset="0"/>
                <a:ea typeface="Source Sans Pro" panose="020B0503030403020204" pitchFamily="34" charset="0"/>
              </a:rPr>
              <a:t>Paris</a:t>
            </a:r>
            <a:r>
              <a:rPr lang="fr-FR" sz="1200" b="1" dirty="0">
                <a:solidFill>
                  <a:schemeClr val="accent1">
                    <a:lumMod val="50000"/>
                  </a:schemeClr>
                </a:solidFill>
                <a:latin typeface="Source Sans Pro" panose="020B0503030403020204" pitchFamily="34" charset="0"/>
                <a:ea typeface="Source Sans Pro" panose="020B0503030403020204" pitchFamily="34" charset="0"/>
              </a:rPr>
              <a:t>$d</a:t>
            </a:r>
            <a:r>
              <a:rPr lang="fr-FR" sz="1200" dirty="0">
                <a:latin typeface="Source Sans Pro" panose="020B0503030403020204" pitchFamily="34" charset="0"/>
                <a:ea typeface="Source Sans Pro" panose="020B0503030403020204" pitchFamily="34" charset="0"/>
              </a:rPr>
              <a:t>BNF</a:t>
            </a:r>
            <a:r>
              <a:rPr lang="fr-FR" sz="1200" b="1" dirty="0">
                <a:solidFill>
                  <a:schemeClr val="accent1">
                    <a:lumMod val="50000"/>
                  </a:schemeClr>
                </a:solidFill>
                <a:latin typeface="Source Sans Pro" panose="020B0503030403020204" pitchFamily="34" charset="0"/>
                <a:ea typeface="Source Sans Pro" panose="020B0503030403020204" pitchFamily="34" charset="0"/>
              </a:rPr>
              <a:t>$e</a:t>
            </a:r>
            <a:r>
              <a:rPr lang="fr-FR" sz="1200" dirty="0">
                <a:latin typeface="Source Sans Pro" panose="020B0503030403020204" pitchFamily="34" charset="0"/>
                <a:ea typeface="Source Sans Pro" panose="020B0503030403020204" pitchFamily="34" charset="0"/>
              </a:rPr>
              <a:t>2021</a:t>
            </a:r>
            <a:r>
              <a:rPr lang="fr-FR" sz="1200" b="1" dirty="0">
                <a:solidFill>
                  <a:schemeClr val="tx1">
                    <a:lumMod val="75000"/>
                  </a:schemeClr>
                </a:solidFill>
                <a:latin typeface="Source Sans Pro" panose="020B0503030403020204" pitchFamily="34" charset="0"/>
                <a:ea typeface="Source Sans Pro" panose="020B0503030403020204" pitchFamily="34" charset="0"/>
              </a:rPr>
              <a:t>$h</a:t>
            </a:r>
            <a:r>
              <a:rPr lang="fr-FR" sz="1200" dirty="0">
                <a:solidFill>
                  <a:schemeClr val="tx1">
                    <a:lumMod val="75000"/>
                  </a:schemeClr>
                </a:solidFill>
                <a:latin typeface="Source Sans Pro" panose="020B0503030403020204" pitchFamily="34" charset="0"/>
                <a:ea typeface="Source Sans Pro" panose="020B0503030403020204" pitchFamily="34" charset="0"/>
              </a:rPr>
              <a:t>1</a:t>
            </a:r>
            <a:r>
              <a:rPr lang="fr-FR" sz="1200" b="1" dirty="0">
                <a:solidFill>
                  <a:schemeClr val="bg1"/>
                </a:solidFill>
                <a:latin typeface="Source Sans Pro" panose="020B0503030403020204" pitchFamily="34" charset="0"/>
                <a:ea typeface="Source Sans Pro" panose="020B0503030403020204" pitchFamily="34" charset="0"/>
              </a:rPr>
              <a:t>$u</a:t>
            </a:r>
            <a:r>
              <a:rPr lang="fr-FR" sz="1200" dirty="0">
                <a:latin typeface="Source Sans Pro" panose="020B0503030403020204" pitchFamily="34" charset="0"/>
                <a:ea typeface="Source Sans Pro" panose="020B0503030403020204" pitchFamily="34" charset="0"/>
              </a:rPr>
              <a:t>https://</a:t>
            </a:r>
            <a:endParaRPr lang="fr-FR" dirty="0" smtClean="0"/>
          </a:p>
          <a:p>
            <a:pPr lvl="0"/>
            <a:r>
              <a:rPr lang="fr-FR" sz="1200" dirty="0">
                <a:latin typeface="Source Sans Pro" panose="020B0503030403020204" pitchFamily="34" charset="0"/>
                <a:ea typeface="Source Sans Pro" panose="020B0503030403020204" pitchFamily="34" charset="0"/>
              </a:rPr>
              <a:t>gallica.bnf.fr/</a:t>
            </a:r>
            <a:r>
              <a:rPr lang="fr-FR" sz="1200" dirty="0" err="1">
                <a:latin typeface="Source Sans Pro" panose="020B0503030403020204" pitchFamily="34" charset="0"/>
                <a:ea typeface="Source Sans Pro" panose="020B0503030403020204" pitchFamily="34" charset="0"/>
              </a:rPr>
              <a:t>ark</a:t>
            </a:r>
            <a:r>
              <a:rPr lang="fr-FR" sz="1200" dirty="0">
                <a:latin typeface="Source Sans Pro" panose="020B0503030403020204" pitchFamily="34" charset="0"/>
                <a:ea typeface="Source Sans Pro" panose="020B0503030403020204" pitchFamily="34" charset="0"/>
              </a:rPr>
              <a:t>:/12148/btv1b104655795</a:t>
            </a:r>
            <a:r>
              <a:rPr lang="fr-FR" sz="1200" b="1" dirty="0">
                <a:solidFill>
                  <a:schemeClr val="accent4"/>
                </a:solidFill>
                <a:latin typeface="Source Sans Pro" panose="020B0503030403020204" pitchFamily="34" charset="0"/>
                <a:ea typeface="Source Sans Pro" panose="020B0503030403020204" pitchFamily="34" charset="0"/>
              </a:rPr>
              <a:t>$v</a:t>
            </a:r>
            <a:r>
              <a:rPr lang="fr-FR" sz="1200" dirty="0">
                <a:latin typeface="Source Sans Pro" panose="020B0503030403020204" pitchFamily="34" charset="0"/>
                <a:ea typeface="Source Sans Pro" panose="020B0503030403020204" pitchFamily="34" charset="0"/>
              </a:rPr>
              <a:t>20211216</a:t>
            </a:r>
            <a:endParaRPr lang="fr-FR" dirty="0" smtClean="0"/>
          </a:p>
          <a:p>
            <a:pPr lvl="0"/>
            <a:endParaRPr lang="fr-FR" dirty="0"/>
          </a:p>
          <a:p>
            <a:pPr lvl="0"/>
            <a:r>
              <a:rPr lang="fr-FR" sz="1200" dirty="0">
                <a:solidFill>
                  <a:schemeClr val="accent2">
                    <a:lumMod val="50000"/>
                  </a:schemeClr>
                </a:solidFill>
                <a:latin typeface="Source Sans Pro" panose="020B0503030403020204" pitchFamily="34" charset="0"/>
                <a:ea typeface="Source Sans Pro" panose="020B0503030403020204" pitchFamily="34" charset="0"/>
              </a:rPr>
              <a:t>$b</a:t>
            </a:r>
            <a:r>
              <a:rPr lang="fr-FR" sz="1200" dirty="0">
                <a:solidFill>
                  <a:schemeClr val="accent2"/>
                </a:solidFill>
                <a:latin typeface="Source Sans Pro" panose="020B0503030403020204" pitchFamily="34" charset="0"/>
                <a:ea typeface="Source Sans Pro" panose="020B0503030403020204" pitchFamily="34" charset="0"/>
              </a:rPr>
              <a:t> </a:t>
            </a:r>
            <a:r>
              <a:rPr lang="fr-FR" sz="1200" dirty="0">
                <a:latin typeface="Source Sans Pro" panose="020B0503030403020204" pitchFamily="34" charset="0"/>
                <a:ea typeface="Source Sans Pro" panose="020B0503030403020204" pitchFamily="34" charset="0"/>
              </a:rPr>
              <a:t>: type de reproduction</a:t>
            </a:r>
            <a:endParaRPr lang="fr-FR" dirty="0" smtClean="0"/>
          </a:p>
          <a:p>
            <a:pPr lvl="0"/>
            <a:r>
              <a:rPr lang="fr-FR" sz="1200" dirty="0">
                <a:solidFill>
                  <a:schemeClr val="accent1">
                    <a:lumMod val="50000"/>
                  </a:schemeClr>
                </a:solidFill>
                <a:latin typeface="Source Sans Pro" panose="020B0503030403020204" pitchFamily="34" charset="0"/>
                <a:ea typeface="Source Sans Pro" panose="020B0503030403020204" pitchFamily="34" charset="0"/>
              </a:rPr>
              <a:t>$c $d $e </a:t>
            </a:r>
            <a:r>
              <a:rPr lang="fr-FR" sz="1200" dirty="0">
                <a:latin typeface="Source Sans Pro" panose="020B0503030403020204" pitchFamily="34" charset="0"/>
                <a:ea typeface="Source Sans Pro" panose="020B0503030403020204" pitchFamily="34" charset="0"/>
              </a:rPr>
              <a:t>: adresse bibliographique</a:t>
            </a:r>
            <a:endParaRPr lang="fr-FR" dirty="0" smtClean="0"/>
          </a:p>
          <a:p>
            <a:pPr lvl="0"/>
            <a:r>
              <a:rPr lang="fr-FR" sz="1200" dirty="0">
                <a:solidFill>
                  <a:schemeClr val="tx1">
                    <a:lumMod val="75000"/>
                  </a:schemeClr>
                </a:solidFill>
                <a:latin typeface="Source Sans Pro" panose="020B0503030403020204" pitchFamily="34" charset="0"/>
                <a:ea typeface="Source Sans Pro" panose="020B0503030403020204" pitchFamily="34" charset="0"/>
              </a:rPr>
              <a:t>$h1 </a:t>
            </a:r>
            <a:r>
              <a:rPr lang="fr-FR" sz="1200" dirty="0">
                <a:latin typeface="Source Sans Pro" panose="020B0503030403020204" pitchFamily="34" charset="0"/>
                <a:ea typeface="Source Sans Pro" panose="020B0503030403020204" pitchFamily="34" charset="0"/>
              </a:rPr>
              <a:t>: reproduction complète  </a:t>
            </a:r>
            <a:endParaRPr lang="fr-FR" dirty="0" smtClean="0"/>
          </a:p>
          <a:p>
            <a:pPr lvl="0"/>
            <a:r>
              <a:rPr lang="fr-FR" sz="1200" b="1" dirty="0">
                <a:solidFill>
                  <a:schemeClr val="bg1"/>
                </a:solidFill>
                <a:latin typeface="Source Sans Pro" panose="020B0503030403020204" pitchFamily="34" charset="0"/>
                <a:ea typeface="Source Sans Pro" panose="020B0503030403020204" pitchFamily="34" charset="0"/>
              </a:rPr>
              <a:t>$u </a:t>
            </a:r>
            <a:r>
              <a:rPr lang="fr-FR" sz="1200" dirty="0">
                <a:latin typeface="Source Sans Pro" panose="020B0503030403020204" pitchFamily="34" charset="0"/>
                <a:ea typeface="Source Sans Pro" panose="020B0503030403020204" pitchFamily="34" charset="0"/>
              </a:rPr>
              <a:t>: URL de la reproduction numérisée</a:t>
            </a:r>
            <a:endParaRPr lang="fr-FR" dirty="0" smtClean="0"/>
          </a:p>
          <a:p>
            <a:pPr lvl="0"/>
            <a:r>
              <a:rPr lang="fr-FR" sz="1200" dirty="0">
                <a:solidFill>
                  <a:schemeClr val="accent4"/>
                </a:solidFill>
                <a:latin typeface="Source Sans Pro" panose="020B0503030403020204" pitchFamily="34" charset="0"/>
                <a:ea typeface="Source Sans Pro" panose="020B0503030403020204" pitchFamily="34" charset="0"/>
              </a:rPr>
              <a:t>$v </a:t>
            </a:r>
            <a:r>
              <a:rPr lang="fr-FR" sz="1200" dirty="0">
                <a:latin typeface="Source Sans Pro" panose="020B0503030403020204" pitchFamily="34" charset="0"/>
                <a:ea typeface="Source Sans Pro" panose="020B0503030403020204" pitchFamily="34" charset="0"/>
              </a:rPr>
              <a:t>: date de consultation de l’URL</a:t>
            </a:r>
            <a:endParaRPr lang="fr-FR" dirty="0" smtClean="0"/>
          </a:p>
          <a:p>
            <a:pPr lvl="0"/>
            <a:endParaRPr lang="fr-FR" dirty="0"/>
          </a:p>
          <a:p>
            <a:pPr lvl="0"/>
            <a:r>
              <a:rPr lang="fr-FR" i="1" dirty="0" smtClean="0"/>
              <a:t>   </a:t>
            </a:r>
            <a:r>
              <a:rPr lang="fr-FR" i="1" dirty="0" smtClean="0">
                <a:solidFill>
                  <a:schemeClr val="tx1"/>
                </a:solidFill>
              </a:rPr>
              <a:t>Pas de lien en 45X car pas de notice pour le document numérisé</a:t>
            </a:r>
          </a:p>
        </p:txBody>
      </p:sp>
      <p:grpSp>
        <p:nvGrpSpPr>
          <p:cNvPr id="5303" name="Google Shape;5303;p45"/>
          <p:cNvGrpSpPr/>
          <p:nvPr/>
        </p:nvGrpSpPr>
        <p:grpSpPr>
          <a:xfrm rot="1799867" flipH="1">
            <a:off x="7552405" y="959300"/>
            <a:ext cx="1623053" cy="1973165"/>
            <a:chOff x="1420575" y="580350"/>
            <a:chExt cx="1492500" cy="1814450"/>
          </a:xfrm>
        </p:grpSpPr>
        <p:sp>
          <p:nvSpPr>
            <p:cNvPr id="5304" name="Google Shape;5304;p45"/>
            <p:cNvSpPr/>
            <p:nvPr/>
          </p:nvSpPr>
          <p:spPr>
            <a:xfrm>
              <a:off x="1622950" y="1857800"/>
              <a:ext cx="1005050" cy="532475"/>
            </a:xfrm>
            <a:custGeom>
              <a:avLst/>
              <a:gdLst/>
              <a:ahLst/>
              <a:cxnLst/>
              <a:rect l="l" t="t" r="r" b="b"/>
              <a:pathLst>
                <a:path w="40202" h="21299" extrusionOk="0">
                  <a:moveTo>
                    <a:pt x="2958" y="0"/>
                  </a:moveTo>
                  <a:cubicBezTo>
                    <a:pt x="2958" y="0"/>
                    <a:pt x="0" y="7319"/>
                    <a:pt x="2682" y="12732"/>
                  </a:cubicBezTo>
                  <a:cubicBezTo>
                    <a:pt x="2933" y="13259"/>
                    <a:pt x="3258" y="13760"/>
                    <a:pt x="3634" y="14236"/>
                  </a:cubicBezTo>
                  <a:cubicBezTo>
                    <a:pt x="4136" y="14888"/>
                    <a:pt x="4762" y="15489"/>
                    <a:pt x="5514" y="16041"/>
                  </a:cubicBezTo>
                  <a:cubicBezTo>
                    <a:pt x="6391" y="16667"/>
                    <a:pt x="7394" y="17244"/>
                    <a:pt x="8446" y="17795"/>
                  </a:cubicBezTo>
                  <a:cubicBezTo>
                    <a:pt x="8898" y="18020"/>
                    <a:pt x="9349" y="18246"/>
                    <a:pt x="9825" y="18447"/>
                  </a:cubicBezTo>
                  <a:cubicBezTo>
                    <a:pt x="10978" y="18948"/>
                    <a:pt x="12206" y="19399"/>
                    <a:pt x="13484" y="19775"/>
                  </a:cubicBezTo>
                  <a:cubicBezTo>
                    <a:pt x="13935" y="19925"/>
                    <a:pt x="14411" y="20051"/>
                    <a:pt x="14888" y="20176"/>
                  </a:cubicBezTo>
                  <a:cubicBezTo>
                    <a:pt x="16191" y="20502"/>
                    <a:pt x="17544" y="20777"/>
                    <a:pt x="18923" y="20953"/>
                  </a:cubicBezTo>
                  <a:cubicBezTo>
                    <a:pt x="19399" y="21028"/>
                    <a:pt x="19875" y="21078"/>
                    <a:pt x="20376" y="21128"/>
                  </a:cubicBezTo>
                  <a:cubicBezTo>
                    <a:pt x="21515" y="21237"/>
                    <a:pt x="22664" y="21298"/>
                    <a:pt x="23816" y="21298"/>
                  </a:cubicBezTo>
                  <a:cubicBezTo>
                    <a:pt x="24515" y="21298"/>
                    <a:pt x="25215" y="21276"/>
                    <a:pt x="25915" y="21229"/>
                  </a:cubicBezTo>
                  <a:cubicBezTo>
                    <a:pt x="26391" y="21178"/>
                    <a:pt x="26893" y="21153"/>
                    <a:pt x="27369" y="21078"/>
                  </a:cubicBezTo>
                  <a:cubicBezTo>
                    <a:pt x="28722" y="20928"/>
                    <a:pt x="30051" y="20652"/>
                    <a:pt x="31329" y="20301"/>
                  </a:cubicBezTo>
                  <a:cubicBezTo>
                    <a:pt x="31830" y="20176"/>
                    <a:pt x="32306" y="20025"/>
                    <a:pt x="32757" y="19850"/>
                  </a:cubicBezTo>
                  <a:cubicBezTo>
                    <a:pt x="33509" y="19599"/>
                    <a:pt x="34236" y="19299"/>
                    <a:pt x="34938" y="18948"/>
                  </a:cubicBezTo>
                  <a:cubicBezTo>
                    <a:pt x="35890" y="18497"/>
                    <a:pt x="36692" y="17970"/>
                    <a:pt x="37344" y="17444"/>
                  </a:cubicBezTo>
                  <a:cubicBezTo>
                    <a:pt x="37820" y="17018"/>
                    <a:pt x="38221" y="16617"/>
                    <a:pt x="38547" y="16191"/>
                  </a:cubicBezTo>
                  <a:cubicBezTo>
                    <a:pt x="38923" y="15715"/>
                    <a:pt x="39224" y="15213"/>
                    <a:pt x="39449" y="14737"/>
                  </a:cubicBezTo>
                  <a:cubicBezTo>
                    <a:pt x="40026" y="13509"/>
                    <a:pt x="40201" y="12256"/>
                    <a:pt x="40151" y="11053"/>
                  </a:cubicBezTo>
                  <a:cubicBezTo>
                    <a:pt x="40126" y="9875"/>
                    <a:pt x="39850" y="8747"/>
                    <a:pt x="39524" y="7795"/>
                  </a:cubicBezTo>
                  <a:cubicBezTo>
                    <a:pt x="38998" y="6216"/>
                    <a:pt x="38346" y="5138"/>
                    <a:pt x="38346" y="5138"/>
                  </a:cubicBezTo>
                  <a:lnTo>
                    <a:pt x="8396" y="802"/>
                  </a:lnTo>
                  <a:lnTo>
                    <a:pt x="29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5"/>
            <p:cNvSpPr/>
            <p:nvPr/>
          </p:nvSpPr>
          <p:spPr>
            <a:xfrm>
              <a:off x="2221500" y="2149425"/>
              <a:ext cx="91950" cy="239100"/>
            </a:xfrm>
            <a:custGeom>
              <a:avLst/>
              <a:gdLst/>
              <a:ahLst/>
              <a:cxnLst/>
              <a:rect l="l" t="t" r="r" b="b"/>
              <a:pathLst>
                <a:path w="3678" h="9564" extrusionOk="0">
                  <a:moveTo>
                    <a:pt x="965" y="1"/>
                  </a:moveTo>
                  <a:cubicBezTo>
                    <a:pt x="491" y="1"/>
                    <a:pt x="1" y="523"/>
                    <a:pt x="294" y="1092"/>
                  </a:cubicBezTo>
                  <a:cubicBezTo>
                    <a:pt x="1698" y="3774"/>
                    <a:pt x="2274" y="6656"/>
                    <a:pt x="1973" y="9564"/>
                  </a:cubicBezTo>
                  <a:cubicBezTo>
                    <a:pt x="2449" y="9513"/>
                    <a:pt x="2951" y="9488"/>
                    <a:pt x="3427" y="9413"/>
                  </a:cubicBezTo>
                  <a:cubicBezTo>
                    <a:pt x="3678" y="6305"/>
                    <a:pt x="3026" y="3223"/>
                    <a:pt x="1522" y="365"/>
                  </a:cubicBezTo>
                  <a:cubicBezTo>
                    <a:pt x="1389" y="108"/>
                    <a:pt x="1179" y="1"/>
                    <a:pt x="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5"/>
            <p:cNvSpPr/>
            <p:nvPr/>
          </p:nvSpPr>
          <p:spPr>
            <a:xfrm>
              <a:off x="2332075" y="2126900"/>
              <a:ext cx="111700" cy="238450"/>
            </a:xfrm>
            <a:custGeom>
              <a:avLst/>
              <a:gdLst/>
              <a:ahLst/>
              <a:cxnLst/>
              <a:rect l="l" t="t" r="r" b="b"/>
              <a:pathLst>
                <a:path w="4468" h="9538" extrusionOk="0">
                  <a:moveTo>
                    <a:pt x="1007" y="0"/>
                  </a:moveTo>
                  <a:cubicBezTo>
                    <a:pt x="485" y="0"/>
                    <a:pt x="0" y="708"/>
                    <a:pt x="458" y="1241"/>
                  </a:cubicBezTo>
                  <a:cubicBezTo>
                    <a:pt x="2488" y="3622"/>
                    <a:pt x="3114" y="6555"/>
                    <a:pt x="2964" y="9537"/>
                  </a:cubicBezTo>
                  <a:cubicBezTo>
                    <a:pt x="3465" y="9412"/>
                    <a:pt x="3941" y="9261"/>
                    <a:pt x="4392" y="9086"/>
                  </a:cubicBezTo>
                  <a:cubicBezTo>
                    <a:pt x="4468" y="5878"/>
                    <a:pt x="3691" y="2820"/>
                    <a:pt x="1485" y="239"/>
                  </a:cubicBezTo>
                  <a:cubicBezTo>
                    <a:pt x="1341" y="71"/>
                    <a:pt x="1172" y="0"/>
                    <a:pt x="1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5"/>
            <p:cNvSpPr/>
            <p:nvPr/>
          </p:nvSpPr>
          <p:spPr>
            <a:xfrm>
              <a:off x="2457250" y="2079650"/>
              <a:ext cx="129375" cy="214275"/>
            </a:xfrm>
            <a:custGeom>
              <a:avLst/>
              <a:gdLst/>
              <a:ahLst/>
              <a:cxnLst/>
              <a:rect l="l" t="t" r="r" b="b"/>
              <a:pathLst>
                <a:path w="5175" h="8571" extrusionOk="0">
                  <a:moveTo>
                    <a:pt x="987" y="0"/>
                  </a:moveTo>
                  <a:cubicBezTo>
                    <a:pt x="472" y="0"/>
                    <a:pt x="1" y="720"/>
                    <a:pt x="438" y="1252"/>
                  </a:cubicBezTo>
                  <a:cubicBezTo>
                    <a:pt x="2243" y="3407"/>
                    <a:pt x="3546" y="5863"/>
                    <a:pt x="3972" y="8570"/>
                  </a:cubicBezTo>
                  <a:cubicBezTo>
                    <a:pt x="4448" y="8144"/>
                    <a:pt x="4849" y="7743"/>
                    <a:pt x="5175" y="7317"/>
                  </a:cubicBezTo>
                  <a:cubicBezTo>
                    <a:pt x="4573" y="4710"/>
                    <a:pt x="3220" y="2354"/>
                    <a:pt x="1466" y="249"/>
                  </a:cubicBezTo>
                  <a:cubicBezTo>
                    <a:pt x="1320" y="73"/>
                    <a:pt x="1151" y="0"/>
                    <a:pt x="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5"/>
            <p:cNvSpPr/>
            <p:nvPr/>
          </p:nvSpPr>
          <p:spPr>
            <a:xfrm>
              <a:off x="2510975" y="1988500"/>
              <a:ext cx="115750" cy="145650"/>
            </a:xfrm>
            <a:custGeom>
              <a:avLst/>
              <a:gdLst/>
              <a:ahLst/>
              <a:cxnLst/>
              <a:rect l="l" t="t" r="r" b="b"/>
              <a:pathLst>
                <a:path w="4630" h="5826" extrusionOk="0">
                  <a:moveTo>
                    <a:pt x="1091" y="0"/>
                  </a:moveTo>
                  <a:cubicBezTo>
                    <a:pt x="507" y="0"/>
                    <a:pt x="1" y="717"/>
                    <a:pt x="570" y="1188"/>
                  </a:cubicBezTo>
                  <a:cubicBezTo>
                    <a:pt x="1998" y="2391"/>
                    <a:pt x="3577" y="4020"/>
                    <a:pt x="4630" y="5825"/>
                  </a:cubicBezTo>
                  <a:cubicBezTo>
                    <a:pt x="4605" y="4647"/>
                    <a:pt x="4329" y="3519"/>
                    <a:pt x="4003" y="2567"/>
                  </a:cubicBezTo>
                  <a:cubicBezTo>
                    <a:pt x="3251" y="1665"/>
                    <a:pt x="2399" y="863"/>
                    <a:pt x="1572" y="186"/>
                  </a:cubicBezTo>
                  <a:cubicBezTo>
                    <a:pt x="1420" y="55"/>
                    <a:pt x="1253" y="0"/>
                    <a:pt x="10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5"/>
            <p:cNvSpPr/>
            <p:nvPr/>
          </p:nvSpPr>
          <p:spPr>
            <a:xfrm>
              <a:off x="2096000" y="2106075"/>
              <a:ext cx="70825" cy="279950"/>
            </a:xfrm>
            <a:custGeom>
              <a:avLst/>
              <a:gdLst/>
              <a:ahLst/>
              <a:cxnLst/>
              <a:rect l="l" t="t" r="r" b="b"/>
              <a:pathLst>
                <a:path w="2833" h="11198" extrusionOk="0">
                  <a:moveTo>
                    <a:pt x="2119" y="0"/>
                  </a:moveTo>
                  <a:cubicBezTo>
                    <a:pt x="1761" y="0"/>
                    <a:pt x="1404" y="232"/>
                    <a:pt x="1404" y="696"/>
                  </a:cubicBezTo>
                  <a:cubicBezTo>
                    <a:pt x="1379" y="4230"/>
                    <a:pt x="903" y="7663"/>
                    <a:pt x="1" y="11022"/>
                  </a:cubicBezTo>
                  <a:cubicBezTo>
                    <a:pt x="477" y="11097"/>
                    <a:pt x="953" y="11147"/>
                    <a:pt x="1454" y="11197"/>
                  </a:cubicBezTo>
                  <a:cubicBezTo>
                    <a:pt x="2357" y="7789"/>
                    <a:pt x="2808" y="4280"/>
                    <a:pt x="2833" y="696"/>
                  </a:cubicBezTo>
                  <a:cubicBezTo>
                    <a:pt x="2833" y="232"/>
                    <a:pt x="2476" y="0"/>
                    <a:pt x="2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5"/>
            <p:cNvSpPr/>
            <p:nvPr/>
          </p:nvSpPr>
          <p:spPr>
            <a:xfrm>
              <a:off x="1960050" y="2108300"/>
              <a:ext cx="101825" cy="253900"/>
            </a:xfrm>
            <a:custGeom>
              <a:avLst/>
              <a:gdLst/>
              <a:ahLst/>
              <a:cxnLst/>
              <a:rect l="l" t="t" r="r" b="b"/>
              <a:pathLst>
                <a:path w="4073" h="10156" extrusionOk="0">
                  <a:moveTo>
                    <a:pt x="3196" y="0"/>
                  </a:moveTo>
                  <a:cubicBezTo>
                    <a:pt x="2906" y="0"/>
                    <a:pt x="2610" y="145"/>
                    <a:pt x="2481" y="482"/>
                  </a:cubicBezTo>
                  <a:cubicBezTo>
                    <a:pt x="1253" y="3514"/>
                    <a:pt x="150" y="6572"/>
                    <a:pt x="0" y="9755"/>
                  </a:cubicBezTo>
                  <a:cubicBezTo>
                    <a:pt x="451" y="9905"/>
                    <a:pt x="927" y="10031"/>
                    <a:pt x="1404" y="10156"/>
                  </a:cubicBezTo>
                  <a:cubicBezTo>
                    <a:pt x="1454" y="6948"/>
                    <a:pt x="2657" y="3890"/>
                    <a:pt x="3860" y="858"/>
                  </a:cubicBezTo>
                  <a:cubicBezTo>
                    <a:pt x="4072" y="342"/>
                    <a:pt x="3642" y="0"/>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5"/>
            <p:cNvSpPr/>
            <p:nvPr/>
          </p:nvSpPr>
          <p:spPr>
            <a:xfrm>
              <a:off x="1834100" y="2069375"/>
              <a:ext cx="136700" cy="249600"/>
            </a:xfrm>
            <a:custGeom>
              <a:avLst/>
              <a:gdLst/>
              <a:ahLst/>
              <a:cxnLst/>
              <a:rect l="l" t="t" r="r" b="b"/>
              <a:pathLst>
                <a:path w="5468" h="9984" extrusionOk="0">
                  <a:moveTo>
                    <a:pt x="4421" y="1"/>
                  </a:moveTo>
                  <a:cubicBezTo>
                    <a:pt x="4263" y="1"/>
                    <a:pt x="4101" y="62"/>
                    <a:pt x="3960" y="209"/>
                  </a:cubicBezTo>
                  <a:cubicBezTo>
                    <a:pt x="1479" y="2765"/>
                    <a:pt x="376" y="5948"/>
                    <a:pt x="0" y="9332"/>
                  </a:cubicBezTo>
                  <a:cubicBezTo>
                    <a:pt x="452" y="9557"/>
                    <a:pt x="903" y="9783"/>
                    <a:pt x="1379" y="9984"/>
                  </a:cubicBezTo>
                  <a:cubicBezTo>
                    <a:pt x="1630" y="6750"/>
                    <a:pt x="2582" y="3693"/>
                    <a:pt x="4963" y="1237"/>
                  </a:cubicBezTo>
                  <a:cubicBezTo>
                    <a:pt x="5468" y="732"/>
                    <a:pt x="4964" y="1"/>
                    <a:pt x="44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5"/>
            <p:cNvSpPr/>
            <p:nvPr/>
          </p:nvSpPr>
          <p:spPr>
            <a:xfrm>
              <a:off x="1690000" y="2035975"/>
              <a:ext cx="151125" cy="177725"/>
            </a:xfrm>
            <a:custGeom>
              <a:avLst/>
              <a:gdLst/>
              <a:ahLst/>
              <a:cxnLst/>
              <a:rect l="l" t="t" r="r" b="b"/>
              <a:pathLst>
                <a:path w="6045" h="7109" extrusionOk="0">
                  <a:moveTo>
                    <a:pt x="5051" y="0"/>
                  </a:moveTo>
                  <a:cubicBezTo>
                    <a:pt x="4936" y="0"/>
                    <a:pt x="4812" y="36"/>
                    <a:pt x="4687" y="116"/>
                  </a:cubicBezTo>
                  <a:cubicBezTo>
                    <a:pt x="2431" y="1595"/>
                    <a:pt x="902" y="3450"/>
                    <a:pt x="0" y="5605"/>
                  </a:cubicBezTo>
                  <a:cubicBezTo>
                    <a:pt x="251" y="6132"/>
                    <a:pt x="576" y="6633"/>
                    <a:pt x="952" y="7109"/>
                  </a:cubicBezTo>
                  <a:cubicBezTo>
                    <a:pt x="1679" y="4828"/>
                    <a:pt x="3083" y="2873"/>
                    <a:pt x="5414" y="1370"/>
                  </a:cubicBezTo>
                  <a:cubicBezTo>
                    <a:pt x="6044" y="949"/>
                    <a:pt x="5652" y="0"/>
                    <a:pt x="5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5"/>
            <p:cNvSpPr/>
            <p:nvPr/>
          </p:nvSpPr>
          <p:spPr>
            <a:xfrm>
              <a:off x="1696875" y="2164825"/>
              <a:ext cx="229975" cy="229975"/>
            </a:xfrm>
            <a:custGeom>
              <a:avLst/>
              <a:gdLst/>
              <a:ahLst/>
              <a:cxnLst/>
              <a:rect l="l" t="t" r="r" b="b"/>
              <a:pathLst>
                <a:path w="9199" h="9199" extrusionOk="0">
                  <a:moveTo>
                    <a:pt x="4612" y="0"/>
                  </a:moveTo>
                  <a:cubicBezTo>
                    <a:pt x="2056" y="0"/>
                    <a:pt x="1" y="2055"/>
                    <a:pt x="1" y="4612"/>
                  </a:cubicBezTo>
                  <a:cubicBezTo>
                    <a:pt x="1" y="6692"/>
                    <a:pt x="1379" y="8446"/>
                    <a:pt x="3259" y="9023"/>
                  </a:cubicBezTo>
                  <a:cubicBezTo>
                    <a:pt x="3685" y="9148"/>
                    <a:pt x="4136" y="9198"/>
                    <a:pt x="4612" y="9198"/>
                  </a:cubicBezTo>
                  <a:cubicBezTo>
                    <a:pt x="7144" y="9198"/>
                    <a:pt x="9199" y="7143"/>
                    <a:pt x="9199" y="4612"/>
                  </a:cubicBezTo>
                  <a:cubicBezTo>
                    <a:pt x="9199" y="3484"/>
                    <a:pt x="8798" y="2456"/>
                    <a:pt x="8146" y="1654"/>
                  </a:cubicBezTo>
                  <a:cubicBezTo>
                    <a:pt x="7294" y="627"/>
                    <a:pt x="6016" y="0"/>
                    <a:pt x="46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5"/>
            <p:cNvSpPr/>
            <p:nvPr/>
          </p:nvSpPr>
          <p:spPr>
            <a:xfrm>
              <a:off x="1737600" y="2183600"/>
              <a:ext cx="134750" cy="151675"/>
            </a:xfrm>
            <a:custGeom>
              <a:avLst/>
              <a:gdLst/>
              <a:ahLst/>
              <a:cxnLst/>
              <a:rect l="l" t="t" r="r" b="b"/>
              <a:pathLst>
                <a:path w="5390" h="6067" extrusionOk="0">
                  <a:moveTo>
                    <a:pt x="452" y="1"/>
                  </a:moveTo>
                  <a:lnTo>
                    <a:pt x="51" y="277"/>
                  </a:lnTo>
                  <a:cubicBezTo>
                    <a:pt x="1" y="1254"/>
                    <a:pt x="477" y="2357"/>
                    <a:pt x="1003" y="3134"/>
                  </a:cubicBezTo>
                  <a:cubicBezTo>
                    <a:pt x="853" y="3334"/>
                    <a:pt x="753" y="3585"/>
                    <a:pt x="753" y="3861"/>
                  </a:cubicBezTo>
                  <a:cubicBezTo>
                    <a:pt x="753" y="4462"/>
                    <a:pt x="1254" y="4963"/>
                    <a:pt x="1855" y="4963"/>
                  </a:cubicBezTo>
                  <a:cubicBezTo>
                    <a:pt x="2056" y="4963"/>
                    <a:pt x="2256" y="4913"/>
                    <a:pt x="2407" y="4813"/>
                  </a:cubicBezTo>
                  <a:cubicBezTo>
                    <a:pt x="3184" y="5515"/>
                    <a:pt x="4061" y="6016"/>
                    <a:pt x="5164" y="6066"/>
                  </a:cubicBezTo>
                  <a:cubicBezTo>
                    <a:pt x="5389" y="6066"/>
                    <a:pt x="5389" y="5715"/>
                    <a:pt x="5164" y="5690"/>
                  </a:cubicBezTo>
                  <a:cubicBezTo>
                    <a:pt x="4161" y="5665"/>
                    <a:pt x="3384" y="5189"/>
                    <a:pt x="2708" y="4562"/>
                  </a:cubicBezTo>
                  <a:cubicBezTo>
                    <a:pt x="2858" y="4362"/>
                    <a:pt x="2983" y="4111"/>
                    <a:pt x="2983" y="3861"/>
                  </a:cubicBezTo>
                  <a:cubicBezTo>
                    <a:pt x="2983" y="3234"/>
                    <a:pt x="2482" y="2733"/>
                    <a:pt x="1855" y="2733"/>
                  </a:cubicBezTo>
                  <a:cubicBezTo>
                    <a:pt x="1655" y="2733"/>
                    <a:pt x="1454" y="2783"/>
                    <a:pt x="1304" y="2883"/>
                  </a:cubicBezTo>
                  <a:cubicBezTo>
                    <a:pt x="753" y="2056"/>
                    <a:pt x="251" y="903"/>
                    <a:pt x="45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5"/>
            <p:cNvSpPr/>
            <p:nvPr/>
          </p:nvSpPr>
          <p:spPr>
            <a:xfrm>
              <a:off x="1891900" y="2236525"/>
              <a:ext cx="20550" cy="61825"/>
            </a:xfrm>
            <a:custGeom>
              <a:avLst/>
              <a:gdLst/>
              <a:ahLst/>
              <a:cxnLst/>
              <a:rect l="l" t="t" r="r" b="b"/>
              <a:pathLst>
                <a:path w="822" h="2473" extrusionOk="0">
                  <a:moveTo>
                    <a:pt x="255" y="1"/>
                  </a:moveTo>
                  <a:cubicBezTo>
                    <a:pt x="133" y="1"/>
                    <a:pt x="0" y="127"/>
                    <a:pt x="69" y="265"/>
                  </a:cubicBezTo>
                  <a:cubicBezTo>
                    <a:pt x="395" y="892"/>
                    <a:pt x="470" y="1568"/>
                    <a:pt x="320" y="2245"/>
                  </a:cubicBezTo>
                  <a:cubicBezTo>
                    <a:pt x="290" y="2382"/>
                    <a:pt x="407" y="2472"/>
                    <a:pt x="515" y="2472"/>
                  </a:cubicBezTo>
                  <a:cubicBezTo>
                    <a:pt x="585" y="2472"/>
                    <a:pt x="651" y="2434"/>
                    <a:pt x="671" y="2345"/>
                  </a:cubicBezTo>
                  <a:cubicBezTo>
                    <a:pt x="821" y="1568"/>
                    <a:pt x="746" y="791"/>
                    <a:pt x="395" y="89"/>
                  </a:cubicBezTo>
                  <a:cubicBezTo>
                    <a:pt x="364" y="27"/>
                    <a:pt x="311"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5"/>
            <p:cNvSpPr/>
            <p:nvPr/>
          </p:nvSpPr>
          <p:spPr>
            <a:xfrm>
              <a:off x="1420575" y="1362250"/>
              <a:ext cx="506275" cy="261625"/>
            </a:xfrm>
            <a:custGeom>
              <a:avLst/>
              <a:gdLst/>
              <a:ahLst/>
              <a:cxnLst/>
              <a:rect l="l" t="t" r="r" b="b"/>
              <a:pathLst>
                <a:path w="20251" h="10465" extrusionOk="0">
                  <a:moveTo>
                    <a:pt x="13244" y="0"/>
                  </a:moveTo>
                  <a:cubicBezTo>
                    <a:pt x="9286" y="0"/>
                    <a:pt x="4288" y="1532"/>
                    <a:pt x="0" y="7592"/>
                  </a:cubicBezTo>
                  <a:lnTo>
                    <a:pt x="0" y="7617"/>
                  </a:lnTo>
                  <a:cubicBezTo>
                    <a:pt x="0" y="7617"/>
                    <a:pt x="3749" y="10464"/>
                    <a:pt x="8428" y="10464"/>
                  </a:cubicBezTo>
                  <a:cubicBezTo>
                    <a:pt x="12261" y="10464"/>
                    <a:pt x="16718" y="8554"/>
                    <a:pt x="20251" y="1602"/>
                  </a:cubicBezTo>
                  <a:cubicBezTo>
                    <a:pt x="20251" y="1602"/>
                    <a:pt x="17291" y="0"/>
                    <a:pt x="13244"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5"/>
            <p:cNvSpPr/>
            <p:nvPr/>
          </p:nvSpPr>
          <p:spPr>
            <a:xfrm>
              <a:off x="1420575" y="1400500"/>
              <a:ext cx="506275" cy="223375"/>
            </a:xfrm>
            <a:custGeom>
              <a:avLst/>
              <a:gdLst/>
              <a:ahLst/>
              <a:cxnLst/>
              <a:rect l="l" t="t" r="r" b="b"/>
              <a:pathLst>
                <a:path w="20251" h="8935" extrusionOk="0">
                  <a:moveTo>
                    <a:pt x="18363" y="0"/>
                  </a:moveTo>
                  <a:cubicBezTo>
                    <a:pt x="8360" y="0"/>
                    <a:pt x="260" y="5897"/>
                    <a:pt x="0" y="6062"/>
                  </a:cubicBezTo>
                  <a:lnTo>
                    <a:pt x="0" y="6087"/>
                  </a:lnTo>
                  <a:cubicBezTo>
                    <a:pt x="0" y="6087"/>
                    <a:pt x="3749" y="8934"/>
                    <a:pt x="8428" y="8934"/>
                  </a:cubicBezTo>
                  <a:cubicBezTo>
                    <a:pt x="12261" y="8934"/>
                    <a:pt x="16718" y="7024"/>
                    <a:pt x="20251" y="72"/>
                  </a:cubicBezTo>
                  <a:cubicBezTo>
                    <a:pt x="19615" y="23"/>
                    <a:pt x="18986" y="0"/>
                    <a:pt x="18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5"/>
            <p:cNvSpPr/>
            <p:nvPr/>
          </p:nvSpPr>
          <p:spPr>
            <a:xfrm>
              <a:off x="2527075" y="1485325"/>
              <a:ext cx="386000" cy="316550"/>
            </a:xfrm>
            <a:custGeom>
              <a:avLst/>
              <a:gdLst/>
              <a:ahLst/>
              <a:cxnLst/>
              <a:rect l="l" t="t" r="r" b="b"/>
              <a:pathLst>
                <a:path w="15440" h="12662" extrusionOk="0">
                  <a:moveTo>
                    <a:pt x="458" y="1"/>
                  </a:moveTo>
                  <a:cubicBezTo>
                    <a:pt x="164" y="1"/>
                    <a:pt x="1" y="12"/>
                    <a:pt x="1" y="12"/>
                  </a:cubicBezTo>
                  <a:cubicBezTo>
                    <a:pt x="26" y="313"/>
                    <a:pt x="76" y="563"/>
                    <a:pt x="101" y="839"/>
                  </a:cubicBezTo>
                  <a:cubicBezTo>
                    <a:pt x="1511" y="11077"/>
                    <a:pt x="8256" y="12661"/>
                    <a:pt x="12312" y="12661"/>
                  </a:cubicBezTo>
                  <a:cubicBezTo>
                    <a:pt x="13449" y="12661"/>
                    <a:pt x="14375" y="12536"/>
                    <a:pt x="14913" y="12443"/>
                  </a:cubicBezTo>
                  <a:cubicBezTo>
                    <a:pt x="15239" y="12368"/>
                    <a:pt x="15440" y="12318"/>
                    <a:pt x="15440" y="12318"/>
                  </a:cubicBezTo>
                  <a:cubicBezTo>
                    <a:pt x="12777" y="669"/>
                    <a:pt x="2728" y="1"/>
                    <a:pt x="45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5"/>
            <p:cNvSpPr/>
            <p:nvPr/>
          </p:nvSpPr>
          <p:spPr>
            <a:xfrm>
              <a:off x="2534600" y="1505675"/>
              <a:ext cx="370950" cy="295275"/>
            </a:xfrm>
            <a:custGeom>
              <a:avLst/>
              <a:gdLst/>
              <a:ahLst/>
              <a:cxnLst/>
              <a:rect l="l" t="t" r="r" b="b"/>
              <a:pathLst>
                <a:path w="14838" h="11811" extrusionOk="0">
                  <a:moveTo>
                    <a:pt x="1" y="0"/>
                  </a:moveTo>
                  <a:lnTo>
                    <a:pt x="1" y="0"/>
                  </a:lnTo>
                  <a:cubicBezTo>
                    <a:pt x="1424" y="10200"/>
                    <a:pt x="8114" y="11810"/>
                    <a:pt x="12181" y="11810"/>
                  </a:cubicBezTo>
                  <a:cubicBezTo>
                    <a:pt x="13341" y="11810"/>
                    <a:pt x="14287" y="11679"/>
                    <a:pt x="14838" y="11579"/>
                  </a:cubicBezTo>
                  <a:cubicBezTo>
                    <a:pt x="10101" y="4211"/>
                    <a:pt x="2332" y="87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5"/>
            <p:cNvSpPr/>
            <p:nvPr/>
          </p:nvSpPr>
          <p:spPr>
            <a:xfrm>
              <a:off x="1637975" y="1300300"/>
              <a:ext cx="1038875" cy="898475"/>
            </a:xfrm>
            <a:custGeom>
              <a:avLst/>
              <a:gdLst/>
              <a:ahLst/>
              <a:cxnLst/>
              <a:rect l="l" t="t" r="r" b="b"/>
              <a:pathLst>
                <a:path w="41555"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5389" y="35809"/>
                    <a:pt x="26467" y="35709"/>
                    <a:pt x="27520" y="35533"/>
                  </a:cubicBezTo>
                  <a:cubicBezTo>
                    <a:pt x="37244" y="34005"/>
                    <a:pt x="41555" y="27839"/>
                    <a:pt x="40427" y="21874"/>
                  </a:cubicBezTo>
                  <a:cubicBezTo>
                    <a:pt x="39475" y="16862"/>
                    <a:pt x="38372" y="11573"/>
                    <a:pt x="35765" y="7112"/>
                  </a:cubicBezTo>
                  <a:cubicBezTo>
                    <a:pt x="35540" y="6736"/>
                    <a:pt x="35314" y="6360"/>
                    <a:pt x="35064" y="5959"/>
                  </a:cubicBezTo>
                  <a:cubicBezTo>
                    <a:pt x="32933" y="2751"/>
                    <a:pt x="29675" y="1248"/>
                    <a:pt x="26116" y="521"/>
                  </a:cubicBezTo>
                  <a:cubicBezTo>
                    <a:pt x="25264" y="345"/>
                    <a:pt x="24387" y="220"/>
                    <a:pt x="23510" y="120"/>
                  </a:cubicBezTo>
                  <a:cubicBezTo>
                    <a:pt x="22782" y="41"/>
                    <a:pt x="22053" y="1"/>
                    <a:pt x="21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5"/>
            <p:cNvSpPr/>
            <p:nvPr/>
          </p:nvSpPr>
          <p:spPr>
            <a:xfrm>
              <a:off x="2370450" y="1682250"/>
              <a:ext cx="35725" cy="52875"/>
            </a:xfrm>
            <a:custGeom>
              <a:avLst/>
              <a:gdLst/>
              <a:ahLst/>
              <a:cxnLst/>
              <a:rect l="l" t="t" r="r" b="b"/>
              <a:pathLst>
                <a:path w="1429" h="2115" extrusionOk="0">
                  <a:moveTo>
                    <a:pt x="821" y="1"/>
                  </a:moveTo>
                  <a:cubicBezTo>
                    <a:pt x="490" y="1"/>
                    <a:pt x="170" y="412"/>
                    <a:pt x="75" y="957"/>
                  </a:cubicBezTo>
                  <a:cubicBezTo>
                    <a:pt x="0" y="1559"/>
                    <a:pt x="201" y="2060"/>
                    <a:pt x="552" y="2110"/>
                  </a:cubicBezTo>
                  <a:cubicBezTo>
                    <a:pt x="570" y="2113"/>
                    <a:pt x="589" y="2114"/>
                    <a:pt x="608" y="2114"/>
                  </a:cubicBezTo>
                  <a:cubicBezTo>
                    <a:pt x="939" y="2114"/>
                    <a:pt x="1257" y="1703"/>
                    <a:pt x="1329" y="1158"/>
                  </a:cubicBezTo>
                  <a:cubicBezTo>
                    <a:pt x="1429" y="581"/>
                    <a:pt x="1228" y="55"/>
                    <a:pt x="877" y="5"/>
                  </a:cubicBezTo>
                  <a:cubicBezTo>
                    <a:pt x="859" y="2"/>
                    <a:pt x="840" y="1"/>
                    <a:pt x="82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5"/>
            <p:cNvSpPr/>
            <p:nvPr/>
          </p:nvSpPr>
          <p:spPr>
            <a:xfrm>
              <a:off x="1978200" y="1634625"/>
              <a:ext cx="35750" cy="52875"/>
            </a:xfrm>
            <a:custGeom>
              <a:avLst/>
              <a:gdLst/>
              <a:ahLst/>
              <a:cxnLst/>
              <a:rect l="l" t="t" r="r" b="b"/>
              <a:pathLst>
                <a:path w="1430" h="2115" extrusionOk="0">
                  <a:moveTo>
                    <a:pt x="822" y="1"/>
                  </a:moveTo>
                  <a:cubicBezTo>
                    <a:pt x="490" y="1"/>
                    <a:pt x="171" y="412"/>
                    <a:pt x="76" y="957"/>
                  </a:cubicBezTo>
                  <a:cubicBezTo>
                    <a:pt x="1" y="1534"/>
                    <a:pt x="201" y="2060"/>
                    <a:pt x="552" y="2110"/>
                  </a:cubicBezTo>
                  <a:cubicBezTo>
                    <a:pt x="571" y="2113"/>
                    <a:pt x="590" y="2114"/>
                    <a:pt x="609" y="2114"/>
                  </a:cubicBezTo>
                  <a:cubicBezTo>
                    <a:pt x="940" y="2114"/>
                    <a:pt x="1259" y="1703"/>
                    <a:pt x="1354" y="1158"/>
                  </a:cubicBezTo>
                  <a:cubicBezTo>
                    <a:pt x="1430" y="581"/>
                    <a:pt x="1229" y="55"/>
                    <a:pt x="878" y="5"/>
                  </a:cubicBezTo>
                  <a:cubicBezTo>
                    <a:pt x="859" y="2"/>
                    <a:pt x="841" y="1"/>
                    <a:pt x="82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5"/>
            <p:cNvSpPr/>
            <p:nvPr/>
          </p:nvSpPr>
          <p:spPr>
            <a:xfrm>
              <a:off x="2114800" y="1739375"/>
              <a:ext cx="155425" cy="79050"/>
            </a:xfrm>
            <a:custGeom>
              <a:avLst/>
              <a:gdLst/>
              <a:ahLst/>
              <a:cxnLst/>
              <a:rect l="l" t="t" r="r" b="b"/>
              <a:pathLst>
                <a:path w="6217" h="3162" extrusionOk="0">
                  <a:moveTo>
                    <a:pt x="3484" y="0"/>
                  </a:moveTo>
                  <a:lnTo>
                    <a:pt x="3234" y="2632"/>
                  </a:lnTo>
                  <a:cubicBezTo>
                    <a:pt x="3108" y="2607"/>
                    <a:pt x="2983" y="2582"/>
                    <a:pt x="2858" y="2557"/>
                  </a:cubicBezTo>
                  <a:cubicBezTo>
                    <a:pt x="1780" y="2281"/>
                    <a:pt x="828" y="1579"/>
                    <a:pt x="1" y="727"/>
                  </a:cubicBezTo>
                  <a:lnTo>
                    <a:pt x="1" y="727"/>
                  </a:lnTo>
                  <a:cubicBezTo>
                    <a:pt x="251" y="1279"/>
                    <a:pt x="652" y="1755"/>
                    <a:pt x="1103" y="2156"/>
                  </a:cubicBezTo>
                  <a:cubicBezTo>
                    <a:pt x="1580" y="2557"/>
                    <a:pt x="2131" y="2858"/>
                    <a:pt x="2732" y="3008"/>
                  </a:cubicBezTo>
                  <a:cubicBezTo>
                    <a:pt x="3083" y="3110"/>
                    <a:pt x="3443" y="3161"/>
                    <a:pt x="3801" y="3161"/>
                  </a:cubicBezTo>
                  <a:cubicBezTo>
                    <a:pt x="4056" y="3161"/>
                    <a:pt x="4311" y="3135"/>
                    <a:pt x="4562" y="3083"/>
                  </a:cubicBezTo>
                  <a:cubicBezTo>
                    <a:pt x="4863" y="3033"/>
                    <a:pt x="5164" y="2908"/>
                    <a:pt x="5439" y="2807"/>
                  </a:cubicBezTo>
                  <a:cubicBezTo>
                    <a:pt x="5715" y="2682"/>
                    <a:pt x="5966" y="2532"/>
                    <a:pt x="6216" y="2381"/>
                  </a:cubicBezTo>
                  <a:lnTo>
                    <a:pt x="6216" y="2381"/>
                  </a:lnTo>
                  <a:cubicBezTo>
                    <a:pt x="5915" y="2432"/>
                    <a:pt x="5640" y="2532"/>
                    <a:pt x="5364" y="2582"/>
                  </a:cubicBezTo>
                  <a:cubicBezTo>
                    <a:pt x="5088" y="2632"/>
                    <a:pt x="4788" y="2707"/>
                    <a:pt x="4512" y="2707"/>
                  </a:cubicBezTo>
                  <a:cubicBezTo>
                    <a:pt x="4362" y="2720"/>
                    <a:pt x="4205" y="2726"/>
                    <a:pt x="4048" y="2726"/>
                  </a:cubicBezTo>
                  <a:cubicBezTo>
                    <a:pt x="3892" y="2726"/>
                    <a:pt x="3735" y="2720"/>
                    <a:pt x="3585" y="2707"/>
                  </a:cubicBezTo>
                  <a:lnTo>
                    <a:pt x="3835" y="26"/>
                  </a:lnTo>
                  <a:lnTo>
                    <a:pt x="348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5"/>
            <p:cNvSpPr/>
            <p:nvPr/>
          </p:nvSpPr>
          <p:spPr>
            <a:xfrm>
              <a:off x="1917425" y="1693000"/>
              <a:ext cx="89000" cy="89000"/>
            </a:xfrm>
            <a:custGeom>
              <a:avLst/>
              <a:gdLst/>
              <a:ahLst/>
              <a:cxnLst/>
              <a:rect l="l" t="t" r="r" b="b"/>
              <a:pathLst>
                <a:path w="3560" h="3560" extrusionOk="0">
                  <a:moveTo>
                    <a:pt x="1780" y="1"/>
                  </a:moveTo>
                  <a:cubicBezTo>
                    <a:pt x="778" y="1"/>
                    <a:pt x="1" y="778"/>
                    <a:pt x="1" y="1780"/>
                  </a:cubicBezTo>
                  <a:cubicBezTo>
                    <a:pt x="1" y="2758"/>
                    <a:pt x="778" y="3560"/>
                    <a:pt x="1780" y="3560"/>
                  </a:cubicBezTo>
                  <a:cubicBezTo>
                    <a:pt x="2758" y="3560"/>
                    <a:pt x="3560" y="2758"/>
                    <a:pt x="3560" y="1780"/>
                  </a:cubicBezTo>
                  <a:cubicBezTo>
                    <a:pt x="3560" y="778"/>
                    <a:pt x="2758"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5"/>
            <p:cNvSpPr/>
            <p:nvPr/>
          </p:nvSpPr>
          <p:spPr>
            <a:xfrm>
              <a:off x="2363550" y="1750025"/>
              <a:ext cx="89000" cy="89000"/>
            </a:xfrm>
            <a:custGeom>
              <a:avLst/>
              <a:gdLst/>
              <a:ahLst/>
              <a:cxnLst/>
              <a:rect l="l" t="t" r="r" b="b"/>
              <a:pathLst>
                <a:path w="3560" h="3560" extrusionOk="0">
                  <a:moveTo>
                    <a:pt x="1780" y="1"/>
                  </a:moveTo>
                  <a:cubicBezTo>
                    <a:pt x="803" y="1"/>
                    <a:pt x="1" y="803"/>
                    <a:pt x="1" y="1780"/>
                  </a:cubicBezTo>
                  <a:cubicBezTo>
                    <a:pt x="1" y="2757"/>
                    <a:pt x="803" y="3559"/>
                    <a:pt x="1780" y="3559"/>
                  </a:cubicBezTo>
                  <a:cubicBezTo>
                    <a:pt x="2757" y="3559"/>
                    <a:pt x="3559" y="2757"/>
                    <a:pt x="3559" y="1780"/>
                  </a:cubicBezTo>
                  <a:cubicBezTo>
                    <a:pt x="3559" y="803"/>
                    <a:pt x="2757" y="1"/>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5"/>
            <p:cNvSpPr/>
            <p:nvPr/>
          </p:nvSpPr>
          <p:spPr>
            <a:xfrm>
              <a:off x="1908025" y="1300300"/>
              <a:ext cx="624100" cy="422175"/>
            </a:xfrm>
            <a:custGeom>
              <a:avLst/>
              <a:gdLst/>
              <a:ahLst/>
              <a:cxnLst/>
              <a:rect l="l" t="t" r="r" b="b"/>
              <a:pathLst>
                <a:path w="24964" h="16887" extrusionOk="0">
                  <a:moveTo>
                    <a:pt x="10526" y="1"/>
                  </a:moveTo>
                  <a:cubicBezTo>
                    <a:pt x="6858" y="1"/>
                    <a:pt x="3282" y="1034"/>
                    <a:pt x="352" y="3378"/>
                  </a:cubicBezTo>
                  <a:cubicBezTo>
                    <a:pt x="226" y="3478"/>
                    <a:pt x="101" y="3578"/>
                    <a:pt x="1" y="3679"/>
                  </a:cubicBezTo>
                  <a:cubicBezTo>
                    <a:pt x="924" y="3499"/>
                    <a:pt x="1976" y="3365"/>
                    <a:pt x="3052" y="3365"/>
                  </a:cubicBezTo>
                  <a:cubicBezTo>
                    <a:pt x="4983" y="3365"/>
                    <a:pt x="6991" y="3798"/>
                    <a:pt x="8472" y="5182"/>
                  </a:cubicBezTo>
                  <a:cubicBezTo>
                    <a:pt x="12457" y="8917"/>
                    <a:pt x="10628" y="16335"/>
                    <a:pt x="10628" y="16335"/>
                  </a:cubicBezTo>
                  <a:lnTo>
                    <a:pt x="14061" y="16887"/>
                  </a:lnTo>
                  <a:cubicBezTo>
                    <a:pt x="14061" y="16887"/>
                    <a:pt x="15999" y="6917"/>
                    <a:pt x="23169" y="6917"/>
                  </a:cubicBezTo>
                  <a:cubicBezTo>
                    <a:pt x="23734" y="6917"/>
                    <a:pt x="24332" y="6979"/>
                    <a:pt x="24963" y="7112"/>
                  </a:cubicBezTo>
                  <a:cubicBezTo>
                    <a:pt x="24738" y="6736"/>
                    <a:pt x="24512" y="6360"/>
                    <a:pt x="24262" y="5984"/>
                  </a:cubicBezTo>
                  <a:cubicBezTo>
                    <a:pt x="21605" y="1974"/>
                    <a:pt x="17269" y="621"/>
                    <a:pt x="12708" y="120"/>
                  </a:cubicBezTo>
                  <a:cubicBezTo>
                    <a:pt x="11980" y="41"/>
                    <a:pt x="11251" y="1"/>
                    <a:pt x="10526"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5"/>
            <p:cNvSpPr/>
            <p:nvPr/>
          </p:nvSpPr>
          <p:spPr>
            <a:xfrm>
              <a:off x="2192375" y="1487450"/>
              <a:ext cx="16575" cy="33950"/>
            </a:xfrm>
            <a:custGeom>
              <a:avLst/>
              <a:gdLst/>
              <a:ahLst/>
              <a:cxnLst/>
              <a:rect l="l" t="t" r="r" b="b"/>
              <a:pathLst>
                <a:path w="663" h="1358" extrusionOk="0">
                  <a:moveTo>
                    <a:pt x="214" y="0"/>
                  </a:moveTo>
                  <a:cubicBezTo>
                    <a:pt x="108" y="0"/>
                    <a:pt x="0" y="91"/>
                    <a:pt x="30" y="228"/>
                  </a:cubicBezTo>
                  <a:cubicBezTo>
                    <a:pt x="106" y="554"/>
                    <a:pt x="206" y="879"/>
                    <a:pt x="281" y="1230"/>
                  </a:cubicBezTo>
                  <a:cubicBezTo>
                    <a:pt x="301" y="1319"/>
                    <a:pt x="367" y="1357"/>
                    <a:pt x="437" y="1357"/>
                  </a:cubicBezTo>
                  <a:cubicBezTo>
                    <a:pt x="545" y="1357"/>
                    <a:pt x="662" y="1267"/>
                    <a:pt x="632" y="1130"/>
                  </a:cubicBezTo>
                  <a:cubicBezTo>
                    <a:pt x="557" y="804"/>
                    <a:pt x="457" y="453"/>
                    <a:pt x="381" y="128"/>
                  </a:cubicBezTo>
                  <a:cubicBezTo>
                    <a:pt x="352" y="39"/>
                    <a:pt x="283" y="0"/>
                    <a:pt x="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5"/>
            <p:cNvSpPr/>
            <p:nvPr/>
          </p:nvSpPr>
          <p:spPr>
            <a:xfrm>
              <a:off x="2201575" y="1586650"/>
              <a:ext cx="10375" cy="44825"/>
            </a:xfrm>
            <a:custGeom>
              <a:avLst/>
              <a:gdLst/>
              <a:ahLst/>
              <a:cxnLst/>
              <a:rect l="l" t="t" r="r" b="b"/>
              <a:pathLst>
                <a:path w="415" h="1793" extrusionOk="0">
                  <a:moveTo>
                    <a:pt x="239" y="0"/>
                  </a:moveTo>
                  <a:cubicBezTo>
                    <a:pt x="151" y="0"/>
                    <a:pt x="63" y="57"/>
                    <a:pt x="63" y="170"/>
                  </a:cubicBezTo>
                  <a:cubicBezTo>
                    <a:pt x="63" y="671"/>
                    <a:pt x="38" y="1147"/>
                    <a:pt x="13" y="1623"/>
                  </a:cubicBezTo>
                  <a:cubicBezTo>
                    <a:pt x="1" y="1736"/>
                    <a:pt x="82" y="1792"/>
                    <a:pt x="170" y="1792"/>
                  </a:cubicBezTo>
                  <a:cubicBezTo>
                    <a:pt x="258" y="1792"/>
                    <a:pt x="352" y="1736"/>
                    <a:pt x="364" y="1623"/>
                  </a:cubicBezTo>
                  <a:cubicBezTo>
                    <a:pt x="414" y="1147"/>
                    <a:pt x="414" y="671"/>
                    <a:pt x="414" y="170"/>
                  </a:cubicBezTo>
                  <a:cubicBezTo>
                    <a:pt x="414" y="57"/>
                    <a:pt x="327" y="0"/>
                    <a:pt x="2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5"/>
            <p:cNvSpPr/>
            <p:nvPr/>
          </p:nvSpPr>
          <p:spPr>
            <a:xfrm>
              <a:off x="2227700" y="1553450"/>
              <a:ext cx="13700" cy="36250"/>
            </a:xfrm>
            <a:custGeom>
              <a:avLst/>
              <a:gdLst/>
              <a:ahLst/>
              <a:cxnLst/>
              <a:rect l="l" t="t" r="r" b="b"/>
              <a:pathLst>
                <a:path w="548" h="1450" extrusionOk="0">
                  <a:moveTo>
                    <a:pt x="337" y="0"/>
                  </a:moveTo>
                  <a:cubicBezTo>
                    <a:pt x="247" y="0"/>
                    <a:pt x="159" y="56"/>
                    <a:pt x="171" y="169"/>
                  </a:cubicBezTo>
                  <a:cubicBezTo>
                    <a:pt x="171" y="520"/>
                    <a:pt x="146" y="871"/>
                    <a:pt x="46" y="1222"/>
                  </a:cubicBezTo>
                  <a:cubicBezTo>
                    <a:pt x="0" y="1359"/>
                    <a:pt x="111" y="1449"/>
                    <a:pt x="217" y="1449"/>
                  </a:cubicBezTo>
                  <a:cubicBezTo>
                    <a:pt x="286" y="1449"/>
                    <a:pt x="352" y="1411"/>
                    <a:pt x="372" y="1322"/>
                  </a:cubicBezTo>
                  <a:cubicBezTo>
                    <a:pt x="497" y="946"/>
                    <a:pt x="547" y="545"/>
                    <a:pt x="522" y="169"/>
                  </a:cubicBezTo>
                  <a:cubicBezTo>
                    <a:pt x="522" y="56"/>
                    <a:pt x="428" y="0"/>
                    <a:pt x="3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5"/>
            <p:cNvSpPr/>
            <p:nvPr/>
          </p:nvSpPr>
          <p:spPr>
            <a:xfrm>
              <a:off x="2260500" y="1566400"/>
              <a:ext cx="20875" cy="38500"/>
            </a:xfrm>
            <a:custGeom>
              <a:avLst/>
              <a:gdLst/>
              <a:ahLst/>
              <a:cxnLst/>
              <a:rect l="l" t="t" r="r" b="b"/>
              <a:pathLst>
                <a:path w="835" h="1540" extrusionOk="0">
                  <a:moveTo>
                    <a:pt x="618" y="0"/>
                  </a:moveTo>
                  <a:cubicBezTo>
                    <a:pt x="550" y="0"/>
                    <a:pt x="483" y="39"/>
                    <a:pt x="463" y="127"/>
                  </a:cubicBezTo>
                  <a:cubicBezTo>
                    <a:pt x="338" y="528"/>
                    <a:pt x="213" y="929"/>
                    <a:pt x="62" y="1330"/>
                  </a:cubicBezTo>
                  <a:cubicBezTo>
                    <a:pt x="0" y="1454"/>
                    <a:pt x="111" y="1540"/>
                    <a:pt x="222" y="1540"/>
                  </a:cubicBezTo>
                  <a:cubicBezTo>
                    <a:pt x="291" y="1540"/>
                    <a:pt x="359" y="1507"/>
                    <a:pt x="388" y="1431"/>
                  </a:cubicBezTo>
                  <a:cubicBezTo>
                    <a:pt x="564" y="1030"/>
                    <a:pt x="689" y="629"/>
                    <a:pt x="789" y="228"/>
                  </a:cubicBezTo>
                  <a:cubicBezTo>
                    <a:pt x="835" y="91"/>
                    <a:pt x="724" y="0"/>
                    <a:pt x="6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5"/>
            <p:cNvSpPr/>
            <p:nvPr/>
          </p:nvSpPr>
          <p:spPr>
            <a:xfrm>
              <a:off x="2259075" y="1511175"/>
              <a:ext cx="17850" cy="22075"/>
            </a:xfrm>
            <a:custGeom>
              <a:avLst/>
              <a:gdLst/>
              <a:ahLst/>
              <a:cxnLst/>
              <a:rect l="l" t="t" r="r" b="b"/>
              <a:pathLst>
                <a:path w="714" h="883" extrusionOk="0">
                  <a:moveTo>
                    <a:pt x="480" y="1"/>
                  </a:moveTo>
                  <a:cubicBezTo>
                    <a:pt x="421" y="1"/>
                    <a:pt x="361" y="32"/>
                    <a:pt x="320" y="106"/>
                  </a:cubicBezTo>
                  <a:lnTo>
                    <a:pt x="69" y="607"/>
                  </a:lnTo>
                  <a:cubicBezTo>
                    <a:pt x="0" y="745"/>
                    <a:pt x="132" y="882"/>
                    <a:pt x="254" y="882"/>
                  </a:cubicBezTo>
                  <a:cubicBezTo>
                    <a:pt x="310" y="882"/>
                    <a:pt x="364" y="853"/>
                    <a:pt x="395" y="783"/>
                  </a:cubicBezTo>
                  <a:cubicBezTo>
                    <a:pt x="470" y="632"/>
                    <a:pt x="545" y="457"/>
                    <a:pt x="646" y="281"/>
                  </a:cubicBezTo>
                  <a:cubicBezTo>
                    <a:pt x="713" y="130"/>
                    <a:pt x="599" y="1"/>
                    <a:pt x="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5"/>
            <p:cNvSpPr/>
            <p:nvPr/>
          </p:nvSpPr>
          <p:spPr>
            <a:xfrm>
              <a:off x="2294150" y="1505325"/>
              <a:ext cx="23325" cy="30150"/>
            </a:xfrm>
            <a:custGeom>
              <a:avLst/>
              <a:gdLst/>
              <a:ahLst/>
              <a:cxnLst/>
              <a:rect l="l" t="t" r="r" b="b"/>
              <a:pathLst>
                <a:path w="933" h="1206" extrusionOk="0">
                  <a:moveTo>
                    <a:pt x="685" y="1"/>
                  </a:moveTo>
                  <a:cubicBezTo>
                    <a:pt x="631" y="1"/>
                    <a:pt x="577" y="27"/>
                    <a:pt x="546" y="89"/>
                  </a:cubicBezTo>
                  <a:lnTo>
                    <a:pt x="70" y="941"/>
                  </a:lnTo>
                  <a:cubicBezTo>
                    <a:pt x="1" y="1079"/>
                    <a:pt x="122" y="1205"/>
                    <a:pt x="236" y="1205"/>
                  </a:cubicBezTo>
                  <a:cubicBezTo>
                    <a:pt x="288" y="1205"/>
                    <a:pt x="339" y="1179"/>
                    <a:pt x="371" y="1117"/>
                  </a:cubicBezTo>
                  <a:cubicBezTo>
                    <a:pt x="546" y="841"/>
                    <a:pt x="696" y="540"/>
                    <a:pt x="847" y="265"/>
                  </a:cubicBezTo>
                  <a:cubicBezTo>
                    <a:pt x="933" y="127"/>
                    <a:pt x="806" y="1"/>
                    <a:pt x="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5"/>
            <p:cNvSpPr/>
            <p:nvPr/>
          </p:nvSpPr>
          <p:spPr>
            <a:xfrm>
              <a:off x="2234725" y="1475275"/>
              <a:ext cx="11050" cy="30450"/>
            </a:xfrm>
            <a:custGeom>
              <a:avLst/>
              <a:gdLst/>
              <a:ahLst/>
              <a:cxnLst/>
              <a:rect l="l" t="t" r="r" b="b"/>
              <a:pathLst>
                <a:path w="442" h="1218" extrusionOk="0">
                  <a:moveTo>
                    <a:pt x="244" y="0"/>
                  </a:moveTo>
                  <a:cubicBezTo>
                    <a:pt x="154" y="0"/>
                    <a:pt x="66" y="63"/>
                    <a:pt x="66" y="188"/>
                  </a:cubicBezTo>
                  <a:cubicBezTo>
                    <a:pt x="91" y="439"/>
                    <a:pt x="66" y="715"/>
                    <a:pt x="16" y="990"/>
                  </a:cubicBezTo>
                  <a:cubicBezTo>
                    <a:pt x="0" y="1127"/>
                    <a:pt x="123" y="1218"/>
                    <a:pt x="228" y="1218"/>
                  </a:cubicBezTo>
                  <a:cubicBezTo>
                    <a:pt x="296" y="1218"/>
                    <a:pt x="357" y="1180"/>
                    <a:pt x="367" y="1091"/>
                  </a:cubicBezTo>
                  <a:cubicBezTo>
                    <a:pt x="417" y="790"/>
                    <a:pt x="442" y="489"/>
                    <a:pt x="442" y="188"/>
                  </a:cubicBezTo>
                  <a:cubicBezTo>
                    <a:pt x="429" y="63"/>
                    <a:pt x="335" y="0"/>
                    <a:pt x="2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5"/>
            <p:cNvSpPr/>
            <p:nvPr/>
          </p:nvSpPr>
          <p:spPr>
            <a:xfrm>
              <a:off x="2136475" y="1416525"/>
              <a:ext cx="28625" cy="27700"/>
            </a:xfrm>
            <a:custGeom>
              <a:avLst/>
              <a:gdLst/>
              <a:ahLst/>
              <a:cxnLst/>
              <a:rect l="l" t="t" r="r" b="b"/>
              <a:pathLst>
                <a:path w="1145" h="1108" extrusionOk="0">
                  <a:moveTo>
                    <a:pt x="261" y="1"/>
                  </a:moveTo>
                  <a:cubicBezTo>
                    <a:pt x="119" y="1"/>
                    <a:pt x="1" y="192"/>
                    <a:pt x="136" y="308"/>
                  </a:cubicBezTo>
                  <a:cubicBezTo>
                    <a:pt x="337" y="533"/>
                    <a:pt x="562" y="784"/>
                    <a:pt x="738" y="1035"/>
                  </a:cubicBezTo>
                  <a:cubicBezTo>
                    <a:pt x="774" y="1086"/>
                    <a:pt x="828" y="1107"/>
                    <a:pt x="882" y="1107"/>
                  </a:cubicBezTo>
                  <a:cubicBezTo>
                    <a:pt x="1013" y="1107"/>
                    <a:pt x="1145" y="983"/>
                    <a:pt x="1038" y="859"/>
                  </a:cubicBezTo>
                  <a:cubicBezTo>
                    <a:pt x="838" y="558"/>
                    <a:pt x="612" y="308"/>
                    <a:pt x="387" y="57"/>
                  </a:cubicBezTo>
                  <a:cubicBezTo>
                    <a:pt x="347" y="17"/>
                    <a:pt x="303" y="1"/>
                    <a:pt x="2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5"/>
            <p:cNvSpPr/>
            <p:nvPr/>
          </p:nvSpPr>
          <p:spPr>
            <a:xfrm>
              <a:off x="2175300" y="1400075"/>
              <a:ext cx="25100" cy="27850"/>
            </a:xfrm>
            <a:custGeom>
              <a:avLst/>
              <a:gdLst/>
              <a:ahLst/>
              <a:cxnLst/>
              <a:rect l="l" t="t" r="r" b="b"/>
              <a:pathLst>
                <a:path w="1004" h="1114" extrusionOk="0">
                  <a:moveTo>
                    <a:pt x="237" y="0"/>
                  </a:moveTo>
                  <a:cubicBezTo>
                    <a:pt x="116" y="0"/>
                    <a:pt x="1" y="126"/>
                    <a:pt x="87" y="264"/>
                  </a:cubicBezTo>
                  <a:cubicBezTo>
                    <a:pt x="262" y="515"/>
                    <a:pt x="413" y="765"/>
                    <a:pt x="588" y="1041"/>
                  </a:cubicBezTo>
                  <a:cubicBezTo>
                    <a:pt x="624" y="1092"/>
                    <a:pt x="677" y="1113"/>
                    <a:pt x="731" y="1113"/>
                  </a:cubicBezTo>
                  <a:cubicBezTo>
                    <a:pt x="864" y="1113"/>
                    <a:pt x="1003" y="983"/>
                    <a:pt x="914" y="841"/>
                  </a:cubicBezTo>
                  <a:cubicBezTo>
                    <a:pt x="739" y="590"/>
                    <a:pt x="563" y="339"/>
                    <a:pt x="388" y="89"/>
                  </a:cubicBezTo>
                  <a:cubicBezTo>
                    <a:pt x="349" y="26"/>
                    <a:pt x="292"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5"/>
            <p:cNvSpPr/>
            <p:nvPr/>
          </p:nvSpPr>
          <p:spPr>
            <a:xfrm>
              <a:off x="2235850" y="1386775"/>
              <a:ext cx="14950" cy="39750"/>
            </a:xfrm>
            <a:custGeom>
              <a:avLst/>
              <a:gdLst/>
              <a:ahLst/>
              <a:cxnLst/>
              <a:rect l="l" t="t" r="r" b="b"/>
              <a:pathLst>
                <a:path w="598" h="1590" extrusionOk="0">
                  <a:moveTo>
                    <a:pt x="397" y="0"/>
                  </a:moveTo>
                  <a:cubicBezTo>
                    <a:pt x="309" y="0"/>
                    <a:pt x="221" y="57"/>
                    <a:pt x="221" y="170"/>
                  </a:cubicBezTo>
                  <a:cubicBezTo>
                    <a:pt x="246" y="596"/>
                    <a:pt x="171" y="972"/>
                    <a:pt x="46" y="1373"/>
                  </a:cubicBezTo>
                  <a:cubicBezTo>
                    <a:pt x="1" y="1508"/>
                    <a:pt x="109" y="1589"/>
                    <a:pt x="219" y="1589"/>
                  </a:cubicBezTo>
                  <a:cubicBezTo>
                    <a:pt x="292" y="1589"/>
                    <a:pt x="367" y="1553"/>
                    <a:pt x="397" y="1473"/>
                  </a:cubicBezTo>
                  <a:cubicBezTo>
                    <a:pt x="522" y="1047"/>
                    <a:pt x="597" y="621"/>
                    <a:pt x="572" y="170"/>
                  </a:cubicBezTo>
                  <a:cubicBezTo>
                    <a:pt x="572" y="57"/>
                    <a:pt x="484" y="0"/>
                    <a:pt x="3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5"/>
            <p:cNvSpPr/>
            <p:nvPr/>
          </p:nvSpPr>
          <p:spPr>
            <a:xfrm>
              <a:off x="2275350" y="1396300"/>
              <a:ext cx="27925" cy="41425"/>
            </a:xfrm>
            <a:custGeom>
              <a:avLst/>
              <a:gdLst/>
              <a:ahLst/>
              <a:cxnLst/>
              <a:rect l="l" t="t" r="r" b="b"/>
              <a:pathLst>
                <a:path w="1117" h="1657" extrusionOk="0">
                  <a:moveTo>
                    <a:pt x="873" y="1"/>
                  </a:moveTo>
                  <a:cubicBezTo>
                    <a:pt x="817" y="1"/>
                    <a:pt x="761" y="27"/>
                    <a:pt x="722" y="89"/>
                  </a:cubicBezTo>
                  <a:cubicBezTo>
                    <a:pt x="521" y="515"/>
                    <a:pt x="295" y="941"/>
                    <a:pt x="70" y="1393"/>
                  </a:cubicBezTo>
                  <a:cubicBezTo>
                    <a:pt x="1" y="1530"/>
                    <a:pt x="122" y="1657"/>
                    <a:pt x="236" y="1657"/>
                  </a:cubicBezTo>
                  <a:cubicBezTo>
                    <a:pt x="289" y="1657"/>
                    <a:pt x="339" y="1631"/>
                    <a:pt x="371" y="1568"/>
                  </a:cubicBezTo>
                  <a:cubicBezTo>
                    <a:pt x="596" y="1142"/>
                    <a:pt x="822" y="691"/>
                    <a:pt x="1047" y="265"/>
                  </a:cubicBezTo>
                  <a:cubicBezTo>
                    <a:pt x="1116" y="127"/>
                    <a:pt x="996" y="1"/>
                    <a:pt x="8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5"/>
            <p:cNvSpPr/>
            <p:nvPr/>
          </p:nvSpPr>
          <p:spPr>
            <a:xfrm>
              <a:off x="2310000" y="1415525"/>
              <a:ext cx="45250" cy="37425"/>
            </a:xfrm>
            <a:custGeom>
              <a:avLst/>
              <a:gdLst/>
              <a:ahLst/>
              <a:cxnLst/>
              <a:rect l="l" t="t" r="r" b="b"/>
              <a:pathLst>
                <a:path w="1810" h="1497" extrusionOk="0">
                  <a:moveTo>
                    <a:pt x="1536" y="1"/>
                  </a:moveTo>
                  <a:cubicBezTo>
                    <a:pt x="1495" y="1"/>
                    <a:pt x="1454" y="14"/>
                    <a:pt x="1416" y="47"/>
                  </a:cubicBezTo>
                  <a:lnTo>
                    <a:pt x="138" y="1200"/>
                  </a:lnTo>
                  <a:cubicBezTo>
                    <a:pt x="0" y="1318"/>
                    <a:pt x="124" y="1497"/>
                    <a:pt x="268" y="1497"/>
                  </a:cubicBezTo>
                  <a:cubicBezTo>
                    <a:pt x="309" y="1497"/>
                    <a:pt x="350" y="1483"/>
                    <a:pt x="388" y="1451"/>
                  </a:cubicBezTo>
                  <a:lnTo>
                    <a:pt x="1691" y="298"/>
                  </a:lnTo>
                  <a:cubicBezTo>
                    <a:pt x="1809" y="180"/>
                    <a:pt x="1681" y="1"/>
                    <a:pt x="1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5"/>
            <p:cNvSpPr/>
            <p:nvPr/>
          </p:nvSpPr>
          <p:spPr>
            <a:xfrm>
              <a:off x="2345550" y="1441250"/>
              <a:ext cx="42400" cy="26550"/>
            </a:xfrm>
            <a:custGeom>
              <a:avLst/>
              <a:gdLst/>
              <a:ahLst/>
              <a:cxnLst/>
              <a:rect l="l" t="t" r="r" b="b"/>
              <a:pathLst>
                <a:path w="1696" h="1062" extrusionOk="0">
                  <a:moveTo>
                    <a:pt x="1429" y="0"/>
                  </a:moveTo>
                  <a:cubicBezTo>
                    <a:pt x="1403" y="0"/>
                    <a:pt x="1375" y="7"/>
                    <a:pt x="1347" y="21"/>
                  </a:cubicBezTo>
                  <a:cubicBezTo>
                    <a:pt x="921" y="196"/>
                    <a:pt x="520" y="422"/>
                    <a:pt x="144" y="722"/>
                  </a:cubicBezTo>
                  <a:cubicBezTo>
                    <a:pt x="0" y="825"/>
                    <a:pt x="92" y="1062"/>
                    <a:pt x="226" y="1062"/>
                  </a:cubicBezTo>
                  <a:cubicBezTo>
                    <a:pt x="256" y="1062"/>
                    <a:pt x="288" y="1050"/>
                    <a:pt x="320" y="1023"/>
                  </a:cubicBezTo>
                  <a:cubicBezTo>
                    <a:pt x="695" y="747"/>
                    <a:pt x="1096" y="497"/>
                    <a:pt x="1523" y="321"/>
                  </a:cubicBezTo>
                  <a:cubicBezTo>
                    <a:pt x="1695" y="235"/>
                    <a:pt x="1589" y="0"/>
                    <a:pt x="1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5"/>
            <p:cNvSpPr/>
            <p:nvPr/>
          </p:nvSpPr>
          <p:spPr>
            <a:xfrm>
              <a:off x="2383700" y="1399900"/>
              <a:ext cx="42450" cy="22925"/>
            </a:xfrm>
            <a:custGeom>
              <a:avLst/>
              <a:gdLst/>
              <a:ahLst/>
              <a:cxnLst/>
              <a:rect l="l" t="t" r="r" b="b"/>
              <a:pathLst>
                <a:path w="1698" h="917" extrusionOk="0">
                  <a:moveTo>
                    <a:pt x="1432" y="0"/>
                  </a:moveTo>
                  <a:cubicBezTo>
                    <a:pt x="1405" y="0"/>
                    <a:pt x="1378" y="6"/>
                    <a:pt x="1350" y="20"/>
                  </a:cubicBezTo>
                  <a:cubicBezTo>
                    <a:pt x="949" y="196"/>
                    <a:pt x="573" y="396"/>
                    <a:pt x="197" y="572"/>
                  </a:cubicBezTo>
                  <a:cubicBezTo>
                    <a:pt x="1" y="659"/>
                    <a:pt x="108" y="917"/>
                    <a:pt x="287" y="917"/>
                  </a:cubicBezTo>
                  <a:cubicBezTo>
                    <a:pt x="314" y="917"/>
                    <a:pt x="343" y="911"/>
                    <a:pt x="373" y="898"/>
                  </a:cubicBezTo>
                  <a:cubicBezTo>
                    <a:pt x="748" y="697"/>
                    <a:pt x="1149" y="522"/>
                    <a:pt x="1525" y="321"/>
                  </a:cubicBezTo>
                  <a:cubicBezTo>
                    <a:pt x="1698" y="235"/>
                    <a:pt x="1592" y="0"/>
                    <a:pt x="1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5"/>
            <p:cNvSpPr/>
            <p:nvPr/>
          </p:nvSpPr>
          <p:spPr>
            <a:xfrm>
              <a:off x="2358025" y="1377100"/>
              <a:ext cx="31025" cy="20325"/>
            </a:xfrm>
            <a:custGeom>
              <a:avLst/>
              <a:gdLst/>
              <a:ahLst/>
              <a:cxnLst/>
              <a:rect l="l" t="t" r="r" b="b"/>
              <a:pathLst>
                <a:path w="1241" h="813" extrusionOk="0">
                  <a:moveTo>
                    <a:pt x="972" y="0"/>
                  </a:moveTo>
                  <a:cubicBezTo>
                    <a:pt x="940" y="0"/>
                    <a:pt x="907" y="9"/>
                    <a:pt x="873" y="30"/>
                  </a:cubicBezTo>
                  <a:cubicBezTo>
                    <a:pt x="623" y="156"/>
                    <a:pt x="397" y="306"/>
                    <a:pt x="146" y="481"/>
                  </a:cubicBezTo>
                  <a:cubicBezTo>
                    <a:pt x="0" y="586"/>
                    <a:pt x="98" y="812"/>
                    <a:pt x="236" y="812"/>
                  </a:cubicBezTo>
                  <a:cubicBezTo>
                    <a:pt x="263" y="812"/>
                    <a:pt x="293" y="803"/>
                    <a:pt x="322" y="782"/>
                  </a:cubicBezTo>
                  <a:cubicBezTo>
                    <a:pt x="572" y="632"/>
                    <a:pt x="823" y="481"/>
                    <a:pt x="1074" y="331"/>
                  </a:cubicBezTo>
                  <a:cubicBezTo>
                    <a:pt x="1241" y="227"/>
                    <a:pt x="1129" y="0"/>
                    <a:pt x="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5"/>
            <p:cNvSpPr/>
            <p:nvPr/>
          </p:nvSpPr>
          <p:spPr>
            <a:xfrm>
              <a:off x="2321725" y="1350575"/>
              <a:ext cx="20400" cy="28250"/>
            </a:xfrm>
            <a:custGeom>
              <a:avLst/>
              <a:gdLst/>
              <a:ahLst/>
              <a:cxnLst/>
              <a:rect l="l" t="t" r="r" b="b"/>
              <a:pathLst>
                <a:path w="816" h="1130" extrusionOk="0">
                  <a:moveTo>
                    <a:pt x="580" y="0"/>
                  </a:moveTo>
                  <a:cubicBezTo>
                    <a:pt x="528" y="0"/>
                    <a:pt x="477" y="26"/>
                    <a:pt x="445" y="89"/>
                  </a:cubicBezTo>
                  <a:cubicBezTo>
                    <a:pt x="320" y="339"/>
                    <a:pt x="195" y="615"/>
                    <a:pt x="70" y="866"/>
                  </a:cubicBezTo>
                  <a:cubicBezTo>
                    <a:pt x="1" y="1004"/>
                    <a:pt x="133" y="1130"/>
                    <a:pt x="255" y="1130"/>
                  </a:cubicBezTo>
                  <a:cubicBezTo>
                    <a:pt x="311" y="1130"/>
                    <a:pt x="364" y="1104"/>
                    <a:pt x="395" y="1041"/>
                  </a:cubicBezTo>
                  <a:lnTo>
                    <a:pt x="746" y="264"/>
                  </a:lnTo>
                  <a:cubicBezTo>
                    <a:pt x="815" y="126"/>
                    <a:pt x="694" y="0"/>
                    <a:pt x="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5"/>
            <p:cNvSpPr/>
            <p:nvPr/>
          </p:nvSpPr>
          <p:spPr>
            <a:xfrm>
              <a:off x="2277350" y="1334150"/>
              <a:ext cx="10400" cy="29225"/>
            </a:xfrm>
            <a:custGeom>
              <a:avLst/>
              <a:gdLst/>
              <a:ahLst/>
              <a:cxnLst/>
              <a:rect l="l" t="t" r="r" b="b"/>
              <a:pathLst>
                <a:path w="416" h="1169" extrusionOk="0">
                  <a:moveTo>
                    <a:pt x="206" y="0"/>
                  </a:moveTo>
                  <a:cubicBezTo>
                    <a:pt x="115" y="0"/>
                    <a:pt x="27" y="56"/>
                    <a:pt x="40" y="169"/>
                  </a:cubicBezTo>
                  <a:cubicBezTo>
                    <a:pt x="65" y="420"/>
                    <a:pt x="65" y="671"/>
                    <a:pt x="15" y="946"/>
                  </a:cubicBezTo>
                  <a:cubicBezTo>
                    <a:pt x="0" y="1079"/>
                    <a:pt x="107" y="1168"/>
                    <a:pt x="208" y="1168"/>
                  </a:cubicBezTo>
                  <a:cubicBezTo>
                    <a:pt x="278" y="1168"/>
                    <a:pt x="345" y="1125"/>
                    <a:pt x="366" y="1021"/>
                  </a:cubicBezTo>
                  <a:cubicBezTo>
                    <a:pt x="416" y="746"/>
                    <a:pt x="416" y="470"/>
                    <a:pt x="391" y="169"/>
                  </a:cubicBezTo>
                  <a:cubicBezTo>
                    <a:pt x="391" y="56"/>
                    <a:pt x="297" y="0"/>
                    <a:pt x="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5"/>
            <p:cNvSpPr/>
            <p:nvPr/>
          </p:nvSpPr>
          <p:spPr>
            <a:xfrm>
              <a:off x="2233225" y="1326775"/>
              <a:ext cx="8800" cy="39650"/>
            </a:xfrm>
            <a:custGeom>
              <a:avLst/>
              <a:gdLst/>
              <a:ahLst/>
              <a:cxnLst/>
              <a:rect l="l" t="t" r="r" b="b"/>
              <a:pathLst>
                <a:path w="352" h="1586" extrusionOk="0">
                  <a:moveTo>
                    <a:pt x="176" y="1"/>
                  </a:moveTo>
                  <a:cubicBezTo>
                    <a:pt x="88" y="1"/>
                    <a:pt x="0" y="63"/>
                    <a:pt x="0" y="189"/>
                  </a:cubicBezTo>
                  <a:lnTo>
                    <a:pt x="0" y="1417"/>
                  </a:lnTo>
                  <a:cubicBezTo>
                    <a:pt x="0" y="1529"/>
                    <a:pt x="88" y="1586"/>
                    <a:pt x="176" y="1586"/>
                  </a:cubicBezTo>
                  <a:cubicBezTo>
                    <a:pt x="264" y="1586"/>
                    <a:pt x="351" y="1529"/>
                    <a:pt x="351" y="1417"/>
                  </a:cubicBezTo>
                  <a:lnTo>
                    <a:pt x="351" y="189"/>
                  </a:lnTo>
                  <a:cubicBezTo>
                    <a:pt x="351" y="63"/>
                    <a:pt x="264"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5"/>
            <p:cNvSpPr/>
            <p:nvPr/>
          </p:nvSpPr>
          <p:spPr>
            <a:xfrm>
              <a:off x="2169675" y="1321750"/>
              <a:ext cx="26525" cy="40050"/>
            </a:xfrm>
            <a:custGeom>
              <a:avLst/>
              <a:gdLst/>
              <a:ahLst/>
              <a:cxnLst/>
              <a:rect l="l" t="t" r="r" b="b"/>
              <a:pathLst>
                <a:path w="1061" h="1602" extrusionOk="0">
                  <a:moveTo>
                    <a:pt x="248" y="0"/>
                  </a:moveTo>
                  <a:cubicBezTo>
                    <a:pt x="127" y="0"/>
                    <a:pt x="0" y="126"/>
                    <a:pt x="86" y="264"/>
                  </a:cubicBezTo>
                  <a:cubicBezTo>
                    <a:pt x="287" y="665"/>
                    <a:pt x="487" y="1066"/>
                    <a:pt x="663" y="1492"/>
                  </a:cubicBezTo>
                  <a:cubicBezTo>
                    <a:pt x="691" y="1569"/>
                    <a:pt x="760" y="1602"/>
                    <a:pt x="830" y="1602"/>
                  </a:cubicBezTo>
                  <a:cubicBezTo>
                    <a:pt x="944" y="1602"/>
                    <a:pt x="1060" y="1516"/>
                    <a:pt x="1014" y="1392"/>
                  </a:cubicBezTo>
                  <a:cubicBezTo>
                    <a:pt x="813" y="941"/>
                    <a:pt x="613" y="515"/>
                    <a:pt x="387" y="89"/>
                  </a:cubicBezTo>
                  <a:cubicBezTo>
                    <a:pt x="356" y="26"/>
                    <a:pt x="303" y="0"/>
                    <a:pt x="2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5"/>
            <p:cNvSpPr/>
            <p:nvPr/>
          </p:nvSpPr>
          <p:spPr>
            <a:xfrm>
              <a:off x="2103850" y="1329075"/>
              <a:ext cx="40725" cy="33025"/>
            </a:xfrm>
            <a:custGeom>
              <a:avLst/>
              <a:gdLst/>
              <a:ahLst/>
              <a:cxnLst/>
              <a:rect l="l" t="t" r="r" b="b"/>
              <a:pathLst>
                <a:path w="1629" h="1321" extrusionOk="0">
                  <a:moveTo>
                    <a:pt x="269" y="0"/>
                  </a:moveTo>
                  <a:cubicBezTo>
                    <a:pt x="124" y="0"/>
                    <a:pt x="0" y="179"/>
                    <a:pt x="138" y="297"/>
                  </a:cubicBezTo>
                  <a:cubicBezTo>
                    <a:pt x="514" y="623"/>
                    <a:pt x="865" y="949"/>
                    <a:pt x="1241" y="1275"/>
                  </a:cubicBezTo>
                  <a:cubicBezTo>
                    <a:pt x="1273" y="1307"/>
                    <a:pt x="1312" y="1321"/>
                    <a:pt x="1350" y="1321"/>
                  </a:cubicBezTo>
                  <a:cubicBezTo>
                    <a:pt x="1489" y="1321"/>
                    <a:pt x="1629" y="1142"/>
                    <a:pt x="1491" y="1024"/>
                  </a:cubicBezTo>
                  <a:cubicBezTo>
                    <a:pt x="1115" y="698"/>
                    <a:pt x="764" y="372"/>
                    <a:pt x="388" y="46"/>
                  </a:cubicBezTo>
                  <a:cubicBezTo>
                    <a:pt x="350" y="14"/>
                    <a:pt x="309" y="0"/>
                    <a:pt x="269" y="0"/>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5"/>
            <p:cNvSpPr/>
            <p:nvPr/>
          </p:nvSpPr>
          <p:spPr>
            <a:xfrm>
              <a:off x="2071850" y="1349300"/>
              <a:ext cx="47925" cy="30325"/>
            </a:xfrm>
            <a:custGeom>
              <a:avLst/>
              <a:gdLst/>
              <a:ahLst/>
              <a:cxnLst/>
              <a:rect l="l" t="t" r="r" b="b"/>
              <a:pathLst>
                <a:path w="1917" h="1213" extrusionOk="0">
                  <a:moveTo>
                    <a:pt x="245" y="1"/>
                  </a:moveTo>
                  <a:cubicBezTo>
                    <a:pt x="105" y="1"/>
                    <a:pt x="1" y="238"/>
                    <a:pt x="165" y="340"/>
                  </a:cubicBezTo>
                  <a:cubicBezTo>
                    <a:pt x="591" y="666"/>
                    <a:pt x="1067" y="942"/>
                    <a:pt x="1543" y="1192"/>
                  </a:cubicBezTo>
                  <a:cubicBezTo>
                    <a:pt x="1575" y="1206"/>
                    <a:pt x="1605" y="1213"/>
                    <a:pt x="1634" y="1213"/>
                  </a:cubicBezTo>
                  <a:cubicBezTo>
                    <a:pt x="1810" y="1213"/>
                    <a:pt x="1916" y="978"/>
                    <a:pt x="1744" y="892"/>
                  </a:cubicBezTo>
                  <a:cubicBezTo>
                    <a:pt x="1242" y="641"/>
                    <a:pt x="791" y="365"/>
                    <a:pt x="340" y="39"/>
                  </a:cubicBezTo>
                  <a:cubicBezTo>
                    <a:pt x="308" y="12"/>
                    <a:pt x="276" y="1"/>
                    <a:pt x="245"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5"/>
            <p:cNvSpPr/>
            <p:nvPr/>
          </p:nvSpPr>
          <p:spPr>
            <a:xfrm>
              <a:off x="2048600" y="1370825"/>
              <a:ext cx="51450" cy="26600"/>
            </a:xfrm>
            <a:custGeom>
              <a:avLst/>
              <a:gdLst/>
              <a:ahLst/>
              <a:cxnLst/>
              <a:rect l="l" t="t" r="r" b="b"/>
              <a:pathLst>
                <a:path w="2058" h="1064" extrusionOk="0">
                  <a:moveTo>
                    <a:pt x="246" y="1"/>
                  </a:moveTo>
                  <a:cubicBezTo>
                    <a:pt x="94" y="1"/>
                    <a:pt x="0" y="227"/>
                    <a:pt x="167" y="331"/>
                  </a:cubicBezTo>
                  <a:cubicBezTo>
                    <a:pt x="669" y="657"/>
                    <a:pt x="1195" y="883"/>
                    <a:pt x="1771" y="1058"/>
                  </a:cubicBezTo>
                  <a:cubicBezTo>
                    <a:pt x="1787" y="1062"/>
                    <a:pt x="1803" y="1063"/>
                    <a:pt x="1817" y="1063"/>
                  </a:cubicBezTo>
                  <a:cubicBezTo>
                    <a:pt x="2006" y="1063"/>
                    <a:pt x="2058" y="777"/>
                    <a:pt x="1872" y="707"/>
                  </a:cubicBezTo>
                  <a:cubicBezTo>
                    <a:pt x="1320" y="557"/>
                    <a:pt x="819" y="331"/>
                    <a:pt x="343" y="31"/>
                  </a:cubicBezTo>
                  <a:cubicBezTo>
                    <a:pt x="309" y="10"/>
                    <a:pt x="277" y="1"/>
                    <a:pt x="246" y="1"/>
                  </a:cubicBezTo>
                  <a:close/>
                </a:path>
              </a:pathLst>
            </a:custGeom>
            <a:solidFill>
              <a:srgbClr val="FCC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5"/>
            <p:cNvSpPr/>
            <p:nvPr/>
          </p:nvSpPr>
          <p:spPr>
            <a:xfrm>
              <a:off x="1637975" y="1300300"/>
              <a:ext cx="652925" cy="898475"/>
            </a:xfrm>
            <a:custGeom>
              <a:avLst/>
              <a:gdLst/>
              <a:ahLst/>
              <a:cxnLst/>
              <a:rect l="l" t="t" r="r" b="b"/>
              <a:pathLst>
                <a:path w="26117" h="35939" extrusionOk="0">
                  <a:moveTo>
                    <a:pt x="21328" y="1"/>
                  </a:moveTo>
                  <a:cubicBezTo>
                    <a:pt x="17660" y="1"/>
                    <a:pt x="14084" y="1034"/>
                    <a:pt x="11154" y="3378"/>
                  </a:cubicBezTo>
                  <a:cubicBezTo>
                    <a:pt x="11028" y="3478"/>
                    <a:pt x="10903" y="3578"/>
                    <a:pt x="10803" y="3679"/>
                  </a:cubicBezTo>
                  <a:cubicBezTo>
                    <a:pt x="9399" y="4857"/>
                    <a:pt x="8196" y="6260"/>
                    <a:pt x="7194" y="7789"/>
                  </a:cubicBezTo>
                  <a:cubicBezTo>
                    <a:pt x="7194" y="7789"/>
                    <a:pt x="1" y="17714"/>
                    <a:pt x="2958" y="26010"/>
                  </a:cubicBezTo>
                  <a:cubicBezTo>
                    <a:pt x="5426" y="32876"/>
                    <a:pt x="13968" y="35938"/>
                    <a:pt x="22360" y="35938"/>
                  </a:cubicBezTo>
                  <a:cubicBezTo>
                    <a:pt x="23004" y="35938"/>
                    <a:pt x="23647" y="35920"/>
                    <a:pt x="24287" y="35884"/>
                  </a:cubicBezTo>
                  <a:cubicBezTo>
                    <a:pt x="24186" y="35333"/>
                    <a:pt x="24036" y="34782"/>
                    <a:pt x="23810" y="34180"/>
                  </a:cubicBezTo>
                  <a:cubicBezTo>
                    <a:pt x="21580" y="28416"/>
                    <a:pt x="6793" y="26185"/>
                    <a:pt x="10427" y="14130"/>
                  </a:cubicBezTo>
                  <a:cubicBezTo>
                    <a:pt x="13284" y="4656"/>
                    <a:pt x="22357" y="1448"/>
                    <a:pt x="26116" y="521"/>
                  </a:cubicBezTo>
                  <a:cubicBezTo>
                    <a:pt x="25264" y="345"/>
                    <a:pt x="24387" y="220"/>
                    <a:pt x="23510" y="120"/>
                  </a:cubicBezTo>
                  <a:cubicBezTo>
                    <a:pt x="22782" y="41"/>
                    <a:pt x="22053" y="1"/>
                    <a:pt x="21328"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5"/>
            <p:cNvSpPr/>
            <p:nvPr/>
          </p:nvSpPr>
          <p:spPr>
            <a:xfrm>
              <a:off x="1663050" y="580350"/>
              <a:ext cx="409850" cy="797725"/>
            </a:xfrm>
            <a:custGeom>
              <a:avLst/>
              <a:gdLst/>
              <a:ahLst/>
              <a:cxnLst/>
              <a:rect l="l" t="t" r="r" b="b"/>
              <a:pathLst>
                <a:path w="16394" h="31909" extrusionOk="0">
                  <a:moveTo>
                    <a:pt x="4844" y="1"/>
                  </a:moveTo>
                  <a:cubicBezTo>
                    <a:pt x="4272" y="1"/>
                    <a:pt x="3703" y="302"/>
                    <a:pt x="3484" y="998"/>
                  </a:cubicBezTo>
                  <a:cubicBezTo>
                    <a:pt x="0" y="12201"/>
                    <a:pt x="3534" y="25083"/>
                    <a:pt x="13660" y="31675"/>
                  </a:cubicBezTo>
                  <a:cubicBezTo>
                    <a:pt x="13912" y="31838"/>
                    <a:pt x="14162" y="31909"/>
                    <a:pt x="14396" y="31909"/>
                  </a:cubicBezTo>
                  <a:cubicBezTo>
                    <a:pt x="15600" y="31909"/>
                    <a:pt x="16393" y="30033"/>
                    <a:pt x="15113" y="29193"/>
                  </a:cubicBezTo>
                  <a:cubicBezTo>
                    <a:pt x="13760" y="28316"/>
                    <a:pt x="12532" y="27289"/>
                    <a:pt x="11454" y="26186"/>
                  </a:cubicBezTo>
                  <a:cubicBezTo>
                    <a:pt x="11254" y="23554"/>
                    <a:pt x="12507" y="19670"/>
                    <a:pt x="14336" y="17790"/>
                  </a:cubicBezTo>
                  <a:cubicBezTo>
                    <a:pt x="15344" y="16782"/>
                    <a:pt x="14359" y="15340"/>
                    <a:pt x="13258" y="15340"/>
                  </a:cubicBezTo>
                  <a:cubicBezTo>
                    <a:pt x="12935" y="15340"/>
                    <a:pt x="12602" y="15464"/>
                    <a:pt x="12306" y="15760"/>
                  </a:cubicBezTo>
                  <a:cubicBezTo>
                    <a:pt x="10677" y="17439"/>
                    <a:pt x="9374" y="20221"/>
                    <a:pt x="8848" y="22878"/>
                  </a:cubicBezTo>
                  <a:cubicBezTo>
                    <a:pt x="7720" y="21148"/>
                    <a:pt x="6842" y="19269"/>
                    <a:pt x="6241" y="17314"/>
                  </a:cubicBezTo>
                  <a:cubicBezTo>
                    <a:pt x="6567" y="13980"/>
                    <a:pt x="8346" y="10998"/>
                    <a:pt x="11078" y="9068"/>
                  </a:cubicBezTo>
                  <a:cubicBezTo>
                    <a:pt x="12323" y="8197"/>
                    <a:pt x="11558" y="6346"/>
                    <a:pt x="10391" y="6346"/>
                  </a:cubicBezTo>
                  <a:cubicBezTo>
                    <a:pt x="10148" y="6346"/>
                    <a:pt x="9888" y="6426"/>
                    <a:pt x="9624" y="6612"/>
                  </a:cubicBezTo>
                  <a:cubicBezTo>
                    <a:pt x="7720" y="7940"/>
                    <a:pt x="6191" y="9619"/>
                    <a:pt x="5138" y="11574"/>
                  </a:cubicBezTo>
                  <a:cubicBezTo>
                    <a:pt x="4888" y="8291"/>
                    <a:pt x="5264" y="4933"/>
                    <a:pt x="6266" y="1775"/>
                  </a:cubicBezTo>
                  <a:cubicBezTo>
                    <a:pt x="6599" y="701"/>
                    <a:pt x="5717" y="1"/>
                    <a:pt x="48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5"/>
            <p:cNvSpPr/>
            <p:nvPr/>
          </p:nvSpPr>
          <p:spPr>
            <a:xfrm>
              <a:off x="1751400" y="674350"/>
              <a:ext cx="8800" cy="27925"/>
            </a:xfrm>
            <a:custGeom>
              <a:avLst/>
              <a:gdLst/>
              <a:ahLst/>
              <a:cxnLst/>
              <a:rect l="l" t="t" r="r" b="b"/>
              <a:pathLst>
                <a:path w="352" h="1117" extrusionOk="0">
                  <a:moveTo>
                    <a:pt x="176" y="1"/>
                  </a:moveTo>
                  <a:cubicBezTo>
                    <a:pt x="88" y="1"/>
                    <a:pt x="0" y="57"/>
                    <a:pt x="0" y="170"/>
                  </a:cubicBezTo>
                  <a:lnTo>
                    <a:pt x="0" y="947"/>
                  </a:lnTo>
                  <a:cubicBezTo>
                    <a:pt x="0" y="1060"/>
                    <a:pt x="88" y="1116"/>
                    <a:pt x="176" y="1116"/>
                  </a:cubicBezTo>
                  <a:cubicBezTo>
                    <a:pt x="263" y="1116"/>
                    <a:pt x="351" y="1060"/>
                    <a:pt x="351" y="947"/>
                  </a:cubicBezTo>
                  <a:lnTo>
                    <a:pt x="351" y="170"/>
                  </a:lnTo>
                  <a:cubicBezTo>
                    <a:pt x="351" y="57"/>
                    <a:pt x="263" y="1"/>
                    <a:pt x="17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5"/>
            <p:cNvSpPr/>
            <p:nvPr/>
          </p:nvSpPr>
          <p:spPr>
            <a:xfrm>
              <a:off x="1771450" y="703175"/>
              <a:ext cx="11425" cy="32500"/>
            </a:xfrm>
            <a:custGeom>
              <a:avLst/>
              <a:gdLst/>
              <a:ahLst/>
              <a:cxnLst/>
              <a:rect l="l" t="t" r="r" b="b"/>
              <a:pathLst>
                <a:path w="457" h="1300" extrusionOk="0">
                  <a:moveTo>
                    <a:pt x="220" y="1"/>
                  </a:moveTo>
                  <a:cubicBezTo>
                    <a:pt x="132" y="1"/>
                    <a:pt x="38" y="57"/>
                    <a:pt x="25" y="170"/>
                  </a:cubicBezTo>
                  <a:cubicBezTo>
                    <a:pt x="0" y="521"/>
                    <a:pt x="25" y="847"/>
                    <a:pt x="75" y="1173"/>
                  </a:cubicBezTo>
                  <a:cubicBezTo>
                    <a:pt x="95" y="1261"/>
                    <a:pt x="162" y="1300"/>
                    <a:pt x="232" y="1300"/>
                  </a:cubicBezTo>
                  <a:cubicBezTo>
                    <a:pt x="340" y="1300"/>
                    <a:pt x="457" y="1209"/>
                    <a:pt x="426" y="1072"/>
                  </a:cubicBezTo>
                  <a:cubicBezTo>
                    <a:pt x="376" y="772"/>
                    <a:pt x="351" y="471"/>
                    <a:pt x="376" y="170"/>
                  </a:cubicBezTo>
                  <a:cubicBezTo>
                    <a:pt x="389" y="57"/>
                    <a:pt x="307" y="1"/>
                    <a:pt x="22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5"/>
            <p:cNvSpPr/>
            <p:nvPr/>
          </p:nvSpPr>
          <p:spPr>
            <a:xfrm>
              <a:off x="1742925" y="875500"/>
              <a:ext cx="22425" cy="41775"/>
            </a:xfrm>
            <a:custGeom>
              <a:avLst/>
              <a:gdLst/>
              <a:ahLst/>
              <a:cxnLst/>
              <a:rect l="l" t="t" r="r" b="b"/>
              <a:pathLst>
                <a:path w="897" h="1671" extrusionOk="0">
                  <a:moveTo>
                    <a:pt x="179" y="0"/>
                  </a:moveTo>
                  <a:cubicBezTo>
                    <a:pt x="89" y="0"/>
                    <a:pt x="1" y="57"/>
                    <a:pt x="13" y="169"/>
                  </a:cubicBezTo>
                  <a:cubicBezTo>
                    <a:pt x="13" y="696"/>
                    <a:pt x="164" y="1197"/>
                    <a:pt x="490" y="1598"/>
                  </a:cubicBezTo>
                  <a:cubicBezTo>
                    <a:pt x="526" y="1649"/>
                    <a:pt x="580" y="1671"/>
                    <a:pt x="634" y="1671"/>
                  </a:cubicBezTo>
                  <a:cubicBezTo>
                    <a:pt x="765" y="1671"/>
                    <a:pt x="897" y="1546"/>
                    <a:pt x="790" y="1422"/>
                  </a:cubicBezTo>
                  <a:cubicBezTo>
                    <a:pt x="515" y="1046"/>
                    <a:pt x="364" y="645"/>
                    <a:pt x="364" y="169"/>
                  </a:cubicBezTo>
                  <a:cubicBezTo>
                    <a:pt x="364" y="57"/>
                    <a:pt x="270" y="0"/>
                    <a:pt x="1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5"/>
            <p:cNvSpPr/>
            <p:nvPr/>
          </p:nvSpPr>
          <p:spPr>
            <a:xfrm>
              <a:off x="1770825" y="889700"/>
              <a:ext cx="16650" cy="29450"/>
            </a:xfrm>
            <a:custGeom>
              <a:avLst/>
              <a:gdLst/>
              <a:ahLst/>
              <a:cxnLst/>
              <a:rect l="l" t="t" r="r" b="b"/>
              <a:pathLst>
                <a:path w="666" h="1178" extrusionOk="0">
                  <a:moveTo>
                    <a:pt x="200" y="0"/>
                  </a:moveTo>
                  <a:cubicBezTo>
                    <a:pt x="133" y="0"/>
                    <a:pt x="70" y="39"/>
                    <a:pt x="50" y="128"/>
                  </a:cubicBezTo>
                  <a:cubicBezTo>
                    <a:pt x="0" y="478"/>
                    <a:pt x="50" y="804"/>
                    <a:pt x="276" y="1105"/>
                  </a:cubicBezTo>
                  <a:cubicBezTo>
                    <a:pt x="313" y="1156"/>
                    <a:pt x="364" y="1178"/>
                    <a:pt x="416" y="1178"/>
                  </a:cubicBezTo>
                  <a:cubicBezTo>
                    <a:pt x="541" y="1178"/>
                    <a:pt x="665" y="1054"/>
                    <a:pt x="577" y="930"/>
                  </a:cubicBezTo>
                  <a:cubicBezTo>
                    <a:pt x="426" y="704"/>
                    <a:pt x="351" y="478"/>
                    <a:pt x="401" y="228"/>
                  </a:cubicBezTo>
                  <a:cubicBezTo>
                    <a:pt x="416" y="91"/>
                    <a:pt x="303" y="0"/>
                    <a:pt x="20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5"/>
            <p:cNvSpPr/>
            <p:nvPr/>
          </p:nvSpPr>
          <p:spPr>
            <a:xfrm>
              <a:off x="1839250" y="800650"/>
              <a:ext cx="36025" cy="38775"/>
            </a:xfrm>
            <a:custGeom>
              <a:avLst/>
              <a:gdLst/>
              <a:ahLst/>
              <a:cxnLst/>
              <a:rect l="l" t="t" r="r" b="b"/>
              <a:pathLst>
                <a:path w="1441" h="1551" extrusionOk="0">
                  <a:moveTo>
                    <a:pt x="1194" y="1"/>
                  </a:moveTo>
                  <a:cubicBezTo>
                    <a:pt x="1164" y="1"/>
                    <a:pt x="1131" y="10"/>
                    <a:pt x="1098" y="30"/>
                  </a:cubicBezTo>
                  <a:cubicBezTo>
                    <a:pt x="622" y="331"/>
                    <a:pt x="246" y="782"/>
                    <a:pt x="45" y="1334"/>
                  </a:cubicBezTo>
                  <a:cubicBezTo>
                    <a:pt x="0" y="1469"/>
                    <a:pt x="108" y="1550"/>
                    <a:pt x="218" y="1550"/>
                  </a:cubicBezTo>
                  <a:cubicBezTo>
                    <a:pt x="292" y="1550"/>
                    <a:pt x="366" y="1514"/>
                    <a:pt x="396" y="1434"/>
                  </a:cubicBezTo>
                  <a:cubicBezTo>
                    <a:pt x="571" y="983"/>
                    <a:pt x="872" y="582"/>
                    <a:pt x="1273" y="331"/>
                  </a:cubicBezTo>
                  <a:cubicBezTo>
                    <a:pt x="1440" y="227"/>
                    <a:pt x="1346" y="1"/>
                    <a:pt x="119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5"/>
            <p:cNvSpPr/>
            <p:nvPr/>
          </p:nvSpPr>
          <p:spPr>
            <a:xfrm>
              <a:off x="1850050" y="817450"/>
              <a:ext cx="29550" cy="29950"/>
            </a:xfrm>
            <a:custGeom>
              <a:avLst/>
              <a:gdLst/>
              <a:ahLst/>
              <a:cxnLst/>
              <a:rect l="l" t="t" r="r" b="b"/>
              <a:pathLst>
                <a:path w="1182" h="1198" extrusionOk="0">
                  <a:moveTo>
                    <a:pt x="935" y="1"/>
                  </a:moveTo>
                  <a:cubicBezTo>
                    <a:pt x="894" y="1"/>
                    <a:pt x="852" y="18"/>
                    <a:pt x="816" y="60"/>
                  </a:cubicBezTo>
                  <a:cubicBezTo>
                    <a:pt x="566" y="336"/>
                    <a:pt x="340" y="612"/>
                    <a:pt x="114" y="887"/>
                  </a:cubicBezTo>
                  <a:cubicBezTo>
                    <a:pt x="0" y="1021"/>
                    <a:pt x="118" y="1198"/>
                    <a:pt x="247" y="1198"/>
                  </a:cubicBezTo>
                  <a:cubicBezTo>
                    <a:pt x="287" y="1198"/>
                    <a:pt x="329" y="1180"/>
                    <a:pt x="365" y="1138"/>
                  </a:cubicBezTo>
                  <a:cubicBezTo>
                    <a:pt x="591" y="862"/>
                    <a:pt x="841" y="587"/>
                    <a:pt x="1067" y="311"/>
                  </a:cubicBezTo>
                  <a:cubicBezTo>
                    <a:pt x="1181" y="177"/>
                    <a:pt x="1064" y="1"/>
                    <a:pt x="93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5"/>
            <p:cNvSpPr/>
            <p:nvPr/>
          </p:nvSpPr>
          <p:spPr>
            <a:xfrm>
              <a:off x="1815175" y="1121525"/>
              <a:ext cx="26900" cy="35700"/>
            </a:xfrm>
            <a:custGeom>
              <a:avLst/>
              <a:gdLst/>
              <a:ahLst/>
              <a:cxnLst/>
              <a:rect l="l" t="t" r="r" b="b"/>
              <a:pathLst>
                <a:path w="1076" h="1428" extrusionOk="0">
                  <a:moveTo>
                    <a:pt x="225" y="1"/>
                  </a:moveTo>
                  <a:cubicBezTo>
                    <a:pt x="117" y="1"/>
                    <a:pt x="0" y="91"/>
                    <a:pt x="31" y="228"/>
                  </a:cubicBezTo>
                  <a:cubicBezTo>
                    <a:pt x="131" y="679"/>
                    <a:pt x="356" y="1080"/>
                    <a:pt x="682" y="1381"/>
                  </a:cubicBezTo>
                  <a:cubicBezTo>
                    <a:pt x="720" y="1414"/>
                    <a:pt x="762" y="1427"/>
                    <a:pt x="802" y="1427"/>
                  </a:cubicBezTo>
                  <a:cubicBezTo>
                    <a:pt x="948" y="1427"/>
                    <a:pt x="1076" y="1248"/>
                    <a:pt x="958" y="1130"/>
                  </a:cubicBezTo>
                  <a:cubicBezTo>
                    <a:pt x="657" y="855"/>
                    <a:pt x="482" y="529"/>
                    <a:pt x="382" y="128"/>
                  </a:cubicBezTo>
                  <a:cubicBezTo>
                    <a:pt x="362" y="39"/>
                    <a:pt x="295" y="1"/>
                    <a:pt x="22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5"/>
            <p:cNvSpPr/>
            <p:nvPr/>
          </p:nvSpPr>
          <p:spPr>
            <a:xfrm>
              <a:off x="1846200" y="1130850"/>
              <a:ext cx="21600" cy="31800"/>
            </a:xfrm>
            <a:custGeom>
              <a:avLst/>
              <a:gdLst/>
              <a:ahLst/>
              <a:cxnLst/>
              <a:rect l="l" t="t" r="r" b="b"/>
              <a:pathLst>
                <a:path w="864" h="1272" extrusionOk="0">
                  <a:moveTo>
                    <a:pt x="226" y="1"/>
                  </a:moveTo>
                  <a:cubicBezTo>
                    <a:pt x="114" y="1"/>
                    <a:pt x="1" y="130"/>
                    <a:pt x="68" y="281"/>
                  </a:cubicBezTo>
                  <a:cubicBezTo>
                    <a:pt x="193" y="582"/>
                    <a:pt x="344" y="883"/>
                    <a:pt x="494" y="1183"/>
                  </a:cubicBezTo>
                  <a:cubicBezTo>
                    <a:pt x="525" y="1246"/>
                    <a:pt x="576" y="1272"/>
                    <a:pt x="628" y="1272"/>
                  </a:cubicBezTo>
                  <a:cubicBezTo>
                    <a:pt x="743" y="1272"/>
                    <a:pt x="864" y="1146"/>
                    <a:pt x="795" y="1008"/>
                  </a:cubicBezTo>
                  <a:cubicBezTo>
                    <a:pt x="644" y="707"/>
                    <a:pt x="519" y="406"/>
                    <a:pt x="369" y="106"/>
                  </a:cubicBezTo>
                  <a:cubicBezTo>
                    <a:pt x="336" y="32"/>
                    <a:pt x="281" y="1"/>
                    <a:pt x="22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5"/>
            <p:cNvSpPr/>
            <p:nvPr/>
          </p:nvSpPr>
          <p:spPr>
            <a:xfrm>
              <a:off x="1922700" y="1268350"/>
              <a:ext cx="37725" cy="35200"/>
            </a:xfrm>
            <a:custGeom>
              <a:avLst/>
              <a:gdLst/>
              <a:ahLst/>
              <a:cxnLst/>
              <a:rect l="l" t="t" r="r" b="b"/>
              <a:pathLst>
                <a:path w="1509" h="1408" extrusionOk="0">
                  <a:moveTo>
                    <a:pt x="302" y="1"/>
                  </a:moveTo>
                  <a:cubicBezTo>
                    <a:pt x="148" y="1"/>
                    <a:pt x="1" y="200"/>
                    <a:pt x="141" y="320"/>
                  </a:cubicBezTo>
                  <a:cubicBezTo>
                    <a:pt x="517" y="621"/>
                    <a:pt x="842" y="972"/>
                    <a:pt x="1143" y="1348"/>
                  </a:cubicBezTo>
                  <a:cubicBezTo>
                    <a:pt x="1179" y="1390"/>
                    <a:pt x="1221" y="1407"/>
                    <a:pt x="1262" y="1407"/>
                  </a:cubicBezTo>
                  <a:cubicBezTo>
                    <a:pt x="1391" y="1407"/>
                    <a:pt x="1508" y="1230"/>
                    <a:pt x="1394" y="1097"/>
                  </a:cubicBezTo>
                  <a:cubicBezTo>
                    <a:pt x="1093" y="721"/>
                    <a:pt x="767" y="370"/>
                    <a:pt x="416" y="44"/>
                  </a:cubicBezTo>
                  <a:cubicBezTo>
                    <a:pt x="381" y="14"/>
                    <a:pt x="341" y="1"/>
                    <a:pt x="30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5"/>
            <p:cNvSpPr/>
            <p:nvPr/>
          </p:nvSpPr>
          <p:spPr>
            <a:xfrm>
              <a:off x="1955125" y="1276850"/>
              <a:ext cx="27900" cy="24100"/>
            </a:xfrm>
            <a:custGeom>
              <a:avLst/>
              <a:gdLst/>
              <a:ahLst/>
              <a:cxnLst/>
              <a:rect l="l" t="t" r="r" b="b"/>
              <a:pathLst>
                <a:path w="1116" h="964" extrusionOk="0">
                  <a:moveTo>
                    <a:pt x="237" y="0"/>
                  </a:moveTo>
                  <a:cubicBezTo>
                    <a:pt x="99" y="0"/>
                    <a:pt x="1" y="231"/>
                    <a:pt x="147" y="356"/>
                  </a:cubicBezTo>
                  <a:cubicBezTo>
                    <a:pt x="373" y="506"/>
                    <a:pt x="573" y="682"/>
                    <a:pt x="748" y="907"/>
                  </a:cubicBezTo>
                  <a:cubicBezTo>
                    <a:pt x="782" y="947"/>
                    <a:pt x="821" y="964"/>
                    <a:pt x="860" y="964"/>
                  </a:cubicBezTo>
                  <a:cubicBezTo>
                    <a:pt x="992" y="964"/>
                    <a:pt x="1116" y="768"/>
                    <a:pt x="999" y="632"/>
                  </a:cubicBezTo>
                  <a:cubicBezTo>
                    <a:pt x="799" y="406"/>
                    <a:pt x="573" y="206"/>
                    <a:pt x="322" y="30"/>
                  </a:cubicBezTo>
                  <a:cubicBezTo>
                    <a:pt x="293" y="9"/>
                    <a:pt x="264" y="0"/>
                    <a:pt x="23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5"/>
            <p:cNvSpPr/>
            <p:nvPr/>
          </p:nvSpPr>
          <p:spPr>
            <a:xfrm>
              <a:off x="2396150" y="769475"/>
              <a:ext cx="511925" cy="698625"/>
            </a:xfrm>
            <a:custGeom>
              <a:avLst/>
              <a:gdLst/>
              <a:ahLst/>
              <a:cxnLst/>
              <a:rect l="l" t="t" r="r" b="b"/>
              <a:pathLst>
                <a:path w="20477" h="27945" extrusionOk="0">
                  <a:moveTo>
                    <a:pt x="17544" y="1"/>
                  </a:moveTo>
                  <a:cubicBezTo>
                    <a:pt x="16701" y="1"/>
                    <a:pt x="15788" y="716"/>
                    <a:pt x="16015" y="1804"/>
                  </a:cubicBezTo>
                  <a:cubicBezTo>
                    <a:pt x="16516" y="4160"/>
                    <a:pt x="16767" y="6616"/>
                    <a:pt x="16642" y="8997"/>
                  </a:cubicBezTo>
                  <a:cubicBezTo>
                    <a:pt x="15489" y="7293"/>
                    <a:pt x="13910" y="5889"/>
                    <a:pt x="12030" y="4937"/>
                  </a:cubicBezTo>
                  <a:cubicBezTo>
                    <a:pt x="11803" y="4821"/>
                    <a:pt x="11578" y="4770"/>
                    <a:pt x="11366" y="4770"/>
                  </a:cubicBezTo>
                  <a:cubicBezTo>
                    <a:pt x="10056" y="4770"/>
                    <a:pt x="9178" y="6706"/>
                    <a:pt x="10601" y="7418"/>
                  </a:cubicBezTo>
                  <a:cubicBezTo>
                    <a:pt x="13308" y="8771"/>
                    <a:pt x="15113" y="11127"/>
                    <a:pt x="15739" y="14085"/>
                  </a:cubicBezTo>
                  <a:cubicBezTo>
                    <a:pt x="15739" y="14110"/>
                    <a:pt x="15739" y="14110"/>
                    <a:pt x="15739" y="14135"/>
                  </a:cubicBezTo>
                  <a:cubicBezTo>
                    <a:pt x="15012" y="16365"/>
                    <a:pt x="13809" y="18420"/>
                    <a:pt x="12030" y="20175"/>
                  </a:cubicBezTo>
                  <a:cubicBezTo>
                    <a:pt x="11754" y="17568"/>
                    <a:pt x="10777" y="15087"/>
                    <a:pt x="9173" y="12957"/>
                  </a:cubicBezTo>
                  <a:cubicBezTo>
                    <a:pt x="8848" y="12528"/>
                    <a:pt x="8403" y="12350"/>
                    <a:pt x="7965" y="12350"/>
                  </a:cubicBezTo>
                  <a:cubicBezTo>
                    <a:pt x="6918" y="12350"/>
                    <a:pt x="5914" y="13368"/>
                    <a:pt x="6692" y="14410"/>
                  </a:cubicBezTo>
                  <a:cubicBezTo>
                    <a:pt x="8471" y="16791"/>
                    <a:pt x="9323" y="19423"/>
                    <a:pt x="9223" y="22330"/>
                  </a:cubicBezTo>
                  <a:cubicBezTo>
                    <a:pt x="7794" y="23232"/>
                    <a:pt x="6215" y="23934"/>
                    <a:pt x="4586" y="24435"/>
                  </a:cubicBezTo>
                  <a:cubicBezTo>
                    <a:pt x="3910" y="24636"/>
                    <a:pt x="3233" y="24811"/>
                    <a:pt x="2556" y="24962"/>
                  </a:cubicBezTo>
                  <a:cubicBezTo>
                    <a:pt x="2030" y="25062"/>
                    <a:pt x="1804" y="25087"/>
                    <a:pt x="1854" y="25087"/>
                  </a:cubicBezTo>
                  <a:cubicBezTo>
                    <a:pt x="41" y="25112"/>
                    <a:pt x="0" y="27945"/>
                    <a:pt x="1807" y="27945"/>
                  </a:cubicBezTo>
                  <a:cubicBezTo>
                    <a:pt x="1823" y="27945"/>
                    <a:pt x="1838" y="27945"/>
                    <a:pt x="1854" y="27944"/>
                  </a:cubicBezTo>
                  <a:cubicBezTo>
                    <a:pt x="5012" y="27869"/>
                    <a:pt x="8471" y="26315"/>
                    <a:pt x="11203" y="24486"/>
                  </a:cubicBezTo>
                  <a:cubicBezTo>
                    <a:pt x="11328" y="24410"/>
                    <a:pt x="11479" y="24335"/>
                    <a:pt x="11579" y="24210"/>
                  </a:cubicBezTo>
                  <a:cubicBezTo>
                    <a:pt x="12005" y="23934"/>
                    <a:pt x="12406" y="23633"/>
                    <a:pt x="12782" y="23308"/>
                  </a:cubicBezTo>
                  <a:cubicBezTo>
                    <a:pt x="19599" y="17844"/>
                    <a:pt x="20476" y="9122"/>
                    <a:pt x="18772" y="1027"/>
                  </a:cubicBezTo>
                  <a:cubicBezTo>
                    <a:pt x="18623" y="311"/>
                    <a:pt x="18098" y="1"/>
                    <a:pt x="17544"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5"/>
            <p:cNvSpPr/>
            <p:nvPr/>
          </p:nvSpPr>
          <p:spPr>
            <a:xfrm>
              <a:off x="2554225" y="1375250"/>
              <a:ext cx="29125" cy="18400"/>
            </a:xfrm>
            <a:custGeom>
              <a:avLst/>
              <a:gdLst/>
              <a:ahLst/>
              <a:cxnLst/>
              <a:rect l="l" t="t" r="r" b="b"/>
              <a:pathLst>
                <a:path w="1165" h="736" extrusionOk="0">
                  <a:moveTo>
                    <a:pt x="888" y="1"/>
                  </a:moveTo>
                  <a:cubicBezTo>
                    <a:pt x="858" y="1"/>
                    <a:pt x="826" y="9"/>
                    <a:pt x="795" y="29"/>
                  </a:cubicBezTo>
                  <a:cubicBezTo>
                    <a:pt x="594" y="154"/>
                    <a:pt x="369" y="280"/>
                    <a:pt x="168" y="405"/>
                  </a:cubicBezTo>
                  <a:cubicBezTo>
                    <a:pt x="1" y="509"/>
                    <a:pt x="95" y="736"/>
                    <a:pt x="247" y="736"/>
                  </a:cubicBezTo>
                  <a:cubicBezTo>
                    <a:pt x="277" y="736"/>
                    <a:pt x="310" y="727"/>
                    <a:pt x="344" y="706"/>
                  </a:cubicBezTo>
                  <a:cubicBezTo>
                    <a:pt x="544" y="580"/>
                    <a:pt x="770" y="455"/>
                    <a:pt x="995" y="330"/>
                  </a:cubicBezTo>
                  <a:cubicBezTo>
                    <a:pt x="1164" y="245"/>
                    <a:pt x="1048" y="1"/>
                    <a:pt x="888"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5"/>
            <p:cNvSpPr/>
            <p:nvPr/>
          </p:nvSpPr>
          <p:spPr>
            <a:xfrm>
              <a:off x="2570075" y="1387800"/>
              <a:ext cx="38325" cy="20900"/>
            </a:xfrm>
            <a:custGeom>
              <a:avLst/>
              <a:gdLst/>
              <a:ahLst/>
              <a:cxnLst/>
              <a:rect l="l" t="t" r="r" b="b"/>
              <a:pathLst>
                <a:path w="1533" h="836" extrusionOk="0">
                  <a:moveTo>
                    <a:pt x="1279" y="0"/>
                  </a:moveTo>
                  <a:cubicBezTo>
                    <a:pt x="1250" y="0"/>
                    <a:pt x="1220" y="9"/>
                    <a:pt x="1188" y="28"/>
                  </a:cubicBezTo>
                  <a:cubicBezTo>
                    <a:pt x="887" y="229"/>
                    <a:pt x="562" y="379"/>
                    <a:pt x="211" y="479"/>
                  </a:cubicBezTo>
                  <a:cubicBezTo>
                    <a:pt x="0" y="526"/>
                    <a:pt x="74" y="835"/>
                    <a:pt x="268" y="835"/>
                  </a:cubicBezTo>
                  <a:cubicBezTo>
                    <a:pt x="282" y="835"/>
                    <a:pt x="296" y="834"/>
                    <a:pt x="311" y="830"/>
                  </a:cubicBezTo>
                  <a:cubicBezTo>
                    <a:pt x="687" y="730"/>
                    <a:pt x="1038" y="555"/>
                    <a:pt x="1364" y="354"/>
                  </a:cubicBezTo>
                  <a:cubicBezTo>
                    <a:pt x="1533" y="248"/>
                    <a:pt x="1434" y="0"/>
                    <a:pt x="127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5"/>
            <p:cNvSpPr/>
            <p:nvPr/>
          </p:nvSpPr>
          <p:spPr>
            <a:xfrm>
              <a:off x="2727125" y="1252825"/>
              <a:ext cx="20175" cy="22625"/>
            </a:xfrm>
            <a:custGeom>
              <a:avLst/>
              <a:gdLst/>
              <a:ahLst/>
              <a:cxnLst/>
              <a:rect l="l" t="t" r="r" b="b"/>
              <a:pathLst>
                <a:path w="807" h="905" extrusionOk="0">
                  <a:moveTo>
                    <a:pt x="559" y="0"/>
                  </a:moveTo>
                  <a:cubicBezTo>
                    <a:pt x="505" y="0"/>
                    <a:pt x="451" y="26"/>
                    <a:pt x="420" y="89"/>
                  </a:cubicBezTo>
                  <a:cubicBezTo>
                    <a:pt x="295" y="264"/>
                    <a:pt x="194" y="465"/>
                    <a:pt x="69" y="640"/>
                  </a:cubicBezTo>
                  <a:cubicBezTo>
                    <a:pt x="0" y="778"/>
                    <a:pt x="121" y="904"/>
                    <a:pt x="244" y="904"/>
                  </a:cubicBezTo>
                  <a:cubicBezTo>
                    <a:pt x="300" y="904"/>
                    <a:pt x="356" y="878"/>
                    <a:pt x="395" y="816"/>
                  </a:cubicBezTo>
                  <a:cubicBezTo>
                    <a:pt x="495" y="640"/>
                    <a:pt x="621" y="440"/>
                    <a:pt x="721" y="264"/>
                  </a:cubicBezTo>
                  <a:cubicBezTo>
                    <a:pt x="807" y="126"/>
                    <a:pt x="680" y="0"/>
                    <a:pt x="55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5"/>
            <p:cNvSpPr/>
            <p:nvPr/>
          </p:nvSpPr>
          <p:spPr>
            <a:xfrm>
              <a:off x="2741300" y="1264100"/>
              <a:ext cx="22300" cy="22625"/>
            </a:xfrm>
            <a:custGeom>
              <a:avLst/>
              <a:gdLst/>
              <a:ahLst/>
              <a:cxnLst/>
              <a:rect l="l" t="t" r="r" b="b"/>
              <a:pathLst>
                <a:path w="892" h="905" extrusionOk="0">
                  <a:moveTo>
                    <a:pt x="647" y="1"/>
                  </a:moveTo>
                  <a:cubicBezTo>
                    <a:pt x="588" y="1"/>
                    <a:pt x="527" y="26"/>
                    <a:pt x="480" y="89"/>
                  </a:cubicBezTo>
                  <a:lnTo>
                    <a:pt x="104" y="640"/>
                  </a:lnTo>
                  <a:cubicBezTo>
                    <a:pt x="0" y="778"/>
                    <a:pt x="122" y="904"/>
                    <a:pt x="249" y="904"/>
                  </a:cubicBezTo>
                  <a:cubicBezTo>
                    <a:pt x="307" y="904"/>
                    <a:pt x="365" y="878"/>
                    <a:pt x="404" y="816"/>
                  </a:cubicBezTo>
                  <a:lnTo>
                    <a:pt x="805" y="264"/>
                  </a:lnTo>
                  <a:cubicBezTo>
                    <a:pt x="892" y="127"/>
                    <a:pt x="776" y="1"/>
                    <a:pt x="64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5"/>
            <p:cNvSpPr/>
            <p:nvPr/>
          </p:nvSpPr>
          <p:spPr>
            <a:xfrm>
              <a:off x="2755950" y="984025"/>
              <a:ext cx="19800" cy="21575"/>
            </a:xfrm>
            <a:custGeom>
              <a:avLst/>
              <a:gdLst/>
              <a:ahLst/>
              <a:cxnLst/>
              <a:rect l="l" t="t" r="r" b="b"/>
              <a:pathLst>
                <a:path w="792" h="863" extrusionOk="0">
                  <a:moveTo>
                    <a:pt x="244" y="0"/>
                  </a:moveTo>
                  <a:cubicBezTo>
                    <a:pt x="121" y="0"/>
                    <a:pt x="0" y="126"/>
                    <a:pt x="69" y="264"/>
                  </a:cubicBezTo>
                  <a:lnTo>
                    <a:pt x="395" y="791"/>
                  </a:lnTo>
                  <a:cubicBezTo>
                    <a:pt x="431" y="841"/>
                    <a:pt x="482" y="863"/>
                    <a:pt x="533" y="863"/>
                  </a:cubicBezTo>
                  <a:cubicBezTo>
                    <a:pt x="660" y="863"/>
                    <a:pt x="792" y="733"/>
                    <a:pt x="721" y="590"/>
                  </a:cubicBezTo>
                  <a:cubicBezTo>
                    <a:pt x="595" y="440"/>
                    <a:pt x="495" y="264"/>
                    <a:pt x="395" y="89"/>
                  </a:cubicBezTo>
                  <a:cubicBezTo>
                    <a:pt x="356" y="26"/>
                    <a:pt x="300" y="0"/>
                    <a:pt x="24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5"/>
            <p:cNvSpPr/>
            <p:nvPr/>
          </p:nvSpPr>
          <p:spPr>
            <a:xfrm>
              <a:off x="2774850" y="979425"/>
              <a:ext cx="23225" cy="27850"/>
            </a:xfrm>
            <a:custGeom>
              <a:avLst/>
              <a:gdLst/>
              <a:ahLst/>
              <a:cxnLst/>
              <a:rect l="l" t="t" r="r" b="b"/>
              <a:pathLst>
                <a:path w="929" h="1114" extrusionOk="0">
                  <a:moveTo>
                    <a:pt x="264" y="0"/>
                  </a:moveTo>
                  <a:cubicBezTo>
                    <a:pt x="140" y="0"/>
                    <a:pt x="1" y="130"/>
                    <a:pt x="90" y="273"/>
                  </a:cubicBezTo>
                  <a:cubicBezTo>
                    <a:pt x="240" y="524"/>
                    <a:pt x="391" y="774"/>
                    <a:pt x="541" y="1025"/>
                  </a:cubicBezTo>
                  <a:cubicBezTo>
                    <a:pt x="580" y="1087"/>
                    <a:pt x="636" y="1113"/>
                    <a:pt x="691" y="1113"/>
                  </a:cubicBezTo>
                  <a:cubicBezTo>
                    <a:pt x="813" y="1113"/>
                    <a:pt x="928" y="987"/>
                    <a:pt x="842" y="849"/>
                  </a:cubicBezTo>
                  <a:cubicBezTo>
                    <a:pt x="691" y="599"/>
                    <a:pt x="541" y="348"/>
                    <a:pt x="391" y="72"/>
                  </a:cubicBezTo>
                  <a:cubicBezTo>
                    <a:pt x="362" y="22"/>
                    <a:pt x="314" y="0"/>
                    <a:pt x="26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5"/>
            <p:cNvSpPr/>
            <p:nvPr/>
          </p:nvSpPr>
          <p:spPr>
            <a:xfrm>
              <a:off x="2837125" y="913900"/>
              <a:ext cx="14675" cy="29800"/>
            </a:xfrm>
            <a:custGeom>
              <a:avLst/>
              <a:gdLst/>
              <a:ahLst/>
              <a:cxnLst/>
              <a:rect l="l" t="t" r="r" b="b"/>
              <a:pathLst>
                <a:path w="587" h="1192" extrusionOk="0">
                  <a:moveTo>
                    <a:pt x="196" y="1"/>
                  </a:moveTo>
                  <a:cubicBezTo>
                    <a:pt x="99" y="1"/>
                    <a:pt x="1" y="81"/>
                    <a:pt x="30" y="212"/>
                  </a:cubicBezTo>
                  <a:cubicBezTo>
                    <a:pt x="80" y="488"/>
                    <a:pt x="155" y="764"/>
                    <a:pt x="206" y="1064"/>
                  </a:cubicBezTo>
                  <a:cubicBezTo>
                    <a:pt x="225" y="1153"/>
                    <a:pt x="292" y="1192"/>
                    <a:pt x="362" y="1192"/>
                  </a:cubicBezTo>
                  <a:cubicBezTo>
                    <a:pt x="470" y="1192"/>
                    <a:pt x="587" y="1101"/>
                    <a:pt x="556" y="964"/>
                  </a:cubicBezTo>
                  <a:cubicBezTo>
                    <a:pt x="481" y="688"/>
                    <a:pt x="431" y="413"/>
                    <a:pt x="356" y="137"/>
                  </a:cubicBezTo>
                  <a:cubicBezTo>
                    <a:pt x="335" y="43"/>
                    <a:pt x="266" y="1"/>
                    <a:pt x="19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5"/>
            <p:cNvSpPr/>
            <p:nvPr/>
          </p:nvSpPr>
          <p:spPr>
            <a:xfrm>
              <a:off x="2855525" y="912250"/>
              <a:ext cx="15250" cy="28125"/>
            </a:xfrm>
            <a:custGeom>
              <a:avLst/>
              <a:gdLst/>
              <a:ahLst/>
              <a:cxnLst/>
              <a:rect l="l" t="t" r="r" b="b"/>
              <a:pathLst>
                <a:path w="610" h="1125" extrusionOk="0">
                  <a:moveTo>
                    <a:pt x="223" y="1"/>
                  </a:moveTo>
                  <a:cubicBezTo>
                    <a:pt x="111" y="1"/>
                    <a:pt x="0" y="91"/>
                    <a:pt x="46" y="228"/>
                  </a:cubicBezTo>
                  <a:cubicBezTo>
                    <a:pt x="146" y="454"/>
                    <a:pt x="196" y="704"/>
                    <a:pt x="221" y="955"/>
                  </a:cubicBezTo>
                  <a:cubicBezTo>
                    <a:pt x="246" y="1068"/>
                    <a:pt x="347" y="1124"/>
                    <a:pt x="438" y="1124"/>
                  </a:cubicBezTo>
                  <a:cubicBezTo>
                    <a:pt x="528" y="1124"/>
                    <a:pt x="610" y="1068"/>
                    <a:pt x="597" y="955"/>
                  </a:cubicBezTo>
                  <a:cubicBezTo>
                    <a:pt x="547" y="654"/>
                    <a:pt x="497" y="404"/>
                    <a:pt x="397" y="128"/>
                  </a:cubicBezTo>
                  <a:cubicBezTo>
                    <a:pt x="367" y="39"/>
                    <a:pt x="295" y="1"/>
                    <a:pt x="22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5"/>
            <p:cNvSpPr/>
            <p:nvPr/>
          </p:nvSpPr>
          <p:spPr>
            <a:xfrm>
              <a:off x="2129225" y="1665925"/>
              <a:ext cx="163550" cy="85525"/>
            </a:xfrm>
            <a:custGeom>
              <a:avLst/>
              <a:gdLst/>
              <a:ahLst/>
              <a:cxnLst/>
              <a:rect l="l" t="t" r="r" b="b"/>
              <a:pathLst>
                <a:path w="6542" h="3421" extrusionOk="0">
                  <a:moveTo>
                    <a:pt x="2494" y="0"/>
                  </a:moveTo>
                  <a:cubicBezTo>
                    <a:pt x="1271" y="0"/>
                    <a:pt x="312" y="425"/>
                    <a:pt x="176" y="1109"/>
                  </a:cubicBezTo>
                  <a:cubicBezTo>
                    <a:pt x="0" y="2011"/>
                    <a:pt x="1253" y="2989"/>
                    <a:pt x="2957" y="3314"/>
                  </a:cubicBezTo>
                  <a:cubicBezTo>
                    <a:pt x="3334" y="3386"/>
                    <a:pt x="3701" y="3420"/>
                    <a:pt x="4047" y="3420"/>
                  </a:cubicBezTo>
                  <a:cubicBezTo>
                    <a:pt x="5271" y="3420"/>
                    <a:pt x="6229" y="2996"/>
                    <a:pt x="6366" y="2312"/>
                  </a:cubicBezTo>
                  <a:cubicBezTo>
                    <a:pt x="6541" y="1435"/>
                    <a:pt x="5288" y="457"/>
                    <a:pt x="3584" y="106"/>
                  </a:cubicBezTo>
                  <a:cubicBezTo>
                    <a:pt x="3208" y="34"/>
                    <a:pt x="2840" y="0"/>
                    <a:pt x="2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5"/>
            <p:cNvSpPr/>
            <p:nvPr/>
          </p:nvSpPr>
          <p:spPr>
            <a:xfrm>
              <a:off x="2246450" y="1691250"/>
              <a:ext cx="34275" cy="31575"/>
            </a:xfrm>
            <a:custGeom>
              <a:avLst/>
              <a:gdLst/>
              <a:ahLst/>
              <a:cxnLst/>
              <a:rect l="l" t="t" r="r" b="b"/>
              <a:pathLst>
                <a:path w="1371" h="1263" extrusionOk="0">
                  <a:moveTo>
                    <a:pt x="291" y="1"/>
                  </a:moveTo>
                  <a:cubicBezTo>
                    <a:pt x="125" y="1"/>
                    <a:pt x="1" y="235"/>
                    <a:pt x="173" y="321"/>
                  </a:cubicBezTo>
                  <a:cubicBezTo>
                    <a:pt x="524" y="522"/>
                    <a:pt x="800" y="798"/>
                    <a:pt x="975" y="1174"/>
                  </a:cubicBezTo>
                  <a:cubicBezTo>
                    <a:pt x="1007" y="1236"/>
                    <a:pt x="1060" y="1262"/>
                    <a:pt x="1115" y="1262"/>
                  </a:cubicBezTo>
                  <a:cubicBezTo>
                    <a:pt x="1237" y="1262"/>
                    <a:pt x="1370" y="1136"/>
                    <a:pt x="1301" y="998"/>
                  </a:cubicBezTo>
                  <a:cubicBezTo>
                    <a:pt x="1076" y="572"/>
                    <a:pt x="775" y="246"/>
                    <a:pt x="374" y="21"/>
                  </a:cubicBezTo>
                  <a:cubicBezTo>
                    <a:pt x="346" y="7"/>
                    <a:pt x="318" y="1"/>
                    <a:pt x="2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373" name="Google Shape;5373;p45">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374" name="Google Shape;5374;p45">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5376" name="Google Shape;5376;p45">
            <a:hlinkClick r:id="rId4" action="ppaction://hlinksldjump"/>
          </p:cNvPr>
          <p:cNvSpPr txBox="1">
            <a:spLocks noGrp="1"/>
          </p:cNvSpPr>
          <p:nvPr>
            <p:ph type="title"/>
          </p:nvPr>
        </p:nvSpPr>
        <p:spPr>
          <a:xfrm>
            <a:off x="182149" y="1994800"/>
            <a:ext cx="484500" cy="1469574"/>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solidFill>
                  <a:schemeClr val="accent2"/>
                </a:solidFill>
              </a:rPr>
              <a:t>Zone 325</a:t>
            </a:r>
            <a:endParaRPr sz="1600" dirty="0">
              <a:solidFill>
                <a:schemeClr val="accent2"/>
              </a:solidFill>
            </a:endParaRPr>
          </a:p>
        </p:txBody>
      </p:sp>
      <p:pic>
        <p:nvPicPr>
          <p:cNvPr id="5379" name="Google Shape;5379;p45"/>
          <p:cNvPicPr preferRelativeResize="0"/>
          <p:nvPr/>
        </p:nvPicPr>
        <p:blipFill rotWithShape="1">
          <a:blip r:embed="rId5">
            <a:alphaModFix/>
          </a:blip>
          <a:srcRect/>
          <a:stretch/>
        </p:blipFill>
        <p:spPr>
          <a:xfrm>
            <a:off x="182137" y="599463"/>
            <a:ext cx="484525" cy="484525"/>
          </a:xfrm>
          <a:prstGeom prst="rect">
            <a:avLst/>
          </a:prstGeom>
          <a:noFill/>
          <a:ln>
            <a:noFill/>
          </a:ln>
        </p:spPr>
      </p:pic>
      <p:grpSp>
        <p:nvGrpSpPr>
          <p:cNvPr id="5380" name="Google Shape;5380;p45"/>
          <p:cNvGrpSpPr/>
          <p:nvPr/>
        </p:nvGrpSpPr>
        <p:grpSpPr>
          <a:xfrm>
            <a:off x="904989" y="3728103"/>
            <a:ext cx="1208838" cy="1170867"/>
            <a:chOff x="1871884" y="3476060"/>
            <a:chExt cx="1208838" cy="1170867"/>
          </a:xfrm>
        </p:grpSpPr>
        <p:grpSp>
          <p:nvGrpSpPr>
            <p:cNvPr id="5381" name="Google Shape;5381;p45"/>
            <p:cNvGrpSpPr/>
            <p:nvPr/>
          </p:nvGrpSpPr>
          <p:grpSpPr>
            <a:xfrm rot="1740949">
              <a:off x="2009846" y="3801424"/>
              <a:ext cx="484491" cy="694225"/>
              <a:chOff x="2411925" y="2010000"/>
              <a:chExt cx="327850" cy="469775"/>
            </a:xfrm>
          </p:grpSpPr>
          <p:sp>
            <p:nvSpPr>
              <p:cNvPr id="5382" name="Google Shape;5382;p45"/>
              <p:cNvSpPr/>
              <p:nvPr/>
            </p:nvSpPr>
            <p:spPr>
              <a:xfrm>
                <a:off x="2507525" y="2080700"/>
                <a:ext cx="196325" cy="399075"/>
              </a:xfrm>
              <a:custGeom>
                <a:avLst/>
                <a:gdLst/>
                <a:ahLst/>
                <a:cxnLst/>
                <a:rect l="l" t="t" r="r" b="b"/>
                <a:pathLst>
                  <a:path w="7853" h="15963" extrusionOk="0">
                    <a:moveTo>
                      <a:pt x="3148" y="0"/>
                    </a:moveTo>
                    <a:cubicBezTo>
                      <a:pt x="3051" y="0"/>
                      <a:pt x="2945" y="102"/>
                      <a:pt x="2990" y="224"/>
                    </a:cubicBezTo>
                    <a:cubicBezTo>
                      <a:pt x="3744" y="2324"/>
                      <a:pt x="4154" y="4583"/>
                      <a:pt x="4314" y="6889"/>
                    </a:cubicBezTo>
                    <a:cubicBezTo>
                      <a:pt x="3150" y="5770"/>
                      <a:pt x="1644" y="5040"/>
                      <a:pt x="46" y="4834"/>
                    </a:cubicBezTo>
                    <a:lnTo>
                      <a:pt x="0" y="5108"/>
                    </a:lnTo>
                    <a:cubicBezTo>
                      <a:pt x="1644" y="5337"/>
                      <a:pt x="3196" y="6113"/>
                      <a:pt x="4337" y="7299"/>
                    </a:cubicBezTo>
                    <a:lnTo>
                      <a:pt x="4360" y="7299"/>
                    </a:lnTo>
                    <a:cubicBezTo>
                      <a:pt x="4428" y="8555"/>
                      <a:pt x="4428" y="9833"/>
                      <a:pt x="4383" y="11088"/>
                    </a:cubicBezTo>
                    <a:cubicBezTo>
                      <a:pt x="4063" y="10837"/>
                      <a:pt x="3698" y="10632"/>
                      <a:pt x="3378" y="10472"/>
                    </a:cubicBezTo>
                    <a:cubicBezTo>
                      <a:pt x="2328" y="9970"/>
                      <a:pt x="1210" y="9605"/>
                      <a:pt x="69" y="9399"/>
                    </a:cubicBezTo>
                    <a:lnTo>
                      <a:pt x="23" y="9696"/>
                    </a:lnTo>
                    <a:cubicBezTo>
                      <a:pt x="1142" y="9879"/>
                      <a:pt x="2214" y="10244"/>
                      <a:pt x="3241" y="10746"/>
                    </a:cubicBezTo>
                    <a:cubicBezTo>
                      <a:pt x="3629" y="10929"/>
                      <a:pt x="4040" y="11157"/>
                      <a:pt x="4360" y="11477"/>
                    </a:cubicBezTo>
                    <a:cubicBezTo>
                      <a:pt x="4291" y="12937"/>
                      <a:pt x="4154" y="14398"/>
                      <a:pt x="3972" y="15813"/>
                    </a:cubicBezTo>
                    <a:cubicBezTo>
                      <a:pt x="3960" y="15910"/>
                      <a:pt x="4038" y="15962"/>
                      <a:pt x="4117" y="15962"/>
                    </a:cubicBezTo>
                    <a:cubicBezTo>
                      <a:pt x="4187" y="15962"/>
                      <a:pt x="4258" y="15922"/>
                      <a:pt x="4269" y="15836"/>
                    </a:cubicBezTo>
                    <a:cubicBezTo>
                      <a:pt x="4451" y="14489"/>
                      <a:pt x="4565" y="13120"/>
                      <a:pt x="4634" y="11728"/>
                    </a:cubicBezTo>
                    <a:cubicBezTo>
                      <a:pt x="6003" y="10312"/>
                      <a:pt x="7099" y="8646"/>
                      <a:pt x="7852" y="6843"/>
                    </a:cubicBezTo>
                    <a:lnTo>
                      <a:pt x="7578" y="6729"/>
                    </a:lnTo>
                    <a:cubicBezTo>
                      <a:pt x="6871" y="8395"/>
                      <a:pt x="5889" y="9924"/>
                      <a:pt x="4657" y="11248"/>
                    </a:cubicBezTo>
                    <a:cubicBezTo>
                      <a:pt x="4725" y="10016"/>
                      <a:pt x="4725" y="8760"/>
                      <a:pt x="4657" y="7528"/>
                    </a:cubicBezTo>
                    <a:cubicBezTo>
                      <a:pt x="5821" y="5907"/>
                      <a:pt x="6688" y="4035"/>
                      <a:pt x="7145" y="2073"/>
                    </a:cubicBezTo>
                    <a:lnTo>
                      <a:pt x="6848" y="2004"/>
                    </a:lnTo>
                    <a:cubicBezTo>
                      <a:pt x="6414" y="3876"/>
                      <a:pt x="5707" y="5473"/>
                      <a:pt x="4634" y="7003"/>
                    </a:cubicBezTo>
                    <a:cubicBezTo>
                      <a:pt x="4474" y="4629"/>
                      <a:pt x="4040" y="2278"/>
                      <a:pt x="3264" y="87"/>
                    </a:cubicBezTo>
                    <a:cubicBezTo>
                      <a:pt x="3241" y="26"/>
                      <a:pt x="3196" y="0"/>
                      <a:pt x="314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5"/>
              <p:cNvSpPr/>
              <p:nvPr/>
            </p:nvSpPr>
            <p:spPr>
              <a:xfrm>
                <a:off x="2497250" y="2010000"/>
                <a:ext cx="130125" cy="132800"/>
              </a:xfrm>
              <a:custGeom>
                <a:avLst/>
                <a:gdLst/>
                <a:ahLst/>
                <a:cxnLst/>
                <a:rect l="l" t="t" r="r" b="b"/>
                <a:pathLst>
                  <a:path w="5205" h="5312" extrusionOk="0">
                    <a:moveTo>
                      <a:pt x="1968" y="0"/>
                    </a:moveTo>
                    <a:cubicBezTo>
                      <a:pt x="1358" y="0"/>
                      <a:pt x="856" y="336"/>
                      <a:pt x="571" y="883"/>
                    </a:cubicBezTo>
                    <a:cubicBezTo>
                      <a:pt x="0" y="1933"/>
                      <a:pt x="1667" y="4878"/>
                      <a:pt x="4223" y="5311"/>
                    </a:cubicBezTo>
                    <a:cubicBezTo>
                      <a:pt x="4223" y="5311"/>
                      <a:pt x="5205" y="2367"/>
                      <a:pt x="3835" y="952"/>
                    </a:cubicBezTo>
                    <a:cubicBezTo>
                      <a:pt x="3179" y="285"/>
                      <a:pt x="2528" y="0"/>
                      <a:pt x="1968"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5"/>
              <p:cNvSpPr/>
              <p:nvPr/>
            </p:nvSpPr>
            <p:spPr>
              <a:xfrm>
                <a:off x="2411925" y="2141200"/>
                <a:ext cx="150975" cy="80675"/>
              </a:xfrm>
              <a:custGeom>
                <a:avLst/>
                <a:gdLst/>
                <a:ahLst/>
                <a:cxnLst/>
                <a:rect l="l" t="t" r="r" b="b"/>
                <a:pathLst>
                  <a:path w="6039" h="3227" extrusionOk="0">
                    <a:moveTo>
                      <a:pt x="2557" y="1"/>
                    </a:moveTo>
                    <a:cubicBezTo>
                      <a:pt x="2083" y="1"/>
                      <a:pt x="1623" y="261"/>
                      <a:pt x="1222" y="931"/>
                    </a:cubicBezTo>
                    <a:cubicBezTo>
                      <a:pt x="0" y="2956"/>
                      <a:pt x="3160" y="3226"/>
                      <a:pt x="4933" y="3226"/>
                    </a:cubicBezTo>
                    <a:cubicBezTo>
                      <a:pt x="5577" y="3226"/>
                      <a:pt x="6038" y="3190"/>
                      <a:pt x="6038" y="3190"/>
                    </a:cubicBezTo>
                    <a:cubicBezTo>
                      <a:pt x="6038" y="3190"/>
                      <a:pt x="4216" y="1"/>
                      <a:pt x="2557"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5"/>
              <p:cNvSpPr/>
              <p:nvPr/>
            </p:nvSpPr>
            <p:spPr>
              <a:xfrm>
                <a:off x="2626775" y="2068325"/>
                <a:ext cx="95900" cy="116125"/>
              </a:xfrm>
              <a:custGeom>
                <a:avLst/>
                <a:gdLst/>
                <a:ahLst/>
                <a:cxnLst/>
                <a:rect l="l" t="t" r="r" b="b"/>
                <a:pathLst>
                  <a:path w="3836" h="4645" extrusionOk="0">
                    <a:moveTo>
                      <a:pt x="1949" y="1"/>
                    </a:moveTo>
                    <a:cubicBezTo>
                      <a:pt x="1500" y="1"/>
                      <a:pt x="1062" y="221"/>
                      <a:pt x="777" y="696"/>
                    </a:cubicBezTo>
                    <a:cubicBezTo>
                      <a:pt x="1" y="1974"/>
                      <a:pt x="1507" y="4645"/>
                      <a:pt x="1507" y="4645"/>
                    </a:cubicBezTo>
                    <a:cubicBezTo>
                      <a:pt x="1507" y="4645"/>
                      <a:pt x="3835" y="3275"/>
                      <a:pt x="3607" y="1632"/>
                    </a:cubicBezTo>
                    <a:cubicBezTo>
                      <a:pt x="3451" y="596"/>
                      <a:pt x="2686" y="1"/>
                      <a:pt x="1949" y="1"/>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5"/>
              <p:cNvSpPr/>
              <p:nvPr/>
            </p:nvSpPr>
            <p:spPr>
              <a:xfrm>
                <a:off x="2443600" y="2268600"/>
                <a:ext cx="116450" cy="79450"/>
              </a:xfrm>
              <a:custGeom>
                <a:avLst/>
                <a:gdLst/>
                <a:ahLst/>
                <a:cxnLst/>
                <a:rect l="l" t="t" r="r" b="b"/>
                <a:pathLst>
                  <a:path w="4658" h="3178" extrusionOk="0">
                    <a:moveTo>
                      <a:pt x="2109" y="0"/>
                    </a:moveTo>
                    <a:cubicBezTo>
                      <a:pt x="1986" y="0"/>
                      <a:pt x="1861" y="11"/>
                      <a:pt x="1736" y="35"/>
                    </a:cubicBezTo>
                    <a:cubicBezTo>
                      <a:pt x="1028" y="172"/>
                      <a:pt x="161" y="811"/>
                      <a:pt x="92" y="1564"/>
                    </a:cubicBezTo>
                    <a:cubicBezTo>
                      <a:pt x="1" y="2500"/>
                      <a:pt x="1074" y="2933"/>
                      <a:pt x="1827" y="3116"/>
                    </a:cubicBezTo>
                    <a:cubicBezTo>
                      <a:pt x="2034" y="3157"/>
                      <a:pt x="2243" y="3178"/>
                      <a:pt x="2451" y="3178"/>
                    </a:cubicBezTo>
                    <a:cubicBezTo>
                      <a:pt x="3164" y="3178"/>
                      <a:pt x="3869" y="2941"/>
                      <a:pt x="4452" y="2500"/>
                    </a:cubicBezTo>
                    <a:cubicBezTo>
                      <a:pt x="4657" y="2363"/>
                      <a:pt x="3995" y="1130"/>
                      <a:pt x="3904" y="993"/>
                    </a:cubicBezTo>
                    <a:cubicBezTo>
                      <a:pt x="3494" y="388"/>
                      <a:pt x="2834" y="0"/>
                      <a:pt x="2109"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5"/>
              <p:cNvSpPr/>
              <p:nvPr/>
            </p:nvSpPr>
            <p:spPr>
              <a:xfrm>
                <a:off x="2647325" y="2213125"/>
                <a:ext cx="92450" cy="88875"/>
              </a:xfrm>
              <a:custGeom>
                <a:avLst/>
                <a:gdLst/>
                <a:ahLst/>
                <a:cxnLst/>
                <a:rect l="l" t="t" r="r" b="b"/>
                <a:pathLst>
                  <a:path w="3698" h="3555" extrusionOk="0">
                    <a:moveTo>
                      <a:pt x="1957" y="0"/>
                    </a:moveTo>
                    <a:cubicBezTo>
                      <a:pt x="1673" y="0"/>
                      <a:pt x="1381" y="95"/>
                      <a:pt x="1119" y="313"/>
                    </a:cubicBezTo>
                    <a:cubicBezTo>
                      <a:pt x="0" y="1249"/>
                      <a:pt x="959" y="3555"/>
                      <a:pt x="959" y="3555"/>
                    </a:cubicBezTo>
                    <a:cubicBezTo>
                      <a:pt x="959" y="3555"/>
                      <a:pt x="2854" y="3144"/>
                      <a:pt x="3333" y="1888"/>
                    </a:cubicBezTo>
                    <a:cubicBezTo>
                      <a:pt x="3697" y="951"/>
                      <a:pt x="2861" y="0"/>
                      <a:pt x="1957" y="0"/>
                    </a:cubicBezTo>
                    <a:close/>
                  </a:path>
                </a:pathLst>
              </a:custGeom>
              <a:solidFill>
                <a:srgbClr val="5686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5"/>
              <p:cNvSpPr/>
              <p:nvPr/>
            </p:nvSpPr>
            <p:spPr>
              <a:xfrm>
                <a:off x="2442475" y="2155325"/>
                <a:ext cx="99875" cy="62800"/>
              </a:xfrm>
              <a:custGeom>
                <a:avLst/>
                <a:gdLst/>
                <a:ahLst/>
                <a:cxnLst/>
                <a:rect l="l" t="t" r="r" b="b"/>
                <a:pathLst>
                  <a:path w="3995" h="2512" extrusionOk="0">
                    <a:moveTo>
                      <a:pt x="1963" y="1"/>
                    </a:moveTo>
                    <a:cubicBezTo>
                      <a:pt x="1803" y="274"/>
                      <a:pt x="1826" y="617"/>
                      <a:pt x="1872" y="891"/>
                    </a:cubicBezTo>
                    <a:cubicBezTo>
                      <a:pt x="1940" y="1165"/>
                      <a:pt x="2032" y="1416"/>
                      <a:pt x="2146" y="1644"/>
                    </a:cubicBezTo>
                    <a:cubicBezTo>
                      <a:pt x="2077" y="1621"/>
                      <a:pt x="1986" y="1575"/>
                      <a:pt x="1895" y="1530"/>
                    </a:cubicBezTo>
                    <a:cubicBezTo>
                      <a:pt x="1233" y="1210"/>
                      <a:pt x="594" y="799"/>
                      <a:pt x="0" y="366"/>
                    </a:cubicBezTo>
                    <a:lnTo>
                      <a:pt x="0" y="366"/>
                    </a:lnTo>
                    <a:cubicBezTo>
                      <a:pt x="274" y="617"/>
                      <a:pt x="571" y="845"/>
                      <a:pt x="868" y="1050"/>
                    </a:cubicBezTo>
                    <a:cubicBezTo>
                      <a:pt x="1187" y="1279"/>
                      <a:pt x="1529" y="1461"/>
                      <a:pt x="1849" y="1621"/>
                    </a:cubicBezTo>
                    <a:cubicBezTo>
                      <a:pt x="2191" y="1781"/>
                      <a:pt x="2534" y="1918"/>
                      <a:pt x="2899" y="2032"/>
                    </a:cubicBezTo>
                    <a:lnTo>
                      <a:pt x="2328" y="2511"/>
                    </a:lnTo>
                    <a:lnTo>
                      <a:pt x="2328" y="2511"/>
                    </a:lnTo>
                    <a:lnTo>
                      <a:pt x="2990" y="2055"/>
                    </a:lnTo>
                    <a:cubicBezTo>
                      <a:pt x="3333" y="2146"/>
                      <a:pt x="3652" y="2215"/>
                      <a:pt x="3995" y="2260"/>
                    </a:cubicBezTo>
                    <a:cubicBezTo>
                      <a:pt x="3629" y="2192"/>
                      <a:pt x="3287" y="2078"/>
                      <a:pt x="2922" y="1963"/>
                    </a:cubicBezTo>
                    <a:cubicBezTo>
                      <a:pt x="2716" y="1872"/>
                      <a:pt x="2488" y="1804"/>
                      <a:pt x="2283" y="1712"/>
                    </a:cubicBezTo>
                    <a:cubicBezTo>
                      <a:pt x="2146" y="1461"/>
                      <a:pt x="2009" y="1187"/>
                      <a:pt x="1940" y="891"/>
                    </a:cubicBezTo>
                    <a:cubicBezTo>
                      <a:pt x="1849" y="594"/>
                      <a:pt x="1826" y="297"/>
                      <a:pt x="1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5"/>
              <p:cNvSpPr/>
              <p:nvPr/>
            </p:nvSpPr>
            <p:spPr>
              <a:xfrm>
                <a:off x="2517225" y="2019525"/>
                <a:ext cx="85600" cy="115850"/>
              </a:xfrm>
              <a:custGeom>
                <a:avLst/>
                <a:gdLst/>
                <a:ahLst/>
                <a:cxnLst/>
                <a:rect l="l" t="t" r="r" b="b"/>
                <a:pathLst>
                  <a:path w="3424" h="4634" extrusionOk="0">
                    <a:moveTo>
                      <a:pt x="160" y="0"/>
                    </a:moveTo>
                    <a:cubicBezTo>
                      <a:pt x="548" y="251"/>
                      <a:pt x="936" y="548"/>
                      <a:pt x="1278" y="890"/>
                    </a:cubicBezTo>
                    <a:cubicBezTo>
                      <a:pt x="1507" y="1119"/>
                      <a:pt x="1735" y="1392"/>
                      <a:pt x="1918" y="1666"/>
                    </a:cubicBezTo>
                    <a:cubicBezTo>
                      <a:pt x="1769" y="1644"/>
                      <a:pt x="1615" y="1632"/>
                      <a:pt x="1461" y="1632"/>
                    </a:cubicBezTo>
                    <a:cubicBezTo>
                      <a:pt x="1307" y="1632"/>
                      <a:pt x="1153" y="1644"/>
                      <a:pt x="1005" y="1666"/>
                    </a:cubicBezTo>
                    <a:cubicBezTo>
                      <a:pt x="662" y="1712"/>
                      <a:pt x="320" y="1780"/>
                      <a:pt x="0" y="1917"/>
                    </a:cubicBezTo>
                    <a:cubicBezTo>
                      <a:pt x="320" y="1803"/>
                      <a:pt x="662" y="1735"/>
                      <a:pt x="1005" y="1712"/>
                    </a:cubicBezTo>
                    <a:cubicBezTo>
                      <a:pt x="1130" y="1704"/>
                      <a:pt x="1252" y="1698"/>
                      <a:pt x="1372" y="1698"/>
                    </a:cubicBezTo>
                    <a:cubicBezTo>
                      <a:pt x="1581" y="1698"/>
                      <a:pt x="1783" y="1714"/>
                      <a:pt x="1986" y="1758"/>
                    </a:cubicBezTo>
                    <a:cubicBezTo>
                      <a:pt x="2055" y="1849"/>
                      <a:pt x="2100" y="1917"/>
                      <a:pt x="2169" y="2009"/>
                    </a:cubicBezTo>
                    <a:cubicBezTo>
                      <a:pt x="2420" y="2420"/>
                      <a:pt x="2648" y="2853"/>
                      <a:pt x="2831" y="3287"/>
                    </a:cubicBezTo>
                    <a:cubicBezTo>
                      <a:pt x="3013" y="3721"/>
                      <a:pt x="3196" y="4177"/>
                      <a:pt x="3310" y="4634"/>
                    </a:cubicBezTo>
                    <a:cubicBezTo>
                      <a:pt x="3219" y="4086"/>
                      <a:pt x="2808" y="3036"/>
                      <a:pt x="2808" y="3036"/>
                    </a:cubicBezTo>
                    <a:cubicBezTo>
                      <a:pt x="2808" y="2945"/>
                      <a:pt x="2853" y="2785"/>
                      <a:pt x="2899" y="2671"/>
                    </a:cubicBezTo>
                    <a:cubicBezTo>
                      <a:pt x="2945" y="2557"/>
                      <a:pt x="2990" y="2420"/>
                      <a:pt x="3059" y="2305"/>
                    </a:cubicBezTo>
                    <a:cubicBezTo>
                      <a:pt x="3173" y="2077"/>
                      <a:pt x="3287" y="1826"/>
                      <a:pt x="3424" y="1598"/>
                    </a:cubicBezTo>
                    <a:lnTo>
                      <a:pt x="3424" y="1598"/>
                    </a:lnTo>
                    <a:cubicBezTo>
                      <a:pt x="3287" y="1826"/>
                      <a:pt x="3127" y="2054"/>
                      <a:pt x="3013" y="2283"/>
                    </a:cubicBezTo>
                    <a:cubicBezTo>
                      <a:pt x="2945" y="2397"/>
                      <a:pt x="2876" y="2534"/>
                      <a:pt x="2831" y="2648"/>
                    </a:cubicBezTo>
                    <a:cubicBezTo>
                      <a:pt x="2785" y="2739"/>
                      <a:pt x="2762" y="2808"/>
                      <a:pt x="2739" y="2899"/>
                    </a:cubicBezTo>
                    <a:cubicBezTo>
                      <a:pt x="2602" y="2579"/>
                      <a:pt x="2443" y="2260"/>
                      <a:pt x="2237" y="1963"/>
                    </a:cubicBezTo>
                    <a:cubicBezTo>
                      <a:pt x="2192" y="1872"/>
                      <a:pt x="2100" y="1780"/>
                      <a:pt x="2032" y="1689"/>
                    </a:cubicBezTo>
                    <a:lnTo>
                      <a:pt x="2055" y="1666"/>
                    </a:lnTo>
                    <a:lnTo>
                      <a:pt x="2032" y="1666"/>
                    </a:lnTo>
                    <a:cubicBezTo>
                      <a:pt x="1826" y="1370"/>
                      <a:pt x="1598" y="1096"/>
                      <a:pt x="1324" y="822"/>
                    </a:cubicBezTo>
                    <a:cubicBezTo>
                      <a:pt x="982" y="502"/>
                      <a:pt x="571" y="228"/>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5"/>
              <p:cNvSpPr/>
              <p:nvPr/>
            </p:nvSpPr>
            <p:spPr>
              <a:xfrm>
                <a:off x="2646750" y="2068025"/>
                <a:ext cx="65650" cy="105575"/>
              </a:xfrm>
              <a:custGeom>
                <a:avLst/>
                <a:gdLst/>
                <a:ahLst/>
                <a:cxnLst/>
                <a:rect l="l" t="t" r="r" b="b"/>
                <a:pathLst>
                  <a:path w="2626" h="4223" extrusionOk="0">
                    <a:moveTo>
                      <a:pt x="1165" y="0"/>
                    </a:moveTo>
                    <a:lnTo>
                      <a:pt x="1165" y="0"/>
                    </a:lnTo>
                    <a:cubicBezTo>
                      <a:pt x="1279" y="365"/>
                      <a:pt x="1347" y="708"/>
                      <a:pt x="1416" y="1073"/>
                    </a:cubicBezTo>
                    <a:cubicBezTo>
                      <a:pt x="1461" y="1370"/>
                      <a:pt x="1484" y="1667"/>
                      <a:pt x="1484" y="1963"/>
                    </a:cubicBezTo>
                    <a:cubicBezTo>
                      <a:pt x="1279" y="1781"/>
                      <a:pt x="1073" y="1621"/>
                      <a:pt x="845" y="1484"/>
                    </a:cubicBezTo>
                    <a:cubicBezTo>
                      <a:pt x="594" y="1324"/>
                      <a:pt x="297" y="1187"/>
                      <a:pt x="1" y="1164"/>
                    </a:cubicBezTo>
                    <a:lnTo>
                      <a:pt x="1" y="1164"/>
                    </a:lnTo>
                    <a:cubicBezTo>
                      <a:pt x="297" y="1210"/>
                      <a:pt x="571" y="1347"/>
                      <a:pt x="822" y="1530"/>
                    </a:cubicBezTo>
                    <a:cubicBezTo>
                      <a:pt x="1051" y="1689"/>
                      <a:pt x="1279" y="1895"/>
                      <a:pt x="1484" y="2100"/>
                    </a:cubicBezTo>
                    <a:cubicBezTo>
                      <a:pt x="1484" y="2123"/>
                      <a:pt x="1484" y="2123"/>
                      <a:pt x="1484" y="2146"/>
                    </a:cubicBezTo>
                    <a:cubicBezTo>
                      <a:pt x="1484" y="2488"/>
                      <a:pt x="1439" y="2853"/>
                      <a:pt x="1347" y="3196"/>
                    </a:cubicBezTo>
                    <a:cubicBezTo>
                      <a:pt x="1279" y="3561"/>
                      <a:pt x="1165" y="3903"/>
                      <a:pt x="982" y="4223"/>
                    </a:cubicBezTo>
                    <a:cubicBezTo>
                      <a:pt x="1233" y="3858"/>
                      <a:pt x="1370" y="3447"/>
                      <a:pt x="1461" y="3036"/>
                    </a:cubicBezTo>
                    <a:lnTo>
                      <a:pt x="2626" y="2557"/>
                    </a:lnTo>
                    <a:lnTo>
                      <a:pt x="1484" y="2922"/>
                    </a:lnTo>
                    <a:cubicBezTo>
                      <a:pt x="1553" y="2671"/>
                      <a:pt x="1576" y="2397"/>
                      <a:pt x="1576" y="2146"/>
                    </a:cubicBezTo>
                    <a:cubicBezTo>
                      <a:pt x="1576" y="1781"/>
                      <a:pt x="1553" y="1415"/>
                      <a:pt x="1484" y="1050"/>
                    </a:cubicBezTo>
                    <a:cubicBezTo>
                      <a:pt x="1461" y="868"/>
                      <a:pt x="1393" y="708"/>
                      <a:pt x="1347" y="525"/>
                    </a:cubicBezTo>
                    <a:cubicBezTo>
                      <a:pt x="1302" y="343"/>
                      <a:pt x="1233" y="183"/>
                      <a:pt x="1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5"/>
              <p:cNvSpPr/>
              <p:nvPr/>
            </p:nvSpPr>
            <p:spPr>
              <a:xfrm>
                <a:off x="2449325" y="2277450"/>
                <a:ext cx="97600" cy="67350"/>
              </a:xfrm>
              <a:custGeom>
                <a:avLst/>
                <a:gdLst/>
                <a:ahLst/>
                <a:cxnLst/>
                <a:rect l="l" t="t" r="r" b="b"/>
                <a:pathLst>
                  <a:path w="3904" h="2694" extrusionOk="0">
                    <a:moveTo>
                      <a:pt x="1096" y="0"/>
                    </a:moveTo>
                    <a:cubicBezTo>
                      <a:pt x="1073" y="251"/>
                      <a:pt x="1119" y="525"/>
                      <a:pt x="1164" y="799"/>
                    </a:cubicBezTo>
                    <a:cubicBezTo>
                      <a:pt x="1210" y="1027"/>
                      <a:pt x="1278" y="1256"/>
                      <a:pt x="1324" y="1484"/>
                    </a:cubicBezTo>
                    <a:cubicBezTo>
                      <a:pt x="1187" y="1415"/>
                      <a:pt x="1027" y="1347"/>
                      <a:pt x="867" y="1278"/>
                    </a:cubicBezTo>
                    <a:cubicBezTo>
                      <a:pt x="548" y="1141"/>
                      <a:pt x="274" y="936"/>
                      <a:pt x="0" y="731"/>
                    </a:cubicBezTo>
                    <a:lnTo>
                      <a:pt x="0" y="731"/>
                    </a:lnTo>
                    <a:cubicBezTo>
                      <a:pt x="251" y="959"/>
                      <a:pt x="525" y="1187"/>
                      <a:pt x="845" y="1347"/>
                    </a:cubicBezTo>
                    <a:cubicBezTo>
                      <a:pt x="1141" y="1507"/>
                      <a:pt x="1484" y="1644"/>
                      <a:pt x="1826" y="1735"/>
                    </a:cubicBezTo>
                    <a:cubicBezTo>
                      <a:pt x="2077" y="1803"/>
                      <a:pt x="2328" y="1849"/>
                      <a:pt x="2579" y="1872"/>
                    </a:cubicBezTo>
                    <a:lnTo>
                      <a:pt x="1849" y="2694"/>
                    </a:lnTo>
                    <a:lnTo>
                      <a:pt x="2693" y="1895"/>
                    </a:lnTo>
                    <a:cubicBezTo>
                      <a:pt x="2899" y="1917"/>
                      <a:pt x="3099" y="1929"/>
                      <a:pt x="3298" y="1929"/>
                    </a:cubicBezTo>
                    <a:cubicBezTo>
                      <a:pt x="3498" y="1929"/>
                      <a:pt x="3698" y="1917"/>
                      <a:pt x="3903" y="1895"/>
                    </a:cubicBezTo>
                    <a:cubicBezTo>
                      <a:pt x="3561" y="1895"/>
                      <a:pt x="3218" y="1872"/>
                      <a:pt x="2853" y="1826"/>
                    </a:cubicBezTo>
                    <a:cubicBezTo>
                      <a:pt x="2511" y="1780"/>
                      <a:pt x="2168" y="1735"/>
                      <a:pt x="1849" y="1644"/>
                    </a:cubicBezTo>
                    <a:cubicBezTo>
                      <a:pt x="1712" y="1598"/>
                      <a:pt x="1575" y="1552"/>
                      <a:pt x="1438" y="1507"/>
                    </a:cubicBezTo>
                    <a:cubicBezTo>
                      <a:pt x="1347" y="1278"/>
                      <a:pt x="1278" y="1027"/>
                      <a:pt x="1210" y="776"/>
                    </a:cubicBezTo>
                    <a:cubicBezTo>
                      <a:pt x="1141" y="525"/>
                      <a:pt x="1096" y="251"/>
                      <a:pt x="10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5"/>
              <p:cNvSpPr/>
              <p:nvPr/>
            </p:nvSpPr>
            <p:spPr>
              <a:xfrm>
                <a:off x="2677000" y="2215250"/>
                <a:ext cx="50225" cy="79325"/>
              </a:xfrm>
              <a:custGeom>
                <a:avLst/>
                <a:gdLst/>
                <a:ahLst/>
                <a:cxnLst/>
                <a:rect l="l" t="t" r="r" b="b"/>
                <a:pathLst>
                  <a:path w="2009" h="3173" extrusionOk="0">
                    <a:moveTo>
                      <a:pt x="1210" y="0"/>
                    </a:moveTo>
                    <a:cubicBezTo>
                      <a:pt x="1233" y="297"/>
                      <a:pt x="1210" y="571"/>
                      <a:pt x="1142" y="868"/>
                    </a:cubicBezTo>
                    <a:cubicBezTo>
                      <a:pt x="1119" y="1027"/>
                      <a:pt x="1096" y="1187"/>
                      <a:pt x="1050" y="1324"/>
                    </a:cubicBezTo>
                    <a:cubicBezTo>
                      <a:pt x="936" y="1141"/>
                      <a:pt x="799" y="936"/>
                      <a:pt x="662" y="776"/>
                    </a:cubicBezTo>
                    <a:cubicBezTo>
                      <a:pt x="480" y="571"/>
                      <a:pt x="297" y="365"/>
                      <a:pt x="46" y="274"/>
                    </a:cubicBezTo>
                    <a:lnTo>
                      <a:pt x="46" y="274"/>
                    </a:lnTo>
                    <a:cubicBezTo>
                      <a:pt x="274" y="388"/>
                      <a:pt x="457" y="594"/>
                      <a:pt x="617" y="799"/>
                    </a:cubicBezTo>
                    <a:cubicBezTo>
                      <a:pt x="776" y="1004"/>
                      <a:pt x="891" y="1233"/>
                      <a:pt x="1005" y="1461"/>
                    </a:cubicBezTo>
                    <a:cubicBezTo>
                      <a:pt x="982" y="1529"/>
                      <a:pt x="959" y="1621"/>
                      <a:pt x="913" y="1712"/>
                    </a:cubicBezTo>
                    <a:cubicBezTo>
                      <a:pt x="731" y="2237"/>
                      <a:pt x="388" y="2739"/>
                      <a:pt x="0" y="3173"/>
                    </a:cubicBezTo>
                    <a:cubicBezTo>
                      <a:pt x="229" y="2967"/>
                      <a:pt x="434" y="2762"/>
                      <a:pt x="594" y="2511"/>
                    </a:cubicBezTo>
                    <a:cubicBezTo>
                      <a:pt x="685" y="2397"/>
                      <a:pt x="754" y="2283"/>
                      <a:pt x="822" y="2146"/>
                    </a:cubicBezTo>
                    <a:cubicBezTo>
                      <a:pt x="1256" y="2100"/>
                      <a:pt x="1667" y="1986"/>
                      <a:pt x="2009" y="1758"/>
                    </a:cubicBezTo>
                    <a:lnTo>
                      <a:pt x="2009" y="1758"/>
                    </a:lnTo>
                    <a:cubicBezTo>
                      <a:pt x="1667" y="1940"/>
                      <a:pt x="1256" y="2032"/>
                      <a:pt x="868" y="2054"/>
                    </a:cubicBezTo>
                    <a:cubicBezTo>
                      <a:pt x="913" y="1940"/>
                      <a:pt x="982" y="1849"/>
                      <a:pt x="1027" y="1735"/>
                    </a:cubicBezTo>
                    <a:cubicBezTo>
                      <a:pt x="1050" y="1644"/>
                      <a:pt x="1073" y="1529"/>
                      <a:pt x="1119" y="1438"/>
                    </a:cubicBezTo>
                    <a:cubicBezTo>
                      <a:pt x="1233" y="959"/>
                      <a:pt x="1301" y="480"/>
                      <a:pt x="12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45"/>
            <p:cNvGrpSpPr/>
            <p:nvPr/>
          </p:nvGrpSpPr>
          <p:grpSpPr>
            <a:xfrm flipH="1">
              <a:off x="1886848" y="3476060"/>
              <a:ext cx="1193875" cy="1170867"/>
              <a:chOff x="3113300" y="3279250"/>
              <a:chExt cx="553925" cy="543250"/>
            </a:xfrm>
          </p:grpSpPr>
          <p:sp>
            <p:nvSpPr>
              <p:cNvPr id="5394" name="Google Shape;5394;p45"/>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5"/>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5"/>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5"/>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5"/>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5"/>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5"/>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5"/>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5"/>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5"/>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 name="Image 2"/>
          <p:cNvPicPr>
            <a:picLocks noChangeAspect="1"/>
          </p:cNvPicPr>
          <p:nvPr/>
        </p:nvPicPr>
        <p:blipFill>
          <a:blip r:embed="rId6"/>
          <a:stretch>
            <a:fillRect/>
          </a:stretch>
        </p:blipFill>
        <p:spPr>
          <a:xfrm>
            <a:off x="5212767" y="2772913"/>
            <a:ext cx="2279809" cy="1400778"/>
          </a:xfrm>
          <a:prstGeom prst="rect">
            <a:avLst/>
          </a:prstGeom>
        </p:spPr>
      </p:pic>
      <p:sp>
        <p:nvSpPr>
          <p:cNvPr id="108" name="Titre 13"/>
          <p:cNvSpPr txBox="1">
            <a:spLocks/>
          </p:cNvSpPr>
          <p:nvPr/>
        </p:nvSpPr>
        <p:spPr>
          <a:xfrm>
            <a:off x="1380296" y="417495"/>
            <a:ext cx="7329196" cy="5727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4800"/>
              <a:buFont typeface="Crushed"/>
              <a:buNone/>
              <a:defRPr sz="7500" b="0" i="0" u="none" strike="noStrike" cap="none">
                <a:solidFill>
                  <a:schemeClr val="dk1"/>
                </a:solidFill>
                <a:latin typeface="Crushed"/>
                <a:ea typeface="Crushed"/>
                <a:cs typeface="Crushed"/>
                <a:sym typeface="Crushed"/>
              </a:defRPr>
            </a:lvl1pPr>
            <a:lvl2pPr marR="0" lvl="1"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4800"/>
              <a:buFont typeface="Arial"/>
              <a:buNone/>
              <a:defRPr sz="4800" b="0" i="0" u="none" strike="noStrike" cap="none">
                <a:solidFill>
                  <a:schemeClr val="dk1"/>
                </a:solidFill>
                <a:latin typeface="Arial"/>
                <a:ea typeface="Arial"/>
                <a:cs typeface="Arial"/>
                <a:sym typeface="Arial"/>
              </a:defRPr>
            </a:lvl9pPr>
          </a:lstStyle>
          <a:p>
            <a:pPr algn="l"/>
            <a:r>
              <a:rPr lang="fr-FR" sz="2800" dirty="0" smtClean="0"/>
              <a:t>La zone 325 dans vos souliers :</a:t>
            </a:r>
            <a:br>
              <a:rPr lang="fr-FR" sz="2800" dirty="0" smtClean="0"/>
            </a:br>
            <a:r>
              <a:rPr lang="fr-FR" sz="2800" b="1" dirty="0" smtClean="0"/>
              <a:t>Exemple d’usage pour une monographie</a:t>
            </a:r>
            <a:endParaRPr lang="fr-FR" sz="2800" b="1" dirty="0"/>
          </a:p>
        </p:txBody>
      </p:sp>
    </p:spTree>
    <p:extLst>
      <p:ext uri="{BB962C8B-B14F-4D97-AF65-F5344CB8AC3E}">
        <p14:creationId xmlns:p14="http://schemas.microsoft.com/office/powerpoint/2010/main" val="309137953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740"/>
        <p:cNvGrpSpPr/>
        <p:nvPr/>
      </p:nvGrpSpPr>
      <p:grpSpPr>
        <a:xfrm>
          <a:off x="0" y="0"/>
          <a:ext cx="0" cy="0"/>
          <a:chOff x="0" y="0"/>
          <a:chExt cx="0" cy="0"/>
        </a:xfrm>
      </p:grpSpPr>
      <p:pic>
        <p:nvPicPr>
          <p:cNvPr id="4957" name="Google Shape;4957;p38">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958" name="Google Shape;4958;p38">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4963" name="Google Shape;4963;p38"/>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4" name="Titre 13"/>
          <p:cNvSpPr>
            <a:spLocks noGrp="1"/>
          </p:cNvSpPr>
          <p:nvPr>
            <p:ph type="title"/>
          </p:nvPr>
        </p:nvSpPr>
        <p:spPr>
          <a:xfrm>
            <a:off x="1433174" y="221673"/>
            <a:ext cx="7297871" cy="898674"/>
          </a:xfrm>
        </p:spPr>
        <p:txBody>
          <a:bodyPr/>
          <a:lstStyle/>
          <a:p>
            <a:pPr algn="l"/>
            <a:r>
              <a:rPr lang="fr-FR" sz="2800" dirty="0"/>
              <a:t>La zone </a:t>
            </a:r>
            <a:r>
              <a:rPr lang="fr-FR" sz="2800" dirty="0" smtClean="0"/>
              <a:t>325 dans vos souliers - </a:t>
            </a:r>
            <a:r>
              <a:rPr lang="fr-FR" sz="2400" dirty="0" smtClean="0"/>
              <a:t/>
            </a:r>
            <a:br>
              <a:rPr lang="fr-FR" sz="2400" dirty="0" smtClean="0"/>
            </a:br>
            <a:r>
              <a:rPr lang="fr-FR" sz="2400" b="1" dirty="0" smtClean="0"/>
              <a:t>Exemple d’usage pour des ressources continues</a:t>
            </a:r>
            <a:endParaRPr lang="fr-FR" sz="2400" b="1" dirty="0"/>
          </a:p>
        </p:txBody>
      </p:sp>
      <p:sp>
        <p:nvSpPr>
          <p:cNvPr id="239" name="Google Shape;5376;p45">
            <a:hlinkClick r:id="rId5" action="ppaction://hlinksldjump"/>
          </p:cNvPr>
          <p:cNvSpPr txBox="1">
            <a:spLocks/>
          </p:cNvSpPr>
          <p:nvPr/>
        </p:nvSpPr>
        <p:spPr>
          <a:xfrm>
            <a:off x="182149" y="1994800"/>
            <a:ext cx="484500" cy="1469574"/>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sz="1600" dirty="0" smtClean="0"/>
              <a:t>Zone 325</a:t>
            </a:r>
            <a:endParaRPr lang="fr-FR" sz="1600" dirty="0"/>
          </a:p>
        </p:txBody>
      </p:sp>
      <p:sp>
        <p:nvSpPr>
          <p:cNvPr id="223" name="Google Shape;4741;p38"/>
          <p:cNvSpPr/>
          <p:nvPr/>
        </p:nvSpPr>
        <p:spPr>
          <a:xfrm>
            <a:off x="969074" y="1374187"/>
            <a:ext cx="6545779" cy="3474686"/>
          </a:xfrm>
          <a:prstGeom prst="roundRect">
            <a:avLst>
              <a:gd name="adj" fmla="val 9365"/>
            </a:avLst>
          </a:prstGeom>
          <a:solidFill>
            <a:schemeClr val="dk2"/>
          </a:solidFill>
          <a:ln>
            <a:noFill/>
          </a:ln>
        </p:spPr>
        <p:txBody>
          <a:bodyPr spcFirstLastPara="1" wrap="square" lIns="91425" tIns="91425" rIns="91425" bIns="91425" anchor="t" anchorCtr="0">
            <a:noAutofit/>
          </a:bodyPr>
          <a:lstStyle/>
          <a:p>
            <a:r>
              <a:rPr lang="fr-FR" b="1" u="sng" dirty="0">
                <a:solidFill>
                  <a:schemeClr val="lt1"/>
                </a:solidFill>
              </a:rPr>
              <a:t>Exemple 1</a:t>
            </a:r>
            <a:r>
              <a:rPr lang="fr-FR" sz="1200" dirty="0">
                <a:solidFill>
                  <a:schemeClr val="lt1"/>
                </a:solidFill>
              </a:rPr>
              <a:t> </a:t>
            </a:r>
            <a:r>
              <a:rPr lang="fr-FR" b="1" dirty="0">
                <a:solidFill>
                  <a:schemeClr val="lt1"/>
                </a:solidFill>
              </a:rPr>
              <a:t>: </a:t>
            </a:r>
            <a:r>
              <a:rPr lang="fr-FR" b="1" u="sng" dirty="0">
                <a:solidFill>
                  <a:schemeClr val="lt1"/>
                </a:solidFill>
              </a:rPr>
              <a:t>Cas </a:t>
            </a:r>
            <a:r>
              <a:rPr lang="fr-FR" b="1" u="sng" dirty="0" smtClean="0">
                <a:solidFill>
                  <a:schemeClr val="lt1"/>
                </a:solidFill>
              </a:rPr>
              <a:t>d’une </a:t>
            </a:r>
            <a:r>
              <a:rPr lang="fr-FR" b="1" u="sng" dirty="0">
                <a:solidFill>
                  <a:schemeClr val="lt1"/>
                </a:solidFill>
              </a:rPr>
              <a:t>numérisation </a:t>
            </a:r>
            <a:r>
              <a:rPr lang="fr-FR" b="1" u="sng" dirty="0" smtClean="0">
                <a:solidFill>
                  <a:schemeClr val="lt1"/>
                </a:solidFill>
              </a:rPr>
              <a:t>partielle </a:t>
            </a:r>
            <a:r>
              <a:rPr lang="fr-FR" b="1" dirty="0">
                <a:solidFill>
                  <a:schemeClr val="lt1"/>
                </a:solidFill>
              </a:rPr>
              <a:t>~ </a:t>
            </a:r>
            <a:r>
              <a:rPr lang="fr-FR" b="1" i="1" dirty="0" smtClean="0">
                <a:solidFill>
                  <a:schemeClr val="lt1"/>
                </a:solidFill>
              </a:rPr>
              <a:t>Avant</a:t>
            </a:r>
            <a:endParaRPr lang="fr-FR" b="1" u="sng" dirty="0" smtClean="0">
              <a:solidFill>
                <a:schemeClr val="lt1"/>
              </a:solidFill>
            </a:endParaRPr>
          </a:p>
          <a:p>
            <a:endParaRPr lang="fr-FR" sz="1200" b="1" dirty="0">
              <a:solidFill>
                <a:schemeClr val="lt1"/>
              </a:solidFill>
            </a:endParaRPr>
          </a:p>
          <a:p>
            <a:r>
              <a:rPr lang="fr-FR" sz="1200" b="1" i="1" dirty="0">
                <a:solidFill>
                  <a:schemeClr val="accent5"/>
                </a:solidFill>
                <a:sym typeface="Wingdings 3" panose="05040102010807070707" pitchFamily="18" charset="2"/>
              </a:rPr>
              <a:t> </a:t>
            </a:r>
            <a:r>
              <a:rPr lang="fr-FR" sz="1200" b="1" i="1" dirty="0">
                <a:solidFill>
                  <a:schemeClr val="accent5"/>
                </a:solidFill>
              </a:rPr>
              <a:t>Titre </a:t>
            </a:r>
            <a:r>
              <a:rPr lang="fr-FR" sz="1200" b="1" i="1" dirty="0" smtClean="0">
                <a:solidFill>
                  <a:schemeClr val="accent5"/>
                </a:solidFill>
              </a:rPr>
              <a:t>propre</a:t>
            </a:r>
            <a:endParaRPr lang="fr-FR" i="1" dirty="0">
              <a:solidFill>
                <a:schemeClr val="lt1"/>
              </a:solidFill>
            </a:endParaRPr>
          </a:p>
          <a:p>
            <a:r>
              <a:rPr lang="fr-FR" sz="1200" b="1" dirty="0"/>
              <a:t>200</a:t>
            </a:r>
            <a:r>
              <a:rPr lang="fr-FR" sz="1200" dirty="0"/>
              <a:t> 1#‎$</a:t>
            </a:r>
            <a:r>
              <a:rPr lang="fr-FR" sz="1200" dirty="0" err="1"/>
              <a:t>aLes</a:t>
            </a:r>
            <a:r>
              <a:rPr lang="fr-FR" sz="1200" dirty="0"/>
              <a:t> @Humbles‎$</a:t>
            </a:r>
            <a:r>
              <a:rPr lang="fr-FR" sz="1200" dirty="0" err="1"/>
              <a:t>eRevue</a:t>
            </a:r>
            <a:r>
              <a:rPr lang="fr-FR" sz="1200" dirty="0"/>
              <a:t> littéraire des primaires‎$</a:t>
            </a:r>
            <a:r>
              <a:rPr lang="fr-FR" sz="1200" dirty="0" err="1"/>
              <a:t>fMaurice</a:t>
            </a:r>
            <a:r>
              <a:rPr lang="fr-FR" sz="1200" dirty="0"/>
              <a:t> Bataille </a:t>
            </a:r>
            <a:endParaRPr lang="fr-FR" sz="1200" b="1" dirty="0">
              <a:solidFill>
                <a:schemeClr val="accent5"/>
              </a:solidFill>
            </a:endParaRPr>
          </a:p>
          <a:p>
            <a:endParaRPr lang="fr-FR" b="1" dirty="0">
              <a:solidFill>
                <a:schemeClr val="accent5"/>
              </a:solidFill>
            </a:endParaRPr>
          </a:p>
          <a:p>
            <a:r>
              <a:rPr lang="fr-FR" sz="1200" b="1" i="1" dirty="0">
                <a:solidFill>
                  <a:schemeClr val="accent5"/>
                </a:solidFill>
                <a:sym typeface="Wingdings 3" panose="05040102010807070707" pitchFamily="18" charset="2"/>
              </a:rPr>
              <a:t> </a:t>
            </a:r>
            <a:r>
              <a:rPr lang="fr-FR" sz="1200" b="1" i="1" dirty="0">
                <a:solidFill>
                  <a:schemeClr val="accent5"/>
                </a:solidFill>
              </a:rPr>
              <a:t>Zone 325 non-structurée</a:t>
            </a:r>
            <a:endParaRPr lang="fr-FR" sz="1200" b="1" dirty="0">
              <a:solidFill>
                <a:schemeClr val="accent5"/>
              </a:solidFill>
            </a:endParaRPr>
          </a:p>
          <a:p>
            <a:r>
              <a:rPr lang="fr-FR" sz="1200" b="1" dirty="0"/>
              <a:t>325</a:t>
            </a:r>
            <a:r>
              <a:rPr lang="fr-FR" sz="1200" dirty="0"/>
              <a:t> ##‎</a:t>
            </a:r>
            <a:r>
              <a:rPr lang="fr-FR" sz="1200" b="1" dirty="0">
                <a:solidFill>
                  <a:schemeClr val="accent5"/>
                </a:solidFill>
              </a:rPr>
              <a:t>$</a:t>
            </a:r>
            <a:r>
              <a:rPr lang="fr-FR" sz="1200" b="1" dirty="0" err="1">
                <a:solidFill>
                  <a:schemeClr val="accent5"/>
                </a:solidFill>
              </a:rPr>
              <a:t>a</a:t>
            </a:r>
            <a:r>
              <a:rPr lang="fr-FR" sz="1200" dirty="0" err="1"/>
              <a:t>Disponible</a:t>
            </a:r>
            <a:r>
              <a:rPr lang="fr-FR" sz="1200" dirty="0"/>
              <a:t> en version numérisée sur le site de la Bibliothèque numérique du Limousin (fascicules n°12 (1919, avr.) ; n°4-5 (1921, </a:t>
            </a:r>
            <a:r>
              <a:rPr lang="fr-FR" sz="1200" dirty="0" err="1"/>
              <a:t>avr.-mai</a:t>
            </a:r>
            <a:r>
              <a:rPr lang="fr-FR" sz="1200" dirty="0"/>
              <a:t>) ; n°7-8 (1921, </a:t>
            </a:r>
            <a:r>
              <a:rPr lang="fr-FR" sz="1200" dirty="0" err="1"/>
              <a:t>juil.-août</a:t>
            </a:r>
            <a:r>
              <a:rPr lang="fr-FR" sz="1200" dirty="0"/>
              <a:t>) ; n°12 (1925, déc.) ; n°7-8 (1932, </a:t>
            </a:r>
            <a:r>
              <a:rPr lang="fr-FR" sz="1200" dirty="0" err="1"/>
              <a:t>juil.-août</a:t>
            </a:r>
            <a:r>
              <a:rPr lang="fr-FR" sz="1200" dirty="0"/>
              <a:t>) ; n°4 (1934, avr.)-n°5-6 (1934, mai-juin)‎</a:t>
            </a:r>
            <a:r>
              <a:rPr lang="fr-FR" sz="1200" b="1" dirty="0">
                <a:solidFill>
                  <a:schemeClr val="accent5"/>
                </a:solidFill>
              </a:rPr>
              <a:t> $</a:t>
            </a:r>
            <a:r>
              <a:rPr lang="fr-FR" sz="1200" b="1" dirty="0" err="1">
                <a:solidFill>
                  <a:schemeClr val="accent5"/>
                </a:solidFill>
              </a:rPr>
              <a:t>u</a:t>
            </a:r>
            <a:r>
              <a:rPr lang="fr-FR" sz="1200" dirty="0" err="1"/>
              <a:t>https</a:t>
            </a:r>
            <a:r>
              <a:rPr lang="fr-FR" sz="1200" dirty="0"/>
              <a:t>://bnl-bfm.limoges.fr/s/bibliotheque-virtuelle/index/search?fulltext_search=humbles</a:t>
            </a:r>
          </a:p>
          <a:p>
            <a:endParaRPr lang="fr-FR" sz="1200" dirty="0">
              <a:solidFill>
                <a:schemeClr val="lt1"/>
              </a:solidFill>
            </a:endParaRPr>
          </a:p>
          <a:p>
            <a:r>
              <a:rPr lang="fr-FR" sz="1200" b="1" i="1" dirty="0">
                <a:solidFill>
                  <a:schemeClr val="accent5"/>
                </a:solidFill>
                <a:sym typeface="Wingdings 3" panose="05040102010807070707" pitchFamily="18" charset="2"/>
              </a:rPr>
              <a:t> </a:t>
            </a:r>
            <a:r>
              <a:rPr lang="fr-FR" sz="1200" b="1" i="1" dirty="0">
                <a:solidFill>
                  <a:schemeClr val="accent5"/>
                </a:solidFill>
              </a:rPr>
              <a:t>Reproduit comme …</a:t>
            </a:r>
            <a:endParaRPr lang="fr-FR" sz="1200" dirty="0">
              <a:solidFill>
                <a:schemeClr val="lt1"/>
              </a:solidFill>
            </a:endParaRPr>
          </a:p>
          <a:p>
            <a:r>
              <a:rPr lang="fr-FR" sz="1200" b="1" dirty="0"/>
              <a:t>456</a:t>
            </a:r>
            <a:r>
              <a:rPr lang="fr-FR" sz="1200" dirty="0"/>
              <a:t>##</a:t>
            </a:r>
            <a:r>
              <a:rPr lang="fr-FR" sz="1200" dirty="0">
                <a:hlinkClick r:id="rId6"/>
              </a:rPr>
              <a:t>‎$0240168208</a:t>
            </a:r>
            <a:r>
              <a:rPr lang="fr-FR" sz="1200" dirty="0"/>
              <a:t>Les @Humbles (Roubaix. Reproduction numérique), ISSN 2592-1592 </a:t>
            </a:r>
            <a:endParaRPr lang="fr-FR" sz="1200" dirty="0">
              <a:solidFill>
                <a:schemeClr val="lt1"/>
              </a:solidFill>
            </a:endParaRPr>
          </a:p>
          <a:p>
            <a:endParaRPr lang="fr-FR" sz="1200" dirty="0"/>
          </a:p>
          <a:p>
            <a:r>
              <a:rPr lang="fr-FR" sz="1200" b="1" i="1" dirty="0">
                <a:solidFill>
                  <a:schemeClr val="accent5"/>
                </a:solidFill>
                <a:sym typeface="Wingdings 3" panose="05040102010807070707" pitchFamily="18" charset="2"/>
              </a:rPr>
              <a:t> </a:t>
            </a:r>
            <a:r>
              <a:rPr lang="fr-FR" sz="1200" b="1" i="1" dirty="0">
                <a:solidFill>
                  <a:schemeClr val="accent5"/>
                </a:solidFill>
              </a:rPr>
              <a:t>Titre clé</a:t>
            </a:r>
            <a:endParaRPr lang="fr-FR" sz="1200" dirty="0"/>
          </a:p>
          <a:p>
            <a:r>
              <a:rPr lang="fr-FR" sz="1200" b="1" dirty="0"/>
              <a:t>530</a:t>
            </a:r>
            <a:r>
              <a:rPr lang="fr-FR" sz="1200" dirty="0"/>
              <a:t> 1#‎$</a:t>
            </a:r>
            <a:r>
              <a:rPr lang="fr-FR" sz="1200" dirty="0" err="1"/>
              <a:t>aLes</a:t>
            </a:r>
            <a:r>
              <a:rPr lang="fr-FR" sz="1200" dirty="0"/>
              <a:t> @Humbles‎$</a:t>
            </a:r>
            <a:r>
              <a:rPr lang="fr-FR" sz="1200" dirty="0" err="1"/>
              <a:t>bRoubaix</a:t>
            </a:r>
            <a:r>
              <a:rPr lang="fr-FR" sz="1200" dirty="0"/>
              <a:t> </a:t>
            </a:r>
            <a:endParaRPr lang="fr-FR" sz="1200" b="1" dirty="0">
              <a:solidFill>
                <a:schemeClr val="accent5"/>
              </a:solidFill>
            </a:endParaRPr>
          </a:p>
          <a:p>
            <a:pPr lvl="0"/>
            <a:endParaRPr lang="fr-FR" b="1" dirty="0">
              <a:solidFill>
                <a:schemeClr val="accent5"/>
              </a:solidFill>
            </a:endParaRPr>
          </a:p>
          <a:p>
            <a:pPr lvl="0"/>
            <a:endParaRPr lang="fr-FR" dirty="0">
              <a:solidFill>
                <a:schemeClr val="lt1"/>
              </a:solidFill>
            </a:endParaRPr>
          </a:p>
        </p:txBody>
      </p:sp>
      <p:grpSp>
        <p:nvGrpSpPr>
          <p:cNvPr id="4744" name="Google Shape;4744;p38"/>
          <p:cNvGrpSpPr/>
          <p:nvPr/>
        </p:nvGrpSpPr>
        <p:grpSpPr>
          <a:xfrm>
            <a:off x="7162589" y="2069389"/>
            <a:ext cx="1356784" cy="3005240"/>
            <a:chOff x="6443764" y="2125577"/>
            <a:chExt cx="1338712" cy="2965209"/>
          </a:xfrm>
        </p:grpSpPr>
        <p:grpSp>
          <p:nvGrpSpPr>
            <p:cNvPr id="4745" name="Google Shape;4745;p38"/>
            <p:cNvGrpSpPr/>
            <p:nvPr/>
          </p:nvGrpSpPr>
          <p:grpSpPr>
            <a:xfrm>
              <a:off x="6443764" y="2125577"/>
              <a:ext cx="1338712" cy="2965209"/>
              <a:chOff x="4618575" y="506100"/>
              <a:chExt cx="988125" cy="2188669"/>
            </a:xfrm>
          </p:grpSpPr>
          <p:sp>
            <p:nvSpPr>
              <p:cNvPr id="4746" name="Google Shape;4746;p38"/>
              <p:cNvSpPr/>
              <p:nvPr/>
            </p:nvSpPr>
            <p:spPr>
              <a:xfrm>
                <a:off x="4618575" y="2430969"/>
                <a:ext cx="988125" cy="263800"/>
              </a:xfrm>
              <a:custGeom>
                <a:avLst/>
                <a:gdLst/>
                <a:ahLst/>
                <a:cxnLst/>
                <a:rect l="l" t="t" r="r" b="b"/>
                <a:pathLst>
                  <a:path w="39525" h="10552" extrusionOk="0">
                    <a:moveTo>
                      <a:pt x="19775" y="0"/>
                    </a:moveTo>
                    <a:cubicBezTo>
                      <a:pt x="8848" y="0"/>
                      <a:pt x="1" y="2356"/>
                      <a:pt x="1" y="5288"/>
                    </a:cubicBezTo>
                    <a:cubicBezTo>
                      <a:pt x="1" y="8196"/>
                      <a:pt x="8848" y="10552"/>
                      <a:pt x="19775" y="10552"/>
                    </a:cubicBezTo>
                    <a:cubicBezTo>
                      <a:pt x="30677" y="10552"/>
                      <a:pt x="39525" y="8196"/>
                      <a:pt x="39525" y="5288"/>
                    </a:cubicBezTo>
                    <a:cubicBezTo>
                      <a:pt x="39525" y="2356"/>
                      <a:pt x="30677" y="0"/>
                      <a:pt x="19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8"/>
              <p:cNvSpPr/>
              <p:nvPr/>
            </p:nvSpPr>
            <p:spPr>
              <a:xfrm>
                <a:off x="5175600" y="2467450"/>
                <a:ext cx="146650" cy="42000"/>
              </a:xfrm>
              <a:custGeom>
                <a:avLst/>
                <a:gdLst/>
                <a:ahLst/>
                <a:cxnLst/>
                <a:rect l="l" t="t" r="r" b="b"/>
                <a:pathLst>
                  <a:path w="5866" h="1680" extrusionOk="0">
                    <a:moveTo>
                      <a:pt x="3008" y="0"/>
                    </a:moveTo>
                    <a:lnTo>
                      <a:pt x="25" y="301"/>
                    </a:lnTo>
                    <a:lnTo>
                      <a:pt x="0" y="1680"/>
                    </a:lnTo>
                    <a:lnTo>
                      <a:pt x="5614" y="1504"/>
                    </a:lnTo>
                    <a:cubicBezTo>
                      <a:pt x="5865" y="0"/>
                      <a:pt x="3008"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8"/>
              <p:cNvSpPr/>
              <p:nvPr/>
            </p:nvSpPr>
            <p:spPr>
              <a:xfrm>
                <a:off x="4866700" y="2490625"/>
                <a:ext cx="146450" cy="42000"/>
              </a:xfrm>
              <a:custGeom>
                <a:avLst/>
                <a:gdLst/>
                <a:ahLst/>
                <a:cxnLst/>
                <a:rect l="l" t="t" r="r" b="b"/>
                <a:pathLst>
                  <a:path w="5858" h="1680" extrusionOk="0">
                    <a:moveTo>
                      <a:pt x="3016" y="1"/>
                    </a:moveTo>
                    <a:cubicBezTo>
                      <a:pt x="3011" y="1"/>
                      <a:pt x="3008" y="1"/>
                      <a:pt x="3008" y="1"/>
                    </a:cubicBezTo>
                    <a:lnTo>
                      <a:pt x="25" y="301"/>
                    </a:lnTo>
                    <a:lnTo>
                      <a:pt x="0" y="1680"/>
                    </a:lnTo>
                    <a:lnTo>
                      <a:pt x="0" y="1680"/>
                    </a:lnTo>
                    <a:lnTo>
                      <a:pt x="5614" y="1505"/>
                    </a:lnTo>
                    <a:cubicBezTo>
                      <a:pt x="5857" y="24"/>
                      <a:pt x="3186" y="1"/>
                      <a:pt x="3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8"/>
              <p:cNvSpPr/>
              <p:nvPr/>
            </p:nvSpPr>
            <p:spPr>
              <a:xfrm>
                <a:off x="4864200" y="2314575"/>
                <a:ext cx="151025" cy="47000"/>
              </a:xfrm>
              <a:custGeom>
                <a:avLst/>
                <a:gdLst/>
                <a:ahLst/>
                <a:cxnLst/>
                <a:rect l="l" t="t" r="r" b="b"/>
                <a:pathLst>
                  <a:path w="6041" h="1880" extrusionOk="0">
                    <a:moveTo>
                      <a:pt x="0" y="0"/>
                    </a:moveTo>
                    <a:lnTo>
                      <a:pt x="25" y="1579"/>
                    </a:lnTo>
                    <a:lnTo>
                      <a:pt x="5664" y="1880"/>
                    </a:lnTo>
                    <a:lnTo>
                      <a:pt x="6040" y="30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8"/>
              <p:cNvSpPr/>
              <p:nvPr/>
            </p:nvSpPr>
            <p:spPr>
              <a:xfrm>
                <a:off x="5154925" y="2323975"/>
                <a:ext cx="135975" cy="47000"/>
              </a:xfrm>
              <a:custGeom>
                <a:avLst/>
                <a:gdLst/>
                <a:ahLst/>
                <a:cxnLst/>
                <a:rect l="l" t="t" r="r" b="b"/>
                <a:pathLst>
                  <a:path w="5439" h="1880" extrusionOk="0">
                    <a:moveTo>
                      <a:pt x="5439" y="0"/>
                    </a:moveTo>
                    <a:lnTo>
                      <a:pt x="0" y="326"/>
                    </a:lnTo>
                    <a:lnTo>
                      <a:pt x="226" y="1880"/>
                    </a:lnTo>
                    <a:lnTo>
                      <a:pt x="5138" y="1604"/>
                    </a:lnTo>
                    <a:cubicBezTo>
                      <a:pt x="5238" y="1078"/>
                      <a:pt x="5339" y="551"/>
                      <a:pt x="5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8"/>
              <p:cNvSpPr/>
              <p:nvPr/>
            </p:nvSpPr>
            <p:spPr>
              <a:xfrm>
                <a:off x="4862950" y="2263175"/>
                <a:ext cx="164175" cy="47650"/>
              </a:xfrm>
              <a:custGeom>
                <a:avLst/>
                <a:gdLst/>
                <a:ahLst/>
                <a:cxnLst/>
                <a:rect l="l" t="t" r="r" b="b"/>
                <a:pathLst>
                  <a:path w="6567" h="1906" extrusionOk="0">
                    <a:moveTo>
                      <a:pt x="0" y="1"/>
                    </a:moveTo>
                    <a:lnTo>
                      <a:pt x="25" y="1580"/>
                    </a:lnTo>
                    <a:lnTo>
                      <a:pt x="6191" y="1906"/>
                    </a:lnTo>
                    <a:lnTo>
                      <a:pt x="6566" y="352"/>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8"/>
              <p:cNvSpPr/>
              <p:nvPr/>
            </p:nvSpPr>
            <p:spPr>
              <a:xfrm>
                <a:off x="4864825" y="2365950"/>
                <a:ext cx="138500" cy="45750"/>
              </a:xfrm>
              <a:custGeom>
                <a:avLst/>
                <a:gdLst/>
                <a:ahLst/>
                <a:cxnLst/>
                <a:rect l="l" t="t" r="r" b="b"/>
                <a:pathLst>
                  <a:path w="5540" h="1830" extrusionOk="0">
                    <a:moveTo>
                      <a:pt x="0" y="0"/>
                    </a:moveTo>
                    <a:lnTo>
                      <a:pt x="25" y="1579"/>
                    </a:lnTo>
                    <a:lnTo>
                      <a:pt x="5163" y="1830"/>
                    </a:lnTo>
                    <a:lnTo>
                      <a:pt x="5539" y="276"/>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8"/>
              <p:cNvSpPr/>
              <p:nvPr/>
            </p:nvSpPr>
            <p:spPr>
              <a:xfrm>
                <a:off x="5114825" y="2065200"/>
                <a:ext cx="213050" cy="51400"/>
              </a:xfrm>
              <a:custGeom>
                <a:avLst/>
                <a:gdLst/>
                <a:ahLst/>
                <a:cxnLst/>
                <a:rect l="l" t="t" r="r" b="b"/>
                <a:pathLst>
                  <a:path w="8522" h="2056" extrusionOk="0">
                    <a:moveTo>
                      <a:pt x="8522" y="0"/>
                    </a:moveTo>
                    <a:lnTo>
                      <a:pt x="0" y="501"/>
                    </a:lnTo>
                    <a:lnTo>
                      <a:pt x="251" y="2055"/>
                    </a:lnTo>
                    <a:lnTo>
                      <a:pt x="8321" y="1579"/>
                    </a:lnTo>
                    <a:cubicBezTo>
                      <a:pt x="8396" y="1053"/>
                      <a:pt x="8471" y="526"/>
                      <a:pt x="8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8"/>
              <p:cNvSpPr/>
              <p:nvPr/>
            </p:nvSpPr>
            <p:spPr>
              <a:xfrm>
                <a:off x="4857300" y="1948025"/>
                <a:ext cx="483725" cy="60175"/>
              </a:xfrm>
              <a:custGeom>
                <a:avLst/>
                <a:gdLst/>
                <a:ahLst/>
                <a:cxnLst/>
                <a:rect l="l" t="t" r="r" b="b"/>
                <a:pathLst>
                  <a:path w="19349" h="2407" extrusionOk="0">
                    <a:moveTo>
                      <a:pt x="19349" y="0"/>
                    </a:moveTo>
                    <a:lnTo>
                      <a:pt x="0" y="677"/>
                    </a:lnTo>
                    <a:lnTo>
                      <a:pt x="26" y="1855"/>
                    </a:lnTo>
                    <a:lnTo>
                      <a:pt x="9274" y="2331"/>
                    </a:lnTo>
                    <a:lnTo>
                      <a:pt x="9625" y="852"/>
                    </a:lnTo>
                    <a:lnTo>
                      <a:pt x="9875" y="2381"/>
                    </a:lnTo>
                    <a:lnTo>
                      <a:pt x="9975" y="2381"/>
                    </a:lnTo>
                    <a:lnTo>
                      <a:pt x="9975" y="2406"/>
                    </a:lnTo>
                    <a:lnTo>
                      <a:pt x="19148" y="1855"/>
                    </a:lnTo>
                    <a:cubicBezTo>
                      <a:pt x="19224" y="1203"/>
                      <a:pt x="19274" y="577"/>
                      <a:pt x="193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8"/>
              <p:cNvSpPr/>
              <p:nvPr/>
            </p:nvSpPr>
            <p:spPr>
              <a:xfrm>
                <a:off x="4858550" y="2006300"/>
                <a:ext cx="228100" cy="50775"/>
              </a:xfrm>
              <a:custGeom>
                <a:avLst/>
                <a:gdLst/>
                <a:ahLst/>
                <a:cxnLst/>
                <a:rect l="l" t="t" r="r" b="b"/>
                <a:pathLst>
                  <a:path w="9124" h="2031" extrusionOk="0">
                    <a:moveTo>
                      <a:pt x="1" y="0"/>
                    </a:moveTo>
                    <a:lnTo>
                      <a:pt x="26" y="1579"/>
                    </a:lnTo>
                    <a:lnTo>
                      <a:pt x="8748" y="2030"/>
                    </a:lnTo>
                    <a:lnTo>
                      <a:pt x="9123" y="47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8"/>
              <p:cNvSpPr/>
              <p:nvPr/>
            </p:nvSpPr>
            <p:spPr>
              <a:xfrm>
                <a:off x="5106050" y="2006925"/>
                <a:ext cx="228725" cy="58925"/>
              </a:xfrm>
              <a:custGeom>
                <a:avLst/>
                <a:gdLst/>
                <a:ahLst/>
                <a:cxnLst/>
                <a:rect l="l" t="t" r="r" b="b"/>
                <a:pathLst>
                  <a:path w="9149" h="2357" extrusionOk="0">
                    <a:moveTo>
                      <a:pt x="9148" y="0"/>
                    </a:moveTo>
                    <a:lnTo>
                      <a:pt x="0" y="527"/>
                    </a:lnTo>
                    <a:lnTo>
                      <a:pt x="276" y="2356"/>
                    </a:lnTo>
                    <a:lnTo>
                      <a:pt x="8923" y="1855"/>
                    </a:lnTo>
                    <a:cubicBezTo>
                      <a:pt x="8998" y="1203"/>
                      <a:pt x="9073" y="602"/>
                      <a:pt x="9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8"/>
              <p:cNvSpPr/>
              <p:nvPr/>
            </p:nvSpPr>
            <p:spPr>
              <a:xfrm>
                <a:off x="4860425" y="2109050"/>
                <a:ext cx="202425" cy="49525"/>
              </a:xfrm>
              <a:custGeom>
                <a:avLst/>
                <a:gdLst/>
                <a:ahLst/>
                <a:cxnLst/>
                <a:rect l="l" t="t" r="r" b="b"/>
                <a:pathLst>
                  <a:path w="8097" h="1981" extrusionOk="0">
                    <a:moveTo>
                      <a:pt x="1" y="0"/>
                    </a:moveTo>
                    <a:lnTo>
                      <a:pt x="26" y="1579"/>
                    </a:lnTo>
                    <a:lnTo>
                      <a:pt x="7720" y="1980"/>
                    </a:lnTo>
                    <a:lnTo>
                      <a:pt x="8096" y="427"/>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8"/>
              <p:cNvSpPr/>
              <p:nvPr/>
            </p:nvSpPr>
            <p:spPr>
              <a:xfrm>
                <a:off x="4859175" y="2057675"/>
                <a:ext cx="215575" cy="50150"/>
              </a:xfrm>
              <a:custGeom>
                <a:avLst/>
                <a:gdLst/>
                <a:ahLst/>
                <a:cxnLst/>
                <a:rect l="l" t="t" r="r" b="b"/>
                <a:pathLst>
                  <a:path w="8623" h="2006" extrusionOk="0">
                    <a:moveTo>
                      <a:pt x="1" y="0"/>
                    </a:moveTo>
                    <a:lnTo>
                      <a:pt x="26" y="1579"/>
                    </a:lnTo>
                    <a:lnTo>
                      <a:pt x="8246" y="2005"/>
                    </a:lnTo>
                    <a:lnTo>
                      <a:pt x="8622" y="451"/>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8"/>
              <p:cNvSpPr/>
              <p:nvPr/>
            </p:nvSpPr>
            <p:spPr>
              <a:xfrm>
                <a:off x="4861050" y="2160425"/>
                <a:ext cx="189875" cy="48900"/>
              </a:xfrm>
              <a:custGeom>
                <a:avLst/>
                <a:gdLst/>
                <a:ahLst/>
                <a:cxnLst/>
                <a:rect l="l" t="t" r="r" b="b"/>
                <a:pathLst>
                  <a:path w="7595" h="1956" extrusionOk="0">
                    <a:moveTo>
                      <a:pt x="1" y="1"/>
                    </a:moveTo>
                    <a:lnTo>
                      <a:pt x="26" y="1580"/>
                    </a:lnTo>
                    <a:lnTo>
                      <a:pt x="7219" y="1956"/>
                    </a:lnTo>
                    <a:lnTo>
                      <a:pt x="7595" y="402"/>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8"/>
              <p:cNvSpPr/>
              <p:nvPr/>
            </p:nvSpPr>
            <p:spPr>
              <a:xfrm>
                <a:off x="4856675" y="1839625"/>
                <a:ext cx="494375" cy="113425"/>
              </a:xfrm>
              <a:custGeom>
                <a:avLst/>
                <a:gdLst/>
                <a:ahLst/>
                <a:cxnLst/>
                <a:rect l="l" t="t" r="r" b="b"/>
                <a:pathLst>
                  <a:path w="19775" h="4537" extrusionOk="0">
                    <a:moveTo>
                      <a:pt x="19775" y="0"/>
                    </a:moveTo>
                    <a:lnTo>
                      <a:pt x="0" y="3234"/>
                    </a:lnTo>
                    <a:lnTo>
                      <a:pt x="25" y="4537"/>
                    </a:lnTo>
                    <a:lnTo>
                      <a:pt x="19424" y="3860"/>
                    </a:lnTo>
                    <a:cubicBezTo>
                      <a:pt x="19650" y="1529"/>
                      <a:pt x="19775" y="1"/>
                      <a:pt x="19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8"/>
              <p:cNvSpPr/>
              <p:nvPr/>
            </p:nvSpPr>
            <p:spPr>
              <a:xfrm>
                <a:off x="4862300" y="2211800"/>
                <a:ext cx="176725" cy="48275"/>
              </a:xfrm>
              <a:custGeom>
                <a:avLst/>
                <a:gdLst/>
                <a:ahLst/>
                <a:cxnLst/>
                <a:rect l="l" t="t" r="r" b="b"/>
                <a:pathLst>
                  <a:path w="7069" h="1931" extrusionOk="0">
                    <a:moveTo>
                      <a:pt x="1" y="1"/>
                    </a:moveTo>
                    <a:lnTo>
                      <a:pt x="26" y="1580"/>
                    </a:lnTo>
                    <a:lnTo>
                      <a:pt x="6693" y="1931"/>
                    </a:lnTo>
                    <a:lnTo>
                      <a:pt x="7069" y="377"/>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8"/>
              <p:cNvSpPr/>
              <p:nvPr/>
            </p:nvSpPr>
            <p:spPr>
              <a:xfrm>
                <a:off x="5122975" y="2116575"/>
                <a:ext cx="198625" cy="50775"/>
              </a:xfrm>
              <a:custGeom>
                <a:avLst/>
                <a:gdLst/>
                <a:ahLst/>
                <a:cxnLst/>
                <a:rect l="l" t="t" r="r" b="b"/>
                <a:pathLst>
                  <a:path w="7945" h="2031" extrusionOk="0">
                    <a:moveTo>
                      <a:pt x="7945" y="0"/>
                    </a:moveTo>
                    <a:lnTo>
                      <a:pt x="0" y="476"/>
                    </a:lnTo>
                    <a:lnTo>
                      <a:pt x="251" y="2030"/>
                    </a:lnTo>
                    <a:lnTo>
                      <a:pt x="7744" y="1604"/>
                    </a:lnTo>
                    <a:cubicBezTo>
                      <a:pt x="7820" y="1078"/>
                      <a:pt x="7870" y="527"/>
                      <a:pt x="7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8"/>
              <p:cNvSpPr/>
              <p:nvPr/>
            </p:nvSpPr>
            <p:spPr>
              <a:xfrm>
                <a:off x="4866700" y="2468700"/>
                <a:ext cx="112800" cy="32600"/>
              </a:xfrm>
              <a:custGeom>
                <a:avLst/>
                <a:gdLst/>
                <a:ahLst/>
                <a:cxnLst/>
                <a:rect l="l" t="t" r="r" b="b"/>
                <a:pathLst>
                  <a:path w="4512" h="1304" extrusionOk="0">
                    <a:moveTo>
                      <a:pt x="0" y="1"/>
                    </a:moveTo>
                    <a:lnTo>
                      <a:pt x="25" y="1304"/>
                    </a:lnTo>
                    <a:lnTo>
                      <a:pt x="4236" y="1304"/>
                    </a:lnTo>
                    <a:lnTo>
                      <a:pt x="4512" y="226"/>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8"/>
              <p:cNvSpPr/>
              <p:nvPr/>
            </p:nvSpPr>
            <p:spPr>
              <a:xfrm>
                <a:off x="5138625" y="2220575"/>
                <a:ext cx="169200" cy="48900"/>
              </a:xfrm>
              <a:custGeom>
                <a:avLst/>
                <a:gdLst/>
                <a:ahLst/>
                <a:cxnLst/>
                <a:rect l="l" t="t" r="r" b="b"/>
                <a:pathLst>
                  <a:path w="6768" h="1956" extrusionOk="0">
                    <a:moveTo>
                      <a:pt x="6768" y="1"/>
                    </a:moveTo>
                    <a:lnTo>
                      <a:pt x="1" y="377"/>
                    </a:lnTo>
                    <a:lnTo>
                      <a:pt x="251" y="1956"/>
                    </a:lnTo>
                    <a:lnTo>
                      <a:pt x="6517" y="1580"/>
                    </a:lnTo>
                    <a:cubicBezTo>
                      <a:pt x="6592" y="1053"/>
                      <a:pt x="6692" y="527"/>
                      <a:pt x="6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8"/>
              <p:cNvSpPr/>
              <p:nvPr/>
            </p:nvSpPr>
            <p:spPr>
              <a:xfrm>
                <a:off x="5162450" y="2375975"/>
                <a:ext cx="117800" cy="45750"/>
              </a:xfrm>
              <a:custGeom>
                <a:avLst/>
                <a:gdLst/>
                <a:ahLst/>
                <a:cxnLst/>
                <a:rect l="l" t="t" r="r" b="b"/>
                <a:pathLst>
                  <a:path w="4712" h="1830" extrusionOk="0">
                    <a:moveTo>
                      <a:pt x="4712" y="0"/>
                    </a:moveTo>
                    <a:lnTo>
                      <a:pt x="0" y="276"/>
                    </a:lnTo>
                    <a:lnTo>
                      <a:pt x="251" y="1830"/>
                    </a:lnTo>
                    <a:lnTo>
                      <a:pt x="4361" y="1604"/>
                    </a:lnTo>
                    <a:cubicBezTo>
                      <a:pt x="4486" y="1103"/>
                      <a:pt x="4612" y="577"/>
                      <a:pt x="4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8"/>
              <p:cNvSpPr/>
              <p:nvPr/>
            </p:nvSpPr>
            <p:spPr>
              <a:xfrm>
                <a:off x="5146775" y="2271950"/>
                <a:ext cx="152900" cy="48275"/>
              </a:xfrm>
              <a:custGeom>
                <a:avLst/>
                <a:gdLst/>
                <a:ahLst/>
                <a:cxnLst/>
                <a:rect l="l" t="t" r="r" b="b"/>
                <a:pathLst>
                  <a:path w="6116" h="1931" extrusionOk="0">
                    <a:moveTo>
                      <a:pt x="6116" y="1"/>
                    </a:moveTo>
                    <a:lnTo>
                      <a:pt x="0" y="377"/>
                    </a:lnTo>
                    <a:lnTo>
                      <a:pt x="251" y="1931"/>
                    </a:lnTo>
                    <a:lnTo>
                      <a:pt x="5840" y="1605"/>
                    </a:lnTo>
                    <a:cubicBezTo>
                      <a:pt x="5940" y="1079"/>
                      <a:pt x="6016" y="552"/>
                      <a:pt x="6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8"/>
              <p:cNvSpPr/>
              <p:nvPr/>
            </p:nvSpPr>
            <p:spPr>
              <a:xfrm>
                <a:off x="4866075" y="2417325"/>
                <a:ext cx="125325" cy="45125"/>
              </a:xfrm>
              <a:custGeom>
                <a:avLst/>
                <a:gdLst/>
                <a:ahLst/>
                <a:cxnLst/>
                <a:rect l="l" t="t" r="r" b="b"/>
                <a:pathLst>
                  <a:path w="5013" h="1805" extrusionOk="0">
                    <a:moveTo>
                      <a:pt x="0" y="0"/>
                    </a:moveTo>
                    <a:lnTo>
                      <a:pt x="25" y="1554"/>
                    </a:lnTo>
                    <a:lnTo>
                      <a:pt x="4637" y="1805"/>
                    </a:lnTo>
                    <a:lnTo>
                      <a:pt x="5013" y="25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8"/>
              <p:cNvSpPr/>
              <p:nvPr/>
            </p:nvSpPr>
            <p:spPr>
              <a:xfrm>
                <a:off x="5131100" y="2168575"/>
                <a:ext cx="183625" cy="50150"/>
              </a:xfrm>
              <a:custGeom>
                <a:avLst/>
                <a:gdLst/>
                <a:ahLst/>
                <a:cxnLst/>
                <a:rect l="l" t="t" r="r" b="b"/>
                <a:pathLst>
                  <a:path w="7345" h="2006" extrusionOk="0">
                    <a:moveTo>
                      <a:pt x="7344" y="0"/>
                    </a:moveTo>
                    <a:lnTo>
                      <a:pt x="1" y="427"/>
                    </a:lnTo>
                    <a:lnTo>
                      <a:pt x="226" y="2005"/>
                    </a:lnTo>
                    <a:lnTo>
                      <a:pt x="7119" y="1579"/>
                    </a:lnTo>
                    <a:cubicBezTo>
                      <a:pt x="7194" y="1053"/>
                      <a:pt x="7269" y="527"/>
                      <a:pt x="7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8"/>
              <p:cNvSpPr/>
              <p:nvPr/>
            </p:nvSpPr>
            <p:spPr>
              <a:xfrm>
                <a:off x="5170575" y="2427975"/>
                <a:ext cx="97775" cy="53275"/>
              </a:xfrm>
              <a:custGeom>
                <a:avLst/>
                <a:gdLst/>
                <a:ahLst/>
                <a:cxnLst/>
                <a:rect l="l" t="t" r="r" b="b"/>
                <a:pathLst>
                  <a:path w="3911" h="2131" extrusionOk="0">
                    <a:moveTo>
                      <a:pt x="3911" y="0"/>
                    </a:moveTo>
                    <a:lnTo>
                      <a:pt x="1" y="226"/>
                    </a:lnTo>
                    <a:lnTo>
                      <a:pt x="302" y="2131"/>
                    </a:lnTo>
                    <a:lnTo>
                      <a:pt x="3359" y="1655"/>
                    </a:lnTo>
                    <a:cubicBezTo>
                      <a:pt x="3560" y="1178"/>
                      <a:pt x="3735" y="627"/>
                      <a:pt x="3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8"/>
              <p:cNvSpPr/>
              <p:nvPr/>
            </p:nvSpPr>
            <p:spPr>
              <a:xfrm>
                <a:off x="4866700" y="2456175"/>
                <a:ext cx="115300" cy="18200"/>
              </a:xfrm>
              <a:custGeom>
                <a:avLst/>
                <a:gdLst/>
                <a:ahLst/>
                <a:cxnLst/>
                <a:rect l="l" t="t" r="r" b="b"/>
                <a:pathLst>
                  <a:path w="4612" h="728" extrusionOk="0">
                    <a:moveTo>
                      <a:pt x="0" y="0"/>
                    </a:moveTo>
                    <a:lnTo>
                      <a:pt x="0" y="502"/>
                    </a:lnTo>
                    <a:lnTo>
                      <a:pt x="4512" y="727"/>
                    </a:lnTo>
                    <a:lnTo>
                      <a:pt x="4612"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8"/>
              <p:cNvSpPr/>
              <p:nvPr/>
            </p:nvSpPr>
            <p:spPr>
              <a:xfrm>
                <a:off x="4865450" y="2405425"/>
                <a:ext cx="128475" cy="18200"/>
              </a:xfrm>
              <a:custGeom>
                <a:avLst/>
                <a:gdLst/>
                <a:ahLst/>
                <a:cxnLst/>
                <a:rect l="l" t="t" r="r" b="b"/>
                <a:pathLst>
                  <a:path w="5139" h="728" extrusionOk="0">
                    <a:moveTo>
                      <a:pt x="0" y="0"/>
                    </a:moveTo>
                    <a:lnTo>
                      <a:pt x="25" y="476"/>
                    </a:lnTo>
                    <a:lnTo>
                      <a:pt x="5038" y="727"/>
                    </a:lnTo>
                    <a:lnTo>
                      <a:pt x="5138"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8"/>
              <p:cNvSpPr/>
              <p:nvPr/>
            </p:nvSpPr>
            <p:spPr>
              <a:xfrm>
                <a:off x="4864825" y="2354050"/>
                <a:ext cx="141000" cy="18800"/>
              </a:xfrm>
              <a:custGeom>
                <a:avLst/>
                <a:gdLst/>
                <a:ahLst/>
                <a:cxnLst/>
                <a:rect l="l" t="t" r="r" b="b"/>
                <a:pathLst>
                  <a:path w="5640" h="752" extrusionOk="0">
                    <a:moveTo>
                      <a:pt x="0" y="0"/>
                    </a:moveTo>
                    <a:lnTo>
                      <a:pt x="0" y="476"/>
                    </a:lnTo>
                    <a:lnTo>
                      <a:pt x="5539" y="752"/>
                    </a:lnTo>
                    <a:lnTo>
                      <a:pt x="5639" y="30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8"/>
              <p:cNvSpPr/>
              <p:nvPr/>
            </p:nvSpPr>
            <p:spPr>
              <a:xfrm>
                <a:off x="4863575" y="2302650"/>
                <a:ext cx="154150" cy="19450"/>
              </a:xfrm>
              <a:custGeom>
                <a:avLst/>
                <a:gdLst/>
                <a:ahLst/>
                <a:cxnLst/>
                <a:rect l="l" t="t" r="r" b="b"/>
                <a:pathLst>
                  <a:path w="6166" h="778" extrusionOk="0">
                    <a:moveTo>
                      <a:pt x="0" y="1"/>
                    </a:moveTo>
                    <a:lnTo>
                      <a:pt x="25" y="477"/>
                    </a:lnTo>
                    <a:lnTo>
                      <a:pt x="6065" y="778"/>
                    </a:lnTo>
                    <a:lnTo>
                      <a:pt x="6166" y="32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8"/>
              <p:cNvSpPr/>
              <p:nvPr/>
            </p:nvSpPr>
            <p:spPr>
              <a:xfrm>
                <a:off x="4862950" y="2251275"/>
                <a:ext cx="166675" cy="20700"/>
              </a:xfrm>
              <a:custGeom>
                <a:avLst/>
                <a:gdLst/>
                <a:ahLst/>
                <a:cxnLst/>
                <a:rect l="l" t="t" r="r" b="b"/>
                <a:pathLst>
                  <a:path w="6667" h="828" extrusionOk="0">
                    <a:moveTo>
                      <a:pt x="0" y="1"/>
                    </a:moveTo>
                    <a:lnTo>
                      <a:pt x="0" y="477"/>
                    </a:lnTo>
                    <a:lnTo>
                      <a:pt x="6566" y="828"/>
                    </a:lnTo>
                    <a:lnTo>
                      <a:pt x="6667" y="35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8"/>
              <p:cNvSpPr/>
              <p:nvPr/>
            </p:nvSpPr>
            <p:spPr>
              <a:xfrm>
                <a:off x="4861675" y="2199900"/>
                <a:ext cx="179850" cy="21325"/>
              </a:xfrm>
              <a:custGeom>
                <a:avLst/>
                <a:gdLst/>
                <a:ahLst/>
                <a:cxnLst/>
                <a:rect l="l" t="t" r="r" b="b"/>
                <a:pathLst>
                  <a:path w="7194" h="853" extrusionOk="0">
                    <a:moveTo>
                      <a:pt x="1" y="1"/>
                    </a:moveTo>
                    <a:lnTo>
                      <a:pt x="26" y="477"/>
                    </a:lnTo>
                    <a:lnTo>
                      <a:pt x="7094" y="853"/>
                    </a:lnTo>
                    <a:lnTo>
                      <a:pt x="7194" y="37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8"/>
              <p:cNvSpPr/>
              <p:nvPr/>
            </p:nvSpPr>
            <p:spPr>
              <a:xfrm>
                <a:off x="4861050" y="2148525"/>
                <a:ext cx="192400" cy="21950"/>
              </a:xfrm>
              <a:custGeom>
                <a:avLst/>
                <a:gdLst/>
                <a:ahLst/>
                <a:cxnLst/>
                <a:rect l="l" t="t" r="r" b="b"/>
                <a:pathLst>
                  <a:path w="7696" h="878" extrusionOk="0">
                    <a:moveTo>
                      <a:pt x="1" y="0"/>
                    </a:moveTo>
                    <a:lnTo>
                      <a:pt x="1" y="477"/>
                    </a:lnTo>
                    <a:lnTo>
                      <a:pt x="7595" y="878"/>
                    </a:lnTo>
                    <a:lnTo>
                      <a:pt x="7695" y="4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8"/>
              <p:cNvSpPr/>
              <p:nvPr/>
            </p:nvSpPr>
            <p:spPr>
              <a:xfrm>
                <a:off x="4859800" y="2097150"/>
                <a:ext cx="205550" cy="22575"/>
              </a:xfrm>
              <a:custGeom>
                <a:avLst/>
                <a:gdLst/>
                <a:ahLst/>
                <a:cxnLst/>
                <a:rect l="l" t="t" r="r" b="b"/>
                <a:pathLst>
                  <a:path w="8222" h="903" extrusionOk="0">
                    <a:moveTo>
                      <a:pt x="1" y="0"/>
                    </a:moveTo>
                    <a:lnTo>
                      <a:pt x="26" y="476"/>
                    </a:lnTo>
                    <a:lnTo>
                      <a:pt x="8121" y="903"/>
                    </a:lnTo>
                    <a:lnTo>
                      <a:pt x="8221" y="42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8"/>
              <p:cNvSpPr/>
              <p:nvPr/>
            </p:nvSpPr>
            <p:spPr>
              <a:xfrm>
                <a:off x="4859175" y="2045775"/>
                <a:ext cx="218075" cy="23200"/>
              </a:xfrm>
              <a:custGeom>
                <a:avLst/>
                <a:gdLst/>
                <a:ahLst/>
                <a:cxnLst/>
                <a:rect l="l" t="t" r="r" b="b"/>
                <a:pathLst>
                  <a:path w="8723" h="928" extrusionOk="0">
                    <a:moveTo>
                      <a:pt x="1" y="0"/>
                    </a:moveTo>
                    <a:lnTo>
                      <a:pt x="1" y="476"/>
                    </a:lnTo>
                    <a:lnTo>
                      <a:pt x="8622" y="927"/>
                    </a:lnTo>
                    <a:lnTo>
                      <a:pt x="8723" y="45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8"/>
              <p:cNvSpPr/>
              <p:nvPr/>
            </p:nvSpPr>
            <p:spPr>
              <a:xfrm>
                <a:off x="5104175" y="2007550"/>
                <a:ext cx="2525" cy="650"/>
              </a:xfrm>
              <a:custGeom>
                <a:avLst/>
                <a:gdLst/>
                <a:ahLst/>
                <a:cxnLst/>
                <a:rect l="l" t="t" r="r" b="b"/>
                <a:pathLst>
                  <a:path w="101" h="26" extrusionOk="0">
                    <a:moveTo>
                      <a:pt x="0" y="0"/>
                    </a:moveTo>
                    <a:lnTo>
                      <a:pt x="0" y="25"/>
                    </a:lnTo>
                    <a:lnTo>
                      <a:pt x="100" y="25"/>
                    </a:lnTo>
                    <a:lnTo>
                      <a:pt x="100" y="0"/>
                    </a:lnTo>
                    <a:close/>
                  </a:path>
                </a:pathLst>
              </a:custGeom>
              <a:solidFill>
                <a:srgbClr val="F9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8"/>
              <p:cNvSpPr/>
              <p:nvPr/>
            </p:nvSpPr>
            <p:spPr>
              <a:xfrm>
                <a:off x="4857925" y="1994400"/>
                <a:ext cx="231225" cy="23825"/>
              </a:xfrm>
              <a:custGeom>
                <a:avLst/>
                <a:gdLst/>
                <a:ahLst/>
                <a:cxnLst/>
                <a:rect l="l" t="t" r="r" b="b"/>
                <a:pathLst>
                  <a:path w="9249" h="953" extrusionOk="0">
                    <a:moveTo>
                      <a:pt x="1" y="0"/>
                    </a:moveTo>
                    <a:lnTo>
                      <a:pt x="26" y="476"/>
                    </a:lnTo>
                    <a:lnTo>
                      <a:pt x="9148" y="952"/>
                    </a:lnTo>
                    <a:lnTo>
                      <a:pt x="9249" y="47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8"/>
              <p:cNvSpPr/>
              <p:nvPr/>
            </p:nvSpPr>
            <p:spPr>
              <a:xfrm>
                <a:off x="5168700" y="2416075"/>
                <a:ext cx="102775" cy="17575"/>
              </a:xfrm>
              <a:custGeom>
                <a:avLst/>
                <a:gdLst/>
                <a:ahLst/>
                <a:cxnLst/>
                <a:rect l="l" t="t" r="r" b="b"/>
                <a:pathLst>
                  <a:path w="4111" h="703" extrusionOk="0">
                    <a:moveTo>
                      <a:pt x="4111" y="0"/>
                    </a:moveTo>
                    <a:lnTo>
                      <a:pt x="1" y="226"/>
                    </a:lnTo>
                    <a:lnTo>
                      <a:pt x="76" y="702"/>
                    </a:lnTo>
                    <a:lnTo>
                      <a:pt x="3986" y="476"/>
                    </a:lnTo>
                    <a:cubicBezTo>
                      <a:pt x="4011" y="326"/>
                      <a:pt x="4061" y="151"/>
                      <a:pt x="4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8"/>
              <p:cNvSpPr/>
              <p:nvPr/>
            </p:nvSpPr>
            <p:spPr>
              <a:xfrm>
                <a:off x="5160550" y="2364075"/>
                <a:ext cx="122850" cy="18800"/>
              </a:xfrm>
              <a:custGeom>
                <a:avLst/>
                <a:gdLst/>
                <a:ahLst/>
                <a:cxnLst/>
                <a:rect l="l" t="t" r="r" b="b"/>
                <a:pathLst>
                  <a:path w="4914" h="752" extrusionOk="0">
                    <a:moveTo>
                      <a:pt x="4913" y="0"/>
                    </a:moveTo>
                    <a:lnTo>
                      <a:pt x="1" y="276"/>
                    </a:lnTo>
                    <a:lnTo>
                      <a:pt x="76" y="752"/>
                    </a:lnTo>
                    <a:lnTo>
                      <a:pt x="4788" y="476"/>
                    </a:lnTo>
                    <a:cubicBezTo>
                      <a:pt x="4838" y="326"/>
                      <a:pt x="4863" y="150"/>
                      <a:pt x="4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8"/>
              <p:cNvSpPr/>
              <p:nvPr/>
            </p:nvSpPr>
            <p:spPr>
              <a:xfrm>
                <a:off x="5153050" y="2312050"/>
                <a:ext cx="139750" cy="20075"/>
              </a:xfrm>
              <a:custGeom>
                <a:avLst/>
                <a:gdLst/>
                <a:ahLst/>
                <a:cxnLst/>
                <a:rect l="l" t="t" r="r" b="b"/>
                <a:pathLst>
                  <a:path w="5590" h="803" extrusionOk="0">
                    <a:moveTo>
                      <a:pt x="5589" y="1"/>
                    </a:moveTo>
                    <a:lnTo>
                      <a:pt x="0" y="327"/>
                    </a:lnTo>
                    <a:lnTo>
                      <a:pt x="75" y="803"/>
                    </a:lnTo>
                    <a:lnTo>
                      <a:pt x="5514" y="477"/>
                    </a:lnTo>
                    <a:cubicBezTo>
                      <a:pt x="5539" y="327"/>
                      <a:pt x="5564" y="151"/>
                      <a:pt x="5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8"/>
              <p:cNvSpPr/>
              <p:nvPr/>
            </p:nvSpPr>
            <p:spPr>
              <a:xfrm>
                <a:off x="5144900" y="2260050"/>
                <a:ext cx="156650" cy="21325"/>
              </a:xfrm>
              <a:custGeom>
                <a:avLst/>
                <a:gdLst/>
                <a:ahLst/>
                <a:cxnLst/>
                <a:rect l="l" t="t" r="r" b="b"/>
                <a:pathLst>
                  <a:path w="6266" h="853" extrusionOk="0">
                    <a:moveTo>
                      <a:pt x="6266" y="1"/>
                    </a:moveTo>
                    <a:lnTo>
                      <a:pt x="0" y="377"/>
                    </a:lnTo>
                    <a:lnTo>
                      <a:pt x="75" y="853"/>
                    </a:lnTo>
                    <a:lnTo>
                      <a:pt x="6191" y="477"/>
                    </a:lnTo>
                    <a:cubicBezTo>
                      <a:pt x="6216" y="326"/>
                      <a:pt x="6241" y="151"/>
                      <a:pt x="6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8"/>
              <p:cNvSpPr/>
              <p:nvPr/>
            </p:nvSpPr>
            <p:spPr>
              <a:xfrm>
                <a:off x="5136750" y="2208050"/>
                <a:ext cx="172325" cy="21950"/>
              </a:xfrm>
              <a:custGeom>
                <a:avLst/>
                <a:gdLst/>
                <a:ahLst/>
                <a:cxnLst/>
                <a:rect l="l" t="t" r="r" b="b"/>
                <a:pathLst>
                  <a:path w="6893" h="878" extrusionOk="0">
                    <a:moveTo>
                      <a:pt x="6893" y="0"/>
                    </a:moveTo>
                    <a:lnTo>
                      <a:pt x="0" y="426"/>
                    </a:lnTo>
                    <a:lnTo>
                      <a:pt x="76" y="878"/>
                    </a:lnTo>
                    <a:lnTo>
                      <a:pt x="6843" y="502"/>
                    </a:lnTo>
                    <a:cubicBezTo>
                      <a:pt x="6868" y="326"/>
                      <a:pt x="6893" y="176"/>
                      <a:pt x="68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8"/>
              <p:cNvSpPr/>
              <p:nvPr/>
            </p:nvSpPr>
            <p:spPr>
              <a:xfrm>
                <a:off x="5129225" y="2156675"/>
                <a:ext cx="187375" cy="22575"/>
              </a:xfrm>
              <a:custGeom>
                <a:avLst/>
                <a:gdLst/>
                <a:ahLst/>
                <a:cxnLst/>
                <a:rect l="l" t="t" r="r" b="b"/>
                <a:pathLst>
                  <a:path w="7495" h="903" extrusionOk="0">
                    <a:moveTo>
                      <a:pt x="7494" y="0"/>
                    </a:moveTo>
                    <a:lnTo>
                      <a:pt x="1" y="426"/>
                    </a:lnTo>
                    <a:lnTo>
                      <a:pt x="76" y="903"/>
                    </a:lnTo>
                    <a:lnTo>
                      <a:pt x="7419" y="476"/>
                    </a:lnTo>
                    <a:cubicBezTo>
                      <a:pt x="7444" y="326"/>
                      <a:pt x="7469" y="151"/>
                      <a:pt x="7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8"/>
              <p:cNvSpPr/>
              <p:nvPr/>
            </p:nvSpPr>
            <p:spPr>
              <a:xfrm>
                <a:off x="5121075" y="2104675"/>
                <a:ext cx="201800" cy="23825"/>
              </a:xfrm>
              <a:custGeom>
                <a:avLst/>
                <a:gdLst/>
                <a:ahLst/>
                <a:cxnLst/>
                <a:rect l="l" t="t" r="r" b="b"/>
                <a:pathLst>
                  <a:path w="8072" h="953" extrusionOk="0">
                    <a:moveTo>
                      <a:pt x="8071" y="0"/>
                    </a:moveTo>
                    <a:lnTo>
                      <a:pt x="1" y="476"/>
                    </a:lnTo>
                    <a:lnTo>
                      <a:pt x="76" y="952"/>
                    </a:lnTo>
                    <a:lnTo>
                      <a:pt x="8021" y="476"/>
                    </a:lnTo>
                    <a:cubicBezTo>
                      <a:pt x="8046" y="326"/>
                      <a:pt x="8071" y="175"/>
                      <a:pt x="8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8"/>
              <p:cNvSpPr/>
              <p:nvPr/>
            </p:nvSpPr>
            <p:spPr>
              <a:xfrm>
                <a:off x="5112950" y="2053275"/>
                <a:ext cx="216175" cy="24475"/>
              </a:xfrm>
              <a:custGeom>
                <a:avLst/>
                <a:gdLst/>
                <a:ahLst/>
                <a:cxnLst/>
                <a:rect l="l" t="t" r="r" b="b"/>
                <a:pathLst>
                  <a:path w="8647" h="979" extrusionOk="0">
                    <a:moveTo>
                      <a:pt x="8647" y="1"/>
                    </a:moveTo>
                    <a:lnTo>
                      <a:pt x="0" y="502"/>
                    </a:lnTo>
                    <a:lnTo>
                      <a:pt x="75" y="978"/>
                    </a:lnTo>
                    <a:lnTo>
                      <a:pt x="8597" y="477"/>
                    </a:lnTo>
                    <a:cubicBezTo>
                      <a:pt x="8622" y="327"/>
                      <a:pt x="8647" y="151"/>
                      <a:pt x="8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8"/>
              <p:cNvSpPr/>
              <p:nvPr/>
            </p:nvSpPr>
            <p:spPr>
              <a:xfrm>
                <a:off x="5104175" y="1994400"/>
                <a:ext cx="231850" cy="25700"/>
              </a:xfrm>
              <a:custGeom>
                <a:avLst/>
                <a:gdLst/>
                <a:ahLst/>
                <a:cxnLst/>
                <a:rect l="l" t="t" r="r" b="b"/>
                <a:pathLst>
                  <a:path w="9274" h="1028" extrusionOk="0">
                    <a:moveTo>
                      <a:pt x="9273" y="0"/>
                    </a:moveTo>
                    <a:lnTo>
                      <a:pt x="100" y="551"/>
                    </a:lnTo>
                    <a:lnTo>
                      <a:pt x="0" y="551"/>
                    </a:lnTo>
                    <a:lnTo>
                      <a:pt x="75" y="1028"/>
                    </a:lnTo>
                    <a:lnTo>
                      <a:pt x="9223" y="501"/>
                    </a:lnTo>
                    <a:cubicBezTo>
                      <a:pt x="9223" y="326"/>
                      <a:pt x="9248" y="175"/>
                      <a:pt x="9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8"/>
              <p:cNvSpPr/>
              <p:nvPr/>
            </p:nvSpPr>
            <p:spPr>
              <a:xfrm>
                <a:off x="4857300" y="1936125"/>
                <a:ext cx="485000" cy="28850"/>
              </a:xfrm>
              <a:custGeom>
                <a:avLst/>
                <a:gdLst/>
                <a:ahLst/>
                <a:cxnLst/>
                <a:rect l="l" t="t" r="r" b="b"/>
                <a:pathLst>
                  <a:path w="19400" h="1154" extrusionOk="0">
                    <a:moveTo>
                      <a:pt x="19399" y="0"/>
                    </a:moveTo>
                    <a:lnTo>
                      <a:pt x="0" y="677"/>
                    </a:lnTo>
                    <a:lnTo>
                      <a:pt x="0" y="1153"/>
                    </a:lnTo>
                    <a:lnTo>
                      <a:pt x="19349" y="476"/>
                    </a:lnTo>
                    <a:cubicBezTo>
                      <a:pt x="19349" y="301"/>
                      <a:pt x="19374" y="151"/>
                      <a:pt x="19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8"/>
              <p:cNvSpPr/>
              <p:nvPr/>
            </p:nvSpPr>
            <p:spPr>
              <a:xfrm>
                <a:off x="4805300" y="1158550"/>
                <a:ext cx="586500" cy="773200"/>
              </a:xfrm>
              <a:custGeom>
                <a:avLst/>
                <a:gdLst/>
                <a:ahLst/>
                <a:cxnLst/>
                <a:rect l="l" t="t" r="r" b="b"/>
                <a:pathLst>
                  <a:path w="23460" h="30928" extrusionOk="0">
                    <a:moveTo>
                      <a:pt x="5539" y="0"/>
                    </a:moveTo>
                    <a:cubicBezTo>
                      <a:pt x="5539" y="0"/>
                      <a:pt x="0" y="15514"/>
                      <a:pt x="476" y="30928"/>
                    </a:cubicBezTo>
                    <a:lnTo>
                      <a:pt x="23459" y="29725"/>
                    </a:lnTo>
                    <a:cubicBezTo>
                      <a:pt x="23459" y="29725"/>
                      <a:pt x="21780" y="4361"/>
                      <a:pt x="18772" y="126"/>
                    </a:cubicBezTo>
                    <a:lnTo>
                      <a:pt x="55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8"/>
              <p:cNvSpPr/>
              <p:nvPr/>
            </p:nvSpPr>
            <p:spPr>
              <a:xfrm>
                <a:off x="4927475" y="1379100"/>
                <a:ext cx="84600" cy="88375"/>
              </a:xfrm>
              <a:custGeom>
                <a:avLst/>
                <a:gdLst/>
                <a:ahLst/>
                <a:cxnLst/>
                <a:rect l="l" t="t" r="r" b="b"/>
                <a:pathLst>
                  <a:path w="3384" h="3535" extrusionOk="0">
                    <a:moveTo>
                      <a:pt x="1955" y="777"/>
                    </a:moveTo>
                    <a:cubicBezTo>
                      <a:pt x="1955" y="802"/>
                      <a:pt x="1980" y="827"/>
                      <a:pt x="1980" y="852"/>
                    </a:cubicBezTo>
                    <a:cubicBezTo>
                      <a:pt x="1980" y="903"/>
                      <a:pt x="2006" y="953"/>
                      <a:pt x="2006" y="1003"/>
                    </a:cubicBezTo>
                    <a:cubicBezTo>
                      <a:pt x="2031" y="1053"/>
                      <a:pt x="2031" y="1103"/>
                      <a:pt x="2056" y="1153"/>
                    </a:cubicBezTo>
                    <a:cubicBezTo>
                      <a:pt x="2056" y="1178"/>
                      <a:pt x="2056" y="1203"/>
                      <a:pt x="2056" y="1228"/>
                    </a:cubicBezTo>
                    <a:cubicBezTo>
                      <a:pt x="2031" y="1253"/>
                      <a:pt x="2006" y="1279"/>
                      <a:pt x="1980" y="1304"/>
                    </a:cubicBezTo>
                    <a:cubicBezTo>
                      <a:pt x="1930" y="1329"/>
                      <a:pt x="1880" y="1379"/>
                      <a:pt x="1830" y="1404"/>
                    </a:cubicBezTo>
                    <a:cubicBezTo>
                      <a:pt x="1780" y="1454"/>
                      <a:pt x="1730" y="1479"/>
                      <a:pt x="1680" y="1529"/>
                    </a:cubicBezTo>
                    <a:cubicBezTo>
                      <a:pt x="1655" y="1554"/>
                      <a:pt x="1630" y="1579"/>
                      <a:pt x="1579" y="1604"/>
                    </a:cubicBezTo>
                    <a:cubicBezTo>
                      <a:pt x="1554" y="1479"/>
                      <a:pt x="1529" y="1354"/>
                      <a:pt x="1504" y="1228"/>
                    </a:cubicBezTo>
                    <a:cubicBezTo>
                      <a:pt x="1479" y="1203"/>
                      <a:pt x="1479" y="1178"/>
                      <a:pt x="1479" y="1178"/>
                    </a:cubicBezTo>
                    <a:cubicBezTo>
                      <a:pt x="1479" y="1178"/>
                      <a:pt x="1504" y="1153"/>
                      <a:pt x="1504" y="1153"/>
                    </a:cubicBezTo>
                    <a:cubicBezTo>
                      <a:pt x="1529" y="1153"/>
                      <a:pt x="1554" y="1128"/>
                      <a:pt x="1579" y="1103"/>
                    </a:cubicBezTo>
                    <a:cubicBezTo>
                      <a:pt x="1630" y="1078"/>
                      <a:pt x="1655" y="1053"/>
                      <a:pt x="1680" y="1028"/>
                    </a:cubicBezTo>
                    <a:cubicBezTo>
                      <a:pt x="1705" y="1003"/>
                      <a:pt x="1730" y="978"/>
                      <a:pt x="1755" y="953"/>
                    </a:cubicBezTo>
                    <a:cubicBezTo>
                      <a:pt x="1780" y="953"/>
                      <a:pt x="1805" y="928"/>
                      <a:pt x="1830" y="903"/>
                    </a:cubicBezTo>
                    <a:cubicBezTo>
                      <a:pt x="1855" y="852"/>
                      <a:pt x="1905" y="827"/>
                      <a:pt x="1955" y="802"/>
                    </a:cubicBezTo>
                    <a:cubicBezTo>
                      <a:pt x="1955" y="802"/>
                      <a:pt x="1955" y="802"/>
                      <a:pt x="1955" y="777"/>
                    </a:cubicBezTo>
                    <a:close/>
                    <a:moveTo>
                      <a:pt x="878" y="1003"/>
                    </a:moveTo>
                    <a:cubicBezTo>
                      <a:pt x="903" y="1003"/>
                      <a:pt x="928" y="1003"/>
                      <a:pt x="953" y="1028"/>
                    </a:cubicBezTo>
                    <a:cubicBezTo>
                      <a:pt x="1003" y="1028"/>
                      <a:pt x="1028" y="1028"/>
                      <a:pt x="1053" y="1053"/>
                    </a:cubicBezTo>
                    <a:cubicBezTo>
                      <a:pt x="1078" y="1053"/>
                      <a:pt x="1103" y="1053"/>
                      <a:pt x="1153" y="1078"/>
                    </a:cubicBezTo>
                    <a:cubicBezTo>
                      <a:pt x="1204" y="1103"/>
                      <a:pt x="1254" y="1103"/>
                      <a:pt x="1329" y="1128"/>
                    </a:cubicBezTo>
                    <a:lnTo>
                      <a:pt x="1354" y="1128"/>
                    </a:lnTo>
                    <a:cubicBezTo>
                      <a:pt x="1379" y="1153"/>
                      <a:pt x="1379" y="1203"/>
                      <a:pt x="1379" y="1228"/>
                    </a:cubicBezTo>
                    <a:cubicBezTo>
                      <a:pt x="1429" y="1354"/>
                      <a:pt x="1454" y="1479"/>
                      <a:pt x="1479" y="1604"/>
                    </a:cubicBezTo>
                    <a:cubicBezTo>
                      <a:pt x="1479" y="1629"/>
                      <a:pt x="1504" y="1654"/>
                      <a:pt x="1504" y="1654"/>
                    </a:cubicBezTo>
                    <a:cubicBezTo>
                      <a:pt x="1454" y="1654"/>
                      <a:pt x="1429" y="1654"/>
                      <a:pt x="1404" y="1629"/>
                    </a:cubicBezTo>
                    <a:cubicBezTo>
                      <a:pt x="1304" y="1604"/>
                      <a:pt x="1204" y="1554"/>
                      <a:pt x="1078" y="1529"/>
                    </a:cubicBezTo>
                    <a:cubicBezTo>
                      <a:pt x="1078" y="1504"/>
                      <a:pt x="1078" y="1504"/>
                      <a:pt x="1078" y="1479"/>
                    </a:cubicBezTo>
                    <a:cubicBezTo>
                      <a:pt x="1053" y="1479"/>
                      <a:pt x="1053" y="1454"/>
                      <a:pt x="1053" y="1429"/>
                    </a:cubicBezTo>
                    <a:cubicBezTo>
                      <a:pt x="1028" y="1379"/>
                      <a:pt x="1003" y="1329"/>
                      <a:pt x="978" y="1279"/>
                    </a:cubicBezTo>
                    <a:cubicBezTo>
                      <a:pt x="953" y="1228"/>
                      <a:pt x="953" y="1178"/>
                      <a:pt x="928" y="1128"/>
                    </a:cubicBezTo>
                    <a:cubicBezTo>
                      <a:pt x="928" y="1078"/>
                      <a:pt x="903" y="1053"/>
                      <a:pt x="878" y="1003"/>
                    </a:cubicBezTo>
                    <a:close/>
                    <a:moveTo>
                      <a:pt x="2081" y="1304"/>
                    </a:moveTo>
                    <a:cubicBezTo>
                      <a:pt x="2131" y="1329"/>
                      <a:pt x="2156" y="1354"/>
                      <a:pt x="2206" y="1354"/>
                    </a:cubicBezTo>
                    <a:cubicBezTo>
                      <a:pt x="2256" y="1404"/>
                      <a:pt x="2331" y="1429"/>
                      <a:pt x="2381" y="1454"/>
                    </a:cubicBezTo>
                    <a:cubicBezTo>
                      <a:pt x="2482" y="1504"/>
                      <a:pt x="2582" y="1529"/>
                      <a:pt x="2682" y="1579"/>
                    </a:cubicBezTo>
                    <a:cubicBezTo>
                      <a:pt x="2657" y="1579"/>
                      <a:pt x="2657" y="1604"/>
                      <a:pt x="2632" y="1604"/>
                    </a:cubicBezTo>
                    <a:cubicBezTo>
                      <a:pt x="2607" y="1629"/>
                      <a:pt x="2557" y="1654"/>
                      <a:pt x="2507" y="1680"/>
                    </a:cubicBezTo>
                    <a:cubicBezTo>
                      <a:pt x="2457" y="1705"/>
                      <a:pt x="2407" y="1730"/>
                      <a:pt x="2381" y="1755"/>
                    </a:cubicBezTo>
                    <a:cubicBezTo>
                      <a:pt x="2331" y="1780"/>
                      <a:pt x="2281" y="1805"/>
                      <a:pt x="2256" y="1805"/>
                    </a:cubicBezTo>
                    <a:cubicBezTo>
                      <a:pt x="2231" y="1830"/>
                      <a:pt x="2231" y="1830"/>
                      <a:pt x="2206" y="1830"/>
                    </a:cubicBezTo>
                    <a:cubicBezTo>
                      <a:pt x="2206" y="1855"/>
                      <a:pt x="2181" y="1855"/>
                      <a:pt x="2181" y="1855"/>
                    </a:cubicBezTo>
                    <a:lnTo>
                      <a:pt x="2156" y="1855"/>
                    </a:lnTo>
                    <a:cubicBezTo>
                      <a:pt x="2081" y="1830"/>
                      <a:pt x="2006" y="1805"/>
                      <a:pt x="1955" y="1805"/>
                    </a:cubicBezTo>
                    <a:cubicBezTo>
                      <a:pt x="1880" y="1780"/>
                      <a:pt x="1830" y="1755"/>
                      <a:pt x="1755" y="1730"/>
                    </a:cubicBezTo>
                    <a:cubicBezTo>
                      <a:pt x="1705" y="1730"/>
                      <a:pt x="1680" y="1705"/>
                      <a:pt x="1630" y="1705"/>
                    </a:cubicBezTo>
                    <a:cubicBezTo>
                      <a:pt x="1655" y="1654"/>
                      <a:pt x="1705" y="1629"/>
                      <a:pt x="1730" y="1604"/>
                    </a:cubicBezTo>
                    <a:cubicBezTo>
                      <a:pt x="1780" y="1554"/>
                      <a:pt x="1830" y="1504"/>
                      <a:pt x="1880" y="1454"/>
                    </a:cubicBezTo>
                    <a:cubicBezTo>
                      <a:pt x="1930" y="1429"/>
                      <a:pt x="1980" y="1379"/>
                      <a:pt x="2006" y="1354"/>
                    </a:cubicBezTo>
                    <a:cubicBezTo>
                      <a:pt x="2031" y="1329"/>
                      <a:pt x="2056" y="1329"/>
                      <a:pt x="2081" y="1304"/>
                    </a:cubicBezTo>
                    <a:close/>
                    <a:moveTo>
                      <a:pt x="1053" y="1629"/>
                    </a:moveTo>
                    <a:cubicBezTo>
                      <a:pt x="1103" y="1654"/>
                      <a:pt x="1153" y="1680"/>
                      <a:pt x="1229" y="1705"/>
                    </a:cubicBezTo>
                    <a:cubicBezTo>
                      <a:pt x="1279" y="1730"/>
                      <a:pt x="1329" y="1755"/>
                      <a:pt x="1404" y="1780"/>
                    </a:cubicBezTo>
                    <a:lnTo>
                      <a:pt x="1379" y="1780"/>
                    </a:lnTo>
                    <a:cubicBezTo>
                      <a:pt x="1354" y="1830"/>
                      <a:pt x="1304" y="1855"/>
                      <a:pt x="1254" y="1905"/>
                    </a:cubicBezTo>
                    <a:cubicBezTo>
                      <a:pt x="1204" y="1955"/>
                      <a:pt x="1153" y="1980"/>
                      <a:pt x="1103" y="2030"/>
                    </a:cubicBezTo>
                    <a:cubicBezTo>
                      <a:pt x="1103" y="2030"/>
                      <a:pt x="1078" y="2055"/>
                      <a:pt x="1078" y="2055"/>
                    </a:cubicBezTo>
                    <a:lnTo>
                      <a:pt x="1003" y="2055"/>
                    </a:lnTo>
                    <a:cubicBezTo>
                      <a:pt x="928" y="2030"/>
                      <a:pt x="878" y="2005"/>
                      <a:pt x="828" y="2005"/>
                    </a:cubicBezTo>
                    <a:cubicBezTo>
                      <a:pt x="777" y="1980"/>
                      <a:pt x="727" y="1955"/>
                      <a:pt x="677" y="1955"/>
                    </a:cubicBezTo>
                    <a:cubicBezTo>
                      <a:pt x="652" y="1955"/>
                      <a:pt x="652" y="1930"/>
                      <a:pt x="627" y="1930"/>
                    </a:cubicBezTo>
                    <a:cubicBezTo>
                      <a:pt x="652" y="1930"/>
                      <a:pt x="677" y="1905"/>
                      <a:pt x="677" y="1905"/>
                    </a:cubicBezTo>
                    <a:cubicBezTo>
                      <a:pt x="702" y="1880"/>
                      <a:pt x="727" y="1855"/>
                      <a:pt x="727" y="1855"/>
                    </a:cubicBezTo>
                    <a:cubicBezTo>
                      <a:pt x="752" y="1830"/>
                      <a:pt x="777" y="1805"/>
                      <a:pt x="803" y="1805"/>
                    </a:cubicBezTo>
                    <a:cubicBezTo>
                      <a:pt x="853" y="1755"/>
                      <a:pt x="903" y="1730"/>
                      <a:pt x="953" y="1705"/>
                    </a:cubicBezTo>
                    <a:cubicBezTo>
                      <a:pt x="953" y="1705"/>
                      <a:pt x="978" y="1680"/>
                      <a:pt x="1003" y="1680"/>
                    </a:cubicBezTo>
                    <a:cubicBezTo>
                      <a:pt x="1003" y="1680"/>
                      <a:pt x="1028" y="1654"/>
                      <a:pt x="1053" y="1629"/>
                    </a:cubicBezTo>
                    <a:close/>
                    <a:moveTo>
                      <a:pt x="1655" y="1855"/>
                    </a:moveTo>
                    <a:lnTo>
                      <a:pt x="1655" y="1855"/>
                    </a:lnTo>
                    <a:cubicBezTo>
                      <a:pt x="1805" y="1905"/>
                      <a:pt x="1980" y="1955"/>
                      <a:pt x="2131" y="2030"/>
                    </a:cubicBezTo>
                    <a:lnTo>
                      <a:pt x="2156" y="2030"/>
                    </a:lnTo>
                    <a:cubicBezTo>
                      <a:pt x="2156" y="2055"/>
                      <a:pt x="2156" y="2081"/>
                      <a:pt x="2181" y="2081"/>
                    </a:cubicBezTo>
                    <a:cubicBezTo>
                      <a:pt x="2181" y="2131"/>
                      <a:pt x="2181" y="2181"/>
                      <a:pt x="2206" y="2231"/>
                    </a:cubicBezTo>
                    <a:cubicBezTo>
                      <a:pt x="2206" y="2281"/>
                      <a:pt x="2231" y="2356"/>
                      <a:pt x="2256" y="2406"/>
                    </a:cubicBezTo>
                    <a:cubicBezTo>
                      <a:pt x="2256" y="2456"/>
                      <a:pt x="2256" y="2482"/>
                      <a:pt x="2281" y="2507"/>
                    </a:cubicBezTo>
                    <a:lnTo>
                      <a:pt x="2231" y="2507"/>
                    </a:lnTo>
                    <a:cubicBezTo>
                      <a:pt x="2206" y="2507"/>
                      <a:pt x="2181" y="2482"/>
                      <a:pt x="2131" y="2482"/>
                    </a:cubicBezTo>
                    <a:cubicBezTo>
                      <a:pt x="2106" y="2482"/>
                      <a:pt x="2081" y="2482"/>
                      <a:pt x="2031" y="2456"/>
                    </a:cubicBezTo>
                    <a:lnTo>
                      <a:pt x="1980" y="2456"/>
                    </a:lnTo>
                    <a:cubicBezTo>
                      <a:pt x="1955" y="2456"/>
                      <a:pt x="1930" y="2431"/>
                      <a:pt x="1930" y="2431"/>
                    </a:cubicBezTo>
                    <a:cubicBezTo>
                      <a:pt x="1880" y="2431"/>
                      <a:pt x="1855" y="2431"/>
                      <a:pt x="1830" y="2406"/>
                    </a:cubicBezTo>
                    <a:lnTo>
                      <a:pt x="1755" y="2406"/>
                    </a:lnTo>
                    <a:cubicBezTo>
                      <a:pt x="1755" y="2381"/>
                      <a:pt x="1755" y="2356"/>
                      <a:pt x="1755" y="2356"/>
                    </a:cubicBezTo>
                    <a:cubicBezTo>
                      <a:pt x="1730" y="2231"/>
                      <a:pt x="1705" y="2106"/>
                      <a:pt x="1680" y="1980"/>
                    </a:cubicBezTo>
                    <a:cubicBezTo>
                      <a:pt x="1655" y="1930"/>
                      <a:pt x="1655" y="1905"/>
                      <a:pt x="1655" y="1855"/>
                    </a:cubicBezTo>
                    <a:close/>
                    <a:moveTo>
                      <a:pt x="1529" y="1805"/>
                    </a:moveTo>
                    <a:cubicBezTo>
                      <a:pt x="1554" y="1880"/>
                      <a:pt x="1554" y="1930"/>
                      <a:pt x="1579" y="1980"/>
                    </a:cubicBezTo>
                    <a:cubicBezTo>
                      <a:pt x="1605" y="2106"/>
                      <a:pt x="1630" y="2231"/>
                      <a:pt x="1655" y="2356"/>
                    </a:cubicBezTo>
                    <a:cubicBezTo>
                      <a:pt x="1630" y="2356"/>
                      <a:pt x="1630" y="2381"/>
                      <a:pt x="1605" y="2381"/>
                    </a:cubicBezTo>
                    <a:cubicBezTo>
                      <a:pt x="1605" y="2406"/>
                      <a:pt x="1579" y="2431"/>
                      <a:pt x="1554" y="2431"/>
                    </a:cubicBezTo>
                    <a:cubicBezTo>
                      <a:pt x="1554" y="2456"/>
                      <a:pt x="1554" y="2456"/>
                      <a:pt x="1529" y="2456"/>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32"/>
                    </a:cubicBezTo>
                    <a:cubicBezTo>
                      <a:pt x="1304" y="2632"/>
                      <a:pt x="1304" y="2607"/>
                      <a:pt x="1304" y="2607"/>
                    </a:cubicBezTo>
                    <a:cubicBezTo>
                      <a:pt x="1304" y="2582"/>
                      <a:pt x="1279" y="2557"/>
                      <a:pt x="1279" y="2532"/>
                    </a:cubicBezTo>
                    <a:cubicBezTo>
                      <a:pt x="1279" y="2507"/>
                      <a:pt x="1279" y="2482"/>
                      <a:pt x="1254" y="2456"/>
                    </a:cubicBezTo>
                    <a:cubicBezTo>
                      <a:pt x="1254" y="2431"/>
                      <a:pt x="1254" y="2406"/>
                      <a:pt x="1229" y="2381"/>
                    </a:cubicBezTo>
                    <a:cubicBezTo>
                      <a:pt x="1229" y="2356"/>
                      <a:pt x="1229" y="2331"/>
                      <a:pt x="1204" y="2306"/>
                    </a:cubicBezTo>
                    <a:cubicBezTo>
                      <a:pt x="1204" y="2281"/>
                      <a:pt x="1204" y="2256"/>
                      <a:pt x="1178" y="2231"/>
                    </a:cubicBezTo>
                    <a:cubicBezTo>
                      <a:pt x="1178" y="2206"/>
                      <a:pt x="1153" y="2156"/>
                      <a:pt x="1153" y="2131"/>
                    </a:cubicBezTo>
                    <a:cubicBezTo>
                      <a:pt x="1153" y="2106"/>
                      <a:pt x="1153" y="2106"/>
                      <a:pt x="1153" y="2106"/>
                    </a:cubicBezTo>
                    <a:cubicBezTo>
                      <a:pt x="1153" y="2106"/>
                      <a:pt x="1153" y="2106"/>
                      <a:pt x="1178" y="2081"/>
                    </a:cubicBezTo>
                    <a:cubicBezTo>
                      <a:pt x="1229" y="2055"/>
                      <a:pt x="1279" y="2005"/>
                      <a:pt x="1329" y="1980"/>
                    </a:cubicBezTo>
                    <a:cubicBezTo>
                      <a:pt x="1354" y="1930"/>
                      <a:pt x="1404" y="1905"/>
                      <a:pt x="1454" y="1855"/>
                    </a:cubicBezTo>
                    <a:cubicBezTo>
                      <a:pt x="1479" y="1830"/>
                      <a:pt x="1479" y="1830"/>
                      <a:pt x="1504" y="1805"/>
                    </a:cubicBezTo>
                    <a:close/>
                    <a:moveTo>
                      <a:pt x="1630" y="0"/>
                    </a:moveTo>
                    <a:cubicBezTo>
                      <a:pt x="1605" y="25"/>
                      <a:pt x="1605" y="25"/>
                      <a:pt x="1605" y="50"/>
                    </a:cubicBezTo>
                    <a:cubicBezTo>
                      <a:pt x="1529" y="176"/>
                      <a:pt x="1479" y="301"/>
                      <a:pt x="1429" y="451"/>
                    </a:cubicBezTo>
                    <a:cubicBezTo>
                      <a:pt x="1404" y="477"/>
                      <a:pt x="1379" y="527"/>
                      <a:pt x="1379" y="552"/>
                    </a:cubicBezTo>
                    <a:cubicBezTo>
                      <a:pt x="1354" y="527"/>
                      <a:pt x="1354" y="502"/>
                      <a:pt x="1354" y="477"/>
                    </a:cubicBezTo>
                    <a:cubicBezTo>
                      <a:pt x="1354" y="426"/>
                      <a:pt x="1329" y="376"/>
                      <a:pt x="1329" y="301"/>
                    </a:cubicBezTo>
                    <a:cubicBezTo>
                      <a:pt x="1304" y="251"/>
                      <a:pt x="1279" y="176"/>
                      <a:pt x="1279" y="126"/>
                    </a:cubicBezTo>
                    <a:cubicBezTo>
                      <a:pt x="1279" y="76"/>
                      <a:pt x="1254" y="76"/>
                      <a:pt x="1229" y="76"/>
                    </a:cubicBezTo>
                    <a:lnTo>
                      <a:pt x="1204" y="76"/>
                    </a:lnTo>
                    <a:cubicBezTo>
                      <a:pt x="1178" y="76"/>
                      <a:pt x="1153" y="101"/>
                      <a:pt x="1153" y="151"/>
                    </a:cubicBezTo>
                    <a:cubicBezTo>
                      <a:pt x="1178" y="201"/>
                      <a:pt x="1178" y="251"/>
                      <a:pt x="1204" y="326"/>
                    </a:cubicBezTo>
                    <a:cubicBezTo>
                      <a:pt x="1204" y="376"/>
                      <a:pt x="1229" y="426"/>
                      <a:pt x="1229" y="502"/>
                    </a:cubicBezTo>
                    <a:cubicBezTo>
                      <a:pt x="1254" y="527"/>
                      <a:pt x="1254" y="552"/>
                      <a:pt x="1254" y="577"/>
                    </a:cubicBezTo>
                    <a:cubicBezTo>
                      <a:pt x="1229" y="552"/>
                      <a:pt x="1178" y="552"/>
                      <a:pt x="1153" y="527"/>
                    </a:cubicBezTo>
                    <a:cubicBezTo>
                      <a:pt x="1103" y="502"/>
                      <a:pt x="1078" y="477"/>
                      <a:pt x="1028" y="477"/>
                    </a:cubicBezTo>
                    <a:cubicBezTo>
                      <a:pt x="978" y="451"/>
                      <a:pt x="928" y="426"/>
                      <a:pt x="903" y="401"/>
                    </a:cubicBezTo>
                    <a:cubicBezTo>
                      <a:pt x="878" y="376"/>
                      <a:pt x="878" y="376"/>
                      <a:pt x="853" y="376"/>
                    </a:cubicBezTo>
                    <a:cubicBezTo>
                      <a:pt x="853" y="376"/>
                      <a:pt x="828" y="401"/>
                      <a:pt x="803" y="401"/>
                    </a:cubicBezTo>
                    <a:cubicBezTo>
                      <a:pt x="777" y="426"/>
                      <a:pt x="803" y="477"/>
                      <a:pt x="828" y="502"/>
                    </a:cubicBezTo>
                    <a:cubicBezTo>
                      <a:pt x="878" y="527"/>
                      <a:pt x="903" y="552"/>
                      <a:pt x="953" y="577"/>
                    </a:cubicBezTo>
                    <a:cubicBezTo>
                      <a:pt x="1003" y="602"/>
                      <a:pt x="1028" y="627"/>
                      <a:pt x="1078" y="652"/>
                    </a:cubicBezTo>
                    <a:cubicBezTo>
                      <a:pt x="1103" y="652"/>
                      <a:pt x="1153" y="677"/>
                      <a:pt x="1178" y="702"/>
                    </a:cubicBezTo>
                    <a:cubicBezTo>
                      <a:pt x="1229" y="702"/>
                      <a:pt x="1254" y="727"/>
                      <a:pt x="1279" y="752"/>
                    </a:cubicBezTo>
                    <a:cubicBezTo>
                      <a:pt x="1279" y="777"/>
                      <a:pt x="1304" y="827"/>
                      <a:pt x="1304" y="852"/>
                    </a:cubicBezTo>
                    <a:cubicBezTo>
                      <a:pt x="1304" y="903"/>
                      <a:pt x="1329" y="978"/>
                      <a:pt x="1329" y="1028"/>
                    </a:cubicBezTo>
                    <a:cubicBezTo>
                      <a:pt x="1354" y="1053"/>
                      <a:pt x="1354" y="1053"/>
                      <a:pt x="1354" y="1053"/>
                    </a:cubicBezTo>
                    <a:cubicBezTo>
                      <a:pt x="1279" y="1053"/>
                      <a:pt x="1229" y="1028"/>
                      <a:pt x="1178" y="1003"/>
                    </a:cubicBezTo>
                    <a:cubicBezTo>
                      <a:pt x="1128" y="1003"/>
                      <a:pt x="1103" y="1003"/>
                      <a:pt x="1078" y="978"/>
                    </a:cubicBezTo>
                    <a:cubicBezTo>
                      <a:pt x="1053" y="978"/>
                      <a:pt x="1028" y="978"/>
                      <a:pt x="978" y="953"/>
                    </a:cubicBezTo>
                    <a:cubicBezTo>
                      <a:pt x="928" y="953"/>
                      <a:pt x="903" y="928"/>
                      <a:pt x="853" y="928"/>
                    </a:cubicBezTo>
                    <a:cubicBezTo>
                      <a:pt x="828" y="928"/>
                      <a:pt x="828" y="903"/>
                      <a:pt x="803" y="903"/>
                    </a:cubicBezTo>
                    <a:cubicBezTo>
                      <a:pt x="777" y="928"/>
                      <a:pt x="752" y="953"/>
                      <a:pt x="752" y="978"/>
                    </a:cubicBezTo>
                    <a:cubicBezTo>
                      <a:pt x="752" y="1003"/>
                      <a:pt x="752" y="1028"/>
                      <a:pt x="777" y="1053"/>
                    </a:cubicBezTo>
                    <a:cubicBezTo>
                      <a:pt x="777" y="1078"/>
                      <a:pt x="777" y="1103"/>
                      <a:pt x="803" y="1103"/>
                    </a:cubicBezTo>
                    <a:cubicBezTo>
                      <a:pt x="828" y="1153"/>
                      <a:pt x="853" y="1203"/>
                      <a:pt x="878" y="1253"/>
                    </a:cubicBezTo>
                    <a:cubicBezTo>
                      <a:pt x="903" y="1329"/>
                      <a:pt x="928" y="1379"/>
                      <a:pt x="953" y="1429"/>
                    </a:cubicBezTo>
                    <a:cubicBezTo>
                      <a:pt x="978" y="1454"/>
                      <a:pt x="978" y="1479"/>
                      <a:pt x="1003" y="1504"/>
                    </a:cubicBezTo>
                    <a:cubicBezTo>
                      <a:pt x="953" y="1479"/>
                      <a:pt x="903" y="1454"/>
                      <a:pt x="853" y="1454"/>
                    </a:cubicBezTo>
                    <a:cubicBezTo>
                      <a:pt x="803" y="1429"/>
                      <a:pt x="727" y="1404"/>
                      <a:pt x="677" y="1379"/>
                    </a:cubicBezTo>
                    <a:lnTo>
                      <a:pt x="652" y="1379"/>
                    </a:lnTo>
                    <a:cubicBezTo>
                      <a:pt x="652" y="1379"/>
                      <a:pt x="652" y="1354"/>
                      <a:pt x="652" y="1354"/>
                    </a:cubicBezTo>
                    <a:lnTo>
                      <a:pt x="627" y="1354"/>
                    </a:lnTo>
                    <a:cubicBezTo>
                      <a:pt x="602" y="1304"/>
                      <a:pt x="577" y="1253"/>
                      <a:pt x="527" y="1178"/>
                    </a:cubicBezTo>
                    <a:cubicBezTo>
                      <a:pt x="527" y="1153"/>
                      <a:pt x="502" y="1128"/>
                      <a:pt x="477" y="1103"/>
                    </a:cubicBezTo>
                    <a:cubicBezTo>
                      <a:pt x="452" y="1053"/>
                      <a:pt x="427" y="1003"/>
                      <a:pt x="402" y="978"/>
                    </a:cubicBezTo>
                    <a:cubicBezTo>
                      <a:pt x="402" y="953"/>
                      <a:pt x="376" y="953"/>
                      <a:pt x="351" y="928"/>
                    </a:cubicBezTo>
                    <a:cubicBezTo>
                      <a:pt x="351" y="928"/>
                      <a:pt x="351" y="953"/>
                      <a:pt x="326" y="953"/>
                    </a:cubicBezTo>
                    <a:cubicBezTo>
                      <a:pt x="326" y="953"/>
                      <a:pt x="301" y="978"/>
                      <a:pt x="301" y="978"/>
                    </a:cubicBezTo>
                    <a:cubicBezTo>
                      <a:pt x="301" y="1003"/>
                      <a:pt x="301" y="1003"/>
                      <a:pt x="301" y="1028"/>
                    </a:cubicBezTo>
                    <a:cubicBezTo>
                      <a:pt x="351" y="1103"/>
                      <a:pt x="376" y="1178"/>
                      <a:pt x="402" y="1253"/>
                    </a:cubicBezTo>
                    <a:cubicBezTo>
                      <a:pt x="427" y="1279"/>
                      <a:pt x="427" y="1304"/>
                      <a:pt x="452" y="1304"/>
                    </a:cubicBezTo>
                    <a:cubicBezTo>
                      <a:pt x="402" y="1304"/>
                      <a:pt x="376" y="1279"/>
                      <a:pt x="326" y="1279"/>
                    </a:cubicBezTo>
                    <a:cubicBezTo>
                      <a:pt x="276" y="1253"/>
                      <a:pt x="201" y="1253"/>
                      <a:pt x="151" y="1228"/>
                    </a:cubicBezTo>
                    <a:cubicBezTo>
                      <a:pt x="126" y="1203"/>
                      <a:pt x="101" y="1203"/>
                      <a:pt x="76" y="1178"/>
                    </a:cubicBezTo>
                    <a:lnTo>
                      <a:pt x="51" y="1178"/>
                    </a:lnTo>
                    <a:cubicBezTo>
                      <a:pt x="26" y="1178"/>
                      <a:pt x="26" y="1178"/>
                      <a:pt x="0" y="1203"/>
                    </a:cubicBezTo>
                    <a:cubicBezTo>
                      <a:pt x="0" y="1228"/>
                      <a:pt x="0" y="1253"/>
                      <a:pt x="26" y="1253"/>
                    </a:cubicBezTo>
                    <a:cubicBezTo>
                      <a:pt x="76" y="1279"/>
                      <a:pt x="101" y="1304"/>
                      <a:pt x="151" y="1329"/>
                    </a:cubicBezTo>
                    <a:cubicBezTo>
                      <a:pt x="176" y="1329"/>
                      <a:pt x="201" y="1354"/>
                      <a:pt x="226" y="1354"/>
                    </a:cubicBezTo>
                    <a:cubicBezTo>
                      <a:pt x="276" y="1379"/>
                      <a:pt x="301" y="1379"/>
                      <a:pt x="326" y="1404"/>
                    </a:cubicBezTo>
                    <a:cubicBezTo>
                      <a:pt x="351" y="1404"/>
                      <a:pt x="402" y="1404"/>
                      <a:pt x="427" y="1429"/>
                    </a:cubicBezTo>
                    <a:cubicBezTo>
                      <a:pt x="402" y="1429"/>
                      <a:pt x="376" y="1454"/>
                      <a:pt x="376" y="1479"/>
                    </a:cubicBezTo>
                    <a:cubicBezTo>
                      <a:pt x="301" y="1529"/>
                      <a:pt x="251" y="1554"/>
                      <a:pt x="176" y="1604"/>
                    </a:cubicBezTo>
                    <a:cubicBezTo>
                      <a:pt x="151" y="1629"/>
                      <a:pt x="151" y="1680"/>
                      <a:pt x="176" y="1705"/>
                    </a:cubicBezTo>
                    <a:cubicBezTo>
                      <a:pt x="176" y="1705"/>
                      <a:pt x="201" y="1730"/>
                      <a:pt x="201" y="1730"/>
                    </a:cubicBezTo>
                    <a:lnTo>
                      <a:pt x="276" y="1730"/>
                    </a:lnTo>
                    <a:cubicBezTo>
                      <a:pt x="351" y="1680"/>
                      <a:pt x="427" y="1629"/>
                      <a:pt x="502" y="1554"/>
                    </a:cubicBezTo>
                    <a:cubicBezTo>
                      <a:pt x="527" y="1529"/>
                      <a:pt x="552" y="1529"/>
                      <a:pt x="602" y="1504"/>
                    </a:cubicBezTo>
                    <a:cubicBezTo>
                      <a:pt x="602" y="1504"/>
                      <a:pt x="602" y="1504"/>
                      <a:pt x="602" y="1479"/>
                    </a:cubicBezTo>
                    <a:cubicBezTo>
                      <a:pt x="627" y="1504"/>
                      <a:pt x="652" y="1504"/>
                      <a:pt x="677" y="1504"/>
                    </a:cubicBezTo>
                    <a:cubicBezTo>
                      <a:pt x="727" y="1529"/>
                      <a:pt x="803" y="1554"/>
                      <a:pt x="853" y="1579"/>
                    </a:cubicBezTo>
                    <a:cubicBezTo>
                      <a:pt x="878" y="1579"/>
                      <a:pt x="928" y="1579"/>
                      <a:pt x="953" y="1604"/>
                    </a:cubicBezTo>
                    <a:cubicBezTo>
                      <a:pt x="928" y="1629"/>
                      <a:pt x="903" y="1629"/>
                      <a:pt x="878" y="1654"/>
                    </a:cubicBezTo>
                    <a:cubicBezTo>
                      <a:pt x="853" y="1680"/>
                      <a:pt x="828" y="1705"/>
                      <a:pt x="803" y="1705"/>
                    </a:cubicBezTo>
                    <a:cubicBezTo>
                      <a:pt x="777" y="1730"/>
                      <a:pt x="752" y="1755"/>
                      <a:pt x="727" y="1780"/>
                    </a:cubicBezTo>
                    <a:cubicBezTo>
                      <a:pt x="677" y="1830"/>
                      <a:pt x="627" y="1855"/>
                      <a:pt x="552" y="1905"/>
                    </a:cubicBezTo>
                    <a:cubicBezTo>
                      <a:pt x="527" y="1930"/>
                      <a:pt x="527" y="1930"/>
                      <a:pt x="527" y="1955"/>
                    </a:cubicBezTo>
                    <a:cubicBezTo>
                      <a:pt x="502" y="1955"/>
                      <a:pt x="527" y="1980"/>
                      <a:pt x="552" y="1980"/>
                    </a:cubicBezTo>
                    <a:cubicBezTo>
                      <a:pt x="552" y="2005"/>
                      <a:pt x="577" y="2005"/>
                      <a:pt x="602" y="2005"/>
                    </a:cubicBezTo>
                    <a:cubicBezTo>
                      <a:pt x="602" y="2005"/>
                      <a:pt x="627" y="2030"/>
                      <a:pt x="652" y="2030"/>
                    </a:cubicBezTo>
                    <a:cubicBezTo>
                      <a:pt x="702" y="2030"/>
                      <a:pt x="752" y="2055"/>
                      <a:pt x="828" y="2055"/>
                    </a:cubicBezTo>
                    <a:cubicBezTo>
                      <a:pt x="878" y="2081"/>
                      <a:pt x="928" y="2106"/>
                      <a:pt x="978" y="2106"/>
                    </a:cubicBezTo>
                    <a:cubicBezTo>
                      <a:pt x="1003" y="2106"/>
                      <a:pt x="1003" y="2106"/>
                      <a:pt x="1003" y="2131"/>
                    </a:cubicBezTo>
                    <a:cubicBezTo>
                      <a:pt x="1003" y="2131"/>
                      <a:pt x="978" y="2131"/>
                      <a:pt x="978" y="2156"/>
                    </a:cubicBezTo>
                    <a:cubicBezTo>
                      <a:pt x="928" y="2181"/>
                      <a:pt x="878" y="2231"/>
                      <a:pt x="828" y="2281"/>
                    </a:cubicBezTo>
                    <a:cubicBezTo>
                      <a:pt x="828" y="2306"/>
                      <a:pt x="803" y="2331"/>
                      <a:pt x="777" y="2331"/>
                    </a:cubicBezTo>
                    <a:lnTo>
                      <a:pt x="752" y="2331"/>
                    </a:lnTo>
                    <a:cubicBezTo>
                      <a:pt x="677" y="2306"/>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6"/>
                      <a:pt x="326" y="2406"/>
                      <a:pt x="376" y="2431"/>
                    </a:cubicBezTo>
                    <a:cubicBezTo>
                      <a:pt x="427" y="2431"/>
                      <a:pt x="477" y="2431"/>
                      <a:pt x="502" y="2456"/>
                    </a:cubicBezTo>
                    <a:cubicBezTo>
                      <a:pt x="552" y="2456"/>
                      <a:pt x="602" y="2456"/>
                      <a:pt x="627" y="2482"/>
                    </a:cubicBezTo>
                    <a:cubicBezTo>
                      <a:pt x="602" y="2507"/>
                      <a:pt x="577" y="2532"/>
                      <a:pt x="552" y="2532"/>
                    </a:cubicBezTo>
                    <a:cubicBezTo>
                      <a:pt x="527" y="2582"/>
                      <a:pt x="477" y="2632"/>
                      <a:pt x="427" y="2657"/>
                    </a:cubicBezTo>
                    <a:cubicBezTo>
                      <a:pt x="376" y="2707"/>
                      <a:pt x="351" y="2732"/>
                      <a:pt x="301" y="2782"/>
                    </a:cubicBezTo>
                    <a:cubicBezTo>
                      <a:pt x="301" y="2782"/>
                      <a:pt x="301" y="2807"/>
                      <a:pt x="301" y="2807"/>
                    </a:cubicBezTo>
                    <a:cubicBezTo>
                      <a:pt x="326" y="2832"/>
                      <a:pt x="326" y="2832"/>
                      <a:pt x="351" y="2832"/>
                    </a:cubicBezTo>
                    <a:cubicBezTo>
                      <a:pt x="402" y="2782"/>
                      <a:pt x="427" y="2732"/>
                      <a:pt x="477" y="2707"/>
                    </a:cubicBezTo>
                    <a:cubicBezTo>
                      <a:pt x="527" y="2657"/>
                      <a:pt x="552" y="2632"/>
                      <a:pt x="602" y="2582"/>
                    </a:cubicBezTo>
                    <a:cubicBezTo>
                      <a:pt x="627" y="2557"/>
                      <a:pt x="677" y="2532"/>
                      <a:pt x="702" y="2507"/>
                    </a:cubicBezTo>
                    <a:cubicBezTo>
                      <a:pt x="702" y="2557"/>
                      <a:pt x="702" y="2632"/>
                      <a:pt x="702" y="2682"/>
                    </a:cubicBezTo>
                    <a:cubicBezTo>
                      <a:pt x="702" y="2757"/>
                      <a:pt x="677" y="2858"/>
                      <a:pt x="677" y="2958"/>
                    </a:cubicBezTo>
                    <a:cubicBezTo>
                      <a:pt x="677" y="2983"/>
                      <a:pt x="702" y="3008"/>
                      <a:pt x="727" y="3008"/>
                    </a:cubicBezTo>
                    <a:cubicBezTo>
                      <a:pt x="752" y="3008"/>
                      <a:pt x="777" y="2983"/>
                      <a:pt x="777" y="2958"/>
                    </a:cubicBezTo>
                    <a:cubicBezTo>
                      <a:pt x="777" y="2807"/>
                      <a:pt x="803" y="2632"/>
                      <a:pt x="777" y="2456"/>
                    </a:cubicBezTo>
                    <a:cubicBezTo>
                      <a:pt x="803" y="2456"/>
                      <a:pt x="803" y="2456"/>
                      <a:pt x="803" y="2431"/>
                    </a:cubicBezTo>
                    <a:cubicBezTo>
                      <a:pt x="803" y="2431"/>
                      <a:pt x="803" y="2406"/>
                      <a:pt x="803" y="2406"/>
                    </a:cubicBezTo>
                    <a:cubicBezTo>
                      <a:pt x="828" y="2381"/>
                      <a:pt x="853" y="2356"/>
                      <a:pt x="903" y="2331"/>
                    </a:cubicBezTo>
                    <a:cubicBezTo>
                      <a:pt x="928" y="2281"/>
                      <a:pt x="978" y="2256"/>
                      <a:pt x="1028" y="2206"/>
                    </a:cubicBezTo>
                    <a:lnTo>
                      <a:pt x="1053" y="2206"/>
                    </a:lnTo>
                    <a:cubicBezTo>
                      <a:pt x="1053" y="2231"/>
                      <a:pt x="1053" y="2256"/>
                      <a:pt x="1078" y="2281"/>
                    </a:cubicBezTo>
                    <a:cubicBezTo>
                      <a:pt x="1078" y="2306"/>
                      <a:pt x="1078" y="2331"/>
                      <a:pt x="1103" y="2356"/>
                    </a:cubicBezTo>
                    <a:cubicBezTo>
                      <a:pt x="1103" y="2381"/>
                      <a:pt x="1128" y="2406"/>
                      <a:pt x="1128" y="2431"/>
                    </a:cubicBezTo>
                    <a:cubicBezTo>
                      <a:pt x="1153" y="2456"/>
                      <a:pt x="1153" y="2482"/>
                      <a:pt x="1153" y="2507"/>
                    </a:cubicBezTo>
                    <a:cubicBezTo>
                      <a:pt x="1178" y="2532"/>
                      <a:pt x="1178" y="2557"/>
                      <a:pt x="1204" y="2582"/>
                    </a:cubicBezTo>
                    <a:cubicBezTo>
                      <a:pt x="1204" y="2582"/>
                      <a:pt x="1204" y="2607"/>
                      <a:pt x="1229" y="2632"/>
                    </a:cubicBezTo>
                    <a:cubicBezTo>
                      <a:pt x="1229" y="2657"/>
                      <a:pt x="1229" y="2682"/>
                      <a:pt x="1254" y="2682"/>
                    </a:cubicBezTo>
                    <a:cubicBezTo>
                      <a:pt x="1254" y="2682"/>
                      <a:pt x="1254" y="2682"/>
                      <a:pt x="1254" y="2707"/>
                    </a:cubicBezTo>
                    <a:cubicBezTo>
                      <a:pt x="1254" y="2707"/>
                      <a:pt x="1254" y="2732"/>
                      <a:pt x="1254" y="2732"/>
                    </a:cubicBezTo>
                    <a:lnTo>
                      <a:pt x="1304" y="2732"/>
                    </a:lnTo>
                    <a:cubicBezTo>
                      <a:pt x="1329" y="2732"/>
                      <a:pt x="1329" y="2707"/>
                      <a:pt x="1354" y="2707"/>
                    </a:cubicBezTo>
                    <a:cubicBezTo>
                      <a:pt x="1354" y="2682"/>
                      <a:pt x="1379" y="2682"/>
                      <a:pt x="1404" y="2657"/>
                    </a:cubicBezTo>
                    <a:cubicBezTo>
                      <a:pt x="1404" y="2657"/>
                      <a:pt x="1429" y="2632"/>
                      <a:pt x="1454" y="2607"/>
                    </a:cubicBezTo>
                    <a:cubicBezTo>
                      <a:pt x="1479" y="2607"/>
                      <a:pt x="1479" y="2582"/>
                      <a:pt x="1504" y="2582"/>
                    </a:cubicBezTo>
                    <a:cubicBezTo>
                      <a:pt x="1529" y="2557"/>
                      <a:pt x="1529" y="2557"/>
                      <a:pt x="1554" y="2532"/>
                    </a:cubicBezTo>
                    <a:cubicBezTo>
                      <a:pt x="1579" y="2532"/>
                      <a:pt x="1579" y="2507"/>
                      <a:pt x="1605" y="2482"/>
                    </a:cubicBezTo>
                    <a:cubicBezTo>
                      <a:pt x="1630" y="2482"/>
                      <a:pt x="1655" y="2456"/>
                      <a:pt x="1655" y="2431"/>
                    </a:cubicBezTo>
                    <a:lnTo>
                      <a:pt x="1655" y="2456"/>
                    </a:lnTo>
                    <a:cubicBezTo>
                      <a:pt x="1680" y="2482"/>
                      <a:pt x="1680" y="2507"/>
                      <a:pt x="1680" y="2557"/>
                    </a:cubicBezTo>
                    <a:cubicBezTo>
                      <a:pt x="1705" y="2607"/>
                      <a:pt x="1730" y="2682"/>
                      <a:pt x="1730" y="2732"/>
                    </a:cubicBezTo>
                    <a:cubicBezTo>
                      <a:pt x="1730" y="2757"/>
                      <a:pt x="1730" y="2757"/>
                      <a:pt x="1755" y="2757"/>
                    </a:cubicBezTo>
                    <a:cubicBezTo>
                      <a:pt x="1730" y="2782"/>
                      <a:pt x="1730" y="2782"/>
                      <a:pt x="1730" y="2782"/>
                    </a:cubicBezTo>
                    <a:cubicBezTo>
                      <a:pt x="1705" y="2807"/>
                      <a:pt x="1705" y="2832"/>
                      <a:pt x="1680" y="2858"/>
                    </a:cubicBezTo>
                    <a:cubicBezTo>
                      <a:pt x="1655" y="2908"/>
                      <a:pt x="1630" y="2933"/>
                      <a:pt x="1630" y="2983"/>
                    </a:cubicBezTo>
                    <a:cubicBezTo>
                      <a:pt x="1605" y="3033"/>
                      <a:pt x="1579" y="3058"/>
                      <a:pt x="1554" y="3083"/>
                    </a:cubicBezTo>
                    <a:cubicBezTo>
                      <a:pt x="1529" y="3133"/>
                      <a:pt x="1529" y="3183"/>
                      <a:pt x="1504" y="3208"/>
                    </a:cubicBezTo>
                    <a:cubicBezTo>
                      <a:pt x="1479" y="3233"/>
                      <a:pt x="1479" y="3259"/>
                      <a:pt x="1479" y="3259"/>
                    </a:cubicBezTo>
                    <a:cubicBezTo>
                      <a:pt x="1479" y="3284"/>
                      <a:pt x="1504" y="3309"/>
                      <a:pt x="1504" y="3309"/>
                    </a:cubicBezTo>
                    <a:cubicBezTo>
                      <a:pt x="1519" y="3316"/>
                      <a:pt x="1531" y="3319"/>
                      <a:pt x="1542" y="3319"/>
                    </a:cubicBezTo>
                    <a:cubicBezTo>
                      <a:pt x="1569" y="3319"/>
                      <a:pt x="1587" y="3301"/>
                      <a:pt x="1605" y="3284"/>
                    </a:cubicBezTo>
                    <a:cubicBezTo>
                      <a:pt x="1630" y="3259"/>
                      <a:pt x="1655" y="3233"/>
                      <a:pt x="1655" y="3183"/>
                    </a:cubicBezTo>
                    <a:cubicBezTo>
                      <a:pt x="1680" y="3158"/>
                      <a:pt x="1705" y="3133"/>
                      <a:pt x="1705" y="3108"/>
                    </a:cubicBezTo>
                    <a:cubicBezTo>
                      <a:pt x="1730" y="3058"/>
                      <a:pt x="1755" y="3008"/>
                      <a:pt x="1780" y="2958"/>
                    </a:cubicBezTo>
                    <a:cubicBezTo>
                      <a:pt x="1805" y="3008"/>
                      <a:pt x="1805" y="3058"/>
                      <a:pt x="1830" y="3133"/>
                    </a:cubicBezTo>
                    <a:cubicBezTo>
                      <a:pt x="1830" y="3208"/>
                      <a:pt x="1855" y="3259"/>
                      <a:pt x="1855" y="3334"/>
                    </a:cubicBezTo>
                    <a:cubicBezTo>
                      <a:pt x="1880" y="3359"/>
                      <a:pt x="1880" y="3384"/>
                      <a:pt x="1880" y="3409"/>
                    </a:cubicBezTo>
                    <a:cubicBezTo>
                      <a:pt x="1880" y="3434"/>
                      <a:pt x="1905" y="3484"/>
                      <a:pt x="1905" y="3509"/>
                    </a:cubicBezTo>
                    <a:cubicBezTo>
                      <a:pt x="1905" y="3534"/>
                      <a:pt x="1930" y="3534"/>
                      <a:pt x="1955" y="3534"/>
                    </a:cubicBezTo>
                    <a:cubicBezTo>
                      <a:pt x="1980" y="3534"/>
                      <a:pt x="2006" y="3509"/>
                      <a:pt x="2006" y="3484"/>
                    </a:cubicBezTo>
                    <a:cubicBezTo>
                      <a:pt x="2006" y="3434"/>
                      <a:pt x="1980" y="3384"/>
                      <a:pt x="1980" y="3309"/>
                    </a:cubicBezTo>
                    <a:cubicBezTo>
                      <a:pt x="1955" y="3259"/>
                      <a:pt x="1955" y="3183"/>
                      <a:pt x="1930" y="3133"/>
                    </a:cubicBezTo>
                    <a:cubicBezTo>
                      <a:pt x="1930" y="3058"/>
                      <a:pt x="1905" y="2983"/>
                      <a:pt x="1880" y="2908"/>
                    </a:cubicBezTo>
                    <a:lnTo>
                      <a:pt x="1880" y="2908"/>
                    </a:lnTo>
                    <a:cubicBezTo>
                      <a:pt x="1930" y="2933"/>
                      <a:pt x="2006" y="2958"/>
                      <a:pt x="2056" y="3008"/>
                    </a:cubicBezTo>
                    <a:cubicBezTo>
                      <a:pt x="2131" y="3058"/>
                      <a:pt x="2206" y="3083"/>
                      <a:pt x="2306" y="3133"/>
                    </a:cubicBezTo>
                    <a:cubicBezTo>
                      <a:pt x="2319" y="3146"/>
                      <a:pt x="2331" y="3152"/>
                      <a:pt x="2344" y="3152"/>
                    </a:cubicBezTo>
                    <a:cubicBezTo>
                      <a:pt x="2356" y="3152"/>
                      <a:pt x="2369" y="3146"/>
                      <a:pt x="2381" y="3133"/>
                    </a:cubicBezTo>
                    <a:cubicBezTo>
                      <a:pt x="2381" y="3108"/>
                      <a:pt x="2381" y="3058"/>
                      <a:pt x="2356" y="3058"/>
                    </a:cubicBezTo>
                    <a:cubicBezTo>
                      <a:pt x="2281" y="2983"/>
                      <a:pt x="2181" y="2933"/>
                      <a:pt x="2106" y="2883"/>
                    </a:cubicBezTo>
                    <a:cubicBezTo>
                      <a:pt x="2031" y="2832"/>
                      <a:pt x="1930" y="2782"/>
                      <a:pt x="1855" y="2757"/>
                    </a:cubicBezTo>
                    <a:cubicBezTo>
                      <a:pt x="1855" y="2732"/>
                      <a:pt x="1855" y="2732"/>
                      <a:pt x="1855" y="2732"/>
                    </a:cubicBezTo>
                    <a:cubicBezTo>
                      <a:pt x="1830" y="2657"/>
                      <a:pt x="1805" y="2557"/>
                      <a:pt x="1780" y="2482"/>
                    </a:cubicBezTo>
                    <a:lnTo>
                      <a:pt x="1855" y="2482"/>
                    </a:lnTo>
                    <a:cubicBezTo>
                      <a:pt x="1905" y="2507"/>
                      <a:pt x="1955" y="2507"/>
                      <a:pt x="2006" y="2532"/>
                    </a:cubicBezTo>
                    <a:cubicBezTo>
                      <a:pt x="2031" y="2532"/>
                      <a:pt x="2081" y="2557"/>
                      <a:pt x="2106" y="2557"/>
                    </a:cubicBezTo>
                    <a:lnTo>
                      <a:pt x="2156" y="2582"/>
                    </a:lnTo>
                    <a:cubicBezTo>
                      <a:pt x="2181" y="2582"/>
                      <a:pt x="2206" y="2582"/>
                      <a:pt x="2231" y="2607"/>
                    </a:cubicBezTo>
                    <a:lnTo>
                      <a:pt x="2331" y="2607"/>
                    </a:lnTo>
                    <a:cubicBezTo>
                      <a:pt x="2356" y="2607"/>
                      <a:pt x="2356" y="2582"/>
                      <a:pt x="2356" y="2557"/>
                    </a:cubicBezTo>
                    <a:cubicBezTo>
                      <a:pt x="2356" y="2557"/>
                      <a:pt x="2356" y="2557"/>
                      <a:pt x="2356" y="2532"/>
                    </a:cubicBezTo>
                    <a:cubicBezTo>
                      <a:pt x="2331" y="2431"/>
                      <a:pt x="2331" y="2331"/>
                      <a:pt x="2281" y="2231"/>
                    </a:cubicBezTo>
                    <a:cubicBezTo>
                      <a:pt x="2281" y="2181"/>
                      <a:pt x="2281" y="2131"/>
                      <a:pt x="2256" y="2106"/>
                    </a:cubicBezTo>
                    <a:cubicBezTo>
                      <a:pt x="2256" y="2081"/>
                      <a:pt x="2256" y="2081"/>
                      <a:pt x="2256" y="2055"/>
                    </a:cubicBezTo>
                    <a:cubicBezTo>
                      <a:pt x="2331" y="2081"/>
                      <a:pt x="2432" y="2106"/>
                      <a:pt x="2507" y="2131"/>
                    </a:cubicBezTo>
                    <a:cubicBezTo>
                      <a:pt x="2557" y="2156"/>
                      <a:pt x="2582" y="2156"/>
                      <a:pt x="2607" y="2181"/>
                    </a:cubicBezTo>
                    <a:lnTo>
                      <a:pt x="2632" y="2181"/>
                    </a:lnTo>
                    <a:cubicBezTo>
                      <a:pt x="2657" y="2281"/>
                      <a:pt x="2707" y="2356"/>
                      <a:pt x="2757" y="2431"/>
                    </a:cubicBezTo>
                    <a:cubicBezTo>
                      <a:pt x="2782" y="2482"/>
                      <a:pt x="2808" y="2507"/>
                      <a:pt x="2833" y="2557"/>
                    </a:cubicBezTo>
                    <a:cubicBezTo>
                      <a:pt x="2858" y="2607"/>
                      <a:pt x="2883" y="2657"/>
                      <a:pt x="2933" y="2707"/>
                    </a:cubicBezTo>
                    <a:cubicBezTo>
                      <a:pt x="2933" y="2707"/>
                      <a:pt x="2944" y="2718"/>
                      <a:pt x="2951" y="2718"/>
                    </a:cubicBezTo>
                    <a:cubicBezTo>
                      <a:pt x="2955" y="2718"/>
                      <a:pt x="2958" y="2715"/>
                      <a:pt x="2958" y="2707"/>
                    </a:cubicBezTo>
                    <a:cubicBezTo>
                      <a:pt x="2983" y="2707"/>
                      <a:pt x="2983" y="2682"/>
                      <a:pt x="2983" y="2657"/>
                    </a:cubicBezTo>
                    <a:cubicBezTo>
                      <a:pt x="2933" y="2582"/>
                      <a:pt x="2883" y="2482"/>
                      <a:pt x="2833" y="2406"/>
                    </a:cubicBezTo>
                    <a:cubicBezTo>
                      <a:pt x="2808" y="2331"/>
                      <a:pt x="2757" y="2281"/>
                      <a:pt x="2732" y="2206"/>
                    </a:cubicBezTo>
                    <a:lnTo>
                      <a:pt x="2732" y="2206"/>
                    </a:lnTo>
                    <a:cubicBezTo>
                      <a:pt x="2782" y="2231"/>
                      <a:pt x="2833" y="2231"/>
                      <a:pt x="2883" y="2256"/>
                    </a:cubicBezTo>
                    <a:cubicBezTo>
                      <a:pt x="2933" y="2281"/>
                      <a:pt x="3008" y="2281"/>
                      <a:pt x="3058" y="2306"/>
                    </a:cubicBezTo>
                    <a:cubicBezTo>
                      <a:pt x="3108" y="2331"/>
                      <a:pt x="3158" y="2331"/>
                      <a:pt x="3209" y="2356"/>
                    </a:cubicBezTo>
                    <a:cubicBezTo>
                      <a:pt x="3234" y="2356"/>
                      <a:pt x="3284" y="2356"/>
                      <a:pt x="3284" y="2331"/>
                    </a:cubicBezTo>
                    <a:cubicBezTo>
                      <a:pt x="3309" y="2306"/>
                      <a:pt x="3309" y="2256"/>
                      <a:pt x="3284" y="2231"/>
                    </a:cubicBezTo>
                    <a:cubicBezTo>
                      <a:pt x="3209" y="2206"/>
                      <a:pt x="3158" y="2181"/>
                      <a:pt x="3083" y="2156"/>
                    </a:cubicBezTo>
                    <a:cubicBezTo>
                      <a:pt x="3033" y="2131"/>
                      <a:pt x="2958" y="2106"/>
                      <a:pt x="2908" y="2106"/>
                    </a:cubicBezTo>
                    <a:cubicBezTo>
                      <a:pt x="2883" y="2081"/>
                      <a:pt x="2883" y="2081"/>
                      <a:pt x="2858" y="2081"/>
                    </a:cubicBezTo>
                    <a:cubicBezTo>
                      <a:pt x="2908" y="2055"/>
                      <a:pt x="2958" y="2055"/>
                      <a:pt x="3008" y="2030"/>
                    </a:cubicBezTo>
                    <a:cubicBezTo>
                      <a:pt x="3133" y="1980"/>
                      <a:pt x="3234" y="1955"/>
                      <a:pt x="3359" y="1905"/>
                    </a:cubicBezTo>
                    <a:cubicBezTo>
                      <a:pt x="3384" y="1880"/>
                      <a:pt x="3384" y="1830"/>
                      <a:pt x="3384" y="1805"/>
                    </a:cubicBezTo>
                    <a:cubicBezTo>
                      <a:pt x="3384" y="1780"/>
                      <a:pt x="3384" y="1780"/>
                      <a:pt x="3359" y="1755"/>
                    </a:cubicBezTo>
                    <a:lnTo>
                      <a:pt x="3284" y="1755"/>
                    </a:lnTo>
                    <a:cubicBezTo>
                      <a:pt x="3183" y="1780"/>
                      <a:pt x="3083" y="1830"/>
                      <a:pt x="2958" y="1855"/>
                    </a:cubicBezTo>
                    <a:cubicBezTo>
                      <a:pt x="2858" y="1905"/>
                      <a:pt x="2757" y="1955"/>
                      <a:pt x="2632" y="1980"/>
                    </a:cubicBezTo>
                    <a:cubicBezTo>
                      <a:pt x="2632" y="1980"/>
                      <a:pt x="2632" y="1980"/>
                      <a:pt x="2607" y="2005"/>
                    </a:cubicBezTo>
                    <a:cubicBezTo>
                      <a:pt x="2582" y="1980"/>
                      <a:pt x="2557" y="1980"/>
                      <a:pt x="2532" y="1980"/>
                    </a:cubicBezTo>
                    <a:cubicBezTo>
                      <a:pt x="2457" y="1955"/>
                      <a:pt x="2381" y="1930"/>
                      <a:pt x="2306" y="1905"/>
                    </a:cubicBezTo>
                    <a:cubicBezTo>
                      <a:pt x="2331" y="1880"/>
                      <a:pt x="2356" y="1880"/>
                      <a:pt x="2381" y="1855"/>
                    </a:cubicBezTo>
                    <a:cubicBezTo>
                      <a:pt x="2432" y="1830"/>
                      <a:pt x="2457" y="1805"/>
                      <a:pt x="2507" y="1805"/>
                    </a:cubicBezTo>
                    <a:cubicBezTo>
                      <a:pt x="2557" y="1780"/>
                      <a:pt x="2607" y="1755"/>
                      <a:pt x="2632" y="1730"/>
                    </a:cubicBezTo>
                    <a:cubicBezTo>
                      <a:pt x="2682" y="1705"/>
                      <a:pt x="2707" y="1680"/>
                      <a:pt x="2757" y="1654"/>
                    </a:cubicBezTo>
                    <a:cubicBezTo>
                      <a:pt x="2757" y="1654"/>
                      <a:pt x="2782" y="1629"/>
                      <a:pt x="2782" y="1629"/>
                    </a:cubicBezTo>
                    <a:cubicBezTo>
                      <a:pt x="2808" y="1604"/>
                      <a:pt x="2833" y="1579"/>
                      <a:pt x="2808" y="1554"/>
                    </a:cubicBezTo>
                    <a:cubicBezTo>
                      <a:pt x="2782" y="1529"/>
                      <a:pt x="2757" y="1504"/>
                      <a:pt x="2732" y="1504"/>
                    </a:cubicBezTo>
                    <a:cubicBezTo>
                      <a:pt x="2707" y="1479"/>
                      <a:pt x="2657" y="1454"/>
                      <a:pt x="2607" y="1429"/>
                    </a:cubicBezTo>
                    <a:cubicBezTo>
                      <a:pt x="2557" y="1429"/>
                      <a:pt x="2507" y="1404"/>
                      <a:pt x="2457" y="1404"/>
                    </a:cubicBezTo>
                    <a:cubicBezTo>
                      <a:pt x="2432" y="1379"/>
                      <a:pt x="2381" y="1354"/>
                      <a:pt x="2331" y="1329"/>
                    </a:cubicBezTo>
                    <a:lnTo>
                      <a:pt x="2356" y="1329"/>
                    </a:lnTo>
                    <a:cubicBezTo>
                      <a:pt x="2306" y="1329"/>
                      <a:pt x="2256" y="1304"/>
                      <a:pt x="2231" y="1279"/>
                    </a:cubicBezTo>
                    <a:cubicBezTo>
                      <a:pt x="2206" y="1279"/>
                      <a:pt x="2181" y="1253"/>
                      <a:pt x="2131" y="1253"/>
                    </a:cubicBezTo>
                    <a:cubicBezTo>
                      <a:pt x="2156" y="1228"/>
                      <a:pt x="2156" y="1228"/>
                      <a:pt x="2181" y="1228"/>
                    </a:cubicBezTo>
                    <a:cubicBezTo>
                      <a:pt x="2206" y="1178"/>
                      <a:pt x="2256" y="1153"/>
                      <a:pt x="2306" y="1103"/>
                    </a:cubicBezTo>
                    <a:cubicBezTo>
                      <a:pt x="2331" y="1078"/>
                      <a:pt x="2381" y="1053"/>
                      <a:pt x="2407" y="1028"/>
                    </a:cubicBezTo>
                    <a:cubicBezTo>
                      <a:pt x="2407" y="1028"/>
                      <a:pt x="2432" y="1053"/>
                      <a:pt x="2432" y="1053"/>
                    </a:cubicBezTo>
                    <a:cubicBezTo>
                      <a:pt x="2507" y="1078"/>
                      <a:pt x="2607" y="1103"/>
                      <a:pt x="2682" y="1128"/>
                    </a:cubicBezTo>
                    <a:cubicBezTo>
                      <a:pt x="2757" y="1153"/>
                      <a:pt x="2858" y="1178"/>
                      <a:pt x="2933" y="1178"/>
                    </a:cubicBezTo>
                    <a:cubicBezTo>
                      <a:pt x="2948" y="1186"/>
                      <a:pt x="2960" y="1189"/>
                      <a:pt x="2971" y="1189"/>
                    </a:cubicBezTo>
                    <a:cubicBezTo>
                      <a:pt x="2998" y="1189"/>
                      <a:pt x="3015" y="1171"/>
                      <a:pt x="3033" y="1153"/>
                    </a:cubicBezTo>
                    <a:cubicBezTo>
                      <a:pt x="3033" y="1103"/>
                      <a:pt x="3008" y="1078"/>
                      <a:pt x="2983" y="1053"/>
                    </a:cubicBezTo>
                    <a:cubicBezTo>
                      <a:pt x="2908" y="1028"/>
                      <a:pt x="2808" y="1003"/>
                      <a:pt x="2732" y="978"/>
                    </a:cubicBezTo>
                    <a:cubicBezTo>
                      <a:pt x="2657" y="953"/>
                      <a:pt x="2582" y="953"/>
                      <a:pt x="2532" y="928"/>
                    </a:cubicBezTo>
                    <a:cubicBezTo>
                      <a:pt x="2557" y="903"/>
                      <a:pt x="2582" y="903"/>
                      <a:pt x="2582" y="878"/>
                    </a:cubicBezTo>
                    <a:cubicBezTo>
                      <a:pt x="2607" y="852"/>
                      <a:pt x="2632" y="827"/>
                      <a:pt x="2657" y="827"/>
                    </a:cubicBezTo>
                    <a:cubicBezTo>
                      <a:pt x="2682" y="802"/>
                      <a:pt x="2707" y="777"/>
                      <a:pt x="2732" y="752"/>
                    </a:cubicBezTo>
                    <a:cubicBezTo>
                      <a:pt x="2782" y="727"/>
                      <a:pt x="2808" y="702"/>
                      <a:pt x="2858" y="652"/>
                    </a:cubicBezTo>
                    <a:cubicBezTo>
                      <a:pt x="2883" y="652"/>
                      <a:pt x="2883" y="627"/>
                      <a:pt x="2858" y="602"/>
                    </a:cubicBezTo>
                    <a:cubicBezTo>
                      <a:pt x="2858" y="602"/>
                      <a:pt x="2833" y="577"/>
                      <a:pt x="2833" y="577"/>
                    </a:cubicBezTo>
                    <a:cubicBezTo>
                      <a:pt x="2808" y="577"/>
                      <a:pt x="2808" y="602"/>
                      <a:pt x="2808" y="602"/>
                    </a:cubicBezTo>
                    <a:cubicBezTo>
                      <a:pt x="2757" y="627"/>
                      <a:pt x="2707" y="677"/>
                      <a:pt x="2682" y="702"/>
                    </a:cubicBezTo>
                    <a:cubicBezTo>
                      <a:pt x="2632" y="752"/>
                      <a:pt x="2582" y="777"/>
                      <a:pt x="2532" y="827"/>
                    </a:cubicBezTo>
                    <a:cubicBezTo>
                      <a:pt x="2532" y="827"/>
                      <a:pt x="2532" y="827"/>
                      <a:pt x="2507" y="852"/>
                    </a:cubicBezTo>
                    <a:cubicBezTo>
                      <a:pt x="2507" y="802"/>
                      <a:pt x="2507" y="777"/>
                      <a:pt x="2507" y="727"/>
                    </a:cubicBezTo>
                    <a:cubicBezTo>
                      <a:pt x="2507" y="627"/>
                      <a:pt x="2507" y="552"/>
                      <a:pt x="2507" y="451"/>
                    </a:cubicBezTo>
                    <a:cubicBezTo>
                      <a:pt x="2507" y="401"/>
                      <a:pt x="2482" y="376"/>
                      <a:pt x="2457" y="376"/>
                    </a:cubicBezTo>
                    <a:cubicBezTo>
                      <a:pt x="2407" y="376"/>
                      <a:pt x="2381" y="401"/>
                      <a:pt x="2381" y="451"/>
                    </a:cubicBezTo>
                    <a:cubicBezTo>
                      <a:pt x="2381" y="527"/>
                      <a:pt x="2381" y="627"/>
                      <a:pt x="2381" y="702"/>
                    </a:cubicBezTo>
                    <a:cubicBezTo>
                      <a:pt x="2381" y="802"/>
                      <a:pt x="2356" y="878"/>
                      <a:pt x="2356" y="953"/>
                    </a:cubicBezTo>
                    <a:cubicBezTo>
                      <a:pt x="2356" y="953"/>
                      <a:pt x="2356" y="953"/>
                      <a:pt x="2381" y="978"/>
                    </a:cubicBezTo>
                    <a:cubicBezTo>
                      <a:pt x="2331" y="1003"/>
                      <a:pt x="2306" y="1028"/>
                      <a:pt x="2256" y="1053"/>
                    </a:cubicBezTo>
                    <a:cubicBezTo>
                      <a:pt x="2231" y="1103"/>
                      <a:pt x="2181" y="1128"/>
                      <a:pt x="2131" y="1178"/>
                    </a:cubicBezTo>
                    <a:cubicBezTo>
                      <a:pt x="2131" y="1153"/>
                      <a:pt x="2131" y="1153"/>
                      <a:pt x="2131" y="1128"/>
                    </a:cubicBezTo>
                    <a:cubicBezTo>
                      <a:pt x="2106" y="1078"/>
                      <a:pt x="2106" y="1028"/>
                      <a:pt x="2106" y="978"/>
                    </a:cubicBezTo>
                    <a:cubicBezTo>
                      <a:pt x="2081" y="928"/>
                      <a:pt x="2081" y="878"/>
                      <a:pt x="2056" y="827"/>
                    </a:cubicBezTo>
                    <a:cubicBezTo>
                      <a:pt x="2056" y="802"/>
                      <a:pt x="2056" y="777"/>
                      <a:pt x="2056" y="752"/>
                    </a:cubicBezTo>
                    <a:cubicBezTo>
                      <a:pt x="2056" y="752"/>
                      <a:pt x="2056" y="727"/>
                      <a:pt x="2031" y="702"/>
                    </a:cubicBezTo>
                    <a:cubicBezTo>
                      <a:pt x="2031" y="702"/>
                      <a:pt x="2031" y="702"/>
                      <a:pt x="2031" y="677"/>
                    </a:cubicBezTo>
                    <a:cubicBezTo>
                      <a:pt x="2031" y="677"/>
                      <a:pt x="2006" y="652"/>
                      <a:pt x="1980" y="652"/>
                    </a:cubicBezTo>
                    <a:lnTo>
                      <a:pt x="1955" y="652"/>
                    </a:lnTo>
                    <a:cubicBezTo>
                      <a:pt x="1930" y="677"/>
                      <a:pt x="1905" y="702"/>
                      <a:pt x="1880" y="702"/>
                    </a:cubicBezTo>
                    <a:cubicBezTo>
                      <a:pt x="1855" y="727"/>
                      <a:pt x="1830" y="752"/>
                      <a:pt x="1805" y="777"/>
                    </a:cubicBezTo>
                    <a:cubicBezTo>
                      <a:pt x="1780" y="802"/>
                      <a:pt x="1755" y="827"/>
                      <a:pt x="1730" y="827"/>
                    </a:cubicBezTo>
                    <a:cubicBezTo>
                      <a:pt x="1705" y="852"/>
                      <a:pt x="1680" y="878"/>
                      <a:pt x="1655" y="903"/>
                    </a:cubicBezTo>
                    <a:cubicBezTo>
                      <a:pt x="1630" y="928"/>
                      <a:pt x="1605" y="953"/>
                      <a:pt x="1605" y="978"/>
                    </a:cubicBezTo>
                    <a:cubicBezTo>
                      <a:pt x="1579" y="978"/>
                      <a:pt x="1554" y="1003"/>
                      <a:pt x="1554" y="1028"/>
                    </a:cubicBezTo>
                    <a:cubicBezTo>
                      <a:pt x="1529" y="1053"/>
                      <a:pt x="1479" y="1078"/>
                      <a:pt x="1454" y="1103"/>
                    </a:cubicBezTo>
                    <a:cubicBezTo>
                      <a:pt x="1454" y="1078"/>
                      <a:pt x="1454" y="1053"/>
                      <a:pt x="1454" y="1028"/>
                    </a:cubicBezTo>
                    <a:cubicBezTo>
                      <a:pt x="1429" y="978"/>
                      <a:pt x="1429" y="903"/>
                      <a:pt x="1404" y="852"/>
                    </a:cubicBezTo>
                    <a:cubicBezTo>
                      <a:pt x="1404" y="827"/>
                      <a:pt x="1404" y="802"/>
                      <a:pt x="1404" y="777"/>
                    </a:cubicBezTo>
                    <a:cubicBezTo>
                      <a:pt x="1404" y="752"/>
                      <a:pt x="1404" y="752"/>
                      <a:pt x="1429" y="752"/>
                    </a:cubicBezTo>
                    <a:cubicBezTo>
                      <a:pt x="1454" y="702"/>
                      <a:pt x="1479" y="652"/>
                      <a:pt x="1504" y="602"/>
                    </a:cubicBezTo>
                    <a:cubicBezTo>
                      <a:pt x="1529" y="552"/>
                      <a:pt x="1554" y="477"/>
                      <a:pt x="1579" y="426"/>
                    </a:cubicBezTo>
                    <a:cubicBezTo>
                      <a:pt x="1605" y="376"/>
                      <a:pt x="1605" y="326"/>
                      <a:pt x="1630" y="251"/>
                    </a:cubicBezTo>
                    <a:cubicBezTo>
                      <a:pt x="1655" y="201"/>
                      <a:pt x="1680" y="126"/>
                      <a:pt x="1705" y="76"/>
                    </a:cubicBezTo>
                    <a:cubicBezTo>
                      <a:pt x="1705" y="50"/>
                      <a:pt x="1705" y="25"/>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8"/>
              <p:cNvSpPr/>
              <p:nvPr/>
            </p:nvSpPr>
            <p:spPr>
              <a:xfrm>
                <a:off x="5048400" y="1250650"/>
                <a:ext cx="84625" cy="88375"/>
              </a:xfrm>
              <a:custGeom>
                <a:avLst/>
                <a:gdLst/>
                <a:ahLst/>
                <a:cxnLst/>
                <a:rect l="l" t="t" r="r" b="b"/>
                <a:pathLst>
                  <a:path w="3385" h="3535" extrusionOk="0">
                    <a:moveTo>
                      <a:pt x="2331" y="1329"/>
                    </a:moveTo>
                    <a:lnTo>
                      <a:pt x="2331" y="1329"/>
                    </a:lnTo>
                    <a:cubicBezTo>
                      <a:pt x="2339" y="1332"/>
                      <a:pt x="2346" y="1336"/>
                      <a:pt x="2353" y="1339"/>
                    </a:cubicBezTo>
                    <a:lnTo>
                      <a:pt x="2353" y="1339"/>
                    </a:lnTo>
                    <a:cubicBezTo>
                      <a:pt x="2346" y="1329"/>
                      <a:pt x="2331" y="1329"/>
                      <a:pt x="2331" y="1329"/>
                    </a:cubicBezTo>
                    <a:close/>
                    <a:moveTo>
                      <a:pt x="1956" y="802"/>
                    </a:moveTo>
                    <a:cubicBezTo>
                      <a:pt x="1956" y="802"/>
                      <a:pt x="1981" y="828"/>
                      <a:pt x="1981" y="853"/>
                    </a:cubicBezTo>
                    <a:cubicBezTo>
                      <a:pt x="1981" y="903"/>
                      <a:pt x="2006" y="953"/>
                      <a:pt x="2006" y="1003"/>
                    </a:cubicBezTo>
                    <a:cubicBezTo>
                      <a:pt x="2031" y="1053"/>
                      <a:pt x="2031" y="1103"/>
                      <a:pt x="2056" y="1153"/>
                    </a:cubicBezTo>
                    <a:cubicBezTo>
                      <a:pt x="2056" y="1178"/>
                      <a:pt x="2056" y="1203"/>
                      <a:pt x="2056" y="1229"/>
                    </a:cubicBezTo>
                    <a:cubicBezTo>
                      <a:pt x="2031" y="1254"/>
                      <a:pt x="2006" y="1279"/>
                      <a:pt x="1956" y="1304"/>
                    </a:cubicBezTo>
                    <a:cubicBezTo>
                      <a:pt x="1930" y="1329"/>
                      <a:pt x="1880" y="1379"/>
                      <a:pt x="1830" y="1404"/>
                    </a:cubicBezTo>
                    <a:cubicBezTo>
                      <a:pt x="1780" y="1454"/>
                      <a:pt x="1730" y="1504"/>
                      <a:pt x="1680" y="1529"/>
                    </a:cubicBezTo>
                    <a:cubicBezTo>
                      <a:pt x="1655" y="1554"/>
                      <a:pt x="1630" y="1579"/>
                      <a:pt x="1580" y="1604"/>
                    </a:cubicBezTo>
                    <a:cubicBezTo>
                      <a:pt x="1555" y="1479"/>
                      <a:pt x="1529" y="1354"/>
                      <a:pt x="1504" y="1229"/>
                    </a:cubicBezTo>
                    <a:cubicBezTo>
                      <a:pt x="1479" y="1203"/>
                      <a:pt x="1479" y="1178"/>
                      <a:pt x="1479" y="1178"/>
                    </a:cubicBezTo>
                    <a:cubicBezTo>
                      <a:pt x="1479" y="1178"/>
                      <a:pt x="1479" y="1178"/>
                      <a:pt x="1504" y="1153"/>
                    </a:cubicBezTo>
                    <a:cubicBezTo>
                      <a:pt x="1529" y="1153"/>
                      <a:pt x="1555" y="1128"/>
                      <a:pt x="1580" y="1103"/>
                    </a:cubicBezTo>
                    <a:cubicBezTo>
                      <a:pt x="1630" y="1078"/>
                      <a:pt x="1655" y="1053"/>
                      <a:pt x="1680" y="1028"/>
                    </a:cubicBezTo>
                    <a:cubicBezTo>
                      <a:pt x="1705" y="1003"/>
                      <a:pt x="1730" y="978"/>
                      <a:pt x="1755" y="978"/>
                    </a:cubicBezTo>
                    <a:cubicBezTo>
                      <a:pt x="1780" y="953"/>
                      <a:pt x="1805" y="928"/>
                      <a:pt x="1830" y="903"/>
                    </a:cubicBezTo>
                    <a:cubicBezTo>
                      <a:pt x="1855" y="878"/>
                      <a:pt x="1905" y="828"/>
                      <a:pt x="1956" y="802"/>
                    </a:cubicBezTo>
                    <a:close/>
                    <a:moveTo>
                      <a:pt x="878" y="1003"/>
                    </a:moveTo>
                    <a:cubicBezTo>
                      <a:pt x="903" y="1003"/>
                      <a:pt x="928" y="1028"/>
                      <a:pt x="953" y="1028"/>
                    </a:cubicBezTo>
                    <a:cubicBezTo>
                      <a:pt x="978" y="1028"/>
                      <a:pt x="1028" y="1028"/>
                      <a:pt x="1053" y="1053"/>
                    </a:cubicBezTo>
                    <a:cubicBezTo>
                      <a:pt x="1078" y="1053"/>
                      <a:pt x="1103" y="1053"/>
                      <a:pt x="1154" y="1078"/>
                    </a:cubicBezTo>
                    <a:cubicBezTo>
                      <a:pt x="1204" y="1103"/>
                      <a:pt x="1254" y="1103"/>
                      <a:pt x="1329" y="1128"/>
                    </a:cubicBezTo>
                    <a:lnTo>
                      <a:pt x="1354" y="1128"/>
                    </a:lnTo>
                    <a:lnTo>
                      <a:pt x="1379" y="1229"/>
                    </a:lnTo>
                    <a:cubicBezTo>
                      <a:pt x="1429" y="1354"/>
                      <a:pt x="1454" y="1479"/>
                      <a:pt x="1479" y="1604"/>
                    </a:cubicBezTo>
                    <a:cubicBezTo>
                      <a:pt x="1479" y="1630"/>
                      <a:pt x="1479" y="1655"/>
                      <a:pt x="1504" y="1655"/>
                    </a:cubicBezTo>
                    <a:cubicBezTo>
                      <a:pt x="1454" y="1655"/>
                      <a:pt x="1429" y="1655"/>
                      <a:pt x="1404" y="1630"/>
                    </a:cubicBezTo>
                    <a:cubicBezTo>
                      <a:pt x="1304" y="1604"/>
                      <a:pt x="1204" y="1579"/>
                      <a:pt x="1078" y="1529"/>
                    </a:cubicBezTo>
                    <a:cubicBezTo>
                      <a:pt x="1078" y="1529"/>
                      <a:pt x="1078" y="1504"/>
                      <a:pt x="1078" y="1504"/>
                    </a:cubicBezTo>
                    <a:cubicBezTo>
                      <a:pt x="1053" y="1479"/>
                      <a:pt x="1053" y="1454"/>
                      <a:pt x="1053" y="1429"/>
                    </a:cubicBezTo>
                    <a:cubicBezTo>
                      <a:pt x="1028" y="1379"/>
                      <a:pt x="1003" y="1329"/>
                      <a:pt x="978" y="1279"/>
                    </a:cubicBezTo>
                    <a:cubicBezTo>
                      <a:pt x="953" y="1229"/>
                      <a:pt x="953" y="1178"/>
                      <a:pt x="928" y="1128"/>
                    </a:cubicBezTo>
                    <a:cubicBezTo>
                      <a:pt x="928" y="1078"/>
                      <a:pt x="903" y="1053"/>
                      <a:pt x="878" y="1003"/>
                    </a:cubicBezTo>
                    <a:close/>
                    <a:moveTo>
                      <a:pt x="2081" y="1304"/>
                    </a:moveTo>
                    <a:cubicBezTo>
                      <a:pt x="2106" y="1329"/>
                      <a:pt x="2156" y="1354"/>
                      <a:pt x="2206" y="1379"/>
                    </a:cubicBezTo>
                    <a:cubicBezTo>
                      <a:pt x="2256" y="1404"/>
                      <a:pt x="2331" y="1429"/>
                      <a:pt x="2382" y="1454"/>
                    </a:cubicBezTo>
                    <a:cubicBezTo>
                      <a:pt x="2482" y="1504"/>
                      <a:pt x="2582" y="1529"/>
                      <a:pt x="2682" y="1579"/>
                    </a:cubicBezTo>
                    <a:cubicBezTo>
                      <a:pt x="2657" y="1579"/>
                      <a:pt x="2657" y="1604"/>
                      <a:pt x="2632" y="1604"/>
                    </a:cubicBezTo>
                    <a:cubicBezTo>
                      <a:pt x="2607" y="1630"/>
                      <a:pt x="2557" y="1655"/>
                      <a:pt x="2507" y="1680"/>
                    </a:cubicBezTo>
                    <a:cubicBezTo>
                      <a:pt x="2457" y="1705"/>
                      <a:pt x="2407" y="1730"/>
                      <a:pt x="2357" y="1755"/>
                    </a:cubicBezTo>
                    <a:cubicBezTo>
                      <a:pt x="2331" y="1780"/>
                      <a:pt x="2281" y="1805"/>
                      <a:pt x="2256" y="1830"/>
                    </a:cubicBezTo>
                    <a:cubicBezTo>
                      <a:pt x="2231" y="1830"/>
                      <a:pt x="2231" y="1830"/>
                      <a:pt x="2206" y="1855"/>
                    </a:cubicBezTo>
                    <a:lnTo>
                      <a:pt x="2156" y="1855"/>
                    </a:lnTo>
                    <a:cubicBezTo>
                      <a:pt x="2081" y="1830"/>
                      <a:pt x="2006" y="1830"/>
                      <a:pt x="1956" y="1805"/>
                    </a:cubicBezTo>
                    <a:cubicBezTo>
                      <a:pt x="1880" y="1780"/>
                      <a:pt x="1830" y="1755"/>
                      <a:pt x="1755" y="1730"/>
                    </a:cubicBezTo>
                    <a:cubicBezTo>
                      <a:pt x="1705" y="1730"/>
                      <a:pt x="1680" y="1705"/>
                      <a:pt x="1630" y="1705"/>
                    </a:cubicBezTo>
                    <a:cubicBezTo>
                      <a:pt x="1655" y="1680"/>
                      <a:pt x="1705" y="1630"/>
                      <a:pt x="1730" y="1604"/>
                    </a:cubicBezTo>
                    <a:cubicBezTo>
                      <a:pt x="1780" y="1554"/>
                      <a:pt x="1830" y="1504"/>
                      <a:pt x="1880" y="1479"/>
                    </a:cubicBezTo>
                    <a:cubicBezTo>
                      <a:pt x="1930" y="1429"/>
                      <a:pt x="1981" y="1404"/>
                      <a:pt x="2006" y="1354"/>
                    </a:cubicBezTo>
                    <a:cubicBezTo>
                      <a:pt x="2031" y="1329"/>
                      <a:pt x="2056" y="1329"/>
                      <a:pt x="2081" y="1304"/>
                    </a:cubicBezTo>
                    <a:close/>
                    <a:moveTo>
                      <a:pt x="1053" y="1655"/>
                    </a:moveTo>
                    <a:cubicBezTo>
                      <a:pt x="1103" y="1655"/>
                      <a:pt x="1154" y="1680"/>
                      <a:pt x="1229" y="1705"/>
                    </a:cubicBezTo>
                    <a:cubicBezTo>
                      <a:pt x="1279" y="1730"/>
                      <a:pt x="1329" y="1755"/>
                      <a:pt x="1404" y="1780"/>
                    </a:cubicBezTo>
                    <a:lnTo>
                      <a:pt x="1379" y="1780"/>
                    </a:lnTo>
                    <a:cubicBezTo>
                      <a:pt x="1354" y="1830"/>
                      <a:pt x="1304" y="1855"/>
                      <a:pt x="1254" y="1905"/>
                    </a:cubicBezTo>
                    <a:cubicBezTo>
                      <a:pt x="1204" y="1955"/>
                      <a:pt x="1154" y="1980"/>
                      <a:pt x="1103" y="2031"/>
                    </a:cubicBezTo>
                    <a:cubicBezTo>
                      <a:pt x="1103" y="2031"/>
                      <a:pt x="1078" y="2056"/>
                      <a:pt x="1078" y="2081"/>
                    </a:cubicBezTo>
                    <a:cubicBezTo>
                      <a:pt x="1053" y="2056"/>
                      <a:pt x="1028" y="2056"/>
                      <a:pt x="1003" y="2056"/>
                    </a:cubicBezTo>
                    <a:cubicBezTo>
                      <a:pt x="928" y="2031"/>
                      <a:pt x="878" y="2005"/>
                      <a:pt x="828" y="2005"/>
                    </a:cubicBezTo>
                    <a:cubicBezTo>
                      <a:pt x="778" y="1980"/>
                      <a:pt x="727" y="1955"/>
                      <a:pt x="677" y="1955"/>
                    </a:cubicBezTo>
                    <a:cubicBezTo>
                      <a:pt x="652" y="1955"/>
                      <a:pt x="652" y="1930"/>
                      <a:pt x="627" y="1930"/>
                    </a:cubicBezTo>
                    <a:cubicBezTo>
                      <a:pt x="652" y="1930"/>
                      <a:pt x="652" y="1905"/>
                      <a:pt x="677" y="1905"/>
                    </a:cubicBezTo>
                    <a:cubicBezTo>
                      <a:pt x="702" y="1880"/>
                      <a:pt x="727" y="1880"/>
                      <a:pt x="727" y="1855"/>
                    </a:cubicBezTo>
                    <a:cubicBezTo>
                      <a:pt x="752" y="1830"/>
                      <a:pt x="778" y="1805"/>
                      <a:pt x="803" y="1805"/>
                    </a:cubicBezTo>
                    <a:cubicBezTo>
                      <a:pt x="853" y="1780"/>
                      <a:pt x="903" y="1730"/>
                      <a:pt x="928" y="1705"/>
                    </a:cubicBezTo>
                    <a:cubicBezTo>
                      <a:pt x="953" y="1705"/>
                      <a:pt x="978" y="1705"/>
                      <a:pt x="1003" y="1680"/>
                    </a:cubicBezTo>
                    <a:cubicBezTo>
                      <a:pt x="1003" y="1680"/>
                      <a:pt x="1028" y="1655"/>
                      <a:pt x="1053" y="1655"/>
                    </a:cubicBezTo>
                    <a:close/>
                    <a:moveTo>
                      <a:pt x="1655" y="1855"/>
                    </a:moveTo>
                    <a:lnTo>
                      <a:pt x="1655" y="1855"/>
                    </a:lnTo>
                    <a:cubicBezTo>
                      <a:pt x="1805" y="1905"/>
                      <a:pt x="1981" y="1980"/>
                      <a:pt x="2131" y="2031"/>
                    </a:cubicBezTo>
                    <a:lnTo>
                      <a:pt x="2156" y="2031"/>
                    </a:lnTo>
                    <a:cubicBezTo>
                      <a:pt x="2156" y="2056"/>
                      <a:pt x="2156" y="2081"/>
                      <a:pt x="2181" y="2106"/>
                    </a:cubicBezTo>
                    <a:cubicBezTo>
                      <a:pt x="2181" y="2131"/>
                      <a:pt x="2181" y="2181"/>
                      <a:pt x="2206" y="2231"/>
                    </a:cubicBezTo>
                    <a:cubicBezTo>
                      <a:pt x="2206" y="2281"/>
                      <a:pt x="2231" y="2356"/>
                      <a:pt x="2256" y="2407"/>
                    </a:cubicBezTo>
                    <a:cubicBezTo>
                      <a:pt x="2256" y="2457"/>
                      <a:pt x="2256" y="2482"/>
                      <a:pt x="2281" y="2507"/>
                    </a:cubicBezTo>
                    <a:lnTo>
                      <a:pt x="2231" y="2507"/>
                    </a:lnTo>
                    <a:cubicBezTo>
                      <a:pt x="2206" y="2507"/>
                      <a:pt x="2156" y="2507"/>
                      <a:pt x="2131" y="2482"/>
                    </a:cubicBezTo>
                    <a:lnTo>
                      <a:pt x="2031" y="2482"/>
                    </a:lnTo>
                    <a:cubicBezTo>
                      <a:pt x="2006" y="2457"/>
                      <a:pt x="2006" y="2457"/>
                      <a:pt x="1981" y="2457"/>
                    </a:cubicBezTo>
                    <a:cubicBezTo>
                      <a:pt x="1956" y="2457"/>
                      <a:pt x="1930" y="2457"/>
                      <a:pt x="1930" y="2432"/>
                    </a:cubicBezTo>
                    <a:cubicBezTo>
                      <a:pt x="1880" y="2432"/>
                      <a:pt x="1855" y="2432"/>
                      <a:pt x="1830" y="2407"/>
                    </a:cubicBezTo>
                    <a:lnTo>
                      <a:pt x="1755" y="2407"/>
                    </a:lnTo>
                    <a:cubicBezTo>
                      <a:pt x="1755" y="2381"/>
                      <a:pt x="1755" y="2356"/>
                      <a:pt x="1755" y="2356"/>
                    </a:cubicBezTo>
                    <a:cubicBezTo>
                      <a:pt x="1730" y="2231"/>
                      <a:pt x="1705" y="2106"/>
                      <a:pt x="1680" y="1980"/>
                    </a:cubicBezTo>
                    <a:cubicBezTo>
                      <a:pt x="1655" y="1930"/>
                      <a:pt x="1655" y="1905"/>
                      <a:pt x="1655" y="1855"/>
                    </a:cubicBezTo>
                    <a:close/>
                    <a:moveTo>
                      <a:pt x="1504" y="1805"/>
                    </a:moveTo>
                    <a:cubicBezTo>
                      <a:pt x="1504" y="1805"/>
                      <a:pt x="1529" y="1805"/>
                      <a:pt x="1529" y="1830"/>
                    </a:cubicBezTo>
                    <a:cubicBezTo>
                      <a:pt x="1555" y="1880"/>
                      <a:pt x="1555" y="1930"/>
                      <a:pt x="1580" y="1980"/>
                    </a:cubicBezTo>
                    <a:cubicBezTo>
                      <a:pt x="1605" y="2106"/>
                      <a:pt x="1630" y="2231"/>
                      <a:pt x="1655" y="2356"/>
                    </a:cubicBezTo>
                    <a:cubicBezTo>
                      <a:pt x="1630" y="2356"/>
                      <a:pt x="1630" y="2381"/>
                      <a:pt x="1605" y="2381"/>
                    </a:cubicBezTo>
                    <a:cubicBezTo>
                      <a:pt x="1605" y="2407"/>
                      <a:pt x="1580" y="2432"/>
                      <a:pt x="1555" y="2432"/>
                    </a:cubicBezTo>
                    <a:cubicBezTo>
                      <a:pt x="1555" y="2457"/>
                      <a:pt x="1555" y="2457"/>
                      <a:pt x="1529" y="2457"/>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57"/>
                    </a:cubicBezTo>
                    <a:cubicBezTo>
                      <a:pt x="1304" y="2632"/>
                      <a:pt x="1304" y="2632"/>
                      <a:pt x="1304" y="2607"/>
                    </a:cubicBezTo>
                    <a:cubicBezTo>
                      <a:pt x="1304" y="2582"/>
                      <a:pt x="1279" y="2557"/>
                      <a:pt x="1279" y="2532"/>
                    </a:cubicBezTo>
                    <a:cubicBezTo>
                      <a:pt x="1279" y="2507"/>
                      <a:pt x="1279" y="2482"/>
                      <a:pt x="1254" y="2482"/>
                    </a:cubicBezTo>
                    <a:cubicBezTo>
                      <a:pt x="1254" y="2432"/>
                      <a:pt x="1254" y="2407"/>
                      <a:pt x="1229" y="2381"/>
                    </a:cubicBezTo>
                    <a:cubicBezTo>
                      <a:pt x="1229" y="2356"/>
                      <a:pt x="1229" y="2331"/>
                      <a:pt x="1204" y="2306"/>
                    </a:cubicBezTo>
                    <a:cubicBezTo>
                      <a:pt x="1204" y="2281"/>
                      <a:pt x="1204" y="2256"/>
                      <a:pt x="1179" y="2231"/>
                    </a:cubicBezTo>
                    <a:cubicBezTo>
                      <a:pt x="1179" y="2206"/>
                      <a:pt x="1154" y="2156"/>
                      <a:pt x="1154" y="2131"/>
                    </a:cubicBezTo>
                    <a:cubicBezTo>
                      <a:pt x="1154" y="2131"/>
                      <a:pt x="1154" y="2106"/>
                      <a:pt x="1154" y="2106"/>
                    </a:cubicBezTo>
                    <a:lnTo>
                      <a:pt x="1179" y="2106"/>
                    </a:lnTo>
                    <a:cubicBezTo>
                      <a:pt x="1229" y="2056"/>
                      <a:pt x="1279" y="2005"/>
                      <a:pt x="1329" y="1980"/>
                    </a:cubicBezTo>
                    <a:cubicBezTo>
                      <a:pt x="1354" y="1930"/>
                      <a:pt x="1404" y="1905"/>
                      <a:pt x="1454" y="1855"/>
                    </a:cubicBezTo>
                    <a:cubicBezTo>
                      <a:pt x="1479" y="1830"/>
                      <a:pt x="1479" y="1830"/>
                      <a:pt x="1504" y="1805"/>
                    </a:cubicBezTo>
                    <a:close/>
                    <a:moveTo>
                      <a:pt x="1655" y="0"/>
                    </a:moveTo>
                    <a:cubicBezTo>
                      <a:pt x="1630" y="0"/>
                      <a:pt x="1630" y="0"/>
                      <a:pt x="1630" y="26"/>
                    </a:cubicBezTo>
                    <a:cubicBezTo>
                      <a:pt x="1605" y="26"/>
                      <a:pt x="1605" y="26"/>
                      <a:pt x="1605" y="51"/>
                    </a:cubicBezTo>
                    <a:cubicBezTo>
                      <a:pt x="1529" y="176"/>
                      <a:pt x="1479" y="326"/>
                      <a:pt x="1429" y="452"/>
                    </a:cubicBezTo>
                    <a:cubicBezTo>
                      <a:pt x="1404" y="477"/>
                      <a:pt x="1379" y="527"/>
                      <a:pt x="1379" y="552"/>
                    </a:cubicBezTo>
                    <a:cubicBezTo>
                      <a:pt x="1354" y="527"/>
                      <a:pt x="1354" y="502"/>
                      <a:pt x="1354" y="477"/>
                    </a:cubicBezTo>
                    <a:cubicBezTo>
                      <a:pt x="1354" y="427"/>
                      <a:pt x="1329" y="376"/>
                      <a:pt x="1329" y="301"/>
                    </a:cubicBezTo>
                    <a:cubicBezTo>
                      <a:pt x="1304" y="251"/>
                      <a:pt x="1279" y="176"/>
                      <a:pt x="1279" y="126"/>
                    </a:cubicBezTo>
                    <a:cubicBezTo>
                      <a:pt x="1279" y="101"/>
                      <a:pt x="1254" y="76"/>
                      <a:pt x="1229" y="76"/>
                    </a:cubicBezTo>
                    <a:lnTo>
                      <a:pt x="1204" y="76"/>
                    </a:lnTo>
                    <a:cubicBezTo>
                      <a:pt x="1179" y="76"/>
                      <a:pt x="1154" y="101"/>
                      <a:pt x="1154" y="151"/>
                    </a:cubicBezTo>
                    <a:cubicBezTo>
                      <a:pt x="1179" y="201"/>
                      <a:pt x="1179" y="251"/>
                      <a:pt x="1204" y="326"/>
                    </a:cubicBezTo>
                    <a:cubicBezTo>
                      <a:pt x="1204" y="376"/>
                      <a:pt x="1229" y="427"/>
                      <a:pt x="1229" y="502"/>
                    </a:cubicBezTo>
                    <a:cubicBezTo>
                      <a:pt x="1254" y="527"/>
                      <a:pt x="1254" y="552"/>
                      <a:pt x="1254" y="577"/>
                    </a:cubicBezTo>
                    <a:cubicBezTo>
                      <a:pt x="1229" y="552"/>
                      <a:pt x="1179" y="552"/>
                      <a:pt x="1154" y="527"/>
                    </a:cubicBezTo>
                    <a:cubicBezTo>
                      <a:pt x="1103" y="502"/>
                      <a:pt x="1078" y="477"/>
                      <a:pt x="1028" y="477"/>
                    </a:cubicBezTo>
                    <a:cubicBezTo>
                      <a:pt x="978" y="452"/>
                      <a:pt x="928" y="427"/>
                      <a:pt x="903" y="401"/>
                    </a:cubicBezTo>
                    <a:cubicBezTo>
                      <a:pt x="878" y="376"/>
                      <a:pt x="878" y="376"/>
                      <a:pt x="853" y="376"/>
                    </a:cubicBezTo>
                    <a:cubicBezTo>
                      <a:pt x="828" y="376"/>
                      <a:pt x="828" y="401"/>
                      <a:pt x="803" y="401"/>
                    </a:cubicBezTo>
                    <a:cubicBezTo>
                      <a:pt x="778" y="452"/>
                      <a:pt x="803" y="477"/>
                      <a:pt x="828" y="502"/>
                    </a:cubicBezTo>
                    <a:cubicBezTo>
                      <a:pt x="878" y="527"/>
                      <a:pt x="903" y="552"/>
                      <a:pt x="953" y="577"/>
                    </a:cubicBezTo>
                    <a:cubicBezTo>
                      <a:pt x="1003" y="602"/>
                      <a:pt x="1028" y="627"/>
                      <a:pt x="1078" y="652"/>
                    </a:cubicBezTo>
                    <a:cubicBezTo>
                      <a:pt x="1103" y="652"/>
                      <a:pt x="1154" y="677"/>
                      <a:pt x="1179" y="702"/>
                    </a:cubicBezTo>
                    <a:cubicBezTo>
                      <a:pt x="1229" y="727"/>
                      <a:pt x="1254" y="727"/>
                      <a:pt x="1279" y="752"/>
                    </a:cubicBezTo>
                    <a:cubicBezTo>
                      <a:pt x="1279" y="777"/>
                      <a:pt x="1304" y="828"/>
                      <a:pt x="1304" y="853"/>
                    </a:cubicBezTo>
                    <a:cubicBezTo>
                      <a:pt x="1304" y="928"/>
                      <a:pt x="1329" y="978"/>
                      <a:pt x="1329" y="1028"/>
                    </a:cubicBezTo>
                    <a:cubicBezTo>
                      <a:pt x="1329" y="1053"/>
                      <a:pt x="1354" y="1053"/>
                      <a:pt x="1354" y="1053"/>
                    </a:cubicBezTo>
                    <a:cubicBezTo>
                      <a:pt x="1279" y="1053"/>
                      <a:pt x="1229" y="1028"/>
                      <a:pt x="1154" y="1003"/>
                    </a:cubicBezTo>
                    <a:cubicBezTo>
                      <a:pt x="1128" y="1003"/>
                      <a:pt x="1103" y="1003"/>
                      <a:pt x="1078" y="978"/>
                    </a:cubicBezTo>
                    <a:cubicBezTo>
                      <a:pt x="1053" y="978"/>
                      <a:pt x="1003" y="978"/>
                      <a:pt x="978" y="953"/>
                    </a:cubicBezTo>
                    <a:cubicBezTo>
                      <a:pt x="928" y="953"/>
                      <a:pt x="903" y="953"/>
                      <a:pt x="853" y="928"/>
                    </a:cubicBezTo>
                    <a:cubicBezTo>
                      <a:pt x="828" y="928"/>
                      <a:pt x="828" y="903"/>
                      <a:pt x="803" y="903"/>
                    </a:cubicBezTo>
                    <a:cubicBezTo>
                      <a:pt x="778" y="928"/>
                      <a:pt x="752" y="953"/>
                      <a:pt x="752" y="978"/>
                    </a:cubicBezTo>
                    <a:cubicBezTo>
                      <a:pt x="752" y="1003"/>
                      <a:pt x="752" y="1028"/>
                      <a:pt x="778" y="1053"/>
                    </a:cubicBezTo>
                    <a:cubicBezTo>
                      <a:pt x="778" y="1078"/>
                      <a:pt x="778" y="1103"/>
                      <a:pt x="803" y="1103"/>
                    </a:cubicBezTo>
                    <a:cubicBezTo>
                      <a:pt x="828" y="1178"/>
                      <a:pt x="853" y="1229"/>
                      <a:pt x="878" y="1279"/>
                    </a:cubicBezTo>
                    <a:cubicBezTo>
                      <a:pt x="903" y="1329"/>
                      <a:pt x="928" y="1379"/>
                      <a:pt x="953" y="1429"/>
                    </a:cubicBezTo>
                    <a:cubicBezTo>
                      <a:pt x="978" y="1454"/>
                      <a:pt x="978" y="1479"/>
                      <a:pt x="1003" y="1504"/>
                    </a:cubicBezTo>
                    <a:cubicBezTo>
                      <a:pt x="953" y="1479"/>
                      <a:pt x="903" y="1454"/>
                      <a:pt x="853" y="1454"/>
                    </a:cubicBezTo>
                    <a:cubicBezTo>
                      <a:pt x="778" y="1429"/>
                      <a:pt x="727" y="1404"/>
                      <a:pt x="652" y="1379"/>
                    </a:cubicBezTo>
                    <a:cubicBezTo>
                      <a:pt x="652" y="1379"/>
                      <a:pt x="652" y="1379"/>
                      <a:pt x="652" y="1354"/>
                    </a:cubicBezTo>
                    <a:lnTo>
                      <a:pt x="627" y="1354"/>
                    </a:lnTo>
                    <a:cubicBezTo>
                      <a:pt x="602" y="1304"/>
                      <a:pt x="577" y="1254"/>
                      <a:pt x="527" y="1203"/>
                    </a:cubicBezTo>
                    <a:cubicBezTo>
                      <a:pt x="527" y="1153"/>
                      <a:pt x="502" y="1128"/>
                      <a:pt x="477" y="1103"/>
                    </a:cubicBezTo>
                    <a:cubicBezTo>
                      <a:pt x="452" y="1053"/>
                      <a:pt x="427" y="1028"/>
                      <a:pt x="402" y="978"/>
                    </a:cubicBezTo>
                    <a:cubicBezTo>
                      <a:pt x="402" y="953"/>
                      <a:pt x="377" y="953"/>
                      <a:pt x="351" y="953"/>
                    </a:cubicBezTo>
                    <a:lnTo>
                      <a:pt x="326" y="953"/>
                    </a:lnTo>
                    <a:cubicBezTo>
                      <a:pt x="326" y="953"/>
                      <a:pt x="301" y="978"/>
                      <a:pt x="301" y="978"/>
                    </a:cubicBezTo>
                    <a:cubicBezTo>
                      <a:pt x="301" y="1003"/>
                      <a:pt x="301" y="1003"/>
                      <a:pt x="301" y="1028"/>
                    </a:cubicBezTo>
                    <a:cubicBezTo>
                      <a:pt x="351" y="1103"/>
                      <a:pt x="377" y="1178"/>
                      <a:pt x="402" y="1254"/>
                    </a:cubicBezTo>
                    <a:cubicBezTo>
                      <a:pt x="427" y="1279"/>
                      <a:pt x="427" y="1304"/>
                      <a:pt x="452" y="1329"/>
                    </a:cubicBezTo>
                    <a:cubicBezTo>
                      <a:pt x="402" y="1304"/>
                      <a:pt x="377" y="1304"/>
                      <a:pt x="326" y="1279"/>
                    </a:cubicBezTo>
                    <a:cubicBezTo>
                      <a:pt x="276" y="1254"/>
                      <a:pt x="201" y="1254"/>
                      <a:pt x="151" y="1229"/>
                    </a:cubicBezTo>
                    <a:cubicBezTo>
                      <a:pt x="126" y="1203"/>
                      <a:pt x="101" y="1203"/>
                      <a:pt x="76" y="1178"/>
                    </a:cubicBezTo>
                    <a:lnTo>
                      <a:pt x="51" y="1178"/>
                    </a:lnTo>
                    <a:cubicBezTo>
                      <a:pt x="26" y="1178"/>
                      <a:pt x="26" y="1178"/>
                      <a:pt x="1" y="1203"/>
                    </a:cubicBezTo>
                    <a:cubicBezTo>
                      <a:pt x="1" y="1229"/>
                      <a:pt x="1" y="1254"/>
                      <a:pt x="26" y="1254"/>
                    </a:cubicBezTo>
                    <a:cubicBezTo>
                      <a:pt x="76" y="1279"/>
                      <a:pt x="101" y="1304"/>
                      <a:pt x="151" y="1329"/>
                    </a:cubicBezTo>
                    <a:cubicBezTo>
                      <a:pt x="176" y="1354"/>
                      <a:pt x="201" y="1354"/>
                      <a:pt x="226" y="1354"/>
                    </a:cubicBezTo>
                    <a:cubicBezTo>
                      <a:pt x="276" y="1379"/>
                      <a:pt x="301" y="1379"/>
                      <a:pt x="326" y="1404"/>
                    </a:cubicBezTo>
                    <a:cubicBezTo>
                      <a:pt x="351" y="1404"/>
                      <a:pt x="402" y="1429"/>
                      <a:pt x="427" y="1429"/>
                    </a:cubicBezTo>
                    <a:cubicBezTo>
                      <a:pt x="402" y="1454"/>
                      <a:pt x="377" y="1454"/>
                      <a:pt x="377" y="1479"/>
                    </a:cubicBezTo>
                    <a:cubicBezTo>
                      <a:pt x="301" y="1529"/>
                      <a:pt x="251" y="1579"/>
                      <a:pt x="176" y="1604"/>
                    </a:cubicBezTo>
                    <a:cubicBezTo>
                      <a:pt x="151" y="1630"/>
                      <a:pt x="151" y="1680"/>
                      <a:pt x="176" y="1705"/>
                    </a:cubicBezTo>
                    <a:cubicBezTo>
                      <a:pt x="176" y="1705"/>
                      <a:pt x="201" y="1730"/>
                      <a:pt x="201" y="1730"/>
                    </a:cubicBezTo>
                    <a:lnTo>
                      <a:pt x="276" y="1730"/>
                    </a:lnTo>
                    <a:cubicBezTo>
                      <a:pt x="351" y="1680"/>
                      <a:pt x="427" y="1630"/>
                      <a:pt x="502" y="1554"/>
                    </a:cubicBezTo>
                    <a:cubicBezTo>
                      <a:pt x="527" y="1554"/>
                      <a:pt x="552" y="1529"/>
                      <a:pt x="602" y="1504"/>
                    </a:cubicBezTo>
                    <a:lnTo>
                      <a:pt x="677" y="1504"/>
                    </a:lnTo>
                    <a:cubicBezTo>
                      <a:pt x="727" y="1529"/>
                      <a:pt x="803" y="1554"/>
                      <a:pt x="853" y="1579"/>
                    </a:cubicBezTo>
                    <a:cubicBezTo>
                      <a:pt x="878" y="1579"/>
                      <a:pt x="903" y="1604"/>
                      <a:pt x="953" y="1604"/>
                    </a:cubicBezTo>
                    <a:cubicBezTo>
                      <a:pt x="928" y="1630"/>
                      <a:pt x="903" y="1630"/>
                      <a:pt x="878" y="1655"/>
                    </a:cubicBezTo>
                    <a:cubicBezTo>
                      <a:pt x="853" y="1680"/>
                      <a:pt x="828" y="1705"/>
                      <a:pt x="803" y="1705"/>
                    </a:cubicBezTo>
                    <a:cubicBezTo>
                      <a:pt x="778" y="1730"/>
                      <a:pt x="752" y="1755"/>
                      <a:pt x="727" y="1780"/>
                    </a:cubicBezTo>
                    <a:cubicBezTo>
                      <a:pt x="677" y="1830"/>
                      <a:pt x="602" y="1855"/>
                      <a:pt x="552" y="1905"/>
                    </a:cubicBezTo>
                    <a:cubicBezTo>
                      <a:pt x="552" y="1905"/>
                      <a:pt x="552" y="1905"/>
                      <a:pt x="552" y="1930"/>
                    </a:cubicBezTo>
                    <a:cubicBezTo>
                      <a:pt x="527" y="1930"/>
                      <a:pt x="527" y="1930"/>
                      <a:pt x="527" y="1955"/>
                    </a:cubicBezTo>
                    <a:cubicBezTo>
                      <a:pt x="502" y="1955"/>
                      <a:pt x="527" y="1980"/>
                      <a:pt x="552" y="2005"/>
                    </a:cubicBezTo>
                    <a:lnTo>
                      <a:pt x="602" y="2005"/>
                    </a:lnTo>
                    <a:cubicBezTo>
                      <a:pt x="602" y="2005"/>
                      <a:pt x="627" y="2031"/>
                      <a:pt x="652" y="2031"/>
                    </a:cubicBezTo>
                    <a:cubicBezTo>
                      <a:pt x="702" y="2031"/>
                      <a:pt x="752" y="2056"/>
                      <a:pt x="828" y="2056"/>
                    </a:cubicBezTo>
                    <a:cubicBezTo>
                      <a:pt x="878" y="2081"/>
                      <a:pt x="928" y="2106"/>
                      <a:pt x="978" y="2106"/>
                    </a:cubicBezTo>
                    <a:cubicBezTo>
                      <a:pt x="1003" y="2106"/>
                      <a:pt x="1003" y="2131"/>
                      <a:pt x="1003" y="2131"/>
                    </a:cubicBezTo>
                    <a:cubicBezTo>
                      <a:pt x="1003" y="2131"/>
                      <a:pt x="978" y="2131"/>
                      <a:pt x="978" y="2156"/>
                    </a:cubicBezTo>
                    <a:cubicBezTo>
                      <a:pt x="928" y="2181"/>
                      <a:pt x="878" y="2231"/>
                      <a:pt x="828" y="2281"/>
                    </a:cubicBezTo>
                    <a:cubicBezTo>
                      <a:pt x="828" y="2306"/>
                      <a:pt x="803" y="2331"/>
                      <a:pt x="778" y="2356"/>
                    </a:cubicBezTo>
                    <a:cubicBezTo>
                      <a:pt x="752" y="2331"/>
                      <a:pt x="752" y="2331"/>
                      <a:pt x="752" y="2331"/>
                    </a:cubicBezTo>
                    <a:cubicBezTo>
                      <a:pt x="677" y="2331"/>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7"/>
                      <a:pt x="326" y="2407"/>
                      <a:pt x="377" y="2432"/>
                    </a:cubicBezTo>
                    <a:cubicBezTo>
                      <a:pt x="427" y="2432"/>
                      <a:pt x="477" y="2432"/>
                      <a:pt x="502" y="2457"/>
                    </a:cubicBezTo>
                    <a:cubicBezTo>
                      <a:pt x="552" y="2457"/>
                      <a:pt x="602" y="2457"/>
                      <a:pt x="627" y="2482"/>
                    </a:cubicBezTo>
                    <a:cubicBezTo>
                      <a:pt x="602" y="2507"/>
                      <a:pt x="577" y="2532"/>
                      <a:pt x="552" y="2557"/>
                    </a:cubicBezTo>
                    <a:cubicBezTo>
                      <a:pt x="527" y="2582"/>
                      <a:pt x="477" y="2632"/>
                      <a:pt x="427" y="2657"/>
                    </a:cubicBezTo>
                    <a:cubicBezTo>
                      <a:pt x="377" y="2707"/>
                      <a:pt x="351" y="2732"/>
                      <a:pt x="301" y="2782"/>
                    </a:cubicBezTo>
                    <a:cubicBezTo>
                      <a:pt x="301" y="2782"/>
                      <a:pt x="301" y="2808"/>
                      <a:pt x="301" y="2833"/>
                    </a:cubicBezTo>
                    <a:lnTo>
                      <a:pt x="351" y="2833"/>
                    </a:lnTo>
                    <a:cubicBezTo>
                      <a:pt x="402" y="2782"/>
                      <a:pt x="427" y="2757"/>
                      <a:pt x="477" y="2707"/>
                    </a:cubicBezTo>
                    <a:cubicBezTo>
                      <a:pt x="527" y="2682"/>
                      <a:pt x="552" y="2632"/>
                      <a:pt x="602" y="2582"/>
                    </a:cubicBezTo>
                    <a:cubicBezTo>
                      <a:pt x="627" y="2557"/>
                      <a:pt x="652" y="2532"/>
                      <a:pt x="702" y="2507"/>
                    </a:cubicBezTo>
                    <a:cubicBezTo>
                      <a:pt x="702" y="2557"/>
                      <a:pt x="702" y="2632"/>
                      <a:pt x="702" y="2682"/>
                    </a:cubicBezTo>
                    <a:cubicBezTo>
                      <a:pt x="677" y="2782"/>
                      <a:pt x="677" y="2858"/>
                      <a:pt x="677" y="2958"/>
                    </a:cubicBezTo>
                    <a:cubicBezTo>
                      <a:pt x="677" y="2983"/>
                      <a:pt x="702" y="3008"/>
                      <a:pt x="727" y="3008"/>
                    </a:cubicBezTo>
                    <a:cubicBezTo>
                      <a:pt x="752" y="3008"/>
                      <a:pt x="778" y="2983"/>
                      <a:pt x="778" y="2958"/>
                    </a:cubicBezTo>
                    <a:cubicBezTo>
                      <a:pt x="778" y="2808"/>
                      <a:pt x="778" y="2632"/>
                      <a:pt x="778" y="2482"/>
                    </a:cubicBezTo>
                    <a:cubicBezTo>
                      <a:pt x="803" y="2457"/>
                      <a:pt x="803" y="2457"/>
                      <a:pt x="803" y="2432"/>
                    </a:cubicBezTo>
                    <a:cubicBezTo>
                      <a:pt x="803" y="2432"/>
                      <a:pt x="803" y="2432"/>
                      <a:pt x="803" y="2407"/>
                    </a:cubicBezTo>
                    <a:cubicBezTo>
                      <a:pt x="828" y="2381"/>
                      <a:pt x="853" y="2356"/>
                      <a:pt x="903" y="2331"/>
                    </a:cubicBezTo>
                    <a:cubicBezTo>
                      <a:pt x="928" y="2306"/>
                      <a:pt x="978" y="2256"/>
                      <a:pt x="1028" y="2206"/>
                    </a:cubicBezTo>
                    <a:cubicBezTo>
                      <a:pt x="1053" y="2231"/>
                      <a:pt x="1053" y="2256"/>
                      <a:pt x="1078" y="2281"/>
                    </a:cubicBezTo>
                    <a:cubicBezTo>
                      <a:pt x="1078" y="2306"/>
                      <a:pt x="1078" y="2331"/>
                      <a:pt x="1103" y="2356"/>
                    </a:cubicBezTo>
                    <a:cubicBezTo>
                      <a:pt x="1103" y="2381"/>
                      <a:pt x="1128" y="2407"/>
                      <a:pt x="1128" y="2432"/>
                    </a:cubicBezTo>
                    <a:cubicBezTo>
                      <a:pt x="1154" y="2457"/>
                      <a:pt x="1154" y="2482"/>
                      <a:pt x="1154" y="2507"/>
                    </a:cubicBezTo>
                    <a:cubicBezTo>
                      <a:pt x="1179" y="2532"/>
                      <a:pt x="1179" y="2557"/>
                      <a:pt x="1204" y="2582"/>
                    </a:cubicBezTo>
                    <a:cubicBezTo>
                      <a:pt x="1204" y="2607"/>
                      <a:pt x="1204" y="2607"/>
                      <a:pt x="1229" y="2632"/>
                    </a:cubicBezTo>
                    <a:cubicBezTo>
                      <a:pt x="1229" y="2657"/>
                      <a:pt x="1229" y="2682"/>
                      <a:pt x="1254" y="2682"/>
                    </a:cubicBezTo>
                    <a:cubicBezTo>
                      <a:pt x="1254" y="2707"/>
                      <a:pt x="1254" y="2707"/>
                      <a:pt x="1254" y="2707"/>
                    </a:cubicBezTo>
                    <a:cubicBezTo>
                      <a:pt x="1254" y="2707"/>
                      <a:pt x="1254" y="2732"/>
                      <a:pt x="1254" y="2732"/>
                    </a:cubicBezTo>
                    <a:cubicBezTo>
                      <a:pt x="1266" y="2745"/>
                      <a:pt x="1279" y="2751"/>
                      <a:pt x="1288" y="2751"/>
                    </a:cubicBezTo>
                    <a:cubicBezTo>
                      <a:pt x="1298" y="2751"/>
                      <a:pt x="1304" y="2745"/>
                      <a:pt x="1304" y="2732"/>
                    </a:cubicBezTo>
                    <a:cubicBezTo>
                      <a:pt x="1329" y="2732"/>
                      <a:pt x="1329" y="2707"/>
                      <a:pt x="1354" y="2707"/>
                    </a:cubicBezTo>
                    <a:cubicBezTo>
                      <a:pt x="1354" y="2682"/>
                      <a:pt x="1379" y="2682"/>
                      <a:pt x="1404" y="2657"/>
                    </a:cubicBezTo>
                    <a:cubicBezTo>
                      <a:pt x="1404" y="2657"/>
                      <a:pt x="1429" y="2632"/>
                      <a:pt x="1454" y="2632"/>
                    </a:cubicBezTo>
                    <a:cubicBezTo>
                      <a:pt x="1454" y="2607"/>
                      <a:pt x="1479" y="2582"/>
                      <a:pt x="1504" y="2582"/>
                    </a:cubicBezTo>
                    <a:cubicBezTo>
                      <a:pt x="1529" y="2557"/>
                      <a:pt x="1529" y="2557"/>
                      <a:pt x="1555" y="2532"/>
                    </a:cubicBezTo>
                    <a:cubicBezTo>
                      <a:pt x="1580" y="2532"/>
                      <a:pt x="1580" y="2507"/>
                      <a:pt x="1605" y="2482"/>
                    </a:cubicBezTo>
                    <a:cubicBezTo>
                      <a:pt x="1630" y="2482"/>
                      <a:pt x="1655" y="2457"/>
                      <a:pt x="1655" y="2457"/>
                    </a:cubicBezTo>
                    <a:cubicBezTo>
                      <a:pt x="1680" y="2482"/>
                      <a:pt x="1680" y="2507"/>
                      <a:pt x="1680" y="2557"/>
                    </a:cubicBezTo>
                    <a:cubicBezTo>
                      <a:pt x="1705" y="2607"/>
                      <a:pt x="1730" y="2682"/>
                      <a:pt x="1730" y="2757"/>
                    </a:cubicBezTo>
                    <a:lnTo>
                      <a:pt x="1730" y="2782"/>
                    </a:lnTo>
                    <a:cubicBezTo>
                      <a:pt x="1705" y="2808"/>
                      <a:pt x="1705" y="2833"/>
                      <a:pt x="1680" y="2858"/>
                    </a:cubicBezTo>
                    <a:cubicBezTo>
                      <a:pt x="1655" y="2908"/>
                      <a:pt x="1630" y="2958"/>
                      <a:pt x="1630" y="2983"/>
                    </a:cubicBezTo>
                    <a:cubicBezTo>
                      <a:pt x="1605" y="3033"/>
                      <a:pt x="1580" y="3058"/>
                      <a:pt x="1555" y="3083"/>
                    </a:cubicBezTo>
                    <a:cubicBezTo>
                      <a:pt x="1529" y="3133"/>
                      <a:pt x="1504" y="3183"/>
                      <a:pt x="1504" y="3234"/>
                    </a:cubicBezTo>
                    <a:cubicBezTo>
                      <a:pt x="1479" y="3234"/>
                      <a:pt x="1479" y="3259"/>
                      <a:pt x="1479" y="3259"/>
                    </a:cubicBezTo>
                    <a:cubicBezTo>
                      <a:pt x="1479" y="3284"/>
                      <a:pt x="1504" y="3309"/>
                      <a:pt x="1504" y="3309"/>
                    </a:cubicBezTo>
                    <a:cubicBezTo>
                      <a:pt x="1519" y="3316"/>
                      <a:pt x="1532" y="3319"/>
                      <a:pt x="1543" y="3319"/>
                    </a:cubicBezTo>
                    <a:cubicBezTo>
                      <a:pt x="1569" y="3319"/>
                      <a:pt x="1587" y="3301"/>
                      <a:pt x="1605" y="3284"/>
                    </a:cubicBezTo>
                    <a:cubicBezTo>
                      <a:pt x="1630" y="3259"/>
                      <a:pt x="1655" y="3234"/>
                      <a:pt x="1655" y="3209"/>
                    </a:cubicBezTo>
                    <a:cubicBezTo>
                      <a:pt x="1680" y="3158"/>
                      <a:pt x="1705" y="3133"/>
                      <a:pt x="1705" y="3108"/>
                    </a:cubicBezTo>
                    <a:cubicBezTo>
                      <a:pt x="1730" y="3058"/>
                      <a:pt x="1755" y="3008"/>
                      <a:pt x="1780" y="2958"/>
                    </a:cubicBezTo>
                    <a:cubicBezTo>
                      <a:pt x="1805" y="3008"/>
                      <a:pt x="1805" y="3083"/>
                      <a:pt x="1830" y="3133"/>
                    </a:cubicBezTo>
                    <a:cubicBezTo>
                      <a:pt x="1830" y="3209"/>
                      <a:pt x="1855" y="3259"/>
                      <a:pt x="1855" y="3334"/>
                    </a:cubicBezTo>
                    <a:cubicBezTo>
                      <a:pt x="1880" y="3359"/>
                      <a:pt x="1880" y="3384"/>
                      <a:pt x="1880" y="3409"/>
                    </a:cubicBezTo>
                    <a:cubicBezTo>
                      <a:pt x="1880" y="3459"/>
                      <a:pt x="1905" y="3484"/>
                      <a:pt x="1905" y="3509"/>
                    </a:cubicBezTo>
                    <a:cubicBezTo>
                      <a:pt x="1905" y="3534"/>
                      <a:pt x="1930" y="3534"/>
                      <a:pt x="1956" y="3534"/>
                    </a:cubicBezTo>
                    <a:cubicBezTo>
                      <a:pt x="1981" y="3534"/>
                      <a:pt x="2006" y="3509"/>
                      <a:pt x="2006" y="3484"/>
                    </a:cubicBezTo>
                    <a:cubicBezTo>
                      <a:pt x="1981" y="3434"/>
                      <a:pt x="1981" y="3384"/>
                      <a:pt x="1981" y="3309"/>
                    </a:cubicBezTo>
                    <a:cubicBezTo>
                      <a:pt x="1956" y="3259"/>
                      <a:pt x="1956" y="3183"/>
                      <a:pt x="1930" y="3133"/>
                    </a:cubicBezTo>
                    <a:cubicBezTo>
                      <a:pt x="1930" y="3058"/>
                      <a:pt x="1905" y="2983"/>
                      <a:pt x="1880" y="2908"/>
                    </a:cubicBezTo>
                    <a:lnTo>
                      <a:pt x="1880" y="2908"/>
                    </a:lnTo>
                    <a:cubicBezTo>
                      <a:pt x="1930" y="2933"/>
                      <a:pt x="2006" y="2958"/>
                      <a:pt x="2056" y="3008"/>
                    </a:cubicBezTo>
                    <a:cubicBezTo>
                      <a:pt x="2131" y="3058"/>
                      <a:pt x="2206" y="3108"/>
                      <a:pt x="2306" y="3133"/>
                    </a:cubicBezTo>
                    <a:cubicBezTo>
                      <a:pt x="2319" y="3146"/>
                      <a:pt x="2331" y="3152"/>
                      <a:pt x="2344" y="3152"/>
                    </a:cubicBezTo>
                    <a:cubicBezTo>
                      <a:pt x="2357" y="3152"/>
                      <a:pt x="2369" y="3146"/>
                      <a:pt x="2382" y="3133"/>
                    </a:cubicBezTo>
                    <a:cubicBezTo>
                      <a:pt x="2382" y="3108"/>
                      <a:pt x="2382" y="3058"/>
                      <a:pt x="2357" y="3058"/>
                    </a:cubicBezTo>
                    <a:cubicBezTo>
                      <a:pt x="2281" y="3008"/>
                      <a:pt x="2181" y="2933"/>
                      <a:pt x="2081" y="2883"/>
                    </a:cubicBezTo>
                    <a:cubicBezTo>
                      <a:pt x="2006" y="2833"/>
                      <a:pt x="1930" y="2782"/>
                      <a:pt x="1855" y="2757"/>
                    </a:cubicBezTo>
                    <a:cubicBezTo>
                      <a:pt x="1855" y="2757"/>
                      <a:pt x="1855" y="2732"/>
                      <a:pt x="1855" y="2732"/>
                    </a:cubicBezTo>
                    <a:cubicBezTo>
                      <a:pt x="1830" y="2657"/>
                      <a:pt x="1805" y="2557"/>
                      <a:pt x="1780" y="2482"/>
                    </a:cubicBezTo>
                    <a:lnTo>
                      <a:pt x="1855" y="2482"/>
                    </a:lnTo>
                    <a:cubicBezTo>
                      <a:pt x="1905" y="2507"/>
                      <a:pt x="1956" y="2507"/>
                      <a:pt x="2006" y="2532"/>
                    </a:cubicBezTo>
                    <a:cubicBezTo>
                      <a:pt x="2031" y="2532"/>
                      <a:pt x="2081" y="2557"/>
                      <a:pt x="2106" y="2557"/>
                    </a:cubicBezTo>
                    <a:cubicBezTo>
                      <a:pt x="2131" y="2557"/>
                      <a:pt x="2131" y="2582"/>
                      <a:pt x="2156" y="2582"/>
                    </a:cubicBezTo>
                    <a:cubicBezTo>
                      <a:pt x="2181" y="2582"/>
                      <a:pt x="2206" y="2582"/>
                      <a:pt x="2231" y="2607"/>
                    </a:cubicBezTo>
                    <a:lnTo>
                      <a:pt x="2331" y="2607"/>
                    </a:lnTo>
                    <a:cubicBezTo>
                      <a:pt x="2357" y="2607"/>
                      <a:pt x="2357" y="2582"/>
                      <a:pt x="2357" y="2557"/>
                    </a:cubicBezTo>
                    <a:cubicBezTo>
                      <a:pt x="2357" y="2557"/>
                      <a:pt x="2357" y="2557"/>
                      <a:pt x="2357" y="2532"/>
                    </a:cubicBezTo>
                    <a:cubicBezTo>
                      <a:pt x="2331" y="2432"/>
                      <a:pt x="2306" y="2331"/>
                      <a:pt x="2281" y="2231"/>
                    </a:cubicBezTo>
                    <a:cubicBezTo>
                      <a:pt x="2281" y="2181"/>
                      <a:pt x="2281" y="2131"/>
                      <a:pt x="2256" y="2106"/>
                    </a:cubicBezTo>
                    <a:cubicBezTo>
                      <a:pt x="2256" y="2081"/>
                      <a:pt x="2256" y="2081"/>
                      <a:pt x="2256" y="2056"/>
                    </a:cubicBezTo>
                    <a:cubicBezTo>
                      <a:pt x="2331" y="2081"/>
                      <a:pt x="2432" y="2106"/>
                      <a:pt x="2507" y="2131"/>
                    </a:cubicBezTo>
                    <a:cubicBezTo>
                      <a:pt x="2557" y="2156"/>
                      <a:pt x="2582" y="2156"/>
                      <a:pt x="2607" y="2181"/>
                    </a:cubicBezTo>
                    <a:lnTo>
                      <a:pt x="2632" y="2181"/>
                    </a:lnTo>
                    <a:cubicBezTo>
                      <a:pt x="2657" y="2281"/>
                      <a:pt x="2707" y="2356"/>
                      <a:pt x="2758" y="2457"/>
                    </a:cubicBezTo>
                    <a:cubicBezTo>
                      <a:pt x="2783" y="2482"/>
                      <a:pt x="2808" y="2532"/>
                      <a:pt x="2833" y="2557"/>
                    </a:cubicBezTo>
                    <a:cubicBezTo>
                      <a:pt x="2858" y="2607"/>
                      <a:pt x="2883" y="2657"/>
                      <a:pt x="2908" y="2707"/>
                    </a:cubicBezTo>
                    <a:cubicBezTo>
                      <a:pt x="2925" y="2707"/>
                      <a:pt x="2941" y="2718"/>
                      <a:pt x="2951" y="2718"/>
                    </a:cubicBezTo>
                    <a:cubicBezTo>
                      <a:pt x="2955" y="2718"/>
                      <a:pt x="2958" y="2716"/>
                      <a:pt x="2958" y="2707"/>
                    </a:cubicBezTo>
                    <a:cubicBezTo>
                      <a:pt x="2983" y="2707"/>
                      <a:pt x="2983" y="2682"/>
                      <a:pt x="2983" y="2657"/>
                    </a:cubicBezTo>
                    <a:cubicBezTo>
                      <a:pt x="2933" y="2582"/>
                      <a:pt x="2883" y="2482"/>
                      <a:pt x="2833" y="2407"/>
                    </a:cubicBezTo>
                    <a:cubicBezTo>
                      <a:pt x="2808" y="2331"/>
                      <a:pt x="2758" y="2281"/>
                      <a:pt x="2732" y="2206"/>
                    </a:cubicBezTo>
                    <a:lnTo>
                      <a:pt x="2732" y="2206"/>
                    </a:lnTo>
                    <a:cubicBezTo>
                      <a:pt x="2783" y="2231"/>
                      <a:pt x="2833" y="2231"/>
                      <a:pt x="2883" y="2256"/>
                    </a:cubicBezTo>
                    <a:cubicBezTo>
                      <a:pt x="2933" y="2281"/>
                      <a:pt x="3008" y="2306"/>
                      <a:pt x="3058" y="2306"/>
                    </a:cubicBezTo>
                    <a:cubicBezTo>
                      <a:pt x="3108" y="2331"/>
                      <a:pt x="3159" y="2356"/>
                      <a:pt x="3209" y="2356"/>
                    </a:cubicBezTo>
                    <a:cubicBezTo>
                      <a:pt x="3234" y="2356"/>
                      <a:pt x="3284" y="2356"/>
                      <a:pt x="3284" y="2331"/>
                    </a:cubicBezTo>
                    <a:cubicBezTo>
                      <a:pt x="3309" y="2306"/>
                      <a:pt x="3309" y="2256"/>
                      <a:pt x="3284" y="2231"/>
                    </a:cubicBezTo>
                    <a:cubicBezTo>
                      <a:pt x="3209" y="2206"/>
                      <a:pt x="3159" y="2181"/>
                      <a:pt x="3083" y="2156"/>
                    </a:cubicBezTo>
                    <a:cubicBezTo>
                      <a:pt x="3033" y="2131"/>
                      <a:pt x="2958" y="2106"/>
                      <a:pt x="2908" y="2106"/>
                    </a:cubicBezTo>
                    <a:cubicBezTo>
                      <a:pt x="2883" y="2081"/>
                      <a:pt x="2883" y="2081"/>
                      <a:pt x="2858" y="2081"/>
                    </a:cubicBezTo>
                    <a:cubicBezTo>
                      <a:pt x="2908" y="2056"/>
                      <a:pt x="2958" y="2056"/>
                      <a:pt x="3008" y="2031"/>
                    </a:cubicBezTo>
                    <a:cubicBezTo>
                      <a:pt x="3108" y="1980"/>
                      <a:pt x="3234" y="1955"/>
                      <a:pt x="3359" y="1905"/>
                    </a:cubicBezTo>
                    <a:cubicBezTo>
                      <a:pt x="3384" y="1880"/>
                      <a:pt x="3384" y="1855"/>
                      <a:pt x="3384" y="1805"/>
                    </a:cubicBezTo>
                    <a:cubicBezTo>
                      <a:pt x="3384" y="1780"/>
                      <a:pt x="3359" y="1780"/>
                      <a:pt x="3359" y="1755"/>
                    </a:cubicBezTo>
                    <a:lnTo>
                      <a:pt x="3284" y="1755"/>
                    </a:lnTo>
                    <a:cubicBezTo>
                      <a:pt x="3184" y="1780"/>
                      <a:pt x="3083" y="1830"/>
                      <a:pt x="2958" y="1880"/>
                    </a:cubicBezTo>
                    <a:cubicBezTo>
                      <a:pt x="2858" y="1905"/>
                      <a:pt x="2758" y="1955"/>
                      <a:pt x="2632" y="1980"/>
                    </a:cubicBezTo>
                    <a:cubicBezTo>
                      <a:pt x="2632" y="1980"/>
                      <a:pt x="2607" y="2005"/>
                      <a:pt x="2607" y="2005"/>
                    </a:cubicBezTo>
                    <a:cubicBezTo>
                      <a:pt x="2582" y="1980"/>
                      <a:pt x="2557" y="1980"/>
                      <a:pt x="2532" y="1980"/>
                    </a:cubicBezTo>
                    <a:cubicBezTo>
                      <a:pt x="2457" y="1955"/>
                      <a:pt x="2382" y="1930"/>
                      <a:pt x="2306" y="1905"/>
                    </a:cubicBezTo>
                    <a:cubicBezTo>
                      <a:pt x="2331" y="1880"/>
                      <a:pt x="2357" y="1880"/>
                      <a:pt x="2382" y="1855"/>
                    </a:cubicBezTo>
                    <a:cubicBezTo>
                      <a:pt x="2432" y="1830"/>
                      <a:pt x="2457" y="1830"/>
                      <a:pt x="2507" y="1805"/>
                    </a:cubicBezTo>
                    <a:cubicBezTo>
                      <a:pt x="2557" y="1780"/>
                      <a:pt x="2607" y="1755"/>
                      <a:pt x="2632" y="1730"/>
                    </a:cubicBezTo>
                    <a:cubicBezTo>
                      <a:pt x="2682" y="1705"/>
                      <a:pt x="2707" y="1680"/>
                      <a:pt x="2758" y="1655"/>
                    </a:cubicBezTo>
                    <a:cubicBezTo>
                      <a:pt x="2758" y="1655"/>
                      <a:pt x="2783" y="1630"/>
                      <a:pt x="2783" y="1630"/>
                    </a:cubicBezTo>
                    <a:cubicBezTo>
                      <a:pt x="2808" y="1604"/>
                      <a:pt x="2833" y="1579"/>
                      <a:pt x="2808" y="1554"/>
                    </a:cubicBezTo>
                    <a:cubicBezTo>
                      <a:pt x="2783" y="1529"/>
                      <a:pt x="2758" y="1504"/>
                      <a:pt x="2732" y="1504"/>
                    </a:cubicBezTo>
                    <a:cubicBezTo>
                      <a:pt x="2707" y="1479"/>
                      <a:pt x="2657" y="1454"/>
                      <a:pt x="2607" y="1429"/>
                    </a:cubicBezTo>
                    <a:cubicBezTo>
                      <a:pt x="2557" y="1429"/>
                      <a:pt x="2507" y="1404"/>
                      <a:pt x="2457" y="1404"/>
                    </a:cubicBezTo>
                    <a:cubicBezTo>
                      <a:pt x="2435" y="1382"/>
                      <a:pt x="2395" y="1361"/>
                      <a:pt x="2353" y="1339"/>
                    </a:cubicBezTo>
                    <a:lnTo>
                      <a:pt x="2353" y="1339"/>
                    </a:lnTo>
                    <a:cubicBezTo>
                      <a:pt x="2355" y="1343"/>
                      <a:pt x="2357" y="1348"/>
                      <a:pt x="2357" y="1354"/>
                    </a:cubicBezTo>
                    <a:cubicBezTo>
                      <a:pt x="2306" y="1329"/>
                      <a:pt x="2256" y="1304"/>
                      <a:pt x="2231" y="1279"/>
                    </a:cubicBezTo>
                    <a:cubicBezTo>
                      <a:pt x="2206" y="1279"/>
                      <a:pt x="2181" y="1254"/>
                      <a:pt x="2131" y="1254"/>
                    </a:cubicBezTo>
                    <a:lnTo>
                      <a:pt x="2181" y="1229"/>
                    </a:lnTo>
                    <a:cubicBezTo>
                      <a:pt x="2206" y="1178"/>
                      <a:pt x="2256" y="1153"/>
                      <a:pt x="2306" y="1103"/>
                    </a:cubicBezTo>
                    <a:cubicBezTo>
                      <a:pt x="2331" y="1078"/>
                      <a:pt x="2382" y="1053"/>
                      <a:pt x="2407" y="1028"/>
                    </a:cubicBezTo>
                    <a:cubicBezTo>
                      <a:pt x="2407" y="1053"/>
                      <a:pt x="2432" y="1053"/>
                      <a:pt x="2432" y="1053"/>
                    </a:cubicBezTo>
                    <a:cubicBezTo>
                      <a:pt x="2507" y="1078"/>
                      <a:pt x="2582" y="1103"/>
                      <a:pt x="2682" y="1128"/>
                    </a:cubicBezTo>
                    <a:cubicBezTo>
                      <a:pt x="2758" y="1153"/>
                      <a:pt x="2858" y="1178"/>
                      <a:pt x="2933" y="1203"/>
                    </a:cubicBezTo>
                    <a:cubicBezTo>
                      <a:pt x="2983" y="1203"/>
                      <a:pt x="3008" y="1178"/>
                      <a:pt x="3033" y="1153"/>
                    </a:cubicBezTo>
                    <a:cubicBezTo>
                      <a:pt x="3033" y="1103"/>
                      <a:pt x="3008" y="1078"/>
                      <a:pt x="2983" y="1078"/>
                    </a:cubicBezTo>
                    <a:cubicBezTo>
                      <a:pt x="2908" y="1028"/>
                      <a:pt x="2808" y="1003"/>
                      <a:pt x="2707" y="978"/>
                    </a:cubicBezTo>
                    <a:cubicBezTo>
                      <a:pt x="2657" y="978"/>
                      <a:pt x="2582" y="953"/>
                      <a:pt x="2532" y="928"/>
                    </a:cubicBezTo>
                    <a:cubicBezTo>
                      <a:pt x="2557" y="903"/>
                      <a:pt x="2582" y="903"/>
                      <a:pt x="2582" y="878"/>
                    </a:cubicBezTo>
                    <a:cubicBezTo>
                      <a:pt x="2607" y="853"/>
                      <a:pt x="2632" y="853"/>
                      <a:pt x="2657" y="828"/>
                    </a:cubicBezTo>
                    <a:cubicBezTo>
                      <a:pt x="2682" y="802"/>
                      <a:pt x="2707" y="777"/>
                      <a:pt x="2732" y="777"/>
                    </a:cubicBezTo>
                    <a:cubicBezTo>
                      <a:pt x="2783" y="727"/>
                      <a:pt x="2808" y="702"/>
                      <a:pt x="2858" y="652"/>
                    </a:cubicBezTo>
                    <a:cubicBezTo>
                      <a:pt x="2883" y="652"/>
                      <a:pt x="2883" y="627"/>
                      <a:pt x="2858" y="602"/>
                    </a:cubicBezTo>
                    <a:lnTo>
                      <a:pt x="2808" y="602"/>
                    </a:lnTo>
                    <a:cubicBezTo>
                      <a:pt x="2758" y="627"/>
                      <a:pt x="2707" y="677"/>
                      <a:pt x="2682" y="702"/>
                    </a:cubicBezTo>
                    <a:cubicBezTo>
                      <a:pt x="2632" y="752"/>
                      <a:pt x="2582" y="777"/>
                      <a:pt x="2532" y="828"/>
                    </a:cubicBezTo>
                    <a:cubicBezTo>
                      <a:pt x="2532" y="828"/>
                      <a:pt x="2532" y="853"/>
                      <a:pt x="2507" y="853"/>
                    </a:cubicBezTo>
                    <a:cubicBezTo>
                      <a:pt x="2507" y="802"/>
                      <a:pt x="2507" y="777"/>
                      <a:pt x="2507" y="727"/>
                    </a:cubicBezTo>
                    <a:cubicBezTo>
                      <a:pt x="2507" y="627"/>
                      <a:pt x="2507" y="552"/>
                      <a:pt x="2507" y="452"/>
                    </a:cubicBezTo>
                    <a:cubicBezTo>
                      <a:pt x="2507" y="427"/>
                      <a:pt x="2482" y="376"/>
                      <a:pt x="2457" y="376"/>
                    </a:cubicBezTo>
                    <a:cubicBezTo>
                      <a:pt x="2407" y="376"/>
                      <a:pt x="2382" y="401"/>
                      <a:pt x="2382" y="452"/>
                    </a:cubicBezTo>
                    <a:cubicBezTo>
                      <a:pt x="2382" y="527"/>
                      <a:pt x="2382" y="627"/>
                      <a:pt x="2382" y="702"/>
                    </a:cubicBezTo>
                    <a:cubicBezTo>
                      <a:pt x="2382" y="802"/>
                      <a:pt x="2357" y="878"/>
                      <a:pt x="2357" y="953"/>
                    </a:cubicBezTo>
                    <a:cubicBezTo>
                      <a:pt x="2357" y="953"/>
                      <a:pt x="2357" y="978"/>
                      <a:pt x="2357" y="978"/>
                    </a:cubicBezTo>
                    <a:cubicBezTo>
                      <a:pt x="2331" y="1003"/>
                      <a:pt x="2306" y="1028"/>
                      <a:pt x="2256" y="1053"/>
                    </a:cubicBezTo>
                    <a:cubicBezTo>
                      <a:pt x="2206" y="1103"/>
                      <a:pt x="2181" y="1128"/>
                      <a:pt x="2131" y="1178"/>
                    </a:cubicBezTo>
                    <a:cubicBezTo>
                      <a:pt x="2131" y="1153"/>
                      <a:pt x="2131" y="1153"/>
                      <a:pt x="2131" y="1153"/>
                    </a:cubicBezTo>
                    <a:cubicBezTo>
                      <a:pt x="2106" y="1078"/>
                      <a:pt x="2106" y="1028"/>
                      <a:pt x="2106" y="978"/>
                    </a:cubicBezTo>
                    <a:cubicBezTo>
                      <a:pt x="2081" y="928"/>
                      <a:pt x="2081" y="878"/>
                      <a:pt x="2056" y="828"/>
                    </a:cubicBezTo>
                    <a:cubicBezTo>
                      <a:pt x="2056" y="802"/>
                      <a:pt x="2056" y="777"/>
                      <a:pt x="2056" y="777"/>
                    </a:cubicBezTo>
                    <a:cubicBezTo>
                      <a:pt x="2056" y="752"/>
                      <a:pt x="2031" y="727"/>
                      <a:pt x="2031" y="702"/>
                    </a:cubicBezTo>
                    <a:cubicBezTo>
                      <a:pt x="2031" y="677"/>
                      <a:pt x="2031" y="677"/>
                      <a:pt x="2031" y="677"/>
                    </a:cubicBezTo>
                    <a:cubicBezTo>
                      <a:pt x="2031" y="677"/>
                      <a:pt x="2006" y="652"/>
                      <a:pt x="1981" y="652"/>
                    </a:cubicBezTo>
                    <a:lnTo>
                      <a:pt x="1956" y="652"/>
                    </a:lnTo>
                    <a:cubicBezTo>
                      <a:pt x="1930" y="677"/>
                      <a:pt x="1905" y="702"/>
                      <a:pt x="1880" y="702"/>
                    </a:cubicBezTo>
                    <a:cubicBezTo>
                      <a:pt x="1855" y="727"/>
                      <a:pt x="1830" y="752"/>
                      <a:pt x="1805" y="777"/>
                    </a:cubicBezTo>
                    <a:cubicBezTo>
                      <a:pt x="1780" y="802"/>
                      <a:pt x="1755" y="828"/>
                      <a:pt x="1730" y="853"/>
                    </a:cubicBezTo>
                    <a:cubicBezTo>
                      <a:pt x="1705" y="878"/>
                      <a:pt x="1680" y="878"/>
                      <a:pt x="1655" y="903"/>
                    </a:cubicBezTo>
                    <a:cubicBezTo>
                      <a:pt x="1630" y="928"/>
                      <a:pt x="1605" y="953"/>
                      <a:pt x="1605" y="978"/>
                    </a:cubicBezTo>
                    <a:cubicBezTo>
                      <a:pt x="1580" y="978"/>
                      <a:pt x="1555" y="1003"/>
                      <a:pt x="1555" y="1028"/>
                    </a:cubicBezTo>
                    <a:cubicBezTo>
                      <a:pt x="1504" y="1053"/>
                      <a:pt x="1479" y="1078"/>
                      <a:pt x="1454" y="1103"/>
                    </a:cubicBezTo>
                    <a:cubicBezTo>
                      <a:pt x="1454" y="1078"/>
                      <a:pt x="1454" y="1053"/>
                      <a:pt x="1454" y="1028"/>
                    </a:cubicBezTo>
                    <a:cubicBezTo>
                      <a:pt x="1429" y="978"/>
                      <a:pt x="1429" y="903"/>
                      <a:pt x="1404" y="853"/>
                    </a:cubicBezTo>
                    <a:cubicBezTo>
                      <a:pt x="1404" y="828"/>
                      <a:pt x="1404" y="802"/>
                      <a:pt x="1404" y="777"/>
                    </a:cubicBezTo>
                    <a:cubicBezTo>
                      <a:pt x="1404" y="777"/>
                      <a:pt x="1404" y="752"/>
                      <a:pt x="1429" y="752"/>
                    </a:cubicBezTo>
                    <a:cubicBezTo>
                      <a:pt x="1454" y="702"/>
                      <a:pt x="1479" y="652"/>
                      <a:pt x="1504" y="602"/>
                    </a:cubicBezTo>
                    <a:cubicBezTo>
                      <a:pt x="1529" y="552"/>
                      <a:pt x="1555" y="477"/>
                      <a:pt x="1580" y="427"/>
                    </a:cubicBezTo>
                    <a:cubicBezTo>
                      <a:pt x="1605" y="376"/>
                      <a:pt x="1605" y="326"/>
                      <a:pt x="1630" y="276"/>
                    </a:cubicBezTo>
                    <a:cubicBezTo>
                      <a:pt x="1655" y="201"/>
                      <a:pt x="1680" y="151"/>
                      <a:pt x="1705" y="76"/>
                    </a:cubicBezTo>
                    <a:cubicBezTo>
                      <a:pt x="1705" y="51"/>
                      <a:pt x="1680" y="26"/>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8"/>
              <p:cNvSpPr/>
              <p:nvPr/>
            </p:nvSpPr>
            <p:spPr>
              <a:xfrm>
                <a:off x="5190000" y="1161050"/>
                <a:ext cx="9425" cy="5025"/>
              </a:xfrm>
              <a:custGeom>
                <a:avLst/>
                <a:gdLst/>
                <a:ahLst/>
                <a:cxnLst/>
                <a:rect l="l" t="t" r="r" b="b"/>
                <a:pathLst>
                  <a:path w="377" h="201" extrusionOk="0">
                    <a:moveTo>
                      <a:pt x="126" y="0"/>
                    </a:moveTo>
                    <a:cubicBezTo>
                      <a:pt x="101" y="26"/>
                      <a:pt x="51" y="51"/>
                      <a:pt x="26" y="76"/>
                    </a:cubicBezTo>
                    <a:cubicBezTo>
                      <a:pt x="1" y="76"/>
                      <a:pt x="1" y="126"/>
                      <a:pt x="1" y="151"/>
                    </a:cubicBezTo>
                    <a:cubicBezTo>
                      <a:pt x="26" y="176"/>
                      <a:pt x="26" y="176"/>
                      <a:pt x="51" y="201"/>
                    </a:cubicBezTo>
                    <a:cubicBezTo>
                      <a:pt x="51" y="201"/>
                      <a:pt x="76" y="201"/>
                      <a:pt x="101" y="176"/>
                    </a:cubicBezTo>
                    <a:cubicBezTo>
                      <a:pt x="176" y="126"/>
                      <a:pt x="251" y="76"/>
                      <a:pt x="327" y="26"/>
                    </a:cubicBezTo>
                    <a:cubicBezTo>
                      <a:pt x="352" y="0"/>
                      <a:pt x="352" y="0"/>
                      <a:pt x="3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8"/>
              <p:cNvSpPr/>
              <p:nvPr/>
            </p:nvSpPr>
            <p:spPr>
              <a:xfrm>
                <a:off x="5190000" y="1161050"/>
                <a:ext cx="80850" cy="50150"/>
              </a:xfrm>
              <a:custGeom>
                <a:avLst/>
                <a:gdLst/>
                <a:ahLst/>
                <a:cxnLst/>
                <a:rect l="l" t="t" r="r" b="b"/>
                <a:pathLst>
                  <a:path w="3234" h="2006" extrusionOk="0">
                    <a:moveTo>
                      <a:pt x="878" y="101"/>
                    </a:moveTo>
                    <a:cubicBezTo>
                      <a:pt x="953" y="126"/>
                      <a:pt x="1003" y="151"/>
                      <a:pt x="1053" y="176"/>
                    </a:cubicBezTo>
                    <a:cubicBezTo>
                      <a:pt x="1104" y="176"/>
                      <a:pt x="1179" y="201"/>
                      <a:pt x="1229" y="226"/>
                    </a:cubicBezTo>
                    <a:cubicBezTo>
                      <a:pt x="1229" y="226"/>
                      <a:pt x="1229" y="226"/>
                      <a:pt x="1229" y="251"/>
                    </a:cubicBezTo>
                    <a:cubicBezTo>
                      <a:pt x="1179" y="276"/>
                      <a:pt x="1129" y="326"/>
                      <a:pt x="1079" y="351"/>
                    </a:cubicBezTo>
                    <a:cubicBezTo>
                      <a:pt x="1053" y="401"/>
                      <a:pt x="1003" y="452"/>
                      <a:pt x="953" y="477"/>
                    </a:cubicBezTo>
                    <a:cubicBezTo>
                      <a:pt x="928" y="502"/>
                      <a:pt x="928" y="502"/>
                      <a:pt x="903" y="527"/>
                    </a:cubicBezTo>
                    <a:cubicBezTo>
                      <a:pt x="878" y="527"/>
                      <a:pt x="853" y="502"/>
                      <a:pt x="828" y="502"/>
                    </a:cubicBezTo>
                    <a:cubicBezTo>
                      <a:pt x="778" y="477"/>
                      <a:pt x="728" y="477"/>
                      <a:pt x="678" y="452"/>
                    </a:cubicBezTo>
                    <a:cubicBezTo>
                      <a:pt x="602" y="427"/>
                      <a:pt x="552" y="427"/>
                      <a:pt x="502" y="401"/>
                    </a:cubicBezTo>
                    <a:lnTo>
                      <a:pt x="477" y="401"/>
                    </a:lnTo>
                    <a:cubicBezTo>
                      <a:pt x="477" y="376"/>
                      <a:pt x="502" y="376"/>
                      <a:pt x="527" y="351"/>
                    </a:cubicBezTo>
                    <a:cubicBezTo>
                      <a:pt x="527" y="326"/>
                      <a:pt x="552" y="326"/>
                      <a:pt x="577" y="301"/>
                    </a:cubicBezTo>
                    <a:cubicBezTo>
                      <a:pt x="602" y="301"/>
                      <a:pt x="627" y="276"/>
                      <a:pt x="652" y="251"/>
                    </a:cubicBezTo>
                    <a:cubicBezTo>
                      <a:pt x="678" y="226"/>
                      <a:pt x="728" y="201"/>
                      <a:pt x="778" y="176"/>
                    </a:cubicBezTo>
                    <a:cubicBezTo>
                      <a:pt x="803" y="151"/>
                      <a:pt x="803" y="151"/>
                      <a:pt x="828" y="126"/>
                    </a:cubicBezTo>
                    <a:cubicBezTo>
                      <a:pt x="853" y="126"/>
                      <a:pt x="878" y="101"/>
                      <a:pt x="878" y="101"/>
                    </a:cubicBezTo>
                    <a:close/>
                    <a:moveTo>
                      <a:pt x="1480" y="301"/>
                    </a:moveTo>
                    <a:lnTo>
                      <a:pt x="1480" y="301"/>
                    </a:lnTo>
                    <a:cubicBezTo>
                      <a:pt x="1655" y="376"/>
                      <a:pt x="1805" y="427"/>
                      <a:pt x="1981" y="477"/>
                    </a:cubicBezTo>
                    <a:lnTo>
                      <a:pt x="2006" y="477"/>
                    </a:lnTo>
                    <a:cubicBezTo>
                      <a:pt x="2006" y="502"/>
                      <a:pt x="2006" y="527"/>
                      <a:pt x="2006" y="552"/>
                    </a:cubicBezTo>
                    <a:cubicBezTo>
                      <a:pt x="2006" y="602"/>
                      <a:pt x="2031" y="627"/>
                      <a:pt x="2031" y="677"/>
                    </a:cubicBezTo>
                    <a:cubicBezTo>
                      <a:pt x="2056" y="752"/>
                      <a:pt x="2056" y="803"/>
                      <a:pt x="2081" y="878"/>
                    </a:cubicBezTo>
                    <a:cubicBezTo>
                      <a:pt x="2081" y="903"/>
                      <a:pt x="2106" y="928"/>
                      <a:pt x="2106" y="953"/>
                    </a:cubicBezTo>
                    <a:lnTo>
                      <a:pt x="1981" y="953"/>
                    </a:lnTo>
                    <a:cubicBezTo>
                      <a:pt x="1931" y="928"/>
                      <a:pt x="1906" y="928"/>
                      <a:pt x="1881" y="928"/>
                    </a:cubicBezTo>
                    <a:cubicBezTo>
                      <a:pt x="1855" y="928"/>
                      <a:pt x="1830" y="928"/>
                      <a:pt x="1805" y="903"/>
                    </a:cubicBezTo>
                    <a:lnTo>
                      <a:pt x="1755" y="903"/>
                    </a:lnTo>
                    <a:cubicBezTo>
                      <a:pt x="1730" y="878"/>
                      <a:pt x="1705" y="878"/>
                      <a:pt x="1680" y="878"/>
                    </a:cubicBezTo>
                    <a:cubicBezTo>
                      <a:pt x="1655" y="878"/>
                      <a:pt x="1655" y="878"/>
                      <a:pt x="1630" y="853"/>
                    </a:cubicBezTo>
                    <a:lnTo>
                      <a:pt x="1605" y="853"/>
                    </a:lnTo>
                    <a:cubicBezTo>
                      <a:pt x="1605" y="828"/>
                      <a:pt x="1605" y="828"/>
                      <a:pt x="1580" y="803"/>
                    </a:cubicBezTo>
                    <a:cubicBezTo>
                      <a:pt x="1555" y="677"/>
                      <a:pt x="1530" y="552"/>
                      <a:pt x="1505" y="452"/>
                    </a:cubicBezTo>
                    <a:cubicBezTo>
                      <a:pt x="1505" y="401"/>
                      <a:pt x="1480" y="351"/>
                      <a:pt x="1480" y="301"/>
                    </a:cubicBezTo>
                    <a:close/>
                    <a:moveTo>
                      <a:pt x="1379" y="276"/>
                    </a:moveTo>
                    <a:cubicBezTo>
                      <a:pt x="1379" y="326"/>
                      <a:pt x="1404" y="376"/>
                      <a:pt x="1404" y="427"/>
                    </a:cubicBezTo>
                    <a:cubicBezTo>
                      <a:pt x="1429" y="552"/>
                      <a:pt x="1454" y="677"/>
                      <a:pt x="1480" y="803"/>
                    </a:cubicBezTo>
                    <a:cubicBezTo>
                      <a:pt x="1480" y="828"/>
                      <a:pt x="1454" y="828"/>
                      <a:pt x="1454" y="853"/>
                    </a:cubicBezTo>
                    <a:cubicBezTo>
                      <a:pt x="1429" y="853"/>
                      <a:pt x="1429" y="878"/>
                      <a:pt x="1404" y="903"/>
                    </a:cubicBezTo>
                    <a:cubicBezTo>
                      <a:pt x="1404" y="903"/>
                      <a:pt x="1379" y="903"/>
                      <a:pt x="1379" y="928"/>
                    </a:cubicBezTo>
                    <a:cubicBezTo>
                      <a:pt x="1379" y="928"/>
                      <a:pt x="1354" y="928"/>
                      <a:pt x="1354" y="953"/>
                    </a:cubicBezTo>
                    <a:cubicBezTo>
                      <a:pt x="1329" y="953"/>
                      <a:pt x="1304" y="978"/>
                      <a:pt x="1304" y="978"/>
                    </a:cubicBezTo>
                    <a:cubicBezTo>
                      <a:pt x="1279" y="1003"/>
                      <a:pt x="1254" y="1003"/>
                      <a:pt x="1229" y="1028"/>
                    </a:cubicBezTo>
                    <a:cubicBezTo>
                      <a:pt x="1229" y="1028"/>
                      <a:pt x="1204" y="1053"/>
                      <a:pt x="1179" y="1078"/>
                    </a:cubicBezTo>
                    <a:cubicBezTo>
                      <a:pt x="1179" y="1078"/>
                      <a:pt x="1154" y="1078"/>
                      <a:pt x="1154" y="1103"/>
                    </a:cubicBezTo>
                    <a:cubicBezTo>
                      <a:pt x="1154" y="1078"/>
                      <a:pt x="1129" y="1078"/>
                      <a:pt x="1129" y="1053"/>
                    </a:cubicBezTo>
                    <a:cubicBezTo>
                      <a:pt x="1129" y="1028"/>
                      <a:pt x="1129" y="1028"/>
                      <a:pt x="1129" y="1003"/>
                    </a:cubicBezTo>
                    <a:cubicBezTo>
                      <a:pt x="1104" y="978"/>
                      <a:pt x="1104" y="953"/>
                      <a:pt x="1104" y="928"/>
                    </a:cubicBezTo>
                    <a:cubicBezTo>
                      <a:pt x="1079" y="903"/>
                      <a:pt x="1079" y="878"/>
                      <a:pt x="1079" y="853"/>
                    </a:cubicBezTo>
                    <a:cubicBezTo>
                      <a:pt x="1053" y="828"/>
                      <a:pt x="1053" y="803"/>
                      <a:pt x="1053" y="777"/>
                    </a:cubicBezTo>
                    <a:cubicBezTo>
                      <a:pt x="1028" y="752"/>
                      <a:pt x="1028" y="727"/>
                      <a:pt x="1028" y="702"/>
                    </a:cubicBezTo>
                    <a:cubicBezTo>
                      <a:pt x="1003" y="652"/>
                      <a:pt x="1003" y="602"/>
                      <a:pt x="978" y="577"/>
                    </a:cubicBezTo>
                    <a:cubicBezTo>
                      <a:pt x="978" y="552"/>
                      <a:pt x="1003" y="552"/>
                      <a:pt x="1003" y="552"/>
                    </a:cubicBezTo>
                    <a:cubicBezTo>
                      <a:pt x="1053" y="502"/>
                      <a:pt x="1104" y="477"/>
                      <a:pt x="1154" y="427"/>
                    </a:cubicBezTo>
                    <a:cubicBezTo>
                      <a:pt x="1204" y="401"/>
                      <a:pt x="1254" y="351"/>
                      <a:pt x="1304" y="301"/>
                    </a:cubicBezTo>
                    <a:cubicBezTo>
                      <a:pt x="1304" y="301"/>
                      <a:pt x="1329" y="276"/>
                      <a:pt x="1354" y="276"/>
                    </a:cubicBezTo>
                    <a:close/>
                    <a:moveTo>
                      <a:pt x="577" y="0"/>
                    </a:moveTo>
                    <a:cubicBezTo>
                      <a:pt x="627" y="0"/>
                      <a:pt x="652" y="26"/>
                      <a:pt x="703" y="26"/>
                    </a:cubicBezTo>
                    <a:cubicBezTo>
                      <a:pt x="728" y="26"/>
                      <a:pt x="753" y="51"/>
                      <a:pt x="778" y="51"/>
                    </a:cubicBezTo>
                    <a:cubicBezTo>
                      <a:pt x="753" y="76"/>
                      <a:pt x="728" y="101"/>
                      <a:pt x="703" y="101"/>
                    </a:cubicBezTo>
                    <a:cubicBezTo>
                      <a:pt x="678" y="126"/>
                      <a:pt x="652" y="151"/>
                      <a:pt x="627" y="176"/>
                    </a:cubicBezTo>
                    <a:cubicBezTo>
                      <a:pt x="627" y="201"/>
                      <a:pt x="602" y="201"/>
                      <a:pt x="577" y="226"/>
                    </a:cubicBezTo>
                    <a:cubicBezTo>
                      <a:pt x="502" y="276"/>
                      <a:pt x="452" y="326"/>
                      <a:pt x="402" y="376"/>
                    </a:cubicBezTo>
                    <a:cubicBezTo>
                      <a:pt x="377" y="376"/>
                      <a:pt x="352" y="376"/>
                      <a:pt x="352" y="401"/>
                    </a:cubicBezTo>
                    <a:cubicBezTo>
                      <a:pt x="352" y="427"/>
                      <a:pt x="352" y="452"/>
                      <a:pt x="377" y="452"/>
                    </a:cubicBezTo>
                    <a:cubicBezTo>
                      <a:pt x="402" y="452"/>
                      <a:pt x="402" y="452"/>
                      <a:pt x="427" y="477"/>
                    </a:cubicBezTo>
                    <a:lnTo>
                      <a:pt x="477" y="477"/>
                    </a:lnTo>
                    <a:cubicBezTo>
                      <a:pt x="552" y="502"/>
                      <a:pt x="602" y="502"/>
                      <a:pt x="652" y="527"/>
                    </a:cubicBezTo>
                    <a:cubicBezTo>
                      <a:pt x="703" y="527"/>
                      <a:pt x="778" y="552"/>
                      <a:pt x="828" y="577"/>
                    </a:cubicBezTo>
                    <a:lnTo>
                      <a:pt x="853" y="577"/>
                    </a:lnTo>
                    <a:cubicBezTo>
                      <a:pt x="828" y="577"/>
                      <a:pt x="828" y="602"/>
                      <a:pt x="803" y="602"/>
                    </a:cubicBezTo>
                    <a:cubicBezTo>
                      <a:pt x="778" y="652"/>
                      <a:pt x="728" y="702"/>
                      <a:pt x="678" y="727"/>
                    </a:cubicBezTo>
                    <a:lnTo>
                      <a:pt x="602" y="803"/>
                    </a:lnTo>
                    <a:lnTo>
                      <a:pt x="577" y="803"/>
                    </a:lnTo>
                    <a:cubicBezTo>
                      <a:pt x="527" y="777"/>
                      <a:pt x="452" y="752"/>
                      <a:pt x="402" y="752"/>
                    </a:cubicBezTo>
                    <a:cubicBezTo>
                      <a:pt x="327" y="727"/>
                      <a:pt x="251" y="727"/>
                      <a:pt x="176" y="727"/>
                    </a:cubicBezTo>
                    <a:cubicBezTo>
                      <a:pt x="151" y="727"/>
                      <a:pt x="126" y="702"/>
                      <a:pt x="101" y="702"/>
                    </a:cubicBezTo>
                    <a:lnTo>
                      <a:pt x="51" y="702"/>
                    </a:lnTo>
                    <a:cubicBezTo>
                      <a:pt x="26" y="727"/>
                      <a:pt x="26" y="727"/>
                      <a:pt x="26" y="752"/>
                    </a:cubicBezTo>
                    <a:cubicBezTo>
                      <a:pt x="1" y="777"/>
                      <a:pt x="26" y="828"/>
                      <a:pt x="76" y="853"/>
                    </a:cubicBezTo>
                    <a:cubicBezTo>
                      <a:pt x="126" y="853"/>
                      <a:pt x="176" y="878"/>
                      <a:pt x="226" y="878"/>
                    </a:cubicBezTo>
                    <a:cubicBezTo>
                      <a:pt x="251" y="903"/>
                      <a:pt x="302" y="903"/>
                      <a:pt x="352" y="903"/>
                    </a:cubicBezTo>
                    <a:cubicBezTo>
                      <a:pt x="377" y="903"/>
                      <a:pt x="427" y="928"/>
                      <a:pt x="477" y="928"/>
                    </a:cubicBezTo>
                    <a:cubicBezTo>
                      <a:pt x="452" y="953"/>
                      <a:pt x="427" y="978"/>
                      <a:pt x="402" y="1003"/>
                    </a:cubicBezTo>
                    <a:cubicBezTo>
                      <a:pt x="352" y="1053"/>
                      <a:pt x="302" y="1078"/>
                      <a:pt x="276" y="1128"/>
                    </a:cubicBezTo>
                    <a:cubicBezTo>
                      <a:pt x="226" y="1153"/>
                      <a:pt x="176" y="1204"/>
                      <a:pt x="151" y="1229"/>
                    </a:cubicBezTo>
                    <a:cubicBezTo>
                      <a:pt x="126" y="1254"/>
                      <a:pt x="126" y="1254"/>
                      <a:pt x="151" y="1279"/>
                    </a:cubicBezTo>
                    <a:lnTo>
                      <a:pt x="176" y="1279"/>
                    </a:lnTo>
                    <a:cubicBezTo>
                      <a:pt x="226" y="1229"/>
                      <a:pt x="276" y="1204"/>
                      <a:pt x="302" y="1153"/>
                    </a:cubicBezTo>
                    <a:cubicBezTo>
                      <a:pt x="352" y="1128"/>
                      <a:pt x="402" y="1078"/>
                      <a:pt x="452" y="1053"/>
                    </a:cubicBezTo>
                    <a:cubicBezTo>
                      <a:pt x="477" y="1028"/>
                      <a:pt x="502" y="1003"/>
                      <a:pt x="527" y="978"/>
                    </a:cubicBezTo>
                    <a:cubicBezTo>
                      <a:pt x="527" y="1028"/>
                      <a:pt x="527" y="1078"/>
                      <a:pt x="527" y="1128"/>
                    </a:cubicBezTo>
                    <a:cubicBezTo>
                      <a:pt x="527" y="1229"/>
                      <a:pt x="527" y="1329"/>
                      <a:pt x="527" y="1404"/>
                    </a:cubicBezTo>
                    <a:cubicBezTo>
                      <a:pt x="527" y="1429"/>
                      <a:pt x="552" y="1454"/>
                      <a:pt x="552" y="1454"/>
                    </a:cubicBezTo>
                    <a:cubicBezTo>
                      <a:pt x="577" y="1454"/>
                      <a:pt x="602" y="1429"/>
                      <a:pt x="602" y="1429"/>
                    </a:cubicBezTo>
                    <a:cubicBezTo>
                      <a:pt x="627" y="1254"/>
                      <a:pt x="627" y="1078"/>
                      <a:pt x="627" y="928"/>
                    </a:cubicBezTo>
                    <a:cubicBezTo>
                      <a:pt x="627" y="903"/>
                      <a:pt x="627" y="903"/>
                      <a:pt x="652" y="903"/>
                    </a:cubicBezTo>
                    <a:cubicBezTo>
                      <a:pt x="652" y="878"/>
                      <a:pt x="652" y="878"/>
                      <a:pt x="652" y="878"/>
                    </a:cubicBezTo>
                    <a:cubicBezTo>
                      <a:pt x="678" y="853"/>
                      <a:pt x="703" y="828"/>
                      <a:pt x="728" y="803"/>
                    </a:cubicBezTo>
                    <a:cubicBezTo>
                      <a:pt x="778" y="752"/>
                      <a:pt x="828" y="702"/>
                      <a:pt x="878" y="677"/>
                    </a:cubicBezTo>
                    <a:cubicBezTo>
                      <a:pt x="878" y="677"/>
                      <a:pt x="878" y="652"/>
                      <a:pt x="878" y="652"/>
                    </a:cubicBezTo>
                    <a:cubicBezTo>
                      <a:pt x="878" y="677"/>
                      <a:pt x="903" y="702"/>
                      <a:pt x="903" y="727"/>
                    </a:cubicBezTo>
                    <a:cubicBezTo>
                      <a:pt x="903" y="752"/>
                      <a:pt x="928" y="777"/>
                      <a:pt x="928" y="803"/>
                    </a:cubicBezTo>
                    <a:cubicBezTo>
                      <a:pt x="953" y="828"/>
                      <a:pt x="953" y="853"/>
                      <a:pt x="978" y="878"/>
                    </a:cubicBezTo>
                    <a:cubicBezTo>
                      <a:pt x="978" y="903"/>
                      <a:pt x="978" y="928"/>
                      <a:pt x="1003" y="953"/>
                    </a:cubicBezTo>
                    <a:cubicBezTo>
                      <a:pt x="1003" y="978"/>
                      <a:pt x="1028" y="1003"/>
                      <a:pt x="1028" y="1028"/>
                    </a:cubicBezTo>
                    <a:cubicBezTo>
                      <a:pt x="1028" y="1053"/>
                      <a:pt x="1053" y="1078"/>
                      <a:pt x="1053" y="1103"/>
                    </a:cubicBezTo>
                    <a:cubicBezTo>
                      <a:pt x="1053" y="1103"/>
                      <a:pt x="1079" y="1128"/>
                      <a:pt x="1079" y="1153"/>
                    </a:cubicBezTo>
                    <a:lnTo>
                      <a:pt x="1104" y="1153"/>
                    </a:lnTo>
                    <a:cubicBezTo>
                      <a:pt x="1079" y="1153"/>
                      <a:pt x="1079" y="1178"/>
                      <a:pt x="1104" y="1178"/>
                    </a:cubicBezTo>
                    <a:cubicBezTo>
                      <a:pt x="1104" y="1191"/>
                      <a:pt x="1110" y="1197"/>
                      <a:pt x="1119" y="1197"/>
                    </a:cubicBezTo>
                    <a:cubicBezTo>
                      <a:pt x="1129" y="1197"/>
                      <a:pt x="1141" y="1191"/>
                      <a:pt x="1154" y="1178"/>
                    </a:cubicBezTo>
                    <a:cubicBezTo>
                      <a:pt x="1154" y="1178"/>
                      <a:pt x="1179" y="1153"/>
                      <a:pt x="1179" y="1153"/>
                    </a:cubicBezTo>
                    <a:cubicBezTo>
                      <a:pt x="1204" y="1153"/>
                      <a:pt x="1204" y="1128"/>
                      <a:pt x="1229" y="1128"/>
                    </a:cubicBezTo>
                    <a:cubicBezTo>
                      <a:pt x="1254" y="1103"/>
                      <a:pt x="1254" y="1078"/>
                      <a:pt x="1279" y="1078"/>
                    </a:cubicBezTo>
                    <a:cubicBezTo>
                      <a:pt x="1304" y="1053"/>
                      <a:pt x="1329" y="1053"/>
                      <a:pt x="1354" y="1028"/>
                    </a:cubicBezTo>
                    <a:cubicBezTo>
                      <a:pt x="1354" y="1028"/>
                      <a:pt x="1379" y="1003"/>
                      <a:pt x="1404" y="1003"/>
                    </a:cubicBezTo>
                    <a:cubicBezTo>
                      <a:pt x="1404" y="978"/>
                      <a:pt x="1429" y="953"/>
                      <a:pt x="1454" y="953"/>
                    </a:cubicBezTo>
                    <a:cubicBezTo>
                      <a:pt x="1454" y="928"/>
                      <a:pt x="1480" y="928"/>
                      <a:pt x="1505" y="903"/>
                    </a:cubicBezTo>
                    <a:cubicBezTo>
                      <a:pt x="1505" y="928"/>
                      <a:pt x="1505" y="978"/>
                      <a:pt x="1530" y="1003"/>
                    </a:cubicBezTo>
                    <a:cubicBezTo>
                      <a:pt x="1530" y="1078"/>
                      <a:pt x="1555" y="1128"/>
                      <a:pt x="1580" y="1204"/>
                    </a:cubicBezTo>
                    <a:cubicBezTo>
                      <a:pt x="1580" y="1204"/>
                      <a:pt x="1580" y="1229"/>
                      <a:pt x="1580" y="1229"/>
                    </a:cubicBezTo>
                    <a:lnTo>
                      <a:pt x="1555" y="1229"/>
                    </a:lnTo>
                    <a:cubicBezTo>
                      <a:pt x="1555" y="1254"/>
                      <a:pt x="1530" y="1304"/>
                      <a:pt x="1505" y="1329"/>
                    </a:cubicBezTo>
                    <a:cubicBezTo>
                      <a:pt x="1505" y="1354"/>
                      <a:pt x="1480" y="1404"/>
                      <a:pt x="1454" y="1454"/>
                    </a:cubicBezTo>
                    <a:cubicBezTo>
                      <a:pt x="1429" y="1479"/>
                      <a:pt x="1429" y="1504"/>
                      <a:pt x="1404" y="1554"/>
                    </a:cubicBezTo>
                    <a:cubicBezTo>
                      <a:pt x="1379" y="1605"/>
                      <a:pt x="1354" y="1630"/>
                      <a:pt x="1329" y="1680"/>
                    </a:cubicBezTo>
                    <a:cubicBezTo>
                      <a:pt x="1329" y="1705"/>
                      <a:pt x="1329" y="1705"/>
                      <a:pt x="1329" y="1730"/>
                    </a:cubicBezTo>
                    <a:cubicBezTo>
                      <a:pt x="1329" y="1730"/>
                      <a:pt x="1329" y="1755"/>
                      <a:pt x="1354" y="1755"/>
                    </a:cubicBezTo>
                    <a:cubicBezTo>
                      <a:pt x="1367" y="1767"/>
                      <a:pt x="1379" y="1774"/>
                      <a:pt x="1392" y="1774"/>
                    </a:cubicBezTo>
                    <a:cubicBezTo>
                      <a:pt x="1404" y="1774"/>
                      <a:pt x="1417" y="1767"/>
                      <a:pt x="1429" y="1755"/>
                    </a:cubicBezTo>
                    <a:cubicBezTo>
                      <a:pt x="1454" y="1705"/>
                      <a:pt x="1480" y="1680"/>
                      <a:pt x="1505" y="1655"/>
                    </a:cubicBezTo>
                    <a:cubicBezTo>
                      <a:pt x="1505" y="1630"/>
                      <a:pt x="1530" y="1605"/>
                      <a:pt x="1555" y="1579"/>
                    </a:cubicBezTo>
                    <a:cubicBezTo>
                      <a:pt x="1580" y="1504"/>
                      <a:pt x="1605" y="1454"/>
                      <a:pt x="1630" y="1404"/>
                    </a:cubicBezTo>
                    <a:cubicBezTo>
                      <a:pt x="1630" y="1479"/>
                      <a:pt x="1655" y="1529"/>
                      <a:pt x="1655" y="1579"/>
                    </a:cubicBezTo>
                    <a:cubicBezTo>
                      <a:pt x="1680" y="1655"/>
                      <a:pt x="1680" y="1730"/>
                      <a:pt x="1705" y="1780"/>
                    </a:cubicBezTo>
                    <a:cubicBezTo>
                      <a:pt x="1705" y="1805"/>
                      <a:pt x="1705" y="1855"/>
                      <a:pt x="1730" y="1880"/>
                    </a:cubicBezTo>
                    <a:cubicBezTo>
                      <a:pt x="1730" y="1905"/>
                      <a:pt x="1730" y="1930"/>
                      <a:pt x="1730" y="1955"/>
                    </a:cubicBezTo>
                    <a:cubicBezTo>
                      <a:pt x="1730" y="1980"/>
                      <a:pt x="1755" y="2006"/>
                      <a:pt x="1780" y="2006"/>
                    </a:cubicBezTo>
                    <a:cubicBezTo>
                      <a:pt x="1805" y="2006"/>
                      <a:pt x="1830" y="1980"/>
                      <a:pt x="1830" y="1955"/>
                    </a:cubicBezTo>
                    <a:cubicBezTo>
                      <a:pt x="1830" y="1880"/>
                      <a:pt x="1830" y="1830"/>
                      <a:pt x="1805" y="1780"/>
                    </a:cubicBezTo>
                    <a:cubicBezTo>
                      <a:pt x="1805" y="1705"/>
                      <a:pt x="1780" y="1655"/>
                      <a:pt x="1780" y="1579"/>
                    </a:cubicBezTo>
                    <a:cubicBezTo>
                      <a:pt x="1755" y="1504"/>
                      <a:pt x="1730" y="1429"/>
                      <a:pt x="1730" y="1354"/>
                    </a:cubicBezTo>
                    <a:lnTo>
                      <a:pt x="1730" y="1354"/>
                    </a:lnTo>
                    <a:cubicBezTo>
                      <a:pt x="1780" y="1379"/>
                      <a:pt x="1830" y="1429"/>
                      <a:pt x="1881" y="1454"/>
                    </a:cubicBezTo>
                    <a:cubicBezTo>
                      <a:pt x="1956" y="1504"/>
                      <a:pt x="2056" y="1554"/>
                      <a:pt x="2131" y="1605"/>
                    </a:cubicBezTo>
                    <a:cubicBezTo>
                      <a:pt x="2156" y="1605"/>
                      <a:pt x="2206" y="1605"/>
                      <a:pt x="2206" y="1579"/>
                    </a:cubicBezTo>
                    <a:cubicBezTo>
                      <a:pt x="2231" y="1554"/>
                      <a:pt x="2231" y="1529"/>
                      <a:pt x="2206" y="1504"/>
                    </a:cubicBezTo>
                    <a:cubicBezTo>
                      <a:pt x="2106" y="1454"/>
                      <a:pt x="2006" y="1404"/>
                      <a:pt x="1931" y="1329"/>
                    </a:cubicBezTo>
                    <a:cubicBezTo>
                      <a:pt x="1855" y="1279"/>
                      <a:pt x="1780" y="1229"/>
                      <a:pt x="1680" y="1204"/>
                    </a:cubicBezTo>
                    <a:cubicBezTo>
                      <a:pt x="1655" y="1103"/>
                      <a:pt x="1630" y="1003"/>
                      <a:pt x="1630" y="928"/>
                    </a:cubicBezTo>
                    <a:cubicBezTo>
                      <a:pt x="1655" y="928"/>
                      <a:pt x="1680" y="953"/>
                      <a:pt x="1705" y="953"/>
                    </a:cubicBezTo>
                    <a:cubicBezTo>
                      <a:pt x="1755" y="953"/>
                      <a:pt x="1805" y="978"/>
                      <a:pt x="1855" y="978"/>
                    </a:cubicBezTo>
                    <a:cubicBezTo>
                      <a:pt x="1881" y="1003"/>
                      <a:pt x="1906" y="1003"/>
                      <a:pt x="1931" y="1003"/>
                    </a:cubicBezTo>
                    <a:lnTo>
                      <a:pt x="2006" y="1028"/>
                    </a:lnTo>
                    <a:cubicBezTo>
                      <a:pt x="2031" y="1053"/>
                      <a:pt x="2056" y="1053"/>
                      <a:pt x="2081" y="1053"/>
                    </a:cubicBezTo>
                    <a:lnTo>
                      <a:pt x="2156" y="1053"/>
                    </a:lnTo>
                    <a:cubicBezTo>
                      <a:pt x="2164" y="1060"/>
                      <a:pt x="2171" y="1064"/>
                      <a:pt x="2178" y="1064"/>
                    </a:cubicBezTo>
                    <a:cubicBezTo>
                      <a:pt x="2194" y="1064"/>
                      <a:pt x="2206" y="1046"/>
                      <a:pt x="2206" y="1028"/>
                    </a:cubicBezTo>
                    <a:cubicBezTo>
                      <a:pt x="2206" y="1003"/>
                      <a:pt x="2206" y="1003"/>
                      <a:pt x="2206" y="1003"/>
                    </a:cubicBezTo>
                    <a:cubicBezTo>
                      <a:pt x="2181" y="878"/>
                      <a:pt x="2156" y="777"/>
                      <a:pt x="2131" y="677"/>
                    </a:cubicBezTo>
                    <a:cubicBezTo>
                      <a:pt x="2106" y="627"/>
                      <a:pt x="2106" y="602"/>
                      <a:pt x="2106" y="552"/>
                    </a:cubicBezTo>
                    <a:cubicBezTo>
                      <a:pt x="2106" y="552"/>
                      <a:pt x="2081" y="527"/>
                      <a:pt x="2081" y="527"/>
                    </a:cubicBezTo>
                    <a:lnTo>
                      <a:pt x="2081" y="527"/>
                    </a:lnTo>
                    <a:cubicBezTo>
                      <a:pt x="2181" y="552"/>
                      <a:pt x="2256" y="577"/>
                      <a:pt x="2357" y="602"/>
                    </a:cubicBezTo>
                    <a:cubicBezTo>
                      <a:pt x="2382" y="602"/>
                      <a:pt x="2407" y="627"/>
                      <a:pt x="2457" y="627"/>
                    </a:cubicBezTo>
                    <a:cubicBezTo>
                      <a:pt x="2457" y="627"/>
                      <a:pt x="2457" y="627"/>
                      <a:pt x="2457" y="652"/>
                    </a:cubicBezTo>
                    <a:cubicBezTo>
                      <a:pt x="2507" y="727"/>
                      <a:pt x="2557" y="828"/>
                      <a:pt x="2607" y="903"/>
                    </a:cubicBezTo>
                    <a:cubicBezTo>
                      <a:pt x="2607" y="928"/>
                      <a:pt x="2632" y="978"/>
                      <a:pt x="2657" y="1003"/>
                    </a:cubicBezTo>
                    <a:cubicBezTo>
                      <a:pt x="2708" y="1053"/>
                      <a:pt x="2733" y="1103"/>
                      <a:pt x="2758" y="1153"/>
                    </a:cubicBezTo>
                    <a:cubicBezTo>
                      <a:pt x="2758" y="1178"/>
                      <a:pt x="2783" y="1178"/>
                      <a:pt x="2808" y="1178"/>
                    </a:cubicBezTo>
                    <a:cubicBezTo>
                      <a:pt x="2833" y="1153"/>
                      <a:pt x="2833" y="1128"/>
                      <a:pt x="2808" y="1128"/>
                    </a:cubicBezTo>
                    <a:cubicBezTo>
                      <a:pt x="2758" y="1028"/>
                      <a:pt x="2708" y="953"/>
                      <a:pt x="2657" y="853"/>
                    </a:cubicBezTo>
                    <a:cubicBezTo>
                      <a:pt x="2632" y="803"/>
                      <a:pt x="2607" y="727"/>
                      <a:pt x="2557" y="652"/>
                    </a:cubicBezTo>
                    <a:lnTo>
                      <a:pt x="2557" y="652"/>
                    </a:lnTo>
                    <a:cubicBezTo>
                      <a:pt x="2607" y="677"/>
                      <a:pt x="2683" y="702"/>
                      <a:pt x="2733" y="702"/>
                    </a:cubicBezTo>
                    <a:cubicBezTo>
                      <a:pt x="2783" y="727"/>
                      <a:pt x="2833" y="752"/>
                      <a:pt x="2908" y="777"/>
                    </a:cubicBezTo>
                    <a:cubicBezTo>
                      <a:pt x="2958" y="777"/>
                      <a:pt x="3008" y="803"/>
                      <a:pt x="3058" y="803"/>
                    </a:cubicBezTo>
                    <a:cubicBezTo>
                      <a:pt x="3066" y="810"/>
                      <a:pt x="3073" y="813"/>
                      <a:pt x="3080" y="813"/>
                    </a:cubicBezTo>
                    <a:cubicBezTo>
                      <a:pt x="3098" y="813"/>
                      <a:pt x="3116" y="795"/>
                      <a:pt x="3134" y="777"/>
                    </a:cubicBezTo>
                    <a:cubicBezTo>
                      <a:pt x="3159" y="752"/>
                      <a:pt x="3134" y="702"/>
                      <a:pt x="3109" y="677"/>
                    </a:cubicBezTo>
                    <a:cubicBezTo>
                      <a:pt x="3058" y="652"/>
                      <a:pt x="2983" y="627"/>
                      <a:pt x="2933" y="602"/>
                    </a:cubicBezTo>
                    <a:cubicBezTo>
                      <a:pt x="2858" y="602"/>
                      <a:pt x="2808" y="577"/>
                      <a:pt x="2733" y="552"/>
                    </a:cubicBezTo>
                    <a:cubicBezTo>
                      <a:pt x="2733" y="552"/>
                      <a:pt x="2708" y="552"/>
                      <a:pt x="2708" y="527"/>
                    </a:cubicBezTo>
                    <a:cubicBezTo>
                      <a:pt x="2758" y="527"/>
                      <a:pt x="2783" y="502"/>
                      <a:pt x="2833" y="477"/>
                    </a:cubicBezTo>
                    <a:cubicBezTo>
                      <a:pt x="2958" y="452"/>
                      <a:pt x="3084" y="401"/>
                      <a:pt x="3184" y="351"/>
                    </a:cubicBezTo>
                    <a:cubicBezTo>
                      <a:pt x="3209" y="351"/>
                      <a:pt x="3234" y="301"/>
                      <a:pt x="3234" y="276"/>
                    </a:cubicBezTo>
                    <a:cubicBezTo>
                      <a:pt x="3209" y="251"/>
                      <a:pt x="3209" y="226"/>
                      <a:pt x="3184" y="226"/>
                    </a:cubicBezTo>
                    <a:cubicBezTo>
                      <a:pt x="3184" y="201"/>
                      <a:pt x="3159" y="201"/>
                      <a:pt x="3159" y="201"/>
                    </a:cubicBezTo>
                    <a:lnTo>
                      <a:pt x="3134" y="201"/>
                    </a:lnTo>
                    <a:cubicBezTo>
                      <a:pt x="3008" y="251"/>
                      <a:pt x="2908" y="276"/>
                      <a:pt x="2808" y="326"/>
                    </a:cubicBezTo>
                    <a:cubicBezTo>
                      <a:pt x="2683" y="351"/>
                      <a:pt x="2582" y="401"/>
                      <a:pt x="2482" y="452"/>
                    </a:cubicBezTo>
                    <a:lnTo>
                      <a:pt x="2457" y="452"/>
                    </a:lnTo>
                    <a:cubicBezTo>
                      <a:pt x="2407" y="452"/>
                      <a:pt x="2382" y="427"/>
                      <a:pt x="2357" y="427"/>
                    </a:cubicBezTo>
                    <a:cubicBezTo>
                      <a:pt x="2282" y="401"/>
                      <a:pt x="2206" y="376"/>
                      <a:pt x="2156" y="351"/>
                    </a:cubicBezTo>
                    <a:cubicBezTo>
                      <a:pt x="2181" y="351"/>
                      <a:pt x="2206" y="326"/>
                      <a:pt x="2231" y="326"/>
                    </a:cubicBezTo>
                    <a:cubicBezTo>
                      <a:pt x="2256" y="301"/>
                      <a:pt x="2307" y="276"/>
                      <a:pt x="2357" y="251"/>
                    </a:cubicBezTo>
                    <a:cubicBezTo>
                      <a:pt x="2382" y="226"/>
                      <a:pt x="2432" y="201"/>
                      <a:pt x="2482" y="176"/>
                    </a:cubicBezTo>
                    <a:cubicBezTo>
                      <a:pt x="2507" y="151"/>
                      <a:pt x="2557" y="126"/>
                      <a:pt x="2582" y="101"/>
                    </a:cubicBezTo>
                    <a:cubicBezTo>
                      <a:pt x="2607" y="101"/>
                      <a:pt x="2607" y="101"/>
                      <a:pt x="2632" y="76"/>
                    </a:cubicBezTo>
                    <a:cubicBezTo>
                      <a:pt x="2632" y="76"/>
                      <a:pt x="2657" y="26"/>
                      <a:pt x="2657" y="26"/>
                    </a:cubicBezTo>
                    <a:lnTo>
                      <a:pt x="2457" y="0"/>
                    </a:lnTo>
                    <a:lnTo>
                      <a:pt x="2457" y="0"/>
                    </a:lnTo>
                    <a:cubicBezTo>
                      <a:pt x="2482" y="26"/>
                      <a:pt x="2507" y="26"/>
                      <a:pt x="2507" y="26"/>
                    </a:cubicBezTo>
                    <a:cubicBezTo>
                      <a:pt x="2507" y="51"/>
                      <a:pt x="2482" y="51"/>
                      <a:pt x="2482" y="51"/>
                    </a:cubicBezTo>
                    <a:cubicBezTo>
                      <a:pt x="2432" y="101"/>
                      <a:pt x="2382" y="126"/>
                      <a:pt x="2332" y="151"/>
                    </a:cubicBezTo>
                    <a:cubicBezTo>
                      <a:pt x="2307" y="176"/>
                      <a:pt x="2256" y="201"/>
                      <a:pt x="2206" y="226"/>
                    </a:cubicBezTo>
                    <a:cubicBezTo>
                      <a:pt x="2156" y="226"/>
                      <a:pt x="2131" y="251"/>
                      <a:pt x="2081" y="276"/>
                    </a:cubicBezTo>
                    <a:cubicBezTo>
                      <a:pt x="2081" y="276"/>
                      <a:pt x="2056" y="301"/>
                      <a:pt x="2031" y="301"/>
                    </a:cubicBezTo>
                    <a:cubicBezTo>
                      <a:pt x="2031" y="301"/>
                      <a:pt x="2031" y="301"/>
                      <a:pt x="2006" y="326"/>
                    </a:cubicBezTo>
                    <a:cubicBezTo>
                      <a:pt x="2006" y="326"/>
                      <a:pt x="1981" y="326"/>
                      <a:pt x="1981" y="301"/>
                    </a:cubicBezTo>
                    <a:cubicBezTo>
                      <a:pt x="1906" y="301"/>
                      <a:pt x="1855" y="276"/>
                      <a:pt x="1780" y="251"/>
                    </a:cubicBezTo>
                    <a:cubicBezTo>
                      <a:pt x="1730" y="226"/>
                      <a:pt x="1655" y="226"/>
                      <a:pt x="1605" y="201"/>
                    </a:cubicBezTo>
                    <a:cubicBezTo>
                      <a:pt x="1555" y="176"/>
                      <a:pt x="1505" y="176"/>
                      <a:pt x="1454" y="151"/>
                    </a:cubicBezTo>
                    <a:cubicBezTo>
                      <a:pt x="1505" y="126"/>
                      <a:pt x="1530" y="76"/>
                      <a:pt x="1580" y="51"/>
                    </a:cubicBezTo>
                    <a:cubicBezTo>
                      <a:pt x="1605" y="26"/>
                      <a:pt x="1605" y="26"/>
                      <a:pt x="1630" y="0"/>
                    </a:cubicBezTo>
                    <a:lnTo>
                      <a:pt x="1505" y="0"/>
                    </a:lnTo>
                    <a:cubicBezTo>
                      <a:pt x="1480" y="26"/>
                      <a:pt x="1454" y="51"/>
                      <a:pt x="1429" y="76"/>
                    </a:cubicBezTo>
                    <a:cubicBezTo>
                      <a:pt x="1429" y="76"/>
                      <a:pt x="1429" y="51"/>
                      <a:pt x="1429" y="51"/>
                    </a:cubicBezTo>
                    <a:cubicBezTo>
                      <a:pt x="1429" y="51"/>
                      <a:pt x="1404" y="26"/>
                      <a:pt x="1404" y="0"/>
                    </a:cubicBezTo>
                    <a:lnTo>
                      <a:pt x="1304" y="0"/>
                    </a:lnTo>
                    <a:cubicBezTo>
                      <a:pt x="1304" y="26"/>
                      <a:pt x="1304" y="51"/>
                      <a:pt x="1329" y="76"/>
                    </a:cubicBezTo>
                    <a:cubicBezTo>
                      <a:pt x="1329" y="76"/>
                      <a:pt x="1329" y="101"/>
                      <a:pt x="1329" y="126"/>
                    </a:cubicBezTo>
                    <a:cubicBezTo>
                      <a:pt x="1304" y="101"/>
                      <a:pt x="1279" y="101"/>
                      <a:pt x="1229" y="101"/>
                    </a:cubicBezTo>
                    <a:cubicBezTo>
                      <a:pt x="1154" y="76"/>
                      <a:pt x="1053" y="26"/>
                      <a:pt x="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8"/>
              <p:cNvSpPr/>
              <p:nvPr/>
            </p:nvSpPr>
            <p:spPr>
              <a:xfrm>
                <a:off x="4941875" y="1158550"/>
                <a:ext cx="80875" cy="52650"/>
              </a:xfrm>
              <a:custGeom>
                <a:avLst/>
                <a:gdLst/>
                <a:ahLst/>
                <a:cxnLst/>
                <a:rect l="l" t="t" r="r" b="b"/>
                <a:pathLst>
                  <a:path w="3235" h="2106" extrusionOk="0">
                    <a:moveTo>
                      <a:pt x="878" y="201"/>
                    </a:moveTo>
                    <a:cubicBezTo>
                      <a:pt x="953" y="226"/>
                      <a:pt x="1003" y="251"/>
                      <a:pt x="1054" y="276"/>
                    </a:cubicBezTo>
                    <a:cubicBezTo>
                      <a:pt x="1104" y="301"/>
                      <a:pt x="1179" y="326"/>
                      <a:pt x="1229" y="326"/>
                    </a:cubicBezTo>
                    <a:cubicBezTo>
                      <a:pt x="1229" y="351"/>
                      <a:pt x="1229" y="351"/>
                      <a:pt x="1229" y="351"/>
                    </a:cubicBezTo>
                    <a:cubicBezTo>
                      <a:pt x="1179" y="401"/>
                      <a:pt x="1129" y="426"/>
                      <a:pt x="1079" y="476"/>
                    </a:cubicBezTo>
                    <a:cubicBezTo>
                      <a:pt x="1054" y="501"/>
                      <a:pt x="1003" y="552"/>
                      <a:pt x="953" y="602"/>
                    </a:cubicBezTo>
                    <a:cubicBezTo>
                      <a:pt x="928" y="602"/>
                      <a:pt x="928" y="627"/>
                      <a:pt x="903" y="627"/>
                    </a:cubicBezTo>
                    <a:lnTo>
                      <a:pt x="828" y="627"/>
                    </a:lnTo>
                    <a:cubicBezTo>
                      <a:pt x="778" y="602"/>
                      <a:pt x="728" y="577"/>
                      <a:pt x="653" y="577"/>
                    </a:cubicBezTo>
                    <a:cubicBezTo>
                      <a:pt x="602" y="552"/>
                      <a:pt x="552" y="527"/>
                      <a:pt x="502" y="527"/>
                    </a:cubicBezTo>
                    <a:cubicBezTo>
                      <a:pt x="502" y="501"/>
                      <a:pt x="477" y="501"/>
                      <a:pt x="477" y="501"/>
                    </a:cubicBezTo>
                    <a:cubicBezTo>
                      <a:pt x="477" y="501"/>
                      <a:pt x="502" y="476"/>
                      <a:pt x="527" y="451"/>
                    </a:cubicBezTo>
                    <a:cubicBezTo>
                      <a:pt x="527" y="451"/>
                      <a:pt x="552" y="426"/>
                      <a:pt x="577" y="426"/>
                    </a:cubicBezTo>
                    <a:cubicBezTo>
                      <a:pt x="602" y="401"/>
                      <a:pt x="628" y="376"/>
                      <a:pt x="653" y="376"/>
                    </a:cubicBezTo>
                    <a:cubicBezTo>
                      <a:pt x="678" y="326"/>
                      <a:pt x="728" y="301"/>
                      <a:pt x="778" y="276"/>
                    </a:cubicBezTo>
                    <a:cubicBezTo>
                      <a:pt x="803" y="276"/>
                      <a:pt x="803" y="251"/>
                      <a:pt x="828" y="251"/>
                    </a:cubicBezTo>
                    <a:cubicBezTo>
                      <a:pt x="853" y="226"/>
                      <a:pt x="878" y="226"/>
                      <a:pt x="878" y="201"/>
                    </a:cubicBezTo>
                    <a:close/>
                    <a:moveTo>
                      <a:pt x="1480" y="426"/>
                    </a:moveTo>
                    <a:lnTo>
                      <a:pt x="1480" y="426"/>
                    </a:lnTo>
                    <a:cubicBezTo>
                      <a:pt x="1655" y="476"/>
                      <a:pt x="1805" y="527"/>
                      <a:pt x="1981" y="602"/>
                    </a:cubicBezTo>
                    <a:lnTo>
                      <a:pt x="2006" y="602"/>
                    </a:lnTo>
                    <a:cubicBezTo>
                      <a:pt x="2006" y="627"/>
                      <a:pt x="2006" y="652"/>
                      <a:pt x="2006" y="652"/>
                    </a:cubicBezTo>
                    <a:cubicBezTo>
                      <a:pt x="2006" y="702"/>
                      <a:pt x="2031" y="752"/>
                      <a:pt x="2031" y="802"/>
                    </a:cubicBezTo>
                    <a:cubicBezTo>
                      <a:pt x="2056" y="852"/>
                      <a:pt x="2056" y="928"/>
                      <a:pt x="2081" y="978"/>
                    </a:cubicBezTo>
                    <a:cubicBezTo>
                      <a:pt x="2081" y="1003"/>
                      <a:pt x="2106" y="1053"/>
                      <a:pt x="2106" y="1078"/>
                    </a:cubicBezTo>
                    <a:lnTo>
                      <a:pt x="2056" y="1078"/>
                    </a:lnTo>
                    <a:cubicBezTo>
                      <a:pt x="2031" y="1078"/>
                      <a:pt x="2006" y="1053"/>
                      <a:pt x="1981" y="1053"/>
                    </a:cubicBezTo>
                    <a:cubicBezTo>
                      <a:pt x="1931" y="1053"/>
                      <a:pt x="1906" y="1053"/>
                      <a:pt x="1881" y="1028"/>
                    </a:cubicBezTo>
                    <a:lnTo>
                      <a:pt x="1805" y="1028"/>
                    </a:lnTo>
                    <a:cubicBezTo>
                      <a:pt x="1805" y="1028"/>
                      <a:pt x="1780" y="1003"/>
                      <a:pt x="1755" y="1003"/>
                    </a:cubicBezTo>
                    <a:cubicBezTo>
                      <a:pt x="1730" y="1003"/>
                      <a:pt x="1705" y="1003"/>
                      <a:pt x="1655" y="978"/>
                    </a:cubicBezTo>
                    <a:lnTo>
                      <a:pt x="1630" y="978"/>
                    </a:lnTo>
                    <a:cubicBezTo>
                      <a:pt x="1630" y="978"/>
                      <a:pt x="1605" y="978"/>
                      <a:pt x="1605" y="953"/>
                    </a:cubicBezTo>
                    <a:cubicBezTo>
                      <a:pt x="1605" y="953"/>
                      <a:pt x="1605" y="928"/>
                      <a:pt x="1580" y="928"/>
                    </a:cubicBezTo>
                    <a:cubicBezTo>
                      <a:pt x="1555" y="802"/>
                      <a:pt x="1530" y="677"/>
                      <a:pt x="1505" y="552"/>
                    </a:cubicBezTo>
                    <a:cubicBezTo>
                      <a:pt x="1505" y="501"/>
                      <a:pt x="1480" y="476"/>
                      <a:pt x="1480" y="426"/>
                    </a:cubicBezTo>
                    <a:close/>
                    <a:moveTo>
                      <a:pt x="1354" y="376"/>
                    </a:moveTo>
                    <a:cubicBezTo>
                      <a:pt x="1379" y="451"/>
                      <a:pt x="1404" y="501"/>
                      <a:pt x="1404" y="552"/>
                    </a:cubicBezTo>
                    <a:cubicBezTo>
                      <a:pt x="1430" y="677"/>
                      <a:pt x="1455" y="802"/>
                      <a:pt x="1480" y="928"/>
                    </a:cubicBezTo>
                    <a:cubicBezTo>
                      <a:pt x="1480" y="928"/>
                      <a:pt x="1455" y="953"/>
                      <a:pt x="1455" y="953"/>
                    </a:cubicBezTo>
                    <a:cubicBezTo>
                      <a:pt x="1430" y="978"/>
                      <a:pt x="1404" y="978"/>
                      <a:pt x="1404" y="1003"/>
                    </a:cubicBezTo>
                    <a:cubicBezTo>
                      <a:pt x="1404" y="1028"/>
                      <a:pt x="1379" y="1028"/>
                      <a:pt x="1379" y="1028"/>
                    </a:cubicBezTo>
                    <a:cubicBezTo>
                      <a:pt x="1354" y="1028"/>
                      <a:pt x="1354" y="1053"/>
                      <a:pt x="1354" y="1053"/>
                    </a:cubicBezTo>
                    <a:cubicBezTo>
                      <a:pt x="1329" y="1078"/>
                      <a:pt x="1304" y="1078"/>
                      <a:pt x="1304" y="1103"/>
                    </a:cubicBezTo>
                    <a:cubicBezTo>
                      <a:pt x="1279" y="1103"/>
                      <a:pt x="1254" y="1128"/>
                      <a:pt x="1229" y="1128"/>
                    </a:cubicBezTo>
                    <a:cubicBezTo>
                      <a:pt x="1229" y="1153"/>
                      <a:pt x="1204" y="1178"/>
                      <a:pt x="1179" y="1178"/>
                    </a:cubicBezTo>
                    <a:cubicBezTo>
                      <a:pt x="1179" y="1203"/>
                      <a:pt x="1154" y="1203"/>
                      <a:pt x="1154" y="1203"/>
                    </a:cubicBezTo>
                    <a:cubicBezTo>
                      <a:pt x="1154" y="1203"/>
                      <a:pt x="1129" y="1178"/>
                      <a:pt x="1129" y="1178"/>
                    </a:cubicBezTo>
                    <a:cubicBezTo>
                      <a:pt x="1129" y="1153"/>
                      <a:pt x="1129" y="1128"/>
                      <a:pt x="1129" y="1103"/>
                    </a:cubicBezTo>
                    <a:cubicBezTo>
                      <a:pt x="1104" y="1078"/>
                      <a:pt x="1104" y="1053"/>
                      <a:pt x="1104" y="1028"/>
                    </a:cubicBezTo>
                    <a:cubicBezTo>
                      <a:pt x="1079" y="1003"/>
                      <a:pt x="1079" y="978"/>
                      <a:pt x="1079" y="953"/>
                    </a:cubicBezTo>
                    <a:cubicBezTo>
                      <a:pt x="1054" y="928"/>
                      <a:pt x="1054" y="903"/>
                      <a:pt x="1054" y="877"/>
                    </a:cubicBezTo>
                    <a:cubicBezTo>
                      <a:pt x="1029" y="852"/>
                      <a:pt x="1029" y="827"/>
                      <a:pt x="1029" y="802"/>
                    </a:cubicBezTo>
                    <a:cubicBezTo>
                      <a:pt x="1003" y="752"/>
                      <a:pt x="1003" y="727"/>
                      <a:pt x="978" y="677"/>
                    </a:cubicBezTo>
                    <a:cubicBezTo>
                      <a:pt x="978" y="677"/>
                      <a:pt x="1003" y="677"/>
                      <a:pt x="1003" y="652"/>
                    </a:cubicBezTo>
                    <a:cubicBezTo>
                      <a:pt x="1054" y="627"/>
                      <a:pt x="1104" y="577"/>
                      <a:pt x="1154" y="552"/>
                    </a:cubicBezTo>
                    <a:cubicBezTo>
                      <a:pt x="1204" y="501"/>
                      <a:pt x="1254" y="451"/>
                      <a:pt x="1279" y="426"/>
                    </a:cubicBezTo>
                    <a:cubicBezTo>
                      <a:pt x="1304" y="401"/>
                      <a:pt x="1329" y="401"/>
                      <a:pt x="1354" y="376"/>
                    </a:cubicBezTo>
                    <a:close/>
                    <a:moveTo>
                      <a:pt x="252" y="0"/>
                    </a:moveTo>
                    <a:cubicBezTo>
                      <a:pt x="252" y="0"/>
                      <a:pt x="227" y="25"/>
                      <a:pt x="201" y="50"/>
                    </a:cubicBezTo>
                    <a:cubicBezTo>
                      <a:pt x="151" y="75"/>
                      <a:pt x="76" y="126"/>
                      <a:pt x="26" y="176"/>
                    </a:cubicBezTo>
                    <a:cubicBezTo>
                      <a:pt x="1" y="176"/>
                      <a:pt x="1" y="201"/>
                      <a:pt x="1" y="201"/>
                    </a:cubicBezTo>
                    <a:cubicBezTo>
                      <a:pt x="1" y="201"/>
                      <a:pt x="1" y="226"/>
                      <a:pt x="1" y="226"/>
                    </a:cubicBezTo>
                    <a:cubicBezTo>
                      <a:pt x="1" y="251"/>
                      <a:pt x="1" y="251"/>
                      <a:pt x="1" y="276"/>
                    </a:cubicBezTo>
                    <a:cubicBezTo>
                      <a:pt x="1" y="276"/>
                      <a:pt x="26" y="301"/>
                      <a:pt x="51" y="301"/>
                    </a:cubicBezTo>
                    <a:lnTo>
                      <a:pt x="101" y="301"/>
                    </a:lnTo>
                    <a:cubicBezTo>
                      <a:pt x="176" y="251"/>
                      <a:pt x="252" y="176"/>
                      <a:pt x="327" y="126"/>
                    </a:cubicBezTo>
                    <a:cubicBezTo>
                      <a:pt x="352" y="100"/>
                      <a:pt x="402" y="75"/>
                      <a:pt x="427" y="75"/>
                    </a:cubicBezTo>
                    <a:cubicBezTo>
                      <a:pt x="427" y="75"/>
                      <a:pt x="452" y="50"/>
                      <a:pt x="452" y="50"/>
                    </a:cubicBezTo>
                    <a:cubicBezTo>
                      <a:pt x="477" y="75"/>
                      <a:pt x="477" y="75"/>
                      <a:pt x="502" y="75"/>
                    </a:cubicBezTo>
                    <a:cubicBezTo>
                      <a:pt x="577" y="100"/>
                      <a:pt x="628" y="126"/>
                      <a:pt x="703" y="151"/>
                    </a:cubicBezTo>
                    <a:cubicBezTo>
                      <a:pt x="728" y="151"/>
                      <a:pt x="753" y="151"/>
                      <a:pt x="778" y="176"/>
                    </a:cubicBezTo>
                    <a:cubicBezTo>
                      <a:pt x="753" y="176"/>
                      <a:pt x="728" y="201"/>
                      <a:pt x="703" y="226"/>
                    </a:cubicBezTo>
                    <a:cubicBezTo>
                      <a:pt x="678" y="251"/>
                      <a:pt x="653" y="251"/>
                      <a:pt x="628" y="276"/>
                    </a:cubicBezTo>
                    <a:cubicBezTo>
                      <a:pt x="602" y="301"/>
                      <a:pt x="602" y="326"/>
                      <a:pt x="577" y="351"/>
                    </a:cubicBezTo>
                    <a:cubicBezTo>
                      <a:pt x="502" y="376"/>
                      <a:pt x="452" y="426"/>
                      <a:pt x="402" y="476"/>
                    </a:cubicBezTo>
                    <a:lnTo>
                      <a:pt x="377" y="476"/>
                    </a:lnTo>
                    <a:cubicBezTo>
                      <a:pt x="377" y="476"/>
                      <a:pt x="352" y="501"/>
                      <a:pt x="352" y="501"/>
                    </a:cubicBezTo>
                    <a:cubicBezTo>
                      <a:pt x="352" y="527"/>
                      <a:pt x="352" y="552"/>
                      <a:pt x="377" y="552"/>
                    </a:cubicBezTo>
                    <a:cubicBezTo>
                      <a:pt x="402" y="577"/>
                      <a:pt x="402" y="577"/>
                      <a:pt x="427" y="577"/>
                    </a:cubicBezTo>
                    <a:cubicBezTo>
                      <a:pt x="452" y="577"/>
                      <a:pt x="477" y="577"/>
                      <a:pt x="477" y="602"/>
                    </a:cubicBezTo>
                    <a:cubicBezTo>
                      <a:pt x="552" y="602"/>
                      <a:pt x="602" y="627"/>
                      <a:pt x="653" y="627"/>
                    </a:cubicBezTo>
                    <a:cubicBezTo>
                      <a:pt x="703" y="652"/>
                      <a:pt x="778" y="677"/>
                      <a:pt x="828" y="677"/>
                    </a:cubicBezTo>
                    <a:lnTo>
                      <a:pt x="853" y="677"/>
                    </a:lnTo>
                    <a:cubicBezTo>
                      <a:pt x="828" y="702"/>
                      <a:pt x="828" y="702"/>
                      <a:pt x="803" y="727"/>
                    </a:cubicBezTo>
                    <a:cubicBezTo>
                      <a:pt x="778" y="752"/>
                      <a:pt x="728" y="802"/>
                      <a:pt x="678" y="852"/>
                    </a:cubicBezTo>
                    <a:cubicBezTo>
                      <a:pt x="653" y="877"/>
                      <a:pt x="628" y="877"/>
                      <a:pt x="602" y="903"/>
                    </a:cubicBezTo>
                    <a:lnTo>
                      <a:pt x="577" y="903"/>
                    </a:lnTo>
                    <a:cubicBezTo>
                      <a:pt x="527" y="877"/>
                      <a:pt x="452" y="877"/>
                      <a:pt x="402" y="852"/>
                    </a:cubicBezTo>
                    <a:cubicBezTo>
                      <a:pt x="327" y="852"/>
                      <a:pt x="252" y="852"/>
                      <a:pt x="176" y="827"/>
                    </a:cubicBezTo>
                    <a:lnTo>
                      <a:pt x="101" y="827"/>
                    </a:lnTo>
                    <a:cubicBezTo>
                      <a:pt x="101" y="827"/>
                      <a:pt x="101" y="802"/>
                      <a:pt x="76" y="802"/>
                    </a:cubicBezTo>
                    <a:cubicBezTo>
                      <a:pt x="76" y="802"/>
                      <a:pt x="51" y="827"/>
                      <a:pt x="51" y="827"/>
                    </a:cubicBezTo>
                    <a:cubicBezTo>
                      <a:pt x="26" y="827"/>
                      <a:pt x="26" y="852"/>
                      <a:pt x="26" y="852"/>
                    </a:cubicBezTo>
                    <a:cubicBezTo>
                      <a:pt x="1" y="903"/>
                      <a:pt x="26" y="953"/>
                      <a:pt x="76" y="953"/>
                    </a:cubicBezTo>
                    <a:cubicBezTo>
                      <a:pt x="126" y="978"/>
                      <a:pt x="176" y="978"/>
                      <a:pt x="227" y="1003"/>
                    </a:cubicBezTo>
                    <a:cubicBezTo>
                      <a:pt x="252" y="1003"/>
                      <a:pt x="302" y="1003"/>
                      <a:pt x="352" y="1028"/>
                    </a:cubicBezTo>
                    <a:cubicBezTo>
                      <a:pt x="377" y="1028"/>
                      <a:pt x="427" y="1028"/>
                      <a:pt x="477" y="1053"/>
                    </a:cubicBezTo>
                    <a:cubicBezTo>
                      <a:pt x="452" y="1078"/>
                      <a:pt x="427" y="1078"/>
                      <a:pt x="402" y="1103"/>
                    </a:cubicBezTo>
                    <a:cubicBezTo>
                      <a:pt x="352" y="1153"/>
                      <a:pt x="302" y="1178"/>
                      <a:pt x="252" y="1228"/>
                    </a:cubicBezTo>
                    <a:cubicBezTo>
                      <a:pt x="227" y="1253"/>
                      <a:pt x="176" y="1304"/>
                      <a:pt x="151" y="1354"/>
                    </a:cubicBezTo>
                    <a:cubicBezTo>
                      <a:pt x="126" y="1354"/>
                      <a:pt x="126" y="1379"/>
                      <a:pt x="151" y="1379"/>
                    </a:cubicBezTo>
                    <a:cubicBezTo>
                      <a:pt x="151" y="1391"/>
                      <a:pt x="158" y="1397"/>
                      <a:pt x="164" y="1397"/>
                    </a:cubicBezTo>
                    <a:cubicBezTo>
                      <a:pt x="170" y="1397"/>
                      <a:pt x="176" y="1391"/>
                      <a:pt x="176" y="1379"/>
                    </a:cubicBezTo>
                    <a:cubicBezTo>
                      <a:pt x="227" y="1354"/>
                      <a:pt x="277" y="1304"/>
                      <a:pt x="302" y="1278"/>
                    </a:cubicBezTo>
                    <a:cubicBezTo>
                      <a:pt x="352" y="1228"/>
                      <a:pt x="402" y="1203"/>
                      <a:pt x="452" y="1153"/>
                    </a:cubicBezTo>
                    <a:cubicBezTo>
                      <a:pt x="477" y="1128"/>
                      <a:pt x="502" y="1103"/>
                      <a:pt x="527" y="1078"/>
                    </a:cubicBezTo>
                    <a:cubicBezTo>
                      <a:pt x="527" y="1128"/>
                      <a:pt x="527" y="1178"/>
                      <a:pt x="527" y="1253"/>
                    </a:cubicBezTo>
                    <a:cubicBezTo>
                      <a:pt x="527" y="1329"/>
                      <a:pt x="527" y="1429"/>
                      <a:pt x="527" y="1529"/>
                    </a:cubicBezTo>
                    <a:cubicBezTo>
                      <a:pt x="527" y="1554"/>
                      <a:pt x="552" y="1579"/>
                      <a:pt x="552" y="1579"/>
                    </a:cubicBezTo>
                    <a:cubicBezTo>
                      <a:pt x="577" y="1579"/>
                      <a:pt x="602" y="1554"/>
                      <a:pt x="602" y="1529"/>
                    </a:cubicBezTo>
                    <a:cubicBezTo>
                      <a:pt x="628" y="1354"/>
                      <a:pt x="628" y="1203"/>
                      <a:pt x="628" y="1028"/>
                    </a:cubicBezTo>
                    <a:cubicBezTo>
                      <a:pt x="628" y="1028"/>
                      <a:pt x="628" y="1028"/>
                      <a:pt x="653" y="1003"/>
                    </a:cubicBezTo>
                    <a:cubicBezTo>
                      <a:pt x="653" y="1003"/>
                      <a:pt x="653" y="978"/>
                      <a:pt x="653" y="978"/>
                    </a:cubicBezTo>
                    <a:cubicBezTo>
                      <a:pt x="678" y="953"/>
                      <a:pt x="703" y="928"/>
                      <a:pt x="728" y="903"/>
                    </a:cubicBezTo>
                    <a:cubicBezTo>
                      <a:pt x="778" y="852"/>
                      <a:pt x="828" y="827"/>
                      <a:pt x="878" y="777"/>
                    </a:cubicBezTo>
                    <a:cubicBezTo>
                      <a:pt x="878" y="802"/>
                      <a:pt x="903" y="827"/>
                      <a:pt x="903" y="852"/>
                    </a:cubicBezTo>
                    <a:cubicBezTo>
                      <a:pt x="903" y="877"/>
                      <a:pt x="928" y="903"/>
                      <a:pt x="928" y="928"/>
                    </a:cubicBezTo>
                    <a:cubicBezTo>
                      <a:pt x="953" y="953"/>
                      <a:pt x="953" y="978"/>
                      <a:pt x="978" y="1003"/>
                    </a:cubicBezTo>
                    <a:cubicBezTo>
                      <a:pt x="978" y="1028"/>
                      <a:pt x="978" y="1053"/>
                      <a:pt x="1003" y="1078"/>
                    </a:cubicBezTo>
                    <a:cubicBezTo>
                      <a:pt x="1003" y="1103"/>
                      <a:pt x="1029" y="1128"/>
                      <a:pt x="1029" y="1153"/>
                    </a:cubicBezTo>
                    <a:cubicBezTo>
                      <a:pt x="1029" y="1153"/>
                      <a:pt x="1054" y="1178"/>
                      <a:pt x="1054" y="1203"/>
                    </a:cubicBezTo>
                    <a:cubicBezTo>
                      <a:pt x="1054" y="1228"/>
                      <a:pt x="1079" y="1253"/>
                      <a:pt x="1079" y="1253"/>
                    </a:cubicBezTo>
                    <a:lnTo>
                      <a:pt x="1104" y="1253"/>
                    </a:lnTo>
                    <a:cubicBezTo>
                      <a:pt x="1079" y="1278"/>
                      <a:pt x="1079" y="1278"/>
                      <a:pt x="1104" y="1304"/>
                    </a:cubicBezTo>
                    <a:lnTo>
                      <a:pt x="1154" y="1304"/>
                    </a:lnTo>
                    <a:cubicBezTo>
                      <a:pt x="1154" y="1278"/>
                      <a:pt x="1179" y="1278"/>
                      <a:pt x="1179" y="1253"/>
                    </a:cubicBezTo>
                    <a:cubicBezTo>
                      <a:pt x="1204" y="1253"/>
                      <a:pt x="1204" y="1228"/>
                      <a:pt x="1229" y="1228"/>
                    </a:cubicBezTo>
                    <a:cubicBezTo>
                      <a:pt x="1254" y="1203"/>
                      <a:pt x="1254" y="1203"/>
                      <a:pt x="1279" y="1178"/>
                    </a:cubicBezTo>
                    <a:cubicBezTo>
                      <a:pt x="1304" y="1178"/>
                      <a:pt x="1329" y="1153"/>
                      <a:pt x="1329" y="1153"/>
                    </a:cubicBezTo>
                    <a:cubicBezTo>
                      <a:pt x="1354" y="1128"/>
                      <a:pt x="1379" y="1128"/>
                      <a:pt x="1379" y="1103"/>
                    </a:cubicBezTo>
                    <a:cubicBezTo>
                      <a:pt x="1404" y="1078"/>
                      <a:pt x="1430" y="1078"/>
                      <a:pt x="1455" y="1053"/>
                    </a:cubicBezTo>
                    <a:cubicBezTo>
                      <a:pt x="1455" y="1053"/>
                      <a:pt x="1480" y="1028"/>
                      <a:pt x="1505" y="1003"/>
                    </a:cubicBezTo>
                    <a:cubicBezTo>
                      <a:pt x="1505" y="1053"/>
                      <a:pt x="1505" y="1078"/>
                      <a:pt x="1530" y="1103"/>
                    </a:cubicBezTo>
                    <a:cubicBezTo>
                      <a:pt x="1530" y="1178"/>
                      <a:pt x="1555" y="1253"/>
                      <a:pt x="1580" y="1304"/>
                    </a:cubicBezTo>
                    <a:cubicBezTo>
                      <a:pt x="1580" y="1329"/>
                      <a:pt x="1580" y="1329"/>
                      <a:pt x="1580" y="1329"/>
                    </a:cubicBezTo>
                    <a:cubicBezTo>
                      <a:pt x="1580" y="1329"/>
                      <a:pt x="1580" y="1354"/>
                      <a:pt x="1555" y="1354"/>
                    </a:cubicBezTo>
                    <a:cubicBezTo>
                      <a:pt x="1555" y="1379"/>
                      <a:pt x="1530" y="1404"/>
                      <a:pt x="1505" y="1429"/>
                    </a:cubicBezTo>
                    <a:cubicBezTo>
                      <a:pt x="1505" y="1479"/>
                      <a:pt x="1480" y="1504"/>
                      <a:pt x="1455" y="1554"/>
                    </a:cubicBezTo>
                    <a:cubicBezTo>
                      <a:pt x="1430" y="1579"/>
                      <a:pt x="1430" y="1629"/>
                      <a:pt x="1404" y="1654"/>
                    </a:cubicBezTo>
                    <a:cubicBezTo>
                      <a:pt x="1379" y="1705"/>
                      <a:pt x="1354" y="1755"/>
                      <a:pt x="1329" y="1780"/>
                    </a:cubicBezTo>
                    <a:cubicBezTo>
                      <a:pt x="1329" y="1805"/>
                      <a:pt x="1329" y="1830"/>
                      <a:pt x="1329" y="1830"/>
                    </a:cubicBezTo>
                    <a:cubicBezTo>
                      <a:pt x="1329" y="1855"/>
                      <a:pt x="1329" y="1855"/>
                      <a:pt x="1354" y="1880"/>
                    </a:cubicBezTo>
                    <a:cubicBezTo>
                      <a:pt x="1362" y="1887"/>
                      <a:pt x="1369" y="1890"/>
                      <a:pt x="1376" y="1890"/>
                    </a:cubicBezTo>
                    <a:cubicBezTo>
                      <a:pt x="1394" y="1890"/>
                      <a:pt x="1412" y="1873"/>
                      <a:pt x="1430" y="1855"/>
                    </a:cubicBezTo>
                    <a:cubicBezTo>
                      <a:pt x="1455" y="1830"/>
                      <a:pt x="1480" y="1805"/>
                      <a:pt x="1505" y="1755"/>
                    </a:cubicBezTo>
                    <a:cubicBezTo>
                      <a:pt x="1505" y="1730"/>
                      <a:pt x="1530" y="1705"/>
                      <a:pt x="1555" y="1679"/>
                    </a:cubicBezTo>
                    <a:cubicBezTo>
                      <a:pt x="1580" y="1629"/>
                      <a:pt x="1605" y="1579"/>
                      <a:pt x="1630" y="1529"/>
                    </a:cubicBezTo>
                    <a:cubicBezTo>
                      <a:pt x="1630" y="1579"/>
                      <a:pt x="1655" y="1629"/>
                      <a:pt x="1655" y="1705"/>
                    </a:cubicBezTo>
                    <a:cubicBezTo>
                      <a:pt x="1680" y="1755"/>
                      <a:pt x="1680" y="1830"/>
                      <a:pt x="1705" y="1905"/>
                    </a:cubicBezTo>
                    <a:cubicBezTo>
                      <a:pt x="1705" y="1930"/>
                      <a:pt x="1705" y="1955"/>
                      <a:pt x="1705" y="1980"/>
                    </a:cubicBezTo>
                    <a:cubicBezTo>
                      <a:pt x="1730" y="2005"/>
                      <a:pt x="1730" y="2030"/>
                      <a:pt x="1730" y="2080"/>
                    </a:cubicBezTo>
                    <a:cubicBezTo>
                      <a:pt x="1730" y="2080"/>
                      <a:pt x="1755" y="2106"/>
                      <a:pt x="1780" y="2106"/>
                    </a:cubicBezTo>
                    <a:cubicBezTo>
                      <a:pt x="1805" y="2106"/>
                      <a:pt x="1831" y="2080"/>
                      <a:pt x="1831" y="2055"/>
                    </a:cubicBezTo>
                    <a:cubicBezTo>
                      <a:pt x="1831" y="2005"/>
                      <a:pt x="1831" y="1955"/>
                      <a:pt x="1805" y="1880"/>
                    </a:cubicBezTo>
                    <a:cubicBezTo>
                      <a:pt x="1805" y="1830"/>
                      <a:pt x="1780" y="1755"/>
                      <a:pt x="1780" y="1679"/>
                    </a:cubicBezTo>
                    <a:cubicBezTo>
                      <a:pt x="1755" y="1604"/>
                      <a:pt x="1730" y="1554"/>
                      <a:pt x="1730" y="1479"/>
                    </a:cubicBezTo>
                    <a:lnTo>
                      <a:pt x="1730" y="1479"/>
                    </a:lnTo>
                    <a:cubicBezTo>
                      <a:pt x="1780" y="1504"/>
                      <a:pt x="1831" y="1529"/>
                      <a:pt x="1881" y="1554"/>
                    </a:cubicBezTo>
                    <a:cubicBezTo>
                      <a:pt x="1956" y="1629"/>
                      <a:pt x="2056" y="1654"/>
                      <a:pt x="2131" y="1705"/>
                    </a:cubicBezTo>
                    <a:cubicBezTo>
                      <a:pt x="2144" y="1717"/>
                      <a:pt x="2163" y="1723"/>
                      <a:pt x="2178" y="1723"/>
                    </a:cubicBezTo>
                    <a:cubicBezTo>
                      <a:pt x="2194" y="1723"/>
                      <a:pt x="2206" y="1717"/>
                      <a:pt x="2206" y="1705"/>
                    </a:cubicBezTo>
                    <a:cubicBezTo>
                      <a:pt x="2232" y="1679"/>
                      <a:pt x="2232" y="1629"/>
                      <a:pt x="2206" y="1629"/>
                    </a:cubicBezTo>
                    <a:cubicBezTo>
                      <a:pt x="2106" y="1554"/>
                      <a:pt x="2006" y="1504"/>
                      <a:pt x="1931" y="1454"/>
                    </a:cubicBezTo>
                    <a:cubicBezTo>
                      <a:pt x="1856" y="1404"/>
                      <a:pt x="1780" y="1354"/>
                      <a:pt x="1680" y="1329"/>
                    </a:cubicBezTo>
                    <a:cubicBezTo>
                      <a:pt x="1680" y="1304"/>
                      <a:pt x="1680" y="1304"/>
                      <a:pt x="1680" y="1304"/>
                    </a:cubicBezTo>
                    <a:cubicBezTo>
                      <a:pt x="1655" y="1203"/>
                      <a:pt x="1630" y="1128"/>
                      <a:pt x="1630" y="1028"/>
                    </a:cubicBezTo>
                    <a:lnTo>
                      <a:pt x="1630" y="1028"/>
                    </a:lnTo>
                    <a:cubicBezTo>
                      <a:pt x="1655" y="1053"/>
                      <a:pt x="1680" y="1053"/>
                      <a:pt x="1680" y="1053"/>
                    </a:cubicBezTo>
                    <a:cubicBezTo>
                      <a:pt x="1755" y="1078"/>
                      <a:pt x="1805" y="1078"/>
                      <a:pt x="1856" y="1103"/>
                    </a:cubicBezTo>
                    <a:cubicBezTo>
                      <a:pt x="1881" y="1103"/>
                      <a:pt x="1906" y="1103"/>
                      <a:pt x="1931" y="1128"/>
                    </a:cubicBezTo>
                    <a:lnTo>
                      <a:pt x="2006" y="1153"/>
                    </a:lnTo>
                    <a:lnTo>
                      <a:pt x="2081" y="1153"/>
                    </a:lnTo>
                    <a:cubicBezTo>
                      <a:pt x="2106" y="1178"/>
                      <a:pt x="2131" y="1178"/>
                      <a:pt x="2156" y="1178"/>
                    </a:cubicBezTo>
                    <a:cubicBezTo>
                      <a:pt x="2181" y="1178"/>
                      <a:pt x="2206" y="1153"/>
                      <a:pt x="2206" y="1128"/>
                    </a:cubicBezTo>
                    <a:cubicBezTo>
                      <a:pt x="2206" y="1128"/>
                      <a:pt x="2206" y="1103"/>
                      <a:pt x="2206" y="1103"/>
                    </a:cubicBezTo>
                    <a:cubicBezTo>
                      <a:pt x="2181" y="1003"/>
                      <a:pt x="2156" y="903"/>
                      <a:pt x="2131" y="802"/>
                    </a:cubicBezTo>
                    <a:cubicBezTo>
                      <a:pt x="2106" y="752"/>
                      <a:pt x="2106" y="702"/>
                      <a:pt x="2106" y="677"/>
                    </a:cubicBezTo>
                    <a:cubicBezTo>
                      <a:pt x="2106" y="652"/>
                      <a:pt x="2081" y="652"/>
                      <a:pt x="2081" y="627"/>
                    </a:cubicBezTo>
                    <a:lnTo>
                      <a:pt x="2081" y="627"/>
                    </a:lnTo>
                    <a:cubicBezTo>
                      <a:pt x="2181" y="652"/>
                      <a:pt x="2257" y="677"/>
                      <a:pt x="2357" y="702"/>
                    </a:cubicBezTo>
                    <a:cubicBezTo>
                      <a:pt x="2382" y="727"/>
                      <a:pt x="2407" y="727"/>
                      <a:pt x="2457" y="752"/>
                    </a:cubicBezTo>
                    <a:cubicBezTo>
                      <a:pt x="2507" y="852"/>
                      <a:pt x="2557" y="928"/>
                      <a:pt x="2607" y="1003"/>
                    </a:cubicBezTo>
                    <a:cubicBezTo>
                      <a:pt x="2607" y="1053"/>
                      <a:pt x="2633" y="1078"/>
                      <a:pt x="2658" y="1128"/>
                    </a:cubicBezTo>
                    <a:cubicBezTo>
                      <a:pt x="2708" y="1178"/>
                      <a:pt x="2733" y="1228"/>
                      <a:pt x="2758" y="1253"/>
                    </a:cubicBezTo>
                    <a:cubicBezTo>
                      <a:pt x="2758" y="1278"/>
                      <a:pt x="2783" y="1278"/>
                      <a:pt x="2808" y="1278"/>
                    </a:cubicBezTo>
                    <a:cubicBezTo>
                      <a:pt x="2833" y="1278"/>
                      <a:pt x="2833" y="1253"/>
                      <a:pt x="2808" y="1228"/>
                    </a:cubicBezTo>
                    <a:cubicBezTo>
                      <a:pt x="2758" y="1153"/>
                      <a:pt x="2708" y="1053"/>
                      <a:pt x="2658" y="978"/>
                    </a:cubicBezTo>
                    <a:cubicBezTo>
                      <a:pt x="2633" y="903"/>
                      <a:pt x="2607" y="852"/>
                      <a:pt x="2557" y="777"/>
                    </a:cubicBezTo>
                    <a:lnTo>
                      <a:pt x="2557" y="777"/>
                    </a:lnTo>
                    <a:cubicBezTo>
                      <a:pt x="2607" y="802"/>
                      <a:pt x="2658" y="802"/>
                      <a:pt x="2733" y="827"/>
                    </a:cubicBezTo>
                    <a:cubicBezTo>
                      <a:pt x="2783" y="852"/>
                      <a:pt x="2833" y="852"/>
                      <a:pt x="2883" y="877"/>
                    </a:cubicBezTo>
                    <a:cubicBezTo>
                      <a:pt x="2958" y="903"/>
                      <a:pt x="3008" y="903"/>
                      <a:pt x="3059" y="928"/>
                    </a:cubicBezTo>
                    <a:cubicBezTo>
                      <a:pt x="3084" y="928"/>
                      <a:pt x="3109" y="928"/>
                      <a:pt x="3134" y="903"/>
                    </a:cubicBezTo>
                    <a:cubicBezTo>
                      <a:pt x="3159" y="852"/>
                      <a:pt x="3134" y="827"/>
                      <a:pt x="3109" y="802"/>
                    </a:cubicBezTo>
                    <a:cubicBezTo>
                      <a:pt x="3059" y="777"/>
                      <a:pt x="2983" y="752"/>
                      <a:pt x="2933" y="727"/>
                    </a:cubicBezTo>
                    <a:cubicBezTo>
                      <a:pt x="2858" y="702"/>
                      <a:pt x="2808" y="677"/>
                      <a:pt x="2733" y="652"/>
                    </a:cubicBezTo>
                    <a:lnTo>
                      <a:pt x="2708" y="652"/>
                    </a:lnTo>
                    <a:cubicBezTo>
                      <a:pt x="2758" y="627"/>
                      <a:pt x="2783" y="627"/>
                      <a:pt x="2833" y="602"/>
                    </a:cubicBezTo>
                    <a:cubicBezTo>
                      <a:pt x="2958" y="552"/>
                      <a:pt x="3059" y="501"/>
                      <a:pt x="3184" y="476"/>
                    </a:cubicBezTo>
                    <a:cubicBezTo>
                      <a:pt x="3209" y="451"/>
                      <a:pt x="3234" y="401"/>
                      <a:pt x="3234" y="376"/>
                    </a:cubicBezTo>
                    <a:cubicBezTo>
                      <a:pt x="3209" y="351"/>
                      <a:pt x="3209" y="351"/>
                      <a:pt x="3184" y="326"/>
                    </a:cubicBezTo>
                    <a:lnTo>
                      <a:pt x="3134" y="326"/>
                    </a:lnTo>
                    <a:cubicBezTo>
                      <a:pt x="3008" y="351"/>
                      <a:pt x="2908" y="401"/>
                      <a:pt x="2808" y="426"/>
                    </a:cubicBezTo>
                    <a:cubicBezTo>
                      <a:pt x="2683" y="476"/>
                      <a:pt x="2582" y="527"/>
                      <a:pt x="2482" y="552"/>
                    </a:cubicBezTo>
                    <a:cubicBezTo>
                      <a:pt x="2457" y="552"/>
                      <a:pt x="2457" y="552"/>
                      <a:pt x="2457" y="577"/>
                    </a:cubicBezTo>
                    <a:cubicBezTo>
                      <a:pt x="2407" y="552"/>
                      <a:pt x="2382" y="552"/>
                      <a:pt x="2357" y="527"/>
                    </a:cubicBezTo>
                    <a:cubicBezTo>
                      <a:pt x="2282" y="527"/>
                      <a:pt x="2206" y="501"/>
                      <a:pt x="2156" y="476"/>
                    </a:cubicBezTo>
                    <a:cubicBezTo>
                      <a:pt x="2181" y="451"/>
                      <a:pt x="2206" y="451"/>
                      <a:pt x="2232" y="426"/>
                    </a:cubicBezTo>
                    <a:cubicBezTo>
                      <a:pt x="2257" y="401"/>
                      <a:pt x="2307" y="376"/>
                      <a:pt x="2332" y="376"/>
                    </a:cubicBezTo>
                    <a:cubicBezTo>
                      <a:pt x="2382" y="351"/>
                      <a:pt x="2432" y="326"/>
                      <a:pt x="2482" y="301"/>
                    </a:cubicBezTo>
                    <a:cubicBezTo>
                      <a:pt x="2507" y="276"/>
                      <a:pt x="2557" y="251"/>
                      <a:pt x="2582" y="226"/>
                    </a:cubicBezTo>
                    <a:cubicBezTo>
                      <a:pt x="2607" y="201"/>
                      <a:pt x="2607" y="201"/>
                      <a:pt x="2633" y="201"/>
                    </a:cubicBezTo>
                    <a:cubicBezTo>
                      <a:pt x="2658" y="176"/>
                      <a:pt x="2658" y="151"/>
                      <a:pt x="2633" y="100"/>
                    </a:cubicBezTo>
                    <a:cubicBezTo>
                      <a:pt x="2633" y="75"/>
                      <a:pt x="2607" y="75"/>
                      <a:pt x="2582" y="50"/>
                    </a:cubicBezTo>
                    <a:cubicBezTo>
                      <a:pt x="2532" y="50"/>
                      <a:pt x="2482" y="25"/>
                      <a:pt x="2457" y="0"/>
                    </a:cubicBezTo>
                    <a:lnTo>
                      <a:pt x="2206" y="0"/>
                    </a:lnTo>
                    <a:cubicBezTo>
                      <a:pt x="2206" y="25"/>
                      <a:pt x="2206" y="25"/>
                      <a:pt x="2232" y="25"/>
                    </a:cubicBezTo>
                    <a:cubicBezTo>
                      <a:pt x="2307" y="75"/>
                      <a:pt x="2407" y="100"/>
                      <a:pt x="2507" y="151"/>
                    </a:cubicBezTo>
                    <a:cubicBezTo>
                      <a:pt x="2507" y="151"/>
                      <a:pt x="2482" y="151"/>
                      <a:pt x="2482" y="176"/>
                    </a:cubicBezTo>
                    <a:cubicBezTo>
                      <a:pt x="2432" y="201"/>
                      <a:pt x="2382" y="226"/>
                      <a:pt x="2332" y="251"/>
                    </a:cubicBezTo>
                    <a:cubicBezTo>
                      <a:pt x="2307" y="276"/>
                      <a:pt x="2257" y="301"/>
                      <a:pt x="2206" y="326"/>
                    </a:cubicBezTo>
                    <a:cubicBezTo>
                      <a:pt x="2156" y="351"/>
                      <a:pt x="2131" y="376"/>
                      <a:pt x="2081" y="376"/>
                    </a:cubicBezTo>
                    <a:cubicBezTo>
                      <a:pt x="2081" y="401"/>
                      <a:pt x="2056" y="401"/>
                      <a:pt x="2031" y="401"/>
                    </a:cubicBezTo>
                    <a:cubicBezTo>
                      <a:pt x="2031" y="426"/>
                      <a:pt x="2031" y="426"/>
                      <a:pt x="2006" y="426"/>
                    </a:cubicBezTo>
                    <a:lnTo>
                      <a:pt x="1981" y="426"/>
                    </a:lnTo>
                    <a:cubicBezTo>
                      <a:pt x="1906" y="401"/>
                      <a:pt x="1856" y="376"/>
                      <a:pt x="1780" y="376"/>
                    </a:cubicBezTo>
                    <a:cubicBezTo>
                      <a:pt x="1730" y="351"/>
                      <a:pt x="1655" y="326"/>
                      <a:pt x="1605" y="301"/>
                    </a:cubicBezTo>
                    <a:cubicBezTo>
                      <a:pt x="1555" y="301"/>
                      <a:pt x="1505" y="276"/>
                      <a:pt x="1455" y="276"/>
                    </a:cubicBezTo>
                    <a:cubicBezTo>
                      <a:pt x="1505" y="226"/>
                      <a:pt x="1530" y="201"/>
                      <a:pt x="1580" y="176"/>
                    </a:cubicBezTo>
                    <a:cubicBezTo>
                      <a:pt x="1630" y="126"/>
                      <a:pt x="1680" y="75"/>
                      <a:pt x="1730" y="25"/>
                    </a:cubicBezTo>
                    <a:cubicBezTo>
                      <a:pt x="1730" y="25"/>
                      <a:pt x="1730" y="25"/>
                      <a:pt x="1755" y="0"/>
                    </a:cubicBezTo>
                    <a:lnTo>
                      <a:pt x="1630" y="0"/>
                    </a:lnTo>
                    <a:cubicBezTo>
                      <a:pt x="1605" y="25"/>
                      <a:pt x="1555" y="75"/>
                      <a:pt x="1505" y="100"/>
                    </a:cubicBezTo>
                    <a:cubicBezTo>
                      <a:pt x="1480" y="126"/>
                      <a:pt x="1455" y="151"/>
                      <a:pt x="1430" y="176"/>
                    </a:cubicBezTo>
                    <a:cubicBezTo>
                      <a:pt x="1404" y="126"/>
                      <a:pt x="1404" y="50"/>
                      <a:pt x="1379" y="0"/>
                    </a:cubicBezTo>
                    <a:lnTo>
                      <a:pt x="1279" y="0"/>
                    </a:lnTo>
                    <a:cubicBezTo>
                      <a:pt x="1279" y="50"/>
                      <a:pt x="1304" y="126"/>
                      <a:pt x="1329" y="176"/>
                    </a:cubicBezTo>
                    <a:cubicBezTo>
                      <a:pt x="1329" y="201"/>
                      <a:pt x="1329" y="226"/>
                      <a:pt x="1329" y="226"/>
                    </a:cubicBezTo>
                    <a:cubicBezTo>
                      <a:pt x="1304" y="226"/>
                      <a:pt x="1279" y="201"/>
                      <a:pt x="1229" y="201"/>
                    </a:cubicBezTo>
                    <a:cubicBezTo>
                      <a:pt x="1129" y="176"/>
                      <a:pt x="1029" y="126"/>
                      <a:pt x="928" y="100"/>
                    </a:cubicBezTo>
                    <a:cubicBezTo>
                      <a:pt x="928" y="75"/>
                      <a:pt x="903" y="75"/>
                      <a:pt x="903" y="50"/>
                    </a:cubicBezTo>
                    <a:cubicBezTo>
                      <a:pt x="903" y="25"/>
                      <a:pt x="878" y="25"/>
                      <a:pt x="878" y="0"/>
                    </a:cubicBezTo>
                    <a:lnTo>
                      <a:pt x="803" y="0"/>
                    </a:lnTo>
                    <a:cubicBezTo>
                      <a:pt x="803" y="25"/>
                      <a:pt x="828" y="50"/>
                      <a:pt x="828" y="75"/>
                    </a:cubicBezTo>
                    <a:cubicBezTo>
                      <a:pt x="778" y="50"/>
                      <a:pt x="728" y="25"/>
                      <a:pt x="678" y="25"/>
                    </a:cubicBezTo>
                    <a:cubicBezTo>
                      <a:pt x="653" y="0"/>
                      <a:pt x="653" y="0"/>
                      <a:pt x="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8"/>
              <p:cNvSpPr/>
              <p:nvPr/>
            </p:nvSpPr>
            <p:spPr>
              <a:xfrm>
                <a:off x="5187500" y="1376600"/>
                <a:ext cx="85250" cy="88350"/>
              </a:xfrm>
              <a:custGeom>
                <a:avLst/>
                <a:gdLst/>
                <a:ahLst/>
                <a:cxnLst/>
                <a:rect l="l" t="t" r="r" b="b"/>
                <a:pathLst>
                  <a:path w="3410" h="3534" extrusionOk="0">
                    <a:moveTo>
                      <a:pt x="1981" y="777"/>
                    </a:moveTo>
                    <a:cubicBezTo>
                      <a:pt x="1981" y="802"/>
                      <a:pt x="1981" y="827"/>
                      <a:pt x="1981" y="827"/>
                    </a:cubicBezTo>
                    <a:cubicBezTo>
                      <a:pt x="2006" y="877"/>
                      <a:pt x="2006" y="927"/>
                      <a:pt x="2031" y="978"/>
                    </a:cubicBezTo>
                    <a:cubicBezTo>
                      <a:pt x="2031" y="1028"/>
                      <a:pt x="2056" y="1078"/>
                      <a:pt x="2056" y="1153"/>
                    </a:cubicBezTo>
                    <a:cubicBezTo>
                      <a:pt x="2056" y="1153"/>
                      <a:pt x="2081" y="1178"/>
                      <a:pt x="2081" y="1203"/>
                    </a:cubicBezTo>
                    <a:cubicBezTo>
                      <a:pt x="2056" y="1228"/>
                      <a:pt x="2006" y="1253"/>
                      <a:pt x="1981" y="1303"/>
                    </a:cubicBezTo>
                    <a:cubicBezTo>
                      <a:pt x="1930" y="1328"/>
                      <a:pt x="1880" y="1353"/>
                      <a:pt x="1855" y="1404"/>
                    </a:cubicBezTo>
                    <a:cubicBezTo>
                      <a:pt x="1805" y="1429"/>
                      <a:pt x="1755" y="1479"/>
                      <a:pt x="1705" y="1529"/>
                    </a:cubicBezTo>
                    <a:cubicBezTo>
                      <a:pt x="1655" y="1554"/>
                      <a:pt x="1630" y="1579"/>
                      <a:pt x="1605" y="1604"/>
                    </a:cubicBezTo>
                    <a:cubicBezTo>
                      <a:pt x="1605" y="1604"/>
                      <a:pt x="1605" y="1604"/>
                      <a:pt x="1605" y="1579"/>
                    </a:cubicBezTo>
                    <a:cubicBezTo>
                      <a:pt x="1580" y="1479"/>
                      <a:pt x="1529" y="1353"/>
                      <a:pt x="1504" y="1203"/>
                    </a:cubicBezTo>
                    <a:cubicBezTo>
                      <a:pt x="1504" y="1203"/>
                      <a:pt x="1504" y="1178"/>
                      <a:pt x="1504" y="1153"/>
                    </a:cubicBezTo>
                    <a:cubicBezTo>
                      <a:pt x="1554" y="1128"/>
                      <a:pt x="1580" y="1103"/>
                      <a:pt x="1605" y="1078"/>
                    </a:cubicBezTo>
                    <a:cubicBezTo>
                      <a:pt x="1630" y="1053"/>
                      <a:pt x="1680" y="1028"/>
                      <a:pt x="1705" y="1003"/>
                    </a:cubicBezTo>
                    <a:cubicBezTo>
                      <a:pt x="1730" y="978"/>
                      <a:pt x="1730" y="978"/>
                      <a:pt x="1755" y="952"/>
                    </a:cubicBezTo>
                    <a:cubicBezTo>
                      <a:pt x="1780" y="927"/>
                      <a:pt x="1805" y="902"/>
                      <a:pt x="1830" y="877"/>
                    </a:cubicBezTo>
                    <a:cubicBezTo>
                      <a:pt x="1880" y="852"/>
                      <a:pt x="1905" y="827"/>
                      <a:pt x="1955" y="777"/>
                    </a:cubicBezTo>
                    <a:close/>
                    <a:moveTo>
                      <a:pt x="978" y="1003"/>
                    </a:moveTo>
                    <a:cubicBezTo>
                      <a:pt x="1003" y="1028"/>
                      <a:pt x="1028" y="1028"/>
                      <a:pt x="1053" y="1028"/>
                    </a:cubicBezTo>
                    <a:cubicBezTo>
                      <a:pt x="1103" y="1053"/>
                      <a:pt x="1128" y="1053"/>
                      <a:pt x="1153" y="1053"/>
                    </a:cubicBezTo>
                    <a:cubicBezTo>
                      <a:pt x="1229" y="1078"/>
                      <a:pt x="1279" y="1103"/>
                      <a:pt x="1329" y="1103"/>
                    </a:cubicBezTo>
                    <a:cubicBezTo>
                      <a:pt x="1354" y="1128"/>
                      <a:pt x="1354" y="1128"/>
                      <a:pt x="1379" y="1128"/>
                    </a:cubicBezTo>
                    <a:cubicBezTo>
                      <a:pt x="1379" y="1153"/>
                      <a:pt x="1404" y="1178"/>
                      <a:pt x="1404" y="1228"/>
                    </a:cubicBezTo>
                    <a:cubicBezTo>
                      <a:pt x="1429" y="1353"/>
                      <a:pt x="1454" y="1479"/>
                      <a:pt x="1504" y="1604"/>
                    </a:cubicBezTo>
                    <a:cubicBezTo>
                      <a:pt x="1504" y="1629"/>
                      <a:pt x="1504" y="1629"/>
                      <a:pt x="1504" y="1654"/>
                    </a:cubicBezTo>
                    <a:cubicBezTo>
                      <a:pt x="1479" y="1654"/>
                      <a:pt x="1454" y="1629"/>
                      <a:pt x="1404" y="1629"/>
                    </a:cubicBezTo>
                    <a:cubicBezTo>
                      <a:pt x="1304" y="1604"/>
                      <a:pt x="1204" y="1554"/>
                      <a:pt x="1103" y="1529"/>
                    </a:cubicBezTo>
                    <a:cubicBezTo>
                      <a:pt x="1103" y="1504"/>
                      <a:pt x="1078" y="1504"/>
                      <a:pt x="1078" y="1479"/>
                    </a:cubicBezTo>
                    <a:cubicBezTo>
                      <a:pt x="1078" y="1454"/>
                      <a:pt x="1053" y="1429"/>
                      <a:pt x="1053" y="1404"/>
                    </a:cubicBezTo>
                    <a:cubicBezTo>
                      <a:pt x="1028" y="1353"/>
                      <a:pt x="1003" y="1303"/>
                      <a:pt x="1003" y="1253"/>
                    </a:cubicBezTo>
                    <a:cubicBezTo>
                      <a:pt x="978" y="1203"/>
                      <a:pt x="953" y="1153"/>
                      <a:pt x="953" y="1103"/>
                    </a:cubicBezTo>
                    <a:cubicBezTo>
                      <a:pt x="928" y="1078"/>
                      <a:pt x="903" y="1028"/>
                      <a:pt x="903" y="1003"/>
                    </a:cubicBezTo>
                    <a:close/>
                    <a:moveTo>
                      <a:pt x="2081" y="1278"/>
                    </a:moveTo>
                    <a:cubicBezTo>
                      <a:pt x="2131" y="1303"/>
                      <a:pt x="2181" y="1328"/>
                      <a:pt x="2231" y="1353"/>
                    </a:cubicBezTo>
                    <a:cubicBezTo>
                      <a:pt x="2281" y="1379"/>
                      <a:pt x="2331" y="1429"/>
                      <a:pt x="2407" y="1454"/>
                    </a:cubicBezTo>
                    <a:cubicBezTo>
                      <a:pt x="2507" y="1479"/>
                      <a:pt x="2582" y="1529"/>
                      <a:pt x="2682" y="1554"/>
                    </a:cubicBezTo>
                    <a:cubicBezTo>
                      <a:pt x="2682" y="1579"/>
                      <a:pt x="2657" y="1579"/>
                      <a:pt x="2657" y="1604"/>
                    </a:cubicBezTo>
                    <a:cubicBezTo>
                      <a:pt x="2607" y="1629"/>
                      <a:pt x="2557" y="1654"/>
                      <a:pt x="2507" y="1679"/>
                    </a:cubicBezTo>
                    <a:cubicBezTo>
                      <a:pt x="2482" y="1704"/>
                      <a:pt x="2432" y="1729"/>
                      <a:pt x="2382" y="1754"/>
                    </a:cubicBezTo>
                    <a:cubicBezTo>
                      <a:pt x="2331" y="1780"/>
                      <a:pt x="2306" y="1780"/>
                      <a:pt x="2256" y="1805"/>
                    </a:cubicBezTo>
                    <a:cubicBezTo>
                      <a:pt x="2256" y="1805"/>
                      <a:pt x="2231" y="1830"/>
                      <a:pt x="2206" y="1830"/>
                    </a:cubicBezTo>
                    <a:cubicBezTo>
                      <a:pt x="2206" y="1830"/>
                      <a:pt x="2206" y="1855"/>
                      <a:pt x="2181" y="1855"/>
                    </a:cubicBezTo>
                    <a:lnTo>
                      <a:pt x="2156" y="1855"/>
                    </a:lnTo>
                    <a:cubicBezTo>
                      <a:pt x="2106" y="1830"/>
                      <a:pt x="2031" y="1805"/>
                      <a:pt x="1955" y="1780"/>
                    </a:cubicBezTo>
                    <a:cubicBezTo>
                      <a:pt x="1905" y="1754"/>
                      <a:pt x="1830" y="1754"/>
                      <a:pt x="1780" y="1729"/>
                    </a:cubicBezTo>
                    <a:cubicBezTo>
                      <a:pt x="1730" y="1704"/>
                      <a:pt x="1680" y="1704"/>
                      <a:pt x="1630" y="1679"/>
                    </a:cubicBezTo>
                    <a:cubicBezTo>
                      <a:pt x="1680" y="1654"/>
                      <a:pt x="1705" y="1629"/>
                      <a:pt x="1755" y="1579"/>
                    </a:cubicBezTo>
                    <a:cubicBezTo>
                      <a:pt x="1805" y="1554"/>
                      <a:pt x="1855" y="1504"/>
                      <a:pt x="1905" y="1454"/>
                    </a:cubicBezTo>
                    <a:cubicBezTo>
                      <a:pt x="1930" y="1429"/>
                      <a:pt x="1981" y="1379"/>
                      <a:pt x="2031" y="1328"/>
                    </a:cubicBezTo>
                    <a:cubicBezTo>
                      <a:pt x="2056" y="1328"/>
                      <a:pt x="2056" y="1303"/>
                      <a:pt x="2081" y="1278"/>
                    </a:cubicBezTo>
                    <a:close/>
                    <a:moveTo>
                      <a:pt x="1053" y="1629"/>
                    </a:moveTo>
                    <a:cubicBezTo>
                      <a:pt x="1128" y="1654"/>
                      <a:pt x="1179" y="1679"/>
                      <a:pt x="1229" y="1704"/>
                    </a:cubicBezTo>
                    <a:cubicBezTo>
                      <a:pt x="1279" y="1729"/>
                      <a:pt x="1354" y="1729"/>
                      <a:pt x="1404" y="1754"/>
                    </a:cubicBezTo>
                    <a:cubicBezTo>
                      <a:pt x="1404" y="1754"/>
                      <a:pt x="1404" y="1780"/>
                      <a:pt x="1404" y="1780"/>
                    </a:cubicBezTo>
                    <a:cubicBezTo>
                      <a:pt x="1354" y="1805"/>
                      <a:pt x="1304" y="1855"/>
                      <a:pt x="1279" y="1880"/>
                    </a:cubicBezTo>
                    <a:cubicBezTo>
                      <a:pt x="1229" y="1930"/>
                      <a:pt x="1179" y="1980"/>
                      <a:pt x="1128" y="2005"/>
                    </a:cubicBezTo>
                    <a:cubicBezTo>
                      <a:pt x="1103" y="2030"/>
                      <a:pt x="1103" y="2055"/>
                      <a:pt x="1078" y="2055"/>
                    </a:cubicBezTo>
                    <a:cubicBezTo>
                      <a:pt x="1053" y="2055"/>
                      <a:pt x="1028" y="2055"/>
                      <a:pt x="1003" y="2030"/>
                    </a:cubicBezTo>
                    <a:cubicBezTo>
                      <a:pt x="953" y="2030"/>
                      <a:pt x="903" y="2005"/>
                      <a:pt x="853" y="1980"/>
                    </a:cubicBezTo>
                    <a:cubicBezTo>
                      <a:pt x="778" y="1980"/>
                      <a:pt x="727" y="1955"/>
                      <a:pt x="677" y="1930"/>
                    </a:cubicBezTo>
                    <a:lnTo>
                      <a:pt x="652" y="1930"/>
                    </a:lnTo>
                    <a:cubicBezTo>
                      <a:pt x="652" y="1905"/>
                      <a:pt x="677" y="1905"/>
                      <a:pt x="702" y="1880"/>
                    </a:cubicBezTo>
                    <a:cubicBezTo>
                      <a:pt x="702" y="1880"/>
                      <a:pt x="727" y="1855"/>
                      <a:pt x="752" y="1830"/>
                    </a:cubicBezTo>
                    <a:cubicBezTo>
                      <a:pt x="778" y="1830"/>
                      <a:pt x="803" y="1805"/>
                      <a:pt x="828" y="1780"/>
                    </a:cubicBezTo>
                    <a:cubicBezTo>
                      <a:pt x="853" y="1754"/>
                      <a:pt x="903" y="1729"/>
                      <a:pt x="953" y="1704"/>
                    </a:cubicBezTo>
                    <a:cubicBezTo>
                      <a:pt x="978" y="1679"/>
                      <a:pt x="978" y="1679"/>
                      <a:pt x="1003" y="1679"/>
                    </a:cubicBezTo>
                    <a:cubicBezTo>
                      <a:pt x="1028" y="1654"/>
                      <a:pt x="1053" y="1654"/>
                      <a:pt x="1053" y="1629"/>
                    </a:cubicBezTo>
                    <a:close/>
                    <a:moveTo>
                      <a:pt x="1655" y="1855"/>
                    </a:moveTo>
                    <a:cubicBezTo>
                      <a:pt x="1830" y="1905"/>
                      <a:pt x="1981" y="1955"/>
                      <a:pt x="2156" y="2005"/>
                    </a:cubicBezTo>
                    <a:cubicBezTo>
                      <a:pt x="2156" y="2005"/>
                      <a:pt x="2156" y="2030"/>
                      <a:pt x="2181" y="2030"/>
                    </a:cubicBezTo>
                    <a:cubicBezTo>
                      <a:pt x="2181" y="2030"/>
                      <a:pt x="2181" y="2055"/>
                      <a:pt x="2181" y="2080"/>
                    </a:cubicBezTo>
                    <a:cubicBezTo>
                      <a:pt x="2181" y="2130"/>
                      <a:pt x="2206" y="2181"/>
                      <a:pt x="2206" y="2206"/>
                    </a:cubicBezTo>
                    <a:cubicBezTo>
                      <a:pt x="2231" y="2281"/>
                      <a:pt x="2256" y="2331"/>
                      <a:pt x="2256" y="2406"/>
                    </a:cubicBezTo>
                    <a:cubicBezTo>
                      <a:pt x="2281" y="2431"/>
                      <a:pt x="2281" y="2456"/>
                      <a:pt x="2281" y="2506"/>
                    </a:cubicBezTo>
                    <a:cubicBezTo>
                      <a:pt x="2281" y="2506"/>
                      <a:pt x="2256" y="2481"/>
                      <a:pt x="2231" y="2481"/>
                    </a:cubicBezTo>
                    <a:lnTo>
                      <a:pt x="2156" y="2481"/>
                    </a:lnTo>
                    <a:cubicBezTo>
                      <a:pt x="2106" y="2481"/>
                      <a:pt x="2081" y="2456"/>
                      <a:pt x="2056" y="2456"/>
                    </a:cubicBezTo>
                    <a:cubicBezTo>
                      <a:pt x="2031" y="2456"/>
                      <a:pt x="2006" y="2456"/>
                      <a:pt x="1981" y="2431"/>
                    </a:cubicBezTo>
                    <a:lnTo>
                      <a:pt x="1930" y="2431"/>
                    </a:lnTo>
                    <a:cubicBezTo>
                      <a:pt x="1905" y="2431"/>
                      <a:pt x="1880" y="2406"/>
                      <a:pt x="1855" y="2406"/>
                    </a:cubicBezTo>
                    <a:lnTo>
                      <a:pt x="1805" y="2406"/>
                    </a:lnTo>
                    <a:cubicBezTo>
                      <a:pt x="1805" y="2381"/>
                      <a:pt x="1780" y="2381"/>
                      <a:pt x="1780" y="2381"/>
                    </a:cubicBezTo>
                    <a:cubicBezTo>
                      <a:pt x="1780" y="2381"/>
                      <a:pt x="1780" y="2356"/>
                      <a:pt x="1780" y="2331"/>
                    </a:cubicBezTo>
                    <a:cubicBezTo>
                      <a:pt x="1730" y="2206"/>
                      <a:pt x="1705" y="2105"/>
                      <a:pt x="1680" y="1980"/>
                    </a:cubicBezTo>
                    <a:cubicBezTo>
                      <a:pt x="1680" y="1930"/>
                      <a:pt x="1680" y="1880"/>
                      <a:pt x="1655" y="1855"/>
                    </a:cubicBezTo>
                    <a:close/>
                    <a:moveTo>
                      <a:pt x="1554" y="1805"/>
                    </a:moveTo>
                    <a:cubicBezTo>
                      <a:pt x="1554" y="1855"/>
                      <a:pt x="1580" y="1905"/>
                      <a:pt x="1580" y="1980"/>
                    </a:cubicBezTo>
                    <a:cubicBezTo>
                      <a:pt x="1605" y="2080"/>
                      <a:pt x="1630" y="2206"/>
                      <a:pt x="1655" y="2331"/>
                    </a:cubicBezTo>
                    <a:cubicBezTo>
                      <a:pt x="1655" y="2356"/>
                      <a:pt x="1630" y="2356"/>
                      <a:pt x="1630" y="2381"/>
                    </a:cubicBezTo>
                    <a:cubicBezTo>
                      <a:pt x="1605" y="2381"/>
                      <a:pt x="1605" y="2406"/>
                      <a:pt x="1580" y="2431"/>
                    </a:cubicBezTo>
                    <a:cubicBezTo>
                      <a:pt x="1580" y="2431"/>
                      <a:pt x="1554" y="2456"/>
                      <a:pt x="1554" y="2456"/>
                    </a:cubicBezTo>
                    <a:cubicBezTo>
                      <a:pt x="1554" y="2456"/>
                      <a:pt x="1529" y="2456"/>
                      <a:pt x="1529" y="2481"/>
                    </a:cubicBezTo>
                    <a:cubicBezTo>
                      <a:pt x="1504" y="2481"/>
                      <a:pt x="1504" y="2506"/>
                      <a:pt x="1479" y="2506"/>
                    </a:cubicBezTo>
                    <a:cubicBezTo>
                      <a:pt x="1454" y="2531"/>
                      <a:pt x="1429" y="2556"/>
                      <a:pt x="1429" y="2556"/>
                    </a:cubicBezTo>
                    <a:cubicBezTo>
                      <a:pt x="1404" y="2582"/>
                      <a:pt x="1379" y="2582"/>
                      <a:pt x="1354" y="2607"/>
                    </a:cubicBezTo>
                    <a:cubicBezTo>
                      <a:pt x="1354" y="2607"/>
                      <a:pt x="1329" y="2632"/>
                      <a:pt x="1329" y="2632"/>
                    </a:cubicBezTo>
                    <a:cubicBezTo>
                      <a:pt x="1329" y="2632"/>
                      <a:pt x="1329" y="2607"/>
                      <a:pt x="1304" y="2582"/>
                    </a:cubicBezTo>
                    <a:cubicBezTo>
                      <a:pt x="1304" y="2582"/>
                      <a:pt x="1304" y="2556"/>
                      <a:pt x="1304" y="2531"/>
                    </a:cubicBezTo>
                    <a:cubicBezTo>
                      <a:pt x="1279" y="2506"/>
                      <a:pt x="1279" y="2481"/>
                      <a:pt x="1279" y="2456"/>
                    </a:cubicBezTo>
                    <a:cubicBezTo>
                      <a:pt x="1254" y="2431"/>
                      <a:pt x="1254" y="2406"/>
                      <a:pt x="1254" y="2381"/>
                    </a:cubicBezTo>
                    <a:cubicBezTo>
                      <a:pt x="1229" y="2356"/>
                      <a:pt x="1229" y="2331"/>
                      <a:pt x="1229" y="2306"/>
                    </a:cubicBezTo>
                    <a:cubicBezTo>
                      <a:pt x="1229" y="2281"/>
                      <a:pt x="1204" y="2256"/>
                      <a:pt x="1204" y="2231"/>
                    </a:cubicBezTo>
                    <a:cubicBezTo>
                      <a:pt x="1179" y="2181"/>
                      <a:pt x="1179" y="2155"/>
                      <a:pt x="1153" y="2105"/>
                    </a:cubicBezTo>
                    <a:cubicBezTo>
                      <a:pt x="1179" y="2105"/>
                      <a:pt x="1179" y="2080"/>
                      <a:pt x="1179" y="2080"/>
                    </a:cubicBezTo>
                    <a:cubicBezTo>
                      <a:pt x="1229" y="2030"/>
                      <a:pt x="1279" y="2005"/>
                      <a:pt x="1329" y="1955"/>
                    </a:cubicBezTo>
                    <a:cubicBezTo>
                      <a:pt x="1379" y="1930"/>
                      <a:pt x="1429" y="1880"/>
                      <a:pt x="1479" y="1855"/>
                    </a:cubicBezTo>
                    <a:cubicBezTo>
                      <a:pt x="1479" y="1830"/>
                      <a:pt x="1504" y="1805"/>
                      <a:pt x="1529" y="1805"/>
                    </a:cubicBezTo>
                    <a:close/>
                    <a:moveTo>
                      <a:pt x="1630" y="0"/>
                    </a:moveTo>
                    <a:cubicBezTo>
                      <a:pt x="1630" y="0"/>
                      <a:pt x="1605" y="25"/>
                      <a:pt x="1605" y="25"/>
                    </a:cubicBezTo>
                    <a:cubicBezTo>
                      <a:pt x="1554" y="176"/>
                      <a:pt x="1504" y="301"/>
                      <a:pt x="1429" y="426"/>
                    </a:cubicBezTo>
                    <a:cubicBezTo>
                      <a:pt x="1429" y="476"/>
                      <a:pt x="1404" y="501"/>
                      <a:pt x="1379" y="551"/>
                    </a:cubicBezTo>
                    <a:cubicBezTo>
                      <a:pt x="1379" y="526"/>
                      <a:pt x="1379" y="501"/>
                      <a:pt x="1379" y="476"/>
                    </a:cubicBezTo>
                    <a:cubicBezTo>
                      <a:pt x="1354" y="426"/>
                      <a:pt x="1354" y="351"/>
                      <a:pt x="1329" y="301"/>
                    </a:cubicBezTo>
                    <a:cubicBezTo>
                      <a:pt x="1329" y="226"/>
                      <a:pt x="1304" y="176"/>
                      <a:pt x="1279" y="100"/>
                    </a:cubicBezTo>
                    <a:cubicBezTo>
                      <a:pt x="1279" y="75"/>
                      <a:pt x="1254" y="50"/>
                      <a:pt x="1229" y="50"/>
                    </a:cubicBezTo>
                    <a:lnTo>
                      <a:pt x="1204" y="50"/>
                    </a:lnTo>
                    <a:cubicBezTo>
                      <a:pt x="1179" y="75"/>
                      <a:pt x="1153" y="100"/>
                      <a:pt x="1179" y="125"/>
                    </a:cubicBezTo>
                    <a:cubicBezTo>
                      <a:pt x="1179" y="201"/>
                      <a:pt x="1204" y="251"/>
                      <a:pt x="1204" y="301"/>
                    </a:cubicBezTo>
                    <a:cubicBezTo>
                      <a:pt x="1229" y="376"/>
                      <a:pt x="1229" y="426"/>
                      <a:pt x="1254" y="476"/>
                    </a:cubicBezTo>
                    <a:cubicBezTo>
                      <a:pt x="1254" y="501"/>
                      <a:pt x="1254" y="526"/>
                      <a:pt x="1254" y="577"/>
                    </a:cubicBezTo>
                    <a:cubicBezTo>
                      <a:pt x="1229" y="551"/>
                      <a:pt x="1204" y="526"/>
                      <a:pt x="1153" y="526"/>
                    </a:cubicBezTo>
                    <a:cubicBezTo>
                      <a:pt x="1128" y="501"/>
                      <a:pt x="1078" y="476"/>
                      <a:pt x="1053" y="451"/>
                    </a:cubicBezTo>
                    <a:cubicBezTo>
                      <a:pt x="1003" y="426"/>
                      <a:pt x="953" y="401"/>
                      <a:pt x="903" y="376"/>
                    </a:cubicBezTo>
                    <a:lnTo>
                      <a:pt x="878" y="376"/>
                    </a:lnTo>
                    <a:cubicBezTo>
                      <a:pt x="853" y="376"/>
                      <a:pt x="828" y="376"/>
                      <a:pt x="828" y="401"/>
                    </a:cubicBezTo>
                    <a:cubicBezTo>
                      <a:pt x="803" y="426"/>
                      <a:pt x="803" y="476"/>
                      <a:pt x="828" y="476"/>
                    </a:cubicBezTo>
                    <a:cubicBezTo>
                      <a:pt x="878" y="501"/>
                      <a:pt x="928" y="551"/>
                      <a:pt x="978" y="577"/>
                    </a:cubicBezTo>
                    <a:cubicBezTo>
                      <a:pt x="1003" y="602"/>
                      <a:pt x="1053" y="602"/>
                      <a:pt x="1078" y="627"/>
                    </a:cubicBezTo>
                    <a:cubicBezTo>
                      <a:pt x="1128" y="652"/>
                      <a:pt x="1153" y="677"/>
                      <a:pt x="1204" y="677"/>
                    </a:cubicBezTo>
                    <a:cubicBezTo>
                      <a:pt x="1229" y="702"/>
                      <a:pt x="1254" y="727"/>
                      <a:pt x="1304" y="727"/>
                    </a:cubicBezTo>
                    <a:cubicBezTo>
                      <a:pt x="1304" y="777"/>
                      <a:pt x="1304" y="802"/>
                      <a:pt x="1304" y="852"/>
                    </a:cubicBezTo>
                    <a:cubicBezTo>
                      <a:pt x="1329" y="902"/>
                      <a:pt x="1329" y="978"/>
                      <a:pt x="1354" y="1028"/>
                    </a:cubicBezTo>
                    <a:cubicBezTo>
                      <a:pt x="1354" y="1028"/>
                      <a:pt x="1354" y="1053"/>
                      <a:pt x="1354" y="1053"/>
                    </a:cubicBezTo>
                    <a:cubicBezTo>
                      <a:pt x="1304" y="1028"/>
                      <a:pt x="1229" y="1028"/>
                      <a:pt x="1179" y="1003"/>
                    </a:cubicBezTo>
                    <a:cubicBezTo>
                      <a:pt x="1153" y="1003"/>
                      <a:pt x="1128" y="978"/>
                      <a:pt x="1078" y="978"/>
                    </a:cubicBezTo>
                    <a:cubicBezTo>
                      <a:pt x="1053" y="952"/>
                      <a:pt x="1028" y="952"/>
                      <a:pt x="1003" y="952"/>
                    </a:cubicBezTo>
                    <a:cubicBezTo>
                      <a:pt x="953" y="927"/>
                      <a:pt x="903" y="927"/>
                      <a:pt x="853" y="902"/>
                    </a:cubicBezTo>
                    <a:lnTo>
                      <a:pt x="803" y="902"/>
                    </a:lnTo>
                    <a:cubicBezTo>
                      <a:pt x="778" y="902"/>
                      <a:pt x="752" y="952"/>
                      <a:pt x="752" y="978"/>
                    </a:cubicBezTo>
                    <a:cubicBezTo>
                      <a:pt x="778" y="1003"/>
                      <a:pt x="778" y="1003"/>
                      <a:pt x="778" y="1028"/>
                    </a:cubicBezTo>
                    <a:cubicBezTo>
                      <a:pt x="803" y="1053"/>
                      <a:pt x="803" y="1078"/>
                      <a:pt x="803" y="1103"/>
                    </a:cubicBezTo>
                    <a:cubicBezTo>
                      <a:pt x="828" y="1153"/>
                      <a:pt x="853" y="1203"/>
                      <a:pt x="878" y="1253"/>
                    </a:cubicBezTo>
                    <a:cubicBezTo>
                      <a:pt x="903" y="1303"/>
                      <a:pt x="953" y="1379"/>
                      <a:pt x="978" y="1429"/>
                    </a:cubicBezTo>
                    <a:cubicBezTo>
                      <a:pt x="978" y="1454"/>
                      <a:pt x="1003" y="1454"/>
                      <a:pt x="1003" y="1479"/>
                    </a:cubicBezTo>
                    <a:cubicBezTo>
                      <a:pt x="953" y="1479"/>
                      <a:pt x="903" y="1454"/>
                      <a:pt x="878" y="1429"/>
                    </a:cubicBezTo>
                    <a:cubicBezTo>
                      <a:pt x="803" y="1429"/>
                      <a:pt x="752" y="1404"/>
                      <a:pt x="677" y="1379"/>
                    </a:cubicBezTo>
                    <a:cubicBezTo>
                      <a:pt x="677" y="1353"/>
                      <a:pt x="652" y="1353"/>
                      <a:pt x="652" y="1353"/>
                    </a:cubicBezTo>
                    <a:cubicBezTo>
                      <a:pt x="627" y="1278"/>
                      <a:pt x="577" y="1228"/>
                      <a:pt x="552" y="1178"/>
                    </a:cubicBezTo>
                    <a:cubicBezTo>
                      <a:pt x="527" y="1153"/>
                      <a:pt x="502" y="1128"/>
                      <a:pt x="502" y="1078"/>
                    </a:cubicBezTo>
                    <a:cubicBezTo>
                      <a:pt x="477" y="1053"/>
                      <a:pt x="452" y="1003"/>
                      <a:pt x="427" y="952"/>
                    </a:cubicBezTo>
                    <a:cubicBezTo>
                      <a:pt x="427" y="952"/>
                      <a:pt x="402" y="927"/>
                      <a:pt x="376" y="927"/>
                    </a:cubicBezTo>
                    <a:lnTo>
                      <a:pt x="351" y="927"/>
                    </a:lnTo>
                    <a:cubicBezTo>
                      <a:pt x="326" y="952"/>
                      <a:pt x="326" y="952"/>
                      <a:pt x="326" y="978"/>
                    </a:cubicBezTo>
                    <a:cubicBezTo>
                      <a:pt x="301" y="978"/>
                      <a:pt x="301" y="1003"/>
                      <a:pt x="326" y="1028"/>
                    </a:cubicBezTo>
                    <a:cubicBezTo>
                      <a:pt x="351" y="1103"/>
                      <a:pt x="376" y="1178"/>
                      <a:pt x="427" y="1253"/>
                    </a:cubicBezTo>
                    <a:cubicBezTo>
                      <a:pt x="427" y="1278"/>
                      <a:pt x="452" y="1278"/>
                      <a:pt x="452" y="1303"/>
                    </a:cubicBezTo>
                    <a:cubicBezTo>
                      <a:pt x="427" y="1303"/>
                      <a:pt x="376" y="1278"/>
                      <a:pt x="351" y="1278"/>
                    </a:cubicBezTo>
                    <a:cubicBezTo>
                      <a:pt x="276" y="1253"/>
                      <a:pt x="226" y="1228"/>
                      <a:pt x="176" y="1203"/>
                    </a:cubicBezTo>
                    <a:cubicBezTo>
                      <a:pt x="151" y="1203"/>
                      <a:pt x="126" y="1178"/>
                      <a:pt x="101" y="1178"/>
                    </a:cubicBezTo>
                    <a:cubicBezTo>
                      <a:pt x="76" y="1153"/>
                      <a:pt x="76" y="1153"/>
                      <a:pt x="76" y="1153"/>
                    </a:cubicBezTo>
                    <a:cubicBezTo>
                      <a:pt x="51" y="1153"/>
                      <a:pt x="26" y="1178"/>
                      <a:pt x="26" y="1178"/>
                    </a:cubicBezTo>
                    <a:cubicBezTo>
                      <a:pt x="1" y="1203"/>
                      <a:pt x="26" y="1228"/>
                      <a:pt x="51" y="1253"/>
                    </a:cubicBezTo>
                    <a:cubicBezTo>
                      <a:pt x="76" y="1278"/>
                      <a:pt x="126" y="1303"/>
                      <a:pt x="151" y="1328"/>
                    </a:cubicBezTo>
                    <a:cubicBezTo>
                      <a:pt x="201" y="1328"/>
                      <a:pt x="226" y="1328"/>
                      <a:pt x="251" y="1353"/>
                    </a:cubicBezTo>
                    <a:cubicBezTo>
                      <a:pt x="276" y="1353"/>
                      <a:pt x="301" y="1379"/>
                      <a:pt x="326" y="1379"/>
                    </a:cubicBezTo>
                    <a:cubicBezTo>
                      <a:pt x="376" y="1404"/>
                      <a:pt x="402" y="1404"/>
                      <a:pt x="427" y="1429"/>
                    </a:cubicBezTo>
                    <a:cubicBezTo>
                      <a:pt x="427" y="1429"/>
                      <a:pt x="402" y="1454"/>
                      <a:pt x="376" y="1454"/>
                    </a:cubicBezTo>
                    <a:cubicBezTo>
                      <a:pt x="326" y="1504"/>
                      <a:pt x="251" y="1554"/>
                      <a:pt x="201" y="1604"/>
                    </a:cubicBezTo>
                    <a:cubicBezTo>
                      <a:pt x="176" y="1629"/>
                      <a:pt x="176" y="1654"/>
                      <a:pt x="176" y="1679"/>
                    </a:cubicBezTo>
                    <a:cubicBezTo>
                      <a:pt x="201" y="1704"/>
                      <a:pt x="201" y="1704"/>
                      <a:pt x="226" y="1729"/>
                    </a:cubicBezTo>
                    <a:cubicBezTo>
                      <a:pt x="251" y="1729"/>
                      <a:pt x="251" y="1729"/>
                      <a:pt x="276" y="1704"/>
                    </a:cubicBezTo>
                    <a:cubicBezTo>
                      <a:pt x="351" y="1654"/>
                      <a:pt x="427" y="1604"/>
                      <a:pt x="502" y="1554"/>
                    </a:cubicBezTo>
                    <a:cubicBezTo>
                      <a:pt x="552" y="1529"/>
                      <a:pt x="577" y="1504"/>
                      <a:pt x="602" y="1479"/>
                    </a:cubicBezTo>
                    <a:lnTo>
                      <a:pt x="627" y="1479"/>
                    </a:lnTo>
                    <a:cubicBezTo>
                      <a:pt x="652" y="1479"/>
                      <a:pt x="652" y="1504"/>
                      <a:pt x="677" y="1504"/>
                    </a:cubicBezTo>
                    <a:cubicBezTo>
                      <a:pt x="752" y="1529"/>
                      <a:pt x="803" y="1529"/>
                      <a:pt x="878" y="1554"/>
                    </a:cubicBezTo>
                    <a:cubicBezTo>
                      <a:pt x="903" y="1579"/>
                      <a:pt x="928" y="1579"/>
                      <a:pt x="953" y="1579"/>
                    </a:cubicBezTo>
                    <a:cubicBezTo>
                      <a:pt x="928" y="1604"/>
                      <a:pt x="903" y="1629"/>
                      <a:pt x="878" y="1654"/>
                    </a:cubicBezTo>
                    <a:cubicBezTo>
                      <a:pt x="853" y="1654"/>
                      <a:pt x="828" y="1679"/>
                      <a:pt x="803" y="1704"/>
                    </a:cubicBezTo>
                    <a:cubicBezTo>
                      <a:pt x="803" y="1729"/>
                      <a:pt x="778" y="1754"/>
                      <a:pt x="752" y="1754"/>
                    </a:cubicBezTo>
                    <a:cubicBezTo>
                      <a:pt x="677" y="1805"/>
                      <a:pt x="627" y="1855"/>
                      <a:pt x="577" y="1905"/>
                    </a:cubicBezTo>
                    <a:cubicBezTo>
                      <a:pt x="552" y="1905"/>
                      <a:pt x="527" y="1905"/>
                      <a:pt x="527" y="1930"/>
                    </a:cubicBezTo>
                    <a:cubicBezTo>
                      <a:pt x="527" y="1955"/>
                      <a:pt x="527" y="1980"/>
                      <a:pt x="552" y="1980"/>
                    </a:cubicBezTo>
                    <a:cubicBezTo>
                      <a:pt x="577" y="1980"/>
                      <a:pt x="602" y="2005"/>
                      <a:pt x="602" y="2005"/>
                    </a:cubicBezTo>
                    <a:lnTo>
                      <a:pt x="652" y="2005"/>
                    </a:lnTo>
                    <a:cubicBezTo>
                      <a:pt x="727" y="2030"/>
                      <a:pt x="778" y="2030"/>
                      <a:pt x="828" y="2055"/>
                    </a:cubicBezTo>
                    <a:cubicBezTo>
                      <a:pt x="878" y="2080"/>
                      <a:pt x="953" y="2080"/>
                      <a:pt x="1003" y="2105"/>
                    </a:cubicBezTo>
                    <a:lnTo>
                      <a:pt x="1028" y="2105"/>
                    </a:lnTo>
                    <a:cubicBezTo>
                      <a:pt x="1003" y="2130"/>
                      <a:pt x="1003" y="2130"/>
                      <a:pt x="978" y="2130"/>
                    </a:cubicBezTo>
                    <a:cubicBezTo>
                      <a:pt x="953" y="2181"/>
                      <a:pt x="903" y="2231"/>
                      <a:pt x="853" y="2256"/>
                    </a:cubicBezTo>
                    <a:cubicBezTo>
                      <a:pt x="828" y="2281"/>
                      <a:pt x="803" y="2306"/>
                      <a:pt x="778" y="2331"/>
                    </a:cubicBezTo>
                    <a:cubicBezTo>
                      <a:pt x="702" y="2306"/>
                      <a:pt x="627" y="2281"/>
                      <a:pt x="577" y="2281"/>
                    </a:cubicBezTo>
                    <a:cubicBezTo>
                      <a:pt x="502" y="2256"/>
                      <a:pt x="427" y="2256"/>
                      <a:pt x="351" y="2256"/>
                    </a:cubicBezTo>
                    <a:lnTo>
                      <a:pt x="276" y="2231"/>
                    </a:lnTo>
                    <a:lnTo>
                      <a:pt x="226" y="2231"/>
                    </a:lnTo>
                    <a:cubicBezTo>
                      <a:pt x="201" y="2256"/>
                      <a:pt x="201" y="2256"/>
                      <a:pt x="201" y="2281"/>
                    </a:cubicBezTo>
                    <a:cubicBezTo>
                      <a:pt x="176" y="2331"/>
                      <a:pt x="201" y="2356"/>
                      <a:pt x="251" y="2381"/>
                    </a:cubicBezTo>
                    <a:cubicBezTo>
                      <a:pt x="301" y="2381"/>
                      <a:pt x="351" y="2406"/>
                      <a:pt x="402" y="2406"/>
                    </a:cubicBezTo>
                    <a:cubicBezTo>
                      <a:pt x="427" y="2431"/>
                      <a:pt x="477" y="2431"/>
                      <a:pt x="527" y="2431"/>
                    </a:cubicBezTo>
                    <a:cubicBezTo>
                      <a:pt x="552" y="2456"/>
                      <a:pt x="602" y="2456"/>
                      <a:pt x="652" y="2456"/>
                    </a:cubicBezTo>
                    <a:cubicBezTo>
                      <a:pt x="627" y="2481"/>
                      <a:pt x="602" y="2506"/>
                      <a:pt x="577" y="2531"/>
                    </a:cubicBezTo>
                    <a:cubicBezTo>
                      <a:pt x="527" y="2582"/>
                      <a:pt x="477" y="2607"/>
                      <a:pt x="452" y="2657"/>
                    </a:cubicBezTo>
                    <a:cubicBezTo>
                      <a:pt x="402" y="2682"/>
                      <a:pt x="351" y="2732"/>
                      <a:pt x="326" y="2757"/>
                    </a:cubicBezTo>
                    <a:cubicBezTo>
                      <a:pt x="301" y="2782"/>
                      <a:pt x="301" y="2807"/>
                      <a:pt x="326" y="2807"/>
                    </a:cubicBezTo>
                    <a:cubicBezTo>
                      <a:pt x="326" y="2820"/>
                      <a:pt x="333" y="2826"/>
                      <a:pt x="339" y="2826"/>
                    </a:cubicBezTo>
                    <a:cubicBezTo>
                      <a:pt x="345" y="2826"/>
                      <a:pt x="351" y="2820"/>
                      <a:pt x="351" y="2807"/>
                    </a:cubicBezTo>
                    <a:cubicBezTo>
                      <a:pt x="402" y="2782"/>
                      <a:pt x="452" y="2732"/>
                      <a:pt x="477" y="2707"/>
                    </a:cubicBezTo>
                    <a:cubicBezTo>
                      <a:pt x="527" y="2657"/>
                      <a:pt x="577" y="2632"/>
                      <a:pt x="627" y="2582"/>
                    </a:cubicBezTo>
                    <a:lnTo>
                      <a:pt x="702" y="2506"/>
                    </a:lnTo>
                    <a:cubicBezTo>
                      <a:pt x="702" y="2556"/>
                      <a:pt x="702" y="2607"/>
                      <a:pt x="702" y="2657"/>
                    </a:cubicBezTo>
                    <a:cubicBezTo>
                      <a:pt x="702" y="2757"/>
                      <a:pt x="702" y="2857"/>
                      <a:pt x="702" y="2958"/>
                    </a:cubicBezTo>
                    <a:cubicBezTo>
                      <a:pt x="702" y="2958"/>
                      <a:pt x="727" y="2983"/>
                      <a:pt x="752" y="2983"/>
                    </a:cubicBezTo>
                    <a:cubicBezTo>
                      <a:pt x="778" y="2983"/>
                      <a:pt x="778" y="2983"/>
                      <a:pt x="778" y="2958"/>
                    </a:cubicBezTo>
                    <a:cubicBezTo>
                      <a:pt x="803" y="2782"/>
                      <a:pt x="803" y="2632"/>
                      <a:pt x="803" y="2456"/>
                    </a:cubicBezTo>
                    <a:cubicBezTo>
                      <a:pt x="803" y="2456"/>
                      <a:pt x="803" y="2431"/>
                      <a:pt x="828" y="2431"/>
                    </a:cubicBezTo>
                    <a:cubicBezTo>
                      <a:pt x="828" y="2406"/>
                      <a:pt x="828" y="2406"/>
                      <a:pt x="828" y="2406"/>
                    </a:cubicBezTo>
                    <a:cubicBezTo>
                      <a:pt x="853" y="2381"/>
                      <a:pt x="878" y="2356"/>
                      <a:pt x="903" y="2331"/>
                    </a:cubicBezTo>
                    <a:cubicBezTo>
                      <a:pt x="953" y="2281"/>
                      <a:pt x="1003" y="2231"/>
                      <a:pt x="1053" y="2206"/>
                    </a:cubicBezTo>
                    <a:cubicBezTo>
                      <a:pt x="1053" y="2206"/>
                      <a:pt x="1078" y="2231"/>
                      <a:pt x="1078" y="2256"/>
                    </a:cubicBezTo>
                    <a:cubicBezTo>
                      <a:pt x="1078" y="2281"/>
                      <a:pt x="1103" y="2306"/>
                      <a:pt x="1103" y="2331"/>
                    </a:cubicBezTo>
                    <a:cubicBezTo>
                      <a:pt x="1128" y="2356"/>
                      <a:pt x="1128" y="2381"/>
                      <a:pt x="1153" y="2406"/>
                    </a:cubicBezTo>
                    <a:cubicBezTo>
                      <a:pt x="1153" y="2431"/>
                      <a:pt x="1179" y="2456"/>
                      <a:pt x="1179" y="2481"/>
                    </a:cubicBezTo>
                    <a:cubicBezTo>
                      <a:pt x="1179" y="2506"/>
                      <a:pt x="1204" y="2531"/>
                      <a:pt x="1204" y="2556"/>
                    </a:cubicBezTo>
                    <a:cubicBezTo>
                      <a:pt x="1204" y="2582"/>
                      <a:pt x="1229" y="2607"/>
                      <a:pt x="1229" y="2632"/>
                    </a:cubicBezTo>
                    <a:cubicBezTo>
                      <a:pt x="1254" y="2632"/>
                      <a:pt x="1254" y="2657"/>
                      <a:pt x="1254" y="2682"/>
                    </a:cubicBezTo>
                    <a:lnTo>
                      <a:pt x="1279" y="2682"/>
                    </a:lnTo>
                    <a:cubicBezTo>
                      <a:pt x="1254" y="2707"/>
                      <a:pt x="1254" y="2707"/>
                      <a:pt x="1279" y="2732"/>
                    </a:cubicBezTo>
                    <a:lnTo>
                      <a:pt x="1329" y="2732"/>
                    </a:lnTo>
                    <a:cubicBezTo>
                      <a:pt x="1329" y="2707"/>
                      <a:pt x="1354" y="2707"/>
                      <a:pt x="1354" y="2682"/>
                    </a:cubicBezTo>
                    <a:cubicBezTo>
                      <a:pt x="1379" y="2682"/>
                      <a:pt x="1404" y="2657"/>
                      <a:pt x="1404" y="2657"/>
                    </a:cubicBezTo>
                    <a:cubicBezTo>
                      <a:pt x="1429" y="2632"/>
                      <a:pt x="1429" y="2632"/>
                      <a:pt x="1454" y="2607"/>
                    </a:cubicBezTo>
                    <a:cubicBezTo>
                      <a:pt x="1479" y="2607"/>
                      <a:pt x="1504" y="2582"/>
                      <a:pt x="1529" y="2556"/>
                    </a:cubicBezTo>
                    <a:cubicBezTo>
                      <a:pt x="1529" y="2556"/>
                      <a:pt x="1554" y="2531"/>
                      <a:pt x="1580" y="2531"/>
                    </a:cubicBezTo>
                    <a:cubicBezTo>
                      <a:pt x="1580" y="2506"/>
                      <a:pt x="1605" y="2481"/>
                      <a:pt x="1630" y="2481"/>
                    </a:cubicBezTo>
                    <a:cubicBezTo>
                      <a:pt x="1630" y="2456"/>
                      <a:pt x="1655" y="2456"/>
                      <a:pt x="1680" y="2431"/>
                    </a:cubicBezTo>
                    <a:cubicBezTo>
                      <a:pt x="1680" y="2456"/>
                      <a:pt x="1705" y="2506"/>
                      <a:pt x="1705" y="2531"/>
                    </a:cubicBezTo>
                    <a:cubicBezTo>
                      <a:pt x="1705" y="2607"/>
                      <a:pt x="1730" y="2657"/>
                      <a:pt x="1755" y="2732"/>
                    </a:cubicBezTo>
                    <a:cubicBezTo>
                      <a:pt x="1755" y="2732"/>
                      <a:pt x="1755" y="2757"/>
                      <a:pt x="1755" y="2757"/>
                    </a:cubicBezTo>
                    <a:cubicBezTo>
                      <a:pt x="1755" y="2757"/>
                      <a:pt x="1755" y="2757"/>
                      <a:pt x="1730" y="2782"/>
                    </a:cubicBezTo>
                    <a:cubicBezTo>
                      <a:pt x="1730" y="2807"/>
                      <a:pt x="1705" y="2832"/>
                      <a:pt x="1705" y="2857"/>
                    </a:cubicBezTo>
                    <a:cubicBezTo>
                      <a:pt x="1680" y="2882"/>
                      <a:pt x="1655" y="2932"/>
                      <a:pt x="1630" y="2983"/>
                    </a:cubicBezTo>
                    <a:cubicBezTo>
                      <a:pt x="1605" y="3008"/>
                      <a:pt x="1605" y="3058"/>
                      <a:pt x="1580" y="3083"/>
                    </a:cubicBezTo>
                    <a:cubicBezTo>
                      <a:pt x="1554" y="3133"/>
                      <a:pt x="1529" y="3158"/>
                      <a:pt x="1504" y="3208"/>
                    </a:cubicBezTo>
                    <a:cubicBezTo>
                      <a:pt x="1504" y="3233"/>
                      <a:pt x="1504" y="3233"/>
                      <a:pt x="1504" y="3258"/>
                    </a:cubicBezTo>
                    <a:cubicBezTo>
                      <a:pt x="1504" y="3283"/>
                      <a:pt x="1504" y="3283"/>
                      <a:pt x="1529" y="3283"/>
                    </a:cubicBezTo>
                    <a:cubicBezTo>
                      <a:pt x="1542" y="3296"/>
                      <a:pt x="1561" y="3302"/>
                      <a:pt x="1576" y="3302"/>
                    </a:cubicBezTo>
                    <a:cubicBezTo>
                      <a:pt x="1592" y="3302"/>
                      <a:pt x="1605" y="3296"/>
                      <a:pt x="1605" y="3283"/>
                    </a:cubicBezTo>
                    <a:cubicBezTo>
                      <a:pt x="1630" y="3258"/>
                      <a:pt x="1655" y="3208"/>
                      <a:pt x="1680" y="3183"/>
                    </a:cubicBezTo>
                    <a:cubicBezTo>
                      <a:pt x="1680" y="3158"/>
                      <a:pt x="1705" y="3133"/>
                      <a:pt x="1730" y="3108"/>
                    </a:cubicBezTo>
                    <a:cubicBezTo>
                      <a:pt x="1755" y="3058"/>
                      <a:pt x="1780" y="2983"/>
                      <a:pt x="1805" y="2932"/>
                    </a:cubicBezTo>
                    <a:cubicBezTo>
                      <a:pt x="1805" y="3008"/>
                      <a:pt x="1830" y="3058"/>
                      <a:pt x="1830" y="3133"/>
                    </a:cubicBezTo>
                    <a:cubicBezTo>
                      <a:pt x="1855" y="3183"/>
                      <a:pt x="1855" y="3258"/>
                      <a:pt x="1880" y="3308"/>
                    </a:cubicBezTo>
                    <a:cubicBezTo>
                      <a:pt x="1880" y="3359"/>
                      <a:pt x="1880" y="3384"/>
                      <a:pt x="1905" y="3409"/>
                    </a:cubicBezTo>
                    <a:cubicBezTo>
                      <a:pt x="1905" y="3434"/>
                      <a:pt x="1905" y="3459"/>
                      <a:pt x="1905" y="3484"/>
                    </a:cubicBezTo>
                    <a:cubicBezTo>
                      <a:pt x="1905" y="3509"/>
                      <a:pt x="1930" y="3534"/>
                      <a:pt x="1955" y="3534"/>
                    </a:cubicBezTo>
                    <a:cubicBezTo>
                      <a:pt x="1981" y="3534"/>
                      <a:pt x="2006" y="3509"/>
                      <a:pt x="2006" y="3484"/>
                    </a:cubicBezTo>
                    <a:cubicBezTo>
                      <a:pt x="2006" y="3434"/>
                      <a:pt x="2006" y="3359"/>
                      <a:pt x="1981" y="3308"/>
                    </a:cubicBezTo>
                    <a:cubicBezTo>
                      <a:pt x="1981" y="3233"/>
                      <a:pt x="1955" y="3183"/>
                      <a:pt x="1955" y="3108"/>
                    </a:cubicBezTo>
                    <a:cubicBezTo>
                      <a:pt x="1930" y="3033"/>
                      <a:pt x="1905" y="2958"/>
                      <a:pt x="1905" y="2882"/>
                    </a:cubicBezTo>
                    <a:lnTo>
                      <a:pt x="1905" y="2882"/>
                    </a:lnTo>
                    <a:cubicBezTo>
                      <a:pt x="1955" y="2907"/>
                      <a:pt x="2006" y="2958"/>
                      <a:pt x="2056" y="2983"/>
                    </a:cubicBezTo>
                    <a:cubicBezTo>
                      <a:pt x="2131" y="3033"/>
                      <a:pt x="2231" y="3083"/>
                      <a:pt x="2306" y="3133"/>
                    </a:cubicBezTo>
                    <a:cubicBezTo>
                      <a:pt x="2314" y="3140"/>
                      <a:pt x="2323" y="3143"/>
                      <a:pt x="2333" y="3143"/>
                    </a:cubicBezTo>
                    <a:cubicBezTo>
                      <a:pt x="2356" y="3143"/>
                      <a:pt x="2382" y="3126"/>
                      <a:pt x="2382" y="3108"/>
                    </a:cubicBezTo>
                    <a:cubicBezTo>
                      <a:pt x="2407" y="3083"/>
                      <a:pt x="2407" y="3058"/>
                      <a:pt x="2382" y="3033"/>
                    </a:cubicBezTo>
                    <a:cubicBezTo>
                      <a:pt x="2281" y="2983"/>
                      <a:pt x="2206" y="2932"/>
                      <a:pt x="2106" y="2857"/>
                    </a:cubicBezTo>
                    <a:cubicBezTo>
                      <a:pt x="2031" y="2807"/>
                      <a:pt x="1955" y="2782"/>
                      <a:pt x="1880" y="2732"/>
                    </a:cubicBezTo>
                    <a:lnTo>
                      <a:pt x="1855" y="2732"/>
                    </a:lnTo>
                    <a:cubicBezTo>
                      <a:pt x="1830" y="2632"/>
                      <a:pt x="1805" y="2556"/>
                      <a:pt x="1805" y="2456"/>
                    </a:cubicBezTo>
                    <a:cubicBezTo>
                      <a:pt x="1830" y="2456"/>
                      <a:pt x="1855" y="2481"/>
                      <a:pt x="1880" y="2481"/>
                    </a:cubicBezTo>
                    <a:cubicBezTo>
                      <a:pt x="1930" y="2506"/>
                      <a:pt x="1981" y="2506"/>
                      <a:pt x="2031" y="2531"/>
                    </a:cubicBezTo>
                    <a:cubicBezTo>
                      <a:pt x="2056" y="2531"/>
                      <a:pt x="2081" y="2531"/>
                      <a:pt x="2106" y="2556"/>
                    </a:cubicBezTo>
                    <a:lnTo>
                      <a:pt x="2181" y="2556"/>
                    </a:lnTo>
                    <a:cubicBezTo>
                      <a:pt x="2206" y="2582"/>
                      <a:pt x="2231" y="2582"/>
                      <a:pt x="2256" y="2582"/>
                    </a:cubicBezTo>
                    <a:cubicBezTo>
                      <a:pt x="2281" y="2582"/>
                      <a:pt x="2306" y="2607"/>
                      <a:pt x="2331" y="2607"/>
                    </a:cubicBezTo>
                    <a:cubicBezTo>
                      <a:pt x="2356" y="2607"/>
                      <a:pt x="2382" y="2582"/>
                      <a:pt x="2382" y="2556"/>
                    </a:cubicBezTo>
                    <a:cubicBezTo>
                      <a:pt x="2382" y="2531"/>
                      <a:pt x="2382" y="2531"/>
                      <a:pt x="2382" y="2531"/>
                    </a:cubicBezTo>
                    <a:cubicBezTo>
                      <a:pt x="2356" y="2431"/>
                      <a:pt x="2331" y="2306"/>
                      <a:pt x="2306" y="2206"/>
                    </a:cubicBezTo>
                    <a:cubicBezTo>
                      <a:pt x="2306" y="2181"/>
                      <a:pt x="2281" y="2130"/>
                      <a:pt x="2281" y="2080"/>
                    </a:cubicBezTo>
                    <a:cubicBezTo>
                      <a:pt x="2281" y="2080"/>
                      <a:pt x="2256" y="2055"/>
                      <a:pt x="2256" y="2055"/>
                    </a:cubicBezTo>
                    <a:lnTo>
                      <a:pt x="2256" y="2055"/>
                    </a:lnTo>
                    <a:cubicBezTo>
                      <a:pt x="2356" y="2080"/>
                      <a:pt x="2432" y="2105"/>
                      <a:pt x="2532" y="2130"/>
                    </a:cubicBezTo>
                    <a:cubicBezTo>
                      <a:pt x="2557" y="2130"/>
                      <a:pt x="2607" y="2155"/>
                      <a:pt x="2632" y="2155"/>
                    </a:cubicBezTo>
                    <a:cubicBezTo>
                      <a:pt x="2632" y="2155"/>
                      <a:pt x="2632" y="2181"/>
                      <a:pt x="2632" y="2181"/>
                    </a:cubicBezTo>
                    <a:cubicBezTo>
                      <a:pt x="2682" y="2256"/>
                      <a:pt x="2732" y="2356"/>
                      <a:pt x="2783" y="2431"/>
                    </a:cubicBezTo>
                    <a:cubicBezTo>
                      <a:pt x="2808" y="2481"/>
                      <a:pt x="2833" y="2506"/>
                      <a:pt x="2833" y="2556"/>
                    </a:cubicBezTo>
                    <a:cubicBezTo>
                      <a:pt x="2883" y="2582"/>
                      <a:pt x="2908" y="2632"/>
                      <a:pt x="2933" y="2682"/>
                    </a:cubicBezTo>
                    <a:cubicBezTo>
                      <a:pt x="2933" y="2707"/>
                      <a:pt x="2958" y="2707"/>
                      <a:pt x="2983" y="2707"/>
                    </a:cubicBezTo>
                    <a:cubicBezTo>
                      <a:pt x="3008" y="2682"/>
                      <a:pt x="3008" y="2657"/>
                      <a:pt x="3008" y="2657"/>
                    </a:cubicBezTo>
                    <a:cubicBezTo>
                      <a:pt x="2958" y="2556"/>
                      <a:pt x="2883" y="2481"/>
                      <a:pt x="2858" y="2381"/>
                    </a:cubicBezTo>
                    <a:cubicBezTo>
                      <a:pt x="2808" y="2331"/>
                      <a:pt x="2783" y="2256"/>
                      <a:pt x="2732" y="2206"/>
                    </a:cubicBezTo>
                    <a:cubicBezTo>
                      <a:pt x="2783" y="2206"/>
                      <a:pt x="2858" y="2231"/>
                      <a:pt x="2908" y="2256"/>
                    </a:cubicBezTo>
                    <a:cubicBezTo>
                      <a:pt x="2958" y="2256"/>
                      <a:pt x="3008" y="2281"/>
                      <a:pt x="3083" y="2306"/>
                    </a:cubicBezTo>
                    <a:cubicBezTo>
                      <a:pt x="3133" y="2306"/>
                      <a:pt x="3184" y="2331"/>
                      <a:pt x="3234" y="2356"/>
                    </a:cubicBezTo>
                    <a:cubicBezTo>
                      <a:pt x="3259" y="2356"/>
                      <a:pt x="3284" y="2331"/>
                      <a:pt x="3309" y="2306"/>
                    </a:cubicBezTo>
                    <a:cubicBezTo>
                      <a:pt x="3334" y="2281"/>
                      <a:pt x="3309" y="2231"/>
                      <a:pt x="3284" y="2231"/>
                    </a:cubicBezTo>
                    <a:cubicBezTo>
                      <a:pt x="3234" y="2181"/>
                      <a:pt x="3158" y="2155"/>
                      <a:pt x="3108" y="2155"/>
                    </a:cubicBezTo>
                    <a:cubicBezTo>
                      <a:pt x="3033" y="2130"/>
                      <a:pt x="2983" y="2105"/>
                      <a:pt x="2908" y="2080"/>
                    </a:cubicBezTo>
                    <a:lnTo>
                      <a:pt x="2883" y="2080"/>
                    </a:lnTo>
                    <a:cubicBezTo>
                      <a:pt x="2933" y="2055"/>
                      <a:pt x="2983" y="2030"/>
                      <a:pt x="3008" y="2030"/>
                    </a:cubicBezTo>
                    <a:cubicBezTo>
                      <a:pt x="3133" y="1980"/>
                      <a:pt x="3259" y="1930"/>
                      <a:pt x="3359" y="1880"/>
                    </a:cubicBezTo>
                    <a:cubicBezTo>
                      <a:pt x="3384" y="1880"/>
                      <a:pt x="3409" y="1830"/>
                      <a:pt x="3409" y="1805"/>
                    </a:cubicBezTo>
                    <a:cubicBezTo>
                      <a:pt x="3384" y="1780"/>
                      <a:pt x="3384" y="1754"/>
                      <a:pt x="3359" y="1754"/>
                    </a:cubicBezTo>
                    <a:cubicBezTo>
                      <a:pt x="3359" y="1754"/>
                      <a:pt x="3334" y="1729"/>
                      <a:pt x="3334" y="1729"/>
                    </a:cubicBezTo>
                    <a:lnTo>
                      <a:pt x="3309" y="1729"/>
                    </a:lnTo>
                    <a:cubicBezTo>
                      <a:pt x="3209" y="1780"/>
                      <a:pt x="3083" y="1830"/>
                      <a:pt x="2983" y="1855"/>
                    </a:cubicBezTo>
                    <a:cubicBezTo>
                      <a:pt x="2883" y="1905"/>
                      <a:pt x="2757" y="1930"/>
                      <a:pt x="2657" y="1980"/>
                    </a:cubicBezTo>
                    <a:lnTo>
                      <a:pt x="2632" y="1980"/>
                    </a:lnTo>
                    <a:cubicBezTo>
                      <a:pt x="2582" y="1980"/>
                      <a:pt x="2557" y="1980"/>
                      <a:pt x="2532" y="1955"/>
                    </a:cubicBezTo>
                    <a:cubicBezTo>
                      <a:pt x="2457" y="1930"/>
                      <a:pt x="2382" y="1905"/>
                      <a:pt x="2331" y="1905"/>
                    </a:cubicBezTo>
                    <a:cubicBezTo>
                      <a:pt x="2356" y="1880"/>
                      <a:pt x="2382" y="1855"/>
                      <a:pt x="2407" y="1855"/>
                    </a:cubicBezTo>
                    <a:cubicBezTo>
                      <a:pt x="2432" y="1830"/>
                      <a:pt x="2482" y="1805"/>
                      <a:pt x="2532" y="1780"/>
                    </a:cubicBezTo>
                    <a:cubicBezTo>
                      <a:pt x="2557" y="1754"/>
                      <a:pt x="2607" y="1729"/>
                      <a:pt x="2657" y="1704"/>
                    </a:cubicBezTo>
                    <a:cubicBezTo>
                      <a:pt x="2682" y="1704"/>
                      <a:pt x="2732" y="1679"/>
                      <a:pt x="2757" y="1629"/>
                    </a:cubicBezTo>
                    <a:cubicBezTo>
                      <a:pt x="2783" y="1629"/>
                      <a:pt x="2783" y="1629"/>
                      <a:pt x="2808" y="1604"/>
                    </a:cubicBezTo>
                    <a:cubicBezTo>
                      <a:pt x="2833" y="1604"/>
                      <a:pt x="2833" y="1554"/>
                      <a:pt x="2833" y="1529"/>
                    </a:cubicBezTo>
                    <a:cubicBezTo>
                      <a:pt x="2808" y="1504"/>
                      <a:pt x="2783" y="1504"/>
                      <a:pt x="2757" y="1479"/>
                    </a:cubicBezTo>
                    <a:cubicBezTo>
                      <a:pt x="2707" y="1454"/>
                      <a:pt x="2657" y="1454"/>
                      <a:pt x="2607" y="1429"/>
                    </a:cubicBezTo>
                    <a:cubicBezTo>
                      <a:pt x="2582" y="1404"/>
                      <a:pt x="2532" y="1404"/>
                      <a:pt x="2482" y="1379"/>
                    </a:cubicBezTo>
                    <a:cubicBezTo>
                      <a:pt x="2432" y="1353"/>
                      <a:pt x="2407" y="1353"/>
                      <a:pt x="2356" y="1328"/>
                    </a:cubicBezTo>
                    <a:cubicBezTo>
                      <a:pt x="2331" y="1303"/>
                      <a:pt x="2281" y="1303"/>
                      <a:pt x="2231" y="1278"/>
                    </a:cubicBezTo>
                    <a:cubicBezTo>
                      <a:pt x="2206" y="1253"/>
                      <a:pt x="2181" y="1253"/>
                      <a:pt x="2156" y="1228"/>
                    </a:cubicBezTo>
                    <a:cubicBezTo>
                      <a:pt x="2156" y="1228"/>
                      <a:pt x="2181" y="1228"/>
                      <a:pt x="2181" y="1203"/>
                    </a:cubicBezTo>
                    <a:cubicBezTo>
                      <a:pt x="2231" y="1178"/>
                      <a:pt x="2281" y="1128"/>
                      <a:pt x="2331" y="1103"/>
                    </a:cubicBezTo>
                    <a:cubicBezTo>
                      <a:pt x="2356" y="1078"/>
                      <a:pt x="2382" y="1053"/>
                      <a:pt x="2407" y="1028"/>
                    </a:cubicBezTo>
                    <a:cubicBezTo>
                      <a:pt x="2432" y="1028"/>
                      <a:pt x="2432" y="1028"/>
                      <a:pt x="2457" y="1053"/>
                    </a:cubicBezTo>
                    <a:cubicBezTo>
                      <a:pt x="2532" y="1078"/>
                      <a:pt x="2607" y="1078"/>
                      <a:pt x="2682" y="1103"/>
                    </a:cubicBezTo>
                    <a:cubicBezTo>
                      <a:pt x="2783" y="1128"/>
                      <a:pt x="2858" y="1153"/>
                      <a:pt x="2958" y="1178"/>
                    </a:cubicBezTo>
                    <a:cubicBezTo>
                      <a:pt x="2983" y="1178"/>
                      <a:pt x="3033" y="1178"/>
                      <a:pt x="3033" y="1128"/>
                    </a:cubicBezTo>
                    <a:cubicBezTo>
                      <a:pt x="3058" y="1103"/>
                      <a:pt x="3033" y="1053"/>
                      <a:pt x="3008" y="1053"/>
                    </a:cubicBezTo>
                    <a:cubicBezTo>
                      <a:pt x="2908" y="1028"/>
                      <a:pt x="2833" y="1003"/>
                      <a:pt x="2732" y="978"/>
                    </a:cubicBezTo>
                    <a:cubicBezTo>
                      <a:pt x="2657" y="952"/>
                      <a:pt x="2607" y="927"/>
                      <a:pt x="2532" y="927"/>
                    </a:cubicBezTo>
                    <a:cubicBezTo>
                      <a:pt x="2557" y="902"/>
                      <a:pt x="2582" y="877"/>
                      <a:pt x="2607" y="877"/>
                    </a:cubicBezTo>
                    <a:cubicBezTo>
                      <a:pt x="2632" y="852"/>
                      <a:pt x="2657" y="827"/>
                      <a:pt x="2682" y="802"/>
                    </a:cubicBezTo>
                    <a:cubicBezTo>
                      <a:pt x="2707" y="777"/>
                      <a:pt x="2732" y="777"/>
                      <a:pt x="2757" y="752"/>
                    </a:cubicBezTo>
                    <a:cubicBezTo>
                      <a:pt x="2783" y="727"/>
                      <a:pt x="2833" y="677"/>
                      <a:pt x="2858" y="652"/>
                    </a:cubicBezTo>
                    <a:cubicBezTo>
                      <a:pt x="2883" y="627"/>
                      <a:pt x="2883" y="602"/>
                      <a:pt x="2883" y="602"/>
                    </a:cubicBezTo>
                    <a:cubicBezTo>
                      <a:pt x="2858" y="577"/>
                      <a:pt x="2858" y="577"/>
                      <a:pt x="2833" y="577"/>
                    </a:cubicBezTo>
                    <a:lnTo>
                      <a:pt x="2808" y="577"/>
                    </a:lnTo>
                    <a:cubicBezTo>
                      <a:pt x="2783" y="627"/>
                      <a:pt x="2732" y="652"/>
                      <a:pt x="2682" y="702"/>
                    </a:cubicBezTo>
                    <a:cubicBezTo>
                      <a:pt x="2632" y="727"/>
                      <a:pt x="2607" y="777"/>
                      <a:pt x="2557" y="802"/>
                    </a:cubicBezTo>
                    <a:cubicBezTo>
                      <a:pt x="2532" y="827"/>
                      <a:pt x="2532" y="827"/>
                      <a:pt x="2532" y="827"/>
                    </a:cubicBezTo>
                    <a:cubicBezTo>
                      <a:pt x="2532" y="802"/>
                      <a:pt x="2532" y="752"/>
                      <a:pt x="2532" y="727"/>
                    </a:cubicBezTo>
                    <a:cubicBezTo>
                      <a:pt x="2532" y="627"/>
                      <a:pt x="2532" y="526"/>
                      <a:pt x="2532" y="426"/>
                    </a:cubicBezTo>
                    <a:cubicBezTo>
                      <a:pt x="2532" y="401"/>
                      <a:pt x="2507" y="376"/>
                      <a:pt x="2457" y="376"/>
                    </a:cubicBezTo>
                    <a:cubicBezTo>
                      <a:pt x="2432" y="376"/>
                      <a:pt x="2407" y="401"/>
                      <a:pt x="2407" y="426"/>
                    </a:cubicBezTo>
                    <a:cubicBezTo>
                      <a:pt x="2382" y="526"/>
                      <a:pt x="2382" y="602"/>
                      <a:pt x="2382" y="702"/>
                    </a:cubicBezTo>
                    <a:cubicBezTo>
                      <a:pt x="2382" y="777"/>
                      <a:pt x="2382" y="852"/>
                      <a:pt x="2382" y="952"/>
                    </a:cubicBezTo>
                    <a:cubicBezTo>
                      <a:pt x="2356" y="978"/>
                      <a:pt x="2306" y="1028"/>
                      <a:pt x="2281" y="1053"/>
                    </a:cubicBezTo>
                    <a:cubicBezTo>
                      <a:pt x="2231" y="1078"/>
                      <a:pt x="2181" y="1128"/>
                      <a:pt x="2131" y="1153"/>
                    </a:cubicBezTo>
                    <a:cubicBezTo>
                      <a:pt x="2131" y="1153"/>
                      <a:pt x="2131" y="1128"/>
                      <a:pt x="2131" y="1128"/>
                    </a:cubicBezTo>
                    <a:cubicBezTo>
                      <a:pt x="2131" y="1078"/>
                      <a:pt x="2131" y="1028"/>
                      <a:pt x="2106" y="978"/>
                    </a:cubicBezTo>
                    <a:cubicBezTo>
                      <a:pt x="2106" y="927"/>
                      <a:pt x="2081" y="877"/>
                      <a:pt x="2081" y="827"/>
                    </a:cubicBezTo>
                    <a:cubicBezTo>
                      <a:pt x="2081" y="802"/>
                      <a:pt x="2056" y="777"/>
                      <a:pt x="2056" y="752"/>
                    </a:cubicBezTo>
                    <a:cubicBezTo>
                      <a:pt x="2056" y="727"/>
                      <a:pt x="2056" y="727"/>
                      <a:pt x="2056" y="702"/>
                    </a:cubicBezTo>
                    <a:cubicBezTo>
                      <a:pt x="2056" y="677"/>
                      <a:pt x="2056" y="677"/>
                      <a:pt x="2056" y="677"/>
                    </a:cubicBezTo>
                    <a:lnTo>
                      <a:pt x="2031" y="677"/>
                    </a:lnTo>
                    <a:cubicBezTo>
                      <a:pt x="2031" y="652"/>
                      <a:pt x="2006" y="652"/>
                      <a:pt x="2006" y="652"/>
                    </a:cubicBezTo>
                    <a:lnTo>
                      <a:pt x="1955" y="652"/>
                    </a:lnTo>
                    <a:cubicBezTo>
                      <a:pt x="1930" y="677"/>
                      <a:pt x="1905" y="677"/>
                      <a:pt x="1880" y="702"/>
                    </a:cubicBezTo>
                    <a:cubicBezTo>
                      <a:pt x="1880" y="727"/>
                      <a:pt x="1855" y="727"/>
                      <a:pt x="1830" y="752"/>
                    </a:cubicBezTo>
                    <a:cubicBezTo>
                      <a:pt x="1805" y="777"/>
                      <a:pt x="1780" y="802"/>
                      <a:pt x="1755" y="827"/>
                    </a:cubicBezTo>
                    <a:cubicBezTo>
                      <a:pt x="1730" y="852"/>
                      <a:pt x="1705" y="877"/>
                      <a:pt x="1655" y="902"/>
                    </a:cubicBezTo>
                    <a:cubicBezTo>
                      <a:pt x="1655" y="927"/>
                      <a:pt x="1630" y="927"/>
                      <a:pt x="1605" y="952"/>
                    </a:cubicBezTo>
                    <a:cubicBezTo>
                      <a:pt x="1580" y="978"/>
                      <a:pt x="1580" y="978"/>
                      <a:pt x="1554" y="1003"/>
                    </a:cubicBezTo>
                    <a:cubicBezTo>
                      <a:pt x="1529" y="1028"/>
                      <a:pt x="1504" y="1053"/>
                      <a:pt x="1479" y="1078"/>
                    </a:cubicBezTo>
                    <a:cubicBezTo>
                      <a:pt x="1479" y="1078"/>
                      <a:pt x="1454" y="1053"/>
                      <a:pt x="1454" y="1028"/>
                    </a:cubicBezTo>
                    <a:cubicBezTo>
                      <a:pt x="1454" y="952"/>
                      <a:pt x="1429" y="902"/>
                      <a:pt x="1429" y="827"/>
                    </a:cubicBezTo>
                    <a:cubicBezTo>
                      <a:pt x="1429" y="802"/>
                      <a:pt x="1429" y="777"/>
                      <a:pt x="1404" y="752"/>
                    </a:cubicBezTo>
                    <a:lnTo>
                      <a:pt x="1429" y="752"/>
                    </a:lnTo>
                    <a:cubicBezTo>
                      <a:pt x="1454" y="702"/>
                      <a:pt x="1479" y="652"/>
                      <a:pt x="1504" y="602"/>
                    </a:cubicBezTo>
                    <a:cubicBezTo>
                      <a:pt x="1529" y="526"/>
                      <a:pt x="1554" y="476"/>
                      <a:pt x="1580" y="401"/>
                    </a:cubicBezTo>
                    <a:cubicBezTo>
                      <a:pt x="1605" y="351"/>
                      <a:pt x="1630" y="301"/>
                      <a:pt x="1655" y="251"/>
                    </a:cubicBezTo>
                    <a:cubicBezTo>
                      <a:pt x="1680" y="201"/>
                      <a:pt x="1680" y="125"/>
                      <a:pt x="1705" y="75"/>
                    </a:cubicBezTo>
                    <a:cubicBezTo>
                      <a:pt x="1730" y="50"/>
                      <a:pt x="1705" y="0"/>
                      <a:pt x="16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8"/>
              <p:cNvSpPr/>
              <p:nvPr/>
            </p:nvSpPr>
            <p:spPr>
              <a:xfrm>
                <a:off x="4975725" y="1430475"/>
                <a:ext cx="312050" cy="338375"/>
              </a:xfrm>
              <a:custGeom>
                <a:avLst/>
                <a:gdLst/>
                <a:ahLst/>
                <a:cxnLst/>
                <a:rect l="l" t="t" r="r" b="b"/>
                <a:pathLst>
                  <a:path w="12482" h="13535" extrusionOk="0">
                    <a:moveTo>
                      <a:pt x="9449" y="0"/>
                    </a:moveTo>
                    <a:lnTo>
                      <a:pt x="0" y="2231"/>
                    </a:lnTo>
                    <a:lnTo>
                      <a:pt x="2607" y="13534"/>
                    </a:lnTo>
                    <a:lnTo>
                      <a:pt x="12482" y="10803"/>
                    </a:lnTo>
                    <a:lnTo>
                      <a:pt x="94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8"/>
              <p:cNvSpPr/>
              <p:nvPr/>
            </p:nvSpPr>
            <p:spPr>
              <a:xfrm>
                <a:off x="5088500" y="1451775"/>
                <a:ext cx="67700" cy="277600"/>
              </a:xfrm>
              <a:custGeom>
                <a:avLst/>
                <a:gdLst/>
                <a:ahLst/>
                <a:cxnLst/>
                <a:rect l="l" t="t" r="r" b="b"/>
                <a:pathLst>
                  <a:path w="2708" h="11104" extrusionOk="0">
                    <a:moveTo>
                      <a:pt x="1" y="1"/>
                    </a:moveTo>
                    <a:lnTo>
                      <a:pt x="1128" y="6041"/>
                    </a:lnTo>
                    <a:lnTo>
                      <a:pt x="1981" y="11103"/>
                    </a:lnTo>
                    <a:lnTo>
                      <a:pt x="2707" y="10953"/>
                    </a:lnTo>
                    <a:lnTo>
                      <a:pt x="1780" y="5640"/>
                    </a:lnTo>
                    <a:lnTo>
                      <a:pt x="402" y="5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8"/>
              <p:cNvSpPr/>
              <p:nvPr/>
            </p:nvSpPr>
            <p:spPr>
              <a:xfrm>
                <a:off x="4981350" y="1543875"/>
                <a:ext cx="281375" cy="104675"/>
              </a:xfrm>
              <a:custGeom>
                <a:avLst/>
                <a:gdLst/>
                <a:ahLst/>
                <a:cxnLst/>
                <a:rect l="l" t="t" r="r" b="b"/>
                <a:pathLst>
                  <a:path w="11255" h="4187" extrusionOk="0">
                    <a:moveTo>
                      <a:pt x="10753" y="1"/>
                    </a:moveTo>
                    <a:lnTo>
                      <a:pt x="6066" y="1730"/>
                    </a:lnTo>
                    <a:lnTo>
                      <a:pt x="1" y="2958"/>
                    </a:lnTo>
                    <a:lnTo>
                      <a:pt x="577" y="4186"/>
                    </a:lnTo>
                    <a:lnTo>
                      <a:pt x="6267" y="2307"/>
                    </a:lnTo>
                    <a:lnTo>
                      <a:pt x="11254" y="928"/>
                    </a:lnTo>
                    <a:lnTo>
                      <a:pt x="10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8"/>
              <p:cNvSpPr/>
              <p:nvPr/>
            </p:nvSpPr>
            <p:spPr>
              <a:xfrm>
                <a:off x="5069700" y="1320200"/>
                <a:ext cx="98400" cy="132225"/>
              </a:xfrm>
              <a:custGeom>
                <a:avLst/>
                <a:gdLst/>
                <a:ahLst/>
                <a:cxnLst/>
                <a:rect l="l" t="t" r="r" b="b"/>
                <a:pathLst>
                  <a:path w="3936" h="5289" fill="none" extrusionOk="0">
                    <a:moveTo>
                      <a:pt x="1154" y="5289"/>
                    </a:moveTo>
                    <a:cubicBezTo>
                      <a:pt x="1329" y="5289"/>
                      <a:pt x="3785" y="4762"/>
                      <a:pt x="3911" y="2231"/>
                    </a:cubicBezTo>
                    <a:cubicBezTo>
                      <a:pt x="3936" y="1304"/>
                      <a:pt x="3760" y="752"/>
                      <a:pt x="3585" y="427"/>
                    </a:cubicBezTo>
                    <a:cubicBezTo>
                      <a:pt x="3434" y="151"/>
                      <a:pt x="3083" y="0"/>
                      <a:pt x="2783" y="51"/>
                    </a:cubicBezTo>
                    <a:cubicBezTo>
                      <a:pt x="2106" y="176"/>
                      <a:pt x="828" y="602"/>
                      <a:pt x="477" y="2406"/>
                    </a:cubicBezTo>
                    <a:cubicBezTo>
                      <a:pt x="1" y="4863"/>
                      <a:pt x="1154" y="5289"/>
                      <a:pt x="1154" y="5289"/>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8"/>
              <p:cNvSpPr/>
              <p:nvPr/>
            </p:nvSpPr>
            <p:spPr>
              <a:xfrm>
                <a:off x="4972600" y="1341500"/>
                <a:ext cx="115925" cy="115325"/>
              </a:xfrm>
              <a:custGeom>
                <a:avLst/>
                <a:gdLst/>
                <a:ahLst/>
                <a:cxnLst/>
                <a:rect l="l" t="t" r="r" b="b"/>
                <a:pathLst>
                  <a:path w="4637" h="4613" fill="none" extrusionOk="0">
                    <a:moveTo>
                      <a:pt x="4637" y="4387"/>
                    </a:moveTo>
                    <a:cubicBezTo>
                      <a:pt x="4637" y="4387"/>
                      <a:pt x="4160" y="76"/>
                      <a:pt x="1579" y="26"/>
                    </a:cubicBezTo>
                    <a:cubicBezTo>
                      <a:pt x="426" y="1"/>
                      <a:pt x="75" y="577"/>
                      <a:pt x="50" y="1254"/>
                    </a:cubicBezTo>
                    <a:cubicBezTo>
                      <a:pt x="0" y="2206"/>
                      <a:pt x="576" y="3083"/>
                      <a:pt x="1429" y="3509"/>
                    </a:cubicBezTo>
                    <a:cubicBezTo>
                      <a:pt x="2406" y="4011"/>
                      <a:pt x="3835" y="4612"/>
                      <a:pt x="4637" y="4387"/>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8"/>
              <p:cNvSpPr/>
              <p:nvPr/>
            </p:nvSpPr>
            <p:spPr>
              <a:xfrm>
                <a:off x="5015200" y="1300775"/>
                <a:ext cx="104650" cy="151650"/>
              </a:xfrm>
              <a:custGeom>
                <a:avLst/>
                <a:gdLst/>
                <a:ahLst/>
                <a:cxnLst/>
                <a:rect l="l" t="t" r="r" b="b"/>
                <a:pathLst>
                  <a:path w="4186" h="6066" fill="none" extrusionOk="0">
                    <a:moveTo>
                      <a:pt x="25" y="2156"/>
                    </a:moveTo>
                    <a:cubicBezTo>
                      <a:pt x="151" y="878"/>
                      <a:pt x="1504" y="0"/>
                      <a:pt x="2707" y="452"/>
                    </a:cubicBezTo>
                    <a:cubicBezTo>
                      <a:pt x="3309" y="677"/>
                      <a:pt x="3810" y="1178"/>
                      <a:pt x="3935" y="2281"/>
                    </a:cubicBezTo>
                    <a:cubicBezTo>
                      <a:pt x="4186" y="5013"/>
                      <a:pt x="3334" y="6066"/>
                      <a:pt x="3334" y="6066"/>
                    </a:cubicBezTo>
                    <a:cubicBezTo>
                      <a:pt x="3334" y="6066"/>
                      <a:pt x="827" y="5264"/>
                      <a:pt x="201" y="3434"/>
                    </a:cubicBezTo>
                    <a:cubicBezTo>
                      <a:pt x="25" y="2958"/>
                      <a:pt x="0" y="2532"/>
                      <a:pt x="25" y="2156"/>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8"/>
              <p:cNvSpPr/>
              <p:nvPr/>
            </p:nvSpPr>
            <p:spPr>
              <a:xfrm>
                <a:off x="5054050" y="1636850"/>
                <a:ext cx="179850" cy="146575"/>
              </a:xfrm>
              <a:custGeom>
                <a:avLst/>
                <a:gdLst/>
                <a:ahLst/>
                <a:cxnLst/>
                <a:rect l="l" t="t" r="r" b="b"/>
                <a:pathLst>
                  <a:path w="7194" h="5863" extrusionOk="0">
                    <a:moveTo>
                      <a:pt x="5608" y="0"/>
                    </a:moveTo>
                    <a:cubicBezTo>
                      <a:pt x="5455" y="0"/>
                      <a:pt x="5290" y="20"/>
                      <a:pt x="5113" y="66"/>
                    </a:cubicBezTo>
                    <a:cubicBezTo>
                      <a:pt x="5113" y="66"/>
                      <a:pt x="1780" y="317"/>
                      <a:pt x="1679" y="1370"/>
                    </a:cubicBezTo>
                    <a:cubicBezTo>
                      <a:pt x="1646" y="1662"/>
                      <a:pt x="1944" y="1742"/>
                      <a:pt x="2284" y="1742"/>
                    </a:cubicBezTo>
                    <a:cubicBezTo>
                      <a:pt x="2702" y="1742"/>
                      <a:pt x="3183" y="1620"/>
                      <a:pt x="3183" y="1620"/>
                    </a:cubicBezTo>
                    <a:lnTo>
                      <a:pt x="3183" y="1620"/>
                    </a:lnTo>
                    <a:cubicBezTo>
                      <a:pt x="3183" y="1620"/>
                      <a:pt x="0" y="3500"/>
                      <a:pt x="953" y="3700"/>
                    </a:cubicBezTo>
                    <a:cubicBezTo>
                      <a:pt x="988" y="3708"/>
                      <a:pt x="1026" y="3712"/>
                      <a:pt x="1067" y="3712"/>
                    </a:cubicBezTo>
                    <a:cubicBezTo>
                      <a:pt x="1682" y="3712"/>
                      <a:pt x="2807" y="2874"/>
                      <a:pt x="2807" y="2873"/>
                    </a:cubicBezTo>
                    <a:lnTo>
                      <a:pt x="2807" y="2873"/>
                    </a:lnTo>
                    <a:cubicBezTo>
                      <a:pt x="2807" y="2874"/>
                      <a:pt x="802" y="5029"/>
                      <a:pt x="1654" y="5104"/>
                    </a:cubicBezTo>
                    <a:cubicBezTo>
                      <a:pt x="1661" y="5105"/>
                      <a:pt x="1668" y="5105"/>
                      <a:pt x="1676" y="5105"/>
                    </a:cubicBezTo>
                    <a:cubicBezTo>
                      <a:pt x="2167" y="5105"/>
                      <a:pt x="3383" y="3475"/>
                      <a:pt x="3384" y="3475"/>
                    </a:cubicBezTo>
                    <a:lnTo>
                      <a:pt x="3384" y="3475"/>
                    </a:lnTo>
                    <a:cubicBezTo>
                      <a:pt x="3383" y="3475"/>
                      <a:pt x="2367" y="5862"/>
                      <a:pt x="2907" y="5862"/>
                    </a:cubicBezTo>
                    <a:cubicBezTo>
                      <a:pt x="2942" y="5862"/>
                      <a:pt x="2984" y="5852"/>
                      <a:pt x="3033" y="5831"/>
                    </a:cubicBezTo>
                    <a:cubicBezTo>
                      <a:pt x="3359" y="5680"/>
                      <a:pt x="4286" y="3951"/>
                      <a:pt x="4286" y="3951"/>
                    </a:cubicBezTo>
                    <a:lnTo>
                      <a:pt x="4286" y="3951"/>
                    </a:lnTo>
                    <a:cubicBezTo>
                      <a:pt x="4286" y="3951"/>
                      <a:pt x="4000" y="5731"/>
                      <a:pt x="4396" y="5731"/>
                    </a:cubicBezTo>
                    <a:cubicBezTo>
                      <a:pt x="4423" y="5731"/>
                      <a:pt x="4453" y="5723"/>
                      <a:pt x="4486" y="5705"/>
                    </a:cubicBezTo>
                    <a:cubicBezTo>
                      <a:pt x="4912" y="5455"/>
                      <a:pt x="7193" y="1044"/>
                      <a:pt x="7193" y="1044"/>
                    </a:cubicBezTo>
                    <a:cubicBezTo>
                      <a:pt x="7193" y="1044"/>
                      <a:pt x="6710" y="0"/>
                      <a:pt x="5608"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8"/>
              <p:cNvSpPr/>
              <p:nvPr/>
            </p:nvSpPr>
            <p:spPr>
              <a:xfrm>
                <a:off x="4819700" y="1521950"/>
                <a:ext cx="6925" cy="9425"/>
              </a:xfrm>
              <a:custGeom>
                <a:avLst/>
                <a:gdLst/>
                <a:ahLst/>
                <a:cxnLst/>
                <a:rect l="l" t="t" r="r" b="b"/>
                <a:pathLst>
                  <a:path w="277" h="377" extrusionOk="0">
                    <a:moveTo>
                      <a:pt x="1" y="1"/>
                    </a:moveTo>
                    <a:lnTo>
                      <a:pt x="1" y="1"/>
                    </a:lnTo>
                    <a:cubicBezTo>
                      <a:pt x="76" y="126"/>
                      <a:pt x="176" y="251"/>
                      <a:pt x="276" y="377"/>
                    </a:cubicBezTo>
                    <a:cubicBezTo>
                      <a:pt x="276" y="326"/>
                      <a:pt x="276" y="276"/>
                      <a:pt x="251" y="226"/>
                    </a:cubicBezTo>
                    <a:cubicBezTo>
                      <a:pt x="251" y="201"/>
                      <a:pt x="251" y="151"/>
                      <a:pt x="226" y="126"/>
                    </a:cubicBezTo>
                    <a:cubicBezTo>
                      <a:pt x="201" y="101"/>
                      <a:pt x="176" y="76"/>
                      <a:pt x="151" y="76"/>
                    </a:cubicBezTo>
                    <a:cubicBezTo>
                      <a:pt x="101" y="51"/>
                      <a:pt x="76" y="26"/>
                      <a:pt x="26" y="26"/>
                    </a:cubicBezTo>
                    <a:cubicBezTo>
                      <a:pt x="26"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8"/>
              <p:cNvSpPr/>
              <p:nvPr/>
            </p:nvSpPr>
            <p:spPr>
              <a:xfrm>
                <a:off x="4934375" y="1157300"/>
                <a:ext cx="6275" cy="2525"/>
              </a:xfrm>
              <a:custGeom>
                <a:avLst/>
                <a:gdLst/>
                <a:ahLst/>
                <a:cxnLst/>
                <a:rect l="l" t="t" r="r" b="b"/>
                <a:pathLst>
                  <a:path w="251" h="101" extrusionOk="0">
                    <a:moveTo>
                      <a:pt x="201" y="0"/>
                    </a:moveTo>
                    <a:cubicBezTo>
                      <a:pt x="126" y="25"/>
                      <a:pt x="50" y="25"/>
                      <a:pt x="0" y="25"/>
                    </a:cubicBezTo>
                    <a:cubicBezTo>
                      <a:pt x="50" y="50"/>
                      <a:pt x="75" y="50"/>
                      <a:pt x="126" y="75"/>
                    </a:cubicBezTo>
                    <a:cubicBezTo>
                      <a:pt x="176" y="100"/>
                      <a:pt x="201" y="100"/>
                      <a:pt x="251" y="100"/>
                    </a:cubicBezTo>
                    <a:cubicBezTo>
                      <a:pt x="226" y="100"/>
                      <a:pt x="226" y="75"/>
                      <a:pt x="201" y="50"/>
                    </a:cubicBezTo>
                    <a:cubicBezTo>
                      <a:pt x="201" y="50"/>
                      <a:pt x="201" y="25"/>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8"/>
              <p:cNvSpPr/>
              <p:nvPr/>
            </p:nvSpPr>
            <p:spPr>
              <a:xfrm>
                <a:off x="4837875" y="1538875"/>
                <a:ext cx="22575" cy="13800"/>
              </a:xfrm>
              <a:custGeom>
                <a:avLst/>
                <a:gdLst/>
                <a:ahLst/>
                <a:cxnLst/>
                <a:rect l="l" t="t" r="r" b="b"/>
                <a:pathLst>
                  <a:path w="903" h="552" extrusionOk="0">
                    <a:moveTo>
                      <a:pt x="301" y="0"/>
                    </a:moveTo>
                    <a:cubicBezTo>
                      <a:pt x="276" y="0"/>
                      <a:pt x="251" y="25"/>
                      <a:pt x="251" y="50"/>
                    </a:cubicBezTo>
                    <a:cubicBezTo>
                      <a:pt x="201" y="76"/>
                      <a:pt x="151" y="126"/>
                      <a:pt x="101" y="151"/>
                    </a:cubicBezTo>
                    <a:cubicBezTo>
                      <a:pt x="76" y="201"/>
                      <a:pt x="26" y="226"/>
                      <a:pt x="1" y="251"/>
                    </a:cubicBezTo>
                    <a:cubicBezTo>
                      <a:pt x="51" y="351"/>
                      <a:pt x="126" y="426"/>
                      <a:pt x="201" y="502"/>
                    </a:cubicBezTo>
                    <a:cubicBezTo>
                      <a:pt x="251" y="502"/>
                      <a:pt x="301" y="527"/>
                      <a:pt x="376" y="552"/>
                    </a:cubicBezTo>
                    <a:lnTo>
                      <a:pt x="402" y="552"/>
                    </a:lnTo>
                    <a:cubicBezTo>
                      <a:pt x="402" y="552"/>
                      <a:pt x="427" y="552"/>
                      <a:pt x="427" y="527"/>
                    </a:cubicBezTo>
                    <a:cubicBezTo>
                      <a:pt x="452" y="527"/>
                      <a:pt x="452" y="527"/>
                      <a:pt x="477" y="502"/>
                    </a:cubicBezTo>
                    <a:cubicBezTo>
                      <a:pt x="527" y="502"/>
                      <a:pt x="552" y="477"/>
                      <a:pt x="602" y="451"/>
                    </a:cubicBezTo>
                    <a:cubicBezTo>
                      <a:pt x="652" y="426"/>
                      <a:pt x="677" y="401"/>
                      <a:pt x="727" y="376"/>
                    </a:cubicBezTo>
                    <a:cubicBezTo>
                      <a:pt x="777" y="351"/>
                      <a:pt x="828" y="326"/>
                      <a:pt x="853" y="301"/>
                    </a:cubicBezTo>
                    <a:cubicBezTo>
                      <a:pt x="878" y="301"/>
                      <a:pt x="878" y="276"/>
                      <a:pt x="903" y="276"/>
                    </a:cubicBezTo>
                    <a:cubicBezTo>
                      <a:pt x="803" y="226"/>
                      <a:pt x="702" y="201"/>
                      <a:pt x="627" y="151"/>
                    </a:cubicBezTo>
                    <a:cubicBezTo>
                      <a:pt x="552" y="126"/>
                      <a:pt x="502" y="101"/>
                      <a:pt x="427" y="50"/>
                    </a:cubicBezTo>
                    <a:cubicBezTo>
                      <a:pt x="376" y="50"/>
                      <a:pt x="351" y="25"/>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8"/>
              <p:cNvSpPr/>
              <p:nvPr/>
            </p:nvSpPr>
            <p:spPr>
              <a:xfrm>
                <a:off x="4847275" y="1557050"/>
                <a:ext cx="650" cy="650"/>
              </a:xfrm>
              <a:custGeom>
                <a:avLst/>
                <a:gdLst/>
                <a:ahLst/>
                <a:cxnLst/>
                <a:rect l="l" t="t" r="r" b="b"/>
                <a:pathLst>
                  <a:path w="26" h="26" extrusionOk="0">
                    <a:moveTo>
                      <a:pt x="0" y="0"/>
                    </a:moveTo>
                    <a:lnTo>
                      <a:pt x="26" y="25"/>
                    </a:lnTo>
                    <a:cubicBezTo>
                      <a:pt x="26" y="0"/>
                      <a:pt x="26" y="0"/>
                      <a:pt x="26"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8"/>
              <p:cNvSpPr/>
              <p:nvPr/>
            </p:nvSpPr>
            <p:spPr>
              <a:xfrm>
                <a:off x="4945025" y="1168575"/>
                <a:ext cx="19450" cy="10050"/>
              </a:xfrm>
              <a:custGeom>
                <a:avLst/>
                <a:gdLst/>
                <a:ahLst/>
                <a:cxnLst/>
                <a:rect l="l" t="t" r="r" b="b"/>
                <a:pathLst>
                  <a:path w="778" h="402" extrusionOk="0">
                    <a:moveTo>
                      <a:pt x="426" y="0"/>
                    </a:moveTo>
                    <a:cubicBezTo>
                      <a:pt x="401" y="0"/>
                      <a:pt x="376" y="25"/>
                      <a:pt x="376" y="25"/>
                    </a:cubicBezTo>
                    <a:cubicBezTo>
                      <a:pt x="351" y="50"/>
                      <a:pt x="326" y="50"/>
                      <a:pt x="326" y="50"/>
                    </a:cubicBezTo>
                    <a:cubicBezTo>
                      <a:pt x="276" y="75"/>
                      <a:pt x="226" y="126"/>
                      <a:pt x="176" y="151"/>
                    </a:cubicBezTo>
                    <a:cubicBezTo>
                      <a:pt x="151" y="151"/>
                      <a:pt x="126" y="176"/>
                      <a:pt x="101" y="201"/>
                    </a:cubicBezTo>
                    <a:cubicBezTo>
                      <a:pt x="101" y="226"/>
                      <a:pt x="75" y="226"/>
                      <a:pt x="50" y="251"/>
                    </a:cubicBezTo>
                    <a:cubicBezTo>
                      <a:pt x="50" y="251"/>
                      <a:pt x="25" y="276"/>
                      <a:pt x="0" y="276"/>
                    </a:cubicBezTo>
                    <a:cubicBezTo>
                      <a:pt x="25" y="276"/>
                      <a:pt x="25" y="301"/>
                      <a:pt x="50" y="301"/>
                    </a:cubicBezTo>
                    <a:cubicBezTo>
                      <a:pt x="101" y="301"/>
                      <a:pt x="151" y="326"/>
                      <a:pt x="201" y="351"/>
                    </a:cubicBezTo>
                    <a:cubicBezTo>
                      <a:pt x="251" y="351"/>
                      <a:pt x="301" y="376"/>
                      <a:pt x="376" y="401"/>
                    </a:cubicBezTo>
                    <a:lnTo>
                      <a:pt x="451" y="401"/>
                    </a:lnTo>
                    <a:cubicBezTo>
                      <a:pt x="451" y="401"/>
                      <a:pt x="476" y="376"/>
                      <a:pt x="476" y="376"/>
                    </a:cubicBezTo>
                    <a:cubicBezTo>
                      <a:pt x="527" y="326"/>
                      <a:pt x="577" y="301"/>
                      <a:pt x="627" y="251"/>
                    </a:cubicBezTo>
                    <a:cubicBezTo>
                      <a:pt x="677" y="201"/>
                      <a:pt x="727" y="176"/>
                      <a:pt x="752" y="126"/>
                    </a:cubicBezTo>
                    <a:lnTo>
                      <a:pt x="777" y="126"/>
                    </a:lnTo>
                    <a:cubicBezTo>
                      <a:pt x="702" y="100"/>
                      <a:pt x="652" y="75"/>
                      <a:pt x="602" y="50"/>
                    </a:cubicBezTo>
                    <a:cubicBezTo>
                      <a:pt x="527" y="25"/>
                      <a:pt x="47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8"/>
              <p:cNvSpPr/>
              <p:nvPr/>
            </p:nvSpPr>
            <p:spPr>
              <a:xfrm>
                <a:off x="4958175" y="1172325"/>
                <a:ext cx="12550" cy="21325"/>
              </a:xfrm>
              <a:custGeom>
                <a:avLst/>
                <a:gdLst/>
                <a:ahLst/>
                <a:cxnLst/>
                <a:rect l="l" t="t" r="r" b="b"/>
                <a:pathLst>
                  <a:path w="502" h="853" extrusionOk="0">
                    <a:moveTo>
                      <a:pt x="351" y="1"/>
                    </a:moveTo>
                    <a:cubicBezTo>
                      <a:pt x="351" y="26"/>
                      <a:pt x="326" y="26"/>
                      <a:pt x="301" y="51"/>
                    </a:cubicBezTo>
                    <a:cubicBezTo>
                      <a:pt x="251" y="101"/>
                      <a:pt x="226" y="126"/>
                      <a:pt x="176" y="176"/>
                    </a:cubicBezTo>
                    <a:cubicBezTo>
                      <a:pt x="126" y="201"/>
                      <a:pt x="76" y="251"/>
                      <a:pt x="26" y="301"/>
                    </a:cubicBezTo>
                    <a:lnTo>
                      <a:pt x="1" y="301"/>
                    </a:lnTo>
                    <a:cubicBezTo>
                      <a:pt x="1" y="301"/>
                      <a:pt x="1" y="301"/>
                      <a:pt x="1" y="326"/>
                    </a:cubicBezTo>
                    <a:cubicBezTo>
                      <a:pt x="1" y="352"/>
                      <a:pt x="26" y="402"/>
                      <a:pt x="26" y="427"/>
                    </a:cubicBezTo>
                    <a:cubicBezTo>
                      <a:pt x="51" y="452"/>
                      <a:pt x="51" y="477"/>
                      <a:pt x="51" y="502"/>
                    </a:cubicBezTo>
                    <a:cubicBezTo>
                      <a:pt x="76" y="527"/>
                      <a:pt x="76" y="552"/>
                      <a:pt x="76" y="577"/>
                    </a:cubicBezTo>
                    <a:cubicBezTo>
                      <a:pt x="101" y="602"/>
                      <a:pt x="101" y="627"/>
                      <a:pt x="101" y="652"/>
                    </a:cubicBezTo>
                    <a:cubicBezTo>
                      <a:pt x="126" y="677"/>
                      <a:pt x="126" y="702"/>
                      <a:pt x="126" y="727"/>
                    </a:cubicBezTo>
                    <a:cubicBezTo>
                      <a:pt x="126" y="753"/>
                      <a:pt x="151" y="778"/>
                      <a:pt x="151" y="803"/>
                    </a:cubicBezTo>
                    <a:cubicBezTo>
                      <a:pt x="151" y="803"/>
                      <a:pt x="151" y="828"/>
                      <a:pt x="151" y="853"/>
                    </a:cubicBezTo>
                    <a:cubicBezTo>
                      <a:pt x="176" y="828"/>
                      <a:pt x="176" y="828"/>
                      <a:pt x="201" y="803"/>
                    </a:cubicBezTo>
                    <a:cubicBezTo>
                      <a:pt x="226" y="803"/>
                      <a:pt x="226" y="778"/>
                      <a:pt x="251" y="778"/>
                    </a:cubicBezTo>
                    <a:cubicBezTo>
                      <a:pt x="276" y="753"/>
                      <a:pt x="301" y="727"/>
                      <a:pt x="301" y="727"/>
                    </a:cubicBezTo>
                    <a:cubicBezTo>
                      <a:pt x="326" y="702"/>
                      <a:pt x="351" y="702"/>
                      <a:pt x="351" y="677"/>
                    </a:cubicBezTo>
                    <a:cubicBezTo>
                      <a:pt x="377" y="677"/>
                      <a:pt x="377" y="677"/>
                      <a:pt x="377" y="652"/>
                    </a:cubicBezTo>
                    <a:cubicBezTo>
                      <a:pt x="402" y="652"/>
                      <a:pt x="402" y="652"/>
                      <a:pt x="402" y="627"/>
                    </a:cubicBezTo>
                    <a:cubicBezTo>
                      <a:pt x="427" y="627"/>
                      <a:pt x="452" y="602"/>
                      <a:pt x="477" y="577"/>
                    </a:cubicBezTo>
                    <a:cubicBezTo>
                      <a:pt x="477" y="577"/>
                      <a:pt x="477" y="552"/>
                      <a:pt x="502" y="552"/>
                    </a:cubicBezTo>
                    <a:cubicBezTo>
                      <a:pt x="477" y="427"/>
                      <a:pt x="452" y="301"/>
                      <a:pt x="427" y="176"/>
                    </a:cubicBezTo>
                    <a:cubicBezTo>
                      <a:pt x="402" y="126"/>
                      <a:pt x="402" y="76"/>
                      <a:pt x="377" y="26"/>
                    </a:cubicBezTo>
                    <a:cubicBezTo>
                      <a:pt x="377" y="1"/>
                      <a:pt x="377"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8"/>
              <p:cNvSpPr/>
              <p:nvPr/>
            </p:nvSpPr>
            <p:spPr>
              <a:xfrm>
                <a:off x="4730100" y="1158550"/>
                <a:ext cx="338375" cy="524450"/>
              </a:xfrm>
              <a:custGeom>
                <a:avLst/>
                <a:gdLst/>
                <a:ahLst/>
                <a:cxnLst/>
                <a:rect l="l" t="t" r="r" b="b"/>
                <a:pathLst>
                  <a:path w="13535" h="20978" extrusionOk="0">
                    <a:moveTo>
                      <a:pt x="4211" y="3609"/>
                    </a:moveTo>
                    <a:cubicBezTo>
                      <a:pt x="4236" y="3609"/>
                      <a:pt x="4236" y="3634"/>
                      <a:pt x="4236" y="3659"/>
                    </a:cubicBezTo>
                    <a:cubicBezTo>
                      <a:pt x="4211" y="3735"/>
                      <a:pt x="4186" y="3785"/>
                      <a:pt x="4161" y="3860"/>
                    </a:cubicBezTo>
                    <a:cubicBezTo>
                      <a:pt x="4161" y="3910"/>
                      <a:pt x="4136" y="3960"/>
                      <a:pt x="4111" y="4010"/>
                    </a:cubicBezTo>
                    <a:cubicBezTo>
                      <a:pt x="4086" y="4085"/>
                      <a:pt x="4061" y="4136"/>
                      <a:pt x="4036" y="4186"/>
                    </a:cubicBezTo>
                    <a:cubicBezTo>
                      <a:pt x="4011" y="4236"/>
                      <a:pt x="3986" y="4286"/>
                      <a:pt x="3961" y="4336"/>
                    </a:cubicBezTo>
                    <a:cubicBezTo>
                      <a:pt x="3961" y="4361"/>
                      <a:pt x="3936" y="4361"/>
                      <a:pt x="3936" y="4361"/>
                    </a:cubicBezTo>
                    <a:cubicBezTo>
                      <a:pt x="3936" y="4386"/>
                      <a:pt x="3936" y="4411"/>
                      <a:pt x="3961" y="4436"/>
                    </a:cubicBezTo>
                    <a:cubicBezTo>
                      <a:pt x="3961" y="4512"/>
                      <a:pt x="3961" y="4562"/>
                      <a:pt x="3986" y="4637"/>
                    </a:cubicBezTo>
                    <a:cubicBezTo>
                      <a:pt x="3986" y="4662"/>
                      <a:pt x="3986" y="4662"/>
                      <a:pt x="4011" y="4687"/>
                    </a:cubicBezTo>
                    <a:cubicBezTo>
                      <a:pt x="4036" y="4662"/>
                      <a:pt x="4061" y="4637"/>
                      <a:pt x="4086" y="4612"/>
                    </a:cubicBezTo>
                    <a:cubicBezTo>
                      <a:pt x="4086" y="4587"/>
                      <a:pt x="4111" y="4587"/>
                      <a:pt x="4136" y="4562"/>
                    </a:cubicBezTo>
                    <a:cubicBezTo>
                      <a:pt x="4161" y="4537"/>
                      <a:pt x="4161" y="4537"/>
                      <a:pt x="4186" y="4512"/>
                    </a:cubicBezTo>
                    <a:cubicBezTo>
                      <a:pt x="4211" y="4486"/>
                      <a:pt x="4236" y="4461"/>
                      <a:pt x="4261" y="4436"/>
                    </a:cubicBezTo>
                    <a:cubicBezTo>
                      <a:pt x="4286" y="4411"/>
                      <a:pt x="4312" y="4386"/>
                      <a:pt x="4337" y="4361"/>
                    </a:cubicBezTo>
                    <a:cubicBezTo>
                      <a:pt x="4362" y="4336"/>
                      <a:pt x="4387" y="4311"/>
                      <a:pt x="4412" y="4311"/>
                    </a:cubicBezTo>
                    <a:cubicBezTo>
                      <a:pt x="4437" y="4286"/>
                      <a:pt x="4462" y="4261"/>
                      <a:pt x="4487" y="4261"/>
                    </a:cubicBezTo>
                    <a:lnTo>
                      <a:pt x="4512" y="4261"/>
                    </a:lnTo>
                    <a:cubicBezTo>
                      <a:pt x="4537" y="4261"/>
                      <a:pt x="4562" y="4261"/>
                      <a:pt x="4562" y="4286"/>
                    </a:cubicBezTo>
                    <a:cubicBezTo>
                      <a:pt x="4562" y="4286"/>
                      <a:pt x="4587" y="4286"/>
                      <a:pt x="4587" y="4311"/>
                    </a:cubicBezTo>
                    <a:cubicBezTo>
                      <a:pt x="4587" y="4311"/>
                      <a:pt x="4587" y="4336"/>
                      <a:pt x="4587" y="4361"/>
                    </a:cubicBezTo>
                    <a:cubicBezTo>
                      <a:pt x="4587" y="4386"/>
                      <a:pt x="4587" y="4411"/>
                      <a:pt x="4612" y="4436"/>
                    </a:cubicBezTo>
                    <a:cubicBezTo>
                      <a:pt x="4612" y="4486"/>
                      <a:pt x="4637" y="4537"/>
                      <a:pt x="4637" y="4587"/>
                    </a:cubicBezTo>
                    <a:cubicBezTo>
                      <a:pt x="4637" y="4637"/>
                      <a:pt x="4662" y="4687"/>
                      <a:pt x="4662" y="4737"/>
                    </a:cubicBezTo>
                    <a:cubicBezTo>
                      <a:pt x="4662" y="4737"/>
                      <a:pt x="4662" y="4762"/>
                      <a:pt x="4662" y="4762"/>
                    </a:cubicBezTo>
                    <a:cubicBezTo>
                      <a:pt x="4713" y="4737"/>
                      <a:pt x="4763" y="4687"/>
                      <a:pt x="4788" y="4662"/>
                    </a:cubicBezTo>
                    <a:cubicBezTo>
                      <a:pt x="4838" y="4612"/>
                      <a:pt x="4863" y="4587"/>
                      <a:pt x="4913" y="4562"/>
                    </a:cubicBezTo>
                    <a:cubicBezTo>
                      <a:pt x="4913" y="4562"/>
                      <a:pt x="4913" y="4562"/>
                      <a:pt x="4913" y="4537"/>
                    </a:cubicBezTo>
                    <a:cubicBezTo>
                      <a:pt x="4913" y="4461"/>
                      <a:pt x="4913" y="4386"/>
                      <a:pt x="4913" y="4311"/>
                    </a:cubicBezTo>
                    <a:cubicBezTo>
                      <a:pt x="4913" y="4211"/>
                      <a:pt x="4913" y="4136"/>
                      <a:pt x="4913" y="4035"/>
                    </a:cubicBezTo>
                    <a:cubicBezTo>
                      <a:pt x="4913" y="4010"/>
                      <a:pt x="4963" y="3985"/>
                      <a:pt x="4988" y="3985"/>
                    </a:cubicBezTo>
                    <a:cubicBezTo>
                      <a:pt x="5013" y="3985"/>
                      <a:pt x="5063" y="4010"/>
                      <a:pt x="5063" y="4035"/>
                    </a:cubicBezTo>
                    <a:cubicBezTo>
                      <a:pt x="5038" y="4136"/>
                      <a:pt x="5038" y="4236"/>
                      <a:pt x="5038" y="4311"/>
                    </a:cubicBezTo>
                    <a:cubicBezTo>
                      <a:pt x="5038" y="4361"/>
                      <a:pt x="5038" y="4411"/>
                      <a:pt x="5038" y="4436"/>
                    </a:cubicBezTo>
                    <a:cubicBezTo>
                      <a:pt x="5063" y="4436"/>
                      <a:pt x="5063" y="4436"/>
                      <a:pt x="5063" y="4411"/>
                    </a:cubicBezTo>
                    <a:cubicBezTo>
                      <a:pt x="5114" y="4386"/>
                      <a:pt x="5164" y="4336"/>
                      <a:pt x="5214" y="4286"/>
                    </a:cubicBezTo>
                    <a:cubicBezTo>
                      <a:pt x="5264" y="4261"/>
                      <a:pt x="5289" y="4236"/>
                      <a:pt x="5339" y="4186"/>
                    </a:cubicBezTo>
                    <a:lnTo>
                      <a:pt x="5389" y="4186"/>
                    </a:lnTo>
                    <a:cubicBezTo>
                      <a:pt x="5414" y="4211"/>
                      <a:pt x="5414" y="4236"/>
                      <a:pt x="5389" y="4261"/>
                    </a:cubicBezTo>
                    <a:cubicBezTo>
                      <a:pt x="5364" y="4286"/>
                      <a:pt x="5314" y="4336"/>
                      <a:pt x="5264" y="4361"/>
                    </a:cubicBezTo>
                    <a:cubicBezTo>
                      <a:pt x="5239" y="4386"/>
                      <a:pt x="5214" y="4386"/>
                      <a:pt x="5189" y="4411"/>
                    </a:cubicBezTo>
                    <a:cubicBezTo>
                      <a:pt x="5164" y="4436"/>
                      <a:pt x="5164" y="4461"/>
                      <a:pt x="5139" y="4461"/>
                    </a:cubicBezTo>
                    <a:cubicBezTo>
                      <a:pt x="5114" y="4486"/>
                      <a:pt x="5088" y="4512"/>
                      <a:pt x="5063" y="4512"/>
                    </a:cubicBezTo>
                    <a:cubicBezTo>
                      <a:pt x="5139" y="4537"/>
                      <a:pt x="5189" y="4562"/>
                      <a:pt x="5264" y="4587"/>
                    </a:cubicBezTo>
                    <a:cubicBezTo>
                      <a:pt x="5339" y="4612"/>
                      <a:pt x="5439" y="4637"/>
                      <a:pt x="5515" y="4662"/>
                    </a:cubicBezTo>
                    <a:cubicBezTo>
                      <a:pt x="5565" y="4662"/>
                      <a:pt x="5565" y="4712"/>
                      <a:pt x="5565" y="4737"/>
                    </a:cubicBezTo>
                    <a:cubicBezTo>
                      <a:pt x="5565" y="4787"/>
                      <a:pt x="5515" y="4787"/>
                      <a:pt x="5489" y="4787"/>
                    </a:cubicBezTo>
                    <a:cubicBezTo>
                      <a:pt x="5389" y="4762"/>
                      <a:pt x="5314" y="4737"/>
                      <a:pt x="5214" y="4712"/>
                    </a:cubicBezTo>
                    <a:cubicBezTo>
                      <a:pt x="5139" y="4687"/>
                      <a:pt x="5038" y="4662"/>
                      <a:pt x="4963" y="4637"/>
                    </a:cubicBezTo>
                    <a:cubicBezTo>
                      <a:pt x="4963" y="4637"/>
                      <a:pt x="4938" y="4637"/>
                      <a:pt x="4938" y="4612"/>
                    </a:cubicBezTo>
                    <a:cubicBezTo>
                      <a:pt x="4913" y="4637"/>
                      <a:pt x="4888" y="4662"/>
                      <a:pt x="4838" y="4687"/>
                    </a:cubicBezTo>
                    <a:cubicBezTo>
                      <a:pt x="4788" y="4737"/>
                      <a:pt x="4763" y="4787"/>
                      <a:pt x="4713" y="4812"/>
                    </a:cubicBezTo>
                    <a:cubicBezTo>
                      <a:pt x="4687" y="4812"/>
                      <a:pt x="4687" y="4837"/>
                      <a:pt x="4687" y="4837"/>
                    </a:cubicBezTo>
                    <a:cubicBezTo>
                      <a:pt x="4713" y="4862"/>
                      <a:pt x="4738" y="4862"/>
                      <a:pt x="4763" y="4887"/>
                    </a:cubicBezTo>
                    <a:cubicBezTo>
                      <a:pt x="4813" y="4887"/>
                      <a:pt x="4838" y="4913"/>
                      <a:pt x="4888" y="4938"/>
                    </a:cubicBezTo>
                    <a:cubicBezTo>
                      <a:pt x="4913" y="4963"/>
                      <a:pt x="4963" y="4963"/>
                      <a:pt x="5013" y="4988"/>
                    </a:cubicBezTo>
                    <a:cubicBezTo>
                      <a:pt x="5038" y="5013"/>
                      <a:pt x="5088" y="5013"/>
                      <a:pt x="5139" y="5038"/>
                    </a:cubicBezTo>
                    <a:cubicBezTo>
                      <a:pt x="5189" y="5038"/>
                      <a:pt x="5239" y="5063"/>
                      <a:pt x="5289" y="5088"/>
                    </a:cubicBezTo>
                    <a:cubicBezTo>
                      <a:pt x="5314" y="5088"/>
                      <a:pt x="5339" y="5113"/>
                      <a:pt x="5339" y="5138"/>
                    </a:cubicBezTo>
                    <a:cubicBezTo>
                      <a:pt x="5364" y="5163"/>
                      <a:pt x="5339" y="5188"/>
                      <a:pt x="5339" y="5213"/>
                    </a:cubicBezTo>
                    <a:cubicBezTo>
                      <a:pt x="5314" y="5238"/>
                      <a:pt x="5314" y="5238"/>
                      <a:pt x="5289" y="5238"/>
                    </a:cubicBezTo>
                    <a:cubicBezTo>
                      <a:pt x="5264" y="5263"/>
                      <a:pt x="5214" y="5288"/>
                      <a:pt x="5189" y="5314"/>
                    </a:cubicBezTo>
                    <a:cubicBezTo>
                      <a:pt x="5139" y="5339"/>
                      <a:pt x="5088" y="5364"/>
                      <a:pt x="5038" y="5389"/>
                    </a:cubicBezTo>
                    <a:cubicBezTo>
                      <a:pt x="5013" y="5414"/>
                      <a:pt x="4963" y="5439"/>
                      <a:pt x="4938" y="5464"/>
                    </a:cubicBezTo>
                    <a:cubicBezTo>
                      <a:pt x="4888" y="5464"/>
                      <a:pt x="4863" y="5489"/>
                      <a:pt x="4838" y="5489"/>
                    </a:cubicBezTo>
                    <a:cubicBezTo>
                      <a:pt x="4913" y="5514"/>
                      <a:pt x="4988" y="5539"/>
                      <a:pt x="5063" y="5564"/>
                    </a:cubicBezTo>
                    <a:cubicBezTo>
                      <a:pt x="5088" y="5564"/>
                      <a:pt x="5114" y="5589"/>
                      <a:pt x="5139" y="5589"/>
                    </a:cubicBezTo>
                    <a:lnTo>
                      <a:pt x="5189" y="5589"/>
                    </a:lnTo>
                    <a:cubicBezTo>
                      <a:pt x="5289" y="5539"/>
                      <a:pt x="5389" y="5489"/>
                      <a:pt x="5515" y="5464"/>
                    </a:cubicBezTo>
                    <a:cubicBezTo>
                      <a:pt x="5615" y="5414"/>
                      <a:pt x="5715" y="5389"/>
                      <a:pt x="5840" y="5339"/>
                    </a:cubicBezTo>
                    <a:cubicBezTo>
                      <a:pt x="5865" y="5339"/>
                      <a:pt x="5890" y="5339"/>
                      <a:pt x="5890" y="5364"/>
                    </a:cubicBezTo>
                    <a:cubicBezTo>
                      <a:pt x="5916" y="5364"/>
                      <a:pt x="5916" y="5389"/>
                      <a:pt x="5916" y="5414"/>
                    </a:cubicBezTo>
                    <a:cubicBezTo>
                      <a:pt x="5941" y="5439"/>
                      <a:pt x="5916" y="5489"/>
                      <a:pt x="5890" y="5489"/>
                    </a:cubicBezTo>
                    <a:cubicBezTo>
                      <a:pt x="5765" y="5539"/>
                      <a:pt x="5665" y="5589"/>
                      <a:pt x="5540" y="5614"/>
                    </a:cubicBezTo>
                    <a:cubicBezTo>
                      <a:pt x="5489" y="5639"/>
                      <a:pt x="5439" y="5664"/>
                      <a:pt x="5389" y="5664"/>
                    </a:cubicBezTo>
                    <a:cubicBezTo>
                      <a:pt x="5414" y="5689"/>
                      <a:pt x="5414" y="5689"/>
                      <a:pt x="5439" y="5689"/>
                    </a:cubicBezTo>
                    <a:cubicBezTo>
                      <a:pt x="5489" y="5715"/>
                      <a:pt x="5565" y="5740"/>
                      <a:pt x="5615" y="5740"/>
                    </a:cubicBezTo>
                    <a:cubicBezTo>
                      <a:pt x="5690" y="5765"/>
                      <a:pt x="5740" y="5790"/>
                      <a:pt x="5815" y="5815"/>
                    </a:cubicBezTo>
                    <a:cubicBezTo>
                      <a:pt x="5840" y="5840"/>
                      <a:pt x="5840" y="5890"/>
                      <a:pt x="5840" y="5915"/>
                    </a:cubicBezTo>
                    <a:cubicBezTo>
                      <a:pt x="5823" y="5933"/>
                      <a:pt x="5805" y="5951"/>
                      <a:pt x="5778" y="5951"/>
                    </a:cubicBezTo>
                    <a:cubicBezTo>
                      <a:pt x="5767" y="5951"/>
                      <a:pt x="5755" y="5947"/>
                      <a:pt x="5740" y="5940"/>
                    </a:cubicBezTo>
                    <a:cubicBezTo>
                      <a:pt x="5690" y="5940"/>
                      <a:pt x="5640" y="5915"/>
                      <a:pt x="5590" y="5915"/>
                    </a:cubicBezTo>
                    <a:cubicBezTo>
                      <a:pt x="5540" y="5890"/>
                      <a:pt x="5489" y="5865"/>
                      <a:pt x="5414" y="5840"/>
                    </a:cubicBezTo>
                    <a:cubicBezTo>
                      <a:pt x="5364" y="5840"/>
                      <a:pt x="5314" y="5815"/>
                      <a:pt x="5264" y="5790"/>
                    </a:cubicBezTo>
                    <a:lnTo>
                      <a:pt x="5264" y="5790"/>
                    </a:lnTo>
                    <a:cubicBezTo>
                      <a:pt x="5289" y="5865"/>
                      <a:pt x="5339" y="5940"/>
                      <a:pt x="5364" y="5990"/>
                    </a:cubicBezTo>
                    <a:cubicBezTo>
                      <a:pt x="5414" y="6091"/>
                      <a:pt x="5464" y="6166"/>
                      <a:pt x="5515" y="6266"/>
                    </a:cubicBezTo>
                    <a:cubicBezTo>
                      <a:pt x="5540" y="6266"/>
                      <a:pt x="5515" y="6291"/>
                      <a:pt x="5515" y="6316"/>
                    </a:cubicBezTo>
                    <a:cubicBezTo>
                      <a:pt x="5489" y="6316"/>
                      <a:pt x="5464" y="6316"/>
                      <a:pt x="5464" y="6291"/>
                    </a:cubicBezTo>
                    <a:cubicBezTo>
                      <a:pt x="5414" y="6241"/>
                      <a:pt x="5389" y="6191"/>
                      <a:pt x="5364" y="6141"/>
                    </a:cubicBezTo>
                    <a:cubicBezTo>
                      <a:pt x="5339" y="6116"/>
                      <a:pt x="5314" y="6065"/>
                      <a:pt x="5289" y="6040"/>
                    </a:cubicBezTo>
                    <a:cubicBezTo>
                      <a:pt x="5239" y="5940"/>
                      <a:pt x="5214" y="5865"/>
                      <a:pt x="5164" y="5790"/>
                    </a:cubicBezTo>
                    <a:cubicBezTo>
                      <a:pt x="5164" y="5765"/>
                      <a:pt x="5164" y="5765"/>
                      <a:pt x="5164" y="5765"/>
                    </a:cubicBezTo>
                    <a:cubicBezTo>
                      <a:pt x="5114" y="5765"/>
                      <a:pt x="5088" y="5740"/>
                      <a:pt x="5038" y="5740"/>
                    </a:cubicBezTo>
                    <a:cubicBezTo>
                      <a:pt x="4963" y="5715"/>
                      <a:pt x="4863" y="5689"/>
                      <a:pt x="4788" y="5664"/>
                    </a:cubicBezTo>
                    <a:cubicBezTo>
                      <a:pt x="4788" y="5664"/>
                      <a:pt x="4788" y="5689"/>
                      <a:pt x="4788" y="5689"/>
                    </a:cubicBezTo>
                    <a:cubicBezTo>
                      <a:pt x="4813" y="5740"/>
                      <a:pt x="4813" y="5765"/>
                      <a:pt x="4838" y="5815"/>
                    </a:cubicBezTo>
                    <a:cubicBezTo>
                      <a:pt x="4863" y="5915"/>
                      <a:pt x="4888" y="6015"/>
                      <a:pt x="4888" y="6141"/>
                    </a:cubicBezTo>
                    <a:cubicBezTo>
                      <a:pt x="4913" y="6141"/>
                      <a:pt x="4913" y="6141"/>
                      <a:pt x="4913" y="6166"/>
                    </a:cubicBezTo>
                    <a:cubicBezTo>
                      <a:pt x="4913" y="6183"/>
                      <a:pt x="4900" y="6201"/>
                      <a:pt x="4884" y="6201"/>
                    </a:cubicBezTo>
                    <a:cubicBezTo>
                      <a:pt x="4878" y="6201"/>
                      <a:pt x="4870" y="6198"/>
                      <a:pt x="4863" y="6191"/>
                    </a:cubicBezTo>
                    <a:lnTo>
                      <a:pt x="4763" y="6191"/>
                    </a:lnTo>
                    <a:cubicBezTo>
                      <a:pt x="4738" y="6191"/>
                      <a:pt x="4738" y="6166"/>
                      <a:pt x="4713" y="6166"/>
                    </a:cubicBezTo>
                    <a:lnTo>
                      <a:pt x="4637" y="6141"/>
                    </a:lnTo>
                    <a:cubicBezTo>
                      <a:pt x="4612" y="6141"/>
                      <a:pt x="4587" y="6141"/>
                      <a:pt x="4562" y="6116"/>
                    </a:cubicBezTo>
                    <a:cubicBezTo>
                      <a:pt x="4512" y="6116"/>
                      <a:pt x="4437" y="6091"/>
                      <a:pt x="4387" y="6091"/>
                    </a:cubicBezTo>
                    <a:cubicBezTo>
                      <a:pt x="4362" y="6091"/>
                      <a:pt x="4337" y="6065"/>
                      <a:pt x="4312" y="6065"/>
                    </a:cubicBezTo>
                    <a:cubicBezTo>
                      <a:pt x="4337" y="6141"/>
                      <a:pt x="4362" y="6241"/>
                      <a:pt x="4387" y="6341"/>
                    </a:cubicBezTo>
                    <a:cubicBezTo>
                      <a:pt x="4487" y="6366"/>
                      <a:pt x="4562" y="6416"/>
                      <a:pt x="4637" y="6466"/>
                    </a:cubicBezTo>
                    <a:cubicBezTo>
                      <a:pt x="4713" y="6542"/>
                      <a:pt x="4813" y="6592"/>
                      <a:pt x="4888" y="6642"/>
                    </a:cubicBezTo>
                    <a:cubicBezTo>
                      <a:pt x="4913" y="6667"/>
                      <a:pt x="4938" y="6692"/>
                      <a:pt x="4913" y="6717"/>
                    </a:cubicBezTo>
                    <a:cubicBezTo>
                      <a:pt x="4888" y="6742"/>
                      <a:pt x="4863" y="6742"/>
                      <a:pt x="4838" y="6742"/>
                    </a:cubicBezTo>
                    <a:cubicBezTo>
                      <a:pt x="4763" y="6692"/>
                      <a:pt x="4662" y="6642"/>
                      <a:pt x="4587" y="6592"/>
                    </a:cubicBezTo>
                    <a:cubicBezTo>
                      <a:pt x="4537" y="6567"/>
                      <a:pt x="4487" y="6517"/>
                      <a:pt x="4437" y="6492"/>
                    </a:cubicBezTo>
                    <a:lnTo>
                      <a:pt x="4437" y="6492"/>
                    </a:lnTo>
                    <a:cubicBezTo>
                      <a:pt x="4437" y="6567"/>
                      <a:pt x="4462" y="6642"/>
                      <a:pt x="4487" y="6717"/>
                    </a:cubicBezTo>
                    <a:cubicBezTo>
                      <a:pt x="4487" y="6792"/>
                      <a:pt x="4512" y="6842"/>
                      <a:pt x="4512" y="6918"/>
                    </a:cubicBezTo>
                    <a:cubicBezTo>
                      <a:pt x="4512" y="6968"/>
                      <a:pt x="4537" y="7018"/>
                      <a:pt x="4537" y="7093"/>
                    </a:cubicBezTo>
                    <a:cubicBezTo>
                      <a:pt x="4537" y="7118"/>
                      <a:pt x="4512" y="7143"/>
                      <a:pt x="4487" y="7143"/>
                    </a:cubicBezTo>
                    <a:cubicBezTo>
                      <a:pt x="4462" y="7143"/>
                      <a:pt x="4437" y="7118"/>
                      <a:pt x="4437" y="7093"/>
                    </a:cubicBezTo>
                    <a:cubicBezTo>
                      <a:pt x="4437" y="7068"/>
                      <a:pt x="4412" y="7043"/>
                      <a:pt x="4412" y="7018"/>
                    </a:cubicBezTo>
                    <a:cubicBezTo>
                      <a:pt x="4412" y="6993"/>
                      <a:pt x="4412" y="6943"/>
                      <a:pt x="4412" y="6918"/>
                    </a:cubicBezTo>
                    <a:cubicBezTo>
                      <a:pt x="4387" y="6867"/>
                      <a:pt x="4387" y="6792"/>
                      <a:pt x="4362" y="6717"/>
                    </a:cubicBezTo>
                    <a:cubicBezTo>
                      <a:pt x="4362" y="6667"/>
                      <a:pt x="4337" y="6617"/>
                      <a:pt x="4312" y="6542"/>
                    </a:cubicBezTo>
                    <a:cubicBezTo>
                      <a:pt x="4286" y="6592"/>
                      <a:pt x="4261" y="6642"/>
                      <a:pt x="4236" y="6692"/>
                    </a:cubicBezTo>
                    <a:cubicBezTo>
                      <a:pt x="4236" y="6742"/>
                      <a:pt x="4211" y="6767"/>
                      <a:pt x="4211" y="6792"/>
                    </a:cubicBezTo>
                    <a:cubicBezTo>
                      <a:pt x="4186" y="6817"/>
                      <a:pt x="4161" y="6842"/>
                      <a:pt x="4136" y="6893"/>
                    </a:cubicBezTo>
                    <a:cubicBezTo>
                      <a:pt x="4124" y="6905"/>
                      <a:pt x="4111" y="6911"/>
                      <a:pt x="4098" y="6911"/>
                    </a:cubicBezTo>
                    <a:cubicBezTo>
                      <a:pt x="4086" y="6911"/>
                      <a:pt x="4073" y="6905"/>
                      <a:pt x="4061" y="6893"/>
                    </a:cubicBezTo>
                    <a:cubicBezTo>
                      <a:pt x="4036" y="6893"/>
                      <a:pt x="4036" y="6867"/>
                      <a:pt x="4036" y="6867"/>
                    </a:cubicBezTo>
                    <a:cubicBezTo>
                      <a:pt x="4011" y="6842"/>
                      <a:pt x="4036" y="6842"/>
                      <a:pt x="4036" y="6817"/>
                    </a:cubicBezTo>
                    <a:cubicBezTo>
                      <a:pt x="4061" y="6767"/>
                      <a:pt x="4086" y="6742"/>
                      <a:pt x="4111" y="6692"/>
                    </a:cubicBezTo>
                    <a:cubicBezTo>
                      <a:pt x="4111" y="6642"/>
                      <a:pt x="4136" y="6617"/>
                      <a:pt x="4161" y="6592"/>
                    </a:cubicBezTo>
                    <a:cubicBezTo>
                      <a:pt x="4186" y="6542"/>
                      <a:pt x="4186" y="6492"/>
                      <a:pt x="4211" y="6466"/>
                    </a:cubicBezTo>
                    <a:cubicBezTo>
                      <a:pt x="4236" y="6441"/>
                      <a:pt x="4236" y="6391"/>
                      <a:pt x="4261" y="6366"/>
                    </a:cubicBezTo>
                    <a:lnTo>
                      <a:pt x="4286" y="6366"/>
                    </a:lnTo>
                    <a:cubicBezTo>
                      <a:pt x="4286" y="6366"/>
                      <a:pt x="4286" y="6341"/>
                      <a:pt x="4286" y="6341"/>
                    </a:cubicBezTo>
                    <a:cubicBezTo>
                      <a:pt x="4261" y="6266"/>
                      <a:pt x="4236" y="6216"/>
                      <a:pt x="4236" y="6141"/>
                    </a:cubicBezTo>
                    <a:cubicBezTo>
                      <a:pt x="4211" y="6116"/>
                      <a:pt x="4211" y="6065"/>
                      <a:pt x="4211" y="6040"/>
                    </a:cubicBezTo>
                    <a:cubicBezTo>
                      <a:pt x="4186" y="6065"/>
                      <a:pt x="4161" y="6065"/>
                      <a:pt x="4136" y="6091"/>
                    </a:cubicBezTo>
                    <a:cubicBezTo>
                      <a:pt x="4136" y="6091"/>
                      <a:pt x="4111" y="6116"/>
                      <a:pt x="4086" y="6141"/>
                    </a:cubicBezTo>
                    <a:cubicBezTo>
                      <a:pt x="4086" y="6141"/>
                      <a:pt x="4061" y="6166"/>
                      <a:pt x="4036" y="6166"/>
                    </a:cubicBezTo>
                    <a:cubicBezTo>
                      <a:pt x="4011" y="6191"/>
                      <a:pt x="4011" y="6191"/>
                      <a:pt x="3986" y="6216"/>
                    </a:cubicBezTo>
                    <a:cubicBezTo>
                      <a:pt x="3961" y="6216"/>
                      <a:pt x="3961" y="6241"/>
                      <a:pt x="3936" y="6266"/>
                    </a:cubicBezTo>
                    <a:cubicBezTo>
                      <a:pt x="3911" y="6266"/>
                      <a:pt x="3911" y="6266"/>
                      <a:pt x="3885" y="6291"/>
                    </a:cubicBezTo>
                    <a:cubicBezTo>
                      <a:pt x="3885" y="6291"/>
                      <a:pt x="3860" y="6316"/>
                      <a:pt x="3835" y="6316"/>
                    </a:cubicBezTo>
                    <a:cubicBezTo>
                      <a:pt x="3835" y="6329"/>
                      <a:pt x="3829" y="6335"/>
                      <a:pt x="3823" y="6335"/>
                    </a:cubicBezTo>
                    <a:cubicBezTo>
                      <a:pt x="3817" y="6335"/>
                      <a:pt x="3810" y="6329"/>
                      <a:pt x="3810" y="6316"/>
                    </a:cubicBezTo>
                    <a:cubicBezTo>
                      <a:pt x="3785" y="6316"/>
                      <a:pt x="3785" y="6291"/>
                      <a:pt x="3785" y="6291"/>
                    </a:cubicBezTo>
                    <a:cubicBezTo>
                      <a:pt x="3785" y="6266"/>
                      <a:pt x="3760" y="6241"/>
                      <a:pt x="3760" y="6241"/>
                    </a:cubicBezTo>
                    <a:cubicBezTo>
                      <a:pt x="3760" y="6216"/>
                      <a:pt x="3735" y="6191"/>
                      <a:pt x="3735" y="6166"/>
                    </a:cubicBezTo>
                    <a:cubicBezTo>
                      <a:pt x="3710" y="6141"/>
                      <a:pt x="3710" y="6116"/>
                      <a:pt x="3710" y="6091"/>
                    </a:cubicBezTo>
                    <a:cubicBezTo>
                      <a:pt x="3685" y="6065"/>
                      <a:pt x="3685" y="6040"/>
                      <a:pt x="3660" y="6015"/>
                    </a:cubicBezTo>
                    <a:cubicBezTo>
                      <a:pt x="3660" y="5990"/>
                      <a:pt x="3660" y="5965"/>
                      <a:pt x="3635" y="5940"/>
                    </a:cubicBezTo>
                    <a:cubicBezTo>
                      <a:pt x="3635" y="5915"/>
                      <a:pt x="3610" y="5890"/>
                      <a:pt x="3610" y="5865"/>
                    </a:cubicBezTo>
                    <a:cubicBezTo>
                      <a:pt x="3585" y="5840"/>
                      <a:pt x="3585" y="5815"/>
                      <a:pt x="3585" y="5790"/>
                    </a:cubicBezTo>
                    <a:cubicBezTo>
                      <a:pt x="3585" y="5790"/>
                      <a:pt x="3585" y="5790"/>
                      <a:pt x="3560" y="5815"/>
                    </a:cubicBezTo>
                    <a:cubicBezTo>
                      <a:pt x="3535" y="5840"/>
                      <a:pt x="3484" y="5890"/>
                      <a:pt x="3434" y="5940"/>
                    </a:cubicBezTo>
                    <a:cubicBezTo>
                      <a:pt x="3409" y="5965"/>
                      <a:pt x="3384" y="5990"/>
                      <a:pt x="3334" y="6015"/>
                    </a:cubicBezTo>
                    <a:cubicBezTo>
                      <a:pt x="3334" y="6015"/>
                      <a:pt x="3334" y="6015"/>
                      <a:pt x="3334" y="6040"/>
                    </a:cubicBezTo>
                    <a:cubicBezTo>
                      <a:pt x="3334" y="6040"/>
                      <a:pt x="3334" y="6040"/>
                      <a:pt x="3309" y="6065"/>
                    </a:cubicBezTo>
                    <a:cubicBezTo>
                      <a:pt x="3334" y="6216"/>
                      <a:pt x="3309" y="6391"/>
                      <a:pt x="3309" y="6567"/>
                    </a:cubicBezTo>
                    <a:cubicBezTo>
                      <a:pt x="3309" y="6567"/>
                      <a:pt x="3284" y="6592"/>
                      <a:pt x="3259" y="6592"/>
                    </a:cubicBezTo>
                    <a:cubicBezTo>
                      <a:pt x="3234" y="6592"/>
                      <a:pt x="3234" y="6567"/>
                      <a:pt x="3234" y="6542"/>
                    </a:cubicBezTo>
                    <a:cubicBezTo>
                      <a:pt x="3234" y="6466"/>
                      <a:pt x="3234" y="6366"/>
                      <a:pt x="3234" y="6266"/>
                    </a:cubicBezTo>
                    <a:cubicBezTo>
                      <a:pt x="3234" y="6216"/>
                      <a:pt x="3234" y="6166"/>
                      <a:pt x="3234" y="6116"/>
                    </a:cubicBezTo>
                    <a:cubicBezTo>
                      <a:pt x="3209" y="6141"/>
                      <a:pt x="3184" y="6166"/>
                      <a:pt x="3134" y="6191"/>
                    </a:cubicBezTo>
                    <a:cubicBezTo>
                      <a:pt x="3109" y="6216"/>
                      <a:pt x="3058" y="6266"/>
                      <a:pt x="3008" y="6291"/>
                    </a:cubicBezTo>
                    <a:cubicBezTo>
                      <a:pt x="2958" y="6341"/>
                      <a:pt x="2933" y="6366"/>
                      <a:pt x="2883" y="6416"/>
                    </a:cubicBezTo>
                    <a:lnTo>
                      <a:pt x="2833" y="6416"/>
                    </a:lnTo>
                    <a:cubicBezTo>
                      <a:pt x="2833" y="6391"/>
                      <a:pt x="2833" y="6391"/>
                      <a:pt x="2833" y="6366"/>
                    </a:cubicBezTo>
                    <a:cubicBezTo>
                      <a:pt x="2883" y="6341"/>
                      <a:pt x="2933" y="6291"/>
                      <a:pt x="2958" y="6266"/>
                    </a:cubicBezTo>
                    <a:cubicBezTo>
                      <a:pt x="3008" y="6216"/>
                      <a:pt x="3058" y="6191"/>
                      <a:pt x="3109" y="6141"/>
                    </a:cubicBezTo>
                    <a:cubicBezTo>
                      <a:pt x="3134" y="6116"/>
                      <a:pt x="3159" y="6091"/>
                      <a:pt x="3184" y="6065"/>
                    </a:cubicBezTo>
                    <a:cubicBezTo>
                      <a:pt x="3134" y="6065"/>
                      <a:pt x="3083" y="6040"/>
                      <a:pt x="3033" y="6040"/>
                    </a:cubicBezTo>
                    <a:cubicBezTo>
                      <a:pt x="3008" y="6040"/>
                      <a:pt x="2958" y="6040"/>
                      <a:pt x="2933" y="6015"/>
                    </a:cubicBezTo>
                    <a:cubicBezTo>
                      <a:pt x="2858" y="6015"/>
                      <a:pt x="2808" y="5990"/>
                      <a:pt x="2758" y="5990"/>
                    </a:cubicBezTo>
                    <a:cubicBezTo>
                      <a:pt x="2733" y="5965"/>
                      <a:pt x="2707" y="5915"/>
                      <a:pt x="2707" y="5890"/>
                    </a:cubicBezTo>
                    <a:cubicBezTo>
                      <a:pt x="2733" y="5865"/>
                      <a:pt x="2733" y="5865"/>
                      <a:pt x="2758" y="5840"/>
                    </a:cubicBezTo>
                    <a:lnTo>
                      <a:pt x="2808" y="5840"/>
                    </a:lnTo>
                    <a:cubicBezTo>
                      <a:pt x="2833" y="5840"/>
                      <a:pt x="2858" y="5840"/>
                      <a:pt x="2883" y="5865"/>
                    </a:cubicBezTo>
                    <a:cubicBezTo>
                      <a:pt x="2958" y="5865"/>
                      <a:pt x="3033" y="5865"/>
                      <a:pt x="3083" y="5890"/>
                    </a:cubicBezTo>
                    <a:cubicBezTo>
                      <a:pt x="3159" y="5890"/>
                      <a:pt x="3234" y="5915"/>
                      <a:pt x="3284" y="5915"/>
                    </a:cubicBezTo>
                    <a:cubicBezTo>
                      <a:pt x="3309" y="5940"/>
                      <a:pt x="3309" y="5940"/>
                      <a:pt x="3309" y="5940"/>
                    </a:cubicBezTo>
                    <a:cubicBezTo>
                      <a:pt x="3334" y="5915"/>
                      <a:pt x="3359" y="5890"/>
                      <a:pt x="3384" y="5865"/>
                    </a:cubicBezTo>
                    <a:cubicBezTo>
                      <a:pt x="3409" y="5840"/>
                      <a:pt x="3459" y="5790"/>
                      <a:pt x="3510" y="5740"/>
                    </a:cubicBezTo>
                    <a:cubicBezTo>
                      <a:pt x="3535" y="5740"/>
                      <a:pt x="3535" y="5715"/>
                      <a:pt x="3535" y="5715"/>
                    </a:cubicBezTo>
                    <a:cubicBezTo>
                      <a:pt x="3459" y="5689"/>
                      <a:pt x="3409" y="5664"/>
                      <a:pt x="3359" y="5664"/>
                    </a:cubicBezTo>
                    <a:cubicBezTo>
                      <a:pt x="3309" y="5639"/>
                      <a:pt x="3234" y="5639"/>
                      <a:pt x="3184" y="5614"/>
                    </a:cubicBezTo>
                    <a:lnTo>
                      <a:pt x="3134" y="5614"/>
                    </a:lnTo>
                    <a:cubicBezTo>
                      <a:pt x="3109" y="5589"/>
                      <a:pt x="3109" y="5589"/>
                      <a:pt x="3083" y="5589"/>
                    </a:cubicBezTo>
                    <a:cubicBezTo>
                      <a:pt x="3058" y="5589"/>
                      <a:pt x="3058" y="5564"/>
                      <a:pt x="3058" y="5539"/>
                    </a:cubicBezTo>
                    <a:cubicBezTo>
                      <a:pt x="3058" y="5514"/>
                      <a:pt x="3083" y="5514"/>
                      <a:pt x="3083" y="5514"/>
                    </a:cubicBezTo>
                    <a:cubicBezTo>
                      <a:pt x="3159" y="5464"/>
                      <a:pt x="3209" y="5414"/>
                      <a:pt x="3259" y="5364"/>
                    </a:cubicBezTo>
                    <a:cubicBezTo>
                      <a:pt x="3284" y="5339"/>
                      <a:pt x="3309" y="5339"/>
                      <a:pt x="3334" y="5314"/>
                    </a:cubicBezTo>
                    <a:cubicBezTo>
                      <a:pt x="3359" y="5288"/>
                      <a:pt x="3384" y="5263"/>
                      <a:pt x="3409" y="5238"/>
                    </a:cubicBezTo>
                    <a:cubicBezTo>
                      <a:pt x="3434" y="5238"/>
                      <a:pt x="3459" y="5213"/>
                      <a:pt x="3484" y="5188"/>
                    </a:cubicBezTo>
                    <a:cubicBezTo>
                      <a:pt x="3459" y="5188"/>
                      <a:pt x="3434" y="5163"/>
                      <a:pt x="3384" y="5163"/>
                    </a:cubicBezTo>
                    <a:cubicBezTo>
                      <a:pt x="3334" y="5138"/>
                      <a:pt x="3259" y="5113"/>
                      <a:pt x="3209" y="5113"/>
                    </a:cubicBezTo>
                    <a:cubicBezTo>
                      <a:pt x="3184" y="5088"/>
                      <a:pt x="3159" y="5088"/>
                      <a:pt x="3159" y="5088"/>
                    </a:cubicBezTo>
                    <a:lnTo>
                      <a:pt x="3134" y="5088"/>
                    </a:lnTo>
                    <a:cubicBezTo>
                      <a:pt x="3109" y="5113"/>
                      <a:pt x="3058" y="5138"/>
                      <a:pt x="3033" y="5163"/>
                    </a:cubicBezTo>
                    <a:cubicBezTo>
                      <a:pt x="2958" y="5213"/>
                      <a:pt x="2883" y="5263"/>
                      <a:pt x="2808" y="5314"/>
                    </a:cubicBezTo>
                    <a:cubicBezTo>
                      <a:pt x="2783" y="5339"/>
                      <a:pt x="2758" y="5339"/>
                      <a:pt x="2758" y="5339"/>
                    </a:cubicBezTo>
                    <a:cubicBezTo>
                      <a:pt x="2733" y="5314"/>
                      <a:pt x="2707" y="5314"/>
                      <a:pt x="2707" y="5288"/>
                    </a:cubicBezTo>
                    <a:cubicBezTo>
                      <a:pt x="2682" y="5263"/>
                      <a:pt x="2682" y="5213"/>
                      <a:pt x="2707" y="5213"/>
                    </a:cubicBezTo>
                    <a:cubicBezTo>
                      <a:pt x="2783" y="5163"/>
                      <a:pt x="2833" y="5113"/>
                      <a:pt x="2908" y="5063"/>
                    </a:cubicBezTo>
                    <a:cubicBezTo>
                      <a:pt x="2933" y="5038"/>
                      <a:pt x="2933" y="5038"/>
                      <a:pt x="2958" y="5013"/>
                    </a:cubicBezTo>
                    <a:cubicBezTo>
                      <a:pt x="2933" y="5013"/>
                      <a:pt x="2883" y="4988"/>
                      <a:pt x="2858" y="4988"/>
                    </a:cubicBezTo>
                    <a:cubicBezTo>
                      <a:pt x="2833" y="4988"/>
                      <a:pt x="2808" y="4963"/>
                      <a:pt x="2783" y="4963"/>
                    </a:cubicBezTo>
                    <a:cubicBezTo>
                      <a:pt x="2733" y="4938"/>
                      <a:pt x="2707" y="4938"/>
                      <a:pt x="2682" y="4913"/>
                    </a:cubicBezTo>
                    <a:cubicBezTo>
                      <a:pt x="2632" y="4913"/>
                      <a:pt x="2607" y="4887"/>
                      <a:pt x="2557" y="4862"/>
                    </a:cubicBezTo>
                    <a:cubicBezTo>
                      <a:pt x="2532" y="4837"/>
                      <a:pt x="2532" y="4812"/>
                      <a:pt x="2557" y="4787"/>
                    </a:cubicBezTo>
                    <a:cubicBezTo>
                      <a:pt x="2557" y="4762"/>
                      <a:pt x="2582" y="4762"/>
                      <a:pt x="2582" y="4762"/>
                    </a:cubicBezTo>
                    <a:cubicBezTo>
                      <a:pt x="2607" y="4762"/>
                      <a:pt x="2607" y="4762"/>
                      <a:pt x="2607" y="4787"/>
                    </a:cubicBezTo>
                    <a:cubicBezTo>
                      <a:pt x="2632" y="4787"/>
                      <a:pt x="2657" y="4812"/>
                      <a:pt x="2682" y="4812"/>
                    </a:cubicBezTo>
                    <a:cubicBezTo>
                      <a:pt x="2758" y="4837"/>
                      <a:pt x="2808" y="4862"/>
                      <a:pt x="2858" y="4862"/>
                    </a:cubicBezTo>
                    <a:cubicBezTo>
                      <a:pt x="2908" y="4887"/>
                      <a:pt x="2933" y="4887"/>
                      <a:pt x="2983" y="4913"/>
                    </a:cubicBezTo>
                    <a:cubicBezTo>
                      <a:pt x="2958" y="4887"/>
                      <a:pt x="2958" y="4862"/>
                      <a:pt x="2958" y="4862"/>
                    </a:cubicBezTo>
                    <a:cubicBezTo>
                      <a:pt x="2908" y="4787"/>
                      <a:pt x="2883" y="4712"/>
                      <a:pt x="2833" y="4612"/>
                    </a:cubicBezTo>
                    <a:cubicBezTo>
                      <a:pt x="2833" y="4612"/>
                      <a:pt x="2833" y="4587"/>
                      <a:pt x="2833" y="4587"/>
                    </a:cubicBezTo>
                    <a:cubicBezTo>
                      <a:pt x="2833" y="4562"/>
                      <a:pt x="2858" y="4537"/>
                      <a:pt x="2858" y="4537"/>
                    </a:cubicBezTo>
                    <a:lnTo>
                      <a:pt x="2908" y="4537"/>
                    </a:lnTo>
                    <a:cubicBezTo>
                      <a:pt x="2908" y="4537"/>
                      <a:pt x="2933" y="4537"/>
                      <a:pt x="2958" y="4562"/>
                    </a:cubicBezTo>
                    <a:cubicBezTo>
                      <a:pt x="2983" y="4612"/>
                      <a:pt x="2983" y="4662"/>
                      <a:pt x="3008" y="4687"/>
                    </a:cubicBezTo>
                    <a:cubicBezTo>
                      <a:pt x="3033" y="4737"/>
                      <a:pt x="3058" y="4762"/>
                      <a:pt x="3083" y="4787"/>
                    </a:cubicBezTo>
                    <a:cubicBezTo>
                      <a:pt x="3109" y="4837"/>
                      <a:pt x="3134" y="4887"/>
                      <a:pt x="3184" y="4938"/>
                    </a:cubicBezTo>
                    <a:cubicBezTo>
                      <a:pt x="3184" y="4963"/>
                      <a:pt x="3184" y="4963"/>
                      <a:pt x="3184" y="4963"/>
                    </a:cubicBezTo>
                    <a:cubicBezTo>
                      <a:pt x="3184" y="4963"/>
                      <a:pt x="3184" y="4963"/>
                      <a:pt x="3184" y="4988"/>
                    </a:cubicBezTo>
                    <a:lnTo>
                      <a:pt x="3209" y="4988"/>
                    </a:lnTo>
                    <a:cubicBezTo>
                      <a:pt x="3259" y="5013"/>
                      <a:pt x="3334" y="5013"/>
                      <a:pt x="3384" y="5038"/>
                    </a:cubicBezTo>
                    <a:cubicBezTo>
                      <a:pt x="3434" y="5063"/>
                      <a:pt x="3484" y="5063"/>
                      <a:pt x="3535" y="5088"/>
                    </a:cubicBezTo>
                    <a:cubicBezTo>
                      <a:pt x="3510" y="5063"/>
                      <a:pt x="3510" y="5038"/>
                      <a:pt x="3510" y="5038"/>
                    </a:cubicBezTo>
                    <a:cubicBezTo>
                      <a:pt x="3459" y="4963"/>
                      <a:pt x="3434" y="4913"/>
                      <a:pt x="3409" y="4862"/>
                    </a:cubicBezTo>
                    <a:cubicBezTo>
                      <a:pt x="3384" y="4812"/>
                      <a:pt x="3359" y="4762"/>
                      <a:pt x="3334" y="4712"/>
                    </a:cubicBezTo>
                    <a:cubicBezTo>
                      <a:pt x="3334" y="4687"/>
                      <a:pt x="3309" y="4662"/>
                      <a:pt x="3309" y="4637"/>
                    </a:cubicBezTo>
                    <a:cubicBezTo>
                      <a:pt x="3309" y="4612"/>
                      <a:pt x="3284" y="4587"/>
                      <a:pt x="3284" y="4587"/>
                    </a:cubicBezTo>
                    <a:cubicBezTo>
                      <a:pt x="3284" y="4537"/>
                      <a:pt x="3309" y="4512"/>
                      <a:pt x="3334" y="4512"/>
                    </a:cubicBezTo>
                    <a:lnTo>
                      <a:pt x="3384" y="4512"/>
                    </a:lnTo>
                    <a:cubicBezTo>
                      <a:pt x="3434" y="4537"/>
                      <a:pt x="3484" y="4537"/>
                      <a:pt x="3535" y="4562"/>
                    </a:cubicBezTo>
                    <a:cubicBezTo>
                      <a:pt x="3560" y="4562"/>
                      <a:pt x="3585" y="4562"/>
                      <a:pt x="3610" y="4587"/>
                    </a:cubicBezTo>
                    <a:cubicBezTo>
                      <a:pt x="3635" y="4587"/>
                      <a:pt x="3685" y="4587"/>
                      <a:pt x="3710" y="4612"/>
                    </a:cubicBezTo>
                    <a:cubicBezTo>
                      <a:pt x="3760" y="4612"/>
                      <a:pt x="3810" y="4637"/>
                      <a:pt x="3885" y="4662"/>
                    </a:cubicBezTo>
                    <a:cubicBezTo>
                      <a:pt x="3885" y="4637"/>
                      <a:pt x="3885" y="4637"/>
                      <a:pt x="3885" y="4637"/>
                    </a:cubicBezTo>
                    <a:cubicBezTo>
                      <a:pt x="3860" y="4562"/>
                      <a:pt x="3860" y="4512"/>
                      <a:pt x="3835" y="4436"/>
                    </a:cubicBezTo>
                    <a:cubicBezTo>
                      <a:pt x="3835" y="4411"/>
                      <a:pt x="3835" y="4386"/>
                      <a:pt x="3810" y="4336"/>
                    </a:cubicBezTo>
                    <a:cubicBezTo>
                      <a:pt x="3785" y="4336"/>
                      <a:pt x="3760" y="4311"/>
                      <a:pt x="3735" y="4286"/>
                    </a:cubicBezTo>
                    <a:cubicBezTo>
                      <a:pt x="3685" y="4261"/>
                      <a:pt x="3660" y="4261"/>
                      <a:pt x="3610" y="4236"/>
                    </a:cubicBezTo>
                    <a:cubicBezTo>
                      <a:pt x="3560" y="4211"/>
                      <a:pt x="3535" y="4186"/>
                      <a:pt x="3484" y="4186"/>
                    </a:cubicBezTo>
                    <a:cubicBezTo>
                      <a:pt x="3459" y="4136"/>
                      <a:pt x="3409" y="4111"/>
                      <a:pt x="3359" y="4085"/>
                    </a:cubicBezTo>
                    <a:cubicBezTo>
                      <a:pt x="3334" y="4060"/>
                      <a:pt x="3334" y="4035"/>
                      <a:pt x="3334" y="4010"/>
                    </a:cubicBezTo>
                    <a:cubicBezTo>
                      <a:pt x="3359" y="3985"/>
                      <a:pt x="3384" y="3985"/>
                      <a:pt x="3409" y="3985"/>
                    </a:cubicBezTo>
                    <a:lnTo>
                      <a:pt x="3434" y="3985"/>
                    </a:lnTo>
                    <a:cubicBezTo>
                      <a:pt x="3484" y="4010"/>
                      <a:pt x="3510" y="4035"/>
                      <a:pt x="3560" y="4060"/>
                    </a:cubicBezTo>
                    <a:cubicBezTo>
                      <a:pt x="3610" y="4085"/>
                      <a:pt x="3660" y="4111"/>
                      <a:pt x="3685" y="4111"/>
                    </a:cubicBezTo>
                    <a:cubicBezTo>
                      <a:pt x="3735" y="4136"/>
                      <a:pt x="3760" y="4161"/>
                      <a:pt x="3785" y="4161"/>
                    </a:cubicBezTo>
                    <a:cubicBezTo>
                      <a:pt x="3785" y="4136"/>
                      <a:pt x="3785" y="4111"/>
                      <a:pt x="3785" y="4085"/>
                    </a:cubicBezTo>
                    <a:cubicBezTo>
                      <a:pt x="3760" y="4035"/>
                      <a:pt x="3760" y="3960"/>
                      <a:pt x="3735" y="3910"/>
                    </a:cubicBezTo>
                    <a:cubicBezTo>
                      <a:pt x="3710" y="3860"/>
                      <a:pt x="3710" y="3785"/>
                      <a:pt x="3685" y="3735"/>
                    </a:cubicBezTo>
                    <a:cubicBezTo>
                      <a:pt x="3685" y="3710"/>
                      <a:pt x="3710" y="3684"/>
                      <a:pt x="3735" y="3659"/>
                    </a:cubicBezTo>
                    <a:lnTo>
                      <a:pt x="3760" y="3659"/>
                    </a:lnTo>
                    <a:cubicBezTo>
                      <a:pt x="3785" y="3659"/>
                      <a:pt x="3810" y="3684"/>
                      <a:pt x="3810" y="3710"/>
                    </a:cubicBezTo>
                    <a:cubicBezTo>
                      <a:pt x="3835" y="3785"/>
                      <a:pt x="3835" y="3835"/>
                      <a:pt x="3860" y="3910"/>
                    </a:cubicBezTo>
                    <a:cubicBezTo>
                      <a:pt x="3860" y="3960"/>
                      <a:pt x="3885" y="4010"/>
                      <a:pt x="3885" y="4085"/>
                    </a:cubicBezTo>
                    <a:lnTo>
                      <a:pt x="3911" y="4161"/>
                    </a:lnTo>
                    <a:cubicBezTo>
                      <a:pt x="3936" y="4111"/>
                      <a:pt x="3936" y="4085"/>
                      <a:pt x="3961" y="4035"/>
                    </a:cubicBezTo>
                    <a:cubicBezTo>
                      <a:pt x="4011" y="3910"/>
                      <a:pt x="4086" y="3760"/>
                      <a:pt x="4136" y="3634"/>
                    </a:cubicBezTo>
                    <a:cubicBezTo>
                      <a:pt x="4136" y="3634"/>
                      <a:pt x="4136" y="3609"/>
                      <a:pt x="4161" y="3609"/>
                    </a:cubicBezTo>
                    <a:close/>
                    <a:moveTo>
                      <a:pt x="7996" y="0"/>
                    </a:moveTo>
                    <a:cubicBezTo>
                      <a:pt x="6392" y="226"/>
                      <a:pt x="4312" y="1003"/>
                      <a:pt x="2582" y="3183"/>
                    </a:cubicBezTo>
                    <a:cubicBezTo>
                      <a:pt x="402" y="5589"/>
                      <a:pt x="1" y="9248"/>
                      <a:pt x="1855" y="12081"/>
                    </a:cubicBezTo>
                    <a:cubicBezTo>
                      <a:pt x="2332" y="12807"/>
                      <a:pt x="2858" y="13559"/>
                      <a:pt x="3384" y="14286"/>
                    </a:cubicBezTo>
                    <a:lnTo>
                      <a:pt x="3434" y="14286"/>
                    </a:lnTo>
                    <a:cubicBezTo>
                      <a:pt x="3484" y="14336"/>
                      <a:pt x="3510" y="14361"/>
                      <a:pt x="3560" y="14386"/>
                    </a:cubicBezTo>
                    <a:cubicBezTo>
                      <a:pt x="3610" y="14386"/>
                      <a:pt x="3660" y="14411"/>
                      <a:pt x="3685" y="14436"/>
                    </a:cubicBezTo>
                    <a:cubicBezTo>
                      <a:pt x="3735" y="14461"/>
                      <a:pt x="3760" y="14461"/>
                      <a:pt x="3785" y="14487"/>
                    </a:cubicBezTo>
                    <a:cubicBezTo>
                      <a:pt x="3785" y="14461"/>
                      <a:pt x="3785" y="14436"/>
                      <a:pt x="3785" y="14411"/>
                    </a:cubicBezTo>
                    <a:cubicBezTo>
                      <a:pt x="3760" y="14336"/>
                      <a:pt x="3760" y="14286"/>
                      <a:pt x="3735" y="14236"/>
                    </a:cubicBezTo>
                    <a:cubicBezTo>
                      <a:pt x="3710" y="14161"/>
                      <a:pt x="3710" y="14111"/>
                      <a:pt x="3685" y="14060"/>
                    </a:cubicBezTo>
                    <a:cubicBezTo>
                      <a:pt x="3685" y="14010"/>
                      <a:pt x="3710" y="13985"/>
                      <a:pt x="3735" y="13985"/>
                    </a:cubicBezTo>
                    <a:lnTo>
                      <a:pt x="3760" y="13985"/>
                    </a:lnTo>
                    <a:cubicBezTo>
                      <a:pt x="3785" y="13985"/>
                      <a:pt x="3810" y="13985"/>
                      <a:pt x="3810" y="14035"/>
                    </a:cubicBezTo>
                    <a:cubicBezTo>
                      <a:pt x="3835" y="14086"/>
                      <a:pt x="3835" y="14161"/>
                      <a:pt x="3860" y="14211"/>
                    </a:cubicBezTo>
                    <a:cubicBezTo>
                      <a:pt x="3860" y="14286"/>
                      <a:pt x="3885" y="14336"/>
                      <a:pt x="3885" y="14386"/>
                    </a:cubicBezTo>
                    <a:cubicBezTo>
                      <a:pt x="3885" y="14411"/>
                      <a:pt x="3911" y="14436"/>
                      <a:pt x="3911" y="14461"/>
                    </a:cubicBezTo>
                    <a:cubicBezTo>
                      <a:pt x="3936" y="14436"/>
                      <a:pt x="3936" y="14386"/>
                      <a:pt x="3961" y="14361"/>
                    </a:cubicBezTo>
                    <a:cubicBezTo>
                      <a:pt x="4011" y="14211"/>
                      <a:pt x="4086" y="14086"/>
                      <a:pt x="4136" y="13960"/>
                    </a:cubicBezTo>
                    <a:cubicBezTo>
                      <a:pt x="4136" y="13935"/>
                      <a:pt x="4136" y="13935"/>
                      <a:pt x="4161" y="13910"/>
                    </a:cubicBezTo>
                    <a:lnTo>
                      <a:pt x="4211" y="13910"/>
                    </a:lnTo>
                    <a:cubicBezTo>
                      <a:pt x="4236" y="13935"/>
                      <a:pt x="4236" y="13960"/>
                      <a:pt x="4236" y="13985"/>
                    </a:cubicBezTo>
                    <a:cubicBezTo>
                      <a:pt x="4211" y="14035"/>
                      <a:pt x="4186" y="14111"/>
                      <a:pt x="4161" y="14161"/>
                    </a:cubicBezTo>
                    <a:cubicBezTo>
                      <a:pt x="4161" y="14211"/>
                      <a:pt x="4136" y="14286"/>
                      <a:pt x="4111" y="14336"/>
                    </a:cubicBezTo>
                    <a:cubicBezTo>
                      <a:pt x="4086" y="14386"/>
                      <a:pt x="4061" y="14461"/>
                      <a:pt x="4036" y="14512"/>
                    </a:cubicBezTo>
                    <a:cubicBezTo>
                      <a:pt x="4011" y="14562"/>
                      <a:pt x="3986" y="14612"/>
                      <a:pt x="3961" y="14662"/>
                    </a:cubicBezTo>
                    <a:cubicBezTo>
                      <a:pt x="3961" y="14662"/>
                      <a:pt x="3936" y="14662"/>
                      <a:pt x="3936" y="14687"/>
                    </a:cubicBezTo>
                    <a:cubicBezTo>
                      <a:pt x="3936" y="14712"/>
                      <a:pt x="3936" y="14737"/>
                      <a:pt x="3961" y="14762"/>
                    </a:cubicBezTo>
                    <a:cubicBezTo>
                      <a:pt x="3961" y="14812"/>
                      <a:pt x="3961" y="14888"/>
                      <a:pt x="3986" y="14938"/>
                    </a:cubicBezTo>
                    <a:cubicBezTo>
                      <a:pt x="3986" y="14963"/>
                      <a:pt x="3986" y="14988"/>
                      <a:pt x="4011" y="15013"/>
                    </a:cubicBezTo>
                    <a:cubicBezTo>
                      <a:pt x="4036" y="14988"/>
                      <a:pt x="4061" y="14963"/>
                      <a:pt x="4086" y="14913"/>
                    </a:cubicBezTo>
                    <a:cubicBezTo>
                      <a:pt x="4086" y="14913"/>
                      <a:pt x="4111" y="14888"/>
                      <a:pt x="4136" y="14888"/>
                    </a:cubicBezTo>
                    <a:cubicBezTo>
                      <a:pt x="4161" y="14862"/>
                      <a:pt x="4161" y="14837"/>
                      <a:pt x="4186" y="14812"/>
                    </a:cubicBezTo>
                    <a:cubicBezTo>
                      <a:pt x="4211" y="14787"/>
                      <a:pt x="4236" y="14762"/>
                      <a:pt x="4261" y="14737"/>
                    </a:cubicBezTo>
                    <a:cubicBezTo>
                      <a:pt x="4286" y="14712"/>
                      <a:pt x="4312" y="14687"/>
                      <a:pt x="4337" y="14687"/>
                    </a:cubicBezTo>
                    <a:cubicBezTo>
                      <a:pt x="4362" y="14662"/>
                      <a:pt x="4387" y="14637"/>
                      <a:pt x="4412" y="14612"/>
                    </a:cubicBezTo>
                    <a:cubicBezTo>
                      <a:pt x="4437" y="14612"/>
                      <a:pt x="4462" y="14587"/>
                      <a:pt x="4487" y="14562"/>
                    </a:cubicBezTo>
                    <a:lnTo>
                      <a:pt x="4512" y="14562"/>
                    </a:lnTo>
                    <a:cubicBezTo>
                      <a:pt x="4537" y="14562"/>
                      <a:pt x="4562" y="14587"/>
                      <a:pt x="4562" y="14587"/>
                    </a:cubicBezTo>
                    <a:cubicBezTo>
                      <a:pt x="4562" y="14612"/>
                      <a:pt x="4587" y="14612"/>
                      <a:pt x="4587" y="14612"/>
                    </a:cubicBezTo>
                    <a:cubicBezTo>
                      <a:pt x="4587" y="14637"/>
                      <a:pt x="4587" y="14662"/>
                      <a:pt x="4587" y="14662"/>
                    </a:cubicBezTo>
                    <a:cubicBezTo>
                      <a:pt x="4587" y="14687"/>
                      <a:pt x="4587" y="14712"/>
                      <a:pt x="4612" y="14737"/>
                    </a:cubicBezTo>
                    <a:cubicBezTo>
                      <a:pt x="4612" y="14787"/>
                      <a:pt x="4637" y="14837"/>
                      <a:pt x="4637" y="14888"/>
                    </a:cubicBezTo>
                    <a:cubicBezTo>
                      <a:pt x="4637" y="14938"/>
                      <a:pt x="4662" y="14988"/>
                      <a:pt x="4662" y="15038"/>
                    </a:cubicBezTo>
                    <a:cubicBezTo>
                      <a:pt x="4662" y="15063"/>
                      <a:pt x="4662" y="15063"/>
                      <a:pt x="4662" y="15088"/>
                    </a:cubicBezTo>
                    <a:cubicBezTo>
                      <a:pt x="4713" y="15038"/>
                      <a:pt x="4763" y="15013"/>
                      <a:pt x="4788" y="14963"/>
                    </a:cubicBezTo>
                    <a:cubicBezTo>
                      <a:pt x="4838" y="14938"/>
                      <a:pt x="4863" y="14913"/>
                      <a:pt x="4913" y="14888"/>
                    </a:cubicBezTo>
                    <a:cubicBezTo>
                      <a:pt x="4913" y="14862"/>
                      <a:pt x="4913" y="14862"/>
                      <a:pt x="4913" y="14862"/>
                    </a:cubicBezTo>
                    <a:cubicBezTo>
                      <a:pt x="4913" y="14787"/>
                      <a:pt x="4913" y="14687"/>
                      <a:pt x="4913" y="14612"/>
                    </a:cubicBezTo>
                    <a:cubicBezTo>
                      <a:pt x="4913" y="14537"/>
                      <a:pt x="4913" y="14436"/>
                      <a:pt x="4913" y="14361"/>
                    </a:cubicBezTo>
                    <a:cubicBezTo>
                      <a:pt x="4913" y="14311"/>
                      <a:pt x="4963" y="14286"/>
                      <a:pt x="4988" y="14286"/>
                    </a:cubicBezTo>
                    <a:cubicBezTo>
                      <a:pt x="5013" y="14286"/>
                      <a:pt x="5063" y="14311"/>
                      <a:pt x="5063" y="14361"/>
                    </a:cubicBezTo>
                    <a:cubicBezTo>
                      <a:pt x="5038" y="14461"/>
                      <a:pt x="5038" y="14537"/>
                      <a:pt x="5038" y="14637"/>
                    </a:cubicBezTo>
                    <a:cubicBezTo>
                      <a:pt x="5038" y="14662"/>
                      <a:pt x="5038" y="14712"/>
                      <a:pt x="5038" y="14762"/>
                    </a:cubicBezTo>
                    <a:cubicBezTo>
                      <a:pt x="5063" y="14737"/>
                      <a:pt x="5063" y="14737"/>
                      <a:pt x="5063" y="14737"/>
                    </a:cubicBezTo>
                    <a:cubicBezTo>
                      <a:pt x="5114" y="14687"/>
                      <a:pt x="5164" y="14637"/>
                      <a:pt x="5214" y="14612"/>
                    </a:cubicBezTo>
                    <a:cubicBezTo>
                      <a:pt x="5264" y="14587"/>
                      <a:pt x="5289" y="14537"/>
                      <a:pt x="5339" y="14512"/>
                    </a:cubicBezTo>
                    <a:cubicBezTo>
                      <a:pt x="5339" y="14512"/>
                      <a:pt x="5364" y="14487"/>
                      <a:pt x="5364" y="14487"/>
                    </a:cubicBezTo>
                    <a:cubicBezTo>
                      <a:pt x="5389" y="14487"/>
                      <a:pt x="5389" y="14512"/>
                      <a:pt x="5389" y="14512"/>
                    </a:cubicBezTo>
                    <a:cubicBezTo>
                      <a:pt x="5414" y="14537"/>
                      <a:pt x="5414" y="14562"/>
                      <a:pt x="5389" y="14562"/>
                    </a:cubicBezTo>
                    <a:cubicBezTo>
                      <a:pt x="5364" y="14612"/>
                      <a:pt x="5314" y="14637"/>
                      <a:pt x="5264" y="14662"/>
                    </a:cubicBezTo>
                    <a:cubicBezTo>
                      <a:pt x="5239" y="14687"/>
                      <a:pt x="5214" y="14712"/>
                      <a:pt x="5189" y="14737"/>
                    </a:cubicBezTo>
                    <a:cubicBezTo>
                      <a:pt x="5164" y="14737"/>
                      <a:pt x="5164" y="14762"/>
                      <a:pt x="5139" y="14787"/>
                    </a:cubicBezTo>
                    <a:cubicBezTo>
                      <a:pt x="5114" y="14812"/>
                      <a:pt x="5088" y="14812"/>
                      <a:pt x="5063" y="14837"/>
                    </a:cubicBezTo>
                    <a:cubicBezTo>
                      <a:pt x="5139" y="14862"/>
                      <a:pt x="5189" y="14862"/>
                      <a:pt x="5264" y="14888"/>
                    </a:cubicBezTo>
                    <a:cubicBezTo>
                      <a:pt x="5339" y="14913"/>
                      <a:pt x="5439" y="14938"/>
                      <a:pt x="5515" y="14963"/>
                    </a:cubicBezTo>
                    <a:cubicBezTo>
                      <a:pt x="5565" y="14988"/>
                      <a:pt x="5565" y="15013"/>
                      <a:pt x="5565" y="15063"/>
                    </a:cubicBezTo>
                    <a:cubicBezTo>
                      <a:pt x="5565" y="15081"/>
                      <a:pt x="5540" y="15098"/>
                      <a:pt x="5516" y="15098"/>
                    </a:cubicBezTo>
                    <a:cubicBezTo>
                      <a:pt x="5506" y="15098"/>
                      <a:pt x="5497" y="15095"/>
                      <a:pt x="5489" y="15088"/>
                    </a:cubicBezTo>
                    <a:cubicBezTo>
                      <a:pt x="5389" y="15063"/>
                      <a:pt x="5314" y="15038"/>
                      <a:pt x="5214" y="15038"/>
                    </a:cubicBezTo>
                    <a:cubicBezTo>
                      <a:pt x="5139" y="15013"/>
                      <a:pt x="5038" y="14988"/>
                      <a:pt x="4963" y="14963"/>
                    </a:cubicBezTo>
                    <a:cubicBezTo>
                      <a:pt x="4963" y="14963"/>
                      <a:pt x="4938" y="14938"/>
                      <a:pt x="4938" y="14938"/>
                    </a:cubicBezTo>
                    <a:cubicBezTo>
                      <a:pt x="4913" y="14963"/>
                      <a:pt x="4888" y="14988"/>
                      <a:pt x="4838" y="15013"/>
                    </a:cubicBezTo>
                    <a:cubicBezTo>
                      <a:pt x="4788" y="15063"/>
                      <a:pt x="4763" y="15088"/>
                      <a:pt x="4713" y="15138"/>
                    </a:cubicBezTo>
                    <a:cubicBezTo>
                      <a:pt x="4687" y="15138"/>
                      <a:pt x="4687" y="15138"/>
                      <a:pt x="4687" y="15163"/>
                    </a:cubicBezTo>
                    <a:cubicBezTo>
                      <a:pt x="4713" y="15163"/>
                      <a:pt x="4738" y="15188"/>
                      <a:pt x="4763" y="15188"/>
                    </a:cubicBezTo>
                    <a:cubicBezTo>
                      <a:pt x="4813" y="15213"/>
                      <a:pt x="4838" y="15238"/>
                      <a:pt x="4888" y="15238"/>
                    </a:cubicBezTo>
                    <a:cubicBezTo>
                      <a:pt x="4913" y="15263"/>
                      <a:pt x="4963" y="15289"/>
                      <a:pt x="5013" y="15289"/>
                    </a:cubicBezTo>
                    <a:cubicBezTo>
                      <a:pt x="5038" y="15314"/>
                      <a:pt x="5088" y="15339"/>
                      <a:pt x="5139" y="15339"/>
                    </a:cubicBezTo>
                    <a:cubicBezTo>
                      <a:pt x="5189" y="15364"/>
                      <a:pt x="5239" y="15389"/>
                      <a:pt x="5289" y="15389"/>
                    </a:cubicBezTo>
                    <a:cubicBezTo>
                      <a:pt x="5314" y="15414"/>
                      <a:pt x="5339" y="15439"/>
                      <a:pt x="5339" y="15464"/>
                    </a:cubicBezTo>
                    <a:cubicBezTo>
                      <a:pt x="5364" y="15489"/>
                      <a:pt x="5339" y="15514"/>
                      <a:pt x="5339" y="15539"/>
                    </a:cubicBezTo>
                    <a:cubicBezTo>
                      <a:pt x="5314" y="15539"/>
                      <a:pt x="5314" y="15539"/>
                      <a:pt x="5289" y="15564"/>
                    </a:cubicBezTo>
                    <a:cubicBezTo>
                      <a:pt x="5264" y="15589"/>
                      <a:pt x="5214" y="15614"/>
                      <a:pt x="5189" y="15639"/>
                    </a:cubicBezTo>
                    <a:cubicBezTo>
                      <a:pt x="5139" y="15664"/>
                      <a:pt x="5088" y="15690"/>
                      <a:pt x="5038" y="15715"/>
                    </a:cubicBezTo>
                    <a:cubicBezTo>
                      <a:pt x="5013" y="15715"/>
                      <a:pt x="4963" y="15740"/>
                      <a:pt x="4938" y="15765"/>
                    </a:cubicBezTo>
                    <a:cubicBezTo>
                      <a:pt x="4888" y="15790"/>
                      <a:pt x="4863" y="15790"/>
                      <a:pt x="4838" y="15815"/>
                    </a:cubicBezTo>
                    <a:cubicBezTo>
                      <a:pt x="4913" y="15840"/>
                      <a:pt x="4988" y="15865"/>
                      <a:pt x="5063" y="15890"/>
                    </a:cubicBezTo>
                    <a:cubicBezTo>
                      <a:pt x="5088" y="15890"/>
                      <a:pt x="5114" y="15890"/>
                      <a:pt x="5139" y="15915"/>
                    </a:cubicBezTo>
                    <a:cubicBezTo>
                      <a:pt x="5164" y="15890"/>
                      <a:pt x="5164" y="15890"/>
                      <a:pt x="5189" y="15890"/>
                    </a:cubicBezTo>
                    <a:cubicBezTo>
                      <a:pt x="5289" y="15865"/>
                      <a:pt x="5389" y="15815"/>
                      <a:pt x="5515" y="15765"/>
                    </a:cubicBezTo>
                    <a:cubicBezTo>
                      <a:pt x="5615" y="15740"/>
                      <a:pt x="5715" y="15690"/>
                      <a:pt x="5840" y="15664"/>
                    </a:cubicBezTo>
                    <a:lnTo>
                      <a:pt x="5890" y="15664"/>
                    </a:lnTo>
                    <a:cubicBezTo>
                      <a:pt x="5916" y="15690"/>
                      <a:pt x="5916" y="15690"/>
                      <a:pt x="5916" y="15715"/>
                    </a:cubicBezTo>
                    <a:cubicBezTo>
                      <a:pt x="5941" y="15740"/>
                      <a:pt x="5916" y="15790"/>
                      <a:pt x="5890" y="15815"/>
                    </a:cubicBezTo>
                    <a:cubicBezTo>
                      <a:pt x="5765" y="15840"/>
                      <a:pt x="5665" y="15890"/>
                      <a:pt x="5540" y="15940"/>
                    </a:cubicBezTo>
                    <a:cubicBezTo>
                      <a:pt x="5489" y="15965"/>
                      <a:pt x="5439" y="15965"/>
                      <a:pt x="5389" y="15990"/>
                    </a:cubicBezTo>
                    <a:lnTo>
                      <a:pt x="5439" y="15990"/>
                    </a:lnTo>
                    <a:cubicBezTo>
                      <a:pt x="5489" y="16015"/>
                      <a:pt x="5565" y="16040"/>
                      <a:pt x="5615" y="16065"/>
                    </a:cubicBezTo>
                    <a:cubicBezTo>
                      <a:pt x="5690" y="16091"/>
                      <a:pt x="5740" y="16116"/>
                      <a:pt x="5815" y="16141"/>
                    </a:cubicBezTo>
                    <a:cubicBezTo>
                      <a:pt x="5840" y="16166"/>
                      <a:pt x="5840" y="16191"/>
                      <a:pt x="5840" y="16241"/>
                    </a:cubicBezTo>
                    <a:cubicBezTo>
                      <a:pt x="5815" y="16266"/>
                      <a:pt x="5790" y="16266"/>
                      <a:pt x="5740" y="16266"/>
                    </a:cubicBezTo>
                    <a:cubicBezTo>
                      <a:pt x="5690" y="16241"/>
                      <a:pt x="5640" y="16241"/>
                      <a:pt x="5590" y="16216"/>
                    </a:cubicBezTo>
                    <a:cubicBezTo>
                      <a:pt x="5540" y="16191"/>
                      <a:pt x="5489" y="16191"/>
                      <a:pt x="5414" y="16166"/>
                    </a:cubicBezTo>
                    <a:cubicBezTo>
                      <a:pt x="5364" y="16141"/>
                      <a:pt x="5314" y="16141"/>
                      <a:pt x="5264" y="16116"/>
                    </a:cubicBezTo>
                    <a:lnTo>
                      <a:pt x="5264" y="16116"/>
                    </a:lnTo>
                    <a:cubicBezTo>
                      <a:pt x="5289" y="16191"/>
                      <a:pt x="5339" y="16241"/>
                      <a:pt x="5364" y="16316"/>
                    </a:cubicBezTo>
                    <a:cubicBezTo>
                      <a:pt x="5414" y="16391"/>
                      <a:pt x="5464" y="16492"/>
                      <a:pt x="5515" y="16567"/>
                    </a:cubicBezTo>
                    <a:cubicBezTo>
                      <a:pt x="5540" y="16592"/>
                      <a:pt x="5515" y="16617"/>
                      <a:pt x="5515" y="16617"/>
                    </a:cubicBezTo>
                    <a:cubicBezTo>
                      <a:pt x="5489" y="16617"/>
                      <a:pt x="5464" y="16617"/>
                      <a:pt x="5464" y="16592"/>
                    </a:cubicBezTo>
                    <a:cubicBezTo>
                      <a:pt x="5414" y="16567"/>
                      <a:pt x="5389" y="16517"/>
                      <a:pt x="5364" y="16466"/>
                    </a:cubicBezTo>
                    <a:cubicBezTo>
                      <a:pt x="5339" y="16416"/>
                      <a:pt x="5314" y="16391"/>
                      <a:pt x="5289" y="16341"/>
                    </a:cubicBezTo>
                    <a:cubicBezTo>
                      <a:pt x="5239" y="16266"/>
                      <a:pt x="5214" y="16191"/>
                      <a:pt x="5164" y="16091"/>
                    </a:cubicBezTo>
                    <a:cubicBezTo>
                      <a:pt x="5114" y="16065"/>
                      <a:pt x="5088" y="16065"/>
                      <a:pt x="5038" y="16040"/>
                    </a:cubicBezTo>
                    <a:cubicBezTo>
                      <a:pt x="4963" y="16015"/>
                      <a:pt x="4863" y="15990"/>
                      <a:pt x="4788" y="15965"/>
                    </a:cubicBezTo>
                    <a:cubicBezTo>
                      <a:pt x="4788" y="15990"/>
                      <a:pt x="4788" y="15990"/>
                      <a:pt x="4788" y="16015"/>
                    </a:cubicBezTo>
                    <a:cubicBezTo>
                      <a:pt x="4813" y="16040"/>
                      <a:pt x="4813" y="16065"/>
                      <a:pt x="4813" y="16091"/>
                    </a:cubicBezTo>
                    <a:cubicBezTo>
                      <a:pt x="6091" y="17594"/>
                      <a:pt x="7520" y="19023"/>
                      <a:pt x="9099" y="20201"/>
                    </a:cubicBezTo>
                    <a:cubicBezTo>
                      <a:pt x="9073" y="20151"/>
                      <a:pt x="9048" y="20126"/>
                      <a:pt x="9048" y="20076"/>
                    </a:cubicBezTo>
                    <a:cubicBezTo>
                      <a:pt x="9023" y="20050"/>
                      <a:pt x="9023" y="20050"/>
                      <a:pt x="9023" y="20025"/>
                    </a:cubicBezTo>
                    <a:cubicBezTo>
                      <a:pt x="8998" y="20000"/>
                      <a:pt x="8998" y="19975"/>
                      <a:pt x="8998" y="19950"/>
                    </a:cubicBezTo>
                    <a:cubicBezTo>
                      <a:pt x="8998" y="19925"/>
                      <a:pt x="8998" y="19900"/>
                      <a:pt x="9048" y="19875"/>
                    </a:cubicBezTo>
                    <a:cubicBezTo>
                      <a:pt x="9073" y="19875"/>
                      <a:pt x="9073" y="19875"/>
                      <a:pt x="9099" y="19900"/>
                    </a:cubicBezTo>
                    <a:cubicBezTo>
                      <a:pt x="9149" y="19900"/>
                      <a:pt x="9174" y="19925"/>
                      <a:pt x="9224" y="19925"/>
                    </a:cubicBezTo>
                    <a:cubicBezTo>
                      <a:pt x="9249" y="19950"/>
                      <a:pt x="9299" y="19950"/>
                      <a:pt x="9324" y="19950"/>
                    </a:cubicBezTo>
                    <a:cubicBezTo>
                      <a:pt x="9349" y="19950"/>
                      <a:pt x="9374" y="19975"/>
                      <a:pt x="9399" y="19975"/>
                    </a:cubicBezTo>
                    <a:cubicBezTo>
                      <a:pt x="9474" y="20000"/>
                      <a:pt x="9525" y="20025"/>
                      <a:pt x="9600" y="20025"/>
                    </a:cubicBezTo>
                    <a:cubicBezTo>
                      <a:pt x="9600" y="20025"/>
                      <a:pt x="9575" y="20025"/>
                      <a:pt x="9575" y="20000"/>
                    </a:cubicBezTo>
                    <a:cubicBezTo>
                      <a:pt x="9575" y="19950"/>
                      <a:pt x="9550" y="19875"/>
                      <a:pt x="9550" y="19825"/>
                    </a:cubicBezTo>
                    <a:cubicBezTo>
                      <a:pt x="9550" y="19775"/>
                      <a:pt x="9525" y="19750"/>
                      <a:pt x="9525" y="19725"/>
                    </a:cubicBezTo>
                    <a:cubicBezTo>
                      <a:pt x="9500" y="19700"/>
                      <a:pt x="9474" y="19675"/>
                      <a:pt x="9424" y="19675"/>
                    </a:cubicBezTo>
                    <a:cubicBezTo>
                      <a:pt x="9399" y="19649"/>
                      <a:pt x="9349" y="19624"/>
                      <a:pt x="9324" y="19624"/>
                    </a:cubicBezTo>
                    <a:cubicBezTo>
                      <a:pt x="9274" y="19599"/>
                      <a:pt x="9249" y="19574"/>
                      <a:pt x="9199" y="19549"/>
                    </a:cubicBezTo>
                    <a:cubicBezTo>
                      <a:pt x="9149" y="19524"/>
                      <a:pt x="9124" y="19499"/>
                      <a:pt x="9073" y="19474"/>
                    </a:cubicBezTo>
                    <a:cubicBezTo>
                      <a:pt x="9048" y="19449"/>
                      <a:pt x="9023" y="19399"/>
                      <a:pt x="9048" y="19374"/>
                    </a:cubicBezTo>
                    <a:cubicBezTo>
                      <a:pt x="9073" y="19349"/>
                      <a:pt x="9073" y="19349"/>
                      <a:pt x="9099" y="19349"/>
                    </a:cubicBezTo>
                    <a:lnTo>
                      <a:pt x="9149" y="19349"/>
                    </a:lnTo>
                    <a:cubicBezTo>
                      <a:pt x="9174" y="19374"/>
                      <a:pt x="9224" y="19424"/>
                      <a:pt x="9274" y="19449"/>
                    </a:cubicBezTo>
                    <a:cubicBezTo>
                      <a:pt x="9324" y="19449"/>
                      <a:pt x="9349" y="19474"/>
                      <a:pt x="9399" y="19499"/>
                    </a:cubicBezTo>
                    <a:cubicBezTo>
                      <a:pt x="9424" y="19524"/>
                      <a:pt x="9474" y="19524"/>
                      <a:pt x="9500" y="19549"/>
                    </a:cubicBezTo>
                    <a:cubicBezTo>
                      <a:pt x="9500" y="19524"/>
                      <a:pt x="9474" y="19499"/>
                      <a:pt x="9474" y="19474"/>
                    </a:cubicBezTo>
                    <a:cubicBezTo>
                      <a:pt x="9474" y="19399"/>
                      <a:pt x="9449" y="19349"/>
                      <a:pt x="9449" y="19299"/>
                    </a:cubicBezTo>
                    <a:cubicBezTo>
                      <a:pt x="9424" y="19223"/>
                      <a:pt x="9424" y="19173"/>
                      <a:pt x="9399" y="19123"/>
                    </a:cubicBezTo>
                    <a:cubicBezTo>
                      <a:pt x="9399" y="19073"/>
                      <a:pt x="9424" y="19048"/>
                      <a:pt x="9449" y="19048"/>
                    </a:cubicBezTo>
                    <a:cubicBezTo>
                      <a:pt x="9500" y="19048"/>
                      <a:pt x="9500" y="19048"/>
                      <a:pt x="9525" y="19073"/>
                    </a:cubicBezTo>
                    <a:cubicBezTo>
                      <a:pt x="9525" y="19148"/>
                      <a:pt x="9550" y="19223"/>
                      <a:pt x="9575" y="19274"/>
                    </a:cubicBezTo>
                    <a:cubicBezTo>
                      <a:pt x="9575" y="19349"/>
                      <a:pt x="9600" y="19399"/>
                      <a:pt x="9600" y="19449"/>
                    </a:cubicBezTo>
                    <a:cubicBezTo>
                      <a:pt x="9600" y="19474"/>
                      <a:pt x="9600" y="19499"/>
                      <a:pt x="9625" y="19524"/>
                    </a:cubicBezTo>
                    <a:cubicBezTo>
                      <a:pt x="9625" y="19499"/>
                      <a:pt x="9650" y="19449"/>
                      <a:pt x="9675" y="19424"/>
                    </a:cubicBezTo>
                    <a:cubicBezTo>
                      <a:pt x="9725" y="19274"/>
                      <a:pt x="9775" y="19148"/>
                      <a:pt x="9850" y="19023"/>
                    </a:cubicBezTo>
                    <a:cubicBezTo>
                      <a:pt x="9850" y="18998"/>
                      <a:pt x="9850" y="18998"/>
                      <a:pt x="9875" y="18973"/>
                    </a:cubicBezTo>
                    <a:lnTo>
                      <a:pt x="9901" y="18973"/>
                    </a:lnTo>
                    <a:cubicBezTo>
                      <a:pt x="9926" y="18998"/>
                      <a:pt x="9951" y="19023"/>
                      <a:pt x="9951" y="19048"/>
                    </a:cubicBezTo>
                    <a:cubicBezTo>
                      <a:pt x="9926" y="19098"/>
                      <a:pt x="9901" y="19173"/>
                      <a:pt x="9875" y="19223"/>
                    </a:cubicBezTo>
                    <a:cubicBezTo>
                      <a:pt x="9850" y="19274"/>
                      <a:pt x="9850" y="19349"/>
                      <a:pt x="9825" y="19399"/>
                    </a:cubicBezTo>
                    <a:cubicBezTo>
                      <a:pt x="9800" y="19449"/>
                      <a:pt x="9775" y="19524"/>
                      <a:pt x="9725" y="19574"/>
                    </a:cubicBezTo>
                    <a:cubicBezTo>
                      <a:pt x="9700" y="19624"/>
                      <a:pt x="9675" y="19675"/>
                      <a:pt x="9675" y="19725"/>
                    </a:cubicBezTo>
                    <a:cubicBezTo>
                      <a:pt x="9650" y="19725"/>
                      <a:pt x="9650" y="19725"/>
                      <a:pt x="9650" y="19750"/>
                    </a:cubicBezTo>
                    <a:cubicBezTo>
                      <a:pt x="9650" y="19775"/>
                      <a:pt x="9650" y="19800"/>
                      <a:pt x="9650" y="19825"/>
                    </a:cubicBezTo>
                    <a:cubicBezTo>
                      <a:pt x="9675" y="19875"/>
                      <a:pt x="9675" y="19950"/>
                      <a:pt x="9700" y="20000"/>
                    </a:cubicBezTo>
                    <a:cubicBezTo>
                      <a:pt x="9700" y="20025"/>
                      <a:pt x="9700" y="20050"/>
                      <a:pt x="9700" y="20076"/>
                    </a:cubicBezTo>
                    <a:cubicBezTo>
                      <a:pt x="9725" y="20050"/>
                      <a:pt x="9750" y="20025"/>
                      <a:pt x="9775" y="19975"/>
                    </a:cubicBezTo>
                    <a:cubicBezTo>
                      <a:pt x="9800" y="19975"/>
                      <a:pt x="9825" y="19950"/>
                      <a:pt x="9825" y="19950"/>
                    </a:cubicBezTo>
                    <a:cubicBezTo>
                      <a:pt x="9850" y="19925"/>
                      <a:pt x="9875" y="19900"/>
                      <a:pt x="9901" y="19875"/>
                    </a:cubicBezTo>
                    <a:cubicBezTo>
                      <a:pt x="9926" y="19850"/>
                      <a:pt x="9951" y="19825"/>
                      <a:pt x="9976" y="19800"/>
                    </a:cubicBezTo>
                    <a:cubicBezTo>
                      <a:pt x="10001" y="19775"/>
                      <a:pt x="10026" y="19750"/>
                      <a:pt x="10051" y="19750"/>
                    </a:cubicBezTo>
                    <a:cubicBezTo>
                      <a:pt x="10076" y="19725"/>
                      <a:pt x="10101" y="19700"/>
                      <a:pt x="10126" y="19675"/>
                    </a:cubicBezTo>
                    <a:cubicBezTo>
                      <a:pt x="10151" y="19675"/>
                      <a:pt x="10176" y="19649"/>
                      <a:pt x="10201" y="19624"/>
                    </a:cubicBezTo>
                    <a:lnTo>
                      <a:pt x="10226" y="19624"/>
                    </a:lnTo>
                    <a:cubicBezTo>
                      <a:pt x="10251" y="19624"/>
                      <a:pt x="10276" y="19649"/>
                      <a:pt x="10276" y="19649"/>
                    </a:cubicBezTo>
                    <a:cubicBezTo>
                      <a:pt x="10276" y="19675"/>
                      <a:pt x="10276" y="19675"/>
                      <a:pt x="10276" y="19675"/>
                    </a:cubicBezTo>
                    <a:cubicBezTo>
                      <a:pt x="10276" y="19700"/>
                      <a:pt x="10302" y="19725"/>
                      <a:pt x="10302" y="19725"/>
                    </a:cubicBezTo>
                    <a:cubicBezTo>
                      <a:pt x="10302" y="19750"/>
                      <a:pt x="10302" y="19775"/>
                      <a:pt x="10302" y="19800"/>
                    </a:cubicBezTo>
                    <a:cubicBezTo>
                      <a:pt x="10327" y="19850"/>
                      <a:pt x="10327" y="19900"/>
                      <a:pt x="10352" y="19950"/>
                    </a:cubicBezTo>
                    <a:cubicBezTo>
                      <a:pt x="10352" y="20000"/>
                      <a:pt x="10352" y="20050"/>
                      <a:pt x="10377" y="20101"/>
                    </a:cubicBezTo>
                    <a:cubicBezTo>
                      <a:pt x="10377" y="20126"/>
                      <a:pt x="10377" y="20126"/>
                      <a:pt x="10377" y="20151"/>
                    </a:cubicBezTo>
                    <a:cubicBezTo>
                      <a:pt x="10427" y="20101"/>
                      <a:pt x="10452" y="20076"/>
                      <a:pt x="10502" y="20025"/>
                    </a:cubicBezTo>
                    <a:cubicBezTo>
                      <a:pt x="10552" y="20000"/>
                      <a:pt x="10577" y="19975"/>
                      <a:pt x="10602" y="19950"/>
                    </a:cubicBezTo>
                    <a:cubicBezTo>
                      <a:pt x="10602" y="19925"/>
                      <a:pt x="10602" y="19925"/>
                      <a:pt x="10602" y="19925"/>
                    </a:cubicBezTo>
                    <a:cubicBezTo>
                      <a:pt x="10602" y="19850"/>
                      <a:pt x="10627" y="19750"/>
                      <a:pt x="10627" y="19675"/>
                    </a:cubicBezTo>
                    <a:cubicBezTo>
                      <a:pt x="10627" y="19599"/>
                      <a:pt x="10627" y="19499"/>
                      <a:pt x="10627" y="19424"/>
                    </a:cubicBezTo>
                    <a:cubicBezTo>
                      <a:pt x="10627" y="19374"/>
                      <a:pt x="10652" y="19349"/>
                      <a:pt x="10703" y="19349"/>
                    </a:cubicBezTo>
                    <a:cubicBezTo>
                      <a:pt x="10728" y="19349"/>
                      <a:pt x="10753" y="19374"/>
                      <a:pt x="10753" y="19424"/>
                    </a:cubicBezTo>
                    <a:cubicBezTo>
                      <a:pt x="10753" y="19524"/>
                      <a:pt x="10753" y="19599"/>
                      <a:pt x="10753" y="19700"/>
                    </a:cubicBezTo>
                    <a:cubicBezTo>
                      <a:pt x="10753" y="19725"/>
                      <a:pt x="10753" y="19775"/>
                      <a:pt x="10753" y="19825"/>
                    </a:cubicBezTo>
                    <a:cubicBezTo>
                      <a:pt x="10753" y="19800"/>
                      <a:pt x="10778" y="19800"/>
                      <a:pt x="10778" y="19800"/>
                    </a:cubicBezTo>
                    <a:cubicBezTo>
                      <a:pt x="10828" y="19750"/>
                      <a:pt x="10878" y="19700"/>
                      <a:pt x="10928" y="19675"/>
                    </a:cubicBezTo>
                    <a:cubicBezTo>
                      <a:pt x="10953" y="19649"/>
                      <a:pt x="11003" y="19599"/>
                      <a:pt x="11053" y="19574"/>
                    </a:cubicBezTo>
                    <a:cubicBezTo>
                      <a:pt x="11053" y="19574"/>
                      <a:pt x="11053" y="19549"/>
                      <a:pt x="11078" y="19549"/>
                    </a:cubicBezTo>
                    <a:cubicBezTo>
                      <a:pt x="11078" y="19549"/>
                      <a:pt x="11104" y="19574"/>
                      <a:pt x="11104" y="19574"/>
                    </a:cubicBezTo>
                    <a:cubicBezTo>
                      <a:pt x="11129" y="19599"/>
                      <a:pt x="11129" y="19624"/>
                      <a:pt x="11104" y="19624"/>
                    </a:cubicBezTo>
                    <a:cubicBezTo>
                      <a:pt x="11053" y="19675"/>
                      <a:pt x="11028" y="19700"/>
                      <a:pt x="10978" y="19725"/>
                    </a:cubicBezTo>
                    <a:cubicBezTo>
                      <a:pt x="10953" y="19750"/>
                      <a:pt x="10928" y="19775"/>
                      <a:pt x="10903" y="19800"/>
                    </a:cubicBezTo>
                    <a:cubicBezTo>
                      <a:pt x="10878" y="19800"/>
                      <a:pt x="10853" y="19825"/>
                      <a:pt x="10828" y="19850"/>
                    </a:cubicBezTo>
                    <a:cubicBezTo>
                      <a:pt x="10803" y="19875"/>
                      <a:pt x="10803" y="19875"/>
                      <a:pt x="10778" y="19900"/>
                    </a:cubicBezTo>
                    <a:cubicBezTo>
                      <a:pt x="10828" y="19925"/>
                      <a:pt x="10903" y="19925"/>
                      <a:pt x="10953" y="19950"/>
                    </a:cubicBezTo>
                    <a:cubicBezTo>
                      <a:pt x="11053" y="19975"/>
                      <a:pt x="11129" y="20000"/>
                      <a:pt x="11229" y="20025"/>
                    </a:cubicBezTo>
                    <a:cubicBezTo>
                      <a:pt x="11254" y="20050"/>
                      <a:pt x="11279" y="20076"/>
                      <a:pt x="11279" y="20126"/>
                    </a:cubicBezTo>
                    <a:cubicBezTo>
                      <a:pt x="11261" y="20143"/>
                      <a:pt x="11244" y="20161"/>
                      <a:pt x="11217" y="20161"/>
                    </a:cubicBezTo>
                    <a:cubicBezTo>
                      <a:pt x="11206" y="20161"/>
                      <a:pt x="11193" y="20158"/>
                      <a:pt x="11179" y="20151"/>
                    </a:cubicBezTo>
                    <a:cubicBezTo>
                      <a:pt x="11104" y="20126"/>
                      <a:pt x="11003" y="20101"/>
                      <a:pt x="10928" y="20101"/>
                    </a:cubicBezTo>
                    <a:cubicBezTo>
                      <a:pt x="10828" y="20076"/>
                      <a:pt x="10753" y="20050"/>
                      <a:pt x="10677" y="20025"/>
                    </a:cubicBezTo>
                    <a:cubicBezTo>
                      <a:pt x="10652" y="20025"/>
                      <a:pt x="10652" y="20000"/>
                      <a:pt x="10652" y="20000"/>
                    </a:cubicBezTo>
                    <a:cubicBezTo>
                      <a:pt x="10602" y="20025"/>
                      <a:pt x="10577" y="20050"/>
                      <a:pt x="10552" y="20076"/>
                    </a:cubicBezTo>
                    <a:cubicBezTo>
                      <a:pt x="10502" y="20126"/>
                      <a:pt x="10452" y="20151"/>
                      <a:pt x="10402" y="20201"/>
                    </a:cubicBezTo>
                    <a:cubicBezTo>
                      <a:pt x="10402" y="20201"/>
                      <a:pt x="10402" y="20201"/>
                      <a:pt x="10377" y="20226"/>
                    </a:cubicBezTo>
                    <a:cubicBezTo>
                      <a:pt x="10402" y="20226"/>
                      <a:pt x="10452" y="20251"/>
                      <a:pt x="10477" y="20251"/>
                    </a:cubicBezTo>
                    <a:cubicBezTo>
                      <a:pt x="10502" y="20276"/>
                      <a:pt x="10552" y="20301"/>
                      <a:pt x="10577" y="20301"/>
                    </a:cubicBezTo>
                    <a:cubicBezTo>
                      <a:pt x="10627" y="20326"/>
                      <a:pt x="10677" y="20351"/>
                      <a:pt x="10703" y="20351"/>
                    </a:cubicBezTo>
                    <a:cubicBezTo>
                      <a:pt x="10753" y="20376"/>
                      <a:pt x="10803" y="20401"/>
                      <a:pt x="10853" y="20401"/>
                    </a:cubicBezTo>
                    <a:cubicBezTo>
                      <a:pt x="10903" y="20426"/>
                      <a:pt x="10928" y="20451"/>
                      <a:pt x="10978" y="20451"/>
                    </a:cubicBezTo>
                    <a:cubicBezTo>
                      <a:pt x="11003" y="20477"/>
                      <a:pt x="11028" y="20502"/>
                      <a:pt x="11053" y="20502"/>
                    </a:cubicBezTo>
                    <a:cubicBezTo>
                      <a:pt x="11078" y="20552"/>
                      <a:pt x="11053" y="20577"/>
                      <a:pt x="11028" y="20602"/>
                    </a:cubicBezTo>
                    <a:cubicBezTo>
                      <a:pt x="11028" y="20602"/>
                      <a:pt x="11003" y="20602"/>
                      <a:pt x="11003" y="20627"/>
                    </a:cubicBezTo>
                    <a:cubicBezTo>
                      <a:pt x="10953" y="20652"/>
                      <a:pt x="10928" y="20677"/>
                      <a:pt x="10878" y="20702"/>
                    </a:cubicBezTo>
                    <a:cubicBezTo>
                      <a:pt x="10853" y="20727"/>
                      <a:pt x="10803" y="20752"/>
                      <a:pt x="10753" y="20777"/>
                    </a:cubicBezTo>
                    <a:cubicBezTo>
                      <a:pt x="10703" y="20777"/>
                      <a:pt x="10677" y="20802"/>
                      <a:pt x="10627" y="20827"/>
                    </a:cubicBezTo>
                    <a:cubicBezTo>
                      <a:pt x="10602" y="20852"/>
                      <a:pt x="10577" y="20852"/>
                      <a:pt x="10552" y="20878"/>
                    </a:cubicBezTo>
                    <a:cubicBezTo>
                      <a:pt x="10627" y="20903"/>
                      <a:pt x="10703" y="20928"/>
                      <a:pt x="10778" y="20953"/>
                    </a:cubicBezTo>
                    <a:cubicBezTo>
                      <a:pt x="10803" y="20953"/>
                      <a:pt x="10828" y="20953"/>
                      <a:pt x="10853" y="20978"/>
                    </a:cubicBezTo>
                    <a:cubicBezTo>
                      <a:pt x="10853" y="20953"/>
                      <a:pt x="10878" y="20953"/>
                      <a:pt x="10878" y="20953"/>
                    </a:cubicBezTo>
                    <a:cubicBezTo>
                      <a:pt x="11003" y="20928"/>
                      <a:pt x="11104" y="20878"/>
                      <a:pt x="11204" y="20827"/>
                    </a:cubicBezTo>
                    <a:cubicBezTo>
                      <a:pt x="11254" y="20827"/>
                      <a:pt x="11304" y="20802"/>
                      <a:pt x="11329" y="20802"/>
                    </a:cubicBezTo>
                    <a:lnTo>
                      <a:pt x="13535" y="18998"/>
                    </a:lnTo>
                    <a:cubicBezTo>
                      <a:pt x="13535" y="18998"/>
                      <a:pt x="10402" y="15790"/>
                      <a:pt x="7695" y="11028"/>
                    </a:cubicBezTo>
                    <a:cubicBezTo>
                      <a:pt x="8422" y="8221"/>
                      <a:pt x="9324" y="4587"/>
                      <a:pt x="9926" y="2281"/>
                    </a:cubicBezTo>
                    <a:cubicBezTo>
                      <a:pt x="9901" y="2281"/>
                      <a:pt x="9875" y="2281"/>
                      <a:pt x="9875" y="2256"/>
                    </a:cubicBezTo>
                    <a:cubicBezTo>
                      <a:pt x="9875" y="2231"/>
                      <a:pt x="9850" y="2181"/>
                      <a:pt x="9850" y="2156"/>
                    </a:cubicBezTo>
                    <a:cubicBezTo>
                      <a:pt x="9850" y="2131"/>
                      <a:pt x="9850" y="2106"/>
                      <a:pt x="9850" y="2080"/>
                    </a:cubicBezTo>
                    <a:cubicBezTo>
                      <a:pt x="9825" y="2005"/>
                      <a:pt x="9800" y="1955"/>
                      <a:pt x="9800" y="1880"/>
                    </a:cubicBezTo>
                    <a:cubicBezTo>
                      <a:pt x="9775" y="1830"/>
                      <a:pt x="9775" y="1755"/>
                      <a:pt x="9750" y="1705"/>
                    </a:cubicBezTo>
                    <a:cubicBezTo>
                      <a:pt x="9725" y="1755"/>
                      <a:pt x="9700" y="1805"/>
                      <a:pt x="9675" y="1855"/>
                    </a:cubicBezTo>
                    <a:cubicBezTo>
                      <a:pt x="9675" y="1880"/>
                      <a:pt x="9650" y="1905"/>
                      <a:pt x="9625" y="1955"/>
                    </a:cubicBezTo>
                    <a:cubicBezTo>
                      <a:pt x="9625" y="1980"/>
                      <a:pt x="9600" y="2005"/>
                      <a:pt x="9575" y="2030"/>
                    </a:cubicBezTo>
                    <a:cubicBezTo>
                      <a:pt x="9557" y="2048"/>
                      <a:pt x="9539" y="2066"/>
                      <a:pt x="9513" y="2066"/>
                    </a:cubicBezTo>
                    <a:cubicBezTo>
                      <a:pt x="9502" y="2066"/>
                      <a:pt x="9489" y="2063"/>
                      <a:pt x="9474" y="2055"/>
                    </a:cubicBezTo>
                    <a:cubicBezTo>
                      <a:pt x="9474" y="2055"/>
                      <a:pt x="9474" y="2030"/>
                      <a:pt x="9449" y="2005"/>
                    </a:cubicBezTo>
                    <a:cubicBezTo>
                      <a:pt x="9449" y="2005"/>
                      <a:pt x="9449" y="1980"/>
                      <a:pt x="9474" y="1980"/>
                    </a:cubicBezTo>
                    <a:cubicBezTo>
                      <a:pt x="9500" y="1930"/>
                      <a:pt x="9500" y="1880"/>
                      <a:pt x="9525" y="1830"/>
                    </a:cubicBezTo>
                    <a:cubicBezTo>
                      <a:pt x="9550" y="1805"/>
                      <a:pt x="9575" y="1780"/>
                      <a:pt x="9600" y="1730"/>
                    </a:cubicBezTo>
                    <a:cubicBezTo>
                      <a:pt x="9625" y="1705"/>
                      <a:pt x="9625" y="1654"/>
                      <a:pt x="9650" y="1604"/>
                    </a:cubicBezTo>
                    <a:cubicBezTo>
                      <a:pt x="9675" y="1579"/>
                      <a:pt x="9675" y="1554"/>
                      <a:pt x="9700" y="1529"/>
                    </a:cubicBezTo>
                    <a:cubicBezTo>
                      <a:pt x="9700" y="1529"/>
                      <a:pt x="9700" y="1529"/>
                      <a:pt x="9725" y="1504"/>
                    </a:cubicBezTo>
                    <a:lnTo>
                      <a:pt x="9700" y="1504"/>
                    </a:lnTo>
                    <a:cubicBezTo>
                      <a:pt x="9700" y="1429"/>
                      <a:pt x="9675" y="1354"/>
                      <a:pt x="9650" y="1304"/>
                    </a:cubicBezTo>
                    <a:cubicBezTo>
                      <a:pt x="9650" y="1253"/>
                      <a:pt x="9650" y="1228"/>
                      <a:pt x="9650" y="1203"/>
                    </a:cubicBezTo>
                    <a:lnTo>
                      <a:pt x="9625" y="1203"/>
                    </a:lnTo>
                    <a:cubicBezTo>
                      <a:pt x="9625" y="1203"/>
                      <a:pt x="9600" y="1228"/>
                      <a:pt x="9575" y="1228"/>
                    </a:cubicBezTo>
                    <a:cubicBezTo>
                      <a:pt x="9575" y="1253"/>
                      <a:pt x="9550" y="1278"/>
                      <a:pt x="9525" y="1278"/>
                    </a:cubicBezTo>
                    <a:cubicBezTo>
                      <a:pt x="9500" y="1304"/>
                      <a:pt x="9500" y="1304"/>
                      <a:pt x="9474" y="1329"/>
                    </a:cubicBezTo>
                    <a:cubicBezTo>
                      <a:pt x="9449" y="1329"/>
                      <a:pt x="9449" y="1354"/>
                      <a:pt x="9424" y="1379"/>
                    </a:cubicBezTo>
                    <a:cubicBezTo>
                      <a:pt x="9399" y="1379"/>
                      <a:pt x="9374" y="1404"/>
                      <a:pt x="9374" y="1404"/>
                    </a:cubicBezTo>
                    <a:cubicBezTo>
                      <a:pt x="9349" y="1429"/>
                      <a:pt x="9349" y="1429"/>
                      <a:pt x="9324" y="1454"/>
                    </a:cubicBezTo>
                    <a:cubicBezTo>
                      <a:pt x="9299" y="1454"/>
                      <a:pt x="9299" y="1479"/>
                      <a:pt x="9274" y="1479"/>
                    </a:cubicBezTo>
                    <a:cubicBezTo>
                      <a:pt x="9274" y="1491"/>
                      <a:pt x="9268" y="1498"/>
                      <a:pt x="9258" y="1498"/>
                    </a:cubicBezTo>
                    <a:cubicBezTo>
                      <a:pt x="9249" y="1498"/>
                      <a:pt x="9236" y="1491"/>
                      <a:pt x="9224" y="1479"/>
                    </a:cubicBezTo>
                    <a:cubicBezTo>
                      <a:pt x="9224" y="1479"/>
                      <a:pt x="9224" y="1454"/>
                      <a:pt x="9224" y="1454"/>
                    </a:cubicBezTo>
                    <a:cubicBezTo>
                      <a:pt x="9224" y="1429"/>
                      <a:pt x="9224" y="1429"/>
                      <a:pt x="9224" y="1429"/>
                    </a:cubicBezTo>
                    <a:cubicBezTo>
                      <a:pt x="9199" y="1429"/>
                      <a:pt x="9199" y="1404"/>
                      <a:pt x="9199" y="1379"/>
                    </a:cubicBezTo>
                    <a:cubicBezTo>
                      <a:pt x="9174" y="1354"/>
                      <a:pt x="9174" y="1354"/>
                      <a:pt x="9174" y="1329"/>
                    </a:cubicBezTo>
                    <a:cubicBezTo>
                      <a:pt x="9149" y="1304"/>
                      <a:pt x="9149" y="1278"/>
                      <a:pt x="9149" y="1253"/>
                    </a:cubicBezTo>
                    <a:cubicBezTo>
                      <a:pt x="9124" y="1228"/>
                      <a:pt x="9124" y="1203"/>
                      <a:pt x="9099" y="1178"/>
                    </a:cubicBezTo>
                    <a:cubicBezTo>
                      <a:pt x="9099" y="1153"/>
                      <a:pt x="9073" y="1128"/>
                      <a:pt x="9073" y="1103"/>
                    </a:cubicBezTo>
                    <a:cubicBezTo>
                      <a:pt x="9073" y="1078"/>
                      <a:pt x="9048" y="1053"/>
                      <a:pt x="9048" y="1028"/>
                    </a:cubicBezTo>
                    <a:cubicBezTo>
                      <a:pt x="9023" y="1003"/>
                      <a:pt x="9023" y="978"/>
                      <a:pt x="9023" y="953"/>
                    </a:cubicBezTo>
                    <a:lnTo>
                      <a:pt x="8998" y="953"/>
                    </a:lnTo>
                    <a:cubicBezTo>
                      <a:pt x="8948" y="1003"/>
                      <a:pt x="8898" y="1053"/>
                      <a:pt x="8873" y="1078"/>
                    </a:cubicBezTo>
                    <a:cubicBezTo>
                      <a:pt x="8848" y="1103"/>
                      <a:pt x="8798" y="1128"/>
                      <a:pt x="8773" y="1153"/>
                    </a:cubicBezTo>
                    <a:cubicBezTo>
                      <a:pt x="8773" y="1178"/>
                      <a:pt x="8773" y="1178"/>
                      <a:pt x="8773" y="1178"/>
                    </a:cubicBezTo>
                    <a:cubicBezTo>
                      <a:pt x="8773" y="1203"/>
                      <a:pt x="8773" y="1203"/>
                      <a:pt x="8748" y="1203"/>
                    </a:cubicBezTo>
                    <a:cubicBezTo>
                      <a:pt x="8773" y="1379"/>
                      <a:pt x="8748" y="1554"/>
                      <a:pt x="8748" y="1705"/>
                    </a:cubicBezTo>
                    <a:cubicBezTo>
                      <a:pt x="8748" y="1730"/>
                      <a:pt x="8723" y="1755"/>
                      <a:pt x="8698" y="1755"/>
                    </a:cubicBezTo>
                    <a:cubicBezTo>
                      <a:pt x="8672" y="1755"/>
                      <a:pt x="8647" y="1730"/>
                      <a:pt x="8647" y="1705"/>
                    </a:cubicBezTo>
                    <a:cubicBezTo>
                      <a:pt x="8672" y="1604"/>
                      <a:pt x="8672" y="1529"/>
                      <a:pt x="8672" y="1429"/>
                    </a:cubicBezTo>
                    <a:cubicBezTo>
                      <a:pt x="8672" y="1379"/>
                      <a:pt x="8672" y="1304"/>
                      <a:pt x="8672" y="1253"/>
                    </a:cubicBezTo>
                    <a:cubicBezTo>
                      <a:pt x="8647" y="1278"/>
                      <a:pt x="8597" y="1304"/>
                      <a:pt x="8572" y="1329"/>
                    </a:cubicBezTo>
                    <a:cubicBezTo>
                      <a:pt x="8522" y="1379"/>
                      <a:pt x="8497" y="1429"/>
                      <a:pt x="8447" y="1454"/>
                    </a:cubicBezTo>
                    <a:cubicBezTo>
                      <a:pt x="8397" y="1504"/>
                      <a:pt x="8372" y="1529"/>
                      <a:pt x="8322" y="1579"/>
                    </a:cubicBezTo>
                    <a:lnTo>
                      <a:pt x="8271" y="1579"/>
                    </a:lnTo>
                    <a:cubicBezTo>
                      <a:pt x="8271" y="1554"/>
                      <a:pt x="8271" y="1529"/>
                      <a:pt x="8271" y="1529"/>
                    </a:cubicBezTo>
                    <a:cubicBezTo>
                      <a:pt x="8322" y="1479"/>
                      <a:pt x="8347" y="1454"/>
                      <a:pt x="8397" y="1404"/>
                    </a:cubicBezTo>
                    <a:cubicBezTo>
                      <a:pt x="8447" y="1379"/>
                      <a:pt x="8497" y="1329"/>
                      <a:pt x="8522" y="1304"/>
                    </a:cubicBezTo>
                    <a:cubicBezTo>
                      <a:pt x="8547" y="1278"/>
                      <a:pt x="8572" y="1253"/>
                      <a:pt x="8597" y="1228"/>
                    </a:cubicBezTo>
                    <a:cubicBezTo>
                      <a:pt x="8572" y="1203"/>
                      <a:pt x="8522" y="1203"/>
                      <a:pt x="8472" y="1203"/>
                    </a:cubicBezTo>
                    <a:cubicBezTo>
                      <a:pt x="8447" y="1178"/>
                      <a:pt x="8397" y="1178"/>
                      <a:pt x="8347" y="1178"/>
                    </a:cubicBezTo>
                    <a:cubicBezTo>
                      <a:pt x="8297" y="1153"/>
                      <a:pt x="8246" y="1153"/>
                      <a:pt x="8196" y="1128"/>
                    </a:cubicBezTo>
                    <a:cubicBezTo>
                      <a:pt x="8171" y="1128"/>
                      <a:pt x="8146" y="1078"/>
                      <a:pt x="8146" y="1053"/>
                    </a:cubicBezTo>
                    <a:cubicBezTo>
                      <a:pt x="8171" y="1028"/>
                      <a:pt x="8171" y="1003"/>
                      <a:pt x="8196" y="1003"/>
                    </a:cubicBezTo>
                    <a:lnTo>
                      <a:pt x="8322" y="1003"/>
                    </a:lnTo>
                    <a:cubicBezTo>
                      <a:pt x="8372" y="1028"/>
                      <a:pt x="8447" y="1028"/>
                      <a:pt x="8522" y="1028"/>
                    </a:cubicBezTo>
                    <a:cubicBezTo>
                      <a:pt x="8597" y="1053"/>
                      <a:pt x="8647" y="1078"/>
                      <a:pt x="8723" y="1078"/>
                    </a:cubicBezTo>
                    <a:lnTo>
                      <a:pt x="8748" y="1078"/>
                    </a:lnTo>
                    <a:cubicBezTo>
                      <a:pt x="8773" y="1078"/>
                      <a:pt x="8798" y="1053"/>
                      <a:pt x="8798" y="1028"/>
                    </a:cubicBezTo>
                    <a:cubicBezTo>
                      <a:pt x="8848" y="978"/>
                      <a:pt x="8898" y="928"/>
                      <a:pt x="8948" y="903"/>
                    </a:cubicBezTo>
                    <a:cubicBezTo>
                      <a:pt x="8948" y="877"/>
                      <a:pt x="8973" y="877"/>
                      <a:pt x="8973" y="877"/>
                    </a:cubicBezTo>
                    <a:cubicBezTo>
                      <a:pt x="8973" y="877"/>
                      <a:pt x="8973" y="852"/>
                      <a:pt x="8948" y="852"/>
                    </a:cubicBezTo>
                    <a:cubicBezTo>
                      <a:pt x="8898" y="852"/>
                      <a:pt x="8848" y="827"/>
                      <a:pt x="8798" y="802"/>
                    </a:cubicBezTo>
                    <a:cubicBezTo>
                      <a:pt x="8723" y="802"/>
                      <a:pt x="8672" y="777"/>
                      <a:pt x="8622" y="777"/>
                    </a:cubicBezTo>
                    <a:cubicBezTo>
                      <a:pt x="8597" y="777"/>
                      <a:pt x="8572" y="752"/>
                      <a:pt x="8572" y="752"/>
                    </a:cubicBezTo>
                    <a:lnTo>
                      <a:pt x="8522" y="752"/>
                    </a:lnTo>
                    <a:cubicBezTo>
                      <a:pt x="8497" y="727"/>
                      <a:pt x="8497" y="702"/>
                      <a:pt x="8497" y="702"/>
                    </a:cubicBezTo>
                    <a:cubicBezTo>
                      <a:pt x="8497" y="677"/>
                      <a:pt x="8522" y="677"/>
                      <a:pt x="8522" y="677"/>
                    </a:cubicBezTo>
                    <a:cubicBezTo>
                      <a:pt x="8522" y="652"/>
                      <a:pt x="8522" y="652"/>
                      <a:pt x="8522" y="652"/>
                    </a:cubicBezTo>
                    <a:cubicBezTo>
                      <a:pt x="8597" y="602"/>
                      <a:pt x="8647" y="577"/>
                      <a:pt x="8698" y="527"/>
                    </a:cubicBezTo>
                    <a:cubicBezTo>
                      <a:pt x="8723" y="501"/>
                      <a:pt x="8748" y="476"/>
                      <a:pt x="8773" y="451"/>
                    </a:cubicBezTo>
                    <a:cubicBezTo>
                      <a:pt x="8798" y="451"/>
                      <a:pt x="8823" y="426"/>
                      <a:pt x="8848" y="401"/>
                    </a:cubicBezTo>
                    <a:cubicBezTo>
                      <a:pt x="8873" y="376"/>
                      <a:pt x="8898" y="376"/>
                      <a:pt x="8923" y="351"/>
                    </a:cubicBezTo>
                    <a:cubicBezTo>
                      <a:pt x="8898" y="351"/>
                      <a:pt x="8848" y="326"/>
                      <a:pt x="8823" y="326"/>
                    </a:cubicBezTo>
                    <a:cubicBezTo>
                      <a:pt x="8773" y="301"/>
                      <a:pt x="8698" y="276"/>
                      <a:pt x="8647" y="251"/>
                    </a:cubicBezTo>
                    <a:cubicBezTo>
                      <a:pt x="8622" y="251"/>
                      <a:pt x="8597" y="251"/>
                      <a:pt x="8572" y="226"/>
                    </a:cubicBezTo>
                    <a:cubicBezTo>
                      <a:pt x="8572" y="251"/>
                      <a:pt x="8572" y="251"/>
                      <a:pt x="8572" y="251"/>
                    </a:cubicBezTo>
                    <a:cubicBezTo>
                      <a:pt x="8522" y="276"/>
                      <a:pt x="8497" y="276"/>
                      <a:pt x="8472" y="301"/>
                    </a:cubicBezTo>
                    <a:cubicBezTo>
                      <a:pt x="8397" y="376"/>
                      <a:pt x="8322" y="426"/>
                      <a:pt x="8246" y="476"/>
                    </a:cubicBezTo>
                    <a:lnTo>
                      <a:pt x="8171" y="476"/>
                    </a:lnTo>
                    <a:cubicBezTo>
                      <a:pt x="8171" y="476"/>
                      <a:pt x="8146" y="451"/>
                      <a:pt x="8146" y="451"/>
                    </a:cubicBezTo>
                    <a:cubicBezTo>
                      <a:pt x="8121" y="426"/>
                      <a:pt x="8121" y="376"/>
                      <a:pt x="8146" y="351"/>
                    </a:cubicBezTo>
                    <a:cubicBezTo>
                      <a:pt x="8221" y="301"/>
                      <a:pt x="8271" y="276"/>
                      <a:pt x="8347" y="226"/>
                    </a:cubicBezTo>
                    <a:cubicBezTo>
                      <a:pt x="8347" y="201"/>
                      <a:pt x="8372" y="201"/>
                      <a:pt x="8397" y="176"/>
                    </a:cubicBezTo>
                    <a:cubicBezTo>
                      <a:pt x="8372" y="176"/>
                      <a:pt x="8322" y="151"/>
                      <a:pt x="8297" y="151"/>
                    </a:cubicBezTo>
                    <a:cubicBezTo>
                      <a:pt x="8271" y="126"/>
                      <a:pt x="8246" y="126"/>
                      <a:pt x="8221" y="100"/>
                    </a:cubicBezTo>
                    <a:cubicBezTo>
                      <a:pt x="8171" y="100"/>
                      <a:pt x="8146" y="100"/>
                      <a:pt x="8121" y="75"/>
                    </a:cubicBezTo>
                    <a:cubicBezTo>
                      <a:pt x="8071" y="50"/>
                      <a:pt x="8046" y="25"/>
                      <a:pt x="7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8"/>
              <p:cNvSpPr/>
              <p:nvPr/>
            </p:nvSpPr>
            <p:spPr>
              <a:xfrm>
                <a:off x="4830350" y="1525725"/>
                <a:ext cx="15075" cy="18175"/>
              </a:xfrm>
              <a:custGeom>
                <a:avLst/>
                <a:gdLst/>
                <a:ahLst/>
                <a:cxnLst/>
                <a:rect l="l" t="t" r="r" b="b"/>
                <a:pathLst>
                  <a:path w="603" h="727" extrusionOk="0">
                    <a:moveTo>
                      <a:pt x="502" y="0"/>
                    </a:moveTo>
                    <a:cubicBezTo>
                      <a:pt x="477" y="25"/>
                      <a:pt x="477" y="25"/>
                      <a:pt x="477" y="25"/>
                    </a:cubicBezTo>
                    <a:cubicBezTo>
                      <a:pt x="427" y="50"/>
                      <a:pt x="377" y="75"/>
                      <a:pt x="352" y="125"/>
                    </a:cubicBezTo>
                    <a:cubicBezTo>
                      <a:pt x="327" y="150"/>
                      <a:pt x="302" y="175"/>
                      <a:pt x="276" y="175"/>
                    </a:cubicBezTo>
                    <a:cubicBezTo>
                      <a:pt x="251" y="201"/>
                      <a:pt x="226" y="226"/>
                      <a:pt x="201" y="226"/>
                    </a:cubicBezTo>
                    <a:cubicBezTo>
                      <a:pt x="176" y="276"/>
                      <a:pt x="151" y="301"/>
                      <a:pt x="126" y="326"/>
                    </a:cubicBezTo>
                    <a:cubicBezTo>
                      <a:pt x="76" y="351"/>
                      <a:pt x="51" y="376"/>
                      <a:pt x="26" y="376"/>
                    </a:cubicBezTo>
                    <a:lnTo>
                      <a:pt x="1" y="376"/>
                    </a:lnTo>
                    <a:cubicBezTo>
                      <a:pt x="1" y="401"/>
                      <a:pt x="26" y="426"/>
                      <a:pt x="26" y="426"/>
                    </a:cubicBezTo>
                    <a:cubicBezTo>
                      <a:pt x="101" y="526"/>
                      <a:pt x="176" y="627"/>
                      <a:pt x="251" y="727"/>
                    </a:cubicBezTo>
                    <a:cubicBezTo>
                      <a:pt x="276" y="702"/>
                      <a:pt x="327" y="652"/>
                      <a:pt x="352" y="627"/>
                    </a:cubicBezTo>
                    <a:cubicBezTo>
                      <a:pt x="402" y="602"/>
                      <a:pt x="452" y="551"/>
                      <a:pt x="502" y="526"/>
                    </a:cubicBezTo>
                    <a:cubicBezTo>
                      <a:pt x="527" y="501"/>
                      <a:pt x="552" y="476"/>
                      <a:pt x="602" y="451"/>
                    </a:cubicBezTo>
                    <a:cubicBezTo>
                      <a:pt x="577" y="426"/>
                      <a:pt x="577" y="401"/>
                      <a:pt x="577" y="376"/>
                    </a:cubicBezTo>
                    <a:cubicBezTo>
                      <a:pt x="552" y="326"/>
                      <a:pt x="552" y="276"/>
                      <a:pt x="527" y="226"/>
                    </a:cubicBezTo>
                    <a:cubicBezTo>
                      <a:pt x="527" y="175"/>
                      <a:pt x="502" y="125"/>
                      <a:pt x="502" y="75"/>
                    </a:cubicBezTo>
                    <a:cubicBezTo>
                      <a:pt x="502" y="50"/>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8"/>
              <p:cNvSpPr/>
              <p:nvPr/>
            </p:nvSpPr>
            <p:spPr>
              <a:xfrm>
                <a:off x="4861050" y="1288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8"/>
              <p:cNvSpPr/>
              <p:nvPr/>
            </p:nvSpPr>
            <p:spPr>
              <a:xfrm>
                <a:off x="4830350" y="1268200"/>
                <a:ext cx="15075" cy="20700"/>
              </a:xfrm>
              <a:custGeom>
                <a:avLst/>
                <a:gdLst/>
                <a:ahLst/>
                <a:cxnLst/>
                <a:rect l="l" t="t" r="r" b="b"/>
                <a:pathLst>
                  <a:path w="603" h="828" extrusionOk="0">
                    <a:moveTo>
                      <a:pt x="477" y="0"/>
                    </a:moveTo>
                    <a:cubicBezTo>
                      <a:pt x="427" y="50"/>
                      <a:pt x="377" y="75"/>
                      <a:pt x="352" y="100"/>
                    </a:cubicBezTo>
                    <a:cubicBezTo>
                      <a:pt x="327" y="126"/>
                      <a:pt x="302" y="151"/>
                      <a:pt x="276" y="176"/>
                    </a:cubicBezTo>
                    <a:cubicBezTo>
                      <a:pt x="251" y="201"/>
                      <a:pt x="226" y="201"/>
                      <a:pt x="201" y="226"/>
                    </a:cubicBezTo>
                    <a:cubicBezTo>
                      <a:pt x="176" y="251"/>
                      <a:pt x="151" y="276"/>
                      <a:pt x="126" y="301"/>
                    </a:cubicBezTo>
                    <a:cubicBezTo>
                      <a:pt x="76" y="326"/>
                      <a:pt x="51" y="351"/>
                      <a:pt x="26" y="376"/>
                    </a:cubicBezTo>
                    <a:lnTo>
                      <a:pt x="1" y="376"/>
                    </a:lnTo>
                    <a:cubicBezTo>
                      <a:pt x="1" y="401"/>
                      <a:pt x="26" y="426"/>
                      <a:pt x="26" y="426"/>
                    </a:cubicBezTo>
                    <a:cubicBezTo>
                      <a:pt x="51" y="552"/>
                      <a:pt x="76" y="677"/>
                      <a:pt x="101" y="802"/>
                    </a:cubicBezTo>
                    <a:cubicBezTo>
                      <a:pt x="126" y="802"/>
                      <a:pt x="126" y="827"/>
                      <a:pt x="126" y="827"/>
                    </a:cubicBezTo>
                    <a:cubicBezTo>
                      <a:pt x="151" y="802"/>
                      <a:pt x="176" y="777"/>
                      <a:pt x="201" y="752"/>
                    </a:cubicBezTo>
                    <a:cubicBezTo>
                      <a:pt x="251" y="702"/>
                      <a:pt x="302" y="652"/>
                      <a:pt x="352" y="627"/>
                    </a:cubicBezTo>
                    <a:cubicBezTo>
                      <a:pt x="402" y="577"/>
                      <a:pt x="452" y="552"/>
                      <a:pt x="502" y="501"/>
                    </a:cubicBezTo>
                    <a:cubicBezTo>
                      <a:pt x="527" y="476"/>
                      <a:pt x="552" y="451"/>
                      <a:pt x="602" y="426"/>
                    </a:cubicBezTo>
                    <a:cubicBezTo>
                      <a:pt x="577" y="401"/>
                      <a:pt x="577" y="376"/>
                      <a:pt x="577" y="351"/>
                    </a:cubicBezTo>
                    <a:cubicBezTo>
                      <a:pt x="552" y="301"/>
                      <a:pt x="552" y="251"/>
                      <a:pt x="527" y="201"/>
                    </a:cubicBezTo>
                    <a:cubicBezTo>
                      <a:pt x="527" y="151"/>
                      <a:pt x="502" y="100"/>
                      <a:pt x="502" y="50"/>
                    </a:cubicBezTo>
                    <a:cubicBezTo>
                      <a:pt x="502" y="25"/>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8"/>
              <p:cNvSpPr/>
              <p:nvPr/>
            </p:nvSpPr>
            <p:spPr>
              <a:xfrm>
                <a:off x="4834125" y="1280725"/>
                <a:ext cx="26325" cy="14425"/>
              </a:xfrm>
              <a:custGeom>
                <a:avLst/>
                <a:gdLst/>
                <a:ahLst/>
                <a:cxnLst/>
                <a:rect l="l" t="t" r="r" b="b"/>
                <a:pathLst>
                  <a:path w="1053" h="577" extrusionOk="0">
                    <a:moveTo>
                      <a:pt x="451" y="0"/>
                    </a:moveTo>
                    <a:cubicBezTo>
                      <a:pt x="426" y="26"/>
                      <a:pt x="401" y="51"/>
                      <a:pt x="401" y="51"/>
                    </a:cubicBezTo>
                    <a:cubicBezTo>
                      <a:pt x="351" y="101"/>
                      <a:pt x="301" y="126"/>
                      <a:pt x="251" y="176"/>
                    </a:cubicBezTo>
                    <a:cubicBezTo>
                      <a:pt x="201" y="226"/>
                      <a:pt x="176" y="251"/>
                      <a:pt x="125" y="301"/>
                    </a:cubicBezTo>
                    <a:cubicBezTo>
                      <a:pt x="75" y="326"/>
                      <a:pt x="50" y="376"/>
                      <a:pt x="0" y="401"/>
                    </a:cubicBezTo>
                    <a:cubicBezTo>
                      <a:pt x="50" y="427"/>
                      <a:pt x="100" y="427"/>
                      <a:pt x="125" y="452"/>
                    </a:cubicBezTo>
                    <a:cubicBezTo>
                      <a:pt x="201" y="452"/>
                      <a:pt x="251" y="477"/>
                      <a:pt x="326" y="502"/>
                    </a:cubicBezTo>
                    <a:cubicBezTo>
                      <a:pt x="401" y="527"/>
                      <a:pt x="451" y="552"/>
                      <a:pt x="526" y="552"/>
                    </a:cubicBezTo>
                    <a:cubicBezTo>
                      <a:pt x="526" y="577"/>
                      <a:pt x="552" y="577"/>
                      <a:pt x="552" y="577"/>
                    </a:cubicBezTo>
                    <a:cubicBezTo>
                      <a:pt x="552" y="552"/>
                      <a:pt x="577" y="552"/>
                      <a:pt x="577" y="552"/>
                    </a:cubicBezTo>
                    <a:cubicBezTo>
                      <a:pt x="602" y="552"/>
                      <a:pt x="602" y="527"/>
                      <a:pt x="627" y="527"/>
                    </a:cubicBezTo>
                    <a:cubicBezTo>
                      <a:pt x="677" y="502"/>
                      <a:pt x="702" y="477"/>
                      <a:pt x="752" y="477"/>
                    </a:cubicBezTo>
                    <a:cubicBezTo>
                      <a:pt x="802" y="452"/>
                      <a:pt x="827" y="427"/>
                      <a:pt x="877" y="401"/>
                    </a:cubicBezTo>
                    <a:cubicBezTo>
                      <a:pt x="927" y="376"/>
                      <a:pt x="978" y="351"/>
                      <a:pt x="1003" y="301"/>
                    </a:cubicBezTo>
                    <a:cubicBezTo>
                      <a:pt x="1028" y="301"/>
                      <a:pt x="1028" y="301"/>
                      <a:pt x="1053" y="276"/>
                    </a:cubicBezTo>
                    <a:cubicBezTo>
                      <a:pt x="953" y="251"/>
                      <a:pt x="852" y="201"/>
                      <a:pt x="777" y="176"/>
                    </a:cubicBezTo>
                    <a:cubicBezTo>
                      <a:pt x="702" y="126"/>
                      <a:pt x="652" y="101"/>
                      <a:pt x="577" y="76"/>
                    </a:cubicBezTo>
                    <a:cubicBezTo>
                      <a:pt x="526" y="51"/>
                      <a:pt x="501" y="26"/>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8"/>
              <p:cNvSpPr/>
              <p:nvPr/>
            </p:nvSpPr>
            <p:spPr>
              <a:xfrm>
                <a:off x="4815325" y="1273200"/>
                <a:ext cx="15675" cy="16950"/>
              </a:xfrm>
              <a:custGeom>
                <a:avLst/>
                <a:gdLst/>
                <a:ahLst/>
                <a:cxnLst/>
                <a:rect l="l" t="t" r="r" b="b"/>
                <a:pathLst>
                  <a:path w="627" h="678" extrusionOk="0">
                    <a:moveTo>
                      <a:pt x="0" y="1"/>
                    </a:moveTo>
                    <a:cubicBezTo>
                      <a:pt x="0" y="26"/>
                      <a:pt x="25" y="26"/>
                      <a:pt x="25" y="26"/>
                    </a:cubicBezTo>
                    <a:cubicBezTo>
                      <a:pt x="25" y="51"/>
                      <a:pt x="50" y="101"/>
                      <a:pt x="50" y="126"/>
                    </a:cubicBezTo>
                    <a:cubicBezTo>
                      <a:pt x="75" y="176"/>
                      <a:pt x="101" y="226"/>
                      <a:pt x="101" y="276"/>
                    </a:cubicBezTo>
                    <a:cubicBezTo>
                      <a:pt x="126" y="327"/>
                      <a:pt x="151" y="377"/>
                      <a:pt x="176" y="427"/>
                    </a:cubicBezTo>
                    <a:cubicBezTo>
                      <a:pt x="176" y="452"/>
                      <a:pt x="201" y="477"/>
                      <a:pt x="201" y="502"/>
                    </a:cubicBezTo>
                    <a:cubicBezTo>
                      <a:pt x="201" y="502"/>
                      <a:pt x="201" y="527"/>
                      <a:pt x="226" y="527"/>
                    </a:cubicBezTo>
                    <a:cubicBezTo>
                      <a:pt x="326" y="577"/>
                      <a:pt x="426" y="627"/>
                      <a:pt x="527" y="652"/>
                    </a:cubicBezTo>
                    <a:cubicBezTo>
                      <a:pt x="552" y="652"/>
                      <a:pt x="602" y="652"/>
                      <a:pt x="627" y="677"/>
                    </a:cubicBezTo>
                    <a:cubicBezTo>
                      <a:pt x="627" y="652"/>
                      <a:pt x="627" y="627"/>
                      <a:pt x="602" y="627"/>
                    </a:cubicBezTo>
                    <a:cubicBezTo>
                      <a:pt x="577" y="502"/>
                      <a:pt x="552" y="352"/>
                      <a:pt x="527" y="226"/>
                    </a:cubicBezTo>
                    <a:cubicBezTo>
                      <a:pt x="502" y="201"/>
                      <a:pt x="502" y="176"/>
                      <a:pt x="502" y="151"/>
                    </a:cubicBezTo>
                    <a:cubicBezTo>
                      <a:pt x="476" y="151"/>
                      <a:pt x="476" y="126"/>
                      <a:pt x="451" y="126"/>
                    </a:cubicBezTo>
                    <a:cubicBezTo>
                      <a:pt x="401" y="126"/>
                      <a:pt x="326" y="101"/>
                      <a:pt x="276" y="76"/>
                    </a:cubicBezTo>
                    <a:cubicBezTo>
                      <a:pt x="251" y="76"/>
                      <a:pt x="201" y="51"/>
                      <a:pt x="176" y="51"/>
                    </a:cubicBezTo>
                    <a:cubicBezTo>
                      <a:pt x="151" y="51"/>
                      <a:pt x="126" y="26"/>
                      <a:pt x="101" y="26"/>
                    </a:cubicBezTo>
                    <a:cubicBezTo>
                      <a:pt x="50" y="26"/>
                      <a:pt x="25"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8"/>
              <p:cNvSpPr/>
              <p:nvPr/>
            </p:nvSpPr>
            <p:spPr>
              <a:xfrm>
                <a:off x="4809050" y="1289500"/>
                <a:ext cx="19450" cy="10675"/>
              </a:xfrm>
              <a:custGeom>
                <a:avLst/>
                <a:gdLst/>
                <a:ahLst/>
                <a:cxnLst/>
                <a:rect l="l" t="t" r="r" b="b"/>
                <a:pathLst>
                  <a:path w="778" h="427" extrusionOk="0">
                    <a:moveTo>
                      <a:pt x="427" y="0"/>
                    </a:moveTo>
                    <a:cubicBezTo>
                      <a:pt x="402" y="0"/>
                      <a:pt x="402" y="25"/>
                      <a:pt x="377" y="25"/>
                    </a:cubicBezTo>
                    <a:cubicBezTo>
                      <a:pt x="352" y="50"/>
                      <a:pt x="326" y="50"/>
                      <a:pt x="326" y="76"/>
                    </a:cubicBezTo>
                    <a:cubicBezTo>
                      <a:pt x="276" y="101"/>
                      <a:pt x="226" y="126"/>
                      <a:pt x="176" y="151"/>
                    </a:cubicBezTo>
                    <a:cubicBezTo>
                      <a:pt x="151" y="176"/>
                      <a:pt x="151" y="201"/>
                      <a:pt x="126" y="201"/>
                    </a:cubicBezTo>
                    <a:cubicBezTo>
                      <a:pt x="101" y="226"/>
                      <a:pt x="76" y="226"/>
                      <a:pt x="51" y="251"/>
                    </a:cubicBezTo>
                    <a:cubicBezTo>
                      <a:pt x="51" y="276"/>
                      <a:pt x="26" y="276"/>
                      <a:pt x="1" y="301"/>
                    </a:cubicBezTo>
                    <a:lnTo>
                      <a:pt x="51" y="301"/>
                    </a:lnTo>
                    <a:cubicBezTo>
                      <a:pt x="101" y="326"/>
                      <a:pt x="151" y="326"/>
                      <a:pt x="201" y="351"/>
                    </a:cubicBezTo>
                    <a:cubicBezTo>
                      <a:pt x="251" y="376"/>
                      <a:pt x="326" y="376"/>
                      <a:pt x="377" y="401"/>
                    </a:cubicBezTo>
                    <a:cubicBezTo>
                      <a:pt x="402" y="401"/>
                      <a:pt x="427" y="426"/>
                      <a:pt x="452" y="426"/>
                    </a:cubicBezTo>
                    <a:cubicBezTo>
                      <a:pt x="452" y="401"/>
                      <a:pt x="477" y="401"/>
                      <a:pt x="477" y="376"/>
                    </a:cubicBezTo>
                    <a:cubicBezTo>
                      <a:pt x="527" y="351"/>
                      <a:pt x="577" y="301"/>
                      <a:pt x="627" y="251"/>
                    </a:cubicBezTo>
                    <a:cubicBezTo>
                      <a:pt x="677" y="226"/>
                      <a:pt x="727" y="176"/>
                      <a:pt x="778" y="151"/>
                    </a:cubicBezTo>
                    <a:cubicBezTo>
                      <a:pt x="778" y="126"/>
                      <a:pt x="778" y="126"/>
                      <a:pt x="778" y="126"/>
                    </a:cubicBezTo>
                    <a:cubicBezTo>
                      <a:pt x="702" y="101"/>
                      <a:pt x="652" y="76"/>
                      <a:pt x="602" y="76"/>
                    </a:cubicBezTo>
                    <a:cubicBezTo>
                      <a:pt x="552" y="50"/>
                      <a:pt x="477" y="25"/>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8"/>
              <p:cNvSpPr/>
              <p:nvPr/>
            </p:nvSpPr>
            <p:spPr>
              <a:xfrm>
                <a:off x="4834750" y="1294500"/>
                <a:ext cx="15675" cy="16325"/>
              </a:xfrm>
              <a:custGeom>
                <a:avLst/>
                <a:gdLst/>
                <a:ahLst/>
                <a:cxnLst/>
                <a:rect l="l" t="t" r="r" b="b"/>
                <a:pathLst>
                  <a:path w="627" h="653" extrusionOk="0">
                    <a:moveTo>
                      <a:pt x="0" y="1"/>
                    </a:moveTo>
                    <a:cubicBezTo>
                      <a:pt x="0" y="51"/>
                      <a:pt x="25" y="101"/>
                      <a:pt x="25" y="151"/>
                    </a:cubicBezTo>
                    <a:cubicBezTo>
                      <a:pt x="50" y="251"/>
                      <a:pt x="75" y="377"/>
                      <a:pt x="100" y="502"/>
                    </a:cubicBezTo>
                    <a:cubicBezTo>
                      <a:pt x="100" y="527"/>
                      <a:pt x="126" y="527"/>
                      <a:pt x="126" y="552"/>
                    </a:cubicBezTo>
                    <a:lnTo>
                      <a:pt x="151" y="552"/>
                    </a:lnTo>
                    <a:cubicBezTo>
                      <a:pt x="151" y="577"/>
                      <a:pt x="176" y="577"/>
                      <a:pt x="176" y="577"/>
                    </a:cubicBezTo>
                    <a:cubicBezTo>
                      <a:pt x="201" y="577"/>
                      <a:pt x="251" y="577"/>
                      <a:pt x="276" y="602"/>
                    </a:cubicBezTo>
                    <a:lnTo>
                      <a:pt x="326" y="602"/>
                    </a:lnTo>
                    <a:cubicBezTo>
                      <a:pt x="351" y="602"/>
                      <a:pt x="376" y="627"/>
                      <a:pt x="401" y="627"/>
                    </a:cubicBezTo>
                    <a:cubicBezTo>
                      <a:pt x="426" y="627"/>
                      <a:pt x="451" y="627"/>
                      <a:pt x="476" y="653"/>
                    </a:cubicBezTo>
                    <a:lnTo>
                      <a:pt x="627" y="653"/>
                    </a:lnTo>
                    <a:cubicBezTo>
                      <a:pt x="627" y="627"/>
                      <a:pt x="602" y="602"/>
                      <a:pt x="602" y="577"/>
                    </a:cubicBezTo>
                    <a:cubicBezTo>
                      <a:pt x="577" y="502"/>
                      <a:pt x="577" y="452"/>
                      <a:pt x="552" y="377"/>
                    </a:cubicBezTo>
                    <a:cubicBezTo>
                      <a:pt x="527" y="327"/>
                      <a:pt x="527" y="302"/>
                      <a:pt x="527" y="251"/>
                    </a:cubicBezTo>
                    <a:cubicBezTo>
                      <a:pt x="527" y="226"/>
                      <a:pt x="527" y="201"/>
                      <a:pt x="527" y="176"/>
                    </a:cubicBezTo>
                    <a:lnTo>
                      <a:pt x="476" y="176"/>
                    </a:lnTo>
                    <a:cubicBezTo>
                      <a:pt x="326" y="126"/>
                      <a:pt x="151" y="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8"/>
              <p:cNvSpPr/>
              <p:nvPr/>
            </p:nvSpPr>
            <p:spPr>
              <a:xfrm>
                <a:off x="4861050" y="15457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8"/>
              <p:cNvSpPr/>
              <p:nvPr/>
            </p:nvSpPr>
            <p:spPr>
              <a:xfrm>
                <a:off x="4822200" y="1293875"/>
                <a:ext cx="12575" cy="20700"/>
              </a:xfrm>
              <a:custGeom>
                <a:avLst/>
                <a:gdLst/>
                <a:ahLst/>
                <a:cxnLst/>
                <a:rect l="l" t="t" r="r" b="b"/>
                <a:pathLst>
                  <a:path w="503" h="828" extrusionOk="0">
                    <a:moveTo>
                      <a:pt x="352" y="1"/>
                    </a:moveTo>
                    <a:cubicBezTo>
                      <a:pt x="352" y="1"/>
                      <a:pt x="327" y="26"/>
                      <a:pt x="302" y="26"/>
                    </a:cubicBezTo>
                    <a:cubicBezTo>
                      <a:pt x="252" y="76"/>
                      <a:pt x="227" y="126"/>
                      <a:pt x="176" y="151"/>
                    </a:cubicBezTo>
                    <a:cubicBezTo>
                      <a:pt x="126" y="201"/>
                      <a:pt x="76" y="226"/>
                      <a:pt x="26" y="276"/>
                    </a:cubicBezTo>
                    <a:cubicBezTo>
                      <a:pt x="26" y="276"/>
                      <a:pt x="1" y="276"/>
                      <a:pt x="1" y="302"/>
                    </a:cubicBezTo>
                    <a:cubicBezTo>
                      <a:pt x="26" y="327"/>
                      <a:pt x="26" y="377"/>
                      <a:pt x="51" y="427"/>
                    </a:cubicBezTo>
                    <a:cubicBezTo>
                      <a:pt x="51" y="452"/>
                      <a:pt x="51" y="477"/>
                      <a:pt x="76" y="502"/>
                    </a:cubicBezTo>
                    <a:cubicBezTo>
                      <a:pt x="76" y="527"/>
                      <a:pt x="76" y="552"/>
                      <a:pt x="76" y="577"/>
                    </a:cubicBezTo>
                    <a:cubicBezTo>
                      <a:pt x="101" y="602"/>
                      <a:pt x="101" y="627"/>
                      <a:pt x="126" y="652"/>
                    </a:cubicBezTo>
                    <a:cubicBezTo>
                      <a:pt x="126" y="678"/>
                      <a:pt x="126" y="703"/>
                      <a:pt x="126" y="728"/>
                    </a:cubicBezTo>
                    <a:cubicBezTo>
                      <a:pt x="151" y="753"/>
                      <a:pt x="151" y="753"/>
                      <a:pt x="151" y="778"/>
                    </a:cubicBezTo>
                    <a:cubicBezTo>
                      <a:pt x="151" y="803"/>
                      <a:pt x="151" y="803"/>
                      <a:pt x="151" y="828"/>
                    </a:cubicBezTo>
                    <a:cubicBezTo>
                      <a:pt x="176" y="803"/>
                      <a:pt x="201" y="803"/>
                      <a:pt x="201" y="803"/>
                    </a:cubicBezTo>
                    <a:cubicBezTo>
                      <a:pt x="227" y="778"/>
                      <a:pt x="227" y="753"/>
                      <a:pt x="252" y="753"/>
                    </a:cubicBezTo>
                    <a:cubicBezTo>
                      <a:pt x="277" y="728"/>
                      <a:pt x="302" y="728"/>
                      <a:pt x="302" y="703"/>
                    </a:cubicBezTo>
                    <a:cubicBezTo>
                      <a:pt x="327" y="703"/>
                      <a:pt x="352" y="678"/>
                      <a:pt x="377" y="678"/>
                    </a:cubicBezTo>
                    <a:cubicBezTo>
                      <a:pt x="377" y="652"/>
                      <a:pt x="377" y="652"/>
                      <a:pt x="402" y="652"/>
                    </a:cubicBezTo>
                    <a:cubicBezTo>
                      <a:pt x="402" y="627"/>
                      <a:pt x="402" y="627"/>
                      <a:pt x="427" y="627"/>
                    </a:cubicBezTo>
                    <a:cubicBezTo>
                      <a:pt x="427" y="602"/>
                      <a:pt x="452" y="577"/>
                      <a:pt x="477" y="552"/>
                    </a:cubicBezTo>
                    <a:cubicBezTo>
                      <a:pt x="477" y="552"/>
                      <a:pt x="477" y="552"/>
                      <a:pt x="502" y="527"/>
                    </a:cubicBezTo>
                    <a:cubicBezTo>
                      <a:pt x="477" y="402"/>
                      <a:pt x="452" y="276"/>
                      <a:pt x="427" y="151"/>
                    </a:cubicBezTo>
                    <a:cubicBezTo>
                      <a:pt x="402" y="101"/>
                      <a:pt x="402" y="5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8"/>
              <p:cNvSpPr/>
              <p:nvPr/>
            </p:nvSpPr>
            <p:spPr>
              <a:xfrm>
                <a:off x="4985750" y="1178600"/>
                <a:ext cx="1275" cy="3150"/>
              </a:xfrm>
              <a:custGeom>
                <a:avLst/>
                <a:gdLst/>
                <a:ahLst/>
                <a:cxnLst/>
                <a:rect l="l" t="t" r="r" b="b"/>
                <a:pathLst>
                  <a:path w="51" h="126" extrusionOk="0">
                    <a:moveTo>
                      <a:pt x="0" y="0"/>
                    </a:moveTo>
                    <a:cubicBezTo>
                      <a:pt x="0" y="25"/>
                      <a:pt x="0" y="25"/>
                      <a:pt x="0" y="50"/>
                    </a:cubicBezTo>
                    <a:cubicBezTo>
                      <a:pt x="25" y="75"/>
                      <a:pt x="25" y="101"/>
                      <a:pt x="25" y="126"/>
                    </a:cubicBezTo>
                    <a:cubicBezTo>
                      <a:pt x="50" y="101"/>
                      <a:pt x="50" y="50"/>
                      <a:pt x="50" y="25"/>
                    </a:cubicBezTo>
                    <a:cubicBezTo>
                      <a:pt x="50" y="25"/>
                      <a:pt x="25" y="0"/>
                      <a:pt x="0"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8"/>
              <p:cNvSpPr/>
              <p:nvPr/>
            </p:nvSpPr>
            <p:spPr>
              <a:xfrm>
                <a:off x="4970700" y="1173575"/>
                <a:ext cx="14450" cy="16325"/>
              </a:xfrm>
              <a:custGeom>
                <a:avLst/>
                <a:gdLst/>
                <a:ahLst/>
                <a:cxnLst/>
                <a:rect l="l" t="t" r="r" b="b"/>
                <a:pathLst>
                  <a:path w="578" h="653" extrusionOk="0">
                    <a:moveTo>
                      <a:pt x="1" y="1"/>
                    </a:moveTo>
                    <a:cubicBezTo>
                      <a:pt x="1" y="51"/>
                      <a:pt x="26" y="76"/>
                      <a:pt x="26" y="126"/>
                    </a:cubicBezTo>
                    <a:cubicBezTo>
                      <a:pt x="51" y="251"/>
                      <a:pt x="76" y="377"/>
                      <a:pt x="101" y="502"/>
                    </a:cubicBezTo>
                    <a:cubicBezTo>
                      <a:pt x="101" y="502"/>
                      <a:pt x="101" y="527"/>
                      <a:pt x="101" y="552"/>
                    </a:cubicBezTo>
                    <a:lnTo>
                      <a:pt x="176" y="552"/>
                    </a:lnTo>
                    <a:cubicBezTo>
                      <a:pt x="201" y="577"/>
                      <a:pt x="251" y="577"/>
                      <a:pt x="277" y="577"/>
                    </a:cubicBezTo>
                    <a:cubicBezTo>
                      <a:pt x="277" y="602"/>
                      <a:pt x="302" y="602"/>
                      <a:pt x="327" y="602"/>
                    </a:cubicBezTo>
                    <a:cubicBezTo>
                      <a:pt x="352" y="602"/>
                      <a:pt x="377" y="602"/>
                      <a:pt x="377" y="627"/>
                    </a:cubicBezTo>
                    <a:lnTo>
                      <a:pt x="477" y="627"/>
                    </a:lnTo>
                    <a:cubicBezTo>
                      <a:pt x="502" y="627"/>
                      <a:pt x="527" y="652"/>
                      <a:pt x="552" y="652"/>
                    </a:cubicBezTo>
                    <a:cubicBezTo>
                      <a:pt x="577" y="602"/>
                      <a:pt x="577" y="552"/>
                      <a:pt x="577" y="527"/>
                    </a:cubicBezTo>
                    <a:cubicBezTo>
                      <a:pt x="577" y="477"/>
                      <a:pt x="552" y="427"/>
                      <a:pt x="552" y="377"/>
                    </a:cubicBezTo>
                    <a:cubicBezTo>
                      <a:pt x="527" y="327"/>
                      <a:pt x="527" y="276"/>
                      <a:pt x="527" y="226"/>
                    </a:cubicBezTo>
                    <a:cubicBezTo>
                      <a:pt x="502" y="226"/>
                      <a:pt x="502" y="201"/>
                      <a:pt x="502" y="176"/>
                    </a:cubicBezTo>
                    <a:lnTo>
                      <a:pt x="477" y="176"/>
                    </a:lnTo>
                    <a:cubicBezTo>
                      <a:pt x="327" y="126"/>
                      <a:pt x="151" y="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8"/>
              <p:cNvSpPr/>
              <p:nvPr/>
            </p:nvSpPr>
            <p:spPr>
              <a:xfrm>
                <a:off x="4987000" y="1174200"/>
                <a:ext cx="1275" cy="1275"/>
              </a:xfrm>
              <a:custGeom>
                <a:avLst/>
                <a:gdLst/>
                <a:ahLst/>
                <a:cxnLst/>
                <a:rect l="l" t="t" r="r" b="b"/>
                <a:pathLst>
                  <a:path w="51" h="51" extrusionOk="0">
                    <a:moveTo>
                      <a:pt x="51" y="1"/>
                    </a:moveTo>
                    <a:cubicBezTo>
                      <a:pt x="51" y="1"/>
                      <a:pt x="26" y="26"/>
                      <a:pt x="0" y="26"/>
                    </a:cubicBezTo>
                    <a:cubicBezTo>
                      <a:pt x="26" y="26"/>
                      <a:pt x="26" y="26"/>
                      <a:pt x="51" y="51"/>
                    </a:cubicBezTo>
                    <a:cubicBezTo>
                      <a:pt x="51" y="26"/>
                      <a:pt x="51" y="1"/>
                      <a:pt x="51"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8"/>
              <p:cNvSpPr/>
              <p:nvPr/>
            </p:nvSpPr>
            <p:spPr>
              <a:xfrm>
                <a:off x="4970075" y="1159800"/>
                <a:ext cx="20700" cy="13800"/>
              </a:xfrm>
              <a:custGeom>
                <a:avLst/>
                <a:gdLst/>
                <a:ahLst/>
                <a:cxnLst/>
                <a:rect l="l" t="t" r="r" b="b"/>
                <a:pathLst>
                  <a:path w="828" h="552" extrusionOk="0">
                    <a:moveTo>
                      <a:pt x="452" y="0"/>
                    </a:moveTo>
                    <a:cubicBezTo>
                      <a:pt x="427" y="25"/>
                      <a:pt x="402" y="25"/>
                      <a:pt x="377" y="50"/>
                    </a:cubicBezTo>
                    <a:cubicBezTo>
                      <a:pt x="352" y="76"/>
                      <a:pt x="302" y="126"/>
                      <a:pt x="251" y="176"/>
                    </a:cubicBezTo>
                    <a:cubicBezTo>
                      <a:pt x="201" y="201"/>
                      <a:pt x="151" y="251"/>
                      <a:pt x="101" y="301"/>
                    </a:cubicBezTo>
                    <a:cubicBezTo>
                      <a:pt x="76" y="326"/>
                      <a:pt x="26" y="351"/>
                      <a:pt x="1" y="401"/>
                    </a:cubicBezTo>
                    <a:cubicBezTo>
                      <a:pt x="51" y="401"/>
                      <a:pt x="76" y="426"/>
                      <a:pt x="126" y="426"/>
                    </a:cubicBezTo>
                    <a:cubicBezTo>
                      <a:pt x="201" y="451"/>
                      <a:pt x="251" y="477"/>
                      <a:pt x="327" y="502"/>
                    </a:cubicBezTo>
                    <a:cubicBezTo>
                      <a:pt x="377" y="502"/>
                      <a:pt x="452" y="527"/>
                      <a:pt x="527" y="552"/>
                    </a:cubicBezTo>
                    <a:lnTo>
                      <a:pt x="552" y="552"/>
                    </a:lnTo>
                    <a:cubicBezTo>
                      <a:pt x="552" y="552"/>
                      <a:pt x="577" y="552"/>
                      <a:pt x="577" y="527"/>
                    </a:cubicBezTo>
                    <a:lnTo>
                      <a:pt x="627" y="527"/>
                    </a:lnTo>
                    <a:cubicBezTo>
                      <a:pt x="677" y="502"/>
                      <a:pt x="703" y="477"/>
                      <a:pt x="753" y="451"/>
                    </a:cubicBezTo>
                    <a:lnTo>
                      <a:pt x="778" y="451"/>
                    </a:lnTo>
                    <a:cubicBezTo>
                      <a:pt x="803" y="351"/>
                      <a:pt x="828" y="251"/>
                      <a:pt x="828" y="176"/>
                    </a:cubicBezTo>
                    <a:cubicBezTo>
                      <a:pt x="803" y="176"/>
                      <a:pt x="778" y="176"/>
                      <a:pt x="753" y="151"/>
                    </a:cubicBezTo>
                    <a:cubicBezTo>
                      <a:pt x="703" y="126"/>
                      <a:pt x="652" y="101"/>
                      <a:pt x="577" y="76"/>
                    </a:cubicBezTo>
                    <a:cubicBezTo>
                      <a:pt x="527" y="50"/>
                      <a:pt x="50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8"/>
              <p:cNvSpPr/>
              <p:nvPr/>
            </p:nvSpPr>
            <p:spPr>
              <a:xfrm>
                <a:off x="4973225" y="1652275"/>
                <a:ext cx="14425" cy="20700"/>
              </a:xfrm>
              <a:custGeom>
                <a:avLst/>
                <a:gdLst/>
                <a:ahLst/>
                <a:cxnLst/>
                <a:rect l="l" t="t" r="r" b="b"/>
                <a:pathLst>
                  <a:path w="577" h="828" extrusionOk="0">
                    <a:moveTo>
                      <a:pt x="476" y="1"/>
                    </a:moveTo>
                    <a:cubicBezTo>
                      <a:pt x="476" y="26"/>
                      <a:pt x="476" y="26"/>
                      <a:pt x="476" y="26"/>
                    </a:cubicBezTo>
                    <a:cubicBezTo>
                      <a:pt x="426" y="51"/>
                      <a:pt x="376" y="76"/>
                      <a:pt x="351" y="126"/>
                    </a:cubicBezTo>
                    <a:cubicBezTo>
                      <a:pt x="326" y="151"/>
                      <a:pt x="301" y="176"/>
                      <a:pt x="276" y="176"/>
                    </a:cubicBezTo>
                    <a:cubicBezTo>
                      <a:pt x="251" y="201"/>
                      <a:pt x="226" y="226"/>
                      <a:pt x="201" y="226"/>
                    </a:cubicBezTo>
                    <a:cubicBezTo>
                      <a:pt x="176" y="276"/>
                      <a:pt x="150" y="301"/>
                      <a:pt x="100" y="327"/>
                    </a:cubicBezTo>
                    <a:cubicBezTo>
                      <a:pt x="75" y="352"/>
                      <a:pt x="50" y="377"/>
                      <a:pt x="25" y="377"/>
                    </a:cubicBezTo>
                    <a:lnTo>
                      <a:pt x="0" y="377"/>
                    </a:lnTo>
                    <a:cubicBezTo>
                      <a:pt x="0" y="402"/>
                      <a:pt x="0" y="427"/>
                      <a:pt x="25" y="452"/>
                    </a:cubicBezTo>
                    <a:cubicBezTo>
                      <a:pt x="50" y="577"/>
                      <a:pt x="75" y="702"/>
                      <a:pt x="100" y="828"/>
                    </a:cubicBezTo>
                    <a:cubicBezTo>
                      <a:pt x="125" y="803"/>
                      <a:pt x="176" y="778"/>
                      <a:pt x="201" y="753"/>
                    </a:cubicBezTo>
                    <a:cubicBezTo>
                      <a:pt x="251" y="702"/>
                      <a:pt x="301" y="677"/>
                      <a:pt x="351" y="627"/>
                    </a:cubicBezTo>
                    <a:cubicBezTo>
                      <a:pt x="401" y="602"/>
                      <a:pt x="451" y="552"/>
                      <a:pt x="476" y="527"/>
                    </a:cubicBezTo>
                    <a:cubicBezTo>
                      <a:pt x="526" y="502"/>
                      <a:pt x="551" y="477"/>
                      <a:pt x="577" y="452"/>
                    </a:cubicBezTo>
                    <a:cubicBezTo>
                      <a:pt x="577" y="427"/>
                      <a:pt x="577" y="402"/>
                      <a:pt x="577" y="377"/>
                    </a:cubicBezTo>
                    <a:cubicBezTo>
                      <a:pt x="551" y="327"/>
                      <a:pt x="551" y="276"/>
                      <a:pt x="526" y="226"/>
                    </a:cubicBezTo>
                    <a:cubicBezTo>
                      <a:pt x="526" y="176"/>
                      <a:pt x="501" y="126"/>
                      <a:pt x="501" y="76"/>
                    </a:cubicBezTo>
                    <a:cubicBezTo>
                      <a:pt x="501" y="51"/>
                      <a:pt x="476" y="26"/>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8"/>
              <p:cNvSpPr/>
              <p:nvPr/>
            </p:nvSpPr>
            <p:spPr>
              <a:xfrm>
                <a:off x="4992650" y="1684225"/>
                <a:ext cx="9400" cy="6300"/>
              </a:xfrm>
              <a:custGeom>
                <a:avLst/>
                <a:gdLst/>
                <a:ahLst/>
                <a:cxnLst/>
                <a:rect l="l" t="t" r="r" b="b"/>
                <a:pathLst>
                  <a:path w="376" h="252" extrusionOk="0">
                    <a:moveTo>
                      <a:pt x="0" y="1"/>
                    </a:moveTo>
                    <a:cubicBezTo>
                      <a:pt x="0" y="26"/>
                      <a:pt x="0" y="26"/>
                      <a:pt x="0" y="51"/>
                    </a:cubicBezTo>
                    <a:cubicBezTo>
                      <a:pt x="0" y="76"/>
                      <a:pt x="25" y="101"/>
                      <a:pt x="25" y="126"/>
                    </a:cubicBezTo>
                    <a:cubicBezTo>
                      <a:pt x="100" y="151"/>
                      <a:pt x="175" y="201"/>
                      <a:pt x="251" y="252"/>
                    </a:cubicBezTo>
                    <a:lnTo>
                      <a:pt x="376" y="151"/>
                    </a:lnTo>
                    <a:cubicBezTo>
                      <a:pt x="376" y="151"/>
                      <a:pt x="376" y="126"/>
                      <a:pt x="376" y="126"/>
                    </a:cubicBezTo>
                    <a:lnTo>
                      <a:pt x="351" y="126"/>
                    </a:lnTo>
                    <a:cubicBezTo>
                      <a:pt x="326" y="101"/>
                      <a:pt x="276" y="101"/>
                      <a:pt x="251" y="76"/>
                    </a:cubicBezTo>
                    <a:cubicBezTo>
                      <a:pt x="175" y="51"/>
                      <a:pt x="75" y="26"/>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8"/>
              <p:cNvSpPr/>
              <p:nvPr/>
            </p:nvSpPr>
            <p:spPr>
              <a:xfrm>
                <a:off x="4976975" y="1665450"/>
                <a:ext cx="26350" cy="13800"/>
              </a:xfrm>
              <a:custGeom>
                <a:avLst/>
                <a:gdLst/>
                <a:ahLst/>
                <a:cxnLst/>
                <a:rect l="l" t="t" r="r" b="b"/>
                <a:pathLst>
                  <a:path w="1054" h="552" extrusionOk="0">
                    <a:moveTo>
                      <a:pt x="452" y="0"/>
                    </a:moveTo>
                    <a:cubicBezTo>
                      <a:pt x="427" y="0"/>
                      <a:pt x="401" y="25"/>
                      <a:pt x="376" y="50"/>
                    </a:cubicBezTo>
                    <a:cubicBezTo>
                      <a:pt x="351" y="75"/>
                      <a:pt x="301" y="125"/>
                      <a:pt x="251" y="150"/>
                    </a:cubicBezTo>
                    <a:cubicBezTo>
                      <a:pt x="201" y="201"/>
                      <a:pt x="151" y="251"/>
                      <a:pt x="101" y="301"/>
                    </a:cubicBezTo>
                    <a:cubicBezTo>
                      <a:pt x="76" y="326"/>
                      <a:pt x="26" y="351"/>
                      <a:pt x="0" y="401"/>
                    </a:cubicBezTo>
                    <a:cubicBezTo>
                      <a:pt x="51" y="401"/>
                      <a:pt x="76" y="426"/>
                      <a:pt x="126" y="426"/>
                    </a:cubicBezTo>
                    <a:cubicBezTo>
                      <a:pt x="201" y="451"/>
                      <a:pt x="251" y="476"/>
                      <a:pt x="326" y="501"/>
                    </a:cubicBezTo>
                    <a:cubicBezTo>
                      <a:pt x="376" y="501"/>
                      <a:pt x="452" y="526"/>
                      <a:pt x="527" y="551"/>
                    </a:cubicBezTo>
                    <a:lnTo>
                      <a:pt x="552" y="551"/>
                    </a:lnTo>
                    <a:cubicBezTo>
                      <a:pt x="552" y="551"/>
                      <a:pt x="552" y="551"/>
                      <a:pt x="577" y="526"/>
                    </a:cubicBezTo>
                    <a:cubicBezTo>
                      <a:pt x="577" y="526"/>
                      <a:pt x="602" y="526"/>
                      <a:pt x="627" y="501"/>
                    </a:cubicBezTo>
                    <a:cubicBezTo>
                      <a:pt x="652" y="501"/>
                      <a:pt x="702" y="476"/>
                      <a:pt x="727" y="451"/>
                    </a:cubicBezTo>
                    <a:cubicBezTo>
                      <a:pt x="777" y="426"/>
                      <a:pt x="828" y="401"/>
                      <a:pt x="878" y="376"/>
                    </a:cubicBezTo>
                    <a:cubicBezTo>
                      <a:pt x="928" y="351"/>
                      <a:pt x="953" y="326"/>
                      <a:pt x="1003" y="301"/>
                    </a:cubicBezTo>
                    <a:cubicBezTo>
                      <a:pt x="1028" y="301"/>
                      <a:pt x="1028" y="276"/>
                      <a:pt x="1053" y="276"/>
                    </a:cubicBezTo>
                    <a:cubicBezTo>
                      <a:pt x="953" y="226"/>
                      <a:pt x="853" y="201"/>
                      <a:pt x="752" y="150"/>
                    </a:cubicBezTo>
                    <a:cubicBezTo>
                      <a:pt x="702" y="125"/>
                      <a:pt x="627" y="100"/>
                      <a:pt x="577" y="50"/>
                    </a:cubicBezTo>
                    <a:cubicBezTo>
                      <a:pt x="527" y="50"/>
                      <a:pt x="477" y="25"/>
                      <a:pt x="452"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8"/>
              <p:cNvSpPr/>
              <p:nvPr/>
            </p:nvSpPr>
            <p:spPr>
              <a:xfrm>
                <a:off x="4973850" y="1189250"/>
                <a:ext cx="10050" cy="10050"/>
              </a:xfrm>
              <a:custGeom>
                <a:avLst/>
                <a:gdLst/>
                <a:ahLst/>
                <a:cxnLst/>
                <a:rect l="l" t="t" r="r" b="b"/>
                <a:pathLst>
                  <a:path w="402" h="402" extrusionOk="0">
                    <a:moveTo>
                      <a:pt x="0" y="0"/>
                    </a:moveTo>
                    <a:cubicBezTo>
                      <a:pt x="25" y="76"/>
                      <a:pt x="50" y="176"/>
                      <a:pt x="75" y="251"/>
                    </a:cubicBezTo>
                    <a:cubicBezTo>
                      <a:pt x="75" y="251"/>
                      <a:pt x="75" y="251"/>
                      <a:pt x="75" y="276"/>
                    </a:cubicBezTo>
                    <a:cubicBezTo>
                      <a:pt x="151" y="301"/>
                      <a:pt x="251" y="351"/>
                      <a:pt x="326" y="401"/>
                    </a:cubicBezTo>
                    <a:cubicBezTo>
                      <a:pt x="351" y="301"/>
                      <a:pt x="376" y="201"/>
                      <a:pt x="401" y="101"/>
                    </a:cubicBezTo>
                    <a:lnTo>
                      <a:pt x="376" y="101"/>
                    </a:lnTo>
                    <a:cubicBezTo>
                      <a:pt x="376" y="101"/>
                      <a:pt x="351" y="76"/>
                      <a:pt x="326" y="76"/>
                    </a:cubicBezTo>
                    <a:cubicBezTo>
                      <a:pt x="301" y="76"/>
                      <a:pt x="276" y="50"/>
                      <a:pt x="226" y="50"/>
                    </a:cubicBezTo>
                    <a:cubicBezTo>
                      <a:pt x="176" y="25"/>
                      <a:pt x="125" y="25"/>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8"/>
              <p:cNvSpPr/>
              <p:nvPr/>
            </p:nvSpPr>
            <p:spPr>
              <a:xfrm>
                <a:off x="5003925" y="16723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8"/>
              <p:cNvSpPr/>
              <p:nvPr/>
            </p:nvSpPr>
            <p:spPr>
              <a:xfrm>
                <a:off x="4976350" y="1199900"/>
                <a:ext cx="5025" cy="11925"/>
              </a:xfrm>
              <a:custGeom>
                <a:avLst/>
                <a:gdLst/>
                <a:ahLst/>
                <a:cxnLst/>
                <a:rect l="l" t="t" r="r" b="b"/>
                <a:pathLst>
                  <a:path w="201" h="477" extrusionOk="0">
                    <a:moveTo>
                      <a:pt x="0" y="0"/>
                    </a:moveTo>
                    <a:lnTo>
                      <a:pt x="0" y="0"/>
                    </a:lnTo>
                    <a:cubicBezTo>
                      <a:pt x="25" y="76"/>
                      <a:pt x="51" y="151"/>
                      <a:pt x="51" y="226"/>
                    </a:cubicBezTo>
                    <a:cubicBezTo>
                      <a:pt x="76" y="276"/>
                      <a:pt x="101" y="351"/>
                      <a:pt x="101" y="401"/>
                    </a:cubicBezTo>
                    <a:cubicBezTo>
                      <a:pt x="101" y="426"/>
                      <a:pt x="101" y="452"/>
                      <a:pt x="101" y="477"/>
                    </a:cubicBezTo>
                    <a:cubicBezTo>
                      <a:pt x="151" y="351"/>
                      <a:pt x="176" y="226"/>
                      <a:pt x="201" y="101"/>
                    </a:cubicBezTo>
                    <a:lnTo>
                      <a:pt x="176" y="101"/>
                    </a:lnTo>
                    <a:cubicBezTo>
                      <a:pt x="126" y="51"/>
                      <a:pt x="76"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8"/>
              <p:cNvSpPr/>
              <p:nvPr/>
            </p:nvSpPr>
            <p:spPr>
              <a:xfrm>
                <a:off x="4953175" y="1156375"/>
                <a:ext cx="13800" cy="12225"/>
              </a:xfrm>
              <a:custGeom>
                <a:avLst/>
                <a:gdLst/>
                <a:ahLst/>
                <a:cxnLst/>
                <a:rect l="l" t="t" r="r" b="b"/>
                <a:pathLst>
                  <a:path w="552" h="489" extrusionOk="0">
                    <a:moveTo>
                      <a:pt x="293" y="1"/>
                    </a:moveTo>
                    <a:cubicBezTo>
                      <a:pt x="201" y="1"/>
                      <a:pt x="100" y="12"/>
                      <a:pt x="0" y="12"/>
                    </a:cubicBezTo>
                    <a:cubicBezTo>
                      <a:pt x="0" y="37"/>
                      <a:pt x="25" y="62"/>
                      <a:pt x="25" y="112"/>
                    </a:cubicBezTo>
                    <a:cubicBezTo>
                      <a:pt x="50" y="162"/>
                      <a:pt x="75" y="213"/>
                      <a:pt x="100" y="263"/>
                    </a:cubicBezTo>
                    <a:cubicBezTo>
                      <a:pt x="100" y="288"/>
                      <a:pt x="100" y="313"/>
                      <a:pt x="125" y="338"/>
                    </a:cubicBezTo>
                    <a:cubicBezTo>
                      <a:pt x="125" y="338"/>
                      <a:pt x="125" y="363"/>
                      <a:pt x="125" y="363"/>
                    </a:cubicBezTo>
                    <a:cubicBezTo>
                      <a:pt x="251" y="413"/>
                      <a:pt x="351" y="438"/>
                      <a:pt x="451" y="463"/>
                    </a:cubicBezTo>
                    <a:cubicBezTo>
                      <a:pt x="476" y="488"/>
                      <a:pt x="501" y="488"/>
                      <a:pt x="551" y="488"/>
                    </a:cubicBezTo>
                    <a:cubicBezTo>
                      <a:pt x="551" y="488"/>
                      <a:pt x="526" y="463"/>
                      <a:pt x="526" y="438"/>
                    </a:cubicBezTo>
                    <a:cubicBezTo>
                      <a:pt x="501" y="313"/>
                      <a:pt x="476" y="187"/>
                      <a:pt x="426" y="62"/>
                    </a:cubicBezTo>
                    <a:cubicBezTo>
                      <a:pt x="426" y="37"/>
                      <a:pt x="426" y="12"/>
                      <a:pt x="426" y="12"/>
                    </a:cubicBezTo>
                    <a:cubicBezTo>
                      <a:pt x="384" y="4"/>
                      <a:pt x="340"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8"/>
              <p:cNvSpPr/>
              <p:nvPr/>
            </p:nvSpPr>
            <p:spPr>
              <a:xfrm>
                <a:off x="4943150" y="1156675"/>
                <a:ext cx="11300" cy="8150"/>
              </a:xfrm>
              <a:custGeom>
                <a:avLst/>
                <a:gdLst/>
                <a:ahLst/>
                <a:cxnLst/>
                <a:rect l="l" t="t" r="r" b="b"/>
                <a:pathLst>
                  <a:path w="452" h="326" extrusionOk="0">
                    <a:moveTo>
                      <a:pt x="276" y="0"/>
                    </a:moveTo>
                    <a:cubicBezTo>
                      <a:pt x="176" y="0"/>
                      <a:pt x="100" y="0"/>
                      <a:pt x="0" y="25"/>
                    </a:cubicBezTo>
                    <a:cubicBezTo>
                      <a:pt x="25" y="75"/>
                      <a:pt x="50" y="125"/>
                      <a:pt x="75" y="175"/>
                    </a:cubicBezTo>
                    <a:lnTo>
                      <a:pt x="100" y="175"/>
                    </a:lnTo>
                    <a:cubicBezTo>
                      <a:pt x="100" y="201"/>
                      <a:pt x="100" y="201"/>
                      <a:pt x="100" y="201"/>
                    </a:cubicBezTo>
                    <a:lnTo>
                      <a:pt x="125" y="201"/>
                    </a:lnTo>
                    <a:cubicBezTo>
                      <a:pt x="176" y="226"/>
                      <a:pt x="251" y="251"/>
                      <a:pt x="301" y="276"/>
                    </a:cubicBezTo>
                    <a:cubicBezTo>
                      <a:pt x="351" y="276"/>
                      <a:pt x="401" y="301"/>
                      <a:pt x="451" y="326"/>
                    </a:cubicBezTo>
                    <a:cubicBezTo>
                      <a:pt x="426" y="301"/>
                      <a:pt x="426" y="276"/>
                      <a:pt x="401" y="251"/>
                    </a:cubicBezTo>
                    <a:cubicBezTo>
                      <a:pt x="376" y="201"/>
                      <a:pt x="351" y="150"/>
                      <a:pt x="326" y="100"/>
                    </a:cubicBezTo>
                    <a:cubicBezTo>
                      <a:pt x="301" y="50"/>
                      <a:pt x="301" y="25"/>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8"/>
              <p:cNvSpPr/>
              <p:nvPr/>
            </p:nvSpPr>
            <p:spPr>
              <a:xfrm>
                <a:off x="4966325" y="1156675"/>
                <a:ext cx="14425" cy="10675"/>
              </a:xfrm>
              <a:custGeom>
                <a:avLst/>
                <a:gdLst/>
                <a:ahLst/>
                <a:cxnLst/>
                <a:rect l="l" t="t" r="r" b="b"/>
                <a:pathLst>
                  <a:path w="577" h="427" extrusionOk="0">
                    <a:moveTo>
                      <a:pt x="0" y="0"/>
                    </a:moveTo>
                    <a:lnTo>
                      <a:pt x="25" y="50"/>
                    </a:lnTo>
                    <a:cubicBezTo>
                      <a:pt x="51" y="175"/>
                      <a:pt x="76" y="301"/>
                      <a:pt x="101" y="426"/>
                    </a:cubicBezTo>
                    <a:cubicBezTo>
                      <a:pt x="151" y="401"/>
                      <a:pt x="176" y="376"/>
                      <a:pt x="201" y="351"/>
                    </a:cubicBezTo>
                    <a:cubicBezTo>
                      <a:pt x="251" y="326"/>
                      <a:pt x="301" y="276"/>
                      <a:pt x="351" y="226"/>
                    </a:cubicBezTo>
                    <a:cubicBezTo>
                      <a:pt x="401" y="201"/>
                      <a:pt x="452" y="150"/>
                      <a:pt x="502" y="125"/>
                    </a:cubicBezTo>
                    <a:cubicBezTo>
                      <a:pt x="527" y="100"/>
                      <a:pt x="552" y="75"/>
                      <a:pt x="577" y="50"/>
                    </a:cubicBezTo>
                    <a:cubicBezTo>
                      <a:pt x="577" y="50"/>
                      <a:pt x="577" y="25"/>
                      <a:pt x="577" y="25"/>
                    </a:cubicBezTo>
                    <a:cubicBezTo>
                      <a:pt x="426" y="0"/>
                      <a:pt x="226"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8"/>
              <p:cNvSpPr/>
              <p:nvPr/>
            </p:nvSpPr>
            <p:spPr>
              <a:xfrm>
                <a:off x="4983875" y="1681100"/>
                <a:ext cx="6900" cy="4425"/>
              </a:xfrm>
              <a:custGeom>
                <a:avLst/>
                <a:gdLst/>
                <a:ahLst/>
                <a:cxnLst/>
                <a:rect l="l" t="t" r="r" b="b"/>
                <a:pathLst>
                  <a:path w="276" h="177" extrusionOk="0">
                    <a:moveTo>
                      <a:pt x="0" y="1"/>
                    </a:moveTo>
                    <a:cubicBezTo>
                      <a:pt x="75" y="76"/>
                      <a:pt x="176" y="126"/>
                      <a:pt x="276" y="176"/>
                    </a:cubicBezTo>
                    <a:cubicBezTo>
                      <a:pt x="276" y="176"/>
                      <a:pt x="276" y="176"/>
                      <a:pt x="276" y="151"/>
                    </a:cubicBezTo>
                    <a:cubicBezTo>
                      <a:pt x="251" y="151"/>
                      <a:pt x="251" y="126"/>
                      <a:pt x="251" y="101"/>
                    </a:cubicBezTo>
                    <a:lnTo>
                      <a:pt x="226" y="101"/>
                    </a:lnTo>
                    <a:cubicBezTo>
                      <a:pt x="151" y="76"/>
                      <a:pt x="75" y="5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8"/>
              <p:cNvSpPr/>
              <p:nvPr/>
            </p:nvSpPr>
            <p:spPr>
              <a:xfrm>
                <a:off x="4958175" y="1657925"/>
                <a:ext cx="15700" cy="16300"/>
              </a:xfrm>
              <a:custGeom>
                <a:avLst/>
                <a:gdLst/>
                <a:ahLst/>
                <a:cxnLst/>
                <a:rect l="l" t="t" r="r" b="b"/>
                <a:pathLst>
                  <a:path w="628" h="652" extrusionOk="0">
                    <a:moveTo>
                      <a:pt x="1" y="0"/>
                    </a:moveTo>
                    <a:cubicBezTo>
                      <a:pt x="26" y="50"/>
                      <a:pt x="26" y="75"/>
                      <a:pt x="51" y="126"/>
                    </a:cubicBezTo>
                    <a:cubicBezTo>
                      <a:pt x="76" y="176"/>
                      <a:pt x="76" y="226"/>
                      <a:pt x="101" y="276"/>
                    </a:cubicBezTo>
                    <a:cubicBezTo>
                      <a:pt x="101" y="276"/>
                      <a:pt x="126" y="301"/>
                      <a:pt x="126" y="326"/>
                    </a:cubicBezTo>
                    <a:cubicBezTo>
                      <a:pt x="276" y="451"/>
                      <a:pt x="427" y="552"/>
                      <a:pt x="577" y="652"/>
                    </a:cubicBezTo>
                    <a:lnTo>
                      <a:pt x="627" y="652"/>
                    </a:lnTo>
                    <a:cubicBezTo>
                      <a:pt x="602" y="652"/>
                      <a:pt x="602" y="627"/>
                      <a:pt x="602" y="602"/>
                    </a:cubicBezTo>
                    <a:cubicBezTo>
                      <a:pt x="577" y="476"/>
                      <a:pt x="552" y="351"/>
                      <a:pt x="502" y="226"/>
                    </a:cubicBezTo>
                    <a:cubicBezTo>
                      <a:pt x="502" y="201"/>
                      <a:pt x="502" y="151"/>
                      <a:pt x="477" y="126"/>
                    </a:cubicBezTo>
                    <a:lnTo>
                      <a:pt x="452" y="126"/>
                    </a:lnTo>
                    <a:cubicBezTo>
                      <a:pt x="377" y="101"/>
                      <a:pt x="326" y="75"/>
                      <a:pt x="276" y="75"/>
                    </a:cubicBezTo>
                    <a:cubicBezTo>
                      <a:pt x="226" y="50"/>
                      <a:pt x="201" y="50"/>
                      <a:pt x="176" y="50"/>
                    </a:cubicBezTo>
                    <a:cubicBezTo>
                      <a:pt x="151" y="25"/>
                      <a:pt x="101" y="25"/>
                      <a:pt x="76"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8"/>
              <p:cNvSpPr/>
              <p:nvPr/>
            </p:nvSpPr>
            <p:spPr>
              <a:xfrm>
                <a:off x="4982625" y="1157925"/>
                <a:ext cx="9400" cy="4400"/>
              </a:xfrm>
              <a:custGeom>
                <a:avLst/>
                <a:gdLst/>
                <a:ahLst/>
                <a:cxnLst/>
                <a:rect l="l" t="t" r="r" b="b"/>
                <a:pathLst>
                  <a:path w="376" h="176" extrusionOk="0">
                    <a:moveTo>
                      <a:pt x="50" y="0"/>
                    </a:moveTo>
                    <a:cubicBezTo>
                      <a:pt x="25" y="0"/>
                      <a:pt x="25" y="0"/>
                      <a:pt x="0" y="25"/>
                    </a:cubicBezTo>
                    <a:cubicBezTo>
                      <a:pt x="50" y="25"/>
                      <a:pt x="75" y="50"/>
                      <a:pt x="100" y="50"/>
                    </a:cubicBezTo>
                    <a:cubicBezTo>
                      <a:pt x="150" y="75"/>
                      <a:pt x="175" y="100"/>
                      <a:pt x="226" y="100"/>
                    </a:cubicBezTo>
                    <a:cubicBezTo>
                      <a:pt x="251" y="125"/>
                      <a:pt x="301" y="151"/>
                      <a:pt x="351" y="176"/>
                    </a:cubicBezTo>
                    <a:cubicBezTo>
                      <a:pt x="376" y="100"/>
                      <a:pt x="376" y="50"/>
                      <a:pt x="376" y="50"/>
                    </a:cubicBezTo>
                    <a:cubicBezTo>
                      <a:pt x="376" y="50"/>
                      <a:pt x="27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8"/>
              <p:cNvSpPr/>
              <p:nvPr/>
            </p:nvSpPr>
            <p:spPr>
              <a:xfrm>
                <a:off x="4793400" y="1248775"/>
                <a:ext cx="85225" cy="88375"/>
              </a:xfrm>
              <a:custGeom>
                <a:avLst/>
                <a:gdLst/>
                <a:ahLst/>
                <a:cxnLst/>
                <a:rect l="l" t="t" r="r" b="b"/>
                <a:pathLst>
                  <a:path w="3409" h="3535" extrusionOk="0">
                    <a:moveTo>
                      <a:pt x="1980" y="777"/>
                    </a:moveTo>
                    <a:cubicBezTo>
                      <a:pt x="1980" y="802"/>
                      <a:pt x="1980" y="802"/>
                      <a:pt x="1980" y="827"/>
                    </a:cubicBezTo>
                    <a:cubicBezTo>
                      <a:pt x="1980" y="877"/>
                      <a:pt x="2005" y="928"/>
                      <a:pt x="2005" y="978"/>
                    </a:cubicBezTo>
                    <a:cubicBezTo>
                      <a:pt x="2030" y="1028"/>
                      <a:pt x="2030" y="1078"/>
                      <a:pt x="2055" y="1128"/>
                    </a:cubicBezTo>
                    <a:cubicBezTo>
                      <a:pt x="2055" y="1153"/>
                      <a:pt x="2055" y="1178"/>
                      <a:pt x="2080" y="1203"/>
                    </a:cubicBezTo>
                    <a:cubicBezTo>
                      <a:pt x="2030" y="1228"/>
                      <a:pt x="2005" y="1253"/>
                      <a:pt x="1980" y="1278"/>
                    </a:cubicBezTo>
                    <a:cubicBezTo>
                      <a:pt x="1930" y="1329"/>
                      <a:pt x="1880" y="1354"/>
                      <a:pt x="1830" y="1404"/>
                    </a:cubicBezTo>
                    <a:cubicBezTo>
                      <a:pt x="1780" y="1429"/>
                      <a:pt x="1729" y="1479"/>
                      <a:pt x="1679" y="1504"/>
                    </a:cubicBezTo>
                    <a:cubicBezTo>
                      <a:pt x="1654" y="1529"/>
                      <a:pt x="1629" y="1579"/>
                      <a:pt x="1604" y="1604"/>
                    </a:cubicBezTo>
                    <a:cubicBezTo>
                      <a:pt x="1604" y="1604"/>
                      <a:pt x="1604" y="1579"/>
                      <a:pt x="1579" y="1579"/>
                    </a:cubicBezTo>
                    <a:cubicBezTo>
                      <a:pt x="1554" y="1454"/>
                      <a:pt x="1529" y="1329"/>
                      <a:pt x="1504" y="1203"/>
                    </a:cubicBezTo>
                    <a:lnTo>
                      <a:pt x="1479" y="1153"/>
                    </a:lnTo>
                    <a:lnTo>
                      <a:pt x="1504" y="1153"/>
                    </a:lnTo>
                    <a:cubicBezTo>
                      <a:pt x="1529" y="1128"/>
                      <a:pt x="1554" y="1103"/>
                      <a:pt x="1604" y="1078"/>
                    </a:cubicBezTo>
                    <a:cubicBezTo>
                      <a:pt x="1629" y="1053"/>
                      <a:pt x="1654" y="1028"/>
                      <a:pt x="1679" y="1003"/>
                    </a:cubicBezTo>
                    <a:cubicBezTo>
                      <a:pt x="1704" y="978"/>
                      <a:pt x="1729" y="978"/>
                      <a:pt x="1754" y="953"/>
                    </a:cubicBezTo>
                    <a:cubicBezTo>
                      <a:pt x="1780" y="928"/>
                      <a:pt x="1805" y="903"/>
                      <a:pt x="1830" y="877"/>
                    </a:cubicBezTo>
                    <a:cubicBezTo>
                      <a:pt x="1855" y="852"/>
                      <a:pt x="1905" y="827"/>
                      <a:pt x="1955" y="777"/>
                    </a:cubicBezTo>
                    <a:close/>
                    <a:moveTo>
                      <a:pt x="877" y="978"/>
                    </a:moveTo>
                    <a:lnTo>
                      <a:pt x="978" y="1003"/>
                    </a:lnTo>
                    <a:cubicBezTo>
                      <a:pt x="1003" y="1003"/>
                      <a:pt x="1028" y="1028"/>
                      <a:pt x="1053" y="1028"/>
                    </a:cubicBezTo>
                    <a:cubicBezTo>
                      <a:pt x="1078" y="1028"/>
                      <a:pt x="1128" y="1053"/>
                      <a:pt x="1153" y="1053"/>
                    </a:cubicBezTo>
                    <a:cubicBezTo>
                      <a:pt x="1203" y="1078"/>
                      <a:pt x="1278" y="1103"/>
                      <a:pt x="1328" y="1103"/>
                    </a:cubicBezTo>
                    <a:cubicBezTo>
                      <a:pt x="1353" y="1103"/>
                      <a:pt x="1353" y="1103"/>
                      <a:pt x="1379" y="1128"/>
                    </a:cubicBezTo>
                    <a:cubicBezTo>
                      <a:pt x="1379" y="1153"/>
                      <a:pt x="1379" y="1178"/>
                      <a:pt x="1404" y="1203"/>
                    </a:cubicBezTo>
                    <a:cubicBezTo>
                      <a:pt x="1429" y="1329"/>
                      <a:pt x="1454" y="1479"/>
                      <a:pt x="1479" y="1604"/>
                    </a:cubicBezTo>
                    <a:cubicBezTo>
                      <a:pt x="1504" y="1604"/>
                      <a:pt x="1504" y="1629"/>
                      <a:pt x="1504" y="1654"/>
                    </a:cubicBezTo>
                    <a:cubicBezTo>
                      <a:pt x="1479" y="1629"/>
                      <a:pt x="1429" y="1629"/>
                      <a:pt x="1404" y="1629"/>
                    </a:cubicBezTo>
                    <a:cubicBezTo>
                      <a:pt x="1303" y="1579"/>
                      <a:pt x="1203" y="1554"/>
                      <a:pt x="1103" y="1504"/>
                    </a:cubicBezTo>
                    <a:cubicBezTo>
                      <a:pt x="1078" y="1504"/>
                      <a:pt x="1078" y="1479"/>
                      <a:pt x="1078" y="1479"/>
                    </a:cubicBezTo>
                    <a:cubicBezTo>
                      <a:pt x="1078" y="1454"/>
                      <a:pt x="1053" y="1429"/>
                      <a:pt x="1053" y="1404"/>
                    </a:cubicBezTo>
                    <a:cubicBezTo>
                      <a:pt x="1028" y="1354"/>
                      <a:pt x="1003" y="1304"/>
                      <a:pt x="978" y="1253"/>
                    </a:cubicBezTo>
                    <a:cubicBezTo>
                      <a:pt x="978" y="1203"/>
                      <a:pt x="952" y="1153"/>
                      <a:pt x="927" y="1103"/>
                    </a:cubicBezTo>
                    <a:cubicBezTo>
                      <a:pt x="927" y="1078"/>
                      <a:pt x="902" y="1028"/>
                      <a:pt x="902" y="1003"/>
                    </a:cubicBezTo>
                    <a:cubicBezTo>
                      <a:pt x="902" y="1003"/>
                      <a:pt x="877" y="1003"/>
                      <a:pt x="877" y="978"/>
                    </a:cubicBezTo>
                    <a:close/>
                    <a:moveTo>
                      <a:pt x="2080" y="1278"/>
                    </a:moveTo>
                    <a:cubicBezTo>
                      <a:pt x="2130" y="1304"/>
                      <a:pt x="2155" y="1329"/>
                      <a:pt x="2206" y="1354"/>
                    </a:cubicBezTo>
                    <a:cubicBezTo>
                      <a:pt x="2281" y="1379"/>
                      <a:pt x="2331" y="1404"/>
                      <a:pt x="2406" y="1454"/>
                    </a:cubicBezTo>
                    <a:cubicBezTo>
                      <a:pt x="2481" y="1479"/>
                      <a:pt x="2582" y="1529"/>
                      <a:pt x="2682" y="1554"/>
                    </a:cubicBezTo>
                    <a:cubicBezTo>
                      <a:pt x="2657" y="1579"/>
                      <a:pt x="2657" y="1579"/>
                      <a:pt x="2632" y="1579"/>
                    </a:cubicBezTo>
                    <a:cubicBezTo>
                      <a:pt x="2607" y="1629"/>
                      <a:pt x="2556" y="1654"/>
                      <a:pt x="2506" y="1679"/>
                    </a:cubicBezTo>
                    <a:cubicBezTo>
                      <a:pt x="2456" y="1705"/>
                      <a:pt x="2431" y="1730"/>
                      <a:pt x="2381" y="1755"/>
                    </a:cubicBezTo>
                    <a:cubicBezTo>
                      <a:pt x="2331" y="1755"/>
                      <a:pt x="2306" y="1780"/>
                      <a:pt x="2256" y="1805"/>
                    </a:cubicBezTo>
                    <a:cubicBezTo>
                      <a:pt x="2231" y="1805"/>
                      <a:pt x="2231" y="1830"/>
                      <a:pt x="2206" y="1830"/>
                    </a:cubicBezTo>
                    <a:cubicBezTo>
                      <a:pt x="2206" y="1830"/>
                      <a:pt x="2181" y="1830"/>
                      <a:pt x="2181" y="1855"/>
                    </a:cubicBezTo>
                    <a:cubicBezTo>
                      <a:pt x="2181" y="1855"/>
                      <a:pt x="2155" y="1855"/>
                      <a:pt x="2155" y="1830"/>
                    </a:cubicBezTo>
                    <a:cubicBezTo>
                      <a:pt x="2080" y="1830"/>
                      <a:pt x="2030" y="1805"/>
                      <a:pt x="1955" y="1780"/>
                    </a:cubicBezTo>
                    <a:cubicBezTo>
                      <a:pt x="1880" y="1755"/>
                      <a:pt x="1830" y="1730"/>
                      <a:pt x="1754" y="1730"/>
                    </a:cubicBezTo>
                    <a:cubicBezTo>
                      <a:pt x="1729" y="1705"/>
                      <a:pt x="1679" y="1705"/>
                      <a:pt x="1629" y="1679"/>
                    </a:cubicBezTo>
                    <a:cubicBezTo>
                      <a:pt x="1679" y="1654"/>
                      <a:pt x="1704" y="1604"/>
                      <a:pt x="1754" y="1579"/>
                    </a:cubicBezTo>
                    <a:cubicBezTo>
                      <a:pt x="1805" y="1529"/>
                      <a:pt x="1830" y="1504"/>
                      <a:pt x="1880" y="1454"/>
                    </a:cubicBezTo>
                    <a:cubicBezTo>
                      <a:pt x="1930" y="1404"/>
                      <a:pt x="1980" y="1379"/>
                      <a:pt x="2030" y="1329"/>
                    </a:cubicBezTo>
                    <a:cubicBezTo>
                      <a:pt x="2030" y="1329"/>
                      <a:pt x="2055" y="1304"/>
                      <a:pt x="2080" y="1278"/>
                    </a:cubicBezTo>
                    <a:close/>
                    <a:moveTo>
                      <a:pt x="1053" y="1629"/>
                    </a:moveTo>
                    <a:cubicBezTo>
                      <a:pt x="1103" y="1654"/>
                      <a:pt x="1178" y="1679"/>
                      <a:pt x="1228" y="1705"/>
                    </a:cubicBezTo>
                    <a:cubicBezTo>
                      <a:pt x="1278" y="1705"/>
                      <a:pt x="1328" y="1730"/>
                      <a:pt x="1404" y="1755"/>
                    </a:cubicBezTo>
                    <a:cubicBezTo>
                      <a:pt x="1404" y="1755"/>
                      <a:pt x="1404" y="1755"/>
                      <a:pt x="1404" y="1780"/>
                    </a:cubicBezTo>
                    <a:cubicBezTo>
                      <a:pt x="1353" y="1805"/>
                      <a:pt x="1303" y="1855"/>
                      <a:pt x="1253" y="1880"/>
                    </a:cubicBezTo>
                    <a:cubicBezTo>
                      <a:pt x="1203" y="1930"/>
                      <a:pt x="1153" y="1980"/>
                      <a:pt x="1103" y="2005"/>
                    </a:cubicBezTo>
                    <a:cubicBezTo>
                      <a:pt x="1103" y="2030"/>
                      <a:pt x="1078" y="2030"/>
                      <a:pt x="1078" y="2055"/>
                    </a:cubicBezTo>
                    <a:cubicBezTo>
                      <a:pt x="1053" y="2055"/>
                      <a:pt x="1028" y="2030"/>
                      <a:pt x="1003" y="2030"/>
                    </a:cubicBezTo>
                    <a:cubicBezTo>
                      <a:pt x="952" y="2005"/>
                      <a:pt x="877" y="2005"/>
                      <a:pt x="827" y="1980"/>
                    </a:cubicBezTo>
                    <a:cubicBezTo>
                      <a:pt x="777" y="1955"/>
                      <a:pt x="727" y="1955"/>
                      <a:pt x="677" y="1930"/>
                    </a:cubicBezTo>
                    <a:lnTo>
                      <a:pt x="627" y="1930"/>
                    </a:lnTo>
                    <a:cubicBezTo>
                      <a:pt x="652" y="1905"/>
                      <a:pt x="677" y="1905"/>
                      <a:pt x="677" y="1880"/>
                    </a:cubicBezTo>
                    <a:cubicBezTo>
                      <a:pt x="702" y="1855"/>
                      <a:pt x="727" y="1855"/>
                      <a:pt x="752" y="1830"/>
                    </a:cubicBezTo>
                    <a:cubicBezTo>
                      <a:pt x="777" y="1830"/>
                      <a:pt x="777" y="1805"/>
                      <a:pt x="802" y="1780"/>
                    </a:cubicBezTo>
                    <a:cubicBezTo>
                      <a:pt x="852" y="1755"/>
                      <a:pt x="902" y="1730"/>
                      <a:pt x="952" y="1705"/>
                    </a:cubicBezTo>
                    <a:cubicBezTo>
                      <a:pt x="952" y="1679"/>
                      <a:pt x="978" y="1679"/>
                      <a:pt x="1003" y="1654"/>
                    </a:cubicBezTo>
                    <a:cubicBezTo>
                      <a:pt x="1028" y="1654"/>
                      <a:pt x="1028" y="1629"/>
                      <a:pt x="1053" y="1629"/>
                    </a:cubicBezTo>
                    <a:close/>
                    <a:moveTo>
                      <a:pt x="1654" y="1830"/>
                    </a:moveTo>
                    <a:lnTo>
                      <a:pt x="1654" y="1830"/>
                    </a:lnTo>
                    <a:cubicBezTo>
                      <a:pt x="1805" y="1905"/>
                      <a:pt x="1980" y="1955"/>
                      <a:pt x="2130" y="2005"/>
                    </a:cubicBezTo>
                    <a:lnTo>
                      <a:pt x="2181" y="2005"/>
                    </a:lnTo>
                    <a:cubicBezTo>
                      <a:pt x="2181" y="2030"/>
                      <a:pt x="2181" y="2055"/>
                      <a:pt x="2181" y="2080"/>
                    </a:cubicBezTo>
                    <a:cubicBezTo>
                      <a:pt x="2181" y="2131"/>
                      <a:pt x="2181" y="2156"/>
                      <a:pt x="2206" y="2206"/>
                    </a:cubicBezTo>
                    <a:cubicBezTo>
                      <a:pt x="2231" y="2281"/>
                      <a:pt x="2231" y="2331"/>
                      <a:pt x="2256" y="2406"/>
                    </a:cubicBezTo>
                    <a:cubicBezTo>
                      <a:pt x="2256" y="2431"/>
                      <a:pt x="2281" y="2456"/>
                      <a:pt x="2281" y="2482"/>
                    </a:cubicBezTo>
                    <a:lnTo>
                      <a:pt x="2130" y="2482"/>
                    </a:lnTo>
                    <a:cubicBezTo>
                      <a:pt x="2105" y="2456"/>
                      <a:pt x="2080" y="2456"/>
                      <a:pt x="2055" y="2456"/>
                    </a:cubicBezTo>
                    <a:cubicBezTo>
                      <a:pt x="2030" y="2456"/>
                      <a:pt x="2005" y="2431"/>
                      <a:pt x="1980" y="2431"/>
                    </a:cubicBezTo>
                    <a:lnTo>
                      <a:pt x="1930" y="2431"/>
                    </a:lnTo>
                    <a:cubicBezTo>
                      <a:pt x="1905" y="2406"/>
                      <a:pt x="1855" y="2406"/>
                      <a:pt x="1830" y="2406"/>
                    </a:cubicBezTo>
                    <a:cubicBezTo>
                      <a:pt x="1830" y="2406"/>
                      <a:pt x="1805" y="2406"/>
                      <a:pt x="1805" y="2381"/>
                    </a:cubicBezTo>
                    <a:lnTo>
                      <a:pt x="1780" y="2381"/>
                    </a:lnTo>
                    <a:cubicBezTo>
                      <a:pt x="1780" y="2356"/>
                      <a:pt x="1754" y="2356"/>
                      <a:pt x="1754" y="2331"/>
                    </a:cubicBezTo>
                    <a:cubicBezTo>
                      <a:pt x="1729" y="2206"/>
                      <a:pt x="1704" y="2080"/>
                      <a:pt x="1679" y="1980"/>
                    </a:cubicBezTo>
                    <a:cubicBezTo>
                      <a:pt x="1679" y="1930"/>
                      <a:pt x="1654" y="1880"/>
                      <a:pt x="1654" y="1830"/>
                    </a:cubicBezTo>
                    <a:close/>
                    <a:moveTo>
                      <a:pt x="1529" y="1805"/>
                    </a:moveTo>
                    <a:cubicBezTo>
                      <a:pt x="1554" y="1855"/>
                      <a:pt x="1554" y="1905"/>
                      <a:pt x="1579" y="1955"/>
                    </a:cubicBezTo>
                    <a:cubicBezTo>
                      <a:pt x="1604" y="2080"/>
                      <a:pt x="1629" y="2206"/>
                      <a:pt x="1654" y="2331"/>
                    </a:cubicBezTo>
                    <a:cubicBezTo>
                      <a:pt x="1629" y="2356"/>
                      <a:pt x="1629" y="2356"/>
                      <a:pt x="1629" y="2356"/>
                    </a:cubicBezTo>
                    <a:cubicBezTo>
                      <a:pt x="1604" y="2381"/>
                      <a:pt x="1579" y="2406"/>
                      <a:pt x="1579" y="2431"/>
                    </a:cubicBezTo>
                    <a:cubicBezTo>
                      <a:pt x="1554" y="2431"/>
                      <a:pt x="1554" y="2431"/>
                      <a:pt x="1554" y="2456"/>
                    </a:cubicBezTo>
                    <a:cubicBezTo>
                      <a:pt x="1529" y="2456"/>
                      <a:pt x="1529" y="2456"/>
                      <a:pt x="1529" y="2482"/>
                    </a:cubicBezTo>
                    <a:cubicBezTo>
                      <a:pt x="1504" y="2482"/>
                      <a:pt x="1479" y="2507"/>
                      <a:pt x="1454" y="2507"/>
                    </a:cubicBezTo>
                    <a:cubicBezTo>
                      <a:pt x="1454" y="2532"/>
                      <a:pt x="1429" y="2532"/>
                      <a:pt x="1404" y="2557"/>
                    </a:cubicBezTo>
                    <a:cubicBezTo>
                      <a:pt x="1404" y="2557"/>
                      <a:pt x="1379" y="2582"/>
                      <a:pt x="1353" y="2607"/>
                    </a:cubicBezTo>
                    <a:cubicBezTo>
                      <a:pt x="1353" y="2607"/>
                      <a:pt x="1328" y="2607"/>
                      <a:pt x="1303" y="2632"/>
                    </a:cubicBezTo>
                    <a:cubicBezTo>
                      <a:pt x="1303" y="2607"/>
                      <a:pt x="1303" y="2607"/>
                      <a:pt x="1303" y="2582"/>
                    </a:cubicBezTo>
                    <a:cubicBezTo>
                      <a:pt x="1303" y="2557"/>
                      <a:pt x="1303" y="2557"/>
                      <a:pt x="1278" y="2532"/>
                    </a:cubicBezTo>
                    <a:cubicBezTo>
                      <a:pt x="1278" y="2507"/>
                      <a:pt x="1278" y="2482"/>
                      <a:pt x="1278" y="2456"/>
                    </a:cubicBezTo>
                    <a:cubicBezTo>
                      <a:pt x="1253" y="2431"/>
                      <a:pt x="1253" y="2406"/>
                      <a:pt x="1228" y="2381"/>
                    </a:cubicBezTo>
                    <a:cubicBezTo>
                      <a:pt x="1228" y="2356"/>
                      <a:pt x="1228" y="2331"/>
                      <a:pt x="1228" y="2306"/>
                    </a:cubicBezTo>
                    <a:cubicBezTo>
                      <a:pt x="1203" y="2281"/>
                      <a:pt x="1203" y="2256"/>
                      <a:pt x="1203" y="2231"/>
                    </a:cubicBezTo>
                    <a:cubicBezTo>
                      <a:pt x="1178" y="2181"/>
                      <a:pt x="1178" y="2131"/>
                      <a:pt x="1153" y="2106"/>
                    </a:cubicBezTo>
                    <a:cubicBezTo>
                      <a:pt x="1153" y="2080"/>
                      <a:pt x="1178" y="2080"/>
                      <a:pt x="1178" y="2080"/>
                    </a:cubicBezTo>
                    <a:cubicBezTo>
                      <a:pt x="1228" y="2030"/>
                      <a:pt x="1278" y="2005"/>
                      <a:pt x="1328" y="1955"/>
                    </a:cubicBezTo>
                    <a:cubicBezTo>
                      <a:pt x="1379" y="1930"/>
                      <a:pt x="1404" y="1880"/>
                      <a:pt x="1454" y="1830"/>
                    </a:cubicBezTo>
                    <a:cubicBezTo>
                      <a:pt x="1479" y="1830"/>
                      <a:pt x="1504" y="1805"/>
                      <a:pt x="1504" y="1805"/>
                    </a:cubicBezTo>
                    <a:close/>
                    <a:moveTo>
                      <a:pt x="1629" y="0"/>
                    </a:moveTo>
                    <a:cubicBezTo>
                      <a:pt x="1604" y="0"/>
                      <a:pt x="1604" y="25"/>
                      <a:pt x="1604" y="25"/>
                    </a:cubicBezTo>
                    <a:cubicBezTo>
                      <a:pt x="1554" y="151"/>
                      <a:pt x="1479" y="301"/>
                      <a:pt x="1429" y="426"/>
                    </a:cubicBezTo>
                    <a:cubicBezTo>
                      <a:pt x="1404" y="476"/>
                      <a:pt x="1404" y="502"/>
                      <a:pt x="1379" y="552"/>
                    </a:cubicBezTo>
                    <a:lnTo>
                      <a:pt x="1353" y="476"/>
                    </a:lnTo>
                    <a:cubicBezTo>
                      <a:pt x="1353" y="401"/>
                      <a:pt x="1328" y="351"/>
                      <a:pt x="1328" y="301"/>
                    </a:cubicBezTo>
                    <a:cubicBezTo>
                      <a:pt x="1303" y="226"/>
                      <a:pt x="1303" y="176"/>
                      <a:pt x="1278" y="101"/>
                    </a:cubicBezTo>
                    <a:cubicBezTo>
                      <a:pt x="1278" y="75"/>
                      <a:pt x="1253" y="50"/>
                      <a:pt x="1228" y="50"/>
                    </a:cubicBezTo>
                    <a:lnTo>
                      <a:pt x="1203" y="50"/>
                    </a:lnTo>
                    <a:cubicBezTo>
                      <a:pt x="1178" y="75"/>
                      <a:pt x="1153" y="101"/>
                      <a:pt x="1153" y="126"/>
                    </a:cubicBezTo>
                    <a:cubicBezTo>
                      <a:pt x="1178" y="176"/>
                      <a:pt x="1178" y="251"/>
                      <a:pt x="1203" y="301"/>
                    </a:cubicBezTo>
                    <a:cubicBezTo>
                      <a:pt x="1228" y="351"/>
                      <a:pt x="1228" y="426"/>
                      <a:pt x="1253" y="476"/>
                    </a:cubicBezTo>
                    <a:cubicBezTo>
                      <a:pt x="1253" y="502"/>
                      <a:pt x="1253" y="527"/>
                      <a:pt x="1253" y="552"/>
                    </a:cubicBezTo>
                    <a:cubicBezTo>
                      <a:pt x="1228" y="552"/>
                      <a:pt x="1203" y="527"/>
                      <a:pt x="1153" y="502"/>
                    </a:cubicBezTo>
                    <a:cubicBezTo>
                      <a:pt x="1128" y="502"/>
                      <a:pt x="1078" y="476"/>
                      <a:pt x="1028" y="451"/>
                    </a:cubicBezTo>
                    <a:cubicBezTo>
                      <a:pt x="978" y="426"/>
                      <a:pt x="952" y="401"/>
                      <a:pt x="902" y="376"/>
                    </a:cubicBezTo>
                    <a:lnTo>
                      <a:pt x="877" y="376"/>
                    </a:lnTo>
                    <a:cubicBezTo>
                      <a:pt x="852" y="376"/>
                      <a:pt x="827" y="376"/>
                      <a:pt x="802" y="401"/>
                    </a:cubicBezTo>
                    <a:cubicBezTo>
                      <a:pt x="802" y="426"/>
                      <a:pt x="802" y="451"/>
                      <a:pt x="827" y="476"/>
                    </a:cubicBezTo>
                    <a:cubicBezTo>
                      <a:pt x="877" y="502"/>
                      <a:pt x="927" y="527"/>
                      <a:pt x="952" y="577"/>
                    </a:cubicBezTo>
                    <a:cubicBezTo>
                      <a:pt x="1003" y="577"/>
                      <a:pt x="1028" y="602"/>
                      <a:pt x="1078" y="627"/>
                    </a:cubicBezTo>
                    <a:cubicBezTo>
                      <a:pt x="1128" y="652"/>
                      <a:pt x="1153" y="652"/>
                      <a:pt x="1203" y="677"/>
                    </a:cubicBezTo>
                    <a:cubicBezTo>
                      <a:pt x="1228" y="702"/>
                      <a:pt x="1253" y="727"/>
                      <a:pt x="1278" y="727"/>
                    </a:cubicBezTo>
                    <a:cubicBezTo>
                      <a:pt x="1303" y="777"/>
                      <a:pt x="1303" y="802"/>
                      <a:pt x="1303" y="827"/>
                    </a:cubicBezTo>
                    <a:cubicBezTo>
                      <a:pt x="1328" y="903"/>
                      <a:pt x="1328" y="953"/>
                      <a:pt x="1353" y="1028"/>
                    </a:cubicBezTo>
                    <a:cubicBezTo>
                      <a:pt x="1353" y="1028"/>
                      <a:pt x="1353" y="1028"/>
                      <a:pt x="1353" y="1053"/>
                    </a:cubicBezTo>
                    <a:cubicBezTo>
                      <a:pt x="1278" y="1028"/>
                      <a:pt x="1228" y="1003"/>
                      <a:pt x="1178" y="1003"/>
                    </a:cubicBezTo>
                    <a:cubicBezTo>
                      <a:pt x="1153" y="978"/>
                      <a:pt x="1103" y="978"/>
                      <a:pt x="1078" y="978"/>
                    </a:cubicBezTo>
                    <a:cubicBezTo>
                      <a:pt x="1053" y="953"/>
                      <a:pt x="1028" y="953"/>
                      <a:pt x="1003" y="953"/>
                    </a:cubicBezTo>
                    <a:cubicBezTo>
                      <a:pt x="952" y="928"/>
                      <a:pt x="902" y="928"/>
                      <a:pt x="852" y="903"/>
                    </a:cubicBezTo>
                    <a:lnTo>
                      <a:pt x="802" y="903"/>
                    </a:lnTo>
                    <a:cubicBezTo>
                      <a:pt x="777" y="903"/>
                      <a:pt x="752" y="928"/>
                      <a:pt x="752" y="978"/>
                    </a:cubicBezTo>
                    <a:cubicBezTo>
                      <a:pt x="752" y="978"/>
                      <a:pt x="777" y="1003"/>
                      <a:pt x="777" y="1028"/>
                    </a:cubicBezTo>
                    <a:cubicBezTo>
                      <a:pt x="777" y="1053"/>
                      <a:pt x="802" y="1078"/>
                      <a:pt x="802" y="1103"/>
                    </a:cubicBezTo>
                    <a:cubicBezTo>
                      <a:pt x="827" y="1153"/>
                      <a:pt x="852" y="1203"/>
                      <a:pt x="877" y="1253"/>
                    </a:cubicBezTo>
                    <a:cubicBezTo>
                      <a:pt x="902" y="1304"/>
                      <a:pt x="927" y="1354"/>
                      <a:pt x="978" y="1429"/>
                    </a:cubicBezTo>
                    <a:cubicBezTo>
                      <a:pt x="978" y="1429"/>
                      <a:pt x="978" y="1454"/>
                      <a:pt x="1003" y="1479"/>
                    </a:cubicBezTo>
                    <a:cubicBezTo>
                      <a:pt x="952" y="1454"/>
                      <a:pt x="902" y="1454"/>
                      <a:pt x="852" y="1429"/>
                    </a:cubicBezTo>
                    <a:cubicBezTo>
                      <a:pt x="802" y="1404"/>
                      <a:pt x="727" y="1404"/>
                      <a:pt x="677" y="1379"/>
                    </a:cubicBezTo>
                    <a:lnTo>
                      <a:pt x="652" y="1379"/>
                    </a:lnTo>
                    <a:cubicBezTo>
                      <a:pt x="652" y="1354"/>
                      <a:pt x="652" y="1354"/>
                      <a:pt x="652" y="1354"/>
                    </a:cubicBezTo>
                    <a:cubicBezTo>
                      <a:pt x="652" y="1354"/>
                      <a:pt x="652" y="1354"/>
                      <a:pt x="652" y="1329"/>
                    </a:cubicBezTo>
                    <a:cubicBezTo>
                      <a:pt x="602" y="1278"/>
                      <a:pt x="577" y="1228"/>
                      <a:pt x="551" y="1178"/>
                    </a:cubicBezTo>
                    <a:cubicBezTo>
                      <a:pt x="526" y="1153"/>
                      <a:pt x="501" y="1128"/>
                      <a:pt x="476" y="1078"/>
                    </a:cubicBezTo>
                    <a:cubicBezTo>
                      <a:pt x="451" y="1053"/>
                      <a:pt x="451" y="1003"/>
                      <a:pt x="426" y="953"/>
                    </a:cubicBezTo>
                    <a:cubicBezTo>
                      <a:pt x="401" y="928"/>
                      <a:pt x="376" y="928"/>
                      <a:pt x="376" y="928"/>
                    </a:cubicBezTo>
                    <a:lnTo>
                      <a:pt x="326" y="928"/>
                    </a:lnTo>
                    <a:cubicBezTo>
                      <a:pt x="326" y="928"/>
                      <a:pt x="301" y="953"/>
                      <a:pt x="301" y="978"/>
                    </a:cubicBezTo>
                    <a:cubicBezTo>
                      <a:pt x="301" y="978"/>
                      <a:pt x="301" y="1003"/>
                      <a:pt x="301" y="1003"/>
                    </a:cubicBezTo>
                    <a:cubicBezTo>
                      <a:pt x="351" y="1103"/>
                      <a:pt x="376" y="1178"/>
                      <a:pt x="426" y="1253"/>
                    </a:cubicBezTo>
                    <a:cubicBezTo>
                      <a:pt x="426" y="1253"/>
                      <a:pt x="426" y="1278"/>
                      <a:pt x="451" y="1304"/>
                    </a:cubicBezTo>
                    <a:cubicBezTo>
                      <a:pt x="401" y="1278"/>
                      <a:pt x="376" y="1278"/>
                      <a:pt x="326" y="1253"/>
                    </a:cubicBezTo>
                    <a:cubicBezTo>
                      <a:pt x="276" y="1253"/>
                      <a:pt x="226" y="1228"/>
                      <a:pt x="150" y="1203"/>
                    </a:cubicBezTo>
                    <a:cubicBezTo>
                      <a:pt x="125" y="1203"/>
                      <a:pt x="100" y="1178"/>
                      <a:pt x="75" y="1178"/>
                    </a:cubicBezTo>
                    <a:cubicBezTo>
                      <a:pt x="75" y="1153"/>
                      <a:pt x="75" y="1153"/>
                      <a:pt x="50" y="1153"/>
                    </a:cubicBezTo>
                    <a:cubicBezTo>
                      <a:pt x="50" y="1153"/>
                      <a:pt x="25" y="1153"/>
                      <a:pt x="25" y="1178"/>
                    </a:cubicBezTo>
                    <a:cubicBezTo>
                      <a:pt x="0" y="1203"/>
                      <a:pt x="0" y="1228"/>
                      <a:pt x="25" y="1253"/>
                    </a:cubicBezTo>
                    <a:cubicBezTo>
                      <a:pt x="75" y="1278"/>
                      <a:pt x="100" y="1304"/>
                      <a:pt x="150" y="1304"/>
                    </a:cubicBezTo>
                    <a:cubicBezTo>
                      <a:pt x="175" y="1329"/>
                      <a:pt x="201" y="1329"/>
                      <a:pt x="251" y="1354"/>
                    </a:cubicBezTo>
                    <a:cubicBezTo>
                      <a:pt x="276" y="1354"/>
                      <a:pt x="301" y="1379"/>
                      <a:pt x="326" y="1379"/>
                    </a:cubicBezTo>
                    <a:cubicBezTo>
                      <a:pt x="351" y="1379"/>
                      <a:pt x="401" y="1404"/>
                      <a:pt x="426" y="1404"/>
                    </a:cubicBezTo>
                    <a:cubicBezTo>
                      <a:pt x="401" y="1429"/>
                      <a:pt x="401" y="1429"/>
                      <a:pt x="376" y="1454"/>
                    </a:cubicBezTo>
                    <a:cubicBezTo>
                      <a:pt x="301" y="1504"/>
                      <a:pt x="251" y="1554"/>
                      <a:pt x="175" y="1604"/>
                    </a:cubicBezTo>
                    <a:cubicBezTo>
                      <a:pt x="150" y="1604"/>
                      <a:pt x="150" y="1654"/>
                      <a:pt x="175" y="1679"/>
                    </a:cubicBezTo>
                    <a:cubicBezTo>
                      <a:pt x="175" y="1705"/>
                      <a:pt x="201" y="1705"/>
                      <a:pt x="226" y="1730"/>
                    </a:cubicBezTo>
                    <a:cubicBezTo>
                      <a:pt x="226" y="1730"/>
                      <a:pt x="251" y="1730"/>
                      <a:pt x="276" y="1705"/>
                    </a:cubicBezTo>
                    <a:cubicBezTo>
                      <a:pt x="351" y="1654"/>
                      <a:pt x="426" y="1604"/>
                      <a:pt x="501" y="1554"/>
                    </a:cubicBezTo>
                    <a:cubicBezTo>
                      <a:pt x="526" y="1529"/>
                      <a:pt x="577" y="1504"/>
                      <a:pt x="602" y="1479"/>
                    </a:cubicBezTo>
                    <a:lnTo>
                      <a:pt x="627" y="1479"/>
                    </a:lnTo>
                    <a:cubicBezTo>
                      <a:pt x="627" y="1479"/>
                      <a:pt x="652" y="1479"/>
                      <a:pt x="677" y="1504"/>
                    </a:cubicBezTo>
                    <a:cubicBezTo>
                      <a:pt x="727" y="1504"/>
                      <a:pt x="802" y="1529"/>
                      <a:pt x="852" y="1554"/>
                    </a:cubicBezTo>
                    <a:cubicBezTo>
                      <a:pt x="902" y="1554"/>
                      <a:pt x="927" y="1579"/>
                      <a:pt x="952" y="1579"/>
                    </a:cubicBezTo>
                    <a:cubicBezTo>
                      <a:pt x="927" y="1604"/>
                      <a:pt x="902" y="1629"/>
                      <a:pt x="877" y="1629"/>
                    </a:cubicBezTo>
                    <a:cubicBezTo>
                      <a:pt x="852" y="1654"/>
                      <a:pt x="827" y="1679"/>
                      <a:pt x="802" y="1705"/>
                    </a:cubicBezTo>
                    <a:cubicBezTo>
                      <a:pt x="777" y="1730"/>
                      <a:pt x="752" y="1730"/>
                      <a:pt x="727" y="1755"/>
                    </a:cubicBezTo>
                    <a:cubicBezTo>
                      <a:pt x="677" y="1805"/>
                      <a:pt x="627" y="1855"/>
                      <a:pt x="551" y="1905"/>
                    </a:cubicBezTo>
                    <a:cubicBezTo>
                      <a:pt x="551" y="1905"/>
                      <a:pt x="526" y="1905"/>
                      <a:pt x="526" y="1930"/>
                    </a:cubicBezTo>
                    <a:cubicBezTo>
                      <a:pt x="526" y="1955"/>
                      <a:pt x="526" y="1980"/>
                      <a:pt x="551" y="1980"/>
                    </a:cubicBezTo>
                    <a:cubicBezTo>
                      <a:pt x="577" y="1980"/>
                      <a:pt x="577" y="1980"/>
                      <a:pt x="602" y="2005"/>
                    </a:cubicBezTo>
                    <a:lnTo>
                      <a:pt x="652" y="2005"/>
                    </a:lnTo>
                    <a:cubicBezTo>
                      <a:pt x="702" y="2030"/>
                      <a:pt x="777" y="2030"/>
                      <a:pt x="827" y="2055"/>
                    </a:cubicBezTo>
                    <a:cubicBezTo>
                      <a:pt x="877" y="2055"/>
                      <a:pt x="927" y="2080"/>
                      <a:pt x="1003" y="2106"/>
                    </a:cubicBezTo>
                    <a:cubicBezTo>
                      <a:pt x="1003" y="2106"/>
                      <a:pt x="1003" y="2131"/>
                      <a:pt x="978" y="2131"/>
                    </a:cubicBezTo>
                    <a:cubicBezTo>
                      <a:pt x="927" y="2181"/>
                      <a:pt x="877" y="2231"/>
                      <a:pt x="852" y="2256"/>
                    </a:cubicBezTo>
                    <a:cubicBezTo>
                      <a:pt x="827" y="2281"/>
                      <a:pt x="802" y="2306"/>
                      <a:pt x="777" y="2331"/>
                    </a:cubicBezTo>
                    <a:cubicBezTo>
                      <a:pt x="777" y="2331"/>
                      <a:pt x="777" y="2331"/>
                      <a:pt x="752" y="2306"/>
                    </a:cubicBezTo>
                    <a:cubicBezTo>
                      <a:pt x="702" y="2306"/>
                      <a:pt x="627" y="2281"/>
                      <a:pt x="551" y="2281"/>
                    </a:cubicBezTo>
                    <a:cubicBezTo>
                      <a:pt x="501" y="2256"/>
                      <a:pt x="426" y="2256"/>
                      <a:pt x="351" y="2256"/>
                    </a:cubicBezTo>
                    <a:lnTo>
                      <a:pt x="276" y="2231"/>
                    </a:lnTo>
                    <a:lnTo>
                      <a:pt x="226" y="2231"/>
                    </a:lnTo>
                    <a:cubicBezTo>
                      <a:pt x="201" y="2256"/>
                      <a:pt x="201" y="2256"/>
                      <a:pt x="175" y="2281"/>
                    </a:cubicBezTo>
                    <a:cubicBezTo>
                      <a:pt x="175" y="2306"/>
                      <a:pt x="201" y="2356"/>
                      <a:pt x="226" y="2381"/>
                    </a:cubicBezTo>
                    <a:cubicBezTo>
                      <a:pt x="276" y="2381"/>
                      <a:pt x="326" y="2406"/>
                      <a:pt x="401" y="2406"/>
                    </a:cubicBezTo>
                    <a:cubicBezTo>
                      <a:pt x="426" y="2431"/>
                      <a:pt x="476" y="2431"/>
                      <a:pt x="501" y="2431"/>
                    </a:cubicBezTo>
                    <a:cubicBezTo>
                      <a:pt x="551" y="2431"/>
                      <a:pt x="602" y="2456"/>
                      <a:pt x="652" y="2456"/>
                    </a:cubicBezTo>
                    <a:cubicBezTo>
                      <a:pt x="627" y="2482"/>
                      <a:pt x="602" y="2507"/>
                      <a:pt x="577" y="2532"/>
                    </a:cubicBezTo>
                    <a:cubicBezTo>
                      <a:pt x="526" y="2582"/>
                      <a:pt x="476" y="2607"/>
                      <a:pt x="426" y="2657"/>
                    </a:cubicBezTo>
                    <a:cubicBezTo>
                      <a:pt x="401" y="2682"/>
                      <a:pt x="351" y="2732"/>
                      <a:pt x="301" y="2757"/>
                    </a:cubicBezTo>
                    <a:cubicBezTo>
                      <a:pt x="301" y="2782"/>
                      <a:pt x="301" y="2782"/>
                      <a:pt x="301" y="2807"/>
                    </a:cubicBezTo>
                    <a:lnTo>
                      <a:pt x="351" y="2807"/>
                    </a:lnTo>
                    <a:cubicBezTo>
                      <a:pt x="401" y="2757"/>
                      <a:pt x="426" y="2732"/>
                      <a:pt x="476" y="2682"/>
                    </a:cubicBezTo>
                    <a:cubicBezTo>
                      <a:pt x="526" y="2657"/>
                      <a:pt x="577" y="2607"/>
                      <a:pt x="602" y="2582"/>
                    </a:cubicBezTo>
                    <a:cubicBezTo>
                      <a:pt x="652" y="2557"/>
                      <a:pt x="677" y="2532"/>
                      <a:pt x="702" y="2507"/>
                    </a:cubicBezTo>
                    <a:cubicBezTo>
                      <a:pt x="702" y="2557"/>
                      <a:pt x="702" y="2607"/>
                      <a:pt x="702" y="2657"/>
                    </a:cubicBezTo>
                    <a:cubicBezTo>
                      <a:pt x="702" y="2757"/>
                      <a:pt x="702" y="2857"/>
                      <a:pt x="702" y="2933"/>
                    </a:cubicBezTo>
                    <a:cubicBezTo>
                      <a:pt x="702" y="2958"/>
                      <a:pt x="702" y="2983"/>
                      <a:pt x="727" y="2983"/>
                    </a:cubicBezTo>
                    <a:cubicBezTo>
                      <a:pt x="752" y="2983"/>
                      <a:pt x="777" y="2958"/>
                      <a:pt x="777" y="2958"/>
                    </a:cubicBezTo>
                    <a:cubicBezTo>
                      <a:pt x="777" y="2782"/>
                      <a:pt x="802" y="2607"/>
                      <a:pt x="777" y="2456"/>
                    </a:cubicBezTo>
                    <a:cubicBezTo>
                      <a:pt x="802" y="2431"/>
                      <a:pt x="802" y="2431"/>
                      <a:pt x="802" y="2431"/>
                    </a:cubicBezTo>
                    <a:cubicBezTo>
                      <a:pt x="802" y="2406"/>
                      <a:pt x="802" y="2406"/>
                      <a:pt x="802" y="2406"/>
                    </a:cubicBezTo>
                    <a:cubicBezTo>
                      <a:pt x="852" y="2381"/>
                      <a:pt x="877" y="2356"/>
                      <a:pt x="902" y="2331"/>
                    </a:cubicBezTo>
                    <a:cubicBezTo>
                      <a:pt x="952" y="2281"/>
                      <a:pt x="1003" y="2231"/>
                      <a:pt x="1028" y="2206"/>
                    </a:cubicBezTo>
                    <a:lnTo>
                      <a:pt x="1053" y="2181"/>
                    </a:lnTo>
                    <a:cubicBezTo>
                      <a:pt x="1053" y="2206"/>
                      <a:pt x="1053" y="2231"/>
                      <a:pt x="1078" y="2256"/>
                    </a:cubicBezTo>
                    <a:cubicBezTo>
                      <a:pt x="1078" y="2281"/>
                      <a:pt x="1103" y="2306"/>
                      <a:pt x="1103" y="2331"/>
                    </a:cubicBezTo>
                    <a:cubicBezTo>
                      <a:pt x="1128" y="2356"/>
                      <a:pt x="1128" y="2381"/>
                      <a:pt x="1128" y="2406"/>
                    </a:cubicBezTo>
                    <a:cubicBezTo>
                      <a:pt x="1153" y="2431"/>
                      <a:pt x="1153" y="2456"/>
                      <a:pt x="1178" y="2482"/>
                    </a:cubicBezTo>
                    <a:cubicBezTo>
                      <a:pt x="1178" y="2507"/>
                      <a:pt x="1178" y="2532"/>
                      <a:pt x="1203" y="2557"/>
                    </a:cubicBezTo>
                    <a:cubicBezTo>
                      <a:pt x="1203" y="2582"/>
                      <a:pt x="1228" y="2607"/>
                      <a:pt x="1228" y="2632"/>
                    </a:cubicBezTo>
                    <a:cubicBezTo>
                      <a:pt x="1228" y="2632"/>
                      <a:pt x="1253" y="2657"/>
                      <a:pt x="1253" y="2682"/>
                    </a:cubicBezTo>
                    <a:cubicBezTo>
                      <a:pt x="1253" y="2682"/>
                      <a:pt x="1253" y="2707"/>
                      <a:pt x="1278" y="2707"/>
                    </a:cubicBezTo>
                    <a:cubicBezTo>
                      <a:pt x="1278" y="2720"/>
                      <a:pt x="1285" y="2726"/>
                      <a:pt x="1291" y="2726"/>
                    </a:cubicBezTo>
                    <a:cubicBezTo>
                      <a:pt x="1297" y="2726"/>
                      <a:pt x="1303" y="2720"/>
                      <a:pt x="1303" y="2707"/>
                    </a:cubicBezTo>
                    <a:cubicBezTo>
                      <a:pt x="1328" y="2707"/>
                      <a:pt x="1353" y="2682"/>
                      <a:pt x="1353" y="2682"/>
                    </a:cubicBezTo>
                    <a:cubicBezTo>
                      <a:pt x="1379" y="2657"/>
                      <a:pt x="1379" y="2657"/>
                      <a:pt x="1404" y="2657"/>
                    </a:cubicBezTo>
                    <a:cubicBezTo>
                      <a:pt x="1429" y="2632"/>
                      <a:pt x="1429" y="2607"/>
                      <a:pt x="1454" y="2607"/>
                    </a:cubicBezTo>
                    <a:cubicBezTo>
                      <a:pt x="1479" y="2582"/>
                      <a:pt x="1479" y="2582"/>
                      <a:pt x="1504" y="2557"/>
                    </a:cubicBezTo>
                    <a:cubicBezTo>
                      <a:pt x="1529" y="2557"/>
                      <a:pt x="1554" y="2532"/>
                      <a:pt x="1554" y="2532"/>
                    </a:cubicBezTo>
                    <a:cubicBezTo>
                      <a:pt x="1579" y="2507"/>
                      <a:pt x="1604" y="2482"/>
                      <a:pt x="1604" y="2482"/>
                    </a:cubicBezTo>
                    <a:cubicBezTo>
                      <a:pt x="1629" y="2456"/>
                      <a:pt x="1654" y="2456"/>
                      <a:pt x="1679" y="2431"/>
                    </a:cubicBezTo>
                    <a:cubicBezTo>
                      <a:pt x="1679" y="2456"/>
                      <a:pt x="1679" y="2507"/>
                      <a:pt x="1704" y="2532"/>
                    </a:cubicBezTo>
                    <a:cubicBezTo>
                      <a:pt x="1704" y="2607"/>
                      <a:pt x="1729" y="2657"/>
                      <a:pt x="1754" y="2732"/>
                    </a:cubicBezTo>
                    <a:cubicBezTo>
                      <a:pt x="1754" y="2732"/>
                      <a:pt x="1754" y="2757"/>
                      <a:pt x="1754" y="2757"/>
                    </a:cubicBezTo>
                    <a:lnTo>
                      <a:pt x="1729" y="2757"/>
                    </a:lnTo>
                    <a:cubicBezTo>
                      <a:pt x="1704" y="2782"/>
                      <a:pt x="1704" y="2832"/>
                      <a:pt x="1679" y="2857"/>
                    </a:cubicBezTo>
                    <a:cubicBezTo>
                      <a:pt x="1654" y="2883"/>
                      <a:pt x="1654" y="2933"/>
                      <a:pt x="1629" y="2983"/>
                    </a:cubicBezTo>
                    <a:cubicBezTo>
                      <a:pt x="1604" y="3008"/>
                      <a:pt x="1579" y="3033"/>
                      <a:pt x="1579" y="3083"/>
                    </a:cubicBezTo>
                    <a:cubicBezTo>
                      <a:pt x="1554" y="3133"/>
                      <a:pt x="1529" y="3158"/>
                      <a:pt x="1504" y="3208"/>
                    </a:cubicBezTo>
                    <a:cubicBezTo>
                      <a:pt x="1504" y="3233"/>
                      <a:pt x="1479" y="3233"/>
                      <a:pt x="1504" y="3258"/>
                    </a:cubicBezTo>
                    <a:cubicBezTo>
                      <a:pt x="1504" y="3258"/>
                      <a:pt x="1504" y="3284"/>
                      <a:pt x="1529" y="3284"/>
                    </a:cubicBezTo>
                    <a:cubicBezTo>
                      <a:pt x="1541" y="3296"/>
                      <a:pt x="1554" y="3302"/>
                      <a:pt x="1566" y="3302"/>
                    </a:cubicBezTo>
                    <a:cubicBezTo>
                      <a:pt x="1579" y="3302"/>
                      <a:pt x="1592" y="3296"/>
                      <a:pt x="1604" y="3284"/>
                    </a:cubicBezTo>
                    <a:cubicBezTo>
                      <a:pt x="1629" y="3233"/>
                      <a:pt x="1654" y="3208"/>
                      <a:pt x="1679" y="3183"/>
                    </a:cubicBezTo>
                    <a:cubicBezTo>
                      <a:pt x="1679" y="3158"/>
                      <a:pt x="1704" y="3133"/>
                      <a:pt x="1704" y="3083"/>
                    </a:cubicBezTo>
                    <a:cubicBezTo>
                      <a:pt x="1729" y="3033"/>
                      <a:pt x="1754" y="2983"/>
                      <a:pt x="1780" y="2933"/>
                    </a:cubicBezTo>
                    <a:cubicBezTo>
                      <a:pt x="1805" y="3008"/>
                      <a:pt x="1830" y="3058"/>
                      <a:pt x="1830" y="3108"/>
                    </a:cubicBezTo>
                    <a:cubicBezTo>
                      <a:pt x="1855" y="3183"/>
                      <a:pt x="1855" y="3258"/>
                      <a:pt x="1880" y="3309"/>
                    </a:cubicBezTo>
                    <a:cubicBezTo>
                      <a:pt x="1880" y="3334"/>
                      <a:pt x="1880" y="3384"/>
                      <a:pt x="1880" y="3409"/>
                    </a:cubicBezTo>
                    <a:cubicBezTo>
                      <a:pt x="1880" y="3434"/>
                      <a:pt x="1905" y="3459"/>
                      <a:pt x="1905" y="3484"/>
                    </a:cubicBezTo>
                    <a:cubicBezTo>
                      <a:pt x="1905" y="3509"/>
                      <a:pt x="1930" y="3534"/>
                      <a:pt x="1955" y="3534"/>
                    </a:cubicBezTo>
                    <a:cubicBezTo>
                      <a:pt x="1980" y="3534"/>
                      <a:pt x="2005" y="3509"/>
                      <a:pt x="2005" y="3484"/>
                    </a:cubicBezTo>
                    <a:cubicBezTo>
                      <a:pt x="2005" y="3409"/>
                      <a:pt x="1980" y="3359"/>
                      <a:pt x="1980" y="3309"/>
                    </a:cubicBezTo>
                    <a:cubicBezTo>
                      <a:pt x="1980" y="3233"/>
                      <a:pt x="1955" y="3183"/>
                      <a:pt x="1955" y="3108"/>
                    </a:cubicBezTo>
                    <a:cubicBezTo>
                      <a:pt x="1930" y="3033"/>
                      <a:pt x="1905" y="2958"/>
                      <a:pt x="1905" y="2883"/>
                    </a:cubicBezTo>
                    <a:lnTo>
                      <a:pt x="1905" y="2883"/>
                    </a:lnTo>
                    <a:cubicBezTo>
                      <a:pt x="1955" y="2908"/>
                      <a:pt x="2005" y="2958"/>
                      <a:pt x="2055" y="2983"/>
                    </a:cubicBezTo>
                    <a:cubicBezTo>
                      <a:pt x="2130" y="3033"/>
                      <a:pt x="2231" y="3083"/>
                      <a:pt x="2306" y="3133"/>
                    </a:cubicBezTo>
                    <a:cubicBezTo>
                      <a:pt x="2331" y="3133"/>
                      <a:pt x="2356" y="3133"/>
                      <a:pt x="2381" y="3108"/>
                    </a:cubicBezTo>
                    <a:cubicBezTo>
                      <a:pt x="2406" y="3083"/>
                      <a:pt x="2381" y="3058"/>
                      <a:pt x="2356" y="3033"/>
                    </a:cubicBezTo>
                    <a:cubicBezTo>
                      <a:pt x="2281" y="2983"/>
                      <a:pt x="2181" y="2933"/>
                      <a:pt x="2105" y="2857"/>
                    </a:cubicBezTo>
                    <a:cubicBezTo>
                      <a:pt x="2030" y="2807"/>
                      <a:pt x="1955" y="2757"/>
                      <a:pt x="1855" y="2732"/>
                    </a:cubicBezTo>
                    <a:cubicBezTo>
                      <a:pt x="1830" y="2632"/>
                      <a:pt x="1805" y="2532"/>
                      <a:pt x="1780" y="2456"/>
                    </a:cubicBezTo>
                    <a:cubicBezTo>
                      <a:pt x="1805" y="2456"/>
                      <a:pt x="1830" y="2482"/>
                      <a:pt x="1855" y="2482"/>
                    </a:cubicBezTo>
                    <a:cubicBezTo>
                      <a:pt x="1905" y="2482"/>
                      <a:pt x="1980" y="2507"/>
                      <a:pt x="2030" y="2507"/>
                    </a:cubicBezTo>
                    <a:cubicBezTo>
                      <a:pt x="2055" y="2532"/>
                      <a:pt x="2080" y="2532"/>
                      <a:pt x="2105" y="2532"/>
                    </a:cubicBezTo>
                    <a:lnTo>
                      <a:pt x="2181" y="2557"/>
                    </a:lnTo>
                    <a:cubicBezTo>
                      <a:pt x="2206" y="2557"/>
                      <a:pt x="2206" y="2582"/>
                      <a:pt x="2231" y="2582"/>
                    </a:cubicBezTo>
                    <a:lnTo>
                      <a:pt x="2331" y="2582"/>
                    </a:lnTo>
                    <a:cubicBezTo>
                      <a:pt x="2338" y="2589"/>
                      <a:pt x="2346" y="2592"/>
                      <a:pt x="2352" y="2592"/>
                    </a:cubicBezTo>
                    <a:cubicBezTo>
                      <a:pt x="2368" y="2592"/>
                      <a:pt x="2381" y="2574"/>
                      <a:pt x="2381" y="2557"/>
                    </a:cubicBezTo>
                    <a:cubicBezTo>
                      <a:pt x="2381" y="2532"/>
                      <a:pt x="2381" y="2532"/>
                      <a:pt x="2356" y="2532"/>
                    </a:cubicBezTo>
                    <a:cubicBezTo>
                      <a:pt x="2356" y="2406"/>
                      <a:pt x="2331" y="2306"/>
                      <a:pt x="2306" y="2206"/>
                    </a:cubicBezTo>
                    <a:cubicBezTo>
                      <a:pt x="2281" y="2156"/>
                      <a:pt x="2281" y="2131"/>
                      <a:pt x="2256" y="2080"/>
                    </a:cubicBezTo>
                    <a:cubicBezTo>
                      <a:pt x="2256" y="2080"/>
                      <a:pt x="2256" y="2055"/>
                      <a:pt x="2256" y="2055"/>
                    </a:cubicBezTo>
                    <a:cubicBezTo>
                      <a:pt x="2331" y="2080"/>
                      <a:pt x="2431" y="2106"/>
                      <a:pt x="2506" y="2131"/>
                    </a:cubicBezTo>
                    <a:cubicBezTo>
                      <a:pt x="2556" y="2131"/>
                      <a:pt x="2582" y="2156"/>
                      <a:pt x="2632" y="2156"/>
                    </a:cubicBezTo>
                    <a:cubicBezTo>
                      <a:pt x="2632" y="2156"/>
                      <a:pt x="2632" y="2156"/>
                      <a:pt x="2632" y="2181"/>
                    </a:cubicBezTo>
                    <a:cubicBezTo>
                      <a:pt x="2682" y="2256"/>
                      <a:pt x="2707" y="2331"/>
                      <a:pt x="2757" y="2431"/>
                    </a:cubicBezTo>
                    <a:cubicBezTo>
                      <a:pt x="2782" y="2456"/>
                      <a:pt x="2807" y="2507"/>
                      <a:pt x="2832" y="2532"/>
                    </a:cubicBezTo>
                    <a:cubicBezTo>
                      <a:pt x="2857" y="2582"/>
                      <a:pt x="2882" y="2632"/>
                      <a:pt x="2932" y="2682"/>
                    </a:cubicBezTo>
                    <a:cubicBezTo>
                      <a:pt x="2932" y="2707"/>
                      <a:pt x="2957" y="2707"/>
                      <a:pt x="2983" y="2707"/>
                    </a:cubicBezTo>
                    <a:cubicBezTo>
                      <a:pt x="2983" y="2682"/>
                      <a:pt x="3008" y="2657"/>
                      <a:pt x="2983" y="2657"/>
                    </a:cubicBezTo>
                    <a:cubicBezTo>
                      <a:pt x="2932" y="2557"/>
                      <a:pt x="2882" y="2482"/>
                      <a:pt x="2832" y="2381"/>
                    </a:cubicBezTo>
                    <a:cubicBezTo>
                      <a:pt x="2807" y="2331"/>
                      <a:pt x="2757" y="2256"/>
                      <a:pt x="2732" y="2181"/>
                    </a:cubicBezTo>
                    <a:lnTo>
                      <a:pt x="2732" y="2181"/>
                    </a:lnTo>
                    <a:cubicBezTo>
                      <a:pt x="2782" y="2206"/>
                      <a:pt x="2832" y="2231"/>
                      <a:pt x="2882" y="2231"/>
                    </a:cubicBezTo>
                    <a:cubicBezTo>
                      <a:pt x="2957" y="2256"/>
                      <a:pt x="3008" y="2281"/>
                      <a:pt x="3058" y="2306"/>
                    </a:cubicBezTo>
                    <a:cubicBezTo>
                      <a:pt x="3108" y="2306"/>
                      <a:pt x="3158" y="2331"/>
                      <a:pt x="3208" y="2331"/>
                    </a:cubicBezTo>
                    <a:cubicBezTo>
                      <a:pt x="3223" y="2338"/>
                      <a:pt x="3235" y="2342"/>
                      <a:pt x="3246" y="2342"/>
                    </a:cubicBezTo>
                    <a:cubicBezTo>
                      <a:pt x="3273" y="2342"/>
                      <a:pt x="3291" y="2324"/>
                      <a:pt x="3308" y="2306"/>
                    </a:cubicBezTo>
                    <a:cubicBezTo>
                      <a:pt x="3308" y="2281"/>
                      <a:pt x="3308" y="2231"/>
                      <a:pt x="3283" y="2206"/>
                    </a:cubicBezTo>
                    <a:cubicBezTo>
                      <a:pt x="3208" y="2181"/>
                      <a:pt x="3158" y="2156"/>
                      <a:pt x="3083" y="2131"/>
                    </a:cubicBezTo>
                    <a:cubicBezTo>
                      <a:pt x="3033" y="2131"/>
                      <a:pt x="2957" y="2106"/>
                      <a:pt x="2907" y="2080"/>
                    </a:cubicBezTo>
                    <a:cubicBezTo>
                      <a:pt x="2882" y="2080"/>
                      <a:pt x="2882" y="2080"/>
                      <a:pt x="2857" y="2055"/>
                    </a:cubicBezTo>
                    <a:cubicBezTo>
                      <a:pt x="2907" y="2055"/>
                      <a:pt x="2957" y="2030"/>
                      <a:pt x="3008" y="2005"/>
                    </a:cubicBezTo>
                    <a:cubicBezTo>
                      <a:pt x="3133" y="1980"/>
                      <a:pt x="3233" y="1930"/>
                      <a:pt x="3358" y="1880"/>
                    </a:cubicBezTo>
                    <a:cubicBezTo>
                      <a:pt x="3384" y="1880"/>
                      <a:pt x="3409" y="1830"/>
                      <a:pt x="3384" y="1805"/>
                    </a:cubicBezTo>
                    <a:cubicBezTo>
                      <a:pt x="3384" y="1780"/>
                      <a:pt x="3384" y="1755"/>
                      <a:pt x="3358" y="1755"/>
                    </a:cubicBezTo>
                    <a:cubicBezTo>
                      <a:pt x="3358" y="1730"/>
                      <a:pt x="3333" y="1730"/>
                      <a:pt x="3308" y="1730"/>
                    </a:cubicBezTo>
                    <a:cubicBezTo>
                      <a:pt x="3183" y="1780"/>
                      <a:pt x="3083" y="1805"/>
                      <a:pt x="2983" y="1855"/>
                    </a:cubicBezTo>
                    <a:cubicBezTo>
                      <a:pt x="2857" y="1880"/>
                      <a:pt x="2757" y="1930"/>
                      <a:pt x="2657" y="1980"/>
                    </a:cubicBezTo>
                    <a:lnTo>
                      <a:pt x="2607" y="1980"/>
                    </a:lnTo>
                    <a:cubicBezTo>
                      <a:pt x="2582" y="1980"/>
                      <a:pt x="2556" y="1955"/>
                      <a:pt x="2531" y="1955"/>
                    </a:cubicBezTo>
                    <a:cubicBezTo>
                      <a:pt x="2456" y="1930"/>
                      <a:pt x="2381" y="1905"/>
                      <a:pt x="2306" y="1880"/>
                    </a:cubicBezTo>
                    <a:cubicBezTo>
                      <a:pt x="2331" y="1880"/>
                      <a:pt x="2356" y="1855"/>
                      <a:pt x="2406" y="1855"/>
                    </a:cubicBezTo>
                    <a:cubicBezTo>
                      <a:pt x="2431" y="1830"/>
                      <a:pt x="2481" y="1805"/>
                      <a:pt x="2506" y="1780"/>
                    </a:cubicBezTo>
                    <a:cubicBezTo>
                      <a:pt x="2556" y="1755"/>
                      <a:pt x="2607" y="1730"/>
                      <a:pt x="2657" y="1705"/>
                    </a:cubicBezTo>
                    <a:cubicBezTo>
                      <a:pt x="2682" y="1679"/>
                      <a:pt x="2732" y="1654"/>
                      <a:pt x="2757" y="1629"/>
                    </a:cubicBezTo>
                    <a:cubicBezTo>
                      <a:pt x="2782" y="1629"/>
                      <a:pt x="2782" y="1629"/>
                      <a:pt x="2807" y="1604"/>
                    </a:cubicBezTo>
                    <a:cubicBezTo>
                      <a:pt x="2807" y="1579"/>
                      <a:pt x="2832" y="1554"/>
                      <a:pt x="2807" y="1529"/>
                    </a:cubicBezTo>
                    <a:cubicBezTo>
                      <a:pt x="2807" y="1504"/>
                      <a:pt x="2782" y="1479"/>
                      <a:pt x="2757" y="1479"/>
                    </a:cubicBezTo>
                    <a:cubicBezTo>
                      <a:pt x="2707" y="1454"/>
                      <a:pt x="2657" y="1429"/>
                      <a:pt x="2607" y="1429"/>
                    </a:cubicBezTo>
                    <a:cubicBezTo>
                      <a:pt x="2556" y="1404"/>
                      <a:pt x="2506" y="1404"/>
                      <a:pt x="2481" y="1379"/>
                    </a:cubicBezTo>
                    <a:cubicBezTo>
                      <a:pt x="2431" y="1354"/>
                      <a:pt x="2381" y="1354"/>
                      <a:pt x="2356" y="1329"/>
                    </a:cubicBezTo>
                    <a:cubicBezTo>
                      <a:pt x="2306" y="1304"/>
                      <a:pt x="2281" y="1278"/>
                      <a:pt x="2231" y="1278"/>
                    </a:cubicBezTo>
                    <a:cubicBezTo>
                      <a:pt x="2206" y="1253"/>
                      <a:pt x="2181" y="1253"/>
                      <a:pt x="2155" y="1228"/>
                    </a:cubicBezTo>
                    <a:cubicBezTo>
                      <a:pt x="2155" y="1228"/>
                      <a:pt x="2155" y="1203"/>
                      <a:pt x="2181" y="1203"/>
                    </a:cubicBezTo>
                    <a:cubicBezTo>
                      <a:pt x="2231" y="1178"/>
                      <a:pt x="2256" y="1128"/>
                      <a:pt x="2306" y="1078"/>
                    </a:cubicBezTo>
                    <a:cubicBezTo>
                      <a:pt x="2356" y="1053"/>
                      <a:pt x="2381" y="1028"/>
                      <a:pt x="2406" y="1003"/>
                    </a:cubicBezTo>
                    <a:cubicBezTo>
                      <a:pt x="2406" y="1028"/>
                      <a:pt x="2431" y="1028"/>
                      <a:pt x="2431" y="1028"/>
                    </a:cubicBezTo>
                    <a:cubicBezTo>
                      <a:pt x="2506" y="1053"/>
                      <a:pt x="2607" y="1078"/>
                      <a:pt x="2682" y="1103"/>
                    </a:cubicBezTo>
                    <a:cubicBezTo>
                      <a:pt x="2782" y="1128"/>
                      <a:pt x="2857" y="1153"/>
                      <a:pt x="2957" y="1178"/>
                    </a:cubicBezTo>
                    <a:cubicBezTo>
                      <a:pt x="2983" y="1178"/>
                      <a:pt x="3033" y="1178"/>
                      <a:pt x="3033" y="1128"/>
                    </a:cubicBezTo>
                    <a:cubicBezTo>
                      <a:pt x="3033" y="1103"/>
                      <a:pt x="3033" y="1053"/>
                      <a:pt x="2983" y="1053"/>
                    </a:cubicBezTo>
                    <a:cubicBezTo>
                      <a:pt x="2907" y="1028"/>
                      <a:pt x="2807" y="1003"/>
                      <a:pt x="2732" y="978"/>
                    </a:cubicBezTo>
                    <a:cubicBezTo>
                      <a:pt x="2657" y="953"/>
                      <a:pt x="2607" y="928"/>
                      <a:pt x="2531" y="903"/>
                    </a:cubicBezTo>
                    <a:cubicBezTo>
                      <a:pt x="2556" y="903"/>
                      <a:pt x="2582" y="877"/>
                      <a:pt x="2607" y="852"/>
                    </a:cubicBezTo>
                    <a:cubicBezTo>
                      <a:pt x="2632" y="852"/>
                      <a:pt x="2632" y="827"/>
                      <a:pt x="2657" y="802"/>
                    </a:cubicBezTo>
                    <a:cubicBezTo>
                      <a:pt x="2682" y="777"/>
                      <a:pt x="2707" y="777"/>
                      <a:pt x="2732" y="752"/>
                    </a:cubicBezTo>
                    <a:cubicBezTo>
                      <a:pt x="2782" y="727"/>
                      <a:pt x="2832" y="677"/>
                      <a:pt x="2857" y="652"/>
                    </a:cubicBezTo>
                    <a:cubicBezTo>
                      <a:pt x="2882" y="627"/>
                      <a:pt x="2882" y="602"/>
                      <a:pt x="2857" y="577"/>
                    </a:cubicBezTo>
                    <a:lnTo>
                      <a:pt x="2807" y="577"/>
                    </a:lnTo>
                    <a:cubicBezTo>
                      <a:pt x="2757" y="627"/>
                      <a:pt x="2732" y="652"/>
                      <a:pt x="2682" y="677"/>
                    </a:cubicBezTo>
                    <a:cubicBezTo>
                      <a:pt x="2632" y="727"/>
                      <a:pt x="2582" y="777"/>
                      <a:pt x="2531" y="802"/>
                    </a:cubicBezTo>
                    <a:cubicBezTo>
                      <a:pt x="2531" y="827"/>
                      <a:pt x="2531" y="827"/>
                      <a:pt x="2506" y="827"/>
                    </a:cubicBezTo>
                    <a:cubicBezTo>
                      <a:pt x="2506" y="802"/>
                      <a:pt x="2506" y="752"/>
                      <a:pt x="2506" y="702"/>
                    </a:cubicBezTo>
                    <a:cubicBezTo>
                      <a:pt x="2506" y="627"/>
                      <a:pt x="2506" y="527"/>
                      <a:pt x="2531" y="426"/>
                    </a:cubicBezTo>
                    <a:cubicBezTo>
                      <a:pt x="2531" y="401"/>
                      <a:pt x="2481" y="376"/>
                      <a:pt x="2456" y="376"/>
                    </a:cubicBezTo>
                    <a:cubicBezTo>
                      <a:pt x="2431" y="376"/>
                      <a:pt x="2381" y="401"/>
                      <a:pt x="2381" y="426"/>
                    </a:cubicBezTo>
                    <a:cubicBezTo>
                      <a:pt x="2381" y="527"/>
                      <a:pt x="2381" y="602"/>
                      <a:pt x="2381" y="702"/>
                    </a:cubicBezTo>
                    <a:cubicBezTo>
                      <a:pt x="2381" y="777"/>
                      <a:pt x="2381" y="852"/>
                      <a:pt x="2381" y="928"/>
                    </a:cubicBezTo>
                    <a:cubicBezTo>
                      <a:pt x="2381" y="953"/>
                      <a:pt x="2381" y="953"/>
                      <a:pt x="2381" y="953"/>
                    </a:cubicBezTo>
                    <a:cubicBezTo>
                      <a:pt x="2331" y="978"/>
                      <a:pt x="2306" y="1003"/>
                      <a:pt x="2256" y="1053"/>
                    </a:cubicBezTo>
                    <a:cubicBezTo>
                      <a:pt x="2231" y="1078"/>
                      <a:pt x="2181" y="1128"/>
                      <a:pt x="2130" y="1153"/>
                    </a:cubicBezTo>
                    <a:cubicBezTo>
                      <a:pt x="2130" y="1153"/>
                      <a:pt x="2130" y="1128"/>
                      <a:pt x="2130" y="1128"/>
                    </a:cubicBezTo>
                    <a:cubicBezTo>
                      <a:pt x="2130" y="1078"/>
                      <a:pt x="2105" y="1028"/>
                      <a:pt x="2105" y="978"/>
                    </a:cubicBezTo>
                    <a:cubicBezTo>
                      <a:pt x="2105" y="928"/>
                      <a:pt x="2080" y="877"/>
                      <a:pt x="2080" y="827"/>
                    </a:cubicBezTo>
                    <a:cubicBezTo>
                      <a:pt x="2055" y="802"/>
                      <a:pt x="2055" y="777"/>
                      <a:pt x="2055" y="752"/>
                    </a:cubicBezTo>
                    <a:cubicBezTo>
                      <a:pt x="2055" y="727"/>
                      <a:pt x="2055" y="702"/>
                      <a:pt x="2055" y="702"/>
                    </a:cubicBezTo>
                    <a:cubicBezTo>
                      <a:pt x="2055" y="677"/>
                      <a:pt x="2030" y="677"/>
                      <a:pt x="2030" y="677"/>
                    </a:cubicBezTo>
                    <a:cubicBezTo>
                      <a:pt x="2030" y="652"/>
                      <a:pt x="2005" y="652"/>
                      <a:pt x="1980" y="652"/>
                    </a:cubicBezTo>
                    <a:lnTo>
                      <a:pt x="1955" y="652"/>
                    </a:lnTo>
                    <a:cubicBezTo>
                      <a:pt x="1930" y="652"/>
                      <a:pt x="1905" y="677"/>
                      <a:pt x="1880" y="702"/>
                    </a:cubicBezTo>
                    <a:cubicBezTo>
                      <a:pt x="1855" y="702"/>
                      <a:pt x="1830" y="727"/>
                      <a:pt x="1805" y="752"/>
                    </a:cubicBezTo>
                    <a:cubicBezTo>
                      <a:pt x="1780" y="777"/>
                      <a:pt x="1754" y="802"/>
                      <a:pt x="1729" y="827"/>
                    </a:cubicBezTo>
                    <a:cubicBezTo>
                      <a:pt x="1704" y="852"/>
                      <a:pt x="1679" y="877"/>
                      <a:pt x="1654" y="903"/>
                    </a:cubicBezTo>
                    <a:cubicBezTo>
                      <a:pt x="1629" y="903"/>
                      <a:pt x="1629" y="928"/>
                      <a:pt x="1604" y="953"/>
                    </a:cubicBezTo>
                    <a:cubicBezTo>
                      <a:pt x="1579" y="978"/>
                      <a:pt x="1554" y="978"/>
                      <a:pt x="1554" y="1003"/>
                    </a:cubicBezTo>
                    <a:cubicBezTo>
                      <a:pt x="1529" y="1028"/>
                      <a:pt x="1504" y="1053"/>
                      <a:pt x="1479" y="1078"/>
                    </a:cubicBezTo>
                    <a:cubicBezTo>
                      <a:pt x="1454" y="1053"/>
                      <a:pt x="1454" y="1053"/>
                      <a:pt x="1454" y="1028"/>
                    </a:cubicBezTo>
                    <a:cubicBezTo>
                      <a:pt x="1429" y="953"/>
                      <a:pt x="1429" y="903"/>
                      <a:pt x="1429" y="827"/>
                    </a:cubicBezTo>
                    <a:cubicBezTo>
                      <a:pt x="1404" y="802"/>
                      <a:pt x="1404" y="777"/>
                      <a:pt x="1404" y="752"/>
                    </a:cubicBezTo>
                    <a:cubicBezTo>
                      <a:pt x="1404" y="752"/>
                      <a:pt x="1429" y="752"/>
                      <a:pt x="1429" y="727"/>
                    </a:cubicBezTo>
                    <a:cubicBezTo>
                      <a:pt x="1454" y="677"/>
                      <a:pt x="1479" y="627"/>
                      <a:pt x="1504" y="577"/>
                    </a:cubicBezTo>
                    <a:cubicBezTo>
                      <a:pt x="1529" y="527"/>
                      <a:pt x="1554" y="476"/>
                      <a:pt x="1579" y="401"/>
                    </a:cubicBezTo>
                    <a:cubicBezTo>
                      <a:pt x="1604" y="351"/>
                      <a:pt x="1629" y="301"/>
                      <a:pt x="1629" y="251"/>
                    </a:cubicBezTo>
                    <a:cubicBezTo>
                      <a:pt x="1654" y="176"/>
                      <a:pt x="1679" y="126"/>
                      <a:pt x="1704" y="50"/>
                    </a:cubicBezTo>
                    <a:cubicBezTo>
                      <a:pt x="1704" y="25"/>
                      <a:pt x="1704"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8"/>
              <p:cNvSpPr/>
              <p:nvPr/>
            </p:nvSpPr>
            <p:spPr>
              <a:xfrm>
                <a:off x="4929975" y="1156675"/>
                <a:ext cx="61425" cy="58900"/>
              </a:xfrm>
              <a:custGeom>
                <a:avLst/>
                <a:gdLst/>
                <a:ahLst/>
                <a:cxnLst/>
                <a:rect l="l" t="t" r="r" b="b"/>
                <a:pathLst>
                  <a:path w="2457" h="2356" extrusionOk="0">
                    <a:moveTo>
                      <a:pt x="1028" y="476"/>
                    </a:moveTo>
                    <a:cubicBezTo>
                      <a:pt x="1078" y="476"/>
                      <a:pt x="1129" y="501"/>
                      <a:pt x="1204" y="526"/>
                    </a:cubicBezTo>
                    <a:cubicBezTo>
                      <a:pt x="1254" y="551"/>
                      <a:pt x="1304" y="576"/>
                      <a:pt x="1379" y="602"/>
                    </a:cubicBezTo>
                    <a:lnTo>
                      <a:pt x="1354" y="602"/>
                    </a:lnTo>
                    <a:cubicBezTo>
                      <a:pt x="1329" y="652"/>
                      <a:pt x="1279" y="677"/>
                      <a:pt x="1229" y="727"/>
                    </a:cubicBezTo>
                    <a:cubicBezTo>
                      <a:pt x="1179" y="777"/>
                      <a:pt x="1129" y="802"/>
                      <a:pt x="1078" y="852"/>
                    </a:cubicBezTo>
                    <a:cubicBezTo>
                      <a:pt x="1078" y="852"/>
                      <a:pt x="1053" y="877"/>
                      <a:pt x="1053" y="877"/>
                    </a:cubicBezTo>
                    <a:lnTo>
                      <a:pt x="978" y="877"/>
                    </a:lnTo>
                    <a:cubicBezTo>
                      <a:pt x="903" y="852"/>
                      <a:pt x="853" y="827"/>
                      <a:pt x="803" y="827"/>
                    </a:cubicBezTo>
                    <a:cubicBezTo>
                      <a:pt x="753" y="802"/>
                      <a:pt x="703" y="777"/>
                      <a:pt x="652" y="777"/>
                    </a:cubicBezTo>
                    <a:cubicBezTo>
                      <a:pt x="627" y="777"/>
                      <a:pt x="627" y="752"/>
                      <a:pt x="602" y="752"/>
                    </a:cubicBezTo>
                    <a:cubicBezTo>
                      <a:pt x="627" y="752"/>
                      <a:pt x="652" y="727"/>
                      <a:pt x="652" y="727"/>
                    </a:cubicBezTo>
                    <a:cubicBezTo>
                      <a:pt x="677" y="702"/>
                      <a:pt x="703" y="702"/>
                      <a:pt x="703" y="677"/>
                    </a:cubicBezTo>
                    <a:cubicBezTo>
                      <a:pt x="728" y="652"/>
                      <a:pt x="753" y="627"/>
                      <a:pt x="778" y="627"/>
                    </a:cubicBezTo>
                    <a:cubicBezTo>
                      <a:pt x="828" y="602"/>
                      <a:pt x="878" y="551"/>
                      <a:pt x="928" y="526"/>
                    </a:cubicBezTo>
                    <a:cubicBezTo>
                      <a:pt x="928" y="526"/>
                      <a:pt x="953" y="526"/>
                      <a:pt x="978" y="501"/>
                    </a:cubicBezTo>
                    <a:cubicBezTo>
                      <a:pt x="1003" y="501"/>
                      <a:pt x="1003" y="476"/>
                      <a:pt x="1028" y="476"/>
                    </a:cubicBezTo>
                    <a:close/>
                    <a:moveTo>
                      <a:pt x="1479" y="627"/>
                    </a:moveTo>
                    <a:cubicBezTo>
                      <a:pt x="1505" y="627"/>
                      <a:pt x="1505" y="627"/>
                      <a:pt x="1505" y="652"/>
                    </a:cubicBezTo>
                    <a:cubicBezTo>
                      <a:pt x="1530" y="702"/>
                      <a:pt x="1530" y="752"/>
                      <a:pt x="1555" y="802"/>
                    </a:cubicBezTo>
                    <a:cubicBezTo>
                      <a:pt x="1580" y="927"/>
                      <a:pt x="1605" y="1053"/>
                      <a:pt x="1630" y="1178"/>
                    </a:cubicBezTo>
                    <a:cubicBezTo>
                      <a:pt x="1605" y="1178"/>
                      <a:pt x="1605" y="1203"/>
                      <a:pt x="1605" y="1203"/>
                    </a:cubicBezTo>
                    <a:cubicBezTo>
                      <a:pt x="1580" y="1228"/>
                      <a:pt x="1555" y="1253"/>
                      <a:pt x="1530" y="1253"/>
                    </a:cubicBezTo>
                    <a:cubicBezTo>
                      <a:pt x="1530" y="1278"/>
                      <a:pt x="1530" y="1278"/>
                      <a:pt x="1505" y="1278"/>
                    </a:cubicBezTo>
                    <a:cubicBezTo>
                      <a:pt x="1505" y="1303"/>
                      <a:pt x="1505" y="1303"/>
                      <a:pt x="1479" y="1303"/>
                    </a:cubicBezTo>
                    <a:cubicBezTo>
                      <a:pt x="1479" y="1328"/>
                      <a:pt x="1454" y="1328"/>
                      <a:pt x="1429" y="1353"/>
                    </a:cubicBezTo>
                    <a:cubicBezTo>
                      <a:pt x="1429" y="1353"/>
                      <a:pt x="1404" y="1379"/>
                      <a:pt x="1379" y="1404"/>
                    </a:cubicBezTo>
                    <a:cubicBezTo>
                      <a:pt x="1354" y="1404"/>
                      <a:pt x="1354" y="1429"/>
                      <a:pt x="1329" y="1429"/>
                    </a:cubicBezTo>
                    <a:cubicBezTo>
                      <a:pt x="1304" y="1454"/>
                      <a:pt x="1304" y="1454"/>
                      <a:pt x="1279" y="1479"/>
                    </a:cubicBezTo>
                    <a:cubicBezTo>
                      <a:pt x="1279" y="1454"/>
                      <a:pt x="1279" y="1429"/>
                      <a:pt x="1279" y="1429"/>
                    </a:cubicBezTo>
                    <a:cubicBezTo>
                      <a:pt x="1279" y="1404"/>
                      <a:pt x="1254" y="1379"/>
                      <a:pt x="1254" y="1353"/>
                    </a:cubicBezTo>
                    <a:cubicBezTo>
                      <a:pt x="1254" y="1328"/>
                      <a:pt x="1254" y="1303"/>
                      <a:pt x="1229" y="1278"/>
                    </a:cubicBezTo>
                    <a:cubicBezTo>
                      <a:pt x="1229" y="1253"/>
                      <a:pt x="1229" y="1228"/>
                      <a:pt x="1204" y="1203"/>
                    </a:cubicBezTo>
                    <a:cubicBezTo>
                      <a:pt x="1204" y="1178"/>
                      <a:pt x="1204" y="1153"/>
                      <a:pt x="1179" y="1128"/>
                    </a:cubicBezTo>
                    <a:cubicBezTo>
                      <a:pt x="1179" y="1103"/>
                      <a:pt x="1179" y="1078"/>
                      <a:pt x="1154" y="1053"/>
                    </a:cubicBezTo>
                    <a:cubicBezTo>
                      <a:pt x="1154" y="1028"/>
                      <a:pt x="1129" y="978"/>
                      <a:pt x="1129" y="952"/>
                    </a:cubicBezTo>
                    <a:cubicBezTo>
                      <a:pt x="1129" y="927"/>
                      <a:pt x="1129" y="927"/>
                      <a:pt x="1129" y="927"/>
                    </a:cubicBezTo>
                    <a:lnTo>
                      <a:pt x="1154" y="927"/>
                    </a:lnTo>
                    <a:cubicBezTo>
                      <a:pt x="1204" y="877"/>
                      <a:pt x="1254" y="827"/>
                      <a:pt x="1304" y="802"/>
                    </a:cubicBezTo>
                    <a:cubicBezTo>
                      <a:pt x="1354" y="752"/>
                      <a:pt x="1379" y="727"/>
                      <a:pt x="1429" y="677"/>
                    </a:cubicBezTo>
                    <a:cubicBezTo>
                      <a:pt x="1454" y="652"/>
                      <a:pt x="1479" y="652"/>
                      <a:pt x="1479" y="627"/>
                    </a:cubicBezTo>
                    <a:close/>
                    <a:moveTo>
                      <a:pt x="803" y="0"/>
                    </a:moveTo>
                    <a:cubicBezTo>
                      <a:pt x="828" y="25"/>
                      <a:pt x="828" y="50"/>
                      <a:pt x="853" y="100"/>
                    </a:cubicBezTo>
                    <a:cubicBezTo>
                      <a:pt x="878" y="150"/>
                      <a:pt x="903" y="201"/>
                      <a:pt x="928" y="251"/>
                    </a:cubicBezTo>
                    <a:cubicBezTo>
                      <a:pt x="953" y="276"/>
                      <a:pt x="953" y="301"/>
                      <a:pt x="978" y="326"/>
                    </a:cubicBezTo>
                    <a:cubicBezTo>
                      <a:pt x="928" y="301"/>
                      <a:pt x="878" y="276"/>
                      <a:pt x="828" y="276"/>
                    </a:cubicBezTo>
                    <a:cubicBezTo>
                      <a:pt x="778" y="251"/>
                      <a:pt x="703" y="226"/>
                      <a:pt x="652" y="201"/>
                    </a:cubicBezTo>
                    <a:lnTo>
                      <a:pt x="627" y="201"/>
                    </a:lnTo>
                    <a:cubicBezTo>
                      <a:pt x="627" y="201"/>
                      <a:pt x="627" y="201"/>
                      <a:pt x="627" y="175"/>
                    </a:cubicBezTo>
                    <a:lnTo>
                      <a:pt x="602" y="175"/>
                    </a:lnTo>
                    <a:cubicBezTo>
                      <a:pt x="577" y="125"/>
                      <a:pt x="552" y="75"/>
                      <a:pt x="527" y="25"/>
                    </a:cubicBezTo>
                    <a:lnTo>
                      <a:pt x="377" y="25"/>
                    </a:lnTo>
                    <a:cubicBezTo>
                      <a:pt x="377" y="50"/>
                      <a:pt x="377" y="75"/>
                      <a:pt x="377" y="75"/>
                    </a:cubicBezTo>
                    <a:lnTo>
                      <a:pt x="427" y="125"/>
                    </a:lnTo>
                    <a:cubicBezTo>
                      <a:pt x="377" y="125"/>
                      <a:pt x="352" y="125"/>
                      <a:pt x="302" y="100"/>
                    </a:cubicBezTo>
                    <a:cubicBezTo>
                      <a:pt x="251" y="75"/>
                      <a:pt x="226" y="75"/>
                      <a:pt x="176" y="50"/>
                    </a:cubicBezTo>
                    <a:cubicBezTo>
                      <a:pt x="101" y="75"/>
                      <a:pt x="51" y="75"/>
                      <a:pt x="1" y="75"/>
                    </a:cubicBezTo>
                    <a:cubicBezTo>
                      <a:pt x="51" y="100"/>
                      <a:pt x="76" y="125"/>
                      <a:pt x="126" y="150"/>
                    </a:cubicBezTo>
                    <a:cubicBezTo>
                      <a:pt x="151" y="175"/>
                      <a:pt x="176" y="175"/>
                      <a:pt x="226" y="175"/>
                    </a:cubicBezTo>
                    <a:cubicBezTo>
                      <a:pt x="251" y="201"/>
                      <a:pt x="276" y="201"/>
                      <a:pt x="302" y="226"/>
                    </a:cubicBezTo>
                    <a:cubicBezTo>
                      <a:pt x="327" y="226"/>
                      <a:pt x="377" y="251"/>
                      <a:pt x="402" y="251"/>
                    </a:cubicBezTo>
                    <a:cubicBezTo>
                      <a:pt x="377" y="276"/>
                      <a:pt x="352" y="276"/>
                      <a:pt x="352" y="301"/>
                    </a:cubicBezTo>
                    <a:cubicBezTo>
                      <a:pt x="276" y="351"/>
                      <a:pt x="226" y="376"/>
                      <a:pt x="151" y="426"/>
                    </a:cubicBezTo>
                    <a:cubicBezTo>
                      <a:pt x="126" y="451"/>
                      <a:pt x="126" y="501"/>
                      <a:pt x="151" y="526"/>
                    </a:cubicBezTo>
                    <a:cubicBezTo>
                      <a:pt x="151" y="526"/>
                      <a:pt x="176" y="551"/>
                      <a:pt x="176" y="551"/>
                    </a:cubicBezTo>
                    <a:lnTo>
                      <a:pt x="251" y="551"/>
                    </a:lnTo>
                    <a:cubicBezTo>
                      <a:pt x="327" y="501"/>
                      <a:pt x="402" y="451"/>
                      <a:pt x="477" y="376"/>
                    </a:cubicBezTo>
                    <a:cubicBezTo>
                      <a:pt x="502" y="351"/>
                      <a:pt x="527" y="351"/>
                      <a:pt x="577" y="326"/>
                    </a:cubicBezTo>
                    <a:cubicBezTo>
                      <a:pt x="577" y="326"/>
                      <a:pt x="577" y="326"/>
                      <a:pt x="577" y="301"/>
                    </a:cubicBezTo>
                    <a:cubicBezTo>
                      <a:pt x="602" y="326"/>
                      <a:pt x="627" y="326"/>
                      <a:pt x="652" y="326"/>
                    </a:cubicBezTo>
                    <a:cubicBezTo>
                      <a:pt x="703" y="351"/>
                      <a:pt x="778" y="376"/>
                      <a:pt x="828" y="401"/>
                    </a:cubicBezTo>
                    <a:cubicBezTo>
                      <a:pt x="853" y="401"/>
                      <a:pt x="903" y="426"/>
                      <a:pt x="928" y="426"/>
                    </a:cubicBezTo>
                    <a:cubicBezTo>
                      <a:pt x="903" y="451"/>
                      <a:pt x="878" y="451"/>
                      <a:pt x="853" y="476"/>
                    </a:cubicBezTo>
                    <a:cubicBezTo>
                      <a:pt x="828" y="501"/>
                      <a:pt x="803" y="526"/>
                      <a:pt x="778" y="526"/>
                    </a:cubicBezTo>
                    <a:cubicBezTo>
                      <a:pt x="753" y="551"/>
                      <a:pt x="728" y="576"/>
                      <a:pt x="703" y="602"/>
                    </a:cubicBezTo>
                    <a:cubicBezTo>
                      <a:pt x="652" y="652"/>
                      <a:pt x="602" y="677"/>
                      <a:pt x="527" y="727"/>
                    </a:cubicBezTo>
                    <a:cubicBezTo>
                      <a:pt x="527" y="727"/>
                      <a:pt x="527" y="727"/>
                      <a:pt x="527" y="752"/>
                    </a:cubicBezTo>
                    <a:cubicBezTo>
                      <a:pt x="527" y="752"/>
                      <a:pt x="502" y="752"/>
                      <a:pt x="502" y="777"/>
                    </a:cubicBezTo>
                    <a:cubicBezTo>
                      <a:pt x="502" y="777"/>
                      <a:pt x="502" y="802"/>
                      <a:pt x="527" y="827"/>
                    </a:cubicBezTo>
                    <a:lnTo>
                      <a:pt x="577" y="827"/>
                    </a:lnTo>
                    <a:cubicBezTo>
                      <a:pt x="577" y="827"/>
                      <a:pt x="602" y="852"/>
                      <a:pt x="627" y="852"/>
                    </a:cubicBezTo>
                    <a:cubicBezTo>
                      <a:pt x="677" y="852"/>
                      <a:pt x="728" y="877"/>
                      <a:pt x="803" y="877"/>
                    </a:cubicBezTo>
                    <a:cubicBezTo>
                      <a:pt x="853" y="902"/>
                      <a:pt x="903" y="927"/>
                      <a:pt x="953" y="927"/>
                    </a:cubicBezTo>
                    <a:cubicBezTo>
                      <a:pt x="978" y="927"/>
                      <a:pt x="978" y="952"/>
                      <a:pt x="978" y="952"/>
                    </a:cubicBezTo>
                    <a:cubicBezTo>
                      <a:pt x="978" y="952"/>
                      <a:pt x="953" y="952"/>
                      <a:pt x="953" y="978"/>
                    </a:cubicBezTo>
                    <a:cubicBezTo>
                      <a:pt x="903" y="1003"/>
                      <a:pt x="853" y="1053"/>
                      <a:pt x="803" y="1103"/>
                    </a:cubicBezTo>
                    <a:cubicBezTo>
                      <a:pt x="803" y="1128"/>
                      <a:pt x="778" y="1153"/>
                      <a:pt x="753" y="1153"/>
                    </a:cubicBezTo>
                    <a:lnTo>
                      <a:pt x="728" y="1153"/>
                    </a:lnTo>
                    <a:cubicBezTo>
                      <a:pt x="652" y="1153"/>
                      <a:pt x="602" y="1128"/>
                      <a:pt x="527" y="1103"/>
                    </a:cubicBezTo>
                    <a:cubicBezTo>
                      <a:pt x="452" y="1103"/>
                      <a:pt x="377" y="1103"/>
                      <a:pt x="327" y="1078"/>
                    </a:cubicBezTo>
                    <a:lnTo>
                      <a:pt x="201" y="1078"/>
                    </a:lnTo>
                    <a:cubicBezTo>
                      <a:pt x="176" y="1078"/>
                      <a:pt x="176" y="1103"/>
                      <a:pt x="151" y="1128"/>
                    </a:cubicBezTo>
                    <a:cubicBezTo>
                      <a:pt x="151" y="1153"/>
                      <a:pt x="176" y="1203"/>
                      <a:pt x="201" y="1203"/>
                    </a:cubicBezTo>
                    <a:cubicBezTo>
                      <a:pt x="251" y="1228"/>
                      <a:pt x="302" y="1228"/>
                      <a:pt x="352" y="1253"/>
                    </a:cubicBezTo>
                    <a:cubicBezTo>
                      <a:pt x="402" y="1253"/>
                      <a:pt x="452" y="1253"/>
                      <a:pt x="477" y="1278"/>
                    </a:cubicBezTo>
                    <a:cubicBezTo>
                      <a:pt x="527" y="1278"/>
                      <a:pt x="577" y="1278"/>
                      <a:pt x="602" y="1303"/>
                    </a:cubicBezTo>
                    <a:cubicBezTo>
                      <a:pt x="577" y="1328"/>
                      <a:pt x="552" y="1353"/>
                      <a:pt x="527" y="1379"/>
                    </a:cubicBezTo>
                    <a:cubicBezTo>
                      <a:pt x="502" y="1404"/>
                      <a:pt x="452" y="1454"/>
                      <a:pt x="402" y="1479"/>
                    </a:cubicBezTo>
                    <a:cubicBezTo>
                      <a:pt x="352" y="1529"/>
                      <a:pt x="327" y="1554"/>
                      <a:pt x="276" y="1604"/>
                    </a:cubicBezTo>
                    <a:cubicBezTo>
                      <a:pt x="276" y="1604"/>
                      <a:pt x="276" y="1629"/>
                      <a:pt x="276" y="1654"/>
                    </a:cubicBezTo>
                    <a:lnTo>
                      <a:pt x="327" y="1654"/>
                    </a:lnTo>
                    <a:cubicBezTo>
                      <a:pt x="377" y="1604"/>
                      <a:pt x="402" y="1579"/>
                      <a:pt x="452" y="1529"/>
                    </a:cubicBezTo>
                    <a:cubicBezTo>
                      <a:pt x="502" y="1504"/>
                      <a:pt x="527" y="1454"/>
                      <a:pt x="577" y="1404"/>
                    </a:cubicBezTo>
                    <a:cubicBezTo>
                      <a:pt x="602" y="1379"/>
                      <a:pt x="652" y="1353"/>
                      <a:pt x="677" y="1328"/>
                    </a:cubicBezTo>
                    <a:cubicBezTo>
                      <a:pt x="677" y="1379"/>
                      <a:pt x="677" y="1454"/>
                      <a:pt x="677" y="1504"/>
                    </a:cubicBezTo>
                    <a:cubicBezTo>
                      <a:pt x="677" y="1604"/>
                      <a:pt x="677" y="1679"/>
                      <a:pt x="652" y="1780"/>
                    </a:cubicBezTo>
                    <a:cubicBezTo>
                      <a:pt x="652" y="1805"/>
                      <a:pt x="677" y="1830"/>
                      <a:pt x="703" y="1830"/>
                    </a:cubicBezTo>
                    <a:cubicBezTo>
                      <a:pt x="728" y="1830"/>
                      <a:pt x="753" y="1805"/>
                      <a:pt x="753" y="1780"/>
                    </a:cubicBezTo>
                    <a:cubicBezTo>
                      <a:pt x="753" y="1629"/>
                      <a:pt x="778" y="1454"/>
                      <a:pt x="753" y="1278"/>
                    </a:cubicBezTo>
                    <a:cubicBezTo>
                      <a:pt x="778" y="1278"/>
                      <a:pt x="778" y="1278"/>
                      <a:pt x="778" y="1253"/>
                    </a:cubicBezTo>
                    <a:cubicBezTo>
                      <a:pt x="778" y="1253"/>
                      <a:pt x="778" y="1253"/>
                      <a:pt x="778" y="1228"/>
                    </a:cubicBezTo>
                    <a:cubicBezTo>
                      <a:pt x="803" y="1203"/>
                      <a:pt x="853" y="1178"/>
                      <a:pt x="878" y="1153"/>
                    </a:cubicBezTo>
                    <a:cubicBezTo>
                      <a:pt x="903" y="1128"/>
                      <a:pt x="953" y="1078"/>
                      <a:pt x="1003" y="1028"/>
                    </a:cubicBezTo>
                    <a:lnTo>
                      <a:pt x="1028" y="1028"/>
                    </a:lnTo>
                    <a:cubicBezTo>
                      <a:pt x="1028" y="1053"/>
                      <a:pt x="1028" y="1078"/>
                      <a:pt x="1053" y="1103"/>
                    </a:cubicBezTo>
                    <a:cubicBezTo>
                      <a:pt x="1053" y="1128"/>
                      <a:pt x="1078" y="1153"/>
                      <a:pt x="1078" y="1178"/>
                    </a:cubicBezTo>
                    <a:cubicBezTo>
                      <a:pt x="1078" y="1203"/>
                      <a:pt x="1104" y="1228"/>
                      <a:pt x="1104" y="1253"/>
                    </a:cubicBezTo>
                    <a:cubicBezTo>
                      <a:pt x="1129" y="1278"/>
                      <a:pt x="1129" y="1303"/>
                      <a:pt x="1154" y="1328"/>
                    </a:cubicBezTo>
                    <a:cubicBezTo>
                      <a:pt x="1154" y="1353"/>
                      <a:pt x="1154" y="1379"/>
                      <a:pt x="1179" y="1404"/>
                    </a:cubicBezTo>
                    <a:cubicBezTo>
                      <a:pt x="1179" y="1429"/>
                      <a:pt x="1179" y="1429"/>
                      <a:pt x="1204" y="1454"/>
                    </a:cubicBezTo>
                    <a:cubicBezTo>
                      <a:pt x="1204" y="1479"/>
                      <a:pt x="1204" y="1504"/>
                      <a:pt x="1229" y="1504"/>
                    </a:cubicBezTo>
                    <a:cubicBezTo>
                      <a:pt x="1229" y="1504"/>
                      <a:pt x="1229" y="1529"/>
                      <a:pt x="1229" y="1529"/>
                    </a:cubicBezTo>
                    <a:cubicBezTo>
                      <a:pt x="1229" y="1529"/>
                      <a:pt x="1229" y="1554"/>
                      <a:pt x="1229" y="1554"/>
                    </a:cubicBezTo>
                    <a:cubicBezTo>
                      <a:pt x="1241" y="1566"/>
                      <a:pt x="1254" y="1573"/>
                      <a:pt x="1263" y="1573"/>
                    </a:cubicBezTo>
                    <a:cubicBezTo>
                      <a:pt x="1273" y="1573"/>
                      <a:pt x="1279" y="1566"/>
                      <a:pt x="1279" y="1554"/>
                    </a:cubicBezTo>
                    <a:cubicBezTo>
                      <a:pt x="1304" y="1554"/>
                      <a:pt x="1304" y="1529"/>
                      <a:pt x="1329" y="1529"/>
                    </a:cubicBezTo>
                    <a:cubicBezTo>
                      <a:pt x="1354" y="1504"/>
                      <a:pt x="1354" y="1504"/>
                      <a:pt x="1379" y="1479"/>
                    </a:cubicBezTo>
                    <a:cubicBezTo>
                      <a:pt x="1379" y="1479"/>
                      <a:pt x="1404" y="1454"/>
                      <a:pt x="1429" y="1454"/>
                    </a:cubicBezTo>
                    <a:cubicBezTo>
                      <a:pt x="1454" y="1429"/>
                      <a:pt x="1454" y="1404"/>
                      <a:pt x="1479" y="1404"/>
                    </a:cubicBezTo>
                    <a:cubicBezTo>
                      <a:pt x="1505" y="1379"/>
                      <a:pt x="1505" y="1379"/>
                      <a:pt x="1530" y="1353"/>
                    </a:cubicBezTo>
                    <a:cubicBezTo>
                      <a:pt x="1555" y="1353"/>
                      <a:pt x="1580" y="1328"/>
                      <a:pt x="1580" y="1303"/>
                    </a:cubicBezTo>
                    <a:cubicBezTo>
                      <a:pt x="1605" y="1303"/>
                      <a:pt x="1630" y="1278"/>
                      <a:pt x="1630" y="1278"/>
                    </a:cubicBezTo>
                    <a:lnTo>
                      <a:pt x="1655" y="1278"/>
                    </a:lnTo>
                    <a:cubicBezTo>
                      <a:pt x="1655" y="1303"/>
                      <a:pt x="1655" y="1328"/>
                      <a:pt x="1655" y="1379"/>
                    </a:cubicBezTo>
                    <a:cubicBezTo>
                      <a:pt x="1680" y="1429"/>
                      <a:pt x="1705" y="1504"/>
                      <a:pt x="1705" y="1579"/>
                    </a:cubicBezTo>
                    <a:lnTo>
                      <a:pt x="1730" y="1579"/>
                    </a:lnTo>
                    <a:cubicBezTo>
                      <a:pt x="1705" y="1604"/>
                      <a:pt x="1705" y="1604"/>
                      <a:pt x="1705" y="1604"/>
                    </a:cubicBezTo>
                    <a:cubicBezTo>
                      <a:pt x="1680" y="1629"/>
                      <a:pt x="1680" y="1654"/>
                      <a:pt x="1655" y="1679"/>
                    </a:cubicBezTo>
                    <a:cubicBezTo>
                      <a:pt x="1630" y="1729"/>
                      <a:pt x="1630" y="1780"/>
                      <a:pt x="1605" y="1805"/>
                    </a:cubicBezTo>
                    <a:cubicBezTo>
                      <a:pt x="1580" y="1855"/>
                      <a:pt x="1555" y="1880"/>
                      <a:pt x="1530" y="1905"/>
                    </a:cubicBezTo>
                    <a:cubicBezTo>
                      <a:pt x="1505" y="1955"/>
                      <a:pt x="1505" y="2005"/>
                      <a:pt x="1479" y="2055"/>
                    </a:cubicBezTo>
                    <a:cubicBezTo>
                      <a:pt x="1454" y="2055"/>
                      <a:pt x="1454" y="2080"/>
                      <a:pt x="1454" y="2080"/>
                    </a:cubicBezTo>
                    <a:cubicBezTo>
                      <a:pt x="1479" y="2105"/>
                      <a:pt x="1479" y="2130"/>
                      <a:pt x="1479" y="2130"/>
                    </a:cubicBezTo>
                    <a:cubicBezTo>
                      <a:pt x="1494" y="2138"/>
                      <a:pt x="1507" y="2141"/>
                      <a:pt x="1518" y="2141"/>
                    </a:cubicBezTo>
                    <a:cubicBezTo>
                      <a:pt x="1544" y="2141"/>
                      <a:pt x="1562" y="2123"/>
                      <a:pt x="1580" y="2105"/>
                    </a:cubicBezTo>
                    <a:cubicBezTo>
                      <a:pt x="1605" y="2080"/>
                      <a:pt x="1630" y="2055"/>
                      <a:pt x="1630" y="2030"/>
                    </a:cubicBezTo>
                    <a:cubicBezTo>
                      <a:pt x="1655" y="1980"/>
                      <a:pt x="1680" y="1955"/>
                      <a:pt x="1680" y="1930"/>
                    </a:cubicBezTo>
                    <a:cubicBezTo>
                      <a:pt x="1705" y="1880"/>
                      <a:pt x="1730" y="1830"/>
                      <a:pt x="1755" y="1780"/>
                    </a:cubicBezTo>
                    <a:cubicBezTo>
                      <a:pt x="1780" y="1830"/>
                      <a:pt x="1780" y="1905"/>
                      <a:pt x="1805" y="1955"/>
                    </a:cubicBezTo>
                    <a:cubicBezTo>
                      <a:pt x="1805" y="2030"/>
                      <a:pt x="1830" y="2080"/>
                      <a:pt x="1855" y="2155"/>
                    </a:cubicBezTo>
                    <a:cubicBezTo>
                      <a:pt x="1855" y="2181"/>
                      <a:pt x="1855" y="2206"/>
                      <a:pt x="1855" y="2231"/>
                    </a:cubicBezTo>
                    <a:cubicBezTo>
                      <a:pt x="1855" y="2281"/>
                      <a:pt x="1880" y="2306"/>
                      <a:pt x="1880" y="2331"/>
                    </a:cubicBezTo>
                    <a:cubicBezTo>
                      <a:pt x="1880" y="2356"/>
                      <a:pt x="1906" y="2356"/>
                      <a:pt x="1931" y="2356"/>
                    </a:cubicBezTo>
                    <a:cubicBezTo>
                      <a:pt x="1931" y="2306"/>
                      <a:pt x="1956" y="2256"/>
                      <a:pt x="1956" y="2206"/>
                    </a:cubicBezTo>
                    <a:cubicBezTo>
                      <a:pt x="1956" y="2181"/>
                      <a:pt x="1956" y="2155"/>
                      <a:pt x="1956" y="2130"/>
                    </a:cubicBezTo>
                    <a:cubicBezTo>
                      <a:pt x="1956" y="2080"/>
                      <a:pt x="1931" y="2005"/>
                      <a:pt x="1906" y="1955"/>
                    </a:cubicBezTo>
                    <a:cubicBezTo>
                      <a:pt x="1906" y="1880"/>
                      <a:pt x="1880" y="1805"/>
                      <a:pt x="1855" y="1729"/>
                    </a:cubicBezTo>
                    <a:lnTo>
                      <a:pt x="1855" y="1729"/>
                    </a:lnTo>
                    <a:cubicBezTo>
                      <a:pt x="1931" y="1754"/>
                      <a:pt x="1981" y="1780"/>
                      <a:pt x="2031" y="1830"/>
                    </a:cubicBezTo>
                    <a:lnTo>
                      <a:pt x="2056" y="1830"/>
                    </a:lnTo>
                    <a:cubicBezTo>
                      <a:pt x="2056" y="1805"/>
                      <a:pt x="2081" y="1754"/>
                      <a:pt x="2081" y="1704"/>
                    </a:cubicBezTo>
                    <a:cubicBezTo>
                      <a:pt x="2006" y="1654"/>
                      <a:pt x="1906" y="1604"/>
                      <a:pt x="1830" y="1579"/>
                    </a:cubicBezTo>
                    <a:cubicBezTo>
                      <a:pt x="1830" y="1554"/>
                      <a:pt x="1830" y="1554"/>
                      <a:pt x="1830" y="1554"/>
                    </a:cubicBezTo>
                    <a:cubicBezTo>
                      <a:pt x="1805" y="1479"/>
                      <a:pt x="1780" y="1379"/>
                      <a:pt x="1755" y="1303"/>
                    </a:cubicBezTo>
                    <a:lnTo>
                      <a:pt x="1830" y="1303"/>
                    </a:lnTo>
                    <a:cubicBezTo>
                      <a:pt x="1880" y="1328"/>
                      <a:pt x="1931" y="1328"/>
                      <a:pt x="1981" y="1353"/>
                    </a:cubicBezTo>
                    <a:cubicBezTo>
                      <a:pt x="2031" y="1353"/>
                      <a:pt x="2056" y="1379"/>
                      <a:pt x="2081" y="1379"/>
                    </a:cubicBezTo>
                    <a:cubicBezTo>
                      <a:pt x="2106" y="1379"/>
                      <a:pt x="2131" y="1404"/>
                      <a:pt x="2131" y="1404"/>
                    </a:cubicBezTo>
                    <a:lnTo>
                      <a:pt x="2156" y="1404"/>
                    </a:lnTo>
                    <a:cubicBezTo>
                      <a:pt x="2181" y="1379"/>
                      <a:pt x="2181" y="1353"/>
                      <a:pt x="2181" y="1328"/>
                    </a:cubicBezTo>
                    <a:cubicBezTo>
                      <a:pt x="2156" y="1328"/>
                      <a:pt x="2131" y="1303"/>
                      <a:pt x="2106" y="1303"/>
                    </a:cubicBezTo>
                    <a:lnTo>
                      <a:pt x="2006" y="1303"/>
                    </a:lnTo>
                    <a:cubicBezTo>
                      <a:pt x="2006" y="1278"/>
                      <a:pt x="1981" y="1278"/>
                      <a:pt x="1956" y="1278"/>
                    </a:cubicBezTo>
                    <a:cubicBezTo>
                      <a:pt x="1931" y="1278"/>
                      <a:pt x="1906" y="1278"/>
                      <a:pt x="1906" y="1253"/>
                    </a:cubicBezTo>
                    <a:cubicBezTo>
                      <a:pt x="1880" y="1253"/>
                      <a:pt x="1830" y="1253"/>
                      <a:pt x="1805" y="1228"/>
                    </a:cubicBezTo>
                    <a:lnTo>
                      <a:pt x="1755" y="1228"/>
                    </a:lnTo>
                    <a:cubicBezTo>
                      <a:pt x="1730" y="1203"/>
                      <a:pt x="1730" y="1178"/>
                      <a:pt x="1730" y="1178"/>
                    </a:cubicBezTo>
                    <a:cubicBezTo>
                      <a:pt x="1705" y="1053"/>
                      <a:pt x="1680" y="927"/>
                      <a:pt x="1655" y="802"/>
                    </a:cubicBezTo>
                    <a:cubicBezTo>
                      <a:pt x="1655" y="752"/>
                      <a:pt x="1630" y="727"/>
                      <a:pt x="1630" y="677"/>
                    </a:cubicBezTo>
                    <a:lnTo>
                      <a:pt x="1630" y="677"/>
                    </a:lnTo>
                    <a:cubicBezTo>
                      <a:pt x="1780" y="727"/>
                      <a:pt x="1956" y="802"/>
                      <a:pt x="2106" y="852"/>
                    </a:cubicBezTo>
                    <a:lnTo>
                      <a:pt x="2131" y="852"/>
                    </a:lnTo>
                    <a:cubicBezTo>
                      <a:pt x="2131" y="877"/>
                      <a:pt x="2131" y="902"/>
                      <a:pt x="2156" y="927"/>
                    </a:cubicBezTo>
                    <a:cubicBezTo>
                      <a:pt x="2156" y="952"/>
                      <a:pt x="2156" y="1003"/>
                      <a:pt x="2181" y="1053"/>
                    </a:cubicBezTo>
                    <a:cubicBezTo>
                      <a:pt x="2181" y="1103"/>
                      <a:pt x="2206" y="1153"/>
                      <a:pt x="2206" y="1203"/>
                    </a:cubicBezTo>
                    <a:cubicBezTo>
                      <a:pt x="2231" y="1128"/>
                      <a:pt x="2256" y="1078"/>
                      <a:pt x="2256" y="1003"/>
                    </a:cubicBezTo>
                    <a:cubicBezTo>
                      <a:pt x="2256" y="978"/>
                      <a:pt x="2256" y="952"/>
                      <a:pt x="2231" y="927"/>
                    </a:cubicBezTo>
                    <a:cubicBezTo>
                      <a:pt x="2231" y="902"/>
                      <a:pt x="2231" y="902"/>
                      <a:pt x="2231" y="877"/>
                    </a:cubicBezTo>
                    <a:cubicBezTo>
                      <a:pt x="2256" y="877"/>
                      <a:pt x="2281" y="902"/>
                      <a:pt x="2281" y="902"/>
                    </a:cubicBezTo>
                    <a:cubicBezTo>
                      <a:pt x="2307" y="852"/>
                      <a:pt x="2307" y="802"/>
                      <a:pt x="2332" y="752"/>
                    </a:cubicBezTo>
                    <a:cubicBezTo>
                      <a:pt x="2307" y="727"/>
                      <a:pt x="2307" y="727"/>
                      <a:pt x="2281" y="727"/>
                    </a:cubicBezTo>
                    <a:cubicBezTo>
                      <a:pt x="2307" y="727"/>
                      <a:pt x="2332" y="702"/>
                      <a:pt x="2332" y="702"/>
                    </a:cubicBezTo>
                    <a:cubicBezTo>
                      <a:pt x="2357" y="652"/>
                      <a:pt x="2357" y="602"/>
                      <a:pt x="2382" y="576"/>
                    </a:cubicBezTo>
                    <a:lnTo>
                      <a:pt x="2357" y="576"/>
                    </a:lnTo>
                    <a:cubicBezTo>
                      <a:pt x="2307" y="602"/>
                      <a:pt x="2281" y="627"/>
                      <a:pt x="2231" y="652"/>
                    </a:cubicBezTo>
                    <a:cubicBezTo>
                      <a:pt x="2206" y="652"/>
                      <a:pt x="2206" y="652"/>
                      <a:pt x="2181" y="677"/>
                    </a:cubicBezTo>
                    <a:lnTo>
                      <a:pt x="2131" y="677"/>
                    </a:lnTo>
                    <a:cubicBezTo>
                      <a:pt x="2056" y="652"/>
                      <a:pt x="1981" y="627"/>
                      <a:pt x="1931" y="627"/>
                    </a:cubicBezTo>
                    <a:cubicBezTo>
                      <a:pt x="1855" y="602"/>
                      <a:pt x="1805" y="576"/>
                      <a:pt x="1730" y="551"/>
                    </a:cubicBezTo>
                    <a:cubicBezTo>
                      <a:pt x="1680" y="551"/>
                      <a:pt x="1655" y="526"/>
                      <a:pt x="1605" y="526"/>
                    </a:cubicBezTo>
                    <a:cubicBezTo>
                      <a:pt x="1630" y="476"/>
                      <a:pt x="1680" y="451"/>
                      <a:pt x="1705" y="426"/>
                    </a:cubicBezTo>
                    <a:cubicBezTo>
                      <a:pt x="1755" y="376"/>
                      <a:pt x="1805" y="326"/>
                      <a:pt x="1855" y="301"/>
                    </a:cubicBezTo>
                    <a:cubicBezTo>
                      <a:pt x="1906" y="251"/>
                      <a:pt x="1956" y="201"/>
                      <a:pt x="1981" y="175"/>
                    </a:cubicBezTo>
                    <a:cubicBezTo>
                      <a:pt x="2006" y="150"/>
                      <a:pt x="2031" y="150"/>
                      <a:pt x="2056" y="125"/>
                    </a:cubicBezTo>
                    <a:cubicBezTo>
                      <a:pt x="2106" y="150"/>
                      <a:pt x="2131" y="175"/>
                      <a:pt x="2181" y="201"/>
                    </a:cubicBezTo>
                    <a:cubicBezTo>
                      <a:pt x="2256" y="226"/>
                      <a:pt x="2307" y="251"/>
                      <a:pt x="2357" y="276"/>
                    </a:cubicBezTo>
                    <a:cubicBezTo>
                      <a:pt x="2382" y="301"/>
                      <a:pt x="2407" y="301"/>
                      <a:pt x="2432" y="301"/>
                    </a:cubicBezTo>
                    <a:cubicBezTo>
                      <a:pt x="2457" y="276"/>
                      <a:pt x="2457" y="251"/>
                      <a:pt x="2457" y="226"/>
                    </a:cubicBezTo>
                    <a:cubicBezTo>
                      <a:pt x="2407" y="201"/>
                      <a:pt x="2357" y="175"/>
                      <a:pt x="2332" y="150"/>
                    </a:cubicBezTo>
                    <a:cubicBezTo>
                      <a:pt x="2281" y="150"/>
                      <a:pt x="2256" y="125"/>
                      <a:pt x="2206" y="100"/>
                    </a:cubicBezTo>
                    <a:cubicBezTo>
                      <a:pt x="2181" y="100"/>
                      <a:pt x="2156" y="75"/>
                      <a:pt x="2106" y="75"/>
                    </a:cubicBezTo>
                    <a:cubicBezTo>
                      <a:pt x="2131" y="50"/>
                      <a:pt x="2131" y="50"/>
                      <a:pt x="2156" y="50"/>
                    </a:cubicBezTo>
                    <a:cubicBezTo>
                      <a:pt x="2106" y="25"/>
                      <a:pt x="2081" y="25"/>
                      <a:pt x="2031" y="25"/>
                    </a:cubicBezTo>
                    <a:cubicBezTo>
                      <a:pt x="2031" y="25"/>
                      <a:pt x="2031" y="50"/>
                      <a:pt x="2031" y="50"/>
                    </a:cubicBezTo>
                    <a:cubicBezTo>
                      <a:pt x="2006" y="75"/>
                      <a:pt x="1981" y="100"/>
                      <a:pt x="1956" y="125"/>
                    </a:cubicBezTo>
                    <a:cubicBezTo>
                      <a:pt x="1906" y="150"/>
                      <a:pt x="1855" y="201"/>
                      <a:pt x="1805" y="226"/>
                    </a:cubicBezTo>
                    <a:cubicBezTo>
                      <a:pt x="1755" y="276"/>
                      <a:pt x="1705" y="326"/>
                      <a:pt x="1655" y="351"/>
                    </a:cubicBezTo>
                    <a:cubicBezTo>
                      <a:pt x="1630" y="376"/>
                      <a:pt x="1605" y="401"/>
                      <a:pt x="1555" y="426"/>
                    </a:cubicBezTo>
                    <a:cubicBezTo>
                      <a:pt x="1530" y="301"/>
                      <a:pt x="1505" y="175"/>
                      <a:pt x="1479" y="50"/>
                    </a:cubicBezTo>
                    <a:lnTo>
                      <a:pt x="1454" y="0"/>
                    </a:lnTo>
                    <a:lnTo>
                      <a:pt x="1354" y="0"/>
                    </a:lnTo>
                    <a:cubicBezTo>
                      <a:pt x="1354" y="0"/>
                      <a:pt x="1354" y="25"/>
                      <a:pt x="1354" y="50"/>
                    </a:cubicBezTo>
                    <a:cubicBezTo>
                      <a:pt x="1404" y="175"/>
                      <a:pt x="1429" y="301"/>
                      <a:pt x="1454" y="426"/>
                    </a:cubicBezTo>
                    <a:cubicBezTo>
                      <a:pt x="1454" y="451"/>
                      <a:pt x="1479" y="476"/>
                      <a:pt x="1479" y="476"/>
                    </a:cubicBezTo>
                    <a:cubicBezTo>
                      <a:pt x="1429" y="476"/>
                      <a:pt x="1404" y="476"/>
                      <a:pt x="1379" y="451"/>
                    </a:cubicBezTo>
                    <a:cubicBezTo>
                      <a:pt x="1279" y="426"/>
                      <a:pt x="1179" y="401"/>
                      <a:pt x="1053" y="351"/>
                    </a:cubicBezTo>
                    <a:cubicBezTo>
                      <a:pt x="1053" y="351"/>
                      <a:pt x="1053" y="326"/>
                      <a:pt x="1053" y="326"/>
                    </a:cubicBezTo>
                    <a:cubicBezTo>
                      <a:pt x="1028" y="301"/>
                      <a:pt x="1028" y="276"/>
                      <a:pt x="1028" y="251"/>
                    </a:cubicBezTo>
                    <a:cubicBezTo>
                      <a:pt x="1003" y="201"/>
                      <a:pt x="978" y="150"/>
                      <a:pt x="953" y="100"/>
                    </a:cubicBezTo>
                    <a:cubicBezTo>
                      <a:pt x="953" y="50"/>
                      <a:pt x="928" y="25"/>
                      <a:pt x="9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8"/>
              <p:cNvSpPr/>
              <p:nvPr/>
            </p:nvSpPr>
            <p:spPr>
              <a:xfrm>
                <a:off x="4814700" y="1506300"/>
                <a:ext cx="63925" cy="67675"/>
              </a:xfrm>
              <a:custGeom>
                <a:avLst/>
                <a:gdLst/>
                <a:ahLst/>
                <a:cxnLst/>
                <a:rect l="l" t="t" r="r" b="b"/>
                <a:pathLst>
                  <a:path w="2557" h="2707" extrusionOk="0">
                    <a:moveTo>
                      <a:pt x="777" y="0"/>
                    </a:moveTo>
                    <a:cubicBezTo>
                      <a:pt x="752" y="25"/>
                      <a:pt x="752" y="25"/>
                      <a:pt x="752" y="50"/>
                    </a:cubicBezTo>
                    <a:cubicBezTo>
                      <a:pt x="702" y="176"/>
                      <a:pt x="627" y="301"/>
                      <a:pt x="577" y="451"/>
                    </a:cubicBezTo>
                    <a:cubicBezTo>
                      <a:pt x="552" y="476"/>
                      <a:pt x="552" y="526"/>
                      <a:pt x="527" y="551"/>
                    </a:cubicBezTo>
                    <a:cubicBezTo>
                      <a:pt x="527" y="526"/>
                      <a:pt x="501" y="501"/>
                      <a:pt x="501" y="476"/>
                    </a:cubicBezTo>
                    <a:cubicBezTo>
                      <a:pt x="501" y="426"/>
                      <a:pt x="476" y="376"/>
                      <a:pt x="476" y="301"/>
                    </a:cubicBezTo>
                    <a:cubicBezTo>
                      <a:pt x="451" y="251"/>
                      <a:pt x="451" y="176"/>
                      <a:pt x="426" y="125"/>
                    </a:cubicBezTo>
                    <a:cubicBezTo>
                      <a:pt x="426" y="75"/>
                      <a:pt x="401" y="75"/>
                      <a:pt x="376" y="75"/>
                    </a:cubicBezTo>
                    <a:lnTo>
                      <a:pt x="351" y="75"/>
                    </a:lnTo>
                    <a:cubicBezTo>
                      <a:pt x="326" y="75"/>
                      <a:pt x="301" y="100"/>
                      <a:pt x="301" y="150"/>
                    </a:cubicBezTo>
                    <a:cubicBezTo>
                      <a:pt x="326" y="201"/>
                      <a:pt x="326" y="251"/>
                      <a:pt x="351" y="326"/>
                    </a:cubicBezTo>
                    <a:cubicBezTo>
                      <a:pt x="376" y="376"/>
                      <a:pt x="376" y="426"/>
                      <a:pt x="401" y="501"/>
                    </a:cubicBezTo>
                    <a:cubicBezTo>
                      <a:pt x="401" y="526"/>
                      <a:pt x="401" y="551"/>
                      <a:pt x="401" y="577"/>
                    </a:cubicBezTo>
                    <a:cubicBezTo>
                      <a:pt x="376" y="551"/>
                      <a:pt x="351" y="551"/>
                      <a:pt x="301" y="526"/>
                    </a:cubicBezTo>
                    <a:cubicBezTo>
                      <a:pt x="276" y="501"/>
                      <a:pt x="226" y="476"/>
                      <a:pt x="176" y="476"/>
                    </a:cubicBezTo>
                    <a:cubicBezTo>
                      <a:pt x="126" y="451"/>
                      <a:pt x="100" y="426"/>
                      <a:pt x="50" y="376"/>
                    </a:cubicBezTo>
                    <a:lnTo>
                      <a:pt x="0" y="376"/>
                    </a:lnTo>
                    <a:cubicBezTo>
                      <a:pt x="75" y="451"/>
                      <a:pt x="126" y="551"/>
                      <a:pt x="201" y="627"/>
                    </a:cubicBezTo>
                    <a:cubicBezTo>
                      <a:pt x="201" y="627"/>
                      <a:pt x="226" y="627"/>
                      <a:pt x="226" y="652"/>
                    </a:cubicBezTo>
                    <a:cubicBezTo>
                      <a:pt x="276" y="652"/>
                      <a:pt x="301" y="677"/>
                      <a:pt x="351" y="702"/>
                    </a:cubicBezTo>
                    <a:cubicBezTo>
                      <a:pt x="376" y="702"/>
                      <a:pt x="401" y="727"/>
                      <a:pt x="426" y="752"/>
                    </a:cubicBezTo>
                    <a:cubicBezTo>
                      <a:pt x="451" y="777"/>
                      <a:pt x="451" y="827"/>
                      <a:pt x="451" y="852"/>
                    </a:cubicBezTo>
                    <a:cubicBezTo>
                      <a:pt x="476" y="902"/>
                      <a:pt x="476" y="952"/>
                      <a:pt x="476" y="1003"/>
                    </a:cubicBezTo>
                    <a:cubicBezTo>
                      <a:pt x="527" y="1078"/>
                      <a:pt x="602" y="1153"/>
                      <a:pt x="652" y="1203"/>
                    </a:cubicBezTo>
                    <a:cubicBezTo>
                      <a:pt x="652" y="1203"/>
                      <a:pt x="627" y="1178"/>
                      <a:pt x="627" y="1153"/>
                    </a:cubicBezTo>
                    <a:lnTo>
                      <a:pt x="652" y="1153"/>
                    </a:lnTo>
                    <a:cubicBezTo>
                      <a:pt x="677" y="1153"/>
                      <a:pt x="702" y="1128"/>
                      <a:pt x="752" y="1103"/>
                    </a:cubicBezTo>
                    <a:cubicBezTo>
                      <a:pt x="777" y="1078"/>
                      <a:pt x="802" y="1053"/>
                      <a:pt x="827" y="1028"/>
                    </a:cubicBezTo>
                    <a:cubicBezTo>
                      <a:pt x="852" y="1003"/>
                      <a:pt x="877" y="978"/>
                      <a:pt x="902" y="952"/>
                    </a:cubicBezTo>
                    <a:cubicBezTo>
                      <a:pt x="928" y="952"/>
                      <a:pt x="953" y="927"/>
                      <a:pt x="978" y="902"/>
                    </a:cubicBezTo>
                    <a:cubicBezTo>
                      <a:pt x="1003" y="852"/>
                      <a:pt x="1053" y="827"/>
                      <a:pt x="1103" y="802"/>
                    </a:cubicBezTo>
                    <a:cubicBezTo>
                      <a:pt x="1103" y="802"/>
                      <a:pt x="1103" y="802"/>
                      <a:pt x="1128" y="777"/>
                    </a:cubicBezTo>
                    <a:cubicBezTo>
                      <a:pt x="1128" y="802"/>
                      <a:pt x="1128" y="827"/>
                      <a:pt x="1128" y="852"/>
                    </a:cubicBezTo>
                    <a:cubicBezTo>
                      <a:pt x="1128" y="902"/>
                      <a:pt x="1153" y="952"/>
                      <a:pt x="1153" y="1003"/>
                    </a:cubicBezTo>
                    <a:cubicBezTo>
                      <a:pt x="1178" y="1053"/>
                      <a:pt x="1178" y="1103"/>
                      <a:pt x="1203" y="1153"/>
                    </a:cubicBezTo>
                    <a:cubicBezTo>
                      <a:pt x="1203" y="1178"/>
                      <a:pt x="1203" y="1203"/>
                      <a:pt x="1228" y="1228"/>
                    </a:cubicBezTo>
                    <a:cubicBezTo>
                      <a:pt x="1178" y="1253"/>
                      <a:pt x="1153" y="1278"/>
                      <a:pt x="1128" y="1303"/>
                    </a:cubicBezTo>
                    <a:cubicBezTo>
                      <a:pt x="1078" y="1328"/>
                      <a:pt x="1028" y="1379"/>
                      <a:pt x="978" y="1404"/>
                    </a:cubicBezTo>
                    <a:cubicBezTo>
                      <a:pt x="953" y="1429"/>
                      <a:pt x="902" y="1479"/>
                      <a:pt x="877" y="1504"/>
                    </a:cubicBezTo>
                    <a:cubicBezTo>
                      <a:pt x="902" y="1529"/>
                      <a:pt x="902" y="1529"/>
                      <a:pt x="928" y="1554"/>
                    </a:cubicBezTo>
                    <a:cubicBezTo>
                      <a:pt x="953" y="1529"/>
                      <a:pt x="1003" y="1504"/>
                      <a:pt x="1028" y="1454"/>
                    </a:cubicBezTo>
                    <a:cubicBezTo>
                      <a:pt x="1078" y="1429"/>
                      <a:pt x="1128" y="1379"/>
                      <a:pt x="1178" y="1353"/>
                    </a:cubicBezTo>
                    <a:cubicBezTo>
                      <a:pt x="1178" y="1328"/>
                      <a:pt x="1203" y="1303"/>
                      <a:pt x="1228" y="1303"/>
                    </a:cubicBezTo>
                    <a:cubicBezTo>
                      <a:pt x="1278" y="1328"/>
                      <a:pt x="1303" y="1353"/>
                      <a:pt x="1354" y="1353"/>
                    </a:cubicBezTo>
                    <a:cubicBezTo>
                      <a:pt x="1429" y="1404"/>
                      <a:pt x="1479" y="1429"/>
                      <a:pt x="1554" y="1454"/>
                    </a:cubicBezTo>
                    <a:cubicBezTo>
                      <a:pt x="1629" y="1504"/>
                      <a:pt x="1730" y="1529"/>
                      <a:pt x="1830" y="1579"/>
                    </a:cubicBezTo>
                    <a:cubicBezTo>
                      <a:pt x="1805" y="1579"/>
                      <a:pt x="1805" y="1604"/>
                      <a:pt x="1780" y="1604"/>
                    </a:cubicBezTo>
                    <a:cubicBezTo>
                      <a:pt x="1755" y="1629"/>
                      <a:pt x="1704" y="1654"/>
                      <a:pt x="1654" y="1679"/>
                    </a:cubicBezTo>
                    <a:cubicBezTo>
                      <a:pt x="1604" y="1704"/>
                      <a:pt x="1579" y="1729"/>
                      <a:pt x="1529" y="1754"/>
                    </a:cubicBezTo>
                    <a:cubicBezTo>
                      <a:pt x="1479" y="1780"/>
                      <a:pt x="1454" y="1805"/>
                      <a:pt x="1404" y="1805"/>
                    </a:cubicBezTo>
                    <a:cubicBezTo>
                      <a:pt x="1379" y="1830"/>
                      <a:pt x="1379" y="1830"/>
                      <a:pt x="1354" y="1830"/>
                    </a:cubicBezTo>
                    <a:cubicBezTo>
                      <a:pt x="1354" y="1855"/>
                      <a:pt x="1329" y="1855"/>
                      <a:pt x="1329" y="1855"/>
                    </a:cubicBezTo>
                    <a:lnTo>
                      <a:pt x="1303" y="1855"/>
                    </a:lnTo>
                    <a:cubicBezTo>
                      <a:pt x="1228" y="1830"/>
                      <a:pt x="1178" y="1805"/>
                      <a:pt x="1128" y="1805"/>
                    </a:cubicBezTo>
                    <a:cubicBezTo>
                      <a:pt x="1178" y="1880"/>
                      <a:pt x="1228" y="1955"/>
                      <a:pt x="1303" y="2030"/>
                    </a:cubicBezTo>
                    <a:lnTo>
                      <a:pt x="1329" y="2030"/>
                    </a:lnTo>
                    <a:cubicBezTo>
                      <a:pt x="1329" y="2030"/>
                      <a:pt x="1329" y="2030"/>
                      <a:pt x="1329" y="2055"/>
                    </a:cubicBezTo>
                    <a:cubicBezTo>
                      <a:pt x="1354" y="2080"/>
                      <a:pt x="1404" y="2130"/>
                      <a:pt x="1429" y="2181"/>
                    </a:cubicBezTo>
                    <a:cubicBezTo>
                      <a:pt x="1429" y="2155"/>
                      <a:pt x="1429" y="2130"/>
                      <a:pt x="1404" y="2105"/>
                    </a:cubicBezTo>
                    <a:cubicBezTo>
                      <a:pt x="1404" y="2080"/>
                      <a:pt x="1404" y="2080"/>
                      <a:pt x="1404" y="2055"/>
                    </a:cubicBezTo>
                    <a:cubicBezTo>
                      <a:pt x="1479" y="2080"/>
                      <a:pt x="1579" y="2105"/>
                      <a:pt x="1654" y="2130"/>
                    </a:cubicBezTo>
                    <a:cubicBezTo>
                      <a:pt x="1704" y="2155"/>
                      <a:pt x="1730" y="2155"/>
                      <a:pt x="1780" y="2181"/>
                    </a:cubicBezTo>
                    <a:cubicBezTo>
                      <a:pt x="1830" y="2281"/>
                      <a:pt x="1855" y="2356"/>
                      <a:pt x="1905" y="2431"/>
                    </a:cubicBezTo>
                    <a:cubicBezTo>
                      <a:pt x="1930" y="2481"/>
                      <a:pt x="1955" y="2506"/>
                      <a:pt x="1980" y="2556"/>
                    </a:cubicBezTo>
                    <a:cubicBezTo>
                      <a:pt x="2005" y="2607"/>
                      <a:pt x="2030" y="2657"/>
                      <a:pt x="2080" y="2682"/>
                    </a:cubicBezTo>
                    <a:cubicBezTo>
                      <a:pt x="2080" y="2707"/>
                      <a:pt x="2105" y="2707"/>
                      <a:pt x="2131" y="2707"/>
                    </a:cubicBezTo>
                    <a:cubicBezTo>
                      <a:pt x="2131" y="2707"/>
                      <a:pt x="2156" y="2682"/>
                      <a:pt x="2131" y="2657"/>
                    </a:cubicBezTo>
                    <a:cubicBezTo>
                      <a:pt x="2080" y="2582"/>
                      <a:pt x="2030" y="2481"/>
                      <a:pt x="1980" y="2406"/>
                    </a:cubicBezTo>
                    <a:cubicBezTo>
                      <a:pt x="1955" y="2331"/>
                      <a:pt x="1905" y="2281"/>
                      <a:pt x="1880" y="2206"/>
                    </a:cubicBezTo>
                    <a:lnTo>
                      <a:pt x="1880" y="2206"/>
                    </a:lnTo>
                    <a:cubicBezTo>
                      <a:pt x="1930" y="2231"/>
                      <a:pt x="1980" y="2231"/>
                      <a:pt x="2030" y="2256"/>
                    </a:cubicBezTo>
                    <a:cubicBezTo>
                      <a:pt x="2105" y="2281"/>
                      <a:pt x="2156" y="2281"/>
                      <a:pt x="2206" y="2306"/>
                    </a:cubicBezTo>
                    <a:cubicBezTo>
                      <a:pt x="2256" y="2331"/>
                      <a:pt x="2306" y="2331"/>
                      <a:pt x="2356" y="2356"/>
                    </a:cubicBezTo>
                    <a:cubicBezTo>
                      <a:pt x="2406" y="2356"/>
                      <a:pt x="2431" y="2356"/>
                      <a:pt x="2456" y="2331"/>
                    </a:cubicBezTo>
                    <a:cubicBezTo>
                      <a:pt x="2456" y="2281"/>
                      <a:pt x="2456" y="2256"/>
                      <a:pt x="2431" y="2231"/>
                    </a:cubicBezTo>
                    <a:cubicBezTo>
                      <a:pt x="2356" y="2206"/>
                      <a:pt x="2306" y="2181"/>
                      <a:pt x="2231" y="2155"/>
                    </a:cubicBezTo>
                    <a:cubicBezTo>
                      <a:pt x="2181" y="2130"/>
                      <a:pt x="2105" y="2105"/>
                      <a:pt x="2055" y="2080"/>
                    </a:cubicBezTo>
                    <a:lnTo>
                      <a:pt x="2005" y="2080"/>
                    </a:lnTo>
                    <a:cubicBezTo>
                      <a:pt x="2055" y="2055"/>
                      <a:pt x="2105" y="2055"/>
                      <a:pt x="2156" y="2030"/>
                    </a:cubicBezTo>
                    <a:cubicBezTo>
                      <a:pt x="2281" y="1980"/>
                      <a:pt x="2381" y="1930"/>
                      <a:pt x="2506" y="1905"/>
                    </a:cubicBezTo>
                    <a:cubicBezTo>
                      <a:pt x="2532" y="1880"/>
                      <a:pt x="2557" y="1830"/>
                      <a:pt x="2532" y="1805"/>
                    </a:cubicBezTo>
                    <a:cubicBezTo>
                      <a:pt x="2532" y="1780"/>
                      <a:pt x="2532" y="1780"/>
                      <a:pt x="2506" y="1754"/>
                    </a:cubicBezTo>
                    <a:lnTo>
                      <a:pt x="2456" y="1754"/>
                    </a:lnTo>
                    <a:cubicBezTo>
                      <a:pt x="2331" y="1780"/>
                      <a:pt x="2231" y="1830"/>
                      <a:pt x="2131" y="1855"/>
                    </a:cubicBezTo>
                    <a:cubicBezTo>
                      <a:pt x="2005" y="1905"/>
                      <a:pt x="1905" y="1955"/>
                      <a:pt x="1805" y="1980"/>
                    </a:cubicBezTo>
                    <a:cubicBezTo>
                      <a:pt x="1780" y="1980"/>
                      <a:pt x="1780" y="1980"/>
                      <a:pt x="1755" y="2005"/>
                    </a:cubicBezTo>
                    <a:cubicBezTo>
                      <a:pt x="1730" y="1980"/>
                      <a:pt x="1704" y="1980"/>
                      <a:pt x="1679" y="1980"/>
                    </a:cubicBezTo>
                    <a:cubicBezTo>
                      <a:pt x="1604" y="1955"/>
                      <a:pt x="1529" y="1930"/>
                      <a:pt x="1454" y="1905"/>
                    </a:cubicBezTo>
                    <a:cubicBezTo>
                      <a:pt x="1479" y="1880"/>
                      <a:pt x="1504" y="1880"/>
                      <a:pt x="1554" y="1855"/>
                    </a:cubicBezTo>
                    <a:cubicBezTo>
                      <a:pt x="1579" y="1830"/>
                      <a:pt x="1629" y="1805"/>
                      <a:pt x="1654" y="1805"/>
                    </a:cubicBezTo>
                    <a:cubicBezTo>
                      <a:pt x="1704" y="1780"/>
                      <a:pt x="1755" y="1754"/>
                      <a:pt x="1805" y="1729"/>
                    </a:cubicBezTo>
                    <a:cubicBezTo>
                      <a:pt x="1830" y="1704"/>
                      <a:pt x="1880" y="1679"/>
                      <a:pt x="1905" y="1654"/>
                    </a:cubicBezTo>
                    <a:cubicBezTo>
                      <a:pt x="1930" y="1629"/>
                      <a:pt x="1930" y="1629"/>
                      <a:pt x="1955" y="1629"/>
                    </a:cubicBezTo>
                    <a:cubicBezTo>
                      <a:pt x="1955" y="1604"/>
                      <a:pt x="1980" y="1579"/>
                      <a:pt x="1955" y="1554"/>
                    </a:cubicBezTo>
                    <a:cubicBezTo>
                      <a:pt x="1955" y="1529"/>
                      <a:pt x="1930" y="1504"/>
                      <a:pt x="1905" y="1479"/>
                    </a:cubicBezTo>
                    <a:cubicBezTo>
                      <a:pt x="1855" y="1479"/>
                      <a:pt x="1805" y="1454"/>
                      <a:pt x="1755" y="1429"/>
                    </a:cubicBezTo>
                    <a:cubicBezTo>
                      <a:pt x="1704" y="1429"/>
                      <a:pt x="1654" y="1404"/>
                      <a:pt x="1629" y="1379"/>
                    </a:cubicBezTo>
                    <a:cubicBezTo>
                      <a:pt x="1579" y="1379"/>
                      <a:pt x="1529" y="1353"/>
                      <a:pt x="1504" y="1328"/>
                    </a:cubicBezTo>
                    <a:cubicBezTo>
                      <a:pt x="1454" y="1328"/>
                      <a:pt x="1429" y="1303"/>
                      <a:pt x="1379" y="1278"/>
                    </a:cubicBezTo>
                    <a:cubicBezTo>
                      <a:pt x="1354" y="1278"/>
                      <a:pt x="1329" y="1253"/>
                      <a:pt x="1303" y="1253"/>
                    </a:cubicBezTo>
                    <a:cubicBezTo>
                      <a:pt x="1303" y="1228"/>
                      <a:pt x="1303" y="1228"/>
                      <a:pt x="1329" y="1228"/>
                    </a:cubicBezTo>
                    <a:cubicBezTo>
                      <a:pt x="1379" y="1178"/>
                      <a:pt x="1404" y="1153"/>
                      <a:pt x="1454" y="1103"/>
                    </a:cubicBezTo>
                    <a:cubicBezTo>
                      <a:pt x="1504" y="1078"/>
                      <a:pt x="1529" y="1053"/>
                      <a:pt x="1554" y="1028"/>
                    </a:cubicBezTo>
                    <a:cubicBezTo>
                      <a:pt x="1554" y="1028"/>
                      <a:pt x="1579" y="1053"/>
                      <a:pt x="1579" y="1053"/>
                    </a:cubicBezTo>
                    <a:cubicBezTo>
                      <a:pt x="1654" y="1078"/>
                      <a:pt x="1755" y="1103"/>
                      <a:pt x="1830" y="1128"/>
                    </a:cubicBezTo>
                    <a:cubicBezTo>
                      <a:pt x="1930" y="1128"/>
                      <a:pt x="2005" y="1153"/>
                      <a:pt x="2105" y="1178"/>
                    </a:cubicBezTo>
                    <a:cubicBezTo>
                      <a:pt x="2113" y="1185"/>
                      <a:pt x="2122" y="1188"/>
                      <a:pt x="2132" y="1188"/>
                    </a:cubicBezTo>
                    <a:cubicBezTo>
                      <a:pt x="2156" y="1188"/>
                      <a:pt x="2181" y="1171"/>
                      <a:pt x="2181" y="1153"/>
                    </a:cubicBezTo>
                    <a:cubicBezTo>
                      <a:pt x="2181" y="1103"/>
                      <a:pt x="2181" y="1078"/>
                      <a:pt x="2131" y="1053"/>
                    </a:cubicBezTo>
                    <a:cubicBezTo>
                      <a:pt x="2055" y="1028"/>
                      <a:pt x="1955" y="1003"/>
                      <a:pt x="1880" y="978"/>
                    </a:cubicBezTo>
                    <a:cubicBezTo>
                      <a:pt x="1805" y="952"/>
                      <a:pt x="1755" y="952"/>
                      <a:pt x="1679" y="927"/>
                    </a:cubicBezTo>
                    <a:cubicBezTo>
                      <a:pt x="1704" y="902"/>
                      <a:pt x="1730" y="902"/>
                      <a:pt x="1755" y="877"/>
                    </a:cubicBezTo>
                    <a:cubicBezTo>
                      <a:pt x="1780" y="852"/>
                      <a:pt x="1780" y="827"/>
                      <a:pt x="1805" y="827"/>
                    </a:cubicBezTo>
                    <a:cubicBezTo>
                      <a:pt x="1830" y="802"/>
                      <a:pt x="1855" y="777"/>
                      <a:pt x="1880" y="752"/>
                    </a:cubicBezTo>
                    <a:cubicBezTo>
                      <a:pt x="1930" y="727"/>
                      <a:pt x="1980" y="702"/>
                      <a:pt x="2005" y="652"/>
                    </a:cubicBezTo>
                    <a:cubicBezTo>
                      <a:pt x="2030" y="652"/>
                      <a:pt x="2030" y="627"/>
                      <a:pt x="2005" y="602"/>
                    </a:cubicBezTo>
                    <a:cubicBezTo>
                      <a:pt x="2005" y="602"/>
                      <a:pt x="2005" y="577"/>
                      <a:pt x="1980" y="577"/>
                    </a:cubicBezTo>
                    <a:cubicBezTo>
                      <a:pt x="1980" y="577"/>
                      <a:pt x="1955" y="602"/>
                      <a:pt x="1955" y="602"/>
                    </a:cubicBezTo>
                    <a:cubicBezTo>
                      <a:pt x="1905" y="627"/>
                      <a:pt x="1880" y="677"/>
                      <a:pt x="1830" y="702"/>
                    </a:cubicBezTo>
                    <a:cubicBezTo>
                      <a:pt x="1780" y="727"/>
                      <a:pt x="1730" y="777"/>
                      <a:pt x="1679" y="827"/>
                    </a:cubicBezTo>
                    <a:cubicBezTo>
                      <a:pt x="1679" y="827"/>
                      <a:pt x="1679" y="827"/>
                      <a:pt x="1654" y="852"/>
                    </a:cubicBezTo>
                    <a:cubicBezTo>
                      <a:pt x="1654" y="802"/>
                      <a:pt x="1654" y="777"/>
                      <a:pt x="1654" y="727"/>
                    </a:cubicBezTo>
                    <a:cubicBezTo>
                      <a:pt x="1654" y="627"/>
                      <a:pt x="1654" y="551"/>
                      <a:pt x="1679" y="451"/>
                    </a:cubicBezTo>
                    <a:cubicBezTo>
                      <a:pt x="1679" y="401"/>
                      <a:pt x="1629" y="376"/>
                      <a:pt x="1604" y="376"/>
                    </a:cubicBezTo>
                    <a:cubicBezTo>
                      <a:pt x="1579" y="376"/>
                      <a:pt x="1529" y="401"/>
                      <a:pt x="1529" y="451"/>
                    </a:cubicBezTo>
                    <a:cubicBezTo>
                      <a:pt x="1529" y="526"/>
                      <a:pt x="1529" y="627"/>
                      <a:pt x="1529" y="702"/>
                    </a:cubicBezTo>
                    <a:cubicBezTo>
                      <a:pt x="1529" y="777"/>
                      <a:pt x="1529" y="877"/>
                      <a:pt x="1529" y="952"/>
                    </a:cubicBezTo>
                    <a:cubicBezTo>
                      <a:pt x="1529" y="952"/>
                      <a:pt x="1529" y="952"/>
                      <a:pt x="1529" y="978"/>
                    </a:cubicBezTo>
                    <a:cubicBezTo>
                      <a:pt x="1479" y="1003"/>
                      <a:pt x="1454" y="1028"/>
                      <a:pt x="1404" y="1053"/>
                    </a:cubicBezTo>
                    <a:cubicBezTo>
                      <a:pt x="1379" y="1103"/>
                      <a:pt x="1329" y="1128"/>
                      <a:pt x="1278" y="1178"/>
                    </a:cubicBezTo>
                    <a:cubicBezTo>
                      <a:pt x="1278" y="1153"/>
                      <a:pt x="1278" y="1153"/>
                      <a:pt x="1278" y="1128"/>
                    </a:cubicBezTo>
                    <a:cubicBezTo>
                      <a:pt x="1278" y="1078"/>
                      <a:pt x="1253" y="1028"/>
                      <a:pt x="1253" y="978"/>
                    </a:cubicBezTo>
                    <a:cubicBezTo>
                      <a:pt x="1253" y="927"/>
                      <a:pt x="1228" y="877"/>
                      <a:pt x="1228" y="827"/>
                    </a:cubicBezTo>
                    <a:cubicBezTo>
                      <a:pt x="1203" y="802"/>
                      <a:pt x="1203" y="777"/>
                      <a:pt x="1203" y="752"/>
                    </a:cubicBezTo>
                    <a:cubicBezTo>
                      <a:pt x="1203" y="752"/>
                      <a:pt x="1203" y="727"/>
                      <a:pt x="1203" y="702"/>
                    </a:cubicBezTo>
                    <a:cubicBezTo>
                      <a:pt x="1203" y="702"/>
                      <a:pt x="1178" y="702"/>
                      <a:pt x="1178" y="677"/>
                    </a:cubicBezTo>
                    <a:cubicBezTo>
                      <a:pt x="1178" y="677"/>
                      <a:pt x="1153" y="652"/>
                      <a:pt x="1128" y="652"/>
                    </a:cubicBezTo>
                    <a:lnTo>
                      <a:pt x="1103" y="652"/>
                    </a:lnTo>
                    <a:cubicBezTo>
                      <a:pt x="1078" y="677"/>
                      <a:pt x="1053" y="702"/>
                      <a:pt x="1028" y="702"/>
                    </a:cubicBezTo>
                    <a:cubicBezTo>
                      <a:pt x="1003" y="727"/>
                      <a:pt x="978" y="752"/>
                      <a:pt x="953" y="777"/>
                    </a:cubicBezTo>
                    <a:cubicBezTo>
                      <a:pt x="928" y="777"/>
                      <a:pt x="902" y="802"/>
                      <a:pt x="877" y="827"/>
                    </a:cubicBezTo>
                    <a:cubicBezTo>
                      <a:pt x="852" y="852"/>
                      <a:pt x="827" y="877"/>
                      <a:pt x="802" y="902"/>
                    </a:cubicBezTo>
                    <a:cubicBezTo>
                      <a:pt x="777" y="927"/>
                      <a:pt x="777" y="952"/>
                      <a:pt x="752" y="978"/>
                    </a:cubicBezTo>
                    <a:cubicBezTo>
                      <a:pt x="727" y="978"/>
                      <a:pt x="702" y="1003"/>
                      <a:pt x="702" y="1028"/>
                    </a:cubicBezTo>
                    <a:cubicBezTo>
                      <a:pt x="677" y="1053"/>
                      <a:pt x="652" y="1078"/>
                      <a:pt x="627" y="1103"/>
                    </a:cubicBezTo>
                    <a:cubicBezTo>
                      <a:pt x="602" y="1078"/>
                      <a:pt x="602" y="1053"/>
                      <a:pt x="602" y="1028"/>
                    </a:cubicBezTo>
                    <a:cubicBezTo>
                      <a:pt x="577" y="978"/>
                      <a:pt x="577" y="902"/>
                      <a:pt x="577" y="852"/>
                    </a:cubicBezTo>
                    <a:cubicBezTo>
                      <a:pt x="552" y="827"/>
                      <a:pt x="552" y="802"/>
                      <a:pt x="552" y="777"/>
                    </a:cubicBezTo>
                    <a:cubicBezTo>
                      <a:pt x="552" y="752"/>
                      <a:pt x="577" y="752"/>
                      <a:pt x="577" y="752"/>
                    </a:cubicBezTo>
                    <a:cubicBezTo>
                      <a:pt x="602" y="702"/>
                      <a:pt x="627" y="652"/>
                      <a:pt x="652" y="602"/>
                    </a:cubicBezTo>
                    <a:cubicBezTo>
                      <a:pt x="677" y="551"/>
                      <a:pt x="702" y="476"/>
                      <a:pt x="727" y="426"/>
                    </a:cubicBezTo>
                    <a:cubicBezTo>
                      <a:pt x="752" y="376"/>
                      <a:pt x="777" y="326"/>
                      <a:pt x="777" y="251"/>
                    </a:cubicBezTo>
                    <a:cubicBezTo>
                      <a:pt x="802" y="201"/>
                      <a:pt x="827" y="125"/>
                      <a:pt x="852" y="75"/>
                    </a:cubicBezTo>
                    <a:cubicBezTo>
                      <a:pt x="852" y="50"/>
                      <a:pt x="852" y="25"/>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8"/>
              <p:cNvSpPr/>
              <p:nvPr/>
            </p:nvSpPr>
            <p:spPr>
              <a:xfrm>
                <a:off x="4955050" y="1632850"/>
                <a:ext cx="58300" cy="55175"/>
              </a:xfrm>
              <a:custGeom>
                <a:avLst/>
                <a:gdLst/>
                <a:ahLst/>
                <a:cxnLst/>
                <a:rect l="l" t="t" r="r" b="b"/>
                <a:pathLst>
                  <a:path w="2332" h="2207" extrusionOk="0">
                    <a:moveTo>
                      <a:pt x="1203" y="778"/>
                    </a:moveTo>
                    <a:cubicBezTo>
                      <a:pt x="1203" y="803"/>
                      <a:pt x="1228" y="828"/>
                      <a:pt x="1228" y="853"/>
                    </a:cubicBezTo>
                    <a:cubicBezTo>
                      <a:pt x="1228" y="903"/>
                      <a:pt x="1253" y="953"/>
                      <a:pt x="1253" y="1003"/>
                    </a:cubicBezTo>
                    <a:cubicBezTo>
                      <a:pt x="1278" y="1053"/>
                      <a:pt x="1278" y="1104"/>
                      <a:pt x="1304" y="1154"/>
                    </a:cubicBezTo>
                    <a:cubicBezTo>
                      <a:pt x="1304" y="1179"/>
                      <a:pt x="1304" y="1204"/>
                      <a:pt x="1304" y="1229"/>
                    </a:cubicBezTo>
                    <a:cubicBezTo>
                      <a:pt x="1278" y="1254"/>
                      <a:pt x="1253" y="1279"/>
                      <a:pt x="1203" y="1304"/>
                    </a:cubicBezTo>
                    <a:cubicBezTo>
                      <a:pt x="1178" y="1329"/>
                      <a:pt x="1128" y="1379"/>
                      <a:pt x="1078" y="1404"/>
                    </a:cubicBezTo>
                    <a:cubicBezTo>
                      <a:pt x="1028" y="1454"/>
                      <a:pt x="978" y="1479"/>
                      <a:pt x="928" y="1530"/>
                    </a:cubicBezTo>
                    <a:cubicBezTo>
                      <a:pt x="903" y="1555"/>
                      <a:pt x="852" y="1580"/>
                      <a:pt x="827" y="1605"/>
                    </a:cubicBezTo>
                    <a:cubicBezTo>
                      <a:pt x="802" y="1479"/>
                      <a:pt x="777" y="1354"/>
                      <a:pt x="752" y="1229"/>
                    </a:cubicBezTo>
                    <a:cubicBezTo>
                      <a:pt x="727" y="1204"/>
                      <a:pt x="727" y="1179"/>
                      <a:pt x="727" y="1154"/>
                    </a:cubicBezTo>
                    <a:lnTo>
                      <a:pt x="752" y="1154"/>
                    </a:lnTo>
                    <a:cubicBezTo>
                      <a:pt x="777" y="1154"/>
                      <a:pt x="802" y="1129"/>
                      <a:pt x="827" y="1104"/>
                    </a:cubicBezTo>
                    <a:cubicBezTo>
                      <a:pt x="877" y="1078"/>
                      <a:pt x="903" y="1053"/>
                      <a:pt x="928" y="1003"/>
                    </a:cubicBezTo>
                    <a:cubicBezTo>
                      <a:pt x="953" y="1003"/>
                      <a:pt x="978" y="978"/>
                      <a:pt x="1003" y="953"/>
                    </a:cubicBezTo>
                    <a:cubicBezTo>
                      <a:pt x="1028" y="953"/>
                      <a:pt x="1053" y="928"/>
                      <a:pt x="1078" y="903"/>
                    </a:cubicBezTo>
                    <a:cubicBezTo>
                      <a:pt x="1103" y="853"/>
                      <a:pt x="1153" y="828"/>
                      <a:pt x="1203" y="803"/>
                    </a:cubicBezTo>
                    <a:cubicBezTo>
                      <a:pt x="1203" y="803"/>
                      <a:pt x="1203" y="803"/>
                      <a:pt x="1203" y="778"/>
                    </a:cubicBezTo>
                    <a:close/>
                    <a:moveTo>
                      <a:pt x="1329" y="1304"/>
                    </a:moveTo>
                    <a:cubicBezTo>
                      <a:pt x="1354" y="1329"/>
                      <a:pt x="1404" y="1354"/>
                      <a:pt x="1454" y="1354"/>
                    </a:cubicBezTo>
                    <a:cubicBezTo>
                      <a:pt x="1504" y="1404"/>
                      <a:pt x="1579" y="1429"/>
                      <a:pt x="1629" y="1454"/>
                    </a:cubicBezTo>
                    <a:cubicBezTo>
                      <a:pt x="1730" y="1505"/>
                      <a:pt x="1830" y="1530"/>
                      <a:pt x="1930" y="1580"/>
                    </a:cubicBezTo>
                    <a:cubicBezTo>
                      <a:pt x="1905" y="1580"/>
                      <a:pt x="1905" y="1605"/>
                      <a:pt x="1880" y="1605"/>
                    </a:cubicBezTo>
                    <a:cubicBezTo>
                      <a:pt x="1830" y="1630"/>
                      <a:pt x="1805" y="1655"/>
                      <a:pt x="1755" y="1680"/>
                    </a:cubicBezTo>
                    <a:cubicBezTo>
                      <a:pt x="1705" y="1705"/>
                      <a:pt x="1654" y="1730"/>
                      <a:pt x="1604" y="1755"/>
                    </a:cubicBezTo>
                    <a:cubicBezTo>
                      <a:pt x="1579" y="1780"/>
                      <a:pt x="1529" y="1805"/>
                      <a:pt x="1504" y="1805"/>
                    </a:cubicBezTo>
                    <a:cubicBezTo>
                      <a:pt x="1479" y="1830"/>
                      <a:pt x="1479" y="1830"/>
                      <a:pt x="1454" y="1830"/>
                    </a:cubicBezTo>
                    <a:cubicBezTo>
                      <a:pt x="1429" y="1855"/>
                      <a:pt x="1429" y="1855"/>
                      <a:pt x="1429" y="1855"/>
                    </a:cubicBezTo>
                    <a:lnTo>
                      <a:pt x="1404" y="1855"/>
                    </a:lnTo>
                    <a:cubicBezTo>
                      <a:pt x="1329" y="1830"/>
                      <a:pt x="1253" y="1805"/>
                      <a:pt x="1203" y="1805"/>
                    </a:cubicBezTo>
                    <a:cubicBezTo>
                      <a:pt x="1128" y="1780"/>
                      <a:pt x="1078" y="1755"/>
                      <a:pt x="1003" y="1730"/>
                    </a:cubicBezTo>
                    <a:cubicBezTo>
                      <a:pt x="953" y="1730"/>
                      <a:pt x="928" y="1705"/>
                      <a:pt x="877" y="1705"/>
                    </a:cubicBezTo>
                    <a:cubicBezTo>
                      <a:pt x="903" y="1655"/>
                      <a:pt x="953" y="1630"/>
                      <a:pt x="978" y="1605"/>
                    </a:cubicBezTo>
                    <a:cubicBezTo>
                      <a:pt x="1028" y="1555"/>
                      <a:pt x="1078" y="1505"/>
                      <a:pt x="1128" y="1454"/>
                    </a:cubicBezTo>
                    <a:cubicBezTo>
                      <a:pt x="1178" y="1429"/>
                      <a:pt x="1228" y="1379"/>
                      <a:pt x="1253" y="1354"/>
                    </a:cubicBezTo>
                    <a:cubicBezTo>
                      <a:pt x="1278" y="1329"/>
                      <a:pt x="1304" y="1304"/>
                      <a:pt x="1329" y="1304"/>
                    </a:cubicBezTo>
                    <a:close/>
                    <a:moveTo>
                      <a:pt x="877" y="1"/>
                    </a:moveTo>
                    <a:cubicBezTo>
                      <a:pt x="852" y="26"/>
                      <a:pt x="852" y="26"/>
                      <a:pt x="852" y="51"/>
                    </a:cubicBezTo>
                    <a:cubicBezTo>
                      <a:pt x="777" y="176"/>
                      <a:pt x="727" y="302"/>
                      <a:pt x="677" y="452"/>
                    </a:cubicBezTo>
                    <a:cubicBezTo>
                      <a:pt x="652" y="477"/>
                      <a:pt x="627" y="527"/>
                      <a:pt x="627" y="552"/>
                    </a:cubicBezTo>
                    <a:cubicBezTo>
                      <a:pt x="602" y="527"/>
                      <a:pt x="602" y="502"/>
                      <a:pt x="602" y="477"/>
                    </a:cubicBezTo>
                    <a:cubicBezTo>
                      <a:pt x="602" y="427"/>
                      <a:pt x="577" y="377"/>
                      <a:pt x="577" y="302"/>
                    </a:cubicBezTo>
                    <a:cubicBezTo>
                      <a:pt x="552" y="251"/>
                      <a:pt x="527" y="176"/>
                      <a:pt x="527" y="126"/>
                    </a:cubicBezTo>
                    <a:cubicBezTo>
                      <a:pt x="502" y="76"/>
                      <a:pt x="502" y="76"/>
                      <a:pt x="451" y="76"/>
                    </a:cubicBezTo>
                    <a:cubicBezTo>
                      <a:pt x="426" y="76"/>
                      <a:pt x="401" y="101"/>
                      <a:pt x="401" y="151"/>
                    </a:cubicBezTo>
                    <a:cubicBezTo>
                      <a:pt x="426" y="201"/>
                      <a:pt x="426" y="251"/>
                      <a:pt x="451" y="327"/>
                    </a:cubicBezTo>
                    <a:cubicBezTo>
                      <a:pt x="451" y="377"/>
                      <a:pt x="476" y="427"/>
                      <a:pt x="476" y="502"/>
                    </a:cubicBezTo>
                    <a:cubicBezTo>
                      <a:pt x="476" y="527"/>
                      <a:pt x="502" y="552"/>
                      <a:pt x="502" y="577"/>
                    </a:cubicBezTo>
                    <a:cubicBezTo>
                      <a:pt x="476" y="552"/>
                      <a:pt x="426" y="552"/>
                      <a:pt x="401" y="527"/>
                    </a:cubicBezTo>
                    <a:cubicBezTo>
                      <a:pt x="351" y="502"/>
                      <a:pt x="326" y="477"/>
                      <a:pt x="276" y="477"/>
                    </a:cubicBezTo>
                    <a:cubicBezTo>
                      <a:pt x="226" y="452"/>
                      <a:pt x="176" y="402"/>
                      <a:pt x="151" y="377"/>
                    </a:cubicBezTo>
                    <a:lnTo>
                      <a:pt x="101" y="377"/>
                    </a:lnTo>
                    <a:cubicBezTo>
                      <a:pt x="75" y="377"/>
                      <a:pt x="75" y="377"/>
                      <a:pt x="50" y="402"/>
                    </a:cubicBezTo>
                    <a:cubicBezTo>
                      <a:pt x="25" y="427"/>
                      <a:pt x="50" y="477"/>
                      <a:pt x="75" y="502"/>
                    </a:cubicBezTo>
                    <a:cubicBezTo>
                      <a:pt x="126" y="527"/>
                      <a:pt x="151" y="552"/>
                      <a:pt x="201" y="577"/>
                    </a:cubicBezTo>
                    <a:cubicBezTo>
                      <a:pt x="251" y="602"/>
                      <a:pt x="276" y="627"/>
                      <a:pt x="326" y="652"/>
                    </a:cubicBezTo>
                    <a:cubicBezTo>
                      <a:pt x="351" y="652"/>
                      <a:pt x="401" y="677"/>
                      <a:pt x="426" y="703"/>
                    </a:cubicBezTo>
                    <a:cubicBezTo>
                      <a:pt x="476" y="703"/>
                      <a:pt x="502" y="728"/>
                      <a:pt x="527" y="753"/>
                    </a:cubicBezTo>
                    <a:cubicBezTo>
                      <a:pt x="527" y="778"/>
                      <a:pt x="552" y="803"/>
                      <a:pt x="552" y="853"/>
                    </a:cubicBezTo>
                    <a:cubicBezTo>
                      <a:pt x="552" y="903"/>
                      <a:pt x="577" y="978"/>
                      <a:pt x="577" y="1028"/>
                    </a:cubicBezTo>
                    <a:cubicBezTo>
                      <a:pt x="577" y="1053"/>
                      <a:pt x="602" y="1053"/>
                      <a:pt x="602" y="1053"/>
                    </a:cubicBezTo>
                    <a:cubicBezTo>
                      <a:pt x="527" y="1053"/>
                      <a:pt x="476" y="1028"/>
                      <a:pt x="401" y="1003"/>
                    </a:cubicBezTo>
                    <a:cubicBezTo>
                      <a:pt x="376" y="1003"/>
                      <a:pt x="351" y="978"/>
                      <a:pt x="326" y="978"/>
                    </a:cubicBezTo>
                    <a:cubicBezTo>
                      <a:pt x="301" y="978"/>
                      <a:pt x="251" y="978"/>
                      <a:pt x="226" y="953"/>
                    </a:cubicBezTo>
                    <a:cubicBezTo>
                      <a:pt x="176" y="953"/>
                      <a:pt x="151" y="928"/>
                      <a:pt x="101" y="928"/>
                    </a:cubicBezTo>
                    <a:cubicBezTo>
                      <a:pt x="75" y="903"/>
                      <a:pt x="75" y="903"/>
                      <a:pt x="50" y="903"/>
                    </a:cubicBezTo>
                    <a:cubicBezTo>
                      <a:pt x="0" y="928"/>
                      <a:pt x="0" y="953"/>
                      <a:pt x="0" y="978"/>
                    </a:cubicBezTo>
                    <a:cubicBezTo>
                      <a:pt x="0" y="1003"/>
                      <a:pt x="0" y="1028"/>
                      <a:pt x="25" y="1053"/>
                    </a:cubicBezTo>
                    <a:cubicBezTo>
                      <a:pt x="25" y="1078"/>
                      <a:pt x="25" y="1078"/>
                      <a:pt x="50" y="1104"/>
                    </a:cubicBezTo>
                    <a:cubicBezTo>
                      <a:pt x="50" y="1154"/>
                      <a:pt x="75" y="1179"/>
                      <a:pt x="101" y="1229"/>
                    </a:cubicBezTo>
                    <a:cubicBezTo>
                      <a:pt x="151" y="1254"/>
                      <a:pt x="201" y="1304"/>
                      <a:pt x="251" y="1329"/>
                    </a:cubicBezTo>
                    <a:cubicBezTo>
                      <a:pt x="251" y="1304"/>
                      <a:pt x="226" y="1279"/>
                      <a:pt x="226" y="1279"/>
                    </a:cubicBezTo>
                    <a:cubicBezTo>
                      <a:pt x="201" y="1229"/>
                      <a:pt x="201" y="1179"/>
                      <a:pt x="176" y="1129"/>
                    </a:cubicBezTo>
                    <a:cubicBezTo>
                      <a:pt x="151" y="1078"/>
                      <a:pt x="151" y="1053"/>
                      <a:pt x="126" y="1003"/>
                    </a:cubicBezTo>
                    <a:cubicBezTo>
                      <a:pt x="151" y="1003"/>
                      <a:pt x="176" y="1003"/>
                      <a:pt x="201" y="1028"/>
                    </a:cubicBezTo>
                    <a:cubicBezTo>
                      <a:pt x="226" y="1028"/>
                      <a:pt x="276" y="1028"/>
                      <a:pt x="301" y="1053"/>
                    </a:cubicBezTo>
                    <a:cubicBezTo>
                      <a:pt x="326" y="1053"/>
                      <a:pt x="351" y="1053"/>
                      <a:pt x="401" y="1078"/>
                    </a:cubicBezTo>
                    <a:cubicBezTo>
                      <a:pt x="451" y="1078"/>
                      <a:pt x="502" y="1104"/>
                      <a:pt x="577" y="1129"/>
                    </a:cubicBezTo>
                    <a:lnTo>
                      <a:pt x="602" y="1129"/>
                    </a:lnTo>
                    <a:cubicBezTo>
                      <a:pt x="627" y="1154"/>
                      <a:pt x="627" y="1204"/>
                      <a:pt x="627" y="1229"/>
                    </a:cubicBezTo>
                    <a:cubicBezTo>
                      <a:pt x="677" y="1354"/>
                      <a:pt x="702" y="1479"/>
                      <a:pt x="727" y="1605"/>
                    </a:cubicBezTo>
                    <a:cubicBezTo>
                      <a:pt x="727" y="1630"/>
                      <a:pt x="727" y="1655"/>
                      <a:pt x="752" y="1655"/>
                    </a:cubicBezTo>
                    <a:lnTo>
                      <a:pt x="702" y="1655"/>
                    </a:lnTo>
                    <a:cubicBezTo>
                      <a:pt x="852" y="1755"/>
                      <a:pt x="1003" y="1855"/>
                      <a:pt x="1153" y="1931"/>
                    </a:cubicBezTo>
                    <a:cubicBezTo>
                      <a:pt x="1228" y="1981"/>
                      <a:pt x="1304" y="2006"/>
                      <a:pt x="1379" y="2031"/>
                    </a:cubicBezTo>
                    <a:lnTo>
                      <a:pt x="1404" y="2031"/>
                    </a:lnTo>
                    <a:cubicBezTo>
                      <a:pt x="1404" y="2056"/>
                      <a:pt x="1404" y="2081"/>
                      <a:pt x="1429" y="2081"/>
                    </a:cubicBezTo>
                    <a:cubicBezTo>
                      <a:pt x="1429" y="2106"/>
                      <a:pt x="1429" y="2106"/>
                      <a:pt x="1429" y="2106"/>
                    </a:cubicBezTo>
                    <a:cubicBezTo>
                      <a:pt x="1454" y="2131"/>
                      <a:pt x="1479" y="2156"/>
                      <a:pt x="1529" y="2181"/>
                    </a:cubicBezTo>
                    <a:cubicBezTo>
                      <a:pt x="1529" y="2156"/>
                      <a:pt x="1504" y="2131"/>
                      <a:pt x="1504" y="2106"/>
                    </a:cubicBezTo>
                    <a:cubicBezTo>
                      <a:pt x="1504" y="2081"/>
                      <a:pt x="1504" y="2081"/>
                      <a:pt x="1504" y="2056"/>
                    </a:cubicBezTo>
                    <a:cubicBezTo>
                      <a:pt x="1579" y="2081"/>
                      <a:pt x="1679" y="2106"/>
                      <a:pt x="1755" y="2131"/>
                    </a:cubicBezTo>
                    <a:lnTo>
                      <a:pt x="1855" y="2181"/>
                    </a:lnTo>
                    <a:lnTo>
                      <a:pt x="1880" y="2181"/>
                    </a:lnTo>
                    <a:cubicBezTo>
                      <a:pt x="1880" y="2181"/>
                      <a:pt x="1880" y="2206"/>
                      <a:pt x="1880" y="2206"/>
                    </a:cubicBezTo>
                    <a:lnTo>
                      <a:pt x="2331" y="1830"/>
                    </a:lnTo>
                    <a:cubicBezTo>
                      <a:pt x="2306" y="1830"/>
                      <a:pt x="2256" y="1855"/>
                      <a:pt x="2206" y="1855"/>
                    </a:cubicBezTo>
                    <a:cubicBezTo>
                      <a:pt x="2106" y="1906"/>
                      <a:pt x="2005" y="1956"/>
                      <a:pt x="1880" y="1981"/>
                    </a:cubicBezTo>
                    <a:cubicBezTo>
                      <a:pt x="1880" y="1981"/>
                      <a:pt x="1855" y="1981"/>
                      <a:pt x="1855" y="2006"/>
                    </a:cubicBezTo>
                    <a:cubicBezTo>
                      <a:pt x="1830" y="1981"/>
                      <a:pt x="1805" y="1981"/>
                      <a:pt x="1780" y="1981"/>
                    </a:cubicBezTo>
                    <a:cubicBezTo>
                      <a:pt x="1705" y="1956"/>
                      <a:pt x="1629" y="1931"/>
                      <a:pt x="1554" y="1906"/>
                    </a:cubicBezTo>
                    <a:cubicBezTo>
                      <a:pt x="1579" y="1880"/>
                      <a:pt x="1604" y="1880"/>
                      <a:pt x="1629" y="1855"/>
                    </a:cubicBezTo>
                    <a:cubicBezTo>
                      <a:pt x="1679" y="1830"/>
                      <a:pt x="1705" y="1805"/>
                      <a:pt x="1755" y="1805"/>
                    </a:cubicBezTo>
                    <a:cubicBezTo>
                      <a:pt x="1805" y="1780"/>
                      <a:pt x="1855" y="1755"/>
                      <a:pt x="1880" y="1730"/>
                    </a:cubicBezTo>
                    <a:cubicBezTo>
                      <a:pt x="1930" y="1705"/>
                      <a:pt x="1955" y="1680"/>
                      <a:pt x="2005" y="1655"/>
                    </a:cubicBezTo>
                    <a:cubicBezTo>
                      <a:pt x="2005" y="1630"/>
                      <a:pt x="2030" y="1630"/>
                      <a:pt x="2030" y="1630"/>
                    </a:cubicBezTo>
                    <a:cubicBezTo>
                      <a:pt x="2055" y="1605"/>
                      <a:pt x="2080" y="1580"/>
                      <a:pt x="2055" y="1555"/>
                    </a:cubicBezTo>
                    <a:cubicBezTo>
                      <a:pt x="2030" y="1530"/>
                      <a:pt x="2005" y="1505"/>
                      <a:pt x="1980" y="1479"/>
                    </a:cubicBezTo>
                    <a:cubicBezTo>
                      <a:pt x="1930" y="1479"/>
                      <a:pt x="1905" y="1454"/>
                      <a:pt x="1855" y="1429"/>
                    </a:cubicBezTo>
                    <a:cubicBezTo>
                      <a:pt x="1805" y="1429"/>
                      <a:pt x="1755" y="1404"/>
                      <a:pt x="1705" y="1379"/>
                    </a:cubicBezTo>
                    <a:cubicBezTo>
                      <a:pt x="1679" y="1379"/>
                      <a:pt x="1629" y="1354"/>
                      <a:pt x="1579" y="1329"/>
                    </a:cubicBezTo>
                    <a:cubicBezTo>
                      <a:pt x="1554" y="1329"/>
                      <a:pt x="1504" y="1304"/>
                      <a:pt x="1479" y="1279"/>
                    </a:cubicBezTo>
                    <a:cubicBezTo>
                      <a:pt x="1454" y="1279"/>
                      <a:pt x="1404" y="1254"/>
                      <a:pt x="1379" y="1254"/>
                    </a:cubicBezTo>
                    <a:cubicBezTo>
                      <a:pt x="1404" y="1229"/>
                      <a:pt x="1404" y="1229"/>
                      <a:pt x="1404" y="1229"/>
                    </a:cubicBezTo>
                    <a:cubicBezTo>
                      <a:pt x="1454" y="1179"/>
                      <a:pt x="1504" y="1154"/>
                      <a:pt x="1554" y="1104"/>
                    </a:cubicBezTo>
                    <a:cubicBezTo>
                      <a:pt x="1579" y="1078"/>
                      <a:pt x="1604" y="1053"/>
                      <a:pt x="1654" y="1028"/>
                    </a:cubicBezTo>
                    <a:cubicBezTo>
                      <a:pt x="1654" y="1028"/>
                      <a:pt x="1654" y="1053"/>
                      <a:pt x="1679" y="1053"/>
                    </a:cubicBezTo>
                    <a:cubicBezTo>
                      <a:pt x="1755" y="1078"/>
                      <a:pt x="1830" y="1104"/>
                      <a:pt x="1930" y="1129"/>
                    </a:cubicBezTo>
                    <a:cubicBezTo>
                      <a:pt x="2005" y="1129"/>
                      <a:pt x="2106" y="1154"/>
                      <a:pt x="2181" y="1179"/>
                    </a:cubicBezTo>
                    <a:cubicBezTo>
                      <a:pt x="2195" y="1186"/>
                      <a:pt x="2208" y="1189"/>
                      <a:pt x="2219" y="1189"/>
                    </a:cubicBezTo>
                    <a:cubicBezTo>
                      <a:pt x="2246" y="1189"/>
                      <a:pt x="2263" y="1171"/>
                      <a:pt x="2281" y="1154"/>
                    </a:cubicBezTo>
                    <a:cubicBezTo>
                      <a:pt x="2281" y="1104"/>
                      <a:pt x="2256" y="1078"/>
                      <a:pt x="2231" y="1053"/>
                    </a:cubicBezTo>
                    <a:cubicBezTo>
                      <a:pt x="2131" y="1028"/>
                      <a:pt x="2055" y="1003"/>
                      <a:pt x="1955" y="978"/>
                    </a:cubicBezTo>
                    <a:cubicBezTo>
                      <a:pt x="1905" y="953"/>
                      <a:pt x="1830" y="953"/>
                      <a:pt x="1780" y="928"/>
                    </a:cubicBezTo>
                    <a:cubicBezTo>
                      <a:pt x="1805" y="903"/>
                      <a:pt x="1805" y="903"/>
                      <a:pt x="1830" y="878"/>
                    </a:cubicBezTo>
                    <a:cubicBezTo>
                      <a:pt x="1855" y="853"/>
                      <a:pt x="1880" y="828"/>
                      <a:pt x="1905" y="828"/>
                    </a:cubicBezTo>
                    <a:cubicBezTo>
                      <a:pt x="1930" y="803"/>
                      <a:pt x="1955" y="778"/>
                      <a:pt x="1980" y="753"/>
                    </a:cubicBezTo>
                    <a:cubicBezTo>
                      <a:pt x="2030" y="728"/>
                      <a:pt x="2055" y="703"/>
                      <a:pt x="2106" y="652"/>
                    </a:cubicBezTo>
                    <a:cubicBezTo>
                      <a:pt x="2131" y="652"/>
                      <a:pt x="2131" y="627"/>
                      <a:pt x="2106" y="602"/>
                    </a:cubicBezTo>
                    <a:cubicBezTo>
                      <a:pt x="2106" y="602"/>
                      <a:pt x="2080" y="577"/>
                      <a:pt x="2080" y="577"/>
                    </a:cubicBezTo>
                    <a:cubicBezTo>
                      <a:pt x="2055" y="577"/>
                      <a:pt x="2055" y="602"/>
                      <a:pt x="2055" y="602"/>
                    </a:cubicBezTo>
                    <a:cubicBezTo>
                      <a:pt x="2005" y="627"/>
                      <a:pt x="1955" y="677"/>
                      <a:pt x="1930" y="703"/>
                    </a:cubicBezTo>
                    <a:cubicBezTo>
                      <a:pt x="1880" y="728"/>
                      <a:pt x="1830" y="778"/>
                      <a:pt x="1780" y="828"/>
                    </a:cubicBezTo>
                    <a:cubicBezTo>
                      <a:pt x="1780" y="828"/>
                      <a:pt x="1755" y="828"/>
                      <a:pt x="1755" y="853"/>
                    </a:cubicBezTo>
                    <a:cubicBezTo>
                      <a:pt x="1755" y="803"/>
                      <a:pt x="1755" y="753"/>
                      <a:pt x="1755" y="728"/>
                    </a:cubicBezTo>
                    <a:cubicBezTo>
                      <a:pt x="1755" y="627"/>
                      <a:pt x="1755" y="552"/>
                      <a:pt x="1755" y="452"/>
                    </a:cubicBezTo>
                    <a:cubicBezTo>
                      <a:pt x="1755" y="402"/>
                      <a:pt x="1730" y="377"/>
                      <a:pt x="1705" y="377"/>
                    </a:cubicBezTo>
                    <a:cubicBezTo>
                      <a:pt x="1654" y="377"/>
                      <a:pt x="1629" y="402"/>
                      <a:pt x="1629" y="452"/>
                    </a:cubicBezTo>
                    <a:cubicBezTo>
                      <a:pt x="1629" y="527"/>
                      <a:pt x="1629" y="627"/>
                      <a:pt x="1629" y="703"/>
                    </a:cubicBezTo>
                    <a:cubicBezTo>
                      <a:pt x="1629" y="778"/>
                      <a:pt x="1604" y="878"/>
                      <a:pt x="1604" y="953"/>
                    </a:cubicBezTo>
                    <a:cubicBezTo>
                      <a:pt x="1604" y="953"/>
                      <a:pt x="1604" y="953"/>
                      <a:pt x="1604" y="978"/>
                    </a:cubicBezTo>
                    <a:cubicBezTo>
                      <a:pt x="1579" y="1003"/>
                      <a:pt x="1554" y="1028"/>
                      <a:pt x="1504" y="1053"/>
                    </a:cubicBezTo>
                    <a:cubicBezTo>
                      <a:pt x="1454" y="1104"/>
                      <a:pt x="1429" y="1129"/>
                      <a:pt x="1379" y="1179"/>
                    </a:cubicBezTo>
                    <a:cubicBezTo>
                      <a:pt x="1379" y="1154"/>
                      <a:pt x="1379" y="1154"/>
                      <a:pt x="1379" y="1129"/>
                    </a:cubicBezTo>
                    <a:cubicBezTo>
                      <a:pt x="1354" y="1078"/>
                      <a:pt x="1354" y="1028"/>
                      <a:pt x="1354" y="978"/>
                    </a:cubicBezTo>
                    <a:cubicBezTo>
                      <a:pt x="1329" y="928"/>
                      <a:pt x="1329" y="878"/>
                      <a:pt x="1304" y="828"/>
                    </a:cubicBezTo>
                    <a:cubicBezTo>
                      <a:pt x="1304" y="803"/>
                      <a:pt x="1304" y="778"/>
                      <a:pt x="1304" y="753"/>
                    </a:cubicBezTo>
                    <a:cubicBezTo>
                      <a:pt x="1304" y="753"/>
                      <a:pt x="1278" y="728"/>
                      <a:pt x="1278" y="703"/>
                    </a:cubicBezTo>
                    <a:cubicBezTo>
                      <a:pt x="1278" y="703"/>
                      <a:pt x="1278" y="703"/>
                      <a:pt x="1278" y="677"/>
                    </a:cubicBezTo>
                    <a:cubicBezTo>
                      <a:pt x="1278" y="677"/>
                      <a:pt x="1253" y="652"/>
                      <a:pt x="1228" y="652"/>
                    </a:cubicBezTo>
                    <a:lnTo>
                      <a:pt x="1203" y="652"/>
                    </a:lnTo>
                    <a:cubicBezTo>
                      <a:pt x="1178" y="677"/>
                      <a:pt x="1153" y="703"/>
                      <a:pt x="1128" y="703"/>
                    </a:cubicBezTo>
                    <a:cubicBezTo>
                      <a:pt x="1103" y="728"/>
                      <a:pt x="1078" y="753"/>
                      <a:pt x="1053" y="778"/>
                    </a:cubicBezTo>
                    <a:cubicBezTo>
                      <a:pt x="1028" y="778"/>
                      <a:pt x="1003" y="803"/>
                      <a:pt x="978" y="828"/>
                    </a:cubicBezTo>
                    <a:cubicBezTo>
                      <a:pt x="953" y="853"/>
                      <a:pt x="928" y="878"/>
                      <a:pt x="903" y="903"/>
                    </a:cubicBezTo>
                    <a:cubicBezTo>
                      <a:pt x="877" y="928"/>
                      <a:pt x="852" y="953"/>
                      <a:pt x="827" y="978"/>
                    </a:cubicBezTo>
                    <a:cubicBezTo>
                      <a:pt x="827" y="978"/>
                      <a:pt x="802" y="1003"/>
                      <a:pt x="777" y="1003"/>
                    </a:cubicBezTo>
                    <a:cubicBezTo>
                      <a:pt x="752" y="1053"/>
                      <a:pt x="727" y="1078"/>
                      <a:pt x="702" y="1104"/>
                    </a:cubicBezTo>
                    <a:cubicBezTo>
                      <a:pt x="702" y="1078"/>
                      <a:pt x="702" y="1053"/>
                      <a:pt x="702" y="1028"/>
                    </a:cubicBezTo>
                    <a:cubicBezTo>
                      <a:pt x="677" y="978"/>
                      <a:pt x="677" y="903"/>
                      <a:pt x="652" y="853"/>
                    </a:cubicBezTo>
                    <a:cubicBezTo>
                      <a:pt x="652" y="828"/>
                      <a:pt x="652" y="803"/>
                      <a:pt x="652" y="778"/>
                    </a:cubicBezTo>
                    <a:cubicBezTo>
                      <a:pt x="652" y="753"/>
                      <a:pt x="652" y="753"/>
                      <a:pt x="677" y="753"/>
                    </a:cubicBezTo>
                    <a:cubicBezTo>
                      <a:pt x="677" y="703"/>
                      <a:pt x="702" y="652"/>
                      <a:pt x="727" y="602"/>
                    </a:cubicBezTo>
                    <a:cubicBezTo>
                      <a:pt x="777" y="552"/>
                      <a:pt x="802" y="477"/>
                      <a:pt x="827" y="427"/>
                    </a:cubicBezTo>
                    <a:cubicBezTo>
                      <a:pt x="852" y="377"/>
                      <a:pt x="852" y="302"/>
                      <a:pt x="877" y="251"/>
                    </a:cubicBezTo>
                    <a:cubicBezTo>
                      <a:pt x="903" y="201"/>
                      <a:pt x="928" y="126"/>
                      <a:pt x="953" y="76"/>
                    </a:cubicBezTo>
                    <a:cubicBezTo>
                      <a:pt x="953" y="51"/>
                      <a:pt x="928" y="26"/>
                      <a:pt x="9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8"/>
              <p:cNvSpPr/>
              <p:nvPr/>
            </p:nvSpPr>
            <p:spPr>
              <a:xfrm>
                <a:off x="5158675" y="1610300"/>
                <a:ext cx="101525" cy="64550"/>
              </a:xfrm>
              <a:custGeom>
                <a:avLst/>
                <a:gdLst/>
                <a:ahLst/>
                <a:cxnLst/>
                <a:rect l="l" t="t" r="r" b="b"/>
                <a:pathLst>
                  <a:path w="4061" h="2582" extrusionOk="0">
                    <a:moveTo>
                      <a:pt x="502" y="1"/>
                    </a:moveTo>
                    <a:lnTo>
                      <a:pt x="1" y="903"/>
                    </a:lnTo>
                    <a:lnTo>
                      <a:pt x="3184" y="2582"/>
                    </a:lnTo>
                    <a:lnTo>
                      <a:pt x="4061" y="1855"/>
                    </a:lnTo>
                    <a:lnTo>
                      <a:pt x="5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8"/>
              <p:cNvSpPr/>
              <p:nvPr/>
            </p:nvSpPr>
            <p:spPr>
              <a:xfrm>
                <a:off x="5018950" y="1127225"/>
                <a:ext cx="161675" cy="137850"/>
              </a:xfrm>
              <a:custGeom>
                <a:avLst/>
                <a:gdLst/>
                <a:ahLst/>
                <a:cxnLst/>
                <a:rect l="l" t="t" r="r" b="b"/>
                <a:pathLst>
                  <a:path w="6467" h="5514" extrusionOk="0">
                    <a:moveTo>
                      <a:pt x="3234" y="0"/>
                    </a:moveTo>
                    <a:cubicBezTo>
                      <a:pt x="1454" y="0"/>
                      <a:pt x="1" y="1253"/>
                      <a:pt x="1" y="2757"/>
                    </a:cubicBezTo>
                    <a:cubicBezTo>
                      <a:pt x="1" y="4286"/>
                      <a:pt x="1454" y="5514"/>
                      <a:pt x="3234" y="5514"/>
                    </a:cubicBezTo>
                    <a:cubicBezTo>
                      <a:pt x="5013" y="5514"/>
                      <a:pt x="6467" y="4286"/>
                      <a:pt x="6467" y="2757"/>
                    </a:cubicBezTo>
                    <a:cubicBezTo>
                      <a:pt x="6467" y="1253"/>
                      <a:pt x="5013" y="0"/>
                      <a:pt x="3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8"/>
              <p:cNvSpPr/>
              <p:nvPr/>
            </p:nvSpPr>
            <p:spPr>
              <a:xfrm>
                <a:off x="5022725" y="1083350"/>
                <a:ext cx="142875" cy="158575"/>
              </a:xfrm>
              <a:custGeom>
                <a:avLst/>
                <a:gdLst/>
                <a:ahLst/>
                <a:cxnLst/>
                <a:rect l="l" t="t" r="r" b="b"/>
                <a:pathLst>
                  <a:path w="5715" h="6343" extrusionOk="0">
                    <a:moveTo>
                      <a:pt x="0" y="1"/>
                    </a:moveTo>
                    <a:lnTo>
                      <a:pt x="677" y="4312"/>
                    </a:lnTo>
                    <a:cubicBezTo>
                      <a:pt x="850" y="5473"/>
                      <a:pt x="1851" y="6342"/>
                      <a:pt x="3033" y="6342"/>
                    </a:cubicBezTo>
                    <a:cubicBezTo>
                      <a:pt x="3049" y="6342"/>
                      <a:pt x="3066" y="6342"/>
                      <a:pt x="3083" y="6342"/>
                    </a:cubicBezTo>
                    <a:cubicBezTo>
                      <a:pt x="4612" y="6317"/>
                      <a:pt x="5714" y="4913"/>
                      <a:pt x="5389" y="3434"/>
                    </a:cubicBezTo>
                    <a:lnTo>
                      <a:pt x="4687" y="176"/>
                    </a:lnTo>
                    <a:lnTo>
                      <a:pt x="0" y="1"/>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8"/>
              <p:cNvSpPr/>
              <p:nvPr/>
            </p:nvSpPr>
            <p:spPr>
              <a:xfrm>
                <a:off x="5022725" y="1083350"/>
                <a:ext cx="128450" cy="73175"/>
              </a:xfrm>
              <a:custGeom>
                <a:avLst/>
                <a:gdLst/>
                <a:ahLst/>
                <a:cxnLst/>
                <a:rect l="l" t="t" r="r" b="b"/>
                <a:pathLst>
                  <a:path w="5138" h="2927" extrusionOk="0">
                    <a:moveTo>
                      <a:pt x="0" y="1"/>
                    </a:moveTo>
                    <a:lnTo>
                      <a:pt x="401" y="2657"/>
                    </a:lnTo>
                    <a:cubicBezTo>
                      <a:pt x="827" y="2795"/>
                      <a:pt x="1441" y="2927"/>
                      <a:pt x="2234" y="2927"/>
                    </a:cubicBezTo>
                    <a:cubicBezTo>
                      <a:pt x="3026" y="2927"/>
                      <a:pt x="3998" y="2795"/>
                      <a:pt x="5138" y="2407"/>
                    </a:cubicBezTo>
                    <a:lnTo>
                      <a:pt x="4687" y="176"/>
                    </a:lnTo>
                    <a:lnTo>
                      <a:pt x="0" y="1"/>
                    </a:ln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8"/>
              <p:cNvSpPr/>
              <p:nvPr/>
            </p:nvSpPr>
            <p:spPr>
              <a:xfrm>
                <a:off x="4844775" y="516700"/>
                <a:ext cx="626575" cy="569300"/>
              </a:xfrm>
              <a:custGeom>
                <a:avLst/>
                <a:gdLst/>
                <a:ahLst/>
                <a:cxnLst/>
                <a:rect l="l" t="t" r="r" b="b"/>
                <a:pathLst>
                  <a:path w="25063" h="22772" extrusionOk="0">
                    <a:moveTo>
                      <a:pt x="12493" y="0"/>
                    </a:moveTo>
                    <a:cubicBezTo>
                      <a:pt x="6706" y="0"/>
                      <a:pt x="1681" y="4234"/>
                      <a:pt x="877" y="10085"/>
                    </a:cubicBezTo>
                    <a:cubicBezTo>
                      <a:pt x="0" y="16501"/>
                      <a:pt x="5314" y="20712"/>
                      <a:pt x="11604" y="22316"/>
                    </a:cubicBezTo>
                    <a:cubicBezTo>
                      <a:pt x="12816" y="22626"/>
                      <a:pt x="13938" y="22771"/>
                      <a:pt x="14971" y="22771"/>
                    </a:cubicBezTo>
                    <a:cubicBezTo>
                      <a:pt x="20456" y="22771"/>
                      <a:pt x="23448" y="18671"/>
                      <a:pt x="24186" y="13293"/>
                    </a:cubicBezTo>
                    <a:cubicBezTo>
                      <a:pt x="25063" y="6902"/>
                      <a:pt x="20552" y="987"/>
                      <a:pt x="14111" y="110"/>
                    </a:cubicBezTo>
                    <a:cubicBezTo>
                      <a:pt x="13567" y="36"/>
                      <a:pt x="13027" y="0"/>
                      <a:pt x="12493" y="0"/>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8"/>
              <p:cNvSpPr/>
              <p:nvPr/>
            </p:nvSpPr>
            <p:spPr>
              <a:xfrm>
                <a:off x="4781475" y="558650"/>
                <a:ext cx="628475" cy="556350"/>
              </a:xfrm>
              <a:custGeom>
                <a:avLst/>
                <a:gdLst/>
                <a:ahLst/>
                <a:cxnLst/>
                <a:rect l="l" t="t" r="r" b="b"/>
                <a:pathLst>
                  <a:path w="25139" h="22254" extrusionOk="0">
                    <a:moveTo>
                      <a:pt x="12757" y="1"/>
                    </a:moveTo>
                    <a:cubicBezTo>
                      <a:pt x="11974" y="1"/>
                      <a:pt x="11177" y="77"/>
                      <a:pt x="10377" y="237"/>
                    </a:cubicBezTo>
                    <a:cubicBezTo>
                      <a:pt x="4111" y="1515"/>
                      <a:pt x="1" y="7405"/>
                      <a:pt x="1204" y="13420"/>
                    </a:cubicBezTo>
                    <a:cubicBezTo>
                      <a:pt x="2253" y="18666"/>
                      <a:pt x="7001" y="22254"/>
                      <a:pt x="12371" y="22254"/>
                    </a:cubicBezTo>
                    <a:cubicBezTo>
                      <a:pt x="13158" y="22254"/>
                      <a:pt x="13959" y="22176"/>
                      <a:pt x="14763" y="22016"/>
                    </a:cubicBezTo>
                    <a:cubicBezTo>
                      <a:pt x="21029" y="20763"/>
                      <a:pt x="25139" y="14873"/>
                      <a:pt x="23936" y="8858"/>
                    </a:cubicBezTo>
                    <a:cubicBezTo>
                      <a:pt x="22886" y="3609"/>
                      <a:pt x="18132" y="1"/>
                      <a:pt x="12757"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8"/>
              <p:cNvSpPr/>
              <p:nvPr/>
            </p:nvSpPr>
            <p:spPr>
              <a:xfrm>
                <a:off x="5090375" y="763800"/>
                <a:ext cx="82750" cy="96525"/>
              </a:xfrm>
              <a:custGeom>
                <a:avLst/>
                <a:gdLst/>
                <a:ahLst/>
                <a:cxnLst/>
                <a:rect l="l" t="t" r="r" b="b"/>
                <a:pathLst>
                  <a:path w="3310" h="3861" fill="none" extrusionOk="0">
                    <a:moveTo>
                      <a:pt x="3309" y="728"/>
                    </a:moveTo>
                    <a:cubicBezTo>
                      <a:pt x="3309" y="728"/>
                      <a:pt x="126" y="3860"/>
                      <a:pt x="1" y="1"/>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8"/>
              <p:cNvSpPr/>
              <p:nvPr/>
            </p:nvSpPr>
            <p:spPr>
              <a:xfrm>
                <a:off x="4869825" y="729975"/>
                <a:ext cx="66450" cy="95875"/>
              </a:xfrm>
              <a:custGeom>
                <a:avLst/>
                <a:gdLst/>
                <a:ahLst/>
                <a:cxnLst/>
                <a:rect l="l" t="t" r="r" b="b"/>
                <a:pathLst>
                  <a:path w="2658" h="3835" fill="none" extrusionOk="0">
                    <a:moveTo>
                      <a:pt x="2582" y="552"/>
                    </a:moveTo>
                    <a:cubicBezTo>
                      <a:pt x="2657" y="476"/>
                      <a:pt x="327" y="3835"/>
                      <a:pt x="1" y="0"/>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8"/>
              <p:cNvSpPr/>
              <p:nvPr/>
            </p:nvSpPr>
            <p:spPr>
              <a:xfrm>
                <a:off x="4963825" y="926725"/>
                <a:ext cx="40125" cy="26325"/>
              </a:xfrm>
              <a:custGeom>
                <a:avLst/>
                <a:gdLst/>
                <a:ahLst/>
                <a:cxnLst/>
                <a:rect l="l" t="t" r="r" b="b"/>
                <a:pathLst>
                  <a:path w="1605" h="1053" fill="none" extrusionOk="0">
                    <a:moveTo>
                      <a:pt x="1529" y="0"/>
                    </a:moveTo>
                    <a:cubicBezTo>
                      <a:pt x="1529" y="0"/>
                      <a:pt x="1604" y="902"/>
                      <a:pt x="877" y="977"/>
                    </a:cubicBezTo>
                    <a:cubicBezTo>
                      <a:pt x="151" y="1053"/>
                      <a:pt x="0" y="251"/>
                      <a:pt x="0" y="251"/>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8"/>
              <p:cNvSpPr/>
              <p:nvPr/>
            </p:nvSpPr>
            <p:spPr>
              <a:xfrm>
                <a:off x="5101650" y="844375"/>
                <a:ext cx="80875" cy="49550"/>
              </a:xfrm>
              <a:custGeom>
                <a:avLst/>
                <a:gdLst/>
                <a:ahLst/>
                <a:cxnLst/>
                <a:rect l="l" t="t" r="r" b="b"/>
                <a:pathLst>
                  <a:path w="3235" h="1982" extrusionOk="0">
                    <a:moveTo>
                      <a:pt x="1477" y="1"/>
                    </a:moveTo>
                    <a:cubicBezTo>
                      <a:pt x="723" y="1"/>
                      <a:pt x="97" y="336"/>
                      <a:pt x="51" y="838"/>
                    </a:cubicBezTo>
                    <a:cubicBezTo>
                      <a:pt x="1" y="1364"/>
                      <a:pt x="653" y="1890"/>
                      <a:pt x="1505" y="1966"/>
                    </a:cubicBezTo>
                    <a:cubicBezTo>
                      <a:pt x="1600" y="1977"/>
                      <a:pt x="1694" y="1982"/>
                      <a:pt x="1786" y="1982"/>
                    </a:cubicBezTo>
                    <a:cubicBezTo>
                      <a:pt x="2538" y="1982"/>
                      <a:pt x="3139" y="1630"/>
                      <a:pt x="3184" y="1139"/>
                    </a:cubicBezTo>
                    <a:cubicBezTo>
                      <a:pt x="3234" y="612"/>
                      <a:pt x="2582" y="111"/>
                      <a:pt x="1705" y="11"/>
                    </a:cubicBezTo>
                    <a:cubicBezTo>
                      <a:pt x="1628" y="4"/>
                      <a:pt x="1552" y="1"/>
                      <a:pt x="1477"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8"/>
              <p:cNvSpPr/>
              <p:nvPr/>
            </p:nvSpPr>
            <p:spPr>
              <a:xfrm>
                <a:off x="4830350" y="816825"/>
                <a:ext cx="80850" cy="49550"/>
              </a:xfrm>
              <a:custGeom>
                <a:avLst/>
                <a:gdLst/>
                <a:ahLst/>
                <a:cxnLst/>
                <a:rect l="l" t="t" r="r" b="b"/>
                <a:pathLst>
                  <a:path w="3234" h="1982" extrusionOk="0">
                    <a:moveTo>
                      <a:pt x="1488" y="0"/>
                    </a:moveTo>
                    <a:cubicBezTo>
                      <a:pt x="729" y="0"/>
                      <a:pt x="97" y="356"/>
                      <a:pt x="51" y="837"/>
                    </a:cubicBezTo>
                    <a:cubicBezTo>
                      <a:pt x="1" y="1388"/>
                      <a:pt x="652" y="1890"/>
                      <a:pt x="1530" y="1965"/>
                    </a:cubicBezTo>
                    <a:cubicBezTo>
                      <a:pt x="1623" y="1976"/>
                      <a:pt x="1715" y="1981"/>
                      <a:pt x="1805" y="1981"/>
                    </a:cubicBezTo>
                    <a:cubicBezTo>
                      <a:pt x="2538" y="1981"/>
                      <a:pt x="3139" y="1632"/>
                      <a:pt x="3184" y="1163"/>
                    </a:cubicBezTo>
                    <a:cubicBezTo>
                      <a:pt x="3234" y="612"/>
                      <a:pt x="2582" y="110"/>
                      <a:pt x="1705" y="10"/>
                    </a:cubicBezTo>
                    <a:cubicBezTo>
                      <a:pt x="1632" y="4"/>
                      <a:pt x="1560" y="0"/>
                      <a:pt x="148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8"/>
              <p:cNvSpPr/>
              <p:nvPr/>
            </p:nvSpPr>
            <p:spPr>
              <a:xfrm>
                <a:off x="4937500" y="800150"/>
                <a:ext cx="35750" cy="47650"/>
              </a:xfrm>
              <a:custGeom>
                <a:avLst/>
                <a:gdLst/>
                <a:ahLst/>
                <a:cxnLst/>
                <a:rect l="l" t="t" r="r" b="b"/>
                <a:pathLst>
                  <a:path w="1430" h="1906" fill="none" extrusionOk="0">
                    <a:moveTo>
                      <a:pt x="1429" y="577"/>
                    </a:moveTo>
                    <a:cubicBezTo>
                      <a:pt x="1429" y="577"/>
                      <a:pt x="452" y="0"/>
                      <a:pt x="226" y="953"/>
                    </a:cubicBezTo>
                    <a:cubicBezTo>
                      <a:pt x="1" y="1905"/>
                      <a:pt x="1254" y="1404"/>
                      <a:pt x="1254" y="1404"/>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8"/>
              <p:cNvSpPr/>
              <p:nvPr/>
            </p:nvSpPr>
            <p:spPr>
              <a:xfrm>
                <a:off x="4864200" y="506100"/>
                <a:ext cx="615925" cy="319125"/>
              </a:xfrm>
              <a:custGeom>
                <a:avLst/>
                <a:gdLst/>
                <a:ahLst/>
                <a:cxnLst/>
                <a:rect l="l" t="t" r="r" b="b"/>
                <a:pathLst>
                  <a:path w="24637" h="12765" extrusionOk="0">
                    <a:moveTo>
                      <a:pt x="10267" y="1"/>
                    </a:moveTo>
                    <a:cubicBezTo>
                      <a:pt x="8991" y="1"/>
                      <a:pt x="7614" y="188"/>
                      <a:pt x="6166" y="660"/>
                    </a:cubicBezTo>
                    <a:cubicBezTo>
                      <a:pt x="978" y="2364"/>
                      <a:pt x="0" y="6524"/>
                      <a:pt x="0" y="6524"/>
                    </a:cubicBezTo>
                    <a:lnTo>
                      <a:pt x="5714" y="7527"/>
                    </a:lnTo>
                    <a:cubicBezTo>
                      <a:pt x="6316" y="7633"/>
                      <a:pt x="6920" y="7685"/>
                      <a:pt x="7521" y="7685"/>
                    </a:cubicBezTo>
                    <a:cubicBezTo>
                      <a:pt x="9901" y="7685"/>
                      <a:pt x="12229" y="6867"/>
                      <a:pt x="14111" y="5346"/>
                    </a:cubicBezTo>
                    <a:cubicBezTo>
                      <a:pt x="15138" y="8680"/>
                      <a:pt x="16291" y="11712"/>
                      <a:pt x="20827" y="12614"/>
                    </a:cubicBezTo>
                    <a:lnTo>
                      <a:pt x="21404" y="12765"/>
                    </a:lnTo>
                    <a:cubicBezTo>
                      <a:pt x="21404" y="12765"/>
                      <a:pt x="24637" y="5371"/>
                      <a:pt x="16667" y="1537"/>
                    </a:cubicBezTo>
                    <a:cubicBezTo>
                      <a:pt x="15143" y="809"/>
                      <a:pt x="12923" y="1"/>
                      <a:pt x="10267"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8"/>
              <p:cNvSpPr/>
              <p:nvPr/>
            </p:nvSpPr>
            <p:spPr>
              <a:xfrm>
                <a:off x="5322225" y="817875"/>
                <a:ext cx="137425" cy="98850"/>
              </a:xfrm>
              <a:custGeom>
                <a:avLst/>
                <a:gdLst/>
                <a:ahLst/>
                <a:cxnLst/>
                <a:rect l="l" t="t" r="r" b="b"/>
                <a:pathLst>
                  <a:path w="5497" h="3954" extrusionOk="0">
                    <a:moveTo>
                      <a:pt x="3586" y="0"/>
                    </a:moveTo>
                    <a:cubicBezTo>
                      <a:pt x="3286" y="0"/>
                      <a:pt x="2928" y="45"/>
                      <a:pt x="2506" y="143"/>
                    </a:cubicBezTo>
                    <a:cubicBezTo>
                      <a:pt x="2506" y="143"/>
                      <a:pt x="0" y="3026"/>
                      <a:pt x="1980" y="3953"/>
                    </a:cubicBezTo>
                    <a:cubicBezTo>
                      <a:pt x="1980" y="3953"/>
                      <a:pt x="3384" y="3727"/>
                      <a:pt x="4035" y="3001"/>
                    </a:cubicBezTo>
                    <a:cubicBezTo>
                      <a:pt x="5075" y="1809"/>
                      <a:pt x="5497" y="0"/>
                      <a:pt x="3586"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8"/>
              <p:cNvSpPr/>
              <p:nvPr/>
            </p:nvSpPr>
            <p:spPr>
              <a:xfrm>
                <a:off x="5381100" y="855025"/>
                <a:ext cx="34250" cy="29725"/>
              </a:xfrm>
              <a:custGeom>
                <a:avLst/>
                <a:gdLst/>
                <a:ahLst/>
                <a:cxnLst/>
                <a:rect l="l" t="t" r="r" b="b"/>
                <a:pathLst>
                  <a:path w="1370" h="1189" extrusionOk="0">
                    <a:moveTo>
                      <a:pt x="732" y="1"/>
                    </a:moveTo>
                    <a:cubicBezTo>
                      <a:pt x="251" y="1"/>
                      <a:pt x="1" y="1189"/>
                      <a:pt x="1" y="1189"/>
                    </a:cubicBezTo>
                    <a:cubicBezTo>
                      <a:pt x="1" y="1189"/>
                      <a:pt x="187" y="668"/>
                      <a:pt x="575" y="668"/>
                    </a:cubicBezTo>
                    <a:cubicBezTo>
                      <a:pt x="637" y="668"/>
                      <a:pt x="705" y="681"/>
                      <a:pt x="778" y="713"/>
                    </a:cubicBezTo>
                    <a:cubicBezTo>
                      <a:pt x="859" y="746"/>
                      <a:pt x="932" y="761"/>
                      <a:pt x="994" y="761"/>
                    </a:cubicBezTo>
                    <a:cubicBezTo>
                      <a:pt x="1351" y="761"/>
                      <a:pt x="1369" y="271"/>
                      <a:pt x="878" y="36"/>
                    </a:cubicBezTo>
                    <a:cubicBezTo>
                      <a:pt x="827" y="12"/>
                      <a:pt x="779" y="1"/>
                      <a:pt x="732" y="1"/>
                    </a:cubicBezTo>
                    <a:close/>
                  </a:path>
                </a:pathLst>
              </a:custGeom>
              <a:solidFill>
                <a:srgbClr val="FFA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8"/>
              <p:cNvSpPr/>
              <p:nvPr/>
            </p:nvSpPr>
            <p:spPr>
              <a:xfrm>
                <a:off x="5288375" y="992500"/>
                <a:ext cx="236875" cy="258175"/>
              </a:xfrm>
              <a:custGeom>
                <a:avLst/>
                <a:gdLst/>
                <a:ahLst/>
                <a:cxnLst/>
                <a:rect l="l" t="t" r="r" b="b"/>
                <a:pathLst>
                  <a:path w="9475" h="10327" extrusionOk="0">
                    <a:moveTo>
                      <a:pt x="4211" y="1"/>
                    </a:moveTo>
                    <a:lnTo>
                      <a:pt x="1780" y="2156"/>
                    </a:lnTo>
                    <a:cubicBezTo>
                      <a:pt x="1780" y="2156"/>
                      <a:pt x="1" y="8722"/>
                      <a:pt x="3936" y="10326"/>
                    </a:cubicBezTo>
                    <a:lnTo>
                      <a:pt x="9474" y="7895"/>
                    </a:lnTo>
                    <a:cubicBezTo>
                      <a:pt x="9474" y="7895"/>
                      <a:pt x="3560" y="2833"/>
                      <a:pt x="4211"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8"/>
              <p:cNvSpPr/>
              <p:nvPr/>
            </p:nvSpPr>
            <p:spPr>
              <a:xfrm>
                <a:off x="5370450" y="938550"/>
                <a:ext cx="75850" cy="76525"/>
              </a:xfrm>
              <a:custGeom>
                <a:avLst/>
                <a:gdLst/>
                <a:ahLst/>
                <a:cxnLst/>
                <a:rect l="l" t="t" r="r" b="b"/>
                <a:pathLst>
                  <a:path w="3034" h="3061" extrusionOk="0">
                    <a:moveTo>
                      <a:pt x="1223" y="0"/>
                    </a:moveTo>
                    <a:cubicBezTo>
                      <a:pt x="85" y="0"/>
                      <a:pt x="1" y="3061"/>
                      <a:pt x="1" y="3061"/>
                    </a:cubicBezTo>
                    <a:cubicBezTo>
                      <a:pt x="1" y="3061"/>
                      <a:pt x="3033" y="730"/>
                      <a:pt x="1555" y="78"/>
                    </a:cubicBezTo>
                    <a:cubicBezTo>
                      <a:pt x="1435" y="25"/>
                      <a:pt x="1325" y="0"/>
                      <a:pt x="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8"/>
              <p:cNvSpPr/>
              <p:nvPr/>
            </p:nvSpPr>
            <p:spPr>
              <a:xfrm>
                <a:off x="5370450" y="969550"/>
                <a:ext cx="101700" cy="45900"/>
              </a:xfrm>
              <a:custGeom>
                <a:avLst/>
                <a:gdLst/>
                <a:ahLst/>
                <a:cxnLst/>
                <a:rect l="l" t="t" r="r" b="b"/>
                <a:pathLst>
                  <a:path w="4068" h="1836" extrusionOk="0">
                    <a:moveTo>
                      <a:pt x="2498" y="1"/>
                    </a:moveTo>
                    <a:cubicBezTo>
                      <a:pt x="1401" y="1"/>
                      <a:pt x="1" y="1821"/>
                      <a:pt x="1" y="1821"/>
                    </a:cubicBezTo>
                    <a:cubicBezTo>
                      <a:pt x="1" y="1821"/>
                      <a:pt x="245" y="1835"/>
                      <a:pt x="604" y="1835"/>
                    </a:cubicBezTo>
                    <a:cubicBezTo>
                      <a:pt x="1751" y="1835"/>
                      <a:pt x="4067" y="1690"/>
                      <a:pt x="3284" y="467"/>
                    </a:cubicBezTo>
                    <a:cubicBezTo>
                      <a:pt x="3066" y="133"/>
                      <a:pt x="2793" y="1"/>
                      <a:pt x="2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8"/>
              <p:cNvSpPr/>
              <p:nvPr/>
            </p:nvSpPr>
            <p:spPr>
              <a:xfrm>
                <a:off x="5331600" y="992500"/>
                <a:ext cx="62075" cy="62050"/>
              </a:xfrm>
              <a:custGeom>
                <a:avLst/>
                <a:gdLst/>
                <a:ahLst/>
                <a:cxnLst/>
                <a:rect l="l" t="t" r="r" b="b"/>
                <a:pathLst>
                  <a:path w="2483" h="2482" extrusionOk="0">
                    <a:moveTo>
                      <a:pt x="2482" y="1"/>
                    </a:moveTo>
                    <a:cubicBezTo>
                      <a:pt x="2482" y="1"/>
                      <a:pt x="477" y="728"/>
                      <a:pt x="1" y="2482"/>
                    </a:cubicBezTo>
                    <a:lnTo>
                      <a:pt x="2457" y="803"/>
                    </a:lnTo>
                    <a:lnTo>
                      <a:pt x="24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8"/>
              <p:cNvSpPr/>
              <p:nvPr/>
            </p:nvSpPr>
            <p:spPr>
              <a:xfrm>
                <a:off x="4865450" y="1768825"/>
                <a:ext cx="84600" cy="88375"/>
              </a:xfrm>
              <a:custGeom>
                <a:avLst/>
                <a:gdLst/>
                <a:ahLst/>
                <a:cxnLst/>
                <a:rect l="l" t="t" r="r" b="b"/>
                <a:pathLst>
                  <a:path w="3384" h="3535" extrusionOk="0">
                    <a:moveTo>
                      <a:pt x="1955" y="777"/>
                    </a:move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54" y="1479"/>
                      <a:pt x="1529" y="1354"/>
                      <a:pt x="1504" y="1228"/>
                    </a:cubicBezTo>
                    <a:cubicBezTo>
                      <a:pt x="1479" y="1203"/>
                      <a:pt x="1479" y="1178"/>
                      <a:pt x="1479" y="1153"/>
                    </a:cubicBezTo>
                    <a:lnTo>
                      <a:pt x="1504" y="1153"/>
                    </a:ln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lose/>
                    <a:moveTo>
                      <a:pt x="877" y="1003"/>
                    </a:moveTo>
                    <a:cubicBezTo>
                      <a:pt x="903" y="1003"/>
                      <a:pt x="928" y="1003"/>
                      <a:pt x="953" y="1028"/>
                    </a:cubicBezTo>
                    <a:lnTo>
                      <a:pt x="1053" y="1028"/>
                    </a:lnTo>
                    <a:cubicBezTo>
                      <a:pt x="1078" y="1053"/>
                      <a:pt x="1103" y="1053"/>
                      <a:pt x="1153" y="1078"/>
                    </a:cubicBezTo>
                    <a:cubicBezTo>
                      <a:pt x="1203" y="1078"/>
                      <a:pt x="1253" y="1103"/>
                      <a:pt x="1329" y="1128"/>
                    </a:cubicBezTo>
                    <a:lnTo>
                      <a:pt x="1354" y="1128"/>
                    </a:ln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ubicBezTo>
                      <a:pt x="928" y="1078"/>
                      <a:pt x="903" y="1053"/>
                      <a:pt x="877" y="1003"/>
                    </a:cubicBezTo>
                    <a:close/>
                    <a:moveTo>
                      <a:pt x="2080" y="1304"/>
                    </a:moveTo>
                    <a:cubicBezTo>
                      <a:pt x="2106" y="1329"/>
                      <a:pt x="2156" y="1329"/>
                      <a:pt x="2206" y="1354"/>
                    </a:cubicBezTo>
                    <a:cubicBezTo>
                      <a:pt x="2256" y="1379"/>
                      <a:pt x="2331" y="1429"/>
                      <a:pt x="2381" y="1454"/>
                    </a:cubicBez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lnTo>
                      <a:pt x="2156" y="1855"/>
                    </a:ln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lose/>
                    <a:moveTo>
                      <a:pt x="1053" y="1629"/>
                    </a:moveTo>
                    <a:cubicBezTo>
                      <a:pt x="1103" y="1655"/>
                      <a:pt x="1153" y="1680"/>
                      <a:pt x="1228" y="1705"/>
                    </a:cubicBezTo>
                    <a:cubicBezTo>
                      <a:pt x="1278" y="1730"/>
                      <a:pt x="1329"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ubicBezTo>
                      <a:pt x="777" y="1980"/>
                      <a:pt x="727" y="1955"/>
                      <a:pt x="677" y="1930"/>
                    </a:cubicBezTo>
                    <a:lnTo>
                      <a:pt x="627" y="1930"/>
                    </a:ln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lose/>
                    <a:moveTo>
                      <a:pt x="1654" y="1855"/>
                    </a:moveTo>
                    <a:lnTo>
                      <a:pt x="1654" y="1855"/>
                    </a:lnTo>
                    <a:cubicBezTo>
                      <a:pt x="1805" y="1905"/>
                      <a:pt x="1980" y="1955"/>
                      <a:pt x="2131" y="2005"/>
                    </a:cubicBezTo>
                    <a:cubicBezTo>
                      <a:pt x="2156" y="2030"/>
                      <a:pt x="2156" y="2030"/>
                      <a:pt x="2156" y="2030"/>
                    </a:cubicBezTo>
                    <a:cubicBezTo>
                      <a:pt x="2156" y="2056"/>
                      <a:pt x="2156" y="2056"/>
                      <a:pt x="2181" y="2081"/>
                    </a:cubicBezTo>
                    <a:cubicBezTo>
                      <a:pt x="2181" y="2131"/>
                      <a:pt x="2181" y="2181"/>
                      <a:pt x="2206" y="2206"/>
                    </a:cubicBezTo>
                    <a:cubicBezTo>
                      <a:pt x="2206" y="2281"/>
                      <a:pt x="2231" y="2331"/>
                      <a:pt x="2256" y="2406"/>
                    </a:cubicBezTo>
                    <a:cubicBezTo>
                      <a:pt x="2256" y="2431"/>
                      <a:pt x="2256" y="2482"/>
                      <a:pt x="2281" y="2507"/>
                    </a:cubicBezTo>
                    <a:lnTo>
                      <a:pt x="2231" y="2507"/>
                    </a:lnTo>
                    <a:cubicBezTo>
                      <a:pt x="2206" y="2482"/>
                      <a:pt x="2156" y="2482"/>
                      <a:pt x="2131" y="2482"/>
                    </a:cubicBezTo>
                    <a:cubicBezTo>
                      <a:pt x="2106" y="2482"/>
                      <a:pt x="2080" y="2482"/>
                      <a:pt x="2030" y="2457"/>
                    </a:cubicBezTo>
                    <a:lnTo>
                      <a:pt x="1980" y="2457"/>
                    </a:lnTo>
                    <a:cubicBezTo>
                      <a:pt x="1955" y="2431"/>
                      <a:pt x="1930" y="2431"/>
                      <a:pt x="1930" y="2431"/>
                    </a:cubicBezTo>
                    <a:cubicBezTo>
                      <a:pt x="1880" y="2431"/>
                      <a:pt x="1855" y="2406"/>
                      <a:pt x="1830" y="2406"/>
                    </a:cubicBezTo>
                    <a:lnTo>
                      <a:pt x="1805" y="2406"/>
                    </a:ln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lose/>
                    <a:moveTo>
                      <a:pt x="1529" y="1805"/>
                    </a:move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lnTo>
                      <a:pt x="1178" y="2081"/>
                    </a:lnTo>
                    <a:cubicBezTo>
                      <a:pt x="1228" y="2056"/>
                      <a:pt x="1278" y="2005"/>
                      <a:pt x="1329" y="1955"/>
                    </a:cubicBezTo>
                    <a:cubicBezTo>
                      <a:pt x="1354" y="1930"/>
                      <a:pt x="1404" y="1880"/>
                      <a:pt x="1454" y="1855"/>
                    </a:cubicBezTo>
                    <a:cubicBezTo>
                      <a:pt x="1479" y="1830"/>
                      <a:pt x="1479" y="1830"/>
                      <a:pt x="1504" y="1805"/>
                    </a:cubicBezTo>
                    <a:close/>
                    <a:moveTo>
                      <a:pt x="1629" y="0"/>
                    </a:move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lnTo>
                      <a:pt x="852" y="376"/>
                    </a:ln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54"/>
                      <a:pt x="652" y="1354"/>
                    </a:cubicBezTo>
                    <a:lnTo>
                      <a:pt x="627" y="1354"/>
                    </a:ln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lnTo>
                      <a:pt x="0" y="1178"/>
                    </a:ln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lnTo>
                      <a:pt x="276" y="1730"/>
                    </a:lnTo>
                    <a:cubicBezTo>
                      <a:pt x="351" y="1680"/>
                      <a:pt x="426" y="1604"/>
                      <a:pt x="502" y="1554"/>
                    </a:cubicBezTo>
                    <a:cubicBezTo>
                      <a:pt x="527" y="1529"/>
                      <a:pt x="552" y="1504"/>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27" y="1905"/>
                      <a:pt x="527" y="1930"/>
                      <a:pt x="527" y="1930"/>
                    </a:cubicBezTo>
                    <a:cubicBezTo>
                      <a:pt x="502" y="1955"/>
                      <a:pt x="527" y="1980"/>
                      <a:pt x="552" y="1980"/>
                    </a:cubicBezTo>
                    <a:cubicBezTo>
                      <a:pt x="552" y="1980"/>
                      <a:pt x="577" y="2005"/>
                      <a:pt x="602" y="2005"/>
                    </a:cubicBezTo>
                    <a:lnTo>
                      <a:pt x="652" y="2005"/>
                    </a:lnTo>
                    <a:cubicBezTo>
                      <a:pt x="702" y="2030"/>
                      <a:pt x="752" y="2030"/>
                      <a:pt x="827" y="2056"/>
                    </a:cubicBezTo>
                    <a:cubicBezTo>
                      <a:pt x="877" y="2081"/>
                      <a:pt x="928" y="2081"/>
                      <a:pt x="978" y="2106"/>
                    </a:cubicBezTo>
                    <a:lnTo>
                      <a:pt x="1003" y="2106"/>
                    </a:lnTo>
                    <a:cubicBezTo>
                      <a:pt x="1003" y="2131"/>
                      <a:pt x="978" y="2131"/>
                      <a:pt x="978" y="2131"/>
                    </a:cubicBezTo>
                    <a:cubicBezTo>
                      <a:pt x="928" y="2181"/>
                      <a:pt x="877" y="2231"/>
                      <a:pt x="827" y="2281"/>
                    </a:cubicBezTo>
                    <a:cubicBezTo>
                      <a:pt x="827" y="2306"/>
                      <a:pt x="802" y="2306"/>
                      <a:pt x="777" y="2331"/>
                    </a:cubicBezTo>
                    <a:lnTo>
                      <a:pt x="752" y="2331"/>
                    </a:lnTo>
                    <a:cubicBezTo>
                      <a:pt x="677" y="2306"/>
                      <a:pt x="627" y="2306"/>
                      <a:pt x="552" y="2281"/>
                    </a:cubicBezTo>
                    <a:cubicBezTo>
                      <a:pt x="476" y="2281"/>
                      <a:pt x="401" y="2256"/>
                      <a:pt x="351" y="2256"/>
                    </a:cubicBezTo>
                    <a:cubicBezTo>
                      <a:pt x="326" y="2256"/>
                      <a:pt x="301" y="2256"/>
                      <a:pt x="276" y="2231"/>
                    </a:cubicBezTo>
                    <a:lnTo>
                      <a:pt x="251" y="2231"/>
                    </a:ln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lnTo>
                      <a:pt x="502" y="2431"/>
                    </a:ln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14" y="2820"/>
                      <a:pt x="320" y="2826"/>
                      <a:pt x="326" y="2826"/>
                    </a:cubicBezTo>
                    <a:cubicBezTo>
                      <a:pt x="332" y="2826"/>
                      <a:pt x="339" y="2820"/>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707"/>
                      <a:pt x="1253" y="2707"/>
                      <a:pt x="1253" y="2732"/>
                    </a:cubicBezTo>
                    <a:lnTo>
                      <a:pt x="1304" y="2732"/>
                    </a:ln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lnTo>
                      <a:pt x="1880" y="2883"/>
                    </a:lnTo>
                    <a:cubicBezTo>
                      <a:pt x="1930" y="2933"/>
                      <a:pt x="2005" y="2958"/>
                      <a:pt x="2055" y="2983"/>
                    </a:cubicBezTo>
                    <a:cubicBezTo>
                      <a:pt x="2131" y="3033"/>
                      <a:pt x="2206" y="3083"/>
                      <a:pt x="2306" y="3133"/>
                    </a:cubicBezTo>
                    <a:cubicBezTo>
                      <a:pt x="2313" y="3141"/>
                      <a:pt x="2321" y="3144"/>
                      <a:pt x="2328" y="3144"/>
                    </a:cubicBezTo>
                    <a:cubicBezTo>
                      <a:pt x="2346" y="3144"/>
                      <a:pt x="2364" y="3126"/>
                      <a:pt x="2381" y="3108"/>
                    </a:cubicBezTo>
                    <a:cubicBezTo>
                      <a:pt x="2381" y="3083"/>
                      <a:pt x="2381" y="3058"/>
                      <a:pt x="2356" y="3033"/>
                    </a:cubicBezTo>
                    <a:cubicBezTo>
                      <a:pt x="2281" y="2983"/>
                      <a:pt x="2181" y="2933"/>
                      <a:pt x="2080" y="2883"/>
                    </a:cubicBezTo>
                    <a:cubicBezTo>
                      <a:pt x="2005" y="2832"/>
                      <a:pt x="1930" y="2782"/>
                      <a:pt x="1855" y="2732"/>
                    </a:cubicBezTo>
                    <a:cubicBezTo>
                      <a:pt x="1830" y="2632"/>
                      <a:pt x="1805" y="2557"/>
                      <a:pt x="1780" y="2457"/>
                    </a:cubicBezTo>
                    <a:lnTo>
                      <a:pt x="1780" y="2457"/>
                    </a:ln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lnTo>
                      <a:pt x="2231" y="2582"/>
                    </a:ln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lnTo>
                      <a:pt x="2857" y="2081"/>
                    </a:lnTo>
                    <a:cubicBezTo>
                      <a:pt x="2908" y="2056"/>
                      <a:pt x="2958" y="2030"/>
                      <a:pt x="3008" y="2030"/>
                    </a:cubicBezTo>
                    <a:cubicBezTo>
                      <a:pt x="3108" y="1980"/>
                      <a:pt x="3233" y="1930"/>
                      <a:pt x="3359" y="1880"/>
                    </a:cubicBezTo>
                    <a:cubicBezTo>
                      <a:pt x="3384" y="1880"/>
                      <a:pt x="3384" y="1830"/>
                      <a:pt x="3384" y="1805"/>
                    </a:cubicBezTo>
                    <a:cubicBezTo>
                      <a:pt x="3384" y="1780"/>
                      <a:pt x="3359" y="1755"/>
                      <a:pt x="3359" y="1755"/>
                    </a:cubicBezTo>
                    <a:lnTo>
                      <a:pt x="3284" y="1755"/>
                    </a:ln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lnTo>
                      <a:pt x="2356" y="1329"/>
                    </a:ln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47" y="1186"/>
                      <a:pt x="2960" y="1189"/>
                      <a:pt x="2971" y="1189"/>
                    </a:cubicBezTo>
                    <a:cubicBezTo>
                      <a:pt x="2997" y="1189"/>
                      <a:pt x="3015" y="1171"/>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52"/>
                      <a:pt x="2005" y="652"/>
                      <a:pt x="1980" y="652"/>
                    </a:cubicBezTo>
                    <a:lnTo>
                      <a:pt x="1955" y="652"/>
                    </a:ln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lnTo>
                      <a:pt x="1429" y="752"/>
                    </a:ln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8"/>
              <p:cNvSpPr/>
              <p:nvPr/>
            </p:nvSpPr>
            <p:spPr>
              <a:xfrm>
                <a:off x="4865450" y="1768825"/>
                <a:ext cx="84600" cy="88375"/>
              </a:xfrm>
              <a:custGeom>
                <a:avLst/>
                <a:gdLst/>
                <a:ahLst/>
                <a:cxnLst/>
                <a:rect l="l" t="t" r="r" b="b"/>
                <a:pathLst>
                  <a:path w="3384" h="3535" fill="none" extrusionOk="0">
                    <a:moveTo>
                      <a:pt x="2181" y="2081"/>
                    </a:moveTo>
                    <a:cubicBezTo>
                      <a:pt x="2181" y="2131"/>
                      <a:pt x="2181" y="2181"/>
                      <a:pt x="2206" y="2206"/>
                    </a:cubicBezTo>
                    <a:cubicBezTo>
                      <a:pt x="2206" y="2281"/>
                      <a:pt x="2231" y="2331"/>
                      <a:pt x="2256" y="2406"/>
                    </a:cubicBezTo>
                    <a:cubicBezTo>
                      <a:pt x="2256" y="2431"/>
                      <a:pt x="2256" y="2482"/>
                      <a:pt x="2281" y="2507"/>
                    </a:cubicBezTo>
                    <a:cubicBezTo>
                      <a:pt x="2256" y="2507"/>
                      <a:pt x="2256" y="2507"/>
                      <a:pt x="2231" y="2507"/>
                    </a:cubicBezTo>
                    <a:cubicBezTo>
                      <a:pt x="2206" y="2482"/>
                      <a:pt x="2156" y="2482"/>
                      <a:pt x="2131" y="2482"/>
                    </a:cubicBezTo>
                    <a:cubicBezTo>
                      <a:pt x="2106" y="2482"/>
                      <a:pt x="2080" y="2482"/>
                      <a:pt x="2030" y="2457"/>
                    </a:cubicBezTo>
                    <a:cubicBezTo>
                      <a:pt x="2005" y="2457"/>
                      <a:pt x="2005" y="2457"/>
                      <a:pt x="1980" y="2457"/>
                    </a:cubicBezTo>
                    <a:cubicBezTo>
                      <a:pt x="1955" y="2431"/>
                      <a:pt x="1930" y="2431"/>
                      <a:pt x="1930" y="2431"/>
                    </a:cubicBezTo>
                    <a:cubicBezTo>
                      <a:pt x="1880" y="2431"/>
                      <a:pt x="1855" y="2406"/>
                      <a:pt x="1830" y="2406"/>
                    </a:cubicBezTo>
                    <a:cubicBezTo>
                      <a:pt x="1830" y="2406"/>
                      <a:pt x="1805" y="2406"/>
                      <a:pt x="1805" y="2406"/>
                    </a:cubicBez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ubicBezTo>
                      <a:pt x="1805" y="1905"/>
                      <a:pt x="1980" y="1955"/>
                      <a:pt x="2131" y="2005"/>
                    </a:cubicBezTo>
                    <a:cubicBezTo>
                      <a:pt x="2156" y="2030"/>
                      <a:pt x="2156" y="2030"/>
                      <a:pt x="2156" y="2030"/>
                    </a:cubicBezTo>
                    <a:cubicBezTo>
                      <a:pt x="2156" y="2056"/>
                      <a:pt x="2156" y="2056"/>
                      <a:pt x="2181" y="2081"/>
                    </a:cubicBezTo>
                    <a:close/>
                    <a:moveTo>
                      <a:pt x="1554" y="2431"/>
                    </a:move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cubicBezTo>
                      <a:pt x="1153" y="2106"/>
                      <a:pt x="1153" y="2106"/>
                      <a:pt x="1153" y="2106"/>
                    </a:cubicBezTo>
                    <a:lnTo>
                      <a:pt x="1178" y="2081"/>
                    </a:lnTo>
                    <a:cubicBezTo>
                      <a:pt x="1228" y="2056"/>
                      <a:pt x="1278" y="2005"/>
                      <a:pt x="1329" y="1955"/>
                    </a:cubicBezTo>
                    <a:cubicBezTo>
                      <a:pt x="1354" y="1930"/>
                      <a:pt x="1404" y="1880"/>
                      <a:pt x="1454" y="1855"/>
                    </a:cubicBezTo>
                    <a:cubicBezTo>
                      <a:pt x="1479" y="1830"/>
                      <a:pt x="1479" y="1830"/>
                      <a:pt x="1504" y="1805"/>
                    </a:cubicBezTo>
                    <a:cubicBezTo>
                      <a:pt x="1504" y="1805"/>
                      <a:pt x="1529" y="1805"/>
                      <a:pt x="1529" y="1805"/>
                    </a:cubicBez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lose/>
                    <a:moveTo>
                      <a:pt x="827" y="1980"/>
                    </a:moveTo>
                    <a:cubicBezTo>
                      <a:pt x="777" y="1980"/>
                      <a:pt x="727" y="1955"/>
                      <a:pt x="677" y="1930"/>
                    </a:cubicBezTo>
                    <a:cubicBezTo>
                      <a:pt x="652" y="1930"/>
                      <a:pt x="652" y="1930"/>
                      <a:pt x="627" y="1930"/>
                    </a:cubicBez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ubicBezTo>
                      <a:pt x="1103" y="1655"/>
                      <a:pt x="1153" y="1680"/>
                      <a:pt x="1228" y="1705"/>
                    </a:cubicBezTo>
                    <a:cubicBezTo>
                      <a:pt x="1278" y="1730"/>
                      <a:pt x="1329" y="1755"/>
                      <a:pt x="1404" y="1755"/>
                    </a:cubicBezTo>
                    <a:cubicBezTo>
                      <a:pt x="1404" y="1755"/>
                      <a:pt x="1404"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lose/>
                    <a:moveTo>
                      <a:pt x="928" y="1128"/>
                    </a:moveTo>
                    <a:cubicBezTo>
                      <a:pt x="928" y="1078"/>
                      <a:pt x="903" y="1053"/>
                      <a:pt x="877" y="1003"/>
                    </a:cubicBezTo>
                    <a:cubicBezTo>
                      <a:pt x="877" y="1003"/>
                      <a:pt x="877" y="1003"/>
                      <a:pt x="877" y="1003"/>
                    </a:cubicBezTo>
                    <a:cubicBezTo>
                      <a:pt x="877" y="1003"/>
                      <a:pt x="877" y="1003"/>
                      <a:pt x="877" y="1003"/>
                    </a:cubicBezTo>
                    <a:cubicBezTo>
                      <a:pt x="903" y="1003"/>
                      <a:pt x="928" y="1003"/>
                      <a:pt x="953" y="1028"/>
                    </a:cubicBezTo>
                    <a:cubicBezTo>
                      <a:pt x="978" y="1028"/>
                      <a:pt x="1028" y="1028"/>
                      <a:pt x="1053" y="1028"/>
                    </a:cubicBezTo>
                    <a:cubicBezTo>
                      <a:pt x="1078" y="1053"/>
                      <a:pt x="1103" y="1053"/>
                      <a:pt x="1153" y="1078"/>
                    </a:cubicBezTo>
                    <a:cubicBezTo>
                      <a:pt x="1203" y="1078"/>
                      <a:pt x="1253" y="1103"/>
                      <a:pt x="1329" y="1128"/>
                    </a:cubicBezTo>
                    <a:cubicBezTo>
                      <a:pt x="1329" y="1128"/>
                      <a:pt x="1354" y="1128"/>
                      <a:pt x="1354" y="1128"/>
                    </a:cubicBez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lose/>
                    <a:moveTo>
                      <a:pt x="1504" y="1153"/>
                    </a:move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79" y="1604"/>
                      <a:pt x="1579" y="1604"/>
                      <a:pt x="1579" y="1604"/>
                    </a:cubicBezTo>
                    <a:cubicBezTo>
                      <a:pt x="1554" y="1479"/>
                      <a:pt x="1529" y="1354"/>
                      <a:pt x="1504" y="1228"/>
                    </a:cubicBezTo>
                    <a:cubicBezTo>
                      <a:pt x="1479" y="1203"/>
                      <a:pt x="1479" y="1178"/>
                      <a:pt x="1479" y="1153"/>
                    </a:cubicBezTo>
                    <a:cubicBezTo>
                      <a:pt x="1479" y="1153"/>
                      <a:pt x="1479" y="1153"/>
                      <a:pt x="1504" y="1153"/>
                    </a:cubicBezTo>
                    <a:close/>
                    <a:moveTo>
                      <a:pt x="2381" y="1454"/>
                    </a:move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cubicBezTo>
                      <a:pt x="2156" y="1855"/>
                      <a:pt x="2156" y="1855"/>
                      <a:pt x="2156" y="1855"/>
                    </a:cubicBez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ubicBezTo>
                      <a:pt x="2106" y="1329"/>
                      <a:pt x="2156" y="1329"/>
                      <a:pt x="2206" y="1354"/>
                    </a:cubicBezTo>
                    <a:cubicBezTo>
                      <a:pt x="2256" y="1379"/>
                      <a:pt x="2331" y="1429"/>
                      <a:pt x="2381" y="1454"/>
                    </a:cubicBezTo>
                    <a:close/>
                    <a:moveTo>
                      <a:pt x="2707" y="1579"/>
                    </a:moveTo>
                    <a:cubicBezTo>
                      <a:pt x="2707" y="1579"/>
                      <a:pt x="2707" y="1579"/>
                      <a:pt x="2707" y="1579"/>
                    </a:cubicBezTo>
                    <a:cubicBezTo>
                      <a:pt x="2707" y="1579"/>
                      <a:pt x="2707" y="1579"/>
                      <a:pt x="2707" y="1579"/>
                    </a:cubicBezTo>
                    <a:cubicBezTo>
                      <a:pt x="2707" y="1579"/>
                      <a:pt x="2707" y="1579"/>
                      <a:pt x="2707" y="1579"/>
                    </a:cubicBezTo>
                    <a:close/>
                    <a:moveTo>
                      <a:pt x="3384" y="1805"/>
                    </a:moveTo>
                    <a:cubicBezTo>
                      <a:pt x="3384" y="1780"/>
                      <a:pt x="3359" y="1755"/>
                      <a:pt x="3359" y="1755"/>
                    </a:cubicBezTo>
                    <a:cubicBezTo>
                      <a:pt x="3334" y="1755"/>
                      <a:pt x="3334" y="1755"/>
                      <a:pt x="3309" y="1755"/>
                    </a:cubicBezTo>
                    <a:cubicBezTo>
                      <a:pt x="3309" y="1755"/>
                      <a:pt x="3309" y="1755"/>
                      <a:pt x="3284" y="1755"/>
                    </a:cubicBez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cubicBezTo>
                      <a:pt x="2331" y="1329"/>
                      <a:pt x="2356" y="1329"/>
                      <a:pt x="2356" y="1329"/>
                    </a:cubicBez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83" y="1203"/>
                      <a:pt x="3008" y="1178"/>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56" y="953"/>
                      <a:pt x="2356" y="953"/>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77"/>
                      <a:pt x="2030" y="677"/>
                      <a:pt x="2030" y="677"/>
                    </a:cubicBezTo>
                    <a:cubicBezTo>
                      <a:pt x="2030" y="652"/>
                      <a:pt x="2005" y="652"/>
                      <a:pt x="1980" y="652"/>
                    </a:cubicBezTo>
                    <a:cubicBezTo>
                      <a:pt x="1980" y="652"/>
                      <a:pt x="1955" y="652"/>
                      <a:pt x="1955" y="652"/>
                    </a:cubicBez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cubicBezTo>
                      <a:pt x="1404" y="752"/>
                      <a:pt x="1404" y="752"/>
                      <a:pt x="1429" y="752"/>
                    </a:cubicBez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ubicBezTo>
                      <a:pt x="1654" y="0"/>
                      <a:pt x="1654" y="0"/>
                      <a:pt x="1654" y="0"/>
                    </a:cubicBezTo>
                    <a:cubicBezTo>
                      <a:pt x="1629" y="0"/>
                      <a:pt x="1629" y="0"/>
                      <a:pt x="1629" y="0"/>
                    </a:cubicBez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cubicBezTo>
                      <a:pt x="877" y="376"/>
                      <a:pt x="877" y="376"/>
                      <a:pt x="852" y="376"/>
                    </a:cubicBez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802" y="903"/>
                      <a:pt x="802"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79"/>
                      <a:pt x="652" y="1379"/>
                    </a:cubicBezTo>
                    <a:cubicBezTo>
                      <a:pt x="652" y="1379"/>
                      <a:pt x="652" y="1354"/>
                      <a:pt x="652" y="1354"/>
                    </a:cubicBezTo>
                    <a:cubicBezTo>
                      <a:pt x="627" y="1354"/>
                      <a:pt x="627" y="1354"/>
                      <a:pt x="627" y="1354"/>
                    </a:cubicBez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cubicBezTo>
                      <a:pt x="75" y="1178"/>
                      <a:pt x="50" y="1178"/>
                      <a:pt x="50" y="1178"/>
                    </a:cubicBezTo>
                    <a:cubicBezTo>
                      <a:pt x="25" y="1178"/>
                      <a:pt x="25" y="1178"/>
                      <a:pt x="0" y="1178"/>
                    </a:cubicBez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cubicBezTo>
                      <a:pt x="226" y="1730"/>
                      <a:pt x="251" y="1730"/>
                      <a:pt x="276" y="1730"/>
                    </a:cubicBezTo>
                    <a:cubicBezTo>
                      <a:pt x="351" y="1680"/>
                      <a:pt x="426" y="1604"/>
                      <a:pt x="502" y="1554"/>
                    </a:cubicBezTo>
                    <a:cubicBezTo>
                      <a:pt x="527" y="1529"/>
                      <a:pt x="552" y="1504"/>
                      <a:pt x="602" y="1479"/>
                    </a:cubicBezTo>
                    <a:cubicBezTo>
                      <a:pt x="602" y="1479"/>
                      <a:pt x="602" y="1479"/>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52" y="1905"/>
                      <a:pt x="552" y="1905"/>
                      <a:pt x="552" y="1905"/>
                    </a:cubicBezTo>
                    <a:cubicBezTo>
                      <a:pt x="527" y="1905"/>
                      <a:pt x="527" y="1930"/>
                      <a:pt x="527" y="1930"/>
                    </a:cubicBezTo>
                    <a:cubicBezTo>
                      <a:pt x="502" y="1955"/>
                      <a:pt x="527" y="1980"/>
                      <a:pt x="552" y="1980"/>
                    </a:cubicBezTo>
                    <a:cubicBezTo>
                      <a:pt x="552" y="1980"/>
                      <a:pt x="577" y="2005"/>
                      <a:pt x="602" y="2005"/>
                    </a:cubicBezTo>
                    <a:cubicBezTo>
                      <a:pt x="602" y="2005"/>
                      <a:pt x="627" y="2005"/>
                      <a:pt x="652" y="2005"/>
                    </a:cubicBezTo>
                    <a:cubicBezTo>
                      <a:pt x="702" y="2030"/>
                      <a:pt x="752" y="2030"/>
                      <a:pt x="827" y="2056"/>
                    </a:cubicBezTo>
                    <a:cubicBezTo>
                      <a:pt x="877" y="2081"/>
                      <a:pt x="928" y="2081"/>
                      <a:pt x="978" y="2106"/>
                    </a:cubicBezTo>
                    <a:cubicBezTo>
                      <a:pt x="1003" y="2106"/>
                      <a:pt x="1003" y="2106"/>
                      <a:pt x="1003" y="2106"/>
                    </a:cubicBezTo>
                    <a:cubicBezTo>
                      <a:pt x="1003" y="2131"/>
                      <a:pt x="978" y="2131"/>
                      <a:pt x="978" y="2131"/>
                    </a:cubicBezTo>
                    <a:cubicBezTo>
                      <a:pt x="928" y="2181"/>
                      <a:pt x="877" y="2231"/>
                      <a:pt x="827" y="2281"/>
                    </a:cubicBezTo>
                    <a:cubicBezTo>
                      <a:pt x="827" y="2306"/>
                      <a:pt x="802" y="2306"/>
                      <a:pt x="777" y="2331"/>
                    </a:cubicBezTo>
                    <a:cubicBezTo>
                      <a:pt x="777" y="2331"/>
                      <a:pt x="752" y="2331"/>
                      <a:pt x="752" y="2331"/>
                    </a:cubicBezTo>
                    <a:cubicBezTo>
                      <a:pt x="677" y="2306"/>
                      <a:pt x="627" y="2306"/>
                      <a:pt x="552" y="2281"/>
                    </a:cubicBezTo>
                    <a:cubicBezTo>
                      <a:pt x="476" y="2281"/>
                      <a:pt x="401" y="2256"/>
                      <a:pt x="351" y="2256"/>
                    </a:cubicBezTo>
                    <a:cubicBezTo>
                      <a:pt x="326" y="2256"/>
                      <a:pt x="301" y="2256"/>
                      <a:pt x="276" y="2231"/>
                    </a:cubicBezTo>
                    <a:cubicBezTo>
                      <a:pt x="276" y="2231"/>
                      <a:pt x="251" y="2231"/>
                      <a:pt x="251" y="2231"/>
                    </a:cubicBez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cubicBezTo>
                      <a:pt x="426" y="2431"/>
                      <a:pt x="476" y="2431"/>
                      <a:pt x="502" y="2431"/>
                    </a:cubicBez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26" y="2832"/>
                      <a:pt x="326" y="2832"/>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lnTo>
                      <a:pt x="1028" y="2206"/>
                    </a:ln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682"/>
                      <a:pt x="1253" y="2682"/>
                      <a:pt x="1253" y="2682"/>
                    </a:cubicBezTo>
                    <a:cubicBezTo>
                      <a:pt x="1253" y="2707"/>
                      <a:pt x="1253" y="2707"/>
                      <a:pt x="1253" y="2732"/>
                    </a:cubicBezTo>
                    <a:cubicBezTo>
                      <a:pt x="1278" y="2732"/>
                      <a:pt x="1304" y="2732"/>
                      <a:pt x="1304" y="2732"/>
                    </a:cubicBez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54" y="2431"/>
                      <a:pt x="1654" y="2431"/>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cubicBezTo>
                      <a:pt x="1930" y="2933"/>
                      <a:pt x="2005" y="2958"/>
                      <a:pt x="2055" y="2983"/>
                    </a:cubicBezTo>
                    <a:cubicBezTo>
                      <a:pt x="2131" y="3033"/>
                      <a:pt x="2206" y="3083"/>
                      <a:pt x="2306" y="3133"/>
                    </a:cubicBezTo>
                    <a:cubicBezTo>
                      <a:pt x="2331" y="3158"/>
                      <a:pt x="2356" y="3133"/>
                      <a:pt x="2381" y="3108"/>
                    </a:cubicBezTo>
                    <a:cubicBezTo>
                      <a:pt x="2381" y="3083"/>
                      <a:pt x="2381" y="3058"/>
                      <a:pt x="2356" y="3033"/>
                    </a:cubicBezTo>
                    <a:cubicBezTo>
                      <a:pt x="2281" y="2983"/>
                      <a:pt x="2181" y="2933"/>
                      <a:pt x="2080" y="2883"/>
                    </a:cubicBezTo>
                    <a:cubicBezTo>
                      <a:pt x="2005" y="2832"/>
                      <a:pt x="1930" y="2782"/>
                      <a:pt x="1855" y="2732"/>
                    </a:cubicBezTo>
                    <a:cubicBezTo>
                      <a:pt x="1855" y="2732"/>
                      <a:pt x="1855" y="2732"/>
                      <a:pt x="1855" y="2732"/>
                    </a:cubicBezTo>
                    <a:cubicBezTo>
                      <a:pt x="1855" y="2732"/>
                      <a:pt x="1855" y="2732"/>
                      <a:pt x="1855" y="2732"/>
                    </a:cubicBezTo>
                    <a:cubicBezTo>
                      <a:pt x="1830" y="2632"/>
                      <a:pt x="1805" y="2557"/>
                      <a:pt x="1780" y="2457"/>
                    </a:cubicBez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cubicBezTo>
                      <a:pt x="2181" y="2582"/>
                      <a:pt x="2206" y="2582"/>
                      <a:pt x="2231" y="2582"/>
                    </a:cubicBez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cubicBezTo>
                      <a:pt x="2883" y="2081"/>
                      <a:pt x="2883" y="2081"/>
                      <a:pt x="2857" y="2081"/>
                    </a:cubicBezTo>
                    <a:cubicBezTo>
                      <a:pt x="2908" y="2056"/>
                      <a:pt x="2958" y="2030"/>
                      <a:pt x="3008" y="2030"/>
                    </a:cubicBezTo>
                    <a:cubicBezTo>
                      <a:pt x="3108" y="1980"/>
                      <a:pt x="3233" y="1930"/>
                      <a:pt x="3359" y="1880"/>
                    </a:cubicBezTo>
                    <a:cubicBezTo>
                      <a:pt x="3384" y="1880"/>
                      <a:pt x="3384" y="1830"/>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8"/>
              <p:cNvSpPr/>
              <p:nvPr/>
            </p:nvSpPr>
            <p:spPr>
              <a:xfrm>
                <a:off x="5275850" y="1744375"/>
                <a:ext cx="85225" cy="88375"/>
              </a:xfrm>
              <a:custGeom>
                <a:avLst/>
                <a:gdLst/>
                <a:ahLst/>
                <a:cxnLst/>
                <a:rect l="l" t="t" r="r" b="b"/>
                <a:pathLst>
                  <a:path w="3409" h="3535" extrusionOk="0">
                    <a:moveTo>
                      <a:pt x="1980" y="778"/>
                    </a:move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lnTo>
                      <a:pt x="1504" y="1154"/>
                    </a:ln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lose/>
                    <a:moveTo>
                      <a:pt x="978" y="1003"/>
                    </a:move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ubicBezTo>
                      <a:pt x="928" y="1079"/>
                      <a:pt x="903" y="1029"/>
                      <a:pt x="878" y="1003"/>
                    </a:cubicBezTo>
                    <a:close/>
                    <a:moveTo>
                      <a:pt x="2081" y="1279"/>
                    </a:moveTo>
                    <a:cubicBezTo>
                      <a:pt x="2131" y="1304"/>
                      <a:pt x="2156" y="1329"/>
                      <a:pt x="2206" y="1354"/>
                    </a:cubicBezTo>
                    <a:cubicBezTo>
                      <a:pt x="2281" y="1379"/>
                      <a:pt x="2331" y="1404"/>
                      <a:pt x="2406" y="1455"/>
                    </a:cubicBez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lnTo>
                      <a:pt x="2156" y="1856"/>
                    </a:ln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lose/>
                    <a:moveTo>
                      <a:pt x="1053" y="1630"/>
                    </a:moveTo>
                    <a:cubicBezTo>
                      <a:pt x="1103" y="1655"/>
                      <a:pt x="1178" y="1680"/>
                      <a:pt x="1228" y="1705"/>
                    </a:cubicBezTo>
                    <a:cubicBezTo>
                      <a:pt x="1279" y="1730"/>
                      <a:pt x="1329" y="1730"/>
                      <a:pt x="1404" y="1755"/>
                    </a:cubicBez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ubicBezTo>
                      <a:pt x="777" y="1956"/>
                      <a:pt x="727" y="1956"/>
                      <a:pt x="677" y="1931"/>
                    </a:cubicBezTo>
                    <a:lnTo>
                      <a:pt x="627" y="1931"/>
                    </a:ln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lose/>
                    <a:moveTo>
                      <a:pt x="1655" y="1856"/>
                    </a:moveTo>
                    <a:lnTo>
                      <a:pt x="1655" y="1856"/>
                    </a:lnTo>
                    <a:cubicBezTo>
                      <a:pt x="1805" y="1906"/>
                      <a:pt x="1980" y="1956"/>
                      <a:pt x="2131" y="2006"/>
                    </a:cubicBezTo>
                    <a:cubicBezTo>
                      <a:pt x="2156" y="2006"/>
                      <a:pt x="2156" y="2006"/>
                      <a:pt x="2156" y="2031"/>
                    </a:cubicBezTo>
                    <a:cubicBezTo>
                      <a:pt x="2181" y="2031"/>
                      <a:pt x="2181" y="2056"/>
                      <a:pt x="2181" y="2081"/>
                    </a:cubicBez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lnTo>
                      <a:pt x="2131" y="2482"/>
                    </a:lnTo>
                    <a:cubicBezTo>
                      <a:pt x="2106" y="2482"/>
                      <a:pt x="2081" y="2457"/>
                      <a:pt x="2056" y="2457"/>
                    </a:cubicBezTo>
                    <a:cubicBezTo>
                      <a:pt x="2030" y="2457"/>
                      <a:pt x="2005" y="2457"/>
                      <a:pt x="1980" y="2432"/>
                    </a:cubicBezTo>
                    <a:lnTo>
                      <a:pt x="1930" y="2432"/>
                    </a:lnTo>
                    <a:cubicBezTo>
                      <a:pt x="1905" y="2432"/>
                      <a:pt x="1855" y="2407"/>
                      <a:pt x="1830" y="2407"/>
                    </a:cubicBezTo>
                    <a:cubicBezTo>
                      <a:pt x="1830" y="2407"/>
                      <a:pt x="1805" y="2407"/>
                      <a:pt x="1805" y="2382"/>
                    </a:cubicBezTo>
                    <a:lnTo>
                      <a:pt x="1780" y="2382"/>
                    </a:lnTo>
                    <a:cubicBezTo>
                      <a:pt x="1755" y="2357"/>
                      <a:pt x="1755" y="2357"/>
                      <a:pt x="1755" y="2332"/>
                    </a:cubicBezTo>
                    <a:cubicBezTo>
                      <a:pt x="1730" y="2206"/>
                      <a:pt x="1705" y="2081"/>
                      <a:pt x="1680" y="1981"/>
                    </a:cubicBezTo>
                    <a:cubicBezTo>
                      <a:pt x="1680" y="1931"/>
                      <a:pt x="1655" y="1881"/>
                      <a:pt x="1655" y="1856"/>
                    </a:cubicBezTo>
                    <a:close/>
                    <a:moveTo>
                      <a:pt x="1529" y="1805"/>
                    </a:move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lose/>
                    <a:moveTo>
                      <a:pt x="1629" y="1"/>
                    </a:move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lnTo>
                      <a:pt x="1203" y="51"/>
                    </a:ln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lnTo>
                      <a:pt x="878" y="377"/>
                    </a:ln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lnTo>
                      <a:pt x="802" y="903"/>
                    </a:ln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lnTo>
                      <a:pt x="652" y="1379"/>
                    </a:ln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lnTo>
                      <a:pt x="326" y="928"/>
                    </a:ln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lnTo>
                      <a:pt x="627" y="1480"/>
                    </a:ln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27" y="1906"/>
                      <a:pt x="527" y="1931"/>
                    </a:cubicBezTo>
                    <a:cubicBezTo>
                      <a:pt x="527" y="1956"/>
                      <a:pt x="527" y="1981"/>
                      <a:pt x="552" y="1981"/>
                    </a:cubicBezTo>
                    <a:cubicBezTo>
                      <a:pt x="577" y="1981"/>
                      <a:pt x="577" y="1981"/>
                      <a:pt x="602" y="2006"/>
                    </a:cubicBezTo>
                    <a:lnTo>
                      <a:pt x="652" y="2006"/>
                    </a:lnTo>
                    <a:cubicBezTo>
                      <a:pt x="702" y="2031"/>
                      <a:pt x="777" y="2031"/>
                      <a:pt x="827" y="2056"/>
                    </a:cubicBezTo>
                    <a:cubicBezTo>
                      <a:pt x="878" y="2056"/>
                      <a:pt x="928" y="2081"/>
                      <a:pt x="1003" y="2106"/>
                    </a:cubicBezTo>
                    <a:cubicBezTo>
                      <a:pt x="1003" y="2106"/>
                      <a:pt x="1003" y="2131"/>
                      <a:pt x="978" y="2131"/>
                    </a:cubicBezTo>
                    <a:cubicBezTo>
                      <a:pt x="928" y="2181"/>
                      <a:pt x="878" y="2232"/>
                      <a:pt x="853" y="2257"/>
                    </a:cubicBezTo>
                    <a:cubicBezTo>
                      <a:pt x="827" y="2282"/>
                      <a:pt x="802" y="2307"/>
                      <a:pt x="777" y="2332"/>
                    </a:cubicBezTo>
                    <a:lnTo>
                      <a:pt x="752" y="2332"/>
                    </a:lnTo>
                    <a:cubicBezTo>
                      <a:pt x="702" y="2307"/>
                      <a:pt x="627" y="2282"/>
                      <a:pt x="552" y="2282"/>
                    </a:cubicBezTo>
                    <a:cubicBezTo>
                      <a:pt x="477" y="2257"/>
                      <a:pt x="426" y="2257"/>
                      <a:pt x="351" y="2257"/>
                    </a:cubicBezTo>
                    <a:cubicBezTo>
                      <a:pt x="326" y="2257"/>
                      <a:pt x="301" y="2232"/>
                      <a:pt x="276" y="2232"/>
                    </a:cubicBezTo>
                    <a:lnTo>
                      <a:pt x="226" y="2232"/>
                    </a:ln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18" y="2808"/>
                      <a:pt x="335" y="2819"/>
                      <a:pt x="344" y="2819"/>
                    </a:cubicBezTo>
                    <a:cubicBezTo>
                      <a:pt x="349" y="2819"/>
                      <a:pt x="351" y="2816"/>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57"/>
                      <a:pt x="1680" y="2507"/>
                      <a:pt x="1705" y="2532"/>
                    </a:cubicBezTo>
                    <a:cubicBezTo>
                      <a:pt x="1705" y="2607"/>
                      <a:pt x="1730" y="2658"/>
                      <a:pt x="1730" y="2733"/>
                    </a:cubicBezTo>
                    <a:cubicBezTo>
                      <a:pt x="1755" y="2733"/>
                      <a:pt x="1755" y="2758"/>
                      <a:pt x="1755" y="2758"/>
                    </a:cubicBezTo>
                    <a:lnTo>
                      <a:pt x="1730" y="2758"/>
                    </a:ln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42" y="3297"/>
                      <a:pt x="1554" y="3303"/>
                      <a:pt x="1567" y="3303"/>
                    </a:cubicBezTo>
                    <a:cubicBezTo>
                      <a:pt x="1579" y="3303"/>
                      <a:pt x="1592" y="3297"/>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lnTo>
                      <a:pt x="1880" y="2883"/>
                    </a:ln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23" y="2339"/>
                      <a:pt x="3236" y="2342"/>
                      <a:pt x="3247" y="2342"/>
                    </a:cubicBezTo>
                    <a:cubicBezTo>
                      <a:pt x="3273" y="2342"/>
                      <a:pt x="3291" y="2324"/>
                      <a:pt x="3309" y="2307"/>
                    </a:cubicBezTo>
                    <a:cubicBezTo>
                      <a:pt x="3309" y="2282"/>
                      <a:pt x="3309" y="2232"/>
                      <a:pt x="3284" y="2206"/>
                    </a:cubicBezTo>
                    <a:cubicBezTo>
                      <a:pt x="3208" y="2181"/>
                      <a:pt x="3158" y="2156"/>
                      <a:pt x="3083" y="2131"/>
                    </a:cubicBezTo>
                    <a:cubicBezTo>
                      <a:pt x="3033" y="2131"/>
                      <a:pt x="2958" y="2106"/>
                      <a:pt x="2908" y="2081"/>
                    </a:cubicBezTo>
                    <a:lnTo>
                      <a:pt x="2858" y="2081"/>
                    </a:lnTo>
                    <a:lnTo>
                      <a:pt x="3008" y="2031"/>
                    </a:lnTo>
                    <a:cubicBezTo>
                      <a:pt x="3133" y="1981"/>
                      <a:pt x="3234" y="1931"/>
                      <a:pt x="3359" y="1881"/>
                    </a:cubicBezTo>
                    <a:cubicBezTo>
                      <a:pt x="3384" y="1881"/>
                      <a:pt x="3409" y="1831"/>
                      <a:pt x="3384" y="1805"/>
                    </a:cubicBezTo>
                    <a:cubicBezTo>
                      <a:pt x="3384" y="1780"/>
                      <a:pt x="3384" y="1755"/>
                      <a:pt x="3359" y="1755"/>
                    </a:cubicBezTo>
                    <a:cubicBezTo>
                      <a:pt x="3359" y="1730"/>
                      <a:pt x="3334" y="1730"/>
                      <a:pt x="3309" y="1730"/>
                    </a:cubicBezTo>
                    <a:cubicBezTo>
                      <a:pt x="3183" y="1780"/>
                      <a:pt x="3083" y="1805"/>
                      <a:pt x="2983" y="1856"/>
                    </a:cubicBezTo>
                    <a:cubicBezTo>
                      <a:pt x="2858" y="1906"/>
                      <a:pt x="2757" y="1931"/>
                      <a:pt x="2657" y="1981"/>
                    </a:cubicBezTo>
                    <a:lnTo>
                      <a:pt x="2607" y="1981"/>
                    </a:ln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06" y="1304"/>
                      <a:pt x="2281" y="1279"/>
                      <a:pt x="2231" y="1279"/>
                    </a:cubicBezTo>
                    <a:cubicBezTo>
                      <a:pt x="2206" y="1254"/>
                      <a:pt x="2181" y="1254"/>
                      <a:pt x="2156" y="1229"/>
                    </a:cubicBezTo>
                    <a:cubicBezTo>
                      <a:pt x="2156" y="1229"/>
                      <a:pt x="2156" y="1229"/>
                      <a:pt x="2181" y="1204"/>
                    </a:cubicBezTo>
                    <a:cubicBezTo>
                      <a:pt x="2231" y="1179"/>
                      <a:pt x="2256" y="1129"/>
                      <a:pt x="2306" y="1104"/>
                    </a:cubicBezTo>
                    <a:cubicBezTo>
                      <a:pt x="2331" y="1079"/>
                      <a:pt x="2381" y="1054"/>
                      <a:pt x="2406" y="1029"/>
                    </a:cubicBezTo>
                    <a:lnTo>
                      <a:pt x="2431" y="1029"/>
                    </a:ln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lnTo>
                      <a:pt x="2807" y="577"/>
                    </a:ln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53"/>
                      <a:pt x="2005" y="653"/>
                      <a:pt x="1980" y="653"/>
                    </a:cubicBezTo>
                    <a:lnTo>
                      <a:pt x="1955" y="653"/>
                    </a:ln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8"/>
              <p:cNvSpPr/>
              <p:nvPr/>
            </p:nvSpPr>
            <p:spPr>
              <a:xfrm>
                <a:off x="5275850" y="1744375"/>
                <a:ext cx="85225" cy="88375"/>
              </a:xfrm>
              <a:custGeom>
                <a:avLst/>
                <a:gdLst/>
                <a:ahLst/>
                <a:cxnLst/>
                <a:rect l="l" t="t" r="r" b="b"/>
                <a:pathLst>
                  <a:path w="3409" h="3535" fill="none" extrusionOk="0">
                    <a:moveTo>
                      <a:pt x="2181" y="2081"/>
                    </a:move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cubicBezTo>
                      <a:pt x="2206" y="2482"/>
                      <a:pt x="2181" y="2482"/>
                      <a:pt x="2131" y="2482"/>
                    </a:cubicBezTo>
                    <a:cubicBezTo>
                      <a:pt x="2106" y="2482"/>
                      <a:pt x="2081" y="2457"/>
                      <a:pt x="2056" y="2457"/>
                    </a:cubicBezTo>
                    <a:cubicBezTo>
                      <a:pt x="2030" y="2457"/>
                      <a:pt x="2005" y="2457"/>
                      <a:pt x="1980" y="2432"/>
                    </a:cubicBezTo>
                    <a:cubicBezTo>
                      <a:pt x="1955" y="2432"/>
                      <a:pt x="1955" y="2432"/>
                      <a:pt x="1930" y="2432"/>
                    </a:cubicBezTo>
                    <a:cubicBezTo>
                      <a:pt x="1905" y="2432"/>
                      <a:pt x="1855" y="2407"/>
                      <a:pt x="1830" y="2407"/>
                    </a:cubicBezTo>
                    <a:cubicBezTo>
                      <a:pt x="1830" y="2407"/>
                      <a:pt x="1805" y="2407"/>
                      <a:pt x="1805" y="2382"/>
                    </a:cubicBezTo>
                    <a:cubicBezTo>
                      <a:pt x="1780" y="2382"/>
                      <a:pt x="1780" y="2382"/>
                      <a:pt x="1780" y="2382"/>
                    </a:cubicBezTo>
                    <a:cubicBezTo>
                      <a:pt x="1755" y="2357"/>
                      <a:pt x="1755" y="2357"/>
                      <a:pt x="1755" y="2332"/>
                    </a:cubicBezTo>
                    <a:cubicBezTo>
                      <a:pt x="1730" y="2206"/>
                      <a:pt x="1705" y="2081"/>
                      <a:pt x="1680" y="1981"/>
                    </a:cubicBezTo>
                    <a:cubicBezTo>
                      <a:pt x="1680" y="1931"/>
                      <a:pt x="1655" y="1881"/>
                      <a:pt x="1655" y="1856"/>
                    </a:cubicBezTo>
                    <a:cubicBezTo>
                      <a:pt x="1805" y="1906"/>
                      <a:pt x="1980" y="1956"/>
                      <a:pt x="2131" y="2006"/>
                    </a:cubicBezTo>
                    <a:cubicBezTo>
                      <a:pt x="2156" y="2006"/>
                      <a:pt x="2156" y="2006"/>
                      <a:pt x="2156" y="2031"/>
                    </a:cubicBezTo>
                    <a:cubicBezTo>
                      <a:pt x="2181" y="2031"/>
                      <a:pt x="2181" y="2056"/>
                      <a:pt x="2181" y="2081"/>
                    </a:cubicBezTo>
                    <a:close/>
                    <a:moveTo>
                      <a:pt x="1579" y="2432"/>
                    </a:move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53" y="210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ubicBezTo>
                      <a:pt x="1529" y="1805"/>
                      <a:pt x="1529" y="1805"/>
                      <a:pt x="1529" y="1805"/>
                    </a:cubicBez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lose/>
                    <a:moveTo>
                      <a:pt x="827" y="1981"/>
                    </a:moveTo>
                    <a:cubicBezTo>
                      <a:pt x="777" y="1956"/>
                      <a:pt x="727" y="1956"/>
                      <a:pt x="677" y="1931"/>
                    </a:cubicBezTo>
                    <a:cubicBezTo>
                      <a:pt x="652" y="1931"/>
                      <a:pt x="652" y="1931"/>
                      <a:pt x="627" y="1931"/>
                    </a:cubicBez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ubicBezTo>
                      <a:pt x="1103" y="1655"/>
                      <a:pt x="1178" y="1680"/>
                      <a:pt x="1228" y="1705"/>
                    </a:cubicBezTo>
                    <a:cubicBezTo>
                      <a:pt x="1279" y="1730"/>
                      <a:pt x="1329" y="1730"/>
                      <a:pt x="1404" y="1755"/>
                    </a:cubicBezTo>
                    <a:lnTo>
                      <a:pt x="1404" y="1755"/>
                    </a:ln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lose/>
                    <a:moveTo>
                      <a:pt x="928" y="1104"/>
                    </a:moveTo>
                    <a:cubicBezTo>
                      <a:pt x="928" y="1079"/>
                      <a:pt x="903" y="1029"/>
                      <a:pt x="878" y="1003"/>
                    </a:cubicBezTo>
                    <a:cubicBezTo>
                      <a:pt x="903" y="1003"/>
                      <a:pt x="903" y="1003"/>
                      <a:pt x="903" y="1003"/>
                    </a:cubicBezTo>
                    <a:cubicBezTo>
                      <a:pt x="878" y="1003"/>
                      <a:pt x="878" y="1003"/>
                      <a:pt x="878" y="1003"/>
                    </a:cubicBezTo>
                    <a:cubicBezTo>
                      <a:pt x="903" y="1003"/>
                      <a:pt x="928" y="1003"/>
                      <a:pt x="978" y="1003"/>
                    </a:cubicBez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lose/>
                    <a:moveTo>
                      <a:pt x="1504" y="1154"/>
                    </a:move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ubicBezTo>
                      <a:pt x="1955" y="778"/>
                      <a:pt x="1955" y="778"/>
                      <a:pt x="1980" y="778"/>
                    </a:cubicBez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cubicBezTo>
                      <a:pt x="1479" y="1154"/>
                      <a:pt x="1504" y="1154"/>
                      <a:pt x="1504" y="1154"/>
                    </a:cubicBezTo>
                    <a:close/>
                    <a:moveTo>
                      <a:pt x="2406" y="1455"/>
                    </a:move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cubicBezTo>
                      <a:pt x="2181" y="1856"/>
                      <a:pt x="2156" y="1856"/>
                      <a:pt x="2156" y="1856"/>
                    </a:cubicBez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ubicBezTo>
                      <a:pt x="2131" y="1304"/>
                      <a:pt x="2156" y="1329"/>
                      <a:pt x="2206" y="1354"/>
                    </a:cubicBezTo>
                    <a:cubicBezTo>
                      <a:pt x="2281" y="1379"/>
                      <a:pt x="2331" y="1404"/>
                      <a:pt x="2406" y="1455"/>
                    </a:cubicBezTo>
                    <a:close/>
                    <a:moveTo>
                      <a:pt x="2707" y="1580"/>
                    </a:moveTo>
                    <a:cubicBezTo>
                      <a:pt x="2707" y="1580"/>
                      <a:pt x="2707" y="1580"/>
                      <a:pt x="2707" y="1580"/>
                    </a:cubicBezTo>
                    <a:cubicBezTo>
                      <a:pt x="2707" y="1580"/>
                      <a:pt x="2707" y="1580"/>
                      <a:pt x="2707" y="1580"/>
                    </a:cubicBezTo>
                    <a:cubicBezTo>
                      <a:pt x="2707" y="1580"/>
                      <a:pt x="2707" y="1580"/>
                      <a:pt x="2707" y="1580"/>
                    </a:cubicBezTo>
                    <a:close/>
                    <a:moveTo>
                      <a:pt x="3384" y="1805"/>
                    </a:moveTo>
                    <a:cubicBezTo>
                      <a:pt x="3384" y="1780"/>
                      <a:pt x="3384" y="1755"/>
                      <a:pt x="3359" y="1755"/>
                    </a:cubicBezTo>
                    <a:cubicBezTo>
                      <a:pt x="3359" y="1730"/>
                      <a:pt x="3334" y="1730"/>
                      <a:pt x="3309" y="1730"/>
                    </a:cubicBezTo>
                    <a:cubicBezTo>
                      <a:pt x="3309" y="1730"/>
                      <a:pt x="3309" y="1730"/>
                      <a:pt x="3309" y="1730"/>
                    </a:cubicBezTo>
                    <a:cubicBezTo>
                      <a:pt x="3183" y="1780"/>
                      <a:pt x="3083" y="1805"/>
                      <a:pt x="2983" y="1856"/>
                    </a:cubicBezTo>
                    <a:cubicBezTo>
                      <a:pt x="2858" y="1906"/>
                      <a:pt x="2757" y="1931"/>
                      <a:pt x="2657" y="1981"/>
                    </a:cubicBezTo>
                    <a:cubicBezTo>
                      <a:pt x="2632" y="1981"/>
                      <a:pt x="2632" y="1981"/>
                      <a:pt x="2607" y="1981"/>
                    </a:cubicBez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56" y="1329"/>
                      <a:pt x="2356" y="1329"/>
                      <a:pt x="2356" y="1329"/>
                    </a:cubicBezTo>
                    <a:cubicBezTo>
                      <a:pt x="2306" y="1304"/>
                      <a:pt x="2281" y="1279"/>
                      <a:pt x="2231" y="1279"/>
                    </a:cubicBezTo>
                    <a:cubicBezTo>
                      <a:pt x="2206" y="1254"/>
                      <a:pt x="2181" y="1254"/>
                      <a:pt x="2156" y="1229"/>
                    </a:cubicBezTo>
                    <a:cubicBezTo>
                      <a:pt x="2156" y="1229"/>
                      <a:pt x="2156" y="1229"/>
                      <a:pt x="2156" y="1229"/>
                    </a:cubicBezTo>
                    <a:cubicBezTo>
                      <a:pt x="2156" y="1229"/>
                      <a:pt x="2156" y="1229"/>
                      <a:pt x="2181" y="1204"/>
                    </a:cubicBezTo>
                    <a:cubicBezTo>
                      <a:pt x="2231" y="1179"/>
                      <a:pt x="2256" y="1129"/>
                      <a:pt x="2306" y="1104"/>
                    </a:cubicBezTo>
                    <a:cubicBezTo>
                      <a:pt x="2331" y="1079"/>
                      <a:pt x="2381" y="1054"/>
                      <a:pt x="2406" y="1029"/>
                    </a:cubicBezTo>
                    <a:cubicBezTo>
                      <a:pt x="2406" y="1029"/>
                      <a:pt x="2431" y="1029"/>
                      <a:pt x="2431" y="1029"/>
                    </a:cubicBez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cubicBezTo>
                      <a:pt x="2833" y="577"/>
                      <a:pt x="2807" y="577"/>
                      <a:pt x="2807" y="577"/>
                    </a:cubicBez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81" y="953"/>
                      <a:pt x="2381" y="9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78"/>
                      <a:pt x="2030" y="678"/>
                      <a:pt x="2030" y="678"/>
                    </a:cubicBezTo>
                    <a:cubicBezTo>
                      <a:pt x="2030" y="653"/>
                      <a:pt x="2005" y="653"/>
                      <a:pt x="1980" y="653"/>
                    </a:cubicBezTo>
                    <a:cubicBezTo>
                      <a:pt x="1980" y="653"/>
                      <a:pt x="1955" y="653"/>
                      <a:pt x="1955" y="653"/>
                    </a:cubicBez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ubicBezTo>
                      <a:pt x="1655" y="1"/>
                      <a:pt x="1655" y="1"/>
                      <a:pt x="1655" y="1"/>
                    </a:cubicBezTo>
                    <a:cubicBezTo>
                      <a:pt x="1655" y="1"/>
                      <a:pt x="1629" y="1"/>
                      <a:pt x="1629" y="1"/>
                    </a:cubicBez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cubicBezTo>
                      <a:pt x="1203" y="51"/>
                      <a:pt x="1203" y="51"/>
                      <a:pt x="1203" y="51"/>
                    </a:cubicBez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cubicBezTo>
                      <a:pt x="878" y="377"/>
                      <a:pt x="878" y="377"/>
                      <a:pt x="878" y="377"/>
                    </a:cubicBez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cubicBezTo>
                      <a:pt x="853" y="903"/>
                      <a:pt x="827" y="903"/>
                      <a:pt x="827" y="903"/>
                    </a:cubicBezTo>
                    <a:cubicBezTo>
                      <a:pt x="802" y="903"/>
                      <a:pt x="802" y="903"/>
                      <a:pt x="802" y="903"/>
                    </a:cubicBez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cubicBezTo>
                      <a:pt x="677" y="1379"/>
                      <a:pt x="652" y="1379"/>
                      <a:pt x="652" y="1379"/>
                    </a:cubicBezTo>
                    <a:cubicBezTo>
                      <a:pt x="652" y="1354"/>
                      <a:pt x="652" y="1354"/>
                      <a:pt x="652" y="1354"/>
                    </a:cubicBez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cubicBezTo>
                      <a:pt x="351" y="928"/>
                      <a:pt x="351" y="928"/>
                      <a:pt x="326" y="928"/>
                    </a:cubicBez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cubicBezTo>
                      <a:pt x="602" y="1480"/>
                      <a:pt x="602" y="1480"/>
                      <a:pt x="627" y="1480"/>
                    </a:cubicBez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52" y="1906"/>
                      <a:pt x="552" y="1906"/>
                    </a:cubicBezTo>
                    <a:cubicBezTo>
                      <a:pt x="552" y="1906"/>
                      <a:pt x="527" y="1906"/>
                      <a:pt x="527" y="1931"/>
                    </a:cubicBezTo>
                    <a:cubicBezTo>
                      <a:pt x="527" y="1956"/>
                      <a:pt x="527" y="1981"/>
                      <a:pt x="552" y="1981"/>
                    </a:cubicBezTo>
                    <a:cubicBezTo>
                      <a:pt x="577" y="1981"/>
                      <a:pt x="577" y="1981"/>
                      <a:pt x="602" y="2006"/>
                    </a:cubicBezTo>
                    <a:cubicBezTo>
                      <a:pt x="627" y="2006"/>
                      <a:pt x="627" y="2006"/>
                      <a:pt x="652" y="2006"/>
                    </a:cubicBezTo>
                    <a:cubicBezTo>
                      <a:pt x="702" y="2031"/>
                      <a:pt x="777" y="2031"/>
                      <a:pt x="827" y="2056"/>
                    </a:cubicBezTo>
                    <a:cubicBezTo>
                      <a:pt x="878" y="2056"/>
                      <a:pt x="928" y="2081"/>
                      <a:pt x="1003" y="2106"/>
                    </a:cubicBezTo>
                    <a:cubicBezTo>
                      <a:pt x="1003" y="2106"/>
                      <a:pt x="1003" y="2106"/>
                      <a:pt x="1003" y="2106"/>
                    </a:cubicBezTo>
                    <a:cubicBezTo>
                      <a:pt x="1003" y="2106"/>
                      <a:pt x="1003" y="2131"/>
                      <a:pt x="978" y="2131"/>
                    </a:cubicBezTo>
                    <a:cubicBezTo>
                      <a:pt x="928" y="2181"/>
                      <a:pt x="878" y="2232"/>
                      <a:pt x="853" y="2257"/>
                    </a:cubicBezTo>
                    <a:cubicBezTo>
                      <a:pt x="827" y="2282"/>
                      <a:pt x="802" y="2307"/>
                      <a:pt x="777" y="2332"/>
                    </a:cubicBezTo>
                    <a:cubicBezTo>
                      <a:pt x="777" y="2332"/>
                      <a:pt x="752" y="2332"/>
                      <a:pt x="752" y="2332"/>
                    </a:cubicBezTo>
                    <a:cubicBezTo>
                      <a:pt x="702" y="2307"/>
                      <a:pt x="627" y="2282"/>
                      <a:pt x="552" y="2282"/>
                    </a:cubicBezTo>
                    <a:cubicBezTo>
                      <a:pt x="477" y="2257"/>
                      <a:pt x="426" y="2257"/>
                      <a:pt x="351" y="2257"/>
                    </a:cubicBezTo>
                    <a:cubicBezTo>
                      <a:pt x="326" y="2257"/>
                      <a:pt x="301" y="2232"/>
                      <a:pt x="276" y="2232"/>
                    </a:cubicBezTo>
                    <a:cubicBezTo>
                      <a:pt x="276" y="2232"/>
                      <a:pt x="251" y="2232"/>
                      <a:pt x="251" y="2232"/>
                    </a:cubicBezTo>
                    <a:cubicBezTo>
                      <a:pt x="251" y="2232"/>
                      <a:pt x="226" y="2232"/>
                      <a:pt x="226" y="2232"/>
                    </a:cubicBez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26" y="2808"/>
                      <a:pt x="351" y="2833"/>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683"/>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32"/>
                      <a:pt x="1680" y="2432"/>
                      <a:pt x="1680" y="2432"/>
                    </a:cubicBezTo>
                    <a:cubicBezTo>
                      <a:pt x="1680" y="2457"/>
                      <a:pt x="1680" y="2507"/>
                      <a:pt x="1705" y="2532"/>
                    </a:cubicBezTo>
                    <a:cubicBezTo>
                      <a:pt x="1705" y="2607"/>
                      <a:pt x="1730" y="2658"/>
                      <a:pt x="1730" y="2733"/>
                    </a:cubicBezTo>
                    <a:cubicBezTo>
                      <a:pt x="1755" y="2733"/>
                      <a:pt x="1755" y="2758"/>
                      <a:pt x="1755" y="2758"/>
                    </a:cubicBezTo>
                    <a:cubicBezTo>
                      <a:pt x="1755" y="2758"/>
                      <a:pt x="1730" y="2758"/>
                      <a:pt x="1730" y="2758"/>
                    </a:cubicBez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54" y="3309"/>
                      <a:pt x="1579" y="3309"/>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55" y="2733"/>
                      <a:pt x="1855" y="2733"/>
                      <a:pt x="1855" y="2733"/>
                    </a:cubicBezTo>
                    <a:cubicBezTo>
                      <a:pt x="1855" y="2733"/>
                      <a:pt x="1855" y="2733"/>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59" y="2357"/>
                      <a:pt x="3284" y="2332"/>
                      <a:pt x="3309" y="2307"/>
                    </a:cubicBezTo>
                    <a:cubicBezTo>
                      <a:pt x="3309" y="2282"/>
                      <a:pt x="3309" y="2232"/>
                      <a:pt x="3284" y="2206"/>
                    </a:cubicBezTo>
                    <a:cubicBezTo>
                      <a:pt x="3208" y="2181"/>
                      <a:pt x="3158" y="2156"/>
                      <a:pt x="3083" y="2131"/>
                    </a:cubicBezTo>
                    <a:cubicBezTo>
                      <a:pt x="3033" y="2131"/>
                      <a:pt x="2958" y="2106"/>
                      <a:pt x="2908" y="2081"/>
                    </a:cubicBezTo>
                    <a:cubicBezTo>
                      <a:pt x="2883" y="2081"/>
                      <a:pt x="2883" y="2081"/>
                      <a:pt x="2858" y="2081"/>
                    </a:cubicBezTo>
                    <a:lnTo>
                      <a:pt x="3008" y="2031"/>
                    </a:lnTo>
                    <a:cubicBezTo>
                      <a:pt x="3133" y="1981"/>
                      <a:pt x="3234" y="1931"/>
                      <a:pt x="3359" y="1881"/>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8"/>
              <p:cNvSpPr/>
              <p:nvPr/>
            </p:nvSpPr>
            <p:spPr>
              <a:xfrm>
                <a:off x="5050275" y="1803900"/>
                <a:ext cx="85250" cy="88375"/>
              </a:xfrm>
              <a:custGeom>
                <a:avLst/>
                <a:gdLst/>
                <a:ahLst/>
                <a:cxnLst/>
                <a:rect l="l" t="t" r="r" b="b"/>
                <a:pathLst>
                  <a:path w="3410" h="3535" extrusionOk="0">
                    <a:moveTo>
                      <a:pt x="1956" y="778"/>
                    </a:move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55" y="1480"/>
                      <a:pt x="1530" y="1354"/>
                      <a:pt x="1505" y="1229"/>
                    </a:cubicBezTo>
                    <a:cubicBezTo>
                      <a:pt x="1480" y="1204"/>
                      <a:pt x="1480" y="1179"/>
                      <a:pt x="1480" y="1154"/>
                    </a:cubicBezTo>
                    <a:lnTo>
                      <a:pt x="1505" y="1154"/>
                    </a:ln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lose/>
                    <a:moveTo>
                      <a:pt x="878" y="1003"/>
                    </a:moveTo>
                    <a:cubicBezTo>
                      <a:pt x="903" y="1003"/>
                      <a:pt x="928" y="1003"/>
                      <a:pt x="953" y="1028"/>
                    </a:cubicBezTo>
                    <a:lnTo>
                      <a:pt x="1053" y="1028"/>
                    </a:lnTo>
                    <a:cubicBezTo>
                      <a:pt x="1079" y="1054"/>
                      <a:pt x="1104" y="1054"/>
                      <a:pt x="1154" y="1079"/>
                    </a:cubicBezTo>
                    <a:cubicBezTo>
                      <a:pt x="1204" y="1079"/>
                      <a:pt x="1254" y="1104"/>
                      <a:pt x="1329" y="1129"/>
                    </a:cubicBezTo>
                    <a:lnTo>
                      <a:pt x="1354" y="1129"/>
                    </a:ln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ubicBezTo>
                      <a:pt x="928" y="1079"/>
                      <a:pt x="903" y="1054"/>
                      <a:pt x="878" y="1003"/>
                    </a:cubicBezTo>
                    <a:close/>
                    <a:moveTo>
                      <a:pt x="2081" y="1304"/>
                    </a:moveTo>
                    <a:cubicBezTo>
                      <a:pt x="2131" y="1329"/>
                      <a:pt x="2156" y="1329"/>
                      <a:pt x="2206" y="1354"/>
                    </a:cubicBezTo>
                    <a:cubicBezTo>
                      <a:pt x="2256" y="1404"/>
                      <a:pt x="2332" y="1429"/>
                      <a:pt x="2382" y="1455"/>
                    </a:cubicBez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lnTo>
                      <a:pt x="2156" y="1856"/>
                    </a:ln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lose/>
                    <a:moveTo>
                      <a:pt x="1053" y="1630"/>
                    </a:move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lnTo>
                      <a:pt x="1003" y="2056"/>
                    </a:lnTo>
                    <a:cubicBezTo>
                      <a:pt x="928" y="2031"/>
                      <a:pt x="878" y="2006"/>
                      <a:pt x="828" y="1981"/>
                    </a:cubicBez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lose/>
                    <a:moveTo>
                      <a:pt x="1655" y="1856"/>
                    </a:moveTo>
                    <a:cubicBezTo>
                      <a:pt x="1805" y="1906"/>
                      <a:pt x="1981" y="1956"/>
                      <a:pt x="2131" y="2031"/>
                    </a:cubicBezTo>
                    <a:lnTo>
                      <a:pt x="2156" y="2031"/>
                    </a:lnTo>
                    <a:cubicBezTo>
                      <a:pt x="2156" y="2056"/>
                      <a:pt x="2156" y="2081"/>
                      <a:pt x="2181" y="2081"/>
                    </a:cubicBezTo>
                    <a:cubicBezTo>
                      <a:pt x="2181" y="2131"/>
                      <a:pt x="2181" y="2181"/>
                      <a:pt x="2206" y="2232"/>
                    </a:cubicBezTo>
                    <a:cubicBezTo>
                      <a:pt x="2206" y="2282"/>
                      <a:pt x="2231" y="2357"/>
                      <a:pt x="2256" y="2407"/>
                    </a:cubicBezTo>
                    <a:cubicBezTo>
                      <a:pt x="2256" y="2432"/>
                      <a:pt x="2256" y="2482"/>
                      <a:pt x="2282" y="2507"/>
                    </a:cubicBezTo>
                    <a:lnTo>
                      <a:pt x="2231" y="2507"/>
                    </a:lnTo>
                    <a:cubicBezTo>
                      <a:pt x="2206" y="2507"/>
                      <a:pt x="2181" y="2482"/>
                      <a:pt x="2131" y="2482"/>
                    </a:cubicBezTo>
                    <a:cubicBezTo>
                      <a:pt x="2106" y="2482"/>
                      <a:pt x="2081" y="2482"/>
                      <a:pt x="2031" y="2457"/>
                    </a:cubicBezTo>
                    <a:lnTo>
                      <a:pt x="1981" y="2457"/>
                    </a:lnTo>
                    <a:cubicBezTo>
                      <a:pt x="1956" y="2457"/>
                      <a:pt x="1931" y="2432"/>
                      <a:pt x="1931" y="2432"/>
                    </a:cubicBezTo>
                    <a:cubicBezTo>
                      <a:pt x="1881" y="2432"/>
                      <a:pt x="1855" y="2432"/>
                      <a:pt x="1830" y="2407"/>
                    </a:cubicBezTo>
                    <a:lnTo>
                      <a:pt x="1805" y="2407"/>
                    </a:ln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lose/>
                    <a:moveTo>
                      <a:pt x="1530" y="1805"/>
                    </a:move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lose/>
                    <a:moveTo>
                      <a:pt x="1630" y="1"/>
                    </a:move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lnTo>
                      <a:pt x="1204" y="76"/>
                    </a:ln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lnTo>
                      <a:pt x="853" y="377"/>
                    </a:ln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lnTo>
                      <a:pt x="652" y="1379"/>
                    </a:lnTo>
                    <a:cubicBezTo>
                      <a:pt x="652" y="1379"/>
                      <a:pt x="652" y="1354"/>
                      <a:pt x="652" y="1354"/>
                    </a:cubicBezTo>
                    <a:lnTo>
                      <a:pt x="627" y="1354"/>
                    </a:ln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lnTo>
                      <a:pt x="51" y="1179"/>
                    </a:ln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lnTo>
                      <a:pt x="276" y="1730"/>
                    </a:ln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lnTo>
                      <a:pt x="1003" y="2106"/>
                    </a:lnTo>
                    <a:cubicBezTo>
                      <a:pt x="1003" y="2131"/>
                      <a:pt x="978" y="2131"/>
                      <a:pt x="978" y="2156"/>
                    </a:cubicBezTo>
                    <a:cubicBezTo>
                      <a:pt x="928" y="2181"/>
                      <a:pt x="878" y="2232"/>
                      <a:pt x="828" y="2282"/>
                    </a:cubicBezTo>
                    <a:cubicBezTo>
                      <a:pt x="828" y="2307"/>
                      <a:pt x="803" y="2307"/>
                      <a:pt x="778" y="2332"/>
                    </a:cubicBezTo>
                    <a:lnTo>
                      <a:pt x="753" y="2332"/>
                    </a:lnTo>
                    <a:cubicBezTo>
                      <a:pt x="677" y="2307"/>
                      <a:pt x="627" y="2307"/>
                      <a:pt x="552" y="2282"/>
                    </a:cubicBezTo>
                    <a:cubicBezTo>
                      <a:pt x="477" y="2282"/>
                      <a:pt x="402" y="2282"/>
                      <a:pt x="352" y="2257"/>
                    </a:cubicBezTo>
                    <a:lnTo>
                      <a:pt x="276" y="2257"/>
                    </a:ln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14" y="2820"/>
                      <a:pt x="320" y="2827"/>
                      <a:pt x="327" y="2827"/>
                    </a:cubicBezTo>
                    <a:cubicBezTo>
                      <a:pt x="333" y="2827"/>
                      <a:pt x="339" y="2820"/>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lnTo>
                      <a:pt x="1053" y="2206"/>
                    </a:ln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708"/>
                      <a:pt x="1254" y="2708"/>
                      <a:pt x="1254" y="2733"/>
                    </a:cubicBezTo>
                    <a:lnTo>
                      <a:pt x="1304" y="2733"/>
                    </a:ln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19" y="3317"/>
                      <a:pt x="1532" y="3320"/>
                      <a:pt x="1543" y="3320"/>
                    </a:cubicBezTo>
                    <a:cubicBezTo>
                      <a:pt x="1569" y="3320"/>
                      <a:pt x="1587" y="3302"/>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lnTo>
                      <a:pt x="1881" y="2908"/>
                    </a:lnTo>
                    <a:cubicBezTo>
                      <a:pt x="1931" y="2933"/>
                      <a:pt x="2006" y="2958"/>
                      <a:pt x="2056" y="2983"/>
                    </a:cubicBezTo>
                    <a:cubicBezTo>
                      <a:pt x="2131" y="3059"/>
                      <a:pt x="2206" y="3084"/>
                      <a:pt x="2307" y="3134"/>
                    </a:cubicBezTo>
                    <a:cubicBezTo>
                      <a:pt x="2319" y="3146"/>
                      <a:pt x="2332" y="3153"/>
                      <a:pt x="2344" y="3153"/>
                    </a:cubicBezTo>
                    <a:cubicBezTo>
                      <a:pt x="2357" y="3153"/>
                      <a:pt x="2369" y="3146"/>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30" y="2633"/>
                      <a:pt x="1805" y="2557"/>
                      <a:pt x="1780" y="2457"/>
                    </a:cubicBezTo>
                    <a:lnTo>
                      <a:pt x="1780" y="2457"/>
                    </a:ln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lnTo>
                      <a:pt x="2231" y="2582"/>
                    </a:ln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lnTo>
                      <a:pt x="2632" y="2181"/>
                    </a:ln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lnTo>
                      <a:pt x="2733" y="2206"/>
                    </a:ln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lnTo>
                      <a:pt x="2858" y="2081"/>
                    </a:lnTo>
                    <a:cubicBezTo>
                      <a:pt x="2908" y="2056"/>
                      <a:pt x="2958" y="2056"/>
                      <a:pt x="3008" y="2031"/>
                    </a:cubicBezTo>
                    <a:cubicBezTo>
                      <a:pt x="3134" y="1981"/>
                      <a:pt x="3234" y="1931"/>
                      <a:pt x="3359" y="1906"/>
                    </a:cubicBezTo>
                    <a:cubicBezTo>
                      <a:pt x="3384" y="1881"/>
                      <a:pt x="3409" y="1831"/>
                      <a:pt x="3384" y="1805"/>
                    </a:cubicBezTo>
                    <a:cubicBezTo>
                      <a:pt x="3384" y="1780"/>
                      <a:pt x="3384" y="1780"/>
                      <a:pt x="3359" y="1755"/>
                    </a:cubicBezTo>
                    <a:lnTo>
                      <a:pt x="3284" y="1755"/>
                    </a:ln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lnTo>
                      <a:pt x="2357" y="1329"/>
                    </a:lnTo>
                    <a:cubicBezTo>
                      <a:pt x="2307" y="1329"/>
                      <a:pt x="2256" y="1304"/>
                      <a:pt x="2231" y="1279"/>
                    </a:cubicBezTo>
                    <a:cubicBezTo>
                      <a:pt x="2206" y="1279"/>
                      <a:pt x="218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48" y="1186"/>
                      <a:pt x="2960" y="1189"/>
                      <a:pt x="2971" y="1189"/>
                    </a:cubicBezTo>
                    <a:cubicBezTo>
                      <a:pt x="2998" y="1189"/>
                      <a:pt x="3016" y="1172"/>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lnTo>
                      <a:pt x="2382" y="953"/>
                    </a:ln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53"/>
                      <a:pt x="2006" y="653"/>
                      <a:pt x="1981" y="653"/>
                    </a:cubicBezTo>
                    <a:lnTo>
                      <a:pt x="1956" y="653"/>
                    </a:ln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8"/>
              <p:cNvSpPr/>
              <p:nvPr/>
            </p:nvSpPr>
            <p:spPr>
              <a:xfrm>
                <a:off x="5050275" y="1803900"/>
                <a:ext cx="85250" cy="88375"/>
              </a:xfrm>
              <a:custGeom>
                <a:avLst/>
                <a:gdLst/>
                <a:ahLst/>
                <a:cxnLst/>
                <a:rect l="l" t="t" r="r" b="b"/>
                <a:pathLst>
                  <a:path w="3410" h="3535" fill="none" extrusionOk="0">
                    <a:moveTo>
                      <a:pt x="2181" y="2081"/>
                    </a:moveTo>
                    <a:cubicBezTo>
                      <a:pt x="2181" y="2131"/>
                      <a:pt x="2181" y="2181"/>
                      <a:pt x="2206" y="2232"/>
                    </a:cubicBezTo>
                    <a:cubicBezTo>
                      <a:pt x="2206" y="2282"/>
                      <a:pt x="2231" y="2357"/>
                      <a:pt x="2256" y="2407"/>
                    </a:cubicBezTo>
                    <a:cubicBezTo>
                      <a:pt x="2256" y="2432"/>
                      <a:pt x="2256" y="2482"/>
                      <a:pt x="2282" y="2507"/>
                    </a:cubicBezTo>
                    <a:cubicBezTo>
                      <a:pt x="2256" y="2507"/>
                      <a:pt x="2256" y="2507"/>
                      <a:pt x="2231" y="2507"/>
                    </a:cubicBezTo>
                    <a:cubicBezTo>
                      <a:pt x="2206" y="2507"/>
                      <a:pt x="2181" y="2482"/>
                      <a:pt x="2131" y="2482"/>
                    </a:cubicBezTo>
                    <a:cubicBezTo>
                      <a:pt x="2106" y="2482"/>
                      <a:pt x="2081" y="2482"/>
                      <a:pt x="2031" y="2457"/>
                    </a:cubicBezTo>
                    <a:cubicBezTo>
                      <a:pt x="2031" y="2457"/>
                      <a:pt x="2006" y="2457"/>
                      <a:pt x="1981" y="2457"/>
                    </a:cubicBezTo>
                    <a:cubicBezTo>
                      <a:pt x="1956" y="2457"/>
                      <a:pt x="1931" y="2432"/>
                      <a:pt x="1931" y="2432"/>
                    </a:cubicBezTo>
                    <a:cubicBezTo>
                      <a:pt x="1881" y="2432"/>
                      <a:pt x="1855" y="2432"/>
                      <a:pt x="1830" y="2407"/>
                    </a:cubicBezTo>
                    <a:cubicBezTo>
                      <a:pt x="1830" y="2407"/>
                      <a:pt x="1805" y="2407"/>
                      <a:pt x="1805" y="2407"/>
                    </a:cubicBez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ubicBezTo>
                      <a:pt x="1805" y="1906"/>
                      <a:pt x="1981" y="1956"/>
                      <a:pt x="2131" y="2031"/>
                    </a:cubicBezTo>
                    <a:cubicBezTo>
                      <a:pt x="2156" y="2031"/>
                      <a:pt x="2156" y="2031"/>
                      <a:pt x="2156" y="2031"/>
                    </a:cubicBezTo>
                    <a:cubicBezTo>
                      <a:pt x="2156" y="2056"/>
                      <a:pt x="2156" y="2081"/>
                      <a:pt x="2181" y="2081"/>
                    </a:cubicBezTo>
                    <a:close/>
                    <a:moveTo>
                      <a:pt x="1555" y="2432"/>
                    </a:move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ubicBezTo>
                      <a:pt x="1505" y="1805"/>
                      <a:pt x="1530" y="1805"/>
                      <a:pt x="1530" y="1805"/>
                    </a:cubicBez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lose/>
                    <a:moveTo>
                      <a:pt x="828" y="1981"/>
                    </a:move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cubicBezTo>
                      <a:pt x="1053" y="2056"/>
                      <a:pt x="1028" y="2056"/>
                      <a:pt x="1003" y="2056"/>
                    </a:cubicBezTo>
                    <a:cubicBezTo>
                      <a:pt x="928" y="2031"/>
                      <a:pt x="878" y="2006"/>
                      <a:pt x="828" y="1981"/>
                    </a:cubicBezTo>
                    <a:close/>
                    <a:moveTo>
                      <a:pt x="928" y="1129"/>
                    </a:moveTo>
                    <a:cubicBezTo>
                      <a:pt x="928" y="1079"/>
                      <a:pt x="903" y="1054"/>
                      <a:pt x="878" y="1003"/>
                    </a:cubicBezTo>
                    <a:cubicBezTo>
                      <a:pt x="878" y="1003"/>
                      <a:pt x="878" y="1003"/>
                      <a:pt x="878" y="1003"/>
                    </a:cubicBezTo>
                    <a:cubicBezTo>
                      <a:pt x="878" y="1003"/>
                      <a:pt x="878" y="1003"/>
                      <a:pt x="878" y="1003"/>
                    </a:cubicBezTo>
                    <a:cubicBezTo>
                      <a:pt x="903" y="1003"/>
                      <a:pt x="928" y="1003"/>
                      <a:pt x="953" y="1028"/>
                    </a:cubicBezTo>
                    <a:cubicBezTo>
                      <a:pt x="1003" y="1028"/>
                      <a:pt x="1028" y="1028"/>
                      <a:pt x="1053" y="1028"/>
                    </a:cubicBezTo>
                    <a:cubicBezTo>
                      <a:pt x="1079" y="1054"/>
                      <a:pt x="1104" y="1054"/>
                      <a:pt x="1154" y="1079"/>
                    </a:cubicBezTo>
                    <a:cubicBezTo>
                      <a:pt x="1204" y="1079"/>
                      <a:pt x="1254" y="1104"/>
                      <a:pt x="1329" y="1129"/>
                    </a:cubicBezTo>
                    <a:cubicBezTo>
                      <a:pt x="1329" y="1129"/>
                      <a:pt x="1354" y="1129"/>
                      <a:pt x="1354" y="1129"/>
                    </a:cubicBez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lose/>
                    <a:moveTo>
                      <a:pt x="1505" y="1154"/>
                    </a:move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80" y="1605"/>
                      <a:pt x="1580" y="1605"/>
                      <a:pt x="1580" y="1605"/>
                    </a:cubicBezTo>
                    <a:cubicBezTo>
                      <a:pt x="1555" y="1480"/>
                      <a:pt x="1530" y="1354"/>
                      <a:pt x="1505" y="1229"/>
                    </a:cubicBezTo>
                    <a:cubicBezTo>
                      <a:pt x="1480" y="1204"/>
                      <a:pt x="1480" y="1179"/>
                      <a:pt x="1480" y="1154"/>
                    </a:cubicBezTo>
                    <a:cubicBezTo>
                      <a:pt x="1480" y="1154"/>
                      <a:pt x="1505" y="1154"/>
                      <a:pt x="1505" y="1154"/>
                    </a:cubicBezTo>
                    <a:close/>
                    <a:moveTo>
                      <a:pt x="2382" y="1455"/>
                    </a:move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cubicBezTo>
                      <a:pt x="2156" y="1856"/>
                      <a:pt x="2156" y="1856"/>
                      <a:pt x="2156" y="1856"/>
                    </a:cubicBez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ubicBezTo>
                      <a:pt x="2131" y="1329"/>
                      <a:pt x="2156" y="1329"/>
                      <a:pt x="2206" y="1354"/>
                    </a:cubicBezTo>
                    <a:cubicBezTo>
                      <a:pt x="2256" y="1404"/>
                      <a:pt x="2332" y="1429"/>
                      <a:pt x="2382" y="1455"/>
                    </a:cubicBezTo>
                    <a:close/>
                    <a:moveTo>
                      <a:pt x="2708" y="1580"/>
                    </a:moveTo>
                    <a:lnTo>
                      <a:pt x="2708" y="1580"/>
                    </a:lnTo>
                    <a:cubicBezTo>
                      <a:pt x="2708" y="1580"/>
                      <a:pt x="2708" y="1580"/>
                      <a:pt x="2708" y="1580"/>
                    </a:cubicBezTo>
                    <a:cubicBezTo>
                      <a:pt x="2708" y="1580"/>
                      <a:pt x="2708" y="1580"/>
                      <a:pt x="2708" y="1580"/>
                    </a:cubicBezTo>
                    <a:close/>
                    <a:moveTo>
                      <a:pt x="3384" y="1805"/>
                    </a:moveTo>
                    <a:cubicBezTo>
                      <a:pt x="3384" y="1780"/>
                      <a:pt x="3384" y="1780"/>
                      <a:pt x="3359" y="1755"/>
                    </a:cubicBezTo>
                    <a:cubicBezTo>
                      <a:pt x="3334" y="1755"/>
                      <a:pt x="3334" y="1755"/>
                      <a:pt x="3309" y="1755"/>
                    </a:cubicBezTo>
                    <a:cubicBezTo>
                      <a:pt x="3309" y="1755"/>
                      <a:pt x="3309" y="1755"/>
                      <a:pt x="3284" y="1755"/>
                    </a:cubicBez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cubicBezTo>
                      <a:pt x="2357" y="1329"/>
                      <a:pt x="2357" y="1329"/>
                      <a:pt x="2357" y="1329"/>
                    </a:cubicBezTo>
                    <a:cubicBezTo>
                      <a:pt x="2307" y="1329"/>
                      <a:pt x="2256" y="1304"/>
                      <a:pt x="2231" y="1279"/>
                    </a:cubicBezTo>
                    <a:cubicBezTo>
                      <a:pt x="2206" y="1279"/>
                      <a:pt x="2181" y="1254"/>
                      <a:pt x="2131" y="1254"/>
                    </a:cubicBezTo>
                    <a:cubicBezTo>
                      <a:pt x="2131" y="1254"/>
                      <a:pt x="213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83" y="1204"/>
                      <a:pt x="3008" y="1179"/>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cubicBezTo>
                      <a:pt x="2357" y="953"/>
                      <a:pt x="2382" y="953"/>
                      <a:pt x="2382" y="953"/>
                    </a:cubicBez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78"/>
                      <a:pt x="2031" y="678"/>
                      <a:pt x="2031" y="678"/>
                    </a:cubicBezTo>
                    <a:cubicBezTo>
                      <a:pt x="2031" y="653"/>
                      <a:pt x="2006" y="653"/>
                      <a:pt x="1981" y="653"/>
                    </a:cubicBezTo>
                    <a:cubicBezTo>
                      <a:pt x="1981" y="653"/>
                      <a:pt x="1956" y="653"/>
                      <a:pt x="1956" y="653"/>
                    </a:cubicBez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ubicBezTo>
                      <a:pt x="1655" y="1"/>
                      <a:pt x="1655" y="1"/>
                      <a:pt x="1655" y="1"/>
                    </a:cubicBezTo>
                    <a:cubicBezTo>
                      <a:pt x="1630" y="1"/>
                      <a:pt x="1630" y="1"/>
                      <a:pt x="1630" y="1"/>
                    </a:cubicBez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cubicBezTo>
                      <a:pt x="1204" y="76"/>
                      <a:pt x="1204" y="76"/>
                      <a:pt x="1204" y="76"/>
                    </a:cubicBez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cubicBezTo>
                      <a:pt x="878" y="377"/>
                      <a:pt x="878" y="377"/>
                      <a:pt x="853" y="377"/>
                    </a:cubicBez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803" y="903"/>
                      <a:pt x="803"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cubicBezTo>
                      <a:pt x="652" y="1379"/>
                      <a:pt x="652" y="1379"/>
                      <a:pt x="652" y="1379"/>
                    </a:cubicBezTo>
                    <a:cubicBezTo>
                      <a:pt x="652" y="1379"/>
                      <a:pt x="652" y="1354"/>
                      <a:pt x="652" y="1354"/>
                    </a:cubicBezTo>
                    <a:cubicBezTo>
                      <a:pt x="627" y="1354"/>
                      <a:pt x="627" y="1354"/>
                      <a:pt x="627" y="1354"/>
                    </a:cubicBez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cubicBezTo>
                      <a:pt x="76" y="1179"/>
                      <a:pt x="51" y="1179"/>
                      <a:pt x="51" y="1179"/>
                    </a:cubicBez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cubicBezTo>
                      <a:pt x="226" y="1730"/>
                      <a:pt x="251" y="1730"/>
                      <a:pt x="276" y="1730"/>
                    </a:cubicBez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52" y="190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cubicBezTo>
                      <a:pt x="1003" y="2106"/>
                      <a:pt x="1003" y="2106"/>
                      <a:pt x="1003" y="2106"/>
                    </a:cubicBezTo>
                    <a:cubicBezTo>
                      <a:pt x="1003" y="2131"/>
                      <a:pt x="978" y="2131"/>
                      <a:pt x="978" y="2156"/>
                    </a:cubicBezTo>
                    <a:cubicBezTo>
                      <a:pt x="928" y="2181"/>
                      <a:pt x="878" y="2232"/>
                      <a:pt x="828" y="2282"/>
                    </a:cubicBezTo>
                    <a:cubicBezTo>
                      <a:pt x="828" y="2307"/>
                      <a:pt x="803" y="2307"/>
                      <a:pt x="778" y="2332"/>
                    </a:cubicBezTo>
                    <a:cubicBezTo>
                      <a:pt x="778" y="2332"/>
                      <a:pt x="753" y="2332"/>
                      <a:pt x="753" y="2332"/>
                    </a:cubicBezTo>
                    <a:cubicBezTo>
                      <a:pt x="677" y="2307"/>
                      <a:pt x="627" y="2307"/>
                      <a:pt x="552" y="2282"/>
                    </a:cubicBezTo>
                    <a:cubicBezTo>
                      <a:pt x="477" y="2282"/>
                      <a:pt x="402" y="2282"/>
                      <a:pt x="352" y="2257"/>
                    </a:cubicBezTo>
                    <a:cubicBezTo>
                      <a:pt x="327" y="2257"/>
                      <a:pt x="302" y="2257"/>
                      <a:pt x="276" y="2257"/>
                    </a:cubicBez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27" y="2833"/>
                      <a:pt x="327" y="2833"/>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cubicBezTo>
                      <a:pt x="1028" y="2206"/>
                      <a:pt x="1028" y="2206"/>
                      <a:pt x="1053" y="2206"/>
                    </a:cubicBez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683"/>
                      <a:pt x="1254" y="2683"/>
                      <a:pt x="1254" y="2683"/>
                    </a:cubicBezTo>
                    <a:cubicBezTo>
                      <a:pt x="1254" y="2708"/>
                      <a:pt x="1254" y="2708"/>
                      <a:pt x="1254" y="2733"/>
                    </a:cubicBezTo>
                    <a:cubicBezTo>
                      <a:pt x="1279" y="2733"/>
                      <a:pt x="1304" y="2733"/>
                      <a:pt x="1304" y="2733"/>
                    </a:cubicBez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55" y="2432"/>
                      <a:pt x="1655" y="2432"/>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55" y="3334"/>
                      <a:pt x="1580" y="3309"/>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cubicBezTo>
                      <a:pt x="1931" y="2933"/>
                      <a:pt x="2006" y="2958"/>
                      <a:pt x="2056" y="2983"/>
                    </a:cubicBezTo>
                    <a:cubicBezTo>
                      <a:pt x="2131" y="3059"/>
                      <a:pt x="2206" y="3084"/>
                      <a:pt x="2307" y="3134"/>
                    </a:cubicBezTo>
                    <a:cubicBezTo>
                      <a:pt x="2332" y="3159"/>
                      <a:pt x="2357" y="3159"/>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55" y="2733"/>
                      <a:pt x="1855" y="2733"/>
                      <a:pt x="1855" y="2733"/>
                    </a:cubicBezTo>
                    <a:cubicBezTo>
                      <a:pt x="1830" y="2633"/>
                      <a:pt x="1805" y="2557"/>
                      <a:pt x="1780" y="2457"/>
                    </a:cubicBez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cubicBezTo>
                      <a:pt x="2181" y="2582"/>
                      <a:pt x="2206" y="2582"/>
                      <a:pt x="2231" y="2582"/>
                    </a:cubicBez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cubicBezTo>
                      <a:pt x="2632" y="2181"/>
                      <a:pt x="2632" y="2181"/>
                      <a:pt x="2632" y="2181"/>
                    </a:cubicBez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cubicBezTo>
                      <a:pt x="2883" y="2081"/>
                      <a:pt x="2883" y="2081"/>
                      <a:pt x="2858" y="2081"/>
                    </a:cubicBezTo>
                    <a:cubicBezTo>
                      <a:pt x="2908" y="2056"/>
                      <a:pt x="2958" y="2056"/>
                      <a:pt x="3008" y="2031"/>
                    </a:cubicBezTo>
                    <a:cubicBezTo>
                      <a:pt x="3134" y="1981"/>
                      <a:pt x="3234" y="1931"/>
                      <a:pt x="3359" y="1906"/>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8"/>
              <p:cNvSpPr/>
              <p:nvPr/>
            </p:nvSpPr>
            <p:spPr>
              <a:xfrm>
                <a:off x="5000775" y="1641525"/>
                <a:ext cx="188625" cy="137625"/>
              </a:xfrm>
              <a:custGeom>
                <a:avLst/>
                <a:gdLst/>
                <a:ahLst/>
                <a:cxnLst/>
                <a:rect l="l" t="t" r="r" b="b"/>
                <a:pathLst>
                  <a:path w="7545" h="5505" extrusionOk="0">
                    <a:moveTo>
                      <a:pt x="3264" y="1"/>
                    </a:moveTo>
                    <a:cubicBezTo>
                      <a:pt x="2509" y="1"/>
                      <a:pt x="1855" y="80"/>
                      <a:pt x="1855" y="80"/>
                    </a:cubicBezTo>
                    <a:cubicBezTo>
                      <a:pt x="1830" y="79"/>
                      <a:pt x="1804" y="79"/>
                      <a:pt x="1779" y="79"/>
                    </a:cubicBezTo>
                    <a:cubicBezTo>
                      <a:pt x="340" y="79"/>
                      <a:pt x="1" y="1458"/>
                      <a:pt x="1" y="1458"/>
                    </a:cubicBezTo>
                    <a:cubicBezTo>
                      <a:pt x="1" y="1458"/>
                      <a:pt x="3109" y="5343"/>
                      <a:pt x="3585" y="5493"/>
                    </a:cubicBezTo>
                    <a:cubicBezTo>
                      <a:pt x="3609" y="5501"/>
                      <a:pt x="3630" y="5505"/>
                      <a:pt x="3649" y="5505"/>
                    </a:cubicBezTo>
                    <a:cubicBezTo>
                      <a:pt x="4077" y="5505"/>
                      <a:pt x="3435" y="3714"/>
                      <a:pt x="3434" y="3714"/>
                    </a:cubicBezTo>
                    <a:lnTo>
                      <a:pt x="3434" y="3714"/>
                    </a:lnTo>
                    <a:cubicBezTo>
                      <a:pt x="3435" y="3714"/>
                      <a:pt x="4688" y="5243"/>
                      <a:pt x="5038" y="5318"/>
                    </a:cubicBezTo>
                    <a:cubicBezTo>
                      <a:pt x="5072" y="5326"/>
                      <a:pt x="5101" y="5330"/>
                      <a:pt x="5127" y="5330"/>
                    </a:cubicBezTo>
                    <a:cubicBezTo>
                      <a:pt x="5763" y="5330"/>
                      <a:pt x="4237" y="3063"/>
                      <a:pt x="4236" y="3062"/>
                    </a:cubicBezTo>
                    <a:lnTo>
                      <a:pt x="4236" y="3062"/>
                    </a:lnTo>
                    <a:cubicBezTo>
                      <a:pt x="4237" y="3063"/>
                      <a:pt x="5639" y="4352"/>
                      <a:pt x="6166" y="4352"/>
                    </a:cubicBezTo>
                    <a:cubicBezTo>
                      <a:pt x="6194" y="4352"/>
                      <a:pt x="6219" y="4348"/>
                      <a:pt x="6241" y="4341"/>
                    </a:cubicBezTo>
                    <a:cubicBezTo>
                      <a:pt x="7043" y="4090"/>
                      <a:pt x="4663" y="2386"/>
                      <a:pt x="4663" y="2386"/>
                    </a:cubicBezTo>
                    <a:lnTo>
                      <a:pt x="4663" y="2386"/>
                    </a:lnTo>
                    <a:cubicBezTo>
                      <a:pt x="4663" y="2386"/>
                      <a:pt x="5731" y="2883"/>
                      <a:pt x="6367" y="2883"/>
                    </a:cubicBezTo>
                    <a:cubicBezTo>
                      <a:pt x="6473" y="2883"/>
                      <a:pt x="6567" y="2869"/>
                      <a:pt x="6642" y="2837"/>
                    </a:cubicBezTo>
                    <a:cubicBezTo>
                      <a:pt x="7545" y="2436"/>
                      <a:pt x="4061" y="1233"/>
                      <a:pt x="4061" y="1233"/>
                    </a:cubicBezTo>
                    <a:lnTo>
                      <a:pt x="4061" y="1233"/>
                    </a:lnTo>
                    <a:cubicBezTo>
                      <a:pt x="4061" y="1233"/>
                      <a:pt x="4121" y="1236"/>
                      <a:pt x="4217" y="1236"/>
                    </a:cubicBezTo>
                    <a:cubicBezTo>
                      <a:pt x="4615" y="1236"/>
                      <a:pt x="5631" y="1187"/>
                      <a:pt x="5490" y="681"/>
                    </a:cubicBezTo>
                    <a:cubicBezTo>
                      <a:pt x="5309" y="124"/>
                      <a:pt x="4207" y="1"/>
                      <a:pt x="3264"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8"/>
              <p:cNvSpPr/>
              <p:nvPr/>
            </p:nvSpPr>
            <p:spPr>
              <a:xfrm>
                <a:off x="5374225" y="1300775"/>
                <a:ext cx="48900" cy="82725"/>
              </a:xfrm>
              <a:custGeom>
                <a:avLst/>
                <a:gdLst/>
                <a:ahLst/>
                <a:cxnLst/>
                <a:rect l="l" t="t" r="r" b="b"/>
                <a:pathLst>
                  <a:path w="1956" h="3309" extrusionOk="0">
                    <a:moveTo>
                      <a:pt x="903" y="1003"/>
                    </a:moveTo>
                    <a:cubicBezTo>
                      <a:pt x="928" y="1003"/>
                      <a:pt x="953" y="1003"/>
                      <a:pt x="978" y="1028"/>
                    </a:cubicBezTo>
                    <a:lnTo>
                      <a:pt x="1053" y="1028"/>
                    </a:lnTo>
                    <a:cubicBezTo>
                      <a:pt x="1078" y="1053"/>
                      <a:pt x="1128" y="1053"/>
                      <a:pt x="1153" y="1078"/>
                    </a:cubicBezTo>
                    <a:cubicBezTo>
                      <a:pt x="1203" y="1078"/>
                      <a:pt x="1278" y="1103"/>
                      <a:pt x="1329" y="1128"/>
                    </a:cubicBezTo>
                    <a:lnTo>
                      <a:pt x="1379" y="1128"/>
                    </a:lnTo>
                    <a:cubicBezTo>
                      <a:pt x="1379" y="1153"/>
                      <a:pt x="1379" y="1204"/>
                      <a:pt x="1404" y="1229"/>
                    </a:cubicBezTo>
                    <a:cubicBezTo>
                      <a:pt x="1429" y="1354"/>
                      <a:pt x="1454" y="1479"/>
                      <a:pt x="1479" y="1605"/>
                    </a:cubicBezTo>
                    <a:cubicBezTo>
                      <a:pt x="1504" y="1630"/>
                      <a:pt x="1504" y="1630"/>
                      <a:pt x="1504" y="1655"/>
                    </a:cubicBezTo>
                    <a:cubicBezTo>
                      <a:pt x="1479" y="1655"/>
                      <a:pt x="1429" y="1630"/>
                      <a:pt x="1404" y="1630"/>
                    </a:cubicBezTo>
                    <a:cubicBezTo>
                      <a:pt x="1304" y="1605"/>
                      <a:pt x="1203" y="1554"/>
                      <a:pt x="1103" y="1529"/>
                    </a:cubicBezTo>
                    <a:cubicBezTo>
                      <a:pt x="1078" y="1504"/>
                      <a:pt x="1078" y="1504"/>
                      <a:pt x="1078" y="1479"/>
                    </a:cubicBezTo>
                    <a:cubicBezTo>
                      <a:pt x="1078" y="1454"/>
                      <a:pt x="1053" y="1429"/>
                      <a:pt x="1053" y="1429"/>
                    </a:cubicBezTo>
                    <a:cubicBezTo>
                      <a:pt x="1028" y="1379"/>
                      <a:pt x="1003" y="1304"/>
                      <a:pt x="978" y="1254"/>
                    </a:cubicBezTo>
                    <a:cubicBezTo>
                      <a:pt x="978" y="1204"/>
                      <a:pt x="953" y="1178"/>
                      <a:pt x="928" y="1128"/>
                    </a:cubicBezTo>
                    <a:cubicBezTo>
                      <a:pt x="928" y="1078"/>
                      <a:pt x="903" y="1053"/>
                      <a:pt x="903" y="1003"/>
                    </a:cubicBezTo>
                    <a:close/>
                    <a:moveTo>
                      <a:pt x="1053" y="1630"/>
                    </a:moveTo>
                    <a:cubicBezTo>
                      <a:pt x="1103" y="1655"/>
                      <a:pt x="1178" y="1680"/>
                      <a:pt x="1228" y="1705"/>
                    </a:cubicBezTo>
                    <a:cubicBezTo>
                      <a:pt x="1278" y="1730"/>
                      <a:pt x="1354" y="1755"/>
                      <a:pt x="1404" y="1755"/>
                    </a:cubicBezTo>
                    <a:cubicBezTo>
                      <a:pt x="1404" y="1780"/>
                      <a:pt x="1404" y="1780"/>
                      <a:pt x="1404" y="1780"/>
                    </a:cubicBezTo>
                    <a:cubicBezTo>
                      <a:pt x="1354" y="1805"/>
                      <a:pt x="1304" y="1855"/>
                      <a:pt x="1253" y="1905"/>
                    </a:cubicBezTo>
                    <a:cubicBezTo>
                      <a:pt x="1203" y="1930"/>
                      <a:pt x="1153" y="1980"/>
                      <a:pt x="1128" y="2031"/>
                    </a:cubicBezTo>
                    <a:cubicBezTo>
                      <a:pt x="1103" y="2031"/>
                      <a:pt x="1078" y="2056"/>
                      <a:pt x="1078" y="2056"/>
                    </a:cubicBezTo>
                    <a:cubicBezTo>
                      <a:pt x="1053" y="2056"/>
                      <a:pt x="1028" y="2056"/>
                      <a:pt x="1003" y="2031"/>
                    </a:cubicBezTo>
                    <a:cubicBezTo>
                      <a:pt x="953" y="2031"/>
                      <a:pt x="903" y="2006"/>
                      <a:pt x="827" y="1980"/>
                    </a:cubicBezTo>
                    <a:cubicBezTo>
                      <a:pt x="777" y="1980"/>
                      <a:pt x="727" y="1955"/>
                      <a:pt x="677" y="1930"/>
                    </a:cubicBezTo>
                    <a:lnTo>
                      <a:pt x="627" y="1930"/>
                    </a:lnTo>
                    <a:cubicBezTo>
                      <a:pt x="652" y="1905"/>
                      <a:pt x="677" y="1905"/>
                      <a:pt x="677" y="1880"/>
                    </a:cubicBezTo>
                    <a:cubicBezTo>
                      <a:pt x="702" y="1880"/>
                      <a:pt x="727" y="1855"/>
                      <a:pt x="752" y="1855"/>
                    </a:cubicBezTo>
                    <a:cubicBezTo>
                      <a:pt x="777" y="1830"/>
                      <a:pt x="802" y="1805"/>
                      <a:pt x="827" y="1780"/>
                    </a:cubicBezTo>
                    <a:cubicBezTo>
                      <a:pt x="852" y="1755"/>
                      <a:pt x="903" y="1730"/>
                      <a:pt x="953" y="1705"/>
                    </a:cubicBezTo>
                    <a:cubicBezTo>
                      <a:pt x="978" y="1705"/>
                      <a:pt x="978" y="1680"/>
                      <a:pt x="1003" y="1680"/>
                    </a:cubicBezTo>
                    <a:cubicBezTo>
                      <a:pt x="1028" y="1655"/>
                      <a:pt x="1028" y="1655"/>
                      <a:pt x="1053" y="1630"/>
                    </a:cubicBezTo>
                    <a:close/>
                    <a:moveTo>
                      <a:pt x="1529" y="1805"/>
                    </a:moveTo>
                    <a:cubicBezTo>
                      <a:pt x="1554" y="1855"/>
                      <a:pt x="1554" y="1930"/>
                      <a:pt x="1579" y="1980"/>
                    </a:cubicBezTo>
                    <a:cubicBezTo>
                      <a:pt x="1604" y="2106"/>
                      <a:pt x="1629" y="2231"/>
                      <a:pt x="1654" y="2356"/>
                    </a:cubicBezTo>
                    <a:cubicBezTo>
                      <a:pt x="1654" y="2356"/>
                      <a:pt x="1629" y="2356"/>
                      <a:pt x="1629" y="2381"/>
                    </a:cubicBezTo>
                    <a:cubicBezTo>
                      <a:pt x="1604" y="2407"/>
                      <a:pt x="1579" y="2407"/>
                      <a:pt x="1579" y="2432"/>
                    </a:cubicBezTo>
                    <a:cubicBezTo>
                      <a:pt x="1554" y="2432"/>
                      <a:pt x="1554" y="2457"/>
                      <a:pt x="1554" y="2457"/>
                    </a:cubicBezTo>
                    <a:cubicBezTo>
                      <a:pt x="1529" y="2457"/>
                      <a:pt x="1529" y="2482"/>
                      <a:pt x="1529" y="2482"/>
                    </a:cubicBezTo>
                    <a:cubicBezTo>
                      <a:pt x="1504" y="2507"/>
                      <a:pt x="1479" y="2507"/>
                      <a:pt x="1479" y="2532"/>
                    </a:cubicBezTo>
                    <a:cubicBezTo>
                      <a:pt x="1454" y="2532"/>
                      <a:pt x="1429" y="2557"/>
                      <a:pt x="1404" y="2557"/>
                    </a:cubicBezTo>
                    <a:cubicBezTo>
                      <a:pt x="1404" y="2582"/>
                      <a:pt x="1379" y="2582"/>
                      <a:pt x="1354" y="2607"/>
                    </a:cubicBezTo>
                    <a:cubicBezTo>
                      <a:pt x="1354" y="2607"/>
                      <a:pt x="1329" y="2632"/>
                      <a:pt x="1329" y="2632"/>
                    </a:cubicBezTo>
                    <a:cubicBezTo>
                      <a:pt x="1304" y="2632"/>
                      <a:pt x="1304" y="2607"/>
                      <a:pt x="1304" y="2607"/>
                    </a:cubicBezTo>
                    <a:cubicBezTo>
                      <a:pt x="1304" y="2582"/>
                      <a:pt x="1304" y="2557"/>
                      <a:pt x="1304" y="2532"/>
                    </a:cubicBezTo>
                    <a:cubicBezTo>
                      <a:pt x="1278" y="2507"/>
                      <a:pt x="1278" y="2482"/>
                      <a:pt x="1278" y="2457"/>
                    </a:cubicBezTo>
                    <a:cubicBezTo>
                      <a:pt x="1253" y="2432"/>
                      <a:pt x="1253" y="2407"/>
                      <a:pt x="1228" y="2381"/>
                    </a:cubicBezTo>
                    <a:cubicBezTo>
                      <a:pt x="1228" y="2356"/>
                      <a:pt x="1228" y="2331"/>
                      <a:pt x="1228" y="2306"/>
                    </a:cubicBezTo>
                    <a:cubicBezTo>
                      <a:pt x="1203" y="2281"/>
                      <a:pt x="1203" y="2256"/>
                      <a:pt x="1203" y="2231"/>
                    </a:cubicBezTo>
                    <a:cubicBezTo>
                      <a:pt x="1178" y="2181"/>
                      <a:pt x="1178" y="2156"/>
                      <a:pt x="1153" y="2106"/>
                    </a:cubicBezTo>
                    <a:cubicBezTo>
                      <a:pt x="1153" y="2106"/>
                      <a:pt x="1178" y="2106"/>
                      <a:pt x="1178" y="2081"/>
                    </a:cubicBezTo>
                    <a:cubicBezTo>
                      <a:pt x="1228" y="2056"/>
                      <a:pt x="1278" y="2006"/>
                      <a:pt x="1329" y="1955"/>
                    </a:cubicBezTo>
                    <a:cubicBezTo>
                      <a:pt x="1379" y="1930"/>
                      <a:pt x="1429" y="1880"/>
                      <a:pt x="1454" y="1855"/>
                    </a:cubicBezTo>
                    <a:cubicBezTo>
                      <a:pt x="1479" y="1830"/>
                      <a:pt x="1504" y="1830"/>
                      <a:pt x="1504" y="1805"/>
                    </a:cubicBezTo>
                    <a:close/>
                    <a:moveTo>
                      <a:pt x="1629" y="0"/>
                    </a:moveTo>
                    <a:cubicBezTo>
                      <a:pt x="1604" y="26"/>
                      <a:pt x="1604" y="26"/>
                      <a:pt x="1604" y="51"/>
                    </a:cubicBezTo>
                    <a:cubicBezTo>
                      <a:pt x="1554" y="176"/>
                      <a:pt x="1504" y="301"/>
                      <a:pt x="1429" y="427"/>
                    </a:cubicBezTo>
                    <a:cubicBezTo>
                      <a:pt x="1404" y="477"/>
                      <a:pt x="1404" y="527"/>
                      <a:pt x="1379" y="552"/>
                    </a:cubicBezTo>
                    <a:cubicBezTo>
                      <a:pt x="1379" y="527"/>
                      <a:pt x="1379" y="502"/>
                      <a:pt x="1354" y="477"/>
                    </a:cubicBezTo>
                    <a:cubicBezTo>
                      <a:pt x="1354" y="427"/>
                      <a:pt x="1329" y="351"/>
                      <a:pt x="1329" y="301"/>
                    </a:cubicBezTo>
                    <a:cubicBezTo>
                      <a:pt x="1304" y="251"/>
                      <a:pt x="1304" y="176"/>
                      <a:pt x="1278" y="101"/>
                    </a:cubicBezTo>
                    <a:cubicBezTo>
                      <a:pt x="1278" y="76"/>
                      <a:pt x="1253" y="76"/>
                      <a:pt x="1228" y="51"/>
                    </a:cubicBezTo>
                    <a:cubicBezTo>
                      <a:pt x="1228" y="51"/>
                      <a:pt x="1203" y="76"/>
                      <a:pt x="1203" y="76"/>
                    </a:cubicBezTo>
                    <a:cubicBezTo>
                      <a:pt x="1178" y="76"/>
                      <a:pt x="1153" y="101"/>
                      <a:pt x="1153" y="126"/>
                    </a:cubicBezTo>
                    <a:cubicBezTo>
                      <a:pt x="1178" y="201"/>
                      <a:pt x="1203" y="251"/>
                      <a:pt x="1203" y="326"/>
                    </a:cubicBezTo>
                    <a:cubicBezTo>
                      <a:pt x="1228" y="376"/>
                      <a:pt x="1228" y="427"/>
                      <a:pt x="1253" y="477"/>
                    </a:cubicBezTo>
                    <a:cubicBezTo>
                      <a:pt x="1253" y="527"/>
                      <a:pt x="1253" y="552"/>
                      <a:pt x="1253" y="577"/>
                    </a:cubicBezTo>
                    <a:cubicBezTo>
                      <a:pt x="1228" y="552"/>
                      <a:pt x="1203" y="527"/>
                      <a:pt x="1153" y="527"/>
                    </a:cubicBezTo>
                    <a:cubicBezTo>
                      <a:pt x="1128" y="502"/>
                      <a:pt x="1078" y="477"/>
                      <a:pt x="1028" y="452"/>
                    </a:cubicBezTo>
                    <a:cubicBezTo>
                      <a:pt x="1003" y="427"/>
                      <a:pt x="953" y="402"/>
                      <a:pt x="903" y="376"/>
                    </a:cubicBezTo>
                    <a:lnTo>
                      <a:pt x="877" y="376"/>
                    </a:lnTo>
                    <a:cubicBezTo>
                      <a:pt x="852" y="376"/>
                      <a:pt x="827" y="376"/>
                      <a:pt x="802" y="402"/>
                    </a:cubicBezTo>
                    <a:cubicBezTo>
                      <a:pt x="802" y="427"/>
                      <a:pt x="802" y="477"/>
                      <a:pt x="827" y="477"/>
                    </a:cubicBezTo>
                    <a:cubicBezTo>
                      <a:pt x="877" y="527"/>
                      <a:pt x="928" y="552"/>
                      <a:pt x="953" y="577"/>
                    </a:cubicBezTo>
                    <a:cubicBezTo>
                      <a:pt x="1003" y="602"/>
                      <a:pt x="1053" y="627"/>
                      <a:pt x="1078" y="627"/>
                    </a:cubicBezTo>
                    <a:cubicBezTo>
                      <a:pt x="1128" y="652"/>
                      <a:pt x="1153" y="677"/>
                      <a:pt x="1203" y="702"/>
                    </a:cubicBezTo>
                    <a:cubicBezTo>
                      <a:pt x="1228" y="702"/>
                      <a:pt x="1253" y="727"/>
                      <a:pt x="1304" y="752"/>
                    </a:cubicBezTo>
                    <a:cubicBezTo>
                      <a:pt x="1304" y="777"/>
                      <a:pt x="1304" y="803"/>
                      <a:pt x="1304" y="853"/>
                    </a:cubicBezTo>
                    <a:cubicBezTo>
                      <a:pt x="1329" y="903"/>
                      <a:pt x="1329" y="978"/>
                      <a:pt x="1354" y="1028"/>
                    </a:cubicBezTo>
                    <a:lnTo>
                      <a:pt x="1354" y="1053"/>
                    </a:lnTo>
                    <a:cubicBezTo>
                      <a:pt x="1304" y="1028"/>
                      <a:pt x="1228" y="1028"/>
                      <a:pt x="1178" y="1003"/>
                    </a:cubicBezTo>
                    <a:cubicBezTo>
                      <a:pt x="1153" y="1003"/>
                      <a:pt x="1103" y="978"/>
                      <a:pt x="1078" y="978"/>
                    </a:cubicBezTo>
                    <a:cubicBezTo>
                      <a:pt x="1053" y="978"/>
                      <a:pt x="1028" y="953"/>
                      <a:pt x="1003" y="953"/>
                    </a:cubicBezTo>
                    <a:cubicBezTo>
                      <a:pt x="953" y="953"/>
                      <a:pt x="903" y="928"/>
                      <a:pt x="852" y="928"/>
                    </a:cubicBezTo>
                    <a:cubicBezTo>
                      <a:pt x="852" y="903"/>
                      <a:pt x="827" y="903"/>
                      <a:pt x="827" y="903"/>
                    </a:cubicBezTo>
                    <a:lnTo>
                      <a:pt x="802" y="903"/>
                    </a:lnTo>
                    <a:cubicBezTo>
                      <a:pt x="777" y="903"/>
                      <a:pt x="752" y="953"/>
                      <a:pt x="752" y="978"/>
                    </a:cubicBezTo>
                    <a:cubicBezTo>
                      <a:pt x="777" y="1003"/>
                      <a:pt x="777" y="1028"/>
                      <a:pt x="777" y="1028"/>
                    </a:cubicBezTo>
                    <a:cubicBezTo>
                      <a:pt x="777" y="1053"/>
                      <a:pt x="802" y="1078"/>
                      <a:pt x="802" y="1103"/>
                    </a:cubicBezTo>
                    <a:cubicBezTo>
                      <a:pt x="827" y="1153"/>
                      <a:pt x="852" y="1204"/>
                      <a:pt x="877" y="1254"/>
                    </a:cubicBezTo>
                    <a:cubicBezTo>
                      <a:pt x="903" y="1329"/>
                      <a:pt x="928" y="1379"/>
                      <a:pt x="978" y="1429"/>
                    </a:cubicBezTo>
                    <a:cubicBezTo>
                      <a:pt x="978" y="1454"/>
                      <a:pt x="978" y="1479"/>
                      <a:pt x="1003" y="1479"/>
                    </a:cubicBezTo>
                    <a:cubicBezTo>
                      <a:pt x="953" y="1479"/>
                      <a:pt x="903" y="1454"/>
                      <a:pt x="852" y="1429"/>
                    </a:cubicBezTo>
                    <a:cubicBezTo>
                      <a:pt x="802" y="1429"/>
                      <a:pt x="727" y="1404"/>
                      <a:pt x="677" y="1379"/>
                    </a:cubicBezTo>
                    <a:lnTo>
                      <a:pt x="652" y="1379"/>
                    </a:lnTo>
                    <a:cubicBezTo>
                      <a:pt x="652" y="1379"/>
                      <a:pt x="652" y="1354"/>
                      <a:pt x="652" y="1354"/>
                    </a:cubicBezTo>
                    <a:cubicBezTo>
                      <a:pt x="602" y="1304"/>
                      <a:pt x="577" y="1229"/>
                      <a:pt x="552" y="1178"/>
                    </a:cubicBezTo>
                    <a:cubicBezTo>
                      <a:pt x="527" y="1153"/>
                      <a:pt x="502" y="1128"/>
                      <a:pt x="476" y="1103"/>
                    </a:cubicBezTo>
                    <a:cubicBezTo>
                      <a:pt x="476" y="1053"/>
                      <a:pt x="451" y="1003"/>
                      <a:pt x="426" y="978"/>
                    </a:cubicBezTo>
                    <a:cubicBezTo>
                      <a:pt x="401" y="953"/>
                      <a:pt x="401" y="928"/>
                      <a:pt x="376" y="928"/>
                    </a:cubicBezTo>
                    <a:cubicBezTo>
                      <a:pt x="351" y="928"/>
                      <a:pt x="351" y="928"/>
                      <a:pt x="326" y="953"/>
                    </a:cubicBezTo>
                    <a:cubicBezTo>
                      <a:pt x="326" y="953"/>
                      <a:pt x="326" y="953"/>
                      <a:pt x="301" y="978"/>
                    </a:cubicBezTo>
                    <a:cubicBezTo>
                      <a:pt x="301" y="1003"/>
                      <a:pt x="301" y="1003"/>
                      <a:pt x="326" y="1028"/>
                    </a:cubicBezTo>
                    <a:cubicBezTo>
                      <a:pt x="351" y="1103"/>
                      <a:pt x="376" y="1178"/>
                      <a:pt x="426" y="1254"/>
                    </a:cubicBezTo>
                    <a:cubicBezTo>
                      <a:pt x="426" y="1279"/>
                      <a:pt x="451" y="1279"/>
                      <a:pt x="451" y="1304"/>
                    </a:cubicBezTo>
                    <a:cubicBezTo>
                      <a:pt x="401" y="1304"/>
                      <a:pt x="376" y="1279"/>
                      <a:pt x="326" y="1279"/>
                    </a:cubicBezTo>
                    <a:cubicBezTo>
                      <a:pt x="276" y="1254"/>
                      <a:pt x="226" y="1229"/>
                      <a:pt x="151" y="1204"/>
                    </a:cubicBezTo>
                    <a:cubicBezTo>
                      <a:pt x="126" y="1204"/>
                      <a:pt x="101" y="1178"/>
                      <a:pt x="75" y="1178"/>
                    </a:cubicBezTo>
                    <a:lnTo>
                      <a:pt x="25" y="1178"/>
                    </a:lnTo>
                    <a:cubicBezTo>
                      <a:pt x="0" y="1204"/>
                      <a:pt x="0" y="1254"/>
                      <a:pt x="25" y="1254"/>
                    </a:cubicBezTo>
                    <a:cubicBezTo>
                      <a:pt x="75" y="1279"/>
                      <a:pt x="126" y="1304"/>
                      <a:pt x="151" y="1329"/>
                    </a:cubicBezTo>
                    <a:cubicBezTo>
                      <a:pt x="176" y="1329"/>
                      <a:pt x="226" y="1354"/>
                      <a:pt x="251" y="1354"/>
                    </a:cubicBezTo>
                    <a:cubicBezTo>
                      <a:pt x="276" y="1354"/>
                      <a:pt x="301" y="1379"/>
                      <a:pt x="326" y="1379"/>
                    </a:cubicBezTo>
                    <a:cubicBezTo>
                      <a:pt x="376" y="1404"/>
                      <a:pt x="401" y="1404"/>
                      <a:pt x="426" y="1429"/>
                    </a:cubicBezTo>
                    <a:cubicBezTo>
                      <a:pt x="401" y="1429"/>
                      <a:pt x="401" y="1454"/>
                      <a:pt x="376" y="1454"/>
                    </a:cubicBezTo>
                    <a:cubicBezTo>
                      <a:pt x="301" y="1504"/>
                      <a:pt x="251" y="1554"/>
                      <a:pt x="201" y="1605"/>
                    </a:cubicBezTo>
                    <a:cubicBezTo>
                      <a:pt x="176" y="1630"/>
                      <a:pt x="151" y="1655"/>
                      <a:pt x="176" y="1705"/>
                    </a:cubicBezTo>
                    <a:cubicBezTo>
                      <a:pt x="176" y="1705"/>
                      <a:pt x="201" y="1730"/>
                      <a:pt x="226" y="1730"/>
                    </a:cubicBezTo>
                    <a:lnTo>
                      <a:pt x="276" y="1730"/>
                    </a:lnTo>
                    <a:cubicBezTo>
                      <a:pt x="351" y="1680"/>
                      <a:pt x="426" y="1605"/>
                      <a:pt x="502" y="1554"/>
                    </a:cubicBezTo>
                    <a:cubicBezTo>
                      <a:pt x="527" y="1529"/>
                      <a:pt x="577" y="1504"/>
                      <a:pt x="602" y="1479"/>
                    </a:cubicBezTo>
                    <a:lnTo>
                      <a:pt x="627" y="1479"/>
                    </a:lnTo>
                    <a:cubicBezTo>
                      <a:pt x="627" y="1479"/>
                      <a:pt x="652" y="1504"/>
                      <a:pt x="677" y="1504"/>
                    </a:cubicBezTo>
                    <a:cubicBezTo>
                      <a:pt x="727" y="1529"/>
                      <a:pt x="802" y="1554"/>
                      <a:pt x="852" y="1554"/>
                    </a:cubicBezTo>
                    <a:cubicBezTo>
                      <a:pt x="903" y="1579"/>
                      <a:pt x="928" y="1579"/>
                      <a:pt x="953" y="1605"/>
                    </a:cubicBezTo>
                    <a:cubicBezTo>
                      <a:pt x="928" y="1605"/>
                      <a:pt x="903" y="1630"/>
                      <a:pt x="877" y="1655"/>
                    </a:cubicBezTo>
                    <a:cubicBezTo>
                      <a:pt x="852" y="1680"/>
                      <a:pt x="827" y="1680"/>
                      <a:pt x="802" y="1705"/>
                    </a:cubicBezTo>
                    <a:cubicBezTo>
                      <a:pt x="777" y="1730"/>
                      <a:pt x="752" y="1755"/>
                      <a:pt x="752" y="1755"/>
                    </a:cubicBezTo>
                    <a:cubicBezTo>
                      <a:pt x="677" y="1805"/>
                      <a:pt x="627" y="1855"/>
                      <a:pt x="552" y="1905"/>
                    </a:cubicBezTo>
                    <a:cubicBezTo>
                      <a:pt x="552" y="1905"/>
                      <a:pt x="527" y="1930"/>
                      <a:pt x="527" y="1930"/>
                    </a:cubicBezTo>
                    <a:cubicBezTo>
                      <a:pt x="527" y="1955"/>
                      <a:pt x="527" y="1980"/>
                      <a:pt x="552" y="1980"/>
                    </a:cubicBezTo>
                    <a:cubicBezTo>
                      <a:pt x="577" y="1980"/>
                      <a:pt x="577" y="2006"/>
                      <a:pt x="602" y="2006"/>
                    </a:cubicBezTo>
                    <a:lnTo>
                      <a:pt x="652" y="2006"/>
                    </a:lnTo>
                    <a:cubicBezTo>
                      <a:pt x="702" y="2031"/>
                      <a:pt x="777" y="2031"/>
                      <a:pt x="827" y="2056"/>
                    </a:cubicBezTo>
                    <a:cubicBezTo>
                      <a:pt x="877" y="2081"/>
                      <a:pt x="928" y="2081"/>
                      <a:pt x="1003" y="2106"/>
                    </a:cubicBezTo>
                    <a:lnTo>
                      <a:pt x="1028" y="2106"/>
                    </a:lnTo>
                    <a:cubicBezTo>
                      <a:pt x="1003" y="2131"/>
                      <a:pt x="1003" y="2131"/>
                      <a:pt x="978" y="2131"/>
                    </a:cubicBezTo>
                    <a:cubicBezTo>
                      <a:pt x="928" y="2181"/>
                      <a:pt x="903" y="2231"/>
                      <a:pt x="852" y="2281"/>
                    </a:cubicBezTo>
                    <a:cubicBezTo>
                      <a:pt x="827" y="2281"/>
                      <a:pt x="802" y="2306"/>
                      <a:pt x="777" y="2331"/>
                    </a:cubicBezTo>
                    <a:lnTo>
                      <a:pt x="752" y="2331"/>
                    </a:lnTo>
                    <a:cubicBezTo>
                      <a:pt x="702" y="2306"/>
                      <a:pt x="627" y="2306"/>
                      <a:pt x="552" y="2281"/>
                    </a:cubicBezTo>
                    <a:cubicBezTo>
                      <a:pt x="502" y="2281"/>
                      <a:pt x="426" y="2256"/>
                      <a:pt x="351" y="2256"/>
                    </a:cubicBezTo>
                    <a:lnTo>
                      <a:pt x="276" y="2231"/>
                    </a:lnTo>
                    <a:lnTo>
                      <a:pt x="251" y="2231"/>
                    </a:lnTo>
                    <a:cubicBezTo>
                      <a:pt x="251" y="2231"/>
                      <a:pt x="226" y="2231"/>
                      <a:pt x="226" y="2256"/>
                    </a:cubicBezTo>
                    <a:cubicBezTo>
                      <a:pt x="201" y="2256"/>
                      <a:pt x="201" y="2281"/>
                      <a:pt x="201" y="2281"/>
                    </a:cubicBezTo>
                    <a:cubicBezTo>
                      <a:pt x="176" y="2331"/>
                      <a:pt x="201" y="2356"/>
                      <a:pt x="226" y="2381"/>
                    </a:cubicBezTo>
                    <a:cubicBezTo>
                      <a:pt x="276" y="2407"/>
                      <a:pt x="351" y="2407"/>
                      <a:pt x="401" y="2432"/>
                    </a:cubicBezTo>
                    <a:lnTo>
                      <a:pt x="502" y="2432"/>
                    </a:lnTo>
                    <a:cubicBezTo>
                      <a:pt x="552" y="2457"/>
                      <a:pt x="602" y="2457"/>
                      <a:pt x="652" y="2457"/>
                    </a:cubicBezTo>
                    <a:cubicBezTo>
                      <a:pt x="627" y="2482"/>
                      <a:pt x="602" y="2507"/>
                      <a:pt x="577" y="2532"/>
                    </a:cubicBezTo>
                    <a:cubicBezTo>
                      <a:pt x="527" y="2582"/>
                      <a:pt x="476" y="2607"/>
                      <a:pt x="426" y="2657"/>
                    </a:cubicBezTo>
                    <a:cubicBezTo>
                      <a:pt x="401" y="2682"/>
                      <a:pt x="351" y="2732"/>
                      <a:pt x="301" y="2757"/>
                    </a:cubicBezTo>
                    <a:cubicBezTo>
                      <a:pt x="301" y="2782"/>
                      <a:pt x="301" y="2808"/>
                      <a:pt x="301" y="2808"/>
                    </a:cubicBezTo>
                    <a:cubicBezTo>
                      <a:pt x="314" y="2820"/>
                      <a:pt x="326" y="2826"/>
                      <a:pt x="335" y="2826"/>
                    </a:cubicBezTo>
                    <a:cubicBezTo>
                      <a:pt x="345" y="2826"/>
                      <a:pt x="351" y="2820"/>
                      <a:pt x="351" y="2808"/>
                    </a:cubicBezTo>
                    <a:cubicBezTo>
                      <a:pt x="401" y="2782"/>
                      <a:pt x="426" y="2732"/>
                      <a:pt x="476" y="2707"/>
                    </a:cubicBezTo>
                    <a:cubicBezTo>
                      <a:pt x="527" y="2657"/>
                      <a:pt x="577" y="2632"/>
                      <a:pt x="602" y="2582"/>
                    </a:cubicBezTo>
                    <a:cubicBezTo>
                      <a:pt x="652" y="2557"/>
                      <a:pt x="677" y="2532"/>
                      <a:pt x="702" y="2507"/>
                    </a:cubicBezTo>
                    <a:cubicBezTo>
                      <a:pt x="702" y="2557"/>
                      <a:pt x="702" y="2607"/>
                      <a:pt x="702" y="2657"/>
                    </a:cubicBezTo>
                    <a:cubicBezTo>
                      <a:pt x="702" y="2757"/>
                      <a:pt x="702" y="2858"/>
                      <a:pt x="702" y="2958"/>
                    </a:cubicBezTo>
                    <a:cubicBezTo>
                      <a:pt x="702" y="2983"/>
                      <a:pt x="702" y="3008"/>
                      <a:pt x="727" y="3008"/>
                    </a:cubicBezTo>
                    <a:cubicBezTo>
                      <a:pt x="752" y="3008"/>
                      <a:pt x="777" y="2983"/>
                      <a:pt x="777" y="2958"/>
                    </a:cubicBezTo>
                    <a:cubicBezTo>
                      <a:pt x="777" y="2782"/>
                      <a:pt x="802" y="2632"/>
                      <a:pt x="802" y="2457"/>
                    </a:cubicBezTo>
                    <a:cubicBezTo>
                      <a:pt x="802" y="2457"/>
                      <a:pt x="802" y="2432"/>
                      <a:pt x="802" y="2432"/>
                    </a:cubicBezTo>
                    <a:cubicBezTo>
                      <a:pt x="827" y="2432"/>
                      <a:pt x="827" y="2407"/>
                      <a:pt x="827" y="2407"/>
                    </a:cubicBezTo>
                    <a:cubicBezTo>
                      <a:pt x="852" y="2381"/>
                      <a:pt x="877" y="2356"/>
                      <a:pt x="903" y="2331"/>
                    </a:cubicBezTo>
                    <a:cubicBezTo>
                      <a:pt x="953" y="2281"/>
                      <a:pt x="1003" y="2256"/>
                      <a:pt x="1053" y="2206"/>
                    </a:cubicBezTo>
                    <a:cubicBezTo>
                      <a:pt x="1053" y="2231"/>
                      <a:pt x="1053" y="2256"/>
                      <a:pt x="1078" y="2281"/>
                    </a:cubicBezTo>
                    <a:cubicBezTo>
                      <a:pt x="1078" y="2281"/>
                      <a:pt x="1103" y="2306"/>
                      <a:pt x="1103" y="2331"/>
                    </a:cubicBezTo>
                    <a:cubicBezTo>
                      <a:pt x="1128" y="2356"/>
                      <a:pt x="1128" y="2381"/>
                      <a:pt x="1128" y="2407"/>
                    </a:cubicBezTo>
                    <a:cubicBezTo>
                      <a:pt x="1153" y="2432"/>
                      <a:pt x="1153" y="2457"/>
                      <a:pt x="1178" y="2482"/>
                    </a:cubicBezTo>
                    <a:cubicBezTo>
                      <a:pt x="1178" y="2507"/>
                      <a:pt x="1203" y="2532"/>
                      <a:pt x="1203" y="2557"/>
                    </a:cubicBezTo>
                    <a:cubicBezTo>
                      <a:pt x="1203" y="2582"/>
                      <a:pt x="1228" y="2607"/>
                      <a:pt x="1228" y="2632"/>
                    </a:cubicBezTo>
                    <a:cubicBezTo>
                      <a:pt x="1228" y="2657"/>
                      <a:pt x="1253" y="2657"/>
                      <a:pt x="1253" y="2682"/>
                    </a:cubicBezTo>
                    <a:cubicBezTo>
                      <a:pt x="1253" y="2707"/>
                      <a:pt x="1253" y="2707"/>
                      <a:pt x="1278" y="2732"/>
                    </a:cubicBezTo>
                    <a:lnTo>
                      <a:pt x="1304" y="2732"/>
                    </a:lnTo>
                    <a:cubicBezTo>
                      <a:pt x="1329" y="2707"/>
                      <a:pt x="1354" y="2707"/>
                      <a:pt x="1354" y="2682"/>
                    </a:cubicBezTo>
                    <a:cubicBezTo>
                      <a:pt x="1379" y="2682"/>
                      <a:pt x="1379" y="2657"/>
                      <a:pt x="1404" y="2657"/>
                    </a:cubicBezTo>
                    <a:cubicBezTo>
                      <a:pt x="1429" y="2632"/>
                      <a:pt x="1429" y="2632"/>
                      <a:pt x="1454" y="2607"/>
                    </a:cubicBezTo>
                    <a:cubicBezTo>
                      <a:pt x="1479" y="2607"/>
                      <a:pt x="1504" y="2582"/>
                      <a:pt x="1504" y="2582"/>
                    </a:cubicBezTo>
                    <a:cubicBezTo>
                      <a:pt x="1529" y="2557"/>
                      <a:pt x="1554" y="2532"/>
                      <a:pt x="1554" y="2532"/>
                    </a:cubicBezTo>
                    <a:cubicBezTo>
                      <a:pt x="1579" y="2507"/>
                      <a:pt x="1604" y="2507"/>
                      <a:pt x="1604" y="2482"/>
                    </a:cubicBezTo>
                    <a:cubicBezTo>
                      <a:pt x="1629" y="2457"/>
                      <a:pt x="1654" y="2457"/>
                      <a:pt x="1679" y="2432"/>
                    </a:cubicBezTo>
                    <a:cubicBezTo>
                      <a:pt x="1679" y="2482"/>
                      <a:pt x="1679" y="2507"/>
                      <a:pt x="1705" y="2532"/>
                    </a:cubicBezTo>
                    <a:cubicBezTo>
                      <a:pt x="1705" y="2607"/>
                      <a:pt x="1730" y="2682"/>
                      <a:pt x="1755" y="2732"/>
                    </a:cubicBezTo>
                    <a:cubicBezTo>
                      <a:pt x="1755" y="2757"/>
                      <a:pt x="1755" y="2757"/>
                      <a:pt x="1755" y="2757"/>
                    </a:cubicBezTo>
                    <a:cubicBezTo>
                      <a:pt x="1755" y="2757"/>
                      <a:pt x="1730" y="2757"/>
                      <a:pt x="1730" y="2782"/>
                    </a:cubicBezTo>
                    <a:cubicBezTo>
                      <a:pt x="1730" y="2808"/>
                      <a:pt x="1705" y="2833"/>
                      <a:pt x="1679" y="2858"/>
                    </a:cubicBezTo>
                    <a:cubicBezTo>
                      <a:pt x="1654" y="2908"/>
                      <a:pt x="1654" y="2933"/>
                      <a:pt x="1629" y="2983"/>
                    </a:cubicBezTo>
                    <a:cubicBezTo>
                      <a:pt x="1604" y="3008"/>
                      <a:pt x="1579" y="3058"/>
                      <a:pt x="1579" y="3083"/>
                    </a:cubicBezTo>
                    <a:cubicBezTo>
                      <a:pt x="1554" y="3133"/>
                      <a:pt x="1529" y="3183"/>
                      <a:pt x="1504" y="3209"/>
                    </a:cubicBezTo>
                    <a:cubicBezTo>
                      <a:pt x="1504" y="3234"/>
                      <a:pt x="1479" y="3234"/>
                      <a:pt x="1504" y="3259"/>
                    </a:cubicBezTo>
                    <a:cubicBezTo>
                      <a:pt x="1504" y="3284"/>
                      <a:pt x="1504" y="3284"/>
                      <a:pt x="1529" y="3309"/>
                    </a:cubicBezTo>
                    <a:cubicBezTo>
                      <a:pt x="1554" y="3309"/>
                      <a:pt x="1579" y="3309"/>
                      <a:pt x="1604" y="3284"/>
                    </a:cubicBezTo>
                    <a:cubicBezTo>
                      <a:pt x="1629" y="3259"/>
                      <a:pt x="1654" y="3234"/>
                      <a:pt x="1679" y="3183"/>
                    </a:cubicBezTo>
                    <a:cubicBezTo>
                      <a:pt x="1679" y="3158"/>
                      <a:pt x="1705" y="3133"/>
                      <a:pt x="1705" y="3108"/>
                    </a:cubicBezTo>
                    <a:cubicBezTo>
                      <a:pt x="1755" y="3058"/>
                      <a:pt x="1755" y="3008"/>
                      <a:pt x="1780" y="2933"/>
                    </a:cubicBezTo>
                    <a:cubicBezTo>
                      <a:pt x="1805" y="2958"/>
                      <a:pt x="1805" y="2983"/>
                      <a:pt x="1805" y="2983"/>
                    </a:cubicBezTo>
                    <a:cubicBezTo>
                      <a:pt x="1830" y="2908"/>
                      <a:pt x="1830" y="2808"/>
                      <a:pt x="1855" y="2732"/>
                    </a:cubicBezTo>
                    <a:cubicBezTo>
                      <a:pt x="1830" y="2632"/>
                      <a:pt x="1805" y="2557"/>
                      <a:pt x="1780" y="2457"/>
                    </a:cubicBezTo>
                    <a:lnTo>
                      <a:pt x="1780" y="2457"/>
                    </a:lnTo>
                    <a:cubicBezTo>
                      <a:pt x="1805" y="2482"/>
                      <a:pt x="1830" y="2482"/>
                      <a:pt x="1855" y="2482"/>
                    </a:cubicBezTo>
                    <a:lnTo>
                      <a:pt x="1880" y="2482"/>
                    </a:lnTo>
                    <a:cubicBezTo>
                      <a:pt x="1905" y="2482"/>
                      <a:pt x="1905" y="2457"/>
                      <a:pt x="1905" y="2432"/>
                    </a:cubicBezTo>
                    <a:cubicBezTo>
                      <a:pt x="1880" y="2432"/>
                      <a:pt x="1855" y="2407"/>
                      <a:pt x="1830" y="2407"/>
                    </a:cubicBezTo>
                    <a:lnTo>
                      <a:pt x="1805" y="2407"/>
                    </a:lnTo>
                    <a:cubicBezTo>
                      <a:pt x="1780" y="2407"/>
                      <a:pt x="1780" y="2381"/>
                      <a:pt x="1780" y="2381"/>
                    </a:cubicBezTo>
                    <a:cubicBezTo>
                      <a:pt x="1780" y="2381"/>
                      <a:pt x="1755" y="2356"/>
                      <a:pt x="1755" y="2356"/>
                    </a:cubicBezTo>
                    <a:cubicBezTo>
                      <a:pt x="1730" y="2231"/>
                      <a:pt x="1705" y="2106"/>
                      <a:pt x="1679" y="1980"/>
                    </a:cubicBezTo>
                    <a:cubicBezTo>
                      <a:pt x="1679" y="1930"/>
                      <a:pt x="1654" y="1880"/>
                      <a:pt x="1654" y="1855"/>
                    </a:cubicBezTo>
                    <a:lnTo>
                      <a:pt x="1654" y="1855"/>
                    </a:lnTo>
                    <a:cubicBezTo>
                      <a:pt x="1755" y="1880"/>
                      <a:pt x="1855" y="1905"/>
                      <a:pt x="1955" y="1955"/>
                    </a:cubicBezTo>
                    <a:cubicBezTo>
                      <a:pt x="1955" y="1905"/>
                      <a:pt x="1955" y="1855"/>
                      <a:pt x="1955" y="1780"/>
                    </a:cubicBezTo>
                    <a:cubicBezTo>
                      <a:pt x="1880" y="1780"/>
                      <a:pt x="1830" y="1755"/>
                      <a:pt x="1755" y="1730"/>
                    </a:cubicBezTo>
                    <a:cubicBezTo>
                      <a:pt x="1730" y="1730"/>
                      <a:pt x="1679" y="1705"/>
                      <a:pt x="1629" y="1705"/>
                    </a:cubicBezTo>
                    <a:cubicBezTo>
                      <a:pt x="1679" y="1655"/>
                      <a:pt x="1705" y="1630"/>
                      <a:pt x="1755" y="1579"/>
                    </a:cubicBezTo>
                    <a:cubicBezTo>
                      <a:pt x="1805" y="1554"/>
                      <a:pt x="1855" y="1504"/>
                      <a:pt x="1880" y="1454"/>
                    </a:cubicBezTo>
                    <a:cubicBezTo>
                      <a:pt x="1905" y="1429"/>
                      <a:pt x="1930" y="1429"/>
                      <a:pt x="1955" y="1404"/>
                    </a:cubicBezTo>
                    <a:cubicBezTo>
                      <a:pt x="1955" y="1379"/>
                      <a:pt x="1955" y="1329"/>
                      <a:pt x="1955" y="1304"/>
                    </a:cubicBezTo>
                    <a:cubicBezTo>
                      <a:pt x="1930" y="1354"/>
                      <a:pt x="1880" y="1379"/>
                      <a:pt x="1830" y="1404"/>
                    </a:cubicBezTo>
                    <a:cubicBezTo>
                      <a:pt x="1780" y="1454"/>
                      <a:pt x="1730" y="1479"/>
                      <a:pt x="1679" y="1529"/>
                    </a:cubicBezTo>
                    <a:cubicBezTo>
                      <a:pt x="1654" y="1554"/>
                      <a:pt x="1629" y="1579"/>
                      <a:pt x="1604" y="1605"/>
                    </a:cubicBezTo>
                    <a:cubicBezTo>
                      <a:pt x="1554" y="1479"/>
                      <a:pt x="1529" y="1354"/>
                      <a:pt x="1504" y="1229"/>
                    </a:cubicBezTo>
                    <a:cubicBezTo>
                      <a:pt x="1504" y="1204"/>
                      <a:pt x="1504" y="1178"/>
                      <a:pt x="1479" y="1153"/>
                    </a:cubicBezTo>
                    <a:lnTo>
                      <a:pt x="1504" y="1153"/>
                    </a:lnTo>
                    <a:cubicBezTo>
                      <a:pt x="1529" y="1128"/>
                      <a:pt x="1579" y="1103"/>
                      <a:pt x="1604" y="1103"/>
                    </a:cubicBezTo>
                    <a:cubicBezTo>
                      <a:pt x="1629" y="1078"/>
                      <a:pt x="1654" y="1028"/>
                      <a:pt x="1705" y="1003"/>
                    </a:cubicBezTo>
                    <a:cubicBezTo>
                      <a:pt x="1705" y="1003"/>
                      <a:pt x="1730" y="978"/>
                      <a:pt x="1755" y="953"/>
                    </a:cubicBezTo>
                    <a:cubicBezTo>
                      <a:pt x="1780" y="928"/>
                      <a:pt x="1805" y="928"/>
                      <a:pt x="1830" y="903"/>
                    </a:cubicBezTo>
                    <a:cubicBezTo>
                      <a:pt x="1855" y="878"/>
                      <a:pt x="1905" y="828"/>
                      <a:pt x="1930" y="803"/>
                    </a:cubicBezTo>
                    <a:cubicBezTo>
                      <a:pt x="1930" y="777"/>
                      <a:pt x="1930" y="727"/>
                      <a:pt x="1905" y="677"/>
                    </a:cubicBezTo>
                    <a:cubicBezTo>
                      <a:pt x="1905" y="702"/>
                      <a:pt x="1905" y="702"/>
                      <a:pt x="1880" y="702"/>
                    </a:cubicBezTo>
                    <a:cubicBezTo>
                      <a:pt x="1855" y="727"/>
                      <a:pt x="1830" y="752"/>
                      <a:pt x="1805" y="752"/>
                    </a:cubicBezTo>
                    <a:cubicBezTo>
                      <a:pt x="1780" y="777"/>
                      <a:pt x="1780" y="803"/>
                      <a:pt x="1730" y="828"/>
                    </a:cubicBezTo>
                    <a:cubicBezTo>
                      <a:pt x="1705" y="853"/>
                      <a:pt x="1679" y="878"/>
                      <a:pt x="1654" y="903"/>
                    </a:cubicBezTo>
                    <a:cubicBezTo>
                      <a:pt x="1629" y="928"/>
                      <a:pt x="1629" y="953"/>
                      <a:pt x="1604" y="953"/>
                    </a:cubicBezTo>
                    <a:cubicBezTo>
                      <a:pt x="1579" y="978"/>
                      <a:pt x="1554" y="1003"/>
                      <a:pt x="1554" y="1003"/>
                    </a:cubicBezTo>
                    <a:cubicBezTo>
                      <a:pt x="1529" y="1028"/>
                      <a:pt x="1504" y="1078"/>
                      <a:pt x="1479" y="1103"/>
                    </a:cubicBezTo>
                    <a:cubicBezTo>
                      <a:pt x="1454" y="1078"/>
                      <a:pt x="1454" y="1053"/>
                      <a:pt x="1454" y="1028"/>
                    </a:cubicBezTo>
                    <a:cubicBezTo>
                      <a:pt x="1429" y="978"/>
                      <a:pt x="1429" y="903"/>
                      <a:pt x="1429" y="853"/>
                    </a:cubicBezTo>
                    <a:cubicBezTo>
                      <a:pt x="1429" y="828"/>
                      <a:pt x="1404" y="803"/>
                      <a:pt x="1404" y="752"/>
                    </a:cubicBezTo>
                    <a:lnTo>
                      <a:pt x="1429" y="752"/>
                    </a:lnTo>
                    <a:cubicBezTo>
                      <a:pt x="1454" y="702"/>
                      <a:pt x="1479" y="652"/>
                      <a:pt x="1504" y="602"/>
                    </a:cubicBezTo>
                    <a:cubicBezTo>
                      <a:pt x="1529" y="527"/>
                      <a:pt x="1554" y="477"/>
                      <a:pt x="1579" y="427"/>
                    </a:cubicBezTo>
                    <a:cubicBezTo>
                      <a:pt x="1604" y="376"/>
                      <a:pt x="1629" y="301"/>
                      <a:pt x="1629" y="251"/>
                    </a:cubicBezTo>
                    <a:cubicBezTo>
                      <a:pt x="1654" y="201"/>
                      <a:pt x="1679" y="126"/>
                      <a:pt x="1705" y="76"/>
                    </a:cubicBezTo>
                    <a:cubicBezTo>
                      <a:pt x="1730" y="51"/>
                      <a:pt x="1705"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8"/>
              <p:cNvSpPr/>
              <p:nvPr/>
            </p:nvSpPr>
            <p:spPr>
              <a:xfrm>
                <a:off x="5306550" y="1503775"/>
                <a:ext cx="50150" cy="70675"/>
              </a:xfrm>
              <a:custGeom>
                <a:avLst/>
                <a:gdLst/>
                <a:ahLst/>
                <a:cxnLst/>
                <a:rect l="l" t="t" r="r" b="b"/>
                <a:pathLst>
                  <a:path w="2006" h="2827" extrusionOk="0">
                    <a:moveTo>
                      <a:pt x="1630" y="1"/>
                    </a:moveTo>
                    <a:cubicBezTo>
                      <a:pt x="1630" y="1"/>
                      <a:pt x="1630" y="26"/>
                      <a:pt x="1605" y="26"/>
                    </a:cubicBezTo>
                    <a:cubicBezTo>
                      <a:pt x="1554" y="176"/>
                      <a:pt x="1504" y="302"/>
                      <a:pt x="1429" y="427"/>
                    </a:cubicBezTo>
                    <a:cubicBezTo>
                      <a:pt x="1429" y="477"/>
                      <a:pt x="1404" y="502"/>
                      <a:pt x="1379" y="552"/>
                    </a:cubicBezTo>
                    <a:cubicBezTo>
                      <a:pt x="1379" y="527"/>
                      <a:pt x="1379" y="502"/>
                      <a:pt x="1379" y="477"/>
                    </a:cubicBezTo>
                    <a:cubicBezTo>
                      <a:pt x="1354" y="402"/>
                      <a:pt x="1354" y="352"/>
                      <a:pt x="1329" y="302"/>
                    </a:cubicBezTo>
                    <a:cubicBezTo>
                      <a:pt x="1329" y="226"/>
                      <a:pt x="1304" y="176"/>
                      <a:pt x="1279" y="101"/>
                    </a:cubicBezTo>
                    <a:cubicBezTo>
                      <a:pt x="1279" y="76"/>
                      <a:pt x="1254" y="51"/>
                      <a:pt x="1229" y="51"/>
                    </a:cubicBezTo>
                    <a:lnTo>
                      <a:pt x="1203" y="51"/>
                    </a:lnTo>
                    <a:cubicBezTo>
                      <a:pt x="1178" y="76"/>
                      <a:pt x="1153" y="101"/>
                      <a:pt x="1178" y="126"/>
                    </a:cubicBezTo>
                    <a:cubicBezTo>
                      <a:pt x="1178" y="201"/>
                      <a:pt x="1203" y="251"/>
                      <a:pt x="1203" y="302"/>
                    </a:cubicBezTo>
                    <a:cubicBezTo>
                      <a:pt x="1229" y="377"/>
                      <a:pt x="1229" y="427"/>
                      <a:pt x="1254" y="477"/>
                    </a:cubicBezTo>
                    <a:cubicBezTo>
                      <a:pt x="1254" y="502"/>
                      <a:pt x="1254" y="527"/>
                      <a:pt x="1279" y="552"/>
                    </a:cubicBezTo>
                    <a:cubicBezTo>
                      <a:pt x="1229" y="552"/>
                      <a:pt x="1203" y="527"/>
                      <a:pt x="1178" y="502"/>
                    </a:cubicBezTo>
                    <a:cubicBezTo>
                      <a:pt x="1128" y="502"/>
                      <a:pt x="1078" y="477"/>
                      <a:pt x="1053" y="452"/>
                    </a:cubicBezTo>
                    <a:cubicBezTo>
                      <a:pt x="1003" y="427"/>
                      <a:pt x="953" y="402"/>
                      <a:pt x="903" y="377"/>
                    </a:cubicBezTo>
                    <a:lnTo>
                      <a:pt x="878" y="377"/>
                    </a:lnTo>
                    <a:cubicBezTo>
                      <a:pt x="853" y="377"/>
                      <a:pt x="828" y="377"/>
                      <a:pt x="828" y="402"/>
                    </a:cubicBezTo>
                    <a:cubicBezTo>
                      <a:pt x="802" y="427"/>
                      <a:pt x="802" y="452"/>
                      <a:pt x="853" y="477"/>
                    </a:cubicBezTo>
                    <a:cubicBezTo>
                      <a:pt x="878" y="502"/>
                      <a:pt x="928" y="552"/>
                      <a:pt x="978" y="577"/>
                    </a:cubicBezTo>
                    <a:cubicBezTo>
                      <a:pt x="1003" y="602"/>
                      <a:pt x="1053" y="602"/>
                      <a:pt x="1078" y="627"/>
                    </a:cubicBezTo>
                    <a:cubicBezTo>
                      <a:pt x="1128" y="652"/>
                      <a:pt x="1153" y="678"/>
                      <a:pt x="1203" y="678"/>
                    </a:cubicBezTo>
                    <a:cubicBezTo>
                      <a:pt x="1229" y="703"/>
                      <a:pt x="1279" y="728"/>
                      <a:pt x="1304" y="728"/>
                    </a:cubicBezTo>
                    <a:cubicBezTo>
                      <a:pt x="1304" y="778"/>
                      <a:pt x="1304" y="803"/>
                      <a:pt x="1329" y="828"/>
                    </a:cubicBezTo>
                    <a:cubicBezTo>
                      <a:pt x="1329" y="903"/>
                      <a:pt x="1329" y="953"/>
                      <a:pt x="1354" y="1028"/>
                    </a:cubicBezTo>
                    <a:cubicBezTo>
                      <a:pt x="1354" y="1028"/>
                      <a:pt x="1354" y="1053"/>
                      <a:pt x="1354" y="1053"/>
                    </a:cubicBezTo>
                    <a:cubicBezTo>
                      <a:pt x="1304" y="1028"/>
                      <a:pt x="1229" y="1028"/>
                      <a:pt x="1178" y="1003"/>
                    </a:cubicBezTo>
                    <a:cubicBezTo>
                      <a:pt x="1153" y="978"/>
                      <a:pt x="1128" y="978"/>
                      <a:pt x="1103" y="978"/>
                    </a:cubicBezTo>
                    <a:cubicBezTo>
                      <a:pt x="1053" y="953"/>
                      <a:pt x="1028" y="953"/>
                      <a:pt x="1003" y="953"/>
                    </a:cubicBezTo>
                    <a:cubicBezTo>
                      <a:pt x="953" y="928"/>
                      <a:pt x="903" y="928"/>
                      <a:pt x="853" y="903"/>
                    </a:cubicBezTo>
                    <a:lnTo>
                      <a:pt x="802" y="903"/>
                    </a:lnTo>
                    <a:cubicBezTo>
                      <a:pt x="777" y="903"/>
                      <a:pt x="752" y="953"/>
                      <a:pt x="777" y="978"/>
                    </a:cubicBezTo>
                    <a:cubicBezTo>
                      <a:pt x="777" y="1003"/>
                      <a:pt x="777" y="1003"/>
                      <a:pt x="777" y="1028"/>
                    </a:cubicBezTo>
                    <a:cubicBezTo>
                      <a:pt x="802" y="1053"/>
                      <a:pt x="802" y="1079"/>
                      <a:pt x="802" y="1104"/>
                    </a:cubicBezTo>
                    <a:cubicBezTo>
                      <a:pt x="828" y="1154"/>
                      <a:pt x="853" y="1204"/>
                      <a:pt x="878" y="1254"/>
                    </a:cubicBezTo>
                    <a:cubicBezTo>
                      <a:pt x="903" y="1304"/>
                      <a:pt x="953" y="1354"/>
                      <a:pt x="978" y="1429"/>
                    </a:cubicBezTo>
                    <a:cubicBezTo>
                      <a:pt x="978" y="1454"/>
                      <a:pt x="1003" y="1454"/>
                      <a:pt x="1003" y="1480"/>
                    </a:cubicBezTo>
                    <a:cubicBezTo>
                      <a:pt x="953" y="1480"/>
                      <a:pt x="928" y="1454"/>
                      <a:pt x="878" y="1429"/>
                    </a:cubicBezTo>
                    <a:cubicBezTo>
                      <a:pt x="802" y="1404"/>
                      <a:pt x="752" y="1404"/>
                      <a:pt x="677" y="1379"/>
                    </a:cubicBezTo>
                    <a:cubicBezTo>
                      <a:pt x="677" y="1354"/>
                      <a:pt x="652" y="1354"/>
                      <a:pt x="652" y="1354"/>
                    </a:cubicBezTo>
                    <a:cubicBezTo>
                      <a:pt x="627" y="1279"/>
                      <a:pt x="577" y="1229"/>
                      <a:pt x="552" y="1179"/>
                    </a:cubicBezTo>
                    <a:cubicBezTo>
                      <a:pt x="527" y="1154"/>
                      <a:pt x="527" y="1129"/>
                      <a:pt x="502" y="1079"/>
                    </a:cubicBezTo>
                    <a:cubicBezTo>
                      <a:pt x="477" y="1053"/>
                      <a:pt x="452" y="1003"/>
                      <a:pt x="427" y="953"/>
                    </a:cubicBezTo>
                    <a:cubicBezTo>
                      <a:pt x="427" y="928"/>
                      <a:pt x="401" y="928"/>
                      <a:pt x="376" y="928"/>
                    </a:cubicBezTo>
                    <a:lnTo>
                      <a:pt x="351" y="928"/>
                    </a:lnTo>
                    <a:cubicBezTo>
                      <a:pt x="326" y="953"/>
                      <a:pt x="326" y="953"/>
                      <a:pt x="326" y="978"/>
                    </a:cubicBezTo>
                    <a:cubicBezTo>
                      <a:pt x="301" y="978"/>
                      <a:pt x="326" y="1003"/>
                      <a:pt x="326" y="1028"/>
                    </a:cubicBezTo>
                    <a:cubicBezTo>
                      <a:pt x="351" y="1104"/>
                      <a:pt x="376" y="1179"/>
                      <a:pt x="427" y="1254"/>
                    </a:cubicBezTo>
                    <a:cubicBezTo>
                      <a:pt x="427" y="1254"/>
                      <a:pt x="452" y="1279"/>
                      <a:pt x="452" y="1304"/>
                    </a:cubicBezTo>
                    <a:cubicBezTo>
                      <a:pt x="427" y="1279"/>
                      <a:pt x="376" y="1279"/>
                      <a:pt x="351" y="1254"/>
                    </a:cubicBezTo>
                    <a:cubicBezTo>
                      <a:pt x="276" y="1254"/>
                      <a:pt x="226" y="1229"/>
                      <a:pt x="176" y="1204"/>
                    </a:cubicBezTo>
                    <a:cubicBezTo>
                      <a:pt x="151" y="1204"/>
                      <a:pt x="126" y="1179"/>
                      <a:pt x="101" y="1179"/>
                    </a:cubicBezTo>
                    <a:cubicBezTo>
                      <a:pt x="76" y="1154"/>
                      <a:pt x="76" y="1154"/>
                      <a:pt x="76" y="1154"/>
                    </a:cubicBezTo>
                    <a:cubicBezTo>
                      <a:pt x="51" y="1154"/>
                      <a:pt x="26" y="1179"/>
                      <a:pt x="26" y="1179"/>
                    </a:cubicBezTo>
                    <a:cubicBezTo>
                      <a:pt x="0" y="1204"/>
                      <a:pt x="26" y="1229"/>
                      <a:pt x="51" y="1254"/>
                    </a:cubicBezTo>
                    <a:cubicBezTo>
                      <a:pt x="76" y="1279"/>
                      <a:pt x="126" y="1304"/>
                      <a:pt x="176" y="1329"/>
                    </a:cubicBezTo>
                    <a:cubicBezTo>
                      <a:pt x="201" y="1329"/>
                      <a:pt x="226" y="1329"/>
                      <a:pt x="251" y="1354"/>
                    </a:cubicBezTo>
                    <a:cubicBezTo>
                      <a:pt x="276" y="1354"/>
                      <a:pt x="301" y="1379"/>
                      <a:pt x="326" y="1379"/>
                    </a:cubicBezTo>
                    <a:cubicBezTo>
                      <a:pt x="376" y="1404"/>
                      <a:pt x="401" y="1404"/>
                      <a:pt x="452" y="1404"/>
                    </a:cubicBezTo>
                    <a:cubicBezTo>
                      <a:pt x="427" y="1429"/>
                      <a:pt x="401" y="1454"/>
                      <a:pt x="376" y="1454"/>
                    </a:cubicBezTo>
                    <a:cubicBezTo>
                      <a:pt x="326" y="1505"/>
                      <a:pt x="251" y="1555"/>
                      <a:pt x="201" y="1605"/>
                    </a:cubicBezTo>
                    <a:cubicBezTo>
                      <a:pt x="176" y="1630"/>
                      <a:pt x="176" y="1655"/>
                      <a:pt x="176" y="1680"/>
                    </a:cubicBezTo>
                    <a:cubicBezTo>
                      <a:pt x="201" y="1705"/>
                      <a:pt x="201" y="1705"/>
                      <a:pt x="226" y="1730"/>
                    </a:cubicBezTo>
                    <a:cubicBezTo>
                      <a:pt x="251" y="1730"/>
                      <a:pt x="276" y="1730"/>
                      <a:pt x="276" y="1705"/>
                    </a:cubicBezTo>
                    <a:cubicBezTo>
                      <a:pt x="351" y="1655"/>
                      <a:pt x="427" y="1605"/>
                      <a:pt x="502" y="1555"/>
                    </a:cubicBezTo>
                    <a:cubicBezTo>
                      <a:pt x="552" y="1530"/>
                      <a:pt x="577" y="1505"/>
                      <a:pt x="602" y="1480"/>
                    </a:cubicBezTo>
                    <a:lnTo>
                      <a:pt x="627" y="1480"/>
                    </a:lnTo>
                    <a:cubicBezTo>
                      <a:pt x="652" y="1480"/>
                      <a:pt x="677" y="1505"/>
                      <a:pt x="677" y="1505"/>
                    </a:cubicBezTo>
                    <a:cubicBezTo>
                      <a:pt x="752" y="1530"/>
                      <a:pt x="802" y="1530"/>
                      <a:pt x="878" y="1555"/>
                    </a:cubicBezTo>
                    <a:cubicBezTo>
                      <a:pt x="903" y="1580"/>
                      <a:pt x="928" y="1580"/>
                      <a:pt x="953" y="1580"/>
                    </a:cubicBezTo>
                    <a:cubicBezTo>
                      <a:pt x="928" y="1605"/>
                      <a:pt x="903" y="1630"/>
                      <a:pt x="878" y="1655"/>
                    </a:cubicBezTo>
                    <a:cubicBezTo>
                      <a:pt x="853" y="1655"/>
                      <a:pt x="853" y="1680"/>
                      <a:pt x="828" y="1705"/>
                    </a:cubicBezTo>
                    <a:cubicBezTo>
                      <a:pt x="802" y="1730"/>
                      <a:pt x="777" y="1730"/>
                      <a:pt x="752" y="1755"/>
                    </a:cubicBezTo>
                    <a:cubicBezTo>
                      <a:pt x="677" y="1805"/>
                      <a:pt x="627" y="1855"/>
                      <a:pt x="577" y="1906"/>
                    </a:cubicBezTo>
                    <a:cubicBezTo>
                      <a:pt x="552" y="1906"/>
                      <a:pt x="552" y="1906"/>
                      <a:pt x="527" y="1931"/>
                    </a:cubicBezTo>
                    <a:cubicBezTo>
                      <a:pt x="527" y="1956"/>
                      <a:pt x="552" y="1981"/>
                      <a:pt x="552" y="1981"/>
                    </a:cubicBezTo>
                    <a:cubicBezTo>
                      <a:pt x="577" y="1981"/>
                      <a:pt x="602" y="1981"/>
                      <a:pt x="602" y="2006"/>
                    </a:cubicBezTo>
                    <a:lnTo>
                      <a:pt x="652" y="2006"/>
                    </a:lnTo>
                    <a:cubicBezTo>
                      <a:pt x="727" y="2031"/>
                      <a:pt x="777" y="2031"/>
                      <a:pt x="828" y="2056"/>
                    </a:cubicBezTo>
                    <a:cubicBezTo>
                      <a:pt x="878" y="2056"/>
                      <a:pt x="953" y="2081"/>
                      <a:pt x="1003" y="2106"/>
                    </a:cubicBezTo>
                    <a:lnTo>
                      <a:pt x="1028" y="2106"/>
                    </a:lnTo>
                    <a:cubicBezTo>
                      <a:pt x="1003" y="2106"/>
                      <a:pt x="1003" y="2131"/>
                      <a:pt x="1003" y="2131"/>
                    </a:cubicBezTo>
                    <a:cubicBezTo>
                      <a:pt x="953" y="2181"/>
                      <a:pt x="903" y="2231"/>
                      <a:pt x="853" y="2256"/>
                    </a:cubicBezTo>
                    <a:cubicBezTo>
                      <a:pt x="828" y="2282"/>
                      <a:pt x="802" y="2307"/>
                      <a:pt x="777" y="2332"/>
                    </a:cubicBezTo>
                    <a:cubicBezTo>
                      <a:pt x="702" y="2307"/>
                      <a:pt x="627" y="2282"/>
                      <a:pt x="577" y="2282"/>
                    </a:cubicBezTo>
                    <a:cubicBezTo>
                      <a:pt x="502" y="2256"/>
                      <a:pt x="427" y="2256"/>
                      <a:pt x="351" y="2256"/>
                    </a:cubicBezTo>
                    <a:lnTo>
                      <a:pt x="276" y="2231"/>
                    </a:lnTo>
                    <a:lnTo>
                      <a:pt x="226" y="2231"/>
                    </a:lnTo>
                    <a:cubicBezTo>
                      <a:pt x="226" y="2256"/>
                      <a:pt x="201" y="2256"/>
                      <a:pt x="201" y="2282"/>
                    </a:cubicBezTo>
                    <a:cubicBezTo>
                      <a:pt x="176" y="2332"/>
                      <a:pt x="201" y="2357"/>
                      <a:pt x="251" y="2382"/>
                    </a:cubicBezTo>
                    <a:cubicBezTo>
                      <a:pt x="301" y="2382"/>
                      <a:pt x="351" y="2407"/>
                      <a:pt x="401" y="2407"/>
                    </a:cubicBezTo>
                    <a:cubicBezTo>
                      <a:pt x="452" y="2432"/>
                      <a:pt x="477" y="2432"/>
                      <a:pt x="527" y="2432"/>
                    </a:cubicBezTo>
                    <a:cubicBezTo>
                      <a:pt x="577" y="2432"/>
                      <a:pt x="602" y="2457"/>
                      <a:pt x="652" y="2457"/>
                    </a:cubicBezTo>
                    <a:cubicBezTo>
                      <a:pt x="627" y="2482"/>
                      <a:pt x="602" y="2507"/>
                      <a:pt x="577" y="2532"/>
                    </a:cubicBezTo>
                    <a:cubicBezTo>
                      <a:pt x="527" y="2582"/>
                      <a:pt x="477" y="2607"/>
                      <a:pt x="452" y="2657"/>
                    </a:cubicBezTo>
                    <a:cubicBezTo>
                      <a:pt x="401" y="2683"/>
                      <a:pt x="351" y="2733"/>
                      <a:pt x="326" y="2758"/>
                    </a:cubicBezTo>
                    <a:cubicBezTo>
                      <a:pt x="301" y="2783"/>
                      <a:pt x="301" y="2783"/>
                      <a:pt x="326" y="2808"/>
                    </a:cubicBezTo>
                    <a:cubicBezTo>
                      <a:pt x="326" y="2820"/>
                      <a:pt x="333" y="2827"/>
                      <a:pt x="342" y="2827"/>
                    </a:cubicBezTo>
                    <a:cubicBezTo>
                      <a:pt x="351" y="2827"/>
                      <a:pt x="364" y="2820"/>
                      <a:pt x="376" y="2808"/>
                    </a:cubicBezTo>
                    <a:cubicBezTo>
                      <a:pt x="401" y="2783"/>
                      <a:pt x="452" y="2733"/>
                      <a:pt x="477" y="2708"/>
                    </a:cubicBezTo>
                    <a:cubicBezTo>
                      <a:pt x="527" y="2657"/>
                      <a:pt x="577" y="2632"/>
                      <a:pt x="627" y="2582"/>
                    </a:cubicBezTo>
                    <a:cubicBezTo>
                      <a:pt x="652" y="2557"/>
                      <a:pt x="677" y="2532"/>
                      <a:pt x="702" y="2507"/>
                    </a:cubicBezTo>
                    <a:cubicBezTo>
                      <a:pt x="702" y="2557"/>
                      <a:pt x="702" y="2607"/>
                      <a:pt x="702" y="2657"/>
                    </a:cubicBezTo>
                    <a:cubicBezTo>
                      <a:pt x="702" y="2708"/>
                      <a:pt x="702" y="2758"/>
                      <a:pt x="702" y="2808"/>
                    </a:cubicBezTo>
                    <a:cubicBezTo>
                      <a:pt x="727" y="2758"/>
                      <a:pt x="752" y="2733"/>
                      <a:pt x="802" y="2683"/>
                    </a:cubicBezTo>
                    <a:cubicBezTo>
                      <a:pt x="802" y="2607"/>
                      <a:pt x="802" y="2532"/>
                      <a:pt x="802" y="2457"/>
                    </a:cubicBezTo>
                    <a:cubicBezTo>
                      <a:pt x="802" y="2457"/>
                      <a:pt x="828" y="2432"/>
                      <a:pt x="828" y="2432"/>
                    </a:cubicBezTo>
                    <a:cubicBezTo>
                      <a:pt x="828" y="2407"/>
                      <a:pt x="828" y="2407"/>
                      <a:pt x="828" y="2407"/>
                    </a:cubicBezTo>
                    <a:cubicBezTo>
                      <a:pt x="853" y="2382"/>
                      <a:pt x="878" y="2357"/>
                      <a:pt x="903" y="2332"/>
                    </a:cubicBezTo>
                    <a:cubicBezTo>
                      <a:pt x="953" y="2282"/>
                      <a:pt x="1003" y="2231"/>
                      <a:pt x="1053" y="2206"/>
                    </a:cubicBezTo>
                    <a:cubicBezTo>
                      <a:pt x="1053" y="2206"/>
                      <a:pt x="1053" y="2206"/>
                      <a:pt x="1053" y="2181"/>
                    </a:cubicBezTo>
                    <a:cubicBezTo>
                      <a:pt x="1053" y="2206"/>
                      <a:pt x="1078" y="2231"/>
                      <a:pt x="1078" y="2231"/>
                    </a:cubicBezTo>
                    <a:cubicBezTo>
                      <a:pt x="1153" y="2106"/>
                      <a:pt x="1254" y="1981"/>
                      <a:pt x="1329" y="1855"/>
                    </a:cubicBezTo>
                    <a:cubicBezTo>
                      <a:pt x="1304" y="1855"/>
                      <a:pt x="1279" y="1881"/>
                      <a:pt x="1279" y="1881"/>
                    </a:cubicBezTo>
                    <a:cubicBezTo>
                      <a:pt x="1229" y="1931"/>
                      <a:pt x="1178" y="1981"/>
                      <a:pt x="1128" y="2006"/>
                    </a:cubicBezTo>
                    <a:cubicBezTo>
                      <a:pt x="1103" y="2031"/>
                      <a:pt x="1103" y="2031"/>
                      <a:pt x="1078" y="2056"/>
                    </a:cubicBezTo>
                    <a:cubicBezTo>
                      <a:pt x="1053" y="2056"/>
                      <a:pt x="1028" y="2031"/>
                      <a:pt x="1003" y="2031"/>
                    </a:cubicBezTo>
                    <a:cubicBezTo>
                      <a:pt x="953" y="2031"/>
                      <a:pt x="903" y="2006"/>
                      <a:pt x="853" y="1981"/>
                    </a:cubicBezTo>
                    <a:cubicBezTo>
                      <a:pt x="802" y="1956"/>
                      <a:pt x="752" y="1956"/>
                      <a:pt x="677" y="1931"/>
                    </a:cubicBezTo>
                    <a:lnTo>
                      <a:pt x="652" y="1931"/>
                    </a:lnTo>
                    <a:cubicBezTo>
                      <a:pt x="652" y="1906"/>
                      <a:pt x="677" y="1906"/>
                      <a:pt x="702" y="1881"/>
                    </a:cubicBezTo>
                    <a:cubicBezTo>
                      <a:pt x="727" y="1881"/>
                      <a:pt x="727" y="1855"/>
                      <a:pt x="752" y="1830"/>
                    </a:cubicBezTo>
                    <a:cubicBezTo>
                      <a:pt x="777" y="1830"/>
                      <a:pt x="802" y="1805"/>
                      <a:pt x="828" y="1780"/>
                    </a:cubicBezTo>
                    <a:cubicBezTo>
                      <a:pt x="878" y="1755"/>
                      <a:pt x="903" y="1730"/>
                      <a:pt x="953" y="1705"/>
                    </a:cubicBezTo>
                    <a:cubicBezTo>
                      <a:pt x="978" y="1680"/>
                      <a:pt x="1003" y="1680"/>
                      <a:pt x="1003" y="1680"/>
                    </a:cubicBezTo>
                    <a:cubicBezTo>
                      <a:pt x="1028" y="1655"/>
                      <a:pt x="1053" y="1655"/>
                      <a:pt x="1053" y="1630"/>
                    </a:cubicBezTo>
                    <a:cubicBezTo>
                      <a:pt x="1128" y="1655"/>
                      <a:pt x="1178" y="1680"/>
                      <a:pt x="1229" y="1705"/>
                    </a:cubicBezTo>
                    <a:cubicBezTo>
                      <a:pt x="1279" y="1705"/>
                      <a:pt x="1329" y="1730"/>
                      <a:pt x="1379" y="1755"/>
                    </a:cubicBezTo>
                    <a:cubicBezTo>
                      <a:pt x="1404" y="1705"/>
                      <a:pt x="1429" y="1680"/>
                      <a:pt x="1454" y="1630"/>
                    </a:cubicBezTo>
                    <a:lnTo>
                      <a:pt x="1429" y="1630"/>
                    </a:lnTo>
                    <a:cubicBezTo>
                      <a:pt x="1304" y="1605"/>
                      <a:pt x="1203" y="1555"/>
                      <a:pt x="1103" y="1530"/>
                    </a:cubicBezTo>
                    <a:cubicBezTo>
                      <a:pt x="1103" y="1505"/>
                      <a:pt x="1103" y="1480"/>
                      <a:pt x="1078" y="1480"/>
                    </a:cubicBezTo>
                    <a:cubicBezTo>
                      <a:pt x="1078" y="1454"/>
                      <a:pt x="1078" y="1429"/>
                      <a:pt x="1053" y="1404"/>
                    </a:cubicBezTo>
                    <a:cubicBezTo>
                      <a:pt x="1028" y="1354"/>
                      <a:pt x="1003" y="1304"/>
                      <a:pt x="1003" y="1254"/>
                    </a:cubicBezTo>
                    <a:cubicBezTo>
                      <a:pt x="978" y="1204"/>
                      <a:pt x="953" y="1154"/>
                      <a:pt x="953" y="1104"/>
                    </a:cubicBezTo>
                    <a:cubicBezTo>
                      <a:pt x="928" y="1079"/>
                      <a:pt x="928" y="1028"/>
                      <a:pt x="903" y="1003"/>
                    </a:cubicBezTo>
                    <a:lnTo>
                      <a:pt x="978" y="1003"/>
                    </a:lnTo>
                    <a:cubicBezTo>
                      <a:pt x="1003" y="1028"/>
                      <a:pt x="1028" y="1028"/>
                      <a:pt x="1078" y="1028"/>
                    </a:cubicBezTo>
                    <a:cubicBezTo>
                      <a:pt x="1103" y="1053"/>
                      <a:pt x="1128" y="1053"/>
                      <a:pt x="1153" y="1053"/>
                    </a:cubicBezTo>
                    <a:cubicBezTo>
                      <a:pt x="1229" y="1079"/>
                      <a:pt x="1279" y="1104"/>
                      <a:pt x="1329" y="1104"/>
                    </a:cubicBezTo>
                    <a:cubicBezTo>
                      <a:pt x="1354" y="1104"/>
                      <a:pt x="1379" y="1129"/>
                      <a:pt x="1379" y="1129"/>
                    </a:cubicBezTo>
                    <a:cubicBezTo>
                      <a:pt x="1379" y="1154"/>
                      <a:pt x="1404" y="1179"/>
                      <a:pt x="1404" y="1229"/>
                    </a:cubicBezTo>
                    <a:cubicBezTo>
                      <a:pt x="1429" y="1329"/>
                      <a:pt x="1454" y="1454"/>
                      <a:pt x="1479" y="1555"/>
                    </a:cubicBezTo>
                    <a:cubicBezTo>
                      <a:pt x="1504" y="1530"/>
                      <a:pt x="1529" y="1480"/>
                      <a:pt x="1554" y="1429"/>
                    </a:cubicBezTo>
                    <a:cubicBezTo>
                      <a:pt x="1554" y="1354"/>
                      <a:pt x="1529" y="1279"/>
                      <a:pt x="1504" y="1204"/>
                    </a:cubicBezTo>
                    <a:cubicBezTo>
                      <a:pt x="1504" y="1204"/>
                      <a:pt x="1504" y="1179"/>
                      <a:pt x="1504" y="1154"/>
                    </a:cubicBezTo>
                    <a:cubicBezTo>
                      <a:pt x="1554" y="1129"/>
                      <a:pt x="1579" y="1104"/>
                      <a:pt x="1605" y="1079"/>
                    </a:cubicBezTo>
                    <a:cubicBezTo>
                      <a:pt x="1630" y="1053"/>
                      <a:pt x="1680" y="1028"/>
                      <a:pt x="1705" y="1003"/>
                    </a:cubicBezTo>
                    <a:cubicBezTo>
                      <a:pt x="1730" y="978"/>
                      <a:pt x="1730" y="978"/>
                      <a:pt x="1755" y="953"/>
                    </a:cubicBezTo>
                    <a:cubicBezTo>
                      <a:pt x="1780" y="928"/>
                      <a:pt x="1805" y="903"/>
                      <a:pt x="1830" y="878"/>
                    </a:cubicBezTo>
                    <a:cubicBezTo>
                      <a:pt x="1855" y="878"/>
                      <a:pt x="1880" y="853"/>
                      <a:pt x="1905" y="828"/>
                    </a:cubicBezTo>
                    <a:cubicBezTo>
                      <a:pt x="1955" y="778"/>
                      <a:pt x="1980" y="703"/>
                      <a:pt x="2006" y="652"/>
                    </a:cubicBezTo>
                    <a:lnTo>
                      <a:pt x="1980" y="652"/>
                    </a:lnTo>
                    <a:cubicBezTo>
                      <a:pt x="1930" y="678"/>
                      <a:pt x="1930" y="678"/>
                      <a:pt x="1905" y="703"/>
                    </a:cubicBezTo>
                    <a:cubicBezTo>
                      <a:pt x="1880" y="728"/>
                      <a:pt x="1855" y="728"/>
                      <a:pt x="1830" y="753"/>
                    </a:cubicBezTo>
                    <a:cubicBezTo>
                      <a:pt x="1805" y="778"/>
                      <a:pt x="1780" y="803"/>
                      <a:pt x="1755" y="828"/>
                    </a:cubicBezTo>
                    <a:cubicBezTo>
                      <a:pt x="1730" y="853"/>
                      <a:pt x="1705" y="878"/>
                      <a:pt x="1680" y="903"/>
                    </a:cubicBezTo>
                    <a:cubicBezTo>
                      <a:pt x="1655" y="928"/>
                      <a:pt x="1630" y="928"/>
                      <a:pt x="1605" y="953"/>
                    </a:cubicBezTo>
                    <a:cubicBezTo>
                      <a:pt x="1579" y="978"/>
                      <a:pt x="1579" y="978"/>
                      <a:pt x="1554" y="1003"/>
                    </a:cubicBezTo>
                    <a:cubicBezTo>
                      <a:pt x="1529" y="1028"/>
                      <a:pt x="1504" y="1053"/>
                      <a:pt x="1479" y="1079"/>
                    </a:cubicBezTo>
                    <a:cubicBezTo>
                      <a:pt x="1479" y="1079"/>
                      <a:pt x="1479" y="1053"/>
                      <a:pt x="1454" y="1028"/>
                    </a:cubicBezTo>
                    <a:cubicBezTo>
                      <a:pt x="1454" y="953"/>
                      <a:pt x="1429" y="903"/>
                      <a:pt x="1429" y="828"/>
                    </a:cubicBezTo>
                    <a:cubicBezTo>
                      <a:pt x="1429" y="803"/>
                      <a:pt x="1429" y="778"/>
                      <a:pt x="1429" y="753"/>
                    </a:cubicBezTo>
                    <a:cubicBezTo>
                      <a:pt x="1429" y="753"/>
                      <a:pt x="1429" y="753"/>
                      <a:pt x="1429" y="728"/>
                    </a:cubicBezTo>
                    <a:cubicBezTo>
                      <a:pt x="1454" y="678"/>
                      <a:pt x="1479" y="652"/>
                      <a:pt x="1504" y="602"/>
                    </a:cubicBezTo>
                    <a:cubicBezTo>
                      <a:pt x="1529" y="527"/>
                      <a:pt x="1554" y="477"/>
                      <a:pt x="1579" y="402"/>
                    </a:cubicBezTo>
                    <a:cubicBezTo>
                      <a:pt x="1605" y="352"/>
                      <a:pt x="1630" y="302"/>
                      <a:pt x="1655" y="251"/>
                    </a:cubicBezTo>
                    <a:cubicBezTo>
                      <a:pt x="1680" y="201"/>
                      <a:pt x="1705" y="126"/>
                      <a:pt x="1705" y="76"/>
                    </a:cubicBezTo>
                    <a:cubicBezTo>
                      <a:pt x="1730"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8"/>
              <p:cNvSpPr/>
              <p:nvPr/>
            </p:nvSpPr>
            <p:spPr>
              <a:xfrm>
                <a:off x="4973225" y="1614675"/>
                <a:ext cx="95250" cy="75850"/>
              </a:xfrm>
              <a:custGeom>
                <a:avLst/>
                <a:gdLst/>
                <a:ahLst/>
                <a:cxnLst/>
                <a:rect l="l" t="t" r="r" b="b"/>
                <a:pathLst>
                  <a:path w="3810" h="3034" extrusionOk="0">
                    <a:moveTo>
                      <a:pt x="3158" y="1"/>
                    </a:moveTo>
                    <a:lnTo>
                      <a:pt x="0" y="2307"/>
                    </a:lnTo>
                    <a:lnTo>
                      <a:pt x="1028" y="3034"/>
                    </a:lnTo>
                    <a:lnTo>
                      <a:pt x="3810" y="753"/>
                    </a:lnTo>
                    <a:lnTo>
                      <a:pt x="315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38"/>
            <p:cNvGrpSpPr/>
            <p:nvPr/>
          </p:nvGrpSpPr>
          <p:grpSpPr>
            <a:xfrm>
              <a:off x="6781905" y="3687221"/>
              <a:ext cx="33965" cy="72546"/>
              <a:chOff x="2809050" y="2767425"/>
              <a:chExt cx="39175" cy="83675"/>
            </a:xfrm>
          </p:grpSpPr>
          <p:sp>
            <p:nvSpPr>
              <p:cNvPr id="4873" name="Google Shape;487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38"/>
            <p:cNvGrpSpPr/>
            <p:nvPr/>
          </p:nvGrpSpPr>
          <p:grpSpPr>
            <a:xfrm>
              <a:off x="7283430" y="3965147"/>
              <a:ext cx="56015" cy="35070"/>
              <a:chOff x="2809050" y="2810650"/>
              <a:chExt cx="64608" cy="40450"/>
            </a:xfrm>
          </p:grpSpPr>
          <p:sp>
            <p:nvSpPr>
              <p:cNvPr id="4877" name="Google Shape;487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38"/>
            <p:cNvGrpSpPr/>
            <p:nvPr/>
          </p:nvGrpSpPr>
          <p:grpSpPr>
            <a:xfrm>
              <a:off x="7403705" y="3607221"/>
              <a:ext cx="33965" cy="72546"/>
              <a:chOff x="2809050" y="2767425"/>
              <a:chExt cx="39175" cy="83675"/>
            </a:xfrm>
          </p:grpSpPr>
          <p:sp>
            <p:nvSpPr>
              <p:cNvPr id="4881" name="Google Shape;488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38"/>
            <p:cNvGrpSpPr/>
            <p:nvPr/>
          </p:nvGrpSpPr>
          <p:grpSpPr>
            <a:xfrm>
              <a:off x="7294455" y="3174496"/>
              <a:ext cx="33965" cy="72546"/>
              <a:chOff x="2809050" y="2767425"/>
              <a:chExt cx="39175" cy="83675"/>
            </a:xfrm>
          </p:grpSpPr>
          <p:sp>
            <p:nvSpPr>
              <p:cNvPr id="4885" name="Google Shape;488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38"/>
            <p:cNvGrpSpPr/>
            <p:nvPr/>
          </p:nvGrpSpPr>
          <p:grpSpPr>
            <a:xfrm flipH="1">
              <a:off x="6843555" y="3238121"/>
              <a:ext cx="33965" cy="72546"/>
              <a:chOff x="2809050" y="2767425"/>
              <a:chExt cx="39175" cy="83675"/>
            </a:xfrm>
          </p:grpSpPr>
          <p:sp>
            <p:nvSpPr>
              <p:cNvPr id="4889" name="Google Shape;488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38"/>
            <p:cNvGrpSpPr/>
            <p:nvPr/>
          </p:nvGrpSpPr>
          <p:grpSpPr>
            <a:xfrm rot="-1800087">
              <a:off x="6694231" y="3385023"/>
              <a:ext cx="56012" cy="35069"/>
              <a:chOff x="2809050" y="2810650"/>
              <a:chExt cx="64608" cy="40450"/>
            </a:xfrm>
          </p:grpSpPr>
          <p:sp>
            <p:nvSpPr>
              <p:cNvPr id="4893" name="Google Shape;489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38"/>
            <p:cNvGrpSpPr/>
            <p:nvPr/>
          </p:nvGrpSpPr>
          <p:grpSpPr>
            <a:xfrm rot="1799889" flipH="1">
              <a:off x="7428698" y="3380284"/>
              <a:ext cx="29350" cy="35072"/>
              <a:chOff x="2809050" y="2810650"/>
              <a:chExt cx="33850" cy="40450"/>
            </a:xfrm>
          </p:grpSpPr>
          <p:sp>
            <p:nvSpPr>
              <p:cNvPr id="4897" name="Google Shape;489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38"/>
            <p:cNvGrpSpPr/>
            <p:nvPr/>
          </p:nvGrpSpPr>
          <p:grpSpPr>
            <a:xfrm>
              <a:off x="7283430" y="4094222"/>
              <a:ext cx="56015" cy="35070"/>
              <a:chOff x="2809050" y="2810650"/>
              <a:chExt cx="64608" cy="40450"/>
            </a:xfrm>
          </p:grpSpPr>
          <p:sp>
            <p:nvSpPr>
              <p:cNvPr id="4900" name="Google Shape;4900;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38"/>
            <p:cNvGrpSpPr/>
            <p:nvPr/>
          </p:nvGrpSpPr>
          <p:grpSpPr>
            <a:xfrm>
              <a:off x="6787530" y="4166947"/>
              <a:ext cx="56015" cy="35070"/>
              <a:chOff x="2809050" y="2810650"/>
              <a:chExt cx="64608" cy="40450"/>
            </a:xfrm>
          </p:grpSpPr>
          <p:sp>
            <p:nvSpPr>
              <p:cNvPr id="4904" name="Google Shape;4904;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38"/>
            <p:cNvGrpSpPr/>
            <p:nvPr/>
          </p:nvGrpSpPr>
          <p:grpSpPr>
            <a:xfrm>
              <a:off x="6793439" y="4520747"/>
              <a:ext cx="34464" cy="87568"/>
              <a:chOff x="2803149" y="2810650"/>
              <a:chExt cx="39751" cy="101001"/>
            </a:xfrm>
          </p:grpSpPr>
          <p:sp>
            <p:nvSpPr>
              <p:cNvPr id="4908" name="Google Shape;490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38"/>
            <p:cNvGrpSpPr/>
            <p:nvPr/>
          </p:nvGrpSpPr>
          <p:grpSpPr>
            <a:xfrm flipH="1">
              <a:off x="7328414" y="4387922"/>
              <a:ext cx="34464" cy="87568"/>
              <a:chOff x="2803149" y="2810650"/>
              <a:chExt cx="39751" cy="101001"/>
            </a:xfrm>
          </p:grpSpPr>
          <p:sp>
            <p:nvSpPr>
              <p:cNvPr id="4912" name="Google Shape;491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38"/>
            <p:cNvGrpSpPr/>
            <p:nvPr/>
          </p:nvGrpSpPr>
          <p:grpSpPr>
            <a:xfrm rot="2264849" flipH="1">
              <a:off x="6868348" y="2274064"/>
              <a:ext cx="29350" cy="35073"/>
              <a:chOff x="2809050" y="2810650"/>
              <a:chExt cx="33850" cy="40450"/>
            </a:xfrm>
          </p:grpSpPr>
          <p:sp>
            <p:nvSpPr>
              <p:cNvPr id="4916" name="Google Shape;4916;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38"/>
            <p:cNvGrpSpPr/>
            <p:nvPr/>
          </p:nvGrpSpPr>
          <p:grpSpPr>
            <a:xfrm rot="2900572" flipH="1">
              <a:off x="6977100" y="2191783"/>
              <a:ext cx="29349" cy="35072"/>
              <a:chOff x="2809050" y="2810650"/>
              <a:chExt cx="33850" cy="40450"/>
            </a:xfrm>
          </p:grpSpPr>
          <p:sp>
            <p:nvSpPr>
              <p:cNvPr id="4919" name="Google Shape;491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38"/>
            <p:cNvGrpSpPr/>
            <p:nvPr/>
          </p:nvGrpSpPr>
          <p:grpSpPr>
            <a:xfrm rot="-2264849">
              <a:off x="7384898" y="2373089"/>
              <a:ext cx="29350" cy="35073"/>
              <a:chOff x="2809050" y="2810650"/>
              <a:chExt cx="33850" cy="40450"/>
            </a:xfrm>
          </p:grpSpPr>
          <p:sp>
            <p:nvSpPr>
              <p:cNvPr id="4922" name="Google Shape;492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38"/>
            <p:cNvGrpSpPr/>
            <p:nvPr/>
          </p:nvGrpSpPr>
          <p:grpSpPr>
            <a:xfrm rot="-3213260">
              <a:off x="7331098" y="2206624"/>
              <a:ext cx="29351" cy="35074"/>
              <a:chOff x="2809050" y="2810650"/>
              <a:chExt cx="33850" cy="40450"/>
            </a:xfrm>
          </p:grpSpPr>
          <p:sp>
            <p:nvSpPr>
              <p:cNvPr id="4925" name="Google Shape;492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38"/>
            <p:cNvGrpSpPr/>
            <p:nvPr/>
          </p:nvGrpSpPr>
          <p:grpSpPr>
            <a:xfrm rot="-2264849">
              <a:off x="7472523" y="3049264"/>
              <a:ext cx="29350" cy="35073"/>
              <a:chOff x="2809050" y="2810650"/>
              <a:chExt cx="33850" cy="40450"/>
            </a:xfrm>
          </p:grpSpPr>
          <p:sp>
            <p:nvSpPr>
              <p:cNvPr id="4928" name="Google Shape;492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38"/>
            <p:cNvGrpSpPr/>
            <p:nvPr/>
          </p:nvGrpSpPr>
          <p:grpSpPr>
            <a:xfrm rot="-819383">
              <a:off x="7198967" y="3413396"/>
              <a:ext cx="33965" cy="72547"/>
              <a:chOff x="2809050" y="2767425"/>
              <a:chExt cx="39175" cy="83675"/>
            </a:xfrm>
          </p:grpSpPr>
          <p:sp>
            <p:nvSpPr>
              <p:cNvPr id="4931" name="Google Shape;493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4" name="Google Shape;4934;p38"/>
            <p:cNvSpPr/>
            <p:nvPr/>
          </p:nvSpPr>
          <p:spPr>
            <a:xfrm rot="-819383">
              <a:off x="6959691" y="3489922"/>
              <a:ext cx="11531" cy="26639"/>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05346513"/>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740"/>
        <p:cNvGrpSpPr/>
        <p:nvPr/>
      </p:nvGrpSpPr>
      <p:grpSpPr>
        <a:xfrm>
          <a:off x="0" y="0"/>
          <a:ext cx="0" cy="0"/>
          <a:chOff x="0" y="0"/>
          <a:chExt cx="0" cy="0"/>
        </a:xfrm>
      </p:grpSpPr>
      <p:pic>
        <p:nvPicPr>
          <p:cNvPr id="4957" name="Google Shape;4957;p38">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958" name="Google Shape;4958;p38">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4963" name="Google Shape;4963;p38"/>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4" name="Titre 13"/>
          <p:cNvSpPr>
            <a:spLocks noGrp="1"/>
          </p:cNvSpPr>
          <p:nvPr>
            <p:ph type="title"/>
          </p:nvPr>
        </p:nvSpPr>
        <p:spPr>
          <a:xfrm>
            <a:off x="1433175" y="221673"/>
            <a:ext cx="7264088" cy="898674"/>
          </a:xfrm>
        </p:spPr>
        <p:txBody>
          <a:bodyPr/>
          <a:lstStyle/>
          <a:p>
            <a:pPr algn="l"/>
            <a:r>
              <a:rPr lang="fr-FR" sz="3200" dirty="0"/>
              <a:t>La </a:t>
            </a:r>
            <a:r>
              <a:rPr lang="fr-FR" sz="2800" dirty="0"/>
              <a:t>zone </a:t>
            </a:r>
            <a:r>
              <a:rPr lang="fr-FR" sz="2800" dirty="0" smtClean="0"/>
              <a:t>325 dans vos souliers - </a:t>
            </a:r>
            <a:r>
              <a:rPr lang="fr-FR" sz="2400" dirty="0" smtClean="0"/>
              <a:t/>
            </a:r>
            <a:br>
              <a:rPr lang="fr-FR" sz="2400" dirty="0" smtClean="0"/>
            </a:br>
            <a:r>
              <a:rPr lang="fr-FR" sz="2400" b="1" dirty="0" smtClean="0"/>
              <a:t>Exemple d’usage pour des ressources continues</a:t>
            </a:r>
            <a:endParaRPr lang="fr-FR" sz="2400" b="1" dirty="0"/>
          </a:p>
        </p:txBody>
      </p:sp>
      <p:sp>
        <p:nvSpPr>
          <p:cNvPr id="239" name="Google Shape;5376;p45">
            <a:hlinkClick r:id="rId5" action="ppaction://hlinksldjump"/>
          </p:cNvPr>
          <p:cNvSpPr txBox="1">
            <a:spLocks/>
          </p:cNvSpPr>
          <p:nvPr/>
        </p:nvSpPr>
        <p:spPr>
          <a:xfrm>
            <a:off x="182149" y="1994800"/>
            <a:ext cx="484500" cy="1469574"/>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sz="1600" smtClean="0"/>
              <a:t>Zone 325</a:t>
            </a:r>
            <a:endParaRPr lang="fr-FR" sz="1600" dirty="0"/>
          </a:p>
        </p:txBody>
      </p:sp>
      <p:sp>
        <p:nvSpPr>
          <p:cNvPr id="223" name="Google Shape;4741;p38"/>
          <p:cNvSpPr/>
          <p:nvPr/>
        </p:nvSpPr>
        <p:spPr>
          <a:xfrm>
            <a:off x="984168" y="1202659"/>
            <a:ext cx="8091949" cy="3556999"/>
          </a:xfrm>
          <a:prstGeom prst="roundRect">
            <a:avLst>
              <a:gd name="adj" fmla="val 9365"/>
            </a:avLst>
          </a:prstGeom>
          <a:solidFill>
            <a:schemeClr val="dk2"/>
          </a:solidFill>
          <a:ln>
            <a:noFill/>
          </a:ln>
        </p:spPr>
        <p:txBody>
          <a:bodyPr spcFirstLastPara="1" wrap="square" lIns="91425" tIns="91425" rIns="91425" bIns="91425" anchor="t" anchorCtr="0">
            <a:noAutofit/>
          </a:bodyPr>
          <a:lstStyle/>
          <a:p>
            <a:r>
              <a:rPr lang="fr-FR" b="1" u="sng" dirty="0">
                <a:solidFill>
                  <a:schemeClr val="lt1"/>
                </a:solidFill>
              </a:rPr>
              <a:t>Exemple 1</a:t>
            </a:r>
            <a:r>
              <a:rPr lang="fr-FR" b="1" dirty="0">
                <a:solidFill>
                  <a:schemeClr val="lt1"/>
                </a:solidFill>
              </a:rPr>
              <a:t> : </a:t>
            </a:r>
            <a:r>
              <a:rPr lang="fr-FR" b="1" u="sng" dirty="0">
                <a:solidFill>
                  <a:schemeClr val="lt1"/>
                </a:solidFill>
              </a:rPr>
              <a:t>Cas </a:t>
            </a:r>
            <a:r>
              <a:rPr lang="fr-FR" b="1" u="sng" dirty="0" smtClean="0">
                <a:solidFill>
                  <a:schemeClr val="lt1"/>
                </a:solidFill>
              </a:rPr>
              <a:t>d’une </a:t>
            </a:r>
            <a:r>
              <a:rPr lang="fr-FR" b="1" u="sng" dirty="0">
                <a:solidFill>
                  <a:schemeClr val="lt1"/>
                </a:solidFill>
              </a:rPr>
              <a:t>numérisation </a:t>
            </a:r>
            <a:r>
              <a:rPr lang="fr-FR" b="1" u="sng" dirty="0" smtClean="0">
                <a:solidFill>
                  <a:schemeClr val="lt1"/>
                </a:solidFill>
              </a:rPr>
              <a:t>partielle </a:t>
            </a:r>
            <a:r>
              <a:rPr lang="fr-FR" b="1" dirty="0" smtClean="0">
                <a:solidFill>
                  <a:schemeClr val="lt1"/>
                </a:solidFill>
              </a:rPr>
              <a:t>~ </a:t>
            </a:r>
            <a:r>
              <a:rPr lang="fr-FR" b="1" i="1" dirty="0">
                <a:solidFill>
                  <a:schemeClr val="lt1"/>
                </a:solidFill>
              </a:rPr>
              <a:t>Après</a:t>
            </a:r>
            <a:endParaRPr lang="fr-FR" b="1" i="1" u="sng" dirty="0">
              <a:solidFill>
                <a:schemeClr val="lt1"/>
              </a:solidFill>
            </a:endParaRPr>
          </a:p>
          <a:p>
            <a:endParaRPr lang="fr-FR" sz="1200" b="1" dirty="0">
              <a:solidFill>
                <a:schemeClr val="lt1"/>
              </a:solidFill>
            </a:endParaRPr>
          </a:p>
          <a:p>
            <a:r>
              <a:rPr lang="fr-FR" sz="1200" b="1" i="1" dirty="0">
                <a:solidFill>
                  <a:schemeClr val="accent5"/>
                </a:solidFill>
                <a:sym typeface="Wingdings 3" panose="05040102010807070707" pitchFamily="18" charset="2"/>
              </a:rPr>
              <a:t> </a:t>
            </a:r>
            <a:r>
              <a:rPr lang="fr-FR" sz="1200" b="1" i="1" dirty="0">
                <a:solidFill>
                  <a:schemeClr val="accent5"/>
                </a:solidFill>
              </a:rPr>
              <a:t>Zone 325 structurée</a:t>
            </a:r>
            <a:r>
              <a:rPr lang="fr-FR" dirty="0"/>
              <a:t> </a:t>
            </a:r>
            <a:endParaRPr lang="fr-FR" sz="1200" dirty="0">
              <a:solidFill>
                <a:schemeClr val="lt1"/>
              </a:solidFill>
            </a:endParaRPr>
          </a:p>
          <a:p>
            <a:r>
              <a:rPr lang="pt-BR" sz="1100" b="1" dirty="0" smtClean="0"/>
              <a:t>325</a:t>
            </a:r>
            <a:r>
              <a:rPr lang="pt-BR" sz="1200" dirty="0" smtClean="0"/>
              <a:t> </a:t>
            </a:r>
            <a:r>
              <a:rPr lang="pt-BR" sz="1100" dirty="0"/>
              <a:t>##</a:t>
            </a:r>
            <a:r>
              <a:rPr lang="fr-FR" sz="1100" b="1" dirty="0">
                <a:solidFill>
                  <a:schemeClr val="accent2">
                    <a:lumMod val="50000"/>
                  </a:schemeClr>
                </a:solidFill>
              </a:rPr>
              <a:t>$b</a:t>
            </a:r>
            <a:r>
              <a:rPr lang="pt-BR" sz="1100" dirty="0">
                <a:solidFill>
                  <a:schemeClr val="accent2">
                    <a:lumMod val="75000"/>
                  </a:schemeClr>
                </a:solidFill>
              </a:rPr>
              <a:t>Reproduction numérique</a:t>
            </a:r>
            <a:r>
              <a:rPr lang="fr-FR" sz="1100" b="1" dirty="0">
                <a:solidFill>
                  <a:schemeClr val="accent1">
                    <a:lumMod val="50000"/>
                  </a:schemeClr>
                </a:solidFill>
              </a:rPr>
              <a:t>$c</a:t>
            </a:r>
            <a:r>
              <a:rPr lang="pt-BR" sz="1100" dirty="0">
                <a:solidFill>
                  <a:schemeClr val="accent1">
                    <a:lumMod val="75000"/>
                  </a:schemeClr>
                </a:solidFill>
              </a:rPr>
              <a:t>Limoges</a:t>
            </a:r>
            <a:r>
              <a:rPr lang="fr-FR" sz="1100" b="1" dirty="0">
                <a:solidFill>
                  <a:schemeClr val="accent1">
                    <a:lumMod val="50000"/>
                  </a:schemeClr>
                </a:solidFill>
              </a:rPr>
              <a:t>$d</a:t>
            </a:r>
            <a:r>
              <a:rPr lang="pt-BR" sz="1100" dirty="0">
                <a:solidFill>
                  <a:schemeClr val="accent1">
                    <a:lumMod val="75000"/>
                  </a:schemeClr>
                </a:solidFill>
              </a:rPr>
              <a:t>Bibliothèque numérique du Limousin</a:t>
            </a:r>
            <a:r>
              <a:rPr lang="fr-FR" sz="1100" b="1" dirty="0">
                <a:solidFill>
                  <a:schemeClr val="accent1">
                    <a:lumMod val="50000"/>
                  </a:schemeClr>
                </a:solidFill>
              </a:rPr>
              <a:t>$e</a:t>
            </a:r>
            <a:r>
              <a:rPr lang="pt-BR" sz="1100" dirty="0">
                <a:solidFill>
                  <a:schemeClr val="accent1">
                    <a:lumMod val="75000"/>
                  </a:schemeClr>
                </a:solidFill>
              </a:rPr>
              <a:t>2010</a:t>
            </a:r>
            <a:r>
              <a:rPr lang="fr-FR" sz="1100" b="1" dirty="0">
                <a:solidFill>
                  <a:schemeClr val="tx1">
                    <a:lumMod val="75000"/>
                  </a:schemeClr>
                </a:solidFill>
              </a:rPr>
              <a:t>$h</a:t>
            </a:r>
            <a:r>
              <a:rPr lang="pt-BR" sz="1100" dirty="0">
                <a:solidFill>
                  <a:schemeClr val="tx1">
                    <a:lumMod val="60000"/>
                    <a:lumOff val="40000"/>
                  </a:schemeClr>
                </a:solidFill>
              </a:rPr>
              <a:t>0</a:t>
            </a:r>
            <a:r>
              <a:rPr lang="fr-FR" sz="1100" b="1" dirty="0">
                <a:solidFill>
                  <a:schemeClr val="tx1">
                    <a:lumMod val="75000"/>
                  </a:schemeClr>
                </a:solidFill>
              </a:rPr>
              <a:t>$i</a:t>
            </a:r>
            <a:r>
              <a:rPr lang="pt-BR" sz="1100" dirty="0">
                <a:solidFill>
                  <a:schemeClr val="tx1">
                    <a:lumMod val="60000"/>
                    <a:lumOff val="40000"/>
                  </a:schemeClr>
                </a:solidFill>
              </a:rPr>
              <a:t>1919/04(N12);1921/04-05(N4)-(N5);1921/07-08(N7)-(N8);1925/12(N12);1932/07-08(N7)-(N8);1934/04(N4);1934/05-06(N5)-(N6)</a:t>
            </a:r>
            <a:r>
              <a:rPr lang="fr-FR" sz="1100" b="1" dirty="0">
                <a:solidFill>
                  <a:schemeClr val="tx1">
                    <a:lumMod val="75000"/>
                  </a:schemeClr>
                </a:solidFill>
              </a:rPr>
              <a:t>$j</a:t>
            </a:r>
            <a:r>
              <a:rPr lang="pt-BR" sz="1100" dirty="0">
                <a:solidFill>
                  <a:schemeClr val="tx1">
                    <a:lumMod val="60000"/>
                    <a:lumOff val="40000"/>
                  </a:schemeClr>
                </a:solidFill>
              </a:rPr>
              <a:t>5xx##</a:t>
            </a:r>
            <a:r>
              <a:rPr lang="pt-BR" sz="1100" dirty="0">
                <a:solidFill>
                  <a:schemeClr val="bg1"/>
                </a:solidFill>
              </a:rPr>
              <a:t>‎</a:t>
            </a:r>
            <a:r>
              <a:rPr lang="fr-FR" sz="1100" b="1" dirty="0">
                <a:solidFill>
                  <a:schemeClr val="bg1"/>
                </a:solidFill>
              </a:rPr>
              <a:t>$</a:t>
            </a:r>
            <a:r>
              <a:rPr lang="fr-FR" sz="1100" b="1" dirty="0" err="1">
                <a:solidFill>
                  <a:schemeClr val="bg1"/>
                </a:solidFill>
              </a:rPr>
              <a:t>u</a:t>
            </a:r>
            <a:r>
              <a:rPr lang="fr-FR" sz="1100" dirty="0" err="1">
                <a:solidFill>
                  <a:schemeClr val="bg1">
                    <a:lumMod val="75000"/>
                  </a:schemeClr>
                </a:solidFill>
              </a:rPr>
              <a:t>https</a:t>
            </a:r>
            <a:r>
              <a:rPr lang="fr-FR" sz="1100" dirty="0">
                <a:solidFill>
                  <a:schemeClr val="bg1">
                    <a:lumMod val="75000"/>
                  </a:schemeClr>
                </a:solidFill>
              </a:rPr>
              <a:t>://bnl-bfm.limoges.fr/s/</a:t>
            </a:r>
            <a:r>
              <a:rPr lang="fr-FR" sz="1100" dirty="0" err="1">
                <a:solidFill>
                  <a:schemeClr val="bg1">
                    <a:lumMod val="75000"/>
                  </a:schemeClr>
                </a:solidFill>
              </a:rPr>
              <a:t>bibliotheque</a:t>
            </a:r>
            <a:r>
              <a:rPr lang="fr-FR" sz="1100" dirty="0">
                <a:solidFill>
                  <a:schemeClr val="bg1">
                    <a:lumMod val="75000"/>
                  </a:schemeClr>
                </a:solidFill>
              </a:rPr>
              <a:t>-virtuelle/index/</a:t>
            </a:r>
            <a:r>
              <a:rPr lang="fr-FR" sz="1100" dirty="0" err="1">
                <a:solidFill>
                  <a:schemeClr val="bg1">
                    <a:lumMod val="75000"/>
                  </a:schemeClr>
                </a:solidFill>
              </a:rPr>
              <a:t>search?fulltext_search</a:t>
            </a:r>
            <a:r>
              <a:rPr lang="fr-FR" sz="1100" dirty="0">
                <a:solidFill>
                  <a:schemeClr val="bg1">
                    <a:lumMod val="75000"/>
                  </a:schemeClr>
                </a:solidFill>
              </a:rPr>
              <a:t>=humbles</a:t>
            </a:r>
            <a:r>
              <a:rPr lang="fr-FR" sz="1100" b="1" dirty="0">
                <a:solidFill>
                  <a:schemeClr val="accent4"/>
                </a:solidFill>
              </a:rPr>
              <a:t>$v</a:t>
            </a:r>
            <a:r>
              <a:rPr lang="fr-FR" sz="1100" dirty="0">
                <a:solidFill>
                  <a:schemeClr val="accent4"/>
                </a:solidFill>
              </a:rPr>
              <a:t>20211216</a:t>
            </a:r>
            <a:r>
              <a:rPr lang="fr-FR" sz="1100" b="1" dirty="0">
                <a:solidFill>
                  <a:schemeClr val="accent6">
                    <a:lumMod val="50000"/>
                  </a:schemeClr>
                </a:solidFill>
              </a:rPr>
              <a:t>$x</a:t>
            </a:r>
            <a:r>
              <a:rPr lang="fr-FR" sz="1100" dirty="0">
                <a:solidFill>
                  <a:schemeClr val="accent6">
                    <a:lumMod val="50000"/>
                  </a:schemeClr>
                </a:solidFill>
              </a:rPr>
              <a:t>2592-1592</a:t>
            </a:r>
            <a:endParaRPr lang="fr-FR" sz="1200" dirty="0">
              <a:solidFill>
                <a:schemeClr val="accent6">
                  <a:lumMod val="50000"/>
                </a:schemeClr>
              </a:solidFill>
            </a:endParaRPr>
          </a:p>
          <a:p>
            <a:pPr lvl="0"/>
            <a:endParaRPr lang="fr-FR" b="1" dirty="0">
              <a:solidFill>
                <a:schemeClr val="accent5"/>
              </a:solidFill>
            </a:endParaRPr>
          </a:p>
          <a:p>
            <a:pPr lvl="0"/>
            <a:r>
              <a:rPr lang="fr-FR" sz="1100" b="1" dirty="0">
                <a:solidFill>
                  <a:schemeClr val="accent2">
                    <a:lumMod val="50000"/>
                  </a:schemeClr>
                </a:solidFill>
              </a:rPr>
              <a:t>$b	</a:t>
            </a:r>
            <a:r>
              <a:rPr lang="fr-FR" sz="1100" dirty="0">
                <a:solidFill>
                  <a:schemeClr val="accent2">
                    <a:lumMod val="50000"/>
                  </a:schemeClr>
                </a:solidFill>
              </a:rPr>
              <a:t>type de reproduction</a:t>
            </a:r>
            <a:endParaRPr lang="fr-FR" sz="1200" dirty="0">
              <a:solidFill>
                <a:schemeClr val="accent2">
                  <a:lumMod val="50000"/>
                </a:schemeClr>
              </a:solidFill>
            </a:endParaRPr>
          </a:p>
          <a:p>
            <a:pPr lvl="0"/>
            <a:r>
              <a:rPr lang="fr-FR" sz="1100" b="1" dirty="0">
                <a:solidFill>
                  <a:schemeClr val="accent1">
                    <a:lumMod val="50000"/>
                  </a:schemeClr>
                </a:solidFill>
              </a:rPr>
              <a:t>$c $d $e	</a:t>
            </a:r>
            <a:r>
              <a:rPr lang="fr-FR" sz="1100" dirty="0">
                <a:solidFill>
                  <a:schemeClr val="accent1">
                    <a:lumMod val="50000"/>
                  </a:schemeClr>
                </a:solidFill>
              </a:rPr>
              <a:t>adresse bibliographique de l’établissement responsable de la reproduction</a:t>
            </a:r>
            <a:endParaRPr lang="fr-FR" sz="1200" dirty="0">
              <a:solidFill>
                <a:schemeClr val="accent5"/>
              </a:solidFill>
            </a:endParaRPr>
          </a:p>
          <a:p>
            <a:pPr lvl="0"/>
            <a:r>
              <a:rPr lang="fr-FR" sz="1100" b="1" dirty="0">
                <a:solidFill>
                  <a:schemeClr val="tx1">
                    <a:lumMod val="75000"/>
                  </a:schemeClr>
                </a:solidFill>
              </a:rPr>
              <a:t>$h</a:t>
            </a:r>
            <a:r>
              <a:rPr lang="fr-FR" sz="1100" dirty="0">
                <a:solidFill>
                  <a:schemeClr val="tx1">
                    <a:lumMod val="60000"/>
                    <a:lumOff val="40000"/>
                  </a:schemeClr>
                </a:solidFill>
              </a:rPr>
              <a:t>0</a:t>
            </a:r>
            <a:r>
              <a:rPr lang="fr-FR" sz="1100" b="1" dirty="0">
                <a:solidFill>
                  <a:schemeClr val="tx1">
                    <a:lumMod val="75000"/>
                  </a:schemeClr>
                </a:solidFill>
              </a:rPr>
              <a:t>	</a:t>
            </a:r>
            <a:r>
              <a:rPr lang="fr-FR" sz="1100" dirty="0">
                <a:solidFill>
                  <a:schemeClr val="tx1">
                    <a:lumMod val="75000"/>
                  </a:schemeClr>
                </a:solidFill>
              </a:rPr>
              <a:t>la reproduction n’est pas complète</a:t>
            </a:r>
            <a:endParaRPr lang="fr-FR" sz="1200" dirty="0">
              <a:solidFill>
                <a:schemeClr val="tx1">
                  <a:lumMod val="75000"/>
                </a:schemeClr>
              </a:solidFill>
            </a:endParaRPr>
          </a:p>
          <a:p>
            <a:pPr lvl="0"/>
            <a:r>
              <a:rPr lang="fr-FR" sz="1100" b="1" dirty="0">
                <a:solidFill>
                  <a:schemeClr val="tx1">
                    <a:lumMod val="75000"/>
                  </a:schemeClr>
                </a:solidFill>
              </a:rPr>
              <a:t>$i </a:t>
            </a:r>
            <a:r>
              <a:rPr lang="fr-FR" sz="1100" dirty="0">
                <a:solidFill>
                  <a:schemeClr val="tx1">
                    <a:lumMod val="60000"/>
                    <a:lumOff val="40000"/>
                  </a:schemeClr>
                </a:solidFill>
              </a:rPr>
              <a:t>…</a:t>
            </a:r>
            <a:r>
              <a:rPr lang="fr-FR" sz="1100" b="1" dirty="0">
                <a:solidFill>
                  <a:schemeClr val="tx1">
                    <a:lumMod val="75000"/>
                  </a:schemeClr>
                </a:solidFill>
              </a:rPr>
              <a:t>	</a:t>
            </a:r>
            <a:r>
              <a:rPr lang="fr-FR" sz="1100" dirty="0">
                <a:solidFill>
                  <a:schemeClr val="tx1">
                    <a:lumMod val="75000"/>
                  </a:schemeClr>
                </a:solidFill>
              </a:rPr>
              <a:t>description structurée des unités reproduites</a:t>
            </a:r>
            <a:endParaRPr lang="fr-FR" sz="1200" dirty="0">
              <a:solidFill>
                <a:schemeClr val="tx1">
                  <a:lumMod val="75000"/>
                </a:schemeClr>
              </a:solidFill>
            </a:endParaRPr>
          </a:p>
          <a:p>
            <a:pPr lvl="0"/>
            <a:r>
              <a:rPr lang="fr-FR" sz="1100" b="1" dirty="0">
                <a:solidFill>
                  <a:schemeClr val="tx1">
                    <a:lumMod val="75000"/>
                  </a:schemeClr>
                </a:solidFill>
              </a:rPr>
              <a:t>$j</a:t>
            </a:r>
            <a:r>
              <a:rPr lang="pt-BR" sz="1100" dirty="0">
                <a:solidFill>
                  <a:schemeClr val="tx1">
                    <a:lumMod val="60000"/>
                    <a:lumOff val="40000"/>
                  </a:schemeClr>
                </a:solidFill>
              </a:rPr>
              <a:t>5xx## </a:t>
            </a:r>
            <a:r>
              <a:rPr lang="fr-FR" sz="1100" b="1" dirty="0">
                <a:solidFill>
                  <a:schemeClr val="tx1">
                    <a:lumMod val="75000"/>
                  </a:schemeClr>
                </a:solidFill>
              </a:rPr>
              <a:t>	</a:t>
            </a:r>
            <a:r>
              <a:rPr lang="fr-FR" sz="1100" dirty="0">
                <a:solidFill>
                  <a:schemeClr val="tx1">
                    <a:lumMod val="75000"/>
                  </a:schemeClr>
                </a:solidFill>
              </a:rPr>
              <a:t>accès sur authentification</a:t>
            </a:r>
            <a:endParaRPr lang="fr-FR" sz="1200" dirty="0">
              <a:solidFill>
                <a:schemeClr val="tx1">
                  <a:lumMod val="75000"/>
                </a:schemeClr>
              </a:solidFill>
            </a:endParaRPr>
          </a:p>
          <a:p>
            <a:pPr lvl="0"/>
            <a:r>
              <a:rPr lang="fr-FR" sz="1100" b="1" dirty="0">
                <a:solidFill>
                  <a:schemeClr val="bg1"/>
                </a:solidFill>
              </a:rPr>
              <a:t>$u	</a:t>
            </a:r>
            <a:r>
              <a:rPr lang="fr-FR" sz="1100" dirty="0">
                <a:solidFill>
                  <a:schemeClr val="bg1"/>
                </a:solidFill>
              </a:rPr>
              <a:t>URL d’accès à la reproduction</a:t>
            </a:r>
            <a:endParaRPr lang="fr-FR" sz="1200" dirty="0">
              <a:solidFill>
                <a:schemeClr val="bg1"/>
              </a:solidFill>
            </a:endParaRPr>
          </a:p>
          <a:p>
            <a:pPr lvl="0"/>
            <a:r>
              <a:rPr lang="fr-FR" sz="1100" b="1" dirty="0">
                <a:solidFill>
                  <a:schemeClr val="accent4"/>
                </a:solidFill>
              </a:rPr>
              <a:t>$v	</a:t>
            </a:r>
            <a:r>
              <a:rPr lang="fr-FR" sz="1100" dirty="0">
                <a:solidFill>
                  <a:schemeClr val="accent4"/>
                </a:solidFill>
              </a:rPr>
              <a:t>date de consultation</a:t>
            </a:r>
            <a:endParaRPr lang="fr-FR" sz="1200" dirty="0">
              <a:solidFill>
                <a:schemeClr val="accent4"/>
              </a:solidFill>
            </a:endParaRPr>
          </a:p>
          <a:p>
            <a:pPr lvl="0"/>
            <a:r>
              <a:rPr lang="fr-FR" sz="1100" b="1" dirty="0">
                <a:solidFill>
                  <a:schemeClr val="accent6">
                    <a:lumMod val="50000"/>
                  </a:schemeClr>
                </a:solidFill>
              </a:rPr>
              <a:t>$x</a:t>
            </a:r>
            <a:r>
              <a:rPr lang="fr-FR" sz="1100" b="1" dirty="0">
                <a:solidFill>
                  <a:schemeClr val="accent4"/>
                </a:solidFill>
              </a:rPr>
              <a:t>	</a:t>
            </a:r>
            <a:r>
              <a:rPr lang="fr-FR" sz="1100" dirty="0">
                <a:solidFill>
                  <a:schemeClr val="accent6">
                    <a:lumMod val="50000"/>
                  </a:schemeClr>
                </a:solidFill>
              </a:rPr>
              <a:t>identifiant de la ressource reproduite</a:t>
            </a:r>
          </a:p>
          <a:p>
            <a:endParaRPr lang="fr-FR" sz="1100" dirty="0">
              <a:solidFill>
                <a:schemeClr val="accent6">
                  <a:lumMod val="50000"/>
                </a:schemeClr>
              </a:solidFill>
            </a:endParaRPr>
          </a:p>
          <a:p>
            <a:r>
              <a:rPr lang="fr-FR" sz="1100" b="1" dirty="0"/>
              <a:t>456</a:t>
            </a:r>
            <a:r>
              <a:rPr lang="fr-FR" sz="1100" dirty="0"/>
              <a:t> ##</a:t>
            </a:r>
            <a:r>
              <a:rPr lang="fr-FR" sz="1100" dirty="0">
                <a:hlinkClick r:id="rId6"/>
              </a:rPr>
              <a:t>‎$0240168208</a:t>
            </a:r>
            <a:r>
              <a:rPr lang="fr-FR" sz="1100" dirty="0"/>
              <a:t>Les @Humbles (Roubaix. Reproduction numérique), ISSN 2592-1592 </a:t>
            </a:r>
          </a:p>
          <a:p>
            <a:r>
              <a:rPr lang="fr-FR" sz="1100" b="1" dirty="0"/>
              <a:t>530</a:t>
            </a:r>
            <a:r>
              <a:rPr lang="fr-FR" sz="1100" dirty="0"/>
              <a:t> 1#‎$</a:t>
            </a:r>
            <a:r>
              <a:rPr lang="fr-FR" sz="1100" dirty="0" err="1"/>
              <a:t>aLes</a:t>
            </a:r>
            <a:r>
              <a:rPr lang="fr-FR" sz="1100" dirty="0"/>
              <a:t> @Humbles‎$</a:t>
            </a:r>
            <a:r>
              <a:rPr lang="fr-FR" sz="1100" dirty="0" err="1"/>
              <a:t>bRoubaix</a:t>
            </a:r>
            <a:r>
              <a:rPr lang="fr-FR" sz="1100" dirty="0"/>
              <a:t> </a:t>
            </a:r>
            <a:endParaRPr lang="fr-FR" sz="1100" b="1" dirty="0">
              <a:solidFill>
                <a:schemeClr val="accent5"/>
              </a:solidFill>
            </a:endParaRPr>
          </a:p>
          <a:p>
            <a:endParaRPr lang="fr-FR" sz="1100" dirty="0">
              <a:solidFill>
                <a:schemeClr val="accent6">
                  <a:lumMod val="50000"/>
                </a:schemeClr>
              </a:solidFill>
            </a:endParaRPr>
          </a:p>
        </p:txBody>
      </p:sp>
      <p:grpSp>
        <p:nvGrpSpPr>
          <p:cNvPr id="4744" name="Google Shape;4744;p38"/>
          <p:cNvGrpSpPr>
            <a:grpSpLocks noChangeAspect="1"/>
          </p:cNvGrpSpPr>
          <p:nvPr/>
        </p:nvGrpSpPr>
        <p:grpSpPr>
          <a:xfrm>
            <a:off x="8140117" y="2686444"/>
            <a:ext cx="936000" cy="2073215"/>
            <a:chOff x="6443764" y="2125577"/>
            <a:chExt cx="1338712" cy="2965209"/>
          </a:xfrm>
        </p:grpSpPr>
        <p:grpSp>
          <p:nvGrpSpPr>
            <p:cNvPr id="4745" name="Google Shape;4745;p38"/>
            <p:cNvGrpSpPr/>
            <p:nvPr/>
          </p:nvGrpSpPr>
          <p:grpSpPr>
            <a:xfrm>
              <a:off x="6443764" y="2125577"/>
              <a:ext cx="1338712" cy="2965209"/>
              <a:chOff x="4618575" y="506100"/>
              <a:chExt cx="988125" cy="2188669"/>
            </a:xfrm>
          </p:grpSpPr>
          <p:sp>
            <p:nvSpPr>
              <p:cNvPr id="4746" name="Google Shape;4746;p38"/>
              <p:cNvSpPr/>
              <p:nvPr/>
            </p:nvSpPr>
            <p:spPr>
              <a:xfrm>
                <a:off x="4618575" y="2430969"/>
                <a:ext cx="988125" cy="263800"/>
              </a:xfrm>
              <a:custGeom>
                <a:avLst/>
                <a:gdLst/>
                <a:ahLst/>
                <a:cxnLst/>
                <a:rect l="l" t="t" r="r" b="b"/>
                <a:pathLst>
                  <a:path w="39525" h="10552" extrusionOk="0">
                    <a:moveTo>
                      <a:pt x="19775" y="0"/>
                    </a:moveTo>
                    <a:cubicBezTo>
                      <a:pt x="8848" y="0"/>
                      <a:pt x="1" y="2356"/>
                      <a:pt x="1" y="5288"/>
                    </a:cubicBezTo>
                    <a:cubicBezTo>
                      <a:pt x="1" y="8196"/>
                      <a:pt x="8848" y="10552"/>
                      <a:pt x="19775" y="10552"/>
                    </a:cubicBezTo>
                    <a:cubicBezTo>
                      <a:pt x="30677" y="10552"/>
                      <a:pt x="39525" y="8196"/>
                      <a:pt x="39525" y="5288"/>
                    </a:cubicBezTo>
                    <a:cubicBezTo>
                      <a:pt x="39525" y="2356"/>
                      <a:pt x="30677" y="0"/>
                      <a:pt x="19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8"/>
              <p:cNvSpPr/>
              <p:nvPr/>
            </p:nvSpPr>
            <p:spPr>
              <a:xfrm>
                <a:off x="5175600" y="2467450"/>
                <a:ext cx="146650" cy="42000"/>
              </a:xfrm>
              <a:custGeom>
                <a:avLst/>
                <a:gdLst/>
                <a:ahLst/>
                <a:cxnLst/>
                <a:rect l="l" t="t" r="r" b="b"/>
                <a:pathLst>
                  <a:path w="5866" h="1680" extrusionOk="0">
                    <a:moveTo>
                      <a:pt x="3008" y="0"/>
                    </a:moveTo>
                    <a:lnTo>
                      <a:pt x="25" y="301"/>
                    </a:lnTo>
                    <a:lnTo>
                      <a:pt x="0" y="1680"/>
                    </a:lnTo>
                    <a:lnTo>
                      <a:pt x="5614" y="1504"/>
                    </a:lnTo>
                    <a:cubicBezTo>
                      <a:pt x="5865" y="0"/>
                      <a:pt x="3008"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8"/>
              <p:cNvSpPr/>
              <p:nvPr/>
            </p:nvSpPr>
            <p:spPr>
              <a:xfrm>
                <a:off x="4866700" y="2490625"/>
                <a:ext cx="146450" cy="42000"/>
              </a:xfrm>
              <a:custGeom>
                <a:avLst/>
                <a:gdLst/>
                <a:ahLst/>
                <a:cxnLst/>
                <a:rect l="l" t="t" r="r" b="b"/>
                <a:pathLst>
                  <a:path w="5858" h="1680" extrusionOk="0">
                    <a:moveTo>
                      <a:pt x="3016" y="1"/>
                    </a:moveTo>
                    <a:cubicBezTo>
                      <a:pt x="3011" y="1"/>
                      <a:pt x="3008" y="1"/>
                      <a:pt x="3008" y="1"/>
                    </a:cubicBezTo>
                    <a:lnTo>
                      <a:pt x="25" y="301"/>
                    </a:lnTo>
                    <a:lnTo>
                      <a:pt x="0" y="1680"/>
                    </a:lnTo>
                    <a:lnTo>
                      <a:pt x="0" y="1680"/>
                    </a:lnTo>
                    <a:lnTo>
                      <a:pt x="5614" y="1505"/>
                    </a:lnTo>
                    <a:cubicBezTo>
                      <a:pt x="5857" y="24"/>
                      <a:pt x="3186" y="1"/>
                      <a:pt x="3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8"/>
              <p:cNvSpPr/>
              <p:nvPr/>
            </p:nvSpPr>
            <p:spPr>
              <a:xfrm>
                <a:off x="4864200" y="2314575"/>
                <a:ext cx="151025" cy="47000"/>
              </a:xfrm>
              <a:custGeom>
                <a:avLst/>
                <a:gdLst/>
                <a:ahLst/>
                <a:cxnLst/>
                <a:rect l="l" t="t" r="r" b="b"/>
                <a:pathLst>
                  <a:path w="6041" h="1880" extrusionOk="0">
                    <a:moveTo>
                      <a:pt x="0" y="0"/>
                    </a:moveTo>
                    <a:lnTo>
                      <a:pt x="25" y="1579"/>
                    </a:lnTo>
                    <a:lnTo>
                      <a:pt x="5664" y="1880"/>
                    </a:lnTo>
                    <a:lnTo>
                      <a:pt x="6040" y="30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8"/>
              <p:cNvSpPr/>
              <p:nvPr/>
            </p:nvSpPr>
            <p:spPr>
              <a:xfrm>
                <a:off x="5154925" y="2323975"/>
                <a:ext cx="135975" cy="47000"/>
              </a:xfrm>
              <a:custGeom>
                <a:avLst/>
                <a:gdLst/>
                <a:ahLst/>
                <a:cxnLst/>
                <a:rect l="l" t="t" r="r" b="b"/>
                <a:pathLst>
                  <a:path w="5439" h="1880" extrusionOk="0">
                    <a:moveTo>
                      <a:pt x="5439" y="0"/>
                    </a:moveTo>
                    <a:lnTo>
                      <a:pt x="0" y="326"/>
                    </a:lnTo>
                    <a:lnTo>
                      <a:pt x="226" y="1880"/>
                    </a:lnTo>
                    <a:lnTo>
                      <a:pt x="5138" y="1604"/>
                    </a:lnTo>
                    <a:cubicBezTo>
                      <a:pt x="5238" y="1078"/>
                      <a:pt x="5339" y="551"/>
                      <a:pt x="5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8"/>
              <p:cNvSpPr/>
              <p:nvPr/>
            </p:nvSpPr>
            <p:spPr>
              <a:xfrm>
                <a:off x="4862950" y="2263175"/>
                <a:ext cx="164175" cy="47650"/>
              </a:xfrm>
              <a:custGeom>
                <a:avLst/>
                <a:gdLst/>
                <a:ahLst/>
                <a:cxnLst/>
                <a:rect l="l" t="t" r="r" b="b"/>
                <a:pathLst>
                  <a:path w="6567" h="1906" extrusionOk="0">
                    <a:moveTo>
                      <a:pt x="0" y="1"/>
                    </a:moveTo>
                    <a:lnTo>
                      <a:pt x="25" y="1580"/>
                    </a:lnTo>
                    <a:lnTo>
                      <a:pt x="6191" y="1906"/>
                    </a:lnTo>
                    <a:lnTo>
                      <a:pt x="6566" y="352"/>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8"/>
              <p:cNvSpPr/>
              <p:nvPr/>
            </p:nvSpPr>
            <p:spPr>
              <a:xfrm>
                <a:off x="4864825" y="2365950"/>
                <a:ext cx="138500" cy="45750"/>
              </a:xfrm>
              <a:custGeom>
                <a:avLst/>
                <a:gdLst/>
                <a:ahLst/>
                <a:cxnLst/>
                <a:rect l="l" t="t" r="r" b="b"/>
                <a:pathLst>
                  <a:path w="5540" h="1830" extrusionOk="0">
                    <a:moveTo>
                      <a:pt x="0" y="0"/>
                    </a:moveTo>
                    <a:lnTo>
                      <a:pt x="25" y="1579"/>
                    </a:lnTo>
                    <a:lnTo>
                      <a:pt x="5163" y="1830"/>
                    </a:lnTo>
                    <a:lnTo>
                      <a:pt x="5539" y="276"/>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8"/>
              <p:cNvSpPr/>
              <p:nvPr/>
            </p:nvSpPr>
            <p:spPr>
              <a:xfrm>
                <a:off x="5114825" y="2065200"/>
                <a:ext cx="213050" cy="51400"/>
              </a:xfrm>
              <a:custGeom>
                <a:avLst/>
                <a:gdLst/>
                <a:ahLst/>
                <a:cxnLst/>
                <a:rect l="l" t="t" r="r" b="b"/>
                <a:pathLst>
                  <a:path w="8522" h="2056" extrusionOk="0">
                    <a:moveTo>
                      <a:pt x="8522" y="0"/>
                    </a:moveTo>
                    <a:lnTo>
                      <a:pt x="0" y="501"/>
                    </a:lnTo>
                    <a:lnTo>
                      <a:pt x="251" y="2055"/>
                    </a:lnTo>
                    <a:lnTo>
                      <a:pt x="8321" y="1579"/>
                    </a:lnTo>
                    <a:cubicBezTo>
                      <a:pt x="8396" y="1053"/>
                      <a:pt x="8471" y="526"/>
                      <a:pt x="8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8"/>
              <p:cNvSpPr/>
              <p:nvPr/>
            </p:nvSpPr>
            <p:spPr>
              <a:xfrm>
                <a:off x="4857300" y="1948025"/>
                <a:ext cx="483725" cy="60175"/>
              </a:xfrm>
              <a:custGeom>
                <a:avLst/>
                <a:gdLst/>
                <a:ahLst/>
                <a:cxnLst/>
                <a:rect l="l" t="t" r="r" b="b"/>
                <a:pathLst>
                  <a:path w="19349" h="2407" extrusionOk="0">
                    <a:moveTo>
                      <a:pt x="19349" y="0"/>
                    </a:moveTo>
                    <a:lnTo>
                      <a:pt x="0" y="677"/>
                    </a:lnTo>
                    <a:lnTo>
                      <a:pt x="26" y="1855"/>
                    </a:lnTo>
                    <a:lnTo>
                      <a:pt x="9274" y="2331"/>
                    </a:lnTo>
                    <a:lnTo>
                      <a:pt x="9625" y="852"/>
                    </a:lnTo>
                    <a:lnTo>
                      <a:pt x="9875" y="2381"/>
                    </a:lnTo>
                    <a:lnTo>
                      <a:pt x="9975" y="2381"/>
                    </a:lnTo>
                    <a:lnTo>
                      <a:pt x="9975" y="2406"/>
                    </a:lnTo>
                    <a:lnTo>
                      <a:pt x="19148" y="1855"/>
                    </a:lnTo>
                    <a:cubicBezTo>
                      <a:pt x="19224" y="1203"/>
                      <a:pt x="19274" y="577"/>
                      <a:pt x="193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8"/>
              <p:cNvSpPr/>
              <p:nvPr/>
            </p:nvSpPr>
            <p:spPr>
              <a:xfrm>
                <a:off x="4858550" y="2006300"/>
                <a:ext cx="228100" cy="50775"/>
              </a:xfrm>
              <a:custGeom>
                <a:avLst/>
                <a:gdLst/>
                <a:ahLst/>
                <a:cxnLst/>
                <a:rect l="l" t="t" r="r" b="b"/>
                <a:pathLst>
                  <a:path w="9124" h="2031" extrusionOk="0">
                    <a:moveTo>
                      <a:pt x="1" y="0"/>
                    </a:moveTo>
                    <a:lnTo>
                      <a:pt x="26" y="1579"/>
                    </a:lnTo>
                    <a:lnTo>
                      <a:pt x="8748" y="2030"/>
                    </a:lnTo>
                    <a:lnTo>
                      <a:pt x="9123" y="47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8"/>
              <p:cNvSpPr/>
              <p:nvPr/>
            </p:nvSpPr>
            <p:spPr>
              <a:xfrm>
                <a:off x="5106050" y="2006925"/>
                <a:ext cx="228725" cy="58925"/>
              </a:xfrm>
              <a:custGeom>
                <a:avLst/>
                <a:gdLst/>
                <a:ahLst/>
                <a:cxnLst/>
                <a:rect l="l" t="t" r="r" b="b"/>
                <a:pathLst>
                  <a:path w="9149" h="2357" extrusionOk="0">
                    <a:moveTo>
                      <a:pt x="9148" y="0"/>
                    </a:moveTo>
                    <a:lnTo>
                      <a:pt x="0" y="527"/>
                    </a:lnTo>
                    <a:lnTo>
                      <a:pt x="276" y="2356"/>
                    </a:lnTo>
                    <a:lnTo>
                      <a:pt x="8923" y="1855"/>
                    </a:lnTo>
                    <a:cubicBezTo>
                      <a:pt x="8998" y="1203"/>
                      <a:pt x="9073" y="602"/>
                      <a:pt x="9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8"/>
              <p:cNvSpPr/>
              <p:nvPr/>
            </p:nvSpPr>
            <p:spPr>
              <a:xfrm>
                <a:off x="4860425" y="2109050"/>
                <a:ext cx="202425" cy="49525"/>
              </a:xfrm>
              <a:custGeom>
                <a:avLst/>
                <a:gdLst/>
                <a:ahLst/>
                <a:cxnLst/>
                <a:rect l="l" t="t" r="r" b="b"/>
                <a:pathLst>
                  <a:path w="8097" h="1981" extrusionOk="0">
                    <a:moveTo>
                      <a:pt x="1" y="0"/>
                    </a:moveTo>
                    <a:lnTo>
                      <a:pt x="26" y="1579"/>
                    </a:lnTo>
                    <a:lnTo>
                      <a:pt x="7720" y="1980"/>
                    </a:lnTo>
                    <a:lnTo>
                      <a:pt x="8096" y="427"/>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8"/>
              <p:cNvSpPr/>
              <p:nvPr/>
            </p:nvSpPr>
            <p:spPr>
              <a:xfrm>
                <a:off x="4859175" y="2057675"/>
                <a:ext cx="215575" cy="50150"/>
              </a:xfrm>
              <a:custGeom>
                <a:avLst/>
                <a:gdLst/>
                <a:ahLst/>
                <a:cxnLst/>
                <a:rect l="l" t="t" r="r" b="b"/>
                <a:pathLst>
                  <a:path w="8623" h="2006" extrusionOk="0">
                    <a:moveTo>
                      <a:pt x="1" y="0"/>
                    </a:moveTo>
                    <a:lnTo>
                      <a:pt x="26" y="1579"/>
                    </a:lnTo>
                    <a:lnTo>
                      <a:pt x="8246" y="2005"/>
                    </a:lnTo>
                    <a:lnTo>
                      <a:pt x="8622" y="451"/>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8"/>
              <p:cNvSpPr/>
              <p:nvPr/>
            </p:nvSpPr>
            <p:spPr>
              <a:xfrm>
                <a:off x="4861050" y="2160425"/>
                <a:ext cx="189875" cy="48900"/>
              </a:xfrm>
              <a:custGeom>
                <a:avLst/>
                <a:gdLst/>
                <a:ahLst/>
                <a:cxnLst/>
                <a:rect l="l" t="t" r="r" b="b"/>
                <a:pathLst>
                  <a:path w="7595" h="1956" extrusionOk="0">
                    <a:moveTo>
                      <a:pt x="1" y="1"/>
                    </a:moveTo>
                    <a:lnTo>
                      <a:pt x="26" y="1580"/>
                    </a:lnTo>
                    <a:lnTo>
                      <a:pt x="7219" y="1956"/>
                    </a:lnTo>
                    <a:lnTo>
                      <a:pt x="7595" y="402"/>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8"/>
              <p:cNvSpPr/>
              <p:nvPr/>
            </p:nvSpPr>
            <p:spPr>
              <a:xfrm>
                <a:off x="4856675" y="1839625"/>
                <a:ext cx="494375" cy="113425"/>
              </a:xfrm>
              <a:custGeom>
                <a:avLst/>
                <a:gdLst/>
                <a:ahLst/>
                <a:cxnLst/>
                <a:rect l="l" t="t" r="r" b="b"/>
                <a:pathLst>
                  <a:path w="19775" h="4537" extrusionOk="0">
                    <a:moveTo>
                      <a:pt x="19775" y="0"/>
                    </a:moveTo>
                    <a:lnTo>
                      <a:pt x="0" y="3234"/>
                    </a:lnTo>
                    <a:lnTo>
                      <a:pt x="25" y="4537"/>
                    </a:lnTo>
                    <a:lnTo>
                      <a:pt x="19424" y="3860"/>
                    </a:lnTo>
                    <a:cubicBezTo>
                      <a:pt x="19650" y="1529"/>
                      <a:pt x="19775" y="1"/>
                      <a:pt x="19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8"/>
              <p:cNvSpPr/>
              <p:nvPr/>
            </p:nvSpPr>
            <p:spPr>
              <a:xfrm>
                <a:off x="4862300" y="2211800"/>
                <a:ext cx="176725" cy="48275"/>
              </a:xfrm>
              <a:custGeom>
                <a:avLst/>
                <a:gdLst/>
                <a:ahLst/>
                <a:cxnLst/>
                <a:rect l="l" t="t" r="r" b="b"/>
                <a:pathLst>
                  <a:path w="7069" h="1931" extrusionOk="0">
                    <a:moveTo>
                      <a:pt x="1" y="1"/>
                    </a:moveTo>
                    <a:lnTo>
                      <a:pt x="26" y="1580"/>
                    </a:lnTo>
                    <a:lnTo>
                      <a:pt x="6693" y="1931"/>
                    </a:lnTo>
                    <a:lnTo>
                      <a:pt x="7069" y="377"/>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8"/>
              <p:cNvSpPr/>
              <p:nvPr/>
            </p:nvSpPr>
            <p:spPr>
              <a:xfrm>
                <a:off x="5122975" y="2116575"/>
                <a:ext cx="198625" cy="50775"/>
              </a:xfrm>
              <a:custGeom>
                <a:avLst/>
                <a:gdLst/>
                <a:ahLst/>
                <a:cxnLst/>
                <a:rect l="l" t="t" r="r" b="b"/>
                <a:pathLst>
                  <a:path w="7945" h="2031" extrusionOk="0">
                    <a:moveTo>
                      <a:pt x="7945" y="0"/>
                    </a:moveTo>
                    <a:lnTo>
                      <a:pt x="0" y="476"/>
                    </a:lnTo>
                    <a:lnTo>
                      <a:pt x="251" y="2030"/>
                    </a:lnTo>
                    <a:lnTo>
                      <a:pt x="7744" y="1604"/>
                    </a:lnTo>
                    <a:cubicBezTo>
                      <a:pt x="7820" y="1078"/>
                      <a:pt x="7870" y="527"/>
                      <a:pt x="7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8"/>
              <p:cNvSpPr/>
              <p:nvPr/>
            </p:nvSpPr>
            <p:spPr>
              <a:xfrm>
                <a:off x="4866700" y="2468700"/>
                <a:ext cx="112800" cy="32600"/>
              </a:xfrm>
              <a:custGeom>
                <a:avLst/>
                <a:gdLst/>
                <a:ahLst/>
                <a:cxnLst/>
                <a:rect l="l" t="t" r="r" b="b"/>
                <a:pathLst>
                  <a:path w="4512" h="1304" extrusionOk="0">
                    <a:moveTo>
                      <a:pt x="0" y="1"/>
                    </a:moveTo>
                    <a:lnTo>
                      <a:pt x="25" y="1304"/>
                    </a:lnTo>
                    <a:lnTo>
                      <a:pt x="4236" y="1304"/>
                    </a:lnTo>
                    <a:lnTo>
                      <a:pt x="4512" y="226"/>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8"/>
              <p:cNvSpPr/>
              <p:nvPr/>
            </p:nvSpPr>
            <p:spPr>
              <a:xfrm>
                <a:off x="5138625" y="2220575"/>
                <a:ext cx="169200" cy="48900"/>
              </a:xfrm>
              <a:custGeom>
                <a:avLst/>
                <a:gdLst/>
                <a:ahLst/>
                <a:cxnLst/>
                <a:rect l="l" t="t" r="r" b="b"/>
                <a:pathLst>
                  <a:path w="6768" h="1956" extrusionOk="0">
                    <a:moveTo>
                      <a:pt x="6768" y="1"/>
                    </a:moveTo>
                    <a:lnTo>
                      <a:pt x="1" y="377"/>
                    </a:lnTo>
                    <a:lnTo>
                      <a:pt x="251" y="1956"/>
                    </a:lnTo>
                    <a:lnTo>
                      <a:pt x="6517" y="1580"/>
                    </a:lnTo>
                    <a:cubicBezTo>
                      <a:pt x="6592" y="1053"/>
                      <a:pt x="6692" y="527"/>
                      <a:pt x="6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8"/>
              <p:cNvSpPr/>
              <p:nvPr/>
            </p:nvSpPr>
            <p:spPr>
              <a:xfrm>
                <a:off x="5162450" y="2375975"/>
                <a:ext cx="117800" cy="45750"/>
              </a:xfrm>
              <a:custGeom>
                <a:avLst/>
                <a:gdLst/>
                <a:ahLst/>
                <a:cxnLst/>
                <a:rect l="l" t="t" r="r" b="b"/>
                <a:pathLst>
                  <a:path w="4712" h="1830" extrusionOk="0">
                    <a:moveTo>
                      <a:pt x="4712" y="0"/>
                    </a:moveTo>
                    <a:lnTo>
                      <a:pt x="0" y="276"/>
                    </a:lnTo>
                    <a:lnTo>
                      <a:pt x="251" y="1830"/>
                    </a:lnTo>
                    <a:lnTo>
                      <a:pt x="4361" y="1604"/>
                    </a:lnTo>
                    <a:cubicBezTo>
                      <a:pt x="4486" y="1103"/>
                      <a:pt x="4612" y="577"/>
                      <a:pt x="4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8"/>
              <p:cNvSpPr/>
              <p:nvPr/>
            </p:nvSpPr>
            <p:spPr>
              <a:xfrm>
                <a:off x="5146775" y="2271950"/>
                <a:ext cx="152900" cy="48275"/>
              </a:xfrm>
              <a:custGeom>
                <a:avLst/>
                <a:gdLst/>
                <a:ahLst/>
                <a:cxnLst/>
                <a:rect l="l" t="t" r="r" b="b"/>
                <a:pathLst>
                  <a:path w="6116" h="1931" extrusionOk="0">
                    <a:moveTo>
                      <a:pt x="6116" y="1"/>
                    </a:moveTo>
                    <a:lnTo>
                      <a:pt x="0" y="377"/>
                    </a:lnTo>
                    <a:lnTo>
                      <a:pt x="251" y="1931"/>
                    </a:lnTo>
                    <a:lnTo>
                      <a:pt x="5840" y="1605"/>
                    </a:lnTo>
                    <a:cubicBezTo>
                      <a:pt x="5940" y="1079"/>
                      <a:pt x="6016" y="552"/>
                      <a:pt x="6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8"/>
              <p:cNvSpPr/>
              <p:nvPr/>
            </p:nvSpPr>
            <p:spPr>
              <a:xfrm>
                <a:off x="4866075" y="2417325"/>
                <a:ext cx="125325" cy="45125"/>
              </a:xfrm>
              <a:custGeom>
                <a:avLst/>
                <a:gdLst/>
                <a:ahLst/>
                <a:cxnLst/>
                <a:rect l="l" t="t" r="r" b="b"/>
                <a:pathLst>
                  <a:path w="5013" h="1805" extrusionOk="0">
                    <a:moveTo>
                      <a:pt x="0" y="0"/>
                    </a:moveTo>
                    <a:lnTo>
                      <a:pt x="25" y="1554"/>
                    </a:lnTo>
                    <a:lnTo>
                      <a:pt x="4637" y="1805"/>
                    </a:lnTo>
                    <a:lnTo>
                      <a:pt x="5013" y="25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8"/>
              <p:cNvSpPr/>
              <p:nvPr/>
            </p:nvSpPr>
            <p:spPr>
              <a:xfrm>
                <a:off x="5131100" y="2168575"/>
                <a:ext cx="183625" cy="50150"/>
              </a:xfrm>
              <a:custGeom>
                <a:avLst/>
                <a:gdLst/>
                <a:ahLst/>
                <a:cxnLst/>
                <a:rect l="l" t="t" r="r" b="b"/>
                <a:pathLst>
                  <a:path w="7345" h="2006" extrusionOk="0">
                    <a:moveTo>
                      <a:pt x="7344" y="0"/>
                    </a:moveTo>
                    <a:lnTo>
                      <a:pt x="1" y="427"/>
                    </a:lnTo>
                    <a:lnTo>
                      <a:pt x="226" y="2005"/>
                    </a:lnTo>
                    <a:lnTo>
                      <a:pt x="7119" y="1579"/>
                    </a:lnTo>
                    <a:cubicBezTo>
                      <a:pt x="7194" y="1053"/>
                      <a:pt x="7269" y="527"/>
                      <a:pt x="7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8"/>
              <p:cNvSpPr/>
              <p:nvPr/>
            </p:nvSpPr>
            <p:spPr>
              <a:xfrm>
                <a:off x="5170575" y="2427975"/>
                <a:ext cx="97775" cy="53275"/>
              </a:xfrm>
              <a:custGeom>
                <a:avLst/>
                <a:gdLst/>
                <a:ahLst/>
                <a:cxnLst/>
                <a:rect l="l" t="t" r="r" b="b"/>
                <a:pathLst>
                  <a:path w="3911" h="2131" extrusionOk="0">
                    <a:moveTo>
                      <a:pt x="3911" y="0"/>
                    </a:moveTo>
                    <a:lnTo>
                      <a:pt x="1" y="226"/>
                    </a:lnTo>
                    <a:lnTo>
                      <a:pt x="302" y="2131"/>
                    </a:lnTo>
                    <a:lnTo>
                      <a:pt x="3359" y="1655"/>
                    </a:lnTo>
                    <a:cubicBezTo>
                      <a:pt x="3560" y="1178"/>
                      <a:pt x="3735" y="627"/>
                      <a:pt x="3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8"/>
              <p:cNvSpPr/>
              <p:nvPr/>
            </p:nvSpPr>
            <p:spPr>
              <a:xfrm>
                <a:off x="4866700" y="2456175"/>
                <a:ext cx="115300" cy="18200"/>
              </a:xfrm>
              <a:custGeom>
                <a:avLst/>
                <a:gdLst/>
                <a:ahLst/>
                <a:cxnLst/>
                <a:rect l="l" t="t" r="r" b="b"/>
                <a:pathLst>
                  <a:path w="4612" h="728" extrusionOk="0">
                    <a:moveTo>
                      <a:pt x="0" y="0"/>
                    </a:moveTo>
                    <a:lnTo>
                      <a:pt x="0" y="502"/>
                    </a:lnTo>
                    <a:lnTo>
                      <a:pt x="4512" y="727"/>
                    </a:lnTo>
                    <a:lnTo>
                      <a:pt x="4612"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8"/>
              <p:cNvSpPr/>
              <p:nvPr/>
            </p:nvSpPr>
            <p:spPr>
              <a:xfrm>
                <a:off x="4865450" y="2405425"/>
                <a:ext cx="128475" cy="18200"/>
              </a:xfrm>
              <a:custGeom>
                <a:avLst/>
                <a:gdLst/>
                <a:ahLst/>
                <a:cxnLst/>
                <a:rect l="l" t="t" r="r" b="b"/>
                <a:pathLst>
                  <a:path w="5139" h="728" extrusionOk="0">
                    <a:moveTo>
                      <a:pt x="0" y="0"/>
                    </a:moveTo>
                    <a:lnTo>
                      <a:pt x="25" y="476"/>
                    </a:lnTo>
                    <a:lnTo>
                      <a:pt x="5038" y="727"/>
                    </a:lnTo>
                    <a:lnTo>
                      <a:pt x="5138"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8"/>
              <p:cNvSpPr/>
              <p:nvPr/>
            </p:nvSpPr>
            <p:spPr>
              <a:xfrm>
                <a:off x="4864825" y="2354050"/>
                <a:ext cx="141000" cy="18800"/>
              </a:xfrm>
              <a:custGeom>
                <a:avLst/>
                <a:gdLst/>
                <a:ahLst/>
                <a:cxnLst/>
                <a:rect l="l" t="t" r="r" b="b"/>
                <a:pathLst>
                  <a:path w="5640" h="752" extrusionOk="0">
                    <a:moveTo>
                      <a:pt x="0" y="0"/>
                    </a:moveTo>
                    <a:lnTo>
                      <a:pt x="0" y="476"/>
                    </a:lnTo>
                    <a:lnTo>
                      <a:pt x="5539" y="752"/>
                    </a:lnTo>
                    <a:lnTo>
                      <a:pt x="5639" y="30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8"/>
              <p:cNvSpPr/>
              <p:nvPr/>
            </p:nvSpPr>
            <p:spPr>
              <a:xfrm>
                <a:off x="4863575" y="2302650"/>
                <a:ext cx="154150" cy="19450"/>
              </a:xfrm>
              <a:custGeom>
                <a:avLst/>
                <a:gdLst/>
                <a:ahLst/>
                <a:cxnLst/>
                <a:rect l="l" t="t" r="r" b="b"/>
                <a:pathLst>
                  <a:path w="6166" h="778" extrusionOk="0">
                    <a:moveTo>
                      <a:pt x="0" y="1"/>
                    </a:moveTo>
                    <a:lnTo>
                      <a:pt x="25" y="477"/>
                    </a:lnTo>
                    <a:lnTo>
                      <a:pt x="6065" y="778"/>
                    </a:lnTo>
                    <a:lnTo>
                      <a:pt x="6166" y="32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8"/>
              <p:cNvSpPr/>
              <p:nvPr/>
            </p:nvSpPr>
            <p:spPr>
              <a:xfrm>
                <a:off x="4862950" y="2251275"/>
                <a:ext cx="166675" cy="20700"/>
              </a:xfrm>
              <a:custGeom>
                <a:avLst/>
                <a:gdLst/>
                <a:ahLst/>
                <a:cxnLst/>
                <a:rect l="l" t="t" r="r" b="b"/>
                <a:pathLst>
                  <a:path w="6667" h="828" extrusionOk="0">
                    <a:moveTo>
                      <a:pt x="0" y="1"/>
                    </a:moveTo>
                    <a:lnTo>
                      <a:pt x="0" y="477"/>
                    </a:lnTo>
                    <a:lnTo>
                      <a:pt x="6566" y="828"/>
                    </a:lnTo>
                    <a:lnTo>
                      <a:pt x="6667" y="35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8"/>
              <p:cNvSpPr/>
              <p:nvPr/>
            </p:nvSpPr>
            <p:spPr>
              <a:xfrm>
                <a:off x="4861675" y="2199900"/>
                <a:ext cx="179850" cy="21325"/>
              </a:xfrm>
              <a:custGeom>
                <a:avLst/>
                <a:gdLst/>
                <a:ahLst/>
                <a:cxnLst/>
                <a:rect l="l" t="t" r="r" b="b"/>
                <a:pathLst>
                  <a:path w="7194" h="853" extrusionOk="0">
                    <a:moveTo>
                      <a:pt x="1" y="1"/>
                    </a:moveTo>
                    <a:lnTo>
                      <a:pt x="26" y="477"/>
                    </a:lnTo>
                    <a:lnTo>
                      <a:pt x="7094" y="853"/>
                    </a:lnTo>
                    <a:lnTo>
                      <a:pt x="7194" y="37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8"/>
              <p:cNvSpPr/>
              <p:nvPr/>
            </p:nvSpPr>
            <p:spPr>
              <a:xfrm>
                <a:off x="4861050" y="2148525"/>
                <a:ext cx="192400" cy="21950"/>
              </a:xfrm>
              <a:custGeom>
                <a:avLst/>
                <a:gdLst/>
                <a:ahLst/>
                <a:cxnLst/>
                <a:rect l="l" t="t" r="r" b="b"/>
                <a:pathLst>
                  <a:path w="7696" h="878" extrusionOk="0">
                    <a:moveTo>
                      <a:pt x="1" y="0"/>
                    </a:moveTo>
                    <a:lnTo>
                      <a:pt x="1" y="477"/>
                    </a:lnTo>
                    <a:lnTo>
                      <a:pt x="7595" y="878"/>
                    </a:lnTo>
                    <a:lnTo>
                      <a:pt x="7695" y="4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8"/>
              <p:cNvSpPr/>
              <p:nvPr/>
            </p:nvSpPr>
            <p:spPr>
              <a:xfrm>
                <a:off x="4859800" y="2097150"/>
                <a:ext cx="205550" cy="22575"/>
              </a:xfrm>
              <a:custGeom>
                <a:avLst/>
                <a:gdLst/>
                <a:ahLst/>
                <a:cxnLst/>
                <a:rect l="l" t="t" r="r" b="b"/>
                <a:pathLst>
                  <a:path w="8222" h="903" extrusionOk="0">
                    <a:moveTo>
                      <a:pt x="1" y="0"/>
                    </a:moveTo>
                    <a:lnTo>
                      <a:pt x="26" y="476"/>
                    </a:lnTo>
                    <a:lnTo>
                      <a:pt x="8121" y="903"/>
                    </a:lnTo>
                    <a:lnTo>
                      <a:pt x="8221" y="42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8"/>
              <p:cNvSpPr/>
              <p:nvPr/>
            </p:nvSpPr>
            <p:spPr>
              <a:xfrm>
                <a:off x="4859175" y="2045775"/>
                <a:ext cx="218075" cy="23200"/>
              </a:xfrm>
              <a:custGeom>
                <a:avLst/>
                <a:gdLst/>
                <a:ahLst/>
                <a:cxnLst/>
                <a:rect l="l" t="t" r="r" b="b"/>
                <a:pathLst>
                  <a:path w="8723" h="928" extrusionOk="0">
                    <a:moveTo>
                      <a:pt x="1" y="0"/>
                    </a:moveTo>
                    <a:lnTo>
                      <a:pt x="1" y="476"/>
                    </a:lnTo>
                    <a:lnTo>
                      <a:pt x="8622" y="927"/>
                    </a:lnTo>
                    <a:lnTo>
                      <a:pt x="8723" y="45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8"/>
              <p:cNvSpPr/>
              <p:nvPr/>
            </p:nvSpPr>
            <p:spPr>
              <a:xfrm>
                <a:off x="5104175" y="2007550"/>
                <a:ext cx="2525" cy="650"/>
              </a:xfrm>
              <a:custGeom>
                <a:avLst/>
                <a:gdLst/>
                <a:ahLst/>
                <a:cxnLst/>
                <a:rect l="l" t="t" r="r" b="b"/>
                <a:pathLst>
                  <a:path w="101" h="26" extrusionOk="0">
                    <a:moveTo>
                      <a:pt x="0" y="0"/>
                    </a:moveTo>
                    <a:lnTo>
                      <a:pt x="0" y="25"/>
                    </a:lnTo>
                    <a:lnTo>
                      <a:pt x="100" y="25"/>
                    </a:lnTo>
                    <a:lnTo>
                      <a:pt x="100" y="0"/>
                    </a:lnTo>
                    <a:close/>
                  </a:path>
                </a:pathLst>
              </a:custGeom>
              <a:solidFill>
                <a:srgbClr val="F9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8"/>
              <p:cNvSpPr/>
              <p:nvPr/>
            </p:nvSpPr>
            <p:spPr>
              <a:xfrm>
                <a:off x="4857925" y="1994400"/>
                <a:ext cx="231225" cy="23825"/>
              </a:xfrm>
              <a:custGeom>
                <a:avLst/>
                <a:gdLst/>
                <a:ahLst/>
                <a:cxnLst/>
                <a:rect l="l" t="t" r="r" b="b"/>
                <a:pathLst>
                  <a:path w="9249" h="953" extrusionOk="0">
                    <a:moveTo>
                      <a:pt x="1" y="0"/>
                    </a:moveTo>
                    <a:lnTo>
                      <a:pt x="26" y="476"/>
                    </a:lnTo>
                    <a:lnTo>
                      <a:pt x="9148" y="952"/>
                    </a:lnTo>
                    <a:lnTo>
                      <a:pt x="9249" y="47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8"/>
              <p:cNvSpPr/>
              <p:nvPr/>
            </p:nvSpPr>
            <p:spPr>
              <a:xfrm>
                <a:off x="5168700" y="2416075"/>
                <a:ext cx="102775" cy="17575"/>
              </a:xfrm>
              <a:custGeom>
                <a:avLst/>
                <a:gdLst/>
                <a:ahLst/>
                <a:cxnLst/>
                <a:rect l="l" t="t" r="r" b="b"/>
                <a:pathLst>
                  <a:path w="4111" h="703" extrusionOk="0">
                    <a:moveTo>
                      <a:pt x="4111" y="0"/>
                    </a:moveTo>
                    <a:lnTo>
                      <a:pt x="1" y="226"/>
                    </a:lnTo>
                    <a:lnTo>
                      <a:pt x="76" y="702"/>
                    </a:lnTo>
                    <a:lnTo>
                      <a:pt x="3986" y="476"/>
                    </a:lnTo>
                    <a:cubicBezTo>
                      <a:pt x="4011" y="326"/>
                      <a:pt x="4061" y="151"/>
                      <a:pt x="4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8"/>
              <p:cNvSpPr/>
              <p:nvPr/>
            </p:nvSpPr>
            <p:spPr>
              <a:xfrm>
                <a:off x="5160550" y="2364075"/>
                <a:ext cx="122850" cy="18800"/>
              </a:xfrm>
              <a:custGeom>
                <a:avLst/>
                <a:gdLst/>
                <a:ahLst/>
                <a:cxnLst/>
                <a:rect l="l" t="t" r="r" b="b"/>
                <a:pathLst>
                  <a:path w="4914" h="752" extrusionOk="0">
                    <a:moveTo>
                      <a:pt x="4913" y="0"/>
                    </a:moveTo>
                    <a:lnTo>
                      <a:pt x="1" y="276"/>
                    </a:lnTo>
                    <a:lnTo>
                      <a:pt x="76" y="752"/>
                    </a:lnTo>
                    <a:lnTo>
                      <a:pt x="4788" y="476"/>
                    </a:lnTo>
                    <a:cubicBezTo>
                      <a:pt x="4838" y="326"/>
                      <a:pt x="4863" y="150"/>
                      <a:pt x="4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8"/>
              <p:cNvSpPr/>
              <p:nvPr/>
            </p:nvSpPr>
            <p:spPr>
              <a:xfrm>
                <a:off x="5153050" y="2312050"/>
                <a:ext cx="139750" cy="20075"/>
              </a:xfrm>
              <a:custGeom>
                <a:avLst/>
                <a:gdLst/>
                <a:ahLst/>
                <a:cxnLst/>
                <a:rect l="l" t="t" r="r" b="b"/>
                <a:pathLst>
                  <a:path w="5590" h="803" extrusionOk="0">
                    <a:moveTo>
                      <a:pt x="5589" y="1"/>
                    </a:moveTo>
                    <a:lnTo>
                      <a:pt x="0" y="327"/>
                    </a:lnTo>
                    <a:lnTo>
                      <a:pt x="75" y="803"/>
                    </a:lnTo>
                    <a:lnTo>
                      <a:pt x="5514" y="477"/>
                    </a:lnTo>
                    <a:cubicBezTo>
                      <a:pt x="5539" y="327"/>
                      <a:pt x="5564" y="151"/>
                      <a:pt x="5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8"/>
              <p:cNvSpPr/>
              <p:nvPr/>
            </p:nvSpPr>
            <p:spPr>
              <a:xfrm>
                <a:off x="5144900" y="2260050"/>
                <a:ext cx="156650" cy="21325"/>
              </a:xfrm>
              <a:custGeom>
                <a:avLst/>
                <a:gdLst/>
                <a:ahLst/>
                <a:cxnLst/>
                <a:rect l="l" t="t" r="r" b="b"/>
                <a:pathLst>
                  <a:path w="6266" h="853" extrusionOk="0">
                    <a:moveTo>
                      <a:pt x="6266" y="1"/>
                    </a:moveTo>
                    <a:lnTo>
                      <a:pt x="0" y="377"/>
                    </a:lnTo>
                    <a:lnTo>
                      <a:pt x="75" y="853"/>
                    </a:lnTo>
                    <a:lnTo>
                      <a:pt x="6191" y="477"/>
                    </a:lnTo>
                    <a:cubicBezTo>
                      <a:pt x="6216" y="326"/>
                      <a:pt x="6241" y="151"/>
                      <a:pt x="6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8"/>
              <p:cNvSpPr/>
              <p:nvPr/>
            </p:nvSpPr>
            <p:spPr>
              <a:xfrm>
                <a:off x="5136750" y="2208050"/>
                <a:ext cx="172325" cy="21950"/>
              </a:xfrm>
              <a:custGeom>
                <a:avLst/>
                <a:gdLst/>
                <a:ahLst/>
                <a:cxnLst/>
                <a:rect l="l" t="t" r="r" b="b"/>
                <a:pathLst>
                  <a:path w="6893" h="878" extrusionOk="0">
                    <a:moveTo>
                      <a:pt x="6893" y="0"/>
                    </a:moveTo>
                    <a:lnTo>
                      <a:pt x="0" y="426"/>
                    </a:lnTo>
                    <a:lnTo>
                      <a:pt x="76" y="878"/>
                    </a:lnTo>
                    <a:lnTo>
                      <a:pt x="6843" y="502"/>
                    </a:lnTo>
                    <a:cubicBezTo>
                      <a:pt x="6868" y="326"/>
                      <a:pt x="6893" y="176"/>
                      <a:pt x="68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8"/>
              <p:cNvSpPr/>
              <p:nvPr/>
            </p:nvSpPr>
            <p:spPr>
              <a:xfrm>
                <a:off x="5129225" y="2156675"/>
                <a:ext cx="187375" cy="22575"/>
              </a:xfrm>
              <a:custGeom>
                <a:avLst/>
                <a:gdLst/>
                <a:ahLst/>
                <a:cxnLst/>
                <a:rect l="l" t="t" r="r" b="b"/>
                <a:pathLst>
                  <a:path w="7495" h="903" extrusionOk="0">
                    <a:moveTo>
                      <a:pt x="7494" y="0"/>
                    </a:moveTo>
                    <a:lnTo>
                      <a:pt x="1" y="426"/>
                    </a:lnTo>
                    <a:lnTo>
                      <a:pt x="76" y="903"/>
                    </a:lnTo>
                    <a:lnTo>
                      <a:pt x="7419" y="476"/>
                    </a:lnTo>
                    <a:cubicBezTo>
                      <a:pt x="7444" y="326"/>
                      <a:pt x="7469" y="151"/>
                      <a:pt x="7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8"/>
              <p:cNvSpPr/>
              <p:nvPr/>
            </p:nvSpPr>
            <p:spPr>
              <a:xfrm>
                <a:off x="5121075" y="2104675"/>
                <a:ext cx="201800" cy="23825"/>
              </a:xfrm>
              <a:custGeom>
                <a:avLst/>
                <a:gdLst/>
                <a:ahLst/>
                <a:cxnLst/>
                <a:rect l="l" t="t" r="r" b="b"/>
                <a:pathLst>
                  <a:path w="8072" h="953" extrusionOk="0">
                    <a:moveTo>
                      <a:pt x="8071" y="0"/>
                    </a:moveTo>
                    <a:lnTo>
                      <a:pt x="1" y="476"/>
                    </a:lnTo>
                    <a:lnTo>
                      <a:pt x="76" y="952"/>
                    </a:lnTo>
                    <a:lnTo>
                      <a:pt x="8021" y="476"/>
                    </a:lnTo>
                    <a:cubicBezTo>
                      <a:pt x="8046" y="326"/>
                      <a:pt x="8071" y="175"/>
                      <a:pt x="8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8"/>
              <p:cNvSpPr/>
              <p:nvPr/>
            </p:nvSpPr>
            <p:spPr>
              <a:xfrm>
                <a:off x="5112950" y="2053275"/>
                <a:ext cx="216175" cy="24475"/>
              </a:xfrm>
              <a:custGeom>
                <a:avLst/>
                <a:gdLst/>
                <a:ahLst/>
                <a:cxnLst/>
                <a:rect l="l" t="t" r="r" b="b"/>
                <a:pathLst>
                  <a:path w="8647" h="979" extrusionOk="0">
                    <a:moveTo>
                      <a:pt x="8647" y="1"/>
                    </a:moveTo>
                    <a:lnTo>
                      <a:pt x="0" y="502"/>
                    </a:lnTo>
                    <a:lnTo>
                      <a:pt x="75" y="978"/>
                    </a:lnTo>
                    <a:lnTo>
                      <a:pt x="8597" y="477"/>
                    </a:lnTo>
                    <a:cubicBezTo>
                      <a:pt x="8622" y="327"/>
                      <a:pt x="8647" y="151"/>
                      <a:pt x="8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8"/>
              <p:cNvSpPr/>
              <p:nvPr/>
            </p:nvSpPr>
            <p:spPr>
              <a:xfrm>
                <a:off x="5104175" y="1994400"/>
                <a:ext cx="231850" cy="25700"/>
              </a:xfrm>
              <a:custGeom>
                <a:avLst/>
                <a:gdLst/>
                <a:ahLst/>
                <a:cxnLst/>
                <a:rect l="l" t="t" r="r" b="b"/>
                <a:pathLst>
                  <a:path w="9274" h="1028" extrusionOk="0">
                    <a:moveTo>
                      <a:pt x="9273" y="0"/>
                    </a:moveTo>
                    <a:lnTo>
                      <a:pt x="100" y="551"/>
                    </a:lnTo>
                    <a:lnTo>
                      <a:pt x="0" y="551"/>
                    </a:lnTo>
                    <a:lnTo>
                      <a:pt x="75" y="1028"/>
                    </a:lnTo>
                    <a:lnTo>
                      <a:pt x="9223" y="501"/>
                    </a:lnTo>
                    <a:cubicBezTo>
                      <a:pt x="9223" y="326"/>
                      <a:pt x="9248" y="175"/>
                      <a:pt x="9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8"/>
              <p:cNvSpPr/>
              <p:nvPr/>
            </p:nvSpPr>
            <p:spPr>
              <a:xfrm>
                <a:off x="4857300" y="1936125"/>
                <a:ext cx="485000" cy="28850"/>
              </a:xfrm>
              <a:custGeom>
                <a:avLst/>
                <a:gdLst/>
                <a:ahLst/>
                <a:cxnLst/>
                <a:rect l="l" t="t" r="r" b="b"/>
                <a:pathLst>
                  <a:path w="19400" h="1154" extrusionOk="0">
                    <a:moveTo>
                      <a:pt x="19399" y="0"/>
                    </a:moveTo>
                    <a:lnTo>
                      <a:pt x="0" y="677"/>
                    </a:lnTo>
                    <a:lnTo>
                      <a:pt x="0" y="1153"/>
                    </a:lnTo>
                    <a:lnTo>
                      <a:pt x="19349" y="476"/>
                    </a:lnTo>
                    <a:cubicBezTo>
                      <a:pt x="19349" y="301"/>
                      <a:pt x="19374" y="151"/>
                      <a:pt x="19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8"/>
              <p:cNvSpPr/>
              <p:nvPr/>
            </p:nvSpPr>
            <p:spPr>
              <a:xfrm>
                <a:off x="4805300" y="1158550"/>
                <a:ext cx="586500" cy="773200"/>
              </a:xfrm>
              <a:custGeom>
                <a:avLst/>
                <a:gdLst/>
                <a:ahLst/>
                <a:cxnLst/>
                <a:rect l="l" t="t" r="r" b="b"/>
                <a:pathLst>
                  <a:path w="23460" h="30928" extrusionOk="0">
                    <a:moveTo>
                      <a:pt x="5539" y="0"/>
                    </a:moveTo>
                    <a:cubicBezTo>
                      <a:pt x="5539" y="0"/>
                      <a:pt x="0" y="15514"/>
                      <a:pt x="476" y="30928"/>
                    </a:cubicBezTo>
                    <a:lnTo>
                      <a:pt x="23459" y="29725"/>
                    </a:lnTo>
                    <a:cubicBezTo>
                      <a:pt x="23459" y="29725"/>
                      <a:pt x="21780" y="4361"/>
                      <a:pt x="18772" y="126"/>
                    </a:cubicBezTo>
                    <a:lnTo>
                      <a:pt x="55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8"/>
              <p:cNvSpPr/>
              <p:nvPr/>
            </p:nvSpPr>
            <p:spPr>
              <a:xfrm>
                <a:off x="4927475" y="1379100"/>
                <a:ext cx="84600" cy="88375"/>
              </a:xfrm>
              <a:custGeom>
                <a:avLst/>
                <a:gdLst/>
                <a:ahLst/>
                <a:cxnLst/>
                <a:rect l="l" t="t" r="r" b="b"/>
                <a:pathLst>
                  <a:path w="3384" h="3535" extrusionOk="0">
                    <a:moveTo>
                      <a:pt x="1955" y="777"/>
                    </a:moveTo>
                    <a:cubicBezTo>
                      <a:pt x="1955" y="802"/>
                      <a:pt x="1980" y="827"/>
                      <a:pt x="1980" y="852"/>
                    </a:cubicBezTo>
                    <a:cubicBezTo>
                      <a:pt x="1980" y="903"/>
                      <a:pt x="2006" y="953"/>
                      <a:pt x="2006" y="1003"/>
                    </a:cubicBezTo>
                    <a:cubicBezTo>
                      <a:pt x="2031" y="1053"/>
                      <a:pt x="2031" y="1103"/>
                      <a:pt x="2056" y="1153"/>
                    </a:cubicBezTo>
                    <a:cubicBezTo>
                      <a:pt x="2056" y="1178"/>
                      <a:pt x="2056" y="1203"/>
                      <a:pt x="2056" y="1228"/>
                    </a:cubicBezTo>
                    <a:cubicBezTo>
                      <a:pt x="2031" y="1253"/>
                      <a:pt x="2006" y="1279"/>
                      <a:pt x="1980" y="1304"/>
                    </a:cubicBezTo>
                    <a:cubicBezTo>
                      <a:pt x="1930" y="1329"/>
                      <a:pt x="1880" y="1379"/>
                      <a:pt x="1830" y="1404"/>
                    </a:cubicBezTo>
                    <a:cubicBezTo>
                      <a:pt x="1780" y="1454"/>
                      <a:pt x="1730" y="1479"/>
                      <a:pt x="1680" y="1529"/>
                    </a:cubicBezTo>
                    <a:cubicBezTo>
                      <a:pt x="1655" y="1554"/>
                      <a:pt x="1630" y="1579"/>
                      <a:pt x="1579" y="1604"/>
                    </a:cubicBezTo>
                    <a:cubicBezTo>
                      <a:pt x="1554" y="1479"/>
                      <a:pt x="1529" y="1354"/>
                      <a:pt x="1504" y="1228"/>
                    </a:cubicBezTo>
                    <a:cubicBezTo>
                      <a:pt x="1479" y="1203"/>
                      <a:pt x="1479" y="1178"/>
                      <a:pt x="1479" y="1178"/>
                    </a:cubicBezTo>
                    <a:cubicBezTo>
                      <a:pt x="1479" y="1178"/>
                      <a:pt x="1504" y="1153"/>
                      <a:pt x="1504" y="1153"/>
                    </a:cubicBezTo>
                    <a:cubicBezTo>
                      <a:pt x="1529" y="1153"/>
                      <a:pt x="1554" y="1128"/>
                      <a:pt x="1579" y="1103"/>
                    </a:cubicBezTo>
                    <a:cubicBezTo>
                      <a:pt x="1630" y="1078"/>
                      <a:pt x="1655" y="1053"/>
                      <a:pt x="1680" y="1028"/>
                    </a:cubicBezTo>
                    <a:cubicBezTo>
                      <a:pt x="1705" y="1003"/>
                      <a:pt x="1730" y="978"/>
                      <a:pt x="1755" y="953"/>
                    </a:cubicBezTo>
                    <a:cubicBezTo>
                      <a:pt x="1780" y="953"/>
                      <a:pt x="1805" y="928"/>
                      <a:pt x="1830" y="903"/>
                    </a:cubicBezTo>
                    <a:cubicBezTo>
                      <a:pt x="1855" y="852"/>
                      <a:pt x="1905" y="827"/>
                      <a:pt x="1955" y="802"/>
                    </a:cubicBezTo>
                    <a:cubicBezTo>
                      <a:pt x="1955" y="802"/>
                      <a:pt x="1955" y="802"/>
                      <a:pt x="1955" y="777"/>
                    </a:cubicBezTo>
                    <a:close/>
                    <a:moveTo>
                      <a:pt x="878" y="1003"/>
                    </a:moveTo>
                    <a:cubicBezTo>
                      <a:pt x="903" y="1003"/>
                      <a:pt x="928" y="1003"/>
                      <a:pt x="953" y="1028"/>
                    </a:cubicBezTo>
                    <a:cubicBezTo>
                      <a:pt x="1003" y="1028"/>
                      <a:pt x="1028" y="1028"/>
                      <a:pt x="1053" y="1053"/>
                    </a:cubicBezTo>
                    <a:cubicBezTo>
                      <a:pt x="1078" y="1053"/>
                      <a:pt x="1103" y="1053"/>
                      <a:pt x="1153" y="1078"/>
                    </a:cubicBezTo>
                    <a:cubicBezTo>
                      <a:pt x="1204" y="1103"/>
                      <a:pt x="1254" y="1103"/>
                      <a:pt x="1329" y="1128"/>
                    </a:cubicBezTo>
                    <a:lnTo>
                      <a:pt x="1354" y="1128"/>
                    </a:lnTo>
                    <a:cubicBezTo>
                      <a:pt x="1379" y="1153"/>
                      <a:pt x="1379" y="1203"/>
                      <a:pt x="1379" y="1228"/>
                    </a:cubicBezTo>
                    <a:cubicBezTo>
                      <a:pt x="1429" y="1354"/>
                      <a:pt x="1454" y="1479"/>
                      <a:pt x="1479" y="1604"/>
                    </a:cubicBezTo>
                    <a:cubicBezTo>
                      <a:pt x="1479" y="1629"/>
                      <a:pt x="1504" y="1654"/>
                      <a:pt x="1504" y="1654"/>
                    </a:cubicBezTo>
                    <a:cubicBezTo>
                      <a:pt x="1454" y="1654"/>
                      <a:pt x="1429" y="1654"/>
                      <a:pt x="1404" y="1629"/>
                    </a:cubicBezTo>
                    <a:cubicBezTo>
                      <a:pt x="1304" y="1604"/>
                      <a:pt x="1204" y="1554"/>
                      <a:pt x="1078" y="1529"/>
                    </a:cubicBezTo>
                    <a:cubicBezTo>
                      <a:pt x="1078" y="1504"/>
                      <a:pt x="1078" y="1504"/>
                      <a:pt x="1078" y="1479"/>
                    </a:cubicBezTo>
                    <a:cubicBezTo>
                      <a:pt x="1053" y="1479"/>
                      <a:pt x="1053" y="1454"/>
                      <a:pt x="1053" y="1429"/>
                    </a:cubicBezTo>
                    <a:cubicBezTo>
                      <a:pt x="1028" y="1379"/>
                      <a:pt x="1003" y="1329"/>
                      <a:pt x="978" y="1279"/>
                    </a:cubicBezTo>
                    <a:cubicBezTo>
                      <a:pt x="953" y="1228"/>
                      <a:pt x="953" y="1178"/>
                      <a:pt x="928" y="1128"/>
                    </a:cubicBezTo>
                    <a:cubicBezTo>
                      <a:pt x="928" y="1078"/>
                      <a:pt x="903" y="1053"/>
                      <a:pt x="878" y="1003"/>
                    </a:cubicBezTo>
                    <a:close/>
                    <a:moveTo>
                      <a:pt x="2081" y="1304"/>
                    </a:moveTo>
                    <a:cubicBezTo>
                      <a:pt x="2131" y="1329"/>
                      <a:pt x="2156" y="1354"/>
                      <a:pt x="2206" y="1354"/>
                    </a:cubicBezTo>
                    <a:cubicBezTo>
                      <a:pt x="2256" y="1404"/>
                      <a:pt x="2331" y="1429"/>
                      <a:pt x="2381" y="1454"/>
                    </a:cubicBezTo>
                    <a:cubicBezTo>
                      <a:pt x="2482" y="1504"/>
                      <a:pt x="2582" y="1529"/>
                      <a:pt x="2682" y="1579"/>
                    </a:cubicBezTo>
                    <a:cubicBezTo>
                      <a:pt x="2657" y="1579"/>
                      <a:pt x="2657" y="1604"/>
                      <a:pt x="2632" y="1604"/>
                    </a:cubicBezTo>
                    <a:cubicBezTo>
                      <a:pt x="2607" y="1629"/>
                      <a:pt x="2557" y="1654"/>
                      <a:pt x="2507" y="1680"/>
                    </a:cubicBezTo>
                    <a:cubicBezTo>
                      <a:pt x="2457" y="1705"/>
                      <a:pt x="2407" y="1730"/>
                      <a:pt x="2381" y="1755"/>
                    </a:cubicBezTo>
                    <a:cubicBezTo>
                      <a:pt x="2331" y="1780"/>
                      <a:pt x="2281" y="1805"/>
                      <a:pt x="2256" y="1805"/>
                    </a:cubicBezTo>
                    <a:cubicBezTo>
                      <a:pt x="2231" y="1830"/>
                      <a:pt x="2231" y="1830"/>
                      <a:pt x="2206" y="1830"/>
                    </a:cubicBezTo>
                    <a:cubicBezTo>
                      <a:pt x="2206" y="1855"/>
                      <a:pt x="2181" y="1855"/>
                      <a:pt x="2181" y="1855"/>
                    </a:cubicBezTo>
                    <a:lnTo>
                      <a:pt x="2156" y="1855"/>
                    </a:lnTo>
                    <a:cubicBezTo>
                      <a:pt x="2081" y="1830"/>
                      <a:pt x="2006" y="1805"/>
                      <a:pt x="1955" y="1805"/>
                    </a:cubicBezTo>
                    <a:cubicBezTo>
                      <a:pt x="1880" y="1780"/>
                      <a:pt x="1830" y="1755"/>
                      <a:pt x="1755" y="1730"/>
                    </a:cubicBezTo>
                    <a:cubicBezTo>
                      <a:pt x="1705" y="1730"/>
                      <a:pt x="1680" y="1705"/>
                      <a:pt x="1630" y="1705"/>
                    </a:cubicBezTo>
                    <a:cubicBezTo>
                      <a:pt x="1655" y="1654"/>
                      <a:pt x="1705" y="1629"/>
                      <a:pt x="1730" y="1604"/>
                    </a:cubicBezTo>
                    <a:cubicBezTo>
                      <a:pt x="1780" y="1554"/>
                      <a:pt x="1830" y="1504"/>
                      <a:pt x="1880" y="1454"/>
                    </a:cubicBezTo>
                    <a:cubicBezTo>
                      <a:pt x="1930" y="1429"/>
                      <a:pt x="1980" y="1379"/>
                      <a:pt x="2006" y="1354"/>
                    </a:cubicBezTo>
                    <a:cubicBezTo>
                      <a:pt x="2031" y="1329"/>
                      <a:pt x="2056" y="1329"/>
                      <a:pt x="2081" y="1304"/>
                    </a:cubicBezTo>
                    <a:close/>
                    <a:moveTo>
                      <a:pt x="1053" y="1629"/>
                    </a:moveTo>
                    <a:cubicBezTo>
                      <a:pt x="1103" y="1654"/>
                      <a:pt x="1153" y="1680"/>
                      <a:pt x="1229" y="1705"/>
                    </a:cubicBezTo>
                    <a:cubicBezTo>
                      <a:pt x="1279" y="1730"/>
                      <a:pt x="1329" y="1755"/>
                      <a:pt x="1404" y="1780"/>
                    </a:cubicBezTo>
                    <a:lnTo>
                      <a:pt x="1379" y="1780"/>
                    </a:lnTo>
                    <a:cubicBezTo>
                      <a:pt x="1354" y="1830"/>
                      <a:pt x="1304" y="1855"/>
                      <a:pt x="1254" y="1905"/>
                    </a:cubicBezTo>
                    <a:cubicBezTo>
                      <a:pt x="1204" y="1955"/>
                      <a:pt x="1153" y="1980"/>
                      <a:pt x="1103" y="2030"/>
                    </a:cubicBezTo>
                    <a:cubicBezTo>
                      <a:pt x="1103" y="2030"/>
                      <a:pt x="1078" y="2055"/>
                      <a:pt x="1078" y="2055"/>
                    </a:cubicBezTo>
                    <a:lnTo>
                      <a:pt x="1003" y="2055"/>
                    </a:lnTo>
                    <a:cubicBezTo>
                      <a:pt x="928" y="2030"/>
                      <a:pt x="878" y="2005"/>
                      <a:pt x="828" y="2005"/>
                    </a:cubicBezTo>
                    <a:cubicBezTo>
                      <a:pt x="777" y="1980"/>
                      <a:pt x="727" y="1955"/>
                      <a:pt x="677" y="1955"/>
                    </a:cubicBezTo>
                    <a:cubicBezTo>
                      <a:pt x="652" y="1955"/>
                      <a:pt x="652" y="1930"/>
                      <a:pt x="627" y="1930"/>
                    </a:cubicBezTo>
                    <a:cubicBezTo>
                      <a:pt x="652" y="1930"/>
                      <a:pt x="677" y="1905"/>
                      <a:pt x="677" y="1905"/>
                    </a:cubicBezTo>
                    <a:cubicBezTo>
                      <a:pt x="702" y="1880"/>
                      <a:pt x="727" y="1855"/>
                      <a:pt x="727" y="1855"/>
                    </a:cubicBezTo>
                    <a:cubicBezTo>
                      <a:pt x="752" y="1830"/>
                      <a:pt x="777" y="1805"/>
                      <a:pt x="803" y="1805"/>
                    </a:cubicBezTo>
                    <a:cubicBezTo>
                      <a:pt x="853" y="1755"/>
                      <a:pt x="903" y="1730"/>
                      <a:pt x="953" y="1705"/>
                    </a:cubicBezTo>
                    <a:cubicBezTo>
                      <a:pt x="953" y="1705"/>
                      <a:pt x="978" y="1680"/>
                      <a:pt x="1003" y="1680"/>
                    </a:cubicBezTo>
                    <a:cubicBezTo>
                      <a:pt x="1003" y="1680"/>
                      <a:pt x="1028" y="1654"/>
                      <a:pt x="1053" y="1629"/>
                    </a:cubicBezTo>
                    <a:close/>
                    <a:moveTo>
                      <a:pt x="1655" y="1855"/>
                    </a:moveTo>
                    <a:lnTo>
                      <a:pt x="1655" y="1855"/>
                    </a:lnTo>
                    <a:cubicBezTo>
                      <a:pt x="1805" y="1905"/>
                      <a:pt x="1980" y="1955"/>
                      <a:pt x="2131" y="2030"/>
                    </a:cubicBezTo>
                    <a:lnTo>
                      <a:pt x="2156" y="2030"/>
                    </a:lnTo>
                    <a:cubicBezTo>
                      <a:pt x="2156" y="2055"/>
                      <a:pt x="2156" y="2081"/>
                      <a:pt x="2181" y="2081"/>
                    </a:cubicBezTo>
                    <a:cubicBezTo>
                      <a:pt x="2181" y="2131"/>
                      <a:pt x="2181" y="2181"/>
                      <a:pt x="2206" y="2231"/>
                    </a:cubicBezTo>
                    <a:cubicBezTo>
                      <a:pt x="2206" y="2281"/>
                      <a:pt x="2231" y="2356"/>
                      <a:pt x="2256" y="2406"/>
                    </a:cubicBezTo>
                    <a:cubicBezTo>
                      <a:pt x="2256" y="2456"/>
                      <a:pt x="2256" y="2482"/>
                      <a:pt x="2281" y="2507"/>
                    </a:cubicBezTo>
                    <a:lnTo>
                      <a:pt x="2231" y="2507"/>
                    </a:lnTo>
                    <a:cubicBezTo>
                      <a:pt x="2206" y="2507"/>
                      <a:pt x="2181" y="2482"/>
                      <a:pt x="2131" y="2482"/>
                    </a:cubicBezTo>
                    <a:cubicBezTo>
                      <a:pt x="2106" y="2482"/>
                      <a:pt x="2081" y="2482"/>
                      <a:pt x="2031" y="2456"/>
                    </a:cubicBezTo>
                    <a:lnTo>
                      <a:pt x="1980" y="2456"/>
                    </a:lnTo>
                    <a:cubicBezTo>
                      <a:pt x="1955" y="2456"/>
                      <a:pt x="1930" y="2431"/>
                      <a:pt x="1930" y="2431"/>
                    </a:cubicBezTo>
                    <a:cubicBezTo>
                      <a:pt x="1880" y="2431"/>
                      <a:pt x="1855" y="2431"/>
                      <a:pt x="1830" y="2406"/>
                    </a:cubicBezTo>
                    <a:lnTo>
                      <a:pt x="1755" y="2406"/>
                    </a:lnTo>
                    <a:cubicBezTo>
                      <a:pt x="1755" y="2381"/>
                      <a:pt x="1755" y="2356"/>
                      <a:pt x="1755" y="2356"/>
                    </a:cubicBezTo>
                    <a:cubicBezTo>
                      <a:pt x="1730" y="2231"/>
                      <a:pt x="1705" y="2106"/>
                      <a:pt x="1680" y="1980"/>
                    </a:cubicBezTo>
                    <a:cubicBezTo>
                      <a:pt x="1655" y="1930"/>
                      <a:pt x="1655" y="1905"/>
                      <a:pt x="1655" y="1855"/>
                    </a:cubicBezTo>
                    <a:close/>
                    <a:moveTo>
                      <a:pt x="1529" y="1805"/>
                    </a:moveTo>
                    <a:cubicBezTo>
                      <a:pt x="1554" y="1880"/>
                      <a:pt x="1554" y="1930"/>
                      <a:pt x="1579" y="1980"/>
                    </a:cubicBezTo>
                    <a:cubicBezTo>
                      <a:pt x="1605" y="2106"/>
                      <a:pt x="1630" y="2231"/>
                      <a:pt x="1655" y="2356"/>
                    </a:cubicBezTo>
                    <a:cubicBezTo>
                      <a:pt x="1630" y="2356"/>
                      <a:pt x="1630" y="2381"/>
                      <a:pt x="1605" y="2381"/>
                    </a:cubicBezTo>
                    <a:cubicBezTo>
                      <a:pt x="1605" y="2406"/>
                      <a:pt x="1579" y="2431"/>
                      <a:pt x="1554" y="2431"/>
                    </a:cubicBezTo>
                    <a:cubicBezTo>
                      <a:pt x="1554" y="2456"/>
                      <a:pt x="1554" y="2456"/>
                      <a:pt x="1529" y="2456"/>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32"/>
                    </a:cubicBezTo>
                    <a:cubicBezTo>
                      <a:pt x="1304" y="2632"/>
                      <a:pt x="1304" y="2607"/>
                      <a:pt x="1304" y="2607"/>
                    </a:cubicBezTo>
                    <a:cubicBezTo>
                      <a:pt x="1304" y="2582"/>
                      <a:pt x="1279" y="2557"/>
                      <a:pt x="1279" y="2532"/>
                    </a:cubicBezTo>
                    <a:cubicBezTo>
                      <a:pt x="1279" y="2507"/>
                      <a:pt x="1279" y="2482"/>
                      <a:pt x="1254" y="2456"/>
                    </a:cubicBezTo>
                    <a:cubicBezTo>
                      <a:pt x="1254" y="2431"/>
                      <a:pt x="1254" y="2406"/>
                      <a:pt x="1229" y="2381"/>
                    </a:cubicBezTo>
                    <a:cubicBezTo>
                      <a:pt x="1229" y="2356"/>
                      <a:pt x="1229" y="2331"/>
                      <a:pt x="1204" y="2306"/>
                    </a:cubicBezTo>
                    <a:cubicBezTo>
                      <a:pt x="1204" y="2281"/>
                      <a:pt x="1204" y="2256"/>
                      <a:pt x="1178" y="2231"/>
                    </a:cubicBezTo>
                    <a:cubicBezTo>
                      <a:pt x="1178" y="2206"/>
                      <a:pt x="1153" y="2156"/>
                      <a:pt x="1153" y="2131"/>
                    </a:cubicBezTo>
                    <a:cubicBezTo>
                      <a:pt x="1153" y="2106"/>
                      <a:pt x="1153" y="2106"/>
                      <a:pt x="1153" y="2106"/>
                    </a:cubicBezTo>
                    <a:cubicBezTo>
                      <a:pt x="1153" y="2106"/>
                      <a:pt x="1153" y="2106"/>
                      <a:pt x="1178" y="2081"/>
                    </a:cubicBezTo>
                    <a:cubicBezTo>
                      <a:pt x="1229" y="2055"/>
                      <a:pt x="1279" y="2005"/>
                      <a:pt x="1329" y="1980"/>
                    </a:cubicBezTo>
                    <a:cubicBezTo>
                      <a:pt x="1354" y="1930"/>
                      <a:pt x="1404" y="1905"/>
                      <a:pt x="1454" y="1855"/>
                    </a:cubicBezTo>
                    <a:cubicBezTo>
                      <a:pt x="1479" y="1830"/>
                      <a:pt x="1479" y="1830"/>
                      <a:pt x="1504" y="1805"/>
                    </a:cubicBezTo>
                    <a:close/>
                    <a:moveTo>
                      <a:pt x="1630" y="0"/>
                    </a:moveTo>
                    <a:cubicBezTo>
                      <a:pt x="1605" y="25"/>
                      <a:pt x="1605" y="25"/>
                      <a:pt x="1605" y="50"/>
                    </a:cubicBezTo>
                    <a:cubicBezTo>
                      <a:pt x="1529" y="176"/>
                      <a:pt x="1479" y="301"/>
                      <a:pt x="1429" y="451"/>
                    </a:cubicBezTo>
                    <a:cubicBezTo>
                      <a:pt x="1404" y="477"/>
                      <a:pt x="1379" y="527"/>
                      <a:pt x="1379" y="552"/>
                    </a:cubicBezTo>
                    <a:cubicBezTo>
                      <a:pt x="1354" y="527"/>
                      <a:pt x="1354" y="502"/>
                      <a:pt x="1354" y="477"/>
                    </a:cubicBezTo>
                    <a:cubicBezTo>
                      <a:pt x="1354" y="426"/>
                      <a:pt x="1329" y="376"/>
                      <a:pt x="1329" y="301"/>
                    </a:cubicBezTo>
                    <a:cubicBezTo>
                      <a:pt x="1304" y="251"/>
                      <a:pt x="1279" y="176"/>
                      <a:pt x="1279" y="126"/>
                    </a:cubicBezTo>
                    <a:cubicBezTo>
                      <a:pt x="1279" y="76"/>
                      <a:pt x="1254" y="76"/>
                      <a:pt x="1229" y="76"/>
                    </a:cubicBezTo>
                    <a:lnTo>
                      <a:pt x="1204" y="76"/>
                    </a:lnTo>
                    <a:cubicBezTo>
                      <a:pt x="1178" y="76"/>
                      <a:pt x="1153" y="101"/>
                      <a:pt x="1153" y="151"/>
                    </a:cubicBezTo>
                    <a:cubicBezTo>
                      <a:pt x="1178" y="201"/>
                      <a:pt x="1178" y="251"/>
                      <a:pt x="1204" y="326"/>
                    </a:cubicBezTo>
                    <a:cubicBezTo>
                      <a:pt x="1204" y="376"/>
                      <a:pt x="1229" y="426"/>
                      <a:pt x="1229" y="502"/>
                    </a:cubicBezTo>
                    <a:cubicBezTo>
                      <a:pt x="1254" y="527"/>
                      <a:pt x="1254" y="552"/>
                      <a:pt x="1254" y="577"/>
                    </a:cubicBezTo>
                    <a:cubicBezTo>
                      <a:pt x="1229" y="552"/>
                      <a:pt x="1178" y="552"/>
                      <a:pt x="1153" y="527"/>
                    </a:cubicBezTo>
                    <a:cubicBezTo>
                      <a:pt x="1103" y="502"/>
                      <a:pt x="1078" y="477"/>
                      <a:pt x="1028" y="477"/>
                    </a:cubicBezTo>
                    <a:cubicBezTo>
                      <a:pt x="978" y="451"/>
                      <a:pt x="928" y="426"/>
                      <a:pt x="903" y="401"/>
                    </a:cubicBezTo>
                    <a:cubicBezTo>
                      <a:pt x="878" y="376"/>
                      <a:pt x="878" y="376"/>
                      <a:pt x="853" y="376"/>
                    </a:cubicBezTo>
                    <a:cubicBezTo>
                      <a:pt x="853" y="376"/>
                      <a:pt x="828" y="401"/>
                      <a:pt x="803" y="401"/>
                    </a:cubicBezTo>
                    <a:cubicBezTo>
                      <a:pt x="777" y="426"/>
                      <a:pt x="803" y="477"/>
                      <a:pt x="828" y="502"/>
                    </a:cubicBezTo>
                    <a:cubicBezTo>
                      <a:pt x="878" y="527"/>
                      <a:pt x="903" y="552"/>
                      <a:pt x="953" y="577"/>
                    </a:cubicBezTo>
                    <a:cubicBezTo>
                      <a:pt x="1003" y="602"/>
                      <a:pt x="1028" y="627"/>
                      <a:pt x="1078" y="652"/>
                    </a:cubicBezTo>
                    <a:cubicBezTo>
                      <a:pt x="1103" y="652"/>
                      <a:pt x="1153" y="677"/>
                      <a:pt x="1178" y="702"/>
                    </a:cubicBezTo>
                    <a:cubicBezTo>
                      <a:pt x="1229" y="702"/>
                      <a:pt x="1254" y="727"/>
                      <a:pt x="1279" y="752"/>
                    </a:cubicBezTo>
                    <a:cubicBezTo>
                      <a:pt x="1279" y="777"/>
                      <a:pt x="1304" y="827"/>
                      <a:pt x="1304" y="852"/>
                    </a:cubicBezTo>
                    <a:cubicBezTo>
                      <a:pt x="1304" y="903"/>
                      <a:pt x="1329" y="978"/>
                      <a:pt x="1329" y="1028"/>
                    </a:cubicBezTo>
                    <a:cubicBezTo>
                      <a:pt x="1354" y="1053"/>
                      <a:pt x="1354" y="1053"/>
                      <a:pt x="1354" y="1053"/>
                    </a:cubicBezTo>
                    <a:cubicBezTo>
                      <a:pt x="1279" y="1053"/>
                      <a:pt x="1229" y="1028"/>
                      <a:pt x="1178" y="1003"/>
                    </a:cubicBezTo>
                    <a:cubicBezTo>
                      <a:pt x="1128" y="1003"/>
                      <a:pt x="1103" y="1003"/>
                      <a:pt x="1078" y="978"/>
                    </a:cubicBezTo>
                    <a:cubicBezTo>
                      <a:pt x="1053" y="978"/>
                      <a:pt x="1028" y="978"/>
                      <a:pt x="978" y="953"/>
                    </a:cubicBezTo>
                    <a:cubicBezTo>
                      <a:pt x="928" y="953"/>
                      <a:pt x="903" y="928"/>
                      <a:pt x="853" y="928"/>
                    </a:cubicBezTo>
                    <a:cubicBezTo>
                      <a:pt x="828" y="928"/>
                      <a:pt x="828" y="903"/>
                      <a:pt x="803" y="903"/>
                    </a:cubicBezTo>
                    <a:cubicBezTo>
                      <a:pt x="777" y="928"/>
                      <a:pt x="752" y="953"/>
                      <a:pt x="752" y="978"/>
                    </a:cubicBezTo>
                    <a:cubicBezTo>
                      <a:pt x="752" y="1003"/>
                      <a:pt x="752" y="1028"/>
                      <a:pt x="777" y="1053"/>
                    </a:cubicBezTo>
                    <a:cubicBezTo>
                      <a:pt x="777" y="1078"/>
                      <a:pt x="777" y="1103"/>
                      <a:pt x="803" y="1103"/>
                    </a:cubicBezTo>
                    <a:cubicBezTo>
                      <a:pt x="828" y="1153"/>
                      <a:pt x="853" y="1203"/>
                      <a:pt x="878" y="1253"/>
                    </a:cubicBezTo>
                    <a:cubicBezTo>
                      <a:pt x="903" y="1329"/>
                      <a:pt x="928" y="1379"/>
                      <a:pt x="953" y="1429"/>
                    </a:cubicBezTo>
                    <a:cubicBezTo>
                      <a:pt x="978" y="1454"/>
                      <a:pt x="978" y="1479"/>
                      <a:pt x="1003" y="1504"/>
                    </a:cubicBezTo>
                    <a:cubicBezTo>
                      <a:pt x="953" y="1479"/>
                      <a:pt x="903" y="1454"/>
                      <a:pt x="853" y="1454"/>
                    </a:cubicBezTo>
                    <a:cubicBezTo>
                      <a:pt x="803" y="1429"/>
                      <a:pt x="727" y="1404"/>
                      <a:pt x="677" y="1379"/>
                    </a:cubicBezTo>
                    <a:lnTo>
                      <a:pt x="652" y="1379"/>
                    </a:lnTo>
                    <a:cubicBezTo>
                      <a:pt x="652" y="1379"/>
                      <a:pt x="652" y="1354"/>
                      <a:pt x="652" y="1354"/>
                    </a:cubicBezTo>
                    <a:lnTo>
                      <a:pt x="627" y="1354"/>
                    </a:lnTo>
                    <a:cubicBezTo>
                      <a:pt x="602" y="1304"/>
                      <a:pt x="577" y="1253"/>
                      <a:pt x="527" y="1178"/>
                    </a:cubicBezTo>
                    <a:cubicBezTo>
                      <a:pt x="527" y="1153"/>
                      <a:pt x="502" y="1128"/>
                      <a:pt x="477" y="1103"/>
                    </a:cubicBezTo>
                    <a:cubicBezTo>
                      <a:pt x="452" y="1053"/>
                      <a:pt x="427" y="1003"/>
                      <a:pt x="402" y="978"/>
                    </a:cubicBezTo>
                    <a:cubicBezTo>
                      <a:pt x="402" y="953"/>
                      <a:pt x="376" y="953"/>
                      <a:pt x="351" y="928"/>
                    </a:cubicBezTo>
                    <a:cubicBezTo>
                      <a:pt x="351" y="928"/>
                      <a:pt x="351" y="953"/>
                      <a:pt x="326" y="953"/>
                    </a:cubicBezTo>
                    <a:cubicBezTo>
                      <a:pt x="326" y="953"/>
                      <a:pt x="301" y="978"/>
                      <a:pt x="301" y="978"/>
                    </a:cubicBezTo>
                    <a:cubicBezTo>
                      <a:pt x="301" y="1003"/>
                      <a:pt x="301" y="1003"/>
                      <a:pt x="301" y="1028"/>
                    </a:cubicBezTo>
                    <a:cubicBezTo>
                      <a:pt x="351" y="1103"/>
                      <a:pt x="376" y="1178"/>
                      <a:pt x="402" y="1253"/>
                    </a:cubicBezTo>
                    <a:cubicBezTo>
                      <a:pt x="427" y="1279"/>
                      <a:pt x="427" y="1304"/>
                      <a:pt x="452" y="1304"/>
                    </a:cubicBezTo>
                    <a:cubicBezTo>
                      <a:pt x="402" y="1304"/>
                      <a:pt x="376" y="1279"/>
                      <a:pt x="326" y="1279"/>
                    </a:cubicBezTo>
                    <a:cubicBezTo>
                      <a:pt x="276" y="1253"/>
                      <a:pt x="201" y="1253"/>
                      <a:pt x="151" y="1228"/>
                    </a:cubicBezTo>
                    <a:cubicBezTo>
                      <a:pt x="126" y="1203"/>
                      <a:pt x="101" y="1203"/>
                      <a:pt x="76" y="1178"/>
                    </a:cubicBezTo>
                    <a:lnTo>
                      <a:pt x="51" y="1178"/>
                    </a:lnTo>
                    <a:cubicBezTo>
                      <a:pt x="26" y="1178"/>
                      <a:pt x="26" y="1178"/>
                      <a:pt x="0" y="1203"/>
                    </a:cubicBezTo>
                    <a:cubicBezTo>
                      <a:pt x="0" y="1228"/>
                      <a:pt x="0" y="1253"/>
                      <a:pt x="26" y="1253"/>
                    </a:cubicBezTo>
                    <a:cubicBezTo>
                      <a:pt x="76" y="1279"/>
                      <a:pt x="101" y="1304"/>
                      <a:pt x="151" y="1329"/>
                    </a:cubicBezTo>
                    <a:cubicBezTo>
                      <a:pt x="176" y="1329"/>
                      <a:pt x="201" y="1354"/>
                      <a:pt x="226" y="1354"/>
                    </a:cubicBezTo>
                    <a:cubicBezTo>
                      <a:pt x="276" y="1379"/>
                      <a:pt x="301" y="1379"/>
                      <a:pt x="326" y="1404"/>
                    </a:cubicBezTo>
                    <a:cubicBezTo>
                      <a:pt x="351" y="1404"/>
                      <a:pt x="402" y="1404"/>
                      <a:pt x="427" y="1429"/>
                    </a:cubicBezTo>
                    <a:cubicBezTo>
                      <a:pt x="402" y="1429"/>
                      <a:pt x="376" y="1454"/>
                      <a:pt x="376" y="1479"/>
                    </a:cubicBezTo>
                    <a:cubicBezTo>
                      <a:pt x="301" y="1529"/>
                      <a:pt x="251" y="1554"/>
                      <a:pt x="176" y="1604"/>
                    </a:cubicBezTo>
                    <a:cubicBezTo>
                      <a:pt x="151" y="1629"/>
                      <a:pt x="151" y="1680"/>
                      <a:pt x="176" y="1705"/>
                    </a:cubicBezTo>
                    <a:cubicBezTo>
                      <a:pt x="176" y="1705"/>
                      <a:pt x="201" y="1730"/>
                      <a:pt x="201" y="1730"/>
                    </a:cubicBezTo>
                    <a:lnTo>
                      <a:pt x="276" y="1730"/>
                    </a:lnTo>
                    <a:cubicBezTo>
                      <a:pt x="351" y="1680"/>
                      <a:pt x="427" y="1629"/>
                      <a:pt x="502" y="1554"/>
                    </a:cubicBezTo>
                    <a:cubicBezTo>
                      <a:pt x="527" y="1529"/>
                      <a:pt x="552" y="1529"/>
                      <a:pt x="602" y="1504"/>
                    </a:cubicBezTo>
                    <a:cubicBezTo>
                      <a:pt x="602" y="1504"/>
                      <a:pt x="602" y="1504"/>
                      <a:pt x="602" y="1479"/>
                    </a:cubicBezTo>
                    <a:cubicBezTo>
                      <a:pt x="627" y="1504"/>
                      <a:pt x="652" y="1504"/>
                      <a:pt x="677" y="1504"/>
                    </a:cubicBezTo>
                    <a:cubicBezTo>
                      <a:pt x="727" y="1529"/>
                      <a:pt x="803" y="1554"/>
                      <a:pt x="853" y="1579"/>
                    </a:cubicBezTo>
                    <a:cubicBezTo>
                      <a:pt x="878" y="1579"/>
                      <a:pt x="928" y="1579"/>
                      <a:pt x="953" y="1604"/>
                    </a:cubicBezTo>
                    <a:cubicBezTo>
                      <a:pt x="928" y="1629"/>
                      <a:pt x="903" y="1629"/>
                      <a:pt x="878" y="1654"/>
                    </a:cubicBezTo>
                    <a:cubicBezTo>
                      <a:pt x="853" y="1680"/>
                      <a:pt x="828" y="1705"/>
                      <a:pt x="803" y="1705"/>
                    </a:cubicBezTo>
                    <a:cubicBezTo>
                      <a:pt x="777" y="1730"/>
                      <a:pt x="752" y="1755"/>
                      <a:pt x="727" y="1780"/>
                    </a:cubicBezTo>
                    <a:cubicBezTo>
                      <a:pt x="677" y="1830"/>
                      <a:pt x="627" y="1855"/>
                      <a:pt x="552" y="1905"/>
                    </a:cubicBezTo>
                    <a:cubicBezTo>
                      <a:pt x="527" y="1930"/>
                      <a:pt x="527" y="1930"/>
                      <a:pt x="527" y="1955"/>
                    </a:cubicBezTo>
                    <a:cubicBezTo>
                      <a:pt x="502" y="1955"/>
                      <a:pt x="527" y="1980"/>
                      <a:pt x="552" y="1980"/>
                    </a:cubicBezTo>
                    <a:cubicBezTo>
                      <a:pt x="552" y="2005"/>
                      <a:pt x="577" y="2005"/>
                      <a:pt x="602" y="2005"/>
                    </a:cubicBezTo>
                    <a:cubicBezTo>
                      <a:pt x="602" y="2005"/>
                      <a:pt x="627" y="2030"/>
                      <a:pt x="652" y="2030"/>
                    </a:cubicBezTo>
                    <a:cubicBezTo>
                      <a:pt x="702" y="2030"/>
                      <a:pt x="752" y="2055"/>
                      <a:pt x="828" y="2055"/>
                    </a:cubicBezTo>
                    <a:cubicBezTo>
                      <a:pt x="878" y="2081"/>
                      <a:pt x="928" y="2106"/>
                      <a:pt x="978" y="2106"/>
                    </a:cubicBezTo>
                    <a:cubicBezTo>
                      <a:pt x="1003" y="2106"/>
                      <a:pt x="1003" y="2106"/>
                      <a:pt x="1003" y="2131"/>
                    </a:cubicBezTo>
                    <a:cubicBezTo>
                      <a:pt x="1003" y="2131"/>
                      <a:pt x="978" y="2131"/>
                      <a:pt x="978" y="2156"/>
                    </a:cubicBezTo>
                    <a:cubicBezTo>
                      <a:pt x="928" y="2181"/>
                      <a:pt x="878" y="2231"/>
                      <a:pt x="828" y="2281"/>
                    </a:cubicBezTo>
                    <a:cubicBezTo>
                      <a:pt x="828" y="2306"/>
                      <a:pt x="803" y="2331"/>
                      <a:pt x="777" y="2331"/>
                    </a:cubicBezTo>
                    <a:lnTo>
                      <a:pt x="752" y="2331"/>
                    </a:lnTo>
                    <a:cubicBezTo>
                      <a:pt x="677" y="2306"/>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6"/>
                      <a:pt x="326" y="2406"/>
                      <a:pt x="376" y="2431"/>
                    </a:cubicBezTo>
                    <a:cubicBezTo>
                      <a:pt x="427" y="2431"/>
                      <a:pt x="477" y="2431"/>
                      <a:pt x="502" y="2456"/>
                    </a:cubicBezTo>
                    <a:cubicBezTo>
                      <a:pt x="552" y="2456"/>
                      <a:pt x="602" y="2456"/>
                      <a:pt x="627" y="2482"/>
                    </a:cubicBezTo>
                    <a:cubicBezTo>
                      <a:pt x="602" y="2507"/>
                      <a:pt x="577" y="2532"/>
                      <a:pt x="552" y="2532"/>
                    </a:cubicBezTo>
                    <a:cubicBezTo>
                      <a:pt x="527" y="2582"/>
                      <a:pt x="477" y="2632"/>
                      <a:pt x="427" y="2657"/>
                    </a:cubicBezTo>
                    <a:cubicBezTo>
                      <a:pt x="376" y="2707"/>
                      <a:pt x="351" y="2732"/>
                      <a:pt x="301" y="2782"/>
                    </a:cubicBezTo>
                    <a:cubicBezTo>
                      <a:pt x="301" y="2782"/>
                      <a:pt x="301" y="2807"/>
                      <a:pt x="301" y="2807"/>
                    </a:cubicBezTo>
                    <a:cubicBezTo>
                      <a:pt x="326" y="2832"/>
                      <a:pt x="326" y="2832"/>
                      <a:pt x="351" y="2832"/>
                    </a:cubicBezTo>
                    <a:cubicBezTo>
                      <a:pt x="402" y="2782"/>
                      <a:pt x="427" y="2732"/>
                      <a:pt x="477" y="2707"/>
                    </a:cubicBezTo>
                    <a:cubicBezTo>
                      <a:pt x="527" y="2657"/>
                      <a:pt x="552" y="2632"/>
                      <a:pt x="602" y="2582"/>
                    </a:cubicBezTo>
                    <a:cubicBezTo>
                      <a:pt x="627" y="2557"/>
                      <a:pt x="677" y="2532"/>
                      <a:pt x="702" y="2507"/>
                    </a:cubicBezTo>
                    <a:cubicBezTo>
                      <a:pt x="702" y="2557"/>
                      <a:pt x="702" y="2632"/>
                      <a:pt x="702" y="2682"/>
                    </a:cubicBezTo>
                    <a:cubicBezTo>
                      <a:pt x="702" y="2757"/>
                      <a:pt x="677" y="2858"/>
                      <a:pt x="677" y="2958"/>
                    </a:cubicBezTo>
                    <a:cubicBezTo>
                      <a:pt x="677" y="2983"/>
                      <a:pt x="702" y="3008"/>
                      <a:pt x="727" y="3008"/>
                    </a:cubicBezTo>
                    <a:cubicBezTo>
                      <a:pt x="752" y="3008"/>
                      <a:pt x="777" y="2983"/>
                      <a:pt x="777" y="2958"/>
                    </a:cubicBezTo>
                    <a:cubicBezTo>
                      <a:pt x="777" y="2807"/>
                      <a:pt x="803" y="2632"/>
                      <a:pt x="777" y="2456"/>
                    </a:cubicBezTo>
                    <a:cubicBezTo>
                      <a:pt x="803" y="2456"/>
                      <a:pt x="803" y="2456"/>
                      <a:pt x="803" y="2431"/>
                    </a:cubicBezTo>
                    <a:cubicBezTo>
                      <a:pt x="803" y="2431"/>
                      <a:pt x="803" y="2406"/>
                      <a:pt x="803" y="2406"/>
                    </a:cubicBezTo>
                    <a:cubicBezTo>
                      <a:pt x="828" y="2381"/>
                      <a:pt x="853" y="2356"/>
                      <a:pt x="903" y="2331"/>
                    </a:cubicBezTo>
                    <a:cubicBezTo>
                      <a:pt x="928" y="2281"/>
                      <a:pt x="978" y="2256"/>
                      <a:pt x="1028" y="2206"/>
                    </a:cubicBezTo>
                    <a:lnTo>
                      <a:pt x="1053" y="2206"/>
                    </a:lnTo>
                    <a:cubicBezTo>
                      <a:pt x="1053" y="2231"/>
                      <a:pt x="1053" y="2256"/>
                      <a:pt x="1078" y="2281"/>
                    </a:cubicBezTo>
                    <a:cubicBezTo>
                      <a:pt x="1078" y="2306"/>
                      <a:pt x="1078" y="2331"/>
                      <a:pt x="1103" y="2356"/>
                    </a:cubicBezTo>
                    <a:cubicBezTo>
                      <a:pt x="1103" y="2381"/>
                      <a:pt x="1128" y="2406"/>
                      <a:pt x="1128" y="2431"/>
                    </a:cubicBezTo>
                    <a:cubicBezTo>
                      <a:pt x="1153" y="2456"/>
                      <a:pt x="1153" y="2482"/>
                      <a:pt x="1153" y="2507"/>
                    </a:cubicBezTo>
                    <a:cubicBezTo>
                      <a:pt x="1178" y="2532"/>
                      <a:pt x="1178" y="2557"/>
                      <a:pt x="1204" y="2582"/>
                    </a:cubicBezTo>
                    <a:cubicBezTo>
                      <a:pt x="1204" y="2582"/>
                      <a:pt x="1204" y="2607"/>
                      <a:pt x="1229" y="2632"/>
                    </a:cubicBezTo>
                    <a:cubicBezTo>
                      <a:pt x="1229" y="2657"/>
                      <a:pt x="1229" y="2682"/>
                      <a:pt x="1254" y="2682"/>
                    </a:cubicBezTo>
                    <a:cubicBezTo>
                      <a:pt x="1254" y="2682"/>
                      <a:pt x="1254" y="2682"/>
                      <a:pt x="1254" y="2707"/>
                    </a:cubicBezTo>
                    <a:cubicBezTo>
                      <a:pt x="1254" y="2707"/>
                      <a:pt x="1254" y="2732"/>
                      <a:pt x="1254" y="2732"/>
                    </a:cubicBezTo>
                    <a:lnTo>
                      <a:pt x="1304" y="2732"/>
                    </a:lnTo>
                    <a:cubicBezTo>
                      <a:pt x="1329" y="2732"/>
                      <a:pt x="1329" y="2707"/>
                      <a:pt x="1354" y="2707"/>
                    </a:cubicBezTo>
                    <a:cubicBezTo>
                      <a:pt x="1354" y="2682"/>
                      <a:pt x="1379" y="2682"/>
                      <a:pt x="1404" y="2657"/>
                    </a:cubicBezTo>
                    <a:cubicBezTo>
                      <a:pt x="1404" y="2657"/>
                      <a:pt x="1429" y="2632"/>
                      <a:pt x="1454" y="2607"/>
                    </a:cubicBezTo>
                    <a:cubicBezTo>
                      <a:pt x="1479" y="2607"/>
                      <a:pt x="1479" y="2582"/>
                      <a:pt x="1504" y="2582"/>
                    </a:cubicBezTo>
                    <a:cubicBezTo>
                      <a:pt x="1529" y="2557"/>
                      <a:pt x="1529" y="2557"/>
                      <a:pt x="1554" y="2532"/>
                    </a:cubicBezTo>
                    <a:cubicBezTo>
                      <a:pt x="1579" y="2532"/>
                      <a:pt x="1579" y="2507"/>
                      <a:pt x="1605" y="2482"/>
                    </a:cubicBezTo>
                    <a:cubicBezTo>
                      <a:pt x="1630" y="2482"/>
                      <a:pt x="1655" y="2456"/>
                      <a:pt x="1655" y="2431"/>
                    </a:cubicBezTo>
                    <a:lnTo>
                      <a:pt x="1655" y="2456"/>
                    </a:lnTo>
                    <a:cubicBezTo>
                      <a:pt x="1680" y="2482"/>
                      <a:pt x="1680" y="2507"/>
                      <a:pt x="1680" y="2557"/>
                    </a:cubicBezTo>
                    <a:cubicBezTo>
                      <a:pt x="1705" y="2607"/>
                      <a:pt x="1730" y="2682"/>
                      <a:pt x="1730" y="2732"/>
                    </a:cubicBezTo>
                    <a:cubicBezTo>
                      <a:pt x="1730" y="2757"/>
                      <a:pt x="1730" y="2757"/>
                      <a:pt x="1755" y="2757"/>
                    </a:cubicBezTo>
                    <a:cubicBezTo>
                      <a:pt x="1730" y="2782"/>
                      <a:pt x="1730" y="2782"/>
                      <a:pt x="1730" y="2782"/>
                    </a:cubicBezTo>
                    <a:cubicBezTo>
                      <a:pt x="1705" y="2807"/>
                      <a:pt x="1705" y="2832"/>
                      <a:pt x="1680" y="2858"/>
                    </a:cubicBezTo>
                    <a:cubicBezTo>
                      <a:pt x="1655" y="2908"/>
                      <a:pt x="1630" y="2933"/>
                      <a:pt x="1630" y="2983"/>
                    </a:cubicBezTo>
                    <a:cubicBezTo>
                      <a:pt x="1605" y="3033"/>
                      <a:pt x="1579" y="3058"/>
                      <a:pt x="1554" y="3083"/>
                    </a:cubicBezTo>
                    <a:cubicBezTo>
                      <a:pt x="1529" y="3133"/>
                      <a:pt x="1529" y="3183"/>
                      <a:pt x="1504" y="3208"/>
                    </a:cubicBezTo>
                    <a:cubicBezTo>
                      <a:pt x="1479" y="3233"/>
                      <a:pt x="1479" y="3259"/>
                      <a:pt x="1479" y="3259"/>
                    </a:cubicBezTo>
                    <a:cubicBezTo>
                      <a:pt x="1479" y="3284"/>
                      <a:pt x="1504" y="3309"/>
                      <a:pt x="1504" y="3309"/>
                    </a:cubicBezTo>
                    <a:cubicBezTo>
                      <a:pt x="1519" y="3316"/>
                      <a:pt x="1531" y="3319"/>
                      <a:pt x="1542" y="3319"/>
                    </a:cubicBezTo>
                    <a:cubicBezTo>
                      <a:pt x="1569" y="3319"/>
                      <a:pt x="1587" y="3301"/>
                      <a:pt x="1605" y="3284"/>
                    </a:cubicBezTo>
                    <a:cubicBezTo>
                      <a:pt x="1630" y="3259"/>
                      <a:pt x="1655" y="3233"/>
                      <a:pt x="1655" y="3183"/>
                    </a:cubicBezTo>
                    <a:cubicBezTo>
                      <a:pt x="1680" y="3158"/>
                      <a:pt x="1705" y="3133"/>
                      <a:pt x="1705" y="3108"/>
                    </a:cubicBezTo>
                    <a:cubicBezTo>
                      <a:pt x="1730" y="3058"/>
                      <a:pt x="1755" y="3008"/>
                      <a:pt x="1780" y="2958"/>
                    </a:cubicBezTo>
                    <a:cubicBezTo>
                      <a:pt x="1805" y="3008"/>
                      <a:pt x="1805" y="3058"/>
                      <a:pt x="1830" y="3133"/>
                    </a:cubicBezTo>
                    <a:cubicBezTo>
                      <a:pt x="1830" y="3208"/>
                      <a:pt x="1855" y="3259"/>
                      <a:pt x="1855" y="3334"/>
                    </a:cubicBezTo>
                    <a:cubicBezTo>
                      <a:pt x="1880" y="3359"/>
                      <a:pt x="1880" y="3384"/>
                      <a:pt x="1880" y="3409"/>
                    </a:cubicBezTo>
                    <a:cubicBezTo>
                      <a:pt x="1880" y="3434"/>
                      <a:pt x="1905" y="3484"/>
                      <a:pt x="1905" y="3509"/>
                    </a:cubicBezTo>
                    <a:cubicBezTo>
                      <a:pt x="1905" y="3534"/>
                      <a:pt x="1930" y="3534"/>
                      <a:pt x="1955" y="3534"/>
                    </a:cubicBezTo>
                    <a:cubicBezTo>
                      <a:pt x="1980" y="3534"/>
                      <a:pt x="2006" y="3509"/>
                      <a:pt x="2006" y="3484"/>
                    </a:cubicBezTo>
                    <a:cubicBezTo>
                      <a:pt x="2006" y="3434"/>
                      <a:pt x="1980" y="3384"/>
                      <a:pt x="1980" y="3309"/>
                    </a:cubicBezTo>
                    <a:cubicBezTo>
                      <a:pt x="1955" y="3259"/>
                      <a:pt x="1955" y="3183"/>
                      <a:pt x="1930" y="3133"/>
                    </a:cubicBezTo>
                    <a:cubicBezTo>
                      <a:pt x="1930" y="3058"/>
                      <a:pt x="1905" y="2983"/>
                      <a:pt x="1880" y="2908"/>
                    </a:cubicBezTo>
                    <a:lnTo>
                      <a:pt x="1880" y="2908"/>
                    </a:lnTo>
                    <a:cubicBezTo>
                      <a:pt x="1930" y="2933"/>
                      <a:pt x="2006" y="2958"/>
                      <a:pt x="2056" y="3008"/>
                    </a:cubicBezTo>
                    <a:cubicBezTo>
                      <a:pt x="2131" y="3058"/>
                      <a:pt x="2206" y="3083"/>
                      <a:pt x="2306" y="3133"/>
                    </a:cubicBezTo>
                    <a:cubicBezTo>
                      <a:pt x="2319" y="3146"/>
                      <a:pt x="2331" y="3152"/>
                      <a:pt x="2344" y="3152"/>
                    </a:cubicBezTo>
                    <a:cubicBezTo>
                      <a:pt x="2356" y="3152"/>
                      <a:pt x="2369" y="3146"/>
                      <a:pt x="2381" y="3133"/>
                    </a:cubicBezTo>
                    <a:cubicBezTo>
                      <a:pt x="2381" y="3108"/>
                      <a:pt x="2381" y="3058"/>
                      <a:pt x="2356" y="3058"/>
                    </a:cubicBezTo>
                    <a:cubicBezTo>
                      <a:pt x="2281" y="2983"/>
                      <a:pt x="2181" y="2933"/>
                      <a:pt x="2106" y="2883"/>
                    </a:cubicBezTo>
                    <a:cubicBezTo>
                      <a:pt x="2031" y="2832"/>
                      <a:pt x="1930" y="2782"/>
                      <a:pt x="1855" y="2757"/>
                    </a:cubicBezTo>
                    <a:cubicBezTo>
                      <a:pt x="1855" y="2732"/>
                      <a:pt x="1855" y="2732"/>
                      <a:pt x="1855" y="2732"/>
                    </a:cubicBezTo>
                    <a:cubicBezTo>
                      <a:pt x="1830" y="2657"/>
                      <a:pt x="1805" y="2557"/>
                      <a:pt x="1780" y="2482"/>
                    </a:cubicBezTo>
                    <a:lnTo>
                      <a:pt x="1855" y="2482"/>
                    </a:lnTo>
                    <a:cubicBezTo>
                      <a:pt x="1905" y="2507"/>
                      <a:pt x="1955" y="2507"/>
                      <a:pt x="2006" y="2532"/>
                    </a:cubicBezTo>
                    <a:cubicBezTo>
                      <a:pt x="2031" y="2532"/>
                      <a:pt x="2081" y="2557"/>
                      <a:pt x="2106" y="2557"/>
                    </a:cubicBezTo>
                    <a:lnTo>
                      <a:pt x="2156" y="2582"/>
                    </a:lnTo>
                    <a:cubicBezTo>
                      <a:pt x="2181" y="2582"/>
                      <a:pt x="2206" y="2582"/>
                      <a:pt x="2231" y="2607"/>
                    </a:cubicBezTo>
                    <a:lnTo>
                      <a:pt x="2331" y="2607"/>
                    </a:lnTo>
                    <a:cubicBezTo>
                      <a:pt x="2356" y="2607"/>
                      <a:pt x="2356" y="2582"/>
                      <a:pt x="2356" y="2557"/>
                    </a:cubicBezTo>
                    <a:cubicBezTo>
                      <a:pt x="2356" y="2557"/>
                      <a:pt x="2356" y="2557"/>
                      <a:pt x="2356" y="2532"/>
                    </a:cubicBezTo>
                    <a:cubicBezTo>
                      <a:pt x="2331" y="2431"/>
                      <a:pt x="2331" y="2331"/>
                      <a:pt x="2281" y="2231"/>
                    </a:cubicBezTo>
                    <a:cubicBezTo>
                      <a:pt x="2281" y="2181"/>
                      <a:pt x="2281" y="2131"/>
                      <a:pt x="2256" y="2106"/>
                    </a:cubicBezTo>
                    <a:cubicBezTo>
                      <a:pt x="2256" y="2081"/>
                      <a:pt x="2256" y="2081"/>
                      <a:pt x="2256" y="2055"/>
                    </a:cubicBezTo>
                    <a:cubicBezTo>
                      <a:pt x="2331" y="2081"/>
                      <a:pt x="2432" y="2106"/>
                      <a:pt x="2507" y="2131"/>
                    </a:cubicBezTo>
                    <a:cubicBezTo>
                      <a:pt x="2557" y="2156"/>
                      <a:pt x="2582" y="2156"/>
                      <a:pt x="2607" y="2181"/>
                    </a:cubicBezTo>
                    <a:lnTo>
                      <a:pt x="2632" y="2181"/>
                    </a:lnTo>
                    <a:cubicBezTo>
                      <a:pt x="2657" y="2281"/>
                      <a:pt x="2707" y="2356"/>
                      <a:pt x="2757" y="2431"/>
                    </a:cubicBezTo>
                    <a:cubicBezTo>
                      <a:pt x="2782" y="2482"/>
                      <a:pt x="2808" y="2507"/>
                      <a:pt x="2833" y="2557"/>
                    </a:cubicBezTo>
                    <a:cubicBezTo>
                      <a:pt x="2858" y="2607"/>
                      <a:pt x="2883" y="2657"/>
                      <a:pt x="2933" y="2707"/>
                    </a:cubicBezTo>
                    <a:cubicBezTo>
                      <a:pt x="2933" y="2707"/>
                      <a:pt x="2944" y="2718"/>
                      <a:pt x="2951" y="2718"/>
                    </a:cubicBezTo>
                    <a:cubicBezTo>
                      <a:pt x="2955" y="2718"/>
                      <a:pt x="2958" y="2715"/>
                      <a:pt x="2958" y="2707"/>
                    </a:cubicBezTo>
                    <a:cubicBezTo>
                      <a:pt x="2983" y="2707"/>
                      <a:pt x="2983" y="2682"/>
                      <a:pt x="2983" y="2657"/>
                    </a:cubicBezTo>
                    <a:cubicBezTo>
                      <a:pt x="2933" y="2582"/>
                      <a:pt x="2883" y="2482"/>
                      <a:pt x="2833" y="2406"/>
                    </a:cubicBezTo>
                    <a:cubicBezTo>
                      <a:pt x="2808" y="2331"/>
                      <a:pt x="2757" y="2281"/>
                      <a:pt x="2732" y="2206"/>
                    </a:cubicBezTo>
                    <a:lnTo>
                      <a:pt x="2732" y="2206"/>
                    </a:lnTo>
                    <a:cubicBezTo>
                      <a:pt x="2782" y="2231"/>
                      <a:pt x="2833" y="2231"/>
                      <a:pt x="2883" y="2256"/>
                    </a:cubicBezTo>
                    <a:cubicBezTo>
                      <a:pt x="2933" y="2281"/>
                      <a:pt x="3008" y="2281"/>
                      <a:pt x="3058" y="2306"/>
                    </a:cubicBezTo>
                    <a:cubicBezTo>
                      <a:pt x="3108" y="2331"/>
                      <a:pt x="3158" y="2331"/>
                      <a:pt x="3209" y="2356"/>
                    </a:cubicBezTo>
                    <a:cubicBezTo>
                      <a:pt x="3234" y="2356"/>
                      <a:pt x="3284" y="2356"/>
                      <a:pt x="3284" y="2331"/>
                    </a:cubicBezTo>
                    <a:cubicBezTo>
                      <a:pt x="3309" y="2306"/>
                      <a:pt x="3309" y="2256"/>
                      <a:pt x="3284" y="2231"/>
                    </a:cubicBezTo>
                    <a:cubicBezTo>
                      <a:pt x="3209" y="2206"/>
                      <a:pt x="3158" y="2181"/>
                      <a:pt x="3083" y="2156"/>
                    </a:cubicBezTo>
                    <a:cubicBezTo>
                      <a:pt x="3033" y="2131"/>
                      <a:pt x="2958" y="2106"/>
                      <a:pt x="2908" y="2106"/>
                    </a:cubicBezTo>
                    <a:cubicBezTo>
                      <a:pt x="2883" y="2081"/>
                      <a:pt x="2883" y="2081"/>
                      <a:pt x="2858" y="2081"/>
                    </a:cubicBezTo>
                    <a:cubicBezTo>
                      <a:pt x="2908" y="2055"/>
                      <a:pt x="2958" y="2055"/>
                      <a:pt x="3008" y="2030"/>
                    </a:cubicBezTo>
                    <a:cubicBezTo>
                      <a:pt x="3133" y="1980"/>
                      <a:pt x="3234" y="1955"/>
                      <a:pt x="3359" y="1905"/>
                    </a:cubicBezTo>
                    <a:cubicBezTo>
                      <a:pt x="3384" y="1880"/>
                      <a:pt x="3384" y="1830"/>
                      <a:pt x="3384" y="1805"/>
                    </a:cubicBezTo>
                    <a:cubicBezTo>
                      <a:pt x="3384" y="1780"/>
                      <a:pt x="3384" y="1780"/>
                      <a:pt x="3359" y="1755"/>
                    </a:cubicBezTo>
                    <a:lnTo>
                      <a:pt x="3284" y="1755"/>
                    </a:lnTo>
                    <a:cubicBezTo>
                      <a:pt x="3183" y="1780"/>
                      <a:pt x="3083" y="1830"/>
                      <a:pt x="2958" y="1855"/>
                    </a:cubicBezTo>
                    <a:cubicBezTo>
                      <a:pt x="2858" y="1905"/>
                      <a:pt x="2757" y="1955"/>
                      <a:pt x="2632" y="1980"/>
                    </a:cubicBezTo>
                    <a:cubicBezTo>
                      <a:pt x="2632" y="1980"/>
                      <a:pt x="2632" y="1980"/>
                      <a:pt x="2607" y="2005"/>
                    </a:cubicBezTo>
                    <a:cubicBezTo>
                      <a:pt x="2582" y="1980"/>
                      <a:pt x="2557" y="1980"/>
                      <a:pt x="2532" y="1980"/>
                    </a:cubicBezTo>
                    <a:cubicBezTo>
                      <a:pt x="2457" y="1955"/>
                      <a:pt x="2381" y="1930"/>
                      <a:pt x="2306" y="1905"/>
                    </a:cubicBezTo>
                    <a:cubicBezTo>
                      <a:pt x="2331" y="1880"/>
                      <a:pt x="2356" y="1880"/>
                      <a:pt x="2381" y="1855"/>
                    </a:cubicBezTo>
                    <a:cubicBezTo>
                      <a:pt x="2432" y="1830"/>
                      <a:pt x="2457" y="1805"/>
                      <a:pt x="2507" y="1805"/>
                    </a:cubicBezTo>
                    <a:cubicBezTo>
                      <a:pt x="2557" y="1780"/>
                      <a:pt x="2607" y="1755"/>
                      <a:pt x="2632" y="1730"/>
                    </a:cubicBezTo>
                    <a:cubicBezTo>
                      <a:pt x="2682" y="1705"/>
                      <a:pt x="2707" y="1680"/>
                      <a:pt x="2757" y="1654"/>
                    </a:cubicBezTo>
                    <a:cubicBezTo>
                      <a:pt x="2757" y="1654"/>
                      <a:pt x="2782" y="1629"/>
                      <a:pt x="2782" y="1629"/>
                    </a:cubicBezTo>
                    <a:cubicBezTo>
                      <a:pt x="2808" y="1604"/>
                      <a:pt x="2833" y="1579"/>
                      <a:pt x="2808" y="1554"/>
                    </a:cubicBezTo>
                    <a:cubicBezTo>
                      <a:pt x="2782" y="1529"/>
                      <a:pt x="2757" y="1504"/>
                      <a:pt x="2732" y="1504"/>
                    </a:cubicBezTo>
                    <a:cubicBezTo>
                      <a:pt x="2707" y="1479"/>
                      <a:pt x="2657" y="1454"/>
                      <a:pt x="2607" y="1429"/>
                    </a:cubicBezTo>
                    <a:cubicBezTo>
                      <a:pt x="2557" y="1429"/>
                      <a:pt x="2507" y="1404"/>
                      <a:pt x="2457" y="1404"/>
                    </a:cubicBezTo>
                    <a:cubicBezTo>
                      <a:pt x="2432" y="1379"/>
                      <a:pt x="2381" y="1354"/>
                      <a:pt x="2331" y="1329"/>
                    </a:cubicBezTo>
                    <a:lnTo>
                      <a:pt x="2356" y="1329"/>
                    </a:lnTo>
                    <a:cubicBezTo>
                      <a:pt x="2306" y="1329"/>
                      <a:pt x="2256" y="1304"/>
                      <a:pt x="2231" y="1279"/>
                    </a:cubicBezTo>
                    <a:cubicBezTo>
                      <a:pt x="2206" y="1279"/>
                      <a:pt x="2181" y="1253"/>
                      <a:pt x="2131" y="1253"/>
                    </a:cubicBezTo>
                    <a:cubicBezTo>
                      <a:pt x="2156" y="1228"/>
                      <a:pt x="2156" y="1228"/>
                      <a:pt x="2181" y="1228"/>
                    </a:cubicBezTo>
                    <a:cubicBezTo>
                      <a:pt x="2206" y="1178"/>
                      <a:pt x="2256" y="1153"/>
                      <a:pt x="2306" y="1103"/>
                    </a:cubicBezTo>
                    <a:cubicBezTo>
                      <a:pt x="2331" y="1078"/>
                      <a:pt x="2381" y="1053"/>
                      <a:pt x="2407" y="1028"/>
                    </a:cubicBezTo>
                    <a:cubicBezTo>
                      <a:pt x="2407" y="1028"/>
                      <a:pt x="2432" y="1053"/>
                      <a:pt x="2432" y="1053"/>
                    </a:cubicBezTo>
                    <a:cubicBezTo>
                      <a:pt x="2507" y="1078"/>
                      <a:pt x="2607" y="1103"/>
                      <a:pt x="2682" y="1128"/>
                    </a:cubicBezTo>
                    <a:cubicBezTo>
                      <a:pt x="2757" y="1153"/>
                      <a:pt x="2858" y="1178"/>
                      <a:pt x="2933" y="1178"/>
                    </a:cubicBezTo>
                    <a:cubicBezTo>
                      <a:pt x="2948" y="1186"/>
                      <a:pt x="2960" y="1189"/>
                      <a:pt x="2971" y="1189"/>
                    </a:cubicBezTo>
                    <a:cubicBezTo>
                      <a:pt x="2998" y="1189"/>
                      <a:pt x="3015" y="1171"/>
                      <a:pt x="3033" y="1153"/>
                    </a:cubicBezTo>
                    <a:cubicBezTo>
                      <a:pt x="3033" y="1103"/>
                      <a:pt x="3008" y="1078"/>
                      <a:pt x="2983" y="1053"/>
                    </a:cubicBezTo>
                    <a:cubicBezTo>
                      <a:pt x="2908" y="1028"/>
                      <a:pt x="2808" y="1003"/>
                      <a:pt x="2732" y="978"/>
                    </a:cubicBezTo>
                    <a:cubicBezTo>
                      <a:pt x="2657" y="953"/>
                      <a:pt x="2582" y="953"/>
                      <a:pt x="2532" y="928"/>
                    </a:cubicBezTo>
                    <a:cubicBezTo>
                      <a:pt x="2557" y="903"/>
                      <a:pt x="2582" y="903"/>
                      <a:pt x="2582" y="878"/>
                    </a:cubicBezTo>
                    <a:cubicBezTo>
                      <a:pt x="2607" y="852"/>
                      <a:pt x="2632" y="827"/>
                      <a:pt x="2657" y="827"/>
                    </a:cubicBezTo>
                    <a:cubicBezTo>
                      <a:pt x="2682" y="802"/>
                      <a:pt x="2707" y="777"/>
                      <a:pt x="2732" y="752"/>
                    </a:cubicBezTo>
                    <a:cubicBezTo>
                      <a:pt x="2782" y="727"/>
                      <a:pt x="2808" y="702"/>
                      <a:pt x="2858" y="652"/>
                    </a:cubicBezTo>
                    <a:cubicBezTo>
                      <a:pt x="2883" y="652"/>
                      <a:pt x="2883" y="627"/>
                      <a:pt x="2858" y="602"/>
                    </a:cubicBezTo>
                    <a:cubicBezTo>
                      <a:pt x="2858" y="602"/>
                      <a:pt x="2833" y="577"/>
                      <a:pt x="2833" y="577"/>
                    </a:cubicBezTo>
                    <a:cubicBezTo>
                      <a:pt x="2808" y="577"/>
                      <a:pt x="2808" y="602"/>
                      <a:pt x="2808" y="602"/>
                    </a:cubicBezTo>
                    <a:cubicBezTo>
                      <a:pt x="2757" y="627"/>
                      <a:pt x="2707" y="677"/>
                      <a:pt x="2682" y="702"/>
                    </a:cubicBezTo>
                    <a:cubicBezTo>
                      <a:pt x="2632" y="752"/>
                      <a:pt x="2582" y="777"/>
                      <a:pt x="2532" y="827"/>
                    </a:cubicBezTo>
                    <a:cubicBezTo>
                      <a:pt x="2532" y="827"/>
                      <a:pt x="2532" y="827"/>
                      <a:pt x="2507" y="852"/>
                    </a:cubicBezTo>
                    <a:cubicBezTo>
                      <a:pt x="2507" y="802"/>
                      <a:pt x="2507" y="777"/>
                      <a:pt x="2507" y="727"/>
                    </a:cubicBezTo>
                    <a:cubicBezTo>
                      <a:pt x="2507" y="627"/>
                      <a:pt x="2507" y="552"/>
                      <a:pt x="2507" y="451"/>
                    </a:cubicBezTo>
                    <a:cubicBezTo>
                      <a:pt x="2507" y="401"/>
                      <a:pt x="2482" y="376"/>
                      <a:pt x="2457" y="376"/>
                    </a:cubicBezTo>
                    <a:cubicBezTo>
                      <a:pt x="2407" y="376"/>
                      <a:pt x="2381" y="401"/>
                      <a:pt x="2381" y="451"/>
                    </a:cubicBezTo>
                    <a:cubicBezTo>
                      <a:pt x="2381" y="527"/>
                      <a:pt x="2381" y="627"/>
                      <a:pt x="2381" y="702"/>
                    </a:cubicBezTo>
                    <a:cubicBezTo>
                      <a:pt x="2381" y="802"/>
                      <a:pt x="2356" y="878"/>
                      <a:pt x="2356" y="953"/>
                    </a:cubicBezTo>
                    <a:cubicBezTo>
                      <a:pt x="2356" y="953"/>
                      <a:pt x="2356" y="953"/>
                      <a:pt x="2381" y="978"/>
                    </a:cubicBezTo>
                    <a:cubicBezTo>
                      <a:pt x="2331" y="1003"/>
                      <a:pt x="2306" y="1028"/>
                      <a:pt x="2256" y="1053"/>
                    </a:cubicBezTo>
                    <a:cubicBezTo>
                      <a:pt x="2231" y="1103"/>
                      <a:pt x="2181" y="1128"/>
                      <a:pt x="2131" y="1178"/>
                    </a:cubicBezTo>
                    <a:cubicBezTo>
                      <a:pt x="2131" y="1153"/>
                      <a:pt x="2131" y="1153"/>
                      <a:pt x="2131" y="1128"/>
                    </a:cubicBezTo>
                    <a:cubicBezTo>
                      <a:pt x="2106" y="1078"/>
                      <a:pt x="2106" y="1028"/>
                      <a:pt x="2106" y="978"/>
                    </a:cubicBezTo>
                    <a:cubicBezTo>
                      <a:pt x="2081" y="928"/>
                      <a:pt x="2081" y="878"/>
                      <a:pt x="2056" y="827"/>
                    </a:cubicBezTo>
                    <a:cubicBezTo>
                      <a:pt x="2056" y="802"/>
                      <a:pt x="2056" y="777"/>
                      <a:pt x="2056" y="752"/>
                    </a:cubicBezTo>
                    <a:cubicBezTo>
                      <a:pt x="2056" y="752"/>
                      <a:pt x="2056" y="727"/>
                      <a:pt x="2031" y="702"/>
                    </a:cubicBezTo>
                    <a:cubicBezTo>
                      <a:pt x="2031" y="702"/>
                      <a:pt x="2031" y="702"/>
                      <a:pt x="2031" y="677"/>
                    </a:cubicBezTo>
                    <a:cubicBezTo>
                      <a:pt x="2031" y="677"/>
                      <a:pt x="2006" y="652"/>
                      <a:pt x="1980" y="652"/>
                    </a:cubicBezTo>
                    <a:lnTo>
                      <a:pt x="1955" y="652"/>
                    </a:lnTo>
                    <a:cubicBezTo>
                      <a:pt x="1930" y="677"/>
                      <a:pt x="1905" y="702"/>
                      <a:pt x="1880" y="702"/>
                    </a:cubicBezTo>
                    <a:cubicBezTo>
                      <a:pt x="1855" y="727"/>
                      <a:pt x="1830" y="752"/>
                      <a:pt x="1805" y="777"/>
                    </a:cubicBezTo>
                    <a:cubicBezTo>
                      <a:pt x="1780" y="802"/>
                      <a:pt x="1755" y="827"/>
                      <a:pt x="1730" y="827"/>
                    </a:cubicBezTo>
                    <a:cubicBezTo>
                      <a:pt x="1705" y="852"/>
                      <a:pt x="1680" y="878"/>
                      <a:pt x="1655" y="903"/>
                    </a:cubicBezTo>
                    <a:cubicBezTo>
                      <a:pt x="1630" y="928"/>
                      <a:pt x="1605" y="953"/>
                      <a:pt x="1605" y="978"/>
                    </a:cubicBezTo>
                    <a:cubicBezTo>
                      <a:pt x="1579" y="978"/>
                      <a:pt x="1554" y="1003"/>
                      <a:pt x="1554" y="1028"/>
                    </a:cubicBezTo>
                    <a:cubicBezTo>
                      <a:pt x="1529" y="1053"/>
                      <a:pt x="1479" y="1078"/>
                      <a:pt x="1454" y="1103"/>
                    </a:cubicBezTo>
                    <a:cubicBezTo>
                      <a:pt x="1454" y="1078"/>
                      <a:pt x="1454" y="1053"/>
                      <a:pt x="1454" y="1028"/>
                    </a:cubicBezTo>
                    <a:cubicBezTo>
                      <a:pt x="1429" y="978"/>
                      <a:pt x="1429" y="903"/>
                      <a:pt x="1404" y="852"/>
                    </a:cubicBezTo>
                    <a:cubicBezTo>
                      <a:pt x="1404" y="827"/>
                      <a:pt x="1404" y="802"/>
                      <a:pt x="1404" y="777"/>
                    </a:cubicBezTo>
                    <a:cubicBezTo>
                      <a:pt x="1404" y="752"/>
                      <a:pt x="1404" y="752"/>
                      <a:pt x="1429" y="752"/>
                    </a:cubicBezTo>
                    <a:cubicBezTo>
                      <a:pt x="1454" y="702"/>
                      <a:pt x="1479" y="652"/>
                      <a:pt x="1504" y="602"/>
                    </a:cubicBezTo>
                    <a:cubicBezTo>
                      <a:pt x="1529" y="552"/>
                      <a:pt x="1554" y="477"/>
                      <a:pt x="1579" y="426"/>
                    </a:cubicBezTo>
                    <a:cubicBezTo>
                      <a:pt x="1605" y="376"/>
                      <a:pt x="1605" y="326"/>
                      <a:pt x="1630" y="251"/>
                    </a:cubicBezTo>
                    <a:cubicBezTo>
                      <a:pt x="1655" y="201"/>
                      <a:pt x="1680" y="126"/>
                      <a:pt x="1705" y="76"/>
                    </a:cubicBezTo>
                    <a:cubicBezTo>
                      <a:pt x="1705" y="50"/>
                      <a:pt x="1705" y="25"/>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8"/>
              <p:cNvSpPr/>
              <p:nvPr/>
            </p:nvSpPr>
            <p:spPr>
              <a:xfrm>
                <a:off x="5048400" y="1250650"/>
                <a:ext cx="84625" cy="88375"/>
              </a:xfrm>
              <a:custGeom>
                <a:avLst/>
                <a:gdLst/>
                <a:ahLst/>
                <a:cxnLst/>
                <a:rect l="l" t="t" r="r" b="b"/>
                <a:pathLst>
                  <a:path w="3385" h="3535" extrusionOk="0">
                    <a:moveTo>
                      <a:pt x="2331" y="1329"/>
                    </a:moveTo>
                    <a:lnTo>
                      <a:pt x="2331" y="1329"/>
                    </a:lnTo>
                    <a:cubicBezTo>
                      <a:pt x="2339" y="1332"/>
                      <a:pt x="2346" y="1336"/>
                      <a:pt x="2353" y="1339"/>
                    </a:cubicBezTo>
                    <a:lnTo>
                      <a:pt x="2353" y="1339"/>
                    </a:lnTo>
                    <a:cubicBezTo>
                      <a:pt x="2346" y="1329"/>
                      <a:pt x="2331" y="1329"/>
                      <a:pt x="2331" y="1329"/>
                    </a:cubicBezTo>
                    <a:close/>
                    <a:moveTo>
                      <a:pt x="1956" y="802"/>
                    </a:moveTo>
                    <a:cubicBezTo>
                      <a:pt x="1956" y="802"/>
                      <a:pt x="1981" y="828"/>
                      <a:pt x="1981" y="853"/>
                    </a:cubicBezTo>
                    <a:cubicBezTo>
                      <a:pt x="1981" y="903"/>
                      <a:pt x="2006" y="953"/>
                      <a:pt x="2006" y="1003"/>
                    </a:cubicBezTo>
                    <a:cubicBezTo>
                      <a:pt x="2031" y="1053"/>
                      <a:pt x="2031" y="1103"/>
                      <a:pt x="2056" y="1153"/>
                    </a:cubicBezTo>
                    <a:cubicBezTo>
                      <a:pt x="2056" y="1178"/>
                      <a:pt x="2056" y="1203"/>
                      <a:pt x="2056" y="1229"/>
                    </a:cubicBezTo>
                    <a:cubicBezTo>
                      <a:pt x="2031" y="1254"/>
                      <a:pt x="2006" y="1279"/>
                      <a:pt x="1956" y="1304"/>
                    </a:cubicBezTo>
                    <a:cubicBezTo>
                      <a:pt x="1930" y="1329"/>
                      <a:pt x="1880" y="1379"/>
                      <a:pt x="1830" y="1404"/>
                    </a:cubicBezTo>
                    <a:cubicBezTo>
                      <a:pt x="1780" y="1454"/>
                      <a:pt x="1730" y="1504"/>
                      <a:pt x="1680" y="1529"/>
                    </a:cubicBezTo>
                    <a:cubicBezTo>
                      <a:pt x="1655" y="1554"/>
                      <a:pt x="1630" y="1579"/>
                      <a:pt x="1580" y="1604"/>
                    </a:cubicBezTo>
                    <a:cubicBezTo>
                      <a:pt x="1555" y="1479"/>
                      <a:pt x="1529" y="1354"/>
                      <a:pt x="1504" y="1229"/>
                    </a:cubicBezTo>
                    <a:cubicBezTo>
                      <a:pt x="1479" y="1203"/>
                      <a:pt x="1479" y="1178"/>
                      <a:pt x="1479" y="1178"/>
                    </a:cubicBezTo>
                    <a:cubicBezTo>
                      <a:pt x="1479" y="1178"/>
                      <a:pt x="1479" y="1178"/>
                      <a:pt x="1504" y="1153"/>
                    </a:cubicBezTo>
                    <a:cubicBezTo>
                      <a:pt x="1529" y="1153"/>
                      <a:pt x="1555" y="1128"/>
                      <a:pt x="1580" y="1103"/>
                    </a:cubicBezTo>
                    <a:cubicBezTo>
                      <a:pt x="1630" y="1078"/>
                      <a:pt x="1655" y="1053"/>
                      <a:pt x="1680" y="1028"/>
                    </a:cubicBezTo>
                    <a:cubicBezTo>
                      <a:pt x="1705" y="1003"/>
                      <a:pt x="1730" y="978"/>
                      <a:pt x="1755" y="978"/>
                    </a:cubicBezTo>
                    <a:cubicBezTo>
                      <a:pt x="1780" y="953"/>
                      <a:pt x="1805" y="928"/>
                      <a:pt x="1830" y="903"/>
                    </a:cubicBezTo>
                    <a:cubicBezTo>
                      <a:pt x="1855" y="878"/>
                      <a:pt x="1905" y="828"/>
                      <a:pt x="1956" y="802"/>
                    </a:cubicBezTo>
                    <a:close/>
                    <a:moveTo>
                      <a:pt x="878" y="1003"/>
                    </a:moveTo>
                    <a:cubicBezTo>
                      <a:pt x="903" y="1003"/>
                      <a:pt x="928" y="1028"/>
                      <a:pt x="953" y="1028"/>
                    </a:cubicBezTo>
                    <a:cubicBezTo>
                      <a:pt x="978" y="1028"/>
                      <a:pt x="1028" y="1028"/>
                      <a:pt x="1053" y="1053"/>
                    </a:cubicBezTo>
                    <a:cubicBezTo>
                      <a:pt x="1078" y="1053"/>
                      <a:pt x="1103" y="1053"/>
                      <a:pt x="1154" y="1078"/>
                    </a:cubicBezTo>
                    <a:cubicBezTo>
                      <a:pt x="1204" y="1103"/>
                      <a:pt x="1254" y="1103"/>
                      <a:pt x="1329" y="1128"/>
                    </a:cubicBezTo>
                    <a:lnTo>
                      <a:pt x="1354" y="1128"/>
                    </a:lnTo>
                    <a:lnTo>
                      <a:pt x="1379" y="1229"/>
                    </a:lnTo>
                    <a:cubicBezTo>
                      <a:pt x="1429" y="1354"/>
                      <a:pt x="1454" y="1479"/>
                      <a:pt x="1479" y="1604"/>
                    </a:cubicBezTo>
                    <a:cubicBezTo>
                      <a:pt x="1479" y="1630"/>
                      <a:pt x="1479" y="1655"/>
                      <a:pt x="1504" y="1655"/>
                    </a:cubicBezTo>
                    <a:cubicBezTo>
                      <a:pt x="1454" y="1655"/>
                      <a:pt x="1429" y="1655"/>
                      <a:pt x="1404" y="1630"/>
                    </a:cubicBezTo>
                    <a:cubicBezTo>
                      <a:pt x="1304" y="1604"/>
                      <a:pt x="1204" y="1579"/>
                      <a:pt x="1078" y="1529"/>
                    </a:cubicBezTo>
                    <a:cubicBezTo>
                      <a:pt x="1078" y="1529"/>
                      <a:pt x="1078" y="1504"/>
                      <a:pt x="1078" y="1504"/>
                    </a:cubicBezTo>
                    <a:cubicBezTo>
                      <a:pt x="1053" y="1479"/>
                      <a:pt x="1053" y="1454"/>
                      <a:pt x="1053" y="1429"/>
                    </a:cubicBezTo>
                    <a:cubicBezTo>
                      <a:pt x="1028" y="1379"/>
                      <a:pt x="1003" y="1329"/>
                      <a:pt x="978" y="1279"/>
                    </a:cubicBezTo>
                    <a:cubicBezTo>
                      <a:pt x="953" y="1229"/>
                      <a:pt x="953" y="1178"/>
                      <a:pt x="928" y="1128"/>
                    </a:cubicBezTo>
                    <a:cubicBezTo>
                      <a:pt x="928" y="1078"/>
                      <a:pt x="903" y="1053"/>
                      <a:pt x="878" y="1003"/>
                    </a:cubicBezTo>
                    <a:close/>
                    <a:moveTo>
                      <a:pt x="2081" y="1304"/>
                    </a:moveTo>
                    <a:cubicBezTo>
                      <a:pt x="2106" y="1329"/>
                      <a:pt x="2156" y="1354"/>
                      <a:pt x="2206" y="1379"/>
                    </a:cubicBezTo>
                    <a:cubicBezTo>
                      <a:pt x="2256" y="1404"/>
                      <a:pt x="2331" y="1429"/>
                      <a:pt x="2382" y="1454"/>
                    </a:cubicBezTo>
                    <a:cubicBezTo>
                      <a:pt x="2482" y="1504"/>
                      <a:pt x="2582" y="1529"/>
                      <a:pt x="2682" y="1579"/>
                    </a:cubicBezTo>
                    <a:cubicBezTo>
                      <a:pt x="2657" y="1579"/>
                      <a:pt x="2657" y="1604"/>
                      <a:pt x="2632" y="1604"/>
                    </a:cubicBezTo>
                    <a:cubicBezTo>
                      <a:pt x="2607" y="1630"/>
                      <a:pt x="2557" y="1655"/>
                      <a:pt x="2507" y="1680"/>
                    </a:cubicBezTo>
                    <a:cubicBezTo>
                      <a:pt x="2457" y="1705"/>
                      <a:pt x="2407" y="1730"/>
                      <a:pt x="2357" y="1755"/>
                    </a:cubicBezTo>
                    <a:cubicBezTo>
                      <a:pt x="2331" y="1780"/>
                      <a:pt x="2281" y="1805"/>
                      <a:pt x="2256" y="1830"/>
                    </a:cubicBezTo>
                    <a:cubicBezTo>
                      <a:pt x="2231" y="1830"/>
                      <a:pt x="2231" y="1830"/>
                      <a:pt x="2206" y="1855"/>
                    </a:cubicBezTo>
                    <a:lnTo>
                      <a:pt x="2156" y="1855"/>
                    </a:lnTo>
                    <a:cubicBezTo>
                      <a:pt x="2081" y="1830"/>
                      <a:pt x="2006" y="1830"/>
                      <a:pt x="1956" y="1805"/>
                    </a:cubicBezTo>
                    <a:cubicBezTo>
                      <a:pt x="1880" y="1780"/>
                      <a:pt x="1830" y="1755"/>
                      <a:pt x="1755" y="1730"/>
                    </a:cubicBezTo>
                    <a:cubicBezTo>
                      <a:pt x="1705" y="1730"/>
                      <a:pt x="1680" y="1705"/>
                      <a:pt x="1630" y="1705"/>
                    </a:cubicBezTo>
                    <a:cubicBezTo>
                      <a:pt x="1655" y="1680"/>
                      <a:pt x="1705" y="1630"/>
                      <a:pt x="1730" y="1604"/>
                    </a:cubicBezTo>
                    <a:cubicBezTo>
                      <a:pt x="1780" y="1554"/>
                      <a:pt x="1830" y="1504"/>
                      <a:pt x="1880" y="1479"/>
                    </a:cubicBezTo>
                    <a:cubicBezTo>
                      <a:pt x="1930" y="1429"/>
                      <a:pt x="1981" y="1404"/>
                      <a:pt x="2006" y="1354"/>
                    </a:cubicBezTo>
                    <a:cubicBezTo>
                      <a:pt x="2031" y="1329"/>
                      <a:pt x="2056" y="1329"/>
                      <a:pt x="2081" y="1304"/>
                    </a:cubicBezTo>
                    <a:close/>
                    <a:moveTo>
                      <a:pt x="1053" y="1655"/>
                    </a:moveTo>
                    <a:cubicBezTo>
                      <a:pt x="1103" y="1655"/>
                      <a:pt x="1154" y="1680"/>
                      <a:pt x="1229" y="1705"/>
                    </a:cubicBezTo>
                    <a:cubicBezTo>
                      <a:pt x="1279" y="1730"/>
                      <a:pt x="1329" y="1755"/>
                      <a:pt x="1404" y="1780"/>
                    </a:cubicBezTo>
                    <a:lnTo>
                      <a:pt x="1379" y="1780"/>
                    </a:lnTo>
                    <a:cubicBezTo>
                      <a:pt x="1354" y="1830"/>
                      <a:pt x="1304" y="1855"/>
                      <a:pt x="1254" y="1905"/>
                    </a:cubicBezTo>
                    <a:cubicBezTo>
                      <a:pt x="1204" y="1955"/>
                      <a:pt x="1154" y="1980"/>
                      <a:pt x="1103" y="2031"/>
                    </a:cubicBezTo>
                    <a:cubicBezTo>
                      <a:pt x="1103" y="2031"/>
                      <a:pt x="1078" y="2056"/>
                      <a:pt x="1078" y="2081"/>
                    </a:cubicBezTo>
                    <a:cubicBezTo>
                      <a:pt x="1053" y="2056"/>
                      <a:pt x="1028" y="2056"/>
                      <a:pt x="1003" y="2056"/>
                    </a:cubicBezTo>
                    <a:cubicBezTo>
                      <a:pt x="928" y="2031"/>
                      <a:pt x="878" y="2005"/>
                      <a:pt x="828" y="2005"/>
                    </a:cubicBezTo>
                    <a:cubicBezTo>
                      <a:pt x="778" y="1980"/>
                      <a:pt x="727" y="1955"/>
                      <a:pt x="677" y="1955"/>
                    </a:cubicBezTo>
                    <a:cubicBezTo>
                      <a:pt x="652" y="1955"/>
                      <a:pt x="652" y="1930"/>
                      <a:pt x="627" y="1930"/>
                    </a:cubicBezTo>
                    <a:cubicBezTo>
                      <a:pt x="652" y="1930"/>
                      <a:pt x="652" y="1905"/>
                      <a:pt x="677" y="1905"/>
                    </a:cubicBezTo>
                    <a:cubicBezTo>
                      <a:pt x="702" y="1880"/>
                      <a:pt x="727" y="1880"/>
                      <a:pt x="727" y="1855"/>
                    </a:cubicBezTo>
                    <a:cubicBezTo>
                      <a:pt x="752" y="1830"/>
                      <a:pt x="778" y="1805"/>
                      <a:pt x="803" y="1805"/>
                    </a:cubicBezTo>
                    <a:cubicBezTo>
                      <a:pt x="853" y="1780"/>
                      <a:pt x="903" y="1730"/>
                      <a:pt x="928" y="1705"/>
                    </a:cubicBezTo>
                    <a:cubicBezTo>
                      <a:pt x="953" y="1705"/>
                      <a:pt x="978" y="1705"/>
                      <a:pt x="1003" y="1680"/>
                    </a:cubicBezTo>
                    <a:cubicBezTo>
                      <a:pt x="1003" y="1680"/>
                      <a:pt x="1028" y="1655"/>
                      <a:pt x="1053" y="1655"/>
                    </a:cubicBezTo>
                    <a:close/>
                    <a:moveTo>
                      <a:pt x="1655" y="1855"/>
                    </a:moveTo>
                    <a:lnTo>
                      <a:pt x="1655" y="1855"/>
                    </a:lnTo>
                    <a:cubicBezTo>
                      <a:pt x="1805" y="1905"/>
                      <a:pt x="1981" y="1980"/>
                      <a:pt x="2131" y="2031"/>
                    </a:cubicBezTo>
                    <a:lnTo>
                      <a:pt x="2156" y="2031"/>
                    </a:lnTo>
                    <a:cubicBezTo>
                      <a:pt x="2156" y="2056"/>
                      <a:pt x="2156" y="2081"/>
                      <a:pt x="2181" y="2106"/>
                    </a:cubicBezTo>
                    <a:cubicBezTo>
                      <a:pt x="2181" y="2131"/>
                      <a:pt x="2181" y="2181"/>
                      <a:pt x="2206" y="2231"/>
                    </a:cubicBezTo>
                    <a:cubicBezTo>
                      <a:pt x="2206" y="2281"/>
                      <a:pt x="2231" y="2356"/>
                      <a:pt x="2256" y="2407"/>
                    </a:cubicBezTo>
                    <a:cubicBezTo>
                      <a:pt x="2256" y="2457"/>
                      <a:pt x="2256" y="2482"/>
                      <a:pt x="2281" y="2507"/>
                    </a:cubicBezTo>
                    <a:lnTo>
                      <a:pt x="2231" y="2507"/>
                    </a:lnTo>
                    <a:cubicBezTo>
                      <a:pt x="2206" y="2507"/>
                      <a:pt x="2156" y="2507"/>
                      <a:pt x="2131" y="2482"/>
                    </a:cubicBezTo>
                    <a:lnTo>
                      <a:pt x="2031" y="2482"/>
                    </a:lnTo>
                    <a:cubicBezTo>
                      <a:pt x="2006" y="2457"/>
                      <a:pt x="2006" y="2457"/>
                      <a:pt x="1981" y="2457"/>
                    </a:cubicBezTo>
                    <a:cubicBezTo>
                      <a:pt x="1956" y="2457"/>
                      <a:pt x="1930" y="2457"/>
                      <a:pt x="1930" y="2432"/>
                    </a:cubicBezTo>
                    <a:cubicBezTo>
                      <a:pt x="1880" y="2432"/>
                      <a:pt x="1855" y="2432"/>
                      <a:pt x="1830" y="2407"/>
                    </a:cubicBezTo>
                    <a:lnTo>
                      <a:pt x="1755" y="2407"/>
                    </a:lnTo>
                    <a:cubicBezTo>
                      <a:pt x="1755" y="2381"/>
                      <a:pt x="1755" y="2356"/>
                      <a:pt x="1755" y="2356"/>
                    </a:cubicBezTo>
                    <a:cubicBezTo>
                      <a:pt x="1730" y="2231"/>
                      <a:pt x="1705" y="2106"/>
                      <a:pt x="1680" y="1980"/>
                    </a:cubicBezTo>
                    <a:cubicBezTo>
                      <a:pt x="1655" y="1930"/>
                      <a:pt x="1655" y="1905"/>
                      <a:pt x="1655" y="1855"/>
                    </a:cubicBezTo>
                    <a:close/>
                    <a:moveTo>
                      <a:pt x="1504" y="1805"/>
                    </a:moveTo>
                    <a:cubicBezTo>
                      <a:pt x="1504" y="1805"/>
                      <a:pt x="1529" y="1805"/>
                      <a:pt x="1529" y="1830"/>
                    </a:cubicBezTo>
                    <a:cubicBezTo>
                      <a:pt x="1555" y="1880"/>
                      <a:pt x="1555" y="1930"/>
                      <a:pt x="1580" y="1980"/>
                    </a:cubicBezTo>
                    <a:cubicBezTo>
                      <a:pt x="1605" y="2106"/>
                      <a:pt x="1630" y="2231"/>
                      <a:pt x="1655" y="2356"/>
                    </a:cubicBezTo>
                    <a:cubicBezTo>
                      <a:pt x="1630" y="2356"/>
                      <a:pt x="1630" y="2381"/>
                      <a:pt x="1605" y="2381"/>
                    </a:cubicBezTo>
                    <a:cubicBezTo>
                      <a:pt x="1605" y="2407"/>
                      <a:pt x="1580" y="2432"/>
                      <a:pt x="1555" y="2432"/>
                    </a:cubicBezTo>
                    <a:cubicBezTo>
                      <a:pt x="1555" y="2457"/>
                      <a:pt x="1555" y="2457"/>
                      <a:pt x="1529" y="2457"/>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57"/>
                    </a:cubicBezTo>
                    <a:cubicBezTo>
                      <a:pt x="1304" y="2632"/>
                      <a:pt x="1304" y="2632"/>
                      <a:pt x="1304" y="2607"/>
                    </a:cubicBezTo>
                    <a:cubicBezTo>
                      <a:pt x="1304" y="2582"/>
                      <a:pt x="1279" y="2557"/>
                      <a:pt x="1279" y="2532"/>
                    </a:cubicBezTo>
                    <a:cubicBezTo>
                      <a:pt x="1279" y="2507"/>
                      <a:pt x="1279" y="2482"/>
                      <a:pt x="1254" y="2482"/>
                    </a:cubicBezTo>
                    <a:cubicBezTo>
                      <a:pt x="1254" y="2432"/>
                      <a:pt x="1254" y="2407"/>
                      <a:pt x="1229" y="2381"/>
                    </a:cubicBezTo>
                    <a:cubicBezTo>
                      <a:pt x="1229" y="2356"/>
                      <a:pt x="1229" y="2331"/>
                      <a:pt x="1204" y="2306"/>
                    </a:cubicBezTo>
                    <a:cubicBezTo>
                      <a:pt x="1204" y="2281"/>
                      <a:pt x="1204" y="2256"/>
                      <a:pt x="1179" y="2231"/>
                    </a:cubicBezTo>
                    <a:cubicBezTo>
                      <a:pt x="1179" y="2206"/>
                      <a:pt x="1154" y="2156"/>
                      <a:pt x="1154" y="2131"/>
                    </a:cubicBezTo>
                    <a:cubicBezTo>
                      <a:pt x="1154" y="2131"/>
                      <a:pt x="1154" y="2106"/>
                      <a:pt x="1154" y="2106"/>
                    </a:cubicBezTo>
                    <a:lnTo>
                      <a:pt x="1179" y="2106"/>
                    </a:lnTo>
                    <a:cubicBezTo>
                      <a:pt x="1229" y="2056"/>
                      <a:pt x="1279" y="2005"/>
                      <a:pt x="1329" y="1980"/>
                    </a:cubicBezTo>
                    <a:cubicBezTo>
                      <a:pt x="1354" y="1930"/>
                      <a:pt x="1404" y="1905"/>
                      <a:pt x="1454" y="1855"/>
                    </a:cubicBezTo>
                    <a:cubicBezTo>
                      <a:pt x="1479" y="1830"/>
                      <a:pt x="1479" y="1830"/>
                      <a:pt x="1504" y="1805"/>
                    </a:cubicBezTo>
                    <a:close/>
                    <a:moveTo>
                      <a:pt x="1655" y="0"/>
                    </a:moveTo>
                    <a:cubicBezTo>
                      <a:pt x="1630" y="0"/>
                      <a:pt x="1630" y="0"/>
                      <a:pt x="1630" y="26"/>
                    </a:cubicBezTo>
                    <a:cubicBezTo>
                      <a:pt x="1605" y="26"/>
                      <a:pt x="1605" y="26"/>
                      <a:pt x="1605" y="51"/>
                    </a:cubicBezTo>
                    <a:cubicBezTo>
                      <a:pt x="1529" y="176"/>
                      <a:pt x="1479" y="326"/>
                      <a:pt x="1429" y="452"/>
                    </a:cubicBezTo>
                    <a:cubicBezTo>
                      <a:pt x="1404" y="477"/>
                      <a:pt x="1379" y="527"/>
                      <a:pt x="1379" y="552"/>
                    </a:cubicBezTo>
                    <a:cubicBezTo>
                      <a:pt x="1354" y="527"/>
                      <a:pt x="1354" y="502"/>
                      <a:pt x="1354" y="477"/>
                    </a:cubicBezTo>
                    <a:cubicBezTo>
                      <a:pt x="1354" y="427"/>
                      <a:pt x="1329" y="376"/>
                      <a:pt x="1329" y="301"/>
                    </a:cubicBezTo>
                    <a:cubicBezTo>
                      <a:pt x="1304" y="251"/>
                      <a:pt x="1279" y="176"/>
                      <a:pt x="1279" y="126"/>
                    </a:cubicBezTo>
                    <a:cubicBezTo>
                      <a:pt x="1279" y="101"/>
                      <a:pt x="1254" y="76"/>
                      <a:pt x="1229" y="76"/>
                    </a:cubicBezTo>
                    <a:lnTo>
                      <a:pt x="1204" y="76"/>
                    </a:lnTo>
                    <a:cubicBezTo>
                      <a:pt x="1179" y="76"/>
                      <a:pt x="1154" y="101"/>
                      <a:pt x="1154" y="151"/>
                    </a:cubicBezTo>
                    <a:cubicBezTo>
                      <a:pt x="1179" y="201"/>
                      <a:pt x="1179" y="251"/>
                      <a:pt x="1204" y="326"/>
                    </a:cubicBezTo>
                    <a:cubicBezTo>
                      <a:pt x="1204" y="376"/>
                      <a:pt x="1229" y="427"/>
                      <a:pt x="1229" y="502"/>
                    </a:cubicBezTo>
                    <a:cubicBezTo>
                      <a:pt x="1254" y="527"/>
                      <a:pt x="1254" y="552"/>
                      <a:pt x="1254" y="577"/>
                    </a:cubicBezTo>
                    <a:cubicBezTo>
                      <a:pt x="1229" y="552"/>
                      <a:pt x="1179" y="552"/>
                      <a:pt x="1154" y="527"/>
                    </a:cubicBezTo>
                    <a:cubicBezTo>
                      <a:pt x="1103" y="502"/>
                      <a:pt x="1078" y="477"/>
                      <a:pt x="1028" y="477"/>
                    </a:cubicBezTo>
                    <a:cubicBezTo>
                      <a:pt x="978" y="452"/>
                      <a:pt x="928" y="427"/>
                      <a:pt x="903" y="401"/>
                    </a:cubicBezTo>
                    <a:cubicBezTo>
                      <a:pt x="878" y="376"/>
                      <a:pt x="878" y="376"/>
                      <a:pt x="853" y="376"/>
                    </a:cubicBezTo>
                    <a:cubicBezTo>
                      <a:pt x="828" y="376"/>
                      <a:pt x="828" y="401"/>
                      <a:pt x="803" y="401"/>
                    </a:cubicBezTo>
                    <a:cubicBezTo>
                      <a:pt x="778" y="452"/>
                      <a:pt x="803" y="477"/>
                      <a:pt x="828" y="502"/>
                    </a:cubicBezTo>
                    <a:cubicBezTo>
                      <a:pt x="878" y="527"/>
                      <a:pt x="903" y="552"/>
                      <a:pt x="953" y="577"/>
                    </a:cubicBezTo>
                    <a:cubicBezTo>
                      <a:pt x="1003" y="602"/>
                      <a:pt x="1028" y="627"/>
                      <a:pt x="1078" y="652"/>
                    </a:cubicBezTo>
                    <a:cubicBezTo>
                      <a:pt x="1103" y="652"/>
                      <a:pt x="1154" y="677"/>
                      <a:pt x="1179" y="702"/>
                    </a:cubicBezTo>
                    <a:cubicBezTo>
                      <a:pt x="1229" y="727"/>
                      <a:pt x="1254" y="727"/>
                      <a:pt x="1279" y="752"/>
                    </a:cubicBezTo>
                    <a:cubicBezTo>
                      <a:pt x="1279" y="777"/>
                      <a:pt x="1304" y="828"/>
                      <a:pt x="1304" y="853"/>
                    </a:cubicBezTo>
                    <a:cubicBezTo>
                      <a:pt x="1304" y="928"/>
                      <a:pt x="1329" y="978"/>
                      <a:pt x="1329" y="1028"/>
                    </a:cubicBezTo>
                    <a:cubicBezTo>
                      <a:pt x="1329" y="1053"/>
                      <a:pt x="1354" y="1053"/>
                      <a:pt x="1354" y="1053"/>
                    </a:cubicBezTo>
                    <a:cubicBezTo>
                      <a:pt x="1279" y="1053"/>
                      <a:pt x="1229" y="1028"/>
                      <a:pt x="1154" y="1003"/>
                    </a:cubicBezTo>
                    <a:cubicBezTo>
                      <a:pt x="1128" y="1003"/>
                      <a:pt x="1103" y="1003"/>
                      <a:pt x="1078" y="978"/>
                    </a:cubicBezTo>
                    <a:cubicBezTo>
                      <a:pt x="1053" y="978"/>
                      <a:pt x="1003" y="978"/>
                      <a:pt x="978" y="953"/>
                    </a:cubicBezTo>
                    <a:cubicBezTo>
                      <a:pt x="928" y="953"/>
                      <a:pt x="903" y="953"/>
                      <a:pt x="853" y="928"/>
                    </a:cubicBezTo>
                    <a:cubicBezTo>
                      <a:pt x="828" y="928"/>
                      <a:pt x="828" y="903"/>
                      <a:pt x="803" y="903"/>
                    </a:cubicBezTo>
                    <a:cubicBezTo>
                      <a:pt x="778" y="928"/>
                      <a:pt x="752" y="953"/>
                      <a:pt x="752" y="978"/>
                    </a:cubicBezTo>
                    <a:cubicBezTo>
                      <a:pt x="752" y="1003"/>
                      <a:pt x="752" y="1028"/>
                      <a:pt x="778" y="1053"/>
                    </a:cubicBezTo>
                    <a:cubicBezTo>
                      <a:pt x="778" y="1078"/>
                      <a:pt x="778" y="1103"/>
                      <a:pt x="803" y="1103"/>
                    </a:cubicBezTo>
                    <a:cubicBezTo>
                      <a:pt x="828" y="1178"/>
                      <a:pt x="853" y="1229"/>
                      <a:pt x="878" y="1279"/>
                    </a:cubicBezTo>
                    <a:cubicBezTo>
                      <a:pt x="903" y="1329"/>
                      <a:pt x="928" y="1379"/>
                      <a:pt x="953" y="1429"/>
                    </a:cubicBezTo>
                    <a:cubicBezTo>
                      <a:pt x="978" y="1454"/>
                      <a:pt x="978" y="1479"/>
                      <a:pt x="1003" y="1504"/>
                    </a:cubicBezTo>
                    <a:cubicBezTo>
                      <a:pt x="953" y="1479"/>
                      <a:pt x="903" y="1454"/>
                      <a:pt x="853" y="1454"/>
                    </a:cubicBezTo>
                    <a:cubicBezTo>
                      <a:pt x="778" y="1429"/>
                      <a:pt x="727" y="1404"/>
                      <a:pt x="652" y="1379"/>
                    </a:cubicBezTo>
                    <a:cubicBezTo>
                      <a:pt x="652" y="1379"/>
                      <a:pt x="652" y="1379"/>
                      <a:pt x="652" y="1354"/>
                    </a:cubicBezTo>
                    <a:lnTo>
                      <a:pt x="627" y="1354"/>
                    </a:lnTo>
                    <a:cubicBezTo>
                      <a:pt x="602" y="1304"/>
                      <a:pt x="577" y="1254"/>
                      <a:pt x="527" y="1203"/>
                    </a:cubicBezTo>
                    <a:cubicBezTo>
                      <a:pt x="527" y="1153"/>
                      <a:pt x="502" y="1128"/>
                      <a:pt x="477" y="1103"/>
                    </a:cubicBezTo>
                    <a:cubicBezTo>
                      <a:pt x="452" y="1053"/>
                      <a:pt x="427" y="1028"/>
                      <a:pt x="402" y="978"/>
                    </a:cubicBezTo>
                    <a:cubicBezTo>
                      <a:pt x="402" y="953"/>
                      <a:pt x="377" y="953"/>
                      <a:pt x="351" y="953"/>
                    </a:cubicBezTo>
                    <a:lnTo>
                      <a:pt x="326" y="953"/>
                    </a:lnTo>
                    <a:cubicBezTo>
                      <a:pt x="326" y="953"/>
                      <a:pt x="301" y="978"/>
                      <a:pt x="301" y="978"/>
                    </a:cubicBezTo>
                    <a:cubicBezTo>
                      <a:pt x="301" y="1003"/>
                      <a:pt x="301" y="1003"/>
                      <a:pt x="301" y="1028"/>
                    </a:cubicBezTo>
                    <a:cubicBezTo>
                      <a:pt x="351" y="1103"/>
                      <a:pt x="377" y="1178"/>
                      <a:pt x="402" y="1254"/>
                    </a:cubicBezTo>
                    <a:cubicBezTo>
                      <a:pt x="427" y="1279"/>
                      <a:pt x="427" y="1304"/>
                      <a:pt x="452" y="1329"/>
                    </a:cubicBezTo>
                    <a:cubicBezTo>
                      <a:pt x="402" y="1304"/>
                      <a:pt x="377" y="1304"/>
                      <a:pt x="326" y="1279"/>
                    </a:cubicBezTo>
                    <a:cubicBezTo>
                      <a:pt x="276" y="1254"/>
                      <a:pt x="201" y="1254"/>
                      <a:pt x="151" y="1229"/>
                    </a:cubicBezTo>
                    <a:cubicBezTo>
                      <a:pt x="126" y="1203"/>
                      <a:pt x="101" y="1203"/>
                      <a:pt x="76" y="1178"/>
                    </a:cubicBezTo>
                    <a:lnTo>
                      <a:pt x="51" y="1178"/>
                    </a:lnTo>
                    <a:cubicBezTo>
                      <a:pt x="26" y="1178"/>
                      <a:pt x="26" y="1178"/>
                      <a:pt x="1" y="1203"/>
                    </a:cubicBezTo>
                    <a:cubicBezTo>
                      <a:pt x="1" y="1229"/>
                      <a:pt x="1" y="1254"/>
                      <a:pt x="26" y="1254"/>
                    </a:cubicBezTo>
                    <a:cubicBezTo>
                      <a:pt x="76" y="1279"/>
                      <a:pt x="101" y="1304"/>
                      <a:pt x="151" y="1329"/>
                    </a:cubicBezTo>
                    <a:cubicBezTo>
                      <a:pt x="176" y="1354"/>
                      <a:pt x="201" y="1354"/>
                      <a:pt x="226" y="1354"/>
                    </a:cubicBezTo>
                    <a:cubicBezTo>
                      <a:pt x="276" y="1379"/>
                      <a:pt x="301" y="1379"/>
                      <a:pt x="326" y="1404"/>
                    </a:cubicBezTo>
                    <a:cubicBezTo>
                      <a:pt x="351" y="1404"/>
                      <a:pt x="402" y="1429"/>
                      <a:pt x="427" y="1429"/>
                    </a:cubicBezTo>
                    <a:cubicBezTo>
                      <a:pt x="402" y="1454"/>
                      <a:pt x="377" y="1454"/>
                      <a:pt x="377" y="1479"/>
                    </a:cubicBezTo>
                    <a:cubicBezTo>
                      <a:pt x="301" y="1529"/>
                      <a:pt x="251" y="1579"/>
                      <a:pt x="176" y="1604"/>
                    </a:cubicBezTo>
                    <a:cubicBezTo>
                      <a:pt x="151" y="1630"/>
                      <a:pt x="151" y="1680"/>
                      <a:pt x="176" y="1705"/>
                    </a:cubicBezTo>
                    <a:cubicBezTo>
                      <a:pt x="176" y="1705"/>
                      <a:pt x="201" y="1730"/>
                      <a:pt x="201" y="1730"/>
                    </a:cubicBezTo>
                    <a:lnTo>
                      <a:pt x="276" y="1730"/>
                    </a:lnTo>
                    <a:cubicBezTo>
                      <a:pt x="351" y="1680"/>
                      <a:pt x="427" y="1630"/>
                      <a:pt x="502" y="1554"/>
                    </a:cubicBezTo>
                    <a:cubicBezTo>
                      <a:pt x="527" y="1554"/>
                      <a:pt x="552" y="1529"/>
                      <a:pt x="602" y="1504"/>
                    </a:cubicBezTo>
                    <a:lnTo>
                      <a:pt x="677" y="1504"/>
                    </a:lnTo>
                    <a:cubicBezTo>
                      <a:pt x="727" y="1529"/>
                      <a:pt x="803" y="1554"/>
                      <a:pt x="853" y="1579"/>
                    </a:cubicBezTo>
                    <a:cubicBezTo>
                      <a:pt x="878" y="1579"/>
                      <a:pt x="903" y="1604"/>
                      <a:pt x="953" y="1604"/>
                    </a:cubicBezTo>
                    <a:cubicBezTo>
                      <a:pt x="928" y="1630"/>
                      <a:pt x="903" y="1630"/>
                      <a:pt x="878" y="1655"/>
                    </a:cubicBezTo>
                    <a:cubicBezTo>
                      <a:pt x="853" y="1680"/>
                      <a:pt x="828" y="1705"/>
                      <a:pt x="803" y="1705"/>
                    </a:cubicBezTo>
                    <a:cubicBezTo>
                      <a:pt x="778" y="1730"/>
                      <a:pt x="752" y="1755"/>
                      <a:pt x="727" y="1780"/>
                    </a:cubicBezTo>
                    <a:cubicBezTo>
                      <a:pt x="677" y="1830"/>
                      <a:pt x="602" y="1855"/>
                      <a:pt x="552" y="1905"/>
                    </a:cubicBezTo>
                    <a:cubicBezTo>
                      <a:pt x="552" y="1905"/>
                      <a:pt x="552" y="1905"/>
                      <a:pt x="552" y="1930"/>
                    </a:cubicBezTo>
                    <a:cubicBezTo>
                      <a:pt x="527" y="1930"/>
                      <a:pt x="527" y="1930"/>
                      <a:pt x="527" y="1955"/>
                    </a:cubicBezTo>
                    <a:cubicBezTo>
                      <a:pt x="502" y="1955"/>
                      <a:pt x="527" y="1980"/>
                      <a:pt x="552" y="2005"/>
                    </a:cubicBezTo>
                    <a:lnTo>
                      <a:pt x="602" y="2005"/>
                    </a:lnTo>
                    <a:cubicBezTo>
                      <a:pt x="602" y="2005"/>
                      <a:pt x="627" y="2031"/>
                      <a:pt x="652" y="2031"/>
                    </a:cubicBezTo>
                    <a:cubicBezTo>
                      <a:pt x="702" y="2031"/>
                      <a:pt x="752" y="2056"/>
                      <a:pt x="828" y="2056"/>
                    </a:cubicBezTo>
                    <a:cubicBezTo>
                      <a:pt x="878" y="2081"/>
                      <a:pt x="928" y="2106"/>
                      <a:pt x="978" y="2106"/>
                    </a:cubicBezTo>
                    <a:cubicBezTo>
                      <a:pt x="1003" y="2106"/>
                      <a:pt x="1003" y="2131"/>
                      <a:pt x="1003" y="2131"/>
                    </a:cubicBezTo>
                    <a:cubicBezTo>
                      <a:pt x="1003" y="2131"/>
                      <a:pt x="978" y="2131"/>
                      <a:pt x="978" y="2156"/>
                    </a:cubicBezTo>
                    <a:cubicBezTo>
                      <a:pt x="928" y="2181"/>
                      <a:pt x="878" y="2231"/>
                      <a:pt x="828" y="2281"/>
                    </a:cubicBezTo>
                    <a:cubicBezTo>
                      <a:pt x="828" y="2306"/>
                      <a:pt x="803" y="2331"/>
                      <a:pt x="778" y="2356"/>
                    </a:cubicBezTo>
                    <a:cubicBezTo>
                      <a:pt x="752" y="2331"/>
                      <a:pt x="752" y="2331"/>
                      <a:pt x="752" y="2331"/>
                    </a:cubicBezTo>
                    <a:cubicBezTo>
                      <a:pt x="677" y="2331"/>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7"/>
                      <a:pt x="326" y="2407"/>
                      <a:pt x="377" y="2432"/>
                    </a:cubicBezTo>
                    <a:cubicBezTo>
                      <a:pt x="427" y="2432"/>
                      <a:pt x="477" y="2432"/>
                      <a:pt x="502" y="2457"/>
                    </a:cubicBezTo>
                    <a:cubicBezTo>
                      <a:pt x="552" y="2457"/>
                      <a:pt x="602" y="2457"/>
                      <a:pt x="627" y="2482"/>
                    </a:cubicBezTo>
                    <a:cubicBezTo>
                      <a:pt x="602" y="2507"/>
                      <a:pt x="577" y="2532"/>
                      <a:pt x="552" y="2557"/>
                    </a:cubicBezTo>
                    <a:cubicBezTo>
                      <a:pt x="527" y="2582"/>
                      <a:pt x="477" y="2632"/>
                      <a:pt x="427" y="2657"/>
                    </a:cubicBezTo>
                    <a:cubicBezTo>
                      <a:pt x="377" y="2707"/>
                      <a:pt x="351" y="2732"/>
                      <a:pt x="301" y="2782"/>
                    </a:cubicBezTo>
                    <a:cubicBezTo>
                      <a:pt x="301" y="2782"/>
                      <a:pt x="301" y="2808"/>
                      <a:pt x="301" y="2833"/>
                    </a:cubicBezTo>
                    <a:lnTo>
                      <a:pt x="351" y="2833"/>
                    </a:lnTo>
                    <a:cubicBezTo>
                      <a:pt x="402" y="2782"/>
                      <a:pt x="427" y="2757"/>
                      <a:pt x="477" y="2707"/>
                    </a:cubicBezTo>
                    <a:cubicBezTo>
                      <a:pt x="527" y="2682"/>
                      <a:pt x="552" y="2632"/>
                      <a:pt x="602" y="2582"/>
                    </a:cubicBezTo>
                    <a:cubicBezTo>
                      <a:pt x="627" y="2557"/>
                      <a:pt x="652" y="2532"/>
                      <a:pt x="702" y="2507"/>
                    </a:cubicBezTo>
                    <a:cubicBezTo>
                      <a:pt x="702" y="2557"/>
                      <a:pt x="702" y="2632"/>
                      <a:pt x="702" y="2682"/>
                    </a:cubicBezTo>
                    <a:cubicBezTo>
                      <a:pt x="677" y="2782"/>
                      <a:pt x="677" y="2858"/>
                      <a:pt x="677" y="2958"/>
                    </a:cubicBezTo>
                    <a:cubicBezTo>
                      <a:pt x="677" y="2983"/>
                      <a:pt x="702" y="3008"/>
                      <a:pt x="727" y="3008"/>
                    </a:cubicBezTo>
                    <a:cubicBezTo>
                      <a:pt x="752" y="3008"/>
                      <a:pt x="778" y="2983"/>
                      <a:pt x="778" y="2958"/>
                    </a:cubicBezTo>
                    <a:cubicBezTo>
                      <a:pt x="778" y="2808"/>
                      <a:pt x="778" y="2632"/>
                      <a:pt x="778" y="2482"/>
                    </a:cubicBezTo>
                    <a:cubicBezTo>
                      <a:pt x="803" y="2457"/>
                      <a:pt x="803" y="2457"/>
                      <a:pt x="803" y="2432"/>
                    </a:cubicBezTo>
                    <a:cubicBezTo>
                      <a:pt x="803" y="2432"/>
                      <a:pt x="803" y="2432"/>
                      <a:pt x="803" y="2407"/>
                    </a:cubicBezTo>
                    <a:cubicBezTo>
                      <a:pt x="828" y="2381"/>
                      <a:pt x="853" y="2356"/>
                      <a:pt x="903" y="2331"/>
                    </a:cubicBezTo>
                    <a:cubicBezTo>
                      <a:pt x="928" y="2306"/>
                      <a:pt x="978" y="2256"/>
                      <a:pt x="1028" y="2206"/>
                    </a:cubicBezTo>
                    <a:cubicBezTo>
                      <a:pt x="1053" y="2231"/>
                      <a:pt x="1053" y="2256"/>
                      <a:pt x="1078" y="2281"/>
                    </a:cubicBezTo>
                    <a:cubicBezTo>
                      <a:pt x="1078" y="2306"/>
                      <a:pt x="1078" y="2331"/>
                      <a:pt x="1103" y="2356"/>
                    </a:cubicBezTo>
                    <a:cubicBezTo>
                      <a:pt x="1103" y="2381"/>
                      <a:pt x="1128" y="2407"/>
                      <a:pt x="1128" y="2432"/>
                    </a:cubicBezTo>
                    <a:cubicBezTo>
                      <a:pt x="1154" y="2457"/>
                      <a:pt x="1154" y="2482"/>
                      <a:pt x="1154" y="2507"/>
                    </a:cubicBezTo>
                    <a:cubicBezTo>
                      <a:pt x="1179" y="2532"/>
                      <a:pt x="1179" y="2557"/>
                      <a:pt x="1204" y="2582"/>
                    </a:cubicBezTo>
                    <a:cubicBezTo>
                      <a:pt x="1204" y="2607"/>
                      <a:pt x="1204" y="2607"/>
                      <a:pt x="1229" y="2632"/>
                    </a:cubicBezTo>
                    <a:cubicBezTo>
                      <a:pt x="1229" y="2657"/>
                      <a:pt x="1229" y="2682"/>
                      <a:pt x="1254" y="2682"/>
                    </a:cubicBezTo>
                    <a:cubicBezTo>
                      <a:pt x="1254" y="2707"/>
                      <a:pt x="1254" y="2707"/>
                      <a:pt x="1254" y="2707"/>
                    </a:cubicBezTo>
                    <a:cubicBezTo>
                      <a:pt x="1254" y="2707"/>
                      <a:pt x="1254" y="2732"/>
                      <a:pt x="1254" y="2732"/>
                    </a:cubicBezTo>
                    <a:cubicBezTo>
                      <a:pt x="1266" y="2745"/>
                      <a:pt x="1279" y="2751"/>
                      <a:pt x="1288" y="2751"/>
                    </a:cubicBezTo>
                    <a:cubicBezTo>
                      <a:pt x="1298" y="2751"/>
                      <a:pt x="1304" y="2745"/>
                      <a:pt x="1304" y="2732"/>
                    </a:cubicBezTo>
                    <a:cubicBezTo>
                      <a:pt x="1329" y="2732"/>
                      <a:pt x="1329" y="2707"/>
                      <a:pt x="1354" y="2707"/>
                    </a:cubicBezTo>
                    <a:cubicBezTo>
                      <a:pt x="1354" y="2682"/>
                      <a:pt x="1379" y="2682"/>
                      <a:pt x="1404" y="2657"/>
                    </a:cubicBezTo>
                    <a:cubicBezTo>
                      <a:pt x="1404" y="2657"/>
                      <a:pt x="1429" y="2632"/>
                      <a:pt x="1454" y="2632"/>
                    </a:cubicBezTo>
                    <a:cubicBezTo>
                      <a:pt x="1454" y="2607"/>
                      <a:pt x="1479" y="2582"/>
                      <a:pt x="1504" y="2582"/>
                    </a:cubicBezTo>
                    <a:cubicBezTo>
                      <a:pt x="1529" y="2557"/>
                      <a:pt x="1529" y="2557"/>
                      <a:pt x="1555" y="2532"/>
                    </a:cubicBezTo>
                    <a:cubicBezTo>
                      <a:pt x="1580" y="2532"/>
                      <a:pt x="1580" y="2507"/>
                      <a:pt x="1605" y="2482"/>
                    </a:cubicBezTo>
                    <a:cubicBezTo>
                      <a:pt x="1630" y="2482"/>
                      <a:pt x="1655" y="2457"/>
                      <a:pt x="1655" y="2457"/>
                    </a:cubicBezTo>
                    <a:cubicBezTo>
                      <a:pt x="1680" y="2482"/>
                      <a:pt x="1680" y="2507"/>
                      <a:pt x="1680" y="2557"/>
                    </a:cubicBezTo>
                    <a:cubicBezTo>
                      <a:pt x="1705" y="2607"/>
                      <a:pt x="1730" y="2682"/>
                      <a:pt x="1730" y="2757"/>
                    </a:cubicBezTo>
                    <a:lnTo>
                      <a:pt x="1730" y="2782"/>
                    </a:lnTo>
                    <a:cubicBezTo>
                      <a:pt x="1705" y="2808"/>
                      <a:pt x="1705" y="2833"/>
                      <a:pt x="1680" y="2858"/>
                    </a:cubicBezTo>
                    <a:cubicBezTo>
                      <a:pt x="1655" y="2908"/>
                      <a:pt x="1630" y="2958"/>
                      <a:pt x="1630" y="2983"/>
                    </a:cubicBezTo>
                    <a:cubicBezTo>
                      <a:pt x="1605" y="3033"/>
                      <a:pt x="1580" y="3058"/>
                      <a:pt x="1555" y="3083"/>
                    </a:cubicBezTo>
                    <a:cubicBezTo>
                      <a:pt x="1529" y="3133"/>
                      <a:pt x="1504" y="3183"/>
                      <a:pt x="1504" y="3234"/>
                    </a:cubicBezTo>
                    <a:cubicBezTo>
                      <a:pt x="1479" y="3234"/>
                      <a:pt x="1479" y="3259"/>
                      <a:pt x="1479" y="3259"/>
                    </a:cubicBezTo>
                    <a:cubicBezTo>
                      <a:pt x="1479" y="3284"/>
                      <a:pt x="1504" y="3309"/>
                      <a:pt x="1504" y="3309"/>
                    </a:cubicBezTo>
                    <a:cubicBezTo>
                      <a:pt x="1519" y="3316"/>
                      <a:pt x="1532" y="3319"/>
                      <a:pt x="1543" y="3319"/>
                    </a:cubicBezTo>
                    <a:cubicBezTo>
                      <a:pt x="1569" y="3319"/>
                      <a:pt x="1587" y="3301"/>
                      <a:pt x="1605" y="3284"/>
                    </a:cubicBezTo>
                    <a:cubicBezTo>
                      <a:pt x="1630" y="3259"/>
                      <a:pt x="1655" y="3234"/>
                      <a:pt x="1655" y="3209"/>
                    </a:cubicBezTo>
                    <a:cubicBezTo>
                      <a:pt x="1680" y="3158"/>
                      <a:pt x="1705" y="3133"/>
                      <a:pt x="1705" y="3108"/>
                    </a:cubicBezTo>
                    <a:cubicBezTo>
                      <a:pt x="1730" y="3058"/>
                      <a:pt x="1755" y="3008"/>
                      <a:pt x="1780" y="2958"/>
                    </a:cubicBezTo>
                    <a:cubicBezTo>
                      <a:pt x="1805" y="3008"/>
                      <a:pt x="1805" y="3083"/>
                      <a:pt x="1830" y="3133"/>
                    </a:cubicBezTo>
                    <a:cubicBezTo>
                      <a:pt x="1830" y="3209"/>
                      <a:pt x="1855" y="3259"/>
                      <a:pt x="1855" y="3334"/>
                    </a:cubicBezTo>
                    <a:cubicBezTo>
                      <a:pt x="1880" y="3359"/>
                      <a:pt x="1880" y="3384"/>
                      <a:pt x="1880" y="3409"/>
                    </a:cubicBezTo>
                    <a:cubicBezTo>
                      <a:pt x="1880" y="3459"/>
                      <a:pt x="1905" y="3484"/>
                      <a:pt x="1905" y="3509"/>
                    </a:cubicBezTo>
                    <a:cubicBezTo>
                      <a:pt x="1905" y="3534"/>
                      <a:pt x="1930" y="3534"/>
                      <a:pt x="1956" y="3534"/>
                    </a:cubicBezTo>
                    <a:cubicBezTo>
                      <a:pt x="1981" y="3534"/>
                      <a:pt x="2006" y="3509"/>
                      <a:pt x="2006" y="3484"/>
                    </a:cubicBezTo>
                    <a:cubicBezTo>
                      <a:pt x="1981" y="3434"/>
                      <a:pt x="1981" y="3384"/>
                      <a:pt x="1981" y="3309"/>
                    </a:cubicBezTo>
                    <a:cubicBezTo>
                      <a:pt x="1956" y="3259"/>
                      <a:pt x="1956" y="3183"/>
                      <a:pt x="1930" y="3133"/>
                    </a:cubicBezTo>
                    <a:cubicBezTo>
                      <a:pt x="1930" y="3058"/>
                      <a:pt x="1905" y="2983"/>
                      <a:pt x="1880" y="2908"/>
                    </a:cubicBezTo>
                    <a:lnTo>
                      <a:pt x="1880" y="2908"/>
                    </a:lnTo>
                    <a:cubicBezTo>
                      <a:pt x="1930" y="2933"/>
                      <a:pt x="2006" y="2958"/>
                      <a:pt x="2056" y="3008"/>
                    </a:cubicBezTo>
                    <a:cubicBezTo>
                      <a:pt x="2131" y="3058"/>
                      <a:pt x="2206" y="3108"/>
                      <a:pt x="2306" y="3133"/>
                    </a:cubicBezTo>
                    <a:cubicBezTo>
                      <a:pt x="2319" y="3146"/>
                      <a:pt x="2331" y="3152"/>
                      <a:pt x="2344" y="3152"/>
                    </a:cubicBezTo>
                    <a:cubicBezTo>
                      <a:pt x="2357" y="3152"/>
                      <a:pt x="2369" y="3146"/>
                      <a:pt x="2382" y="3133"/>
                    </a:cubicBezTo>
                    <a:cubicBezTo>
                      <a:pt x="2382" y="3108"/>
                      <a:pt x="2382" y="3058"/>
                      <a:pt x="2357" y="3058"/>
                    </a:cubicBezTo>
                    <a:cubicBezTo>
                      <a:pt x="2281" y="3008"/>
                      <a:pt x="2181" y="2933"/>
                      <a:pt x="2081" y="2883"/>
                    </a:cubicBezTo>
                    <a:cubicBezTo>
                      <a:pt x="2006" y="2833"/>
                      <a:pt x="1930" y="2782"/>
                      <a:pt x="1855" y="2757"/>
                    </a:cubicBezTo>
                    <a:cubicBezTo>
                      <a:pt x="1855" y="2757"/>
                      <a:pt x="1855" y="2732"/>
                      <a:pt x="1855" y="2732"/>
                    </a:cubicBezTo>
                    <a:cubicBezTo>
                      <a:pt x="1830" y="2657"/>
                      <a:pt x="1805" y="2557"/>
                      <a:pt x="1780" y="2482"/>
                    </a:cubicBezTo>
                    <a:lnTo>
                      <a:pt x="1855" y="2482"/>
                    </a:lnTo>
                    <a:cubicBezTo>
                      <a:pt x="1905" y="2507"/>
                      <a:pt x="1956" y="2507"/>
                      <a:pt x="2006" y="2532"/>
                    </a:cubicBezTo>
                    <a:cubicBezTo>
                      <a:pt x="2031" y="2532"/>
                      <a:pt x="2081" y="2557"/>
                      <a:pt x="2106" y="2557"/>
                    </a:cubicBezTo>
                    <a:cubicBezTo>
                      <a:pt x="2131" y="2557"/>
                      <a:pt x="2131" y="2582"/>
                      <a:pt x="2156" y="2582"/>
                    </a:cubicBezTo>
                    <a:cubicBezTo>
                      <a:pt x="2181" y="2582"/>
                      <a:pt x="2206" y="2582"/>
                      <a:pt x="2231" y="2607"/>
                    </a:cubicBezTo>
                    <a:lnTo>
                      <a:pt x="2331" y="2607"/>
                    </a:lnTo>
                    <a:cubicBezTo>
                      <a:pt x="2357" y="2607"/>
                      <a:pt x="2357" y="2582"/>
                      <a:pt x="2357" y="2557"/>
                    </a:cubicBezTo>
                    <a:cubicBezTo>
                      <a:pt x="2357" y="2557"/>
                      <a:pt x="2357" y="2557"/>
                      <a:pt x="2357" y="2532"/>
                    </a:cubicBezTo>
                    <a:cubicBezTo>
                      <a:pt x="2331" y="2432"/>
                      <a:pt x="2306" y="2331"/>
                      <a:pt x="2281" y="2231"/>
                    </a:cubicBezTo>
                    <a:cubicBezTo>
                      <a:pt x="2281" y="2181"/>
                      <a:pt x="2281" y="2131"/>
                      <a:pt x="2256" y="2106"/>
                    </a:cubicBezTo>
                    <a:cubicBezTo>
                      <a:pt x="2256" y="2081"/>
                      <a:pt x="2256" y="2081"/>
                      <a:pt x="2256" y="2056"/>
                    </a:cubicBezTo>
                    <a:cubicBezTo>
                      <a:pt x="2331" y="2081"/>
                      <a:pt x="2432" y="2106"/>
                      <a:pt x="2507" y="2131"/>
                    </a:cubicBezTo>
                    <a:cubicBezTo>
                      <a:pt x="2557" y="2156"/>
                      <a:pt x="2582" y="2156"/>
                      <a:pt x="2607" y="2181"/>
                    </a:cubicBezTo>
                    <a:lnTo>
                      <a:pt x="2632" y="2181"/>
                    </a:lnTo>
                    <a:cubicBezTo>
                      <a:pt x="2657" y="2281"/>
                      <a:pt x="2707" y="2356"/>
                      <a:pt x="2758" y="2457"/>
                    </a:cubicBezTo>
                    <a:cubicBezTo>
                      <a:pt x="2783" y="2482"/>
                      <a:pt x="2808" y="2532"/>
                      <a:pt x="2833" y="2557"/>
                    </a:cubicBezTo>
                    <a:cubicBezTo>
                      <a:pt x="2858" y="2607"/>
                      <a:pt x="2883" y="2657"/>
                      <a:pt x="2908" y="2707"/>
                    </a:cubicBezTo>
                    <a:cubicBezTo>
                      <a:pt x="2925" y="2707"/>
                      <a:pt x="2941" y="2718"/>
                      <a:pt x="2951" y="2718"/>
                    </a:cubicBezTo>
                    <a:cubicBezTo>
                      <a:pt x="2955" y="2718"/>
                      <a:pt x="2958" y="2716"/>
                      <a:pt x="2958" y="2707"/>
                    </a:cubicBezTo>
                    <a:cubicBezTo>
                      <a:pt x="2983" y="2707"/>
                      <a:pt x="2983" y="2682"/>
                      <a:pt x="2983" y="2657"/>
                    </a:cubicBezTo>
                    <a:cubicBezTo>
                      <a:pt x="2933" y="2582"/>
                      <a:pt x="2883" y="2482"/>
                      <a:pt x="2833" y="2407"/>
                    </a:cubicBezTo>
                    <a:cubicBezTo>
                      <a:pt x="2808" y="2331"/>
                      <a:pt x="2758" y="2281"/>
                      <a:pt x="2732" y="2206"/>
                    </a:cubicBezTo>
                    <a:lnTo>
                      <a:pt x="2732" y="2206"/>
                    </a:lnTo>
                    <a:cubicBezTo>
                      <a:pt x="2783" y="2231"/>
                      <a:pt x="2833" y="2231"/>
                      <a:pt x="2883" y="2256"/>
                    </a:cubicBezTo>
                    <a:cubicBezTo>
                      <a:pt x="2933" y="2281"/>
                      <a:pt x="3008" y="2306"/>
                      <a:pt x="3058" y="2306"/>
                    </a:cubicBezTo>
                    <a:cubicBezTo>
                      <a:pt x="3108" y="2331"/>
                      <a:pt x="3159" y="2356"/>
                      <a:pt x="3209" y="2356"/>
                    </a:cubicBezTo>
                    <a:cubicBezTo>
                      <a:pt x="3234" y="2356"/>
                      <a:pt x="3284" y="2356"/>
                      <a:pt x="3284" y="2331"/>
                    </a:cubicBezTo>
                    <a:cubicBezTo>
                      <a:pt x="3309" y="2306"/>
                      <a:pt x="3309" y="2256"/>
                      <a:pt x="3284" y="2231"/>
                    </a:cubicBezTo>
                    <a:cubicBezTo>
                      <a:pt x="3209" y="2206"/>
                      <a:pt x="3159" y="2181"/>
                      <a:pt x="3083" y="2156"/>
                    </a:cubicBezTo>
                    <a:cubicBezTo>
                      <a:pt x="3033" y="2131"/>
                      <a:pt x="2958" y="2106"/>
                      <a:pt x="2908" y="2106"/>
                    </a:cubicBezTo>
                    <a:cubicBezTo>
                      <a:pt x="2883" y="2081"/>
                      <a:pt x="2883" y="2081"/>
                      <a:pt x="2858" y="2081"/>
                    </a:cubicBezTo>
                    <a:cubicBezTo>
                      <a:pt x="2908" y="2056"/>
                      <a:pt x="2958" y="2056"/>
                      <a:pt x="3008" y="2031"/>
                    </a:cubicBezTo>
                    <a:cubicBezTo>
                      <a:pt x="3108" y="1980"/>
                      <a:pt x="3234" y="1955"/>
                      <a:pt x="3359" y="1905"/>
                    </a:cubicBezTo>
                    <a:cubicBezTo>
                      <a:pt x="3384" y="1880"/>
                      <a:pt x="3384" y="1855"/>
                      <a:pt x="3384" y="1805"/>
                    </a:cubicBezTo>
                    <a:cubicBezTo>
                      <a:pt x="3384" y="1780"/>
                      <a:pt x="3359" y="1780"/>
                      <a:pt x="3359" y="1755"/>
                    </a:cubicBezTo>
                    <a:lnTo>
                      <a:pt x="3284" y="1755"/>
                    </a:lnTo>
                    <a:cubicBezTo>
                      <a:pt x="3184" y="1780"/>
                      <a:pt x="3083" y="1830"/>
                      <a:pt x="2958" y="1880"/>
                    </a:cubicBezTo>
                    <a:cubicBezTo>
                      <a:pt x="2858" y="1905"/>
                      <a:pt x="2758" y="1955"/>
                      <a:pt x="2632" y="1980"/>
                    </a:cubicBezTo>
                    <a:cubicBezTo>
                      <a:pt x="2632" y="1980"/>
                      <a:pt x="2607" y="2005"/>
                      <a:pt x="2607" y="2005"/>
                    </a:cubicBezTo>
                    <a:cubicBezTo>
                      <a:pt x="2582" y="1980"/>
                      <a:pt x="2557" y="1980"/>
                      <a:pt x="2532" y="1980"/>
                    </a:cubicBezTo>
                    <a:cubicBezTo>
                      <a:pt x="2457" y="1955"/>
                      <a:pt x="2382" y="1930"/>
                      <a:pt x="2306" y="1905"/>
                    </a:cubicBezTo>
                    <a:cubicBezTo>
                      <a:pt x="2331" y="1880"/>
                      <a:pt x="2357" y="1880"/>
                      <a:pt x="2382" y="1855"/>
                    </a:cubicBezTo>
                    <a:cubicBezTo>
                      <a:pt x="2432" y="1830"/>
                      <a:pt x="2457" y="1830"/>
                      <a:pt x="2507" y="1805"/>
                    </a:cubicBezTo>
                    <a:cubicBezTo>
                      <a:pt x="2557" y="1780"/>
                      <a:pt x="2607" y="1755"/>
                      <a:pt x="2632" y="1730"/>
                    </a:cubicBezTo>
                    <a:cubicBezTo>
                      <a:pt x="2682" y="1705"/>
                      <a:pt x="2707" y="1680"/>
                      <a:pt x="2758" y="1655"/>
                    </a:cubicBezTo>
                    <a:cubicBezTo>
                      <a:pt x="2758" y="1655"/>
                      <a:pt x="2783" y="1630"/>
                      <a:pt x="2783" y="1630"/>
                    </a:cubicBezTo>
                    <a:cubicBezTo>
                      <a:pt x="2808" y="1604"/>
                      <a:pt x="2833" y="1579"/>
                      <a:pt x="2808" y="1554"/>
                    </a:cubicBezTo>
                    <a:cubicBezTo>
                      <a:pt x="2783" y="1529"/>
                      <a:pt x="2758" y="1504"/>
                      <a:pt x="2732" y="1504"/>
                    </a:cubicBezTo>
                    <a:cubicBezTo>
                      <a:pt x="2707" y="1479"/>
                      <a:pt x="2657" y="1454"/>
                      <a:pt x="2607" y="1429"/>
                    </a:cubicBezTo>
                    <a:cubicBezTo>
                      <a:pt x="2557" y="1429"/>
                      <a:pt x="2507" y="1404"/>
                      <a:pt x="2457" y="1404"/>
                    </a:cubicBezTo>
                    <a:cubicBezTo>
                      <a:pt x="2435" y="1382"/>
                      <a:pt x="2395" y="1361"/>
                      <a:pt x="2353" y="1339"/>
                    </a:cubicBezTo>
                    <a:lnTo>
                      <a:pt x="2353" y="1339"/>
                    </a:lnTo>
                    <a:cubicBezTo>
                      <a:pt x="2355" y="1343"/>
                      <a:pt x="2357" y="1348"/>
                      <a:pt x="2357" y="1354"/>
                    </a:cubicBezTo>
                    <a:cubicBezTo>
                      <a:pt x="2306" y="1329"/>
                      <a:pt x="2256" y="1304"/>
                      <a:pt x="2231" y="1279"/>
                    </a:cubicBezTo>
                    <a:cubicBezTo>
                      <a:pt x="2206" y="1279"/>
                      <a:pt x="2181" y="1254"/>
                      <a:pt x="2131" y="1254"/>
                    </a:cubicBezTo>
                    <a:lnTo>
                      <a:pt x="2181" y="1229"/>
                    </a:lnTo>
                    <a:cubicBezTo>
                      <a:pt x="2206" y="1178"/>
                      <a:pt x="2256" y="1153"/>
                      <a:pt x="2306" y="1103"/>
                    </a:cubicBezTo>
                    <a:cubicBezTo>
                      <a:pt x="2331" y="1078"/>
                      <a:pt x="2382" y="1053"/>
                      <a:pt x="2407" y="1028"/>
                    </a:cubicBezTo>
                    <a:cubicBezTo>
                      <a:pt x="2407" y="1053"/>
                      <a:pt x="2432" y="1053"/>
                      <a:pt x="2432" y="1053"/>
                    </a:cubicBezTo>
                    <a:cubicBezTo>
                      <a:pt x="2507" y="1078"/>
                      <a:pt x="2582" y="1103"/>
                      <a:pt x="2682" y="1128"/>
                    </a:cubicBezTo>
                    <a:cubicBezTo>
                      <a:pt x="2758" y="1153"/>
                      <a:pt x="2858" y="1178"/>
                      <a:pt x="2933" y="1203"/>
                    </a:cubicBezTo>
                    <a:cubicBezTo>
                      <a:pt x="2983" y="1203"/>
                      <a:pt x="3008" y="1178"/>
                      <a:pt x="3033" y="1153"/>
                    </a:cubicBezTo>
                    <a:cubicBezTo>
                      <a:pt x="3033" y="1103"/>
                      <a:pt x="3008" y="1078"/>
                      <a:pt x="2983" y="1078"/>
                    </a:cubicBezTo>
                    <a:cubicBezTo>
                      <a:pt x="2908" y="1028"/>
                      <a:pt x="2808" y="1003"/>
                      <a:pt x="2707" y="978"/>
                    </a:cubicBezTo>
                    <a:cubicBezTo>
                      <a:pt x="2657" y="978"/>
                      <a:pt x="2582" y="953"/>
                      <a:pt x="2532" y="928"/>
                    </a:cubicBezTo>
                    <a:cubicBezTo>
                      <a:pt x="2557" y="903"/>
                      <a:pt x="2582" y="903"/>
                      <a:pt x="2582" y="878"/>
                    </a:cubicBezTo>
                    <a:cubicBezTo>
                      <a:pt x="2607" y="853"/>
                      <a:pt x="2632" y="853"/>
                      <a:pt x="2657" y="828"/>
                    </a:cubicBezTo>
                    <a:cubicBezTo>
                      <a:pt x="2682" y="802"/>
                      <a:pt x="2707" y="777"/>
                      <a:pt x="2732" y="777"/>
                    </a:cubicBezTo>
                    <a:cubicBezTo>
                      <a:pt x="2783" y="727"/>
                      <a:pt x="2808" y="702"/>
                      <a:pt x="2858" y="652"/>
                    </a:cubicBezTo>
                    <a:cubicBezTo>
                      <a:pt x="2883" y="652"/>
                      <a:pt x="2883" y="627"/>
                      <a:pt x="2858" y="602"/>
                    </a:cubicBezTo>
                    <a:lnTo>
                      <a:pt x="2808" y="602"/>
                    </a:lnTo>
                    <a:cubicBezTo>
                      <a:pt x="2758" y="627"/>
                      <a:pt x="2707" y="677"/>
                      <a:pt x="2682" y="702"/>
                    </a:cubicBezTo>
                    <a:cubicBezTo>
                      <a:pt x="2632" y="752"/>
                      <a:pt x="2582" y="777"/>
                      <a:pt x="2532" y="828"/>
                    </a:cubicBezTo>
                    <a:cubicBezTo>
                      <a:pt x="2532" y="828"/>
                      <a:pt x="2532" y="853"/>
                      <a:pt x="2507" y="853"/>
                    </a:cubicBezTo>
                    <a:cubicBezTo>
                      <a:pt x="2507" y="802"/>
                      <a:pt x="2507" y="777"/>
                      <a:pt x="2507" y="727"/>
                    </a:cubicBezTo>
                    <a:cubicBezTo>
                      <a:pt x="2507" y="627"/>
                      <a:pt x="2507" y="552"/>
                      <a:pt x="2507" y="452"/>
                    </a:cubicBezTo>
                    <a:cubicBezTo>
                      <a:pt x="2507" y="427"/>
                      <a:pt x="2482" y="376"/>
                      <a:pt x="2457" y="376"/>
                    </a:cubicBezTo>
                    <a:cubicBezTo>
                      <a:pt x="2407" y="376"/>
                      <a:pt x="2382" y="401"/>
                      <a:pt x="2382" y="452"/>
                    </a:cubicBezTo>
                    <a:cubicBezTo>
                      <a:pt x="2382" y="527"/>
                      <a:pt x="2382" y="627"/>
                      <a:pt x="2382" y="702"/>
                    </a:cubicBezTo>
                    <a:cubicBezTo>
                      <a:pt x="2382" y="802"/>
                      <a:pt x="2357" y="878"/>
                      <a:pt x="2357" y="953"/>
                    </a:cubicBezTo>
                    <a:cubicBezTo>
                      <a:pt x="2357" y="953"/>
                      <a:pt x="2357" y="978"/>
                      <a:pt x="2357" y="978"/>
                    </a:cubicBezTo>
                    <a:cubicBezTo>
                      <a:pt x="2331" y="1003"/>
                      <a:pt x="2306" y="1028"/>
                      <a:pt x="2256" y="1053"/>
                    </a:cubicBezTo>
                    <a:cubicBezTo>
                      <a:pt x="2206" y="1103"/>
                      <a:pt x="2181" y="1128"/>
                      <a:pt x="2131" y="1178"/>
                    </a:cubicBezTo>
                    <a:cubicBezTo>
                      <a:pt x="2131" y="1153"/>
                      <a:pt x="2131" y="1153"/>
                      <a:pt x="2131" y="1153"/>
                    </a:cubicBezTo>
                    <a:cubicBezTo>
                      <a:pt x="2106" y="1078"/>
                      <a:pt x="2106" y="1028"/>
                      <a:pt x="2106" y="978"/>
                    </a:cubicBezTo>
                    <a:cubicBezTo>
                      <a:pt x="2081" y="928"/>
                      <a:pt x="2081" y="878"/>
                      <a:pt x="2056" y="828"/>
                    </a:cubicBezTo>
                    <a:cubicBezTo>
                      <a:pt x="2056" y="802"/>
                      <a:pt x="2056" y="777"/>
                      <a:pt x="2056" y="777"/>
                    </a:cubicBezTo>
                    <a:cubicBezTo>
                      <a:pt x="2056" y="752"/>
                      <a:pt x="2031" y="727"/>
                      <a:pt x="2031" y="702"/>
                    </a:cubicBezTo>
                    <a:cubicBezTo>
                      <a:pt x="2031" y="677"/>
                      <a:pt x="2031" y="677"/>
                      <a:pt x="2031" y="677"/>
                    </a:cubicBezTo>
                    <a:cubicBezTo>
                      <a:pt x="2031" y="677"/>
                      <a:pt x="2006" y="652"/>
                      <a:pt x="1981" y="652"/>
                    </a:cubicBezTo>
                    <a:lnTo>
                      <a:pt x="1956" y="652"/>
                    </a:lnTo>
                    <a:cubicBezTo>
                      <a:pt x="1930" y="677"/>
                      <a:pt x="1905" y="702"/>
                      <a:pt x="1880" y="702"/>
                    </a:cubicBezTo>
                    <a:cubicBezTo>
                      <a:pt x="1855" y="727"/>
                      <a:pt x="1830" y="752"/>
                      <a:pt x="1805" y="777"/>
                    </a:cubicBezTo>
                    <a:cubicBezTo>
                      <a:pt x="1780" y="802"/>
                      <a:pt x="1755" y="828"/>
                      <a:pt x="1730" y="853"/>
                    </a:cubicBezTo>
                    <a:cubicBezTo>
                      <a:pt x="1705" y="878"/>
                      <a:pt x="1680" y="878"/>
                      <a:pt x="1655" y="903"/>
                    </a:cubicBezTo>
                    <a:cubicBezTo>
                      <a:pt x="1630" y="928"/>
                      <a:pt x="1605" y="953"/>
                      <a:pt x="1605" y="978"/>
                    </a:cubicBezTo>
                    <a:cubicBezTo>
                      <a:pt x="1580" y="978"/>
                      <a:pt x="1555" y="1003"/>
                      <a:pt x="1555" y="1028"/>
                    </a:cubicBezTo>
                    <a:cubicBezTo>
                      <a:pt x="1504" y="1053"/>
                      <a:pt x="1479" y="1078"/>
                      <a:pt x="1454" y="1103"/>
                    </a:cubicBezTo>
                    <a:cubicBezTo>
                      <a:pt x="1454" y="1078"/>
                      <a:pt x="1454" y="1053"/>
                      <a:pt x="1454" y="1028"/>
                    </a:cubicBezTo>
                    <a:cubicBezTo>
                      <a:pt x="1429" y="978"/>
                      <a:pt x="1429" y="903"/>
                      <a:pt x="1404" y="853"/>
                    </a:cubicBezTo>
                    <a:cubicBezTo>
                      <a:pt x="1404" y="828"/>
                      <a:pt x="1404" y="802"/>
                      <a:pt x="1404" y="777"/>
                    </a:cubicBezTo>
                    <a:cubicBezTo>
                      <a:pt x="1404" y="777"/>
                      <a:pt x="1404" y="752"/>
                      <a:pt x="1429" y="752"/>
                    </a:cubicBezTo>
                    <a:cubicBezTo>
                      <a:pt x="1454" y="702"/>
                      <a:pt x="1479" y="652"/>
                      <a:pt x="1504" y="602"/>
                    </a:cubicBezTo>
                    <a:cubicBezTo>
                      <a:pt x="1529" y="552"/>
                      <a:pt x="1555" y="477"/>
                      <a:pt x="1580" y="427"/>
                    </a:cubicBezTo>
                    <a:cubicBezTo>
                      <a:pt x="1605" y="376"/>
                      <a:pt x="1605" y="326"/>
                      <a:pt x="1630" y="276"/>
                    </a:cubicBezTo>
                    <a:cubicBezTo>
                      <a:pt x="1655" y="201"/>
                      <a:pt x="1680" y="151"/>
                      <a:pt x="1705" y="76"/>
                    </a:cubicBezTo>
                    <a:cubicBezTo>
                      <a:pt x="1705" y="51"/>
                      <a:pt x="1680" y="26"/>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8"/>
              <p:cNvSpPr/>
              <p:nvPr/>
            </p:nvSpPr>
            <p:spPr>
              <a:xfrm>
                <a:off x="5190000" y="1161050"/>
                <a:ext cx="9425" cy="5025"/>
              </a:xfrm>
              <a:custGeom>
                <a:avLst/>
                <a:gdLst/>
                <a:ahLst/>
                <a:cxnLst/>
                <a:rect l="l" t="t" r="r" b="b"/>
                <a:pathLst>
                  <a:path w="377" h="201" extrusionOk="0">
                    <a:moveTo>
                      <a:pt x="126" y="0"/>
                    </a:moveTo>
                    <a:cubicBezTo>
                      <a:pt x="101" y="26"/>
                      <a:pt x="51" y="51"/>
                      <a:pt x="26" y="76"/>
                    </a:cubicBezTo>
                    <a:cubicBezTo>
                      <a:pt x="1" y="76"/>
                      <a:pt x="1" y="126"/>
                      <a:pt x="1" y="151"/>
                    </a:cubicBezTo>
                    <a:cubicBezTo>
                      <a:pt x="26" y="176"/>
                      <a:pt x="26" y="176"/>
                      <a:pt x="51" y="201"/>
                    </a:cubicBezTo>
                    <a:cubicBezTo>
                      <a:pt x="51" y="201"/>
                      <a:pt x="76" y="201"/>
                      <a:pt x="101" y="176"/>
                    </a:cubicBezTo>
                    <a:cubicBezTo>
                      <a:pt x="176" y="126"/>
                      <a:pt x="251" y="76"/>
                      <a:pt x="327" y="26"/>
                    </a:cubicBezTo>
                    <a:cubicBezTo>
                      <a:pt x="352" y="0"/>
                      <a:pt x="352" y="0"/>
                      <a:pt x="3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8"/>
              <p:cNvSpPr/>
              <p:nvPr/>
            </p:nvSpPr>
            <p:spPr>
              <a:xfrm>
                <a:off x="5190000" y="1161050"/>
                <a:ext cx="80850" cy="50150"/>
              </a:xfrm>
              <a:custGeom>
                <a:avLst/>
                <a:gdLst/>
                <a:ahLst/>
                <a:cxnLst/>
                <a:rect l="l" t="t" r="r" b="b"/>
                <a:pathLst>
                  <a:path w="3234" h="2006" extrusionOk="0">
                    <a:moveTo>
                      <a:pt x="878" y="101"/>
                    </a:moveTo>
                    <a:cubicBezTo>
                      <a:pt x="953" y="126"/>
                      <a:pt x="1003" y="151"/>
                      <a:pt x="1053" y="176"/>
                    </a:cubicBezTo>
                    <a:cubicBezTo>
                      <a:pt x="1104" y="176"/>
                      <a:pt x="1179" y="201"/>
                      <a:pt x="1229" y="226"/>
                    </a:cubicBezTo>
                    <a:cubicBezTo>
                      <a:pt x="1229" y="226"/>
                      <a:pt x="1229" y="226"/>
                      <a:pt x="1229" y="251"/>
                    </a:cubicBezTo>
                    <a:cubicBezTo>
                      <a:pt x="1179" y="276"/>
                      <a:pt x="1129" y="326"/>
                      <a:pt x="1079" y="351"/>
                    </a:cubicBezTo>
                    <a:cubicBezTo>
                      <a:pt x="1053" y="401"/>
                      <a:pt x="1003" y="452"/>
                      <a:pt x="953" y="477"/>
                    </a:cubicBezTo>
                    <a:cubicBezTo>
                      <a:pt x="928" y="502"/>
                      <a:pt x="928" y="502"/>
                      <a:pt x="903" y="527"/>
                    </a:cubicBezTo>
                    <a:cubicBezTo>
                      <a:pt x="878" y="527"/>
                      <a:pt x="853" y="502"/>
                      <a:pt x="828" y="502"/>
                    </a:cubicBezTo>
                    <a:cubicBezTo>
                      <a:pt x="778" y="477"/>
                      <a:pt x="728" y="477"/>
                      <a:pt x="678" y="452"/>
                    </a:cubicBezTo>
                    <a:cubicBezTo>
                      <a:pt x="602" y="427"/>
                      <a:pt x="552" y="427"/>
                      <a:pt x="502" y="401"/>
                    </a:cubicBezTo>
                    <a:lnTo>
                      <a:pt x="477" y="401"/>
                    </a:lnTo>
                    <a:cubicBezTo>
                      <a:pt x="477" y="376"/>
                      <a:pt x="502" y="376"/>
                      <a:pt x="527" y="351"/>
                    </a:cubicBezTo>
                    <a:cubicBezTo>
                      <a:pt x="527" y="326"/>
                      <a:pt x="552" y="326"/>
                      <a:pt x="577" y="301"/>
                    </a:cubicBezTo>
                    <a:cubicBezTo>
                      <a:pt x="602" y="301"/>
                      <a:pt x="627" y="276"/>
                      <a:pt x="652" y="251"/>
                    </a:cubicBezTo>
                    <a:cubicBezTo>
                      <a:pt x="678" y="226"/>
                      <a:pt x="728" y="201"/>
                      <a:pt x="778" y="176"/>
                    </a:cubicBezTo>
                    <a:cubicBezTo>
                      <a:pt x="803" y="151"/>
                      <a:pt x="803" y="151"/>
                      <a:pt x="828" y="126"/>
                    </a:cubicBezTo>
                    <a:cubicBezTo>
                      <a:pt x="853" y="126"/>
                      <a:pt x="878" y="101"/>
                      <a:pt x="878" y="101"/>
                    </a:cubicBezTo>
                    <a:close/>
                    <a:moveTo>
                      <a:pt x="1480" y="301"/>
                    </a:moveTo>
                    <a:lnTo>
                      <a:pt x="1480" y="301"/>
                    </a:lnTo>
                    <a:cubicBezTo>
                      <a:pt x="1655" y="376"/>
                      <a:pt x="1805" y="427"/>
                      <a:pt x="1981" y="477"/>
                    </a:cubicBezTo>
                    <a:lnTo>
                      <a:pt x="2006" y="477"/>
                    </a:lnTo>
                    <a:cubicBezTo>
                      <a:pt x="2006" y="502"/>
                      <a:pt x="2006" y="527"/>
                      <a:pt x="2006" y="552"/>
                    </a:cubicBezTo>
                    <a:cubicBezTo>
                      <a:pt x="2006" y="602"/>
                      <a:pt x="2031" y="627"/>
                      <a:pt x="2031" y="677"/>
                    </a:cubicBezTo>
                    <a:cubicBezTo>
                      <a:pt x="2056" y="752"/>
                      <a:pt x="2056" y="803"/>
                      <a:pt x="2081" y="878"/>
                    </a:cubicBezTo>
                    <a:cubicBezTo>
                      <a:pt x="2081" y="903"/>
                      <a:pt x="2106" y="928"/>
                      <a:pt x="2106" y="953"/>
                    </a:cubicBezTo>
                    <a:lnTo>
                      <a:pt x="1981" y="953"/>
                    </a:lnTo>
                    <a:cubicBezTo>
                      <a:pt x="1931" y="928"/>
                      <a:pt x="1906" y="928"/>
                      <a:pt x="1881" y="928"/>
                    </a:cubicBezTo>
                    <a:cubicBezTo>
                      <a:pt x="1855" y="928"/>
                      <a:pt x="1830" y="928"/>
                      <a:pt x="1805" y="903"/>
                    </a:cubicBezTo>
                    <a:lnTo>
                      <a:pt x="1755" y="903"/>
                    </a:lnTo>
                    <a:cubicBezTo>
                      <a:pt x="1730" y="878"/>
                      <a:pt x="1705" y="878"/>
                      <a:pt x="1680" y="878"/>
                    </a:cubicBezTo>
                    <a:cubicBezTo>
                      <a:pt x="1655" y="878"/>
                      <a:pt x="1655" y="878"/>
                      <a:pt x="1630" y="853"/>
                    </a:cubicBezTo>
                    <a:lnTo>
                      <a:pt x="1605" y="853"/>
                    </a:lnTo>
                    <a:cubicBezTo>
                      <a:pt x="1605" y="828"/>
                      <a:pt x="1605" y="828"/>
                      <a:pt x="1580" y="803"/>
                    </a:cubicBezTo>
                    <a:cubicBezTo>
                      <a:pt x="1555" y="677"/>
                      <a:pt x="1530" y="552"/>
                      <a:pt x="1505" y="452"/>
                    </a:cubicBezTo>
                    <a:cubicBezTo>
                      <a:pt x="1505" y="401"/>
                      <a:pt x="1480" y="351"/>
                      <a:pt x="1480" y="301"/>
                    </a:cubicBezTo>
                    <a:close/>
                    <a:moveTo>
                      <a:pt x="1379" y="276"/>
                    </a:moveTo>
                    <a:cubicBezTo>
                      <a:pt x="1379" y="326"/>
                      <a:pt x="1404" y="376"/>
                      <a:pt x="1404" y="427"/>
                    </a:cubicBezTo>
                    <a:cubicBezTo>
                      <a:pt x="1429" y="552"/>
                      <a:pt x="1454" y="677"/>
                      <a:pt x="1480" y="803"/>
                    </a:cubicBezTo>
                    <a:cubicBezTo>
                      <a:pt x="1480" y="828"/>
                      <a:pt x="1454" y="828"/>
                      <a:pt x="1454" y="853"/>
                    </a:cubicBezTo>
                    <a:cubicBezTo>
                      <a:pt x="1429" y="853"/>
                      <a:pt x="1429" y="878"/>
                      <a:pt x="1404" y="903"/>
                    </a:cubicBezTo>
                    <a:cubicBezTo>
                      <a:pt x="1404" y="903"/>
                      <a:pt x="1379" y="903"/>
                      <a:pt x="1379" y="928"/>
                    </a:cubicBezTo>
                    <a:cubicBezTo>
                      <a:pt x="1379" y="928"/>
                      <a:pt x="1354" y="928"/>
                      <a:pt x="1354" y="953"/>
                    </a:cubicBezTo>
                    <a:cubicBezTo>
                      <a:pt x="1329" y="953"/>
                      <a:pt x="1304" y="978"/>
                      <a:pt x="1304" y="978"/>
                    </a:cubicBezTo>
                    <a:cubicBezTo>
                      <a:pt x="1279" y="1003"/>
                      <a:pt x="1254" y="1003"/>
                      <a:pt x="1229" y="1028"/>
                    </a:cubicBezTo>
                    <a:cubicBezTo>
                      <a:pt x="1229" y="1028"/>
                      <a:pt x="1204" y="1053"/>
                      <a:pt x="1179" y="1078"/>
                    </a:cubicBezTo>
                    <a:cubicBezTo>
                      <a:pt x="1179" y="1078"/>
                      <a:pt x="1154" y="1078"/>
                      <a:pt x="1154" y="1103"/>
                    </a:cubicBezTo>
                    <a:cubicBezTo>
                      <a:pt x="1154" y="1078"/>
                      <a:pt x="1129" y="1078"/>
                      <a:pt x="1129" y="1053"/>
                    </a:cubicBezTo>
                    <a:cubicBezTo>
                      <a:pt x="1129" y="1028"/>
                      <a:pt x="1129" y="1028"/>
                      <a:pt x="1129" y="1003"/>
                    </a:cubicBezTo>
                    <a:cubicBezTo>
                      <a:pt x="1104" y="978"/>
                      <a:pt x="1104" y="953"/>
                      <a:pt x="1104" y="928"/>
                    </a:cubicBezTo>
                    <a:cubicBezTo>
                      <a:pt x="1079" y="903"/>
                      <a:pt x="1079" y="878"/>
                      <a:pt x="1079" y="853"/>
                    </a:cubicBezTo>
                    <a:cubicBezTo>
                      <a:pt x="1053" y="828"/>
                      <a:pt x="1053" y="803"/>
                      <a:pt x="1053" y="777"/>
                    </a:cubicBezTo>
                    <a:cubicBezTo>
                      <a:pt x="1028" y="752"/>
                      <a:pt x="1028" y="727"/>
                      <a:pt x="1028" y="702"/>
                    </a:cubicBezTo>
                    <a:cubicBezTo>
                      <a:pt x="1003" y="652"/>
                      <a:pt x="1003" y="602"/>
                      <a:pt x="978" y="577"/>
                    </a:cubicBezTo>
                    <a:cubicBezTo>
                      <a:pt x="978" y="552"/>
                      <a:pt x="1003" y="552"/>
                      <a:pt x="1003" y="552"/>
                    </a:cubicBezTo>
                    <a:cubicBezTo>
                      <a:pt x="1053" y="502"/>
                      <a:pt x="1104" y="477"/>
                      <a:pt x="1154" y="427"/>
                    </a:cubicBezTo>
                    <a:cubicBezTo>
                      <a:pt x="1204" y="401"/>
                      <a:pt x="1254" y="351"/>
                      <a:pt x="1304" y="301"/>
                    </a:cubicBezTo>
                    <a:cubicBezTo>
                      <a:pt x="1304" y="301"/>
                      <a:pt x="1329" y="276"/>
                      <a:pt x="1354" y="276"/>
                    </a:cubicBezTo>
                    <a:close/>
                    <a:moveTo>
                      <a:pt x="577" y="0"/>
                    </a:moveTo>
                    <a:cubicBezTo>
                      <a:pt x="627" y="0"/>
                      <a:pt x="652" y="26"/>
                      <a:pt x="703" y="26"/>
                    </a:cubicBezTo>
                    <a:cubicBezTo>
                      <a:pt x="728" y="26"/>
                      <a:pt x="753" y="51"/>
                      <a:pt x="778" y="51"/>
                    </a:cubicBezTo>
                    <a:cubicBezTo>
                      <a:pt x="753" y="76"/>
                      <a:pt x="728" y="101"/>
                      <a:pt x="703" y="101"/>
                    </a:cubicBezTo>
                    <a:cubicBezTo>
                      <a:pt x="678" y="126"/>
                      <a:pt x="652" y="151"/>
                      <a:pt x="627" y="176"/>
                    </a:cubicBezTo>
                    <a:cubicBezTo>
                      <a:pt x="627" y="201"/>
                      <a:pt x="602" y="201"/>
                      <a:pt x="577" y="226"/>
                    </a:cubicBezTo>
                    <a:cubicBezTo>
                      <a:pt x="502" y="276"/>
                      <a:pt x="452" y="326"/>
                      <a:pt x="402" y="376"/>
                    </a:cubicBezTo>
                    <a:cubicBezTo>
                      <a:pt x="377" y="376"/>
                      <a:pt x="352" y="376"/>
                      <a:pt x="352" y="401"/>
                    </a:cubicBezTo>
                    <a:cubicBezTo>
                      <a:pt x="352" y="427"/>
                      <a:pt x="352" y="452"/>
                      <a:pt x="377" y="452"/>
                    </a:cubicBezTo>
                    <a:cubicBezTo>
                      <a:pt x="402" y="452"/>
                      <a:pt x="402" y="452"/>
                      <a:pt x="427" y="477"/>
                    </a:cubicBezTo>
                    <a:lnTo>
                      <a:pt x="477" y="477"/>
                    </a:lnTo>
                    <a:cubicBezTo>
                      <a:pt x="552" y="502"/>
                      <a:pt x="602" y="502"/>
                      <a:pt x="652" y="527"/>
                    </a:cubicBezTo>
                    <a:cubicBezTo>
                      <a:pt x="703" y="527"/>
                      <a:pt x="778" y="552"/>
                      <a:pt x="828" y="577"/>
                    </a:cubicBezTo>
                    <a:lnTo>
                      <a:pt x="853" y="577"/>
                    </a:lnTo>
                    <a:cubicBezTo>
                      <a:pt x="828" y="577"/>
                      <a:pt x="828" y="602"/>
                      <a:pt x="803" y="602"/>
                    </a:cubicBezTo>
                    <a:cubicBezTo>
                      <a:pt x="778" y="652"/>
                      <a:pt x="728" y="702"/>
                      <a:pt x="678" y="727"/>
                    </a:cubicBezTo>
                    <a:lnTo>
                      <a:pt x="602" y="803"/>
                    </a:lnTo>
                    <a:lnTo>
                      <a:pt x="577" y="803"/>
                    </a:lnTo>
                    <a:cubicBezTo>
                      <a:pt x="527" y="777"/>
                      <a:pt x="452" y="752"/>
                      <a:pt x="402" y="752"/>
                    </a:cubicBezTo>
                    <a:cubicBezTo>
                      <a:pt x="327" y="727"/>
                      <a:pt x="251" y="727"/>
                      <a:pt x="176" y="727"/>
                    </a:cubicBezTo>
                    <a:cubicBezTo>
                      <a:pt x="151" y="727"/>
                      <a:pt x="126" y="702"/>
                      <a:pt x="101" y="702"/>
                    </a:cubicBezTo>
                    <a:lnTo>
                      <a:pt x="51" y="702"/>
                    </a:lnTo>
                    <a:cubicBezTo>
                      <a:pt x="26" y="727"/>
                      <a:pt x="26" y="727"/>
                      <a:pt x="26" y="752"/>
                    </a:cubicBezTo>
                    <a:cubicBezTo>
                      <a:pt x="1" y="777"/>
                      <a:pt x="26" y="828"/>
                      <a:pt x="76" y="853"/>
                    </a:cubicBezTo>
                    <a:cubicBezTo>
                      <a:pt x="126" y="853"/>
                      <a:pt x="176" y="878"/>
                      <a:pt x="226" y="878"/>
                    </a:cubicBezTo>
                    <a:cubicBezTo>
                      <a:pt x="251" y="903"/>
                      <a:pt x="302" y="903"/>
                      <a:pt x="352" y="903"/>
                    </a:cubicBezTo>
                    <a:cubicBezTo>
                      <a:pt x="377" y="903"/>
                      <a:pt x="427" y="928"/>
                      <a:pt x="477" y="928"/>
                    </a:cubicBezTo>
                    <a:cubicBezTo>
                      <a:pt x="452" y="953"/>
                      <a:pt x="427" y="978"/>
                      <a:pt x="402" y="1003"/>
                    </a:cubicBezTo>
                    <a:cubicBezTo>
                      <a:pt x="352" y="1053"/>
                      <a:pt x="302" y="1078"/>
                      <a:pt x="276" y="1128"/>
                    </a:cubicBezTo>
                    <a:cubicBezTo>
                      <a:pt x="226" y="1153"/>
                      <a:pt x="176" y="1204"/>
                      <a:pt x="151" y="1229"/>
                    </a:cubicBezTo>
                    <a:cubicBezTo>
                      <a:pt x="126" y="1254"/>
                      <a:pt x="126" y="1254"/>
                      <a:pt x="151" y="1279"/>
                    </a:cubicBezTo>
                    <a:lnTo>
                      <a:pt x="176" y="1279"/>
                    </a:lnTo>
                    <a:cubicBezTo>
                      <a:pt x="226" y="1229"/>
                      <a:pt x="276" y="1204"/>
                      <a:pt x="302" y="1153"/>
                    </a:cubicBezTo>
                    <a:cubicBezTo>
                      <a:pt x="352" y="1128"/>
                      <a:pt x="402" y="1078"/>
                      <a:pt x="452" y="1053"/>
                    </a:cubicBezTo>
                    <a:cubicBezTo>
                      <a:pt x="477" y="1028"/>
                      <a:pt x="502" y="1003"/>
                      <a:pt x="527" y="978"/>
                    </a:cubicBezTo>
                    <a:cubicBezTo>
                      <a:pt x="527" y="1028"/>
                      <a:pt x="527" y="1078"/>
                      <a:pt x="527" y="1128"/>
                    </a:cubicBezTo>
                    <a:cubicBezTo>
                      <a:pt x="527" y="1229"/>
                      <a:pt x="527" y="1329"/>
                      <a:pt x="527" y="1404"/>
                    </a:cubicBezTo>
                    <a:cubicBezTo>
                      <a:pt x="527" y="1429"/>
                      <a:pt x="552" y="1454"/>
                      <a:pt x="552" y="1454"/>
                    </a:cubicBezTo>
                    <a:cubicBezTo>
                      <a:pt x="577" y="1454"/>
                      <a:pt x="602" y="1429"/>
                      <a:pt x="602" y="1429"/>
                    </a:cubicBezTo>
                    <a:cubicBezTo>
                      <a:pt x="627" y="1254"/>
                      <a:pt x="627" y="1078"/>
                      <a:pt x="627" y="928"/>
                    </a:cubicBezTo>
                    <a:cubicBezTo>
                      <a:pt x="627" y="903"/>
                      <a:pt x="627" y="903"/>
                      <a:pt x="652" y="903"/>
                    </a:cubicBezTo>
                    <a:cubicBezTo>
                      <a:pt x="652" y="878"/>
                      <a:pt x="652" y="878"/>
                      <a:pt x="652" y="878"/>
                    </a:cubicBezTo>
                    <a:cubicBezTo>
                      <a:pt x="678" y="853"/>
                      <a:pt x="703" y="828"/>
                      <a:pt x="728" y="803"/>
                    </a:cubicBezTo>
                    <a:cubicBezTo>
                      <a:pt x="778" y="752"/>
                      <a:pt x="828" y="702"/>
                      <a:pt x="878" y="677"/>
                    </a:cubicBezTo>
                    <a:cubicBezTo>
                      <a:pt x="878" y="677"/>
                      <a:pt x="878" y="652"/>
                      <a:pt x="878" y="652"/>
                    </a:cubicBezTo>
                    <a:cubicBezTo>
                      <a:pt x="878" y="677"/>
                      <a:pt x="903" y="702"/>
                      <a:pt x="903" y="727"/>
                    </a:cubicBezTo>
                    <a:cubicBezTo>
                      <a:pt x="903" y="752"/>
                      <a:pt x="928" y="777"/>
                      <a:pt x="928" y="803"/>
                    </a:cubicBezTo>
                    <a:cubicBezTo>
                      <a:pt x="953" y="828"/>
                      <a:pt x="953" y="853"/>
                      <a:pt x="978" y="878"/>
                    </a:cubicBezTo>
                    <a:cubicBezTo>
                      <a:pt x="978" y="903"/>
                      <a:pt x="978" y="928"/>
                      <a:pt x="1003" y="953"/>
                    </a:cubicBezTo>
                    <a:cubicBezTo>
                      <a:pt x="1003" y="978"/>
                      <a:pt x="1028" y="1003"/>
                      <a:pt x="1028" y="1028"/>
                    </a:cubicBezTo>
                    <a:cubicBezTo>
                      <a:pt x="1028" y="1053"/>
                      <a:pt x="1053" y="1078"/>
                      <a:pt x="1053" y="1103"/>
                    </a:cubicBezTo>
                    <a:cubicBezTo>
                      <a:pt x="1053" y="1103"/>
                      <a:pt x="1079" y="1128"/>
                      <a:pt x="1079" y="1153"/>
                    </a:cubicBezTo>
                    <a:lnTo>
                      <a:pt x="1104" y="1153"/>
                    </a:lnTo>
                    <a:cubicBezTo>
                      <a:pt x="1079" y="1153"/>
                      <a:pt x="1079" y="1178"/>
                      <a:pt x="1104" y="1178"/>
                    </a:cubicBezTo>
                    <a:cubicBezTo>
                      <a:pt x="1104" y="1191"/>
                      <a:pt x="1110" y="1197"/>
                      <a:pt x="1119" y="1197"/>
                    </a:cubicBezTo>
                    <a:cubicBezTo>
                      <a:pt x="1129" y="1197"/>
                      <a:pt x="1141" y="1191"/>
                      <a:pt x="1154" y="1178"/>
                    </a:cubicBezTo>
                    <a:cubicBezTo>
                      <a:pt x="1154" y="1178"/>
                      <a:pt x="1179" y="1153"/>
                      <a:pt x="1179" y="1153"/>
                    </a:cubicBezTo>
                    <a:cubicBezTo>
                      <a:pt x="1204" y="1153"/>
                      <a:pt x="1204" y="1128"/>
                      <a:pt x="1229" y="1128"/>
                    </a:cubicBezTo>
                    <a:cubicBezTo>
                      <a:pt x="1254" y="1103"/>
                      <a:pt x="1254" y="1078"/>
                      <a:pt x="1279" y="1078"/>
                    </a:cubicBezTo>
                    <a:cubicBezTo>
                      <a:pt x="1304" y="1053"/>
                      <a:pt x="1329" y="1053"/>
                      <a:pt x="1354" y="1028"/>
                    </a:cubicBezTo>
                    <a:cubicBezTo>
                      <a:pt x="1354" y="1028"/>
                      <a:pt x="1379" y="1003"/>
                      <a:pt x="1404" y="1003"/>
                    </a:cubicBezTo>
                    <a:cubicBezTo>
                      <a:pt x="1404" y="978"/>
                      <a:pt x="1429" y="953"/>
                      <a:pt x="1454" y="953"/>
                    </a:cubicBezTo>
                    <a:cubicBezTo>
                      <a:pt x="1454" y="928"/>
                      <a:pt x="1480" y="928"/>
                      <a:pt x="1505" y="903"/>
                    </a:cubicBezTo>
                    <a:cubicBezTo>
                      <a:pt x="1505" y="928"/>
                      <a:pt x="1505" y="978"/>
                      <a:pt x="1530" y="1003"/>
                    </a:cubicBezTo>
                    <a:cubicBezTo>
                      <a:pt x="1530" y="1078"/>
                      <a:pt x="1555" y="1128"/>
                      <a:pt x="1580" y="1204"/>
                    </a:cubicBezTo>
                    <a:cubicBezTo>
                      <a:pt x="1580" y="1204"/>
                      <a:pt x="1580" y="1229"/>
                      <a:pt x="1580" y="1229"/>
                    </a:cubicBezTo>
                    <a:lnTo>
                      <a:pt x="1555" y="1229"/>
                    </a:lnTo>
                    <a:cubicBezTo>
                      <a:pt x="1555" y="1254"/>
                      <a:pt x="1530" y="1304"/>
                      <a:pt x="1505" y="1329"/>
                    </a:cubicBezTo>
                    <a:cubicBezTo>
                      <a:pt x="1505" y="1354"/>
                      <a:pt x="1480" y="1404"/>
                      <a:pt x="1454" y="1454"/>
                    </a:cubicBezTo>
                    <a:cubicBezTo>
                      <a:pt x="1429" y="1479"/>
                      <a:pt x="1429" y="1504"/>
                      <a:pt x="1404" y="1554"/>
                    </a:cubicBezTo>
                    <a:cubicBezTo>
                      <a:pt x="1379" y="1605"/>
                      <a:pt x="1354" y="1630"/>
                      <a:pt x="1329" y="1680"/>
                    </a:cubicBezTo>
                    <a:cubicBezTo>
                      <a:pt x="1329" y="1705"/>
                      <a:pt x="1329" y="1705"/>
                      <a:pt x="1329" y="1730"/>
                    </a:cubicBezTo>
                    <a:cubicBezTo>
                      <a:pt x="1329" y="1730"/>
                      <a:pt x="1329" y="1755"/>
                      <a:pt x="1354" y="1755"/>
                    </a:cubicBezTo>
                    <a:cubicBezTo>
                      <a:pt x="1367" y="1767"/>
                      <a:pt x="1379" y="1774"/>
                      <a:pt x="1392" y="1774"/>
                    </a:cubicBezTo>
                    <a:cubicBezTo>
                      <a:pt x="1404" y="1774"/>
                      <a:pt x="1417" y="1767"/>
                      <a:pt x="1429" y="1755"/>
                    </a:cubicBezTo>
                    <a:cubicBezTo>
                      <a:pt x="1454" y="1705"/>
                      <a:pt x="1480" y="1680"/>
                      <a:pt x="1505" y="1655"/>
                    </a:cubicBezTo>
                    <a:cubicBezTo>
                      <a:pt x="1505" y="1630"/>
                      <a:pt x="1530" y="1605"/>
                      <a:pt x="1555" y="1579"/>
                    </a:cubicBezTo>
                    <a:cubicBezTo>
                      <a:pt x="1580" y="1504"/>
                      <a:pt x="1605" y="1454"/>
                      <a:pt x="1630" y="1404"/>
                    </a:cubicBezTo>
                    <a:cubicBezTo>
                      <a:pt x="1630" y="1479"/>
                      <a:pt x="1655" y="1529"/>
                      <a:pt x="1655" y="1579"/>
                    </a:cubicBezTo>
                    <a:cubicBezTo>
                      <a:pt x="1680" y="1655"/>
                      <a:pt x="1680" y="1730"/>
                      <a:pt x="1705" y="1780"/>
                    </a:cubicBezTo>
                    <a:cubicBezTo>
                      <a:pt x="1705" y="1805"/>
                      <a:pt x="1705" y="1855"/>
                      <a:pt x="1730" y="1880"/>
                    </a:cubicBezTo>
                    <a:cubicBezTo>
                      <a:pt x="1730" y="1905"/>
                      <a:pt x="1730" y="1930"/>
                      <a:pt x="1730" y="1955"/>
                    </a:cubicBezTo>
                    <a:cubicBezTo>
                      <a:pt x="1730" y="1980"/>
                      <a:pt x="1755" y="2006"/>
                      <a:pt x="1780" y="2006"/>
                    </a:cubicBezTo>
                    <a:cubicBezTo>
                      <a:pt x="1805" y="2006"/>
                      <a:pt x="1830" y="1980"/>
                      <a:pt x="1830" y="1955"/>
                    </a:cubicBezTo>
                    <a:cubicBezTo>
                      <a:pt x="1830" y="1880"/>
                      <a:pt x="1830" y="1830"/>
                      <a:pt x="1805" y="1780"/>
                    </a:cubicBezTo>
                    <a:cubicBezTo>
                      <a:pt x="1805" y="1705"/>
                      <a:pt x="1780" y="1655"/>
                      <a:pt x="1780" y="1579"/>
                    </a:cubicBezTo>
                    <a:cubicBezTo>
                      <a:pt x="1755" y="1504"/>
                      <a:pt x="1730" y="1429"/>
                      <a:pt x="1730" y="1354"/>
                    </a:cubicBezTo>
                    <a:lnTo>
                      <a:pt x="1730" y="1354"/>
                    </a:lnTo>
                    <a:cubicBezTo>
                      <a:pt x="1780" y="1379"/>
                      <a:pt x="1830" y="1429"/>
                      <a:pt x="1881" y="1454"/>
                    </a:cubicBezTo>
                    <a:cubicBezTo>
                      <a:pt x="1956" y="1504"/>
                      <a:pt x="2056" y="1554"/>
                      <a:pt x="2131" y="1605"/>
                    </a:cubicBezTo>
                    <a:cubicBezTo>
                      <a:pt x="2156" y="1605"/>
                      <a:pt x="2206" y="1605"/>
                      <a:pt x="2206" y="1579"/>
                    </a:cubicBezTo>
                    <a:cubicBezTo>
                      <a:pt x="2231" y="1554"/>
                      <a:pt x="2231" y="1529"/>
                      <a:pt x="2206" y="1504"/>
                    </a:cubicBezTo>
                    <a:cubicBezTo>
                      <a:pt x="2106" y="1454"/>
                      <a:pt x="2006" y="1404"/>
                      <a:pt x="1931" y="1329"/>
                    </a:cubicBezTo>
                    <a:cubicBezTo>
                      <a:pt x="1855" y="1279"/>
                      <a:pt x="1780" y="1229"/>
                      <a:pt x="1680" y="1204"/>
                    </a:cubicBezTo>
                    <a:cubicBezTo>
                      <a:pt x="1655" y="1103"/>
                      <a:pt x="1630" y="1003"/>
                      <a:pt x="1630" y="928"/>
                    </a:cubicBezTo>
                    <a:cubicBezTo>
                      <a:pt x="1655" y="928"/>
                      <a:pt x="1680" y="953"/>
                      <a:pt x="1705" y="953"/>
                    </a:cubicBezTo>
                    <a:cubicBezTo>
                      <a:pt x="1755" y="953"/>
                      <a:pt x="1805" y="978"/>
                      <a:pt x="1855" y="978"/>
                    </a:cubicBezTo>
                    <a:cubicBezTo>
                      <a:pt x="1881" y="1003"/>
                      <a:pt x="1906" y="1003"/>
                      <a:pt x="1931" y="1003"/>
                    </a:cubicBezTo>
                    <a:lnTo>
                      <a:pt x="2006" y="1028"/>
                    </a:lnTo>
                    <a:cubicBezTo>
                      <a:pt x="2031" y="1053"/>
                      <a:pt x="2056" y="1053"/>
                      <a:pt x="2081" y="1053"/>
                    </a:cubicBezTo>
                    <a:lnTo>
                      <a:pt x="2156" y="1053"/>
                    </a:lnTo>
                    <a:cubicBezTo>
                      <a:pt x="2164" y="1060"/>
                      <a:pt x="2171" y="1064"/>
                      <a:pt x="2178" y="1064"/>
                    </a:cubicBezTo>
                    <a:cubicBezTo>
                      <a:pt x="2194" y="1064"/>
                      <a:pt x="2206" y="1046"/>
                      <a:pt x="2206" y="1028"/>
                    </a:cubicBezTo>
                    <a:cubicBezTo>
                      <a:pt x="2206" y="1003"/>
                      <a:pt x="2206" y="1003"/>
                      <a:pt x="2206" y="1003"/>
                    </a:cubicBezTo>
                    <a:cubicBezTo>
                      <a:pt x="2181" y="878"/>
                      <a:pt x="2156" y="777"/>
                      <a:pt x="2131" y="677"/>
                    </a:cubicBezTo>
                    <a:cubicBezTo>
                      <a:pt x="2106" y="627"/>
                      <a:pt x="2106" y="602"/>
                      <a:pt x="2106" y="552"/>
                    </a:cubicBezTo>
                    <a:cubicBezTo>
                      <a:pt x="2106" y="552"/>
                      <a:pt x="2081" y="527"/>
                      <a:pt x="2081" y="527"/>
                    </a:cubicBezTo>
                    <a:lnTo>
                      <a:pt x="2081" y="527"/>
                    </a:lnTo>
                    <a:cubicBezTo>
                      <a:pt x="2181" y="552"/>
                      <a:pt x="2256" y="577"/>
                      <a:pt x="2357" y="602"/>
                    </a:cubicBezTo>
                    <a:cubicBezTo>
                      <a:pt x="2382" y="602"/>
                      <a:pt x="2407" y="627"/>
                      <a:pt x="2457" y="627"/>
                    </a:cubicBezTo>
                    <a:cubicBezTo>
                      <a:pt x="2457" y="627"/>
                      <a:pt x="2457" y="627"/>
                      <a:pt x="2457" y="652"/>
                    </a:cubicBezTo>
                    <a:cubicBezTo>
                      <a:pt x="2507" y="727"/>
                      <a:pt x="2557" y="828"/>
                      <a:pt x="2607" y="903"/>
                    </a:cubicBezTo>
                    <a:cubicBezTo>
                      <a:pt x="2607" y="928"/>
                      <a:pt x="2632" y="978"/>
                      <a:pt x="2657" y="1003"/>
                    </a:cubicBezTo>
                    <a:cubicBezTo>
                      <a:pt x="2708" y="1053"/>
                      <a:pt x="2733" y="1103"/>
                      <a:pt x="2758" y="1153"/>
                    </a:cubicBezTo>
                    <a:cubicBezTo>
                      <a:pt x="2758" y="1178"/>
                      <a:pt x="2783" y="1178"/>
                      <a:pt x="2808" y="1178"/>
                    </a:cubicBezTo>
                    <a:cubicBezTo>
                      <a:pt x="2833" y="1153"/>
                      <a:pt x="2833" y="1128"/>
                      <a:pt x="2808" y="1128"/>
                    </a:cubicBezTo>
                    <a:cubicBezTo>
                      <a:pt x="2758" y="1028"/>
                      <a:pt x="2708" y="953"/>
                      <a:pt x="2657" y="853"/>
                    </a:cubicBezTo>
                    <a:cubicBezTo>
                      <a:pt x="2632" y="803"/>
                      <a:pt x="2607" y="727"/>
                      <a:pt x="2557" y="652"/>
                    </a:cubicBezTo>
                    <a:lnTo>
                      <a:pt x="2557" y="652"/>
                    </a:lnTo>
                    <a:cubicBezTo>
                      <a:pt x="2607" y="677"/>
                      <a:pt x="2683" y="702"/>
                      <a:pt x="2733" y="702"/>
                    </a:cubicBezTo>
                    <a:cubicBezTo>
                      <a:pt x="2783" y="727"/>
                      <a:pt x="2833" y="752"/>
                      <a:pt x="2908" y="777"/>
                    </a:cubicBezTo>
                    <a:cubicBezTo>
                      <a:pt x="2958" y="777"/>
                      <a:pt x="3008" y="803"/>
                      <a:pt x="3058" y="803"/>
                    </a:cubicBezTo>
                    <a:cubicBezTo>
                      <a:pt x="3066" y="810"/>
                      <a:pt x="3073" y="813"/>
                      <a:pt x="3080" y="813"/>
                    </a:cubicBezTo>
                    <a:cubicBezTo>
                      <a:pt x="3098" y="813"/>
                      <a:pt x="3116" y="795"/>
                      <a:pt x="3134" y="777"/>
                    </a:cubicBezTo>
                    <a:cubicBezTo>
                      <a:pt x="3159" y="752"/>
                      <a:pt x="3134" y="702"/>
                      <a:pt x="3109" y="677"/>
                    </a:cubicBezTo>
                    <a:cubicBezTo>
                      <a:pt x="3058" y="652"/>
                      <a:pt x="2983" y="627"/>
                      <a:pt x="2933" y="602"/>
                    </a:cubicBezTo>
                    <a:cubicBezTo>
                      <a:pt x="2858" y="602"/>
                      <a:pt x="2808" y="577"/>
                      <a:pt x="2733" y="552"/>
                    </a:cubicBezTo>
                    <a:cubicBezTo>
                      <a:pt x="2733" y="552"/>
                      <a:pt x="2708" y="552"/>
                      <a:pt x="2708" y="527"/>
                    </a:cubicBezTo>
                    <a:cubicBezTo>
                      <a:pt x="2758" y="527"/>
                      <a:pt x="2783" y="502"/>
                      <a:pt x="2833" y="477"/>
                    </a:cubicBezTo>
                    <a:cubicBezTo>
                      <a:pt x="2958" y="452"/>
                      <a:pt x="3084" y="401"/>
                      <a:pt x="3184" y="351"/>
                    </a:cubicBezTo>
                    <a:cubicBezTo>
                      <a:pt x="3209" y="351"/>
                      <a:pt x="3234" y="301"/>
                      <a:pt x="3234" y="276"/>
                    </a:cubicBezTo>
                    <a:cubicBezTo>
                      <a:pt x="3209" y="251"/>
                      <a:pt x="3209" y="226"/>
                      <a:pt x="3184" y="226"/>
                    </a:cubicBezTo>
                    <a:cubicBezTo>
                      <a:pt x="3184" y="201"/>
                      <a:pt x="3159" y="201"/>
                      <a:pt x="3159" y="201"/>
                    </a:cubicBezTo>
                    <a:lnTo>
                      <a:pt x="3134" y="201"/>
                    </a:lnTo>
                    <a:cubicBezTo>
                      <a:pt x="3008" y="251"/>
                      <a:pt x="2908" y="276"/>
                      <a:pt x="2808" y="326"/>
                    </a:cubicBezTo>
                    <a:cubicBezTo>
                      <a:pt x="2683" y="351"/>
                      <a:pt x="2582" y="401"/>
                      <a:pt x="2482" y="452"/>
                    </a:cubicBezTo>
                    <a:lnTo>
                      <a:pt x="2457" y="452"/>
                    </a:lnTo>
                    <a:cubicBezTo>
                      <a:pt x="2407" y="452"/>
                      <a:pt x="2382" y="427"/>
                      <a:pt x="2357" y="427"/>
                    </a:cubicBezTo>
                    <a:cubicBezTo>
                      <a:pt x="2282" y="401"/>
                      <a:pt x="2206" y="376"/>
                      <a:pt x="2156" y="351"/>
                    </a:cubicBezTo>
                    <a:cubicBezTo>
                      <a:pt x="2181" y="351"/>
                      <a:pt x="2206" y="326"/>
                      <a:pt x="2231" y="326"/>
                    </a:cubicBezTo>
                    <a:cubicBezTo>
                      <a:pt x="2256" y="301"/>
                      <a:pt x="2307" y="276"/>
                      <a:pt x="2357" y="251"/>
                    </a:cubicBezTo>
                    <a:cubicBezTo>
                      <a:pt x="2382" y="226"/>
                      <a:pt x="2432" y="201"/>
                      <a:pt x="2482" y="176"/>
                    </a:cubicBezTo>
                    <a:cubicBezTo>
                      <a:pt x="2507" y="151"/>
                      <a:pt x="2557" y="126"/>
                      <a:pt x="2582" y="101"/>
                    </a:cubicBezTo>
                    <a:cubicBezTo>
                      <a:pt x="2607" y="101"/>
                      <a:pt x="2607" y="101"/>
                      <a:pt x="2632" y="76"/>
                    </a:cubicBezTo>
                    <a:cubicBezTo>
                      <a:pt x="2632" y="76"/>
                      <a:pt x="2657" y="26"/>
                      <a:pt x="2657" y="26"/>
                    </a:cubicBezTo>
                    <a:lnTo>
                      <a:pt x="2457" y="0"/>
                    </a:lnTo>
                    <a:lnTo>
                      <a:pt x="2457" y="0"/>
                    </a:lnTo>
                    <a:cubicBezTo>
                      <a:pt x="2482" y="26"/>
                      <a:pt x="2507" y="26"/>
                      <a:pt x="2507" y="26"/>
                    </a:cubicBezTo>
                    <a:cubicBezTo>
                      <a:pt x="2507" y="51"/>
                      <a:pt x="2482" y="51"/>
                      <a:pt x="2482" y="51"/>
                    </a:cubicBezTo>
                    <a:cubicBezTo>
                      <a:pt x="2432" y="101"/>
                      <a:pt x="2382" y="126"/>
                      <a:pt x="2332" y="151"/>
                    </a:cubicBezTo>
                    <a:cubicBezTo>
                      <a:pt x="2307" y="176"/>
                      <a:pt x="2256" y="201"/>
                      <a:pt x="2206" y="226"/>
                    </a:cubicBezTo>
                    <a:cubicBezTo>
                      <a:pt x="2156" y="226"/>
                      <a:pt x="2131" y="251"/>
                      <a:pt x="2081" y="276"/>
                    </a:cubicBezTo>
                    <a:cubicBezTo>
                      <a:pt x="2081" y="276"/>
                      <a:pt x="2056" y="301"/>
                      <a:pt x="2031" y="301"/>
                    </a:cubicBezTo>
                    <a:cubicBezTo>
                      <a:pt x="2031" y="301"/>
                      <a:pt x="2031" y="301"/>
                      <a:pt x="2006" y="326"/>
                    </a:cubicBezTo>
                    <a:cubicBezTo>
                      <a:pt x="2006" y="326"/>
                      <a:pt x="1981" y="326"/>
                      <a:pt x="1981" y="301"/>
                    </a:cubicBezTo>
                    <a:cubicBezTo>
                      <a:pt x="1906" y="301"/>
                      <a:pt x="1855" y="276"/>
                      <a:pt x="1780" y="251"/>
                    </a:cubicBezTo>
                    <a:cubicBezTo>
                      <a:pt x="1730" y="226"/>
                      <a:pt x="1655" y="226"/>
                      <a:pt x="1605" y="201"/>
                    </a:cubicBezTo>
                    <a:cubicBezTo>
                      <a:pt x="1555" y="176"/>
                      <a:pt x="1505" y="176"/>
                      <a:pt x="1454" y="151"/>
                    </a:cubicBezTo>
                    <a:cubicBezTo>
                      <a:pt x="1505" y="126"/>
                      <a:pt x="1530" y="76"/>
                      <a:pt x="1580" y="51"/>
                    </a:cubicBezTo>
                    <a:cubicBezTo>
                      <a:pt x="1605" y="26"/>
                      <a:pt x="1605" y="26"/>
                      <a:pt x="1630" y="0"/>
                    </a:cubicBezTo>
                    <a:lnTo>
                      <a:pt x="1505" y="0"/>
                    </a:lnTo>
                    <a:cubicBezTo>
                      <a:pt x="1480" y="26"/>
                      <a:pt x="1454" y="51"/>
                      <a:pt x="1429" y="76"/>
                    </a:cubicBezTo>
                    <a:cubicBezTo>
                      <a:pt x="1429" y="76"/>
                      <a:pt x="1429" y="51"/>
                      <a:pt x="1429" y="51"/>
                    </a:cubicBezTo>
                    <a:cubicBezTo>
                      <a:pt x="1429" y="51"/>
                      <a:pt x="1404" y="26"/>
                      <a:pt x="1404" y="0"/>
                    </a:cubicBezTo>
                    <a:lnTo>
                      <a:pt x="1304" y="0"/>
                    </a:lnTo>
                    <a:cubicBezTo>
                      <a:pt x="1304" y="26"/>
                      <a:pt x="1304" y="51"/>
                      <a:pt x="1329" y="76"/>
                    </a:cubicBezTo>
                    <a:cubicBezTo>
                      <a:pt x="1329" y="76"/>
                      <a:pt x="1329" y="101"/>
                      <a:pt x="1329" y="126"/>
                    </a:cubicBezTo>
                    <a:cubicBezTo>
                      <a:pt x="1304" y="101"/>
                      <a:pt x="1279" y="101"/>
                      <a:pt x="1229" y="101"/>
                    </a:cubicBezTo>
                    <a:cubicBezTo>
                      <a:pt x="1154" y="76"/>
                      <a:pt x="1053" y="26"/>
                      <a:pt x="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8"/>
              <p:cNvSpPr/>
              <p:nvPr/>
            </p:nvSpPr>
            <p:spPr>
              <a:xfrm>
                <a:off x="4941875" y="1158550"/>
                <a:ext cx="80875" cy="52650"/>
              </a:xfrm>
              <a:custGeom>
                <a:avLst/>
                <a:gdLst/>
                <a:ahLst/>
                <a:cxnLst/>
                <a:rect l="l" t="t" r="r" b="b"/>
                <a:pathLst>
                  <a:path w="3235" h="2106" extrusionOk="0">
                    <a:moveTo>
                      <a:pt x="878" y="201"/>
                    </a:moveTo>
                    <a:cubicBezTo>
                      <a:pt x="953" y="226"/>
                      <a:pt x="1003" y="251"/>
                      <a:pt x="1054" y="276"/>
                    </a:cubicBezTo>
                    <a:cubicBezTo>
                      <a:pt x="1104" y="301"/>
                      <a:pt x="1179" y="326"/>
                      <a:pt x="1229" y="326"/>
                    </a:cubicBezTo>
                    <a:cubicBezTo>
                      <a:pt x="1229" y="351"/>
                      <a:pt x="1229" y="351"/>
                      <a:pt x="1229" y="351"/>
                    </a:cubicBezTo>
                    <a:cubicBezTo>
                      <a:pt x="1179" y="401"/>
                      <a:pt x="1129" y="426"/>
                      <a:pt x="1079" y="476"/>
                    </a:cubicBezTo>
                    <a:cubicBezTo>
                      <a:pt x="1054" y="501"/>
                      <a:pt x="1003" y="552"/>
                      <a:pt x="953" y="602"/>
                    </a:cubicBezTo>
                    <a:cubicBezTo>
                      <a:pt x="928" y="602"/>
                      <a:pt x="928" y="627"/>
                      <a:pt x="903" y="627"/>
                    </a:cubicBezTo>
                    <a:lnTo>
                      <a:pt x="828" y="627"/>
                    </a:lnTo>
                    <a:cubicBezTo>
                      <a:pt x="778" y="602"/>
                      <a:pt x="728" y="577"/>
                      <a:pt x="653" y="577"/>
                    </a:cubicBezTo>
                    <a:cubicBezTo>
                      <a:pt x="602" y="552"/>
                      <a:pt x="552" y="527"/>
                      <a:pt x="502" y="527"/>
                    </a:cubicBezTo>
                    <a:cubicBezTo>
                      <a:pt x="502" y="501"/>
                      <a:pt x="477" y="501"/>
                      <a:pt x="477" y="501"/>
                    </a:cubicBezTo>
                    <a:cubicBezTo>
                      <a:pt x="477" y="501"/>
                      <a:pt x="502" y="476"/>
                      <a:pt x="527" y="451"/>
                    </a:cubicBezTo>
                    <a:cubicBezTo>
                      <a:pt x="527" y="451"/>
                      <a:pt x="552" y="426"/>
                      <a:pt x="577" y="426"/>
                    </a:cubicBezTo>
                    <a:cubicBezTo>
                      <a:pt x="602" y="401"/>
                      <a:pt x="628" y="376"/>
                      <a:pt x="653" y="376"/>
                    </a:cubicBezTo>
                    <a:cubicBezTo>
                      <a:pt x="678" y="326"/>
                      <a:pt x="728" y="301"/>
                      <a:pt x="778" y="276"/>
                    </a:cubicBezTo>
                    <a:cubicBezTo>
                      <a:pt x="803" y="276"/>
                      <a:pt x="803" y="251"/>
                      <a:pt x="828" y="251"/>
                    </a:cubicBezTo>
                    <a:cubicBezTo>
                      <a:pt x="853" y="226"/>
                      <a:pt x="878" y="226"/>
                      <a:pt x="878" y="201"/>
                    </a:cubicBezTo>
                    <a:close/>
                    <a:moveTo>
                      <a:pt x="1480" y="426"/>
                    </a:moveTo>
                    <a:lnTo>
                      <a:pt x="1480" y="426"/>
                    </a:lnTo>
                    <a:cubicBezTo>
                      <a:pt x="1655" y="476"/>
                      <a:pt x="1805" y="527"/>
                      <a:pt x="1981" y="602"/>
                    </a:cubicBezTo>
                    <a:lnTo>
                      <a:pt x="2006" y="602"/>
                    </a:lnTo>
                    <a:cubicBezTo>
                      <a:pt x="2006" y="627"/>
                      <a:pt x="2006" y="652"/>
                      <a:pt x="2006" y="652"/>
                    </a:cubicBezTo>
                    <a:cubicBezTo>
                      <a:pt x="2006" y="702"/>
                      <a:pt x="2031" y="752"/>
                      <a:pt x="2031" y="802"/>
                    </a:cubicBezTo>
                    <a:cubicBezTo>
                      <a:pt x="2056" y="852"/>
                      <a:pt x="2056" y="928"/>
                      <a:pt x="2081" y="978"/>
                    </a:cubicBezTo>
                    <a:cubicBezTo>
                      <a:pt x="2081" y="1003"/>
                      <a:pt x="2106" y="1053"/>
                      <a:pt x="2106" y="1078"/>
                    </a:cubicBezTo>
                    <a:lnTo>
                      <a:pt x="2056" y="1078"/>
                    </a:lnTo>
                    <a:cubicBezTo>
                      <a:pt x="2031" y="1078"/>
                      <a:pt x="2006" y="1053"/>
                      <a:pt x="1981" y="1053"/>
                    </a:cubicBezTo>
                    <a:cubicBezTo>
                      <a:pt x="1931" y="1053"/>
                      <a:pt x="1906" y="1053"/>
                      <a:pt x="1881" y="1028"/>
                    </a:cubicBezTo>
                    <a:lnTo>
                      <a:pt x="1805" y="1028"/>
                    </a:lnTo>
                    <a:cubicBezTo>
                      <a:pt x="1805" y="1028"/>
                      <a:pt x="1780" y="1003"/>
                      <a:pt x="1755" y="1003"/>
                    </a:cubicBezTo>
                    <a:cubicBezTo>
                      <a:pt x="1730" y="1003"/>
                      <a:pt x="1705" y="1003"/>
                      <a:pt x="1655" y="978"/>
                    </a:cubicBezTo>
                    <a:lnTo>
                      <a:pt x="1630" y="978"/>
                    </a:lnTo>
                    <a:cubicBezTo>
                      <a:pt x="1630" y="978"/>
                      <a:pt x="1605" y="978"/>
                      <a:pt x="1605" y="953"/>
                    </a:cubicBezTo>
                    <a:cubicBezTo>
                      <a:pt x="1605" y="953"/>
                      <a:pt x="1605" y="928"/>
                      <a:pt x="1580" y="928"/>
                    </a:cubicBezTo>
                    <a:cubicBezTo>
                      <a:pt x="1555" y="802"/>
                      <a:pt x="1530" y="677"/>
                      <a:pt x="1505" y="552"/>
                    </a:cubicBezTo>
                    <a:cubicBezTo>
                      <a:pt x="1505" y="501"/>
                      <a:pt x="1480" y="476"/>
                      <a:pt x="1480" y="426"/>
                    </a:cubicBezTo>
                    <a:close/>
                    <a:moveTo>
                      <a:pt x="1354" y="376"/>
                    </a:moveTo>
                    <a:cubicBezTo>
                      <a:pt x="1379" y="451"/>
                      <a:pt x="1404" y="501"/>
                      <a:pt x="1404" y="552"/>
                    </a:cubicBezTo>
                    <a:cubicBezTo>
                      <a:pt x="1430" y="677"/>
                      <a:pt x="1455" y="802"/>
                      <a:pt x="1480" y="928"/>
                    </a:cubicBezTo>
                    <a:cubicBezTo>
                      <a:pt x="1480" y="928"/>
                      <a:pt x="1455" y="953"/>
                      <a:pt x="1455" y="953"/>
                    </a:cubicBezTo>
                    <a:cubicBezTo>
                      <a:pt x="1430" y="978"/>
                      <a:pt x="1404" y="978"/>
                      <a:pt x="1404" y="1003"/>
                    </a:cubicBezTo>
                    <a:cubicBezTo>
                      <a:pt x="1404" y="1028"/>
                      <a:pt x="1379" y="1028"/>
                      <a:pt x="1379" y="1028"/>
                    </a:cubicBezTo>
                    <a:cubicBezTo>
                      <a:pt x="1354" y="1028"/>
                      <a:pt x="1354" y="1053"/>
                      <a:pt x="1354" y="1053"/>
                    </a:cubicBezTo>
                    <a:cubicBezTo>
                      <a:pt x="1329" y="1078"/>
                      <a:pt x="1304" y="1078"/>
                      <a:pt x="1304" y="1103"/>
                    </a:cubicBezTo>
                    <a:cubicBezTo>
                      <a:pt x="1279" y="1103"/>
                      <a:pt x="1254" y="1128"/>
                      <a:pt x="1229" y="1128"/>
                    </a:cubicBezTo>
                    <a:cubicBezTo>
                      <a:pt x="1229" y="1153"/>
                      <a:pt x="1204" y="1178"/>
                      <a:pt x="1179" y="1178"/>
                    </a:cubicBezTo>
                    <a:cubicBezTo>
                      <a:pt x="1179" y="1203"/>
                      <a:pt x="1154" y="1203"/>
                      <a:pt x="1154" y="1203"/>
                    </a:cubicBezTo>
                    <a:cubicBezTo>
                      <a:pt x="1154" y="1203"/>
                      <a:pt x="1129" y="1178"/>
                      <a:pt x="1129" y="1178"/>
                    </a:cubicBezTo>
                    <a:cubicBezTo>
                      <a:pt x="1129" y="1153"/>
                      <a:pt x="1129" y="1128"/>
                      <a:pt x="1129" y="1103"/>
                    </a:cubicBezTo>
                    <a:cubicBezTo>
                      <a:pt x="1104" y="1078"/>
                      <a:pt x="1104" y="1053"/>
                      <a:pt x="1104" y="1028"/>
                    </a:cubicBezTo>
                    <a:cubicBezTo>
                      <a:pt x="1079" y="1003"/>
                      <a:pt x="1079" y="978"/>
                      <a:pt x="1079" y="953"/>
                    </a:cubicBezTo>
                    <a:cubicBezTo>
                      <a:pt x="1054" y="928"/>
                      <a:pt x="1054" y="903"/>
                      <a:pt x="1054" y="877"/>
                    </a:cubicBezTo>
                    <a:cubicBezTo>
                      <a:pt x="1029" y="852"/>
                      <a:pt x="1029" y="827"/>
                      <a:pt x="1029" y="802"/>
                    </a:cubicBezTo>
                    <a:cubicBezTo>
                      <a:pt x="1003" y="752"/>
                      <a:pt x="1003" y="727"/>
                      <a:pt x="978" y="677"/>
                    </a:cubicBezTo>
                    <a:cubicBezTo>
                      <a:pt x="978" y="677"/>
                      <a:pt x="1003" y="677"/>
                      <a:pt x="1003" y="652"/>
                    </a:cubicBezTo>
                    <a:cubicBezTo>
                      <a:pt x="1054" y="627"/>
                      <a:pt x="1104" y="577"/>
                      <a:pt x="1154" y="552"/>
                    </a:cubicBezTo>
                    <a:cubicBezTo>
                      <a:pt x="1204" y="501"/>
                      <a:pt x="1254" y="451"/>
                      <a:pt x="1279" y="426"/>
                    </a:cubicBezTo>
                    <a:cubicBezTo>
                      <a:pt x="1304" y="401"/>
                      <a:pt x="1329" y="401"/>
                      <a:pt x="1354" y="376"/>
                    </a:cubicBezTo>
                    <a:close/>
                    <a:moveTo>
                      <a:pt x="252" y="0"/>
                    </a:moveTo>
                    <a:cubicBezTo>
                      <a:pt x="252" y="0"/>
                      <a:pt x="227" y="25"/>
                      <a:pt x="201" y="50"/>
                    </a:cubicBezTo>
                    <a:cubicBezTo>
                      <a:pt x="151" y="75"/>
                      <a:pt x="76" y="126"/>
                      <a:pt x="26" y="176"/>
                    </a:cubicBezTo>
                    <a:cubicBezTo>
                      <a:pt x="1" y="176"/>
                      <a:pt x="1" y="201"/>
                      <a:pt x="1" y="201"/>
                    </a:cubicBezTo>
                    <a:cubicBezTo>
                      <a:pt x="1" y="201"/>
                      <a:pt x="1" y="226"/>
                      <a:pt x="1" y="226"/>
                    </a:cubicBezTo>
                    <a:cubicBezTo>
                      <a:pt x="1" y="251"/>
                      <a:pt x="1" y="251"/>
                      <a:pt x="1" y="276"/>
                    </a:cubicBezTo>
                    <a:cubicBezTo>
                      <a:pt x="1" y="276"/>
                      <a:pt x="26" y="301"/>
                      <a:pt x="51" y="301"/>
                    </a:cubicBezTo>
                    <a:lnTo>
                      <a:pt x="101" y="301"/>
                    </a:lnTo>
                    <a:cubicBezTo>
                      <a:pt x="176" y="251"/>
                      <a:pt x="252" y="176"/>
                      <a:pt x="327" y="126"/>
                    </a:cubicBezTo>
                    <a:cubicBezTo>
                      <a:pt x="352" y="100"/>
                      <a:pt x="402" y="75"/>
                      <a:pt x="427" y="75"/>
                    </a:cubicBezTo>
                    <a:cubicBezTo>
                      <a:pt x="427" y="75"/>
                      <a:pt x="452" y="50"/>
                      <a:pt x="452" y="50"/>
                    </a:cubicBezTo>
                    <a:cubicBezTo>
                      <a:pt x="477" y="75"/>
                      <a:pt x="477" y="75"/>
                      <a:pt x="502" y="75"/>
                    </a:cubicBezTo>
                    <a:cubicBezTo>
                      <a:pt x="577" y="100"/>
                      <a:pt x="628" y="126"/>
                      <a:pt x="703" y="151"/>
                    </a:cubicBezTo>
                    <a:cubicBezTo>
                      <a:pt x="728" y="151"/>
                      <a:pt x="753" y="151"/>
                      <a:pt x="778" y="176"/>
                    </a:cubicBezTo>
                    <a:cubicBezTo>
                      <a:pt x="753" y="176"/>
                      <a:pt x="728" y="201"/>
                      <a:pt x="703" y="226"/>
                    </a:cubicBezTo>
                    <a:cubicBezTo>
                      <a:pt x="678" y="251"/>
                      <a:pt x="653" y="251"/>
                      <a:pt x="628" y="276"/>
                    </a:cubicBezTo>
                    <a:cubicBezTo>
                      <a:pt x="602" y="301"/>
                      <a:pt x="602" y="326"/>
                      <a:pt x="577" y="351"/>
                    </a:cubicBezTo>
                    <a:cubicBezTo>
                      <a:pt x="502" y="376"/>
                      <a:pt x="452" y="426"/>
                      <a:pt x="402" y="476"/>
                    </a:cubicBezTo>
                    <a:lnTo>
                      <a:pt x="377" y="476"/>
                    </a:lnTo>
                    <a:cubicBezTo>
                      <a:pt x="377" y="476"/>
                      <a:pt x="352" y="501"/>
                      <a:pt x="352" y="501"/>
                    </a:cubicBezTo>
                    <a:cubicBezTo>
                      <a:pt x="352" y="527"/>
                      <a:pt x="352" y="552"/>
                      <a:pt x="377" y="552"/>
                    </a:cubicBezTo>
                    <a:cubicBezTo>
                      <a:pt x="402" y="577"/>
                      <a:pt x="402" y="577"/>
                      <a:pt x="427" y="577"/>
                    </a:cubicBezTo>
                    <a:cubicBezTo>
                      <a:pt x="452" y="577"/>
                      <a:pt x="477" y="577"/>
                      <a:pt x="477" y="602"/>
                    </a:cubicBezTo>
                    <a:cubicBezTo>
                      <a:pt x="552" y="602"/>
                      <a:pt x="602" y="627"/>
                      <a:pt x="653" y="627"/>
                    </a:cubicBezTo>
                    <a:cubicBezTo>
                      <a:pt x="703" y="652"/>
                      <a:pt x="778" y="677"/>
                      <a:pt x="828" y="677"/>
                    </a:cubicBezTo>
                    <a:lnTo>
                      <a:pt x="853" y="677"/>
                    </a:lnTo>
                    <a:cubicBezTo>
                      <a:pt x="828" y="702"/>
                      <a:pt x="828" y="702"/>
                      <a:pt x="803" y="727"/>
                    </a:cubicBezTo>
                    <a:cubicBezTo>
                      <a:pt x="778" y="752"/>
                      <a:pt x="728" y="802"/>
                      <a:pt x="678" y="852"/>
                    </a:cubicBezTo>
                    <a:cubicBezTo>
                      <a:pt x="653" y="877"/>
                      <a:pt x="628" y="877"/>
                      <a:pt x="602" y="903"/>
                    </a:cubicBezTo>
                    <a:lnTo>
                      <a:pt x="577" y="903"/>
                    </a:lnTo>
                    <a:cubicBezTo>
                      <a:pt x="527" y="877"/>
                      <a:pt x="452" y="877"/>
                      <a:pt x="402" y="852"/>
                    </a:cubicBezTo>
                    <a:cubicBezTo>
                      <a:pt x="327" y="852"/>
                      <a:pt x="252" y="852"/>
                      <a:pt x="176" y="827"/>
                    </a:cubicBezTo>
                    <a:lnTo>
                      <a:pt x="101" y="827"/>
                    </a:lnTo>
                    <a:cubicBezTo>
                      <a:pt x="101" y="827"/>
                      <a:pt x="101" y="802"/>
                      <a:pt x="76" y="802"/>
                    </a:cubicBezTo>
                    <a:cubicBezTo>
                      <a:pt x="76" y="802"/>
                      <a:pt x="51" y="827"/>
                      <a:pt x="51" y="827"/>
                    </a:cubicBezTo>
                    <a:cubicBezTo>
                      <a:pt x="26" y="827"/>
                      <a:pt x="26" y="852"/>
                      <a:pt x="26" y="852"/>
                    </a:cubicBezTo>
                    <a:cubicBezTo>
                      <a:pt x="1" y="903"/>
                      <a:pt x="26" y="953"/>
                      <a:pt x="76" y="953"/>
                    </a:cubicBezTo>
                    <a:cubicBezTo>
                      <a:pt x="126" y="978"/>
                      <a:pt x="176" y="978"/>
                      <a:pt x="227" y="1003"/>
                    </a:cubicBezTo>
                    <a:cubicBezTo>
                      <a:pt x="252" y="1003"/>
                      <a:pt x="302" y="1003"/>
                      <a:pt x="352" y="1028"/>
                    </a:cubicBezTo>
                    <a:cubicBezTo>
                      <a:pt x="377" y="1028"/>
                      <a:pt x="427" y="1028"/>
                      <a:pt x="477" y="1053"/>
                    </a:cubicBezTo>
                    <a:cubicBezTo>
                      <a:pt x="452" y="1078"/>
                      <a:pt x="427" y="1078"/>
                      <a:pt x="402" y="1103"/>
                    </a:cubicBezTo>
                    <a:cubicBezTo>
                      <a:pt x="352" y="1153"/>
                      <a:pt x="302" y="1178"/>
                      <a:pt x="252" y="1228"/>
                    </a:cubicBezTo>
                    <a:cubicBezTo>
                      <a:pt x="227" y="1253"/>
                      <a:pt x="176" y="1304"/>
                      <a:pt x="151" y="1354"/>
                    </a:cubicBezTo>
                    <a:cubicBezTo>
                      <a:pt x="126" y="1354"/>
                      <a:pt x="126" y="1379"/>
                      <a:pt x="151" y="1379"/>
                    </a:cubicBezTo>
                    <a:cubicBezTo>
                      <a:pt x="151" y="1391"/>
                      <a:pt x="158" y="1397"/>
                      <a:pt x="164" y="1397"/>
                    </a:cubicBezTo>
                    <a:cubicBezTo>
                      <a:pt x="170" y="1397"/>
                      <a:pt x="176" y="1391"/>
                      <a:pt x="176" y="1379"/>
                    </a:cubicBezTo>
                    <a:cubicBezTo>
                      <a:pt x="227" y="1354"/>
                      <a:pt x="277" y="1304"/>
                      <a:pt x="302" y="1278"/>
                    </a:cubicBezTo>
                    <a:cubicBezTo>
                      <a:pt x="352" y="1228"/>
                      <a:pt x="402" y="1203"/>
                      <a:pt x="452" y="1153"/>
                    </a:cubicBezTo>
                    <a:cubicBezTo>
                      <a:pt x="477" y="1128"/>
                      <a:pt x="502" y="1103"/>
                      <a:pt x="527" y="1078"/>
                    </a:cubicBezTo>
                    <a:cubicBezTo>
                      <a:pt x="527" y="1128"/>
                      <a:pt x="527" y="1178"/>
                      <a:pt x="527" y="1253"/>
                    </a:cubicBezTo>
                    <a:cubicBezTo>
                      <a:pt x="527" y="1329"/>
                      <a:pt x="527" y="1429"/>
                      <a:pt x="527" y="1529"/>
                    </a:cubicBezTo>
                    <a:cubicBezTo>
                      <a:pt x="527" y="1554"/>
                      <a:pt x="552" y="1579"/>
                      <a:pt x="552" y="1579"/>
                    </a:cubicBezTo>
                    <a:cubicBezTo>
                      <a:pt x="577" y="1579"/>
                      <a:pt x="602" y="1554"/>
                      <a:pt x="602" y="1529"/>
                    </a:cubicBezTo>
                    <a:cubicBezTo>
                      <a:pt x="628" y="1354"/>
                      <a:pt x="628" y="1203"/>
                      <a:pt x="628" y="1028"/>
                    </a:cubicBezTo>
                    <a:cubicBezTo>
                      <a:pt x="628" y="1028"/>
                      <a:pt x="628" y="1028"/>
                      <a:pt x="653" y="1003"/>
                    </a:cubicBezTo>
                    <a:cubicBezTo>
                      <a:pt x="653" y="1003"/>
                      <a:pt x="653" y="978"/>
                      <a:pt x="653" y="978"/>
                    </a:cubicBezTo>
                    <a:cubicBezTo>
                      <a:pt x="678" y="953"/>
                      <a:pt x="703" y="928"/>
                      <a:pt x="728" y="903"/>
                    </a:cubicBezTo>
                    <a:cubicBezTo>
                      <a:pt x="778" y="852"/>
                      <a:pt x="828" y="827"/>
                      <a:pt x="878" y="777"/>
                    </a:cubicBezTo>
                    <a:cubicBezTo>
                      <a:pt x="878" y="802"/>
                      <a:pt x="903" y="827"/>
                      <a:pt x="903" y="852"/>
                    </a:cubicBezTo>
                    <a:cubicBezTo>
                      <a:pt x="903" y="877"/>
                      <a:pt x="928" y="903"/>
                      <a:pt x="928" y="928"/>
                    </a:cubicBezTo>
                    <a:cubicBezTo>
                      <a:pt x="953" y="953"/>
                      <a:pt x="953" y="978"/>
                      <a:pt x="978" y="1003"/>
                    </a:cubicBezTo>
                    <a:cubicBezTo>
                      <a:pt x="978" y="1028"/>
                      <a:pt x="978" y="1053"/>
                      <a:pt x="1003" y="1078"/>
                    </a:cubicBezTo>
                    <a:cubicBezTo>
                      <a:pt x="1003" y="1103"/>
                      <a:pt x="1029" y="1128"/>
                      <a:pt x="1029" y="1153"/>
                    </a:cubicBezTo>
                    <a:cubicBezTo>
                      <a:pt x="1029" y="1153"/>
                      <a:pt x="1054" y="1178"/>
                      <a:pt x="1054" y="1203"/>
                    </a:cubicBezTo>
                    <a:cubicBezTo>
                      <a:pt x="1054" y="1228"/>
                      <a:pt x="1079" y="1253"/>
                      <a:pt x="1079" y="1253"/>
                    </a:cubicBezTo>
                    <a:lnTo>
                      <a:pt x="1104" y="1253"/>
                    </a:lnTo>
                    <a:cubicBezTo>
                      <a:pt x="1079" y="1278"/>
                      <a:pt x="1079" y="1278"/>
                      <a:pt x="1104" y="1304"/>
                    </a:cubicBezTo>
                    <a:lnTo>
                      <a:pt x="1154" y="1304"/>
                    </a:lnTo>
                    <a:cubicBezTo>
                      <a:pt x="1154" y="1278"/>
                      <a:pt x="1179" y="1278"/>
                      <a:pt x="1179" y="1253"/>
                    </a:cubicBezTo>
                    <a:cubicBezTo>
                      <a:pt x="1204" y="1253"/>
                      <a:pt x="1204" y="1228"/>
                      <a:pt x="1229" y="1228"/>
                    </a:cubicBezTo>
                    <a:cubicBezTo>
                      <a:pt x="1254" y="1203"/>
                      <a:pt x="1254" y="1203"/>
                      <a:pt x="1279" y="1178"/>
                    </a:cubicBezTo>
                    <a:cubicBezTo>
                      <a:pt x="1304" y="1178"/>
                      <a:pt x="1329" y="1153"/>
                      <a:pt x="1329" y="1153"/>
                    </a:cubicBezTo>
                    <a:cubicBezTo>
                      <a:pt x="1354" y="1128"/>
                      <a:pt x="1379" y="1128"/>
                      <a:pt x="1379" y="1103"/>
                    </a:cubicBezTo>
                    <a:cubicBezTo>
                      <a:pt x="1404" y="1078"/>
                      <a:pt x="1430" y="1078"/>
                      <a:pt x="1455" y="1053"/>
                    </a:cubicBezTo>
                    <a:cubicBezTo>
                      <a:pt x="1455" y="1053"/>
                      <a:pt x="1480" y="1028"/>
                      <a:pt x="1505" y="1003"/>
                    </a:cubicBezTo>
                    <a:cubicBezTo>
                      <a:pt x="1505" y="1053"/>
                      <a:pt x="1505" y="1078"/>
                      <a:pt x="1530" y="1103"/>
                    </a:cubicBezTo>
                    <a:cubicBezTo>
                      <a:pt x="1530" y="1178"/>
                      <a:pt x="1555" y="1253"/>
                      <a:pt x="1580" y="1304"/>
                    </a:cubicBezTo>
                    <a:cubicBezTo>
                      <a:pt x="1580" y="1329"/>
                      <a:pt x="1580" y="1329"/>
                      <a:pt x="1580" y="1329"/>
                    </a:cubicBezTo>
                    <a:cubicBezTo>
                      <a:pt x="1580" y="1329"/>
                      <a:pt x="1580" y="1354"/>
                      <a:pt x="1555" y="1354"/>
                    </a:cubicBezTo>
                    <a:cubicBezTo>
                      <a:pt x="1555" y="1379"/>
                      <a:pt x="1530" y="1404"/>
                      <a:pt x="1505" y="1429"/>
                    </a:cubicBezTo>
                    <a:cubicBezTo>
                      <a:pt x="1505" y="1479"/>
                      <a:pt x="1480" y="1504"/>
                      <a:pt x="1455" y="1554"/>
                    </a:cubicBezTo>
                    <a:cubicBezTo>
                      <a:pt x="1430" y="1579"/>
                      <a:pt x="1430" y="1629"/>
                      <a:pt x="1404" y="1654"/>
                    </a:cubicBezTo>
                    <a:cubicBezTo>
                      <a:pt x="1379" y="1705"/>
                      <a:pt x="1354" y="1755"/>
                      <a:pt x="1329" y="1780"/>
                    </a:cubicBezTo>
                    <a:cubicBezTo>
                      <a:pt x="1329" y="1805"/>
                      <a:pt x="1329" y="1830"/>
                      <a:pt x="1329" y="1830"/>
                    </a:cubicBezTo>
                    <a:cubicBezTo>
                      <a:pt x="1329" y="1855"/>
                      <a:pt x="1329" y="1855"/>
                      <a:pt x="1354" y="1880"/>
                    </a:cubicBezTo>
                    <a:cubicBezTo>
                      <a:pt x="1362" y="1887"/>
                      <a:pt x="1369" y="1890"/>
                      <a:pt x="1376" y="1890"/>
                    </a:cubicBezTo>
                    <a:cubicBezTo>
                      <a:pt x="1394" y="1890"/>
                      <a:pt x="1412" y="1873"/>
                      <a:pt x="1430" y="1855"/>
                    </a:cubicBezTo>
                    <a:cubicBezTo>
                      <a:pt x="1455" y="1830"/>
                      <a:pt x="1480" y="1805"/>
                      <a:pt x="1505" y="1755"/>
                    </a:cubicBezTo>
                    <a:cubicBezTo>
                      <a:pt x="1505" y="1730"/>
                      <a:pt x="1530" y="1705"/>
                      <a:pt x="1555" y="1679"/>
                    </a:cubicBezTo>
                    <a:cubicBezTo>
                      <a:pt x="1580" y="1629"/>
                      <a:pt x="1605" y="1579"/>
                      <a:pt x="1630" y="1529"/>
                    </a:cubicBezTo>
                    <a:cubicBezTo>
                      <a:pt x="1630" y="1579"/>
                      <a:pt x="1655" y="1629"/>
                      <a:pt x="1655" y="1705"/>
                    </a:cubicBezTo>
                    <a:cubicBezTo>
                      <a:pt x="1680" y="1755"/>
                      <a:pt x="1680" y="1830"/>
                      <a:pt x="1705" y="1905"/>
                    </a:cubicBezTo>
                    <a:cubicBezTo>
                      <a:pt x="1705" y="1930"/>
                      <a:pt x="1705" y="1955"/>
                      <a:pt x="1705" y="1980"/>
                    </a:cubicBezTo>
                    <a:cubicBezTo>
                      <a:pt x="1730" y="2005"/>
                      <a:pt x="1730" y="2030"/>
                      <a:pt x="1730" y="2080"/>
                    </a:cubicBezTo>
                    <a:cubicBezTo>
                      <a:pt x="1730" y="2080"/>
                      <a:pt x="1755" y="2106"/>
                      <a:pt x="1780" y="2106"/>
                    </a:cubicBezTo>
                    <a:cubicBezTo>
                      <a:pt x="1805" y="2106"/>
                      <a:pt x="1831" y="2080"/>
                      <a:pt x="1831" y="2055"/>
                    </a:cubicBezTo>
                    <a:cubicBezTo>
                      <a:pt x="1831" y="2005"/>
                      <a:pt x="1831" y="1955"/>
                      <a:pt x="1805" y="1880"/>
                    </a:cubicBezTo>
                    <a:cubicBezTo>
                      <a:pt x="1805" y="1830"/>
                      <a:pt x="1780" y="1755"/>
                      <a:pt x="1780" y="1679"/>
                    </a:cubicBezTo>
                    <a:cubicBezTo>
                      <a:pt x="1755" y="1604"/>
                      <a:pt x="1730" y="1554"/>
                      <a:pt x="1730" y="1479"/>
                    </a:cubicBezTo>
                    <a:lnTo>
                      <a:pt x="1730" y="1479"/>
                    </a:lnTo>
                    <a:cubicBezTo>
                      <a:pt x="1780" y="1504"/>
                      <a:pt x="1831" y="1529"/>
                      <a:pt x="1881" y="1554"/>
                    </a:cubicBezTo>
                    <a:cubicBezTo>
                      <a:pt x="1956" y="1629"/>
                      <a:pt x="2056" y="1654"/>
                      <a:pt x="2131" y="1705"/>
                    </a:cubicBezTo>
                    <a:cubicBezTo>
                      <a:pt x="2144" y="1717"/>
                      <a:pt x="2163" y="1723"/>
                      <a:pt x="2178" y="1723"/>
                    </a:cubicBezTo>
                    <a:cubicBezTo>
                      <a:pt x="2194" y="1723"/>
                      <a:pt x="2206" y="1717"/>
                      <a:pt x="2206" y="1705"/>
                    </a:cubicBezTo>
                    <a:cubicBezTo>
                      <a:pt x="2232" y="1679"/>
                      <a:pt x="2232" y="1629"/>
                      <a:pt x="2206" y="1629"/>
                    </a:cubicBezTo>
                    <a:cubicBezTo>
                      <a:pt x="2106" y="1554"/>
                      <a:pt x="2006" y="1504"/>
                      <a:pt x="1931" y="1454"/>
                    </a:cubicBezTo>
                    <a:cubicBezTo>
                      <a:pt x="1856" y="1404"/>
                      <a:pt x="1780" y="1354"/>
                      <a:pt x="1680" y="1329"/>
                    </a:cubicBezTo>
                    <a:cubicBezTo>
                      <a:pt x="1680" y="1304"/>
                      <a:pt x="1680" y="1304"/>
                      <a:pt x="1680" y="1304"/>
                    </a:cubicBezTo>
                    <a:cubicBezTo>
                      <a:pt x="1655" y="1203"/>
                      <a:pt x="1630" y="1128"/>
                      <a:pt x="1630" y="1028"/>
                    </a:cubicBezTo>
                    <a:lnTo>
                      <a:pt x="1630" y="1028"/>
                    </a:lnTo>
                    <a:cubicBezTo>
                      <a:pt x="1655" y="1053"/>
                      <a:pt x="1680" y="1053"/>
                      <a:pt x="1680" y="1053"/>
                    </a:cubicBezTo>
                    <a:cubicBezTo>
                      <a:pt x="1755" y="1078"/>
                      <a:pt x="1805" y="1078"/>
                      <a:pt x="1856" y="1103"/>
                    </a:cubicBezTo>
                    <a:cubicBezTo>
                      <a:pt x="1881" y="1103"/>
                      <a:pt x="1906" y="1103"/>
                      <a:pt x="1931" y="1128"/>
                    </a:cubicBezTo>
                    <a:lnTo>
                      <a:pt x="2006" y="1153"/>
                    </a:lnTo>
                    <a:lnTo>
                      <a:pt x="2081" y="1153"/>
                    </a:lnTo>
                    <a:cubicBezTo>
                      <a:pt x="2106" y="1178"/>
                      <a:pt x="2131" y="1178"/>
                      <a:pt x="2156" y="1178"/>
                    </a:cubicBezTo>
                    <a:cubicBezTo>
                      <a:pt x="2181" y="1178"/>
                      <a:pt x="2206" y="1153"/>
                      <a:pt x="2206" y="1128"/>
                    </a:cubicBezTo>
                    <a:cubicBezTo>
                      <a:pt x="2206" y="1128"/>
                      <a:pt x="2206" y="1103"/>
                      <a:pt x="2206" y="1103"/>
                    </a:cubicBezTo>
                    <a:cubicBezTo>
                      <a:pt x="2181" y="1003"/>
                      <a:pt x="2156" y="903"/>
                      <a:pt x="2131" y="802"/>
                    </a:cubicBezTo>
                    <a:cubicBezTo>
                      <a:pt x="2106" y="752"/>
                      <a:pt x="2106" y="702"/>
                      <a:pt x="2106" y="677"/>
                    </a:cubicBezTo>
                    <a:cubicBezTo>
                      <a:pt x="2106" y="652"/>
                      <a:pt x="2081" y="652"/>
                      <a:pt x="2081" y="627"/>
                    </a:cubicBezTo>
                    <a:lnTo>
                      <a:pt x="2081" y="627"/>
                    </a:lnTo>
                    <a:cubicBezTo>
                      <a:pt x="2181" y="652"/>
                      <a:pt x="2257" y="677"/>
                      <a:pt x="2357" y="702"/>
                    </a:cubicBezTo>
                    <a:cubicBezTo>
                      <a:pt x="2382" y="727"/>
                      <a:pt x="2407" y="727"/>
                      <a:pt x="2457" y="752"/>
                    </a:cubicBezTo>
                    <a:cubicBezTo>
                      <a:pt x="2507" y="852"/>
                      <a:pt x="2557" y="928"/>
                      <a:pt x="2607" y="1003"/>
                    </a:cubicBezTo>
                    <a:cubicBezTo>
                      <a:pt x="2607" y="1053"/>
                      <a:pt x="2633" y="1078"/>
                      <a:pt x="2658" y="1128"/>
                    </a:cubicBezTo>
                    <a:cubicBezTo>
                      <a:pt x="2708" y="1178"/>
                      <a:pt x="2733" y="1228"/>
                      <a:pt x="2758" y="1253"/>
                    </a:cubicBezTo>
                    <a:cubicBezTo>
                      <a:pt x="2758" y="1278"/>
                      <a:pt x="2783" y="1278"/>
                      <a:pt x="2808" y="1278"/>
                    </a:cubicBezTo>
                    <a:cubicBezTo>
                      <a:pt x="2833" y="1278"/>
                      <a:pt x="2833" y="1253"/>
                      <a:pt x="2808" y="1228"/>
                    </a:cubicBezTo>
                    <a:cubicBezTo>
                      <a:pt x="2758" y="1153"/>
                      <a:pt x="2708" y="1053"/>
                      <a:pt x="2658" y="978"/>
                    </a:cubicBezTo>
                    <a:cubicBezTo>
                      <a:pt x="2633" y="903"/>
                      <a:pt x="2607" y="852"/>
                      <a:pt x="2557" y="777"/>
                    </a:cubicBezTo>
                    <a:lnTo>
                      <a:pt x="2557" y="777"/>
                    </a:lnTo>
                    <a:cubicBezTo>
                      <a:pt x="2607" y="802"/>
                      <a:pt x="2658" y="802"/>
                      <a:pt x="2733" y="827"/>
                    </a:cubicBezTo>
                    <a:cubicBezTo>
                      <a:pt x="2783" y="852"/>
                      <a:pt x="2833" y="852"/>
                      <a:pt x="2883" y="877"/>
                    </a:cubicBezTo>
                    <a:cubicBezTo>
                      <a:pt x="2958" y="903"/>
                      <a:pt x="3008" y="903"/>
                      <a:pt x="3059" y="928"/>
                    </a:cubicBezTo>
                    <a:cubicBezTo>
                      <a:pt x="3084" y="928"/>
                      <a:pt x="3109" y="928"/>
                      <a:pt x="3134" y="903"/>
                    </a:cubicBezTo>
                    <a:cubicBezTo>
                      <a:pt x="3159" y="852"/>
                      <a:pt x="3134" y="827"/>
                      <a:pt x="3109" y="802"/>
                    </a:cubicBezTo>
                    <a:cubicBezTo>
                      <a:pt x="3059" y="777"/>
                      <a:pt x="2983" y="752"/>
                      <a:pt x="2933" y="727"/>
                    </a:cubicBezTo>
                    <a:cubicBezTo>
                      <a:pt x="2858" y="702"/>
                      <a:pt x="2808" y="677"/>
                      <a:pt x="2733" y="652"/>
                    </a:cubicBezTo>
                    <a:lnTo>
                      <a:pt x="2708" y="652"/>
                    </a:lnTo>
                    <a:cubicBezTo>
                      <a:pt x="2758" y="627"/>
                      <a:pt x="2783" y="627"/>
                      <a:pt x="2833" y="602"/>
                    </a:cubicBezTo>
                    <a:cubicBezTo>
                      <a:pt x="2958" y="552"/>
                      <a:pt x="3059" y="501"/>
                      <a:pt x="3184" y="476"/>
                    </a:cubicBezTo>
                    <a:cubicBezTo>
                      <a:pt x="3209" y="451"/>
                      <a:pt x="3234" y="401"/>
                      <a:pt x="3234" y="376"/>
                    </a:cubicBezTo>
                    <a:cubicBezTo>
                      <a:pt x="3209" y="351"/>
                      <a:pt x="3209" y="351"/>
                      <a:pt x="3184" y="326"/>
                    </a:cubicBezTo>
                    <a:lnTo>
                      <a:pt x="3134" y="326"/>
                    </a:lnTo>
                    <a:cubicBezTo>
                      <a:pt x="3008" y="351"/>
                      <a:pt x="2908" y="401"/>
                      <a:pt x="2808" y="426"/>
                    </a:cubicBezTo>
                    <a:cubicBezTo>
                      <a:pt x="2683" y="476"/>
                      <a:pt x="2582" y="527"/>
                      <a:pt x="2482" y="552"/>
                    </a:cubicBezTo>
                    <a:cubicBezTo>
                      <a:pt x="2457" y="552"/>
                      <a:pt x="2457" y="552"/>
                      <a:pt x="2457" y="577"/>
                    </a:cubicBezTo>
                    <a:cubicBezTo>
                      <a:pt x="2407" y="552"/>
                      <a:pt x="2382" y="552"/>
                      <a:pt x="2357" y="527"/>
                    </a:cubicBezTo>
                    <a:cubicBezTo>
                      <a:pt x="2282" y="527"/>
                      <a:pt x="2206" y="501"/>
                      <a:pt x="2156" y="476"/>
                    </a:cubicBezTo>
                    <a:cubicBezTo>
                      <a:pt x="2181" y="451"/>
                      <a:pt x="2206" y="451"/>
                      <a:pt x="2232" y="426"/>
                    </a:cubicBezTo>
                    <a:cubicBezTo>
                      <a:pt x="2257" y="401"/>
                      <a:pt x="2307" y="376"/>
                      <a:pt x="2332" y="376"/>
                    </a:cubicBezTo>
                    <a:cubicBezTo>
                      <a:pt x="2382" y="351"/>
                      <a:pt x="2432" y="326"/>
                      <a:pt x="2482" y="301"/>
                    </a:cubicBezTo>
                    <a:cubicBezTo>
                      <a:pt x="2507" y="276"/>
                      <a:pt x="2557" y="251"/>
                      <a:pt x="2582" y="226"/>
                    </a:cubicBezTo>
                    <a:cubicBezTo>
                      <a:pt x="2607" y="201"/>
                      <a:pt x="2607" y="201"/>
                      <a:pt x="2633" y="201"/>
                    </a:cubicBezTo>
                    <a:cubicBezTo>
                      <a:pt x="2658" y="176"/>
                      <a:pt x="2658" y="151"/>
                      <a:pt x="2633" y="100"/>
                    </a:cubicBezTo>
                    <a:cubicBezTo>
                      <a:pt x="2633" y="75"/>
                      <a:pt x="2607" y="75"/>
                      <a:pt x="2582" y="50"/>
                    </a:cubicBezTo>
                    <a:cubicBezTo>
                      <a:pt x="2532" y="50"/>
                      <a:pt x="2482" y="25"/>
                      <a:pt x="2457" y="0"/>
                    </a:cubicBezTo>
                    <a:lnTo>
                      <a:pt x="2206" y="0"/>
                    </a:lnTo>
                    <a:cubicBezTo>
                      <a:pt x="2206" y="25"/>
                      <a:pt x="2206" y="25"/>
                      <a:pt x="2232" y="25"/>
                    </a:cubicBezTo>
                    <a:cubicBezTo>
                      <a:pt x="2307" y="75"/>
                      <a:pt x="2407" y="100"/>
                      <a:pt x="2507" y="151"/>
                    </a:cubicBezTo>
                    <a:cubicBezTo>
                      <a:pt x="2507" y="151"/>
                      <a:pt x="2482" y="151"/>
                      <a:pt x="2482" y="176"/>
                    </a:cubicBezTo>
                    <a:cubicBezTo>
                      <a:pt x="2432" y="201"/>
                      <a:pt x="2382" y="226"/>
                      <a:pt x="2332" y="251"/>
                    </a:cubicBezTo>
                    <a:cubicBezTo>
                      <a:pt x="2307" y="276"/>
                      <a:pt x="2257" y="301"/>
                      <a:pt x="2206" y="326"/>
                    </a:cubicBezTo>
                    <a:cubicBezTo>
                      <a:pt x="2156" y="351"/>
                      <a:pt x="2131" y="376"/>
                      <a:pt x="2081" y="376"/>
                    </a:cubicBezTo>
                    <a:cubicBezTo>
                      <a:pt x="2081" y="401"/>
                      <a:pt x="2056" y="401"/>
                      <a:pt x="2031" y="401"/>
                    </a:cubicBezTo>
                    <a:cubicBezTo>
                      <a:pt x="2031" y="426"/>
                      <a:pt x="2031" y="426"/>
                      <a:pt x="2006" y="426"/>
                    </a:cubicBezTo>
                    <a:lnTo>
                      <a:pt x="1981" y="426"/>
                    </a:lnTo>
                    <a:cubicBezTo>
                      <a:pt x="1906" y="401"/>
                      <a:pt x="1856" y="376"/>
                      <a:pt x="1780" y="376"/>
                    </a:cubicBezTo>
                    <a:cubicBezTo>
                      <a:pt x="1730" y="351"/>
                      <a:pt x="1655" y="326"/>
                      <a:pt x="1605" y="301"/>
                    </a:cubicBezTo>
                    <a:cubicBezTo>
                      <a:pt x="1555" y="301"/>
                      <a:pt x="1505" y="276"/>
                      <a:pt x="1455" y="276"/>
                    </a:cubicBezTo>
                    <a:cubicBezTo>
                      <a:pt x="1505" y="226"/>
                      <a:pt x="1530" y="201"/>
                      <a:pt x="1580" y="176"/>
                    </a:cubicBezTo>
                    <a:cubicBezTo>
                      <a:pt x="1630" y="126"/>
                      <a:pt x="1680" y="75"/>
                      <a:pt x="1730" y="25"/>
                    </a:cubicBezTo>
                    <a:cubicBezTo>
                      <a:pt x="1730" y="25"/>
                      <a:pt x="1730" y="25"/>
                      <a:pt x="1755" y="0"/>
                    </a:cubicBezTo>
                    <a:lnTo>
                      <a:pt x="1630" y="0"/>
                    </a:lnTo>
                    <a:cubicBezTo>
                      <a:pt x="1605" y="25"/>
                      <a:pt x="1555" y="75"/>
                      <a:pt x="1505" y="100"/>
                    </a:cubicBezTo>
                    <a:cubicBezTo>
                      <a:pt x="1480" y="126"/>
                      <a:pt x="1455" y="151"/>
                      <a:pt x="1430" y="176"/>
                    </a:cubicBezTo>
                    <a:cubicBezTo>
                      <a:pt x="1404" y="126"/>
                      <a:pt x="1404" y="50"/>
                      <a:pt x="1379" y="0"/>
                    </a:cubicBezTo>
                    <a:lnTo>
                      <a:pt x="1279" y="0"/>
                    </a:lnTo>
                    <a:cubicBezTo>
                      <a:pt x="1279" y="50"/>
                      <a:pt x="1304" y="126"/>
                      <a:pt x="1329" y="176"/>
                    </a:cubicBezTo>
                    <a:cubicBezTo>
                      <a:pt x="1329" y="201"/>
                      <a:pt x="1329" y="226"/>
                      <a:pt x="1329" y="226"/>
                    </a:cubicBezTo>
                    <a:cubicBezTo>
                      <a:pt x="1304" y="226"/>
                      <a:pt x="1279" y="201"/>
                      <a:pt x="1229" y="201"/>
                    </a:cubicBezTo>
                    <a:cubicBezTo>
                      <a:pt x="1129" y="176"/>
                      <a:pt x="1029" y="126"/>
                      <a:pt x="928" y="100"/>
                    </a:cubicBezTo>
                    <a:cubicBezTo>
                      <a:pt x="928" y="75"/>
                      <a:pt x="903" y="75"/>
                      <a:pt x="903" y="50"/>
                    </a:cubicBezTo>
                    <a:cubicBezTo>
                      <a:pt x="903" y="25"/>
                      <a:pt x="878" y="25"/>
                      <a:pt x="878" y="0"/>
                    </a:cubicBezTo>
                    <a:lnTo>
                      <a:pt x="803" y="0"/>
                    </a:lnTo>
                    <a:cubicBezTo>
                      <a:pt x="803" y="25"/>
                      <a:pt x="828" y="50"/>
                      <a:pt x="828" y="75"/>
                    </a:cubicBezTo>
                    <a:cubicBezTo>
                      <a:pt x="778" y="50"/>
                      <a:pt x="728" y="25"/>
                      <a:pt x="678" y="25"/>
                    </a:cubicBezTo>
                    <a:cubicBezTo>
                      <a:pt x="653" y="0"/>
                      <a:pt x="653" y="0"/>
                      <a:pt x="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8"/>
              <p:cNvSpPr/>
              <p:nvPr/>
            </p:nvSpPr>
            <p:spPr>
              <a:xfrm>
                <a:off x="5187500" y="1376600"/>
                <a:ext cx="85250" cy="88350"/>
              </a:xfrm>
              <a:custGeom>
                <a:avLst/>
                <a:gdLst/>
                <a:ahLst/>
                <a:cxnLst/>
                <a:rect l="l" t="t" r="r" b="b"/>
                <a:pathLst>
                  <a:path w="3410" h="3534" extrusionOk="0">
                    <a:moveTo>
                      <a:pt x="1981" y="777"/>
                    </a:moveTo>
                    <a:cubicBezTo>
                      <a:pt x="1981" y="802"/>
                      <a:pt x="1981" y="827"/>
                      <a:pt x="1981" y="827"/>
                    </a:cubicBezTo>
                    <a:cubicBezTo>
                      <a:pt x="2006" y="877"/>
                      <a:pt x="2006" y="927"/>
                      <a:pt x="2031" y="978"/>
                    </a:cubicBezTo>
                    <a:cubicBezTo>
                      <a:pt x="2031" y="1028"/>
                      <a:pt x="2056" y="1078"/>
                      <a:pt x="2056" y="1153"/>
                    </a:cubicBezTo>
                    <a:cubicBezTo>
                      <a:pt x="2056" y="1153"/>
                      <a:pt x="2081" y="1178"/>
                      <a:pt x="2081" y="1203"/>
                    </a:cubicBezTo>
                    <a:cubicBezTo>
                      <a:pt x="2056" y="1228"/>
                      <a:pt x="2006" y="1253"/>
                      <a:pt x="1981" y="1303"/>
                    </a:cubicBezTo>
                    <a:cubicBezTo>
                      <a:pt x="1930" y="1328"/>
                      <a:pt x="1880" y="1353"/>
                      <a:pt x="1855" y="1404"/>
                    </a:cubicBezTo>
                    <a:cubicBezTo>
                      <a:pt x="1805" y="1429"/>
                      <a:pt x="1755" y="1479"/>
                      <a:pt x="1705" y="1529"/>
                    </a:cubicBezTo>
                    <a:cubicBezTo>
                      <a:pt x="1655" y="1554"/>
                      <a:pt x="1630" y="1579"/>
                      <a:pt x="1605" y="1604"/>
                    </a:cubicBezTo>
                    <a:cubicBezTo>
                      <a:pt x="1605" y="1604"/>
                      <a:pt x="1605" y="1604"/>
                      <a:pt x="1605" y="1579"/>
                    </a:cubicBezTo>
                    <a:cubicBezTo>
                      <a:pt x="1580" y="1479"/>
                      <a:pt x="1529" y="1353"/>
                      <a:pt x="1504" y="1203"/>
                    </a:cubicBezTo>
                    <a:cubicBezTo>
                      <a:pt x="1504" y="1203"/>
                      <a:pt x="1504" y="1178"/>
                      <a:pt x="1504" y="1153"/>
                    </a:cubicBezTo>
                    <a:cubicBezTo>
                      <a:pt x="1554" y="1128"/>
                      <a:pt x="1580" y="1103"/>
                      <a:pt x="1605" y="1078"/>
                    </a:cubicBezTo>
                    <a:cubicBezTo>
                      <a:pt x="1630" y="1053"/>
                      <a:pt x="1680" y="1028"/>
                      <a:pt x="1705" y="1003"/>
                    </a:cubicBezTo>
                    <a:cubicBezTo>
                      <a:pt x="1730" y="978"/>
                      <a:pt x="1730" y="978"/>
                      <a:pt x="1755" y="952"/>
                    </a:cubicBezTo>
                    <a:cubicBezTo>
                      <a:pt x="1780" y="927"/>
                      <a:pt x="1805" y="902"/>
                      <a:pt x="1830" y="877"/>
                    </a:cubicBezTo>
                    <a:cubicBezTo>
                      <a:pt x="1880" y="852"/>
                      <a:pt x="1905" y="827"/>
                      <a:pt x="1955" y="777"/>
                    </a:cubicBezTo>
                    <a:close/>
                    <a:moveTo>
                      <a:pt x="978" y="1003"/>
                    </a:moveTo>
                    <a:cubicBezTo>
                      <a:pt x="1003" y="1028"/>
                      <a:pt x="1028" y="1028"/>
                      <a:pt x="1053" y="1028"/>
                    </a:cubicBezTo>
                    <a:cubicBezTo>
                      <a:pt x="1103" y="1053"/>
                      <a:pt x="1128" y="1053"/>
                      <a:pt x="1153" y="1053"/>
                    </a:cubicBezTo>
                    <a:cubicBezTo>
                      <a:pt x="1229" y="1078"/>
                      <a:pt x="1279" y="1103"/>
                      <a:pt x="1329" y="1103"/>
                    </a:cubicBezTo>
                    <a:cubicBezTo>
                      <a:pt x="1354" y="1128"/>
                      <a:pt x="1354" y="1128"/>
                      <a:pt x="1379" y="1128"/>
                    </a:cubicBezTo>
                    <a:cubicBezTo>
                      <a:pt x="1379" y="1153"/>
                      <a:pt x="1404" y="1178"/>
                      <a:pt x="1404" y="1228"/>
                    </a:cubicBezTo>
                    <a:cubicBezTo>
                      <a:pt x="1429" y="1353"/>
                      <a:pt x="1454" y="1479"/>
                      <a:pt x="1504" y="1604"/>
                    </a:cubicBezTo>
                    <a:cubicBezTo>
                      <a:pt x="1504" y="1629"/>
                      <a:pt x="1504" y="1629"/>
                      <a:pt x="1504" y="1654"/>
                    </a:cubicBezTo>
                    <a:cubicBezTo>
                      <a:pt x="1479" y="1654"/>
                      <a:pt x="1454" y="1629"/>
                      <a:pt x="1404" y="1629"/>
                    </a:cubicBezTo>
                    <a:cubicBezTo>
                      <a:pt x="1304" y="1604"/>
                      <a:pt x="1204" y="1554"/>
                      <a:pt x="1103" y="1529"/>
                    </a:cubicBezTo>
                    <a:cubicBezTo>
                      <a:pt x="1103" y="1504"/>
                      <a:pt x="1078" y="1504"/>
                      <a:pt x="1078" y="1479"/>
                    </a:cubicBezTo>
                    <a:cubicBezTo>
                      <a:pt x="1078" y="1454"/>
                      <a:pt x="1053" y="1429"/>
                      <a:pt x="1053" y="1404"/>
                    </a:cubicBezTo>
                    <a:cubicBezTo>
                      <a:pt x="1028" y="1353"/>
                      <a:pt x="1003" y="1303"/>
                      <a:pt x="1003" y="1253"/>
                    </a:cubicBezTo>
                    <a:cubicBezTo>
                      <a:pt x="978" y="1203"/>
                      <a:pt x="953" y="1153"/>
                      <a:pt x="953" y="1103"/>
                    </a:cubicBezTo>
                    <a:cubicBezTo>
                      <a:pt x="928" y="1078"/>
                      <a:pt x="903" y="1028"/>
                      <a:pt x="903" y="1003"/>
                    </a:cubicBezTo>
                    <a:close/>
                    <a:moveTo>
                      <a:pt x="2081" y="1278"/>
                    </a:moveTo>
                    <a:cubicBezTo>
                      <a:pt x="2131" y="1303"/>
                      <a:pt x="2181" y="1328"/>
                      <a:pt x="2231" y="1353"/>
                    </a:cubicBezTo>
                    <a:cubicBezTo>
                      <a:pt x="2281" y="1379"/>
                      <a:pt x="2331" y="1429"/>
                      <a:pt x="2407" y="1454"/>
                    </a:cubicBezTo>
                    <a:cubicBezTo>
                      <a:pt x="2507" y="1479"/>
                      <a:pt x="2582" y="1529"/>
                      <a:pt x="2682" y="1554"/>
                    </a:cubicBezTo>
                    <a:cubicBezTo>
                      <a:pt x="2682" y="1579"/>
                      <a:pt x="2657" y="1579"/>
                      <a:pt x="2657" y="1604"/>
                    </a:cubicBezTo>
                    <a:cubicBezTo>
                      <a:pt x="2607" y="1629"/>
                      <a:pt x="2557" y="1654"/>
                      <a:pt x="2507" y="1679"/>
                    </a:cubicBezTo>
                    <a:cubicBezTo>
                      <a:pt x="2482" y="1704"/>
                      <a:pt x="2432" y="1729"/>
                      <a:pt x="2382" y="1754"/>
                    </a:cubicBezTo>
                    <a:cubicBezTo>
                      <a:pt x="2331" y="1780"/>
                      <a:pt x="2306" y="1780"/>
                      <a:pt x="2256" y="1805"/>
                    </a:cubicBezTo>
                    <a:cubicBezTo>
                      <a:pt x="2256" y="1805"/>
                      <a:pt x="2231" y="1830"/>
                      <a:pt x="2206" y="1830"/>
                    </a:cubicBezTo>
                    <a:cubicBezTo>
                      <a:pt x="2206" y="1830"/>
                      <a:pt x="2206" y="1855"/>
                      <a:pt x="2181" y="1855"/>
                    </a:cubicBezTo>
                    <a:lnTo>
                      <a:pt x="2156" y="1855"/>
                    </a:lnTo>
                    <a:cubicBezTo>
                      <a:pt x="2106" y="1830"/>
                      <a:pt x="2031" y="1805"/>
                      <a:pt x="1955" y="1780"/>
                    </a:cubicBezTo>
                    <a:cubicBezTo>
                      <a:pt x="1905" y="1754"/>
                      <a:pt x="1830" y="1754"/>
                      <a:pt x="1780" y="1729"/>
                    </a:cubicBezTo>
                    <a:cubicBezTo>
                      <a:pt x="1730" y="1704"/>
                      <a:pt x="1680" y="1704"/>
                      <a:pt x="1630" y="1679"/>
                    </a:cubicBezTo>
                    <a:cubicBezTo>
                      <a:pt x="1680" y="1654"/>
                      <a:pt x="1705" y="1629"/>
                      <a:pt x="1755" y="1579"/>
                    </a:cubicBezTo>
                    <a:cubicBezTo>
                      <a:pt x="1805" y="1554"/>
                      <a:pt x="1855" y="1504"/>
                      <a:pt x="1905" y="1454"/>
                    </a:cubicBezTo>
                    <a:cubicBezTo>
                      <a:pt x="1930" y="1429"/>
                      <a:pt x="1981" y="1379"/>
                      <a:pt x="2031" y="1328"/>
                    </a:cubicBezTo>
                    <a:cubicBezTo>
                      <a:pt x="2056" y="1328"/>
                      <a:pt x="2056" y="1303"/>
                      <a:pt x="2081" y="1278"/>
                    </a:cubicBezTo>
                    <a:close/>
                    <a:moveTo>
                      <a:pt x="1053" y="1629"/>
                    </a:moveTo>
                    <a:cubicBezTo>
                      <a:pt x="1128" y="1654"/>
                      <a:pt x="1179" y="1679"/>
                      <a:pt x="1229" y="1704"/>
                    </a:cubicBezTo>
                    <a:cubicBezTo>
                      <a:pt x="1279" y="1729"/>
                      <a:pt x="1354" y="1729"/>
                      <a:pt x="1404" y="1754"/>
                    </a:cubicBezTo>
                    <a:cubicBezTo>
                      <a:pt x="1404" y="1754"/>
                      <a:pt x="1404" y="1780"/>
                      <a:pt x="1404" y="1780"/>
                    </a:cubicBezTo>
                    <a:cubicBezTo>
                      <a:pt x="1354" y="1805"/>
                      <a:pt x="1304" y="1855"/>
                      <a:pt x="1279" y="1880"/>
                    </a:cubicBezTo>
                    <a:cubicBezTo>
                      <a:pt x="1229" y="1930"/>
                      <a:pt x="1179" y="1980"/>
                      <a:pt x="1128" y="2005"/>
                    </a:cubicBezTo>
                    <a:cubicBezTo>
                      <a:pt x="1103" y="2030"/>
                      <a:pt x="1103" y="2055"/>
                      <a:pt x="1078" y="2055"/>
                    </a:cubicBezTo>
                    <a:cubicBezTo>
                      <a:pt x="1053" y="2055"/>
                      <a:pt x="1028" y="2055"/>
                      <a:pt x="1003" y="2030"/>
                    </a:cubicBezTo>
                    <a:cubicBezTo>
                      <a:pt x="953" y="2030"/>
                      <a:pt x="903" y="2005"/>
                      <a:pt x="853" y="1980"/>
                    </a:cubicBezTo>
                    <a:cubicBezTo>
                      <a:pt x="778" y="1980"/>
                      <a:pt x="727" y="1955"/>
                      <a:pt x="677" y="1930"/>
                    </a:cubicBezTo>
                    <a:lnTo>
                      <a:pt x="652" y="1930"/>
                    </a:lnTo>
                    <a:cubicBezTo>
                      <a:pt x="652" y="1905"/>
                      <a:pt x="677" y="1905"/>
                      <a:pt x="702" y="1880"/>
                    </a:cubicBezTo>
                    <a:cubicBezTo>
                      <a:pt x="702" y="1880"/>
                      <a:pt x="727" y="1855"/>
                      <a:pt x="752" y="1830"/>
                    </a:cubicBezTo>
                    <a:cubicBezTo>
                      <a:pt x="778" y="1830"/>
                      <a:pt x="803" y="1805"/>
                      <a:pt x="828" y="1780"/>
                    </a:cubicBezTo>
                    <a:cubicBezTo>
                      <a:pt x="853" y="1754"/>
                      <a:pt x="903" y="1729"/>
                      <a:pt x="953" y="1704"/>
                    </a:cubicBezTo>
                    <a:cubicBezTo>
                      <a:pt x="978" y="1679"/>
                      <a:pt x="978" y="1679"/>
                      <a:pt x="1003" y="1679"/>
                    </a:cubicBezTo>
                    <a:cubicBezTo>
                      <a:pt x="1028" y="1654"/>
                      <a:pt x="1053" y="1654"/>
                      <a:pt x="1053" y="1629"/>
                    </a:cubicBezTo>
                    <a:close/>
                    <a:moveTo>
                      <a:pt x="1655" y="1855"/>
                    </a:moveTo>
                    <a:cubicBezTo>
                      <a:pt x="1830" y="1905"/>
                      <a:pt x="1981" y="1955"/>
                      <a:pt x="2156" y="2005"/>
                    </a:cubicBezTo>
                    <a:cubicBezTo>
                      <a:pt x="2156" y="2005"/>
                      <a:pt x="2156" y="2030"/>
                      <a:pt x="2181" y="2030"/>
                    </a:cubicBezTo>
                    <a:cubicBezTo>
                      <a:pt x="2181" y="2030"/>
                      <a:pt x="2181" y="2055"/>
                      <a:pt x="2181" y="2080"/>
                    </a:cubicBezTo>
                    <a:cubicBezTo>
                      <a:pt x="2181" y="2130"/>
                      <a:pt x="2206" y="2181"/>
                      <a:pt x="2206" y="2206"/>
                    </a:cubicBezTo>
                    <a:cubicBezTo>
                      <a:pt x="2231" y="2281"/>
                      <a:pt x="2256" y="2331"/>
                      <a:pt x="2256" y="2406"/>
                    </a:cubicBezTo>
                    <a:cubicBezTo>
                      <a:pt x="2281" y="2431"/>
                      <a:pt x="2281" y="2456"/>
                      <a:pt x="2281" y="2506"/>
                    </a:cubicBezTo>
                    <a:cubicBezTo>
                      <a:pt x="2281" y="2506"/>
                      <a:pt x="2256" y="2481"/>
                      <a:pt x="2231" y="2481"/>
                    </a:cubicBezTo>
                    <a:lnTo>
                      <a:pt x="2156" y="2481"/>
                    </a:lnTo>
                    <a:cubicBezTo>
                      <a:pt x="2106" y="2481"/>
                      <a:pt x="2081" y="2456"/>
                      <a:pt x="2056" y="2456"/>
                    </a:cubicBezTo>
                    <a:cubicBezTo>
                      <a:pt x="2031" y="2456"/>
                      <a:pt x="2006" y="2456"/>
                      <a:pt x="1981" y="2431"/>
                    </a:cubicBezTo>
                    <a:lnTo>
                      <a:pt x="1930" y="2431"/>
                    </a:lnTo>
                    <a:cubicBezTo>
                      <a:pt x="1905" y="2431"/>
                      <a:pt x="1880" y="2406"/>
                      <a:pt x="1855" y="2406"/>
                    </a:cubicBezTo>
                    <a:lnTo>
                      <a:pt x="1805" y="2406"/>
                    </a:lnTo>
                    <a:cubicBezTo>
                      <a:pt x="1805" y="2381"/>
                      <a:pt x="1780" y="2381"/>
                      <a:pt x="1780" y="2381"/>
                    </a:cubicBezTo>
                    <a:cubicBezTo>
                      <a:pt x="1780" y="2381"/>
                      <a:pt x="1780" y="2356"/>
                      <a:pt x="1780" y="2331"/>
                    </a:cubicBezTo>
                    <a:cubicBezTo>
                      <a:pt x="1730" y="2206"/>
                      <a:pt x="1705" y="2105"/>
                      <a:pt x="1680" y="1980"/>
                    </a:cubicBezTo>
                    <a:cubicBezTo>
                      <a:pt x="1680" y="1930"/>
                      <a:pt x="1680" y="1880"/>
                      <a:pt x="1655" y="1855"/>
                    </a:cubicBezTo>
                    <a:close/>
                    <a:moveTo>
                      <a:pt x="1554" y="1805"/>
                    </a:moveTo>
                    <a:cubicBezTo>
                      <a:pt x="1554" y="1855"/>
                      <a:pt x="1580" y="1905"/>
                      <a:pt x="1580" y="1980"/>
                    </a:cubicBezTo>
                    <a:cubicBezTo>
                      <a:pt x="1605" y="2080"/>
                      <a:pt x="1630" y="2206"/>
                      <a:pt x="1655" y="2331"/>
                    </a:cubicBezTo>
                    <a:cubicBezTo>
                      <a:pt x="1655" y="2356"/>
                      <a:pt x="1630" y="2356"/>
                      <a:pt x="1630" y="2381"/>
                    </a:cubicBezTo>
                    <a:cubicBezTo>
                      <a:pt x="1605" y="2381"/>
                      <a:pt x="1605" y="2406"/>
                      <a:pt x="1580" y="2431"/>
                    </a:cubicBezTo>
                    <a:cubicBezTo>
                      <a:pt x="1580" y="2431"/>
                      <a:pt x="1554" y="2456"/>
                      <a:pt x="1554" y="2456"/>
                    </a:cubicBezTo>
                    <a:cubicBezTo>
                      <a:pt x="1554" y="2456"/>
                      <a:pt x="1529" y="2456"/>
                      <a:pt x="1529" y="2481"/>
                    </a:cubicBezTo>
                    <a:cubicBezTo>
                      <a:pt x="1504" y="2481"/>
                      <a:pt x="1504" y="2506"/>
                      <a:pt x="1479" y="2506"/>
                    </a:cubicBezTo>
                    <a:cubicBezTo>
                      <a:pt x="1454" y="2531"/>
                      <a:pt x="1429" y="2556"/>
                      <a:pt x="1429" y="2556"/>
                    </a:cubicBezTo>
                    <a:cubicBezTo>
                      <a:pt x="1404" y="2582"/>
                      <a:pt x="1379" y="2582"/>
                      <a:pt x="1354" y="2607"/>
                    </a:cubicBezTo>
                    <a:cubicBezTo>
                      <a:pt x="1354" y="2607"/>
                      <a:pt x="1329" y="2632"/>
                      <a:pt x="1329" y="2632"/>
                    </a:cubicBezTo>
                    <a:cubicBezTo>
                      <a:pt x="1329" y="2632"/>
                      <a:pt x="1329" y="2607"/>
                      <a:pt x="1304" y="2582"/>
                    </a:cubicBezTo>
                    <a:cubicBezTo>
                      <a:pt x="1304" y="2582"/>
                      <a:pt x="1304" y="2556"/>
                      <a:pt x="1304" y="2531"/>
                    </a:cubicBezTo>
                    <a:cubicBezTo>
                      <a:pt x="1279" y="2506"/>
                      <a:pt x="1279" y="2481"/>
                      <a:pt x="1279" y="2456"/>
                    </a:cubicBezTo>
                    <a:cubicBezTo>
                      <a:pt x="1254" y="2431"/>
                      <a:pt x="1254" y="2406"/>
                      <a:pt x="1254" y="2381"/>
                    </a:cubicBezTo>
                    <a:cubicBezTo>
                      <a:pt x="1229" y="2356"/>
                      <a:pt x="1229" y="2331"/>
                      <a:pt x="1229" y="2306"/>
                    </a:cubicBezTo>
                    <a:cubicBezTo>
                      <a:pt x="1229" y="2281"/>
                      <a:pt x="1204" y="2256"/>
                      <a:pt x="1204" y="2231"/>
                    </a:cubicBezTo>
                    <a:cubicBezTo>
                      <a:pt x="1179" y="2181"/>
                      <a:pt x="1179" y="2155"/>
                      <a:pt x="1153" y="2105"/>
                    </a:cubicBezTo>
                    <a:cubicBezTo>
                      <a:pt x="1179" y="2105"/>
                      <a:pt x="1179" y="2080"/>
                      <a:pt x="1179" y="2080"/>
                    </a:cubicBezTo>
                    <a:cubicBezTo>
                      <a:pt x="1229" y="2030"/>
                      <a:pt x="1279" y="2005"/>
                      <a:pt x="1329" y="1955"/>
                    </a:cubicBezTo>
                    <a:cubicBezTo>
                      <a:pt x="1379" y="1930"/>
                      <a:pt x="1429" y="1880"/>
                      <a:pt x="1479" y="1855"/>
                    </a:cubicBezTo>
                    <a:cubicBezTo>
                      <a:pt x="1479" y="1830"/>
                      <a:pt x="1504" y="1805"/>
                      <a:pt x="1529" y="1805"/>
                    </a:cubicBezTo>
                    <a:close/>
                    <a:moveTo>
                      <a:pt x="1630" y="0"/>
                    </a:moveTo>
                    <a:cubicBezTo>
                      <a:pt x="1630" y="0"/>
                      <a:pt x="1605" y="25"/>
                      <a:pt x="1605" y="25"/>
                    </a:cubicBezTo>
                    <a:cubicBezTo>
                      <a:pt x="1554" y="176"/>
                      <a:pt x="1504" y="301"/>
                      <a:pt x="1429" y="426"/>
                    </a:cubicBezTo>
                    <a:cubicBezTo>
                      <a:pt x="1429" y="476"/>
                      <a:pt x="1404" y="501"/>
                      <a:pt x="1379" y="551"/>
                    </a:cubicBezTo>
                    <a:cubicBezTo>
                      <a:pt x="1379" y="526"/>
                      <a:pt x="1379" y="501"/>
                      <a:pt x="1379" y="476"/>
                    </a:cubicBezTo>
                    <a:cubicBezTo>
                      <a:pt x="1354" y="426"/>
                      <a:pt x="1354" y="351"/>
                      <a:pt x="1329" y="301"/>
                    </a:cubicBezTo>
                    <a:cubicBezTo>
                      <a:pt x="1329" y="226"/>
                      <a:pt x="1304" y="176"/>
                      <a:pt x="1279" y="100"/>
                    </a:cubicBezTo>
                    <a:cubicBezTo>
                      <a:pt x="1279" y="75"/>
                      <a:pt x="1254" y="50"/>
                      <a:pt x="1229" y="50"/>
                    </a:cubicBezTo>
                    <a:lnTo>
                      <a:pt x="1204" y="50"/>
                    </a:lnTo>
                    <a:cubicBezTo>
                      <a:pt x="1179" y="75"/>
                      <a:pt x="1153" y="100"/>
                      <a:pt x="1179" y="125"/>
                    </a:cubicBezTo>
                    <a:cubicBezTo>
                      <a:pt x="1179" y="201"/>
                      <a:pt x="1204" y="251"/>
                      <a:pt x="1204" y="301"/>
                    </a:cubicBezTo>
                    <a:cubicBezTo>
                      <a:pt x="1229" y="376"/>
                      <a:pt x="1229" y="426"/>
                      <a:pt x="1254" y="476"/>
                    </a:cubicBezTo>
                    <a:cubicBezTo>
                      <a:pt x="1254" y="501"/>
                      <a:pt x="1254" y="526"/>
                      <a:pt x="1254" y="577"/>
                    </a:cubicBezTo>
                    <a:cubicBezTo>
                      <a:pt x="1229" y="551"/>
                      <a:pt x="1204" y="526"/>
                      <a:pt x="1153" y="526"/>
                    </a:cubicBezTo>
                    <a:cubicBezTo>
                      <a:pt x="1128" y="501"/>
                      <a:pt x="1078" y="476"/>
                      <a:pt x="1053" y="451"/>
                    </a:cubicBezTo>
                    <a:cubicBezTo>
                      <a:pt x="1003" y="426"/>
                      <a:pt x="953" y="401"/>
                      <a:pt x="903" y="376"/>
                    </a:cubicBezTo>
                    <a:lnTo>
                      <a:pt x="878" y="376"/>
                    </a:lnTo>
                    <a:cubicBezTo>
                      <a:pt x="853" y="376"/>
                      <a:pt x="828" y="376"/>
                      <a:pt x="828" y="401"/>
                    </a:cubicBezTo>
                    <a:cubicBezTo>
                      <a:pt x="803" y="426"/>
                      <a:pt x="803" y="476"/>
                      <a:pt x="828" y="476"/>
                    </a:cubicBezTo>
                    <a:cubicBezTo>
                      <a:pt x="878" y="501"/>
                      <a:pt x="928" y="551"/>
                      <a:pt x="978" y="577"/>
                    </a:cubicBezTo>
                    <a:cubicBezTo>
                      <a:pt x="1003" y="602"/>
                      <a:pt x="1053" y="602"/>
                      <a:pt x="1078" y="627"/>
                    </a:cubicBezTo>
                    <a:cubicBezTo>
                      <a:pt x="1128" y="652"/>
                      <a:pt x="1153" y="677"/>
                      <a:pt x="1204" y="677"/>
                    </a:cubicBezTo>
                    <a:cubicBezTo>
                      <a:pt x="1229" y="702"/>
                      <a:pt x="1254" y="727"/>
                      <a:pt x="1304" y="727"/>
                    </a:cubicBezTo>
                    <a:cubicBezTo>
                      <a:pt x="1304" y="777"/>
                      <a:pt x="1304" y="802"/>
                      <a:pt x="1304" y="852"/>
                    </a:cubicBezTo>
                    <a:cubicBezTo>
                      <a:pt x="1329" y="902"/>
                      <a:pt x="1329" y="978"/>
                      <a:pt x="1354" y="1028"/>
                    </a:cubicBezTo>
                    <a:cubicBezTo>
                      <a:pt x="1354" y="1028"/>
                      <a:pt x="1354" y="1053"/>
                      <a:pt x="1354" y="1053"/>
                    </a:cubicBezTo>
                    <a:cubicBezTo>
                      <a:pt x="1304" y="1028"/>
                      <a:pt x="1229" y="1028"/>
                      <a:pt x="1179" y="1003"/>
                    </a:cubicBezTo>
                    <a:cubicBezTo>
                      <a:pt x="1153" y="1003"/>
                      <a:pt x="1128" y="978"/>
                      <a:pt x="1078" y="978"/>
                    </a:cubicBezTo>
                    <a:cubicBezTo>
                      <a:pt x="1053" y="952"/>
                      <a:pt x="1028" y="952"/>
                      <a:pt x="1003" y="952"/>
                    </a:cubicBezTo>
                    <a:cubicBezTo>
                      <a:pt x="953" y="927"/>
                      <a:pt x="903" y="927"/>
                      <a:pt x="853" y="902"/>
                    </a:cubicBezTo>
                    <a:lnTo>
                      <a:pt x="803" y="902"/>
                    </a:lnTo>
                    <a:cubicBezTo>
                      <a:pt x="778" y="902"/>
                      <a:pt x="752" y="952"/>
                      <a:pt x="752" y="978"/>
                    </a:cubicBezTo>
                    <a:cubicBezTo>
                      <a:pt x="778" y="1003"/>
                      <a:pt x="778" y="1003"/>
                      <a:pt x="778" y="1028"/>
                    </a:cubicBezTo>
                    <a:cubicBezTo>
                      <a:pt x="803" y="1053"/>
                      <a:pt x="803" y="1078"/>
                      <a:pt x="803" y="1103"/>
                    </a:cubicBezTo>
                    <a:cubicBezTo>
                      <a:pt x="828" y="1153"/>
                      <a:pt x="853" y="1203"/>
                      <a:pt x="878" y="1253"/>
                    </a:cubicBezTo>
                    <a:cubicBezTo>
                      <a:pt x="903" y="1303"/>
                      <a:pt x="953" y="1379"/>
                      <a:pt x="978" y="1429"/>
                    </a:cubicBezTo>
                    <a:cubicBezTo>
                      <a:pt x="978" y="1454"/>
                      <a:pt x="1003" y="1454"/>
                      <a:pt x="1003" y="1479"/>
                    </a:cubicBezTo>
                    <a:cubicBezTo>
                      <a:pt x="953" y="1479"/>
                      <a:pt x="903" y="1454"/>
                      <a:pt x="878" y="1429"/>
                    </a:cubicBezTo>
                    <a:cubicBezTo>
                      <a:pt x="803" y="1429"/>
                      <a:pt x="752" y="1404"/>
                      <a:pt x="677" y="1379"/>
                    </a:cubicBezTo>
                    <a:cubicBezTo>
                      <a:pt x="677" y="1353"/>
                      <a:pt x="652" y="1353"/>
                      <a:pt x="652" y="1353"/>
                    </a:cubicBezTo>
                    <a:cubicBezTo>
                      <a:pt x="627" y="1278"/>
                      <a:pt x="577" y="1228"/>
                      <a:pt x="552" y="1178"/>
                    </a:cubicBezTo>
                    <a:cubicBezTo>
                      <a:pt x="527" y="1153"/>
                      <a:pt x="502" y="1128"/>
                      <a:pt x="502" y="1078"/>
                    </a:cubicBezTo>
                    <a:cubicBezTo>
                      <a:pt x="477" y="1053"/>
                      <a:pt x="452" y="1003"/>
                      <a:pt x="427" y="952"/>
                    </a:cubicBezTo>
                    <a:cubicBezTo>
                      <a:pt x="427" y="952"/>
                      <a:pt x="402" y="927"/>
                      <a:pt x="376" y="927"/>
                    </a:cubicBezTo>
                    <a:lnTo>
                      <a:pt x="351" y="927"/>
                    </a:lnTo>
                    <a:cubicBezTo>
                      <a:pt x="326" y="952"/>
                      <a:pt x="326" y="952"/>
                      <a:pt x="326" y="978"/>
                    </a:cubicBezTo>
                    <a:cubicBezTo>
                      <a:pt x="301" y="978"/>
                      <a:pt x="301" y="1003"/>
                      <a:pt x="326" y="1028"/>
                    </a:cubicBezTo>
                    <a:cubicBezTo>
                      <a:pt x="351" y="1103"/>
                      <a:pt x="376" y="1178"/>
                      <a:pt x="427" y="1253"/>
                    </a:cubicBezTo>
                    <a:cubicBezTo>
                      <a:pt x="427" y="1278"/>
                      <a:pt x="452" y="1278"/>
                      <a:pt x="452" y="1303"/>
                    </a:cubicBezTo>
                    <a:cubicBezTo>
                      <a:pt x="427" y="1303"/>
                      <a:pt x="376" y="1278"/>
                      <a:pt x="351" y="1278"/>
                    </a:cubicBezTo>
                    <a:cubicBezTo>
                      <a:pt x="276" y="1253"/>
                      <a:pt x="226" y="1228"/>
                      <a:pt x="176" y="1203"/>
                    </a:cubicBezTo>
                    <a:cubicBezTo>
                      <a:pt x="151" y="1203"/>
                      <a:pt x="126" y="1178"/>
                      <a:pt x="101" y="1178"/>
                    </a:cubicBezTo>
                    <a:cubicBezTo>
                      <a:pt x="76" y="1153"/>
                      <a:pt x="76" y="1153"/>
                      <a:pt x="76" y="1153"/>
                    </a:cubicBezTo>
                    <a:cubicBezTo>
                      <a:pt x="51" y="1153"/>
                      <a:pt x="26" y="1178"/>
                      <a:pt x="26" y="1178"/>
                    </a:cubicBezTo>
                    <a:cubicBezTo>
                      <a:pt x="1" y="1203"/>
                      <a:pt x="26" y="1228"/>
                      <a:pt x="51" y="1253"/>
                    </a:cubicBezTo>
                    <a:cubicBezTo>
                      <a:pt x="76" y="1278"/>
                      <a:pt x="126" y="1303"/>
                      <a:pt x="151" y="1328"/>
                    </a:cubicBezTo>
                    <a:cubicBezTo>
                      <a:pt x="201" y="1328"/>
                      <a:pt x="226" y="1328"/>
                      <a:pt x="251" y="1353"/>
                    </a:cubicBezTo>
                    <a:cubicBezTo>
                      <a:pt x="276" y="1353"/>
                      <a:pt x="301" y="1379"/>
                      <a:pt x="326" y="1379"/>
                    </a:cubicBezTo>
                    <a:cubicBezTo>
                      <a:pt x="376" y="1404"/>
                      <a:pt x="402" y="1404"/>
                      <a:pt x="427" y="1429"/>
                    </a:cubicBezTo>
                    <a:cubicBezTo>
                      <a:pt x="427" y="1429"/>
                      <a:pt x="402" y="1454"/>
                      <a:pt x="376" y="1454"/>
                    </a:cubicBezTo>
                    <a:cubicBezTo>
                      <a:pt x="326" y="1504"/>
                      <a:pt x="251" y="1554"/>
                      <a:pt x="201" y="1604"/>
                    </a:cubicBezTo>
                    <a:cubicBezTo>
                      <a:pt x="176" y="1629"/>
                      <a:pt x="176" y="1654"/>
                      <a:pt x="176" y="1679"/>
                    </a:cubicBezTo>
                    <a:cubicBezTo>
                      <a:pt x="201" y="1704"/>
                      <a:pt x="201" y="1704"/>
                      <a:pt x="226" y="1729"/>
                    </a:cubicBezTo>
                    <a:cubicBezTo>
                      <a:pt x="251" y="1729"/>
                      <a:pt x="251" y="1729"/>
                      <a:pt x="276" y="1704"/>
                    </a:cubicBezTo>
                    <a:cubicBezTo>
                      <a:pt x="351" y="1654"/>
                      <a:pt x="427" y="1604"/>
                      <a:pt x="502" y="1554"/>
                    </a:cubicBezTo>
                    <a:cubicBezTo>
                      <a:pt x="552" y="1529"/>
                      <a:pt x="577" y="1504"/>
                      <a:pt x="602" y="1479"/>
                    </a:cubicBezTo>
                    <a:lnTo>
                      <a:pt x="627" y="1479"/>
                    </a:lnTo>
                    <a:cubicBezTo>
                      <a:pt x="652" y="1479"/>
                      <a:pt x="652" y="1504"/>
                      <a:pt x="677" y="1504"/>
                    </a:cubicBezTo>
                    <a:cubicBezTo>
                      <a:pt x="752" y="1529"/>
                      <a:pt x="803" y="1529"/>
                      <a:pt x="878" y="1554"/>
                    </a:cubicBezTo>
                    <a:cubicBezTo>
                      <a:pt x="903" y="1579"/>
                      <a:pt x="928" y="1579"/>
                      <a:pt x="953" y="1579"/>
                    </a:cubicBezTo>
                    <a:cubicBezTo>
                      <a:pt x="928" y="1604"/>
                      <a:pt x="903" y="1629"/>
                      <a:pt x="878" y="1654"/>
                    </a:cubicBezTo>
                    <a:cubicBezTo>
                      <a:pt x="853" y="1654"/>
                      <a:pt x="828" y="1679"/>
                      <a:pt x="803" y="1704"/>
                    </a:cubicBezTo>
                    <a:cubicBezTo>
                      <a:pt x="803" y="1729"/>
                      <a:pt x="778" y="1754"/>
                      <a:pt x="752" y="1754"/>
                    </a:cubicBezTo>
                    <a:cubicBezTo>
                      <a:pt x="677" y="1805"/>
                      <a:pt x="627" y="1855"/>
                      <a:pt x="577" y="1905"/>
                    </a:cubicBezTo>
                    <a:cubicBezTo>
                      <a:pt x="552" y="1905"/>
                      <a:pt x="527" y="1905"/>
                      <a:pt x="527" y="1930"/>
                    </a:cubicBezTo>
                    <a:cubicBezTo>
                      <a:pt x="527" y="1955"/>
                      <a:pt x="527" y="1980"/>
                      <a:pt x="552" y="1980"/>
                    </a:cubicBezTo>
                    <a:cubicBezTo>
                      <a:pt x="577" y="1980"/>
                      <a:pt x="602" y="2005"/>
                      <a:pt x="602" y="2005"/>
                    </a:cubicBezTo>
                    <a:lnTo>
                      <a:pt x="652" y="2005"/>
                    </a:lnTo>
                    <a:cubicBezTo>
                      <a:pt x="727" y="2030"/>
                      <a:pt x="778" y="2030"/>
                      <a:pt x="828" y="2055"/>
                    </a:cubicBezTo>
                    <a:cubicBezTo>
                      <a:pt x="878" y="2080"/>
                      <a:pt x="953" y="2080"/>
                      <a:pt x="1003" y="2105"/>
                    </a:cubicBezTo>
                    <a:lnTo>
                      <a:pt x="1028" y="2105"/>
                    </a:lnTo>
                    <a:cubicBezTo>
                      <a:pt x="1003" y="2130"/>
                      <a:pt x="1003" y="2130"/>
                      <a:pt x="978" y="2130"/>
                    </a:cubicBezTo>
                    <a:cubicBezTo>
                      <a:pt x="953" y="2181"/>
                      <a:pt x="903" y="2231"/>
                      <a:pt x="853" y="2256"/>
                    </a:cubicBezTo>
                    <a:cubicBezTo>
                      <a:pt x="828" y="2281"/>
                      <a:pt x="803" y="2306"/>
                      <a:pt x="778" y="2331"/>
                    </a:cubicBezTo>
                    <a:cubicBezTo>
                      <a:pt x="702" y="2306"/>
                      <a:pt x="627" y="2281"/>
                      <a:pt x="577" y="2281"/>
                    </a:cubicBezTo>
                    <a:cubicBezTo>
                      <a:pt x="502" y="2256"/>
                      <a:pt x="427" y="2256"/>
                      <a:pt x="351" y="2256"/>
                    </a:cubicBezTo>
                    <a:lnTo>
                      <a:pt x="276" y="2231"/>
                    </a:lnTo>
                    <a:lnTo>
                      <a:pt x="226" y="2231"/>
                    </a:lnTo>
                    <a:cubicBezTo>
                      <a:pt x="201" y="2256"/>
                      <a:pt x="201" y="2256"/>
                      <a:pt x="201" y="2281"/>
                    </a:cubicBezTo>
                    <a:cubicBezTo>
                      <a:pt x="176" y="2331"/>
                      <a:pt x="201" y="2356"/>
                      <a:pt x="251" y="2381"/>
                    </a:cubicBezTo>
                    <a:cubicBezTo>
                      <a:pt x="301" y="2381"/>
                      <a:pt x="351" y="2406"/>
                      <a:pt x="402" y="2406"/>
                    </a:cubicBezTo>
                    <a:cubicBezTo>
                      <a:pt x="427" y="2431"/>
                      <a:pt x="477" y="2431"/>
                      <a:pt x="527" y="2431"/>
                    </a:cubicBezTo>
                    <a:cubicBezTo>
                      <a:pt x="552" y="2456"/>
                      <a:pt x="602" y="2456"/>
                      <a:pt x="652" y="2456"/>
                    </a:cubicBezTo>
                    <a:cubicBezTo>
                      <a:pt x="627" y="2481"/>
                      <a:pt x="602" y="2506"/>
                      <a:pt x="577" y="2531"/>
                    </a:cubicBezTo>
                    <a:cubicBezTo>
                      <a:pt x="527" y="2582"/>
                      <a:pt x="477" y="2607"/>
                      <a:pt x="452" y="2657"/>
                    </a:cubicBezTo>
                    <a:cubicBezTo>
                      <a:pt x="402" y="2682"/>
                      <a:pt x="351" y="2732"/>
                      <a:pt x="326" y="2757"/>
                    </a:cubicBezTo>
                    <a:cubicBezTo>
                      <a:pt x="301" y="2782"/>
                      <a:pt x="301" y="2807"/>
                      <a:pt x="326" y="2807"/>
                    </a:cubicBezTo>
                    <a:cubicBezTo>
                      <a:pt x="326" y="2820"/>
                      <a:pt x="333" y="2826"/>
                      <a:pt x="339" y="2826"/>
                    </a:cubicBezTo>
                    <a:cubicBezTo>
                      <a:pt x="345" y="2826"/>
                      <a:pt x="351" y="2820"/>
                      <a:pt x="351" y="2807"/>
                    </a:cubicBezTo>
                    <a:cubicBezTo>
                      <a:pt x="402" y="2782"/>
                      <a:pt x="452" y="2732"/>
                      <a:pt x="477" y="2707"/>
                    </a:cubicBezTo>
                    <a:cubicBezTo>
                      <a:pt x="527" y="2657"/>
                      <a:pt x="577" y="2632"/>
                      <a:pt x="627" y="2582"/>
                    </a:cubicBezTo>
                    <a:lnTo>
                      <a:pt x="702" y="2506"/>
                    </a:lnTo>
                    <a:cubicBezTo>
                      <a:pt x="702" y="2556"/>
                      <a:pt x="702" y="2607"/>
                      <a:pt x="702" y="2657"/>
                    </a:cubicBezTo>
                    <a:cubicBezTo>
                      <a:pt x="702" y="2757"/>
                      <a:pt x="702" y="2857"/>
                      <a:pt x="702" y="2958"/>
                    </a:cubicBezTo>
                    <a:cubicBezTo>
                      <a:pt x="702" y="2958"/>
                      <a:pt x="727" y="2983"/>
                      <a:pt x="752" y="2983"/>
                    </a:cubicBezTo>
                    <a:cubicBezTo>
                      <a:pt x="778" y="2983"/>
                      <a:pt x="778" y="2983"/>
                      <a:pt x="778" y="2958"/>
                    </a:cubicBezTo>
                    <a:cubicBezTo>
                      <a:pt x="803" y="2782"/>
                      <a:pt x="803" y="2632"/>
                      <a:pt x="803" y="2456"/>
                    </a:cubicBezTo>
                    <a:cubicBezTo>
                      <a:pt x="803" y="2456"/>
                      <a:pt x="803" y="2431"/>
                      <a:pt x="828" y="2431"/>
                    </a:cubicBezTo>
                    <a:cubicBezTo>
                      <a:pt x="828" y="2406"/>
                      <a:pt x="828" y="2406"/>
                      <a:pt x="828" y="2406"/>
                    </a:cubicBezTo>
                    <a:cubicBezTo>
                      <a:pt x="853" y="2381"/>
                      <a:pt x="878" y="2356"/>
                      <a:pt x="903" y="2331"/>
                    </a:cubicBezTo>
                    <a:cubicBezTo>
                      <a:pt x="953" y="2281"/>
                      <a:pt x="1003" y="2231"/>
                      <a:pt x="1053" y="2206"/>
                    </a:cubicBezTo>
                    <a:cubicBezTo>
                      <a:pt x="1053" y="2206"/>
                      <a:pt x="1078" y="2231"/>
                      <a:pt x="1078" y="2256"/>
                    </a:cubicBezTo>
                    <a:cubicBezTo>
                      <a:pt x="1078" y="2281"/>
                      <a:pt x="1103" y="2306"/>
                      <a:pt x="1103" y="2331"/>
                    </a:cubicBezTo>
                    <a:cubicBezTo>
                      <a:pt x="1128" y="2356"/>
                      <a:pt x="1128" y="2381"/>
                      <a:pt x="1153" y="2406"/>
                    </a:cubicBezTo>
                    <a:cubicBezTo>
                      <a:pt x="1153" y="2431"/>
                      <a:pt x="1179" y="2456"/>
                      <a:pt x="1179" y="2481"/>
                    </a:cubicBezTo>
                    <a:cubicBezTo>
                      <a:pt x="1179" y="2506"/>
                      <a:pt x="1204" y="2531"/>
                      <a:pt x="1204" y="2556"/>
                    </a:cubicBezTo>
                    <a:cubicBezTo>
                      <a:pt x="1204" y="2582"/>
                      <a:pt x="1229" y="2607"/>
                      <a:pt x="1229" y="2632"/>
                    </a:cubicBezTo>
                    <a:cubicBezTo>
                      <a:pt x="1254" y="2632"/>
                      <a:pt x="1254" y="2657"/>
                      <a:pt x="1254" y="2682"/>
                    </a:cubicBezTo>
                    <a:lnTo>
                      <a:pt x="1279" y="2682"/>
                    </a:lnTo>
                    <a:cubicBezTo>
                      <a:pt x="1254" y="2707"/>
                      <a:pt x="1254" y="2707"/>
                      <a:pt x="1279" y="2732"/>
                    </a:cubicBezTo>
                    <a:lnTo>
                      <a:pt x="1329" y="2732"/>
                    </a:lnTo>
                    <a:cubicBezTo>
                      <a:pt x="1329" y="2707"/>
                      <a:pt x="1354" y="2707"/>
                      <a:pt x="1354" y="2682"/>
                    </a:cubicBezTo>
                    <a:cubicBezTo>
                      <a:pt x="1379" y="2682"/>
                      <a:pt x="1404" y="2657"/>
                      <a:pt x="1404" y="2657"/>
                    </a:cubicBezTo>
                    <a:cubicBezTo>
                      <a:pt x="1429" y="2632"/>
                      <a:pt x="1429" y="2632"/>
                      <a:pt x="1454" y="2607"/>
                    </a:cubicBezTo>
                    <a:cubicBezTo>
                      <a:pt x="1479" y="2607"/>
                      <a:pt x="1504" y="2582"/>
                      <a:pt x="1529" y="2556"/>
                    </a:cubicBezTo>
                    <a:cubicBezTo>
                      <a:pt x="1529" y="2556"/>
                      <a:pt x="1554" y="2531"/>
                      <a:pt x="1580" y="2531"/>
                    </a:cubicBezTo>
                    <a:cubicBezTo>
                      <a:pt x="1580" y="2506"/>
                      <a:pt x="1605" y="2481"/>
                      <a:pt x="1630" y="2481"/>
                    </a:cubicBezTo>
                    <a:cubicBezTo>
                      <a:pt x="1630" y="2456"/>
                      <a:pt x="1655" y="2456"/>
                      <a:pt x="1680" y="2431"/>
                    </a:cubicBezTo>
                    <a:cubicBezTo>
                      <a:pt x="1680" y="2456"/>
                      <a:pt x="1705" y="2506"/>
                      <a:pt x="1705" y="2531"/>
                    </a:cubicBezTo>
                    <a:cubicBezTo>
                      <a:pt x="1705" y="2607"/>
                      <a:pt x="1730" y="2657"/>
                      <a:pt x="1755" y="2732"/>
                    </a:cubicBezTo>
                    <a:cubicBezTo>
                      <a:pt x="1755" y="2732"/>
                      <a:pt x="1755" y="2757"/>
                      <a:pt x="1755" y="2757"/>
                    </a:cubicBezTo>
                    <a:cubicBezTo>
                      <a:pt x="1755" y="2757"/>
                      <a:pt x="1755" y="2757"/>
                      <a:pt x="1730" y="2782"/>
                    </a:cubicBezTo>
                    <a:cubicBezTo>
                      <a:pt x="1730" y="2807"/>
                      <a:pt x="1705" y="2832"/>
                      <a:pt x="1705" y="2857"/>
                    </a:cubicBezTo>
                    <a:cubicBezTo>
                      <a:pt x="1680" y="2882"/>
                      <a:pt x="1655" y="2932"/>
                      <a:pt x="1630" y="2983"/>
                    </a:cubicBezTo>
                    <a:cubicBezTo>
                      <a:pt x="1605" y="3008"/>
                      <a:pt x="1605" y="3058"/>
                      <a:pt x="1580" y="3083"/>
                    </a:cubicBezTo>
                    <a:cubicBezTo>
                      <a:pt x="1554" y="3133"/>
                      <a:pt x="1529" y="3158"/>
                      <a:pt x="1504" y="3208"/>
                    </a:cubicBezTo>
                    <a:cubicBezTo>
                      <a:pt x="1504" y="3233"/>
                      <a:pt x="1504" y="3233"/>
                      <a:pt x="1504" y="3258"/>
                    </a:cubicBezTo>
                    <a:cubicBezTo>
                      <a:pt x="1504" y="3283"/>
                      <a:pt x="1504" y="3283"/>
                      <a:pt x="1529" y="3283"/>
                    </a:cubicBezTo>
                    <a:cubicBezTo>
                      <a:pt x="1542" y="3296"/>
                      <a:pt x="1561" y="3302"/>
                      <a:pt x="1576" y="3302"/>
                    </a:cubicBezTo>
                    <a:cubicBezTo>
                      <a:pt x="1592" y="3302"/>
                      <a:pt x="1605" y="3296"/>
                      <a:pt x="1605" y="3283"/>
                    </a:cubicBezTo>
                    <a:cubicBezTo>
                      <a:pt x="1630" y="3258"/>
                      <a:pt x="1655" y="3208"/>
                      <a:pt x="1680" y="3183"/>
                    </a:cubicBezTo>
                    <a:cubicBezTo>
                      <a:pt x="1680" y="3158"/>
                      <a:pt x="1705" y="3133"/>
                      <a:pt x="1730" y="3108"/>
                    </a:cubicBezTo>
                    <a:cubicBezTo>
                      <a:pt x="1755" y="3058"/>
                      <a:pt x="1780" y="2983"/>
                      <a:pt x="1805" y="2932"/>
                    </a:cubicBezTo>
                    <a:cubicBezTo>
                      <a:pt x="1805" y="3008"/>
                      <a:pt x="1830" y="3058"/>
                      <a:pt x="1830" y="3133"/>
                    </a:cubicBezTo>
                    <a:cubicBezTo>
                      <a:pt x="1855" y="3183"/>
                      <a:pt x="1855" y="3258"/>
                      <a:pt x="1880" y="3308"/>
                    </a:cubicBezTo>
                    <a:cubicBezTo>
                      <a:pt x="1880" y="3359"/>
                      <a:pt x="1880" y="3384"/>
                      <a:pt x="1905" y="3409"/>
                    </a:cubicBezTo>
                    <a:cubicBezTo>
                      <a:pt x="1905" y="3434"/>
                      <a:pt x="1905" y="3459"/>
                      <a:pt x="1905" y="3484"/>
                    </a:cubicBezTo>
                    <a:cubicBezTo>
                      <a:pt x="1905" y="3509"/>
                      <a:pt x="1930" y="3534"/>
                      <a:pt x="1955" y="3534"/>
                    </a:cubicBezTo>
                    <a:cubicBezTo>
                      <a:pt x="1981" y="3534"/>
                      <a:pt x="2006" y="3509"/>
                      <a:pt x="2006" y="3484"/>
                    </a:cubicBezTo>
                    <a:cubicBezTo>
                      <a:pt x="2006" y="3434"/>
                      <a:pt x="2006" y="3359"/>
                      <a:pt x="1981" y="3308"/>
                    </a:cubicBezTo>
                    <a:cubicBezTo>
                      <a:pt x="1981" y="3233"/>
                      <a:pt x="1955" y="3183"/>
                      <a:pt x="1955" y="3108"/>
                    </a:cubicBezTo>
                    <a:cubicBezTo>
                      <a:pt x="1930" y="3033"/>
                      <a:pt x="1905" y="2958"/>
                      <a:pt x="1905" y="2882"/>
                    </a:cubicBezTo>
                    <a:lnTo>
                      <a:pt x="1905" y="2882"/>
                    </a:lnTo>
                    <a:cubicBezTo>
                      <a:pt x="1955" y="2907"/>
                      <a:pt x="2006" y="2958"/>
                      <a:pt x="2056" y="2983"/>
                    </a:cubicBezTo>
                    <a:cubicBezTo>
                      <a:pt x="2131" y="3033"/>
                      <a:pt x="2231" y="3083"/>
                      <a:pt x="2306" y="3133"/>
                    </a:cubicBezTo>
                    <a:cubicBezTo>
                      <a:pt x="2314" y="3140"/>
                      <a:pt x="2323" y="3143"/>
                      <a:pt x="2333" y="3143"/>
                    </a:cubicBezTo>
                    <a:cubicBezTo>
                      <a:pt x="2356" y="3143"/>
                      <a:pt x="2382" y="3126"/>
                      <a:pt x="2382" y="3108"/>
                    </a:cubicBezTo>
                    <a:cubicBezTo>
                      <a:pt x="2407" y="3083"/>
                      <a:pt x="2407" y="3058"/>
                      <a:pt x="2382" y="3033"/>
                    </a:cubicBezTo>
                    <a:cubicBezTo>
                      <a:pt x="2281" y="2983"/>
                      <a:pt x="2206" y="2932"/>
                      <a:pt x="2106" y="2857"/>
                    </a:cubicBezTo>
                    <a:cubicBezTo>
                      <a:pt x="2031" y="2807"/>
                      <a:pt x="1955" y="2782"/>
                      <a:pt x="1880" y="2732"/>
                    </a:cubicBezTo>
                    <a:lnTo>
                      <a:pt x="1855" y="2732"/>
                    </a:lnTo>
                    <a:cubicBezTo>
                      <a:pt x="1830" y="2632"/>
                      <a:pt x="1805" y="2556"/>
                      <a:pt x="1805" y="2456"/>
                    </a:cubicBezTo>
                    <a:cubicBezTo>
                      <a:pt x="1830" y="2456"/>
                      <a:pt x="1855" y="2481"/>
                      <a:pt x="1880" y="2481"/>
                    </a:cubicBezTo>
                    <a:cubicBezTo>
                      <a:pt x="1930" y="2506"/>
                      <a:pt x="1981" y="2506"/>
                      <a:pt x="2031" y="2531"/>
                    </a:cubicBezTo>
                    <a:cubicBezTo>
                      <a:pt x="2056" y="2531"/>
                      <a:pt x="2081" y="2531"/>
                      <a:pt x="2106" y="2556"/>
                    </a:cubicBezTo>
                    <a:lnTo>
                      <a:pt x="2181" y="2556"/>
                    </a:lnTo>
                    <a:cubicBezTo>
                      <a:pt x="2206" y="2582"/>
                      <a:pt x="2231" y="2582"/>
                      <a:pt x="2256" y="2582"/>
                    </a:cubicBezTo>
                    <a:cubicBezTo>
                      <a:pt x="2281" y="2582"/>
                      <a:pt x="2306" y="2607"/>
                      <a:pt x="2331" y="2607"/>
                    </a:cubicBezTo>
                    <a:cubicBezTo>
                      <a:pt x="2356" y="2607"/>
                      <a:pt x="2382" y="2582"/>
                      <a:pt x="2382" y="2556"/>
                    </a:cubicBezTo>
                    <a:cubicBezTo>
                      <a:pt x="2382" y="2531"/>
                      <a:pt x="2382" y="2531"/>
                      <a:pt x="2382" y="2531"/>
                    </a:cubicBezTo>
                    <a:cubicBezTo>
                      <a:pt x="2356" y="2431"/>
                      <a:pt x="2331" y="2306"/>
                      <a:pt x="2306" y="2206"/>
                    </a:cubicBezTo>
                    <a:cubicBezTo>
                      <a:pt x="2306" y="2181"/>
                      <a:pt x="2281" y="2130"/>
                      <a:pt x="2281" y="2080"/>
                    </a:cubicBezTo>
                    <a:cubicBezTo>
                      <a:pt x="2281" y="2080"/>
                      <a:pt x="2256" y="2055"/>
                      <a:pt x="2256" y="2055"/>
                    </a:cubicBezTo>
                    <a:lnTo>
                      <a:pt x="2256" y="2055"/>
                    </a:lnTo>
                    <a:cubicBezTo>
                      <a:pt x="2356" y="2080"/>
                      <a:pt x="2432" y="2105"/>
                      <a:pt x="2532" y="2130"/>
                    </a:cubicBezTo>
                    <a:cubicBezTo>
                      <a:pt x="2557" y="2130"/>
                      <a:pt x="2607" y="2155"/>
                      <a:pt x="2632" y="2155"/>
                    </a:cubicBezTo>
                    <a:cubicBezTo>
                      <a:pt x="2632" y="2155"/>
                      <a:pt x="2632" y="2181"/>
                      <a:pt x="2632" y="2181"/>
                    </a:cubicBezTo>
                    <a:cubicBezTo>
                      <a:pt x="2682" y="2256"/>
                      <a:pt x="2732" y="2356"/>
                      <a:pt x="2783" y="2431"/>
                    </a:cubicBezTo>
                    <a:cubicBezTo>
                      <a:pt x="2808" y="2481"/>
                      <a:pt x="2833" y="2506"/>
                      <a:pt x="2833" y="2556"/>
                    </a:cubicBezTo>
                    <a:cubicBezTo>
                      <a:pt x="2883" y="2582"/>
                      <a:pt x="2908" y="2632"/>
                      <a:pt x="2933" y="2682"/>
                    </a:cubicBezTo>
                    <a:cubicBezTo>
                      <a:pt x="2933" y="2707"/>
                      <a:pt x="2958" y="2707"/>
                      <a:pt x="2983" y="2707"/>
                    </a:cubicBezTo>
                    <a:cubicBezTo>
                      <a:pt x="3008" y="2682"/>
                      <a:pt x="3008" y="2657"/>
                      <a:pt x="3008" y="2657"/>
                    </a:cubicBezTo>
                    <a:cubicBezTo>
                      <a:pt x="2958" y="2556"/>
                      <a:pt x="2883" y="2481"/>
                      <a:pt x="2858" y="2381"/>
                    </a:cubicBezTo>
                    <a:cubicBezTo>
                      <a:pt x="2808" y="2331"/>
                      <a:pt x="2783" y="2256"/>
                      <a:pt x="2732" y="2206"/>
                    </a:cubicBezTo>
                    <a:cubicBezTo>
                      <a:pt x="2783" y="2206"/>
                      <a:pt x="2858" y="2231"/>
                      <a:pt x="2908" y="2256"/>
                    </a:cubicBezTo>
                    <a:cubicBezTo>
                      <a:pt x="2958" y="2256"/>
                      <a:pt x="3008" y="2281"/>
                      <a:pt x="3083" y="2306"/>
                    </a:cubicBezTo>
                    <a:cubicBezTo>
                      <a:pt x="3133" y="2306"/>
                      <a:pt x="3184" y="2331"/>
                      <a:pt x="3234" y="2356"/>
                    </a:cubicBezTo>
                    <a:cubicBezTo>
                      <a:pt x="3259" y="2356"/>
                      <a:pt x="3284" y="2331"/>
                      <a:pt x="3309" y="2306"/>
                    </a:cubicBezTo>
                    <a:cubicBezTo>
                      <a:pt x="3334" y="2281"/>
                      <a:pt x="3309" y="2231"/>
                      <a:pt x="3284" y="2231"/>
                    </a:cubicBezTo>
                    <a:cubicBezTo>
                      <a:pt x="3234" y="2181"/>
                      <a:pt x="3158" y="2155"/>
                      <a:pt x="3108" y="2155"/>
                    </a:cubicBezTo>
                    <a:cubicBezTo>
                      <a:pt x="3033" y="2130"/>
                      <a:pt x="2983" y="2105"/>
                      <a:pt x="2908" y="2080"/>
                    </a:cubicBezTo>
                    <a:lnTo>
                      <a:pt x="2883" y="2080"/>
                    </a:lnTo>
                    <a:cubicBezTo>
                      <a:pt x="2933" y="2055"/>
                      <a:pt x="2983" y="2030"/>
                      <a:pt x="3008" y="2030"/>
                    </a:cubicBezTo>
                    <a:cubicBezTo>
                      <a:pt x="3133" y="1980"/>
                      <a:pt x="3259" y="1930"/>
                      <a:pt x="3359" y="1880"/>
                    </a:cubicBezTo>
                    <a:cubicBezTo>
                      <a:pt x="3384" y="1880"/>
                      <a:pt x="3409" y="1830"/>
                      <a:pt x="3409" y="1805"/>
                    </a:cubicBezTo>
                    <a:cubicBezTo>
                      <a:pt x="3384" y="1780"/>
                      <a:pt x="3384" y="1754"/>
                      <a:pt x="3359" y="1754"/>
                    </a:cubicBezTo>
                    <a:cubicBezTo>
                      <a:pt x="3359" y="1754"/>
                      <a:pt x="3334" y="1729"/>
                      <a:pt x="3334" y="1729"/>
                    </a:cubicBezTo>
                    <a:lnTo>
                      <a:pt x="3309" y="1729"/>
                    </a:lnTo>
                    <a:cubicBezTo>
                      <a:pt x="3209" y="1780"/>
                      <a:pt x="3083" y="1830"/>
                      <a:pt x="2983" y="1855"/>
                    </a:cubicBezTo>
                    <a:cubicBezTo>
                      <a:pt x="2883" y="1905"/>
                      <a:pt x="2757" y="1930"/>
                      <a:pt x="2657" y="1980"/>
                    </a:cubicBezTo>
                    <a:lnTo>
                      <a:pt x="2632" y="1980"/>
                    </a:lnTo>
                    <a:cubicBezTo>
                      <a:pt x="2582" y="1980"/>
                      <a:pt x="2557" y="1980"/>
                      <a:pt x="2532" y="1955"/>
                    </a:cubicBezTo>
                    <a:cubicBezTo>
                      <a:pt x="2457" y="1930"/>
                      <a:pt x="2382" y="1905"/>
                      <a:pt x="2331" y="1905"/>
                    </a:cubicBezTo>
                    <a:cubicBezTo>
                      <a:pt x="2356" y="1880"/>
                      <a:pt x="2382" y="1855"/>
                      <a:pt x="2407" y="1855"/>
                    </a:cubicBezTo>
                    <a:cubicBezTo>
                      <a:pt x="2432" y="1830"/>
                      <a:pt x="2482" y="1805"/>
                      <a:pt x="2532" y="1780"/>
                    </a:cubicBezTo>
                    <a:cubicBezTo>
                      <a:pt x="2557" y="1754"/>
                      <a:pt x="2607" y="1729"/>
                      <a:pt x="2657" y="1704"/>
                    </a:cubicBezTo>
                    <a:cubicBezTo>
                      <a:pt x="2682" y="1704"/>
                      <a:pt x="2732" y="1679"/>
                      <a:pt x="2757" y="1629"/>
                    </a:cubicBezTo>
                    <a:cubicBezTo>
                      <a:pt x="2783" y="1629"/>
                      <a:pt x="2783" y="1629"/>
                      <a:pt x="2808" y="1604"/>
                    </a:cubicBezTo>
                    <a:cubicBezTo>
                      <a:pt x="2833" y="1604"/>
                      <a:pt x="2833" y="1554"/>
                      <a:pt x="2833" y="1529"/>
                    </a:cubicBezTo>
                    <a:cubicBezTo>
                      <a:pt x="2808" y="1504"/>
                      <a:pt x="2783" y="1504"/>
                      <a:pt x="2757" y="1479"/>
                    </a:cubicBezTo>
                    <a:cubicBezTo>
                      <a:pt x="2707" y="1454"/>
                      <a:pt x="2657" y="1454"/>
                      <a:pt x="2607" y="1429"/>
                    </a:cubicBezTo>
                    <a:cubicBezTo>
                      <a:pt x="2582" y="1404"/>
                      <a:pt x="2532" y="1404"/>
                      <a:pt x="2482" y="1379"/>
                    </a:cubicBezTo>
                    <a:cubicBezTo>
                      <a:pt x="2432" y="1353"/>
                      <a:pt x="2407" y="1353"/>
                      <a:pt x="2356" y="1328"/>
                    </a:cubicBezTo>
                    <a:cubicBezTo>
                      <a:pt x="2331" y="1303"/>
                      <a:pt x="2281" y="1303"/>
                      <a:pt x="2231" y="1278"/>
                    </a:cubicBezTo>
                    <a:cubicBezTo>
                      <a:pt x="2206" y="1253"/>
                      <a:pt x="2181" y="1253"/>
                      <a:pt x="2156" y="1228"/>
                    </a:cubicBezTo>
                    <a:cubicBezTo>
                      <a:pt x="2156" y="1228"/>
                      <a:pt x="2181" y="1228"/>
                      <a:pt x="2181" y="1203"/>
                    </a:cubicBezTo>
                    <a:cubicBezTo>
                      <a:pt x="2231" y="1178"/>
                      <a:pt x="2281" y="1128"/>
                      <a:pt x="2331" y="1103"/>
                    </a:cubicBezTo>
                    <a:cubicBezTo>
                      <a:pt x="2356" y="1078"/>
                      <a:pt x="2382" y="1053"/>
                      <a:pt x="2407" y="1028"/>
                    </a:cubicBezTo>
                    <a:cubicBezTo>
                      <a:pt x="2432" y="1028"/>
                      <a:pt x="2432" y="1028"/>
                      <a:pt x="2457" y="1053"/>
                    </a:cubicBezTo>
                    <a:cubicBezTo>
                      <a:pt x="2532" y="1078"/>
                      <a:pt x="2607" y="1078"/>
                      <a:pt x="2682" y="1103"/>
                    </a:cubicBezTo>
                    <a:cubicBezTo>
                      <a:pt x="2783" y="1128"/>
                      <a:pt x="2858" y="1153"/>
                      <a:pt x="2958" y="1178"/>
                    </a:cubicBezTo>
                    <a:cubicBezTo>
                      <a:pt x="2983" y="1178"/>
                      <a:pt x="3033" y="1178"/>
                      <a:pt x="3033" y="1128"/>
                    </a:cubicBezTo>
                    <a:cubicBezTo>
                      <a:pt x="3058" y="1103"/>
                      <a:pt x="3033" y="1053"/>
                      <a:pt x="3008" y="1053"/>
                    </a:cubicBezTo>
                    <a:cubicBezTo>
                      <a:pt x="2908" y="1028"/>
                      <a:pt x="2833" y="1003"/>
                      <a:pt x="2732" y="978"/>
                    </a:cubicBezTo>
                    <a:cubicBezTo>
                      <a:pt x="2657" y="952"/>
                      <a:pt x="2607" y="927"/>
                      <a:pt x="2532" y="927"/>
                    </a:cubicBezTo>
                    <a:cubicBezTo>
                      <a:pt x="2557" y="902"/>
                      <a:pt x="2582" y="877"/>
                      <a:pt x="2607" y="877"/>
                    </a:cubicBezTo>
                    <a:cubicBezTo>
                      <a:pt x="2632" y="852"/>
                      <a:pt x="2657" y="827"/>
                      <a:pt x="2682" y="802"/>
                    </a:cubicBezTo>
                    <a:cubicBezTo>
                      <a:pt x="2707" y="777"/>
                      <a:pt x="2732" y="777"/>
                      <a:pt x="2757" y="752"/>
                    </a:cubicBezTo>
                    <a:cubicBezTo>
                      <a:pt x="2783" y="727"/>
                      <a:pt x="2833" y="677"/>
                      <a:pt x="2858" y="652"/>
                    </a:cubicBezTo>
                    <a:cubicBezTo>
                      <a:pt x="2883" y="627"/>
                      <a:pt x="2883" y="602"/>
                      <a:pt x="2883" y="602"/>
                    </a:cubicBezTo>
                    <a:cubicBezTo>
                      <a:pt x="2858" y="577"/>
                      <a:pt x="2858" y="577"/>
                      <a:pt x="2833" y="577"/>
                    </a:cubicBezTo>
                    <a:lnTo>
                      <a:pt x="2808" y="577"/>
                    </a:lnTo>
                    <a:cubicBezTo>
                      <a:pt x="2783" y="627"/>
                      <a:pt x="2732" y="652"/>
                      <a:pt x="2682" y="702"/>
                    </a:cubicBezTo>
                    <a:cubicBezTo>
                      <a:pt x="2632" y="727"/>
                      <a:pt x="2607" y="777"/>
                      <a:pt x="2557" y="802"/>
                    </a:cubicBezTo>
                    <a:cubicBezTo>
                      <a:pt x="2532" y="827"/>
                      <a:pt x="2532" y="827"/>
                      <a:pt x="2532" y="827"/>
                    </a:cubicBezTo>
                    <a:cubicBezTo>
                      <a:pt x="2532" y="802"/>
                      <a:pt x="2532" y="752"/>
                      <a:pt x="2532" y="727"/>
                    </a:cubicBezTo>
                    <a:cubicBezTo>
                      <a:pt x="2532" y="627"/>
                      <a:pt x="2532" y="526"/>
                      <a:pt x="2532" y="426"/>
                    </a:cubicBezTo>
                    <a:cubicBezTo>
                      <a:pt x="2532" y="401"/>
                      <a:pt x="2507" y="376"/>
                      <a:pt x="2457" y="376"/>
                    </a:cubicBezTo>
                    <a:cubicBezTo>
                      <a:pt x="2432" y="376"/>
                      <a:pt x="2407" y="401"/>
                      <a:pt x="2407" y="426"/>
                    </a:cubicBezTo>
                    <a:cubicBezTo>
                      <a:pt x="2382" y="526"/>
                      <a:pt x="2382" y="602"/>
                      <a:pt x="2382" y="702"/>
                    </a:cubicBezTo>
                    <a:cubicBezTo>
                      <a:pt x="2382" y="777"/>
                      <a:pt x="2382" y="852"/>
                      <a:pt x="2382" y="952"/>
                    </a:cubicBezTo>
                    <a:cubicBezTo>
                      <a:pt x="2356" y="978"/>
                      <a:pt x="2306" y="1028"/>
                      <a:pt x="2281" y="1053"/>
                    </a:cubicBezTo>
                    <a:cubicBezTo>
                      <a:pt x="2231" y="1078"/>
                      <a:pt x="2181" y="1128"/>
                      <a:pt x="2131" y="1153"/>
                    </a:cubicBezTo>
                    <a:cubicBezTo>
                      <a:pt x="2131" y="1153"/>
                      <a:pt x="2131" y="1128"/>
                      <a:pt x="2131" y="1128"/>
                    </a:cubicBezTo>
                    <a:cubicBezTo>
                      <a:pt x="2131" y="1078"/>
                      <a:pt x="2131" y="1028"/>
                      <a:pt x="2106" y="978"/>
                    </a:cubicBezTo>
                    <a:cubicBezTo>
                      <a:pt x="2106" y="927"/>
                      <a:pt x="2081" y="877"/>
                      <a:pt x="2081" y="827"/>
                    </a:cubicBezTo>
                    <a:cubicBezTo>
                      <a:pt x="2081" y="802"/>
                      <a:pt x="2056" y="777"/>
                      <a:pt x="2056" y="752"/>
                    </a:cubicBezTo>
                    <a:cubicBezTo>
                      <a:pt x="2056" y="727"/>
                      <a:pt x="2056" y="727"/>
                      <a:pt x="2056" y="702"/>
                    </a:cubicBezTo>
                    <a:cubicBezTo>
                      <a:pt x="2056" y="677"/>
                      <a:pt x="2056" y="677"/>
                      <a:pt x="2056" y="677"/>
                    </a:cubicBezTo>
                    <a:lnTo>
                      <a:pt x="2031" y="677"/>
                    </a:lnTo>
                    <a:cubicBezTo>
                      <a:pt x="2031" y="652"/>
                      <a:pt x="2006" y="652"/>
                      <a:pt x="2006" y="652"/>
                    </a:cubicBezTo>
                    <a:lnTo>
                      <a:pt x="1955" y="652"/>
                    </a:lnTo>
                    <a:cubicBezTo>
                      <a:pt x="1930" y="677"/>
                      <a:pt x="1905" y="677"/>
                      <a:pt x="1880" y="702"/>
                    </a:cubicBezTo>
                    <a:cubicBezTo>
                      <a:pt x="1880" y="727"/>
                      <a:pt x="1855" y="727"/>
                      <a:pt x="1830" y="752"/>
                    </a:cubicBezTo>
                    <a:cubicBezTo>
                      <a:pt x="1805" y="777"/>
                      <a:pt x="1780" y="802"/>
                      <a:pt x="1755" y="827"/>
                    </a:cubicBezTo>
                    <a:cubicBezTo>
                      <a:pt x="1730" y="852"/>
                      <a:pt x="1705" y="877"/>
                      <a:pt x="1655" y="902"/>
                    </a:cubicBezTo>
                    <a:cubicBezTo>
                      <a:pt x="1655" y="927"/>
                      <a:pt x="1630" y="927"/>
                      <a:pt x="1605" y="952"/>
                    </a:cubicBezTo>
                    <a:cubicBezTo>
                      <a:pt x="1580" y="978"/>
                      <a:pt x="1580" y="978"/>
                      <a:pt x="1554" y="1003"/>
                    </a:cubicBezTo>
                    <a:cubicBezTo>
                      <a:pt x="1529" y="1028"/>
                      <a:pt x="1504" y="1053"/>
                      <a:pt x="1479" y="1078"/>
                    </a:cubicBezTo>
                    <a:cubicBezTo>
                      <a:pt x="1479" y="1078"/>
                      <a:pt x="1454" y="1053"/>
                      <a:pt x="1454" y="1028"/>
                    </a:cubicBezTo>
                    <a:cubicBezTo>
                      <a:pt x="1454" y="952"/>
                      <a:pt x="1429" y="902"/>
                      <a:pt x="1429" y="827"/>
                    </a:cubicBezTo>
                    <a:cubicBezTo>
                      <a:pt x="1429" y="802"/>
                      <a:pt x="1429" y="777"/>
                      <a:pt x="1404" y="752"/>
                    </a:cubicBezTo>
                    <a:lnTo>
                      <a:pt x="1429" y="752"/>
                    </a:lnTo>
                    <a:cubicBezTo>
                      <a:pt x="1454" y="702"/>
                      <a:pt x="1479" y="652"/>
                      <a:pt x="1504" y="602"/>
                    </a:cubicBezTo>
                    <a:cubicBezTo>
                      <a:pt x="1529" y="526"/>
                      <a:pt x="1554" y="476"/>
                      <a:pt x="1580" y="401"/>
                    </a:cubicBezTo>
                    <a:cubicBezTo>
                      <a:pt x="1605" y="351"/>
                      <a:pt x="1630" y="301"/>
                      <a:pt x="1655" y="251"/>
                    </a:cubicBezTo>
                    <a:cubicBezTo>
                      <a:pt x="1680" y="201"/>
                      <a:pt x="1680" y="125"/>
                      <a:pt x="1705" y="75"/>
                    </a:cubicBezTo>
                    <a:cubicBezTo>
                      <a:pt x="1730" y="50"/>
                      <a:pt x="1705" y="0"/>
                      <a:pt x="16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8"/>
              <p:cNvSpPr/>
              <p:nvPr/>
            </p:nvSpPr>
            <p:spPr>
              <a:xfrm>
                <a:off x="4975725" y="1430475"/>
                <a:ext cx="312050" cy="338375"/>
              </a:xfrm>
              <a:custGeom>
                <a:avLst/>
                <a:gdLst/>
                <a:ahLst/>
                <a:cxnLst/>
                <a:rect l="l" t="t" r="r" b="b"/>
                <a:pathLst>
                  <a:path w="12482" h="13535" extrusionOk="0">
                    <a:moveTo>
                      <a:pt x="9449" y="0"/>
                    </a:moveTo>
                    <a:lnTo>
                      <a:pt x="0" y="2231"/>
                    </a:lnTo>
                    <a:lnTo>
                      <a:pt x="2607" y="13534"/>
                    </a:lnTo>
                    <a:lnTo>
                      <a:pt x="12482" y="10803"/>
                    </a:lnTo>
                    <a:lnTo>
                      <a:pt x="94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8"/>
              <p:cNvSpPr/>
              <p:nvPr/>
            </p:nvSpPr>
            <p:spPr>
              <a:xfrm>
                <a:off x="5088500" y="1451775"/>
                <a:ext cx="67700" cy="277600"/>
              </a:xfrm>
              <a:custGeom>
                <a:avLst/>
                <a:gdLst/>
                <a:ahLst/>
                <a:cxnLst/>
                <a:rect l="l" t="t" r="r" b="b"/>
                <a:pathLst>
                  <a:path w="2708" h="11104" extrusionOk="0">
                    <a:moveTo>
                      <a:pt x="1" y="1"/>
                    </a:moveTo>
                    <a:lnTo>
                      <a:pt x="1128" y="6041"/>
                    </a:lnTo>
                    <a:lnTo>
                      <a:pt x="1981" y="11103"/>
                    </a:lnTo>
                    <a:lnTo>
                      <a:pt x="2707" y="10953"/>
                    </a:lnTo>
                    <a:lnTo>
                      <a:pt x="1780" y="5640"/>
                    </a:lnTo>
                    <a:lnTo>
                      <a:pt x="402" y="5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8"/>
              <p:cNvSpPr/>
              <p:nvPr/>
            </p:nvSpPr>
            <p:spPr>
              <a:xfrm>
                <a:off x="4981350" y="1543875"/>
                <a:ext cx="281375" cy="104675"/>
              </a:xfrm>
              <a:custGeom>
                <a:avLst/>
                <a:gdLst/>
                <a:ahLst/>
                <a:cxnLst/>
                <a:rect l="l" t="t" r="r" b="b"/>
                <a:pathLst>
                  <a:path w="11255" h="4187" extrusionOk="0">
                    <a:moveTo>
                      <a:pt x="10753" y="1"/>
                    </a:moveTo>
                    <a:lnTo>
                      <a:pt x="6066" y="1730"/>
                    </a:lnTo>
                    <a:lnTo>
                      <a:pt x="1" y="2958"/>
                    </a:lnTo>
                    <a:lnTo>
                      <a:pt x="577" y="4186"/>
                    </a:lnTo>
                    <a:lnTo>
                      <a:pt x="6267" y="2307"/>
                    </a:lnTo>
                    <a:lnTo>
                      <a:pt x="11254" y="928"/>
                    </a:lnTo>
                    <a:lnTo>
                      <a:pt x="10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8"/>
              <p:cNvSpPr/>
              <p:nvPr/>
            </p:nvSpPr>
            <p:spPr>
              <a:xfrm>
                <a:off x="5069700" y="1320200"/>
                <a:ext cx="98400" cy="132225"/>
              </a:xfrm>
              <a:custGeom>
                <a:avLst/>
                <a:gdLst/>
                <a:ahLst/>
                <a:cxnLst/>
                <a:rect l="l" t="t" r="r" b="b"/>
                <a:pathLst>
                  <a:path w="3936" h="5289" fill="none" extrusionOk="0">
                    <a:moveTo>
                      <a:pt x="1154" y="5289"/>
                    </a:moveTo>
                    <a:cubicBezTo>
                      <a:pt x="1329" y="5289"/>
                      <a:pt x="3785" y="4762"/>
                      <a:pt x="3911" y="2231"/>
                    </a:cubicBezTo>
                    <a:cubicBezTo>
                      <a:pt x="3936" y="1304"/>
                      <a:pt x="3760" y="752"/>
                      <a:pt x="3585" y="427"/>
                    </a:cubicBezTo>
                    <a:cubicBezTo>
                      <a:pt x="3434" y="151"/>
                      <a:pt x="3083" y="0"/>
                      <a:pt x="2783" y="51"/>
                    </a:cubicBezTo>
                    <a:cubicBezTo>
                      <a:pt x="2106" y="176"/>
                      <a:pt x="828" y="602"/>
                      <a:pt x="477" y="2406"/>
                    </a:cubicBezTo>
                    <a:cubicBezTo>
                      <a:pt x="1" y="4863"/>
                      <a:pt x="1154" y="5289"/>
                      <a:pt x="1154" y="5289"/>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8"/>
              <p:cNvSpPr/>
              <p:nvPr/>
            </p:nvSpPr>
            <p:spPr>
              <a:xfrm>
                <a:off x="4972600" y="1341500"/>
                <a:ext cx="115925" cy="115325"/>
              </a:xfrm>
              <a:custGeom>
                <a:avLst/>
                <a:gdLst/>
                <a:ahLst/>
                <a:cxnLst/>
                <a:rect l="l" t="t" r="r" b="b"/>
                <a:pathLst>
                  <a:path w="4637" h="4613" fill="none" extrusionOk="0">
                    <a:moveTo>
                      <a:pt x="4637" y="4387"/>
                    </a:moveTo>
                    <a:cubicBezTo>
                      <a:pt x="4637" y="4387"/>
                      <a:pt x="4160" y="76"/>
                      <a:pt x="1579" y="26"/>
                    </a:cubicBezTo>
                    <a:cubicBezTo>
                      <a:pt x="426" y="1"/>
                      <a:pt x="75" y="577"/>
                      <a:pt x="50" y="1254"/>
                    </a:cubicBezTo>
                    <a:cubicBezTo>
                      <a:pt x="0" y="2206"/>
                      <a:pt x="576" y="3083"/>
                      <a:pt x="1429" y="3509"/>
                    </a:cubicBezTo>
                    <a:cubicBezTo>
                      <a:pt x="2406" y="4011"/>
                      <a:pt x="3835" y="4612"/>
                      <a:pt x="4637" y="4387"/>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8"/>
              <p:cNvSpPr/>
              <p:nvPr/>
            </p:nvSpPr>
            <p:spPr>
              <a:xfrm>
                <a:off x="5015200" y="1300775"/>
                <a:ext cx="104650" cy="151650"/>
              </a:xfrm>
              <a:custGeom>
                <a:avLst/>
                <a:gdLst/>
                <a:ahLst/>
                <a:cxnLst/>
                <a:rect l="l" t="t" r="r" b="b"/>
                <a:pathLst>
                  <a:path w="4186" h="6066" fill="none" extrusionOk="0">
                    <a:moveTo>
                      <a:pt x="25" y="2156"/>
                    </a:moveTo>
                    <a:cubicBezTo>
                      <a:pt x="151" y="878"/>
                      <a:pt x="1504" y="0"/>
                      <a:pt x="2707" y="452"/>
                    </a:cubicBezTo>
                    <a:cubicBezTo>
                      <a:pt x="3309" y="677"/>
                      <a:pt x="3810" y="1178"/>
                      <a:pt x="3935" y="2281"/>
                    </a:cubicBezTo>
                    <a:cubicBezTo>
                      <a:pt x="4186" y="5013"/>
                      <a:pt x="3334" y="6066"/>
                      <a:pt x="3334" y="6066"/>
                    </a:cubicBezTo>
                    <a:cubicBezTo>
                      <a:pt x="3334" y="6066"/>
                      <a:pt x="827" y="5264"/>
                      <a:pt x="201" y="3434"/>
                    </a:cubicBezTo>
                    <a:cubicBezTo>
                      <a:pt x="25" y="2958"/>
                      <a:pt x="0" y="2532"/>
                      <a:pt x="25" y="2156"/>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8"/>
              <p:cNvSpPr/>
              <p:nvPr/>
            </p:nvSpPr>
            <p:spPr>
              <a:xfrm>
                <a:off x="5054050" y="1636850"/>
                <a:ext cx="179850" cy="146575"/>
              </a:xfrm>
              <a:custGeom>
                <a:avLst/>
                <a:gdLst/>
                <a:ahLst/>
                <a:cxnLst/>
                <a:rect l="l" t="t" r="r" b="b"/>
                <a:pathLst>
                  <a:path w="7194" h="5863" extrusionOk="0">
                    <a:moveTo>
                      <a:pt x="5608" y="0"/>
                    </a:moveTo>
                    <a:cubicBezTo>
                      <a:pt x="5455" y="0"/>
                      <a:pt x="5290" y="20"/>
                      <a:pt x="5113" y="66"/>
                    </a:cubicBezTo>
                    <a:cubicBezTo>
                      <a:pt x="5113" y="66"/>
                      <a:pt x="1780" y="317"/>
                      <a:pt x="1679" y="1370"/>
                    </a:cubicBezTo>
                    <a:cubicBezTo>
                      <a:pt x="1646" y="1662"/>
                      <a:pt x="1944" y="1742"/>
                      <a:pt x="2284" y="1742"/>
                    </a:cubicBezTo>
                    <a:cubicBezTo>
                      <a:pt x="2702" y="1742"/>
                      <a:pt x="3183" y="1620"/>
                      <a:pt x="3183" y="1620"/>
                    </a:cubicBezTo>
                    <a:lnTo>
                      <a:pt x="3183" y="1620"/>
                    </a:lnTo>
                    <a:cubicBezTo>
                      <a:pt x="3183" y="1620"/>
                      <a:pt x="0" y="3500"/>
                      <a:pt x="953" y="3700"/>
                    </a:cubicBezTo>
                    <a:cubicBezTo>
                      <a:pt x="988" y="3708"/>
                      <a:pt x="1026" y="3712"/>
                      <a:pt x="1067" y="3712"/>
                    </a:cubicBezTo>
                    <a:cubicBezTo>
                      <a:pt x="1682" y="3712"/>
                      <a:pt x="2807" y="2874"/>
                      <a:pt x="2807" y="2873"/>
                    </a:cubicBezTo>
                    <a:lnTo>
                      <a:pt x="2807" y="2873"/>
                    </a:lnTo>
                    <a:cubicBezTo>
                      <a:pt x="2807" y="2874"/>
                      <a:pt x="802" y="5029"/>
                      <a:pt x="1654" y="5104"/>
                    </a:cubicBezTo>
                    <a:cubicBezTo>
                      <a:pt x="1661" y="5105"/>
                      <a:pt x="1668" y="5105"/>
                      <a:pt x="1676" y="5105"/>
                    </a:cubicBezTo>
                    <a:cubicBezTo>
                      <a:pt x="2167" y="5105"/>
                      <a:pt x="3383" y="3475"/>
                      <a:pt x="3384" y="3475"/>
                    </a:cubicBezTo>
                    <a:lnTo>
                      <a:pt x="3384" y="3475"/>
                    </a:lnTo>
                    <a:cubicBezTo>
                      <a:pt x="3383" y="3475"/>
                      <a:pt x="2367" y="5862"/>
                      <a:pt x="2907" y="5862"/>
                    </a:cubicBezTo>
                    <a:cubicBezTo>
                      <a:pt x="2942" y="5862"/>
                      <a:pt x="2984" y="5852"/>
                      <a:pt x="3033" y="5831"/>
                    </a:cubicBezTo>
                    <a:cubicBezTo>
                      <a:pt x="3359" y="5680"/>
                      <a:pt x="4286" y="3951"/>
                      <a:pt x="4286" y="3951"/>
                    </a:cubicBezTo>
                    <a:lnTo>
                      <a:pt x="4286" y="3951"/>
                    </a:lnTo>
                    <a:cubicBezTo>
                      <a:pt x="4286" y="3951"/>
                      <a:pt x="4000" y="5731"/>
                      <a:pt x="4396" y="5731"/>
                    </a:cubicBezTo>
                    <a:cubicBezTo>
                      <a:pt x="4423" y="5731"/>
                      <a:pt x="4453" y="5723"/>
                      <a:pt x="4486" y="5705"/>
                    </a:cubicBezTo>
                    <a:cubicBezTo>
                      <a:pt x="4912" y="5455"/>
                      <a:pt x="7193" y="1044"/>
                      <a:pt x="7193" y="1044"/>
                    </a:cubicBezTo>
                    <a:cubicBezTo>
                      <a:pt x="7193" y="1044"/>
                      <a:pt x="6710" y="0"/>
                      <a:pt x="5608"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8"/>
              <p:cNvSpPr/>
              <p:nvPr/>
            </p:nvSpPr>
            <p:spPr>
              <a:xfrm>
                <a:off x="4819700" y="1521950"/>
                <a:ext cx="6925" cy="9425"/>
              </a:xfrm>
              <a:custGeom>
                <a:avLst/>
                <a:gdLst/>
                <a:ahLst/>
                <a:cxnLst/>
                <a:rect l="l" t="t" r="r" b="b"/>
                <a:pathLst>
                  <a:path w="277" h="377" extrusionOk="0">
                    <a:moveTo>
                      <a:pt x="1" y="1"/>
                    </a:moveTo>
                    <a:lnTo>
                      <a:pt x="1" y="1"/>
                    </a:lnTo>
                    <a:cubicBezTo>
                      <a:pt x="76" y="126"/>
                      <a:pt x="176" y="251"/>
                      <a:pt x="276" y="377"/>
                    </a:cubicBezTo>
                    <a:cubicBezTo>
                      <a:pt x="276" y="326"/>
                      <a:pt x="276" y="276"/>
                      <a:pt x="251" y="226"/>
                    </a:cubicBezTo>
                    <a:cubicBezTo>
                      <a:pt x="251" y="201"/>
                      <a:pt x="251" y="151"/>
                      <a:pt x="226" y="126"/>
                    </a:cubicBezTo>
                    <a:cubicBezTo>
                      <a:pt x="201" y="101"/>
                      <a:pt x="176" y="76"/>
                      <a:pt x="151" y="76"/>
                    </a:cubicBezTo>
                    <a:cubicBezTo>
                      <a:pt x="101" y="51"/>
                      <a:pt x="76" y="26"/>
                      <a:pt x="26" y="26"/>
                    </a:cubicBezTo>
                    <a:cubicBezTo>
                      <a:pt x="26"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8"/>
              <p:cNvSpPr/>
              <p:nvPr/>
            </p:nvSpPr>
            <p:spPr>
              <a:xfrm>
                <a:off x="4934375" y="1157300"/>
                <a:ext cx="6275" cy="2525"/>
              </a:xfrm>
              <a:custGeom>
                <a:avLst/>
                <a:gdLst/>
                <a:ahLst/>
                <a:cxnLst/>
                <a:rect l="l" t="t" r="r" b="b"/>
                <a:pathLst>
                  <a:path w="251" h="101" extrusionOk="0">
                    <a:moveTo>
                      <a:pt x="201" y="0"/>
                    </a:moveTo>
                    <a:cubicBezTo>
                      <a:pt x="126" y="25"/>
                      <a:pt x="50" y="25"/>
                      <a:pt x="0" y="25"/>
                    </a:cubicBezTo>
                    <a:cubicBezTo>
                      <a:pt x="50" y="50"/>
                      <a:pt x="75" y="50"/>
                      <a:pt x="126" y="75"/>
                    </a:cubicBezTo>
                    <a:cubicBezTo>
                      <a:pt x="176" y="100"/>
                      <a:pt x="201" y="100"/>
                      <a:pt x="251" y="100"/>
                    </a:cubicBezTo>
                    <a:cubicBezTo>
                      <a:pt x="226" y="100"/>
                      <a:pt x="226" y="75"/>
                      <a:pt x="201" y="50"/>
                    </a:cubicBezTo>
                    <a:cubicBezTo>
                      <a:pt x="201" y="50"/>
                      <a:pt x="201" y="25"/>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8"/>
              <p:cNvSpPr/>
              <p:nvPr/>
            </p:nvSpPr>
            <p:spPr>
              <a:xfrm>
                <a:off x="4837875" y="1538875"/>
                <a:ext cx="22575" cy="13800"/>
              </a:xfrm>
              <a:custGeom>
                <a:avLst/>
                <a:gdLst/>
                <a:ahLst/>
                <a:cxnLst/>
                <a:rect l="l" t="t" r="r" b="b"/>
                <a:pathLst>
                  <a:path w="903" h="552" extrusionOk="0">
                    <a:moveTo>
                      <a:pt x="301" y="0"/>
                    </a:moveTo>
                    <a:cubicBezTo>
                      <a:pt x="276" y="0"/>
                      <a:pt x="251" y="25"/>
                      <a:pt x="251" y="50"/>
                    </a:cubicBezTo>
                    <a:cubicBezTo>
                      <a:pt x="201" y="76"/>
                      <a:pt x="151" y="126"/>
                      <a:pt x="101" y="151"/>
                    </a:cubicBezTo>
                    <a:cubicBezTo>
                      <a:pt x="76" y="201"/>
                      <a:pt x="26" y="226"/>
                      <a:pt x="1" y="251"/>
                    </a:cubicBezTo>
                    <a:cubicBezTo>
                      <a:pt x="51" y="351"/>
                      <a:pt x="126" y="426"/>
                      <a:pt x="201" y="502"/>
                    </a:cubicBezTo>
                    <a:cubicBezTo>
                      <a:pt x="251" y="502"/>
                      <a:pt x="301" y="527"/>
                      <a:pt x="376" y="552"/>
                    </a:cubicBezTo>
                    <a:lnTo>
                      <a:pt x="402" y="552"/>
                    </a:lnTo>
                    <a:cubicBezTo>
                      <a:pt x="402" y="552"/>
                      <a:pt x="427" y="552"/>
                      <a:pt x="427" y="527"/>
                    </a:cubicBezTo>
                    <a:cubicBezTo>
                      <a:pt x="452" y="527"/>
                      <a:pt x="452" y="527"/>
                      <a:pt x="477" y="502"/>
                    </a:cubicBezTo>
                    <a:cubicBezTo>
                      <a:pt x="527" y="502"/>
                      <a:pt x="552" y="477"/>
                      <a:pt x="602" y="451"/>
                    </a:cubicBezTo>
                    <a:cubicBezTo>
                      <a:pt x="652" y="426"/>
                      <a:pt x="677" y="401"/>
                      <a:pt x="727" y="376"/>
                    </a:cubicBezTo>
                    <a:cubicBezTo>
                      <a:pt x="777" y="351"/>
                      <a:pt x="828" y="326"/>
                      <a:pt x="853" y="301"/>
                    </a:cubicBezTo>
                    <a:cubicBezTo>
                      <a:pt x="878" y="301"/>
                      <a:pt x="878" y="276"/>
                      <a:pt x="903" y="276"/>
                    </a:cubicBezTo>
                    <a:cubicBezTo>
                      <a:pt x="803" y="226"/>
                      <a:pt x="702" y="201"/>
                      <a:pt x="627" y="151"/>
                    </a:cubicBezTo>
                    <a:cubicBezTo>
                      <a:pt x="552" y="126"/>
                      <a:pt x="502" y="101"/>
                      <a:pt x="427" y="50"/>
                    </a:cubicBezTo>
                    <a:cubicBezTo>
                      <a:pt x="376" y="50"/>
                      <a:pt x="351" y="25"/>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8"/>
              <p:cNvSpPr/>
              <p:nvPr/>
            </p:nvSpPr>
            <p:spPr>
              <a:xfrm>
                <a:off x="4847275" y="1557050"/>
                <a:ext cx="650" cy="650"/>
              </a:xfrm>
              <a:custGeom>
                <a:avLst/>
                <a:gdLst/>
                <a:ahLst/>
                <a:cxnLst/>
                <a:rect l="l" t="t" r="r" b="b"/>
                <a:pathLst>
                  <a:path w="26" h="26" extrusionOk="0">
                    <a:moveTo>
                      <a:pt x="0" y="0"/>
                    </a:moveTo>
                    <a:lnTo>
                      <a:pt x="26" y="25"/>
                    </a:lnTo>
                    <a:cubicBezTo>
                      <a:pt x="26" y="0"/>
                      <a:pt x="26" y="0"/>
                      <a:pt x="26"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8"/>
              <p:cNvSpPr/>
              <p:nvPr/>
            </p:nvSpPr>
            <p:spPr>
              <a:xfrm>
                <a:off x="4945025" y="1168575"/>
                <a:ext cx="19450" cy="10050"/>
              </a:xfrm>
              <a:custGeom>
                <a:avLst/>
                <a:gdLst/>
                <a:ahLst/>
                <a:cxnLst/>
                <a:rect l="l" t="t" r="r" b="b"/>
                <a:pathLst>
                  <a:path w="778" h="402" extrusionOk="0">
                    <a:moveTo>
                      <a:pt x="426" y="0"/>
                    </a:moveTo>
                    <a:cubicBezTo>
                      <a:pt x="401" y="0"/>
                      <a:pt x="376" y="25"/>
                      <a:pt x="376" y="25"/>
                    </a:cubicBezTo>
                    <a:cubicBezTo>
                      <a:pt x="351" y="50"/>
                      <a:pt x="326" y="50"/>
                      <a:pt x="326" y="50"/>
                    </a:cubicBezTo>
                    <a:cubicBezTo>
                      <a:pt x="276" y="75"/>
                      <a:pt x="226" y="126"/>
                      <a:pt x="176" y="151"/>
                    </a:cubicBezTo>
                    <a:cubicBezTo>
                      <a:pt x="151" y="151"/>
                      <a:pt x="126" y="176"/>
                      <a:pt x="101" y="201"/>
                    </a:cubicBezTo>
                    <a:cubicBezTo>
                      <a:pt x="101" y="226"/>
                      <a:pt x="75" y="226"/>
                      <a:pt x="50" y="251"/>
                    </a:cubicBezTo>
                    <a:cubicBezTo>
                      <a:pt x="50" y="251"/>
                      <a:pt x="25" y="276"/>
                      <a:pt x="0" y="276"/>
                    </a:cubicBezTo>
                    <a:cubicBezTo>
                      <a:pt x="25" y="276"/>
                      <a:pt x="25" y="301"/>
                      <a:pt x="50" y="301"/>
                    </a:cubicBezTo>
                    <a:cubicBezTo>
                      <a:pt x="101" y="301"/>
                      <a:pt x="151" y="326"/>
                      <a:pt x="201" y="351"/>
                    </a:cubicBezTo>
                    <a:cubicBezTo>
                      <a:pt x="251" y="351"/>
                      <a:pt x="301" y="376"/>
                      <a:pt x="376" y="401"/>
                    </a:cubicBezTo>
                    <a:lnTo>
                      <a:pt x="451" y="401"/>
                    </a:lnTo>
                    <a:cubicBezTo>
                      <a:pt x="451" y="401"/>
                      <a:pt x="476" y="376"/>
                      <a:pt x="476" y="376"/>
                    </a:cubicBezTo>
                    <a:cubicBezTo>
                      <a:pt x="527" y="326"/>
                      <a:pt x="577" y="301"/>
                      <a:pt x="627" y="251"/>
                    </a:cubicBezTo>
                    <a:cubicBezTo>
                      <a:pt x="677" y="201"/>
                      <a:pt x="727" y="176"/>
                      <a:pt x="752" y="126"/>
                    </a:cubicBezTo>
                    <a:lnTo>
                      <a:pt x="777" y="126"/>
                    </a:lnTo>
                    <a:cubicBezTo>
                      <a:pt x="702" y="100"/>
                      <a:pt x="652" y="75"/>
                      <a:pt x="602" y="50"/>
                    </a:cubicBezTo>
                    <a:cubicBezTo>
                      <a:pt x="527" y="25"/>
                      <a:pt x="47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8"/>
              <p:cNvSpPr/>
              <p:nvPr/>
            </p:nvSpPr>
            <p:spPr>
              <a:xfrm>
                <a:off x="4958175" y="1172325"/>
                <a:ext cx="12550" cy="21325"/>
              </a:xfrm>
              <a:custGeom>
                <a:avLst/>
                <a:gdLst/>
                <a:ahLst/>
                <a:cxnLst/>
                <a:rect l="l" t="t" r="r" b="b"/>
                <a:pathLst>
                  <a:path w="502" h="853" extrusionOk="0">
                    <a:moveTo>
                      <a:pt x="351" y="1"/>
                    </a:moveTo>
                    <a:cubicBezTo>
                      <a:pt x="351" y="26"/>
                      <a:pt x="326" y="26"/>
                      <a:pt x="301" y="51"/>
                    </a:cubicBezTo>
                    <a:cubicBezTo>
                      <a:pt x="251" y="101"/>
                      <a:pt x="226" y="126"/>
                      <a:pt x="176" y="176"/>
                    </a:cubicBezTo>
                    <a:cubicBezTo>
                      <a:pt x="126" y="201"/>
                      <a:pt x="76" y="251"/>
                      <a:pt x="26" y="301"/>
                    </a:cubicBezTo>
                    <a:lnTo>
                      <a:pt x="1" y="301"/>
                    </a:lnTo>
                    <a:cubicBezTo>
                      <a:pt x="1" y="301"/>
                      <a:pt x="1" y="301"/>
                      <a:pt x="1" y="326"/>
                    </a:cubicBezTo>
                    <a:cubicBezTo>
                      <a:pt x="1" y="352"/>
                      <a:pt x="26" y="402"/>
                      <a:pt x="26" y="427"/>
                    </a:cubicBezTo>
                    <a:cubicBezTo>
                      <a:pt x="51" y="452"/>
                      <a:pt x="51" y="477"/>
                      <a:pt x="51" y="502"/>
                    </a:cubicBezTo>
                    <a:cubicBezTo>
                      <a:pt x="76" y="527"/>
                      <a:pt x="76" y="552"/>
                      <a:pt x="76" y="577"/>
                    </a:cubicBezTo>
                    <a:cubicBezTo>
                      <a:pt x="101" y="602"/>
                      <a:pt x="101" y="627"/>
                      <a:pt x="101" y="652"/>
                    </a:cubicBezTo>
                    <a:cubicBezTo>
                      <a:pt x="126" y="677"/>
                      <a:pt x="126" y="702"/>
                      <a:pt x="126" y="727"/>
                    </a:cubicBezTo>
                    <a:cubicBezTo>
                      <a:pt x="126" y="753"/>
                      <a:pt x="151" y="778"/>
                      <a:pt x="151" y="803"/>
                    </a:cubicBezTo>
                    <a:cubicBezTo>
                      <a:pt x="151" y="803"/>
                      <a:pt x="151" y="828"/>
                      <a:pt x="151" y="853"/>
                    </a:cubicBezTo>
                    <a:cubicBezTo>
                      <a:pt x="176" y="828"/>
                      <a:pt x="176" y="828"/>
                      <a:pt x="201" y="803"/>
                    </a:cubicBezTo>
                    <a:cubicBezTo>
                      <a:pt x="226" y="803"/>
                      <a:pt x="226" y="778"/>
                      <a:pt x="251" y="778"/>
                    </a:cubicBezTo>
                    <a:cubicBezTo>
                      <a:pt x="276" y="753"/>
                      <a:pt x="301" y="727"/>
                      <a:pt x="301" y="727"/>
                    </a:cubicBezTo>
                    <a:cubicBezTo>
                      <a:pt x="326" y="702"/>
                      <a:pt x="351" y="702"/>
                      <a:pt x="351" y="677"/>
                    </a:cubicBezTo>
                    <a:cubicBezTo>
                      <a:pt x="377" y="677"/>
                      <a:pt x="377" y="677"/>
                      <a:pt x="377" y="652"/>
                    </a:cubicBezTo>
                    <a:cubicBezTo>
                      <a:pt x="402" y="652"/>
                      <a:pt x="402" y="652"/>
                      <a:pt x="402" y="627"/>
                    </a:cubicBezTo>
                    <a:cubicBezTo>
                      <a:pt x="427" y="627"/>
                      <a:pt x="452" y="602"/>
                      <a:pt x="477" y="577"/>
                    </a:cubicBezTo>
                    <a:cubicBezTo>
                      <a:pt x="477" y="577"/>
                      <a:pt x="477" y="552"/>
                      <a:pt x="502" y="552"/>
                    </a:cubicBezTo>
                    <a:cubicBezTo>
                      <a:pt x="477" y="427"/>
                      <a:pt x="452" y="301"/>
                      <a:pt x="427" y="176"/>
                    </a:cubicBezTo>
                    <a:cubicBezTo>
                      <a:pt x="402" y="126"/>
                      <a:pt x="402" y="76"/>
                      <a:pt x="377" y="26"/>
                    </a:cubicBezTo>
                    <a:cubicBezTo>
                      <a:pt x="377" y="1"/>
                      <a:pt x="377"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8"/>
              <p:cNvSpPr/>
              <p:nvPr/>
            </p:nvSpPr>
            <p:spPr>
              <a:xfrm>
                <a:off x="4730100" y="1158550"/>
                <a:ext cx="338375" cy="524450"/>
              </a:xfrm>
              <a:custGeom>
                <a:avLst/>
                <a:gdLst/>
                <a:ahLst/>
                <a:cxnLst/>
                <a:rect l="l" t="t" r="r" b="b"/>
                <a:pathLst>
                  <a:path w="13535" h="20978" extrusionOk="0">
                    <a:moveTo>
                      <a:pt x="4211" y="3609"/>
                    </a:moveTo>
                    <a:cubicBezTo>
                      <a:pt x="4236" y="3609"/>
                      <a:pt x="4236" y="3634"/>
                      <a:pt x="4236" y="3659"/>
                    </a:cubicBezTo>
                    <a:cubicBezTo>
                      <a:pt x="4211" y="3735"/>
                      <a:pt x="4186" y="3785"/>
                      <a:pt x="4161" y="3860"/>
                    </a:cubicBezTo>
                    <a:cubicBezTo>
                      <a:pt x="4161" y="3910"/>
                      <a:pt x="4136" y="3960"/>
                      <a:pt x="4111" y="4010"/>
                    </a:cubicBezTo>
                    <a:cubicBezTo>
                      <a:pt x="4086" y="4085"/>
                      <a:pt x="4061" y="4136"/>
                      <a:pt x="4036" y="4186"/>
                    </a:cubicBezTo>
                    <a:cubicBezTo>
                      <a:pt x="4011" y="4236"/>
                      <a:pt x="3986" y="4286"/>
                      <a:pt x="3961" y="4336"/>
                    </a:cubicBezTo>
                    <a:cubicBezTo>
                      <a:pt x="3961" y="4361"/>
                      <a:pt x="3936" y="4361"/>
                      <a:pt x="3936" y="4361"/>
                    </a:cubicBezTo>
                    <a:cubicBezTo>
                      <a:pt x="3936" y="4386"/>
                      <a:pt x="3936" y="4411"/>
                      <a:pt x="3961" y="4436"/>
                    </a:cubicBezTo>
                    <a:cubicBezTo>
                      <a:pt x="3961" y="4512"/>
                      <a:pt x="3961" y="4562"/>
                      <a:pt x="3986" y="4637"/>
                    </a:cubicBezTo>
                    <a:cubicBezTo>
                      <a:pt x="3986" y="4662"/>
                      <a:pt x="3986" y="4662"/>
                      <a:pt x="4011" y="4687"/>
                    </a:cubicBezTo>
                    <a:cubicBezTo>
                      <a:pt x="4036" y="4662"/>
                      <a:pt x="4061" y="4637"/>
                      <a:pt x="4086" y="4612"/>
                    </a:cubicBezTo>
                    <a:cubicBezTo>
                      <a:pt x="4086" y="4587"/>
                      <a:pt x="4111" y="4587"/>
                      <a:pt x="4136" y="4562"/>
                    </a:cubicBezTo>
                    <a:cubicBezTo>
                      <a:pt x="4161" y="4537"/>
                      <a:pt x="4161" y="4537"/>
                      <a:pt x="4186" y="4512"/>
                    </a:cubicBezTo>
                    <a:cubicBezTo>
                      <a:pt x="4211" y="4486"/>
                      <a:pt x="4236" y="4461"/>
                      <a:pt x="4261" y="4436"/>
                    </a:cubicBezTo>
                    <a:cubicBezTo>
                      <a:pt x="4286" y="4411"/>
                      <a:pt x="4312" y="4386"/>
                      <a:pt x="4337" y="4361"/>
                    </a:cubicBezTo>
                    <a:cubicBezTo>
                      <a:pt x="4362" y="4336"/>
                      <a:pt x="4387" y="4311"/>
                      <a:pt x="4412" y="4311"/>
                    </a:cubicBezTo>
                    <a:cubicBezTo>
                      <a:pt x="4437" y="4286"/>
                      <a:pt x="4462" y="4261"/>
                      <a:pt x="4487" y="4261"/>
                    </a:cubicBezTo>
                    <a:lnTo>
                      <a:pt x="4512" y="4261"/>
                    </a:lnTo>
                    <a:cubicBezTo>
                      <a:pt x="4537" y="4261"/>
                      <a:pt x="4562" y="4261"/>
                      <a:pt x="4562" y="4286"/>
                    </a:cubicBezTo>
                    <a:cubicBezTo>
                      <a:pt x="4562" y="4286"/>
                      <a:pt x="4587" y="4286"/>
                      <a:pt x="4587" y="4311"/>
                    </a:cubicBezTo>
                    <a:cubicBezTo>
                      <a:pt x="4587" y="4311"/>
                      <a:pt x="4587" y="4336"/>
                      <a:pt x="4587" y="4361"/>
                    </a:cubicBezTo>
                    <a:cubicBezTo>
                      <a:pt x="4587" y="4386"/>
                      <a:pt x="4587" y="4411"/>
                      <a:pt x="4612" y="4436"/>
                    </a:cubicBezTo>
                    <a:cubicBezTo>
                      <a:pt x="4612" y="4486"/>
                      <a:pt x="4637" y="4537"/>
                      <a:pt x="4637" y="4587"/>
                    </a:cubicBezTo>
                    <a:cubicBezTo>
                      <a:pt x="4637" y="4637"/>
                      <a:pt x="4662" y="4687"/>
                      <a:pt x="4662" y="4737"/>
                    </a:cubicBezTo>
                    <a:cubicBezTo>
                      <a:pt x="4662" y="4737"/>
                      <a:pt x="4662" y="4762"/>
                      <a:pt x="4662" y="4762"/>
                    </a:cubicBezTo>
                    <a:cubicBezTo>
                      <a:pt x="4713" y="4737"/>
                      <a:pt x="4763" y="4687"/>
                      <a:pt x="4788" y="4662"/>
                    </a:cubicBezTo>
                    <a:cubicBezTo>
                      <a:pt x="4838" y="4612"/>
                      <a:pt x="4863" y="4587"/>
                      <a:pt x="4913" y="4562"/>
                    </a:cubicBezTo>
                    <a:cubicBezTo>
                      <a:pt x="4913" y="4562"/>
                      <a:pt x="4913" y="4562"/>
                      <a:pt x="4913" y="4537"/>
                    </a:cubicBezTo>
                    <a:cubicBezTo>
                      <a:pt x="4913" y="4461"/>
                      <a:pt x="4913" y="4386"/>
                      <a:pt x="4913" y="4311"/>
                    </a:cubicBezTo>
                    <a:cubicBezTo>
                      <a:pt x="4913" y="4211"/>
                      <a:pt x="4913" y="4136"/>
                      <a:pt x="4913" y="4035"/>
                    </a:cubicBezTo>
                    <a:cubicBezTo>
                      <a:pt x="4913" y="4010"/>
                      <a:pt x="4963" y="3985"/>
                      <a:pt x="4988" y="3985"/>
                    </a:cubicBezTo>
                    <a:cubicBezTo>
                      <a:pt x="5013" y="3985"/>
                      <a:pt x="5063" y="4010"/>
                      <a:pt x="5063" y="4035"/>
                    </a:cubicBezTo>
                    <a:cubicBezTo>
                      <a:pt x="5038" y="4136"/>
                      <a:pt x="5038" y="4236"/>
                      <a:pt x="5038" y="4311"/>
                    </a:cubicBezTo>
                    <a:cubicBezTo>
                      <a:pt x="5038" y="4361"/>
                      <a:pt x="5038" y="4411"/>
                      <a:pt x="5038" y="4436"/>
                    </a:cubicBezTo>
                    <a:cubicBezTo>
                      <a:pt x="5063" y="4436"/>
                      <a:pt x="5063" y="4436"/>
                      <a:pt x="5063" y="4411"/>
                    </a:cubicBezTo>
                    <a:cubicBezTo>
                      <a:pt x="5114" y="4386"/>
                      <a:pt x="5164" y="4336"/>
                      <a:pt x="5214" y="4286"/>
                    </a:cubicBezTo>
                    <a:cubicBezTo>
                      <a:pt x="5264" y="4261"/>
                      <a:pt x="5289" y="4236"/>
                      <a:pt x="5339" y="4186"/>
                    </a:cubicBezTo>
                    <a:lnTo>
                      <a:pt x="5389" y="4186"/>
                    </a:lnTo>
                    <a:cubicBezTo>
                      <a:pt x="5414" y="4211"/>
                      <a:pt x="5414" y="4236"/>
                      <a:pt x="5389" y="4261"/>
                    </a:cubicBezTo>
                    <a:cubicBezTo>
                      <a:pt x="5364" y="4286"/>
                      <a:pt x="5314" y="4336"/>
                      <a:pt x="5264" y="4361"/>
                    </a:cubicBezTo>
                    <a:cubicBezTo>
                      <a:pt x="5239" y="4386"/>
                      <a:pt x="5214" y="4386"/>
                      <a:pt x="5189" y="4411"/>
                    </a:cubicBezTo>
                    <a:cubicBezTo>
                      <a:pt x="5164" y="4436"/>
                      <a:pt x="5164" y="4461"/>
                      <a:pt x="5139" y="4461"/>
                    </a:cubicBezTo>
                    <a:cubicBezTo>
                      <a:pt x="5114" y="4486"/>
                      <a:pt x="5088" y="4512"/>
                      <a:pt x="5063" y="4512"/>
                    </a:cubicBezTo>
                    <a:cubicBezTo>
                      <a:pt x="5139" y="4537"/>
                      <a:pt x="5189" y="4562"/>
                      <a:pt x="5264" y="4587"/>
                    </a:cubicBezTo>
                    <a:cubicBezTo>
                      <a:pt x="5339" y="4612"/>
                      <a:pt x="5439" y="4637"/>
                      <a:pt x="5515" y="4662"/>
                    </a:cubicBezTo>
                    <a:cubicBezTo>
                      <a:pt x="5565" y="4662"/>
                      <a:pt x="5565" y="4712"/>
                      <a:pt x="5565" y="4737"/>
                    </a:cubicBezTo>
                    <a:cubicBezTo>
                      <a:pt x="5565" y="4787"/>
                      <a:pt x="5515" y="4787"/>
                      <a:pt x="5489" y="4787"/>
                    </a:cubicBezTo>
                    <a:cubicBezTo>
                      <a:pt x="5389" y="4762"/>
                      <a:pt x="5314" y="4737"/>
                      <a:pt x="5214" y="4712"/>
                    </a:cubicBezTo>
                    <a:cubicBezTo>
                      <a:pt x="5139" y="4687"/>
                      <a:pt x="5038" y="4662"/>
                      <a:pt x="4963" y="4637"/>
                    </a:cubicBezTo>
                    <a:cubicBezTo>
                      <a:pt x="4963" y="4637"/>
                      <a:pt x="4938" y="4637"/>
                      <a:pt x="4938" y="4612"/>
                    </a:cubicBezTo>
                    <a:cubicBezTo>
                      <a:pt x="4913" y="4637"/>
                      <a:pt x="4888" y="4662"/>
                      <a:pt x="4838" y="4687"/>
                    </a:cubicBezTo>
                    <a:cubicBezTo>
                      <a:pt x="4788" y="4737"/>
                      <a:pt x="4763" y="4787"/>
                      <a:pt x="4713" y="4812"/>
                    </a:cubicBezTo>
                    <a:cubicBezTo>
                      <a:pt x="4687" y="4812"/>
                      <a:pt x="4687" y="4837"/>
                      <a:pt x="4687" y="4837"/>
                    </a:cubicBezTo>
                    <a:cubicBezTo>
                      <a:pt x="4713" y="4862"/>
                      <a:pt x="4738" y="4862"/>
                      <a:pt x="4763" y="4887"/>
                    </a:cubicBezTo>
                    <a:cubicBezTo>
                      <a:pt x="4813" y="4887"/>
                      <a:pt x="4838" y="4913"/>
                      <a:pt x="4888" y="4938"/>
                    </a:cubicBezTo>
                    <a:cubicBezTo>
                      <a:pt x="4913" y="4963"/>
                      <a:pt x="4963" y="4963"/>
                      <a:pt x="5013" y="4988"/>
                    </a:cubicBezTo>
                    <a:cubicBezTo>
                      <a:pt x="5038" y="5013"/>
                      <a:pt x="5088" y="5013"/>
                      <a:pt x="5139" y="5038"/>
                    </a:cubicBezTo>
                    <a:cubicBezTo>
                      <a:pt x="5189" y="5038"/>
                      <a:pt x="5239" y="5063"/>
                      <a:pt x="5289" y="5088"/>
                    </a:cubicBezTo>
                    <a:cubicBezTo>
                      <a:pt x="5314" y="5088"/>
                      <a:pt x="5339" y="5113"/>
                      <a:pt x="5339" y="5138"/>
                    </a:cubicBezTo>
                    <a:cubicBezTo>
                      <a:pt x="5364" y="5163"/>
                      <a:pt x="5339" y="5188"/>
                      <a:pt x="5339" y="5213"/>
                    </a:cubicBezTo>
                    <a:cubicBezTo>
                      <a:pt x="5314" y="5238"/>
                      <a:pt x="5314" y="5238"/>
                      <a:pt x="5289" y="5238"/>
                    </a:cubicBezTo>
                    <a:cubicBezTo>
                      <a:pt x="5264" y="5263"/>
                      <a:pt x="5214" y="5288"/>
                      <a:pt x="5189" y="5314"/>
                    </a:cubicBezTo>
                    <a:cubicBezTo>
                      <a:pt x="5139" y="5339"/>
                      <a:pt x="5088" y="5364"/>
                      <a:pt x="5038" y="5389"/>
                    </a:cubicBezTo>
                    <a:cubicBezTo>
                      <a:pt x="5013" y="5414"/>
                      <a:pt x="4963" y="5439"/>
                      <a:pt x="4938" y="5464"/>
                    </a:cubicBezTo>
                    <a:cubicBezTo>
                      <a:pt x="4888" y="5464"/>
                      <a:pt x="4863" y="5489"/>
                      <a:pt x="4838" y="5489"/>
                    </a:cubicBezTo>
                    <a:cubicBezTo>
                      <a:pt x="4913" y="5514"/>
                      <a:pt x="4988" y="5539"/>
                      <a:pt x="5063" y="5564"/>
                    </a:cubicBezTo>
                    <a:cubicBezTo>
                      <a:pt x="5088" y="5564"/>
                      <a:pt x="5114" y="5589"/>
                      <a:pt x="5139" y="5589"/>
                    </a:cubicBezTo>
                    <a:lnTo>
                      <a:pt x="5189" y="5589"/>
                    </a:lnTo>
                    <a:cubicBezTo>
                      <a:pt x="5289" y="5539"/>
                      <a:pt x="5389" y="5489"/>
                      <a:pt x="5515" y="5464"/>
                    </a:cubicBezTo>
                    <a:cubicBezTo>
                      <a:pt x="5615" y="5414"/>
                      <a:pt x="5715" y="5389"/>
                      <a:pt x="5840" y="5339"/>
                    </a:cubicBezTo>
                    <a:cubicBezTo>
                      <a:pt x="5865" y="5339"/>
                      <a:pt x="5890" y="5339"/>
                      <a:pt x="5890" y="5364"/>
                    </a:cubicBezTo>
                    <a:cubicBezTo>
                      <a:pt x="5916" y="5364"/>
                      <a:pt x="5916" y="5389"/>
                      <a:pt x="5916" y="5414"/>
                    </a:cubicBezTo>
                    <a:cubicBezTo>
                      <a:pt x="5941" y="5439"/>
                      <a:pt x="5916" y="5489"/>
                      <a:pt x="5890" y="5489"/>
                    </a:cubicBezTo>
                    <a:cubicBezTo>
                      <a:pt x="5765" y="5539"/>
                      <a:pt x="5665" y="5589"/>
                      <a:pt x="5540" y="5614"/>
                    </a:cubicBezTo>
                    <a:cubicBezTo>
                      <a:pt x="5489" y="5639"/>
                      <a:pt x="5439" y="5664"/>
                      <a:pt x="5389" y="5664"/>
                    </a:cubicBezTo>
                    <a:cubicBezTo>
                      <a:pt x="5414" y="5689"/>
                      <a:pt x="5414" y="5689"/>
                      <a:pt x="5439" y="5689"/>
                    </a:cubicBezTo>
                    <a:cubicBezTo>
                      <a:pt x="5489" y="5715"/>
                      <a:pt x="5565" y="5740"/>
                      <a:pt x="5615" y="5740"/>
                    </a:cubicBezTo>
                    <a:cubicBezTo>
                      <a:pt x="5690" y="5765"/>
                      <a:pt x="5740" y="5790"/>
                      <a:pt x="5815" y="5815"/>
                    </a:cubicBezTo>
                    <a:cubicBezTo>
                      <a:pt x="5840" y="5840"/>
                      <a:pt x="5840" y="5890"/>
                      <a:pt x="5840" y="5915"/>
                    </a:cubicBezTo>
                    <a:cubicBezTo>
                      <a:pt x="5823" y="5933"/>
                      <a:pt x="5805" y="5951"/>
                      <a:pt x="5778" y="5951"/>
                    </a:cubicBezTo>
                    <a:cubicBezTo>
                      <a:pt x="5767" y="5951"/>
                      <a:pt x="5755" y="5947"/>
                      <a:pt x="5740" y="5940"/>
                    </a:cubicBezTo>
                    <a:cubicBezTo>
                      <a:pt x="5690" y="5940"/>
                      <a:pt x="5640" y="5915"/>
                      <a:pt x="5590" y="5915"/>
                    </a:cubicBezTo>
                    <a:cubicBezTo>
                      <a:pt x="5540" y="5890"/>
                      <a:pt x="5489" y="5865"/>
                      <a:pt x="5414" y="5840"/>
                    </a:cubicBezTo>
                    <a:cubicBezTo>
                      <a:pt x="5364" y="5840"/>
                      <a:pt x="5314" y="5815"/>
                      <a:pt x="5264" y="5790"/>
                    </a:cubicBezTo>
                    <a:lnTo>
                      <a:pt x="5264" y="5790"/>
                    </a:lnTo>
                    <a:cubicBezTo>
                      <a:pt x="5289" y="5865"/>
                      <a:pt x="5339" y="5940"/>
                      <a:pt x="5364" y="5990"/>
                    </a:cubicBezTo>
                    <a:cubicBezTo>
                      <a:pt x="5414" y="6091"/>
                      <a:pt x="5464" y="6166"/>
                      <a:pt x="5515" y="6266"/>
                    </a:cubicBezTo>
                    <a:cubicBezTo>
                      <a:pt x="5540" y="6266"/>
                      <a:pt x="5515" y="6291"/>
                      <a:pt x="5515" y="6316"/>
                    </a:cubicBezTo>
                    <a:cubicBezTo>
                      <a:pt x="5489" y="6316"/>
                      <a:pt x="5464" y="6316"/>
                      <a:pt x="5464" y="6291"/>
                    </a:cubicBezTo>
                    <a:cubicBezTo>
                      <a:pt x="5414" y="6241"/>
                      <a:pt x="5389" y="6191"/>
                      <a:pt x="5364" y="6141"/>
                    </a:cubicBezTo>
                    <a:cubicBezTo>
                      <a:pt x="5339" y="6116"/>
                      <a:pt x="5314" y="6065"/>
                      <a:pt x="5289" y="6040"/>
                    </a:cubicBezTo>
                    <a:cubicBezTo>
                      <a:pt x="5239" y="5940"/>
                      <a:pt x="5214" y="5865"/>
                      <a:pt x="5164" y="5790"/>
                    </a:cubicBezTo>
                    <a:cubicBezTo>
                      <a:pt x="5164" y="5765"/>
                      <a:pt x="5164" y="5765"/>
                      <a:pt x="5164" y="5765"/>
                    </a:cubicBezTo>
                    <a:cubicBezTo>
                      <a:pt x="5114" y="5765"/>
                      <a:pt x="5088" y="5740"/>
                      <a:pt x="5038" y="5740"/>
                    </a:cubicBezTo>
                    <a:cubicBezTo>
                      <a:pt x="4963" y="5715"/>
                      <a:pt x="4863" y="5689"/>
                      <a:pt x="4788" y="5664"/>
                    </a:cubicBezTo>
                    <a:cubicBezTo>
                      <a:pt x="4788" y="5664"/>
                      <a:pt x="4788" y="5689"/>
                      <a:pt x="4788" y="5689"/>
                    </a:cubicBezTo>
                    <a:cubicBezTo>
                      <a:pt x="4813" y="5740"/>
                      <a:pt x="4813" y="5765"/>
                      <a:pt x="4838" y="5815"/>
                    </a:cubicBezTo>
                    <a:cubicBezTo>
                      <a:pt x="4863" y="5915"/>
                      <a:pt x="4888" y="6015"/>
                      <a:pt x="4888" y="6141"/>
                    </a:cubicBezTo>
                    <a:cubicBezTo>
                      <a:pt x="4913" y="6141"/>
                      <a:pt x="4913" y="6141"/>
                      <a:pt x="4913" y="6166"/>
                    </a:cubicBezTo>
                    <a:cubicBezTo>
                      <a:pt x="4913" y="6183"/>
                      <a:pt x="4900" y="6201"/>
                      <a:pt x="4884" y="6201"/>
                    </a:cubicBezTo>
                    <a:cubicBezTo>
                      <a:pt x="4878" y="6201"/>
                      <a:pt x="4870" y="6198"/>
                      <a:pt x="4863" y="6191"/>
                    </a:cubicBezTo>
                    <a:lnTo>
                      <a:pt x="4763" y="6191"/>
                    </a:lnTo>
                    <a:cubicBezTo>
                      <a:pt x="4738" y="6191"/>
                      <a:pt x="4738" y="6166"/>
                      <a:pt x="4713" y="6166"/>
                    </a:cubicBezTo>
                    <a:lnTo>
                      <a:pt x="4637" y="6141"/>
                    </a:lnTo>
                    <a:cubicBezTo>
                      <a:pt x="4612" y="6141"/>
                      <a:pt x="4587" y="6141"/>
                      <a:pt x="4562" y="6116"/>
                    </a:cubicBezTo>
                    <a:cubicBezTo>
                      <a:pt x="4512" y="6116"/>
                      <a:pt x="4437" y="6091"/>
                      <a:pt x="4387" y="6091"/>
                    </a:cubicBezTo>
                    <a:cubicBezTo>
                      <a:pt x="4362" y="6091"/>
                      <a:pt x="4337" y="6065"/>
                      <a:pt x="4312" y="6065"/>
                    </a:cubicBezTo>
                    <a:cubicBezTo>
                      <a:pt x="4337" y="6141"/>
                      <a:pt x="4362" y="6241"/>
                      <a:pt x="4387" y="6341"/>
                    </a:cubicBezTo>
                    <a:cubicBezTo>
                      <a:pt x="4487" y="6366"/>
                      <a:pt x="4562" y="6416"/>
                      <a:pt x="4637" y="6466"/>
                    </a:cubicBezTo>
                    <a:cubicBezTo>
                      <a:pt x="4713" y="6542"/>
                      <a:pt x="4813" y="6592"/>
                      <a:pt x="4888" y="6642"/>
                    </a:cubicBezTo>
                    <a:cubicBezTo>
                      <a:pt x="4913" y="6667"/>
                      <a:pt x="4938" y="6692"/>
                      <a:pt x="4913" y="6717"/>
                    </a:cubicBezTo>
                    <a:cubicBezTo>
                      <a:pt x="4888" y="6742"/>
                      <a:pt x="4863" y="6742"/>
                      <a:pt x="4838" y="6742"/>
                    </a:cubicBezTo>
                    <a:cubicBezTo>
                      <a:pt x="4763" y="6692"/>
                      <a:pt x="4662" y="6642"/>
                      <a:pt x="4587" y="6592"/>
                    </a:cubicBezTo>
                    <a:cubicBezTo>
                      <a:pt x="4537" y="6567"/>
                      <a:pt x="4487" y="6517"/>
                      <a:pt x="4437" y="6492"/>
                    </a:cubicBezTo>
                    <a:lnTo>
                      <a:pt x="4437" y="6492"/>
                    </a:lnTo>
                    <a:cubicBezTo>
                      <a:pt x="4437" y="6567"/>
                      <a:pt x="4462" y="6642"/>
                      <a:pt x="4487" y="6717"/>
                    </a:cubicBezTo>
                    <a:cubicBezTo>
                      <a:pt x="4487" y="6792"/>
                      <a:pt x="4512" y="6842"/>
                      <a:pt x="4512" y="6918"/>
                    </a:cubicBezTo>
                    <a:cubicBezTo>
                      <a:pt x="4512" y="6968"/>
                      <a:pt x="4537" y="7018"/>
                      <a:pt x="4537" y="7093"/>
                    </a:cubicBezTo>
                    <a:cubicBezTo>
                      <a:pt x="4537" y="7118"/>
                      <a:pt x="4512" y="7143"/>
                      <a:pt x="4487" y="7143"/>
                    </a:cubicBezTo>
                    <a:cubicBezTo>
                      <a:pt x="4462" y="7143"/>
                      <a:pt x="4437" y="7118"/>
                      <a:pt x="4437" y="7093"/>
                    </a:cubicBezTo>
                    <a:cubicBezTo>
                      <a:pt x="4437" y="7068"/>
                      <a:pt x="4412" y="7043"/>
                      <a:pt x="4412" y="7018"/>
                    </a:cubicBezTo>
                    <a:cubicBezTo>
                      <a:pt x="4412" y="6993"/>
                      <a:pt x="4412" y="6943"/>
                      <a:pt x="4412" y="6918"/>
                    </a:cubicBezTo>
                    <a:cubicBezTo>
                      <a:pt x="4387" y="6867"/>
                      <a:pt x="4387" y="6792"/>
                      <a:pt x="4362" y="6717"/>
                    </a:cubicBezTo>
                    <a:cubicBezTo>
                      <a:pt x="4362" y="6667"/>
                      <a:pt x="4337" y="6617"/>
                      <a:pt x="4312" y="6542"/>
                    </a:cubicBezTo>
                    <a:cubicBezTo>
                      <a:pt x="4286" y="6592"/>
                      <a:pt x="4261" y="6642"/>
                      <a:pt x="4236" y="6692"/>
                    </a:cubicBezTo>
                    <a:cubicBezTo>
                      <a:pt x="4236" y="6742"/>
                      <a:pt x="4211" y="6767"/>
                      <a:pt x="4211" y="6792"/>
                    </a:cubicBezTo>
                    <a:cubicBezTo>
                      <a:pt x="4186" y="6817"/>
                      <a:pt x="4161" y="6842"/>
                      <a:pt x="4136" y="6893"/>
                    </a:cubicBezTo>
                    <a:cubicBezTo>
                      <a:pt x="4124" y="6905"/>
                      <a:pt x="4111" y="6911"/>
                      <a:pt x="4098" y="6911"/>
                    </a:cubicBezTo>
                    <a:cubicBezTo>
                      <a:pt x="4086" y="6911"/>
                      <a:pt x="4073" y="6905"/>
                      <a:pt x="4061" y="6893"/>
                    </a:cubicBezTo>
                    <a:cubicBezTo>
                      <a:pt x="4036" y="6893"/>
                      <a:pt x="4036" y="6867"/>
                      <a:pt x="4036" y="6867"/>
                    </a:cubicBezTo>
                    <a:cubicBezTo>
                      <a:pt x="4011" y="6842"/>
                      <a:pt x="4036" y="6842"/>
                      <a:pt x="4036" y="6817"/>
                    </a:cubicBezTo>
                    <a:cubicBezTo>
                      <a:pt x="4061" y="6767"/>
                      <a:pt x="4086" y="6742"/>
                      <a:pt x="4111" y="6692"/>
                    </a:cubicBezTo>
                    <a:cubicBezTo>
                      <a:pt x="4111" y="6642"/>
                      <a:pt x="4136" y="6617"/>
                      <a:pt x="4161" y="6592"/>
                    </a:cubicBezTo>
                    <a:cubicBezTo>
                      <a:pt x="4186" y="6542"/>
                      <a:pt x="4186" y="6492"/>
                      <a:pt x="4211" y="6466"/>
                    </a:cubicBezTo>
                    <a:cubicBezTo>
                      <a:pt x="4236" y="6441"/>
                      <a:pt x="4236" y="6391"/>
                      <a:pt x="4261" y="6366"/>
                    </a:cubicBezTo>
                    <a:lnTo>
                      <a:pt x="4286" y="6366"/>
                    </a:lnTo>
                    <a:cubicBezTo>
                      <a:pt x="4286" y="6366"/>
                      <a:pt x="4286" y="6341"/>
                      <a:pt x="4286" y="6341"/>
                    </a:cubicBezTo>
                    <a:cubicBezTo>
                      <a:pt x="4261" y="6266"/>
                      <a:pt x="4236" y="6216"/>
                      <a:pt x="4236" y="6141"/>
                    </a:cubicBezTo>
                    <a:cubicBezTo>
                      <a:pt x="4211" y="6116"/>
                      <a:pt x="4211" y="6065"/>
                      <a:pt x="4211" y="6040"/>
                    </a:cubicBezTo>
                    <a:cubicBezTo>
                      <a:pt x="4186" y="6065"/>
                      <a:pt x="4161" y="6065"/>
                      <a:pt x="4136" y="6091"/>
                    </a:cubicBezTo>
                    <a:cubicBezTo>
                      <a:pt x="4136" y="6091"/>
                      <a:pt x="4111" y="6116"/>
                      <a:pt x="4086" y="6141"/>
                    </a:cubicBezTo>
                    <a:cubicBezTo>
                      <a:pt x="4086" y="6141"/>
                      <a:pt x="4061" y="6166"/>
                      <a:pt x="4036" y="6166"/>
                    </a:cubicBezTo>
                    <a:cubicBezTo>
                      <a:pt x="4011" y="6191"/>
                      <a:pt x="4011" y="6191"/>
                      <a:pt x="3986" y="6216"/>
                    </a:cubicBezTo>
                    <a:cubicBezTo>
                      <a:pt x="3961" y="6216"/>
                      <a:pt x="3961" y="6241"/>
                      <a:pt x="3936" y="6266"/>
                    </a:cubicBezTo>
                    <a:cubicBezTo>
                      <a:pt x="3911" y="6266"/>
                      <a:pt x="3911" y="6266"/>
                      <a:pt x="3885" y="6291"/>
                    </a:cubicBezTo>
                    <a:cubicBezTo>
                      <a:pt x="3885" y="6291"/>
                      <a:pt x="3860" y="6316"/>
                      <a:pt x="3835" y="6316"/>
                    </a:cubicBezTo>
                    <a:cubicBezTo>
                      <a:pt x="3835" y="6329"/>
                      <a:pt x="3829" y="6335"/>
                      <a:pt x="3823" y="6335"/>
                    </a:cubicBezTo>
                    <a:cubicBezTo>
                      <a:pt x="3817" y="6335"/>
                      <a:pt x="3810" y="6329"/>
                      <a:pt x="3810" y="6316"/>
                    </a:cubicBezTo>
                    <a:cubicBezTo>
                      <a:pt x="3785" y="6316"/>
                      <a:pt x="3785" y="6291"/>
                      <a:pt x="3785" y="6291"/>
                    </a:cubicBezTo>
                    <a:cubicBezTo>
                      <a:pt x="3785" y="6266"/>
                      <a:pt x="3760" y="6241"/>
                      <a:pt x="3760" y="6241"/>
                    </a:cubicBezTo>
                    <a:cubicBezTo>
                      <a:pt x="3760" y="6216"/>
                      <a:pt x="3735" y="6191"/>
                      <a:pt x="3735" y="6166"/>
                    </a:cubicBezTo>
                    <a:cubicBezTo>
                      <a:pt x="3710" y="6141"/>
                      <a:pt x="3710" y="6116"/>
                      <a:pt x="3710" y="6091"/>
                    </a:cubicBezTo>
                    <a:cubicBezTo>
                      <a:pt x="3685" y="6065"/>
                      <a:pt x="3685" y="6040"/>
                      <a:pt x="3660" y="6015"/>
                    </a:cubicBezTo>
                    <a:cubicBezTo>
                      <a:pt x="3660" y="5990"/>
                      <a:pt x="3660" y="5965"/>
                      <a:pt x="3635" y="5940"/>
                    </a:cubicBezTo>
                    <a:cubicBezTo>
                      <a:pt x="3635" y="5915"/>
                      <a:pt x="3610" y="5890"/>
                      <a:pt x="3610" y="5865"/>
                    </a:cubicBezTo>
                    <a:cubicBezTo>
                      <a:pt x="3585" y="5840"/>
                      <a:pt x="3585" y="5815"/>
                      <a:pt x="3585" y="5790"/>
                    </a:cubicBezTo>
                    <a:cubicBezTo>
                      <a:pt x="3585" y="5790"/>
                      <a:pt x="3585" y="5790"/>
                      <a:pt x="3560" y="5815"/>
                    </a:cubicBezTo>
                    <a:cubicBezTo>
                      <a:pt x="3535" y="5840"/>
                      <a:pt x="3484" y="5890"/>
                      <a:pt x="3434" y="5940"/>
                    </a:cubicBezTo>
                    <a:cubicBezTo>
                      <a:pt x="3409" y="5965"/>
                      <a:pt x="3384" y="5990"/>
                      <a:pt x="3334" y="6015"/>
                    </a:cubicBezTo>
                    <a:cubicBezTo>
                      <a:pt x="3334" y="6015"/>
                      <a:pt x="3334" y="6015"/>
                      <a:pt x="3334" y="6040"/>
                    </a:cubicBezTo>
                    <a:cubicBezTo>
                      <a:pt x="3334" y="6040"/>
                      <a:pt x="3334" y="6040"/>
                      <a:pt x="3309" y="6065"/>
                    </a:cubicBezTo>
                    <a:cubicBezTo>
                      <a:pt x="3334" y="6216"/>
                      <a:pt x="3309" y="6391"/>
                      <a:pt x="3309" y="6567"/>
                    </a:cubicBezTo>
                    <a:cubicBezTo>
                      <a:pt x="3309" y="6567"/>
                      <a:pt x="3284" y="6592"/>
                      <a:pt x="3259" y="6592"/>
                    </a:cubicBezTo>
                    <a:cubicBezTo>
                      <a:pt x="3234" y="6592"/>
                      <a:pt x="3234" y="6567"/>
                      <a:pt x="3234" y="6542"/>
                    </a:cubicBezTo>
                    <a:cubicBezTo>
                      <a:pt x="3234" y="6466"/>
                      <a:pt x="3234" y="6366"/>
                      <a:pt x="3234" y="6266"/>
                    </a:cubicBezTo>
                    <a:cubicBezTo>
                      <a:pt x="3234" y="6216"/>
                      <a:pt x="3234" y="6166"/>
                      <a:pt x="3234" y="6116"/>
                    </a:cubicBezTo>
                    <a:cubicBezTo>
                      <a:pt x="3209" y="6141"/>
                      <a:pt x="3184" y="6166"/>
                      <a:pt x="3134" y="6191"/>
                    </a:cubicBezTo>
                    <a:cubicBezTo>
                      <a:pt x="3109" y="6216"/>
                      <a:pt x="3058" y="6266"/>
                      <a:pt x="3008" y="6291"/>
                    </a:cubicBezTo>
                    <a:cubicBezTo>
                      <a:pt x="2958" y="6341"/>
                      <a:pt x="2933" y="6366"/>
                      <a:pt x="2883" y="6416"/>
                    </a:cubicBezTo>
                    <a:lnTo>
                      <a:pt x="2833" y="6416"/>
                    </a:lnTo>
                    <a:cubicBezTo>
                      <a:pt x="2833" y="6391"/>
                      <a:pt x="2833" y="6391"/>
                      <a:pt x="2833" y="6366"/>
                    </a:cubicBezTo>
                    <a:cubicBezTo>
                      <a:pt x="2883" y="6341"/>
                      <a:pt x="2933" y="6291"/>
                      <a:pt x="2958" y="6266"/>
                    </a:cubicBezTo>
                    <a:cubicBezTo>
                      <a:pt x="3008" y="6216"/>
                      <a:pt x="3058" y="6191"/>
                      <a:pt x="3109" y="6141"/>
                    </a:cubicBezTo>
                    <a:cubicBezTo>
                      <a:pt x="3134" y="6116"/>
                      <a:pt x="3159" y="6091"/>
                      <a:pt x="3184" y="6065"/>
                    </a:cubicBezTo>
                    <a:cubicBezTo>
                      <a:pt x="3134" y="6065"/>
                      <a:pt x="3083" y="6040"/>
                      <a:pt x="3033" y="6040"/>
                    </a:cubicBezTo>
                    <a:cubicBezTo>
                      <a:pt x="3008" y="6040"/>
                      <a:pt x="2958" y="6040"/>
                      <a:pt x="2933" y="6015"/>
                    </a:cubicBezTo>
                    <a:cubicBezTo>
                      <a:pt x="2858" y="6015"/>
                      <a:pt x="2808" y="5990"/>
                      <a:pt x="2758" y="5990"/>
                    </a:cubicBezTo>
                    <a:cubicBezTo>
                      <a:pt x="2733" y="5965"/>
                      <a:pt x="2707" y="5915"/>
                      <a:pt x="2707" y="5890"/>
                    </a:cubicBezTo>
                    <a:cubicBezTo>
                      <a:pt x="2733" y="5865"/>
                      <a:pt x="2733" y="5865"/>
                      <a:pt x="2758" y="5840"/>
                    </a:cubicBezTo>
                    <a:lnTo>
                      <a:pt x="2808" y="5840"/>
                    </a:lnTo>
                    <a:cubicBezTo>
                      <a:pt x="2833" y="5840"/>
                      <a:pt x="2858" y="5840"/>
                      <a:pt x="2883" y="5865"/>
                    </a:cubicBezTo>
                    <a:cubicBezTo>
                      <a:pt x="2958" y="5865"/>
                      <a:pt x="3033" y="5865"/>
                      <a:pt x="3083" y="5890"/>
                    </a:cubicBezTo>
                    <a:cubicBezTo>
                      <a:pt x="3159" y="5890"/>
                      <a:pt x="3234" y="5915"/>
                      <a:pt x="3284" y="5915"/>
                    </a:cubicBezTo>
                    <a:cubicBezTo>
                      <a:pt x="3309" y="5940"/>
                      <a:pt x="3309" y="5940"/>
                      <a:pt x="3309" y="5940"/>
                    </a:cubicBezTo>
                    <a:cubicBezTo>
                      <a:pt x="3334" y="5915"/>
                      <a:pt x="3359" y="5890"/>
                      <a:pt x="3384" y="5865"/>
                    </a:cubicBezTo>
                    <a:cubicBezTo>
                      <a:pt x="3409" y="5840"/>
                      <a:pt x="3459" y="5790"/>
                      <a:pt x="3510" y="5740"/>
                    </a:cubicBezTo>
                    <a:cubicBezTo>
                      <a:pt x="3535" y="5740"/>
                      <a:pt x="3535" y="5715"/>
                      <a:pt x="3535" y="5715"/>
                    </a:cubicBezTo>
                    <a:cubicBezTo>
                      <a:pt x="3459" y="5689"/>
                      <a:pt x="3409" y="5664"/>
                      <a:pt x="3359" y="5664"/>
                    </a:cubicBezTo>
                    <a:cubicBezTo>
                      <a:pt x="3309" y="5639"/>
                      <a:pt x="3234" y="5639"/>
                      <a:pt x="3184" y="5614"/>
                    </a:cubicBezTo>
                    <a:lnTo>
                      <a:pt x="3134" y="5614"/>
                    </a:lnTo>
                    <a:cubicBezTo>
                      <a:pt x="3109" y="5589"/>
                      <a:pt x="3109" y="5589"/>
                      <a:pt x="3083" y="5589"/>
                    </a:cubicBezTo>
                    <a:cubicBezTo>
                      <a:pt x="3058" y="5589"/>
                      <a:pt x="3058" y="5564"/>
                      <a:pt x="3058" y="5539"/>
                    </a:cubicBezTo>
                    <a:cubicBezTo>
                      <a:pt x="3058" y="5514"/>
                      <a:pt x="3083" y="5514"/>
                      <a:pt x="3083" y="5514"/>
                    </a:cubicBezTo>
                    <a:cubicBezTo>
                      <a:pt x="3159" y="5464"/>
                      <a:pt x="3209" y="5414"/>
                      <a:pt x="3259" y="5364"/>
                    </a:cubicBezTo>
                    <a:cubicBezTo>
                      <a:pt x="3284" y="5339"/>
                      <a:pt x="3309" y="5339"/>
                      <a:pt x="3334" y="5314"/>
                    </a:cubicBezTo>
                    <a:cubicBezTo>
                      <a:pt x="3359" y="5288"/>
                      <a:pt x="3384" y="5263"/>
                      <a:pt x="3409" y="5238"/>
                    </a:cubicBezTo>
                    <a:cubicBezTo>
                      <a:pt x="3434" y="5238"/>
                      <a:pt x="3459" y="5213"/>
                      <a:pt x="3484" y="5188"/>
                    </a:cubicBezTo>
                    <a:cubicBezTo>
                      <a:pt x="3459" y="5188"/>
                      <a:pt x="3434" y="5163"/>
                      <a:pt x="3384" y="5163"/>
                    </a:cubicBezTo>
                    <a:cubicBezTo>
                      <a:pt x="3334" y="5138"/>
                      <a:pt x="3259" y="5113"/>
                      <a:pt x="3209" y="5113"/>
                    </a:cubicBezTo>
                    <a:cubicBezTo>
                      <a:pt x="3184" y="5088"/>
                      <a:pt x="3159" y="5088"/>
                      <a:pt x="3159" y="5088"/>
                    </a:cubicBezTo>
                    <a:lnTo>
                      <a:pt x="3134" y="5088"/>
                    </a:lnTo>
                    <a:cubicBezTo>
                      <a:pt x="3109" y="5113"/>
                      <a:pt x="3058" y="5138"/>
                      <a:pt x="3033" y="5163"/>
                    </a:cubicBezTo>
                    <a:cubicBezTo>
                      <a:pt x="2958" y="5213"/>
                      <a:pt x="2883" y="5263"/>
                      <a:pt x="2808" y="5314"/>
                    </a:cubicBezTo>
                    <a:cubicBezTo>
                      <a:pt x="2783" y="5339"/>
                      <a:pt x="2758" y="5339"/>
                      <a:pt x="2758" y="5339"/>
                    </a:cubicBezTo>
                    <a:cubicBezTo>
                      <a:pt x="2733" y="5314"/>
                      <a:pt x="2707" y="5314"/>
                      <a:pt x="2707" y="5288"/>
                    </a:cubicBezTo>
                    <a:cubicBezTo>
                      <a:pt x="2682" y="5263"/>
                      <a:pt x="2682" y="5213"/>
                      <a:pt x="2707" y="5213"/>
                    </a:cubicBezTo>
                    <a:cubicBezTo>
                      <a:pt x="2783" y="5163"/>
                      <a:pt x="2833" y="5113"/>
                      <a:pt x="2908" y="5063"/>
                    </a:cubicBezTo>
                    <a:cubicBezTo>
                      <a:pt x="2933" y="5038"/>
                      <a:pt x="2933" y="5038"/>
                      <a:pt x="2958" y="5013"/>
                    </a:cubicBezTo>
                    <a:cubicBezTo>
                      <a:pt x="2933" y="5013"/>
                      <a:pt x="2883" y="4988"/>
                      <a:pt x="2858" y="4988"/>
                    </a:cubicBezTo>
                    <a:cubicBezTo>
                      <a:pt x="2833" y="4988"/>
                      <a:pt x="2808" y="4963"/>
                      <a:pt x="2783" y="4963"/>
                    </a:cubicBezTo>
                    <a:cubicBezTo>
                      <a:pt x="2733" y="4938"/>
                      <a:pt x="2707" y="4938"/>
                      <a:pt x="2682" y="4913"/>
                    </a:cubicBezTo>
                    <a:cubicBezTo>
                      <a:pt x="2632" y="4913"/>
                      <a:pt x="2607" y="4887"/>
                      <a:pt x="2557" y="4862"/>
                    </a:cubicBezTo>
                    <a:cubicBezTo>
                      <a:pt x="2532" y="4837"/>
                      <a:pt x="2532" y="4812"/>
                      <a:pt x="2557" y="4787"/>
                    </a:cubicBezTo>
                    <a:cubicBezTo>
                      <a:pt x="2557" y="4762"/>
                      <a:pt x="2582" y="4762"/>
                      <a:pt x="2582" y="4762"/>
                    </a:cubicBezTo>
                    <a:cubicBezTo>
                      <a:pt x="2607" y="4762"/>
                      <a:pt x="2607" y="4762"/>
                      <a:pt x="2607" y="4787"/>
                    </a:cubicBezTo>
                    <a:cubicBezTo>
                      <a:pt x="2632" y="4787"/>
                      <a:pt x="2657" y="4812"/>
                      <a:pt x="2682" y="4812"/>
                    </a:cubicBezTo>
                    <a:cubicBezTo>
                      <a:pt x="2758" y="4837"/>
                      <a:pt x="2808" y="4862"/>
                      <a:pt x="2858" y="4862"/>
                    </a:cubicBezTo>
                    <a:cubicBezTo>
                      <a:pt x="2908" y="4887"/>
                      <a:pt x="2933" y="4887"/>
                      <a:pt x="2983" y="4913"/>
                    </a:cubicBezTo>
                    <a:cubicBezTo>
                      <a:pt x="2958" y="4887"/>
                      <a:pt x="2958" y="4862"/>
                      <a:pt x="2958" y="4862"/>
                    </a:cubicBezTo>
                    <a:cubicBezTo>
                      <a:pt x="2908" y="4787"/>
                      <a:pt x="2883" y="4712"/>
                      <a:pt x="2833" y="4612"/>
                    </a:cubicBezTo>
                    <a:cubicBezTo>
                      <a:pt x="2833" y="4612"/>
                      <a:pt x="2833" y="4587"/>
                      <a:pt x="2833" y="4587"/>
                    </a:cubicBezTo>
                    <a:cubicBezTo>
                      <a:pt x="2833" y="4562"/>
                      <a:pt x="2858" y="4537"/>
                      <a:pt x="2858" y="4537"/>
                    </a:cubicBezTo>
                    <a:lnTo>
                      <a:pt x="2908" y="4537"/>
                    </a:lnTo>
                    <a:cubicBezTo>
                      <a:pt x="2908" y="4537"/>
                      <a:pt x="2933" y="4537"/>
                      <a:pt x="2958" y="4562"/>
                    </a:cubicBezTo>
                    <a:cubicBezTo>
                      <a:pt x="2983" y="4612"/>
                      <a:pt x="2983" y="4662"/>
                      <a:pt x="3008" y="4687"/>
                    </a:cubicBezTo>
                    <a:cubicBezTo>
                      <a:pt x="3033" y="4737"/>
                      <a:pt x="3058" y="4762"/>
                      <a:pt x="3083" y="4787"/>
                    </a:cubicBezTo>
                    <a:cubicBezTo>
                      <a:pt x="3109" y="4837"/>
                      <a:pt x="3134" y="4887"/>
                      <a:pt x="3184" y="4938"/>
                    </a:cubicBezTo>
                    <a:cubicBezTo>
                      <a:pt x="3184" y="4963"/>
                      <a:pt x="3184" y="4963"/>
                      <a:pt x="3184" y="4963"/>
                    </a:cubicBezTo>
                    <a:cubicBezTo>
                      <a:pt x="3184" y="4963"/>
                      <a:pt x="3184" y="4963"/>
                      <a:pt x="3184" y="4988"/>
                    </a:cubicBezTo>
                    <a:lnTo>
                      <a:pt x="3209" y="4988"/>
                    </a:lnTo>
                    <a:cubicBezTo>
                      <a:pt x="3259" y="5013"/>
                      <a:pt x="3334" y="5013"/>
                      <a:pt x="3384" y="5038"/>
                    </a:cubicBezTo>
                    <a:cubicBezTo>
                      <a:pt x="3434" y="5063"/>
                      <a:pt x="3484" y="5063"/>
                      <a:pt x="3535" y="5088"/>
                    </a:cubicBezTo>
                    <a:cubicBezTo>
                      <a:pt x="3510" y="5063"/>
                      <a:pt x="3510" y="5038"/>
                      <a:pt x="3510" y="5038"/>
                    </a:cubicBezTo>
                    <a:cubicBezTo>
                      <a:pt x="3459" y="4963"/>
                      <a:pt x="3434" y="4913"/>
                      <a:pt x="3409" y="4862"/>
                    </a:cubicBezTo>
                    <a:cubicBezTo>
                      <a:pt x="3384" y="4812"/>
                      <a:pt x="3359" y="4762"/>
                      <a:pt x="3334" y="4712"/>
                    </a:cubicBezTo>
                    <a:cubicBezTo>
                      <a:pt x="3334" y="4687"/>
                      <a:pt x="3309" y="4662"/>
                      <a:pt x="3309" y="4637"/>
                    </a:cubicBezTo>
                    <a:cubicBezTo>
                      <a:pt x="3309" y="4612"/>
                      <a:pt x="3284" y="4587"/>
                      <a:pt x="3284" y="4587"/>
                    </a:cubicBezTo>
                    <a:cubicBezTo>
                      <a:pt x="3284" y="4537"/>
                      <a:pt x="3309" y="4512"/>
                      <a:pt x="3334" y="4512"/>
                    </a:cubicBezTo>
                    <a:lnTo>
                      <a:pt x="3384" y="4512"/>
                    </a:lnTo>
                    <a:cubicBezTo>
                      <a:pt x="3434" y="4537"/>
                      <a:pt x="3484" y="4537"/>
                      <a:pt x="3535" y="4562"/>
                    </a:cubicBezTo>
                    <a:cubicBezTo>
                      <a:pt x="3560" y="4562"/>
                      <a:pt x="3585" y="4562"/>
                      <a:pt x="3610" y="4587"/>
                    </a:cubicBezTo>
                    <a:cubicBezTo>
                      <a:pt x="3635" y="4587"/>
                      <a:pt x="3685" y="4587"/>
                      <a:pt x="3710" y="4612"/>
                    </a:cubicBezTo>
                    <a:cubicBezTo>
                      <a:pt x="3760" y="4612"/>
                      <a:pt x="3810" y="4637"/>
                      <a:pt x="3885" y="4662"/>
                    </a:cubicBezTo>
                    <a:cubicBezTo>
                      <a:pt x="3885" y="4637"/>
                      <a:pt x="3885" y="4637"/>
                      <a:pt x="3885" y="4637"/>
                    </a:cubicBezTo>
                    <a:cubicBezTo>
                      <a:pt x="3860" y="4562"/>
                      <a:pt x="3860" y="4512"/>
                      <a:pt x="3835" y="4436"/>
                    </a:cubicBezTo>
                    <a:cubicBezTo>
                      <a:pt x="3835" y="4411"/>
                      <a:pt x="3835" y="4386"/>
                      <a:pt x="3810" y="4336"/>
                    </a:cubicBezTo>
                    <a:cubicBezTo>
                      <a:pt x="3785" y="4336"/>
                      <a:pt x="3760" y="4311"/>
                      <a:pt x="3735" y="4286"/>
                    </a:cubicBezTo>
                    <a:cubicBezTo>
                      <a:pt x="3685" y="4261"/>
                      <a:pt x="3660" y="4261"/>
                      <a:pt x="3610" y="4236"/>
                    </a:cubicBezTo>
                    <a:cubicBezTo>
                      <a:pt x="3560" y="4211"/>
                      <a:pt x="3535" y="4186"/>
                      <a:pt x="3484" y="4186"/>
                    </a:cubicBezTo>
                    <a:cubicBezTo>
                      <a:pt x="3459" y="4136"/>
                      <a:pt x="3409" y="4111"/>
                      <a:pt x="3359" y="4085"/>
                    </a:cubicBezTo>
                    <a:cubicBezTo>
                      <a:pt x="3334" y="4060"/>
                      <a:pt x="3334" y="4035"/>
                      <a:pt x="3334" y="4010"/>
                    </a:cubicBezTo>
                    <a:cubicBezTo>
                      <a:pt x="3359" y="3985"/>
                      <a:pt x="3384" y="3985"/>
                      <a:pt x="3409" y="3985"/>
                    </a:cubicBezTo>
                    <a:lnTo>
                      <a:pt x="3434" y="3985"/>
                    </a:lnTo>
                    <a:cubicBezTo>
                      <a:pt x="3484" y="4010"/>
                      <a:pt x="3510" y="4035"/>
                      <a:pt x="3560" y="4060"/>
                    </a:cubicBezTo>
                    <a:cubicBezTo>
                      <a:pt x="3610" y="4085"/>
                      <a:pt x="3660" y="4111"/>
                      <a:pt x="3685" y="4111"/>
                    </a:cubicBezTo>
                    <a:cubicBezTo>
                      <a:pt x="3735" y="4136"/>
                      <a:pt x="3760" y="4161"/>
                      <a:pt x="3785" y="4161"/>
                    </a:cubicBezTo>
                    <a:cubicBezTo>
                      <a:pt x="3785" y="4136"/>
                      <a:pt x="3785" y="4111"/>
                      <a:pt x="3785" y="4085"/>
                    </a:cubicBezTo>
                    <a:cubicBezTo>
                      <a:pt x="3760" y="4035"/>
                      <a:pt x="3760" y="3960"/>
                      <a:pt x="3735" y="3910"/>
                    </a:cubicBezTo>
                    <a:cubicBezTo>
                      <a:pt x="3710" y="3860"/>
                      <a:pt x="3710" y="3785"/>
                      <a:pt x="3685" y="3735"/>
                    </a:cubicBezTo>
                    <a:cubicBezTo>
                      <a:pt x="3685" y="3710"/>
                      <a:pt x="3710" y="3684"/>
                      <a:pt x="3735" y="3659"/>
                    </a:cubicBezTo>
                    <a:lnTo>
                      <a:pt x="3760" y="3659"/>
                    </a:lnTo>
                    <a:cubicBezTo>
                      <a:pt x="3785" y="3659"/>
                      <a:pt x="3810" y="3684"/>
                      <a:pt x="3810" y="3710"/>
                    </a:cubicBezTo>
                    <a:cubicBezTo>
                      <a:pt x="3835" y="3785"/>
                      <a:pt x="3835" y="3835"/>
                      <a:pt x="3860" y="3910"/>
                    </a:cubicBezTo>
                    <a:cubicBezTo>
                      <a:pt x="3860" y="3960"/>
                      <a:pt x="3885" y="4010"/>
                      <a:pt x="3885" y="4085"/>
                    </a:cubicBezTo>
                    <a:lnTo>
                      <a:pt x="3911" y="4161"/>
                    </a:lnTo>
                    <a:cubicBezTo>
                      <a:pt x="3936" y="4111"/>
                      <a:pt x="3936" y="4085"/>
                      <a:pt x="3961" y="4035"/>
                    </a:cubicBezTo>
                    <a:cubicBezTo>
                      <a:pt x="4011" y="3910"/>
                      <a:pt x="4086" y="3760"/>
                      <a:pt x="4136" y="3634"/>
                    </a:cubicBezTo>
                    <a:cubicBezTo>
                      <a:pt x="4136" y="3634"/>
                      <a:pt x="4136" y="3609"/>
                      <a:pt x="4161" y="3609"/>
                    </a:cubicBezTo>
                    <a:close/>
                    <a:moveTo>
                      <a:pt x="7996" y="0"/>
                    </a:moveTo>
                    <a:cubicBezTo>
                      <a:pt x="6392" y="226"/>
                      <a:pt x="4312" y="1003"/>
                      <a:pt x="2582" y="3183"/>
                    </a:cubicBezTo>
                    <a:cubicBezTo>
                      <a:pt x="402" y="5589"/>
                      <a:pt x="1" y="9248"/>
                      <a:pt x="1855" y="12081"/>
                    </a:cubicBezTo>
                    <a:cubicBezTo>
                      <a:pt x="2332" y="12807"/>
                      <a:pt x="2858" y="13559"/>
                      <a:pt x="3384" y="14286"/>
                    </a:cubicBezTo>
                    <a:lnTo>
                      <a:pt x="3434" y="14286"/>
                    </a:lnTo>
                    <a:cubicBezTo>
                      <a:pt x="3484" y="14336"/>
                      <a:pt x="3510" y="14361"/>
                      <a:pt x="3560" y="14386"/>
                    </a:cubicBezTo>
                    <a:cubicBezTo>
                      <a:pt x="3610" y="14386"/>
                      <a:pt x="3660" y="14411"/>
                      <a:pt x="3685" y="14436"/>
                    </a:cubicBezTo>
                    <a:cubicBezTo>
                      <a:pt x="3735" y="14461"/>
                      <a:pt x="3760" y="14461"/>
                      <a:pt x="3785" y="14487"/>
                    </a:cubicBezTo>
                    <a:cubicBezTo>
                      <a:pt x="3785" y="14461"/>
                      <a:pt x="3785" y="14436"/>
                      <a:pt x="3785" y="14411"/>
                    </a:cubicBezTo>
                    <a:cubicBezTo>
                      <a:pt x="3760" y="14336"/>
                      <a:pt x="3760" y="14286"/>
                      <a:pt x="3735" y="14236"/>
                    </a:cubicBezTo>
                    <a:cubicBezTo>
                      <a:pt x="3710" y="14161"/>
                      <a:pt x="3710" y="14111"/>
                      <a:pt x="3685" y="14060"/>
                    </a:cubicBezTo>
                    <a:cubicBezTo>
                      <a:pt x="3685" y="14010"/>
                      <a:pt x="3710" y="13985"/>
                      <a:pt x="3735" y="13985"/>
                    </a:cubicBezTo>
                    <a:lnTo>
                      <a:pt x="3760" y="13985"/>
                    </a:lnTo>
                    <a:cubicBezTo>
                      <a:pt x="3785" y="13985"/>
                      <a:pt x="3810" y="13985"/>
                      <a:pt x="3810" y="14035"/>
                    </a:cubicBezTo>
                    <a:cubicBezTo>
                      <a:pt x="3835" y="14086"/>
                      <a:pt x="3835" y="14161"/>
                      <a:pt x="3860" y="14211"/>
                    </a:cubicBezTo>
                    <a:cubicBezTo>
                      <a:pt x="3860" y="14286"/>
                      <a:pt x="3885" y="14336"/>
                      <a:pt x="3885" y="14386"/>
                    </a:cubicBezTo>
                    <a:cubicBezTo>
                      <a:pt x="3885" y="14411"/>
                      <a:pt x="3911" y="14436"/>
                      <a:pt x="3911" y="14461"/>
                    </a:cubicBezTo>
                    <a:cubicBezTo>
                      <a:pt x="3936" y="14436"/>
                      <a:pt x="3936" y="14386"/>
                      <a:pt x="3961" y="14361"/>
                    </a:cubicBezTo>
                    <a:cubicBezTo>
                      <a:pt x="4011" y="14211"/>
                      <a:pt x="4086" y="14086"/>
                      <a:pt x="4136" y="13960"/>
                    </a:cubicBezTo>
                    <a:cubicBezTo>
                      <a:pt x="4136" y="13935"/>
                      <a:pt x="4136" y="13935"/>
                      <a:pt x="4161" y="13910"/>
                    </a:cubicBezTo>
                    <a:lnTo>
                      <a:pt x="4211" y="13910"/>
                    </a:lnTo>
                    <a:cubicBezTo>
                      <a:pt x="4236" y="13935"/>
                      <a:pt x="4236" y="13960"/>
                      <a:pt x="4236" y="13985"/>
                    </a:cubicBezTo>
                    <a:cubicBezTo>
                      <a:pt x="4211" y="14035"/>
                      <a:pt x="4186" y="14111"/>
                      <a:pt x="4161" y="14161"/>
                    </a:cubicBezTo>
                    <a:cubicBezTo>
                      <a:pt x="4161" y="14211"/>
                      <a:pt x="4136" y="14286"/>
                      <a:pt x="4111" y="14336"/>
                    </a:cubicBezTo>
                    <a:cubicBezTo>
                      <a:pt x="4086" y="14386"/>
                      <a:pt x="4061" y="14461"/>
                      <a:pt x="4036" y="14512"/>
                    </a:cubicBezTo>
                    <a:cubicBezTo>
                      <a:pt x="4011" y="14562"/>
                      <a:pt x="3986" y="14612"/>
                      <a:pt x="3961" y="14662"/>
                    </a:cubicBezTo>
                    <a:cubicBezTo>
                      <a:pt x="3961" y="14662"/>
                      <a:pt x="3936" y="14662"/>
                      <a:pt x="3936" y="14687"/>
                    </a:cubicBezTo>
                    <a:cubicBezTo>
                      <a:pt x="3936" y="14712"/>
                      <a:pt x="3936" y="14737"/>
                      <a:pt x="3961" y="14762"/>
                    </a:cubicBezTo>
                    <a:cubicBezTo>
                      <a:pt x="3961" y="14812"/>
                      <a:pt x="3961" y="14888"/>
                      <a:pt x="3986" y="14938"/>
                    </a:cubicBezTo>
                    <a:cubicBezTo>
                      <a:pt x="3986" y="14963"/>
                      <a:pt x="3986" y="14988"/>
                      <a:pt x="4011" y="15013"/>
                    </a:cubicBezTo>
                    <a:cubicBezTo>
                      <a:pt x="4036" y="14988"/>
                      <a:pt x="4061" y="14963"/>
                      <a:pt x="4086" y="14913"/>
                    </a:cubicBezTo>
                    <a:cubicBezTo>
                      <a:pt x="4086" y="14913"/>
                      <a:pt x="4111" y="14888"/>
                      <a:pt x="4136" y="14888"/>
                    </a:cubicBezTo>
                    <a:cubicBezTo>
                      <a:pt x="4161" y="14862"/>
                      <a:pt x="4161" y="14837"/>
                      <a:pt x="4186" y="14812"/>
                    </a:cubicBezTo>
                    <a:cubicBezTo>
                      <a:pt x="4211" y="14787"/>
                      <a:pt x="4236" y="14762"/>
                      <a:pt x="4261" y="14737"/>
                    </a:cubicBezTo>
                    <a:cubicBezTo>
                      <a:pt x="4286" y="14712"/>
                      <a:pt x="4312" y="14687"/>
                      <a:pt x="4337" y="14687"/>
                    </a:cubicBezTo>
                    <a:cubicBezTo>
                      <a:pt x="4362" y="14662"/>
                      <a:pt x="4387" y="14637"/>
                      <a:pt x="4412" y="14612"/>
                    </a:cubicBezTo>
                    <a:cubicBezTo>
                      <a:pt x="4437" y="14612"/>
                      <a:pt x="4462" y="14587"/>
                      <a:pt x="4487" y="14562"/>
                    </a:cubicBezTo>
                    <a:lnTo>
                      <a:pt x="4512" y="14562"/>
                    </a:lnTo>
                    <a:cubicBezTo>
                      <a:pt x="4537" y="14562"/>
                      <a:pt x="4562" y="14587"/>
                      <a:pt x="4562" y="14587"/>
                    </a:cubicBezTo>
                    <a:cubicBezTo>
                      <a:pt x="4562" y="14612"/>
                      <a:pt x="4587" y="14612"/>
                      <a:pt x="4587" y="14612"/>
                    </a:cubicBezTo>
                    <a:cubicBezTo>
                      <a:pt x="4587" y="14637"/>
                      <a:pt x="4587" y="14662"/>
                      <a:pt x="4587" y="14662"/>
                    </a:cubicBezTo>
                    <a:cubicBezTo>
                      <a:pt x="4587" y="14687"/>
                      <a:pt x="4587" y="14712"/>
                      <a:pt x="4612" y="14737"/>
                    </a:cubicBezTo>
                    <a:cubicBezTo>
                      <a:pt x="4612" y="14787"/>
                      <a:pt x="4637" y="14837"/>
                      <a:pt x="4637" y="14888"/>
                    </a:cubicBezTo>
                    <a:cubicBezTo>
                      <a:pt x="4637" y="14938"/>
                      <a:pt x="4662" y="14988"/>
                      <a:pt x="4662" y="15038"/>
                    </a:cubicBezTo>
                    <a:cubicBezTo>
                      <a:pt x="4662" y="15063"/>
                      <a:pt x="4662" y="15063"/>
                      <a:pt x="4662" y="15088"/>
                    </a:cubicBezTo>
                    <a:cubicBezTo>
                      <a:pt x="4713" y="15038"/>
                      <a:pt x="4763" y="15013"/>
                      <a:pt x="4788" y="14963"/>
                    </a:cubicBezTo>
                    <a:cubicBezTo>
                      <a:pt x="4838" y="14938"/>
                      <a:pt x="4863" y="14913"/>
                      <a:pt x="4913" y="14888"/>
                    </a:cubicBezTo>
                    <a:cubicBezTo>
                      <a:pt x="4913" y="14862"/>
                      <a:pt x="4913" y="14862"/>
                      <a:pt x="4913" y="14862"/>
                    </a:cubicBezTo>
                    <a:cubicBezTo>
                      <a:pt x="4913" y="14787"/>
                      <a:pt x="4913" y="14687"/>
                      <a:pt x="4913" y="14612"/>
                    </a:cubicBezTo>
                    <a:cubicBezTo>
                      <a:pt x="4913" y="14537"/>
                      <a:pt x="4913" y="14436"/>
                      <a:pt x="4913" y="14361"/>
                    </a:cubicBezTo>
                    <a:cubicBezTo>
                      <a:pt x="4913" y="14311"/>
                      <a:pt x="4963" y="14286"/>
                      <a:pt x="4988" y="14286"/>
                    </a:cubicBezTo>
                    <a:cubicBezTo>
                      <a:pt x="5013" y="14286"/>
                      <a:pt x="5063" y="14311"/>
                      <a:pt x="5063" y="14361"/>
                    </a:cubicBezTo>
                    <a:cubicBezTo>
                      <a:pt x="5038" y="14461"/>
                      <a:pt x="5038" y="14537"/>
                      <a:pt x="5038" y="14637"/>
                    </a:cubicBezTo>
                    <a:cubicBezTo>
                      <a:pt x="5038" y="14662"/>
                      <a:pt x="5038" y="14712"/>
                      <a:pt x="5038" y="14762"/>
                    </a:cubicBezTo>
                    <a:cubicBezTo>
                      <a:pt x="5063" y="14737"/>
                      <a:pt x="5063" y="14737"/>
                      <a:pt x="5063" y="14737"/>
                    </a:cubicBezTo>
                    <a:cubicBezTo>
                      <a:pt x="5114" y="14687"/>
                      <a:pt x="5164" y="14637"/>
                      <a:pt x="5214" y="14612"/>
                    </a:cubicBezTo>
                    <a:cubicBezTo>
                      <a:pt x="5264" y="14587"/>
                      <a:pt x="5289" y="14537"/>
                      <a:pt x="5339" y="14512"/>
                    </a:cubicBezTo>
                    <a:cubicBezTo>
                      <a:pt x="5339" y="14512"/>
                      <a:pt x="5364" y="14487"/>
                      <a:pt x="5364" y="14487"/>
                    </a:cubicBezTo>
                    <a:cubicBezTo>
                      <a:pt x="5389" y="14487"/>
                      <a:pt x="5389" y="14512"/>
                      <a:pt x="5389" y="14512"/>
                    </a:cubicBezTo>
                    <a:cubicBezTo>
                      <a:pt x="5414" y="14537"/>
                      <a:pt x="5414" y="14562"/>
                      <a:pt x="5389" y="14562"/>
                    </a:cubicBezTo>
                    <a:cubicBezTo>
                      <a:pt x="5364" y="14612"/>
                      <a:pt x="5314" y="14637"/>
                      <a:pt x="5264" y="14662"/>
                    </a:cubicBezTo>
                    <a:cubicBezTo>
                      <a:pt x="5239" y="14687"/>
                      <a:pt x="5214" y="14712"/>
                      <a:pt x="5189" y="14737"/>
                    </a:cubicBezTo>
                    <a:cubicBezTo>
                      <a:pt x="5164" y="14737"/>
                      <a:pt x="5164" y="14762"/>
                      <a:pt x="5139" y="14787"/>
                    </a:cubicBezTo>
                    <a:cubicBezTo>
                      <a:pt x="5114" y="14812"/>
                      <a:pt x="5088" y="14812"/>
                      <a:pt x="5063" y="14837"/>
                    </a:cubicBezTo>
                    <a:cubicBezTo>
                      <a:pt x="5139" y="14862"/>
                      <a:pt x="5189" y="14862"/>
                      <a:pt x="5264" y="14888"/>
                    </a:cubicBezTo>
                    <a:cubicBezTo>
                      <a:pt x="5339" y="14913"/>
                      <a:pt x="5439" y="14938"/>
                      <a:pt x="5515" y="14963"/>
                    </a:cubicBezTo>
                    <a:cubicBezTo>
                      <a:pt x="5565" y="14988"/>
                      <a:pt x="5565" y="15013"/>
                      <a:pt x="5565" y="15063"/>
                    </a:cubicBezTo>
                    <a:cubicBezTo>
                      <a:pt x="5565" y="15081"/>
                      <a:pt x="5540" y="15098"/>
                      <a:pt x="5516" y="15098"/>
                    </a:cubicBezTo>
                    <a:cubicBezTo>
                      <a:pt x="5506" y="15098"/>
                      <a:pt x="5497" y="15095"/>
                      <a:pt x="5489" y="15088"/>
                    </a:cubicBezTo>
                    <a:cubicBezTo>
                      <a:pt x="5389" y="15063"/>
                      <a:pt x="5314" y="15038"/>
                      <a:pt x="5214" y="15038"/>
                    </a:cubicBezTo>
                    <a:cubicBezTo>
                      <a:pt x="5139" y="15013"/>
                      <a:pt x="5038" y="14988"/>
                      <a:pt x="4963" y="14963"/>
                    </a:cubicBezTo>
                    <a:cubicBezTo>
                      <a:pt x="4963" y="14963"/>
                      <a:pt x="4938" y="14938"/>
                      <a:pt x="4938" y="14938"/>
                    </a:cubicBezTo>
                    <a:cubicBezTo>
                      <a:pt x="4913" y="14963"/>
                      <a:pt x="4888" y="14988"/>
                      <a:pt x="4838" y="15013"/>
                    </a:cubicBezTo>
                    <a:cubicBezTo>
                      <a:pt x="4788" y="15063"/>
                      <a:pt x="4763" y="15088"/>
                      <a:pt x="4713" y="15138"/>
                    </a:cubicBezTo>
                    <a:cubicBezTo>
                      <a:pt x="4687" y="15138"/>
                      <a:pt x="4687" y="15138"/>
                      <a:pt x="4687" y="15163"/>
                    </a:cubicBezTo>
                    <a:cubicBezTo>
                      <a:pt x="4713" y="15163"/>
                      <a:pt x="4738" y="15188"/>
                      <a:pt x="4763" y="15188"/>
                    </a:cubicBezTo>
                    <a:cubicBezTo>
                      <a:pt x="4813" y="15213"/>
                      <a:pt x="4838" y="15238"/>
                      <a:pt x="4888" y="15238"/>
                    </a:cubicBezTo>
                    <a:cubicBezTo>
                      <a:pt x="4913" y="15263"/>
                      <a:pt x="4963" y="15289"/>
                      <a:pt x="5013" y="15289"/>
                    </a:cubicBezTo>
                    <a:cubicBezTo>
                      <a:pt x="5038" y="15314"/>
                      <a:pt x="5088" y="15339"/>
                      <a:pt x="5139" y="15339"/>
                    </a:cubicBezTo>
                    <a:cubicBezTo>
                      <a:pt x="5189" y="15364"/>
                      <a:pt x="5239" y="15389"/>
                      <a:pt x="5289" y="15389"/>
                    </a:cubicBezTo>
                    <a:cubicBezTo>
                      <a:pt x="5314" y="15414"/>
                      <a:pt x="5339" y="15439"/>
                      <a:pt x="5339" y="15464"/>
                    </a:cubicBezTo>
                    <a:cubicBezTo>
                      <a:pt x="5364" y="15489"/>
                      <a:pt x="5339" y="15514"/>
                      <a:pt x="5339" y="15539"/>
                    </a:cubicBezTo>
                    <a:cubicBezTo>
                      <a:pt x="5314" y="15539"/>
                      <a:pt x="5314" y="15539"/>
                      <a:pt x="5289" y="15564"/>
                    </a:cubicBezTo>
                    <a:cubicBezTo>
                      <a:pt x="5264" y="15589"/>
                      <a:pt x="5214" y="15614"/>
                      <a:pt x="5189" y="15639"/>
                    </a:cubicBezTo>
                    <a:cubicBezTo>
                      <a:pt x="5139" y="15664"/>
                      <a:pt x="5088" y="15690"/>
                      <a:pt x="5038" y="15715"/>
                    </a:cubicBezTo>
                    <a:cubicBezTo>
                      <a:pt x="5013" y="15715"/>
                      <a:pt x="4963" y="15740"/>
                      <a:pt x="4938" y="15765"/>
                    </a:cubicBezTo>
                    <a:cubicBezTo>
                      <a:pt x="4888" y="15790"/>
                      <a:pt x="4863" y="15790"/>
                      <a:pt x="4838" y="15815"/>
                    </a:cubicBezTo>
                    <a:cubicBezTo>
                      <a:pt x="4913" y="15840"/>
                      <a:pt x="4988" y="15865"/>
                      <a:pt x="5063" y="15890"/>
                    </a:cubicBezTo>
                    <a:cubicBezTo>
                      <a:pt x="5088" y="15890"/>
                      <a:pt x="5114" y="15890"/>
                      <a:pt x="5139" y="15915"/>
                    </a:cubicBezTo>
                    <a:cubicBezTo>
                      <a:pt x="5164" y="15890"/>
                      <a:pt x="5164" y="15890"/>
                      <a:pt x="5189" y="15890"/>
                    </a:cubicBezTo>
                    <a:cubicBezTo>
                      <a:pt x="5289" y="15865"/>
                      <a:pt x="5389" y="15815"/>
                      <a:pt x="5515" y="15765"/>
                    </a:cubicBezTo>
                    <a:cubicBezTo>
                      <a:pt x="5615" y="15740"/>
                      <a:pt x="5715" y="15690"/>
                      <a:pt x="5840" y="15664"/>
                    </a:cubicBezTo>
                    <a:lnTo>
                      <a:pt x="5890" y="15664"/>
                    </a:lnTo>
                    <a:cubicBezTo>
                      <a:pt x="5916" y="15690"/>
                      <a:pt x="5916" y="15690"/>
                      <a:pt x="5916" y="15715"/>
                    </a:cubicBezTo>
                    <a:cubicBezTo>
                      <a:pt x="5941" y="15740"/>
                      <a:pt x="5916" y="15790"/>
                      <a:pt x="5890" y="15815"/>
                    </a:cubicBezTo>
                    <a:cubicBezTo>
                      <a:pt x="5765" y="15840"/>
                      <a:pt x="5665" y="15890"/>
                      <a:pt x="5540" y="15940"/>
                    </a:cubicBezTo>
                    <a:cubicBezTo>
                      <a:pt x="5489" y="15965"/>
                      <a:pt x="5439" y="15965"/>
                      <a:pt x="5389" y="15990"/>
                    </a:cubicBezTo>
                    <a:lnTo>
                      <a:pt x="5439" y="15990"/>
                    </a:lnTo>
                    <a:cubicBezTo>
                      <a:pt x="5489" y="16015"/>
                      <a:pt x="5565" y="16040"/>
                      <a:pt x="5615" y="16065"/>
                    </a:cubicBezTo>
                    <a:cubicBezTo>
                      <a:pt x="5690" y="16091"/>
                      <a:pt x="5740" y="16116"/>
                      <a:pt x="5815" y="16141"/>
                    </a:cubicBezTo>
                    <a:cubicBezTo>
                      <a:pt x="5840" y="16166"/>
                      <a:pt x="5840" y="16191"/>
                      <a:pt x="5840" y="16241"/>
                    </a:cubicBezTo>
                    <a:cubicBezTo>
                      <a:pt x="5815" y="16266"/>
                      <a:pt x="5790" y="16266"/>
                      <a:pt x="5740" y="16266"/>
                    </a:cubicBezTo>
                    <a:cubicBezTo>
                      <a:pt x="5690" y="16241"/>
                      <a:pt x="5640" y="16241"/>
                      <a:pt x="5590" y="16216"/>
                    </a:cubicBezTo>
                    <a:cubicBezTo>
                      <a:pt x="5540" y="16191"/>
                      <a:pt x="5489" y="16191"/>
                      <a:pt x="5414" y="16166"/>
                    </a:cubicBezTo>
                    <a:cubicBezTo>
                      <a:pt x="5364" y="16141"/>
                      <a:pt x="5314" y="16141"/>
                      <a:pt x="5264" y="16116"/>
                    </a:cubicBezTo>
                    <a:lnTo>
                      <a:pt x="5264" y="16116"/>
                    </a:lnTo>
                    <a:cubicBezTo>
                      <a:pt x="5289" y="16191"/>
                      <a:pt x="5339" y="16241"/>
                      <a:pt x="5364" y="16316"/>
                    </a:cubicBezTo>
                    <a:cubicBezTo>
                      <a:pt x="5414" y="16391"/>
                      <a:pt x="5464" y="16492"/>
                      <a:pt x="5515" y="16567"/>
                    </a:cubicBezTo>
                    <a:cubicBezTo>
                      <a:pt x="5540" y="16592"/>
                      <a:pt x="5515" y="16617"/>
                      <a:pt x="5515" y="16617"/>
                    </a:cubicBezTo>
                    <a:cubicBezTo>
                      <a:pt x="5489" y="16617"/>
                      <a:pt x="5464" y="16617"/>
                      <a:pt x="5464" y="16592"/>
                    </a:cubicBezTo>
                    <a:cubicBezTo>
                      <a:pt x="5414" y="16567"/>
                      <a:pt x="5389" y="16517"/>
                      <a:pt x="5364" y="16466"/>
                    </a:cubicBezTo>
                    <a:cubicBezTo>
                      <a:pt x="5339" y="16416"/>
                      <a:pt x="5314" y="16391"/>
                      <a:pt x="5289" y="16341"/>
                    </a:cubicBezTo>
                    <a:cubicBezTo>
                      <a:pt x="5239" y="16266"/>
                      <a:pt x="5214" y="16191"/>
                      <a:pt x="5164" y="16091"/>
                    </a:cubicBezTo>
                    <a:cubicBezTo>
                      <a:pt x="5114" y="16065"/>
                      <a:pt x="5088" y="16065"/>
                      <a:pt x="5038" y="16040"/>
                    </a:cubicBezTo>
                    <a:cubicBezTo>
                      <a:pt x="4963" y="16015"/>
                      <a:pt x="4863" y="15990"/>
                      <a:pt x="4788" y="15965"/>
                    </a:cubicBezTo>
                    <a:cubicBezTo>
                      <a:pt x="4788" y="15990"/>
                      <a:pt x="4788" y="15990"/>
                      <a:pt x="4788" y="16015"/>
                    </a:cubicBezTo>
                    <a:cubicBezTo>
                      <a:pt x="4813" y="16040"/>
                      <a:pt x="4813" y="16065"/>
                      <a:pt x="4813" y="16091"/>
                    </a:cubicBezTo>
                    <a:cubicBezTo>
                      <a:pt x="6091" y="17594"/>
                      <a:pt x="7520" y="19023"/>
                      <a:pt x="9099" y="20201"/>
                    </a:cubicBezTo>
                    <a:cubicBezTo>
                      <a:pt x="9073" y="20151"/>
                      <a:pt x="9048" y="20126"/>
                      <a:pt x="9048" y="20076"/>
                    </a:cubicBezTo>
                    <a:cubicBezTo>
                      <a:pt x="9023" y="20050"/>
                      <a:pt x="9023" y="20050"/>
                      <a:pt x="9023" y="20025"/>
                    </a:cubicBezTo>
                    <a:cubicBezTo>
                      <a:pt x="8998" y="20000"/>
                      <a:pt x="8998" y="19975"/>
                      <a:pt x="8998" y="19950"/>
                    </a:cubicBezTo>
                    <a:cubicBezTo>
                      <a:pt x="8998" y="19925"/>
                      <a:pt x="8998" y="19900"/>
                      <a:pt x="9048" y="19875"/>
                    </a:cubicBezTo>
                    <a:cubicBezTo>
                      <a:pt x="9073" y="19875"/>
                      <a:pt x="9073" y="19875"/>
                      <a:pt x="9099" y="19900"/>
                    </a:cubicBezTo>
                    <a:cubicBezTo>
                      <a:pt x="9149" y="19900"/>
                      <a:pt x="9174" y="19925"/>
                      <a:pt x="9224" y="19925"/>
                    </a:cubicBezTo>
                    <a:cubicBezTo>
                      <a:pt x="9249" y="19950"/>
                      <a:pt x="9299" y="19950"/>
                      <a:pt x="9324" y="19950"/>
                    </a:cubicBezTo>
                    <a:cubicBezTo>
                      <a:pt x="9349" y="19950"/>
                      <a:pt x="9374" y="19975"/>
                      <a:pt x="9399" y="19975"/>
                    </a:cubicBezTo>
                    <a:cubicBezTo>
                      <a:pt x="9474" y="20000"/>
                      <a:pt x="9525" y="20025"/>
                      <a:pt x="9600" y="20025"/>
                    </a:cubicBezTo>
                    <a:cubicBezTo>
                      <a:pt x="9600" y="20025"/>
                      <a:pt x="9575" y="20025"/>
                      <a:pt x="9575" y="20000"/>
                    </a:cubicBezTo>
                    <a:cubicBezTo>
                      <a:pt x="9575" y="19950"/>
                      <a:pt x="9550" y="19875"/>
                      <a:pt x="9550" y="19825"/>
                    </a:cubicBezTo>
                    <a:cubicBezTo>
                      <a:pt x="9550" y="19775"/>
                      <a:pt x="9525" y="19750"/>
                      <a:pt x="9525" y="19725"/>
                    </a:cubicBezTo>
                    <a:cubicBezTo>
                      <a:pt x="9500" y="19700"/>
                      <a:pt x="9474" y="19675"/>
                      <a:pt x="9424" y="19675"/>
                    </a:cubicBezTo>
                    <a:cubicBezTo>
                      <a:pt x="9399" y="19649"/>
                      <a:pt x="9349" y="19624"/>
                      <a:pt x="9324" y="19624"/>
                    </a:cubicBezTo>
                    <a:cubicBezTo>
                      <a:pt x="9274" y="19599"/>
                      <a:pt x="9249" y="19574"/>
                      <a:pt x="9199" y="19549"/>
                    </a:cubicBezTo>
                    <a:cubicBezTo>
                      <a:pt x="9149" y="19524"/>
                      <a:pt x="9124" y="19499"/>
                      <a:pt x="9073" y="19474"/>
                    </a:cubicBezTo>
                    <a:cubicBezTo>
                      <a:pt x="9048" y="19449"/>
                      <a:pt x="9023" y="19399"/>
                      <a:pt x="9048" y="19374"/>
                    </a:cubicBezTo>
                    <a:cubicBezTo>
                      <a:pt x="9073" y="19349"/>
                      <a:pt x="9073" y="19349"/>
                      <a:pt x="9099" y="19349"/>
                    </a:cubicBezTo>
                    <a:lnTo>
                      <a:pt x="9149" y="19349"/>
                    </a:lnTo>
                    <a:cubicBezTo>
                      <a:pt x="9174" y="19374"/>
                      <a:pt x="9224" y="19424"/>
                      <a:pt x="9274" y="19449"/>
                    </a:cubicBezTo>
                    <a:cubicBezTo>
                      <a:pt x="9324" y="19449"/>
                      <a:pt x="9349" y="19474"/>
                      <a:pt x="9399" y="19499"/>
                    </a:cubicBezTo>
                    <a:cubicBezTo>
                      <a:pt x="9424" y="19524"/>
                      <a:pt x="9474" y="19524"/>
                      <a:pt x="9500" y="19549"/>
                    </a:cubicBezTo>
                    <a:cubicBezTo>
                      <a:pt x="9500" y="19524"/>
                      <a:pt x="9474" y="19499"/>
                      <a:pt x="9474" y="19474"/>
                    </a:cubicBezTo>
                    <a:cubicBezTo>
                      <a:pt x="9474" y="19399"/>
                      <a:pt x="9449" y="19349"/>
                      <a:pt x="9449" y="19299"/>
                    </a:cubicBezTo>
                    <a:cubicBezTo>
                      <a:pt x="9424" y="19223"/>
                      <a:pt x="9424" y="19173"/>
                      <a:pt x="9399" y="19123"/>
                    </a:cubicBezTo>
                    <a:cubicBezTo>
                      <a:pt x="9399" y="19073"/>
                      <a:pt x="9424" y="19048"/>
                      <a:pt x="9449" y="19048"/>
                    </a:cubicBezTo>
                    <a:cubicBezTo>
                      <a:pt x="9500" y="19048"/>
                      <a:pt x="9500" y="19048"/>
                      <a:pt x="9525" y="19073"/>
                    </a:cubicBezTo>
                    <a:cubicBezTo>
                      <a:pt x="9525" y="19148"/>
                      <a:pt x="9550" y="19223"/>
                      <a:pt x="9575" y="19274"/>
                    </a:cubicBezTo>
                    <a:cubicBezTo>
                      <a:pt x="9575" y="19349"/>
                      <a:pt x="9600" y="19399"/>
                      <a:pt x="9600" y="19449"/>
                    </a:cubicBezTo>
                    <a:cubicBezTo>
                      <a:pt x="9600" y="19474"/>
                      <a:pt x="9600" y="19499"/>
                      <a:pt x="9625" y="19524"/>
                    </a:cubicBezTo>
                    <a:cubicBezTo>
                      <a:pt x="9625" y="19499"/>
                      <a:pt x="9650" y="19449"/>
                      <a:pt x="9675" y="19424"/>
                    </a:cubicBezTo>
                    <a:cubicBezTo>
                      <a:pt x="9725" y="19274"/>
                      <a:pt x="9775" y="19148"/>
                      <a:pt x="9850" y="19023"/>
                    </a:cubicBezTo>
                    <a:cubicBezTo>
                      <a:pt x="9850" y="18998"/>
                      <a:pt x="9850" y="18998"/>
                      <a:pt x="9875" y="18973"/>
                    </a:cubicBezTo>
                    <a:lnTo>
                      <a:pt x="9901" y="18973"/>
                    </a:lnTo>
                    <a:cubicBezTo>
                      <a:pt x="9926" y="18998"/>
                      <a:pt x="9951" y="19023"/>
                      <a:pt x="9951" y="19048"/>
                    </a:cubicBezTo>
                    <a:cubicBezTo>
                      <a:pt x="9926" y="19098"/>
                      <a:pt x="9901" y="19173"/>
                      <a:pt x="9875" y="19223"/>
                    </a:cubicBezTo>
                    <a:cubicBezTo>
                      <a:pt x="9850" y="19274"/>
                      <a:pt x="9850" y="19349"/>
                      <a:pt x="9825" y="19399"/>
                    </a:cubicBezTo>
                    <a:cubicBezTo>
                      <a:pt x="9800" y="19449"/>
                      <a:pt x="9775" y="19524"/>
                      <a:pt x="9725" y="19574"/>
                    </a:cubicBezTo>
                    <a:cubicBezTo>
                      <a:pt x="9700" y="19624"/>
                      <a:pt x="9675" y="19675"/>
                      <a:pt x="9675" y="19725"/>
                    </a:cubicBezTo>
                    <a:cubicBezTo>
                      <a:pt x="9650" y="19725"/>
                      <a:pt x="9650" y="19725"/>
                      <a:pt x="9650" y="19750"/>
                    </a:cubicBezTo>
                    <a:cubicBezTo>
                      <a:pt x="9650" y="19775"/>
                      <a:pt x="9650" y="19800"/>
                      <a:pt x="9650" y="19825"/>
                    </a:cubicBezTo>
                    <a:cubicBezTo>
                      <a:pt x="9675" y="19875"/>
                      <a:pt x="9675" y="19950"/>
                      <a:pt x="9700" y="20000"/>
                    </a:cubicBezTo>
                    <a:cubicBezTo>
                      <a:pt x="9700" y="20025"/>
                      <a:pt x="9700" y="20050"/>
                      <a:pt x="9700" y="20076"/>
                    </a:cubicBezTo>
                    <a:cubicBezTo>
                      <a:pt x="9725" y="20050"/>
                      <a:pt x="9750" y="20025"/>
                      <a:pt x="9775" y="19975"/>
                    </a:cubicBezTo>
                    <a:cubicBezTo>
                      <a:pt x="9800" y="19975"/>
                      <a:pt x="9825" y="19950"/>
                      <a:pt x="9825" y="19950"/>
                    </a:cubicBezTo>
                    <a:cubicBezTo>
                      <a:pt x="9850" y="19925"/>
                      <a:pt x="9875" y="19900"/>
                      <a:pt x="9901" y="19875"/>
                    </a:cubicBezTo>
                    <a:cubicBezTo>
                      <a:pt x="9926" y="19850"/>
                      <a:pt x="9951" y="19825"/>
                      <a:pt x="9976" y="19800"/>
                    </a:cubicBezTo>
                    <a:cubicBezTo>
                      <a:pt x="10001" y="19775"/>
                      <a:pt x="10026" y="19750"/>
                      <a:pt x="10051" y="19750"/>
                    </a:cubicBezTo>
                    <a:cubicBezTo>
                      <a:pt x="10076" y="19725"/>
                      <a:pt x="10101" y="19700"/>
                      <a:pt x="10126" y="19675"/>
                    </a:cubicBezTo>
                    <a:cubicBezTo>
                      <a:pt x="10151" y="19675"/>
                      <a:pt x="10176" y="19649"/>
                      <a:pt x="10201" y="19624"/>
                    </a:cubicBezTo>
                    <a:lnTo>
                      <a:pt x="10226" y="19624"/>
                    </a:lnTo>
                    <a:cubicBezTo>
                      <a:pt x="10251" y="19624"/>
                      <a:pt x="10276" y="19649"/>
                      <a:pt x="10276" y="19649"/>
                    </a:cubicBezTo>
                    <a:cubicBezTo>
                      <a:pt x="10276" y="19675"/>
                      <a:pt x="10276" y="19675"/>
                      <a:pt x="10276" y="19675"/>
                    </a:cubicBezTo>
                    <a:cubicBezTo>
                      <a:pt x="10276" y="19700"/>
                      <a:pt x="10302" y="19725"/>
                      <a:pt x="10302" y="19725"/>
                    </a:cubicBezTo>
                    <a:cubicBezTo>
                      <a:pt x="10302" y="19750"/>
                      <a:pt x="10302" y="19775"/>
                      <a:pt x="10302" y="19800"/>
                    </a:cubicBezTo>
                    <a:cubicBezTo>
                      <a:pt x="10327" y="19850"/>
                      <a:pt x="10327" y="19900"/>
                      <a:pt x="10352" y="19950"/>
                    </a:cubicBezTo>
                    <a:cubicBezTo>
                      <a:pt x="10352" y="20000"/>
                      <a:pt x="10352" y="20050"/>
                      <a:pt x="10377" y="20101"/>
                    </a:cubicBezTo>
                    <a:cubicBezTo>
                      <a:pt x="10377" y="20126"/>
                      <a:pt x="10377" y="20126"/>
                      <a:pt x="10377" y="20151"/>
                    </a:cubicBezTo>
                    <a:cubicBezTo>
                      <a:pt x="10427" y="20101"/>
                      <a:pt x="10452" y="20076"/>
                      <a:pt x="10502" y="20025"/>
                    </a:cubicBezTo>
                    <a:cubicBezTo>
                      <a:pt x="10552" y="20000"/>
                      <a:pt x="10577" y="19975"/>
                      <a:pt x="10602" y="19950"/>
                    </a:cubicBezTo>
                    <a:cubicBezTo>
                      <a:pt x="10602" y="19925"/>
                      <a:pt x="10602" y="19925"/>
                      <a:pt x="10602" y="19925"/>
                    </a:cubicBezTo>
                    <a:cubicBezTo>
                      <a:pt x="10602" y="19850"/>
                      <a:pt x="10627" y="19750"/>
                      <a:pt x="10627" y="19675"/>
                    </a:cubicBezTo>
                    <a:cubicBezTo>
                      <a:pt x="10627" y="19599"/>
                      <a:pt x="10627" y="19499"/>
                      <a:pt x="10627" y="19424"/>
                    </a:cubicBezTo>
                    <a:cubicBezTo>
                      <a:pt x="10627" y="19374"/>
                      <a:pt x="10652" y="19349"/>
                      <a:pt x="10703" y="19349"/>
                    </a:cubicBezTo>
                    <a:cubicBezTo>
                      <a:pt x="10728" y="19349"/>
                      <a:pt x="10753" y="19374"/>
                      <a:pt x="10753" y="19424"/>
                    </a:cubicBezTo>
                    <a:cubicBezTo>
                      <a:pt x="10753" y="19524"/>
                      <a:pt x="10753" y="19599"/>
                      <a:pt x="10753" y="19700"/>
                    </a:cubicBezTo>
                    <a:cubicBezTo>
                      <a:pt x="10753" y="19725"/>
                      <a:pt x="10753" y="19775"/>
                      <a:pt x="10753" y="19825"/>
                    </a:cubicBezTo>
                    <a:cubicBezTo>
                      <a:pt x="10753" y="19800"/>
                      <a:pt x="10778" y="19800"/>
                      <a:pt x="10778" y="19800"/>
                    </a:cubicBezTo>
                    <a:cubicBezTo>
                      <a:pt x="10828" y="19750"/>
                      <a:pt x="10878" y="19700"/>
                      <a:pt x="10928" y="19675"/>
                    </a:cubicBezTo>
                    <a:cubicBezTo>
                      <a:pt x="10953" y="19649"/>
                      <a:pt x="11003" y="19599"/>
                      <a:pt x="11053" y="19574"/>
                    </a:cubicBezTo>
                    <a:cubicBezTo>
                      <a:pt x="11053" y="19574"/>
                      <a:pt x="11053" y="19549"/>
                      <a:pt x="11078" y="19549"/>
                    </a:cubicBezTo>
                    <a:cubicBezTo>
                      <a:pt x="11078" y="19549"/>
                      <a:pt x="11104" y="19574"/>
                      <a:pt x="11104" y="19574"/>
                    </a:cubicBezTo>
                    <a:cubicBezTo>
                      <a:pt x="11129" y="19599"/>
                      <a:pt x="11129" y="19624"/>
                      <a:pt x="11104" y="19624"/>
                    </a:cubicBezTo>
                    <a:cubicBezTo>
                      <a:pt x="11053" y="19675"/>
                      <a:pt x="11028" y="19700"/>
                      <a:pt x="10978" y="19725"/>
                    </a:cubicBezTo>
                    <a:cubicBezTo>
                      <a:pt x="10953" y="19750"/>
                      <a:pt x="10928" y="19775"/>
                      <a:pt x="10903" y="19800"/>
                    </a:cubicBezTo>
                    <a:cubicBezTo>
                      <a:pt x="10878" y="19800"/>
                      <a:pt x="10853" y="19825"/>
                      <a:pt x="10828" y="19850"/>
                    </a:cubicBezTo>
                    <a:cubicBezTo>
                      <a:pt x="10803" y="19875"/>
                      <a:pt x="10803" y="19875"/>
                      <a:pt x="10778" y="19900"/>
                    </a:cubicBezTo>
                    <a:cubicBezTo>
                      <a:pt x="10828" y="19925"/>
                      <a:pt x="10903" y="19925"/>
                      <a:pt x="10953" y="19950"/>
                    </a:cubicBezTo>
                    <a:cubicBezTo>
                      <a:pt x="11053" y="19975"/>
                      <a:pt x="11129" y="20000"/>
                      <a:pt x="11229" y="20025"/>
                    </a:cubicBezTo>
                    <a:cubicBezTo>
                      <a:pt x="11254" y="20050"/>
                      <a:pt x="11279" y="20076"/>
                      <a:pt x="11279" y="20126"/>
                    </a:cubicBezTo>
                    <a:cubicBezTo>
                      <a:pt x="11261" y="20143"/>
                      <a:pt x="11244" y="20161"/>
                      <a:pt x="11217" y="20161"/>
                    </a:cubicBezTo>
                    <a:cubicBezTo>
                      <a:pt x="11206" y="20161"/>
                      <a:pt x="11193" y="20158"/>
                      <a:pt x="11179" y="20151"/>
                    </a:cubicBezTo>
                    <a:cubicBezTo>
                      <a:pt x="11104" y="20126"/>
                      <a:pt x="11003" y="20101"/>
                      <a:pt x="10928" y="20101"/>
                    </a:cubicBezTo>
                    <a:cubicBezTo>
                      <a:pt x="10828" y="20076"/>
                      <a:pt x="10753" y="20050"/>
                      <a:pt x="10677" y="20025"/>
                    </a:cubicBezTo>
                    <a:cubicBezTo>
                      <a:pt x="10652" y="20025"/>
                      <a:pt x="10652" y="20000"/>
                      <a:pt x="10652" y="20000"/>
                    </a:cubicBezTo>
                    <a:cubicBezTo>
                      <a:pt x="10602" y="20025"/>
                      <a:pt x="10577" y="20050"/>
                      <a:pt x="10552" y="20076"/>
                    </a:cubicBezTo>
                    <a:cubicBezTo>
                      <a:pt x="10502" y="20126"/>
                      <a:pt x="10452" y="20151"/>
                      <a:pt x="10402" y="20201"/>
                    </a:cubicBezTo>
                    <a:cubicBezTo>
                      <a:pt x="10402" y="20201"/>
                      <a:pt x="10402" y="20201"/>
                      <a:pt x="10377" y="20226"/>
                    </a:cubicBezTo>
                    <a:cubicBezTo>
                      <a:pt x="10402" y="20226"/>
                      <a:pt x="10452" y="20251"/>
                      <a:pt x="10477" y="20251"/>
                    </a:cubicBezTo>
                    <a:cubicBezTo>
                      <a:pt x="10502" y="20276"/>
                      <a:pt x="10552" y="20301"/>
                      <a:pt x="10577" y="20301"/>
                    </a:cubicBezTo>
                    <a:cubicBezTo>
                      <a:pt x="10627" y="20326"/>
                      <a:pt x="10677" y="20351"/>
                      <a:pt x="10703" y="20351"/>
                    </a:cubicBezTo>
                    <a:cubicBezTo>
                      <a:pt x="10753" y="20376"/>
                      <a:pt x="10803" y="20401"/>
                      <a:pt x="10853" y="20401"/>
                    </a:cubicBezTo>
                    <a:cubicBezTo>
                      <a:pt x="10903" y="20426"/>
                      <a:pt x="10928" y="20451"/>
                      <a:pt x="10978" y="20451"/>
                    </a:cubicBezTo>
                    <a:cubicBezTo>
                      <a:pt x="11003" y="20477"/>
                      <a:pt x="11028" y="20502"/>
                      <a:pt x="11053" y="20502"/>
                    </a:cubicBezTo>
                    <a:cubicBezTo>
                      <a:pt x="11078" y="20552"/>
                      <a:pt x="11053" y="20577"/>
                      <a:pt x="11028" y="20602"/>
                    </a:cubicBezTo>
                    <a:cubicBezTo>
                      <a:pt x="11028" y="20602"/>
                      <a:pt x="11003" y="20602"/>
                      <a:pt x="11003" y="20627"/>
                    </a:cubicBezTo>
                    <a:cubicBezTo>
                      <a:pt x="10953" y="20652"/>
                      <a:pt x="10928" y="20677"/>
                      <a:pt x="10878" y="20702"/>
                    </a:cubicBezTo>
                    <a:cubicBezTo>
                      <a:pt x="10853" y="20727"/>
                      <a:pt x="10803" y="20752"/>
                      <a:pt x="10753" y="20777"/>
                    </a:cubicBezTo>
                    <a:cubicBezTo>
                      <a:pt x="10703" y="20777"/>
                      <a:pt x="10677" y="20802"/>
                      <a:pt x="10627" y="20827"/>
                    </a:cubicBezTo>
                    <a:cubicBezTo>
                      <a:pt x="10602" y="20852"/>
                      <a:pt x="10577" y="20852"/>
                      <a:pt x="10552" y="20878"/>
                    </a:cubicBezTo>
                    <a:cubicBezTo>
                      <a:pt x="10627" y="20903"/>
                      <a:pt x="10703" y="20928"/>
                      <a:pt x="10778" y="20953"/>
                    </a:cubicBezTo>
                    <a:cubicBezTo>
                      <a:pt x="10803" y="20953"/>
                      <a:pt x="10828" y="20953"/>
                      <a:pt x="10853" y="20978"/>
                    </a:cubicBezTo>
                    <a:cubicBezTo>
                      <a:pt x="10853" y="20953"/>
                      <a:pt x="10878" y="20953"/>
                      <a:pt x="10878" y="20953"/>
                    </a:cubicBezTo>
                    <a:cubicBezTo>
                      <a:pt x="11003" y="20928"/>
                      <a:pt x="11104" y="20878"/>
                      <a:pt x="11204" y="20827"/>
                    </a:cubicBezTo>
                    <a:cubicBezTo>
                      <a:pt x="11254" y="20827"/>
                      <a:pt x="11304" y="20802"/>
                      <a:pt x="11329" y="20802"/>
                    </a:cubicBezTo>
                    <a:lnTo>
                      <a:pt x="13535" y="18998"/>
                    </a:lnTo>
                    <a:cubicBezTo>
                      <a:pt x="13535" y="18998"/>
                      <a:pt x="10402" y="15790"/>
                      <a:pt x="7695" y="11028"/>
                    </a:cubicBezTo>
                    <a:cubicBezTo>
                      <a:pt x="8422" y="8221"/>
                      <a:pt x="9324" y="4587"/>
                      <a:pt x="9926" y="2281"/>
                    </a:cubicBezTo>
                    <a:cubicBezTo>
                      <a:pt x="9901" y="2281"/>
                      <a:pt x="9875" y="2281"/>
                      <a:pt x="9875" y="2256"/>
                    </a:cubicBezTo>
                    <a:cubicBezTo>
                      <a:pt x="9875" y="2231"/>
                      <a:pt x="9850" y="2181"/>
                      <a:pt x="9850" y="2156"/>
                    </a:cubicBezTo>
                    <a:cubicBezTo>
                      <a:pt x="9850" y="2131"/>
                      <a:pt x="9850" y="2106"/>
                      <a:pt x="9850" y="2080"/>
                    </a:cubicBezTo>
                    <a:cubicBezTo>
                      <a:pt x="9825" y="2005"/>
                      <a:pt x="9800" y="1955"/>
                      <a:pt x="9800" y="1880"/>
                    </a:cubicBezTo>
                    <a:cubicBezTo>
                      <a:pt x="9775" y="1830"/>
                      <a:pt x="9775" y="1755"/>
                      <a:pt x="9750" y="1705"/>
                    </a:cubicBezTo>
                    <a:cubicBezTo>
                      <a:pt x="9725" y="1755"/>
                      <a:pt x="9700" y="1805"/>
                      <a:pt x="9675" y="1855"/>
                    </a:cubicBezTo>
                    <a:cubicBezTo>
                      <a:pt x="9675" y="1880"/>
                      <a:pt x="9650" y="1905"/>
                      <a:pt x="9625" y="1955"/>
                    </a:cubicBezTo>
                    <a:cubicBezTo>
                      <a:pt x="9625" y="1980"/>
                      <a:pt x="9600" y="2005"/>
                      <a:pt x="9575" y="2030"/>
                    </a:cubicBezTo>
                    <a:cubicBezTo>
                      <a:pt x="9557" y="2048"/>
                      <a:pt x="9539" y="2066"/>
                      <a:pt x="9513" y="2066"/>
                    </a:cubicBezTo>
                    <a:cubicBezTo>
                      <a:pt x="9502" y="2066"/>
                      <a:pt x="9489" y="2063"/>
                      <a:pt x="9474" y="2055"/>
                    </a:cubicBezTo>
                    <a:cubicBezTo>
                      <a:pt x="9474" y="2055"/>
                      <a:pt x="9474" y="2030"/>
                      <a:pt x="9449" y="2005"/>
                    </a:cubicBezTo>
                    <a:cubicBezTo>
                      <a:pt x="9449" y="2005"/>
                      <a:pt x="9449" y="1980"/>
                      <a:pt x="9474" y="1980"/>
                    </a:cubicBezTo>
                    <a:cubicBezTo>
                      <a:pt x="9500" y="1930"/>
                      <a:pt x="9500" y="1880"/>
                      <a:pt x="9525" y="1830"/>
                    </a:cubicBezTo>
                    <a:cubicBezTo>
                      <a:pt x="9550" y="1805"/>
                      <a:pt x="9575" y="1780"/>
                      <a:pt x="9600" y="1730"/>
                    </a:cubicBezTo>
                    <a:cubicBezTo>
                      <a:pt x="9625" y="1705"/>
                      <a:pt x="9625" y="1654"/>
                      <a:pt x="9650" y="1604"/>
                    </a:cubicBezTo>
                    <a:cubicBezTo>
                      <a:pt x="9675" y="1579"/>
                      <a:pt x="9675" y="1554"/>
                      <a:pt x="9700" y="1529"/>
                    </a:cubicBezTo>
                    <a:cubicBezTo>
                      <a:pt x="9700" y="1529"/>
                      <a:pt x="9700" y="1529"/>
                      <a:pt x="9725" y="1504"/>
                    </a:cubicBezTo>
                    <a:lnTo>
                      <a:pt x="9700" y="1504"/>
                    </a:lnTo>
                    <a:cubicBezTo>
                      <a:pt x="9700" y="1429"/>
                      <a:pt x="9675" y="1354"/>
                      <a:pt x="9650" y="1304"/>
                    </a:cubicBezTo>
                    <a:cubicBezTo>
                      <a:pt x="9650" y="1253"/>
                      <a:pt x="9650" y="1228"/>
                      <a:pt x="9650" y="1203"/>
                    </a:cubicBezTo>
                    <a:lnTo>
                      <a:pt x="9625" y="1203"/>
                    </a:lnTo>
                    <a:cubicBezTo>
                      <a:pt x="9625" y="1203"/>
                      <a:pt x="9600" y="1228"/>
                      <a:pt x="9575" y="1228"/>
                    </a:cubicBezTo>
                    <a:cubicBezTo>
                      <a:pt x="9575" y="1253"/>
                      <a:pt x="9550" y="1278"/>
                      <a:pt x="9525" y="1278"/>
                    </a:cubicBezTo>
                    <a:cubicBezTo>
                      <a:pt x="9500" y="1304"/>
                      <a:pt x="9500" y="1304"/>
                      <a:pt x="9474" y="1329"/>
                    </a:cubicBezTo>
                    <a:cubicBezTo>
                      <a:pt x="9449" y="1329"/>
                      <a:pt x="9449" y="1354"/>
                      <a:pt x="9424" y="1379"/>
                    </a:cubicBezTo>
                    <a:cubicBezTo>
                      <a:pt x="9399" y="1379"/>
                      <a:pt x="9374" y="1404"/>
                      <a:pt x="9374" y="1404"/>
                    </a:cubicBezTo>
                    <a:cubicBezTo>
                      <a:pt x="9349" y="1429"/>
                      <a:pt x="9349" y="1429"/>
                      <a:pt x="9324" y="1454"/>
                    </a:cubicBezTo>
                    <a:cubicBezTo>
                      <a:pt x="9299" y="1454"/>
                      <a:pt x="9299" y="1479"/>
                      <a:pt x="9274" y="1479"/>
                    </a:cubicBezTo>
                    <a:cubicBezTo>
                      <a:pt x="9274" y="1491"/>
                      <a:pt x="9268" y="1498"/>
                      <a:pt x="9258" y="1498"/>
                    </a:cubicBezTo>
                    <a:cubicBezTo>
                      <a:pt x="9249" y="1498"/>
                      <a:pt x="9236" y="1491"/>
                      <a:pt x="9224" y="1479"/>
                    </a:cubicBezTo>
                    <a:cubicBezTo>
                      <a:pt x="9224" y="1479"/>
                      <a:pt x="9224" y="1454"/>
                      <a:pt x="9224" y="1454"/>
                    </a:cubicBezTo>
                    <a:cubicBezTo>
                      <a:pt x="9224" y="1429"/>
                      <a:pt x="9224" y="1429"/>
                      <a:pt x="9224" y="1429"/>
                    </a:cubicBezTo>
                    <a:cubicBezTo>
                      <a:pt x="9199" y="1429"/>
                      <a:pt x="9199" y="1404"/>
                      <a:pt x="9199" y="1379"/>
                    </a:cubicBezTo>
                    <a:cubicBezTo>
                      <a:pt x="9174" y="1354"/>
                      <a:pt x="9174" y="1354"/>
                      <a:pt x="9174" y="1329"/>
                    </a:cubicBezTo>
                    <a:cubicBezTo>
                      <a:pt x="9149" y="1304"/>
                      <a:pt x="9149" y="1278"/>
                      <a:pt x="9149" y="1253"/>
                    </a:cubicBezTo>
                    <a:cubicBezTo>
                      <a:pt x="9124" y="1228"/>
                      <a:pt x="9124" y="1203"/>
                      <a:pt x="9099" y="1178"/>
                    </a:cubicBezTo>
                    <a:cubicBezTo>
                      <a:pt x="9099" y="1153"/>
                      <a:pt x="9073" y="1128"/>
                      <a:pt x="9073" y="1103"/>
                    </a:cubicBezTo>
                    <a:cubicBezTo>
                      <a:pt x="9073" y="1078"/>
                      <a:pt x="9048" y="1053"/>
                      <a:pt x="9048" y="1028"/>
                    </a:cubicBezTo>
                    <a:cubicBezTo>
                      <a:pt x="9023" y="1003"/>
                      <a:pt x="9023" y="978"/>
                      <a:pt x="9023" y="953"/>
                    </a:cubicBezTo>
                    <a:lnTo>
                      <a:pt x="8998" y="953"/>
                    </a:lnTo>
                    <a:cubicBezTo>
                      <a:pt x="8948" y="1003"/>
                      <a:pt x="8898" y="1053"/>
                      <a:pt x="8873" y="1078"/>
                    </a:cubicBezTo>
                    <a:cubicBezTo>
                      <a:pt x="8848" y="1103"/>
                      <a:pt x="8798" y="1128"/>
                      <a:pt x="8773" y="1153"/>
                    </a:cubicBezTo>
                    <a:cubicBezTo>
                      <a:pt x="8773" y="1178"/>
                      <a:pt x="8773" y="1178"/>
                      <a:pt x="8773" y="1178"/>
                    </a:cubicBezTo>
                    <a:cubicBezTo>
                      <a:pt x="8773" y="1203"/>
                      <a:pt x="8773" y="1203"/>
                      <a:pt x="8748" y="1203"/>
                    </a:cubicBezTo>
                    <a:cubicBezTo>
                      <a:pt x="8773" y="1379"/>
                      <a:pt x="8748" y="1554"/>
                      <a:pt x="8748" y="1705"/>
                    </a:cubicBezTo>
                    <a:cubicBezTo>
                      <a:pt x="8748" y="1730"/>
                      <a:pt x="8723" y="1755"/>
                      <a:pt x="8698" y="1755"/>
                    </a:cubicBezTo>
                    <a:cubicBezTo>
                      <a:pt x="8672" y="1755"/>
                      <a:pt x="8647" y="1730"/>
                      <a:pt x="8647" y="1705"/>
                    </a:cubicBezTo>
                    <a:cubicBezTo>
                      <a:pt x="8672" y="1604"/>
                      <a:pt x="8672" y="1529"/>
                      <a:pt x="8672" y="1429"/>
                    </a:cubicBezTo>
                    <a:cubicBezTo>
                      <a:pt x="8672" y="1379"/>
                      <a:pt x="8672" y="1304"/>
                      <a:pt x="8672" y="1253"/>
                    </a:cubicBezTo>
                    <a:cubicBezTo>
                      <a:pt x="8647" y="1278"/>
                      <a:pt x="8597" y="1304"/>
                      <a:pt x="8572" y="1329"/>
                    </a:cubicBezTo>
                    <a:cubicBezTo>
                      <a:pt x="8522" y="1379"/>
                      <a:pt x="8497" y="1429"/>
                      <a:pt x="8447" y="1454"/>
                    </a:cubicBezTo>
                    <a:cubicBezTo>
                      <a:pt x="8397" y="1504"/>
                      <a:pt x="8372" y="1529"/>
                      <a:pt x="8322" y="1579"/>
                    </a:cubicBezTo>
                    <a:lnTo>
                      <a:pt x="8271" y="1579"/>
                    </a:lnTo>
                    <a:cubicBezTo>
                      <a:pt x="8271" y="1554"/>
                      <a:pt x="8271" y="1529"/>
                      <a:pt x="8271" y="1529"/>
                    </a:cubicBezTo>
                    <a:cubicBezTo>
                      <a:pt x="8322" y="1479"/>
                      <a:pt x="8347" y="1454"/>
                      <a:pt x="8397" y="1404"/>
                    </a:cubicBezTo>
                    <a:cubicBezTo>
                      <a:pt x="8447" y="1379"/>
                      <a:pt x="8497" y="1329"/>
                      <a:pt x="8522" y="1304"/>
                    </a:cubicBezTo>
                    <a:cubicBezTo>
                      <a:pt x="8547" y="1278"/>
                      <a:pt x="8572" y="1253"/>
                      <a:pt x="8597" y="1228"/>
                    </a:cubicBezTo>
                    <a:cubicBezTo>
                      <a:pt x="8572" y="1203"/>
                      <a:pt x="8522" y="1203"/>
                      <a:pt x="8472" y="1203"/>
                    </a:cubicBezTo>
                    <a:cubicBezTo>
                      <a:pt x="8447" y="1178"/>
                      <a:pt x="8397" y="1178"/>
                      <a:pt x="8347" y="1178"/>
                    </a:cubicBezTo>
                    <a:cubicBezTo>
                      <a:pt x="8297" y="1153"/>
                      <a:pt x="8246" y="1153"/>
                      <a:pt x="8196" y="1128"/>
                    </a:cubicBezTo>
                    <a:cubicBezTo>
                      <a:pt x="8171" y="1128"/>
                      <a:pt x="8146" y="1078"/>
                      <a:pt x="8146" y="1053"/>
                    </a:cubicBezTo>
                    <a:cubicBezTo>
                      <a:pt x="8171" y="1028"/>
                      <a:pt x="8171" y="1003"/>
                      <a:pt x="8196" y="1003"/>
                    </a:cubicBezTo>
                    <a:lnTo>
                      <a:pt x="8322" y="1003"/>
                    </a:lnTo>
                    <a:cubicBezTo>
                      <a:pt x="8372" y="1028"/>
                      <a:pt x="8447" y="1028"/>
                      <a:pt x="8522" y="1028"/>
                    </a:cubicBezTo>
                    <a:cubicBezTo>
                      <a:pt x="8597" y="1053"/>
                      <a:pt x="8647" y="1078"/>
                      <a:pt x="8723" y="1078"/>
                    </a:cubicBezTo>
                    <a:lnTo>
                      <a:pt x="8748" y="1078"/>
                    </a:lnTo>
                    <a:cubicBezTo>
                      <a:pt x="8773" y="1078"/>
                      <a:pt x="8798" y="1053"/>
                      <a:pt x="8798" y="1028"/>
                    </a:cubicBezTo>
                    <a:cubicBezTo>
                      <a:pt x="8848" y="978"/>
                      <a:pt x="8898" y="928"/>
                      <a:pt x="8948" y="903"/>
                    </a:cubicBezTo>
                    <a:cubicBezTo>
                      <a:pt x="8948" y="877"/>
                      <a:pt x="8973" y="877"/>
                      <a:pt x="8973" y="877"/>
                    </a:cubicBezTo>
                    <a:cubicBezTo>
                      <a:pt x="8973" y="877"/>
                      <a:pt x="8973" y="852"/>
                      <a:pt x="8948" y="852"/>
                    </a:cubicBezTo>
                    <a:cubicBezTo>
                      <a:pt x="8898" y="852"/>
                      <a:pt x="8848" y="827"/>
                      <a:pt x="8798" y="802"/>
                    </a:cubicBezTo>
                    <a:cubicBezTo>
                      <a:pt x="8723" y="802"/>
                      <a:pt x="8672" y="777"/>
                      <a:pt x="8622" y="777"/>
                    </a:cubicBezTo>
                    <a:cubicBezTo>
                      <a:pt x="8597" y="777"/>
                      <a:pt x="8572" y="752"/>
                      <a:pt x="8572" y="752"/>
                    </a:cubicBezTo>
                    <a:lnTo>
                      <a:pt x="8522" y="752"/>
                    </a:lnTo>
                    <a:cubicBezTo>
                      <a:pt x="8497" y="727"/>
                      <a:pt x="8497" y="702"/>
                      <a:pt x="8497" y="702"/>
                    </a:cubicBezTo>
                    <a:cubicBezTo>
                      <a:pt x="8497" y="677"/>
                      <a:pt x="8522" y="677"/>
                      <a:pt x="8522" y="677"/>
                    </a:cubicBezTo>
                    <a:cubicBezTo>
                      <a:pt x="8522" y="652"/>
                      <a:pt x="8522" y="652"/>
                      <a:pt x="8522" y="652"/>
                    </a:cubicBezTo>
                    <a:cubicBezTo>
                      <a:pt x="8597" y="602"/>
                      <a:pt x="8647" y="577"/>
                      <a:pt x="8698" y="527"/>
                    </a:cubicBezTo>
                    <a:cubicBezTo>
                      <a:pt x="8723" y="501"/>
                      <a:pt x="8748" y="476"/>
                      <a:pt x="8773" y="451"/>
                    </a:cubicBezTo>
                    <a:cubicBezTo>
                      <a:pt x="8798" y="451"/>
                      <a:pt x="8823" y="426"/>
                      <a:pt x="8848" y="401"/>
                    </a:cubicBezTo>
                    <a:cubicBezTo>
                      <a:pt x="8873" y="376"/>
                      <a:pt x="8898" y="376"/>
                      <a:pt x="8923" y="351"/>
                    </a:cubicBezTo>
                    <a:cubicBezTo>
                      <a:pt x="8898" y="351"/>
                      <a:pt x="8848" y="326"/>
                      <a:pt x="8823" y="326"/>
                    </a:cubicBezTo>
                    <a:cubicBezTo>
                      <a:pt x="8773" y="301"/>
                      <a:pt x="8698" y="276"/>
                      <a:pt x="8647" y="251"/>
                    </a:cubicBezTo>
                    <a:cubicBezTo>
                      <a:pt x="8622" y="251"/>
                      <a:pt x="8597" y="251"/>
                      <a:pt x="8572" y="226"/>
                    </a:cubicBezTo>
                    <a:cubicBezTo>
                      <a:pt x="8572" y="251"/>
                      <a:pt x="8572" y="251"/>
                      <a:pt x="8572" y="251"/>
                    </a:cubicBezTo>
                    <a:cubicBezTo>
                      <a:pt x="8522" y="276"/>
                      <a:pt x="8497" y="276"/>
                      <a:pt x="8472" y="301"/>
                    </a:cubicBezTo>
                    <a:cubicBezTo>
                      <a:pt x="8397" y="376"/>
                      <a:pt x="8322" y="426"/>
                      <a:pt x="8246" y="476"/>
                    </a:cubicBezTo>
                    <a:lnTo>
                      <a:pt x="8171" y="476"/>
                    </a:lnTo>
                    <a:cubicBezTo>
                      <a:pt x="8171" y="476"/>
                      <a:pt x="8146" y="451"/>
                      <a:pt x="8146" y="451"/>
                    </a:cubicBezTo>
                    <a:cubicBezTo>
                      <a:pt x="8121" y="426"/>
                      <a:pt x="8121" y="376"/>
                      <a:pt x="8146" y="351"/>
                    </a:cubicBezTo>
                    <a:cubicBezTo>
                      <a:pt x="8221" y="301"/>
                      <a:pt x="8271" y="276"/>
                      <a:pt x="8347" y="226"/>
                    </a:cubicBezTo>
                    <a:cubicBezTo>
                      <a:pt x="8347" y="201"/>
                      <a:pt x="8372" y="201"/>
                      <a:pt x="8397" y="176"/>
                    </a:cubicBezTo>
                    <a:cubicBezTo>
                      <a:pt x="8372" y="176"/>
                      <a:pt x="8322" y="151"/>
                      <a:pt x="8297" y="151"/>
                    </a:cubicBezTo>
                    <a:cubicBezTo>
                      <a:pt x="8271" y="126"/>
                      <a:pt x="8246" y="126"/>
                      <a:pt x="8221" y="100"/>
                    </a:cubicBezTo>
                    <a:cubicBezTo>
                      <a:pt x="8171" y="100"/>
                      <a:pt x="8146" y="100"/>
                      <a:pt x="8121" y="75"/>
                    </a:cubicBezTo>
                    <a:cubicBezTo>
                      <a:pt x="8071" y="50"/>
                      <a:pt x="8046" y="25"/>
                      <a:pt x="7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8"/>
              <p:cNvSpPr/>
              <p:nvPr/>
            </p:nvSpPr>
            <p:spPr>
              <a:xfrm>
                <a:off x="4830350" y="1525725"/>
                <a:ext cx="15075" cy="18175"/>
              </a:xfrm>
              <a:custGeom>
                <a:avLst/>
                <a:gdLst/>
                <a:ahLst/>
                <a:cxnLst/>
                <a:rect l="l" t="t" r="r" b="b"/>
                <a:pathLst>
                  <a:path w="603" h="727" extrusionOk="0">
                    <a:moveTo>
                      <a:pt x="502" y="0"/>
                    </a:moveTo>
                    <a:cubicBezTo>
                      <a:pt x="477" y="25"/>
                      <a:pt x="477" y="25"/>
                      <a:pt x="477" y="25"/>
                    </a:cubicBezTo>
                    <a:cubicBezTo>
                      <a:pt x="427" y="50"/>
                      <a:pt x="377" y="75"/>
                      <a:pt x="352" y="125"/>
                    </a:cubicBezTo>
                    <a:cubicBezTo>
                      <a:pt x="327" y="150"/>
                      <a:pt x="302" y="175"/>
                      <a:pt x="276" y="175"/>
                    </a:cubicBezTo>
                    <a:cubicBezTo>
                      <a:pt x="251" y="201"/>
                      <a:pt x="226" y="226"/>
                      <a:pt x="201" y="226"/>
                    </a:cubicBezTo>
                    <a:cubicBezTo>
                      <a:pt x="176" y="276"/>
                      <a:pt x="151" y="301"/>
                      <a:pt x="126" y="326"/>
                    </a:cubicBezTo>
                    <a:cubicBezTo>
                      <a:pt x="76" y="351"/>
                      <a:pt x="51" y="376"/>
                      <a:pt x="26" y="376"/>
                    </a:cubicBezTo>
                    <a:lnTo>
                      <a:pt x="1" y="376"/>
                    </a:lnTo>
                    <a:cubicBezTo>
                      <a:pt x="1" y="401"/>
                      <a:pt x="26" y="426"/>
                      <a:pt x="26" y="426"/>
                    </a:cubicBezTo>
                    <a:cubicBezTo>
                      <a:pt x="101" y="526"/>
                      <a:pt x="176" y="627"/>
                      <a:pt x="251" y="727"/>
                    </a:cubicBezTo>
                    <a:cubicBezTo>
                      <a:pt x="276" y="702"/>
                      <a:pt x="327" y="652"/>
                      <a:pt x="352" y="627"/>
                    </a:cubicBezTo>
                    <a:cubicBezTo>
                      <a:pt x="402" y="602"/>
                      <a:pt x="452" y="551"/>
                      <a:pt x="502" y="526"/>
                    </a:cubicBezTo>
                    <a:cubicBezTo>
                      <a:pt x="527" y="501"/>
                      <a:pt x="552" y="476"/>
                      <a:pt x="602" y="451"/>
                    </a:cubicBezTo>
                    <a:cubicBezTo>
                      <a:pt x="577" y="426"/>
                      <a:pt x="577" y="401"/>
                      <a:pt x="577" y="376"/>
                    </a:cubicBezTo>
                    <a:cubicBezTo>
                      <a:pt x="552" y="326"/>
                      <a:pt x="552" y="276"/>
                      <a:pt x="527" y="226"/>
                    </a:cubicBezTo>
                    <a:cubicBezTo>
                      <a:pt x="527" y="175"/>
                      <a:pt x="502" y="125"/>
                      <a:pt x="502" y="75"/>
                    </a:cubicBezTo>
                    <a:cubicBezTo>
                      <a:pt x="502" y="50"/>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8"/>
              <p:cNvSpPr/>
              <p:nvPr/>
            </p:nvSpPr>
            <p:spPr>
              <a:xfrm>
                <a:off x="4861050" y="1288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8"/>
              <p:cNvSpPr/>
              <p:nvPr/>
            </p:nvSpPr>
            <p:spPr>
              <a:xfrm>
                <a:off x="4830350" y="1268200"/>
                <a:ext cx="15075" cy="20700"/>
              </a:xfrm>
              <a:custGeom>
                <a:avLst/>
                <a:gdLst/>
                <a:ahLst/>
                <a:cxnLst/>
                <a:rect l="l" t="t" r="r" b="b"/>
                <a:pathLst>
                  <a:path w="603" h="828" extrusionOk="0">
                    <a:moveTo>
                      <a:pt x="477" y="0"/>
                    </a:moveTo>
                    <a:cubicBezTo>
                      <a:pt x="427" y="50"/>
                      <a:pt x="377" y="75"/>
                      <a:pt x="352" y="100"/>
                    </a:cubicBezTo>
                    <a:cubicBezTo>
                      <a:pt x="327" y="126"/>
                      <a:pt x="302" y="151"/>
                      <a:pt x="276" y="176"/>
                    </a:cubicBezTo>
                    <a:cubicBezTo>
                      <a:pt x="251" y="201"/>
                      <a:pt x="226" y="201"/>
                      <a:pt x="201" y="226"/>
                    </a:cubicBezTo>
                    <a:cubicBezTo>
                      <a:pt x="176" y="251"/>
                      <a:pt x="151" y="276"/>
                      <a:pt x="126" y="301"/>
                    </a:cubicBezTo>
                    <a:cubicBezTo>
                      <a:pt x="76" y="326"/>
                      <a:pt x="51" y="351"/>
                      <a:pt x="26" y="376"/>
                    </a:cubicBezTo>
                    <a:lnTo>
                      <a:pt x="1" y="376"/>
                    </a:lnTo>
                    <a:cubicBezTo>
                      <a:pt x="1" y="401"/>
                      <a:pt x="26" y="426"/>
                      <a:pt x="26" y="426"/>
                    </a:cubicBezTo>
                    <a:cubicBezTo>
                      <a:pt x="51" y="552"/>
                      <a:pt x="76" y="677"/>
                      <a:pt x="101" y="802"/>
                    </a:cubicBezTo>
                    <a:cubicBezTo>
                      <a:pt x="126" y="802"/>
                      <a:pt x="126" y="827"/>
                      <a:pt x="126" y="827"/>
                    </a:cubicBezTo>
                    <a:cubicBezTo>
                      <a:pt x="151" y="802"/>
                      <a:pt x="176" y="777"/>
                      <a:pt x="201" y="752"/>
                    </a:cubicBezTo>
                    <a:cubicBezTo>
                      <a:pt x="251" y="702"/>
                      <a:pt x="302" y="652"/>
                      <a:pt x="352" y="627"/>
                    </a:cubicBezTo>
                    <a:cubicBezTo>
                      <a:pt x="402" y="577"/>
                      <a:pt x="452" y="552"/>
                      <a:pt x="502" y="501"/>
                    </a:cubicBezTo>
                    <a:cubicBezTo>
                      <a:pt x="527" y="476"/>
                      <a:pt x="552" y="451"/>
                      <a:pt x="602" y="426"/>
                    </a:cubicBezTo>
                    <a:cubicBezTo>
                      <a:pt x="577" y="401"/>
                      <a:pt x="577" y="376"/>
                      <a:pt x="577" y="351"/>
                    </a:cubicBezTo>
                    <a:cubicBezTo>
                      <a:pt x="552" y="301"/>
                      <a:pt x="552" y="251"/>
                      <a:pt x="527" y="201"/>
                    </a:cubicBezTo>
                    <a:cubicBezTo>
                      <a:pt x="527" y="151"/>
                      <a:pt x="502" y="100"/>
                      <a:pt x="502" y="50"/>
                    </a:cubicBezTo>
                    <a:cubicBezTo>
                      <a:pt x="502" y="25"/>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8"/>
              <p:cNvSpPr/>
              <p:nvPr/>
            </p:nvSpPr>
            <p:spPr>
              <a:xfrm>
                <a:off x="4834125" y="1280725"/>
                <a:ext cx="26325" cy="14425"/>
              </a:xfrm>
              <a:custGeom>
                <a:avLst/>
                <a:gdLst/>
                <a:ahLst/>
                <a:cxnLst/>
                <a:rect l="l" t="t" r="r" b="b"/>
                <a:pathLst>
                  <a:path w="1053" h="577" extrusionOk="0">
                    <a:moveTo>
                      <a:pt x="451" y="0"/>
                    </a:moveTo>
                    <a:cubicBezTo>
                      <a:pt x="426" y="26"/>
                      <a:pt x="401" y="51"/>
                      <a:pt x="401" y="51"/>
                    </a:cubicBezTo>
                    <a:cubicBezTo>
                      <a:pt x="351" y="101"/>
                      <a:pt x="301" y="126"/>
                      <a:pt x="251" y="176"/>
                    </a:cubicBezTo>
                    <a:cubicBezTo>
                      <a:pt x="201" y="226"/>
                      <a:pt x="176" y="251"/>
                      <a:pt x="125" y="301"/>
                    </a:cubicBezTo>
                    <a:cubicBezTo>
                      <a:pt x="75" y="326"/>
                      <a:pt x="50" y="376"/>
                      <a:pt x="0" y="401"/>
                    </a:cubicBezTo>
                    <a:cubicBezTo>
                      <a:pt x="50" y="427"/>
                      <a:pt x="100" y="427"/>
                      <a:pt x="125" y="452"/>
                    </a:cubicBezTo>
                    <a:cubicBezTo>
                      <a:pt x="201" y="452"/>
                      <a:pt x="251" y="477"/>
                      <a:pt x="326" y="502"/>
                    </a:cubicBezTo>
                    <a:cubicBezTo>
                      <a:pt x="401" y="527"/>
                      <a:pt x="451" y="552"/>
                      <a:pt x="526" y="552"/>
                    </a:cubicBezTo>
                    <a:cubicBezTo>
                      <a:pt x="526" y="577"/>
                      <a:pt x="552" y="577"/>
                      <a:pt x="552" y="577"/>
                    </a:cubicBezTo>
                    <a:cubicBezTo>
                      <a:pt x="552" y="552"/>
                      <a:pt x="577" y="552"/>
                      <a:pt x="577" y="552"/>
                    </a:cubicBezTo>
                    <a:cubicBezTo>
                      <a:pt x="602" y="552"/>
                      <a:pt x="602" y="527"/>
                      <a:pt x="627" y="527"/>
                    </a:cubicBezTo>
                    <a:cubicBezTo>
                      <a:pt x="677" y="502"/>
                      <a:pt x="702" y="477"/>
                      <a:pt x="752" y="477"/>
                    </a:cubicBezTo>
                    <a:cubicBezTo>
                      <a:pt x="802" y="452"/>
                      <a:pt x="827" y="427"/>
                      <a:pt x="877" y="401"/>
                    </a:cubicBezTo>
                    <a:cubicBezTo>
                      <a:pt x="927" y="376"/>
                      <a:pt x="978" y="351"/>
                      <a:pt x="1003" y="301"/>
                    </a:cubicBezTo>
                    <a:cubicBezTo>
                      <a:pt x="1028" y="301"/>
                      <a:pt x="1028" y="301"/>
                      <a:pt x="1053" y="276"/>
                    </a:cubicBezTo>
                    <a:cubicBezTo>
                      <a:pt x="953" y="251"/>
                      <a:pt x="852" y="201"/>
                      <a:pt x="777" y="176"/>
                    </a:cubicBezTo>
                    <a:cubicBezTo>
                      <a:pt x="702" y="126"/>
                      <a:pt x="652" y="101"/>
                      <a:pt x="577" y="76"/>
                    </a:cubicBezTo>
                    <a:cubicBezTo>
                      <a:pt x="526" y="51"/>
                      <a:pt x="501" y="26"/>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8"/>
              <p:cNvSpPr/>
              <p:nvPr/>
            </p:nvSpPr>
            <p:spPr>
              <a:xfrm>
                <a:off x="4815325" y="1273200"/>
                <a:ext cx="15675" cy="16950"/>
              </a:xfrm>
              <a:custGeom>
                <a:avLst/>
                <a:gdLst/>
                <a:ahLst/>
                <a:cxnLst/>
                <a:rect l="l" t="t" r="r" b="b"/>
                <a:pathLst>
                  <a:path w="627" h="678" extrusionOk="0">
                    <a:moveTo>
                      <a:pt x="0" y="1"/>
                    </a:moveTo>
                    <a:cubicBezTo>
                      <a:pt x="0" y="26"/>
                      <a:pt x="25" y="26"/>
                      <a:pt x="25" y="26"/>
                    </a:cubicBezTo>
                    <a:cubicBezTo>
                      <a:pt x="25" y="51"/>
                      <a:pt x="50" y="101"/>
                      <a:pt x="50" y="126"/>
                    </a:cubicBezTo>
                    <a:cubicBezTo>
                      <a:pt x="75" y="176"/>
                      <a:pt x="101" y="226"/>
                      <a:pt x="101" y="276"/>
                    </a:cubicBezTo>
                    <a:cubicBezTo>
                      <a:pt x="126" y="327"/>
                      <a:pt x="151" y="377"/>
                      <a:pt x="176" y="427"/>
                    </a:cubicBezTo>
                    <a:cubicBezTo>
                      <a:pt x="176" y="452"/>
                      <a:pt x="201" y="477"/>
                      <a:pt x="201" y="502"/>
                    </a:cubicBezTo>
                    <a:cubicBezTo>
                      <a:pt x="201" y="502"/>
                      <a:pt x="201" y="527"/>
                      <a:pt x="226" y="527"/>
                    </a:cubicBezTo>
                    <a:cubicBezTo>
                      <a:pt x="326" y="577"/>
                      <a:pt x="426" y="627"/>
                      <a:pt x="527" y="652"/>
                    </a:cubicBezTo>
                    <a:cubicBezTo>
                      <a:pt x="552" y="652"/>
                      <a:pt x="602" y="652"/>
                      <a:pt x="627" y="677"/>
                    </a:cubicBezTo>
                    <a:cubicBezTo>
                      <a:pt x="627" y="652"/>
                      <a:pt x="627" y="627"/>
                      <a:pt x="602" y="627"/>
                    </a:cubicBezTo>
                    <a:cubicBezTo>
                      <a:pt x="577" y="502"/>
                      <a:pt x="552" y="352"/>
                      <a:pt x="527" y="226"/>
                    </a:cubicBezTo>
                    <a:cubicBezTo>
                      <a:pt x="502" y="201"/>
                      <a:pt x="502" y="176"/>
                      <a:pt x="502" y="151"/>
                    </a:cubicBezTo>
                    <a:cubicBezTo>
                      <a:pt x="476" y="151"/>
                      <a:pt x="476" y="126"/>
                      <a:pt x="451" y="126"/>
                    </a:cubicBezTo>
                    <a:cubicBezTo>
                      <a:pt x="401" y="126"/>
                      <a:pt x="326" y="101"/>
                      <a:pt x="276" y="76"/>
                    </a:cubicBezTo>
                    <a:cubicBezTo>
                      <a:pt x="251" y="76"/>
                      <a:pt x="201" y="51"/>
                      <a:pt x="176" y="51"/>
                    </a:cubicBezTo>
                    <a:cubicBezTo>
                      <a:pt x="151" y="51"/>
                      <a:pt x="126" y="26"/>
                      <a:pt x="101" y="26"/>
                    </a:cubicBezTo>
                    <a:cubicBezTo>
                      <a:pt x="50" y="26"/>
                      <a:pt x="25"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8"/>
              <p:cNvSpPr/>
              <p:nvPr/>
            </p:nvSpPr>
            <p:spPr>
              <a:xfrm>
                <a:off x="4809050" y="1289500"/>
                <a:ext cx="19450" cy="10675"/>
              </a:xfrm>
              <a:custGeom>
                <a:avLst/>
                <a:gdLst/>
                <a:ahLst/>
                <a:cxnLst/>
                <a:rect l="l" t="t" r="r" b="b"/>
                <a:pathLst>
                  <a:path w="778" h="427" extrusionOk="0">
                    <a:moveTo>
                      <a:pt x="427" y="0"/>
                    </a:moveTo>
                    <a:cubicBezTo>
                      <a:pt x="402" y="0"/>
                      <a:pt x="402" y="25"/>
                      <a:pt x="377" y="25"/>
                    </a:cubicBezTo>
                    <a:cubicBezTo>
                      <a:pt x="352" y="50"/>
                      <a:pt x="326" y="50"/>
                      <a:pt x="326" y="76"/>
                    </a:cubicBezTo>
                    <a:cubicBezTo>
                      <a:pt x="276" y="101"/>
                      <a:pt x="226" y="126"/>
                      <a:pt x="176" y="151"/>
                    </a:cubicBezTo>
                    <a:cubicBezTo>
                      <a:pt x="151" y="176"/>
                      <a:pt x="151" y="201"/>
                      <a:pt x="126" y="201"/>
                    </a:cubicBezTo>
                    <a:cubicBezTo>
                      <a:pt x="101" y="226"/>
                      <a:pt x="76" y="226"/>
                      <a:pt x="51" y="251"/>
                    </a:cubicBezTo>
                    <a:cubicBezTo>
                      <a:pt x="51" y="276"/>
                      <a:pt x="26" y="276"/>
                      <a:pt x="1" y="301"/>
                    </a:cubicBezTo>
                    <a:lnTo>
                      <a:pt x="51" y="301"/>
                    </a:lnTo>
                    <a:cubicBezTo>
                      <a:pt x="101" y="326"/>
                      <a:pt x="151" y="326"/>
                      <a:pt x="201" y="351"/>
                    </a:cubicBezTo>
                    <a:cubicBezTo>
                      <a:pt x="251" y="376"/>
                      <a:pt x="326" y="376"/>
                      <a:pt x="377" y="401"/>
                    </a:cubicBezTo>
                    <a:cubicBezTo>
                      <a:pt x="402" y="401"/>
                      <a:pt x="427" y="426"/>
                      <a:pt x="452" y="426"/>
                    </a:cubicBezTo>
                    <a:cubicBezTo>
                      <a:pt x="452" y="401"/>
                      <a:pt x="477" y="401"/>
                      <a:pt x="477" y="376"/>
                    </a:cubicBezTo>
                    <a:cubicBezTo>
                      <a:pt x="527" y="351"/>
                      <a:pt x="577" y="301"/>
                      <a:pt x="627" y="251"/>
                    </a:cubicBezTo>
                    <a:cubicBezTo>
                      <a:pt x="677" y="226"/>
                      <a:pt x="727" y="176"/>
                      <a:pt x="778" y="151"/>
                    </a:cubicBezTo>
                    <a:cubicBezTo>
                      <a:pt x="778" y="126"/>
                      <a:pt x="778" y="126"/>
                      <a:pt x="778" y="126"/>
                    </a:cubicBezTo>
                    <a:cubicBezTo>
                      <a:pt x="702" y="101"/>
                      <a:pt x="652" y="76"/>
                      <a:pt x="602" y="76"/>
                    </a:cubicBezTo>
                    <a:cubicBezTo>
                      <a:pt x="552" y="50"/>
                      <a:pt x="477" y="25"/>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8"/>
              <p:cNvSpPr/>
              <p:nvPr/>
            </p:nvSpPr>
            <p:spPr>
              <a:xfrm>
                <a:off x="4834750" y="1294500"/>
                <a:ext cx="15675" cy="16325"/>
              </a:xfrm>
              <a:custGeom>
                <a:avLst/>
                <a:gdLst/>
                <a:ahLst/>
                <a:cxnLst/>
                <a:rect l="l" t="t" r="r" b="b"/>
                <a:pathLst>
                  <a:path w="627" h="653" extrusionOk="0">
                    <a:moveTo>
                      <a:pt x="0" y="1"/>
                    </a:moveTo>
                    <a:cubicBezTo>
                      <a:pt x="0" y="51"/>
                      <a:pt x="25" y="101"/>
                      <a:pt x="25" y="151"/>
                    </a:cubicBezTo>
                    <a:cubicBezTo>
                      <a:pt x="50" y="251"/>
                      <a:pt x="75" y="377"/>
                      <a:pt x="100" y="502"/>
                    </a:cubicBezTo>
                    <a:cubicBezTo>
                      <a:pt x="100" y="527"/>
                      <a:pt x="126" y="527"/>
                      <a:pt x="126" y="552"/>
                    </a:cubicBezTo>
                    <a:lnTo>
                      <a:pt x="151" y="552"/>
                    </a:lnTo>
                    <a:cubicBezTo>
                      <a:pt x="151" y="577"/>
                      <a:pt x="176" y="577"/>
                      <a:pt x="176" y="577"/>
                    </a:cubicBezTo>
                    <a:cubicBezTo>
                      <a:pt x="201" y="577"/>
                      <a:pt x="251" y="577"/>
                      <a:pt x="276" y="602"/>
                    </a:cubicBezTo>
                    <a:lnTo>
                      <a:pt x="326" y="602"/>
                    </a:lnTo>
                    <a:cubicBezTo>
                      <a:pt x="351" y="602"/>
                      <a:pt x="376" y="627"/>
                      <a:pt x="401" y="627"/>
                    </a:cubicBezTo>
                    <a:cubicBezTo>
                      <a:pt x="426" y="627"/>
                      <a:pt x="451" y="627"/>
                      <a:pt x="476" y="653"/>
                    </a:cubicBezTo>
                    <a:lnTo>
                      <a:pt x="627" y="653"/>
                    </a:lnTo>
                    <a:cubicBezTo>
                      <a:pt x="627" y="627"/>
                      <a:pt x="602" y="602"/>
                      <a:pt x="602" y="577"/>
                    </a:cubicBezTo>
                    <a:cubicBezTo>
                      <a:pt x="577" y="502"/>
                      <a:pt x="577" y="452"/>
                      <a:pt x="552" y="377"/>
                    </a:cubicBezTo>
                    <a:cubicBezTo>
                      <a:pt x="527" y="327"/>
                      <a:pt x="527" y="302"/>
                      <a:pt x="527" y="251"/>
                    </a:cubicBezTo>
                    <a:cubicBezTo>
                      <a:pt x="527" y="226"/>
                      <a:pt x="527" y="201"/>
                      <a:pt x="527" y="176"/>
                    </a:cubicBezTo>
                    <a:lnTo>
                      <a:pt x="476" y="176"/>
                    </a:lnTo>
                    <a:cubicBezTo>
                      <a:pt x="326" y="126"/>
                      <a:pt x="151" y="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8"/>
              <p:cNvSpPr/>
              <p:nvPr/>
            </p:nvSpPr>
            <p:spPr>
              <a:xfrm>
                <a:off x="4861050" y="15457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8"/>
              <p:cNvSpPr/>
              <p:nvPr/>
            </p:nvSpPr>
            <p:spPr>
              <a:xfrm>
                <a:off x="4822200" y="1293875"/>
                <a:ext cx="12575" cy="20700"/>
              </a:xfrm>
              <a:custGeom>
                <a:avLst/>
                <a:gdLst/>
                <a:ahLst/>
                <a:cxnLst/>
                <a:rect l="l" t="t" r="r" b="b"/>
                <a:pathLst>
                  <a:path w="503" h="828" extrusionOk="0">
                    <a:moveTo>
                      <a:pt x="352" y="1"/>
                    </a:moveTo>
                    <a:cubicBezTo>
                      <a:pt x="352" y="1"/>
                      <a:pt x="327" y="26"/>
                      <a:pt x="302" y="26"/>
                    </a:cubicBezTo>
                    <a:cubicBezTo>
                      <a:pt x="252" y="76"/>
                      <a:pt x="227" y="126"/>
                      <a:pt x="176" y="151"/>
                    </a:cubicBezTo>
                    <a:cubicBezTo>
                      <a:pt x="126" y="201"/>
                      <a:pt x="76" y="226"/>
                      <a:pt x="26" y="276"/>
                    </a:cubicBezTo>
                    <a:cubicBezTo>
                      <a:pt x="26" y="276"/>
                      <a:pt x="1" y="276"/>
                      <a:pt x="1" y="302"/>
                    </a:cubicBezTo>
                    <a:cubicBezTo>
                      <a:pt x="26" y="327"/>
                      <a:pt x="26" y="377"/>
                      <a:pt x="51" y="427"/>
                    </a:cubicBezTo>
                    <a:cubicBezTo>
                      <a:pt x="51" y="452"/>
                      <a:pt x="51" y="477"/>
                      <a:pt x="76" y="502"/>
                    </a:cubicBezTo>
                    <a:cubicBezTo>
                      <a:pt x="76" y="527"/>
                      <a:pt x="76" y="552"/>
                      <a:pt x="76" y="577"/>
                    </a:cubicBezTo>
                    <a:cubicBezTo>
                      <a:pt x="101" y="602"/>
                      <a:pt x="101" y="627"/>
                      <a:pt x="126" y="652"/>
                    </a:cubicBezTo>
                    <a:cubicBezTo>
                      <a:pt x="126" y="678"/>
                      <a:pt x="126" y="703"/>
                      <a:pt x="126" y="728"/>
                    </a:cubicBezTo>
                    <a:cubicBezTo>
                      <a:pt x="151" y="753"/>
                      <a:pt x="151" y="753"/>
                      <a:pt x="151" y="778"/>
                    </a:cubicBezTo>
                    <a:cubicBezTo>
                      <a:pt x="151" y="803"/>
                      <a:pt x="151" y="803"/>
                      <a:pt x="151" y="828"/>
                    </a:cubicBezTo>
                    <a:cubicBezTo>
                      <a:pt x="176" y="803"/>
                      <a:pt x="201" y="803"/>
                      <a:pt x="201" y="803"/>
                    </a:cubicBezTo>
                    <a:cubicBezTo>
                      <a:pt x="227" y="778"/>
                      <a:pt x="227" y="753"/>
                      <a:pt x="252" y="753"/>
                    </a:cubicBezTo>
                    <a:cubicBezTo>
                      <a:pt x="277" y="728"/>
                      <a:pt x="302" y="728"/>
                      <a:pt x="302" y="703"/>
                    </a:cubicBezTo>
                    <a:cubicBezTo>
                      <a:pt x="327" y="703"/>
                      <a:pt x="352" y="678"/>
                      <a:pt x="377" y="678"/>
                    </a:cubicBezTo>
                    <a:cubicBezTo>
                      <a:pt x="377" y="652"/>
                      <a:pt x="377" y="652"/>
                      <a:pt x="402" y="652"/>
                    </a:cubicBezTo>
                    <a:cubicBezTo>
                      <a:pt x="402" y="627"/>
                      <a:pt x="402" y="627"/>
                      <a:pt x="427" y="627"/>
                    </a:cubicBezTo>
                    <a:cubicBezTo>
                      <a:pt x="427" y="602"/>
                      <a:pt x="452" y="577"/>
                      <a:pt x="477" y="552"/>
                    </a:cubicBezTo>
                    <a:cubicBezTo>
                      <a:pt x="477" y="552"/>
                      <a:pt x="477" y="552"/>
                      <a:pt x="502" y="527"/>
                    </a:cubicBezTo>
                    <a:cubicBezTo>
                      <a:pt x="477" y="402"/>
                      <a:pt x="452" y="276"/>
                      <a:pt x="427" y="151"/>
                    </a:cubicBezTo>
                    <a:cubicBezTo>
                      <a:pt x="402" y="101"/>
                      <a:pt x="402" y="5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8"/>
              <p:cNvSpPr/>
              <p:nvPr/>
            </p:nvSpPr>
            <p:spPr>
              <a:xfrm>
                <a:off x="4985750" y="1178600"/>
                <a:ext cx="1275" cy="3150"/>
              </a:xfrm>
              <a:custGeom>
                <a:avLst/>
                <a:gdLst/>
                <a:ahLst/>
                <a:cxnLst/>
                <a:rect l="l" t="t" r="r" b="b"/>
                <a:pathLst>
                  <a:path w="51" h="126" extrusionOk="0">
                    <a:moveTo>
                      <a:pt x="0" y="0"/>
                    </a:moveTo>
                    <a:cubicBezTo>
                      <a:pt x="0" y="25"/>
                      <a:pt x="0" y="25"/>
                      <a:pt x="0" y="50"/>
                    </a:cubicBezTo>
                    <a:cubicBezTo>
                      <a:pt x="25" y="75"/>
                      <a:pt x="25" y="101"/>
                      <a:pt x="25" y="126"/>
                    </a:cubicBezTo>
                    <a:cubicBezTo>
                      <a:pt x="50" y="101"/>
                      <a:pt x="50" y="50"/>
                      <a:pt x="50" y="25"/>
                    </a:cubicBezTo>
                    <a:cubicBezTo>
                      <a:pt x="50" y="25"/>
                      <a:pt x="25" y="0"/>
                      <a:pt x="0"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8"/>
              <p:cNvSpPr/>
              <p:nvPr/>
            </p:nvSpPr>
            <p:spPr>
              <a:xfrm>
                <a:off x="4970700" y="1173575"/>
                <a:ext cx="14450" cy="16325"/>
              </a:xfrm>
              <a:custGeom>
                <a:avLst/>
                <a:gdLst/>
                <a:ahLst/>
                <a:cxnLst/>
                <a:rect l="l" t="t" r="r" b="b"/>
                <a:pathLst>
                  <a:path w="578" h="653" extrusionOk="0">
                    <a:moveTo>
                      <a:pt x="1" y="1"/>
                    </a:moveTo>
                    <a:cubicBezTo>
                      <a:pt x="1" y="51"/>
                      <a:pt x="26" y="76"/>
                      <a:pt x="26" y="126"/>
                    </a:cubicBezTo>
                    <a:cubicBezTo>
                      <a:pt x="51" y="251"/>
                      <a:pt x="76" y="377"/>
                      <a:pt x="101" y="502"/>
                    </a:cubicBezTo>
                    <a:cubicBezTo>
                      <a:pt x="101" y="502"/>
                      <a:pt x="101" y="527"/>
                      <a:pt x="101" y="552"/>
                    </a:cubicBezTo>
                    <a:lnTo>
                      <a:pt x="176" y="552"/>
                    </a:lnTo>
                    <a:cubicBezTo>
                      <a:pt x="201" y="577"/>
                      <a:pt x="251" y="577"/>
                      <a:pt x="277" y="577"/>
                    </a:cubicBezTo>
                    <a:cubicBezTo>
                      <a:pt x="277" y="602"/>
                      <a:pt x="302" y="602"/>
                      <a:pt x="327" y="602"/>
                    </a:cubicBezTo>
                    <a:cubicBezTo>
                      <a:pt x="352" y="602"/>
                      <a:pt x="377" y="602"/>
                      <a:pt x="377" y="627"/>
                    </a:cubicBezTo>
                    <a:lnTo>
                      <a:pt x="477" y="627"/>
                    </a:lnTo>
                    <a:cubicBezTo>
                      <a:pt x="502" y="627"/>
                      <a:pt x="527" y="652"/>
                      <a:pt x="552" y="652"/>
                    </a:cubicBezTo>
                    <a:cubicBezTo>
                      <a:pt x="577" y="602"/>
                      <a:pt x="577" y="552"/>
                      <a:pt x="577" y="527"/>
                    </a:cubicBezTo>
                    <a:cubicBezTo>
                      <a:pt x="577" y="477"/>
                      <a:pt x="552" y="427"/>
                      <a:pt x="552" y="377"/>
                    </a:cubicBezTo>
                    <a:cubicBezTo>
                      <a:pt x="527" y="327"/>
                      <a:pt x="527" y="276"/>
                      <a:pt x="527" y="226"/>
                    </a:cubicBezTo>
                    <a:cubicBezTo>
                      <a:pt x="502" y="226"/>
                      <a:pt x="502" y="201"/>
                      <a:pt x="502" y="176"/>
                    </a:cubicBezTo>
                    <a:lnTo>
                      <a:pt x="477" y="176"/>
                    </a:lnTo>
                    <a:cubicBezTo>
                      <a:pt x="327" y="126"/>
                      <a:pt x="151" y="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8"/>
              <p:cNvSpPr/>
              <p:nvPr/>
            </p:nvSpPr>
            <p:spPr>
              <a:xfrm>
                <a:off x="4987000" y="1174200"/>
                <a:ext cx="1275" cy="1275"/>
              </a:xfrm>
              <a:custGeom>
                <a:avLst/>
                <a:gdLst/>
                <a:ahLst/>
                <a:cxnLst/>
                <a:rect l="l" t="t" r="r" b="b"/>
                <a:pathLst>
                  <a:path w="51" h="51" extrusionOk="0">
                    <a:moveTo>
                      <a:pt x="51" y="1"/>
                    </a:moveTo>
                    <a:cubicBezTo>
                      <a:pt x="51" y="1"/>
                      <a:pt x="26" y="26"/>
                      <a:pt x="0" y="26"/>
                    </a:cubicBezTo>
                    <a:cubicBezTo>
                      <a:pt x="26" y="26"/>
                      <a:pt x="26" y="26"/>
                      <a:pt x="51" y="51"/>
                    </a:cubicBezTo>
                    <a:cubicBezTo>
                      <a:pt x="51" y="26"/>
                      <a:pt x="51" y="1"/>
                      <a:pt x="51"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8"/>
              <p:cNvSpPr/>
              <p:nvPr/>
            </p:nvSpPr>
            <p:spPr>
              <a:xfrm>
                <a:off x="4970075" y="1159800"/>
                <a:ext cx="20700" cy="13800"/>
              </a:xfrm>
              <a:custGeom>
                <a:avLst/>
                <a:gdLst/>
                <a:ahLst/>
                <a:cxnLst/>
                <a:rect l="l" t="t" r="r" b="b"/>
                <a:pathLst>
                  <a:path w="828" h="552" extrusionOk="0">
                    <a:moveTo>
                      <a:pt x="452" y="0"/>
                    </a:moveTo>
                    <a:cubicBezTo>
                      <a:pt x="427" y="25"/>
                      <a:pt x="402" y="25"/>
                      <a:pt x="377" y="50"/>
                    </a:cubicBezTo>
                    <a:cubicBezTo>
                      <a:pt x="352" y="76"/>
                      <a:pt x="302" y="126"/>
                      <a:pt x="251" y="176"/>
                    </a:cubicBezTo>
                    <a:cubicBezTo>
                      <a:pt x="201" y="201"/>
                      <a:pt x="151" y="251"/>
                      <a:pt x="101" y="301"/>
                    </a:cubicBezTo>
                    <a:cubicBezTo>
                      <a:pt x="76" y="326"/>
                      <a:pt x="26" y="351"/>
                      <a:pt x="1" y="401"/>
                    </a:cubicBezTo>
                    <a:cubicBezTo>
                      <a:pt x="51" y="401"/>
                      <a:pt x="76" y="426"/>
                      <a:pt x="126" y="426"/>
                    </a:cubicBezTo>
                    <a:cubicBezTo>
                      <a:pt x="201" y="451"/>
                      <a:pt x="251" y="477"/>
                      <a:pt x="327" y="502"/>
                    </a:cubicBezTo>
                    <a:cubicBezTo>
                      <a:pt x="377" y="502"/>
                      <a:pt x="452" y="527"/>
                      <a:pt x="527" y="552"/>
                    </a:cubicBezTo>
                    <a:lnTo>
                      <a:pt x="552" y="552"/>
                    </a:lnTo>
                    <a:cubicBezTo>
                      <a:pt x="552" y="552"/>
                      <a:pt x="577" y="552"/>
                      <a:pt x="577" y="527"/>
                    </a:cubicBezTo>
                    <a:lnTo>
                      <a:pt x="627" y="527"/>
                    </a:lnTo>
                    <a:cubicBezTo>
                      <a:pt x="677" y="502"/>
                      <a:pt x="703" y="477"/>
                      <a:pt x="753" y="451"/>
                    </a:cubicBezTo>
                    <a:lnTo>
                      <a:pt x="778" y="451"/>
                    </a:lnTo>
                    <a:cubicBezTo>
                      <a:pt x="803" y="351"/>
                      <a:pt x="828" y="251"/>
                      <a:pt x="828" y="176"/>
                    </a:cubicBezTo>
                    <a:cubicBezTo>
                      <a:pt x="803" y="176"/>
                      <a:pt x="778" y="176"/>
                      <a:pt x="753" y="151"/>
                    </a:cubicBezTo>
                    <a:cubicBezTo>
                      <a:pt x="703" y="126"/>
                      <a:pt x="652" y="101"/>
                      <a:pt x="577" y="76"/>
                    </a:cubicBezTo>
                    <a:cubicBezTo>
                      <a:pt x="527" y="50"/>
                      <a:pt x="50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8"/>
              <p:cNvSpPr/>
              <p:nvPr/>
            </p:nvSpPr>
            <p:spPr>
              <a:xfrm>
                <a:off x="4973225" y="1652275"/>
                <a:ext cx="14425" cy="20700"/>
              </a:xfrm>
              <a:custGeom>
                <a:avLst/>
                <a:gdLst/>
                <a:ahLst/>
                <a:cxnLst/>
                <a:rect l="l" t="t" r="r" b="b"/>
                <a:pathLst>
                  <a:path w="577" h="828" extrusionOk="0">
                    <a:moveTo>
                      <a:pt x="476" y="1"/>
                    </a:moveTo>
                    <a:cubicBezTo>
                      <a:pt x="476" y="26"/>
                      <a:pt x="476" y="26"/>
                      <a:pt x="476" y="26"/>
                    </a:cubicBezTo>
                    <a:cubicBezTo>
                      <a:pt x="426" y="51"/>
                      <a:pt x="376" y="76"/>
                      <a:pt x="351" y="126"/>
                    </a:cubicBezTo>
                    <a:cubicBezTo>
                      <a:pt x="326" y="151"/>
                      <a:pt x="301" y="176"/>
                      <a:pt x="276" y="176"/>
                    </a:cubicBezTo>
                    <a:cubicBezTo>
                      <a:pt x="251" y="201"/>
                      <a:pt x="226" y="226"/>
                      <a:pt x="201" y="226"/>
                    </a:cubicBezTo>
                    <a:cubicBezTo>
                      <a:pt x="176" y="276"/>
                      <a:pt x="150" y="301"/>
                      <a:pt x="100" y="327"/>
                    </a:cubicBezTo>
                    <a:cubicBezTo>
                      <a:pt x="75" y="352"/>
                      <a:pt x="50" y="377"/>
                      <a:pt x="25" y="377"/>
                    </a:cubicBezTo>
                    <a:lnTo>
                      <a:pt x="0" y="377"/>
                    </a:lnTo>
                    <a:cubicBezTo>
                      <a:pt x="0" y="402"/>
                      <a:pt x="0" y="427"/>
                      <a:pt x="25" y="452"/>
                    </a:cubicBezTo>
                    <a:cubicBezTo>
                      <a:pt x="50" y="577"/>
                      <a:pt x="75" y="702"/>
                      <a:pt x="100" y="828"/>
                    </a:cubicBezTo>
                    <a:cubicBezTo>
                      <a:pt x="125" y="803"/>
                      <a:pt x="176" y="778"/>
                      <a:pt x="201" y="753"/>
                    </a:cubicBezTo>
                    <a:cubicBezTo>
                      <a:pt x="251" y="702"/>
                      <a:pt x="301" y="677"/>
                      <a:pt x="351" y="627"/>
                    </a:cubicBezTo>
                    <a:cubicBezTo>
                      <a:pt x="401" y="602"/>
                      <a:pt x="451" y="552"/>
                      <a:pt x="476" y="527"/>
                    </a:cubicBezTo>
                    <a:cubicBezTo>
                      <a:pt x="526" y="502"/>
                      <a:pt x="551" y="477"/>
                      <a:pt x="577" y="452"/>
                    </a:cubicBezTo>
                    <a:cubicBezTo>
                      <a:pt x="577" y="427"/>
                      <a:pt x="577" y="402"/>
                      <a:pt x="577" y="377"/>
                    </a:cubicBezTo>
                    <a:cubicBezTo>
                      <a:pt x="551" y="327"/>
                      <a:pt x="551" y="276"/>
                      <a:pt x="526" y="226"/>
                    </a:cubicBezTo>
                    <a:cubicBezTo>
                      <a:pt x="526" y="176"/>
                      <a:pt x="501" y="126"/>
                      <a:pt x="501" y="76"/>
                    </a:cubicBezTo>
                    <a:cubicBezTo>
                      <a:pt x="501" y="51"/>
                      <a:pt x="476" y="26"/>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8"/>
              <p:cNvSpPr/>
              <p:nvPr/>
            </p:nvSpPr>
            <p:spPr>
              <a:xfrm>
                <a:off x="4992650" y="1684225"/>
                <a:ext cx="9400" cy="6300"/>
              </a:xfrm>
              <a:custGeom>
                <a:avLst/>
                <a:gdLst/>
                <a:ahLst/>
                <a:cxnLst/>
                <a:rect l="l" t="t" r="r" b="b"/>
                <a:pathLst>
                  <a:path w="376" h="252" extrusionOk="0">
                    <a:moveTo>
                      <a:pt x="0" y="1"/>
                    </a:moveTo>
                    <a:cubicBezTo>
                      <a:pt x="0" y="26"/>
                      <a:pt x="0" y="26"/>
                      <a:pt x="0" y="51"/>
                    </a:cubicBezTo>
                    <a:cubicBezTo>
                      <a:pt x="0" y="76"/>
                      <a:pt x="25" y="101"/>
                      <a:pt x="25" y="126"/>
                    </a:cubicBezTo>
                    <a:cubicBezTo>
                      <a:pt x="100" y="151"/>
                      <a:pt x="175" y="201"/>
                      <a:pt x="251" y="252"/>
                    </a:cubicBezTo>
                    <a:lnTo>
                      <a:pt x="376" y="151"/>
                    </a:lnTo>
                    <a:cubicBezTo>
                      <a:pt x="376" y="151"/>
                      <a:pt x="376" y="126"/>
                      <a:pt x="376" y="126"/>
                    </a:cubicBezTo>
                    <a:lnTo>
                      <a:pt x="351" y="126"/>
                    </a:lnTo>
                    <a:cubicBezTo>
                      <a:pt x="326" y="101"/>
                      <a:pt x="276" y="101"/>
                      <a:pt x="251" y="76"/>
                    </a:cubicBezTo>
                    <a:cubicBezTo>
                      <a:pt x="175" y="51"/>
                      <a:pt x="75" y="26"/>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8"/>
              <p:cNvSpPr/>
              <p:nvPr/>
            </p:nvSpPr>
            <p:spPr>
              <a:xfrm>
                <a:off x="4976975" y="1665450"/>
                <a:ext cx="26350" cy="13800"/>
              </a:xfrm>
              <a:custGeom>
                <a:avLst/>
                <a:gdLst/>
                <a:ahLst/>
                <a:cxnLst/>
                <a:rect l="l" t="t" r="r" b="b"/>
                <a:pathLst>
                  <a:path w="1054" h="552" extrusionOk="0">
                    <a:moveTo>
                      <a:pt x="452" y="0"/>
                    </a:moveTo>
                    <a:cubicBezTo>
                      <a:pt x="427" y="0"/>
                      <a:pt x="401" y="25"/>
                      <a:pt x="376" y="50"/>
                    </a:cubicBezTo>
                    <a:cubicBezTo>
                      <a:pt x="351" y="75"/>
                      <a:pt x="301" y="125"/>
                      <a:pt x="251" y="150"/>
                    </a:cubicBezTo>
                    <a:cubicBezTo>
                      <a:pt x="201" y="201"/>
                      <a:pt x="151" y="251"/>
                      <a:pt x="101" y="301"/>
                    </a:cubicBezTo>
                    <a:cubicBezTo>
                      <a:pt x="76" y="326"/>
                      <a:pt x="26" y="351"/>
                      <a:pt x="0" y="401"/>
                    </a:cubicBezTo>
                    <a:cubicBezTo>
                      <a:pt x="51" y="401"/>
                      <a:pt x="76" y="426"/>
                      <a:pt x="126" y="426"/>
                    </a:cubicBezTo>
                    <a:cubicBezTo>
                      <a:pt x="201" y="451"/>
                      <a:pt x="251" y="476"/>
                      <a:pt x="326" y="501"/>
                    </a:cubicBezTo>
                    <a:cubicBezTo>
                      <a:pt x="376" y="501"/>
                      <a:pt x="452" y="526"/>
                      <a:pt x="527" y="551"/>
                    </a:cubicBezTo>
                    <a:lnTo>
                      <a:pt x="552" y="551"/>
                    </a:lnTo>
                    <a:cubicBezTo>
                      <a:pt x="552" y="551"/>
                      <a:pt x="552" y="551"/>
                      <a:pt x="577" y="526"/>
                    </a:cubicBezTo>
                    <a:cubicBezTo>
                      <a:pt x="577" y="526"/>
                      <a:pt x="602" y="526"/>
                      <a:pt x="627" y="501"/>
                    </a:cubicBezTo>
                    <a:cubicBezTo>
                      <a:pt x="652" y="501"/>
                      <a:pt x="702" y="476"/>
                      <a:pt x="727" y="451"/>
                    </a:cubicBezTo>
                    <a:cubicBezTo>
                      <a:pt x="777" y="426"/>
                      <a:pt x="828" y="401"/>
                      <a:pt x="878" y="376"/>
                    </a:cubicBezTo>
                    <a:cubicBezTo>
                      <a:pt x="928" y="351"/>
                      <a:pt x="953" y="326"/>
                      <a:pt x="1003" y="301"/>
                    </a:cubicBezTo>
                    <a:cubicBezTo>
                      <a:pt x="1028" y="301"/>
                      <a:pt x="1028" y="276"/>
                      <a:pt x="1053" y="276"/>
                    </a:cubicBezTo>
                    <a:cubicBezTo>
                      <a:pt x="953" y="226"/>
                      <a:pt x="853" y="201"/>
                      <a:pt x="752" y="150"/>
                    </a:cubicBezTo>
                    <a:cubicBezTo>
                      <a:pt x="702" y="125"/>
                      <a:pt x="627" y="100"/>
                      <a:pt x="577" y="50"/>
                    </a:cubicBezTo>
                    <a:cubicBezTo>
                      <a:pt x="527" y="50"/>
                      <a:pt x="477" y="25"/>
                      <a:pt x="452"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8"/>
              <p:cNvSpPr/>
              <p:nvPr/>
            </p:nvSpPr>
            <p:spPr>
              <a:xfrm>
                <a:off x="4973850" y="1189250"/>
                <a:ext cx="10050" cy="10050"/>
              </a:xfrm>
              <a:custGeom>
                <a:avLst/>
                <a:gdLst/>
                <a:ahLst/>
                <a:cxnLst/>
                <a:rect l="l" t="t" r="r" b="b"/>
                <a:pathLst>
                  <a:path w="402" h="402" extrusionOk="0">
                    <a:moveTo>
                      <a:pt x="0" y="0"/>
                    </a:moveTo>
                    <a:cubicBezTo>
                      <a:pt x="25" y="76"/>
                      <a:pt x="50" y="176"/>
                      <a:pt x="75" y="251"/>
                    </a:cubicBezTo>
                    <a:cubicBezTo>
                      <a:pt x="75" y="251"/>
                      <a:pt x="75" y="251"/>
                      <a:pt x="75" y="276"/>
                    </a:cubicBezTo>
                    <a:cubicBezTo>
                      <a:pt x="151" y="301"/>
                      <a:pt x="251" y="351"/>
                      <a:pt x="326" y="401"/>
                    </a:cubicBezTo>
                    <a:cubicBezTo>
                      <a:pt x="351" y="301"/>
                      <a:pt x="376" y="201"/>
                      <a:pt x="401" y="101"/>
                    </a:cubicBezTo>
                    <a:lnTo>
                      <a:pt x="376" y="101"/>
                    </a:lnTo>
                    <a:cubicBezTo>
                      <a:pt x="376" y="101"/>
                      <a:pt x="351" y="76"/>
                      <a:pt x="326" y="76"/>
                    </a:cubicBezTo>
                    <a:cubicBezTo>
                      <a:pt x="301" y="76"/>
                      <a:pt x="276" y="50"/>
                      <a:pt x="226" y="50"/>
                    </a:cubicBezTo>
                    <a:cubicBezTo>
                      <a:pt x="176" y="25"/>
                      <a:pt x="125" y="25"/>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8"/>
              <p:cNvSpPr/>
              <p:nvPr/>
            </p:nvSpPr>
            <p:spPr>
              <a:xfrm>
                <a:off x="5003925" y="16723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8"/>
              <p:cNvSpPr/>
              <p:nvPr/>
            </p:nvSpPr>
            <p:spPr>
              <a:xfrm>
                <a:off x="4976350" y="1199900"/>
                <a:ext cx="5025" cy="11925"/>
              </a:xfrm>
              <a:custGeom>
                <a:avLst/>
                <a:gdLst/>
                <a:ahLst/>
                <a:cxnLst/>
                <a:rect l="l" t="t" r="r" b="b"/>
                <a:pathLst>
                  <a:path w="201" h="477" extrusionOk="0">
                    <a:moveTo>
                      <a:pt x="0" y="0"/>
                    </a:moveTo>
                    <a:lnTo>
                      <a:pt x="0" y="0"/>
                    </a:lnTo>
                    <a:cubicBezTo>
                      <a:pt x="25" y="76"/>
                      <a:pt x="51" y="151"/>
                      <a:pt x="51" y="226"/>
                    </a:cubicBezTo>
                    <a:cubicBezTo>
                      <a:pt x="76" y="276"/>
                      <a:pt x="101" y="351"/>
                      <a:pt x="101" y="401"/>
                    </a:cubicBezTo>
                    <a:cubicBezTo>
                      <a:pt x="101" y="426"/>
                      <a:pt x="101" y="452"/>
                      <a:pt x="101" y="477"/>
                    </a:cubicBezTo>
                    <a:cubicBezTo>
                      <a:pt x="151" y="351"/>
                      <a:pt x="176" y="226"/>
                      <a:pt x="201" y="101"/>
                    </a:cubicBezTo>
                    <a:lnTo>
                      <a:pt x="176" y="101"/>
                    </a:lnTo>
                    <a:cubicBezTo>
                      <a:pt x="126" y="51"/>
                      <a:pt x="76"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8"/>
              <p:cNvSpPr/>
              <p:nvPr/>
            </p:nvSpPr>
            <p:spPr>
              <a:xfrm>
                <a:off x="4953175" y="1156375"/>
                <a:ext cx="13800" cy="12225"/>
              </a:xfrm>
              <a:custGeom>
                <a:avLst/>
                <a:gdLst/>
                <a:ahLst/>
                <a:cxnLst/>
                <a:rect l="l" t="t" r="r" b="b"/>
                <a:pathLst>
                  <a:path w="552" h="489" extrusionOk="0">
                    <a:moveTo>
                      <a:pt x="293" y="1"/>
                    </a:moveTo>
                    <a:cubicBezTo>
                      <a:pt x="201" y="1"/>
                      <a:pt x="100" y="12"/>
                      <a:pt x="0" y="12"/>
                    </a:cubicBezTo>
                    <a:cubicBezTo>
                      <a:pt x="0" y="37"/>
                      <a:pt x="25" y="62"/>
                      <a:pt x="25" y="112"/>
                    </a:cubicBezTo>
                    <a:cubicBezTo>
                      <a:pt x="50" y="162"/>
                      <a:pt x="75" y="213"/>
                      <a:pt x="100" y="263"/>
                    </a:cubicBezTo>
                    <a:cubicBezTo>
                      <a:pt x="100" y="288"/>
                      <a:pt x="100" y="313"/>
                      <a:pt x="125" y="338"/>
                    </a:cubicBezTo>
                    <a:cubicBezTo>
                      <a:pt x="125" y="338"/>
                      <a:pt x="125" y="363"/>
                      <a:pt x="125" y="363"/>
                    </a:cubicBezTo>
                    <a:cubicBezTo>
                      <a:pt x="251" y="413"/>
                      <a:pt x="351" y="438"/>
                      <a:pt x="451" y="463"/>
                    </a:cubicBezTo>
                    <a:cubicBezTo>
                      <a:pt x="476" y="488"/>
                      <a:pt x="501" y="488"/>
                      <a:pt x="551" y="488"/>
                    </a:cubicBezTo>
                    <a:cubicBezTo>
                      <a:pt x="551" y="488"/>
                      <a:pt x="526" y="463"/>
                      <a:pt x="526" y="438"/>
                    </a:cubicBezTo>
                    <a:cubicBezTo>
                      <a:pt x="501" y="313"/>
                      <a:pt x="476" y="187"/>
                      <a:pt x="426" y="62"/>
                    </a:cubicBezTo>
                    <a:cubicBezTo>
                      <a:pt x="426" y="37"/>
                      <a:pt x="426" y="12"/>
                      <a:pt x="426" y="12"/>
                    </a:cubicBezTo>
                    <a:cubicBezTo>
                      <a:pt x="384" y="4"/>
                      <a:pt x="340"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8"/>
              <p:cNvSpPr/>
              <p:nvPr/>
            </p:nvSpPr>
            <p:spPr>
              <a:xfrm>
                <a:off x="4943150" y="1156675"/>
                <a:ext cx="11300" cy="8150"/>
              </a:xfrm>
              <a:custGeom>
                <a:avLst/>
                <a:gdLst/>
                <a:ahLst/>
                <a:cxnLst/>
                <a:rect l="l" t="t" r="r" b="b"/>
                <a:pathLst>
                  <a:path w="452" h="326" extrusionOk="0">
                    <a:moveTo>
                      <a:pt x="276" y="0"/>
                    </a:moveTo>
                    <a:cubicBezTo>
                      <a:pt x="176" y="0"/>
                      <a:pt x="100" y="0"/>
                      <a:pt x="0" y="25"/>
                    </a:cubicBezTo>
                    <a:cubicBezTo>
                      <a:pt x="25" y="75"/>
                      <a:pt x="50" y="125"/>
                      <a:pt x="75" y="175"/>
                    </a:cubicBezTo>
                    <a:lnTo>
                      <a:pt x="100" y="175"/>
                    </a:lnTo>
                    <a:cubicBezTo>
                      <a:pt x="100" y="201"/>
                      <a:pt x="100" y="201"/>
                      <a:pt x="100" y="201"/>
                    </a:cubicBezTo>
                    <a:lnTo>
                      <a:pt x="125" y="201"/>
                    </a:lnTo>
                    <a:cubicBezTo>
                      <a:pt x="176" y="226"/>
                      <a:pt x="251" y="251"/>
                      <a:pt x="301" y="276"/>
                    </a:cubicBezTo>
                    <a:cubicBezTo>
                      <a:pt x="351" y="276"/>
                      <a:pt x="401" y="301"/>
                      <a:pt x="451" y="326"/>
                    </a:cubicBezTo>
                    <a:cubicBezTo>
                      <a:pt x="426" y="301"/>
                      <a:pt x="426" y="276"/>
                      <a:pt x="401" y="251"/>
                    </a:cubicBezTo>
                    <a:cubicBezTo>
                      <a:pt x="376" y="201"/>
                      <a:pt x="351" y="150"/>
                      <a:pt x="326" y="100"/>
                    </a:cubicBezTo>
                    <a:cubicBezTo>
                      <a:pt x="301" y="50"/>
                      <a:pt x="301" y="25"/>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8"/>
              <p:cNvSpPr/>
              <p:nvPr/>
            </p:nvSpPr>
            <p:spPr>
              <a:xfrm>
                <a:off x="4966325" y="1156675"/>
                <a:ext cx="14425" cy="10675"/>
              </a:xfrm>
              <a:custGeom>
                <a:avLst/>
                <a:gdLst/>
                <a:ahLst/>
                <a:cxnLst/>
                <a:rect l="l" t="t" r="r" b="b"/>
                <a:pathLst>
                  <a:path w="577" h="427" extrusionOk="0">
                    <a:moveTo>
                      <a:pt x="0" y="0"/>
                    </a:moveTo>
                    <a:lnTo>
                      <a:pt x="25" y="50"/>
                    </a:lnTo>
                    <a:cubicBezTo>
                      <a:pt x="51" y="175"/>
                      <a:pt x="76" y="301"/>
                      <a:pt x="101" y="426"/>
                    </a:cubicBezTo>
                    <a:cubicBezTo>
                      <a:pt x="151" y="401"/>
                      <a:pt x="176" y="376"/>
                      <a:pt x="201" y="351"/>
                    </a:cubicBezTo>
                    <a:cubicBezTo>
                      <a:pt x="251" y="326"/>
                      <a:pt x="301" y="276"/>
                      <a:pt x="351" y="226"/>
                    </a:cubicBezTo>
                    <a:cubicBezTo>
                      <a:pt x="401" y="201"/>
                      <a:pt x="452" y="150"/>
                      <a:pt x="502" y="125"/>
                    </a:cubicBezTo>
                    <a:cubicBezTo>
                      <a:pt x="527" y="100"/>
                      <a:pt x="552" y="75"/>
                      <a:pt x="577" y="50"/>
                    </a:cubicBezTo>
                    <a:cubicBezTo>
                      <a:pt x="577" y="50"/>
                      <a:pt x="577" y="25"/>
                      <a:pt x="577" y="25"/>
                    </a:cubicBezTo>
                    <a:cubicBezTo>
                      <a:pt x="426" y="0"/>
                      <a:pt x="226"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8"/>
              <p:cNvSpPr/>
              <p:nvPr/>
            </p:nvSpPr>
            <p:spPr>
              <a:xfrm>
                <a:off x="4983875" y="1681100"/>
                <a:ext cx="6900" cy="4425"/>
              </a:xfrm>
              <a:custGeom>
                <a:avLst/>
                <a:gdLst/>
                <a:ahLst/>
                <a:cxnLst/>
                <a:rect l="l" t="t" r="r" b="b"/>
                <a:pathLst>
                  <a:path w="276" h="177" extrusionOk="0">
                    <a:moveTo>
                      <a:pt x="0" y="1"/>
                    </a:moveTo>
                    <a:cubicBezTo>
                      <a:pt x="75" y="76"/>
                      <a:pt x="176" y="126"/>
                      <a:pt x="276" y="176"/>
                    </a:cubicBezTo>
                    <a:cubicBezTo>
                      <a:pt x="276" y="176"/>
                      <a:pt x="276" y="176"/>
                      <a:pt x="276" y="151"/>
                    </a:cubicBezTo>
                    <a:cubicBezTo>
                      <a:pt x="251" y="151"/>
                      <a:pt x="251" y="126"/>
                      <a:pt x="251" y="101"/>
                    </a:cubicBezTo>
                    <a:lnTo>
                      <a:pt x="226" y="101"/>
                    </a:lnTo>
                    <a:cubicBezTo>
                      <a:pt x="151" y="76"/>
                      <a:pt x="75" y="5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8"/>
              <p:cNvSpPr/>
              <p:nvPr/>
            </p:nvSpPr>
            <p:spPr>
              <a:xfrm>
                <a:off x="4958175" y="1657925"/>
                <a:ext cx="15700" cy="16300"/>
              </a:xfrm>
              <a:custGeom>
                <a:avLst/>
                <a:gdLst/>
                <a:ahLst/>
                <a:cxnLst/>
                <a:rect l="l" t="t" r="r" b="b"/>
                <a:pathLst>
                  <a:path w="628" h="652" extrusionOk="0">
                    <a:moveTo>
                      <a:pt x="1" y="0"/>
                    </a:moveTo>
                    <a:cubicBezTo>
                      <a:pt x="26" y="50"/>
                      <a:pt x="26" y="75"/>
                      <a:pt x="51" y="126"/>
                    </a:cubicBezTo>
                    <a:cubicBezTo>
                      <a:pt x="76" y="176"/>
                      <a:pt x="76" y="226"/>
                      <a:pt x="101" y="276"/>
                    </a:cubicBezTo>
                    <a:cubicBezTo>
                      <a:pt x="101" y="276"/>
                      <a:pt x="126" y="301"/>
                      <a:pt x="126" y="326"/>
                    </a:cubicBezTo>
                    <a:cubicBezTo>
                      <a:pt x="276" y="451"/>
                      <a:pt x="427" y="552"/>
                      <a:pt x="577" y="652"/>
                    </a:cubicBezTo>
                    <a:lnTo>
                      <a:pt x="627" y="652"/>
                    </a:lnTo>
                    <a:cubicBezTo>
                      <a:pt x="602" y="652"/>
                      <a:pt x="602" y="627"/>
                      <a:pt x="602" y="602"/>
                    </a:cubicBezTo>
                    <a:cubicBezTo>
                      <a:pt x="577" y="476"/>
                      <a:pt x="552" y="351"/>
                      <a:pt x="502" y="226"/>
                    </a:cubicBezTo>
                    <a:cubicBezTo>
                      <a:pt x="502" y="201"/>
                      <a:pt x="502" y="151"/>
                      <a:pt x="477" y="126"/>
                    </a:cubicBezTo>
                    <a:lnTo>
                      <a:pt x="452" y="126"/>
                    </a:lnTo>
                    <a:cubicBezTo>
                      <a:pt x="377" y="101"/>
                      <a:pt x="326" y="75"/>
                      <a:pt x="276" y="75"/>
                    </a:cubicBezTo>
                    <a:cubicBezTo>
                      <a:pt x="226" y="50"/>
                      <a:pt x="201" y="50"/>
                      <a:pt x="176" y="50"/>
                    </a:cubicBezTo>
                    <a:cubicBezTo>
                      <a:pt x="151" y="25"/>
                      <a:pt x="101" y="25"/>
                      <a:pt x="76"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8"/>
              <p:cNvSpPr/>
              <p:nvPr/>
            </p:nvSpPr>
            <p:spPr>
              <a:xfrm>
                <a:off x="4982625" y="1157925"/>
                <a:ext cx="9400" cy="4400"/>
              </a:xfrm>
              <a:custGeom>
                <a:avLst/>
                <a:gdLst/>
                <a:ahLst/>
                <a:cxnLst/>
                <a:rect l="l" t="t" r="r" b="b"/>
                <a:pathLst>
                  <a:path w="376" h="176" extrusionOk="0">
                    <a:moveTo>
                      <a:pt x="50" y="0"/>
                    </a:moveTo>
                    <a:cubicBezTo>
                      <a:pt x="25" y="0"/>
                      <a:pt x="25" y="0"/>
                      <a:pt x="0" y="25"/>
                    </a:cubicBezTo>
                    <a:cubicBezTo>
                      <a:pt x="50" y="25"/>
                      <a:pt x="75" y="50"/>
                      <a:pt x="100" y="50"/>
                    </a:cubicBezTo>
                    <a:cubicBezTo>
                      <a:pt x="150" y="75"/>
                      <a:pt x="175" y="100"/>
                      <a:pt x="226" y="100"/>
                    </a:cubicBezTo>
                    <a:cubicBezTo>
                      <a:pt x="251" y="125"/>
                      <a:pt x="301" y="151"/>
                      <a:pt x="351" y="176"/>
                    </a:cubicBezTo>
                    <a:cubicBezTo>
                      <a:pt x="376" y="100"/>
                      <a:pt x="376" y="50"/>
                      <a:pt x="376" y="50"/>
                    </a:cubicBezTo>
                    <a:cubicBezTo>
                      <a:pt x="376" y="50"/>
                      <a:pt x="27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8"/>
              <p:cNvSpPr/>
              <p:nvPr/>
            </p:nvSpPr>
            <p:spPr>
              <a:xfrm>
                <a:off x="4793400" y="1248775"/>
                <a:ext cx="85225" cy="88375"/>
              </a:xfrm>
              <a:custGeom>
                <a:avLst/>
                <a:gdLst/>
                <a:ahLst/>
                <a:cxnLst/>
                <a:rect l="l" t="t" r="r" b="b"/>
                <a:pathLst>
                  <a:path w="3409" h="3535" extrusionOk="0">
                    <a:moveTo>
                      <a:pt x="1980" y="777"/>
                    </a:moveTo>
                    <a:cubicBezTo>
                      <a:pt x="1980" y="802"/>
                      <a:pt x="1980" y="802"/>
                      <a:pt x="1980" y="827"/>
                    </a:cubicBezTo>
                    <a:cubicBezTo>
                      <a:pt x="1980" y="877"/>
                      <a:pt x="2005" y="928"/>
                      <a:pt x="2005" y="978"/>
                    </a:cubicBezTo>
                    <a:cubicBezTo>
                      <a:pt x="2030" y="1028"/>
                      <a:pt x="2030" y="1078"/>
                      <a:pt x="2055" y="1128"/>
                    </a:cubicBezTo>
                    <a:cubicBezTo>
                      <a:pt x="2055" y="1153"/>
                      <a:pt x="2055" y="1178"/>
                      <a:pt x="2080" y="1203"/>
                    </a:cubicBezTo>
                    <a:cubicBezTo>
                      <a:pt x="2030" y="1228"/>
                      <a:pt x="2005" y="1253"/>
                      <a:pt x="1980" y="1278"/>
                    </a:cubicBezTo>
                    <a:cubicBezTo>
                      <a:pt x="1930" y="1329"/>
                      <a:pt x="1880" y="1354"/>
                      <a:pt x="1830" y="1404"/>
                    </a:cubicBezTo>
                    <a:cubicBezTo>
                      <a:pt x="1780" y="1429"/>
                      <a:pt x="1729" y="1479"/>
                      <a:pt x="1679" y="1504"/>
                    </a:cubicBezTo>
                    <a:cubicBezTo>
                      <a:pt x="1654" y="1529"/>
                      <a:pt x="1629" y="1579"/>
                      <a:pt x="1604" y="1604"/>
                    </a:cubicBezTo>
                    <a:cubicBezTo>
                      <a:pt x="1604" y="1604"/>
                      <a:pt x="1604" y="1579"/>
                      <a:pt x="1579" y="1579"/>
                    </a:cubicBezTo>
                    <a:cubicBezTo>
                      <a:pt x="1554" y="1454"/>
                      <a:pt x="1529" y="1329"/>
                      <a:pt x="1504" y="1203"/>
                    </a:cubicBezTo>
                    <a:lnTo>
                      <a:pt x="1479" y="1153"/>
                    </a:lnTo>
                    <a:lnTo>
                      <a:pt x="1504" y="1153"/>
                    </a:lnTo>
                    <a:cubicBezTo>
                      <a:pt x="1529" y="1128"/>
                      <a:pt x="1554" y="1103"/>
                      <a:pt x="1604" y="1078"/>
                    </a:cubicBezTo>
                    <a:cubicBezTo>
                      <a:pt x="1629" y="1053"/>
                      <a:pt x="1654" y="1028"/>
                      <a:pt x="1679" y="1003"/>
                    </a:cubicBezTo>
                    <a:cubicBezTo>
                      <a:pt x="1704" y="978"/>
                      <a:pt x="1729" y="978"/>
                      <a:pt x="1754" y="953"/>
                    </a:cubicBezTo>
                    <a:cubicBezTo>
                      <a:pt x="1780" y="928"/>
                      <a:pt x="1805" y="903"/>
                      <a:pt x="1830" y="877"/>
                    </a:cubicBezTo>
                    <a:cubicBezTo>
                      <a:pt x="1855" y="852"/>
                      <a:pt x="1905" y="827"/>
                      <a:pt x="1955" y="777"/>
                    </a:cubicBezTo>
                    <a:close/>
                    <a:moveTo>
                      <a:pt x="877" y="978"/>
                    </a:moveTo>
                    <a:lnTo>
                      <a:pt x="978" y="1003"/>
                    </a:lnTo>
                    <a:cubicBezTo>
                      <a:pt x="1003" y="1003"/>
                      <a:pt x="1028" y="1028"/>
                      <a:pt x="1053" y="1028"/>
                    </a:cubicBezTo>
                    <a:cubicBezTo>
                      <a:pt x="1078" y="1028"/>
                      <a:pt x="1128" y="1053"/>
                      <a:pt x="1153" y="1053"/>
                    </a:cubicBezTo>
                    <a:cubicBezTo>
                      <a:pt x="1203" y="1078"/>
                      <a:pt x="1278" y="1103"/>
                      <a:pt x="1328" y="1103"/>
                    </a:cubicBezTo>
                    <a:cubicBezTo>
                      <a:pt x="1353" y="1103"/>
                      <a:pt x="1353" y="1103"/>
                      <a:pt x="1379" y="1128"/>
                    </a:cubicBezTo>
                    <a:cubicBezTo>
                      <a:pt x="1379" y="1153"/>
                      <a:pt x="1379" y="1178"/>
                      <a:pt x="1404" y="1203"/>
                    </a:cubicBezTo>
                    <a:cubicBezTo>
                      <a:pt x="1429" y="1329"/>
                      <a:pt x="1454" y="1479"/>
                      <a:pt x="1479" y="1604"/>
                    </a:cubicBezTo>
                    <a:cubicBezTo>
                      <a:pt x="1504" y="1604"/>
                      <a:pt x="1504" y="1629"/>
                      <a:pt x="1504" y="1654"/>
                    </a:cubicBezTo>
                    <a:cubicBezTo>
                      <a:pt x="1479" y="1629"/>
                      <a:pt x="1429" y="1629"/>
                      <a:pt x="1404" y="1629"/>
                    </a:cubicBezTo>
                    <a:cubicBezTo>
                      <a:pt x="1303" y="1579"/>
                      <a:pt x="1203" y="1554"/>
                      <a:pt x="1103" y="1504"/>
                    </a:cubicBezTo>
                    <a:cubicBezTo>
                      <a:pt x="1078" y="1504"/>
                      <a:pt x="1078" y="1479"/>
                      <a:pt x="1078" y="1479"/>
                    </a:cubicBezTo>
                    <a:cubicBezTo>
                      <a:pt x="1078" y="1454"/>
                      <a:pt x="1053" y="1429"/>
                      <a:pt x="1053" y="1404"/>
                    </a:cubicBezTo>
                    <a:cubicBezTo>
                      <a:pt x="1028" y="1354"/>
                      <a:pt x="1003" y="1304"/>
                      <a:pt x="978" y="1253"/>
                    </a:cubicBezTo>
                    <a:cubicBezTo>
                      <a:pt x="978" y="1203"/>
                      <a:pt x="952" y="1153"/>
                      <a:pt x="927" y="1103"/>
                    </a:cubicBezTo>
                    <a:cubicBezTo>
                      <a:pt x="927" y="1078"/>
                      <a:pt x="902" y="1028"/>
                      <a:pt x="902" y="1003"/>
                    </a:cubicBezTo>
                    <a:cubicBezTo>
                      <a:pt x="902" y="1003"/>
                      <a:pt x="877" y="1003"/>
                      <a:pt x="877" y="978"/>
                    </a:cubicBezTo>
                    <a:close/>
                    <a:moveTo>
                      <a:pt x="2080" y="1278"/>
                    </a:moveTo>
                    <a:cubicBezTo>
                      <a:pt x="2130" y="1304"/>
                      <a:pt x="2155" y="1329"/>
                      <a:pt x="2206" y="1354"/>
                    </a:cubicBezTo>
                    <a:cubicBezTo>
                      <a:pt x="2281" y="1379"/>
                      <a:pt x="2331" y="1404"/>
                      <a:pt x="2406" y="1454"/>
                    </a:cubicBezTo>
                    <a:cubicBezTo>
                      <a:pt x="2481" y="1479"/>
                      <a:pt x="2582" y="1529"/>
                      <a:pt x="2682" y="1554"/>
                    </a:cubicBezTo>
                    <a:cubicBezTo>
                      <a:pt x="2657" y="1579"/>
                      <a:pt x="2657" y="1579"/>
                      <a:pt x="2632" y="1579"/>
                    </a:cubicBezTo>
                    <a:cubicBezTo>
                      <a:pt x="2607" y="1629"/>
                      <a:pt x="2556" y="1654"/>
                      <a:pt x="2506" y="1679"/>
                    </a:cubicBezTo>
                    <a:cubicBezTo>
                      <a:pt x="2456" y="1705"/>
                      <a:pt x="2431" y="1730"/>
                      <a:pt x="2381" y="1755"/>
                    </a:cubicBezTo>
                    <a:cubicBezTo>
                      <a:pt x="2331" y="1755"/>
                      <a:pt x="2306" y="1780"/>
                      <a:pt x="2256" y="1805"/>
                    </a:cubicBezTo>
                    <a:cubicBezTo>
                      <a:pt x="2231" y="1805"/>
                      <a:pt x="2231" y="1830"/>
                      <a:pt x="2206" y="1830"/>
                    </a:cubicBezTo>
                    <a:cubicBezTo>
                      <a:pt x="2206" y="1830"/>
                      <a:pt x="2181" y="1830"/>
                      <a:pt x="2181" y="1855"/>
                    </a:cubicBezTo>
                    <a:cubicBezTo>
                      <a:pt x="2181" y="1855"/>
                      <a:pt x="2155" y="1855"/>
                      <a:pt x="2155" y="1830"/>
                    </a:cubicBezTo>
                    <a:cubicBezTo>
                      <a:pt x="2080" y="1830"/>
                      <a:pt x="2030" y="1805"/>
                      <a:pt x="1955" y="1780"/>
                    </a:cubicBezTo>
                    <a:cubicBezTo>
                      <a:pt x="1880" y="1755"/>
                      <a:pt x="1830" y="1730"/>
                      <a:pt x="1754" y="1730"/>
                    </a:cubicBezTo>
                    <a:cubicBezTo>
                      <a:pt x="1729" y="1705"/>
                      <a:pt x="1679" y="1705"/>
                      <a:pt x="1629" y="1679"/>
                    </a:cubicBezTo>
                    <a:cubicBezTo>
                      <a:pt x="1679" y="1654"/>
                      <a:pt x="1704" y="1604"/>
                      <a:pt x="1754" y="1579"/>
                    </a:cubicBezTo>
                    <a:cubicBezTo>
                      <a:pt x="1805" y="1529"/>
                      <a:pt x="1830" y="1504"/>
                      <a:pt x="1880" y="1454"/>
                    </a:cubicBezTo>
                    <a:cubicBezTo>
                      <a:pt x="1930" y="1404"/>
                      <a:pt x="1980" y="1379"/>
                      <a:pt x="2030" y="1329"/>
                    </a:cubicBezTo>
                    <a:cubicBezTo>
                      <a:pt x="2030" y="1329"/>
                      <a:pt x="2055" y="1304"/>
                      <a:pt x="2080" y="1278"/>
                    </a:cubicBezTo>
                    <a:close/>
                    <a:moveTo>
                      <a:pt x="1053" y="1629"/>
                    </a:moveTo>
                    <a:cubicBezTo>
                      <a:pt x="1103" y="1654"/>
                      <a:pt x="1178" y="1679"/>
                      <a:pt x="1228" y="1705"/>
                    </a:cubicBezTo>
                    <a:cubicBezTo>
                      <a:pt x="1278" y="1705"/>
                      <a:pt x="1328" y="1730"/>
                      <a:pt x="1404" y="1755"/>
                    </a:cubicBezTo>
                    <a:cubicBezTo>
                      <a:pt x="1404" y="1755"/>
                      <a:pt x="1404" y="1755"/>
                      <a:pt x="1404" y="1780"/>
                    </a:cubicBezTo>
                    <a:cubicBezTo>
                      <a:pt x="1353" y="1805"/>
                      <a:pt x="1303" y="1855"/>
                      <a:pt x="1253" y="1880"/>
                    </a:cubicBezTo>
                    <a:cubicBezTo>
                      <a:pt x="1203" y="1930"/>
                      <a:pt x="1153" y="1980"/>
                      <a:pt x="1103" y="2005"/>
                    </a:cubicBezTo>
                    <a:cubicBezTo>
                      <a:pt x="1103" y="2030"/>
                      <a:pt x="1078" y="2030"/>
                      <a:pt x="1078" y="2055"/>
                    </a:cubicBezTo>
                    <a:cubicBezTo>
                      <a:pt x="1053" y="2055"/>
                      <a:pt x="1028" y="2030"/>
                      <a:pt x="1003" y="2030"/>
                    </a:cubicBezTo>
                    <a:cubicBezTo>
                      <a:pt x="952" y="2005"/>
                      <a:pt x="877" y="2005"/>
                      <a:pt x="827" y="1980"/>
                    </a:cubicBezTo>
                    <a:cubicBezTo>
                      <a:pt x="777" y="1955"/>
                      <a:pt x="727" y="1955"/>
                      <a:pt x="677" y="1930"/>
                    </a:cubicBezTo>
                    <a:lnTo>
                      <a:pt x="627" y="1930"/>
                    </a:lnTo>
                    <a:cubicBezTo>
                      <a:pt x="652" y="1905"/>
                      <a:pt x="677" y="1905"/>
                      <a:pt x="677" y="1880"/>
                    </a:cubicBezTo>
                    <a:cubicBezTo>
                      <a:pt x="702" y="1855"/>
                      <a:pt x="727" y="1855"/>
                      <a:pt x="752" y="1830"/>
                    </a:cubicBezTo>
                    <a:cubicBezTo>
                      <a:pt x="777" y="1830"/>
                      <a:pt x="777" y="1805"/>
                      <a:pt x="802" y="1780"/>
                    </a:cubicBezTo>
                    <a:cubicBezTo>
                      <a:pt x="852" y="1755"/>
                      <a:pt x="902" y="1730"/>
                      <a:pt x="952" y="1705"/>
                    </a:cubicBezTo>
                    <a:cubicBezTo>
                      <a:pt x="952" y="1679"/>
                      <a:pt x="978" y="1679"/>
                      <a:pt x="1003" y="1654"/>
                    </a:cubicBezTo>
                    <a:cubicBezTo>
                      <a:pt x="1028" y="1654"/>
                      <a:pt x="1028" y="1629"/>
                      <a:pt x="1053" y="1629"/>
                    </a:cubicBezTo>
                    <a:close/>
                    <a:moveTo>
                      <a:pt x="1654" y="1830"/>
                    </a:moveTo>
                    <a:lnTo>
                      <a:pt x="1654" y="1830"/>
                    </a:lnTo>
                    <a:cubicBezTo>
                      <a:pt x="1805" y="1905"/>
                      <a:pt x="1980" y="1955"/>
                      <a:pt x="2130" y="2005"/>
                    </a:cubicBezTo>
                    <a:lnTo>
                      <a:pt x="2181" y="2005"/>
                    </a:lnTo>
                    <a:cubicBezTo>
                      <a:pt x="2181" y="2030"/>
                      <a:pt x="2181" y="2055"/>
                      <a:pt x="2181" y="2080"/>
                    </a:cubicBezTo>
                    <a:cubicBezTo>
                      <a:pt x="2181" y="2131"/>
                      <a:pt x="2181" y="2156"/>
                      <a:pt x="2206" y="2206"/>
                    </a:cubicBezTo>
                    <a:cubicBezTo>
                      <a:pt x="2231" y="2281"/>
                      <a:pt x="2231" y="2331"/>
                      <a:pt x="2256" y="2406"/>
                    </a:cubicBezTo>
                    <a:cubicBezTo>
                      <a:pt x="2256" y="2431"/>
                      <a:pt x="2281" y="2456"/>
                      <a:pt x="2281" y="2482"/>
                    </a:cubicBezTo>
                    <a:lnTo>
                      <a:pt x="2130" y="2482"/>
                    </a:lnTo>
                    <a:cubicBezTo>
                      <a:pt x="2105" y="2456"/>
                      <a:pt x="2080" y="2456"/>
                      <a:pt x="2055" y="2456"/>
                    </a:cubicBezTo>
                    <a:cubicBezTo>
                      <a:pt x="2030" y="2456"/>
                      <a:pt x="2005" y="2431"/>
                      <a:pt x="1980" y="2431"/>
                    </a:cubicBezTo>
                    <a:lnTo>
                      <a:pt x="1930" y="2431"/>
                    </a:lnTo>
                    <a:cubicBezTo>
                      <a:pt x="1905" y="2406"/>
                      <a:pt x="1855" y="2406"/>
                      <a:pt x="1830" y="2406"/>
                    </a:cubicBezTo>
                    <a:cubicBezTo>
                      <a:pt x="1830" y="2406"/>
                      <a:pt x="1805" y="2406"/>
                      <a:pt x="1805" y="2381"/>
                    </a:cubicBezTo>
                    <a:lnTo>
                      <a:pt x="1780" y="2381"/>
                    </a:lnTo>
                    <a:cubicBezTo>
                      <a:pt x="1780" y="2356"/>
                      <a:pt x="1754" y="2356"/>
                      <a:pt x="1754" y="2331"/>
                    </a:cubicBezTo>
                    <a:cubicBezTo>
                      <a:pt x="1729" y="2206"/>
                      <a:pt x="1704" y="2080"/>
                      <a:pt x="1679" y="1980"/>
                    </a:cubicBezTo>
                    <a:cubicBezTo>
                      <a:pt x="1679" y="1930"/>
                      <a:pt x="1654" y="1880"/>
                      <a:pt x="1654" y="1830"/>
                    </a:cubicBezTo>
                    <a:close/>
                    <a:moveTo>
                      <a:pt x="1529" y="1805"/>
                    </a:moveTo>
                    <a:cubicBezTo>
                      <a:pt x="1554" y="1855"/>
                      <a:pt x="1554" y="1905"/>
                      <a:pt x="1579" y="1955"/>
                    </a:cubicBezTo>
                    <a:cubicBezTo>
                      <a:pt x="1604" y="2080"/>
                      <a:pt x="1629" y="2206"/>
                      <a:pt x="1654" y="2331"/>
                    </a:cubicBezTo>
                    <a:cubicBezTo>
                      <a:pt x="1629" y="2356"/>
                      <a:pt x="1629" y="2356"/>
                      <a:pt x="1629" y="2356"/>
                    </a:cubicBezTo>
                    <a:cubicBezTo>
                      <a:pt x="1604" y="2381"/>
                      <a:pt x="1579" y="2406"/>
                      <a:pt x="1579" y="2431"/>
                    </a:cubicBezTo>
                    <a:cubicBezTo>
                      <a:pt x="1554" y="2431"/>
                      <a:pt x="1554" y="2431"/>
                      <a:pt x="1554" y="2456"/>
                    </a:cubicBezTo>
                    <a:cubicBezTo>
                      <a:pt x="1529" y="2456"/>
                      <a:pt x="1529" y="2456"/>
                      <a:pt x="1529" y="2482"/>
                    </a:cubicBezTo>
                    <a:cubicBezTo>
                      <a:pt x="1504" y="2482"/>
                      <a:pt x="1479" y="2507"/>
                      <a:pt x="1454" y="2507"/>
                    </a:cubicBezTo>
                    <a:cubicBezTo>
                      <a:pt x="1454" y="2532"/>
                      <a:pt x="1429" y="2532"/>
                      <a:pt x="1404" y="2557"/>
                    </a:cubicBezTo>
                    <a:cubicBezTo>
                      <a:pt x="1404" y="2557"/>
                      <a:pt x="1379" y="2582"/>
                      <a:pt x="1353" y="2607"/>
                    </a:cubicBezTo>
                    <a:cubicBezTo>
                      <a:pt x="1353" y="2607"/>
                      <a:pt x="1328" y="2607"/>
                      <a:pt x="1303" y="2632"/>
                    </a:cubicBezTo>
                    <a:cubicBezTo>
                      <a:pt x="1303" y="2607"/>
                      <a:pt x="1303" y="2607"/>
                      <a:pt x="1303" y="2582"/>
                    </a:cubicBezTo>
                    <a:cubicBezTo>
                      <a:pt x="1303" y="2557"/>
                      <a:pt x="1303" y="2557"/>
                      <a:pt x="1278" y="2532"/>
                    </a:cubicBezTo>
                    <a:cubicBezTo>
                      <a:pt x="1278" y="2507"/>
                      <a:pt x="1278" y="2482"/>
                      <a:pt x="1278" y="2456"/>
                    </a:cubicBezTo>
                    <a:cubicBezTo>
                      <a:pt x="1253" y="2431"/>
                      <a:pt x="1253" y="2406"/>
                      <a:pt x="1228" y="2381"/>
                    </a:cubicBezTo>
                    <a:cubicBezTo>
                      <a:pt x="1228" y="2356"/>
                      <a:pt x="1228" y="2331"/>
                      <a:pt x="1228" y="2306"/>
                    </a:cubicBezTo>
                    <a:cubicBezTo>
                      <a:pt x="1203" y="2281"/>
                      <a:pt x="1203" y="2256"/>
                      <a:pt x="1203" y="2231"/>
                    </a:cubicBezTo>
                    <a:cubicBezTo>
                      <a:pt x="1178" y="2181"/>
                      <a:pt x="1178" y="2131"/>
                      <a:pt x="1153" y="2106"/>
                    </a:cubicBezTo>
                    <a:cubicBezTo>
                      <a:pt x="1153" y="2080"/>
                      <a:pt x="1178" y="2080"/>
                      <a:pt x="1178" y="2080"/>
                    </a:cubicBezTo>
                    <a:cubicBezTo>
                      <a:pt x="1228" y="2030"/>
                      <a:pt x="1278" y="2005"/>
                      <a:pt x="1328" y="1955"/>
                    </a:cubicBezTo>
                    <a:cubicBezTo>
                      <a:pt x="1379" y="1930"/>
                      <a:pt x="1404" y="1880"/>
                      <a:pt x="1454" y="1830"/>
                    </a:cubicBezTo>
                    <a:cubicBezTo>
                      <a:pt x="1479" y="1830"/>
                      <a:pt x="1504" y="1805"/>
                      <a:pt x="1504" y="1805"/>
                    </a:cubicBezTo>
                    <a:close/>
                    <a:moveTo>
                      <a:pt x="1629" y="0"/>
                    </a:moveTo>
                    <a:cubicBezTo>
                      <a:pt x="1604" y="0"/>
                      <a:pt x="1604" y="25"/>
                      <a:pt x="1604" y="25"/>
                    </a:cubicBezTo>
                    <a:cubicBezTo>
                      <a:pt x="1554" y="151"/>
                      <a:pt x="1479" y="301"/>
                      <a:pt x="1429" y="426"/>
                    </a:cubicBezTo>
                    <a:cubicBezTo>
                      <a:pt x="1404" y="476"/>
                      <a:pt x="1404" y="502"/>
                      <a:pt x="1379" y="552"/>
                    </a:cubicBezTo>
                    <a:lnTo>
                      <a:pt x="1353" y="476"/>
                    </a:lnTo>
                    <a:cubicBezTo>
                      <a:pt x="1353" y="401"/>
                      <a:pt x="1328" y="351"/>
                      <a:pt x="1328" y="301"/>
                    </a:cubicBezTo>
                    <a:cubicBezTo>
                      <a:pt x="1303" y="226"/>
                      <a:pt x="1303" y="176"/>
                      <a:pt x="1278" y="101"/>
                    </a:cubicBezTo>
                    <a:cubicBezTo>
                      <a:pt x="1278" y="75"/>
                      <a:pt x="1253" y="50"/>
                      <a:pt x="1228" y="50"/>
                    </a:cubicBezTo>
                    <a:lnTo>
                      <a:pt x="1203" y="50"/>
                    </a:lnTo>
                    <a:cubicBezTo>
                      <a:pt x="1178" y="75"/>
                      <a:pt x="1153" y="101"/>
                      <a:pt x="1153" y="126"/>
                    </a:cubicBezTo>
                    <a:cubicBezTo>
                      <a:pt x="1178" y="176"/>
                      <a:pt x="1178" y="251"/>
                      <a:pt x="1203" y="301"/>
                    </a:cubicBezTo>
                    <a:cubicBezTo>
                      <a:pt x="1228" y="351"/>
                      <a:pt x="1228" y="426"/>
                      <a:pt x="1253" y="476"/>
                    </a:cubicBezTo>
                    <a:cubicBezTo>
                      <a:pt x="1253" y="502"/>
                      <a:pt x="1253" y="527"/>
                      <a:pt x="1253" y="552"/>
                    </a:cubicBezTo>
                    <a:cubicBezTo>
                      <a:pt x="1228" y="552"/>
                      <a:pt x="1203" y="527"/>
                      <a:pt x="1153" y="502"/>
                    </a:cubicBezTo>
                    <a:cubicBezTo>
                      <a:pt x="1128" y="502"/>
                      <a:pt x="1078" y="476"/>
                      <a:pt x="1028" y="451"/>
                    </a:cubicBezTo>
                    <a:cubicBezTo>
                      <a:pt x="978" y="426"/>
                      <a:pt x="952" y="401"/>
                      <a:pt x="902" y="376"/>
                    </a:cubicBezTo>
                    <a:lnTo>
                      <a:pt x="877" y="376"/>
                    </a:lnTo>
                    <a:cubicBezTo>
                      <a:pt x="852" y="376"/>
                      <a:pt x="827" y="376"/>
                      <a:pt x="802" y="401"/>
                    </a:cubicBezTo>
                    <a:cubicBezTo>
                      <a:pt x="802" y="426"/>
                      <a:pt x="802" y="451"/>
                      <a:pt x="827" y="476"/>
                    </a:cubicBezTo>
                    <a:cubicBezTo>
                      <a:pt x="877" y="502"/>
                      <a:pt x="927" y="527"/>
                      <a:pt x="952" y="577"/>
                    </a:cubicBezTo>
                    <a:cubicBezTo>
                      <a:pt x="1003" y="577"/>
                      <a:pt x="1028" y="602"/>
                      <a:pt x="1078" y="627"/>
                    </a:cubicBezTo>
                    <a:cubicBezTo>
                      <a:pt x="1128" y="652"/>
                      <a:pt x="1153" y="652"/>
                      <a:pt x="1203" y="677"/>
                    </a:cubicBezTo>
                    <a:cubicBezTo>
                      <a:pt x="1228" y="702"/>
                      <a:pt x="1253" y="727"/>
                      <a:pt x="1278" y="727"/>
                    </a:cubicBezTo>
                    <a:cubicBezTo>
                      <a:pt x="1303" y="777"/>
                      <a:pt x="1303" y="802"/>
                      <a:pt x="1303" y="827"/>
                    </a:cubicBezTo>
                    <a:cubicBezTo>
                      <a:pt x="1328" y="903"/>
                      <a:pt x="1328" y="953"/>
                      <a:pt x="1353" y="1028"/>
                    </a:cubicBezTo>
                    <a:cubicBezTo>
                      <a:pt x="1353" y="1028"/>
                      <a:pt x="1353" y="1028"/>
                      <a:pt x="1353" y="1053"/>
                    </a:cubicBezTo>
                    <a:cubicBezTo>
                      <a:pt x="1278" y="1028"/>
                      <a:pt x="1228" y="1003"/>
                      <a:pt x="1178" y="1003"/>
                    </a:cubicBezTo>
                    <a:cubicBezTo>
                      <a:pt x="1153" y="978"/>
                      <a:pt x="1103" y="978"/>
                      <a:pt x="1078" y="978"/>
                    </a:cubicBezTo>
                    <a:cubicBezTo>
                      <a:pt x="1053" y="953"/>
                      <a:pt x="1028" y="953"/>
                      <a:pt x="1003" y="953"/>
                    </a:cubicBezTo>
                    <a:cubicBezTo>
                      <a:pt x="952" y="928"/>
                      <a:pt x="902" y="928"/>
                      <a:pt x="852" y="903"/>
                    </a:cubicBezTo>
                    <a:lnTo>
                      <a:pt x="802" y="903"/>
                    </a:lnTo>
                    <a:cubicBezTo>
                      <a:pt x="777" y="903"/>
                      <a:pt x="752" y="928"/>
                      <a:pt x="752" y="978"/>
                    </a:cubicBezTo>
                    <a:cubicBezTo>
                      <a:pt x="752" y="978"/>
                      <a:pt x="777" y="1003"/>
                      <a:pt x="777" y="1028"/>
                    </a:cubicBezTo>
                    <a:cubicBezTo>
                      <a:pt x="777" y="1053"/>
                      <a:pt x="802" y="1078"/>
                      <a:pt x="802" y="1103"/>
                    </a:cubicBezTo>
                    <a:cubicBezTo>
                      <a:pt x="827" y="1153"/>
                      <a:pt x="852" y="1203"/>
                      <a:pt x="877" y="1253"/>
                    </a:cubicBezTo>
                    <a:cubicBezTo>
                      <a:pt x="902" y="1304"/>
                      <a:pt x="927" y="1354"/>
                      <a:pt x="978" y="1429"/>
                    </a:cubicBezTo>
                    <a:cubicBezTo>
                      <a:pt x="978" y="1429"/>
                      <a:pt x="978" y="1454"/>
                      <a:pt x="1003" y="1479"/>
                    </a:cubicBezTo>
                    <a:cubicBezTo>
                      <a:pt x="952" y="1454"/>
                      <a:pt x="902" y="1454"/>
                      <a:pt x="852" y="1429"/>
                    </a:cubicBezTo>
                    <a:cubicBezTo>
                      <a:pt x="802" y="1404"/>
                      <a:pt x="727" y="1404"/>
                      <a:pt x="677" y="1379"/>
                    </a:cubicBezTo>
                    <a:lnTo>
                      <a:pt x="652" y="1379"/>
                    </a:lnTo>
                    <a:cubicBezTo>
                      <a:pt x="652" y="1354"/>
                      <a:pt x="652" y="1354"/>
                      <a:pt x="652" y="1354"/>
                    </a:cubicBezTo>
                    <a:cubicBezTo>
                      <a:pt x="652" y="1354"/>
                      <a:pt x="652" y="1354"/>
                      <a:pt x="652" y="1329"/>
                    </a:cubicBezTo>
                    <a:cubicBezTo>
                      <a:pt x="602" y="1278"/>
                      <a:pt x="577" y="1228"/>
                      <a:pt x="551" y="1178"/>
                    </a:cubicBezTo>
                    <a:cubicBezTo>
                      <a:pt x="526" y="1153"/>
                      <a:pt x="501" y="1128"/>
                      <a:pt x="476" y="1078"/>
                    </a:cubicBezTo>
                    <a:cubicBezTo>
                      <a:pt x="451" y="1053"/>
                      <a:pt x="451" y="1003"/>
                      <a:pt x="426" y="953"/>
                    </a:cubicBezTo>
                    <a:cubicBezTo>
                      <a:pt x="401" y="928"/>
                      <a:pt x="376" y="928"/>
                      <a:pt x="376" y="928"/>
                    </a:cubicBezTo>
                    <a:lnTo>
                      <a:pt x="326" y="928"/>
                    </a:lnTo>
                    <a:cubicBezTo>
                      <a:pt x="326" y="928"/>
                      <a:pt x="301" y="953"/>
                      <a:pt x="301" y="978"/>
                    </a:cubicBezTo>
                    <a:cubicBezTo>
                      <a:pt x="301" y="978"/>
                      <a:pt x="301" y="1003"/>
                      <a:pt x="301" y="1003"/>
                    </a:cubicBezTo>
                    <a:cubicBezTo>
                      <a:pt x="351" y="1103"/>
                      <a:pt x="376" y="1178"/>
                      <a:pt x="426" y="1253"/>
                    </a:cubicBezTo>
                    <a:cubicBezTo>
                      <a:pt x="426" y="1253"/>
                      <a:pt x="426" y="1278"/>
                      <a:pt x="451" y="1304"/>
                    </a:cubicBezTo>
                    <a:cubicBezTo>
                      <a:pt x="401" y="1278"/>
                      <a:pt x="376" y="1278"/>
                      <a:pt x="326" y="1253"/>
                    </a:cubicBezTo>
                    <a:cubicBezTo>
                      <a:pt x="276" y="1253"/>
                      <a:pt x="226" y="1228"/>
                      <a:pt x="150" y="1203"/>
                    </a:cubicBezTo>
                    <a:cubicBezTo>
                      <a:pt x="125" y="1203"/>
                      <a:pt x="100" y="1178"/>
                      <a:pt x="75" y="1178"/>
                    </a:cubicBezTo>
                    <a:cubicBezTo>
                      <a:pt x="75" y="1153"/>
                      <a:pt x="75" y="1153"/>
                      <a:pt x="50" y="1153"/>
                    </a:cubicBezTo>
                    <a:cubicBezTo>
                      <a:pt x="50" y="1153"/>
                      <a:pt x="25" y="1153"/>
                      <a:pt x="25" y="1178"/>
                    </a:cubicBezTo>
                    <a:cubicBezTo>
                      <a:pt x="0" y="1203"/>
                      <a:pt x="0" y="1228"/>
                      <a:pt x="25" y="1253"/>
                    </a:cubicBezTo>
                    <a:cubicBezTo>
                      <a:pt x="75" y="1278"/>
                      <a:pt x="100" y="1304"/>
                      <a:pt x="150" y="1304"/>
                    </a:cubicBezTo>
                    <a:cubicBezTo>
                      <a:pt x="175" y="1329"/>
                      <a:pt x="201" y="1329"/>
                      <a:pt x="251" y="1354"/>
                    </a:cubicBezTo>
                    <a:cubicBezTo>
                      <a:pt x="276" y="1354"/>
                      <a:pt x="301" y="1379"/>
                      <a:pt x="326" y="1379"/>
                    </a:cubicBezTo>
                    <a:cubicBezTo>
                      <a:pt x="351" y="1379"/>
                      <a:pt x="401" y="1404"/>
                      <a:pt x="426" y="1404"/>
                    </a:cubicBezTo>
                    <a:cubicBezTo>
                      <a:pt x="401" y="1429"/>
                      <a:pt x="401" y="1429"/>
                      <a:pt x="376" y="1454"/>
                    </a:cubicBezTo>
                    <a:cubicBezTo>
                      <a:pt x="301" y="1504"/>
                      <a:pt x="251" y="1554"/>
                      <a:pt x="175" y="1604"/>
                    </a:cubicBezTo>
                    <a:cubicBezTo>
                      <a:pt x="150" y="1604"/>
                      <a:pt x="150" y="1654"/>
                      <a:pt x="175" y="1679"/>
                    </a:cubicBezTo>
                    <a:cubicBezTo>
                      <a:pt x="175" y="1705"/>
                      <a:pt x="201" y="1705"/>
                      <a:pt x="226" y="1730"/>
                    </a:cubicBezTo>
                    <a:cubicBezTo>
                      <a:pt x="226" y="1730"/>
                      <a:pt x="251" y="1730"/>
                      <a:pt x="276" y="1705"/>
                    </a:cubicBezTo>
                    <a:cubicBezTo>
                      <a:pt x="351" y="1654"/>
                      <a:pt x="426" y="1604"/>
                      <a:pt x="501" y="1554"/>
                    </a:cubicBezTo>
                    <a:cubicBezTo>
                      <a:pt x="526" y="1529"/>
                      <a:pt x="577" y="1504"/>
                      <a:pt x="602" y="1479"/>
                    </a:cubicBezTo>
                    <a:lnTo>
                      <a:pt x="627" y="1479"/>
                    </a:lnTo>
                    <a:cubicBezTo>
                      <a:pt x="627" y="1479"/>
                      <a:pt x="652" y="1479"/>
                      <a:pt x="677" y="1504"/>
                    </a:cubicBezTo>
                    <a:cubicBezTo>
                      <a:pt x="727" y="1504"/>
                      <a:pt x="802" y="1529"/>
                      <a:pt x="852" y="1554"/>
                    </a:cubicBezTo>
                    <a:cubicBezTo>
                      <a:pt x="902" y="1554"/>
                      <a:pt x="927" y="1579"/>
                      <a:pt x="952" y="1579"/>
                    </a:cubicBezTo>
                    <a:cubicBezTo>
                      <a:pt x="927" y="1604"/>
                      <a:pt x="902" y="1629"/>
                      <a:pt x="877" y="1629"/>
                    </a:cubicBezTo>
                    <a:cubicBezTo>
                      <a:pt x="852" y="1654"/>
                      <a:pt x="827" y="1679"/>
                      <a:pt x="802" y="1705"/>
                    </a:cubicBezTo>
                    <a:cubicBezTo>
                      <a:pt x="777" y="1730"/>
                      <a:pt x="752" y="1730"/>
                      <a:pt x="727" y="1755"/>
                    </a:cubicBezTo>
                    <a:cubicBezTo>
                      <a:pt x="677" y="1805"/>
                      <a:pt x="627" y="1855"/>
                      <a:pt x="551" y="1905"/>
                    </a:cubicBezTo>
                    <a:cubicBezTo>
                      <a:pt x="551" y="1905"/>
                      <a:pt x="526" y="1905"/>
                      <a:pt x="526" y="1930"/>
                    </a:cubicBezTo>
                    <a:cubicBezTo>
                      <a:pt x="526" y="1955"/>
                      <a:pt x="526" y="1980"/>
                      <a:pt x="551" y="1980"/>
                    </a:cubicBezTo>
                    <a:cubicBezTo>
                      <a:pt x="577" y="1980"/>
                      <a:pt x="577" y="1980"/>
                      <a:pt x="602" y="2005"/>
                    </a:cubicBezTo>
                    <a:lnTo>
                      <a:pt x="652" y="2005"/>
                    </a:lnTo>
                    <a:cubicBezTo>
                      <a:pt x="702" y="2030"/>
                      <a:pt x="777" y="2030"/>
                      <a:pt x="827" y="2055"/>
                    </a:cubicBezTo>
                    <a:cubicBezTo>
                      <a:pt x="877" y="2055"/>
                      <a:pt x="927" y="2080"/>
                      <a:pt x="1003" y="2106"/>
                    </a:cubicBezTo>
                    <a:cubicBezTo>
                      <a:pt x="1003" y="2106"/>
                      <a:pt x="1003" y="2131"/>
                      <a:pt x="978" y="2131"/>
                    </a:cubicBezTo>
                    <a:cubicBezTo>
                      <a:pt x="927" y="2181"/>
                      <a:pt x="877" y="2231"/>
                      <a:pt x="852" y="2256"/>
                    </a:cubicBezTo>
                    <a:cubicBezTo>
                      <a:pt x="827" y="2281"/>
                      <a:pt x="802" y="2306"/>
                      <a:pt x="777" y="2331"/>
                    </a:cubicBezTo>
                    <a:cubicBezTo>
                      <a:pt x="777" y="2331"/>
                      <a:pt x="777" y="2331"/>
                      <a:pt x="752" y="2306"/>
                    </a:cubicBezTo>
                    <a:cubicBezTo>
                      <a:pt x="702" y="2306"/>
                      <a:pt x="627" y="2281"/>
                      <a:pt x="551" y="2281"/>
                    </a:cubicBezTo>
                    <a:cubicBezTo>
                      <a:pt x="501" y="2256"/>
                      <a:pt x="426" y="2256"/>
                      <a:pt x="351" y="2256"/>
                    </a:cubicBezTo>
                    <a:lnTo>
                      <a:pt x="276" y="2231"/>
                    </a:lnTo>
                    <a:lnTo>
                      <a:pt x="226" y="2231"/>
                    </a:lnTo>
                    <a:cubicBezTo>
                      <a:pt x="201" y="2256"/>
                      <a:pt x="201" y="2256"/>
                      <a:pt x="175" y="2281"/>
                    </a:cubicBezTo>
                    <a:cubicBezTo>
                      <a:pt x="175" y="2306"/>
                      <a:pt x="201" y="2356"/>
                      <a:pt x="226" y="2381"/>
                    </a:cubicBezTo>
                    <a:cubicBezTo>
                      <a:pt x="276" y="2381"/>
                      <a:pt x="326" y="2406"/>
                      <a:pt x="401" y="2406"/>
                    </a:cubicBezTo>
                    <a:cubicBezTo>
                      <a:pt x="426" y="2431"/>
                      <a:pt x="476" y="2431"/>
                      <a:pt x="501" y="2431"/>
                    </a:cubicBezTo>
                    <a:cubicBezTo>
                      <a:pt x="551" y="2431"/>
                      <a:pt x="602" y="2456"/>
                      <a:pt x="652" y="2456"/>
                    </a:cubicBezTo>
                    <a:cubicBezTo>
                      <a:pt x="627" y="2482"/>
                      <a:pt x="602" y="2507"/>
                      <a:pt x="577" y="2532"/>
                    </a:cubicBezTo>
                    <a:cubicBezTo>
                      <a:pt x="526" y="2582"/>
                      <a:pt x="476" y="2607"/>
                      <a:pt x="426" y="2657"/>
                    </a:cubicBezTo>
                    <a:cubicBezTo>
                      <a:pt x="401" y="2682"/>
                      <a:pt x="351" y="2732"/>
                      <a:pt x="301" y="2757"/>
                    </a:cubicBezTo>
                    <a:cubicBezTo>
                      <a:pt x="301" y="2782"/>
                      <a:pt x="301" y="2782"/>
                      <a:pt x="301" y="2807"/>
                    </a:cubicBezTo>
                    <a:lnTo>
                      <a:pt x="351" y="2807"/>
                    </a:lnTo>
                    <a:cubicBezTo>
                      <a:pt x="401" y="2757"/>
                      <a:pt x="426" y="2732"/>
                      <a:pt x="476" y="2682"/>
                    </a:cubicBezTo>
                    <a:cubicBezTo>
                      <a:pt x="526" y="2657"/>
                      <a:pt x="577" y="2607"/>
                      <a:pt x="602" y="2582"/>
                    </a:cubicBezTo>
                    <a:cubicBezTo>
                      <a:pt x="652" y="2557"/>
                      <a:pt x="677" y="2532"/>
                      <a:pt x="702" y="2507"/>
                    </a:cubicBezTo>
                    <a:cubicBezTo>
                      <a:pt x="702" y="2557"/>
                      <a:pt x="702" y="2607"/>
                      <a:pt x="702" y="2657"/>
                    </a:cubicBezTo>
                    <a:cubicBezTo>
                      <a:pt x="702" y="2757"/>
                      <a:pt x="702" y="2857"/>
                      <a:pt x="702" y="2933"/>
                    </a:cubicBezTo>
                    <a:cubicBezTo>
                      <a:pt x="702" y="2958"/>
                      <a:pt x="702" y="2983"/>
                      <a:pt x="727" y="2983"/>
                    </a:cubicBezTo>
                    <a:cubicBezTo>
                      <a:pt x="752" y="2983"/>
                      <a:pt x="777" y="2958"/>
                      <a:pt x="777" y="2958"/>
                    </a:cubicBezTo>
                    <a:cubicBezTo>
                      <a:pt x="777" y="2782"/>
                      <a:pt x="802" y="2607"/>
                      <a:pt x="777" y="2456"/>
                    </a:cubicBezTo>
                    <a:cubicBezTo>
                      <a:pt x="802" y="2431"/>
                      <a:pt x="802" y="2431"/>
                      <a:pt x="802" y="2431"/>
                    </a:cubicBezTo>
                    <a:cubicBezTo>
                      <a:pt x="802" y="2406"/>
                      <a:pt x="802" y="2406"/>
                      <a:pt x="802" y="2406"/>
                    </a:cubicBezTo>
                    <a:cubicBezTo>
                      <a:pt x="852" y="2381"/>
                      <a:pt x="877" y="2356"/>
                      <a:pt x="902" y="2331"/>
                    </a:cubicBezTo>
                    <a:cubicBezTo>
                      <a:pt x="952" y="2281"/>
                      <a:pt x="1003" y="2231"/>
                      <a:pt x="1028" y="2206"/>
                    </a:cubicBezTo>
                    <a:lnTo>
                      <a:pt x="1053" y="2181"/>
                    </a:lnTo>
                    <a:cubicBezTo>
                      <a:pt x="1053" y="2206"/>
                      <a:pt x="1053" y="2231"/>
                      <a:pt x="1078" y="2256"/>
                    </a:cubicBezTo>
                    <a:cubicBezTo>
                      <a:pt x="1078" y="2281"/>
                      <a:pt x="1103" y="2306"/>
                      <a:pt x="1103" y="2331"/>
                    </a:cubicBezTo>
                    <a:cubicBezTo>
                      <a:pt x="1128" y="2356"/>
                      <a:pt x="1128" y="2381"/>
                      <a:pt x="1128" y="2406"/>
                    </a:cubicBezTo>
                    <a:cubicBezTo>
                      <a:pt x="1153" y="2431"/>
                      <a:pt x="1153" y="2456"/>
                      <a:pt x="1178" y="2482"/>
                    </a:cubicBezTo>
                    <a:cubicBezTo>
                      <a:pt x="1178" y="2507"/>
                      <a:pt x="1178" y="2532"/>
                      <a:pt x="1203" y="2557"/>
                    </a:cubicBezTo>
                    <a:cubicBezTo>
                      <a:pt x="1203" y="2582"/>
                      <a:pt x="1228" y="2607"/>
                      <a:pt x="1228" y="2632"/>
                    </a:cubicBezTo>
                    <a:cubicBezTo>
                      <a:pt x="1228" y="2632"/>
                      <a:pt x="1253" y="2657"/>
                      <a:pt x="1253" y="2682"/>
                    </a:cubicBezTo>
                    <a:cubicBezTo>
                      <a:pt x="1253" y="2682"/>
                      <a:pt x="1253" y="2707"/>
                      <a:pt x="1278" y="2707"/>
                    </a:cubicBezTo>
                    <a:cubicBezTo>
                      <a:pt x="1278" y="2720"/>
                      <a:pt x="1285" y="2726"/>
                      <a:pt x="1291" y="2726"/>
                    </a:cubicBezTo>
                    <a:cubicBezTo>
                      <a:pt x="1297" y="2726"/>
                      <a:pt x="1303" y="2720"/>
                      <a:pt x="1303" y="2707"/>
                    </a:cubicBezTo>
                    <a:cubicBezTo>
                      <a:pt x="1328" y="2707"/>
                      <a:pt x="1353" y="2682"/>
                      <a:pt x="1353" y="2682"/>
                    </a:cubicBezTo>
                    <a:cubicBezTo>
                      <a:pt x="1379" y="2657"/>
                      <a:pt x="1379" y="2657"/>
                      <a:pt x="1404" y="2657"/>
                    </a:cubicBezTo>
                    <a:cubicBezTo>
                      <a:pt x="1429" y="2632"/>
                      <a:pt x="1429" y="2607"/>
                      <a:pt x="1454" y="2607"/>
                    </a:cubicBezTo>
                    <a:cubicBezTo>
                      <a:pt x="1479" y="2582"/>
                      <a:pt x="1479" y="2582"/>
                      <a:pt x="1504" y="2557"/>
                    </a:cubicBezTo>
                    <a:cubicBezTo>
                      <a:pt x="1529" y="2557"/>
                      <a:pt x="1554" y="2532"/>
                      <a:pt x="1554" y="2532"/>
                    </a:cubicBezTo>
                    <a:cubicBezTo>
                      <a:pt x="1579" y="2507"/>
                      <a:pt x="1604" y="2482"/>
                      <a:pt x="1604" y="2482"/>
                    </a:cubicBezTo>
                    <a:cubicBezTo>
                      <a:pt x="1629" y="2456"/>
                      <a:pt x="1654" y="2456"/>
                      <a:pt x="1679" y="2431"/>
                    </a:cubicBezTo>
                    <a:cubicBezTo>
                      <a:pt x="1679" y="2456"/>
                      <a:pt x="1679" y="2507"/>
                      <a:pt x="1704" y="2532"/>
                    </a:cubicBezTo>
                    <a:cubicBezTo>
                      <a:pt x="1704" y="2607"/>
                      <a:pt x="1729" y="2657"/>
                      <a:pt x="1754" y="2732"/>
                    </a:cubicBezTo>
                    <a:cubicBezTo>
                      <a:pt x="1754" y="2732"/>
                      <a:pt x="1754" y="2757"/>
                      <a:pt x="1754" y="2757"/>
                    </a:cubicBezTo>
                    <a:lnTo>
                      <a:pt x="1729" y="2757"/>
                    </a:lnTo>
                    <a:cubicBezTo>
                      <a:pt x="1704" y="2782"/>
                      <a:pt x="1704" y="2832"/>
                      <a:pt x="1679" y="2857"/>
                    </a:cubicBezTo>
                    <a:cubicBezTo>
                      <a:pt x="1654" y="2883"/>
                      <a:pt x="1654" y="2933"/>
                      <a:pt x="1629" y="2983"/>
                    </a:cubicBezTo>
                    <a:cubicBezTo>
                      <a:pt x="1604" y="3008"/>
                      <a:pt x="1579" y="3033"/>
                      <a:pt x="1579" y="3083"/>
                    </a:cubicBezTo>
                    <a:cubicBezTo>
                      <a:pt x="1554" y="3133"/>
                      <a:pt x="1529" y="3158"/>
                      <a:pt x="1504" y="3208"/>
                    </a:cubicBezTo>
                    <a:cubicBezTo>
                      <a:pt x="1504" y="3233"/>
                      <a:pt x="1479" y="3233"/>
                      <a:pt x="1504" y="3258"/>
                    </a:cubicBezTo>
                    <a:cubicBezTo>
                      <a:pt x="1504" y="3258"/>
                      <a:pt x="1504" y="3284"/>
                      <a:pt x="1529" y="3284"/>
                    </a:cubicBezTo>
                    <a:cubicBezTo>
                      <a:pt x="1541" y="3296"/>
                      <a:pt x="1554" y="3302"/>
                      <a:pt x="1566" y="3302"/>
                    </a:cubicBezTo>
                    <a:cubicBezTo>
                      <a:pt x="1579" y="3302"/>
                      <a:pt x="1592" y="3296"/>
                      <a:pt x="1604" y="3284"/>
                    </a:cubicBezTo>
                    <a:cubicBezTo>
                      <a:pt x="1629" y="3233"/>
                      <a:pt x="1654" y="3208"/>
                      <a:pt x="1679" y="3183"/>
                    </a:cubicBezTo>
                    <a:cubicBezTo>
                      <a:pt x="1679" y="3158"/>
                      <a:pt x="1704" y="3133"/>
                      <a:pt x="1704" y="3083"/>
                    </a:cubicBezTo>
                    <a:cubicBezTo>
                      <a:pt x="1729" y="3033"/>
                      <a:pt x="1754" y="2983"/>
                      <a:pt x="1780" y="2933"/>
                    </a:cubicBezTo>
                    <a:cubicBezTo>
                      <a:pt x="1805" y="3008"/>
                      <a:pt x="1830" y="3058"/>
                      <a:pt x="1830" y="3108"/>
                    </a:cubicBezTo>
                    <a:cubicBezTo>
                      <a:pt x="1855" y="3183"/>
                      <a:pt x="1855" y="3258"/>
                      <a:pt x="1880" y="3309"/>
                    </a:cubicBezTo>
                    <a:cubicBezTo>
                      <a:pt x="1880" y="3334"/>
                      <a:pt x="1880" y="3384"/>
                      <a:pt x="1880" y="3409"/>
                    </a:cubicBezTo>
                    <a:cubicBezTo>
                      <a:pt x="1880" y="3434"/>
                      <a:pt x="1905" y="3459"/>
                      <a:pt x="1905" y="3484"/>
                    </a:cubicBezTo>
                    <a:cubicBezTo>
                      <a:pt x="1905" y="3509"/>
                      <a:pt x="1930" y="3534"/>
                      <a:pt x="1955" y="3534"/>
                    </a:cubicBezTo>
                    <a:cubicBezTo>
                      <a:pt x="1980" y="3534"/>
                      <a:pt x="2005" y="3509"/>
                      <a:pt x="2005" y="3484"/>
                    </a:cubicBezTo>
                    <a:cubicBezTo>
                      <a:pt x="2005" y="3409"/>
                      <a:pt x="1980" y="3359"/>
                      <a:pt x="1980" y="3309"/>
                    </a:cubicBezTo>
                    <a:cubicBezTo>
                      <a:pt x="1980" y="3233"/>
                      <a:pt x="1955" y="3183"/>
                      <a:pt x="1955" y="3108"/>
                    </a:cubicBezTo>
                    <a:cubicBezTo>
                      <a:pt x="1930" y="3033"/>
                      <a:pt x="1905" y="2958"/>
                      <a:pt x="1905" y="2883"/>
                    </a:cubicBezTo>
                    <a:lnTo>
                      <a:pt x="1905" y="2883"/>
                    </a:lnTo>
                    <a:cubicBezTo>
                      <a:pt x="1955" y="2908"/>
                      <a:pt x="2005" y="2958"/>
                      <a:pt x="2055" y="2983"/>
                    </a:cubicBezTo>
                    <a:cubicBezTo>
                      <a:pt x="2130" y="3033"/>
                      <a:pt x="2231" y="3083"/>
                      <a:pt x="2306" y="3133"/>
                    </a:cubicBezTo>
                    <a:cubicBezTo>
                      <a:pt x="2331" y="3133"/>
                      <a:pt x="2356" y="3133"/>
                      <a:pt x="2381" y="3108"/>
                    </a:cubicBezTo>
                    <a:cubicBezTo>
                      <a:pt x="2406" y="3083"/>
                      <a:pt x="2381" y="3058"/>
                      <a:pt x="2356" y="3033"/>
                    </a:cubicBezTo>
                    <a:cubicBezTo>
                      <a:pt x="2281" y="2983"/>
                      <a:pt x="2181" y="2933"/>
                      <a:pt x="2105" y="2857"/>
                    </a:cubicBezTo>
                    <a:cubicBezTo>
                      <a:pt x="2030" y="2807"/>
                      <a:pt x="1955" y="2757"/>
                      <a:pt x="1855" y="2732"/>
                    </a:cubicBezTo>
                    <a:cubicBezTo>
                      <a:pt x="1830" y="2632"/>
                      <a:pt x="1805" y="2532"/>
                      <a:pt x="1780" y="2456"/>
                    </a:cubicBezTo>
                    <a:cubicBezTo>
                      <a:pt x="1805" y="2456"/>
                      <a:pt x="1830" y="2482"/>
                      <a:pt x="1855" y="2482"/>
                    </a:cubicBezTo>
                    <a:cubicBezTo>
                      <a:pt x="1905" y="2482"/>
                      <a:pt x="1980" y="2507"/>
                      <a:pt x="2030" y="2507"/>
                    </a:cubicBezTo>
                    <a:cubicBezTo>
                      <a:pt x="2055" y="2532"/>
                      <a:pt x="2080" y="2532"/>
                      <a:pt x="2105" y="2532"/>
                    </a:cubicBezTo>
                    <a:lnTo>
                      <a:pt x="2181" y="2557"/>
                    </a:lnTo>
                    <a:cubicBezTo>
                      <a:pt x="2206" y="2557"/>
                      <a:pt x="2206" y="2582"/>
                      <a:pt x="2231" y="2582"/>
                    </a:cubicBezTo>
                    <a:lnTo>
                      <a:pt x="2331" y="2582"/>
                    </a:lnTo>
                    <a:cubicBezTo>
                      <a:pt x="2338" y="2589"/>
                      <a:pt x="2346" y="2592"/>
                      <a:pt x="2352" y="2592"/>
                    </a:cubicBezTo>
                    <a:cubicBezTo>
                      <a:pt x="2368" y="2592"/>
                      <a:pt x="2381" y="2574"/>
                      <a:pt x="2381" y="2557"/>
                    </a:cubicBezTo>
                    <a:cubicBezTo>
                      <a:pt x="2381" y="2532"/>
                      <a:pt x="2381" y="2532"/>
                      <a:pt x="2356" y="2532"/>
                    </a:cubicBezTo>
                    <a:cubicBezTo>
                      <a:pt x="2356" y="2406"/>
                      <a:pt x="2331" y="2306"/>
                      <a:pt x="2306" y="2206"/>
                    </a:cubicBezTo>
                    <a:cubicBezTo>
                      <a:pt x="2281" y="2156"/>
                      <a:pt x="2281" y="2131"/>
                      <a:pt x="2256" y="2080"/>
                    </a:cubicBezTo>
                    <a:cubicBezTo>
                      <a:pt x="2256" y="2080"/>
                      <a:pt x="2256" y="2055"/>
                      <a:pt x="2256" y="2055"/>
                    </a:cubicBezTo>
                    <a:cubicBezTo>
                      <a:pt x="2331" y="2080"/>
                      <a:pt x="2431" y="2106"/>
                      <a:pt x="2506" y="2131"/>
                    </a:cubicBezTo>
                    <a:cubicBezTo>
                      <a:pt x="2556" y="2131"/>
                      <a:pt x="2582" y="2156"/>
                      <a:pt x="2632" y="2156"/>
                    </a:cubicBezTo>
                    <a:cubicBezTo>
                      <a:pt x="2632" y="2156"/>
                      <a:pt x="2632" y="2156"/>
                      <a:pt x="2632" y="2181"/>
                    </a:cubicBezTo>
                    <a:cubicBezTo>
                      <a:pt x="2682" y="2256"/>
                      <a:pt x="2707" y="2331"/>
                      <a:pt x="2757" y="2431"/>
                    </a:cubicBezTo>
                    <a:cubicBezTo>
                      <a:pt x="2782" y="2456"/>
                      <a:pt x="2807" y="2507"/>
                      <a:pt x="2832" y="2532"/>
                    </a:cubicBezTo>
                    <a:cubicBezTo>
                      <a:pt x="2857" y="2582"/>
                      <a:pt x="2882" y="2632"/>
                      <a:pt x="2932" y="2682"/>
                    </a:cubicBezTo>
                    <a:cubicBezTo>
                      <a:pt x="2932" y="2707"/>
                      <a:pt x="2957" y="2707"/>
                      <a:pt x="2983" y="2707"/>
                    </a:cubicBezTo>
                    <a:cubicBezTo>
                      <a:pt x="2983" y="2682"/>
                      <a:pt x="3008" y="2657"/>
                      <a:pt x="2983" y="2657"/>
                    </a:cubicBezTo>
                    <a:cubicBezTo>
                      <a:pt x="2932" y="2557"/>
                      <a:pt x="2882" y="2482"/>
                      <a:pt x="2832" y="2381"/>
                    </a:cubicBezTo>
                    <a:cubicBezTo>
                      <a:pt x="2807" y="2331"/>
                      <a:pt x="2757" y="2256"/>
                      <a:pt x="2732" y="2181"/>
                    </a:cubicBezTo>
                    <a:lnTo>
                      <a:pt x="2732" y="2181"/>
                    </a:lnTo>
                    <a:cubicBezTo>
                      <a:pt x="2782" y="2206"/>
                      <a:pt x="2832" y="2231"/>
                      <a:pt x="2882" y="2231"/>
                    </a:cubicBezTo>
                    <a:cubicBezTo>
                      <a:pt x="2957" y="2256"/>
                      <a:pt x="3008" y="2281"/>
                      <a:pt x="3058" y="2306"/>
                    </a:cubicBezTo>
                    <a:cubicBezTo>
                      <a:pt x="3108" y="2306"/>
                      <a:pt x="3158" y="2331"/>
                      <a:pt x="3208" y="2331"/>
                    </a:cubicBezTo>
                    <a:cubicBezTo>
                      <a:pt x="3223" y="2338"/>
                      <a:pt x="3235" y="2342"/>
                      <a:pt x="3246" y="2342"/>
                    </a:cubicBezTo>
                    <a:cubicBezTo>
                      <a:pt x="3273" y="2342"/>
                      <a:pt x="3291" y="2324"/>
                      <a:pt x="3308" y="2306"/>
                    </a:cubicBezTo>
                    <a:cubicBezTo>
                      <a:pt x="3308" y="2281"/>
                      <a:pt x="3308" y="2231"/>
                      <a:pt x="3283" y="2206"/>
                    </a:cubicBezTo>
                    <a:cubicBezTo>
                      <a:pt x="3208" y="2181"/>
                      <a:pt x="3158" y="2156"/>
                      <a:pt x="3083" y="2131"/>
                    </a:cubicBezTo>
                    <a:cubicBezTo>
                      <a:pt x="3033" y="2131"/>
                      <a:pt x="2957" y="2106"/>
                      <a:pt x="2907" y="2080"/>
                    </a:cubicBezTo>
                    <a:cubicBezTo>
                      <a:pt x="2882" y="2080"/>
                      <a:pt x="2882" y="2080"/>
                      <a:pt x="2857" y="2055"/>
                    </a:cubicBezTo>
                    <a:cubicBezTo>
                      <a:pt x="2907" y="2055"/>
                      <a:pt x="2957" y="2030"/>
                      <a:pt x="3008" y="2005"/>
                    </a:cubicBezTo>
                    <a:cubicBezTo>
                      <a:pt x="3133" y="1980"/>
                      <a:pt x="3233" y="1930"/>
                      <a:pt x="3358" y="1880"/>
                    </a:cubicBezTo>
                    <a:cubicBezTo>
                      <a:pt x="3384" y="1880"/>
                      <a:pt x="3409" y="1830"/>
                      <a:pt x="3384" y="1805"/>
                    </a:cubicBezTo>
                    <a:cubicBezTo>
                      <a:pt x="3384" y="1780"/>
                      <a:pt x="3384" y="1755"/>
                      <a:pt x="3358" y="1755"/>
                    </a:cubicBezTo>
                    <a:cubicBezTo>
                      <a:pt x="3358" y="1730"/>
                      <a:pt x="3333" y="1730"/>
                      <a:pt x="3308" y="1730"/>
                    </a:cubicBezTo>
                    <a:cubicBezTo>
                      <a:pt x="3183" y="1780"/>
                      <a:pt x="3083" y="1805"/>
                      <a:pt x="2983" y="1855"/>
                    </a:cubicBezTo>
                    <a:cubicBezTo>
                      <a:pt x="2857" y="1880"/>
                      <a:pt x="2757" y="1930"/>
                      <a:pt x="2657" y="1980"/>
                    </a:cubicBezTo>
                    <a:lnTo>
                      <a:pt x="2607" y="1980"/>
                    </a:lnTo>
                    <a:cubicBezTo>
                      <a:pt x="2582" y="1980"/>
                      <a:pt x="2556" y="1955"/>
                      <a:pt x="2531" y="1955"/>
                    </a:cubicBezTo>
                    <a:cubicBezTo>
                      <a:pt x="2456" y="1930"/>
                      <a:pt x="2381" y="1905"/>
                      <a:pt x="2306" y="1880"/>
                    </a:cubicBezTo>
                    <a:cubicBezTo>
                      <a:pt x="2331" y="1880"/>
                      <a:pt x="2356" y="1855"/>
                      <a:pt x="2406" y="1855"/>
                    </a:cubicBezTo>
                    <a:cubicBezTo>
                      <a:pt x="2431" y="1830"/>
                      <a:pt x="2481" y="1805"/>
                      <a:pt x="2506" y="1780"/>
                    </a:cubicBezTo>
                    <a:cubicBezTo>
                      <a:pt x="2556" y="1755"/>
                      <a:pt x="2607" y="1730"/>
                      <a:pt x="2657" y="1705"/>
                    </a:cubicBezTo>
                    <a:cubicBezTo>
                      <a:pt x="2682" y="1679"/>
                      <a:pt x="2732" y="1654"/>
                      <a:pt x="2757" y="1629"/>
                    </a:cubicBezTo>
                    <a:cubicBezTo>
                      <a:pt x="2782" y="1629"/>
                      <a:pt x="2782" y="1629"/>
                      <a:pt x="2807" y="1604"/>
                    </a:cubicBezTo>
                    <a:cubicBezTo>
                      <a:pt x="2807" y="1579"/>
                      <a:pt x="2832" y="1554"/>
                      <a:pt x="2807" y="1529"/>
                    </a:cubicBezTo>
                    <a:cubicBezTo>
                      <a:pt x="2807" y="1504"/>
                      <a:pt x="2782" y="1479"/>
                      <a:pt x="2757" y="1479"/>
                    </a:cubicBezTo>
                    <a:cubicBezTo>
                      <a:pt x="2707" y="1454"/>
                      <a:pt x="2657" y="1429"/>
                      <a:pt x="2607" y="1429"/>
                    </a:cubicBezTo>
                    <a:cubicBezTo>
                      <a:pt x="2556" y="1404"/>
                      <a:pt x="2506" y="1404"/>
                      <a:pt x="2481" y="1379"/>
                    </a:cubicBezTo>
                    <a:cubicBezTo>
                      <a:pt x="2431" y="1354"/>
                      <a:pt x="2381" y="1354"/>
                      <a:pt x="2356" y="1329"/>
                    </a:cubicBezTo>
                    <a:cubicBezTo>
                      <a:pt x="2306" y="1304"/>
                      <a:pt x="2281" y="1278"/>
                      <a:pt x="2231" y="1278"/>
                    </a:cubicBezTo>
                    <a:cubicBezTo>
                      <a:pt x="2206" y="1253"/>
                      <a:pt x="2181" y="1253"/>
                      <a:pt x="2155" y="1228"/>
                    </a:cubicBezTo>
                    <a:cubicBezTo>
                      <a:pt x="2155" y="1228"/>
                      <a:pt x="2155" y="1203"/>
                      <a:pt x="2181" y="1203"/>
                    </a:cubicBezTo>
                    <a:cubicBezTo>
                      <a:pt x="2231" y="1178"/>
                      <a:pt x="2256" y="1128"/>
                      <a:pt x="2306" y="1078"/>
                    </a:cubicBezTo>
                    <a:cubicBezTo>
                      <a:pt x="2356" y="1053"/>
                      <a:pt x="2381" y="1028"/>
                      <a:pt x="2406" y="1003"/>
                    </a:cubicBezTo>
                    <a:cubicBezTo>
                      <a:pt x="2406" y="1028"/>
                      <a:pt x="2431" y="1028"/>
                      <a:pt x="2431" y="1028"/>
                    </a:cubicBezTo>
                    <a:cubicBezTo>
                      <a:pt x="2506" y="1053"/>
                      <a:pt x="2607" y="1078"/>
                      <a:pt x="2682" y="1103"/>
                    </a:cubicBezTo>
                    <a:cubicBezTo>
                      <a:pt x="2782" y="1128"/>
                      <a:pt x="2857" y="1153"/>
                      <a:pt x="2957" y="1178"/>
                    </a:cubicBezTo>
                    <a:cubicBezTo>
                      <a:pt x="2983" y="1178"/>
                      <a:pt x="3033" y="1178"/>
                      <a:pt x="3033" y="1128"/>
                    </a:cubicBezTo>
                    <a:cubicBezTo>
                      <a:pt x="3033" y="1103"/>
                      <a:pt x="3033" y="1053"/>
                      <a:pt x="2983" y="1053"/>
                    </a:cubicBezTo>
                    <a:cubicBezTo>
                      <a:pt x="2907" y="1028"/>
                      <a:pt x="2807" y="1003"/>
                      <a:pt x="2732" y="978"/>
                    </a:cubicBezTo>
                    <a:cubicBezTo>
                      <a:pt x="2657" y="953"/>
                      <a:pt x="2607" y="928"/>
                      <a:pt x="2531" y="903"/>
                    </a:cubicBezTo>
                    <a:cubicBezTo>
                      <a:pt x="2556" y="903"/>
                      <a:pt x="2582" y="877"/>
                      <a:pt x="2607" y="852"/>
                    </a:cubicBezTo>
                    <a:cubicBezTo>
                      <a:pt x="2632" y="852"/>
                      <a:pt x="2632" y="827"/>
                      <a:pt x="2657" y="802"/>
                    </a:cubicBezTo>
                    <a:cubicBezTo>
                      <a:pt x="2682" y="777"/>
                      <a:pt x="2707" y="777"/>
                      <a:pt x="2732" y="752"/>
                    </a:cubicBezTo>
                    <a:cubicBezTo>
                      <a:pt x="2782" y="727"/>
                      <a:pt x="2832" y="677"/>
                      <a:pt x="2857" y="652"/>
                    </a:cubicBezTo>
                    <a:cubicBezTo>
                      <a:pt x="2882" y="627"/>
                      <a:pt x="2882" y="602"/>
                      <a:pt x="2857" y="577"/>
                    </a:cubicBezTo>
                    <a:lnTo>
                      <a:pt x="2807" y="577"/>
                    </a:lnTo>
                    <a:cubicBezTo>
                      <a:pt x="2757" y="627"/>
                      <a:pt x="2732" y="652"/>
                      <a:pt x="2682" y="677"/>
                    </a:cubicBezTo>
                    <a:cubicBezTo>
                      <a:pt x="2632" y="727"/>
                      <a:pt x="2582" y="777"/>
                      <a:pt x="2531" y="802"/>
                    </a:cubicBezTo>
                    <a:cubicBezTo>
                      <a:pt x="2531" y="827"/>
                      <a:pt x="2531" y="827"/>
                      <a:pt x="2506" y="827"/>
                    </a:cubicBezTo>
                    <a:cubicBezTo>
                      <a:pt x="2506" y="802"/>
                      <a:pt x="2506" y="752"/>
                      <a:pt x="2506" y="702"/>
                    </a:cubicBezTo>
                    <a:cubicBezTo>
                      <a:pt x="2506" y="627"/>
                      <a:pt x="2506" y="527"/>
                      <a:pt x="2531" y="426"/>
                    </a:cubicBezTo>
                    <a:cubicBezTo>
                      <a:pt x="2531" y="401"/>
                      <a:pt x="2481" y="376"/>
                      <a:pt x="2456" y="376"/>
                    </a:cubicBezTo>
                    <a:cubicBezTo>
                      <a:pt x="2431" y="376"/>
                      <a:pt x="2381" y="401"/>
                      <a:pt x="2381" y="426"/>
                    </a:cubicBezTo>
                    <a:cubicBezTo>
                      <a:pt x="2381" y="527"/>
                      <a:pt x="2381" y="602"/>
                      <a:pt x="2381" y="702"/>
                    </a:cubicBezTo>
                    <a:cubicBezTo>
                      <a:pt x="2381" y="777"/>
                      <a:pt x="2381" y="852"/>
                      <a:pt x="2381" y="928"/>
                    </a:cubicBezTo>
                    <a:cubicBezTo>
                      <a:pt x="2381" y="953"/>
                      <a:pt x="2381" y="953"/>
                      <a:pt x="2381" y="953"/>
                    </a:cubicBezTo>
                    <a:cubicBezTo>
                      <a:pt x="2331" y="978"/>
                      <a:pt x="2306" y="1003"/>
                      <a:pt x="2256" y="1053"/>
                    </a:cubicBezTo>
                    <a:cubicBezTo>
                      <a:pt x="2231" y="1078"/>
                      <a:pt x="2181" y="1128"/>
                      <a:pt x="2130" y="1153"/>
                    </a:cubicBezTo>
                    <a:cubicBezTo>
                      <a:pt x="2130" y="1153"/>
                      <a:pt x="2130" y="1128"/>
                      <a:pt x="2130" y="1128"/>
                    </a:cubicBezTo>
                    <a:cubicBezTo>
                      <a:pt x="2130" y="1078"/>
                      <a:pt x="2105" y="1028"/>
                      <a:pt x="2105" y="978"/>
                    </a:cubicBezTo>
                    <a:cubicBezTo>
                      <a:pt x="2105" y="928"/>
                      <a:pt x="2080" y="877"/>
                      <a:pt x="2080" y="827"/>
                    </a:cubicBezTo>
                    <a:cubicBezTo>
                      <a:pt x="2055" y="802"/>
                      <a:pt x="2055" y="777"/>
                      <a:pt x="2055" y="752"/>
                    </a:cubicBezTo>
                    <a:cubicBezTo>
                      <a:pt x="2055" y="727"/>
                      <a:pt x="2055" y="702"/>
                      <a:pt x="2055" y="702"/>
                    </a:cubicBezTo>
                    <a:cubicBezTo>
                      <a:pt x="2055" y="677"/>
                      <a:pt x="2030" y="677"/>
                      <a:pt x="2030" y="677"/>
                    </a:cubicBezTo>
                    <a:cubicBezTo>
                      <a:pt x="2030" y="652"/>
                      <a:pt x="2005" y="652"/>
                      <a:pt x="1980" y="652"/>
                    </a:cubicBezTo>
                    <a:lnTo>
                      <a:pt x="1955" y="652"/>
                    </a:lnTo>
                    <a:cubicBezTo>
                      <a:pt x="1930" y="652"/>
                      <a:pt x="1905" y="677"/>
                      <a:pt x="1880" y="702"/>
                    </a:cubicBezTo>
                    <a:cubicBezTo>
                      <a:pt x="1855" y="702"/>
                      <a:pt x="1830" y="727"/>
                      <a:pt x="1805" y="752"/>
                    </a:cubicBezTo>
                    <a:cubicBezTo>
                      <a:pt x="1780" y="777"/>
                      <a:pt x="1754" y="802"/>
                      <a:pt x="1729" y="827"/>
                    </a:cubicBezTo>
                    <a:cubicBezTo>
                      <a:pt x="1704" y="852"/>
                      <a:pt x="1679" y="877"/>
                      <a:pt x="1654" y="903"/>
                    </a:cubicBezTo>
                    <a:cubicBezTo>
                      <a:pt x="1629" y="903"/>
                      <a:pt x="1629" y="928"/>
                      <a:pt x="1604" y="953"/>
                    </a:cubicBezTo>
                    <a:cubicBezTo>
                      <a:pt x="1579" y="978"/>
                      <a:pt x="1554" y="978"/>
                      <a:pt x="1554" y="1003"/>
                    </a:cubicBezTo>
                    <a:cubicBezTo>
                      <a:pt x="1529" y="1028"/>
                      <a:pt x="1504" y="1053"/>
                      <a:pt x="1479" y="1078"/>
                    </a:cubicBezTo>
                    <a:cubicBezTo>
                      <a:pt x="1454" y="1053"/>
                      <a:pt x="1454" y="1053"/>
                      <a:pt x="1454" y="1028"/>
                    </a:cubicBezTo>
                    <a:cubicBezTo>
                      <a:pt x="1429" y="953"/>
                      <a:pt x="1429" y="903"/>
                      <a:pt x="1429" y="827"/>
                    </a:cubicBezTo>
                    <a:cubicBezTo>
                      <a:pt x="1404" y="802"/>
                      <a:pt x="1404" y="777"/>
                      <a:pt x="1404" y="752"/>
                    </a:cubicBezTo>
                    <a:cubicBezTo>
                      <a:pt x="1404" y="752"/>
                      <a:pt x="1429" y="752"/>
                      <a:pt x="1429" y="727"/>
                    </a:cubicBezTo>
                    <a:cubicBezTo>
                      <a:pt x="1454" y="677"/>
                      <a:pt x="1479" y="627"/>
                      <a:pt x="1504" y="577"/>
                    </a:cubicBezTo>
                    <a:cubicBezTo>
                      <a:pt x="1529" y="527"/>
                      <a:pt x="1554" y="476"/>
                      <a:pt x="1579" y="401"/>
                    </a:cubicBezTo>
                    <a:cubicBezTo>
                      <a:pt x="1604" y="351"/>
                      <a:pt x="1629" y="301"/>
                      <a:pt x="1629" y="251"/>
                    </a:cubicBezTo>
                    <a:cubicBezTo>
                      <a:pt x="1654" y="176"/>
                      <a:pt x="1679" y="126"/>
                      <a:pt x="1704" y="50"/>
                    </a:cubicBezTo>
                    <a:cubicBezTo>
                      <a:pt x="1704" y="25"/>
                      <a:pt x="1704"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8"/>
              <p:cNvSpPr/>
              <p:nvPr/>
            </p:nvSpPr>
            <p:spPr>
              <a:xfrm>
                <a:off x="4929975" y="1156675"/>
                <a:ext cx="61425" cy="58900"/>
              </a:xfrm>
              <a:custGeom>
                <a:avLst/>
                <a:gdLst/>
                <a:ahLst/>
                <a:cxnLst/>
                <a:rect l="l" t="t" r="r" b="b"/>
                <a:pathLst>
                  <a:path w="2457" h="2356" extrusionOk="0">
                    <a:moveTo>
                      <a:pt x="1028" y="476"/>
                    </a:moveTo>
                    <a:cubicBezTo>
                      <a:pt x="1078" y="476"/>
                      <a:pt x="1129" y="501"/>
                      <a:pt x="1204" y="526"/>
                    </a:cubicBezTo>
                    <a:cubicBezTo>
                      <a:pt x="1254" y="551"/>
                      <a:pt x="1304" y="576"/>
                      <a:pt x="1379" y="602"/>
                    </a:cubicBezTo>
                    <a:lnTo>
                      <a:pt x="1354" y="602"/>
                    </a:lnTo>
                    <a:cubicBezTo>
                      <a:pt x="1329" y="652"/>
                      <a:pt x="1279" y="677"/>
                      <a:pt x="1229" y="727"/>
                    </a:cubicBezTo>
                    <a:cubicBezTo>
                      <a:pt x="1179" y="777"/>
                      <a:pt x="1129" y="802"/>
                      <a:pt x="1078" y="852"/>
                    </a:cubicBezTo>
                    <a:cubicBezTo>
                      <a:pt x="1078" y="852"/>
                      <a:pt x="1053" y="877"/>
                      <a:pt x="1053" y="877"/>
                    </a:cubicBezTo>
                    <a:lnTo>
                      <a:pt x="978" y="877"/>
                    </a:lnTo>
                    <a:cubicBezTo>
                      <a:pt x="903" y="852"/>
                      <a:pt x="853" y="827"/>
                      <a:pt x="803" y="827"/>
                    </a:cubicBezTo>
                    <a:cubicBezTo>
                      <a:pt x="753" y="802"/>
                      <a:pt x="703" y="777"/>
                      <a:pt x="652" y="777"/>
                    </a:cubicBezTo>
                    <a:cubicBezTo>
                      <a:pt x="627" y="777"/>
                      <a:pt x="627" y="752"/>
                      <a:pt x="602" y="752"/>
                    </a:cubicBezTo>
                    <a:cubicBezTo>
                      <a:pt x="627" y="752"/>
                      <a:pt x="652" y="727"/>
                      <a:pt x="652" y="727"/>
                    </a:cubicBezTo>
                    <a:cubicBezTo>
                      <a:pt x="677" y="702"/>
                      <a:pt x="703" y="702"/>
                      <a:pt x="703" y="677"/>
                    </a:cubicBezTo>
                    <a:cubicBezTo>
                      <a:pt x="728" y="652"/>
                      <a:pt x="753" y="627"/>
                      <a:pt x="778" y="627"/>
                    </a:cubicBezTo>
                    <a:cubicBezTo>
                      <a:pt x="828" y="602"/>
                      <a:pt x="878" y="551"/>
                      <a:pt x="928" y="526"/>
                    </a:cubicBezTo>
                    <a:cubicBezTo>
                      <a:pt x="928" y="526"/>
                      <a:pt x="953" y="526"/>
                      <a:pt x="978" y="501"/>
                    </a:cubicBezTo>
                    <a:cubicBezTo>
                      <a:pt x="1003" y="501"/>
                      <a:pt x="1003" y="476"/>
                      <a:pt x="1028" y="476"/>
                    </a:cubicBezTo>
                    <a:close/>
                    <a:moveTo>
                      <a:pt x="1479" y="627"/>
                    </a:moveTo>
                    <a:cubicBezTo>
                      <a:pt x="1505" y="627"/>
                      <a:pt x="1505" y="627"/>
                      <a:pt x="1505" y="652"/>
                    </a:cubicBezTo>
                    <a:cubicBezTo>
                      <a:pt x="1530" y="702"/>
                      <a:pt x="1530" y="752"/>
                      <a:pt x="1555" y="802"/>
                    </a:cubicBezTo>
                    <a:cubicBezTo>
                      <a:pt x="1580" y="927"/>
                      <a:pt x="1605" y="1053"/>
                      <a:pt x="1630" y="1178"/>
                    </a:cubicBezTo>
                    <a:cubicBezTo>
                      <a:pt x="1605" y="1178"/>
                      <a:pt x="1605" y="1203"/>
                      <a:pt x="1605" y="1203"/>
                    </a:cubicBezTo>
                    <a:cubicBezTo>
                      <a:pt x="1580" y="1228"/>
                      <a:pt x="1555" y="1253"/>
                      <a:pt x="1530" y="1253"/>
                    </a:cubicBezTo>
                    <a:cubicBezTo>
                      <a:pt x="1530" y="1278"/>
                      <a:pt x="1530" y="1278"/>
                      <a:pt x="1505" y="1278"/>
                    </a:cubicBezTo>
                    <a:cubicBezTo>
                      <a:pt x="1505" y="1303"/>
                      <a:pt x="1505" y="1303"/>
                      <a:pt x="1479" y="1303"/>
                    </a:cubicBezTo>
                    <a:cubicBezTo>
                      <a:pt x="1479" y="1328"/>
                      <a:pt x="1454" y="1328"/>
                      <a:pt x="1429" y="1353"/>
                    </a:cubicBezTo>
                    <a:cubicBezTo>
                      <a:pt x="1429" y="1353"/>
                      <a:pt x="1404" y="1379"/>
                      <a:pt x="1379" y="1404"/>
                    </a:cubicBezTo>
                    <a:cubicBezTo>
                      <a:pt x="1354" y="1404"/>
                      <a:pt x="1354" y="1429"/>
                      <a:pt x="1329" y="1429"/>
                    </a:cubicBezTo>
                    <a:cubicBezTo>
                      <a:pt x="1304" y="1454"/>
                      <a:pt x="1304" y="1454"/>
                      <a:pt x="1279" y="1479"/>
                    </a:cubicBezTo>
                    <a:cubicBezTo>
                      <a:pt x="1279" y="1454"/>
                      <a:pt x="1279" y="1429"/>
                      <a:pt x="1279" y="1429"/>
                    </a:cubicBezTo>
                    <a:cubicBezTo>
                      <a:pt x="1279" y="1404"/>
                      <a:pt x="1254" y="1379"/>
                      <a:pt x="1254" y="1353"/>
                    </a:cubicBezTo>
                    <a:cubicBezTo>
                      <a:pt x="1254" y="1328"/>
                      <a:pt x="1254" y="1303"/>
                      <a:pt x="1229" y="1278"/>
                    </a:cubicBezTo>
                    <a:cubicBezTo>
                      <a:pt x="1229" y="1253"/>
                      <a:pt x="1229" y="1228"/>
                      <a:pt x="1204" y="1203"/>
                    </a:cubicBezTo>
                    <a:cubicBezTo>
                      <a:pt x="1204" y="1178"/>
                      <a:pt x="1204" y="1153"/>
                      <a:pt x="1179" y="1128"/>
                    </a:cubicBezTo>
                    <a:cubicBezTo>
                      <a:pt x="1179" y="1103"/>
                      <a:pt x="1179" y="1078"/>
                      <a:pt x="1154" y="1053"/>
                    </a:cubicBezTo>
                    <a:cubicBezTo>
                      <a:pt x="1154" y="1028"/>
                      <a:pt x="1129" y="978"/>
                      <a:pt x="1129" y="952"/>
                    </a:cubicBezTo>
                    <a:cubicBezTo>
                      <a:pt x="1129" y="927"/>
                      <a:pt x="1129" y="927"/>
                      <a:pt x="1129" y="927"/>
                    </a:cubicBezTo>
                    <a:lnTo>
                      <a:pt x="1154" y="927"/>
                    </a:lnTo>
                    <a:cubicBezTo>
                      <a:pt x="1204" y="877"/>
                      <a:pt x="1254" y="827"/>
                      <a:pt x="1304" y="802"/>
                    </a:cubicBezTo>
                    <a:cubicBezTo>
                      <a:pt x="1354" y="752"/>
                      <a:pt x="1379" y="727"/>
                      <a:pt x="1429" y="677"/>
                    </a:cubicBezTo>
                    <a:cubicBezTo>
                      <a:pt x="1454" y="652"/>
                      <a:pt x="1479" y="652"/>
                      <a:pt x="1479" y="627"/>
                    </a:cubicBezTo>
                    <a:close/>
                    <a:moveTo>
                      <a:pt x="803" y="0"/>
                    </a:moveTo>
                    <a:cubicBezTo>
                      <a:pt x="828" y="25"/>
                      <a:pt x="828" y="50"/>
                      <a:pt x="853" y="100"/>
                    </a:cubicBezTo>
                    <a:cubicBezTo>
                      <a:pt x="878" y="150"/>
                      <a:pt x="903" y="201"/>
                      <a:pt x="928" y="251"/>
                    </a:cubicBezTo>
                    <a:cubicBezTo>
                      <a:pt x="953" y="276"/>
                      <a:pt x="953" y="301"/>
                      <a:pt x="978" y="326"/>
                    </a:cubicBezTo>
                    <a:cubicBezTo>
                      <a:pt x="928" y="301"/>
                      <a:pt x="878" y="276"/>
                      <a:pt x="828" y="276"/>
                    </a:cubicBezTo>
                    <a:cubicBezTo>
                      <a:pt x="778" y="251"/>
                      <a:pt x="703" y="226"/>
                      <a:pt x="652" y="201"/>
                    </a:cubicBezTo>
                    <a:lnTo>
                      <a:pt x="627" y="201"/>
                    </a:lnTo>
                    <a:cubicBezTo>
                      <a:pt x="627" y="201"/>
                      <a:pt x="627" y="201"/>
                      <a:pt x="627" y="175"/>
                    </a:cubicBezTo>
                    <a:lnTo>
                      <a:pt x="602" y="175"/>
                    </a:lnTo>
                    <a:cubicBezTo>
                      <a:pt x="577" y="125"/>
                      <a:pt x="552" y="75"/>
                      <a:pt x="527" y="25"/>
                    </a:cubicBezTo>
                    <a:lnTo>
                      <a:pt x="377" y="25"/>
                    </a:lnTo>
                    <a:cubicBezTo>
                      <a:pt x="377" y="50"/>
                      <a:pt x="377" y="75"/>
                      <a:pt x="377" y="75"/>
                    </a:cubicBezTo>
                    <a:lnTo>
                      <a:pt x="427" y="125"/>
                    </a:lnTo>
                    <a:cubicBezTo>
                      <a:pt x="377" y="125"/>
                      <a:pt x="352" y="125"/>
                      <a:pt x="302" y="100"/>
                    </a:cubicBezTo>
                    <a:cubicBezTo>
                      <a:pt x="251" y="75"/>
                      <a:pt x="226" y="75"/>
                      <a:pt x="176" y="50"/>
                    </a:cubicBezTo>
                    <a:cubicBezTo>
                      <a:pt x="101" y="75"/>
                      <a:pt x="51" y="75"/>
                      <a:pt x="1" y="75"/>
                    </a:cubicBezTo>
                    <a:cubicBezTo>
                      <a:pt x="51" y="100"/>
                      <a:pt x="76" y="125"/>
                      <a:pt x="126" y="150"/>
                    </a:cubicBezTo>
                    <a:cubicBezTo>
                      <a:pt x="151" y="175"/>
                      <a:pt x="176" y="175"/>
                      <a:pt x="226" y="175"/>
                    </a:cubicBezTo>
                    <a:cubicBezTo>
                      <a:pt x="251" y="201"/>
                      <a:pt x="276" y="201"/>
                      <a:pt x="302" y="226"/>
                    </a:cubicBezTo>
                    <a:cubicBezTo>
                      <a:pt x="327" y="226"/>
                      <a:pt x="377" y="251"/>
                      <a:pt x="402" y="251"/>
                    </a:cubicBezTo>
                    <a:cubicBezTo>
                      <a:pt x="377" y="276"/>
                      <a:pt x="352" y="276"/>
                      <a:pt x="352" y="301"/>
                    </a:cubicBezTo>
                    <a:cubicBezTo>
                      <a:pt x="276" y="351"/>
                      <a:pt x="226" y="376"/>
                      <a:pt x="151" y="426"/>
                    </a:cubicBezTo>
                    <a:cubicBezTo>
                      <a:pt x="126" y="451"/>
                      <a:pt x="126" y="501"/>
                      <a:pt x="151" y="526"/>
                    </a:cubicBezTo>
                    <a:cubicBezTo>
                      <a:pt x="151" y="526"/>
                      <a:pt x="176" y="551"/>
                      <a:pt x="176" y="551"/>
                    </a:cubicBezTo>
                    <a:lnTo>
                      <a:pt x="251" y="551"/>
                    </a:lnTo>
                    <a:cubicBezTo>
                      <a:pt x="327" y="501"/>
                      <a:pt x="402" y="451"/>
                      <a:pt x="477" y="376"/>
                    </a:cubicBezTo>
                    <a:cubicBezTo>
                      <a:pt x="502" y="351"/>
                      <a:pt x="527" y="351"/>
                      <a:pt x="577" y="326"/>
                    </a:cubicBezTo>
                    <a:cubicBezTo>
                      <a:pt x="577" y="326"/>
                      <a:pt x="577" y="326"/>
                      <a:pt x="577" y="301"/>
                    </a:cubicBezTo>
                    <a:cubicBezTo>
                      <a:pt x="602" y="326"/>
                      <a:pt x="627" y="326"/>
                      <a:pt x="652" y="326"/>
                    </a:cubicBezTo>
                    <a:cubicBezTo>
                      <a:pt x="703" y="351"/>
                      <a:pt x="778" y="376"/>
                      <a:pt x="828" y="401"/>
                    </a:cubicBezTo>
                    <a:cubicBezTo>
                      <a:pt x="853" y="401"/>
                      <a:pt x="903" y="426"/>
                      <a:pt x="928" y="426"/>
                    </a:cubicBezTo>
                    <a:cubicBezTo>
                      <a:pt x="903" y="451"/>
                      <a:pt x="878" y="451"/>
                      <a:pt x="853" y="476"/>
                    </a:cubicBezTo>
                    <a:cubicBezTo>
                      <a:pt x="828" y="501"/>
                      <a:pt x="803" y="526"/>
                      <a:pt x="778" y="526"/>
                    </a:cubicBezTo>
                    <a:cubicBezTo>
                      <a:pt x="753" y="551"/>
                      <a:pt x="728" y="576"/>
                      <a:pt x="703" y="602"/>
                    </a:cubicBezTo>
                    <a:cubicBezTo>
                      <a:pt x="652" y="652"/>
                      <a:pt x="602" y="677"/>
                      <a:pt x="527" y="727"/>
                    </a:cubicBezTo>
                    <a:cubicBezTo>
                      <a:pt x="527" y="727"/>
                      <a:pt x="527" y="727"/>
                      <a:pt x="527" y="752"/>
                    </a:cubicBezTo>
                    <a:cubicBezTo>
                      <a:pt x="527" y="752"/>
                      <a:pt x="502" y="752"/>
                      <a:pt x="502" y="777"/>
                    </a:cubicBezTo>
                    <a:cubicBezTo>
                      <a:pt x="502" y="777"/>
                      <a:pt x="502" y="802"/>
                      <a:pt x="527" y="827"/>
                    </a:cubicBezTo>
                    <a:lnTo>
                      <a:pt x="577" y="827"/>
                    </a:lnTo>
                    <a:cubicBezTo>
                      <a:pt x="577" y="827"/>
                      <a:pt x="602" y="852"/>
                      <a:pt x="627" y="852"/>
                    </a:cubicBezTo>
                    <a:cubicBezTo>
                      <a:pt x="677" y="852"/>
                      <a:pt x="728" y="877"/>
                      <a:pt x="803" y="877"/>
                    </a:cubicBezTo>
                    <a:cubicBezTo>
                      <a:pt x="853" y="902"/>
                      <a:pt x="903" y="927"/>
                      <a:pt x="953" y="927"/>
                    </a:cubicBezTo>
                    <a:cubicBezTo>
                      <a:pt x="978" y="927"/>
                      <a:pt x="978" y="952"/>
                      <a:pt x="978" y="952"/>
                    </a:cubicBezTo>
                    <a:cubicBezTo>
                      <a:pt x="978" y="952"/>
                      <a:pt x="953" y="952"/>
                      <a:pt x="953" y="978"/>
                    </a:cubicBezTo>
                    <a:cubicBezTo>
                      <a:pt x="903" y="1003"/>
                      <a:pt x="853" y="1053"/>
                      <a:pt x="803" y="1103"/>
                    </a:cubicBezTo>
                    <a:cubicBezTo>
                      <a:pt x="803" y="1128"/>
                      <a:pt x="778" y="1153"/>
                      <a:pt x="753" y="1153"/>
                    </a:cubicBezTo>
                    <a:lnTo>
                      <a:pt x="728" y="1153"/>
                    </a:lnTo>
                    <a:cubicBezTo>
                      <a:pt x="652" y="1153"/>
                      <a:pt x="602" y="1128"/>
                      <a:pt x="527" y="1103"/>
                    </a:cubicBezTo>
                    <a:cubicBezTo>
                      <a:pt x="452" y="1103"/>
                      <a:pt x="377" y="1103"/>
                      <a:pt x="327" y="1078"/>
                    </a:cubicBezTo>
                    <a:lnTo>
                      <a:pt x="201" y="1078"/>
                    </a:lnTo>
                    <a:cubicBezTo>
                      <a:pt x="176" y="1078"/>
                      <a:pt x="176" y="1103"/>
                      <a:pt x="151" y="1128"/>
                    </a:cubicBezTo>
                    <a:cubicBezTo>
                      <a:pt x="151" y="1153"/>
                      <a:pt x="176" y="1203"/>
                      <a:pt x="201" y="1203"/>
                    </a:cubicBezTo>
                    <a:cubicBezTo>
                      <a:pt x="251" y="1228"/>
                      <a:pt x="302" y="1228"/>
                      <a:pt x="352" y="1253"/>
                    </a:cubicBezTo>
                    <a:cubicBezTo>
                      <a:pt x="402" y="1253"/>
                      <a:pt x="452" y="1253"/>
                      <a:pt x="477" y="1278"/>
                    </a:cubicBezTo>
                    <a:cubicBezTo>
                      <a:pt x="527" y="1278"/>
                      <a:pt x="577" y="1278"/>
                      <a:pt x="602" y="1303"/>
                    </a:cubicBezTo>
                    <a:cubicBezTo>
                      <a:pt x="577" y="1328"/>
                      <a:pt x="552" y="1353"/>
                      <a:pt x="527" y="1379"/>
                    </a:cubicBezTo>
                    <a:cubicBezTo>
                      <a:pt x="502" y="1404"/>
                      <a:pt x="452" y="1454"/>
                      <a:pt x="402" y="1479"/>
                    </a:cubicBezTo>
                    <a:cubicBezTo>
                      <a:pt x="352" y="1529"/>
                      <a:pt x="327" y="1554"/>
                      <a:pt x="276" y="1604"/>
                    </a:cubicBezTo>
                    <a:cubicBezTo>
                      <a:pt x="276" y="1604"/>
                      <a:pt x="276" y="1629"/>
                      <a:pt x="276" y="1654"/>
                    </a:cubicBezTo>
                    <a:lnTo>
                      <a:pt x="327" y="1654"/>
                    </a:lnTo>
                    <a:cubicBezTo>
                      <a:pt x="377" y="1604"/>
                      <a:pt x="402" y="1579"/>
                      <a:pt x="452" y="1529"/>
                    </a:cubicBezTo>
                    <a:cubicBezTo>
                      <a:pt x="502" y="1504"/>
                      <a:pt x="527" y="1454"/>
                      <a:pt x="577" y="1404"/>
                    </a:cubicBezTo>
                    <a:cubicBezTo>
                      <a:pt x="602" y="1379"/>
                      <a:pt x="652" y="1353"/>
                      <a:pt x="677" y="1328"/>
                    </a:cubicBezTo>
                    <a:cubicBezTo>
                      <a:pt x="677" y="1379"/>
                      <a:pt x="677" y="1454"/>
                      <a:pt x="677" y="1504"/>
                    </a:cubicBezTo>
                    <a:cubicBezTo>
                      <a:pt x="677" y="1604"/>
                      <a:pt x="677" y="1679"/>
                      <a:pt x="652" y="1780"/>
                    </a:cubicBezTo>
                    <a:cubicBezTo>
                      <a:pt x="652" y="1805"/>
                      <a:pt x="677" y="1830"/>
                      <a:pt x="703" y="1830"/>
                    </a:cubicBezTo>
                    <a:cubicBezTo>
                      <a:pt x="728" y="1830"/>
                      <a:pt x="753" y="1805"/>
                      <a:pt x="753" y="1780"/>
                    </a:cubicBezTo>
                    <a:cubicBezTo>
                      <a:pt x="753" y="1629"/>
                      <a:pt x="778" y="1454"/>
                      <a:pt x="753" y="1278"/>
                    </a:cubicBezTo>
                    <a:cubicBezTo>
                      <a:pt x="778" y="1278"/>
                      <a:pt x="778" y="1278"/>
                      <a:pt x="778" y="1253"/>
                    </a:cubicBezTo>
                    <a:cubicBezTo>
                      <a:pt x="778" y="1253"/>
                      <a:pt x="778" y="1253"/>
                      <a:pt x="778" y="1228"/>
                    </a:cubicBezTo>
                    <a:cubicBezTo>
                      <a:pt x="803" y="1203"/>
                      <a:pt x="853" y="1178"/>
                      <a:pt x="878" y="1153"/>
                    </a:cubicBezTo>
                    <a:cubicBezTo>
                      <a:pt x="903" y="1128"/>
                      <a:pt x="953" y="1078"/>
                      <a:pt x="1003" y="1028"/>
                    </a:cubicBezTo>
                    <a:lnTo>
                      <a:pt x="1028" y="1028"/>
                    </a:lnTo>
                    <a:cubicBezTo>
                      <a:pt x="1028" y="1053"/>
                      <a:pt x="1028" y="1078"/>
                      <a:pt x="1053" y="1103"/>
                    </a:cubicBezTo>
                    <a:cubicBezTo>
                      <a:pt x="1053" y="1128"/>
                      <a:pt x="1078" y="1153"/>
                      <a:pt x="1078" y="1178"/>
                    </a:cubicBezTo>
                    <a:cubicBezTo>
                      <a:pt x="1078" y="1203"/>
                      <a:pt x="1104" y="1228"/>
                      <a:pt x="1104" y="1253"/>
                    </a:cubicBezTo>
                    <a:cubicBezTo>
                      <a:pt x="1129" y="1278"/>
                      <a:pt x="1129" y="1303"/>
                      <a:pt x="1154" y="1328"/>
                    </a:cubicBezTo>
                    <a:cubicBezTo>
                      <a:pt x="1154" y="1353"/>
                      <a:pt x="1154" y="1379"/>
                      <a:pt x="1179" y="1404"/>
                    </a:cubicBezTo>
                    <a:cubicBezTo>
                      <a:pt x="1179" y="1429"/>
                      <a:pt x="1179" y="1429"/>
                      <a:pt x="1204" y="1454"/>
                    </a:cubicBezTo>
                    <a:cubicBezTo>
                      <a:pt x="1204" y="1479"/>
                      <a:pt x="1204" y="1504"/>
                      <a:pt x="1229" y="1504"/>
                    </a:cubicBezTo>
                    <a:cubicBezTo>
                      <a:pt x="1229" y="1504"/>
                      <a:pt x="1229" y="1529"/>
                      <a:pt x="1229" y="1529"/>
                    </a:cubicBezTo>
                    <a:cubicBezTo>
                      <a:pt x="1229" y="1529"/>
                      <a:pt x="1229" y="1554"/>
                      <a:pt x="1229" y="1554"/>
                    </a:cubicBezTo>
                    <a:cubicBezTo>
                      <a:pt x="1241" y="1566"/>
                      <a:pt x="1254" y="1573"/>
                      <a:pt x="1263" y="1573"/>
                    </a:cubicBezTo>
                    <a:cubicBezTo>
                      <a:pt x="1273" y="1573"/>
                      <a:pt x="1279" y="1566"/>
                      <a:pt x="1279" y="1554"/>
                    </a:cubicBezTo>
                    <a:cubicBezTo>
                      <a:pt x="1304" y="1554"/>
                      <a:pt x="1304" y="1529"/>
                      <a:pt x="1329" y="1529"/>
                    </a:cubicBezTo>
                    <a:cubicBezTo>
                      <a:pt x="1354" y="1504"/>
                      <a:pt x="1354" y="1504"/>
                      <a:pt x="1379" y="1479"/>
                    </a:cubicBezTo>
                    <a:cubicBezTo>
                      <a:pt x="1379" y="1479"/>
                      <a:pt x="1404" y="1454"/>
                      <a:pt x="1429" y="1454"/>
                    </a:cubicBezTo>
                    <a:cubicBezTo>
                      <a:pt x="1454" y="1429"/>
                      <a:pt x="1454" y="1404"/>
                      <a:pt x="1479" y="1404"/>
                    </a:cubicBezTo>
                    <a:cubicBezTo>
                      <a:pt x="1505" y="1379"/>
                      <a:pt x="1505" y="1379"/>
                      <a:pt x="1530" y="1353"/>
                    </a:cubicBezTo>
                    <a:cubicBezTo>
                      <a:pt x="1555" y="1353"/>
                      <a:pt x="1580" y="1328"/>
                      <a:pt x="1580" y="1303"/>
                    </a:cubicBezTo>
                    <a:cubicBezTo>
                      <a:pt x="1605" y="1303"/>
                      <a:pt x="1630" y="1278"/>
                      <a:pt x="1630" y="1278"/>
                    </a:cubicBezTo>
                    <a:lnTo>
                      <a:pt x="1655" y="1278"/>
                    </a:lnTo>
                    <a:cubicBezTo>
                      <a:pt x="1655" y="1303"/>
                      <a:pt x="1655" y="1328"/>
                      <a:pt x="1655" y="1379"/>
                    </a:cubicBezTo>
                    <a:cubicBezTo>
                      <a:pt x="1680" y="1429"/>
                      <a:pt x="1705" y="1504"/>
                      <a:pt x="1705" y="1579"/>
                    </a:cubicBezTo>
                    <a:lnTo>
                      <a:pt x="1730" y="1579"/>
                    </a:lnTo>
                    <a:cubicBezTo>
                      <a:pt x="1705" y="1604"/>
                      <a:pt x="1705" y="1604"/>
                      <a:pt x="1705" y="1604"/>
                    </a:cubicBezTo>
                    <a:cubicBezTo>
                      <a:pt x="1680" y="1629"/>
                      <a:pt x="1680" y="1654"/>
                      <a:pt x="1655" y="1679"/>
                    </a:cubicBezTo>
                    <a:cubicBezTo>
                      <a:pt x="1630" y="1729"/>
                      <a:pt x="1630" y="1780"/>
                      <a:pt x="1605" y="1805"/>
                    </a:cubicBezTo>
                    <a:cubicBezTo>
                      <a:pt x="1580" y="1855"/>
                      <a:pt x="1555" y="1880"/>
                      <a:pt x="1530" y="1905"/>
                    </a:cubicBezTo>
                    <a:cubicBezTo>
                      <a:pt x="1505" y="1955"/>
                      <a:pt x="1505" y="2005"/>
                      <a:pt x="1479" y="2055"/>
                    </a:cubicBezTo>
                    <a:cubicBezTo>
                      <a:pt x="1454" y="2055"/>
                      <a:pt x="1454" y="2080"/>
                      <a:pt x="1454" y="2080"/>
                    </a:cubicBezTo>
                    <a:cubicBezTo>
                      <a:pt x="1479" y="2105"/>
                      <a:pt x="1479" y="2130"/>
                      <a:pt x="1479" y="2130"/>
                    </a:cubicBezTo>
                    <a:cubicBezTo>
                      <a:pt x="1494" y="2138"/>
                      <a:pt x="1507" y="2141"/>
                      <a:pt x="1518" y="2141"/>
                    </a:cubicBezTo>
                    <a:cubicBezTo>
                      <a:pt x="1544" y="2141"/>
                      <a:pt x="1562" y="2123"/>
                      <a:pt x="1580" y="2105"/>
                    </a:cubicBezTo>
                    <a:cubicBezTo>
                      <a:pt x="1605" y="2080"/>
                      <a:pt x="1630" y="2055"/>
                      <a:pt x="1630" y="2030"/>
                    </a:cubicBezTo>
                    <a:cubicBezTo>
                      <a:pt x="1655" y="1980"/>
                      <a:pt x="1680" y="1955"/>
                      <a:pt x="1680" y="1930"/>
                    </a:cubicBezTo>
                    <a:cubicBezTo>
                      <a:pt x="1705" y="1880"/>
                      <a:pt x="1730" y="1830"/>
                      <a:pt x="1755" y="1780"/>
                    </a:cubicBezTo>
                    <a:cubicBezTo>
                      <a:pt x="1780" y="1830"/>
                      <a:pt x="1780" y="1905"/>
                      <a:pt x="1805" y="1955"/>
                    </a:cubicBezTo>
                    <a:cubicBezTo>
                      <a:pt x="1805" y="2030"/>
                      <a:pt x="1830" y="2080"/>
                      <a:pt x="1855" y="2155"/>
                    </a:cubicBezTo>
                    <a:cubicBezTo>
                      <a:pt x="1855" y="2181"/>
                      <a:pt x="1855" y="2206"/>
                      <a:pt x="1855" y="2231"/>
                    </a:cubicBezTo>
                    <a:cubicBezTo>
                      <a:pt x="1855" y="2281"/>
                      <a:pt x="1880" y="2306"/>
                      <a:pt x="1880" y="2331"/>
                    </a:cubicBezTo>
                    <a:cubicBezTo>
                      <a:pt x="1880" y="2356"/>
                      <a:pt x="1906" y="2356"/>
                      <a:pt x="1931" y="2356"/>
                    </a:cubicBezTo>
                    <a:cubicBezTo>
                      <a:pt x="1931" y="2306"/>
                      <a:pt x="1956" y="2256"/>
                      <a:pt x="1956" y="2206"/>
                    </a:cubicBezTo>
                    <a:cubicBezTo>
                      <a:pt x="1956" y="2181"/>
                      <a:pt x="1956" y="2155"/>
                      <a:pt x="1956" y="2130"/>
                    </a:cubicBezTo>
                    <a:cubicBezTo>
                      <a:pt x="1956" y="2080"/>
                      <a:pt x="1931" y="2005"/>
                      <a:pt x="1906" y="1955"/>
                    </a:cubicBezTo>
                    <a:cubicBezTo>
                      <a:pt x="1906" y="1880"/>
                      <a:pt x="1880" y="1805"/>
                      <a:pt x="1855" y="1729"/>
                    </a:cubicBezTo>
                    <a:lnTo>
                      <a:pt x="1855" y="1729"/>
                    </a:lnTo>
                    <a:cubicBezTo>
                      <a:pt x="1931" y="1754"/>
                      <a:pt x="1981" y="1780"/>
                      <a:pt x="2031" y="1830"/>
                    </a:cubicBezTo>
                    <a:lnTo>
                      <a:pt x="2056" y="1830"/>
                    </a:lnTo>
                    <a:cubicBezTo>
                      <a:pt x="2056" y="1805"/>
                      <a:pt x="2081" y="1754"/>
                      <a:pt x="2081" y="1704"/>
                    </a:cubicBezTo>
                    <a:cubicBezTo>
                      <a:pt x="2006" y="1654"/>
                      <a:pt x="1906" y="1604"/>
                      <a:pt x="1830" y="1579"/>
                    </a:cubicBezTo>
                    <a:cubicBezTo>
                      <a:pt x="1830" y="1554"/>
                      <a:pt x="1830" y="1554"/>
                      <a:pt x="1830" y="1554"/>
                    </a:cubicBezTo>
                    <a:cubicBezTo>
                      <a:pt x="1805" y="1479"/>
                      <a:pt x="1780" y="1379"/>
                      <a:pt x="1755" y="1303"/>
                    </a:cubicBezTo>
                    <a:lnTo>
                      <a:pt x="1830" y="1303"/>
                    </a:lnTo>
                    <a:cubicBezTo>
                      <a:pt x="1880" y="1328"/>
                      <a:pt x="1931" y="1328"/>
                      <a:pt x="1981" y="1353"/>
                    </a:cubicBezTo>
                    <a:cubicBezTo>
                      <a:pt x="2031" y="1353"/>
                      <a:pt x="2056" y="1379"/>
                      <a:pt x="2081" y="1379"/>
                    </a:cubicBezTo>
                    <a:cubicBezTo>
                      <a:pt x="2106" y="1379"/>
                      <a:pt x="2131" y="1404"/>
                      <a:pt x="2131" y="1404"/>
                    </a:cubicBezTo>
                    <a:lnTo>
                      <a:pt x="2156" y="1404"/>
                    </a:lnTo>
                    <a:cubicBezTo>
                      <a:pt x="2181" y="1379"/>
                      <a:pt x="2181" y="1353"/>
                      <a:pt x="2181" y="1328"/>
                    </a:cubicBezTo>
                    <a:cubicBezTo>
                      <a:pt x="2156" y="1328"/>
                      <a:pt x="2131" y="1303"/>
                      <a:pt x="2106" y="1303"/>
                    </a:cubicBezTo>
                    <a:lnTo>
                      <a:pt x="2006" y="1303"/>
                    </a:lnTo>
                    <a:cubicBezTo>
                      <a:pt x="2006" y="1278"/>
                      <a:pt x="1981" y="1278"/>
                      <a:pt x="1956" y="1278"/>
                    </a:cubicBezTo>
                    <a:cubicBezTo>
                      <a:pt x="1931" y="1278"/>
                      <a:pt x="1906" y="1278"/>
                      <a:pt x="1906" y="1253"/>
                    </a:cubicBezTo>
                    <a:cubicBezTo>
                      <a:pt x="1880" y="1253"/>
                      <a:pt x="1830" y="1253"/>
                      <a:pt x="1805" y="1228"/>
                    </a:cubicBezTo>
                    <a:lnTo>
                      <a:pt x="1755" y="1228"/>
                    </a:lnTo>
                    <a:cubicBezTo>
                      <a:pt x="1730" y="1203"/>
                      <a:pt x="1730" y="1178"/>
                      <a:pt x="1730" y="1178"/>
                    </a:cubicBezTo>
                    <a:cubicBezTo>
                      <a:pt x="1705" y="1053"/>
                      <a:pt x="1680" y="927"/>
                      <a:pt x="1655" y="802"/>
                    </a:cubicBezTo>
                    <a:cubicBezTo>
                      <a:pt x="1655" y="752"/>
                      <a:pt x="1630" y="727"/>
                      <a:pt x="1630" y="677"/>
                    </a:cubicBezTo>
                    <a:lnTo>
                      <a:pt x="1630" y="677"/>
                    </a:lnTo>
                    <a:cubicBezTo>
                      <a:pt x="1780" y="727"/>
                      <a:pt x="1956" y="802"/>
                      <a:pt x="2106" y="852"/>
                    </a:cubicBezTo>
                    <a:lnTo>
                      <a:pt x="2131" y="852"/>
                    </a:lnTo>
                    <a:cubicBezTo>
                      <a:pt x="2131" y="877"/>
                      <a:pt x="2131" y="902"/>
                      <a:pt x="2156" y="927"/>
                    </a:cubicBezTo>
                    <a:cubicBezTo>
                      <a:pt x="2156" y="952"/>
                      <a:pt x="2156" y="1003"/>
                      <a:pt x="2181" y="1053"/>
                    </a:cubicBezTo>
                    <a:cubicBezTo>
                      <a:pt x="2181" y="1103"/>
                      <a:pt x="2206" y="1153"/>
                      <a:pt x="2206" y="1203"/>
                    </a:cubicBezTo>
                    <a:cubicBezTo>
                      <a:pt x="2231" y="1128"/>
                      <a:pt x="2256" y="1078"/>
                      <a:pt x="2256" y="1003"/>
                    </a:cubicBezTo>
                    <a:cubicBezTo>
                      <a:pt x="2256" y="978"/>
                      <a:pt x="2256" y="952"/>
                      <a:pt x="2231" y="927"/>
                    </a:cubicBezTo>
                    <a:cubicBezTo>
                      <a:pt x="2231" y="902"/>
                      <a:pt x="2231" y="902"/>
                      <a:pt x="2231" y="877"/>
                    </a:cubicBezTo>
                    <a:cubicBezTo>
                      <a:pt x="2256" y="877"/>
                      <a:pt x="2281" y="902"/>
                      <a:pt x="2281" y="902"/>
                    </a:cubicBezTo>
                    <a:cubicBezTo>
                      <a:pt x="2307" y="852"/>
                      <a:pt x="2307" y="802"/>
                      <a:pt x="2332" y="752"/>
                    </a:cubicBezTo>
                    <a:cubicBezTo>
                      <a:pt x="2307" y="727"/>
                      <a:pt x="2307" y="727"/>
                      <a:pt x="2281" y="727"/>
                    </a:cubicBezTo>
                    <a:cubicBezTo>
                      <a:pt x="2307" y="727"/>
                      <a:pt x="2332" y="702"/>
                      <a:pt x="2332" y="702"/>
                    </a:cubicBezTo>
                    <a:cubicBezTo>
                      <a:pt x="2357" y="652"/>
                      <a:pt x="2357" y="602"/>
                      <a:pt x="2382" y="576"/>
                    </a:cubicBezTo>
                    <a:lnTo>
                      <a:pt x="2357" y="576"/>
                    </a:lnTo>
                    <a:cubicBezTo>
                      <a:pt x="2307" y="602"/>
                      <a:pt x="2281" y="627"/>
                      <a:pt x="2231" y="652"/>
                    </a:cubicBezTo>
                    <a:cubicBezTo>
                      <a:pt x="2206" y="652"/>
                      <a:pt x="2206" y="652"/>
                      <a:pt x="2181" y="677"/>
                    </a:cubicBezTo>
                    <a:lnTo>
                      <a:pt x="2131" y="677"/>
                    </a:lnTo>
                    <a:cubicBezTo>
                      <a:pt x="2056" y="652"/>
                      <a:pt x="1981" y="627"/>
                      <a:pt x="1931" y="627"/>
                    </a:cubicBezTo>
                    <a:cubicBezTo>
                      <a:pt x="1855" y="602"/>
                      <a:pt x="1805" y="576"/>
                      <a:pt x="1730" y="551"/>
                    </a:cubicBezTo>
                    <a:cubicBezTo>
                      <a:pt x="1680" y="551"/>
                      <a:pt x="1655" y="526"/>
                      <a:pt x="1605" y="526"/>
                    </a:cubicBezTo>
                    <a:cubicBezTo>
                      <a:pt x="1630" y="476"/>
                      <a:pt x="1680" y="451"/>
                      <a:pt x="1705" y="426"/>
                    </a:cubicBezTo>
                    <a:cubicBezTo>
                      <a:pt x="1755" y="376"/>
                      <a:pt x="1805" y="326"/>
                      <a:pt x="1855" y="301"/>
                    </a:cubicBezTo>
                    <a:cubicBezTo>
                      <a:pt x="1906" y="251"/>
                      <a:pt x="1956" y="201"/>
                      <a:pt x="1981" y="175"/>
                    </a:cubicBezTo>
                    <a:cubicBezTo>
                      <a:pt x="2006" y="150"/>
                      <a:pt x="2031" y="150"/>
                      <a:pt x="2056" y="125"/>
                    </a:cubicBezTo>
                    <a:cubicBezTo>
                      <a:pt x="2106" y="150"/>
                      <a:pt x="2131" y="175"/>
                      <a:pt x="2181" y="201"/>
                    </a:cubicBezTo>
                    <a:cubicBezTo>
                      <a:pt x="2256" y="226"/>
                      <a:pt x="2307" y="251"/>
                      <a:pt x="2357" y="276"/>
                    </a:cubicBezTo>
                    <a:cubicBezTo>
                      <a:pt x="2382" y="301"/>
                      <a:pt x="2407" y="301"/>
                      <a:pt x="2432" y="301"/>
                    </a:cubicBezTo>
                    <a:cubicBezTo>
                      <a:pt x="2457" y="276"/>
                      <a:pt x="2457" y="251"/>
                      <a:pt x="2457" y="226"/>
                    </a:cubicBezTo>
                    <a:cubicBezTo>
                      <a:pt x="2407" y="201"/>
                      <a:pt x="2357" y="175"/>
                      <a:pt x="2332" y="150"/>
                    </a:cubicBezTo>
                    <a:cubicBezTo>
                      <a:pt x="2281" y="150"/>
                      <a:pt x="2256" y="125"/>
                      <a:pt x="2206" y="100"/>
                    </a:cubicBezTo>
                    <a:cubicBezTo>
                      <a:pt x="2181" y="100"/>
                      <a:pt x="2156" y="75"/>
                      <a:pt x="2106" y="75"/>
                    </a:cubicBezTo>
                    <a:cubicBezTo>
                      <a:pt x="2131" y="50"/>
                      <a:pt x="2131" y="50"/>
                      <a:pt x="2156" y="50"/>
                    </a:cubicBezTo>
                    <a:cubicBezTo>
                      <a:pt x="2106" y="25"/>
                      <a:pt x="2081" y="25"/>
                      <a:pt x="2031" y="25"/>
                    </a:cubicBezTo>
                    <a:cubicBezTo>
                      <a:pt x="2031" y="25"/>
                      <a:pt x="2031" y="50"/>
                      <a:pt x="2031" y="50"/>
                    </a:cubicBezTo>
                    <a:cubicBezTo>
                      <a:pt x="2006" y="75"/>
                      <a:pt x="1981" y="100"/>
                      <a:pt x="1956" y="125"/>
                    </a:cubicBezTo>
                    <a:cubicBezTo>
                      <a:pt x="1906" y="150"/>
                      <a:pt x="1855" y="201"/>
                      <a:pt x="1805" y="226"/>
                    </a:cubicBezTo>
                    <a:cubicBezTo>
                      <a:pt x="1755" y="276"/>
                      <a:pt x="1705" y="326"/>
                      <a:pt x="1655" y="351"/>
                    </a:cubicBezTo>
                    <a:cubicBezTo>
                      <a:pt x="1630" y="376"/>
                      <a:pt x="1605" y="401"/>
                      <a:pt x="1555" y="426"/>
                    </a:cubicBezTo>
                    <a:cubicBezTo>
                      <a:pt x="1530" y="301"/>
                      <a:pt x="1505" y="175"/>
                      <a:pt x="1479" y="50"/>
                    </a:cubicBezTo>
                    <a:lnTo>
                      <a:pt x="1454" y="0"/>
                    </a:lnTo>
                    <a:lnTo>
                      <a:pt x="1354" y="0"/>
                    </a:lnTo>
                    <a:cubicBezTo>
                      <a:pt x="1354" y="0"/>
                      <a:pt x="1354" y="25"/>
                      <a:pt x="1354" y="50"/>
                    </a:cubicBezTo>
                    <a:cubicBezTo>
                      <a:pt x="1404" y="175"/>
                      <a:pt x="1429" y="301"/>
                      <a:pt x="1454" y="426"/>
                    </a:cubicBezTo>
                    <a:cubicBezTo>
                      <a:pt x="1454" y="451"/>
                      <a:pt x="1479" y="476"/>
                      <a:pt x="1479" y="476"/>
                    </a:cubicBezTo>
                    <a:cubicBezTo>
                      <a:pt x="1429" y="476"/>
                      <a:pt x="1404" y="476"/>
                      <a:pt x="1379" y="451"/>
                    </a:cubicBezTo>
                    <a:cubicBezTo>
                      <a:pt x="1279" y="426"/>
                      <a:pt x="1179" y="401"/>
                      <a:pt x="1053" y="351"/>
                    </a:cubicBezTo>
                    <a:cubicBezTo>
                      <a:pt x="1053" y="351"/>
                      <a:pt x="1053" y="326"/>
                      <a:pt x="1053" y="326"/>
                    </a:cubicBezTo>
                    <a:cubicBezTo>
                      <a:pt x="1028" y="301"/>
                      <a:pt x="1028" y="276"/>
                      <a:pt x="1028" y="251"/>
                    </a:cubicBezTo>
                    <a:cubicBezTo>
                      <a:pt x="1003" y="201"/>
                      <a:pt x="978" y="150"/>
                      <a:pt x="953" y="100"/>
                    </a:cubicBezTo>
                    <a:cubicBezTo>
                      <a:pt x="953" y="50"/>
                      <a:pt x="928" y="25"/>
                      <a:pt x="9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8"/>
              <p:cNvSpPr/>
              <p:nvPr/>
            </p:nvSpPr>
            <p:spPr>
              <a:xfrm>
                <a:off x="4814700" y="1506300"/>
                <a:ext cx="63925" cy="67675"/>
              </a:xfrm>
              <a:custGeom>
                <a:avLst/>
                <a:gdLst/>
                <a:ahLst/>
                <a:cxnLst/>
                <a:rect l="l" t="t" r="r" b="b"/>
                <a:pathLst>
                  <a:path w="2557" h="2707" extrusionOk="0">
                    <a:moveTo>
                      <a:pt x="777" y="0"/>
                    </a:moveTo>
                    <a:cubicBezTo>
                      <a:pt x="752" y="25"/>
                      <a:pt x="752" y="25"/>
                      <a:pt x="752" y="50"/>
                    </a:cubicBezTo>
                    <a:cubicBezTo>
                      <a:pt x="702" y="176"/>
                      <a:pt x="627" y="301"/>
                      <a:pt x="577" y="451"/>
                    </a:cubicBezTo>
                    <a:cubicBezTo>
                      <a:pt x="552" y="476"/>
                      <a:pt x="552" y="526"/>
                      <a:pt x="527" y="551"/>
                    </a:cubicBezTo>
                    <a:cubicBezTo>
                      <a:pt x="527" y="526"/>
                      <a:pt x="501" y="501"/>
                      <a:pt x="501" y="476"/>
                    </a:cubicBezTo>
                    <a:cubicBezTo>
                      <a:pt x="501" y="426"/>
                      <a:pt x="476" y="376"/>
                      <a:pt x="476" y="301"/>
                    </a:cubicBezTo>
                    <a:cubicBezTo>
                      <a:pt x="451" y="251"/>
                      <a:pt x="451" y="176"/>
                      <a:pt x="426" y="125"/>
                    </a:cubicBezTo>
                    <a:cubicBezTo>
                      <a:pt x="426" y="75"/>
                      <a:pt x="401" y="75"/>
                      <a:pt x="376" y="75"/>
                    </a:cubicBezTo>
                    <a:lnTo>
                      <a:pt x="351" y="75"/>
                    </a:lnTo>
                    <a:cubicBezTo>
                      <a:pt x="326" y="75"/>
                      <a:pt x="301" y="100"/>
                      <a:pt x="301" y="150"/>
                    </a:cubicBezTo>
                    <a:cubicBezTo>
                      <a:pt x="326" y="201"/>
                      <a:pt x="326" y="251"/>
                      <a:pt x="351" y="326"/>
                    </a:cubicBezTo>
                    <a:cubicBezTo>
                      <a:pt x="376" y="376"/>
                      <a:pt x="376" y="426"/>
                      <a:pt x="401" y="501"/>
                    </a:cubicBezTo>
                    <a:cubicBezTo>
                      <a:pt x="401" y="526"/>
                      <a:pt x="401" y="551"/>
                      <a:pt x="401" y="577"/>
                    </a:cubicBezTo>
                    <a:cubicBezTo>
                      <a:pt x="376" y="551"/>
                      <a:pt x="351" y="551"/>
                      <a:pt x="301" y="526"/>
                    </a:cubicBezTo>
                    <a:cubicBezTo>
                      <a:pt x="276" y="501"/>
                      <a:pt x="226" y="476"/>
                      <a:pt x="176" y="476"/>
                    </a:cubicBezTo>
                    <a:cubicBezTo>
                      <a:pt x="126" y="451"/>
                      <a:pt x="100" y="426"/>
                      <a:pt x="50" y="376"/>
                    </a:cubicBezTo>
                    <a:lnTo>
                      <a:pt x="0" y="376"/>
                    </a:lnTo>
                    <a:cubicBezTo>
                      <a:pt x="75" y="451"/>
                      <a:pt x="126" y="551"/>
                      <a:pt x="201" y="627"/>
                    </a:cubicBezTo>
                    <a:cubicBezTo>
                      <a:pt x="201" y="627"/>
                      <a:pt x="226" y="627"/>
                      <a:pt x="226" y="652"/>
                    </a:cubicBezTo>
                    <a:cubicBezTo>
                      <a:pt x="276" y="652"/>
                      <a:pt x="301" y="677"/>
                      <a:pt x="351" y="702"/>
                    </a:cubicBezTo>
                    <a:cubicBezTo>
                      <a:pt x="376" y="702"/>
                      <a:pt x="401" y="727"/>
                      <a:pt x="426" y="752"/>
                    </a:cubicBezTo>
                    <a:cubicBezTo>
                      <a:pt x="451" y="777"/>
                      <a:pt x="451" y="827"/>
                      <a:pt x="451" y="852"/>
                    </a:cubicBezTo>
                    <a:cubicBezTo>
                      <a:pt x="476" y="902"/>
                      <a:pt x="476" y="952"/>
                      <a:pt x="476" y="1003"/>
                    </a:cubicBezTo>
                    <a:cubicBezTo>
                      <a:pt x="527" y="1078"/>
                      <a:pt x="602" y="1153"/>
                      <a:pt x="652" y="1203"/>
                    </a:cubicBezTo>
                    <a:cubicBezTo>
                      <a:pt x="652" y="1203"/>
                      <a:pt x="627" y="1178"/>
                      <a:pt x="627" y="1153"/>
                    </a:cubicBezTo>
                    <a:lnTo>
                      <a:pt x="652" y="1153"/>
                    </a:lnTo>
                    <a:cubicBezTo>
                      <a:pt x="677" y="1153"/>
                      <a:pt x="702" y="1128"/>
                      <a:pt x="752" y="1103"/>
                    </a:cubicBezTo>
                    <a:cubicBezTo>
                      <a:pt x="777" y="1078"/>
                      <a:pt x="802" y="1053"/>
                      <a:pt x="827" y="1028"/>
                    </a:cubicBezTo>
                    <a:cubicBezTo>
                      <a:pt x="852" y="1003"/>
                      <a:pt x="877" y="978"/>
                      <a:pt x="902" y="952"/>
                    </a:cubicBezTo>
                    <a:cubicBezTo>
                      <a:pt x="928" y="952"/>
                      <a:pt x="953" y="927"/>
                      <a:pt x="978" y="902"/>
                    </a:cubicBezTo>
                    <a:cubicBezTo>
                      <a:pt x="1003" y="852"/>
                      <a:pt x="1053" y="827"/>
                      <a:pt x="1103" y="802"/>
                    </a:cubicBezTo>
                    <a:cubicBezTo>
                      <a:pt x="1103" y="802"/>
                      <a:pt x="1103" y="802"/>
                      <a:pt x="1128" y="777"/>
                    </a:cubicBezTo>
                    <a:cubicBezTo>
                      <a:pt x="1128" y="802"/>
                      <a:pt x="1128" y="827"/>
                      <a:pt x="1128" y="852"/>
                    </a:cubicBezTo>
                    <a:cubicBezTo>
                      <a:pt x="1128" y="902"/>
                      <a:pt x="1153" y="952"/>
                      <a:pt x="1153" y="1003"/>
                    </a:cubicBezTo>
                    <a:cubicBezTo>
                      <a:pt x="1178" y="1053"/>
                      <a:pt x="1178" y="1103"/>
                      <a:pt x="1203" y="1153"/>
                    </a:cubicBezTo>
                    <a:cubicBezTo>
                      <a:pt x="1203" y="1178"/>
                      <a:pt x="1203" y="1203"/>
                      <a:pt x="1228" y="1228"/>
                    </a:cubicBezTo>
                    <a:cubicBezTo>
                      <a:pt x="1178" y="1253"/>
                      <a:pt x="1153" y="1278"/>
                      <a:pt x="1128" y="1303"/>
                    </a:cubicBezTo>
                    <a:cubicBezTo>
                      <a:pt x="1078" y="1328"/>
                      <a:pt x="1028" y="1379"/>
                      <a:pt x="978" y="1404"/>
                    </a:cubicBezTo>
                    <a:cubicBezTo>
                      <a:pt x="953" y="1429"/>
                      <a:pt x="902" y="1479"/>
                      <a:pt x="877" y="1504"/>
                    </a:cubicBezTo>
                    <a:cubicBezTo>
                      <a:pt x="902" y="1529"/>
                      <a:pt x="902" y="1529"/>
                      <a:pt x="928" y="1554"/>
                    </a:cubicBezTo>
                    <a:cubicBezTo>
                      <a:pt x="953" y="1529"/>
                      <a:pt x="1003" y="1504"/>
                      <a:pt x="1028" y="1454"/>
                    </a:cubicBezTo>
                    <a:cubicBezTo>
                      <a:pt x="1078" y="1429"/>
                      <a:pt x="1128" y="1379"/>
                      <a:pt x="1178" y="1353"/>
                    </a:cubicBezTo>
                    <a:cubicBezTo>
                      <a:pt x="1178" y="1328"/>
                      <a:pt x="1203" y="1303"/>
                      <a:pt x="1228" y="1303"/>
                    </a:cubicBezTo>
                    <a:cubicBezTo>
                      <a:pt x="1278" y="1328"/>
                      <a:pt x="1303" y="1353"/>
                      <a:pt x="1354" y="1353"/>
                    </a:cubicBezTo>
                    <a:cubicBezTo>
                      <a:pt x="1429" y="1404"/>
                      <a:pt x="1479" y="1429"/>
                      <a:pt x="1554" y="1454"/>
                    </a:cubicBezTo>
                    <a:cubicBezTo>
                      <a:pt x="1629" y="1504"/>
                      <a:pt x="1730" y="1529"/>
                      <a:pt x="1830" y="1579"/>
                    </a:cubicBezTo>
                    <a:cubicBezTo>
                      <a:pt x="1805" y="1579"/>
                      <a:pt x="1805" y="1604"/>
                      <a:pt x="1780" y="1604"/>
                    </a:cubicBezTo>
                    <a:cubicBezTo>
                      <a:pt x="1755" y="1629"/>
                      <a:pt x="1704" y="1654"/>
                      <a:pt x="1654" y="1679"/>
                    </a:cubicBezTo>
                    <a:cubicBezTo>
                      <a:pt x="1604" y="1704"/>
                      <a:pt x="1579" y="1729"/>
                      <a:pt x="1529" y="1754"/>
                    </a:cubicBezTo>
                    <a:cubicBezTo>
                      <a:pt x="1479" y="1780"/>
                      <a:pt x="1454" y="1805"/>
                      <a:pt x="1404" y="1805"/>
                    </a:cubicBezTo>
                    <a:cubicBezTo>
                      <a:pt x="1379" y="1830"/>
                      <a:pt x="1379" y="1830"/>
                      <a:pt x="1354" y="1830"/>
                    </a:cubicBezTo>
                    <a:cubicBezTo>
                      <a:pt x="1354" y="1855"/>
                      <a:pt x="1329" y="1855"/>
                      <a:pt x="1329" y="1855"/>
                    </a:cubicBezTo>
                    <a:lnTo>
                      <a:pt x="1303" y="1855"/>
                    </a:lnTo>
                    <a:cubicBezTo>
                      <a:pt x="1228" y="1830"/>
                      <a:pt x="1178" y="1805"/>
                      <a:pt x="1128" y="1805"/>
                    </a:cubicBezTo>
                    <a:cubicBezTo>
                      <a:pt x="1178" y="1880"/>
                      <a:pt x="1228" y="1955"/>
                      <a:pt x="1303" y="2030"/>
                    </a:cubicBezTo>
                    <a:lnTo>
                      <a:pt x="1329" y="2030"/>
                    </a:lnTo>
                    <a:cubicBezTo>
                      <a:pt x="1329" y="2030"/>
                      <a:pt x="1329" y="2030"/>
                      <a:pt x="1329" y="2055"/>
                    </a:cubicBezTo>
                    <a:cubicBezTo>
                      <a:pt x="1354" y="2080"/>
                      <a:pt x="1404" y="2130"/>
                      <a:pt x="1429" y="2181"/>
                    </a:cubicBezTo>
                    <a:cubicBezTo>
                      <a:pt x="1429" y="2155"/>
                      <a:pt x="1429" y="2130"/>
                      <a:pt x="1404" y="2105"/>
                    </a:cubicBezTo>
                    <a:cubicBezTo>
                      <a:pt x="1404" y="2080"/>
                      <a:pt x="1404" y="2080"/>
                      <a:pt x="1404" y="2055"/>
                    </a:cubicBezTo>
                    <a:cubicBezTo>
                      <a:pt x="1479" y="2080"/>
                      <a:pt x="1579" y="2105"/>
                      <a:pt x="1654" y="2130"/>
                    </a:cubicBezTo>
                    <a:cubicBezTo>
                      <a:pt x="1704" y="2155"/>
                      <a:pt x="1730" y="2155"/>
                      <a:pt x="1780" y="2181"/>
                    </a:cubicBezTo>
                    <a:cubicBezTo>
                      <a:pt x="1830" y="2281"/>
                      <a:pt x="1855" y="2356"/>
                      <a:pt x="1905" y="2431"/>
                    </a:cubicBezTo>
                    <a:cubicBezTo>
                      <a:pt x="1930" y="2481"/>
                      <a:pt x="1955" y="2506"/>
                      <a:pt x="1980" y="2556"/>
                    </a:cubicBezTo>
                    <a:cubicBezTo>
                      <a:pt x="2005" y="2607"/>
                      <a:pt x="2030" y="2657"/>
                      <a:pt x="2080" y="2682"/>
                    </a:cubicBezTo>
                    <a:cubicBezTo>
                      <a:pt x="2080" y="2707"/>
                      <a:pt x="2105" y="2707"/>
                      <a:pt x="2131" y="2707"/>
                    </a:cubicBezTo>
                    <a:cubicBezTo>
                      <a:pt x="2131" y="2707"/>
                      <a:pt x="2156" y="2682"/>
                      <a:pt x="2131" y="2657"/>
                    </a:cubicBezTo>
                    <a:cubicBezTo>
                      <a:pt x="2080" y="2582"/>
                      <a:pt x="2030" y="2481"/>
                      <a:pt x="1980" y="2406"/>
                    </a:cubicBezTo>
                    <a:cubicBezTo>
                      <a:pt x="1955" y="2331"/>
                      <a:pt x="1905" y="2281"/>
                      <a:pt x="1880" y="2206"/>
                    </a:cubicBezTo>
                    <a:lnTo>
                      <a:pt x="1880" y="2206"/>
                    </a:lnTo>
                    <a:cubicBezTo>
                      <a:pt x="1930" y="2231"/>
                      <a:pt x="1980" y="2231"/>
                      <a:pt x="2030" y="2256"/>
                    </a:cubicBezTo>
                    <a:cubicBezTo>
                      <a:pt x="2105" y="2281"/>
                      <a:pt x="2156" y="2281"/>
                      <a:pt x="2206" y="2306"/>
                    </a:cubicBezTo>
                    <a:cubicBezTo>
                      <a:pt x="2256" y="2331"/>
                      <a:pt x="2306" y="2331"/>
                      <a:pt x="2356" y="2356"/>
                    </a:cubicBezTo>
                    <a:cubicBezTo>
                      <a:pt x="2406" y="2356"/>
                      <a:pt x="2431" y="2356"/>
                      <a:pt x="2456" y="2331"/>
                    </a:cubicBezTo>
                    <a:cubicBezTo>
                      <a:pt x="2456" y="2281"/>
                      <a:pt x="2456" y="2256"/>
                      <a:pt x="2431" y="2231"/>
                    </a:cubicBezTo>
                    <a:cubicBezTo>
                      <a:pt x="2356" y="2206"/>
                      <a:pt x="2306" y="2181"/>
                      <a:pt x="2231" y="2155"/>
                    </a:cubicBezTo>
                    <a:cubicBezTo>
                      <a:pt x="2181" y="2130"/>
                      <a:pt x="2105" y="2105"/>
                      <a:pt x="2055" y="2080"/>
                    </a:cubicBezTo>
                    <a:lnTo>
                      <a:pt x="2005" y="2080"/>
                    </a:lnTo>
                    <a:cubicBezTo>
                      <a:pt x="2055" y="2055"/>
                      <a:pt x="2105" y="2055"/>
                      <a:pt x="2156" y="2030"/>
                    </a:cubicBezTo>
                    <a:cubicBezTo>
                      <a:pt x="2281" y="1980"/>
                      <a:pt x="2381" y="1930"/>
                      <a:pt x="2506" y="1905"/>
                    </a:cubicBezTo>
                    <a:cubicBezTo>
                      <a:pt x="2532" y="1880"/>
                      <a:pt x="2557" y="1830"/>
                      <a:pt x="2532" y="1805"/>
                    </a:cubicBezTo>
                    <a:cubicBezTo>
                      <a:pt x="2532" y="1780"/>
                      <a:pt x="2532" y="1780"/>
                      <a:pt x="2506" y="1754"/>
                    </a:cubicBezTo>
                    <a:lnTo>
                      <a:pt x="2456" y="1754"/>
                    </a:lnTo>
                    <a:cubicBezTo>
                      <a:pt x="2331" y="1780"/>
                      <a:pt x="2231" y="1830"/>
                      <a:pt x="2131" y="1855"/>
                    </a:cubicBezTo>
                    <a:cubicBezTo>
                      <a:pt x="2005" y="1905"/>
                      <a:pt x="1905" y="1955"/>
                      <a:pt x="1805" y="1980"/>
                    </a:cubicBezTo>
                    <a:cubicBezTo>
                      <a:pt x="1780" y="1980"/>
                      <a:pt x="1780" y="1980"/>
                      <a:pt x="1755" y="2005"/>
                    </a:cubicBezTo>
                    <a:cubicBezTo>
                      <a:pt x="1730" y="1980"/>
                      <a:pt x="1704" y="1980"/>
                      <a:pt x="1679" y="1980"/>
                    </a:cubicBezTo>
                    <a:cubicBezTo>
                      <a:pt x="1604" y="1955"/>
                      <a:pt x="1529" y="1930"/>
                      <a:pt x="1454" y="1905"/>
                    </a:cubicBezTo>
                    <a:cubicBezTo>
                      <a:pt x="1479" y="1880"/>
                      <a:pt x="1504" y="1880"/>
                      <a:pt x="1554" y="1855"/>
                    </a:cubicBezTo>
                    <a:cubicBezTo>
                      <a:pt x="1579" y="1830"/>
                      <a:pt x="1629" y="1805"/>
                      <a:pt x="1654" y="1805"/>
                    </a:cubicBezTo>
                    <a:cubicBezTo>
                      <a:pt x="1704" y="1780"/>
                      <a:pt x="1755" y="1754"/>
                      <a:pt x="1805" y="1729"/>
                    </a:cubicBezTo>
                    <a:cubicBezTo>
                      <a:pt x="1830" y="1704"/>
                      <a:pt x="1880" y="1679"/>
                      <a:pt x="1905" y="1654"/>
                    </a:cubicBezTo>
                    <a:cubicBezTo>
                      <a:pt x="1930" y="1629"/>
                      <a:pt x="1930" y="1629"/>
                      <a:pt x="1955" y="1629"/>
                    </a:cubicBezTo>
                    <a:cubicBezTo>
                      <a:pt x="1955" y="1604"/>
                      <a:pt x="1980" y="1579"/>
                      <a:pt x="1955" y="1554"/>
                    </a:cubicBezTo>
                    <a:cubicBezTo>
                      <a:pt x="1955" y="1529"/>
                      <a:pt x="1930" y="1504"/>
                      <a:pt x="1905" y="1479"/>
                    </a:cubicBezTo>
                    <a:cubicBezTo>
                      <a:pt x="1855" y="1479"/>
                      <a:pt x="1805" y="1454"/>
                      <a:pt x="1755" y="1429"/>
                    </a:cubicBezTo>
                    <a:cubicBezTo>
                      <a:pt x="1704" y="1429"/>
                      <a:pt x="1654" y="1404"/>
                      <a:pt x="1629" y="1379"/>
                    </a:cubicBezTo>
                    <a:cubicBezTo>
                      <a:pt x="1579" y="1379"/>
                      <a:pt x="1529" y="1353"/>
                      <a:pt x="1504" y="1328"/>
                    </a:cubicBezTo>
                    <a:cubicBezTo>
                      <a:pt x="1454" y="1328"/>
                      <a:pt x="1429" y="1303"/>
                      <a:pt x="1379" y="1278"/>
                    </a:cubicBezTo>
                    <a:cubicBezTo>
                      <a:pt x="1354" y="1278"/>
                      <a:pt x="1329" y="1253"/>
                      <a:pt x="1303" y="1253"/>
                    </a:cubicBezTo>
                    <a:cubicBezTo>
                      <a:pt x="1303" y="1228"/>
                      <a:pt x="1303" y="1228"/>
                      <a:pt x="1329" y="1228"/>
                    </a:cubicBezTo>
                    <a:cubicBezTo>
                      <a:pt x="1379" y="1178"/>
                      <a:pt x="1404" y="1153"/>
                      <a:pt x="1454" y="1103"/>
                    </a:cubicBezTo>
                    <a:cubicBezTo>
                      <a:pt x="1504" y="1078"/>
                      <a:pt x="1529" y="1053"/>
                      <a:pt x="1554" y="1028"/>
                    </a:cubicBezTo>
                    <a:cubicBezTo>
                      <a:pt x="1554" y="1028"/>
                      <a:pt x="1579" y="1053"/>
                      <a:pt x="1579" y="1053"/>
                    </a:cubicBezTo>
                    <a:cubicBezTo>
                      <a:pt x="1654" y="1078"/>
                      <a:pt x="1755" y="1103"/>
                      <a:pt x="1830" y="1128"/>
                    </a:cubicBezTo>
                    <a:cubicBezTo>
                      <a:pt x="1930" y="1128"/>
                      <a:pt x="2005" y="1153"/>
                      <a:pt x="2105" y="1178"/>
                    </a:cubicBezTo>
                    <a:cubicBezTo>
                      <a:pt x="2113" y="1185"/>
                      <a:pt x="2122" y="1188"/>
                      <a:pt x="2132" y="1188"/>
                    </a:cubicBezTo>
                    <a:cubicBezTo>
                      <a:pt x="2156" y="1188"/>
                      <a:pt x="2181" y="1171"/>
                      <a:pt x="2181" y="1153"/>
                    </a:cubicBezTo>
                    <a:cubicBezTo>
                      <a:pt x="2181" y="1103"/>
                      <a:pt x="2181" y="1078"/>
                      <a:pt x="2131" y="1053"/>
                    </a:cubicBezTo>
                    <a:cubicBezTo>
                      <a:pt x="2055" y="1028"/>
                      <a:pt x="1955" y="1003"/>
                      <a:pt x="1880" y="978"/>
                    </a:cubicBezTo>
                    <a:cubicBezTo>
                      <a:pt x="1805" y="952"/>
                      <a:pt x="1755" y="952"/>
                      <a:pt x="1679" y="927"/>
                    </a:cubicBezTo>
                    <a:cubicBezTo>
                      <a:pt x="1704" y="902"/>
                      <a:pt x="1730" y="902"/>
                      <a:pt x="1755" y="877"/>
                    </a:cubicBezTo>
                    <a:cubicBezTo>
                      <a:pt x="1780" y="852"/>
                      <a:pt x="1780" y="827"/>
                      <a:pt x="1805" y="827"/>
                    </a:cubicBezTo>
                    <a:cubicBezTo>
                      <a:pt x="1830" y="802"/>
                      <a:pt x="1855" y="777"/>
                      <a:pt x="1880" y="752"/>
                    </a:cubicBezTo>
                    <a:cubicBezTo>
                      <a:pt x="1930" y="727"/>
                      <a:pt x="1980" y="702"/>
                      <a:pt x="2005" y="652"/>
                    </a:cubicBezTo>
                    <a:cubicBezTo>
                      <a:pt x="2030" y="652"/>
                      <a:pt x="2030" y="627"/>
                      <a:pt x="2005" y="602"/>
                    </a:cubicBezTo>
                    <a:cubicBezTo>
                      <a:pt x="2005" y="602"/>
                      <a:pt x="2005" y="577"/>
                      <a:pt x="1980" y="577"/>
                    </a:cubicBezTo>
                    <a:cubicBezTo>
                      <a:pt x="1980" y="577"/>
                      <a:pt x="1955" y="602"/>
                      <a:pt x="1955" y="602"/>
                    </a:cubicBezTo>
                    <a:cubicBezTo>
                      <a:pt x="1905" y="627"/>
                      <a:pt x="1880" y="677"/>
                      <a:pt x="1830" y="702"/>
                    </a:cubicBezTo>
                    <a:cubicBezTo>
                      <a:pt x="1780" y="727"/>
                      <a:pt x="1730" y="777"/>
                      <a:pt x="1679" y="827"/>
                    </a:cubicBezTo>
                    <a:cubicBezTo>
                      <a:pt x="1679" y="827"/>
                      <a:pt x="1679" y="827"/>
                      <a:pt x="1654" y="852"/>
                    </a:cubicBezTo>
                    <a:cubicBezTo>
                      <a:pt x="1654" y="802"/>
                      <a:pt x="1654" y="777"/>
                      <a:pt x="1654" y="727"/>
                    </a:cubicBezTo>
                    <a:cubicBezTo>
                      <a:pt x="1654" y="627"/>
                      <a:pt x="1654" y="551"/>
                      <a:pt x="1679" y="451"/>
                    </a:cubicBezTo>
                    <a:cubicBezTo>
                      <a:pt x="1679" y="401"/>
                      <a:pt x="1629" y="376"/>
                      <a:pt x="1604" y="376"/>
                    </a:cubicBezTo>
                    <a:cubicBezTo>
                      <a:pt x="1579" y="376"/>
                      <a:pt x="1529" y="401"/>
                      <a:pt x="1529" y="451"/>
                    </a:cubicBezTo>
                    <a:cubicBezTo>
                      <a:pt x="1529" y="526"/>
                      <a:pt x="1529" y="627"/>
                      <a:pt x="1529" y="702"/>
                    </a:cubicBezTo>
                    <a:cubicBezTo>
                      <a:pt x="1529" y="777"/>
                      <a:pt x="1529" y="877"/>
                      <a:pt x="1529" y="952"/>
                    </a:cubicBezTo>
                    <a:cubicBezTo>
                      <a:pt x="1529" y="952"/>
                      <a:pt x="1529" y="952"/>
                      <a:pt x="1529" y="978"/>
                    </a:cubicBezTo>
                    <a:cubicBezTo>
                      <a:pt x="1479" y="1003"/>
                      <a:pt x="1454" y="1028"/>
                      <a:pt x="1404" y="1053"/>
                    </a:cubicBezTo>
                    <a:cubicBezTo>
                      <a:pt x="1379" y="1103"/>
                      <a:pt x="1329" y="1128"/>
                      <a:pt x="1278" y="1178"/>
                    </a:cubicBezTo>
                    <a:cubicBezTo>
                      <a:pt x="1278" y="1153"/>
                      <a:pt x="1278" y="1153"/>
                      <a:pt x="1278" y="1128"/>
                    </a:cubicBezTo>
                    <a:cubicBezTo>
                      <a:pt x="1278" y="1078"/>
                      <a:pt x="1253" y="1028"/>
                      <a:pt x="1253" y="978"/>
                    </a:cubicBezTo>
                    <a:cubicBezTo>
                      <a:pt x="1253" y="927"/>
                      <a:pt x="1228" y="877"/>
                      <a:pt x="1228" y="827"/>
                    </a:cubicBezTo>
                    <a:cubicBezTo>
                      <a:pt x="1203" y="802"/>
                      <a:pt x="1203" y="777"/>
                      <a:pt x="1203" y="752"/>
                    </a:cubicBezTo>
                    <a:cubicBezTo>
                      <a:pt x="1203" y="752"/>
                      <a:pt x="1203" y="727"/>
                      <a:pt x="1203" y="702"/>
                    </a:cubicBezTo>
                    <a:cubicBezTo>
                      <a:pt x="1203" y="702"/>
                      <a:pt x="1178" y="702"/>
                      <a:pt x="1178" y="677"/>
                    </a:cubicBezTo>
                    <a:cubicBezTo>
                      <a:pt x="1178" y="677"/>
                      <a:pt x="1153" y="652"/>
                      <a:pt x="1128" y="652"/>
                    </a:cubicBezTo>
                    <a:lnTo>
                      <a:pt x="1103" y="652"/>
                    </a:lnTo>
                    <a:cubicBezTo>
                      <a:pt x="1078" y="677"/>
                      <a:pt x="1053" y="702"/>
                      <a:pt x="1028" y="702"/>
                    </a:cubicBezTo>
                    <a:cubicBezTo>
                      <a:pt x="1003" y="727"/>
                      <a:pt x="978" y="752"/>
                      <a:pt x="953" y="777"/>
                    </a:cubicBezTo>
                    <a:cubicBezTo>
                      <a:pt x="928" y="777"/>
                      <a:pt x="902" y="802"/>
                      <a:pt x="877" y="827"/>
                    </a:cubicBezTo>
                    <a:cubicBezTo>
                      <a:pt x="852" y="852"/>
                      <a:pt x="827" y="877"/>
                      <a:pt x="802" y="902"/>
                    </a:cubicBezTo>
                    <a:cubicBezTo>
                      <a:pt x="777" y="927"/>
                      <a:pt x="777" y="952"/>
                      <a:pt x="752" y="978"/>
                    </a:cubicBezTo>
                    <a:cubicBezTo>
                      <a:pt x="727" y="978"/>
                      <a:pt x="702" y="1003"/>
                      <a:pt x="702" y="1028"/>
                    </a:cubicBezTo>
                    <a:cubicBezTo>
                      <a:pt x="677" y="1053"/>
                      <a:pt x="652" y="1078"/>
                      <a:pt x="627" y="1103"/>
                    </a:cubicBezTo>
                    <a:cubicBezTo>
                      <a:pt x="602" y="1078"/>
                      <a:pt x="602" y="1053"/>
                      <a:pt x="602" y="1028"/>
                    </a:cubicBezTo>
                    <a:cubicBezTo>
                      <a:pt x="577" y="978"/>
                      <a:pt x="577" y="902"/>
                      <a:pt x="577" y="852"/>
                    </a:cubicBezTo>
                    <a:cubicBezTo>
                      <a:pt x="552" y="827"/>
                      <a:pt x="552" y="802"/>
                      <a:pt x="552" y="777"/>
                    </a:cubicBezTo>
                    <a:cubicBezTo>
                      <a:pt x="552" y="752"/>
                      <a:pt x="577" y="752"/>
                      <a:pt x="577" y="752"/>
                    </a:cubicBezTo>
                    <a:cubicBezTo>
                      <a:pt x="602" y="702"/>
                      <a:pt x="627" y="652"/>
                      <a:pt x="652" y="602"/>
                    </a:cubicBezTo>
                    <a:cubicBezTo>
                      <a:pt x="677" y="551"/>
                      <a:pt x="702" y="476"/>
                      <a:pt x="727" y="426"/>
                    </a:cubicBezTo>
                    <a:cubicBezTo>
                      <a:pt x="752" y="376"/>
                      <a:pt x="777" y="326"/>
                      <a:pt x="777" y="251"/>
                    </a:cubicBezTo>
                    <a:cubicBezTo>
                      <a:pt x="802" y="201"/>
                      <a:pt x="827" y="125"/>
                      <a:pt x="852" y="75"/>
                    </a:cubicBezTo>
                    <a:cubicBezTo>
                      <a:pt x="852" y="50"/>
                      <a:pt x="852" y="25"/>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8"/>
              <p:cNvSpPr/>
              <p:nvPr/>
            </p:nvSpPr>
            <p:spPr>
              <a:xfrm>
                <a:off x="4955050" y="1632850"/>
                <a:ext cx="58300" cy="55175"/>
              </a:xfrm>
              <a:custGeom>
                <a:avLst/>
                <a:gdLst/>
                <a:ahLst/>
                <a:cxnLst/>
                <a:rect l="l" t="t" r="r" b="b"/>
                <a:pathLst>
                  <a:path w="2332" h="2207" extrusionOk="0">
                    <a:moveTo>
                      <a:pt x="1203" y="778"/>
                    </a:moveTo>
                    <a:cubicBezTo>
                      <a:pt x="1203" y="803"/>
                      <a:pt x="1228" y="828"/>
                      <a:pt x="1228" y="853"/>
                    </a:cubicBezTo>
                    <a:cubicBezTo>
                      <a:pt x="1228" y="903"/>
                      <a:pt x="1253" y="953"/>
                      <a:pt x="1253" y="1003"/>
                    </a:cubicBezTo>
                    <a:cubicBezTo>
                      <a:pt x="1278" y="1053"/>
                      <a:pt x="1278" y="1104"/>
                      <a:pt x="1304" y="1154"/>
                    </a:cubicBezTo>
                    <a:cubicBezTo>
                      <a:pt x="1304" y="1179"/>
                      <a:pt x="1304" y="1204"/>
                      <a:pt x="1304" y="1229"/>
                    </a:cubicBezTo>
                    <a:cubicBezTo>
                      <a:pt x="1278" y="1254"/>
                      <a:pt x="1253" y="1279"/>
                      <a:pt x="1203" y="1304"/>
                    </a:cubicBezTo>
                    <a:cubicBezTo>
                      <a:pt x="1178" y="1329"/>
                      <a:pt x="1128" y="1379"/>
                      <a:pt x="1078" y="1404"/>
                    </a:cubicBezTo>
                    <a:cubicBezTo>
                      <a:pt x="1028" y="1454"/>
                      <a:pt x="978" y="1479"/>
                      <a:pt x="928" y="1530"/>
                    </a:cubicBezTo>
                    <a:cubicBezTo>
                      <a:pt x="903" y="1555"/>
                      <a:pt x="852" y="1580"/>
                      <a:pt x="827" y="1605"/>
                    </a:cubicBezTo>
                    <a:cubicBezTo>
                      <a:pt x="802" y="1479"/>
                      <a:pt x="777" y="1354"/>
                      <a:pt x="752" y="1229"/>
                    </a:cubicBezTo>
                    <a:cubicBezTo>
                      <a:pt x="727" y="1204"/>
                      <a:pt x="727" y="1179"/>
                      <a:pt x="727" y="1154"/>
                    </a:cubicBezTo>
                    <a:lnTo>
                      <a:pt x="752" y="1154"/>
                    </a:lnTo>
                    <a:cubicBezTo>
                      <a:pt x="777" y="1154"/>
                      <a:pt x="802" y="1129"/>
                      <a:pt x="827" y="1104"/>
                    </a:cubicBezTo>
                    <a:cubicBezTo>
                      <a:pt x="877" y="1078"/>
                      <a:pt x="903" y="1053"/>
                      <a:pt x="928" y="1003"/>
                    </a:cubicBezTo>
                    <a:cubicBezTo>
                      <a:pt x="953" y="1003"/>
                      <a:pt x="978" y="978"/>
                      <a:pt x="1003" y="953"/>
                    </a:cubicBezTo>
                    <a:cubicBezTo>
                      <a:pt x="1028" y="953"/>
                      <a:pt x="1053" y="928"/>
                      <a:pt x="1078" y="903"/>
                    </a:cubicBezTo>
                    <a:cubicBezTo>
                      <a:pt x="1103" y="853"/>
                      <a:pt x="1153" y="828"/>
                      <a:pt x="1203" y="803"/>
                    </a:cubicBezTo>
                    <a:cubicBezTo>
                      <a:pt x="1203" y="803"/>
                      <a:pt x="1203" y="803"/>
                      <a:pt x="1203" y="778"/>
                    </a:cubicBezTo>
                    <a:close/>
                    <a:moveTo>
                      <a:pt x="1329" y="1304"/>
                    </a:moveTo>
                    <a:cubicBezTo>
                      <a:pt x="1354" y="1329"/>
                      <a:pt x="1404" y="1354"/>
                      <a:pt x="1454" y="1354"/>
                    </a:cubicBezTo>
                    <a:cubicBezTo>
                      <a:pt x="1504" y="1404"/>
                      <a:pt x="1579" y="1429"/>
                      <a:pt x="1629" y="1454"/>
                    </a:cubicBezTo>
                    <a:cubicBezTo>
                      <a:pt x="1730" y="1505"/>
                      <a:pt x="1830" y="1530"/>
                      <a:pt x="1930" y="1580"/>
                    </a:cubicBezTo>
                    <a:cubicBezTo>
                      <a:pt x="1905" y="1580"/>
                      <a:pt x="1905" y="1605"/>
                      <a:pt x="1880" y="1605"/>
                    </a:cubicBezTo>
                    <a:cubicBezTo>
                      <a:pt x="1830" y="1630"/>
                      <a:pt x="1805" y="1655"/>
                      <a:pt x="1755" y="1680"/>
                    </a:cubicBezTo>
                    <a:cubicBezTo>
                      <a:pt x="1705" y="1705"/>
                      <a:pt x="1654" y="1730"/>
                      <a:pt x="1604" y="1755"/>
                    </a:cubicBezTo>
                    <a:cubicBezTo>
                      <a:pt x="1579" y="1780"/>
                      <a:pt x="1529" y="1805"/>
                      <a:pt x="1504" y="1805"/>
                    </a:cubicBezTo>
                    <a:cubicBezTo>
                      <a:pt x="1479" y="1830"/>
                      <a:pt x="1479" y="1830"/>
                      <a:pt x="1454" y="1830"/>
                    </a:cubicBezTo>
                    <a:cubicBezTo>
                      <a:pt x="1429" y="1855"/>
                      <a:pt x="1429" y="1855"/>
                      <a:pt x="1429" y="1855"/>
                    </a:cubicBezTo>
                    <a:lnTo>
                      <a:pt x="1404" y="1855"/>
                    </a:lnTo>
                    <a:cubicBezTo>
                      <a:pt x="1329" y="1830"/>
                      <a:pt x="1253" y="1805"/>
                      <a:pt x="1203" y="1805"/>
                    </a:cubicBezTo>
                    <a:cubicBezTo>
                      <a:pt x="1128" y="1780"/>
                      <a:pt x="1078" y="1755"/>
                      <a:pt x="1003" y="1730"/>
                    </a:cubicBezTo>
                    <a:cubicBezTo>
                      <a:pt x="953" y="1730"/>
                      <a:pt x="928" y="1705"/>
                      <a:pt x="877" y="1705"/>
                    </a:cubicBezTo>
                    <a:cubicBezTo>
                      <a:pt x="903" y="1655"/>
                      <a:pt x="953" y="1630"/>
                      <a:pt x="978" y="1605"/>
                    </a:cubicBezTo>
                    <a:cubicBezTo>
                      <a:pt x="1028" y="1555"/>
                      <a:pt x="1078" y="1505"/>
                      <a:pt x="1128" y="1454"/>
                    </a:cubicBezTo>
                    <a:cubicBezTo>
                      <a:pt x="1178" y="1429"/>
                      <a:pt x="1228" y="1379"/>
                      <a:pt x="1253" y="1354"/>
                    </a:cubicBezTo>
                    <a:cubicBezTo>
                      <a:pt x="1278" y="1329"/>
                      <a:pt x="1304" y="1304"/>
                      <a:pt x="1329" y="1304"/>
                    </a:cubicBezTo>
                    <a:close/>
                    <a:moveTo>
                      <a:pt x="877" y="1"/>
                    </a:moveTo>
                    <a:cubicBezTo>
                      <a:pt x="852" y="26"/>
                      <a:pt x="852" y="26"/>
                      <a:pt x="852" y="51"/>
                    </a:cubicBezTo>
                    <a:cubicBezTo>
                      <a:pt x="777" y="176"/>
                      <a:pt x="727" y="302"/>
                      <a:pt x="677" y="452"/>
                    </a:cubicBezTo>
                    <a:cubicBezTo>
                      <a:pt x="652" y="477"/>
                      <a:pt x="627" y="527"/>
                      <a:pt x="627" y="552"/>
                    </a:cubicBezTo>
                    <a:cubicBezTo>
                      <a:pt x="602" y="527"/>
                      <a:pt x="602" y="502"/>
                      <a:pt x="602" y="477"/>
                    </a:cubicBezTo>
                    <a:cubicBezTo>
                      <a:pt x="602" y="427"/>
                      <a:pt x="577" y="377"/>
                      <a:pt x="577" y="302"/>
                    </a:cubicBezTo>
                    <a:cubicBezTo>
                      <a:pt x="552" y="251"/>
                      <a:pt x="527" y="176"/>
                      <a:pt x="527" y="126"/>
                    </a:cubicBezTo>
                    <a:cubicBezTo>
                      <a:pt x="502" y="76"/>
                      <a:pt x="502" y="76"/>
                      <a:pt x="451" y="76"/>
                    </a:cubicBezTo>
                    <a:cubicBezTo>
                      <a:pt x="426" y="76"/>
                      <a:pt x="401" y="101"/>
                      <a:pt x="401" y="151"/>
                    </a:cubicBezTo>
                    <a:cubicBezTo>
                      <a:pt x="426" y="201"/>
                      <a:pt x="426" y="251"/>
                      <a:pt x="451" y="327"/>
                    </a:cubicBezTo>
                    <a:cubicBezTo>
                      <a:pt x="451" y="377"/>
                      <a:pt x="476" y="427"/>
                      <a:pt x="476" y="502"/>
                    </a:cubicBezTo>
                    <a:cubicBezTo>
                      <a:pt x="476" y="527"/>
                      <a:pt x="502" y="552"/>
                      <a:pt x="502" y="577"/>
                    </a:cubicBezTo>
                    <a:cubicBezTo>
                      <a:pt x="476" y="552"/>
                      <a:pt x="426" y="552"/>
                      <a:pt x="401" y="527"/>
                    </a:cubicBezTo>
                    <a:cubicBezTo>
                      <a:pt x="351" y="502"/>
                      <a:pt x="326" y="477"/>
                      <a:pt x="276" y="477"/>
                    </a:cubicBezTo>
                    <a:cubicBezTo>
                      <a:pt x="226" y="452"/>
                      <a:pt x="176" y="402"/>
                      <a:pt x="151" y="377"/>
                    </a:cubicBezTo>
                    <a:lnTo>
                      <a:pt x="101" y="377"/>
                    </a:lnTo>
                    <a:cubicBezTo>
                      <a:pt x="75" y="377"/>
                      <a:pt x="75" y="377"/>
                      <a:pt x="50" y="402"/>
                    </a:cubicBezTo>
                    <a:cubicBezTo>
                      <a:pt x="25" y="427"/>
                      <a:pt x="50" y="477"/>
                      <a:pt x="75" y="502"/>
                    </a:cubicBezTo>
                    <a:cubicBezTo>
                      <a:pt x="126" y="527"/>
                      <a:pt x="151" y="552"/>
                      <a:pt x="201" y="577"/>
                    </a:cubicBezTo>
                    <a:cubicBezTo>
                      <a:pt x="251" y="602"/>
                      <a:pt x="276" y="627"/>
                      <a:pt x="326" y="652"/>
                    </a:cubicBezTo>
                    <a:cubicBezTo>
                      <a:pt x="351" y="652"/>
                      <a:pt x="401" y="677"/>
                      <a:pt x="426" y="703"/>
                    </a:cubicBezTo>
                    <a:cubicBezTo>
                      <a:pt x="476" y="703"/>
                      <a:pt x="502" y="728"/>
                      <a:pt x="527" y="753"/>
                    </a:cubicBezTo>
                    <a:cubicBezTo>
                      <a:pt x="527" y="778"/>
                      <a:pt x="552" y="803"/>
                      <a:pt x="552" y="853"/>
                    </a:cubicBezTo>
                    <a:cubicBezTo>
                      <a:pt x="552" y="903"/>
                      <a:pt x="577" y="978"/>
                      <a:pt x="577" y="1028"/>
                    </a:cubicBezTo>
                    <a:cubicBezTo>
                      <a:pt x="577" y="1053"/>
                      <a:pt x="602" y="1053"/>
                      <a:pt x="602" y="1053"/>
                    </a:cubicBezTo>
                    <a:cubicBezTo>
                      <a:pt x="527" y="1053"/>
                      <a:pt x="476" y="1028"/>
                      <a:pt x="401" y="1003"/>
                    </a:cubicBezTo>
                    <a:cubicBezTo>
                      <a:pt x="376" y="1003"/>
                      <a:pt x="351" y="978"/>
                      <a:pt x="326" y="978"/>
                    </a:cubicBezTo>
                    <a:cubicBezTo>
                      <a:pt x="301" y="978"/>
                      <a:pt x="251" y="978"/>
                      <a:pt x="226" y="953"/>
                    </a:cubicBezTo>
                    <a:cubicBezTo>
                      <a:pt x="176" y="953"/>
                      <a:pt x="151" y="928"/>
                      <a:pt x="101" y="928"/>
                    </a:cubicBezTo>
                    <a:cubicBezTo>
                      <a:pt x="75" y="903"/>
                      <a:pt x="75" y="903"/>
                      <a:pt x="50" y="903"/>
                    </a:cubicBezTo>
                    <a:cubicBezTo>
                      <a:pt x="0" y="928"/>
                      <a:pt x="0" y="953"/>
                      <a:pt x="0" y="978"/>
                    </a:cubicBezTo>
                    <a:cubicBezTo>
                      <a:pt x="0" y="1003"/>
                      <a:pt x="0" y="1028"/>
                      <a:pt x="25" y="1053"/>
                    </a:cubicBezTo>
                    <a:cubicBezTo>
                      <a:pt x="25" y="1078"/>
                      <a:pt x="25" y="1078"/>
                      <a:pt x="50" y="1104"/>
                    </a:cubicBezTo>
                    <a:cubicBezTo>
                      <a:pt x="50" y="1154"/>
                      <a:pt x="75" y="1179"/>
                      <a:pt x="101" y="1229"/>
                    </a:cubicBezTo>
                    <a:cubicBezTo>
                      <a:pt x="151" y="1254"/>
                      <a:pt x="201" y="1304"/>
                      <a:pt x="251" y="1329"/>
                    </a:cubicBezTo>
                    <a:cubicBezTo>
                      <a:pt x="251" y="1304"/>
                      <a:pt x="226" y="1279"/>
                      <a:pt x="226" y="1279"/>
                    </a:cubicBezTo>
                    <a:cubicBezTo>
                      <a:pt x="201" y="1229"/>
                      <a:pt x="201" y="1179"/>
                      <a:pt x="176" y="1129"/>
                    </a:cubicBezTo>
                    <a:cubicBezTo>
                      <a:pt x="151" y="1078"/>
                      <a:pt x="151" y="1053"/>
                      <a:pt x="126" y="1003"/>
                    </a:cubicBezTo>
                    <a:cubicBezTo>
                      <a:pt x="151" y="1003"/>
                      <a:pt x="176" y="1003"/>
                      <a:pt x="201" y="1028"/>
                    </a:cubicBezTo>
                    <a:cubicBezTo>
                      <a:pt x="226" y="1028"/>
                      <a:pt x="276" y="1028"/>
                      <a:pt x="301" y="1053"/>
                    </a:cubicBezTo>
                    <a:cubicBezTo>
                      <a:pt x="326" y="1053"/>
                      <a:pt x="351" y="1053"/>
                      <a:pt x="401" y="1078"/>
                    </a:cubicBezTo>
                    <a:cubicBezTo>
                      <a:pt x="451" y="1078"/>
                      <a:pt x="502" y="1104"/>
                      <a:pt x="577" y="1129"/>
                    </a:cubicBezTo>
                    <a:lnTo>
                      <a:pt x="602" y="1129"/>
                    </a:lnTo>
                    <a:cubicBezTo>
                      <a:pt x="627" y="1154"/>
                      <a:pt x="627" y="1204"/>
                      <a:pt x="627" y="1229"/>
                    </a:cubicBezTo>
                    <a:cubicBezTo>
                      <a:pt x="677" y="1354"/>
                      <a:pt x="702" y="1479"/>
                      <a:pt x="727" y="1605"/>
                    </a:cubicBezTo>
                    <a:cubicBezTo>
                      <a:pt x="727" y="1630"/>
                      <a:pt x="727" y="1655"/>
                      <a:pt x="752" y="1655"/>
                    </a:cubicBezTo>
                    <a:lnTo>
                      <a:pt x="702" y="1655"/>
                    </a:lnTo>
                    <a:cubicBezTo>
                      <a:pt x="852" y="1755"/>
                      <a:pt x="1003" y="1855"/>
                      <a:pt x="1153" y="1931"/>
                    </a:cubicBezTo>
                    <a:cubicBezTo>
                      <a:pt x="1228" y="1981"/>
                      <a:pt x="1304" y="2006"/>
                      <a:pt x="1379" y="2031"/>
                    </a:cubicBezTo>
                    <a:lnTo>
                      <a:pt x="1404" y="2031"/>
                    </a:lnTo>
                    <a:cubicBezTo>
                      <a:pt x="1404" y="2056"/>
                      <a:pt x="1404" y="2081"/>
                      <a:pt x="1429" y="2081"/>
                    </a:cubicBezTo>
                    <a:cubicBezTo>
                      <a:pt x="1429" y="2106"/>
                      <a:pt x="1429" y="2106"/>
                      <a:pt x="1429" y="2106"/>
                    </a:cubicBezTo>
                    <a:cubicBezTo>
                      <a:pt x="1454" y="2131"/>
                      <a:pt x="1479" y="2156"/>
                      <a:pt x="1529" y="2181"/>
                    </a:cubicBezTo>
                    <a:cubicBezTo>
                      <a:pt x="1529" y="2156"/>
                      <a:pt x="1504" y="2131"/>
                      <a:pt x="1504" y="2106"/>
                    </a:cubicBezTo>
                    <a:cubicBezTo>
                      <a:pt x="1504" y="2081"/>
                      <a:pt x="1504" y="2081"/>
                      <a:pt x="1504" y="2056"/>
                    </a:cubicBezTo>
                    <a:cubicBezTo>
                      <a:pt x="1579" y="2081"/>
                      <a:pt x="1679" y="2106"/>
                      <a:pt x="1755" y="2131"/>
                    </a:cubicBezTo>
                    <a:lnTo>
                      <a:pt x="1855" y="2181"/>
                    </a:lnTo>
                    <a:lnTo>
                      <a:pt x="1880" y="2181"/>
                    </a:lnTo>
                    <a:cubicBezTo>
                      <a:pt x="1880" y="2181"/>
                      <a:pt x="1880" y="2206"/>
                      <a:pt x="1880" y="2206"/>
                    </a:cubicBezTo>
                    <a:lnTo>
                      <a:pt x="2331" y="1830"/>
                    </a:lnTo>
                    <a:cubicBezTo>
                      <a:pt x="2306" y="1830"/>
                      <a:pt x="2256" y="1855"/>
                      <a:pt x="2206" y="1855"/>
                    </a:cubicBezTo>
                    <a:cubicBezTo>
                      <a:pt x="2106" y="1906"/>
                      <a:pt x="2005" y="1956"/>
                      <a:pt x="1880" y="1981"/>
                    </a:cubicBezTo>
                    <a:cubicBezTo>
                      <a:pt x="1880" y="1981"/>
                      <a:pt x="1855" y="1981"/>
                      <a:pt x="1855" y="2006"/>
                    </a:cubicBezTo>
                    <a:cubicBezTo>
                      <a:pt x="1830" y="1981"/>
                      <a:pt x="1805" y="1981"/>
                      <a:pt x="1780" y="1981"/>
                    </a:cubicBezTo>
                    <a:cubicBezTo>
                      <a:pt x="1705" y="1956"/>
                      <a:pt x="1629" y="1931"/>
                      <a:pt x="1554" y="1906"/>
                    </a:cubicBezTo>
                    <a:cubicBezTo>
                      <a:pt x="1579" y="1880"/>
                      <a:pt x="1604" y="1880"/>
                      <a:pt x="1629" y="1855"/>
                    </a:cubicBezTo>
                    <a:cubicBezTo>
                      <a:pt x="1679" y="1830"/>
                      <a:pt x="1705" y="1805"/>
                      <a:pt x="1755" y="1805"/>
                    </a:cubicBezTo>
                    <a:cubicBezTo>
                      <a:pt x="1805" y="1780"/>
                      <a:pt x="1855" y="1755"/>
                      <a:pt x="1880" y="1730"/>
                    </a:cubicBezTo>
                    <a:cubicBezTo>
                      <a:pt x="1930" y="1705"/>
                      <a:pt x="1955" y="1680"/>
                      <a:pt x="2005" y="1655"/>
                    </a:cubicBezTo>
                    <a:cubicBezTo>
                      <a:pt x="2005" y="1630"/>
                      <a:pt x="2030" y="1630"/>
                      <a:pt x="2030" y="1630"/>
                    </a:cubicBezTo>
                    <a:cubicBezTo>
                      <a:pt x="2055" y="1605"/>
                      <a:pt x="2080" y="1580"/>
                      <a:pt x="2055" y="1555"/>
                    </a:cubicBezTo>
                    <a:cubicBezTo>
                      <a:pt x="2030" y="1530"/>
                      <a:pt x="2005" y="1505"/>
                      <a:pt x="1980" y="1479"/>
                    </a:cubicBezTo>
                    <a:cubicBezTo>
                      <a:pt x="1930" y="1479"/>
                      <a:pt x="1905" y="1454"/>
                      <a:pt x="1855" y="1429"/>
                    </a:cubicBezTo>
                    <a:cubicBezTo>
                      <a:pt x="1805" y="1429"/>
                      <a:pt x="1755" y="1404"/>
                      <a:pt x="1705" y="1379"/>
                    </a:cubicBezTo>
                    <a:cubicBezTo>
                      <a:pt x="1679" y="1379"/>
                      <a:pt x="1629" y="1354"/>
                      <a:pt x="1579" y="1329"/>
                    </a:cubicBezTo>
                    <a:cubicBezTo>
                      <a:pt x="1554" y="1329"/>
                      <a:pt x="1504" y="1304"/>
                      <a:pt x="1479" y="1279"/>
                    </a:cubicBezTo>
                    <a:cubicBezTo>
                      <a:pt x="1454" y="1279"/>
                      <a:pt x="1404" y="1254"/>
                      <a:pt x="1379" y="1254"/>
                    </a:cubicBezTo>
                    <a:cubicBezTo>
                      <a:pt x="1404" y="1229"/>
                      <a:pt x="1404" y="1229"/>
                      <a:pt x="1404" y="1229"/>
                    </a:cubicBezTo>
                    <a:cubicBezTo>
                      <a:pt x="1454" y="1179"/>
                      <a:pt x="1504" y="1154"/>
                      <a:pt x="1554" y="1104"/>
                    </a:cubicBezTo>
                    <a:cubicBezTo>
                      <a:pt x="1579" y="1078"/>
                      <a:pt x="1604" y="1053"/>
                      <a:pt x="1654" y="1028"/>
                    </a:cubicBezTo>
                    <a:cubicBezTo>
                      <a:pt x="1654" y="1028"/>
                      <a:pt x="1654" y="1053"/>
                      <a:pt x="1679" y="1053"/>
                    </a:cubicBezTo>
                    <a:cubicBezTo>
                      <a:pt x="1755" y="1078"/>
                      <a:pt x="1830" y="1104"/>
                      <a:pt x="1930" y="1129"/>
                    </a:cubicBezTo>
                    <a:cubicBezTo>
                      <a:pt x="2005" y="1129"/>
                      <a:pt x="2106" y="1154"/>
                      <a:pt x="2181" y="1179"/>
                    </a:cubicBezTo>
                    <a:cubicBezTo>
                      <a:pt x="2195" y="1186"/>
                      <a:pt x="2208" y="1189"/>
                      <a:pt x="2219" y="1189"/>
                    </a:cubicBezTo>
                    <a:cubicBezTo>
                      <a:pt x="2246" y="1189"/>
                      <a:pt x="2263" y="1171"/>
                      <a:pt x="2281" y="1154"/>
                    </a:cubicBezTo>
                    <a:cubicBezTo>
                      <a:pt x="2281" y="1104"/>
                      <a:pt x="2256" y="1078"/>
                      <a:pt x="2231" y="1053"/>
                    </a:cubicBezTo>
                    <a:cubicBezTo>
                      <a:pt x="2131" y="1028"/>
                      <a:pt x="2055" y="1003"/>
                      <a:pt x="1955" y="978"/>
                    </a:cubicBezTo>
                    <a:cubicBezTo>
                      <a:pt x="1905" y="953"/>
                      <a:pt x="1830" y="953"/>
                      <a:pt x="1780" y="928"/>
                    </a:cubicBezTo>
                    <a:cubicBezTo>
                      <a:pt x="1805" y="903"/>
                      <a:pt x="1805" y="903"/>
                      <a:pt x="1830" y="878"/>
                    </a:cubicBezTo>
                    <a:cubicBezTo>
                      <a:pt x="1855" y="853"/>
                      <a:pt x="1880" y="828"/>
                      <a:pt x="1905" y="828"/>
                    </a:cubicBezTo>
                    <a:cubicBezTo>
                      <a:pt x="1930" y="803"/>
                      <a:pt x="1955" y="778"/>
                      <a:pt x="1980" y="753"/>
                    </a:cubicBezTo>
                    <a:cubicBezTo>
                      <a:pt x="2030" y="728"/>
                      <a:pt x="2055" y="703"/>
                      <a:pt x="2106" y="652"/>
                    </a:cubicBezTo>
                    <a:cubicBezTo>
                      <a:pt x="2131" y="652"/>
                      <a:pt x="2131" y="627"/>
                      <a:pt x="2106" y="602"/>
                    </a:cubicBezTo>
                    <a:cubicBezTo>
                      <a:pt x="2106" y="602"/>
                      <a:pt x="2080" y="577"/>
                      <a:pt x="2080" y="577"/>
                    </a:cubicBezTo>
                    <a:cubicBezTo>
                      <a:pt x="2055" y="577"/>
                      <a:pt x="2055" y="602"/>
                      <a:pt x="2055" y="602"/>
                    </a:cubicBezTo>
                    <a:cubicBezTo>
                      <a:pt x="2005" y="627"/>
                      <a:pt x="1955" y="677"/>
                      <a:pt x="1930" y="703"/>
                    </a:cubicBezTo>
                    <a:cubicBezTo>
                      <a:pt x="1880" y="728"/>
                      <a:pt x="1830" y="778"/>
                      <a:pt x="1780" y="828"/>
                    </a:cubicBezTo>
                    <a:cubicBezTo>
                      <a:pt x="1780" y="828"/>
                      <a:pt x="1755" y="828"/>
                      <a:pt x="1755" y="853"/>
                    </a:cubicBezTo>
                    <a:cubicBezTo>
                      <a:pt x="1755" y="803"/>
                      <a:pt x="1755" y="753"/>
                      <a:pt x="1755" y="728"/>
                    </a:cubicBezTo>
                    <a:cubicBezTo>
                      <a:pt x="1755" y="627"/>
                      <a:pt x="1755" y="552"/>
                      <a:pt x="1755" y="452"/>
                    </a:cubicBezTo>
                    <a:cubicBezTo>
                      <a:pt x="1755" y="402"/>
                      <a:pt x="1730" y="377"/>
                      <a:pt x="1705" y="377"/>
                    </a:cubicBezTo>
                    <a:cubicBezTo>
                      <a:pt x="1654" y="377"/>
                      <a:pt x="1629" y="402"/>
                      <a:pt x="1629" y="452"/>
                    </a:cubicBezTo>
                    <a:cubicBezTo>
                      <a:pt x="1629" y="527"/>
                      <a:pt x="1629" y="627"/>
                      <a:pt x="1629" y="703"/>
                    </a:cubicBezTo>
                    <a:cubicBezTo>
                      <a:pt x="1629" y="778"/>
                      <a:pt x="1604" y="878"/>
                      <a:pt x="1604" y="953"/>
                    </a:cubicBezTo>
                    <a:cubicBezTo>
                      <a:pt x="1604" y="953"/>
                      <a:pt x="1604" y="953"/>
                      <a:pt x="1604" y="978"/>
                    </a:cubicBezTo>
                    <a:cubicBezTo>
                      <a:pt x="1579" y="1003"/>
                      <a:pt x="1554" y="1028"/>
                      <a:pt x="1504" y="1053"/>
                    </a:cubicBezTo>
                    <a:cubicBezTo>
                      <a:pt x="1454" y="1104"/>
                      <a:pt x="1429" y="1129"/>
                      <a:pt x="1379" y="1179"/>
                    </a:cubicBezTo>
                    <a:cubicBezTo>
                      <a:pt x="1379" y="1154"/>
                      <a:pt x="1379" y="1154"/>
                      <a:pt x="1379" y="1129"/>
                    </a:cubicBezTo>
                    <a:cubicBezTo>
                      <a:pt x="1354" y="1078"/>
                      <a:pt x="1354" y="1028"/>
                      <a:pt x="1354" y="978"/>
                    </a:cubicBezTo>
                    <a:cubicBezTo>
                      <a:pt x="1329" y="928"/>
                      <a:pt x="1329" y="878"/>
                      <a:pt x="1304" y="828"/>
                    </a:cubicBezTo>
                    <a:cubicBezTo>
                      <a:pt x="1304" y="803"/>
                      <a:pt x="1304" y="778"/>
                      <a:pt x="1304" y="753"/>
                    </a:cubicBezTo>
                    <a:cubicBezTo>
                      <a:pt x="1304" y="753"/>
                      <a:pt x="1278" y="728"/>
                      <a:pt x="1278" y="703"/>
                    </a:cubicBezTo>
                    <a:cubicBezTo>
                      <a:pt x="1278" y="703"/>
                      <a:pt x="1278" y="703"/>
                      <a:pt x="1278" y="677"/>
                    </a:cubicBezTo>
                    <a:cubicBezTo>
                      <a:pt x="1278" y="677"/>
                      <a:pt x="1253" y="652"/>
                      <a:pt x="1228" y="652"/>
                    </a:cubicBezTo>
                    <a:lnTo>
                      <a:pt x="1203" y="652"/>
                    </a:lnTo>
                    <a:cubicBezTo>
                      <a:pt x="1178" y="677"/>
                      <a:pt x="1153" y="703"/>
                      <a:pt x="1128" y="703"/>
                    </a:cubicBezTo>
                    <a:cubicBezTo>
                      <a:pt x="1103" y="728"/>
                      <a:pt x="1078" y="753"/>
                      <a:pt x="1053" y="778"/>
                    </a:cubicBezTo>
                    <a:cubicBezTo>
                      <a:pt x="1028" y="778"/>
                      <a:pt x="1003" y="803"/>
                      <a:pt x="978" y="828"/>
                    </a:cubicBezTo>
                    <a:cubicBezTo>
                      <a:pt x="953" y="853"/>
                      <a:pt x="928" y="878"/>
                      <a:pt x="903" y="903"/>
                    </a:cubicBezTo>
                    <a:cubicBezTo>
                      <a:pt x="877" y="928"/>
                      <a:pt x="852" y="953"/>
                      <a:pt x="827" y="978"/>
                    </a:cubicBezTo>
                    <a:cubicBezTo>
                      <a:pt x="827" y="978"/>
                      <a:pt x="802" y="1003"/>
                      <a:pt x="777" y="1003"/>
                    </a:cubicBezTo>
                    <a:cubicBezTo>
                      <a:pt x="752" y="1053"/>
                      <a:pt x="727" y="1078"/>
                      <a:pt x="702" y="1104"/>
                    </a:cubicBezTo>
                    <a:cubicBezTo>
                      <a:pt x="702" y="1078"/>
                      <a:pt x="702" y="1053"/>
                      <a:pt x="702" y="1028"/>
                    </a:cubicBezTo>
                    <a:cubicBezTo>
                      <a:pt x="677" y="978"/>
                      <a:pt x="677" y="903"/>
                      <a:pt x="652" y="853"/>
                    </a:cubicBezTo>
                    <a:cubicBezTo>
                      <a:pt x="652" y="828"/>
                      <a:pt x="652" y="803"/>
                      <a:pt x="652" y="778"/>
                    </a:cubicBezTo>
                    <a:cubicBezTo>
                      <a:pt x="652" y="753"/>
                      <a:pt x="652" y="753"/>
                      <a:pt x="677" y="753"/>
                    </a:cubicBezTo>
                    <a:cubicBezTo>
                      <a:pt x="677" y="703"/>
                      <a:pt x="702" y="652"/>
                      <a:pt x="727" y="602"/>
                    </a:cubicBezTo>
                    <a:cubicBezTo>
                      <a:pt x="777" y="552"/>
                      <a:pt x="802" y="477"/>
                      <a:pt x="827" y="427"/>
                    </a:cubicBezTo>
                    <a:cubicBezTo>
                      <a:pt x="852" y="377"/>
                      <a:pt x="852" y="302"/>
                      <a:pt x="877" y="251"/>
                    </a:cubicBezTo>
                    <a:cubicBezTo>
                      <a:pt x="903" y="201"/>
                      <a:pt x="928" y="126"/>
                      <a:pt x="953" y="76"/>
                    </a:cubicBezTo>
                    <a:cubicBezTo>
                      <a:pt x="953" y="51"/>
                      <a:pt x="928" y="26"/>
                      <a:pt x="9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8"/>
              <p:cNvSpPr/>
              <p:nvPr/>
            </p:nvSpPr>
            <p:spPr>
              <a:xfrm>
                <a:off x="5158675" y="1610300"/>
                <a:ext cx="101525" cy="64550"/>
              </a:xfrm>
              <a:custGeom>
                <a:avLst/>
                <a:gdLst/>
                <a:ahLst/>
                <a:cxnLst/>
                <a:rect l="l" t="t" r="r" b="b"/>
                <a:pathLst>
                  <a:path w="4061" h="2582" extrusionOk="0">
                    <a:moveTo>
                      <a:pt x="502" y="1"/>
                    </a:moveTo>
                    <a:lnTo>
                      <a:pt x="1" y="903"/>
                    </a:lnTo>
                    <a:lnTo>
                      <a:pt x="3184" y="2582"/>
                    </a:lnTo>
                    <a:lnTo>
                      <a:pt x="4061" y="1855"/>
                    </a:lnTo>
                    <a:lnTo>
                      <a:pt x="5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8"/>
              <p:cNvSpPr/>
              <p:nvPr/>
            </p:nvSpPr>
            <p:spPr>
              <a:xfrm>
                <a:off x="5018950" y="1127225"/>
                <a:ext cx="161675" cy="137850"/>
              </a:xfrm>
              <a:custGeom>
                <a:avLst/>
                <a:gdLst/>
                <a:ahLst/>
                <a:cxnLst/>
                <a:rect l="l" t="t" r="r" b="b"/>
                <a:pathLst>
                  <a:path w="6467" h="5514" extrusionOk="0">
                    <a:moveTo>
                      <a:pt x="3234" y="0"/>
                    </a:moveTo>
                    <a:cubicBezTo>
                      <a:pt x="1454" y="0"/>
                      <a:pt x="1" y="1253"/>
                      <a:pt x="1" y="2757"/>
                    </a:cubicBezTo>
                    <a:cubicBezTo>
                      <a:pt x="1" y="4286"/>
                      <a:pt x="1454" y="5514"/>
                      <a:pt x="3234" y="5514"/>
                    </a:cubicBezTo>
                    <a:cubicBezTo>
                      <a:pt x="5013" y="5514"/>
                      <a:pt x="6467" y="4286"/>
                      <a:pt x="6467" y="2757"/>
                    </a:cubicBezTo>
                    <a:cubicBezTo>
                      <a:pt x="6467" y="1253"/>
                      <a:pt x="5013" y="0"/>
                      <a:pt x="3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8"/>
              <p:cNvSpPr/>
              <p:nvPr/>
            </p:nvSpPr>
            <p:spPr>
              <a:xfrm>
                <a:off x="5022725" y="1083350"/>
                <a:ext cx="142875" cy="158575"/>
              </a:xfrm>
              <a:custGeom>
                <a:avLst/>
                <a:gdLst/>
                <a:ahLst/>
                <a:cxnLst/>
                <a:rect l="l" t="t" r="r" b="b"/>
                <a:pathLst>
                  <a:path w="5715" h="6343" extrusionOk="0">
                    <a:moveTo>
                      <a:pt x="0" y="1"/>
                    </a:moveTo>
                    <a:lnTo>
                      <a:pt x="677" y="4312"/>
                    </a:lnTo>
                    <a:cubicBezTo>
                      <a:pt x="850" y="5473"/>
                      <a:pt x="1851" y="6342"/>
                      <a:pt x="3033" y="6342"/>
                    </a:cubicBezTo>
                    <a:cubicBezTo>
                      <a:pt x="3049" y="6342"/>
                      <a:pt x="3066" y="6342"/>
                      <a:pt x="3083" y="6342"/>
                    </a:cubicBezTo>
                    <a:cubicBezTo>
                      <a:pt x="4612" y="6317"/>
                      <a:pt x="5714" y="4913"/>
                      <a:pt x="5389" y="3434"/>
                    </a:cubicBezTo>
                    <a:lnTo>
                      <a:pt x="4687" y="176"/>
                    </a:lnTo>
                    <a:lnTo>
                      <a:pt x="0" y="1"/>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8"/>
              <p:cNvSpPr/>
              <p:nvPr/>
            </p:nvSpPr>
            <p:spPr>
              <a:xfrm>
                <a:off x="5022725" y="1083350"/>
                <a:ext cx="128450" cy="73175"/>
              </a:xfrm>
              <a:custGeom>
                <a:avLst/>
                <a:gdLst/>
                <a:ahLst/>
                <a:cxnLst/>
                <a:rect l="l" t="t" r="r" b="b"/>
                <a:pathLst>
                  <a:path w="5138" h="2927" extrusionOk="0">
                    <a:moveTo>
                      <a:pt x="0" y="1"/>
                    </a:moveTo>
                    <a:lnTo>
                      <a:pt x="401" y="2657"/>
                    </a:lnTo>
                    <a:cubicBezTo>
                      <a:pt x="827" y="2795"/>
                      <a:pt x="1441" y="2927"/>
                      <a:pt x="2234" y="2927"/>
                    </a:cubicBezTo>
                    <a:cubicBezTo>
                      <a:pt x="3026" y="2927"/>
                      <a:pt x="3998" y="2795"/>
                      <a:pt x="5138" y="2407"/>
                    </a:cubicBezTo>
                    <a:lnTo>
                      <a:pt x="4687" y="176"/>
                    </a:lnTo>
                    <a:lnTo>
                      <a:pt x="0" y="1"/>
                    </a:ln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8"/>
              <p:cNvSpPr/>
              <p:nvPr/>
            </p:nvSpPr>
            <p:spPr>
              <a:xfrm>
                <a:off x="4844775" y="516700"/>
                <a:ext cx="626575" cy="569300"/>
              </a:xfrm>
              <a:custGeom>
                <a:avLst/>
                <a:gdLst/>
                <a:ahLst/>
                <a:cxnLst/>
                <a:rect l="l" t="t" r="r" b="b"/>
                <a:pathLst>
                  <a:path w="25063" h="22772" extrusionOk="0">
                    <a:moveTo>
                      <a:pt x="12493" y="0"/>
                    </a:moveTo>
                    <a:cubicBezTo>
                      <a:pt x="6706" y="0"/>
                      <a:pt x="1681" y="4234"/>
                      <a:pt x="877" y="10085"/>
                    </a:cubicBezTo>
                    <a:cubicBezTo>
                      <a:pt x="0" y="16501"/>
                      <a:pt x="5314" y="20712"/>
                      <a:pt x="11604" y="22316"/>
                    </a:cubicBezTo>
                    <a:cubicBezTo>
                      <a:pt x="12816" y="22626"/>
                      <a:pt x="13938" y="22771"/>
                      <a:pt x="14971" y="22771"/>
                    </a:cubicBezTo>
                    <a:cubicBezTo>
                      <a:pt x="20456" y="22771"/>
                      <a:pt x="23448" y="18671"/>
                      <a:pt x="24186" y="13293"/>
                    </a:cubicBezTo>
                    <a:cubicBezTo>
                      <a:pt x="25063" y="6902"/>
                      <a:pt x="20552" y="987"/>
                      <a:pt x="14111" y="110"/>
                    </a:cubicBezTo>
                    <a:cubicBezTo>
                      <a:pt x="13567" y="36"/>
                      <a:pt x="13027" y="0"/>
                      <a:pt x="12493" y="0"/>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8"/>
              <p:cNvSpPr/>
              <p:nvPr/>
            </p:nvSpPr>
            <p:spPr>
              <a:xfrm>
                <a:off x="4781475" y="558650"/>
                <a:ext cx="628475" cy="556350"/>
              </a:xfrm>
              <a:custGeom>
                <a:avLst/>
                <a:gdLst/>
                <a:ahLst/>
                <a:cxnLst/>
                <a:rect l="l" t="t" r="r" b="b"/>
                <a:pathLst>
                  <a:path w="25139" h="22254" extrusionOk="0">
                    <a:moveTo>
                      <a:pt x="12757" y="1"/>
                    </a:moveTo>
                    <a:cubicBezTo>
                      <a:pt x="11974" y="1"/>
                      <a:pt x="11177" y="77"/>
                      <a:pt x="10377" y="237"/>
                    </a:cubicBezTo>
                    <a:cubicBezTo>
                      <a:pt x="4111" y="1515"/>
                      <a:pt x="1" y="7405"/>
                      <a:pt x="1204" y="13420"/>
                    </a:cubicBezTo>
                    <a:cubicBezTo>
                      <a:pt x="2253" y="18666"/>
                      <a:pt x="7001" y="22254"/>
                      <a:pt x="12371" y="22254"/>
                    </a:cubicBezTo>
                    <a:cubicBezTo>
                      <a:pt x="13158" y="22254"/>
                      <a:pt x="13959" y="22176"/>
                      <a:pt x="14763" y="22016"/>
                    </a:cubicBezTo>
                    <a:cubicBezTo>
                      <a:pt x="21029" y="20763"/>
                      <a:pt x="25139" y="14873"/>
                      <a:pt x="23936" y="8858"/>
                    </a:cubicBezTo>
                    <a:cubicBezTo>
                      <a:pt x="22886" y="3609"/>
                      <a:pt x="18132" y="1"/>
                      <a:pt x="12757"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8"/>
              <p:cNvSpPr/>
              <p:nvPr/>
            </p:nvSpPr>
            <p:spPr>
              <a:xfrm>
                <a:off x="5090375" y="763800"/>
                <a:ext cx="82750" cy="96525"/>
              </a:xfrm>
              <a:custGeom>
                <a:avLst/>
                <a:gdLst/>
                <a:ahLst/>
                <a:cxnLst/>
                <a:rect l="l" t="t" r="r" b="b"/>
                <a:pathLst>
                  <a:path w="3310" h="3861" fill="none" extrusionOk="0">
                    <a:moveTo>
                      <a:pt x="3309" y="728"/>
                    </a:moveTo>
                    <a:cubicBezTo>
                      <a:pt x="3309" y="728"/>
                      <a:pt x="126" y="3860"/>
                      <a:pt x="1" y="1"/>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8"/>
              <p:cNvSpPr/>
              <p:nvPr/>
            </p:nvSpPr>
            <p:spPr>
              <a:xfrm>
                <a:off x="4869825" y="729975"/>
                <a:ext cx="66450" cy="95875"/>
              </a:xfrm>
              <a:custGeom>
                <a:avLst/>
                <a:gdLst/>
                <a:ahLst/>
                <a:cxnLst/>
                <a:rect l="l" t="t" r="r" b="b"/>
                <a:pathLst>
                  <a:path w="2658" h="3835" fill="none" extrusionOk="0">
                    <a:moveTo>
                      <a:pt x="2582" y="552"/>
                    </a:moveTo>
                    <a:cubicBezTo>
                      <a:pt x="2657" y="476"/>
                      <a:pt x="327" y="3835"/>
                      <a:pt x="1" y="0"/>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8"/>
              <p:cNvSpPr/>
              <p:nvPr/>
            </p:nvSpPr>
            <p:spPr>
              <a:xfrm>
                <a:off x="4963825" y="926725"/>
                <a:ext cx="40125" cy="26325"/>
              </a:xfrm>
              <a:custGeom>
                <a:avLst/>
                <a:gdLst/>
                <a:ahLst/>
                <a:cxnLst/>
                <a:rect l="l" t="t" r="r" b="b"/>
                <a:pathLst>
                  <a:path w="1605" h="1053" fill="none" extrusionOk="0">
                    <a:moveTo>
                      <a:pt x="1529" y="0"/>
                    </a:moveTo>
                    <a:cubicBezTo>
                      <a:pt x="1529" y="0"/>
                      <a:pt x="1604" y="902"/>
                      <a:pt x="877" y="977"/>
                    </a:cubicBezTo>
                    <a:cubicBezTo>
                      <a:pt x="151" y="1053"/>
                      <a:pt x="0" y="251"/>
                      <a:pt x="0" y="251"/>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8"/>
              <p:cNvSpPr/>
              <p:nvPr/>
            </p:nvSpPr>
            <p:spPr>
              <a:xfrm>
                <a:off x="5101650" y="844375"/>
                <a:ext cx="80875" cy="49550"/>
              </a:xfrm>
              <a:custGeom>
                <a:avLst/>
                <a:gdLst/>
                <a:ahLst/>
                <a:cxnLst/>
                <a:rect l="l" t="t" r="r" b="b"/>
                <a:pathLst>
                  <a:path w="3235" h="1982" extrusionOk="0">
                    <a:moveTo>
                      <a:pt x="1477" y="1"/>
                    </a:moveTo>
                    <a:cubicBezTo>
                      <a:pt x="723" y="1"/>
                      <a:pt x="97" y="336"/>
                      <a:pt x="51" y="838"/>
                    </a:cubicBezTo>
                    <a:cubicBezTo>
                      <a:pt x="1" y="1364"/>
                      <a:pt x="653" y="1890"/>
                      <a:pt x="1505" y="1966"/>
                    </a:cubicBezTo>
                    <a:cubicBezTo>
                      <a:pt x="1600" y="1977"/>
                      <a:pt x="1694" y="1982"/>
                      <a:pt x="1786" y="1982"/>
                    </a:cubicBezTo>
                    <a:cubicBezTo>
                      <a:pt x="2538" y="1982"/>
                      <a:pt x="3139" y="1630"/>
                      <a:pt x="3184" y="1139"/>
                    </a:cubicBezTo>
                    <a:cubicBezTo>
                      <a:pt x="3234" y="612"/>
                      <a:pt x="2582" y="111"/>
                      <a:pt x="1705" y="11"/>
                    </a:cubicBezTo>
                    <a:cubicBezTo>
                      <a:pt x="1628" y="4"/>
                      <a:pt x="1552" y="1"/>
                      <a:pt x="1477"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8"/>
              <p:cNvSpPr/>
              <p:nvPr/>
            </p:nvSpPr>
            <p:spPr>
              <a:xfrm>
                <a:off x="4830350" y="816825"/>
                <a:ext cx="80850" cy="49550"/>
              </a:xfrm>
              <a:custGeom>
                <a:avLst/>
                <a:gdLst/>
                <a:ahLst/>
                <a:cxnLst/>
                <a:rect l="l" t="t" r="r" b="b"/>
                <a:pathLst>
                  <a:path w="3234" h="1982" extrusionOk="0">
                    <a:moveTo>
                      <a:pt x="1488" y="0"/>
                    </a:moveTo>
                    <a:cubicBezTo>
                      <a:pt x="729" y="0"/>
                      <a:pt x="97" y="356"/>
                      <a:pt x="51" y="837"/>
                    </a:cubicBezTo>
                    <a:cubicBezTo>
                      <a:pt x="1" y="1388"/>
                      <a:pt x="652" y="1890"/>
                      <a:pt x="1530" y="1965"/>
                    </a:cubicBezTo>
                    <a:cubicBezTo>
                      <a:pt x="1623" y="1976"/>
                      <a:pt x="1715" y="1981"/>
                      <a:pt x="1805" y="1981"/>
                    </a:cubicBezTo>
                    <a:cubicBezTo>
                      <a:pt x="2538" y="1981"/>
                      <a:pt x="3139" y="1632"/>
                      <a:pt x="3184" y="1163"/>
                    </a:cubicBezTo>
                    <a:cubicBezTo>
                      <a:pt x="3234" y="612"/>
                      <a:pt x="2582" y="110"/>
                      <a:pt x="1705" y="10"/>
                    </a:cubicBezTo>
                    <a:cubicBezTo>
                      <a:pt x="1632" y="4"/>
                      <a:pt x="1560" y="0"/>
                      <a:pt x="148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8"/>
              <p:cNvSpPr/>
              <p:nvPr/>
            </p:nvSpPr>
            <p:spPr>
              <a:xfrm>
                <a:off x="4937500" y="800150"/>
                <a:ext cx="35750" cy="47650"/>
              </a:xfrm>
              <a:custGeom>
                <a:avLst/>
                <a:gdLst/>
                <a:ahLst/>
                <a:cxnLst/>
                <a:rect l="l" t="t" r="r" b="b"/>
                <a:pathLst>
                  <a:path w="1430" h="1906" fill="none" extrusionOk="0">
                    <a:moveTo>
                      <a:pt x="1429" y="577"/>
                    </a:moveTo>
                    <a:cubicBezTo>
                      <a:pt x="1429" y="577"/>
                      <a:pt x="452" y="0"/>
                      <a:pt x="226" y="953"/>
                    </a:cubicBezTo>
                    <a:cubicBezTo>
                      <a:pt x="1" y="1905"/>
                      <a:pt x="1254" y="1404"/>
                      <a:pt x="1254" y="1404"/>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8"/>
              <p:cNvSpPr/>
              <p:nvPr/>
            </p:nvSpPr>
            <p:spPr>
              <a:xfrm>
                <a:off x="4864200" y="506100"/>
                <a:ext cx="615925" cy="319125"/>
              </a:xfrm>
              <a:custGeom>
                <a:avLst/>
                <a:gdLst/>
                <a:ahLst/>
                <a:cxnLst/>
                <a:rect l="l" t="t" r="r" b="b"/>
                <a:pathLst>
                  <a:path w="24637" h="12765" extrusionOk="0">
                    <a:moveTo>
                      <a:pt x="10267" y="1"/>
                    </a:moveTo>
                    <a:cubicBezTo>
                      <a:pt x="8991" y="1"/>
                      <a:pt x="7614" y="188"/>
                      <a:pt x="6166" y="660"/>
                    </a:cubicBezTo>
                    <a:cubicBezTo>
                      <a:pt x="978" y="2364"/>
                      <a:pt x="0" y="6524"/>
                      <a:pt x="0" y="6524"/>
                    </a:cubicBezTo>
                    <a:lnTo>
                      <a:pt x="5714" y="7527"/>
                    </a:lnTo>
                    <a:cubicBezTo>
                      <a:pt x="6316" y="7633"/>
                      <a:pt x="6920" y="7685"/>
                      <a:pt x="7521" y="7685"/>
                    </a:cubicBezTo>
                    <a:cubicBezTo>
                      <a:pt x="9901" y="7685"/>
                      <a:pt x="12229" y="6867"/>
                      <a:pt x="14111" y="5346"/>
                    </a:cubicBezTo>
                    <a:cubicBezTo>
                      <a:pt x="15138" y="8680"/>
                      <a:pt x="16291" y="11712"/>
                      <a:pt x="20827" y="12614"/>
                    </a:cubicBezTo>
                    <a:lnTo>
                      <a:pt x="21404" y="12765"/>
                    </a:lnTo>
                    <a:cubicBezTo>
                      <a:pt x="21404" y="12765"/>
                      <a:pt x="24637" y="5371"/>
                      <a:pt x="16667" y="1537"/>
                    </a:cubicBezTo>
                    <a:cubicBezTo>
                      <a:pt x="15143" y="809"/>
                      <a:pt x="12923" y="1"/>
                      <a:pt x="10267"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8"/>
              <p:cNvSpPr/>
              <p:nvPr/>
            </p:nvSpPr>
            <p:spPr>
              <a:xfrm>
                <a:off x="5322225" y="817875"/>
                <a:ext cx="137425" cy="98850"/>
              </a:xfrm>
              <a:custGeom>
                <a:avLst/>
                <a:gdLst/>
                <a:ahLst/>
                <a:cxnLst/>
                <a:rect l="l" t="t" r="r" b="b"/>
                <a:pathLst>
                  <a:path w="5497" h="3954" extrusionOk="0">
                    <a:moveTo>
                      <a:pt x="3586" y="0"/>
                    </a:moveTo>
                    <a:cubicBezTo>
                      <a:pt x="3286" y="0"/>
                      <a:pt x="2928" y="45"/>
                      <a:pt x="2506" y="143"/>
                    </a:cubicBezTo>
                    <a:cubicBezTo>
                      <a:pt x="2506" y="143"/>
                      <a:pt x="0" y="3026"/>
                      <a:pt x="1980" y="3953"/>
                    </a:cubicBezTo>
                    <a:cubicBezTo>
                      <a:pt x="1980" y="3953"/>
                      <a:pt x="3384" y="3727"/>
                      <a:pt x="4035" y="3001"/>
                    </a:cubicBezTo>
                    <a:cubicBezTo>
                      <a:pt x="5075" y="1809"/>
                      <a:pt x="5497" y="0"/>
                      <a:pt x="3586"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8"/>
              <p:cNvSpPr/>
              <p:nvPr/>
            </p:nvSpPr>
            <p:spPr>
              <a:xfrm>
                <a:off x="5381100" y="855025"/>
                <a:ext cx="34250" cy="29725"/>
              </a:xfrm>
              <a:custGeom>
                <a:avLst/>
                <a:gdLst/>
                <a:ahLst/>
                <a:cxnLst/>
                <a:rect l="l" t="t" r="r" b="b"/>
                <a:pathLst>
                  <a:path w="1370" h="1189" extrusionOk="0">
                    <a:moveTo>
                      <a:pt x="732" y="1"/>
                    </a:moveTo>
                    <a:cubicBezTo>
                      <a:pt x="251" y="1"/>
                      <a:pt x="1" y="1189"/>
                      <a:pt x="1" y="1189"/>
                    </a:cubicBezTo>
                    <a:cubicBezTo>
                      <a:pt x="1" y="1189"/>
                      <a:pt x="187" y="668"/>
                      <a:pt x="575" y="668"/>
                    </a:cubicBezTo>
                    <a:cubicBezTo>
                      <a:pt x="637" y="668"/>
                      <a:pt x="705" y="681"/>
                      <a:pt x="778" y="713"/>
                    </a:cubicBezTo>
                    <a:cubicBezTo>
                      <a:pt x="859" y="746"/>
                      <a:pt x="932" y="761"/>
                      <a:pt x="994" y="761"/>
                    </a:cubicBezTo>
                    <a:cubicBezTo>
                      <a:pt x="1351" y="761"/>
                      <a:pt x="1369" y="271"/>
                      <a:pt x="878" y="36"/>
                    </a:cubicBezTo>
                    <a:cubicBezTo>
                      <a:pt x="827" y="12"/>
                      <a:pt x="779" y="1"/>
                      <a:pt x="732" y="1"/>
                    </a:cubicBezTo>
                    <a:close/>
                  </a:path>
                </a:pathLst>
              </a:custGeom>
              <a:solidFill>
                <a:srgbClr val="FFA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8"/>
              <p:cNvSpPr/>
              <p:nvPr/>
            </p:nvSpPr>
            <p:spPr>
              <a:xfrm>
                <a:off x="5288375" y="992500"/>
                <a:ext cx="236875" cy="258175"/>
              </a:xfrm>
              <a:custGeom>
                <a:avLst/>
                <a:gdLst/>
                <a:ahLst/>
                <a:cxnLst/>
                <a:rect l="l" t="t" r="r" b="b"/>
                <a:pathLst>
                  <a:path w="9475" h="10327" extrusionOk="0">
                    <a:moveTo>
                      <a:pt x="4211" y="1"/>
                    </a:moveTo>
                    <a:lnTo>
                      <a:pt x="1780" y="2156"/>
                    </a:lnTo>
                    <a:cubicBezTo>
                      <a:pt x="1780" y="2156"/>
                      <a:pt x="1" y="8722"/>
                      <a:pt x="3936" y="10326"/>
                    </a:cubicBezTo>
                    <a:lnTo>
                      <a:pt x="9474" y="7895"/>
                    </a:lnTo>
                    <a:cubicBezTo>
                      <a:pt x="9474" y="7895"/>
                      <a:pt x="3560" y="2833"/>
                      <a:pt x="4211"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8"/>
              <p:cNvSpPr/>
              <p:nvPr/>
            </p:nvSpPr>
            <p:spPr>
              <a:xfrm>
                <a:off x="5370450" y="938550"/>
                <a:ext cx="75850" cy="76525"/>
              </a:xfrm>
              <a:custGeom>
                <a:avLst/>
                <a:gdLst/>
                <a:ahLst/>
                <a:cxnLst/>
                <a:rect l="l" t="t" r="r" b="b"/>
                <a:pathLst>
                  <a:path w="3034" h="3061" extrusionOk="0">
                    <a:moveTo>
                      <a:pt x="1223" y="0"/>
                    </a:moveTo>
                    <a:cubicBezTo>
                      <a:pt x="85" y="0"/>
                      <a:pt x="1" y="3061"/>
                      <a:pt x="1" y="3061"/>
                    </a:cubicBezTo>
                    <a:cubicBezTo>
                      <a:pt x="1" y="3061"/>
                      <a:pt x="3033" y="730"/>
                      <a:pt x="1555" y="78"/>
                    </a:cubicBezTo>
                    <a:cubicBezTo>
                      <a:pt x="1435" y="25"/>
                      <a:pt x="1325" y="0"/>
                      <a:pt x="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8"/>
              <p:cNvSpPr/>
              <p:nvPr/>
            </p:nvSpPr>
            <p:spPr>
              <a:xfrm>
                <a:off x="5370450" y="969550"/>
                <a:ext cx="101700" cy="45900"/>
              </a:xfrm>
              <a:custGeom>
                <a:avLst/>
                <a:gdLst/>
                <a:ahLst/>
                <a:cxnLst/>
                <a:rect l="l" t="t" r="r" b="b"/>
                <a:pathLst>
                  <a:path w="4068" h="1836" extrusionOk="0">
                    <a:moveTo>
                      <a:pt x="2498" y="1"/>
                    </a:moveTo>
                    <a:cubicBezTo>
                      <a:pt x="1401" y="1"/>
                      <a:pt x="1" y="1821"/>
                      <a:pt x="1" y="1821"/>
                    </a:cubicBezTo>
                    <a:cubicBezTo>
                      <a:pt x="1" y="1821"/>
                      <a:pt x="245" y="1835"/>
                      <a:pt x="604" y="1835"/>
                    </a:cubicBezTo>
                    <a:cubicBezTo>
                      <a:pt x="1751" y="1835"/>
                      <a:pt x="4067" y="1690"/>
                      <a:pt x="3284" y="467"/>
                    </a:cubicBezTo>
                    <a:cubicBezTo>
                      <a:pt x="3066" y="133"/>
                      <a:pt x="2793" y="1"/>
                      <a:pt x="2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8"/>
              <p:cNvSpPr/>
              <p:nvPr/>
            </p:nvSpPr>
            <p:spPr>
              <a:xfrm>
                <a:off x="5331600" y="992500"/>
                <a:ext cx="62075" cy="62050"/>
              </a:xfrm>
              <a:custGeom>
                <a:avLst/>
                <a:gdLst/>
                <a:ahLst/>
                <a:cxnLst/>
                <a:rect l="l" t="t" r="r" b="b"/>
                <a:pathLst>
                  <a:path w="2483" h="2482" extrusionOk="0">
                    <a:moveTo>
                      <a:pt x="2482" y="1"/>
                    </a:moveTo>
                    <a:cubicBezTo>
                      <a:pt x="2482" y="1"/>
                      <a:pt x="477" y="728"/>
                      <a:pt x="1" y="2482"/>
                    </a:cubicBezTo>
                    <a:lnTo>
                      <a:pt x="2457" y="803"/>
                    </a:lnTo>
                    <a:lnTo>
                      <a:pt x="24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8"/>
              <p:cNvSpPr/>
              <p:nvPr/>
            </p:nvSpPr>
            <p:spPr>
              <a:xfrm>
                <a:off x="4865450" y="1768825"/>
                <a:ext cx="84600" cy="88375"/>
              </a:xfrm>
              <a:custGeom>
                <a:avLst/>
                <a:gdLst/>
                <a:ahLst/>
                <a:cxnLst/>
                <a:rect l="l" t="t" r="r" b="b"/>
                <a:pathLst>
                  <a:path w="3384" h="3535" extrusionOk="0">
                    <a:moveTo>
                      <a:pt x="1955" y="777"/>
                    </a:move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54" y="1479"/>
                      <a:pt x="1529" y="1354"/>
                      <a:pt x="1504" y="1228"/>
                    </a:cubicBezTo>
                    <a:cubicBezTo>
                      <a:pt x="1479" y="1203"/>
                      <a:pt x="1479" y="1178"/>
                      <a:pt x="1479" y="1153"/>
                    </a:cubicBezTo>
                    <a:lnTo>
                      <a:pt x="1504" y="1153"/>
                    </a:ln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lose/>
                    <a:moveTo>
                      <a:pt x="877" y="1003"/>
                    </a:moveTo>
                    <a:cubicBezTo>
                      <a:pt x="903" y="1003"/>
                      <a:pt x="928" y="1003"/>
                      <a:pt x="953" y="1028"/>
                    </a:cubicBezTo>
                    <a:lnTo>
                      <a:pt x="1053" y="1028"/>
                    </a:lnTo>
                    <a:cubicBezTo>
                      <a:pt x="1078" y="1053"/>
                      <a:pt x="1103" y="1053"/>
                      <a:pt x="1153" y="1078"/>
                    </a:cubicBezTo>
                    <a:cubicBezTo>
                      <a:pt x="1203" y="1078"/>
                      <a:pt x="1253" y="1103"/>
                      <a:pt x="1329" y="1128"/>
                    </a:cubicBezTo>
                    <a:lnTo>
                      <a:pt x="1354" y="1128"/>
                    </a:ln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ubicBezTo>
                      <a:pt x="928" y="1078"/>
                      <a:pt x="903" y="1053"/>
                      <a:pt x="877" y="1003"/>
                    </a:cubicBezTo>
                    <a:close/>
                    <a:moveTo>
                      <a:pt x="2080" y="1304"/>
                    </a:moveTo>
                    <a:cubicBezTo>
                      <a:pt x="2106" y="1329"/>
                      <a:pt x="2156" y="1329"/>
                      <a:pt x="2206" y="1354"/>
                    </a:cubicBezTo>
                    <a:cubicBezTo>
                      <a:pt x="2256" y="1379"/>
                      <a:pt x="2331" y="1429"/>
                      <a:pt x="2381" y="1454"/>
                    </a:cubicBez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lnTo>
                      <a:pt x="2156" y="1855"/>
                    </a:ln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lose/>
                    <a:moveTo>
                      <a:pt x="1053" y="1629"/>
                    </a:moveTo>
                    <a:cubicBezTo>
                      <a:pt x="1103" y="1655"/>
                      <a:pt x="1153" y="1680"/>
                      <a:pt x="1228" y="1705"/>
                    </a:cubicBezTo>
                    <a:cubicBezTo>
                      <a:pt x="1278" y="1730"/>
                      <a:pt x="1329"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ubicBezTo>
                      <a:pt x="777" y="1980"/>
                      <a:pt x="727" y="1955"/>
                      <a:pt x="677" y="1930"/>
                    </a:cubicBezTo>
                    <a:lnTo>
                      <a:pt x="627" y="1930"/>
                    </a:ln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lose/>
                    <a:moveTo>
                      <a:pt x="1654" y="1855"/>
                    </a:moveTo>
                    <a:lnTo>
                      <a:pt x="1654" y="1855"/>
                    </a:lnTo>
                    <a:cubicBezTo>
                      <a:pt x="1805" y="1905"/>
                      <a:pt x="1980" y="1955"/>
                      <a:pt x="2131" y="2005"/>
                    </a:cubicBezTo>
                    <a:cubicBezTo>
                      <a:pt x="2156" y="2030"/>
                      <a:pt x="2156" y="2030"/>
                      <a:pt x="2156" y="2030"/>
                    </a:cubicBezTo>
                    <a:cubicBezTo>
                      <a:pt x="2156" y="2056"/>
                      <a:pt x="2156" y="2056"/>
                      <a:pt x="2181" y="2081"/>
                    </a:cubicBezTo>
                    <a:cubicBezTo>
                      <a:pt x="2181" y="2131"/>
                      <a:pt x="2181" y="2181"/>
                      <a:pt x="2206" y="2206"/>
                    </a:cubicBezTo>
                    <a:cubicBezTo>
                      <a:pt x="2206" y="2281"/>
                      <a:pt x="2231" y="2331"/>
                      <a:pt x="2256" y="2406"/>
                    </a:cubicBezTo>
                    <a:cubicBezTo>
                      <a:pt x="2256" y="2431"/>
                      <a:pt x="2256" y="2482"/>
                      <a:pt x="2281" y="2507"/>
                    </a:cubicBezTo>
                    <a:lnTo>
                      <a:pt x="2231" y="2507"/>
                    </a:lnTo>
                    <a:cubicBezTo>
                      <a:pt x="2206" y="2482"/>
                      <a:pt x="2156" y="2482"/>
                      <a:pt x="2131" y="2482"/>
                    </a:cubicBezTo>
                    <a:cubicBezTo>
                      <a:pt x="2106" y="2482"/>
                      <a:pt x="2080" y="2482"/>
                      <a:pt x="2030" y="2457"/>
                    </a:cubicBezTo>
                    <a:lnTo>
                      <a:pt x="1980" y="2457"/>
                    </a:lnTo>
                    <a:cubicBezTo>
                      <a:pt x="1955" y="2431"/>
                      <a:pt x="1930" y="2431"/>
                      <a:pt x="1930" y="2431"/>
                    </a:cubicBezTo>
                    <a:cubicBezTo>
                      <a:pt x="1880" y="2431"/>
                      <a:pt x="1855" y="2406"/>
                      <a:pt x="1830" y="2406"/>
                    </a:cubicBezTo>
                    <a:lnTo>
                      <a:pt x="1805" y="2406"/>
                    </a:ln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lose/>
                    <a:moveTo>
                      <a:pt x="1529" y="1805"/>
                    </a:move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lnTo>
                      <a:pt x="1178" y="2081"/>
                    </a:lnTo>
                    <a:cubicBezTo>
                      <a:pt x="1228" y="2056"/>
                      <a:pt x="1278" y="2005"/>
                      <a:pt x="1329" y="1955"/>
                    </a:cubicBezTo>
                    <a:cubicBezTo>
                      <a:pt x="1354" y="1930"/>
                      <a:pt x="1404" y="1880"/>
                      <a:pt x="1454" y="1855"/>
                    </a:cubicBezTo>
                    <a:cubicBezTo>
                      <a:pt x="1479" y="1830"/>
                      <a:pt x="1479" y="1830"/>
                      <a:pt x="1504" y="1805"/>
                    </a:cubicBezTo>
                    <a:close/>
                    <a:moveTo>
                      <a:pt x="1629" y="0"/>
                    </a:move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lnTo>
                      <a:pt x="852" y="376"/>
                    </a:ln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54"/>
                      <a:pt x="652" y="1354"/>
                    </a:cubicBezTo>
                    <a:lnTo>
                      <a:pt x="627" y="1354"/>
                    </a:ln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lnTo>
                      <a:pt x="0" y="1178"/>
                    </a:ln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lnTo>
                      <a:pt x="276" y="1730"/>
                    </a:lnTo>
                    <a:cubicBezTo>
                      <a:pt x="351" y="1680"/>
                      <a:pt x="426" y="1604"/>
                      <a:pt x="502" y="1554"/>
                    </a:cubicBezTo>
                    <a:cubicBezTo>
                      <a:pt x="527" y="1529"/>
                      <a:pt x="552" y="1504"/>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27" y="1905"/>
                      <a:pt x="527" y="1930"/>
                      <a:pt x="527" y="1930"/>
                    </a:cubicBezTo>
                    <a:cubicBezTo>
                      <a:pt x="502" y="1955"/>
                      <a:pt x="527" y="1980"/>
                      <a:pt x="552" y="1980"/>
                    </a:cubicBezTo>
                    <a:cubicBezTo>
                      <a:pt x="552" y="1980"/>
                      <a:pt x="577" y="2005"/>
                      <a:pt x="602" y="2005"/>
                    </a:cubicBezTo>
                    <a:lnTo>
                      <a:pt x="652" y="2005"/>
                    </a:lnTo>
                    <a:cubicBezTo>
                      <a:pt x="702" y="2030"/>
                      <a:pt x="752" y="2030"/>
                      <a:pt x="827" y="2056"/>
                    </a:cubicBezTo>
                    <a:cubicBezTo>
                      <a:pt x="877" y="2081"/>
                      <a:pt x="928" y="2081"/>
                      <a:pt x="978" y="2106"/>
                    </a:cubicBezTo>
                    <a:lnTo>
                      <a:pt x="1003" y="2106"/>
                    </a:lnTo>
                    <a:cubicBezTo>
                      <a:pt x="1003" y="2131"/>
                      <a:pt x="978" y="2131"/>
                      <a:pt x="978" y="2131"/>
                    </a:cubicBezTo>
                    <a:cubicBezTo>
                      <a:pt x="928" y="2181"/>
                      <a:pt x="877" y="2231"/>
                      <a:pt x="827" y="2281"/>
                    </a:cubicBezTo>
                    <a:cubicBezTo>
                      <a:pt x="827" y="2306"/>
                      <a:pt x="802" y="2306"/>
                      <a:pt x="777" y="2331"/>
                    </a:cubicBezTo>
                    <a:lnTo>
                      <a:pt x="752" y="2331"/>
                    </a:lnTo>
                    <a:cubicBezTo>
                      <a:pt x="677" y="2306"/>
                      <a:pt x="627" y="2306"/>
                      <a:pt x="552" y="2281"/>
                    </a:cubicBezTo>
                    <a:cubicBezTo>
                      <a:pt x="476" y="2281"/>
                      <a:pt x="401" y="2256"/>
                      <a:pt x="351" y="2256"/>
                    </a:cubicBezTo>
                    <a:cubicBezTo>
                      <a:pt x="326" y="2256"/>
                      <a:pt x="301" y="2256"/>
                      <a:pt x="276" y="2231"/>
                    </a:cubicBezTo>
                    <a:lnTo>
                      <a:pt x="251" y="2231"/>
                    </a:ln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lnTo>
                      <a:pt x="502" y="2431"/>
                    </a:ln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14" y="2820"/>
                      <a:pt x="320" y="2826"/>
                      <a:pt x="326" y="2826"/>
                    </a:cubicBezTo>
                    <a:cubicBezTo>
                      <a:pt x="332" y="2826"/>
                      <a:pt x="339" y="2820"/>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707"/>
                      <a:pt x="1253" y="2707"/>
                      <a:pt x="1253" y="2732"/>
                    </a:cubicBezTo>
                    <a:lnTo>
                      <a:pt x="1304" y="2732"/>
                    </a:ln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lnTo>
                      <a:pt x="1880" y="2883"/>
                    </a:lnTo>
                    <a:cubicBezTo>
                      <a:pt x="1930" y="2933"/>
                      <a:pt x="2005" y="2958"/>
                      <a:pt x="2055" y="2983"/>
                    </a:cubicBezTo>
                    <a:cubicBezTo>
                      <a:pt x="2131" y="3033"/>
                      <a:pt x="2206" y="3083"/>
                      <a:pt x="2306" y="3133"/>
                    </a:cubicBezTo>
                    <a:cubicBezTo>
                      <a:pt x="2313" y="3141"/>
                      <a:pt x="2321" y="3144"/>
                      <a:pt x="2328" y="3144"/>
                    </a:cubicBezTo>
                    <a:cubicBezTo>
                      <a:pt x="2346" y="3144"/>
                      <a:pt x="2364" y="3126"/>
                      <a:pt x="2381" y="3108"/>
                    </a:cubicBezTo>
                    <a:cubicBezTo>
                      <a:pt x="2381" y="3083"/>
                      <a:pt x="2381" y="3058"/>
                      <a:pt x="2356" y="3033"/>
                    </a:cubicBezTo>
                    <a:cubicBezTo>
                      <a:pt x="2281" y="2983"/>
                      <a:pt x="2181" y="2933"/>
                      <a:pt x="2080" y="2883"/>
                    </a:cubicBezTo>
                    <a:cubicBezTo>
                      <a:pt x="2005" y="2832"/>
                      <a:pt x="1930" y="2782"/>
                      <a:pt x="1855" y="2732"/>
                    </a:cubicBezTo>
                    <a:cubicBezTo>
                      <a:pt x="1830" y="2632"/>
                      <a:pt x="1805" y="2557"/>
                      <a:pt x="1780" y="2457"/>
                    </a:cubicBezTo>
                    <a:lnTo>
                      <a:pt x="1780" y="2457"/>
                    </a:ln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lnTo>
                      <a:pt x="2231" y="2582"/>
                    </a:ln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lnTo>
                      <a:pt x="2857" y="2081"/>
                    </a:lnTo>
                    <a:cubicBezTo>
                      <a:pt x="2908" y="2056"/>
                      <a:pt x="2958" y="2030"/>
                      <a:pt x="3008" y="2030"/>
                    </a:cubicBezTo>
                    <a:cubicBezTo>
                      <a:pt x="3108" y="1980"/>
                      <a:pt x="3233" y="1930"/>
                      <a:pt x="3359" y="1880"/>
                    </a:cubicBezTo>
                    <a:cubicBezTo>
                      <a:pt x="3384" y="1880"/>
                      <a:pt x="3384" y="1830"/>
                      <a:pt x="3384" y="1805"/>
                    </a:cubicBezTo>
                    <a:cubicBezTo>
                      <a:pt x="3384" y="1780"/>
                      <a:pt x="3359" y="1755"/>
                      <a:pt x="3359" y="1755"/>
                    </a:cubicBezTo>
                    <a:lnTo>
                      <a:pt x="3284" y="1755"/>
                    </a:ln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lnTo>
                      <a:pt x="2356" y="1329"/>
                    </a:ln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47" y="1186"/>
                      <a:pt x="2960" y="1189"/>
                      <a:pt x="2971" y="1189"/>
                    </a:cubicBezTo>
                    <a:cubicBezTo>
                      <a:pt x="2997" y="1189"/>
                      <a:pt x="3015" y="1171"/>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52"/>
                      <a:pt x="2005" y="652"/>
                      <a:pt x="1980" y="652"/>
                    </a:cubicBezTo>
                    <a:lnTo>
                      <a:pt x="1955" y="652"/>
                    </a:ln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lnTo>
                      <a:pt x="1429" y="752"/>
                    </a:ln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8"/>
              <p:cNvSpPr/>
              <p:nvPr/>
            </p:nvSpPr>
            <p:spPr>
              <a:xfrm>
                <a:off x="4865450" y="1768825"/>
                <a:ext cx="84600" cy="88375"/>
              </a:xfrm>
              <a:custGeom>
                <a:avLst/>
                <a:gdLst/>
                <a:ahLst/>
                <a:cxnLst/>
                <a:rect l="l" t="t" r="r" b="b"/>
                <a:pathLst>
                  <a:path w="3384" h="3535" fill="none" extrusionOk="0">
                    <a:moveTo>
                      <a:pt x="2181" y="2081"/>
                    </a:moveTo>
                    <a:cubicBezTo>
                      <a:pt x="2181" y="2131"/>
                      <a:pt x="2181" y="2181"/>
                      <a:pt x="2206" y="2206"/>
                    </a:cubicBezTo>
                    <a:cubicBezTo>
                      <a:pt x="2206" y="2281"/>
                      <a:pt x="2231" y="2331"/>
                      <a:pt x="2256" y="2406"/>
                    </a:cubicBezTo>
                    <a:cubicBezTo>
                      <a:pt x="2256" y="2431"/>
                      <a:pt x="2256" y="2482"/>
                      <a:pt x="2281" y="2507"/>
                    </a:cubicBezTo>
                    <a:cubicBezTo>
                      <a:pt x="2256" y="2507"/>
                      <a:pt x="2256" y="2507"/>
                      <a:pt x="2231" y="2507"/>
                    </a:cubicBezTo>
                    <a:cubicBezTo>
                      <a:pt x="2206" y="2482"/>
                      <a:pt x="2156" y="2482"/>
                      <a:pt x="2131" y="2482"/>
                    </a:cubicBezTo>
                    <a:cubicBezTo>
                      <a:pt x="2106" y="2482"/>
                      <a:pt x="2080" y="2482"/>
                      <a:pt x="2030" y="2457"/>
                    </a:cubicBezTo>
                    <a:cubicBezTo>
                      <a:pt x="2005" y="2457"/>
                      <a:pt x="2005" y="2457"/>
                      <a:pt x="1980" y="2457"/>
                    </a:cubicBezTo>
                    <a:cubicBezTo>
                      <a:pt x="1955" y="2431"/>
                      <a:pt x="1930" y="2431"/>
                      <a:pt x="1930" y="2431"/>
                    </a:cubicBezTo>
                    <a:cubicBezTo>
                      <a:pt x="1880" y="2431"/>
                      <a:pt x="1855" y="2406"/>
                      <a:pt x="1830" y="2406"/>
                    </a:cubicBezTo>
                    <a:cubicBezTo>
                      <a:pt x="1830" y="2406"/>
                      <a:pt x="1805" y="2406"/>
                      <a:pt x="1805" y="2406"/>
                    </a:cubicBez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ubicBezTo>
                      <a:pt x="1805" y="1905"/>
                      <a:pt x="1980" y="1955"/>
                      <a:pt x="2131" y="2005"/>
                    </a:cubicBezTo>
                    <a:cubicBezTo>
                      <a:pt x="2156" y="2030"/>
                      <a:pt x="2156" y="2030"/>
                      <a:pt x="2156" y="2030"/>
                    </a:cubicBezTo>
                    <a:cubicBezTo>
                      <a:pt x="2156" y="2056"/>
                      <a:pt x="2156" y="2056"/>
                      <a:pt x="2181" y="2081"/>
                    </a:cubicBezTo>
                    <a:close/>
                    <a:moveTo>
                      <a:pt x="1554" y="2431"/>
                    </a:move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cubicBezTo>
                      <a:pt x="1153" y="2106"/>
                      <a:pt x="1153" y="2106"/>
                      <a:pt x="1153" y="2106"/>
                    </a:cubicBezTo>
                    <a:lnTo>
                      <a:pt x="1178" y="2081"/>
                    </a:lnTo>
                    <a:cubicBezTo>
                      <a:pt x="1228" y="2056"/>
                      <a:pt x="1278" y="2005"/>
                      <a:pt x="1329" y="1955"/>
                    </a:cubicBezTo>
                    <a:cubicBezTo>
                      <a:pt x="1354" y="1930"/>
                      <a:pt x="1404" y="1880"/>
                      <a:pt x="1454" y="1855"/>
                    </a:cubicBezTo>
                    <a:cubicBezTo>
                      <a:pt x="1479" y="1830"/>
                      <a:pt x="1479" y="1830"/>
                      <a:pt x="1504" y="1805"/>
                    </a:cubicBezTo>
                    <a:cubicBezTo>
                      <a:pt x="1504" y="1805"/>
                      <a:pt x="1529" y="1805"/>
                      <a:pt x="1529" y="1805"/>
                    </a:cubicBez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lose/>
                    <a:moveTo>
                      <a:pt x="827" y="1980"/>
                    </a:moveTo>
                    <a:cubicBezTo>
                      <a:pt x="777" y="1980"/>
                      <a:pt x="727" y="1955"/>
                      <a:pt x="677" y="1930"/>
                    </a:cubicBezTo>
                    <a:cubicBezTo>
                      <a:pt x="652" y="1930"/>
                      <a:pt x="652" y="1930"/>
                      <a:pt x="627" y="1930"/>
                    </a:cubicBez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ubicBezTo>
                      <a:pt x="1103" y="1655"/>
                      <a:pt x="1153" y="1680"/>
                      <a:pt x="1228" y="1705"/>
                    </a:cubicBezTo>
                    <a:cubicBezTo>
                      <a:pt x="1278" y="1730"/>
                      <a:pt x="1329" y="1755"/>
                      <a:pt x="1404" y="1755"/>
                    </a:cubicBezTo>
                    <a:cubicBezTo>
                      <a:pt x="1404" y="1755"/>
                      <a:pt x="1404"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lose/>
                    <a:moveTo>
                      <a:pt x="928" y="1128"/>
                    </a:moveTo>
                    <a:cubicBezTo>
                      <a:pt x="928" y="1078"/>
                      <a:pt x="903" y="1053"/>
                      <a:pt x="877" y="1003"/>
                    </a:cubicBezTo>
                    <a:cubicBezTo>
                      <a:pt x="877" y="1003"/>
                      <a:pt x="877" y="1003"/>
                      <a:pt x="877" y="1003"/>
                    </a:cubicBezTo>
                    <a:cubicBezTo>
                      <a:pt x="877" y="1003"/>
                      <a:pt x="877" y="1003"/>
                      <a:pt x="877" y="1003"/>
                    </a:cubicBezTo>
                    <a:cubicBezTo>
                      <a:pt x="903" y="1003"/>
                      <a:pt x="928" y="1003"/>
                      <a:pt x="953" y="1028"/>
                    </a:cubicBezTo>
                    <a:cubicBezTo>
                      <a:pt x="978" y="1028"/>
                      <a:pt x="1028" y="1028"/>
                      <a:pt x="1053" y="1028"/>
                    </a:cubicBezTo>
                    <a:cubicBezTo>
                      <a:pt x="1078" y="1053"/>
                      <a:pt x="1103" y="1053"/>
                      <a:pt x="1153" y="1078"/>
                    </a:cubicBezTo>
                    <a:cubicBezTo>
                      <a:pt x="1203" y="1078"/>
                      <a:pt x="1253" y="1103"/>
                      <a:pt x="1329" y="1128"/>
                    </a:cubicBezTo>
                    <a:cubicBezTo>
                      <a:pt x="1329" y="1128"/>
                      <a:pt x="1354" y="1128"/>
                      <a:pt x="1354" y="1128"/>
                    </a:cubicBez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lose/>
                    <a:moveTo>
                      <a:pt x="1504" y="1153"/>
                    </a:move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79" y="1604"/>
                      <a:pt x="1579" y="1604"/>
                      <a:pt x="1579" y="1604"/>
                    </a:cubicBezTo>
                    <a:cubicBezTo>
                      <a:pt x="1554" y="1479"/>
                      <a:pt x="1529" y="1354"/>
                      <a:pt x="1504" y="1228"/>
                    </a:cubicBezTo>
                    <a:cubicBezTo>
                      <a:pt x="1479" y="1203"/>
                      <a:pt x="1479" y="1178"/>
                      <a:pt x="1479" y="1153"/>
                    </a:cubicBezTo>
                    <a:cubicBezTo>
                      <a:pt x="1479" y="1153"/>
                      <a:pt x="1479" y="1153"/>
                      <a:pt x="1504" y="1153"/>
                    </a:cubicBezTo>
                    <a:close/>
                    <a:moveTo>
                      <a:pt x="2381" y="1454"/>
                    </a:move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cubicBezTo>
                      <a:pt x="2156" y="1855"/>
                      <a:pt x="2156" y="1855"/>
                      <a:pt x="2156" y="1855"/>
                    </a:cubicBez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ubicBezTo>
                      <a:pt x="2106" y="1329"/>
                      <a:pt x="2156" y="1329"/>
                      <a:pt x="2206" y="1354"/>
                    </a:cubicBezTo>
                    <a:cubicBezTo>
                      <a:pt x="2256" y="1379"/>
                      <a:pt x="2331" y="1429"/>
                      <a:pt x="2381" y="1454"/>
                    </a:cubicBezTo>
                    <a:close/>
                    <a:moveTo>
                      <a:pt x="2707" y="1579"/>
                    </a:moveTo>
                    <a:cubicBezTo>
                      <a:pt x="2707" y="1579"/>
                      <a:pt x="2707" y="1579"/>
                      <a:pt x="2707" y="1579"/>
                    </a:cubicBezTo>
                    <a:cubicBezTo>
                      <a:pt x="2707" y="1579"/>
                      <a:pt x="2707" y="1579"/>
                      <a:pt x="2707" y="1579"/>
                    </a:cubicBezTo>
                    <a:cubicBezTo>
                      <a:pt x="2707" y="1579"/>
                      <a:pt x="2707" y="1579"/>
                      <a:pt x="2707" y="1579"/>
                    </a:cubicBezTo>
                    <a:close/>
                    <a:moveTo>
                      <a:pt x="3384" y="1805"/>
                    </a:moveTo>
                    <a:cubicBezTo>
                      <a:pt x="3384" y="1780"/>
                      <a:pt x="3359" y="1755"/>
                      <a:pt x="3359" y="1755"/>
                    </a:cubicBezTo>
                    <a:cubicBezTo>
                      <a:pt x="3334" y="1755"/>
                      <a:pt x="3334" y="1755"/>
                      <a:pt x="3309" y="1755"/>
                    </a:cubicBezTo>
                    <a:cubicBezTo>
                      <a:pt x="3309" y="1755"/>
                      <a:pt x="3309" y="1755"/>
                      <a:pt x="3284" y="1755"/>
                    </a:cubicBez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cubicBezTo>
                      <a:pt x="2331" y="1329"/>
                      <a:pt x="2356" y="1329"/>
                      <a:pt x="2356" y="1329"/>
                    </a:cubicBez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83" y="1203"/>
                      <a:pt x="3008" y="1178"/>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56" y="953"/>
                      <a:pt x="2356" y="953"/>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77"/>
                      <a:pt x="2030" y="677"/>
                      <a:pt x="2030" y="677"/>
                    </a:cubicBezTo>
                    <a:cubicBezTo>
                      <a:pt x="2030" y="652"/>
                      <a:pt x="2005" y="652"/>
                      <a:pt x="1980" y="652"/>
                    </a:cubicBezTo>
                    <a:cubicBezTo>
                      <a:pt x="1980" y="652"/>
                      <a:pt x="1955" y="652"/>
                      <a:pt x="1955" y="652"/>
                    </a:cubicBez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cubicBezTo>
                      <a:pt x="1404" y="752"/>
                      <a:pt x="1404" y="752"/>
                      <a:pt x="1429" y="752"/>
                    </a:cubicBez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ubicBezTo>
                      <a:pt x="1654" y="0"/>
                      <a:pt x="1654" y="0"/>
                      <a:pt x="1654" y="0"/>
                    </a:cubicBezTo>
                    <a:cubicBezTo>
                      <a:pt x="1629" y="0"/>
                      <a:pt x="1629" y="0"/>
                      <a:pt x="1629" y="0"/>
                    </a:cubicBez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cubicBezTo>
                      <a:pt x="877" y="376"/>
                      <a:pt x="877" y="376"/>
                      <a:pt x="852" y="376"/>
                    </a:cubicBez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802" y="903"/>
                      <a:pt x="802"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79"/>
                      <a:pt x="652" y="1379"/>
                    </a:cubicBezTo>
                    <a:cubicBezTo>
                      <a:pt x="652" y="1379"/>
                      <a:pt x="652" y="1354"/>
                      <a:pt x="652" y="1354"/>
                    </a:cubicBezTo>
                    <a:cubicBezTo>
                      <a:pt x="627" y="1354"/>
                      <a:pt x="627" y="1354"/>
                      <a:pt x="627" y="1354"/>
                    </a:cubicBez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cubicBezTo>
                      <a:pt x="75" y="1178"/>
                      <a:pt x="50" y="1178"/>
                      <a:pt x="50" y="1178"/>
                    </a:cubicBezTo>
                    <a:cubicBezTo>
                      <a:pt x="25" y="1178"/>
                      <a:pt x="25" y="1178"/>
                      <a:pt x="0" y="1178"/>
                    </a:cubicBez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cubicBezTo>
                      <a:pt x="226" y="1730"/>
                      <a:pt x="251" y="1730"/>
                      <a:pt x="276" y="1730"/>
                    </a:cubicBezTo>
                    <a:cubicBezTo>
                      <a:pt x="351" y="1680"/>
                      <a:pt x="426" y="1604"/>
                      <a:pt x="502" y="1554"/>
                    </a:cubicBezTo>
                    <a:cubicBezTo>
                      <a:pt x="527" y="1529"/>
                      <a:pt x="552" y="1504"/>
                      <a:pt x="602" y="1479"/>
                    </a:cubicBezTo>
                    <a:cubicBezTo>
                      <a:pt x="602" y="1479"/>
                      <a:pt x="602" y="1479"/>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52" y="1905"/>
                      <a:pt x="552" y="1905"/>
                      <a:pt x="552" y="1905"/>
                    </a:cubicBezTo>
                    <a:cubicBezTo>
                      <a:pt x="527" y="1905"/>
                      <a:pt x="527" y="1930"/>
                      <a:pt x="527" y="1930"/>
                    </a:cubicBezTo>
                    <a:cubicBezTo>
                      <a:pt x="502" y="1955"/>
                      <a:pt x="527" y="1980"/>
                      <a:pt x="552" y="1980"/>
                    </a:cubicBezTo>
                    <a:cubicBezTo>
                      <a:pt x="552" y="1980"/>
                      <a:pt x="577" y="2005"/>
                      <a:pt x="602" y="2005"/>
                    </a:cubicBezTo>
                    <a:cubicBezTo>
                      <a:pt x="602" y="2005"/>
                      <a:pt x="627" y="2005"/>
                      <a:pt x="652" y="2005"/>
                    </a:cubicBezTo>
                    <a:cubicBezTo>
                      <a:pt x="702" y="2030"/>
                      <a:pt x="752" y="2030"/>
                      <a:pt x="827" y="2056"/>
                    </a:cubicBezTo>
                    <a:cubicBezTo>
                      <a:pt x="877" y="2081"/>
                      <a:pt x="928" y="2081"/>
                      <a:pt x="978" y="2106"/>
                    </a:cubicBezTo>
                    <a:cubicBezTo>
                      <a:pt x="1003" y="2106"/>
                      <a:pt x="1003" y="2106"/>
                      <a:pt x="1003" y="2106"/>
                    </a:cubicBezTo>
                    <a:cubicBezTo>
                      <a:pt x="1003" y="2131"/>
                      <a:pt x="978" y="2131"/>
                      <a:pt x="978" y="2131"/>
                    </a:cubicBezTo>
                    <a:cubicBezTo>
                      <a:pt x="928" y="2181"/>
                      <a:pt x="877" y="2231"/>
                      <a:pt x="827" y="2281"/>
                    </a:cubicBezTo>
                    <a:cubicBezTo>
                      <a:pt x="827" y="2306"/>
                      <a:pt x="802" y="2306"/>
                      <a:pt x="777" y="2331"/>
                    </a:cubicBezTo>
                    <a:cubicBezTo>
                      <a:pt x="777" y="2331"/>
                      <a:pt x="752" y="2331"/>
                      <a:pt x="752" y="2331"/>
                    </a:cubicBezTo>
                    <a:cubicBezTo>
                      <a:pt x="677" y="2306"/>
                      <a:pt x="627" y="2306"/>
                      <a:pt x="552" y="2281"/>
                    </a:cubicBezTo>
                    <a:cubicBezTo>
                      <a:pt x="476" y="2281"/>
                      <a:pt x="401" y="2256"/>
                      <a:pt x="351" y="2256"/>
                    </a:cubicBezTo>
                    <a:cubicBezTo>
                      <a:pt x="326" y="2256"/>
                      <a:pt x="301" y="2256"/>
                      <a:pt x="276" y="2231"/>
                    </a:cubicBezTo>
                    <a:cubicBezTo>
                      <a:pt x="276" y="2231"/>
                      <a:pt x="251" y="2231"/>
                      <a:pt x="251" y="2231"/>
                    </a:cubicBez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cubicBezTo>
                      <a:pt x="426" y="2431"/>
                      <a:pt x="476" y="2431"/>
                      <a:pt x="502" y="2431"/>
                    </a:cubicBez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26" y="2832"/>
                      <a:pt x="326" y="2832"/>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lnTo>
                      <a:pt x="1028" y="2206"/>
                    </a:ln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682"/>
                      <a:pt x="1253" y="2682"/>
                      <a:pt x="1253" y="2682"/>
                    </a:cubicBezTo>
                    <a:cubicBezTo>
                      <a:pt x="1253" y="2707"/>
                      <a:pt x="1253" y="2707"/>
                      <a:pt x="1253" y="2732"/>
                    </a:cubicBezTo>
                    <a:cubicBezTo>
                      <a:pt x="1278" y="2732"/>
                      <a:pt x="1304" y="2732"/>
                      <a:pt x="1304" y="2732"/>
                    </a:cubicBez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54" y="2431"/>
                      <a:pt x="1654" y="2431"/>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cubicBezTo>
                      <a:pt x="1930" y="2933"/>
                      <a:pt x="2005" y="2958"/>
                      <a:pt x="2055" y="2983"/>
                    </a:cubicBezTo>
                    <a:cubicBezTo>
                      <a:pt x="2131" y="3033"/>
                      <a:pt x="2206" y="3083"/>
                      <a:pt x="2306" y="3133"/>
                    </a:cubicBezTo>
                    <a:cubicBezTo>
                      <a:pt x="2331" y="3158"/>
                      <a:pt x="2356" y="3133"/>
                      <a:pt x="2381" y="3108"/>
                    </a:cubicBezTo>
                    <a:cubicBezTo>
                      <a:pt x="2381" y="3083"/>
                      <a:pt x="2381" y="3058"/>
                      <a:pt x="2356" y="3033"/>
                    </a:cubicBezTo>
                    <a:cubicBezTo>
                      <a:pt x="2281" y="2983"/>
                      <a:pt x="2181" y="2933"/>
                      <a:pt x="2080" y="2883"/>
                    </a:cubicBezTo>
                    <a:cubicBezTo>
                      <a:pt x="2005" y="2832"/>
                      <a:pt x="1930" y="2782"/>
                      <a:pt x="1855" y="2732"/>
                    </a:cubicBezTo>
                    <a:cubicBezTo>
                      <a:pt x="1855" y="2732"/>
                      <a:pt x="1855" y="2732"/>
                      <a:pt x="1855" y="2732"/>
                    </a:cubicBezTo>
                    <a:cubicBezTo>
                      <a:pt x="1855" y="2732"/>
                      <a:pt x="1855" y="2732"/>
                      <a:pt x="1855" y="2732"/>
                    </a:cubicBezTo>
                    <a:cubicBezTo>
                      <a:pt x="1830" y="2632"/>
                      <a:pt x="1805" y="2557"/>
                      <a:pt x="1780" y="2457"/>
                    </a:cubicBez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cubicBezTo>
                      <a:pt x="2181" y="2582"/>
                      <a:pt x="2206" y="2582"/>
                      <a:pt x="2231" y="2582"/>
                    </a:cubicBez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cubicBezTo>
                      <a:pt x="2883" y="2081"/>
                      <a:pt x="2883" y="2081"/>
                      <a:pt x="2857" y="2081"/>
                    </a:cubicBezTo>
                    <a:cubicBezTo>
                      <a:pt x="2908" y="2056"/>
                      <a:pt x="2958" y="2030"/>
                      <a:pt x="3008" y="2030"/>
                    </a:cubicBezTo>
                    <a:cubicBezTo>
                      <a:pt x="3108" y="1980"/>
                      <a:pt x="3233" y="1930"/>
                      <a:pt x="3359" y="1880"/>
                    </a:cubicBezTo>
                    <a:cubicBezTo>
                      <a:pt x="3384" y="1880"/>
                      <a:pt x="3384" y="1830"/>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8"/>
              <p:cNvSpPr/>
              <p:nvPr/>
            </p:nvSpPr>
            <p:spPr>
              <a:xfrm>
                <a:off x="5275850" y="1744375"/>
                <a:ext cx="85225" cy="88375"/>
              </a:xfrm>
              <a:custGeom>
                <a:avLst/>
                <a:gdLst/>
                <a:ahLst/>
                <a:cxnLst/>
                <a:rect l="l" t="t" r="r" b="b"/>
                <a:pathLst>
                  <a:path w="3409" h="3535" extrusionOk="0">
                    <a:moveTo>
                      <a:pt x="1980" y="778"/>
                    </a:move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lnTo>
                      <a:pt x="1504" y="1154"/>
                    </a:ln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lose/>
                    <a:moveTo>
                      <a:pt x="978" y="1003"/>
                    </a:move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ubicBezTo>
                      <a:pt x="928" y="1079"/>
                      <a:pt x="903" y="1029"/>
                      <a:pt x="878" y="1003"/>
                    </a:cubicBezTo>
                    <a:close/>
                    <a:moveTo>
                      <a:pt x="2081" y="1279"/>
                    </a:moveTo>
                    <a:cubicBezTo>
                      <a:pt x="2131" y="1304"/>
                      <a:pt x="2156" y="1329"/>
                      <a:pt x="2206" y="1354"/>
                    </a:cubicBezTo>
                    <a:cubicBezTo>
                      <a:pt x="2281" y="1379"/>
                      <a:pt x="2331" y="1404"/>
                      <a:pt x="2406" y="1455"/>
                    </a:cubicBez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lnTo>
                      <a:pt x="2156" y="1856"/>
                    </a:ln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lose/>
                    <a:moveTo>
                      <a:pt x="1053" y="1630"/>
                    </a:moveTo>
                    <a:cubicBezTo>
                      <a:pt x="1103" y="1655"/>
                      <a:pt x="1178" y="1680"/>
                      <a:pt x="1228" y="1705"/>
                    </a:cubicBezTo>
                    <a:cubicBezTo>
                      <a:pt x="1279" y="1730"/>
                      <a:pt x="1329" y="1730"/>
                      <a:pt x="1404" y="1755"/>
                    </a:cubicBez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ubicBezTo>
                      <a:pt x="777" y="1956"/>
                      <a:pt x="727" y="1956"/>
                      <a:pt x="677" y="1931"/>
                    </a:cubicBezTo>
                    <a:lnTo>
                      <a:pt x="627" y="1931"/>
                    </a:ln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lose/>
                    <a:moveTo>
                      <a:pt x="1655" y="1856"/>
                    </a:moveTo>
                    <a:lnTo>
                      <a:pt x="1655" y="1856"/>
                    </a:lnTo>
                    <a:cubicBezTo>
                      <a:pt x="1805" y="1906"/>
                      <a:pt x="1980" y="1956"/>
                      <a:pt x="2131" y="2006"/>
                    </a:cubicBezTo>
                    <a:cubicBezTo>
                      <a:pt x="2156" y="2006"/>
                      <a:pt x="2156" y="2006"/>
                      <a:pt x="2156" y="2031"/>
                    </a:cubicBezTo>
                    <a:cubicBezTo>
                      <a:pt x="2181" y="2031"/>
                      <a:pt x="2181" y="2056"/>
                      <a:pt x="2181" y="2081"/>
                    </a:cubicBez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lnTo>
                      <a:pt x="2131" y="2482"/>
                    </a:lnTo>
                    <a:cubicBezTo>
                      <a:pt x="2106" y="2482"/>
                      <a:pt x="2081" y="2457"/>
                      <a:pt x="2056" y="2457"/>
                    </a:cubicBezTo>
                    <a:cubicBezTo>
                      <a:pt x="2030" y="2457"/>
                      <a:pt x="2005" y="2457"/>
                      <a:pt x="1980" y="2432"/>
                    </a:cubicBezTo>
                    <a:lnTo>
                      <a:pt x="1930" y="2432"/>
                    </a:lnTo>
                    <a:cubicBezTo>
                      <a:pt x="1905" y="2432"/>
                      <a:pt x="1855" y="2407"/>
                      <a:pt x="1830" y="2407"/>
                    </a:cubicBezTo>
                    <a:cubicBezTo>
                      <a:pt x="1830" y="2407"/>
                      <a:pt x="1805" y="2407"/>
                      <a:pt x="1805" y="2382"/>
                    </a:cubicBezTo>
                    <a:lnTo>
                      <a:pt x="1780" y="2382"/>
                    </a:lnTo>
                    <a:cubicBezTo>
                      <a:pt x="1755" y="2357"/>
                      <a:pt x="1755" y="2357"/>
                      <a:pt x="1755" y="2332"/>
                    </a:cubicBezTo>
                    <a:cubicBezTo>
                      <a:pt x="1730" y="2206"/>
                      <a:pt x="1705" y="2081"/>
                      <a:pt x="1680" y="1981"/>
                    </a:cubicBezTo>
                    <a:cubicBezTo>
                      <a:pt x="1680" y="1931"/>
                      <a:pt x="1655" y="1881"/>
                      <a:pt x="1655" y="1856"/>
                    </a:cubicBezTo>
                    <a:close/>
                    <a:moveTo>
                      <a:pt x="1529" y="1805"/>
                    </a:move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lose/>
                    <a:moveTo>
                      <a:pt x="1629" y="1"/>
                    </a:move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lnTo>
                      <a:pt x="1203" y="51"/>
                    </a:ln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lnTo>
                      <a:pt x="878" y="377"/>
                    </a:ln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lnTo>
                      <a:pt x="802" y="903"/>
                    </a:ln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lnTo>
                      <a:pt x="652" y="1379"/>
                    </a:ln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lnTo>
                      <a:pt x="326" y="928"/>
                    </a:ln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lnTo>
                      <a:pt x="627" y="1480"/>
                    </a:ln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27" y="1906"/>
                      <a:pt x="527" y="1931"/>
                    </a:cubicBezTo>
                    <a:cubicBezTo>
                      <a:pt x="527" y="1956"/>
                      <a:pt x="527" y="1981"/>
                      <a:pt x="552" y="1981"/>
                    </a:cubicBezTo>
                    <a:cubicBezTo>
                      <a:pt x="577" y="1981"/>
                      <a:pt x="577" y="1981"/>
                      <a:pt x="602" y="2006"/>
                    </a:cubicBezTo>
                    <a:lnTo>
                      <a:pt x="652" y="2006"/>
                    </a:lnTo>
                    <a:cubicBezTo>
                      <a:pt x="702" y="2031"/>
                      <a:pt x="777" y="2031"/>
                      <a:pt x="827" y="2056"/>
                    </a:cubicBezTo>
                    <a:cubicBezTo>
                      <a:pt x="878" y="2056"/>
                      <a:pt x="928" y="2081"/>
                      <a:pt x="1003" y="2106"/>
                    </a:cubicBezTo>
                    <a:cubicBezTo>
                      <a:pt x="1003" y="2106"/>
                      <a:pt x="1003" y="2131"/>
                      <a:pt x="978" y="2131"/>
                    </a:cubicBezTo>
                    <a:cubicBezTo>
                      <a:pt x="928" y="2181"/>
                      <a:pt x="878" y="2232"/>
                      <a:pt x="853" y="2257"/>
                    </a:cubicBezTo>
                    <a:cubicBezTo>
                      <a:pt x="827" y="2282"/>
                      <a:pt x="802" y="2307"/>
                      <a:pt x="777" y="2332"/>
                    </a:cubicBezTo>
                    <a:lnTo>
                      <a:pt x="752" y="2332"/>
                    </a:lnTo>
                    <a:cubicBezTo>
                      <a:pt x="702" y="2307"/>
                      <a:pt x="627" y="2282"/>
                      <a:pt x="552" y="2282"/>
                    </a:cubicBezTo>
                    <a:cubicBezTo>
                      <a:pt x="477" y="2257"/>
                      <a:pt x="426" y="2257"/>
                      <a:pt x="351" y="2257"/>
                    </a:cubicBezTo>
                    <a:cubicBezTo>
                      <a:pt x="326" y="2257"/>
                      <a:pt x="301" y="2232"/>
                      <a:pt x="276" y="2232"/>
                    </a:cubicBezTo>
                    <a:lnTo>
                      <a:pt x="226" y="2232"/>
                    </a:ln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18" y="2808"/>
                      <a:pt x="335" y="2819"/>
                      <a:pt x="344" y="2819"/>
                    </a:cubicBezTo>
                    <a:cubicBezTo>
                      <a:pt x="349" y="2819"/>
                      <a:pt x="351" y="2816"/>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57"/>
                      <a:pt x="1680" y="2507"/>
                      <a:pt x="1705" y="2532"/>
                    </a:cubicBezTo>
                    <a:cubicBezTo>
                      <a:pt x="1705" y="2607"/>
                      <a:pt x="1730" y="2658"/>
                      <a:pt x="1730" y="2733"/>
                    </a:cubicBezTo>
                    <a:cubicBezTo>
                      <a:pt x="1755" y="2733"/>
                      <a:pt x="1755" y="2758"/>
                      <a:pt x="1755" y="2758"/>
                    </a:cubicBezTo>
                    <a:lnTo>
                      <a:pt x="1730" y="2758"/>
                    </a:ln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42" y="3297"/>
                      <a:pt x="1554" y="3303"/>
                      <a:pt x="1567" y="3303"/>
                    </a:cubicBezTo>
                    <a:cubicBezTo>
                      <a:pt x="1579" y="3303"/>
                      <a:pt x="1592" y="3297"/>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lnTo>
                      <a:pt x="1880" y="2883"/>
                    </a:ln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23" y="2339"/>
                      <a:pt x="3236" y="2342"/>
                      <a:pt x="3247" y="2342"/>
                    </a:cubicBezTo>
                    <a:cubicBezTo>
                      <a:pt x="3273" y="2342"/>
                      <a:pt x="3291" y="2324"/>
                      <a:pt x="3309" y="2307"/>
                    </a:cubicBezTo>
                    <a:cubicBezTo>
                      <a:pt x="3309" y="2282"/>
                      <a:pt x="3309" y="2232"/>
                      <a:pt x="3284" y="2206"/>
                    </a:cubicBezTo>
                    <a:cubicBezTo>
                      <a:pt x="3208" y="2181"/>
                      <a:pt x="3158" y="2156"/>
                      <a:pt x="3083" y="2131"/>
                    </a:cubicBezTo>
                    <a:cubicBezTo>
                      <a:pt x="3033" y="2131"/>
                      <a:pt x="2958" y="2106"/>
                      <a:pt x="2908" y="2081"/>
                    </a:cubicBezTo>
                    <a:lnTo>
                      <a:pt x="2858" y="2081"/>
                    </a:lnTo>
                    <a:lnTo>
                      <a:pt x="3008" y="2031"/>
                    </a:lnTo>
                    <a:cubicBezTo>
                      <a:pt x="3133" y="1981"/>
                      <a:pt x="3234" y="1931"/>
                      <a:pt x="3359" y="1881"/>
                    </a:cubicBezTo>
                    <a:cubicBezTo>
                      <a:pt x="3384" y="1881"/>
                      <a:pt x="3409" y="1831"/>
                      <a:pt x="3384" y="1805"/>
                    </a:cubicBezTo>
                    <a:cubicBezTo>
                      <a:pt x="3384" y="1780"/>
                      <a:pt x="3384" y="1755"/>
                      <a:pt x="3359" y="1755"/>
                    </a:cubicBezTo>
                    <a:cubicBezTo>
                      <a:pt x="3359" y="1730"/>
                      <a:pt x="3334" y="1730"/>
                      <a:pt x="3309" y="1730"/>
                    </a:cubicBezTo>
                    <a:cubicBezTo>
                      <a:pt x="3183" y="1780"/>
                      <a:pt x="3083" y="1805"/>
                      <a:pt x="2983" y="1856"/>
                    </a:cubicBezTo>
                    <a:cubicBezTo>
                      <a:pt x="2858" y="1906"/>
                      <a:pt x="2757" y="1931"/>
                      <a:pt x="2657" y="1981"/>
                    </a:cubicBezTo>
                    <a:lnTo>
                      <a:pt x="2607" y="1981"/>
                    </a:ln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06" y="1304"/>
                      <a:pt x="2281" y="1279"/>
                      <a:pt x="2231" y="1279"/>
                    </a:cubicBezTo>
                    <a:cubicBezTo>
                      <a:pt x="2206" y="1254"/>
                      <a:pt x="2181" y="1254"/>
                      <a:pt x="2156" y="1229"/>
                    </a:cubicBezTo>
                    <a:cubicBezTo>
                      <a:pt x="2156" y="1229"/>
                      <a:pt x="2156" y="1229"/>
                      <a:pt x="2181" y="1204"/>
                    </a:cubicBezTo>
                    <a:cubicBezTo>
                      <a:pt x="2231" y="1179"/>
                      <a:pt x="2256" y="1129"/>
                      <a:pt x="2306" y="1104"/>
                    </a:cubicBezTo>
                    <a:cubicBezTo>
                      <a:pt x="2331" y="1079"/>
                      <a:pt x="2381" y="1054"/>
                      <a:pt x="2406" y="1029"/>
                    </a:cubicBezTo>
                    <a:lnTo>
                      <a:pt x="2431" y="1029"/>
                    </a:ln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lnTo>
                      <a:pt x="2807" y="577"/>
                    </a:ln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53"/>
                      <a:pt x="2005" y="653"/>
                      <a:pt x="1980" y="653"/>
                    </a:cubicBezTo>
                    <a:lnTo>
                      <a:pt x="1955" y="653"/>
                    </a:ln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8"/>
              <p:cNvSpPr/>
              <p:nvPr/>
            </p:nvSpPr>
            <p:spPr>
              <a:xfrm>
                <a:off x="5275850" y="1744375"/>
                <a:ext cx="85225" cy="88375"/>
              </a:xfrm>
              <a:custGeom>
                <a:avLst/>
                <a:gdLst/>
                <a:ahLst/>
                <a:cxnLst/>
                <a:rect l="l" t="t" r="r" b="b"/>
                <a:pathLst>
                  <a:path w="3409" h="3535" fill="none" extrusionOk="0">
                    <a:moveTo>
                      <a:pt x="2181" y="2081"/>
                    </a:move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cubicBezTo>
                      <a:pt x="2206" y="2482"/>
                      <a:pt x="2181" y="2482"/>
                      <a:pt x="2131" y="2482"/>
                    </a:cubicBezTo>
                    <a:cubicBezTo>
                      <a:pt x="2106" y="2482"/>
                      <a:pt x="2081" y="2457"/>
                      <a:pt x="2056" y="2457"/>
                    </a:cubicBezTo>
                    <a:cubicBezTo>
                      <a:pt x="2030" y="2457"/>
                      <a:pt x="2005" y="2457"/>
                      <a:pt x="1980" y="2432"/>
                    </a:cubicBezTo>
                    <a:cubicBezTo>
                      <a:pt x="1955" y="2432"/>
                      <a:pt x="1955" y="2432"/>
                      <a:pt x="1930" y="2432"/>
                    </a:cubicBezTo>
                    <a:cubicBezTo>
                      <a:pt x="1905" y="2432"/>
                      <a:pt x="1855" y="2407"/>
                      <a:pt x="1830" y="2407"/>
                    </a:cubicBezTo>
                    <a:cubicBezTo>
                      <a:pt x="1830" y="2407"/>
                      <a:pt x="1805" y="2407"/>
                      <a:pt x="1805" y="2382"/>
                    </a:cubicBezTo>
                    <a:cubicBezTo>
                      <a:pt x="1780" y="2382"/>
                      <a:pt x="1780" y="2382"/>
                      <a:pt x="1780" y="2382"/>
                    </a:cubicBezTo>
                    <a:cubicBezTo>
                      <a:pt x="1755" y="2357"/>
                      <a:pt x="1755" y="2357"/>
                      <a:pt x="1755" y="2332"/>
                    </a:cubicBezTo>
                    <a:cubicBezTo>
                      <a:pt x="1730" y="2206"/>
                      <a:pt x="1705" y="2081"/>
                      <a:pt x="1680" y="1981"/>
                    </a:cubicBezTo>
                    <a:cubicBezTo>
                      <a:pt x="1680" y="1931"/>
                      <a:pt x="1655" y="1881"/>
                      <a:pt x="1655" y="1856"/>
                    </a:cubicBezTo>
                    <a:cubicBezTo>
                      <a:pt x="1805" y="1906"/>
                      <a:pt x="1980" y="1956"/>
                      <a:pt x="2131" y="2006"/>
                    </a:cubicBezTo>
                    <a:cubicBezTo>
                      <a:pt x="2156" y="2006"/>
                      <a:pt x="2156" y="2006"/>
                      <a:pt x="2156" y="2031"/>
                    </a:cubicBezTo>
                    <a:cubicBezTo>
                      <a:pt x="2181" y="2031"/>
                      <a:pt x="2181" y="2056"/>
                      <a:pt x="2181" y="2081"/>
                    </a:cubicBezTo>
                    <a:close/>
                    <a:moveTo>
                      <a:pt x="1579" y="2432"/>
                    </a:move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53" y="210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ubicBezTo>
                      <a:pt x="1529" y="1805"/>
                      <a:pt x="1529" y="1805"/>
                      <a:pt x="1529" y="1805"/>
                    </a:cubicBez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lose/>
                    <a:moveTo>
                      <a:pt x="827" y="1981"/>
                    </a:moveTo>
                    <a:cubicBezTo>
                      <a:pt x="777" y="1956"/>
                      <a:pt x="727" y="1956"/>
                      <a:pt x="677" y="1931"/>
                    </a:cubicBezTo>
                    <a:cubicBezTo>
                      <a:pt x="652" y="1931"/>
                      <a:pt x="652" y="1931"/>
                      <a:pt x="627" y="1931"/>
                    </a:cubicBez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ubicBezTo>
                      <a:pt x="1103" y="1655"/>
                      <a:pt x="1178" y="1680"/>
                      <a:pt x="1228" y="1705"/>
                    </a:cubicBezTo>
                    <a:cubicBezTo>
                      <a:pt x="1279" y="1730"/>
                      <a:pt x="1329" y="1730"/>
                      <a:pt x="1404" y="1755"/>
                    </a:cubicBezTo>
                    <a:lnTo>
                      <a:pt x="1404" y="1755"/>
                    </a:ln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lose/>
                    <a:moveTo>
                      <a:pt x="928" y="1104"/>
                    </a:moveTo>
                    <a:cubicBezTo>
                      <a:pt x="928" y="1079"/>
                      <a:pt x="903" y="1029"/>
                      <a:pt x="878" y="1003"/>
                    </a:cubicBezTo>
                    <a:cubicBezTo>
                      <a:pt x="903" y="1003"/>
                      <a:pt x="903" y="1003"/>
                      <a:pt x="903" y="1003"/>
                    </a:cubicBezTo>
                    <a:cubicBezTo>
                      <a:pt x="878" y="1003"/>
                      <a:pt x="878" y="1003"/>
                      <a:pt x="878" y="1003"/>
                    </a:cubicBezTo>
                    <a:cubicBezTo>
                      <a:pt x="903" y="1003"/>
                      <a:pt x="928" y="1003"/>
                      <a:pt x="978" y="1003"/>
                    </a:cubicBez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lose/>
                    <a:moveTo>
                      <a:pt x="1504" y="1154"/>
                    </a:move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ubicBezTo>
                      <a:pt x="1955" y="778"/>
                      <a:pt x="1955" y="778"/>
                      <a:pt x="1980" y="778"/>
                    </a:cubicBez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cubicBezTo>
                      <a:pt x="1479" y="1154"/>
                      <a:pt x="1504" y="1154"/>
                      <a:pt x="1504" y="1154"/>
                    </a:cubicBezTo>
                    <a:close/>
                    <a:moveTo>
                      <a:pt x="2406" y="1455"/>
                    </a:move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cubicBezTo>
                      <a:pt x="2181" y="1856"/>
                      <a:pt x="2156" y="1856"/>
                      <a:pt x="2156" y="1856"/>
                    </a:cubicBez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ubicBezTo>
                      <a:pt x="2131" y="1304"/>
                      <a:pt x="2156" y="1329"/>
                      <a:pt x="2206" y="1354"/>
                    </a:cubicBezTo>
                    <a:cubicBezTo>
                      <a:pt x="2281" y="1379"/>
                      <a:pt x="2331" y="1404"/>
                      <a:pt x="2406" y="1455"/>
                    </a:cubicBezTo>
                    <a:close/>
                    <a:moveTo>
                      <a:pt x="2707" y="1580"/>
                    </a:moveTo>
                    <a:cubicBezTo>
                      <a:pt x="2707" y="1580"/>
                      <a:pt x="2707" y="1580"/>
                      <a:pt x="2707" y="1580"/>
                    </a:cubicBezTo>
                    <a:cubicBezTo>
                      <a:pt x="2707" y="1580"/>
                      <a:pt x="2707" y="1580"/>
                      <a:pt x="2707" y="1580"/>
                    </a:cubicBezTo>
                    <a:cubicBezTo>
                      <a:pt x="2707" y="1580"/>
                      <a:pt x="2707" y="1580"/>
                      <a:pt x="2707" y="1580"/>
                    </a:cubicBezTo>
                    <a:close/>
                    <a:moveTo>
                      <a:pt x="3384" y="1805"/>
                    </a:moveTo>
                    <a:cubicBezTo>
                      <a:pt x="3384" y="1780"/>
                      <a:pt x="3384" y="1755"/>
                      <a:pt x="3359" y="1755"/>
                    </a:cubicBezTo>
                    <a:cubicBezTo>
                      <a:pt x="3359" y="1730"/>
                      <a:pt x="3334" y="1730"/>
                      <a:pt x="3309" y="1730"/>
                    </a:cubicBezTo>
                    <a:cubicBezTo>
                      <a:pt x="3309" y="1730"/>
                      <a:pt x="3309" y="1730"/>
                      <a:pt x="3309" y="1730"/>
                    </a:cubicBezTo>
                    <a:cubicBezTo>
                      <a:pt x="3183" y="1780"/>
                      <a:pt x="3083" y="1805"/>
                      <a:pt x="2983" y="1856"/>
                    </a:cubicBezTo>
                    <a:cubicBezTo>
                      <a:pt x="2858" y="1906"/>
                      <a:pt x="2757" y="1931"/>
                      <a:pt x="2657" y="1981"/>
                    </a:cubicBezTo>
                    <a:cubicBezTo>
                      <a:pt x="2632" y="1981"/>
                      <a:pt x="2632" y="1981"/>
                      <a:pt x="2607" y="1981"/>
                    </a:cubicBez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56" y="1329"/>
                      <a:pt x="2356" y="1329"/>
                      <a:pt x="2356" y="1329"/>
                    </a:cubicBezTo>
                    <a:cubicBezTo>
                      <a:pt x="2306" y="1304"/>
                      <a:pt x="2281" y="1279"/>
                      <a:pt x="2231" y="1279"/>
                    </a:cubicBezTo>
                    <a:cubicBezTo>
                      <a:pt x="2206" y="1254"/>
                      <a:pt x="2181" y="1254"/>
                      <a:pt x="2156" y="1229"/>
                    </a:cubicBezTo>
                    <a:cubicBezTo>
                      <a:pt x="2156" y="1229"/>
                      <a:pt x="2156" y="1229"/>
                      <a:pt x="2156" y="1229"/>
                    </a:cubicBezTo>
                    <a:cubicBezTo>
                      <a:pt x="2156" y="1229"/>
                      <a:pt x="2156" y="1229"/>
                      <a:pt x="2181" y="1204"/>
                    </a:cubicBezTo>
                    <a:cubicBezTo>
                      <a:pt x="2231" y="1179"/>
                      <a:pt x="2256" y="1129"/>
                      <a:pt x="2306" y="1104"/>
                    </a:cubicBezTo>
                    <a:cubicBezTo>
                      <a:pt x="2331" y="1079"/>
                      <a:pt x="2381" y="1054"/>
                      <a:pt x="2406" y="1029"/>
                    </a:cubicBezTo>
                    <a:cubicBezTo>
                      <a:pt x="2406" y="1029"/>
                      <a:pt x="2431" y="1029"/>
                      <a:pt x="2431" y="1029"/>
                    </a:cubicBez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cubicBezTo>
                      <a:pt x="2833" y="577"/>
                      <a:pt x="2807" y="577"/>
                      <a:pt x="2807" y="577"/>
                    </a:cubicBez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81" y="953"/>
                      <a:pt x="2381" y="9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78"/>
                      <a:pt x="2030" y="678"/>
                      <a:pt x="2030" y="678"/>
                    </a:cubicBezTo>
                    <a:cubicBezTo>
                      <a:pt x="2030" y="653"/>
                      <a:pt x="2005" y="653"/>
                      <a:pt x="1980" y="653"/>
                    </a:cubicBezTo>
                    <a:cubicBezTo>
                      <a:pt x="1980" y="653"/>
                      <a:pt x="1955" y="653"/>
                      <a:pt x="1955" y="653"/>
                    </a:cubicBez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ubicBezTo>
                      <a:pt x="1655" y="1"/>
                      <a:pt x="1655" y="1"/>
                      <a:pt x="1655" y="1"/>
                    </a:cubicBezTo>
                    <a:cubicBezTo>
                      <a:pt x="1655" y="1"/>
                      <a:pt x="1629" y="1"/>
                      <a:pt x="1629" y="1"/>
                    </a:cubicBez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cubicBezTo>
                      <a:pt x="1203" y="51"/>
                      <a:pt x="1203" y="51"/>
                      <a:pt x="1203" y="51"/>
                    </a:cubicBez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cubicBezTo>
                      <a:pt x="878" y="377"/>
                      <a:pt x="878" y="377"/>
                      <a:pt x="878" y="377"/>
                    </a:cubicBez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cubicBezTo>
                      <a:pt x="853" y="903"/>
                      <a:pt x="827" y="903"/>
                      <a:pt x="827" y="903"/>
                    </a:cubicBezTo>
                    <a:cubicBezTo>
                      <a:pt x="802" y="903"/>
                      <a:pt x="802" y="903"/>
                      <a:pt x="802" y="903"/>
                    </a:cubicBez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cubicBezTo>
                      <a:pt x="677" y="1379"/>
                      <a:pt x="652" y="1379"/>
                      <a:pt x="652" y="1379"/>
                    </a:cubicBezTo>
                    <a:cubicBezTo>
                      <a:pt x="652" y="1354"/>
                      <a:pt x="652" y="1354"/>
                      <a:pt x="652" y="1354"/>
                    </a:cubicBez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cubicBezTo>
                      <a:pt x="351" y="928"/>
                      <a:pt x="351" y="928"/>
                      <a:pt x="326" y="928"/>
                    </a:cubicBez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cubicBezTo>
                      <a:pt x="602" y="1480"/>
                      <a:pt x="602" y="1480"/>
                      <a:pt x="627" y="1480"/>
                    </a:cubicBez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52" y="1906"/>
                      <a:pt x="552" y="1906"/>
                    </a:cubicBezTo>
                    <a:cubicBezTo>
                      <a:pt x="552" y="1906"/>
                      <a:pt x="527" y="1906"/>
                      <a:pt x="527" y="1931"/>
                    </a:cubicBezTo>
                    <a:cubicBezTo>
                      <a:pt x="527" y="1956"/>
                      <a:pt x="527" y="1981"/>
                      <a:pt x="552" y="1981"/>
                    </a:cubicBezTo>
                    <a:cubicBezTo>
                      <a:pt x="577" y="1981"/>
                      <a:pt x="577" y="1981"/>
                      <a:pt x="602" y="2006"/>
                    </a:cubicBezTo>
                    <a:cubicBezTo>
                      <a:pt x="627" y="2006"/>
                      <a:pt x="627" y="2006"/>
                      <a:pt x="652" y="2006"/>
                    </a:cubicBezTo>
                    <a:cubicBezTo>
                      <a:pt x="702" y="2031"/>
                      <a:pt x="777" y="2031"/>
                      <a:pt x="827" y="2056"/>
                    </a:cubicBezTo>
                    <a:cubicBezTo>
                      <a:pt x="878" y="2056"/>
                      <a:pt x="928" y="2081"/>
                      <a:pt x="1003" y="2106"/>
                    </a:cubicBezTo>
                    <a:cubicBezTo>
                      <a:pt x="1003" y="2106"/>
                      <a:pt x="1003" y="2106"/>
                      <a:pt x="1003" y="2106"/>
                    </a:cubicBezTo>
                    <a:cubicBezTo>
                      <a:pt x="1003" y="2106"/>
                      <a:pt x="1003" y="2131"/>
                      <a:pt x="978" y="2131"/>
                    </a:cubicBezTo>
                    <a:cubicBezTo>
                      <a:pt x="928" y="2181"/>
                      <a:pt x="878" y="2232"/>
                      <a:pt x="853" y="2257"/>
                    </a:cubicBezTo>
                    <a:cubicBezTo>
                      <a:pt x="827" y="2282"/>
                      <a:pt x="802" y="2307"/>
                      <a:pt x="777" y="2332"/>
                    </a:cubicBezTo>
                    <a:cubicBezTo>
                      <a:pt x="777" y="2332"/>
                      <a:pt x="752" y="2332"/>
                      <a:pt x="752" y="2332"/>
                    </a:cubicBezTo>
                    <a:cubicBezTo>
                      <a:pt x="702" y="2307"/>
                      <a:pt x="627" y="2282"/>
                      <a:pt x="552" y="2282"/>
                    </a:cubicBezTo>
                    <a:cubicBezTo>
                      <a:pt x="477" y="2257"/>
                      <a:pt x="426" y="2257"/>
                      <a:pt x="351" y="2257"/>
                    </a:cubicBezTo>
                    <a:cubicBezTo>
                      <a:pt x="326" y="2257"/>
                      <a:pt x="301" y="2232"/>
                      <a:pt x="276" y="2232"/>
                    </a:cubicBezTo>
                    <a:cubicBezTo>
                      <a:pt x="276" y="2232"/>
                      <a:pt x="251" y="2232"/>
                      <a:pt x="251" y="2232"/>
                    </a:cubicBezTo>
                    <a:cubicBezTo>
                      <a:pt x="251" y="2232"/>
                      <a:pt x="226" y="2232"/>
                      <a:pt x="226" y="2232"/>
                    </a:cubicBez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26" y="2808"/>
                      <a:pt x="351" y="2833"/>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683"/>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32"/>
                      <a:pt x="1680" y="2432"/>
                      <a:pt x="1680" y="2432"/>
                    </a:cubicBezTo>
                    <a:cubicBezTo>
                      <a:pt x="1680" y="2457"/>
                      <a:pt x="1680" y="2507"/>
                      <a:pt x="1705" y="2532"/>
                    </a:cubicBezTo>
                    <a:cubicBezTo>
                      <a:pt x="1705" y="2607"/>
                      <a:pt x="1730" y="2658"/>
                      <a:pt x="1730" y="2733"/>
                    </a:cubicBezTo>
                    <a:cubicBezTo>
                      <a:pt x="1755" y="2733"/>
                      <a:pt x="1755" y="2758"/>
                      <a:pt x="1755" y="2758"/>
                    </a:cubicBezTo>
                    <a:cubicBezTo>
                      <a:pt x="1755" y="2758"/>
                      <a:pt x="1730" y="2758"/>
                      <a:pt x="1730" y="2758"/>
                    </a:cubicBez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54" y="3309"/>
                      <a:pt x="1579" y="3309"/>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55" y="2733"/>
                      <a:pt x="1855" y="2733"/>
                      <a:pt x="1855" y="2733"/>
                    </a:cubicBezTo>
                    <a:cubicBezTo>
                      <a:pt x="1855" y="2733"/>
                      <a:pt x="1855" y="2733"/>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59" y="2357"/>
                      <a:pt x="3284" y="2332"/>
                      <a:pt x="3309" y="2307"/>
                    </a:cubicBezTo>
                    <a:cubicBezTo>
                      <a:pt x="3309" y="2282"/>
                      <a:pt x="3309" y="2232"/>
                      <a:pt x="3284" y="2206"/>
                    </a:cubicBezTo>
                    <a:cubicBezTo>
                      <a:pt x="3208" y="2181"/>
                      <a:pt x="3158" y="2156"/>
                      <a:pt x="3083" y="2131"/>
                    </a:cubicBezTo>
                    <a:cubicBezTo>
                      <a:pt x="3033" y="2131"/>
                      <a:pt x="2958" y="2106"/>
                      <a:pt x="2908" y="2081"/>
                    </a:cubicBezTo>
                    <a:cubicBezTo>
                      <a:pt x="2883" y="2081"/>
                      <a:pt x="2883" y="2081"/>
                      <a:pt x="2858" y="2081"/>
                    </a:cubicBezTo>
                    <a:lnTo>
                      <a:pt x="3008" y="2031"/>
                    </a:lnTo>
                    <a:cubicBezTo>
                      <a:pt x="3133" y="1981"/>
                      <a:pt x="3234" y="1931"/>
                      <a:pt x="3359" y="1881"/>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8"/>
              <p:cNvSpPr/>
              <p:nvPr/>
            </p:nvSpPr>
            <p:spPr>
              <a:xfrm>
                <a:off x="5050275" y="1803900"/>
                <a:ext cx="85250" cy="88375"/>
              </a:xfrm>
              <a:custGeom>
                <a:avLst/>
                <a:gdLst/>
                <a:ahLst/>
                <a:cxnLst/>
                <a:rect l="l" t="t" r="r" b="b"/>
                <a:pathLst>
                  <a:path w="3410" h="3535" extrusionOk="0">
                    <a:moveTo>
                      <a:pt x="1956" y="778"/>
                    </a:move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55" y="1480"/>
                      <a:pt x="1530" y="1354"/>
                      <a:pt x="1505" y="1229"/>
                    </a:cubicBezTo>
                    <a:cubicBezTo>
                      <a:pt x="1480" y="1204"/>
                      <a:pt x="1480" y="1179"/>
                      <a:pt x="1480" y="1154"/>
                    </a:cubicBezTo>
                    <a:lnTo>
                      <a:pt x="1505" y="1154"/>
                    </a:ln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lose/>
                    <a:moveTo>
                      <a:pt x="878" y="1003"/>
                    </a:moveTo>
                    <a:cubicBezTo>
                      <a:pt x="903" y="1003"/>
                      <a:pt x="928" y="1003"/>
                      <a:pt x="953" y="1028"/>
                    </a:cubicBezTo>
                    <a:lnTo>
                      <a:pt x="1053" y="1028"/>
                    </a:lnTo>
                    <a:cubicBezTo>
                      <a:pt x="1079" y="1054"/>
                      <a:pt x="1104" y="1054"/>
                      <a:pt x="1154" y="1079"/>
                    </a:cubicBezTo>
                    <a:cubicBezTo>
                      <a:pt x="1204" y="1079"/>
                      <a:pt x="1254" y="1104"/>
                      <a:pt x="1329" y="1129"/>
                    </a:cubicBezTo>
                    <a:lnTo>
                      <a:pt x="1354" y="1129"/>
                    </a:ln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ubicBezTo>
                      <a:pt x="928" y="1079"/>
                      <a:pt x="903" y="1054"/>
                      <a:pt x="878" y="1003"/>
                    </a:cubicBezTo>
                    <a:close/>
                    <a:moveTo>
                      <a:pt x="2081" y="1304"/>
                    </a:moveTo>
                    <a:cubicBezTo>
                      <a:pt x="2131" y="1329"/>
                      <a:pt x="2156" y="1329"/>
                      <a:pt x="2206" y="1354"/>
                    </a:cubicBezTo>
                    <a:cubicBezTo>
                      <a:pt x="2256" y="1404"/>
                      <a:pt x="2332" y="1429"/>
                      <a:pt x="2382" y="1455"/>
                    </a:cubicBez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lnTo>
                      <a:pt x="2156" y="1856"/>
                    </a:ln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lose/>
                    <a:moveTo>
                      <a:pt x="1053" y="1630"/>
                    </a:move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lnTo>
                      <a:pt x="1003" y="2056"/>
                    </a:lnTo>
                    <a:cubicBezTo>
                      <a:pt x="928" y="2031"/>
                      <a:pt x="878" y="2006"/>
                      <a:pt x="828" y="1981"/>
                    </a:cubicBez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lose/>
                    <a:moveTo>
                      <a:pt x="1655" y="1856"/>
                    </a:moveTo>
                    <a:cubicBezTo>
                      <a:pt x="1805" y="1906"/>
                      <a:pt x="1981" y="1956"/>
                      <a:pt x="2131" y="2031"/>
                    </a:cubicBezTo>
                    <a:lnTo>
                      <a:pt x="2156" y="2031"/>
                    </a:lnTo>
                    <a:cubicBezTo>
                      <a:pt x="2156" y="2056"/>
                      <a:pt x="2156" y="2081"/>
                      <a:pt x="2181" y="2081"/>
                    </a:cubicBezTo>
                    <a:cubicBezTo>
                      <a:pt x="2181" y="2131"/>
                      <a:pt x="2181" y="2181"/>
                      <a:pt x="2206" y="2232"/>
                    </a:cubicBezTo>
                    <a:cubicBezTo>
                      <a:pt x="2206" y="2282"/>
                      <a:pt x="2231" y="2357"/>
                      <a:pt x="2256" y="2407"/>
                    </a:cubicBezTo>
                    <a:cubicBezTo>
                      <a:pt x="2256" y="2432"/>
                      <a:pt x="2256" y="2482"/>
                      <a:pt x="2282" y="2507"/>
                    </a:cubicBezTo>
                    <a:lnTo>
                      <a:pt x="2231" y="2507"/>
                    </a:lnTo>
                    <a:cubicBezTo>
                      <a:pt x="2206" y="2507"/>
                      <a:pt x="2181" y="2482"/>
                      <a:pt x="2131" y="2482"/>
                    </a:cubicBezTo>
                    <a:cubicBezTo>
                      <a:pt x="2106" y="2482"/>
                      <a:pt x="2081" y="2482"/>
                      <a:pt x="2031" y="2457"/>
                    </a:cubicBezTo>
                    <a:lnTo>
                      <a:pt x="1981" y="2457"/>
                    </a:lnTo>
                    <a:cubicBezTo>
                      <a:pt x="1956" y="2457"/>
                      <a:pt x="1931" y="2432"/>
                      <a:pt x="1931" y="2432"/>
                    </a:cubicBezTo>
                    <a:cubicBezTo>
                      <a:pt x="1881" y="2432"/>
                      <a:pt x="1855" y="2432"/>
                      <a:pt x="1830" y="2407"/>
                    </a:cubicBezTo>
                    <a:lnTo>
                      <a:pt x="1805" y="2407"/>
                    </a:ln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lose/>
                    <a:moveTo>
                      <a:pt x="1530" y="1805"/>
                    </a:move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lose/>
                    <a:moveTo>
                      <a:pt x="1630" y="1"/>
                    </a:move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lnTo>
                      <a:pt x="1204" y="76"/>
                    </a:ln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lnTo>
                      <a:pt x="853" y="377"/>
                    </a:ln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lnTo>
                      <a:pt x="652" y="1379"/>
                    </a:lnTo>
                    <a:cubicBezTo>
                      <a:pt x="652" y="1379"/>
                      <a:pt x="652" y="1354"/>
                      <a:pt x="652" y="1354"/>
                    </a:cubicBezTo>
                    <a:lnTo>
                      <a:pt x="627" y="1354"/>
                    </a:ln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lnTo>
                      <a:pt x="51" y="1179"/>
                    </a:ln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lnTo>
                      <a:pt x="276" y="1730"/>
                    </a:ln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lnTo>
                      <a:pt x="1003" y="2106"/>
                    </a:lnTo>
                    <a:cubicBezTo>
                      <a:pt x="1003" y="2131"/>
                      <a:pt x="978" y="2131"/>
                      <a:pt x="978" y="2156"/>
                    </a:cubicBezTo>
                    <a:cubicBezTo>
                      <a:pt x="928" y="2181"/>
                      <a:pt x="878" y="2232"/>
                      <a:pt x="828" y="2282"/>
                    </a:cubicBezTo>
                    <a:cubicBezTo>
                      <a:pt x="828" y="2307"/>
                      <a:pt x="803" y="2307"/>
                      <a:pt x="778" y="2332"/>
                    </a:cubicBezTo>
                    <a:lnTo>
                      <a:pt x="753" y="2332"/>
                    </a:lnTo>
                    <a:cubicBezTo>
                      <a:pt x="677" y="2307"/>
                      <a:pt x="627" y="2307"/>
                      <a:pt x="552" y="2282"/>
                    </a:cubicBezTo>
                    <a:cubicBezTo>
                      <a:pt x="477" y="2282"/>
                      <a:pt x="402" y="2282"/>
                      <a:pt x="352" y="2257"/>
                    </a:cubicBezTo>
                    <a:lnTo>
                      <a:pt x="276" y="2257"/>
                    </a:ln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14" y="2820"/>
                      <a:pt x="320" y="2827"/>
                      <a:pt x="327" y="2827"/>
                    </a:cubicBezTo>
                    <a:cubicBezTo>
                      <a:pt x="333" y="2827"/>
                      <a:pt x="339" y="2820"/>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lnTo>
                      <a:pt x="1053" y="2206"/>
                    </a:ln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708"/>
                      <a:pt x="1254" y="2708"/>
                      <a:pt x="1254" y="2733"/>
                    </a:cubicBezTo>
                    <a:lnTo>
                      <a:pt x="1304" y="2733"/>
                    </a:ln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19" y="3317"/>
                      <a:pt x="1532" y="3320"/>
                      <a:pt x="1543" y="3320"/>
                    </a:cubicBezTo>
                    <a:cubicBezTo>
                      <a:pt x="1569" y="3320"/>
                      <a:pt x="1587" y="3302"/>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lnTo>
                      <a:pt x="1881" y="2908"/>
                    </a:lnTo>
                    <a:cubicBezTo>
                      <a:pt x="1931" y="2933"/>
                      <a:pt x="2006" y="2958"/>
                      <a:pt x="2056" y="2983"/>
                    </a:cubicBezTo>
                    <a:cubicBezTo>
                      <a:pt x="2131" y="3059"/>
                      <a:pt x="2206" y="3084"/>
                      <a:pt x="2307" y="3134"/>
                    </a:cubicBezTo>
                    <a:cubicBezTo>
                      <a:pt x="2319" y="3146"/>
                      <a:pt x="2332" y="3153"/>
                      <a:pt x="2344" y="3153"/>
                    </a:cubicBezTo>
                    <a:cubicBezTo>
                      <a:pt x="2357" y="3153"/>
                      <a:pt x="2369" y="3146"/>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30" y="2633"/>
                      <a:pt x="1805" y="2557"/>
                      <a:pt x="1780" y="2457"/>
                    </a:cubicBezTo>
                    <a:lnTo>
                      <a:pt x="1780" y="2457"/>
                    </a:ln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lnTo>
                      <a:pt x="2231" y="2582"/>
                    </a:ln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lnTo>
                      <a:pt x="2632" y="2181"/>
                    </a:ln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lnTo>
                      <a:pt x="2733" y="2206"/>
                    </a:ln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lnTo>
                      <a:pt x="2858" y="2081"/>
                    </a:lnTo>
                    <a:cubicBezTo>
                      <a:pt x="2908" y="2056"/>
                      <a:pt x="2958" y="2056"/>
                      <a:pt x="3008" y="2031"/>
                    </a:cubicBezTo>
                    <a:cubicBezTo>
                      <a:pt x="3134" y="1981"/>
                      <a:pt x="3234" y="1931"/>
                      <a:pt x="3359" y="1906"/>
                    </a:cubicBezTo>
                    <a:cubicBezTo>
                      <a:pt x="3384" y="1881"/>
                      <a:pt x="3409" y="1831"/>
                      <a:pt x="3384" y="1805"/>
                    </a:cubicBezTo>
                    <a:cubicBezTo>
                      <a:pt x="3384" y="1780"/>
                      <a:pt x="3384" y="1780"/>
                      <a:pt x="3359" y="1755"/>
                    </a:cubicBezTo>
                    <a:lnTo>
                      <a:pt x="3284" y="1755"/>
                    </a:ln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lnTo>
                      <a:pt x="2357" y="1329"/>
                    </a:lnTo>
                    <a:cubicBezTo>
                      <a:pt x="2307" y="1329"/>
                      <a:pt x="2256" y="1304"/>
                      <a:pt x="2231" y="1279"/>
                    </a:cubicBezTo>
                    <a:cubicBezTo>
                      <a:pt x="2206" y="1279"/>
                      <a:pt x="218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48" y="1186"/>
                      <a:pt x="2960" y="1189"/>
                      <a:pt x="2971" y="1189"/>
                    </a:cubicBezTo>
                    <a:cubicBezTo>
                      <a:pt x="2998" y="1189"/>
                      <a:pt x="3016" y="1172"/>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lnTo>
                      <a:pt x="2382" y="953"/>
                    </a:ln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53"/>
                      <a:pt x="2006" y="653"/>
                      <a:pt x="1981" y="653"/>
                    </a:cubicBezTo>
                    <a:lnTo>
                      <a:pt x="1956" y="653"/>
                    </a:ln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8"/>
              <p:cNvSpPr/>
              <p:nvPr/>
            </p:nvSpPr>
            <p:spPr>
              <a:xfrm>
                <a:off x="5050275" y="1803900"/>
                <a:ext cx="85250" cy="88375"/>
              </a:xfrm>
              <a:custGeom>
                <a:avLst/>
                <a:gdLst/>
                <a:ahLst/>
                <a:cxnLst/>
                <a:rect l="l" t="t" r="r" b="b"/>
                <a:pathLst>
                  <a:path w="3410" h="3535" fill="none" extrusionOk="0">
                    <a:moveTo>
                      <a:pt x="2181" y="2081"/>
                    </a:moveTo>
                    <a:cubicBezTo>
                      <a:pt x="2181" y="2131"/>
                      <a:pt x="2181" y="2181"/>
                      <a:pt x="2206" y="2232"/>
                    </a:cubicBezTo>
                    <a:cubicBezTo>
                      <a:pt x="2206" y="2282"/>
                      <a:pt x="2231" y="2357"/>
                      <a:pt x="2256" y="2407"/>
                    </a:cubicBezTo>
                    <a:cubicBezTo>
                      <a:pt x="2256" y="2432"/>
                      <a:pt x="2256" y="2482"/>
                      <a:pt x="2282" y="2507"/>
                    </a:cubicBezTo>
                    <a:cubicBezTo>
                      <a:pt x="2256" y="2507"/>
                      <a:pt x="2256" y="2507"/>
                      <a:pt x="2231" y="2507"/>
                    </a:cubicBezTo>
                    <a:cubicBezTo>
                      <a:pt x="2206" y="2507"/>
                      <a:pt x="2181" y="2482"/>
                      <a:pt x="2131" y="2482"/>
                    </a:cubicBezTo>
                    <a:cubicBezTo>
                      <a:pt x="2106" y="2482"/>
                      <a:pt x="2081" y="2482"/>
                      <a:pt x="2031" y="2457"/>
                    </a:cubicBezTo>
                    <a:cubicBezTo>
                      <a:pt x="2031" y="2457"/>
                      <a:pt x="2006" y="2457"/>
                      <a:pt x="1981" y="2457"/>
                    </a:cubicBezTo>
                    <a:cubicBezTo>
                      <a:pt x="1956" y="2457"/>
                      <a:pt x="1931" y="2432"/>
                      <a:pt x="1931" y="2432"/>
                    </a:cubicBezTo>
                    <a:cubicBezTo>
                      <a:pt x="1881" y="2432"/>
                      <a:pt x="1855" y="2432"/>
                      <a:pt x="1830" y="2407"/>
                    </a:cubicBezTo>
                    <a:cubicBezTo>
                      <a:pt x="1830" y="2407"/>
                      <a:pt x="1805" y="2407"/>
                      <a:pt x="1805" y="2407"/>
                    </a:cubicBez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ubicBezTo>
                      <a:pt x="1805" y="1906"/>
                      <a:pt x="1981" y="1956"/>
                      <a:pt x="2131" y="2031"/>
                    </a:cubicBezTo>
                    <a:cubicBezTo>
                      <a:pt x="2156" y="2031"/>
                      <a:pt x="2156" y="2031"/>
                      <a:pt x="2156" y="2031"/>
                    </a:cubicBezTo>
                    <a:cubicBezTo>
                      <a:pt x="2156" y="2056"/>
                      <a:pt x="2156" y="2081"/>
                      <a:pt x="2181" y="2081"/>
                    </a:cubicBezTo>
                    <a:close/>
                    <a:moveTo>
                      <a:pt x="1555" y="2432"/>
                    </a:move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ubicBezTo>
                      <a:pt x="1505" y="1805"/>
                      <a:pt x="1530" y="1805"/>
                      <a:pt x="1530" y="1805"/>
                    </a:cubicBez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lose/>
                    <a:moveTo>
                      <a:pt x="828" y="1981"/>
                    </a:move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cubicBezTo>
                      <a:pt x="1053" y="2056"/>
                      <a:pt x="1028" y="2056"/>
                      <a:pt x="1003" y="2056"/>
                    </a:cubicBezTo>
                    <a:cubicBezTo>
                      <a:pt x="928" y="2031"/>
                      <a:pt x="878" y="2006"/>
                      <a:pt x="828" y="1981"/>
                    </a:cubicBezTo>
                    <a:close/>
                    <a:moveTo>
                      <a:pt x="928" y="1129"/>
                    </a:moveTo>
                    <a:cubicBezTo>
                      <a:pt x="928" y="1079"/>
                      <a:pt x="903" y="1054"/>
                      <a:pt x="878" y="1003"/>
                    </a:cubicBezTo>
                    <a:cubicBezTo>
                      <a:pt x="878" y="1003"/>
                      <a:pt x="878" y="1003"/>
                      <a:pt x="878" y="1003"/>
                    </a:cubicBezTo>
                    <a:cubicBezTo>
                      <a:pt x="878" y="1003"/>
                      <a:pt x="878" y="1003"/>
                      <a:pt x="878" y="1003"/>
                    </a:cubicBezTo>
                    <a:cubicBezTo>
                      <a:pt x="903" y="1003"/>
                      <a:pt x="928" y="1003"/>
                      <a:pt x="953" y="1028"/>
                    </a:cubicBezTo>
                    <a:cubicBezTo>
                      <a:pt x="1003" y="1028"/>
                      <a:pt x="1028" y="1028"/>
                      <a:pt x="1053" y="1028"/>
                    </a:cubicBezTo>
                    <a:cubicBezTo>
                      <a:pt x="1079" y="1054"/>
                      <a:pt x="1104" y="1054"/>
                      <a:pt x="1154" y="1079"/>
                    </a:cubicBezTo>
                    <a:cubicBezTo>
                      <a:pt x="1204" y="1079"/>
                      <a:pt x="1254" y="1104"/>
                      <a:pt x="1329" y="1129"/>
                    </a:cubicBezTo>
                    <a:cubicBezTo>
                      <a:pt x="1329" y="1129"/>
                      <a:pt x="1354" y="1129"/>
                      <a:pt x="1354" y="1129"/>
                    </a:cubicBez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lose/>
                    <a:moveTo>
                      <a:pt x="1505" y="1154"/>
                    </a:move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80" y="1605"/>
                      <a:pt x="1580" y="1605"/>
                      <a:pt x="1580" y="1605"/>
                    </a:cubicBezTo>
                    <a:cubicBezTo>
                      <a:pt x="1555" y="1480"/>
                      <a:pt x="1530" y="1354"/>
                      <a:pt x="1505" y="1229"/>
                    </a:cubicBezTo>
                    <a:cubicBezTo>
                      <a:pt x="1480" y="1204"/>
                      <a:pt x="1480" y="1179"/>
                      <a:pt x="1480" y="1154"/>
                    </a:cubicBezTo>
                    <a:cubicBezTo>
                      <a:pt x="1480" y="1154"/>
                      <a:pt x="1505" y="1154"/>
                      <a:pt x="1505" y="1154"/>
                    </a:cubicBezTo>
                    <a:close/>
                    <a:moveTo>
                      <a:pt x="2382" y="1455"/>
                    </a:move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cubicBezTo>
                      <a:pt x="2156" y="1856"/>
                      <a:pt x="2156" y="1856"/>
                      <a:pt x="2156" y="1856"/>
                    </a:cubicBez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ubicBezTo>
                      <a:pt x="2131" y="1329"/>
                      <a:pt x="2156" y="1329"/>
                      <a:pt x="2206" y="1354"/>
                    </a:cubicBezTo>
                    <a:cubicBezTo>
                      <a:pt x="2256" y="1404"/>
                      <a:pt x="2332" y="1429"/>
                      <a:pt x="2382" y="1455"/>
                    </a:cubicBezTo>
                    <a:close/>
                    <a:moveTo>
                      <a:pt x="2708" y="1580"/>
                    </a:moveTo>
                    <a:lnTo>
                      <a:pt x="2708" y="1580"/>
                    </a:lnTo>
                    <a:cubicBezTo>
                      <a:pt x="2708" y="1580"/>
                      <a:pt x="2708" y="1580"/>
                      <a:pt x="2708" y="1580"/>
                    </a:cubicBezTo>
                    <a:cubicBezTo>
                      <a:pt x="2708" y="1580"/>
                      <a:pt x="2708" y="1580"/>
                      <a:pt x="2708" y="1580"/>
                    </a:cubicBezTo>
                    <a:close/>
                    <a:moveTo>
                      <a:pt x="3384" y="1805"/>
                    </a:moveTo>
                    <a:cubicBezTo>
                      <a:pt x="3384" y="1780"/>
                      <a:pt x="3384" y="1780"/>
                      <a:pt x="3359" y="1755"/>
                    </a:cubicBezTo>
                    <a:cubicBezTo>
                      <a:pt x="3334" y="1755"/>
                      <a:pt x="3334" y="1755"/>
                      <a:pt x="3309" y="1755"/>
                    </a:cubicBezTo>
                    <a:cubicBezTo>
                      <a:pt x="3309" y="1755"/>
                      <a:pt x="3309" y="1755"/>
                      <a:pt x="3284" y="1755"/>
                    </a:cubicBez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cubicBezTo>
                      <a:pt x="2357" y="1329"/>
                      <a:pt x="2357" y="1329"/>
                      <a:pt x="2357" y="1329"/>
                    </a:cubicBezTo>
                    <a:cubicBezTo>
                      <a:pt x="2307" y="1329"/>
                      <a:pt x="2256" y="1304"/>
                      <a:pt x="2231" y="1279"/>
                    </a:cubicBezTo>
                    <a:cubicBezTo>
                      <a:pt x="2206" y="1279"/>
                      <a:pt x="2181" y="1254"/>
                      <a:pt x="2131" y="1254"/>
                    </a:cubicBezTo>
                    <a:cubicBezTo>
                      <a:pt x="2131" y="1254"/>
                      <a:pt x="213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83" y="1204"/>
                      <a:pt x="3008" y="1179"/>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cubicBezTo>
                      <a:pt x="2357" y="953"/>
                      <a:pt x="2382" y="953"/>
                      <a:pt x="2382" y="953"/>
                    </a:cubicBez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78"/>
                      <a:pt x="2031" y="678"/>
                      <a:pt x="2031" y="678"/>
                    </a:cubicBezTo>
                    <a:cubicBezTo>
                      <a:pt x="2031" y="653"/>
                      <a:pt x="2006" y="653"/>
                      <a:pt x="1981" y="653"/>
                    </a:cubicBezTo>
                    <a:cubicBezTo>
                      <a:pt x="1981" y="653"/>
                      <a:pt x="1956" y="653"/>
                      <a:pt x="1956" y="653"/>
                    </a:cubicBez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ubicBezTo>
                      <a:pt x="1655" y="1"/>
                      <a:pt x="1655" y="1"/>
                      <a:pt x="1655" y="1"/>
                    </a:cubicBezTo>
                    <a:cubicBezTo>
                      <a:pt x="1630" y="1"/>
                      <a:pt x="1630" y="1"/>
                      <a:pt x="1630" y="1"/>
                    </a:cubicBez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cubicBezTo>
                      <a:pt x="1204" y="76"/>
                      <a:pt x="1204" y="76"/>
                      <a:pt x="1204" y="76"/>
                    </a:cubicBez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cubicBezTo>
                      <a:pt x="878" y="377"/>
                      <a:pt x="878" y="377"/>
                      <a:pt x="853" y="377"/>
                    </a:cubicBez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803" y="903"/>
                      <a:pt x="803"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cubicBezTo>
                      <a:pt x="652" y="1379"/>
                      <a:pt x="652" y="1379"/>
                      <a:pt x="652" y="1379"/>
                    </a:cubicBezTo>
                    <a:cubicBezTo>
                      <a:pt x="652" y="1379"/>
                      <a:pt x="652" y="1354"/>
                      <a:pt x="652" y="1354"/>
                    </a:cubicBezTo>
                    <a:cubicBezTo>
                      <a:pt x="627" y="1354"/>
                      <a:pt x="627" y="1354"/>
                      <a:pt x="627" y="1354"/>
                    </a:cubicBez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cubicBezTo>
                      <a:pt x="76" y="1179"/>
                      <a:pt x="51" y="1179"/>
                      <a:pt x="51" y="1179"/>
                    </a:cubicBez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cubicBezTo>
                      <a:pt x="226" y="1730"/>
                      <a:pt x="251" y="1730"/>
                      <a:pt x="276" y="1730"/>
                    </a:cubicBez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52" y="190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cubicBezTo>
                      <a:pt x="1003" y="2106"/>
                      <a:pt x="1003" y="2106"/>
                      <a:pt x="1003" y="2106"/>
                    </a:cubicBezTo>
                    <a:cubicBezTo>
                      <a:pt x="1003" y="2131"/>
                      <a:pt x="978" y="2131"/>
                      <a:pt x="978" y="2156"/>
                    </a:cubicBezTo>
                    <a:cubicBezTo>
                      <a:pt x="928" y="2181"/>
                      <a:pt x="878" y="2232"/>
                      <a:pt x="828" y="2282"/>
                    </a:cubicBezTo>
                    <a:cubicBezTo>
                      <a:pt x="828" y="2307"/>
                      <a:pt x="803" y="2307"/>
                      <a:pt x="778" y="2332"/>
                    </a:cubicBezTo>
                    <a:cubicBezTo>
                      <a:pt x="778" y="2332"/>
                      <a:pt x="753" y="2332"/>
                      <a:pt x="753" y="2332"/>
                    </a:cubicBezTo>
                    <a:cubicBezTo>
                      <a:pt x="677" y="2307"/>
                      <a:pt x="627" y="2307"/>
                      <a:pt x="552" y="2282"/>
                    </a:cubicBezTo>
                    <a:cubicBezTo>
                      <a:pt x="477" y="2282"/>
                      <a:pt x="402" y="2282"/>
                      <a:pt x="352" y="2257"/>
                    </a:cubicBezTo>
                    <a:cubicBezTo>
                      <a:pt x="327" y="2257"/>
                      <a:pt x="302" y="2257"/>
                      <a:pt x="276" y="2257"/>
                    </a:cubicBez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27" y="2833"/>
                      <a:pt x="327" y="2833"/>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cubicBezTo>
                      <a:pt x="1028" y="2206"/>
                      <a:pt x="1028" y="2206"/>
                      <a:pt x="1053" y="2206"/>
                    </a:cubicBez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683"/>
                      <a:pt x="1254" y="2683"/>
                      <a:pt x="1254" y="2683"/>
                    </a:cubicBezTo>
                    <a:cubicBezTo>
                      <a:pt x="1254" y="2708"/>
                      <a:pt x="1254" y="2708"/>
                      <a:pt x="1254" y="2733"/>
                    </a:cubicBezTo>
                    <a:cubicBezTo>
                      <a:pt x="1279" y="2733"/>
                      <a:pt x="1304" y="2733"/>
                      <a:pt x="1304" y="2733"/>
                    </a:cubicBez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55" y="2432"/>
                      <a:pt x="1655" y="2432"/>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55" y="3334"/>
                      <a:pt x="1580" y="3309"/>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cubicBezTo>
                      <a:pt x="1931" y="2933"/>
                      <a:pt x="2006" y="2958"/>
                      <a:pt x="2056" y="2983"/>
                    </a:cubicBezTo>
                    <a:cubicBezTo>
                      <a:pt x="2131" y="3059"/>
                      <a:pt x="2206" y="3084"/>
                      <a:pt x="2307" y="3134"/>
                    </a:cubicBezTo>
                    <a:cubicBezTo>
                      <a:pt x="2332" y="3159"/>
                      <a:pt x="2357" y="3159"/>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55" y="2733"/>
                      <a:pt x="1855" y="2733"/>
                      <a:pt x="1855" y="2733"/>
                    </a:cubicBezTo>
                    <a:cubicBezTo>
                      <a:pt x="1830" y="2633"/>
                      <a:pt x="1805" y="2557"/>
                      <a:pt x="1780" y="2457"/>
                    </a:cubicBez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cubicBezTo>
                      <a:pt x="2181" y="2582"/>
                      <a:pt x="2206" y="2582"/>
                      <a:pt x="2231" y="2582"/>
                    </a:cubicBez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cubicBezTo>
                      <a:pt x="2632" y="2181"/>
                      <a:pt x="2632" y="2181"/>
                      <a:pt x="2632" y="2181"/>
                    </a:cubicBez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cubicBezTo>
                      <a:pt x="2883" y="2081"/>
                      <a:pt x="2883" y="2081"/>
                      <a:pt x="2858" y="2081"/>
                    </a:cubicBezTo>
                    <a:cubicBezTo>
                      <a:pt x="2908" y="2056"/>
                      <a:pt x="2958" y="2056"/>
                      <a:pt x="3008" y="2031"/>
                    </a:cubicBezTo>
                    <a:cubicBezTo>
                      <a:pt x="3134" y="1981"/>
                      <a:pt x="3234" y="1931"/>
                      <a:pt x="3359" y="1906"/>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8"/>
              <p:cNvSpPr/>
              <p:nvPr/>
            </p:nvSpPr>
            <p:spPr>
              <a:xfrm>
                <a:off x="5000775" y="1641525"/>
                <a:ext cx="188625" cy="137625"/>
              </a:xfrm>
              <a:custGeom>
                <a:avLst/>
                <a:gdLst/>
                <a:ahLst/>
                <a:cxnLst/>
                <a:rect l="l" t="t" r="r" b="b"/>
                <a:pathLst>
                  <a:path w="7545" h="5505" extrusionOk="0">
                    <a:moveTo>
                      <a:pt x="3264" y="1"/>
                    </a:moveTo>
                    <a:cubicBezTo>
                      <a:pt x="2509" y="1"/>
                      <a:pt x="1855" y="80"/>
                      <a:pt x="1855" y="80"/>
                    </a:cubicBezTo>
                    <a:cubicBezTo>
                      <a:pt x="1830" y="79"/>
                      <a:pt x="1804" y="79"/>
                      <a:pt x="1779" y="79"/>
                    </a:cubicBezTo>
                    <a:cubicBezTo>
                      <a:pt x="340" y="79"/>
                      <a:pt x="1" y="1458"/>
                      <a:pt x="1" y="1458"/>
                    </a:cubicBezTo>
                    <a:cubicBezTo>
                      <a:pt x="1" y="1458"/>
                      <a:pt x="3109" y="5343"/>
                      <a:pt x="3585" y="5493"/>
                    </a:cubicBezTo>
                    <a:cubicBezTo>
                      <a:pt x="3609" y="5501"/>
                      <a:pt x="3630" y="5505"/>
                      <a:pt x="3649" y="5505"/>
                    </a:cubicBezTo>
                    <a:cubicBezTo>
                      <a:pt x="4077" y="5505"/>
                      <a:pt x="3435" y="3714"/>
                      <a:pt x="3434" y="3714"/>
                    </a:cubicBezTo>
                    <a:lnTo>
                      <a:pt x="3434" y="3714"/>
                    </a:lnTo>
                    <a:cubicBezTo>
                      <a:pt x="3435" y="3714"/>
                      <a:pt x="4688" y="5243"/>
                      <a:pt x="5038" y="5318"/>
                    </a:cubicBezTo>
                    <a:cubicBezTo>
                      <a:pt x="5072" y="5326"/>
                      <a:pt x="5101" y="5330"/>
                      <a:pt x="5127" y="5330"/>
                    </a:cubicBezTo>
                    <a:cubicBezTo>
                      <a:pt x="5763" y="5330"/>
                      <a:pt x="4237" y="3063"/>
                      <a:pt x="4236" y="3062"/>
                    </a:cubicBezTo>
                    <a:lnTo>
                      <a:pt x="4236" y="3062"/>
                    </a:lnTo>
                    <a:cubicBezTo>
                      <a:pt x="4237" y="3063"/>
                      <a:pt x="5639" y="4352"/>
                      <a:pt x="6166" y="4352"/>
                    </a:cubicBezTo>
                    <a:cubicBezTo>
                      <a:pt x="6194" y="4352"/>
                      <a:pt x="6219" y="4348"/>
                      <a:pt x="6241" y="4341"/>
                    </a:cubicBezTo>
                    <a:cubicBezTo>
                      <a:pt x="7043" y="4090"/>
                      <a:pt x="4663" y="2386"/>
                      <a:pt x="4663" y="2386"/>
                    </a:cubicBezTo>
                    <a:lnTo>
                      <a:pt x="4663" y="2386"/>
                    </a:lnTo>
                    <a:cubicBezTo>
                      <a:pt x="4663" y="2386"/>
                      <a:pt x="5731" y="2883"/>
                      <a:pt x="6367" y="2883"/>
                    </a:cubicBezTo>
                    <a:cubicBezTo>
                      <a:pt x="6473" y="2883"/>
                      <a:pt x="6567" y="2869"/>
                      <a:pt x="6642" y="2837"/>
                    </a:cubicBezTo>
                    <a:cubicBezTo>
                      <a:pt x="7545" y="2436"/>
                      <a:pt x="4061" y="1233"/>
                      <a:pt x="4061" y="1233"/>
                    </a:cubicBezTo>
                    <a:lnTo>
                      <a:pt x="4061" y="1233"/>
                    </a:lnTo>
                    <a:cubicBezTo>
                      <a:pt x="4061" y="1233"/>
                      <a:pt x="4121" y="1236"/>
                      <a:pt x="4217" y="1236"/>
                    </a:cubicBezTo>
                    <a:cubicBezTo>
                      <a:pt x="4615" y="1236"/>
                      <a:pt x="5631" y="1187"/>
                      <a:pt x="5490" y="681"/>
                    </a:cubicBezTo>
                    <a:cubicBezTo>
                      <a:pt x="5309" y="124"/>
                      <a:pt x="4207" y="1"/>
                      <a:pt x="3264"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8"/>
              <p:cNvSpPr/>
              <p:nvPr/>
            </p:nvSpPr>
            <p:spPr>
              <a:xfrm>
                <a:off x="5374225" y="1300775"/>
                <a:ext cx="48900" cy="82725"/>
              </a:xfrm>
              <a:custGeom>
                <a:avLst/>
                <a:gdLst/>
                <a:ahLst/>
                <a:cxnLst/>
                <a:rect l="l" t="t" r="r" b="b"/>
                <a:pathLst>
                  <a:path w="1956" h="3309" extrusionOk="0">
                    <a:moveTo>
                      <a:pt x="903" y="1003"/>
                    </a:moveTo>
                    <a:cubicBezTo>
                      <a:pt x="928" y="1003"/>
                      <a:pt x="953" y="1003"/>
                      <a:pt x="978" y="1028"/>
                    </a:cubicBezTo>
                    <a:lnTo>
                      <a:pt x="1053" y="1028"/>
                    </a:lnTo>
                    <a:cubicBezTo>
                      <a:pt x="1078" y="1053"/>
                      <a:pt x="1128" y="1053"/>
                      <a:pt x="1153" y="1078"/>
                    </a:cubicBezTo>
                    <a:cubicBezTo>
                      <a:pt x="1203" y="1078"/>
                      <a:pt x="1278" y="1103"/>
                      <a:pt x="1329" y="1128"/>
                    </a:cubicBezTo>
                    <a:lnTo>
                      <a:pt x="1379" y="1128"/>
                    </a:lnTo>
                    <a:cubicBezTo>
                      <a:pt x="1379" y="1153"/>
                      <a:pt x="1379" y="1204"/>
                      <a:pt x="1404" y="1229"/>
                    </a:cubicBezTo>
                    <a:cubicBezTo>
                      <a:pt x="1429" y="1354"/>
                      <a:pt x="1454" y="1479"/>
                      <a:pt x="1479" y="1605"/>
                    </a:cubicBezTo>
                    <a:cubicBezTo>
                      <a:pt x="1504" y="1630"/>
                      <a:pt x="1504" y="1630"/>
                      <a:pt x="1504" y="1655"/>
                    </a:cubicBezTo>
                    <a:cubicBezTo>
                      <a:pt x="1479" y="1655"/>
                      <a:pt x="1429" y="1630"/>
                      <a:pt x="1404" y="1630"/>
                    </a:cubicBezTo>
                    <a:cubicBezTo>
                      <a:pt x="1304" y="1605"/>
                      <a:pt x="1203" y="1554"/>
                      <a:pt x="1103" y="1529"/>
                    </a:cubicBezTo>
                    <a:cubicBezTo>
                      <a:pt x="1078" y="1504"/>
                      <a:pt x="1078" y="1504"/>
                      <a:pt x="1078" y="1479"/>
                    </a:cubicBezTo>
                    <a:cubicBezTo>
                      <a:pt x="1078" y="1454"/>
                      <a:pt x="1053" y="1429"/>
                      <a:pt x="1053" y="1429"/>
                    </a:cubicBezTo>
                    <a:cubicBezTo>
                      <a:pt x="1028" y="1379"/>
                      <a:pt x="1003" y="1304"/>
                      <a:pt x="978" y="1254"/>
                    </a:cubicBezTo>
                    <a:cubicBezTo>
                      <a:pt x="978" y="1204"/>
                      <a:pt x="953" y="1178"/>
                      <a:pt x="928" y="1128"/>
                    </a:cubicBezTo>
                    <a:cubicBezTo>
                      <a:pt x="928" y="1078"/>
                      <a:pt x="903" y="1053"/>
                      <a:pt x="903" y="1003"/>
                    </a:cubicBezTo>
                    <a:close/>
                    <a:moveTo>
                      <a:pt x="1053" y="1630"/>
                    </a:moveTo>
                    <a:cubicBezTo>
                      <a:pt x="1103" y="1655"/>
                      <a:pt x="1178" y="1680"/>
                      <a:pt x="1228" y="1705"/>
                    </a:cubicBezTo>
                    <a:cubicBezTo>
                      <a:pt x="1278" y="1730"/>
                      <a:pt x="1354" y="1755"/>
                      <a:pt x="1404" y="1755"/>
                    </a:cubicBezTo>
                    <a:cubicBezTo>
                      <a:pt x="1404" y="1780"/>
                      <a:pt x="1404" y="1780"/>
                      <a:pt x="1404" y="1780"/>
                    </a:cubicBezTo>
                    <a:cubicBezTo>
                      <a:pt x="1354" y="1805"/>
                      <a:pt x="1304" y="1855"/>
                      <a:pt x="1253" y="1905"/>
                    </a:cubicBezTo>
                    <a:cubicBezTo>
                      <a:pt x="1203" y="1930"/>
                      <a:pt x="1153" y="1980"/>
                      <a:pt x="1128" y="2031"/>
                    </a:cubicBezTo>
                    <a:cubicBezTo>
                      <a:pt x="1103" y="2031"/>
                      <a:pt x="1078" y="2056"/>
                      <a:pt x="1078" y="2056"/>
                    </a:cubicBezTo>
                    <a:cubicBezTo>
                      <a:pt x="1053" y="2056"/>
                      <a:pt x="1028" y="2056"/>
                      <a:pt x="1003" y="2031"/>
                    </a:cubicBezTo>
                    <a:cubicBezTo>
                      <a:pt x="953" y="2031"/>
                      <a:pt x="903" y="2006"/>
                      <a:pt x="827" y="1980"/>
                    </a:cubicBezTo>
                    <a:cubicBezTo>
                      <a:pt x="777" y="1980"/>
                      <a:pt x="727" y="1955"/>
                      <a:pt x="677" y="1930"/>
                    </a:cubicBezTo>
                    <a:lnTo>
                      <a:pt x="627" y="1930"/>
                    </a:lnTo>
                    <a:cubicBezTo>
                      <a:pt x="652" y="1905"/>
                      <a:pt x="677" y="1905"/>
                      <a:pt x="677" y="1880"/>
                    </a:cubicBezTo>
                    <a:cubicBezTo>
                      <a:pt x="702" y="1880"/>
                      <a:pt x="727" y="1855"/>
                      <a:pt x="752" y="1855"/>
                    </a:cubicBezTo>
                    <a:cubicBezTo>
                      <a:pt x="777" y="1830"/>
                      <a:pt x="802" y="1805"/>
                      <a:pt x="827" y="1780"/>
                    </a:cubicBezTo>
                    <a:cubicBezTo>
                      <a:pt x="852" y="1755"/>
                      <a:pt x="903" y="1730"/>
                      <a:pt x="953" y="1705"/>
                    </a:cubicBezTo>
                    <a:cubicBezTo>
                      <a:pt x="978" y="1705"/>
                      <a:pt x="978" y="1680"/>
                      <a:pt x="1003" y="1680"/>
                    </a:cubicBezTo>
                    <a:cubicBezTo>
                      <a:pt x="1028" y="1655"/>
                      <a:pt x="1028" y="1655"/>
                      <a:pt x="1053" y="1630"/>
                    </a:cubicBezTo>
                    <a:close/>
                    <a:moveTo>
                      <a:pt x="1529" y="1805"/>
                    </a:moveTo>
                    <a:cubicBezTo>
                      <a:pt x="1554" y="1855"/>
                      <a:pt x="1554" y="1930"/>
                      <a:pt x="1579" y="1980"/>
                    </a:cubicBezTo>
                    <a:cubicBezTo>
                      <a:pt x="1604" y="2106"/>
                      <a:pt x="1629" y="2231"/>
                      <a:pt x="1654" y="2356"/>
                    </a:cubicBezTo>
                    <a:cubicBezTo>
                      <a:pt x="1654" y="2356"/>
                      <a:pt x="1629" y="2356"/>
                      <a:pt x="1629" y="2381"/>
                    </a:cubicBezTo>
                    <a:cubicBezTo>
                      <a:pt x="1604" y="2407"/>
                      <a:pt x="1579" y="2407"/>
                      <a:pt x="1579" y="2432"/>
                    </a:cubicBezTo>
                    <a:cubicBezTo>
                      <a:pt x="1554" y="2432"/>
                      <a:pt x="1554" y="2457"/>
                      <a:pt x="1554" y="2457"/>
                    </a:cubicBezTo>
                    <a:cubicBezTo>
                      <a:pt x="1529" y="2457"/>
                      <a:pt x="1529" y="2482"/>
                      <a:pt x="1529" y="2482"/>
                    </a:cubicBezTo>
                    <a:cubicBezTo>
                      <a:pt x="1504" y="2507"/>
                      <a:pt x="1479" y="2507"/>
                      <a:pt x="1479" y="2532"/>
                    </a:cubicBezTo>
                    <a:cubicBezTo>
                      <a:pt x="1454" y="2532"/>
                      <a:pt x="1429" y="2557"/>
                      <a:pt x="1404" y="2557"/>
                    </a:cubicBezTo>
                    <a:cubicBezTo>
                      <a:pt x="1404" y="2582"/>
                      <a:pt x="1379" y="2582"/>
                      <a:pt x="1354" y="2607"/>
                    </a:cubicBezTo>
                    <a:cubicBezTo>
                      <a:pt x="1354" y="2607"/>
                      <a:pt x="1329" y="2632"/>
                      <a:pt x="1329" y="2632"/>
                    </a:cubicBezTo>
                    <a:cubicBezTo>
                      <a:pt x="1304" y="2632"/>
                      <a:pt x="1304" y="2607"/>
                      <a:pt x="1304" y="2607"/>
                    </a:cubicBezTo>
                    <a:cubicBezTo>
                      <a:pt x="1304" y="2582"/>
                      <a:pt x="1304" y="2557"/>
                      <a:pt x="1304" y="2532"/>
                    </a:cubicBezTo>
                    <a:cubicBezTo>
                      <a:pt x="1278" y="2507"/>
                      <a:pt x="1278" y="2482"/>
                      <a:pt x="1278" y="2457"/>
                    </a:cubicBezTo>
                    <a:cubicBezTo>
                      <a:pt x="1253" y="2432"/>
                      <a:pt x="1253" y="2407"/>
                      <a:pt x="1228" y="2381"/>
                    </a:cubicBezTo>
                    <a:cubicBezTo>
                      <a:pt x="1228" y="2356"/>
                      <a:pt x="1228" y="2331"/>
                      <a:pt x="1228" y="2306"/>
                    </a:cubicBezTo>
                    <a:cubicBezTo>
                      <a:pt x="1203" y="2281"/>
                      <a:pt x="1203" y="2256"/>
                      <a:pt x="1203" y="2231"/>
                    </a:cubicBezTo>
                    <a:cubicBezTo>
                      <a:pt x="1178" y="2181"/>
                      <a:pt x="1178" y="2156"/>
                      <a:pt x="1153" y="2106"/>
                    </a:cubicBezTo>
                    <a:cubicBezTo>
                      <a:pt x="1153" y="2106"/>
                      <a:pt x="1178" y="2106"/>
                      <a:pt x="1178" y="2081"/>
                    </a:cubicBezTo>
                    <a:cubicBezTo>
                      <a:pt x="1228" y="2056"/>
                      <a:pt x="1278" y="2006"/>
                      <a:pt x="1329" y="1955"/>
                    </a:cubicBezTo>
                    <a:cubicBezTo>
                      <a:pt x="1379" y="1930"/>
                      <a:pt x="1429" y="1880"/>
                      <a:pt x="1454" y="1855"/>
                    </a:cubicBezTo>
                    <a:cubicBezTo>
                      <a:pt x="1479" y="1830"/>
                      <a:pt x="1504" y="1830"/>
                      <a:pt x="1504" y="1805"/>
                    </a:cubicBezTo>
                    <a:close/>
                    <a:moveTo>
                      <a:pt x="1629" y="0"/>
                    </a:moveTo>
                    <a:cubicBezTo>
                      <a:pt x="1604" y="26"/>
                      <a:pt x="1604" y="26"/>
                      <a:pt x="1604" y="51"/>
                    </a:cubicBezTo>
                    <a:cubicBezTo>
                      <a:pt x="1554" y="176"/>
                      <a:pt x="1504" y="301"/>
                      <a:pt x="1429" y="427"/>
                    </a:cubicBezTo>
                    <a:cubicBezTo>
                      <a:pt x="1404" y="477"/>
                      <a:pt x="1404" y="527"/>
                      <a:pt x="1379" y="552"/>
                    </a:cubicBezTo>
                    <a:cubicBezTo>
                      <a:pt x="1379" y="527"/>
                      <a:pt x="1379" y="502"/>
                      <a:pt x="1354" y="477"/>
                    </a:cubicBezTo>
                    <a:cubicBezTo>
                      <a:pt x="1354" y="427"/>
                      <a:pt x="1329" y="351"/>
                      <a:pt x="1329" y="301"/>
                    </a:cubicBezTo>
                    <a:cubicBezTo>
                      <a:pt x="1304" y="251"/>
                      <a:pt x="1304" y="176"/>
                      <a:pt x="1278" y="101"/>
                    </a:cubicBezTo>
                    <a:cubicBezTo>
                      <a:pt x="1278" y="76"/>
                      <a:pt x="1253" y="76"/>
                      <a:pt x="1228" y="51"/>
                    </a:cubicBezTo>
                    <a:cubicBezTo>
                      <a:pt x="1228" y="51"/>
                      <a:pt x="1203" y="76"/>
                      <a:pt x="1203" y="76"/>
                    </a:cubicBezTo>
                    <a:cubicBezTo>
                      <a:pt x="1178" y="76"/>
                      <a:pt x="1153" y="101"/>
                      <a:pt x="1153" y="126"/>
                    </a:cubicBezTo>
                    <a:cubicBezTo>
                      <a:pt x="1178" y="201"/>
                      <a:pt x="1203" y="251"/>
                      <a:pt x="1203" y="326"/>
                    </a:cubicBezTo>
                    <a:cubicBezTo>
                      <a:pt x="1228" y="376"/>
                      <a:pt x="1228" y="427"/>
                      <a:pt x="1253" y="477"/>
                    </a:cubicBezTo>
                    <a:cubicBezTo>
                      <a:pt x="1253" y="527"/>
                      <a:pt x="1253" y="552"/>
                      <a:pt x="1253" y="577"/>
                    </a:cubicBezTo>
                    <a:cubicBezTo>
                      <a:pt x="1228" y="552"/>
                      <a:pt x="1203" y="527"/>
                      <a:pt x="1153" y="527"/>
                    </a:cubicBezTo>
                    <a:cubicBezTo>
                      <a:pt x="1128" y="502"/>
                      <a:pt x="1078" y="477"/>
                      <a:pt x="1028" y="452"/>
                    </a:cubicBezTo>
                    <a:cubicBezTo>
                      <a:pt x="1003" y="427"/>
                      <a:pt x="953" y="402"/>
                      <a:pt x="903" y="376"/>
                    </a:cubicBezTo>
                    <a:lnTo>
                      <a:pt x="877" y="376"/>
                    </a:lnTo>
                    <a:cubicBezTo>
                      <a:pt x="852" y="376"/>
                      <a:pt x="827" y="376"/>
                      <a:pt x="802" y="402"/>
                    </a:cubicBezTo>
                    <a:cubicBezTo>
                      <a:pt x="802" y="427"/>
                      <a:pt x="802" y="477"/>
                      <a:pt x="827" y="477"/>
                    </a:cubicBezTo>
                    <a:cubicBezTo>
                      <a:pt x="877" y="527"/>
                      <a:pt x="928" y="552"/>
                      <a:pt x="953" y="577"/>
                    </a:cubicBezTo>
                    <a:cubicBezTo>
                      <a:pt x="1003" y="602"/>
                      <a:pt x="1053" y="627"/>
                      <a:pt x="1078" y="627"/>
                    </a:cubicBezTo>
                    <a:cubicBezTo>
                      <a:pt x="1128" y="652"/>
                      <a:pt x="1153" y="677"/>
                      <a:pt x="1203" y="702"/>
                    </a:cubicBezTo>
                    <a:cubicBezTo>
                      <a:pt x="1228" y="702"/>
                      <a:pt x="1253" y="727"/>
                      <a:pt x="1304" y="752"/>
                    </a:cubicBezTo>
                    <a:cubicBezTo>
                      <a:pt x="1304" y="777"/>
                      <a:pt x="1304" y="803"/>
                      <a:pt x="1304" y="853"/>
                    </a:cubicBezTo>
                    <a:cubicBezTo>
                      <a:pt x="1329" y="903"/>
                      <a:pt x="1329" y="978"/>
                      <a:pt x="1354" y="1028"/>
                    </a:cubicBezTo>
                    <a:lnTo>
                      <a:pt x="1354" y="1053"/>
                    </a:lnTo>
                    <a:cubicBezTo>
                      <a:pt x="1304" y="1028"/>
                      <a:pt x="1228" y="1028"/>
                      <a:pt x="1178" y="1003"/>
                    </a:cubicBezTo>
                    <a:cubicBezTo>
                      <a:pt x="1153" y="1003"/>
                      <a:pt x="1103" y="978"/>
                      <a:pt x="1078" y="978"/>
                    </a:cubicBezTo>
                    <a:cubicBezTo>
                      <a:pt x="1053" y="978"/>
                      <a:pt x="1028" y="953"/>
                      <a:pt x="1003" y="953"/>
                    </a:cubicBezTo>
                    <a:cubicBezTo>
                      <a:pt x="953" y="953"/>
                      <a:pt x="903" y="928"/>
                      <a:pt x="852" y="928"/>
                    </a:cubicBezTo>
                    <a:cubicBezTo>
                      <a:pt x="852" y="903"/>
                      <a:pt x="827" y="903"/>
                      <a:pt x="827" y="903"/>
                    </a:cubicBezTo>
                    <a:lnTo>
                      <a:pt x="802" y="903"/>
                    </a:lnTo>
                    <a:cubicBezTo>
                      <a:pt x="777" y="903"/>
                      <a:pt x="752" y="953"/>
                      <a:pt x="752" y="978"/>
                    </a:cubicBezTo>
                    <a:cubicBezTo>
                      <a:pt x="777" y="1003"/>
                      <a:pt x="777" y="1028"/>
                      <a:pt x="777" y="1028"/>
                    </a:cubicBezTo>
                    <a:cubicBezTo>
                      <a:pt x="777" y="1053"/>
                      <a:pt x="802" y="1078"/>
                      <a:pt x="802" y="1103"/>
                    </a:cubicBezTo>
                    <a:cubicBezTo>
                      <a:pt x="827" y="1153"/>
                      <a:pt x="852" y="1204"/>
                      <a:pt x="877" y="1254"/>
                    </a:cubicBezTo>
                    <a:cubicBezTo>
                      <a:pt x="903" y="1329"/>
                      <a:pt x="928" y="1379"/>
                      <a:pt x="978" y="1429"/>
                    </a:cubicBezTo>
                    <a:cubicBezTo>
                      <a:pt x="978" y="1454"/>
                      <a:pt x="978" y="1479"/>
                      <a:pt x="1003" y="1479"/>
                    </a:cubicBezTo>
                    <a:cubicBezTo>
                      <a:pt x="953" y="1479"/>
                      <a:pt x="903" y="1454"/>
                      <a:pt x="852" y="1429"/>
                    </a:cubicBezTo>
                    <a:cubicBezTo>
                      <a:pt x="802" y="1429"/>
                      <a:pt x="727" y="1404"/>
                      <a:pt x="677" y="1379"/>
                    </a:cubicBezTo>
                    <a:lnTo>
                      <a:pt x="652" y="1379"/>
                    </a:lnTo>
                    <a:cubicBezTo>
                      <a:pt x="652" y="1379"/>
                      <a:pt x="652" y="1354"/>
                      <a:pt x="652" y="1354"/>
                    </a:cubicBezTo>
                    <a:cubicBezTo>
                      <a:pt x="602" y="1304"/>
                      <a:pt x="577" y="1229"/>
                      <a:pt x="552" y="1178"/>
                    </a:cubicBezTo>
                    <a:cubicBezTo>
                      <a:pt x="527" y="1153"/>
                      <a:pt x="502" y="1128"/>
                      <a:pt x="476" y="1103"/>
                    </a:cubicBezTo>
                    <a:cubicBezTo>
                      <a:pt x="476" y="1053"/>
                      <a:pt x="451" y="1003"/>
                      <a:pt x="426" y="978"/>
                    </a:cubicBezTo>
                    <a:cubicBezTo>
                      <a:pt x="401" y="953"/>
                      <a:pt x="401" y="928"/>
                      <a:pt x="376" y="928"/>
                    </a:cubicBezTo>
                    <a:cubicBezTo>
                      <a:pt x="351" y="928"/>
                      <a:pt x="351" y="928"/>
                      <a:pt x="326" y="953"/>
                    </a:cubicBezTo>
                    <a:cubicBezTo>
                      <a:pt x="326" y="953"/>
                      <a:pt x="326" y="953"/>
                      <a:pt x="301" y="978"/>
                    </a:cubicBezTo>
                    <a:cubicBezTo>
                      <a:pt x="301" y="1003"/>
                      <a:pt x="301" y="1003"/>
                      <a:pt x="326" y="1028"/>
                    </a:cubicBezTo>
                    <a:cubicBezTo>
                      <a:pt x="351" y="1103"/>
                      <a:pt x="376" y="1178"/>
                      <a:pt x="426" y="1254"/>
                    </a:cubicBezTo>
                    <a:cubicBezTo>
                      <a:pt x="426" y="1279"/>
                      <a:pt x="451" y="1279"/>
                      <a:pt x="451" y="1304"/>
                    </a:cubicBezTo>
                    <a:cubicBezTo>
                      <a:pt x="401" y="1304"/>
                      <a:pt x="376" y="1279"/>
                      <a:pt x="326" y="1279"/>
                    </a:cubicBezTo>
                    <a:cubicBezTo>
                      <a:pt x="276" y="1254"/>
                      <a:pt x="226" y="1229"/>
                      <a:pt x="151" y="1204"/>
                    </a:cubicBezTo>
                    <a:cubicBezTo>
                      <a:pt x="126" y="1204"/>
                      <a:pt x="101" y="1178"/>
                      <a:pt x="75" y="1178"/>
                    </a:cubicBezTo>
                    <a:lnTo>
                      <a:pt x="25" y="1178"/>
                    </a:lnTo>
                    <a:cubicBezTo>
                      <a:pt x="0" y="1204"/>
                      <a:pt x="0" y="1254"/>
                      <a:pt x="25" y="1254"/>
                    </a:cubicBezTo>
                    <a:cubicBezTo>
                      <a:pt x="75" y="1279"/>
                      <a:pt x="126" y="1304"/>
                      <a:pt x="151" y="1329"/>
                    </a:cubicBezTo>
                    <a:cubicBezTo>
                      <a:pt x="176" y="1329"/>
                      <a:pt x="226" y="1354"/>
                      <a:pt x="251" y="1354"/>
                    </a:cubicBezTo>
                    <a:cubicBezTo>
                      <a:pt x="276" y="1354"/>
                      <a:pt x="301" y="1379"/>
                      <a:pt x="326" y="1379"/>
                    </a:cubicBezTo>
                    <a:cubicBezTo>
                      <a:pt x="376" y="1404"/>
                      <a:pt x="401" y="1404"/>
                      <a:pt x="426" y="1429"/>
                    </a:cubicBezTo>
                    <a:cubicBezTo>
                      <a:pt x="401" y="1429"/>
                      <a:pt x="401" y="1454"/>
                      <a:pt x="376" y="1454"/>
                    </a:cubicBezTo>
                    <a:cubicBezTo>
                      <a:pt x="301" y="1504"/>
                      <a:pt x="251" y="1554"/>
                      <a:pt x="201" y="1605"/>
                    </a:cubicBezTo>
                    <a:cubicBezTo>
                      <a:pt x="176" y="1630"/>
                      <a:pt x="151" y="1655"/>
                      <a:pt x="176" y="1705"/>
                    </a:cubicBezTo>
                    <a:cubicBezTo>
                      <a:pt x="176" y="1705"/>
                      <a:pt x="201" y="1730"/>
                      <a:pt x="226" y="1730"/>
                    </a:cubicBezTo>
                    <a:lnTo>
                      <a:pt x="276" y="1730"/>
                    </a:lnTo>
                    <a:cubicBezTo>
                      <a:pt x="351" y="1680"/>
                      <a:pt x="426" y="1605"/>
                      <a:pt x="502" y="1554"/>
                    </a:cubicBezTo>
                    <a:cubicBezTo>
                      <a:pt x="527" y="1529"/>
                      <a:pt x="577" y="1504"/>
                      <a:pt x="602" y="1479"/>
                    </a:cubicBezTo>
                    <a:lnTo>
                      <a:pt x="627" y="1479"/>
                    </a:lnTo>
                    <a:cubicBezTo>
                      <a:pt x="627" y="1479"/>
                      <a:pt x="652" y="1504"/>
                      <a:pt x="677" y="1504"/>
                    </a:cubicBezTo>
                    <a:cubicBezTo>
                      <a:pt x="727" y="1529"/>
                      <a:pt x="802" y="1554"/>
                      <a:pt x="852" y="1554"/>
                    </a:cubicBezTo>
                    <a:cubicBezTo>
                      <a:pt x="903" y="1579"/>
                      <a:pt x="928" y="1579"/>
                      <a:pt x="953" y="1605"/>
                    </a:cubicBezTo>
                    <a:cubicBezTo>
                      <a:pt x="928" y="1605"/>
                      <a:pt x="903" y="1630"/>
                      <a:pt x="877" y="1655"/>
                    </a:cubicBezTo>
                    <a:cubicBezTo>
                      <a:pt x="852" y="1680"/>
                      <a:pt x="827" y="1680"/>
                      <a:pt x="802" y="1705"/>
                    </a:cubicBezTo>
                    <a:cubicBezTo>
                      <a:pt x="777" y="1730"/>
                      <a:pt x="752" y="1755"/>
                      <a:pt x="752" y="1755"/>
                    </a:cubicBezTo>
                    <a:cubicBezTo>
                      <a:pt x="677" y="1805"/>
                      <a:pt x="627" y="1855"/>
                      <a:pt x="552" y="1905"/>
                    </a:cubicBezTo>
                    <a:cubicBezTo>
                      <a:pt x="552" y="1905"/>
                      <a:pt x="527" y="1930"/>
                      <a:pt x="527" y="1930"/>
                    </a:cubicBezTo>
                    <a:cubicBezTo>
                      <a:pt x="527" y="1955"/>
                      <a:pt x="527" y="1980"/>
                      <a:pt x="552" y="1980"/>
                    </a:cubicBezTo>
                    <a:cubicBezTo>
                      <a:pt x="577" y="1980"/>
                      <a:pt x="577" y="2006"/>
                      <a:pt x="602" y="2006"/>
                    </a:cubicBezTo>
                    <a:lnTo>
                      <a:pt x="652" y="2006"/>
                    </a:lnTo>
                    <a:cubicBezTo>
                      <a:pt x="702" y="2031"/>
                      <a:pt x="777" y="2031"/>
                      <a:pt x="827" y="2056"/>
                    </a:cubicBezTo>
                    <a:cubicBezTo>
                      <a:pt x="877" y="2081"/>
                      <a:pt x="928" y="2081"/>
                      <a:pt x="1003" y="2106"/>
                    </a:cubicBezTo>
                    <a:lnTo>
                      <a:pt x="1028" y="2106"/>
                    </a:lnTo>
                    <a:cubicBezTo>
                      <a:pt x="1003" y="2131"/>
                      <a:pt x="1003" y="2131"/>
                      <a:pt x="978" y="2131"/>
                    </a:cubicBezTo>
                    <a:cubicBezTo>
                      <a:pt x="928" y="2181"/>
                      <a:pt x="903" y="2231"/>
                      <a:pt x="852" y="2281"/>
                    </a:cubicBezTo>
                    <a:cubicBezTo>
                      <a:pt x="827" y="2281"/>
                      <a:pt x="802" y="2306"/>
                      <a:pt x="777" y="2331"/>
                    </a:cubicBezTo>
                    <a:lnTo>
                      <a:pt x="752" y="2331"/>
                    </a:lnTo>
                    <a:cubicBezTo>
                      <a:pt x="702" y="2306"/>
                      <a:pt x="627" y="2306"/>
                      <a:pt x="552" y="2281"/>
                    </a:cubicBezTo>
                    <a:cubicBezTo>
                      <a:pt x="502" y="2281"/>
                      <a:pt x="426" y="2256"/>
                      <a:pt x="351" y="2256"/>
                    </a:cubicBezTo>
                    <a:lnTo>
                      <a:pt x="276" y="2231"/>
                    </a:lnTo>
                    <a:lnTo>
                      <a:pt x="251" y="2231"/>
                    </a:lnTo>
                    <a:cubicBezTo>
                      <a:pt x="251" y="2231"/>
                      <a:pt x="226" y="2231"/>
                      <a:pt x="226" y="2256"/>
                    </a:cubicBezTo>
                    <a:cubicBezTo>
                      <a:pt x="201" y="2256"/>
                      <a:pt x="201" y="2281"/>
                      <a:pt x="201" y="2281"/>
                    </a:cubicBezTo>
                    <a:cubicBezTo>
                      <a:pt x="176" y="2331"/>
                      <a:pt x="201" y="2356"/>
                      <a:pt x="226" y="2381"/>
                    </a:cubicBezTo>
                    <a:cubicBezTo>
                      <a:pt x="276" y="2407"/>
                      <a:pt x="351" y="2407"/>
                      <a:pt x="401" y="2432"/>
                    </a:cubicBezTo>
                    <a:lnTo>
                      <a:pt x="502" y="2432"/>
                    </a:lnTo>
                    <a:cubicBezTo>
                      <a:pt x="552" y="2457"/>
                      <a:pt x="602" y="2457"/>
                      <a:pt x="652" y="2457"/>
                    </a:cubicBezTo>
                    <a:cubicBezTo>
                      <a:pt x="627" y="2482"/>
                      <a:pt x="602" y="2507"/>
                      <a:pt x="577" y="2532"/>
                    </a:cubicBezTo>
                    <a:cubicBezTo>
                      <a:pt x="527" y="2582"/>
                      <a:pt x="476" y="2607"/>
                      <a:pt x="426" y="2657"/>
                    </a:cubicBezTo>
                    <a:cubicBezTo>
                      <a:pt x="401" y="2682"/>
                      <a:pt x="351" y="2732"/>
                      <a:pt x="301" y="2757"/>
                    </a:cubicBezTo>
                    <a:cubicBezTo>
                      <a:pt x="301" y="2782"/>
                      <a:pt x="301" y="2808"/>
                      <a:pt x="301" y="2808"/>
                    </a:cubicBezTo>
                    <a:cubicBezTo>
                      <a:pt x="314" y="2820"/>
                      <a:pt x="326" y="2826"/>
                      <a:pt x="335" y="2826"/>
                    </a:cubicBezTo>
                    <a:cubicBezTo>
                      <a:pt x="345" y="2826"/>
                      <a:pt x="351" y="2820"/>
                      <a:pt x="351" y="2808"/>
                    </a:cubicBezTo>
                    <a:cubicBezTo>
                      <a:pt x="401" y="2782"/>
                      <a:pt x="426" y="2732"/>
                      <a:pt x="476" y="2707"/>
                    </a:cubicBezTo>
                    <a:cubicBezTo>
                      <a:pt x="527" y="2657"/>
                      <a:pt x="577" y="2632"/>
                      <a:pt x="602" y="2582"/>
                    </a:cubicBezTo>
                    <a:cubicBezTo>
                      <a:pt x="652" y="2557"/>
                      <a:pt x="677" y="2532"/>
                      <a:pt x="702" y="2507"/>
                    </a:cubicBezTo>
                    <a:cubicBezTo>
                      <a:pt x="702" y="2557"/>
                      <a:pt x="702" y="2607"/>
                      <a:pt x="702" y="2657"/>
                    </a:cubicBezTo>
                    <a:cubicBezTo>
                      <a:pt x="702" y="2757"/>
                      <a:pt x="702" y="2858"/>
                      <a:pt x="702" y="2958"/>
                    </a:cubicBezTo>
                    <a:cubicBezTo>
                      <a:pt x="702" y="2983"/>
                      <a:pt x="702" y="3008"/>
                      <a:pt x="727" y="3008"/>
                    </a:cubicBezTo>
                    <a:cubicBezTo>
                      <a:pt x="752" y="3008"/>
                      <a:pt x="777" y="2983"/>
                      <a:pt x="777" y="2958"/>
                    </a:cubicBezTo>
                    <a:cubicBezTo>
                      <a:pt x="777" y="2782"/>
                      <a:pt x="802" y="2632"/>
                      <a:pt x="802" y="2457"/>
                    </a:cubicBezTo>
                    <a:cubicBezTo>
                      <a:pt x="802" y="2457"/>
                      <a:pt x="802" y="2432"/>
                      <a:pt x="802" y="2432"/>
                    </a:cubicBezTo>
                    <a:cubicBezTo>
                      <a:pt x="827" y="2432"/>
                      <a:pt x="827" y="2407"/>
                      <a:pt x="827" y="2407"/>
                    </a:cubicBezTo>
                    <a:cubicBezTo>
                      <a:pt x="852" y="2381"/>
                      <a:pt x="877" y="2356"/>
                      <a:pt x="903" y="2331"/>
                    </a:cubicBezTo>
                    <a:cubicBezTo>
                      <a:pt x="953" y="2281"/>
                      <a:pt x="1003" y="2256"/>
                      <a:pt x="1053" y="2206"/>
                    </a:cubicBezTo>
                    <a:cubicBezTo>
                      <a:pt x="1053" y="2231"/>
                      <a:pt x="1053" y="2256"/>
                      <a:pt x="1078" y="2281"/>
                    </a:cubicBezTo>
                    <a:cubicBezTo>
                      <a:pt x="1078" y="2281"/>
                      <a:pt x="1103" y="2306"/>
                      <a:pt x="1103" y="2331"/>
                    </a:cubicBezTo>
                    <a:cubicBezTo>
                      <a:pt x="1128" y="2356"/>
                      <a:pt x="1128" y="2381"/>
                      <a:pt x="1128" y="2407"/>
                    </a:cubicBezTo>
                    <a:cubicBezTo>
                      <a:pt x="1153" y="2432"/>
                      <a:pt x="1153" y="2457"/>
                      <a:pt x="1178" y="2482"/>
                    </a:cubicBezTo>
                    <a:cubicBezTo>
                      <a:pt x="1178" y="2507"/>
                      <a:pt x="1203" y="2532"/>
                      <a:pt x="1203" y="2557"/>
                    </a:cubicBezTo>
                    <a:cubicBezTo>
                      <a:pt x="1203" y="2582"/>
                      <a:pt x="1228" y="2607"/>
                      <a:pt x="1228" y="2632"/>
                    </a:cubicBezTo>
                    <a:cubicBezTo>
                      <a:pt x="1228" y="2657"/>
                      <a:pt x="1253" y="2657"/>
                      <a:pt x="1253" y="2682"/>
                    </a:cubicBezTo>
                    <a:cubicBezTo>
                      <a:pt x="1253" y="2707"/>
                      <a:pt x="1253" y="2707"/>
                      <a:pt x="1278" y="2732"/>
                    </a:cubicBezTo>
                    <a:lnTo>
                      <a:pt x="1304" y="2732"/>
                    </a:lnTo>
                    <a:cubicBezTo>
                      <a:pt x="1329" y="2707"/>
                      <a:pt x="1354" y="2707"/>
                      <a:pt x="1354" y="2682"/>
                    </a:cubicBezTo>
                    <a:cubicBezTo>
                      <a:pt x="1379" y="2682"/>
                      <a:pt x="1379" y="2657"/>
                      <a:pt x="1404" y="2657"/>
                    </a:cubicBezTo>
                    <a:cubicBezTo>
                      <a:pt x="1429" y="2632"/>
                      <a:pt x="1429" y="2632"/>
                      <a:pt x="1454" y="2607"/>
                    </a:cubicBezTo>
                    <a:cubicBezTo>
                      <a:pt x="1479" y="2607"/>
                      <a:pt x="1504" y="2582"/>
                      <a:pt x="1504" y="2582"/>
                    </a:cubicBezTo>
                    <a:cubicBezTo>
                      <a:pt x="1529" y="2557"/>
                      <a:pt x="1554" y="2532"/>
                      <a:pt x="1554" y="2532"/>
                    </a:cubicBezTo>
                    <a:cubicBezTo>
                      <a:pt x="1579" y="2507"/>
                      <a:pt x="1604" y="2507"/>
                      <a:pt x="1604" y="2482"/>
                    </a:cubicBezTo>
                    <a:cubicBezTo>
                      <a:pt x="1629" y="2457"/>
                      <a:pt x="1654" y="2457"/>
                      <a:pt x="1679" y="2432"/>
                    </a:cubicBezTo>
                    <a:cubicBezTo>
                      <a:pt x="1679" y="2482"/>
                      <a:pt x="1679" y="2507"/>
                      <a:pt x="1705" y="2532"/>
                    </a:cubicBezTo>
                    <a:cubicBezTo>
                      <a:pt x="1705" y="2607"/>
                      <a:pt x="1730" y="2682"/>
                      <a:pt x="1755" y="2732"/>
                    </a:cubicBezTo>
                    <a:cubicBezTo>
                      <a:pt x="1755" y="2757"/>
                      <a:pt x="1755" y="2757"/>
                      <a:pt x="1755" y="2757"/>
                    </a:cubicBezTo>
                    <a:cubicBezTo>
                      <a:pt x="1755" y="2757"/>
                      <a:pt x="1730" y="2757"/>
                      <a:pt x="1730" y="2782"/>
                    </a:cubicBezTo>
                    <a:cubicBezTo>
                      <a:pt x="1730" y="2808"/>
                      <a:pt x="1705" y="2833"/>
                      <a:pt x="1679" y="2858"/>
                    </a:cubicBezTo>
                    <a:cubicBezTo>
                      <a:pt x="1654" y="2908"/>
                      <a:pt x="1654" y="2933"/>
                      <a:pt x="1629" y="2983"/>
                    </a:cubicBezTo>
                    <a:cubicBezTo>
                      <a:pt x="1604" y="3008"/>
                      <a:pt x="1579" y="3058"/>
                      <a:pt x="1579" y="3083"/>
                    </a:cubicBezTo>
                    <a:cubicBezTo>
                      <a:pt x="1554" y="3133"/>
                      <a:pt x="1529" y="3183"/>
                      <a:pt x="1504" y="3209"/>
                    </a:cubicBezTo>
                    <a:cubicBezTo>
                      <a:pt x="1504" y="3234"/>
                      <a:pt x="1479" y="3234"/>
                      <a:pt x="1504" y="3259"/>
                    </a:cubicBezTo>
                    <a:cubicBezTo>
                      <a:pt x="1504" y="3284"/>
                      <a:pt x="1504" y="3284"/>
                      <a:pt x="1529" y="3309"/>
                    </a:cubicBezTo>
                    <a:cubicBezTo>
                      <a:pt x="1554" y="3309"/>
                      <a:pt x="1579" y="3309"/>
                      <a:pt x="1604" y="3284"/>
                    </a:cubicBezTo>
                    <a:cubicBezTo>
                      <a:pt x="1629" y="3259"/>
                      <a:pt x="1654" y="3234"/>
                      <a:pt x="1679" y="3183"/>
                    </a:cubicBezTo>
                    <a:cubicBezTo>
                      <a:pt x="1679" y="3158"/>
                      <a:pt x="1705" y="3133"/>
                      <a:pt x="1705" y="3108"/>
                    </a:cubicBezTo>
                    <a:cubicBezTo>
                      <a:pt x="1755" y="3058"/>
                      <a:pt x="1755" y="3008"/>
                      <a:pt x="1780" y="2933"/>
                    </a:cubicBezTo>
                    <a:cubicBezTo>
                      <a:pt x="1805" y="2958"/>
                      <a:pt x="1805" y="2983"/>
                      <a:pt x="1805" y="2983"/>
                    </a:cubicBezTo>
                    <a:cubicBezTo>
                      <a:pt x="1830" y="2908"/>
                      <a:pt x="1830" y="2808"/>
                      <a:pt x="1855" y="2732"/>
                    </a:cubicBezTo>
                    <a:cubicBezTo>
                      <a:pt x="1830" y="2632"/>
                      <a:pt x="1805" y="2557"/>
                      <a:pt x="1780" y="2457"/>
                    </a:cubicBezTo>
                    <a:lnTo>
                      <a:pt x="1780" y="2457"/>
                    </a:lnTo>
                    <a:cubicBezTo>
                      <a:pt x="1805" y="2482"/>
                      <a:pt x="1830" y="2482"/>
                      <a:pt x="1855" y="2482"/>
                    </a:cubicBezTo>
                    <a:lnTo>
                      <a:pt x="1880" y="2482"/>
                    </a:lnTo>
                    <a:cubicBezTo>
                      <a:pt x="1905" y="2482"/>
                      <a:pt x="1905" y="2457"/>
                      <a:pt x="1905" y="2432"/>
                    </a:cubicBezTo>
                    <a:cubicBezTo>
                      <a:pt x="1880" y="2432"/>
                      <a:pt x="1855" y="2407"/>
                      <a:pt x="1830" y="2407"/>
                    </a:cubicBezTo>
                    <a:lnTo>
                      <a:pt x="1805" y="2407"/>
                    </a:lnTo>
                    <a:cubicBezTo>
                      <a:pt x="1780" y="2407"/>
                      <a:pt x="1780" y="2381"/>
                      <a:pt x="1780" y="2381"/>
                    </a:cubicBezTo>
                    <a:cubicBezTo>
                      <a:pt x="1780" y="2381"/>
                      <a:pt x="1755" y="2356"/>
                      <a:pt x="1755" y="2356"/>
                    </a:cubicBezTo>
                    <a:cubicBezTo>
                      <a:pt x="1730" y="2231"/>
                      <a:pt x="1705" y="2106"/>
                      <a:pt x="1679" y="1980"/>
                    </a:cubicBezTo>
                    <a:cubicBezTo>
                      <a:pt x="1679" y="1930"/>
                      <a:pt x="1654" y="1880"/>
                      <a:pt x="1654" y="1855"/>
                    </a:cubicBezTo>
                    <a:lnTo>
                      <a:pt x="1654" y="1855"/>
                    </a:lnTo>
                    <a:cubicBezTo>
                      <a:pt x="1755" y="1880"/>
                      <a:pt x="1855" y="1905"/>
                      <a:pt x="1955" y="1955"/>
                    </a:cubicBezTo>
                    <a:cubicBezTo>
                      <a:pt x="1955" y="1905"/>
                      <a:pt x="1955" y="1855"/>
                      <a:pt x="1955" y="1780"/>
                    </a:cubicBezTo>
                    <a:cubicBezTo>
                      <a:pt x="1880" y="1780"/>
                      <a:pt x="1830" y="1755"/>
                      <a:pt x="1755" y="1730"/>
                    </a:cubicBezTo>
                    <a:cubicBezTo>
                      <a:pt x="1730" y="1730"/>
                      <a:pt x="1679" y="1705"/>
                      <a:pt x="1629" y="1705"/>
                    </a:cubicBezTo>
                    <a:cubicBezTo>
                      <a:pt x="1679" y="1655"/>
                      <a:pt x="1705" y="1630"/>
                      <a:pt x="1755" y="1579"/>
                    </a:cubicBezTo>
                    <a:cubicBezTo>
                      <a:pt x="1805" y="1554"/>
                      <a:pt x="1855" y="1504"/>
                      <a:pt x="1880" y="1454"/>
                    </a:cubicBezTo>
                    <a:cubicBezTo>
                      <a:pt x="1905" y="1429"/>
                      <a:pt x="1930" y="1429"/>
                      <a:pt x="1955" y="1404"/>
                    </a:cubicBezTo>
                    <a:cubicBezTo>
                      <a:pt x="1955" y="1379"/>
                      <a:pt x="1955" y="1329"/>
                      <a:pt x="1955" y="1304"/>
                    </a:cubicBezTo>
                    <a:cubicBezTo>
                      <a:pt x="1930" y="1354"/>
                      <a:pt x="1880" y="1379"/>
                      <a:pt x="1830" y="1404"/>
                    </a:cubicBezTo>
                    <a:cubicBezTo>
                      <a:pt x="1780" y="1454"/>
                      <a:pt x="1730" y="1479"/>
                      <a:pt x="1679" y="1529"/>
                    </a:cubicBezTo>
                    <a:cubicBezTo>
                      <a:pt x="1654" y="1554"/>
                      <a:pt x="1629" y="1579"/>
                      <a:pt x="1604" y="1605"/>
                    </a:cubicBezTo>
                    <a:cubicBezTo>
                      <a:pt x="1554" y="1479"/>
                      <a:pt x="1529" y="1354"/>
                      <a:pt x="1504" y="1229"/>
                    </a:cubicBezTo>
                    <a:cubicBezTo>
                      <a:pt x="1504" y="1204"/>
                      <a:pt x="1504" y="1178"/>
                      <a:pt x="1479" y="1153"/>
                    </a:cubicBezTo>
                    <a:lnTo>
                      <a:pt x="1504" y="1153"/>
                    </a:lnTo>
                    <a:cubicBezTo>
                      <a:pt x="1529" y="1128"/>
                      <a:pt x="1579" y="1103"/>
                      <a:pt x="1604" y="1103"/>
                    </a:cubicBezTo>
                    <a:cubicBezTo>
                      <a:pt x="1629" y="1078"/>
                      <a:pt x="1654" y="1028"/>
                      <a:pt x="1705" y="1003"/>
                    </a:cubicBezTo>
                    <a:cubicBezTo>
                      <a:pt x="1705" y="1003"/>
                      <a:pt x="1730" y="978"/>
                      <a:pt x="1755" y="953"/>
                    </a:cubicBezTo>
                    <a:cubicBezTo>
                      <a:pt x="1780" y="928"/>
                      <a:pt x="1805" y="928"/>
                      <a:pt x="1830" y="903"/>
                    </a:cubicBezTo>
                    <a:cubicBezTo>
                      <a:pt x="1855" y="878"/>
                      <a:pt x="1905" y="828"/>
                      <a:pt x="1930" y="803"/>
                    </a:cubicBezTo>
                    <a:cubicBezTo>
                      <a:pt x="1930" y="777"/>
                      <a:pt x="1930" y="727"/>
                      <a:pt x="1905" y="677"/>
                    </a:cubicBezTo>
                    <a:cubicBezTo>
                      <a:pt x="1905" y="702"/>
                      <a:pt x="1905" y="702"/>
                      <a:pt x="1880" y="702"/>
                    </a:cubicBezTo>
                    <a:cubicBezTo>
                      <a:pt x="1855" y="727"/>
                      <a:pt x="1830" y="752"/>
                      <a:pt x="1805" y="752"/>
                    </a:cubicBezTo>
                    <a:cubicBezTo>
                      <a:pt x="1780" y="777"/>
                      <a:pt x="1780" y="803"/>
                      <a:pt x="1730" y="828"/>
                    </a:cubicBezTo>
                    <a:cubicBezTo>
                      <a:pt x="1705" y="853"/>
                      <a:pt x="1679" y="878"/>
                      <a:pt x="1654" y="903"/>
                    </a:cubicBezTo>
                    <a:cubicBezTo>
                      <a:pt x="1629" y="928"/>
                      <a:pt x="1629" y="953"/>
                      <a:pt x="1604" y="953"/>
                    </a:cubicBezTo>
                    <a:cubicBezTo>
                      <a:pt x="1579" y="978"/>
                      <a:pt x="1554" y="1003"/>
                      <a:pt x="1554" y="1003"/>
                    </a:cubicBezTo>
                    <a:cubicBezTo>
                      <a:pt x="1529" y="1028"/>
                      <a:pt x="1504" y="1078"/>
                      <a:pt x="1479" y="1103"/>
                    </a:cubicBezTo>
                    <a:cubicBezTo>
                      <a:pt x="1454" y="1078"/>
                      <a:pt x="1454" y="1053"/>
                      <a:pt x="1454" y="1028"/>
                    </a:cubicBezTo>
                    <a:cubicBezTo>
                      <a:pt x="1429" y="978"/>
                      <a:pt x="1429" y="903"/>
                      <a:pt x="1429" y="853"/>
                    </a:cubicBezTo>
                    <a:cubicBezTo>
                      <a:pt x="1429" y="828"/>
                      <a:pt x="1404" y="803"/>
                      <a:pt x="1404" y="752"/>
                    </a:cubicBezTo>
                    <a:lnTo>
                      <a:pt x="1429" y="752"/>
                    </a:lnTo>
                    <a:cubicBezTo>
                      <a:pt x="1454" y="702"/>
                      <a:pt x="1479" y="652"/>
                      <a:pt x="1504" y="602"/>
                    </a:cubicBezTo>
                    <a:cubicBezTo>
                      <a:pt x="1529" y="527"/>
                      <a:pt x="1554" y="477"/>
                      <a:pt x="1579" y="427"/>
                    </a:cubicBezTo>
                    <a:cubicBezTo>
                      <a:pt x="1604" y="376"/>
                      <a:pt x="1629" y="301"/>
                      <a:pt x="1629" y="251"/>
                    </a:cubicBezTo>
                    <a:cubicBezTo>
                      <a:pt x="1654" y="201"/>
                      <a:pt x="1679" y="126"/>
                      <a:pt x="1705" y="76"/>
                    </a:cubicBezTo>
                    <a:cubicBezTo>
                      <a:pt x="1730" y="51"/>
                      <a:pt x="1705"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8"/>
              <p:cNvSpPr/>
              <p:nvPr/>
            </p:nvSpPr>
            <p:spPr>
              <a:xfrm>
                <a:off x="5306550" y="1503775"/>
                <a:ext cx="50150" cy="70675"/>
              </a:xfrm>
              <a:custGeom>
                <a:avLst/>
                <a:gdLst/>
                <a:ahLst/>
                <a:cxnLst/>
                <a:rect l="l" t="t" r="r" b="b"/>
                <a:pathLst>
                  <a:path w="2006" h="2827" extrusionOk="0">
                    <a:moveTo>
                      <a:pt x="1630" y="1"/>
                    </a:moveTo>
                    <a:cubicBezTo>
                      <a:pt x="1630" y="1"/>
                      <a:pt x="1630" y="26"/>
                      <a:pt x="1605" y="26"/>
                    </a:cubicBezTo>
                    <a:cubicBezTo>
                      <a:pt x="1554" y="176"/>
                      <a:pt x="1504" y="302"/>
                      <a:pt x="1429" y="427"/>
                    </a:cubicBezTo>
                    <a:cubicBezTo>
                      <a:pt x="1429" y="477"/>
                      <a:pt x="1404" y="502"/>
                      <a:pt x="1379" y="552"/>
                    </a:cubicBezTo>
                    <a:cubicBezTo>
                      <a:pt x="1379" y="527"/>
                      <a:pt x="1379" y="502"/>
                      <a:pt x="1379" y="477"/>
                    </a:cubicBezTo>
                    <a:cubicBezTo>
                      <a:pt x="1354" y="402"/>
                      <a:pt x="1354" y="352"/>
                      <a:pt x="1329" y="302"/>
                    </a:cubicBezTo>
                    <a:cubicBezTo>
                      <a:pt x="1329" y="226"/>
                      <a:pt x="1304" y="176"/>
                      <a:pt x="1279" y="101"/>
                    </a:cubicBezTo>
                    <a:cubicBezTo>
                      <a:pt x="1279" y="76"/>
                      <a:pt x="1254" y="51"/>
                      <a:pt x="1229" y="51"/>
                    </a:cubicBezTo>
                    <a:lnTo>
                      <a:pt x="1203" y="51"/>
                    </a:lnTo>
                    <a:cubicBezTo>
                      <a:pt x="1178" y="76"/>
                      <a:pt x="1153" y="101"/>
                      <a:pt x="1178" y="126"/>
                    </a:cubicBezTo>
                    <a:cubicBezTo>
                      <a:pt x="1178" y="201"/>
                      <a:pt x="1203" y="251"/>
                      <a:pt x="1203" y="302"/>
                    </a:cubicBezTo>
                    <a:cubicBezTo>
                      <a:pt x="1229" y="377"/>
                      <a:pt x="1229" y="427"/>
                      <a:pt x="1254" y="477"/>
                    </a:cubicBezTo>
                    <a:cubicBezTo>
                      <a:pt x="1254" y="502"/>
                      <a:pt x="1254" y="527"/>
                      <a:pt x="1279" y="552"/>
                    </a:cubicBezTo>
                    <a:cubicBezTo>
                      <a:pt x="1229" y="552"/>
                      <a:pt x="1203" y="527"/>
                      <a:pt x="1178" y="502"/>
                    </a:cubicBezTo>
                    <a:cubicBezTo>
                      <a:pt x="1128" y="502"/>
                      <a:pt x="1078" y="477"/>
                      <a:pt x="1053" y="452"/>
                    </a:cubicBezTo>
                    <a:cubicBezTo>
                      <a:pt x="1003" y="427"/>
                      <a:pt x="953" y="402"/>
                      <a:pt x="903" y="377"/>
                    </a:cubicBezTo>
                    <a:lnTo>
                      <a:pt x="878" y="377"/>
                    </a:lnTo>
                    <a:cubicBezTo>
                      <a:pt x="853" y="377"/>
                      <a:pt x="828" y="377"/>
                      <a:pt x="828" y="402"/>
                    </a:cubicBezTo>
                    <a:cubicBezTo>
                      <a:pt x="802" y="427"/>
                      <a:pt x="802" y="452"/>
                      <a:pt x="853" y="477"/>
                    </a:cubicBezTo>
                    <a:cubicBezTo>
                      <a:pt x="878" y="502"/>
                      <a:pt x="928" y="552"/>
                      <a:pt x="978" y="577"/>
                    </a:cubicBezTo>
                    <a:cubicBezTo>
                      <a:pt x="1003" y="602"/>
                      <a:pt x="1053" y="602"/>
                      <a:pt x="1078" y="627"/>
                    </a:cubicBezTo>
                    <a:cubicBezTo>
                      <a:pt x="1128" y="652"/>
                      <a:pt x="1153" y="678"/>
                      <a:pt x="1203" y="678"/>
                    </a:cubicBezTo>
                    <a:cubicBezTo>
                      <a:pt x="1229" y="703"/>
                      <a:pt x="1279" y="728"/>
                      <a:pt x="1304" y="728"/>
                    </a:cubicBezTo>
                    <a:cubicBezTo>
                      <a:pt x="1304" y="778"/>
                      <a:pt x="1304" y="803"/>
                      <a:pt x="1329" y="828"/>
                    </a:cubicBezTo>
                    <a:cubicBezTo>
                      <a:pt x="1329" y="903"/>
                      <a:pt x="1329" y="953"/>
                      <a:pt x="1354" y="1028"/>
                    </a:cubicBezTo>
                    <a:cubicBezTo>
                      <a:pt x="1354" y="1028"/>
                      <a:pt x="1354" y="1053"/>
                      <a:pt x="1354" y="1053"/>
                    </a:cubicBezTo>
                    <a:cubicBezTo>
                      <a:pt x="1304" y="1028"/>
                      <a:pt x="1229" y="1028"/>
                      <a:pt x="1178" y="1003"/>
                    </a:cubicBezTo>
                    <a:cubicBezTo>
                      <a:pt x="1153" y="978"/>
                      <a:pt x="1128" y="978"/>
                      <a:pt x="1103" y="978"/>
                    </a:cubicBezTo>
                    <a:cubicBezTo>
                      <a:pt x="1053" y="953"/>
                      <a:pt x="1028" y="953"/>
                      <a:pt x="1003" y="953"/>
                    </a:cubicBezTo>
                    <a:cubicBezTo>
                      <a:pt x="953" y="928"/>
                      <a:pt x="903" y="928"/>
                      <a:pt x="853" y="903"/>
                    </a:cubicBezTo>
                    <a:lnTo>
                      <a:pt x="802" y="903"/>
                    </a:lnTo>
                    <a:cubicBezTo>
                      <a:pt x="777" y="903"/>
                      <a:pt x="752" y="953"/>
                      <a:pt x="777" y="978"/>
                    </a:cubicBezTo>
                    <a:cubicBezTo>
                      <a:pt x="777" y="1003"/>
                      <a:pt x="777" y="1003"/>
                      <a:pt x="777" y="1028"/>
                    </a:cubicBezTo>
                    <a:cubicBezTo>
                      <a:pt x="802" y="1053"/>
                      <a:pt x="802" y="1079"/>
                      <a:pt x="802" y="1104"/>
                    </a:cubicBezTo>
                    <a:cubicBezTo>
                      <a:pt x="828" y="1154"/>
                      <a:pt x="853" y="1204"/>
                      <a:pt x="878" y="1254"/>
                    </a:cubicBezTo>
                    <a:cubicBezTo>
                      <a:pt x="903" y="1304"/>
                      <a:pt x="953" y="1354"/>
                      <a:pt x="978" y="1429"/>
                    </a:cubicBezTo>
                    <a:cubicBezTo>
                      <a:pt x="978" y="1454"/>
                      <a:pt x="1003" y="1454"/>
                      <a:pt x="1003" y="1480"/>
                    </a:cubicBezTo>
                    <a:cubicBezTo>
                      <a:pt x="953" y="1480"/>
                      <a:pt x="928" y="1454"/>
                      <a:pt x="878" y="1429"/>
                    </a:cubicBezTo>
                    <a:cubicBezTo>
                      <a:pt x="802" y="1404"/>
                      <a:pt x="752" y="1404"/>
                      <a:pt x="677" y="1379"/>
                    </a:cubicBezTo>
                    <a:cubicBezTo>
                      <a:pt x="677" y="1354"/>
                      <a:pt x="652" y="1354"/>
                      <a:pt x="652" y="1354"/>
                    </a:cubicBezTo>
                    <a:cubicBezTo>
                      <a:pt x="627" y="1279"/>
                      <a:pt x="577" y="1229"/>
                      <a:pt x="552" y="1179"/>
                    </a:cubicBezTo>
                    <a:cubicBezTo>
                      <a:pt x="527" y="1154"/>
                      <a:pt x="527" y="1129"/>
                      <a:pt x="502" y="1079"/>
                    </a:cubicBezTo>
                    <a:cubicBezTo>
                      <a:pt x="477" y="1053"/>
                      <a:pt x="452" y="1003"/>
                      <a:pt x="427" y="953"/>
                    </a:cubicBezTo>
                    <a:cubicBezTo>
                      <a:pt x="427" y="928"/>
                      <a:pt x="401" y="928"/>
                      <a:pt x="376" y="928"/>
                    </a:cubicBezTo>
                    <a:lnTo>
                      <a:pt x="351" y="928"/>
                    </a:lnTo>
                    <a:cubicBezTo>
                      <a:pt x="326" y="953"/>
                      <a:pt x="326" y="953"/>
                      <a:pt x="326" y="978"/>
                    </a:cubicBezTo>
                    <a:cubicBezTo>
                      <a:pt x="301" y="978"/>
                      <a:pt x="326" y="1003"/>
                      <a:pt x="326" y="1028"/>
                    </a:cubicBezTo>
                    <a:cubicBezTo>
                      <a:pt x="351" y="1104"/>
                      <a:pt x="376" y="1179"/>
                      <a:pt x="427" y="1254"/>
                    </a:cubicBezTo>
                    <a:cubicBezTo>
                      <a:pt x="427" y="1254"/>
                      <a:pt x="452" y="1279"/>
                      <a:pt x="452" y="1304"/>
                    </a:cubicBezTo>
                    <a:cubicBezTo>
                      <a:pt x="427" y="1279"/>
                      <a:pt x="376" y="1279"/>
                      <a:pt x="351" y="1254"/>
                    </a:cubicBezTo>
                    <a:cubicBezTo>
                      <a:pt x="276" y="1254"/>
                      <a:pt x="226" y="1229"/>
                      <a:pt x="176" y="1204"/>
                    </a:cubicBezTo>
                    <a:cubicBezTo>
                      <a:pt x="151" y="1204"/>
                      <a:pt x="126" y="1179"/>
                      <a:pt x="101" y="1179"/>
                    </a:cubicBezTo>
                    <a:cubicBezTo>
                      <a:pt x="76" y="1154"/>
                      <a:pt x="76" y="1154"/>
                      <a:pt x="76" y="1154"/>
                    </a:cubicBezTo>
                    <a:cubicBezTo>
                      <a:pt x="51" y="1154"/>
                      <a:pt x="26" y="1179"/>
                      <a:pt x="26" y="1179"/>
                    </a:cubicBezTo>
                    <a:cubicBezTo>
                      <a:pt x="0" y="1204"/>
                      <a:pt x="26" y="1229"/>
                      <a:pt x="51" y="1254"/>
                    </a:cubicBezTo>
                    <a:cubicBezTo>
                      <a:pt x="76" y="1279"/>
                      <a:pt x="126" y="1304"/>
                      <a:pt x="176" y="1329"/>
                    </a:cubicBezTo>
                    <a:cubicBezTo>
                      <a:pt x="201" y="1329"/>
                      <a:pt x="226" y="1329"/>
                      <a:pt x="251" y="1354"/>
                    </a:cubicBezTo>
                    <a:cubicBezTo>
                      <a:pt x="276" y="1354"/>
                      <a:pt x="301" y="1379"/>
                      <a:pt x="326" y="1379"/>
                    </a:cubicBezTo>
                    <a:cubicBezTo>
                      <a:pt x="376" y="1404"/>
                      <a:pt x="401" y="1404"/>
                      <a:pt x="452" y="1404"/>
                    </a:cubicBezTo>
                    <a:cubicBezTo>
                      <a:pt x="427" y="1429"/>
                      <a:pt x="401" y="1454"/>
                      <a:pt x="376" y="1454"/>
                    </a:cubicBezTo>
                    <a:cubicBezTo>
                      <a:pt x="326" y="1505"/>
                      <a:pt x="251" y="1555"/>
                      <a:pt x="201" y="1605"/>
                    </a:cubicBezTo>
                    <a:cubicBezTo>
                      <a:pt x="176" y="1630"/>
                      <a:pt x="176" y="1655"/>
                      <a:pt x="176" y="1680"/>
                    </a:cubicBezTo>
                    <a:cubicBezTo>
                      <a:pt x="201" y="1705"/>
                      <a:pt x="201" y="1705"/>
                      <a:pt x="226" y="1730"/>
                    </a:cubicBezTo>
                    <a:cubicBezTo>
                      <a:pt x="251" y="1730"/>
                      <a:pt x="276" y="1730"/>
                      <a:pt x="276" y="1705"/>
                    </a:cubicBezTo>
                    <a:cubicBezTo>
                      <a:pt x="351" y="1655"/>
                      <a:pt x="427" y="1605"/>
                      <a:pt x="502" y="1555"/>
                    </a:cubicBezTo>
                    <a:cubicBezTo>
                      <a:pt x="552" y="1530"/>
                      <a:pt x="577" y="1505"/>
                      <a:pt x="602" y="1480"/>
                    </a:cubicBezTo>
                    <a:lnTo>
                      <a:pt x="627" y="1480"/>
                    </a:lnTo>
                    <a:cubicBezTo>
                      <a:pt x="652" y="1480"/>
                      <a:pt x="677" y="1505"/>
                      <a:pt x="677" y="1505"/>
                    </a:cubicBezTo>
                    <a:cubicBezTo>
                      <a:pt x="752" y="1530"/>
                      <a:pt x="802" y="1530"/>
                      <a:pt x="878" y="1555"/>
                    </a:cubicBezTo>
                    <a:cubicBezTo>
                      <a:pt x="903" y="1580"/>
                      <a:pt x="928" y="1580"/>
                      <a:pt x="953" y="1580"/>
                    </a:cubicBezTo>
                    <a:cubicBezTo>
                      <a:pt x="928" y="1605"/>
                      <a:pt x="903" y="1630"/>
                      <a:pt x="878" y="1655"/>
                    </a:cubicBezTo>
                    <a:cubicBezTo>
                      <a:pt x="853" y="1655"/>
                      <a:pt x="853" y="1680"/>
                      <a:pt x="828" y="1705"/>
                    </a:cubicBezTo>
                    <a:cubicBezTo>
                      <a:pt x="802" y="1730"/>
                      <a:pt x="777" y="1730"/>
                      <a:pt x="752" y="1755"/>
                    </a:cubicBezTo>
                    <a:cubicBezTo>
                      <a:pt x="677" y="1805"/>
                      <a:pt x="627" y="1855"/>
                      <a:pt x="577" y="1906"/>
                    </a:cubicBezTo>
                    <a:cubicBezTo>
                      <a:pt x="552" y="1906"/>
                      <a:pt x="552" y="1906"/>
                      <a:pt x="527" y="1931"/>
                    </a:cubicBezTo>
                    <a:cubicBezTo>
                      <a:pt x="527" y="1956"/>
                      <a:pt x="552" y="1981"/>
                      <a:pt x="552" y="1981"/>
                    </a:cubicBezTo>
                    <a:cubicBezTo>
                      <a:pt x="577" y="1981"/>
                      <a:pt x="602" y="1981"/>
                      <a:pt x="602" y="2006"/>
                    </a:cubicBezTo>
                    <a:lnTo>
                      <a:pt x="652" y="2006"/>
                    </a:lnTo>
                    <a:cubicBezTo>
                      <a:pt x="727" y="2031"/>
                      <a:pt x="777" y="2031"/>
                      <a:pt x="828" y="2056"/>
                    </a:cubicBezTo>
                    <a:cubicBezTo>
                      <a:pt x="878" y="2056"/>
                      <a:pt x="953" y="2081"/>
                      <a:pt x="1003" y="2106"/>
                    </a:cubicBezTo>
                    <a:lnTo>
                      <a:pt x="1028" y="2106"/>
                    </a:lnTo>
                    <a:cubicBezTo>
                      <a:pt x="1003" y="2106"/>
                      <a:pt x="1003" y="2131"/>
                      <a:pt x="1003" y="2131"/>
                    </a:cubicBezTo>
                    <a:cubicBezTo>
                      <a:pt x="953" y="2181"/>
                      <a:pt x="903" y="2231"/>
                      <a:pt x="853" y="2256"/>
                    </a:cubicBezTo>
                    <a:cubicBezTo>
                      <a:pt x="828" y="2282"/>
                      <a:pt x="802" y="2307"/>
                      <a:pt x="777" y="2332"/>
                    </a:cubicBezTo>
                    <a:cubicBezTo>
                      <a:pt x="702" y="2307"/>
                      <a:pt x="627" y="2282"/>
                      <a:pt x="577" y="2282"/>
                    </a:cubicBezTo>
                    <a:cubicBezTo>
                      <a:pt x="502" y="2256"/>
                      <a:pt x="427" y="2256"/>
                      <a:pt x="351" y="2256"/>
                    </a:cubicBezTo>
                    <a:lnTo>
                      <a:pt x="276" y="2231"/>
                    </a:lnTo>
                    <a:lnTo>
                      <a:pt x="226" y="2231"/>
                    </a:lnTo>
                    <a:cubicBezTo>
                      <a:pt x="226" y="2256"/>
                      <a:pt x="201" y="2256"/>
                      <a:pt x="201" y="2282"/>
                    </a:cubicBezTo>
                    <a:cubicBezTo>
                      <a:pt x="176" y="2332"/>
                      <a:pt x="201" y="2357"/>
                      <a:pt x="251" y="2382"/>
                    </a:cubicBezTo>
                    <a:cubicBezTo>
                      <a:pt x="301" y="2382"/>
                      <a:pt x="351" y="2407"/>
                      <a:pt x="401" y="2407"/>
                    </a:cubicBezTo>
                    <a:cubicBezTo>
                      <a:pt x="452" y="2432"/>
                      <a:pt x="477" y="2432"/>
                      <a:pt x="527" y="2432"/>
                    </a:cubicBezTo>
                    <a:cubicBezTo>
                      <a:pt x="577" y="2432"/>
                      <a:pt x="602" y="2457"/>
                      <a:pt x="652" y="2457"/>
                    </a:cubicBezTo>
                    <a:cubicBezTo>
                      <a:pt x="627" y="2482"/>
                      <a:pt x="602" y="2507"/>
                      <a:pt x="577" y="2532"/>
                    </a:cubicBezTo>
                    <a:cubicBezTo>
                      <a:pt x="527" y="2582"/>
                      <a:pt x="477" y="2607"/>
                      <a:pt x="452" y="2657"/>
                    </a:cubicBezTo>
                    <a:cubicBezTo>
                      <a:pt x="401" y="2683"/>
                      <a:pt x="351" y="2733"/>
                      <a:pt x="326" y="2758"/>
                    </a:cubicBezTo>
                    <a:cubicBezTo>
                      <a:pt x="301" y="2783"/>
                      <a:pt x="301" y="2783"/>
                      <a:pt x="326" y="2808"/>
                    </a:cubicBezTo>
                    <a:cubicBezTo>
                      <a:pt x="326" y="2820"/>
                      <a:pt x="333" y="2827"/>
                      <a:pt x="342" y="2827"/>
                    </a:cubicBezTo>
                    <a:cubicBezTo>
                      <a:pt x="351" y="2827"/>
                      <a:pt x="364" y="2820"/>
                      <a:pt x="376" y="2808"/>
                    </a:cubicBezTo>
                    <a:cubicBezTo>
                      <a:pt x="401" y="2783"/>
                      <a:pt x="452" y="2733"/>
                      <a:pt x="477" y="2708"/>
                    </a:cubicBezTo>
                    <a:cubicBezTo>
                      <a:pt x="527" y="2657"/>
                      <a:pt x="577" y="2632"/>
                      <a:pt x="627" y="2582"/>
                    </a:cubicBezTo>
                    <a:cubicBezTo>
                      <a:pt x="652" y="2557"/>
                      <a:pt x="677" y="2532"/>
                      <a:pt x="702" y="2507"/>
                    </a:cubicBezTo>
                    <a:cubicBezTo>
                      <a:pt x="702" y="2557"/>
                      <a:pt x="702" y="2607"/>
                      <a:pt x="702" y="2657"/>
                    </a:cubicBezTo>
                    <a:cubicBezTo>
                      <a:pt x="702" y="2708"/>
                      <a:pt x="702" y="2758"/>
                      <a:pt x="702" y="2808"/>
                    </a:cubicBezTo>
                    <a:cubicBezTo>
                      <a:pt x="727" y="2758"/>
                      <a:pt x="752" y="2733"/>
                      <a:pt x="802" y="2683"/>
                    </a:cubicBezTo>
                    <a:cubicBezTo>
                      <a:pt x="802" y="2607"/>
                      <a:pt x="802" y="2532"/>
                      <a:pt x="802" y="2457"/>
                    </a:cubicBezTo>
                    <a:cubicBezTo>
                      <a:pt x="802" y="2457"/>
                      <a:pt x="828" y="2432"/>
                      <a:pt x="828" y="2432"/>
                    </a:cubicBezTo>
                    <a:cubicBezTo>
                      <a:pt x="828" y="2407"/>
                      <a:pt x="828" y="2407"/>
                      <a:pt x="828" y="2407"/>
                    </a:cubicBezTo>
                    <a:cubicBezTo>
                      <a:pt x="853" y="2382"/>
                      <a:pt x="878" y="2357"/>
                      <a:pt x="903" y="2332"/>
                    </a:cubicBezTo>
                    <a:cubicBezTo>
                      <a:pt x="953" y="2282"/>
                      <a:pt x="1003" y="2231"/>
                      <a:pt x="1053" y="2206"/>
                    </a:cubicBezTo>
                    <a:cubicBezTo>
                      <a:pt x="1053" y="2206"/>
                      <a:pt x="1053" y="2206"/>
                      <a:pt x="1053" y="2181"/>
                    </a:cubicBezTo>
                    <a:cubicBezTo>
                      <a:pt x="1053" y="2206"/>
                      <a:pt x="1078" y="2231"/>
                      <a:pt x="1078" y="2231"/>
                    </a:cubicBezTo>
                    <a:cubicBezTo>
                      <a:pt x="1153" y="2106"/>
                      <a:pt x="1254" y="1981"/>
                      <a:pt x="1329" y="1855"/>
                    </a:cubicBezTo>
                    <a:cubicBezTo>
                      <a:pt x="1304" y="1855"/>
                      <a:pt x="1279" y="1881"/>
                      <a:pt x="1279" y="1881"/>
                    </a:cubicBezTo>
                    <a:cubicBezTo>
                      <a:pt x="1229" y="1931"/>
                      <a:pt x="1178" y="1981"/>
                      <a:pt x="1128" y="2006"/>
                    </a:cubicBezTo>
                    <a:cubicBezTo>
                      <a:pt x="1103" y="2031"/>
                      <a:pt x="1103" y="2031"/>
                      <a:pt x="1078" y="2056"/>
                    </a:cubicBezTo>
                    <a:cubicBezTo>
                      <a:pt x="1053" y="2056"/>
                      <a:pt x="1028" y="2031"/>
                      <a:pt x="1003" y="2031"/>
                    </a:cubicBezTo>
                    <a:cubicBezTo>
                      <a:pt x="953" y="2031"/>
                      <a:pt x="903" y="2006"/>
                      <a:pt x="853" y="1981"/>
                    </a:cubicBezTo>
                    <a:cubicBezTo>
                      <a:pt x="802" y="1956"/>
                      <a:pt x="752" y="1956"/>
                      <a:pt x="677" y="1931"/>
                    </a:cubicBezTo>
                    <a:lnTo>
                      <a:pt x="652" y="1931"/>
                    </a:lnTo>
                    <a:cubicBezTo>
                      <a:pt x="652" y="1906"/>
                      <a:pt x="677" y="1906"/>
                      <a:pt x="702" y="1881"/>
                    </a:cubicBezTo>
                    <a:cubicBezTo>
                      <a:pt x="727" y="1881"/>
                      <a:pt x="727" y="1855"/>
                      <a:pt x="752" y="1830"/>
                    </a:cubicBezTo>
                    <a:cubicBezTo>
                      <a:pt x="777" y="1830"/>
                      <a:pt x="802" y="1805"/>
                      <a:pt x="828" y="1780"/>
                    </a:cubicBezTo>
                    <a:cubicBezTo>
                      <a:pt x="878" y="1755"/>
                      <a:pt x="903" y="1730"/>
                      <a:pt x="953" y="1705"/>
                    </a:cubicBezTo>
                    <a:cubicBezTo>
                      <a:pt x="978" y="1680"/>
                      <a:pt x="1003" y="1680"/>
                      <a:pt x="1003" y="1680"/>
                    </a:cubicBezTo>
                    <a:cubicBezTo>
                      <a:pt x="1028" y="1655"/>
                      <a:pt x="1053" y="1655"/>
                      <a:pt x="1053" y="1630"/>
                    </a:cubicBezTo>
                    <a:cubicBezTo>
                      <a:pt x="1128" y="1655"/>
                      <a:pt x="1178" y="1680"/>
                      <a:pt x="1229" y="1705"/>
                    </a:cubicBezTo>
                    <a:cubicBezTo>
                      <a:pt x="1279" y="1705"/>
                      <a:pt x="1329" y="1730"/>
                      <a:pt x="1379" y="1755"/>
                    </a:cubicBezTo>
                    <a:cubicBezTo>
                      <a:pt x="1404" y="1705"/>
                      <a:pt x="1429" y="1680"/>
                      <a:pt x="1454" y="1630"/>
                    </a:cubicBezTo>
                    <a:lnTo>
                      <a:pt x="1429" y="1630"/>
                    </a:lnTo>
                    <a:cubicBezTo>
                      <a:pt x="1304" y="1605"/>
                      <a:pt x="1203" y="1555"/>
                      <a:pt x="1103" y="1530"/>
                    </a:cubicBezTo>
                    <a:cubicBezTo>
                      <a:pt x="1103" y="1505"/>
                      <a:pt x="1103" y="1480"/>
                      <a:pt x="1078" y="1480"/>
                    </a:cubicBezTo>
                    <a:cubicBezTo>
                      <a:pt x="1078" y="1454"/>
                      <a:pt x="1078" y="1429"/>
                      <a:pt x="1053" y="1404"/>
                    </a:cubicBezTo>
                    <a:cubicBezTo>
                      <a:pt x="1028" y="1354"/>
                      <a:pt x="1003" y="1304"/>
                      <a:pt x="1003" y="1254"/>
                    </a:cubicBezTo>
                    <a:cubicBezTo>
                      <a:pt x="978" y="1204"/>
                      <a:pt x="953" y="1154"/>
                      <a:pt x="953" y="1104"/>
                    </a:cubicBezTo>
                    <a:cubicBezTo>
                      <a:pt x="928" y="1079"/>
                      <a:pt x="928" y="1028"/>
                      <a:pt x="903" y="1003"/>
                    </a:cubicBezTo>
                    <a:lnTo>
                      <a:pt x="978" y="1003"/>
                    </a:lnTo>
                    <a:cubicBezTo>
                      <a:pt x="1003" y="1028"/>
                      <a:pt x="1028" y="1028"/>
                      <a:pt x="1078" y="1028"/>
                    </a:cubicBezTo>
                    <a:cubicBezTo>
                      <a:pt x="1103" y="1053"/>
                      <a:pt x="1128" y="1053"/>
                      <a:pt x="1153" y="1053"/>
                    </a:cubicBezTo>
                    <a:cubicBezTo>
                      <a:pt x="1229" y="1079"/>
                      <a:pt x="1279" y="1104"/>
                      <a:pt x="1329" y="1104"/>
                    </a:cubicBezTo>
                    <a:cubicBezTo>
                      <a:pt x="1354" y="1104"/>
                      <a:pt x="1379" y="1129"/>
                      <a:pt x="1379" y="1129"/>
                    </a:cubicBezTo>
                    <a:cubicBezTo>
                      <a:pt x="1379" y="1154"/>
                      <a:pt x="1404" y="1179"/>
                      <a:pt x="1404" y="1229"/>
                    </a:cubicBezTo>
                    <a:cubicBezTo>
                      <a:pt x="1429" y="1329"/>
                      <a:pt x="1454" y="1454"/>
                      <a:pt x="1479" y="1555"/>
                    </a:cubicBezTo>
                    <a:cubicBezTo>
                      <a:pt x="1504" y="1530"/>
                      <a:pt x="1529" y="1480"/>
                      <a:pt x="1554" y="1429"/>
                    </a:cubicBezTo>
                    <a:cubicBezTo>
                      <a:pt x="1554" y="1354"/>
                      <a:pt x="1529" y="1279"/>
                      <a:pt x="1504" y="1204"/>
                    </a:cubicBezTo>
                    <a:cubicBezTo>
                      <a:pt x="1504" y="1204"/>
                      <a:pt x="1504" y="1179"/>
                      <a:pt x="1504" y="1154"/>
                    </a:cubicBezTo>
                    <a:cubicBezTo>
                      <a:pt x="1554" y="1129"/>
                      <a:pt x="1579" y="1104"/>
                      <a:pt x="1605" y="1079"/>
                    </a:cubicBezTo>
                    <a:cubicBezTo>
                      <a:pt x="1630" y="1053"/>
                      <a:pt x="1680" y="1028"/>
                      <a:pt x="1705" y="1003"/>
                    </a:cubicBezTo>
                    <a:cubicBezTo>
                      <a:pt x="1730" y="978"/>
                      <a:pt x="1730" y="978"/>
                      <a:pt x="1755" y="953"/>
                    </a:cubicBezTo>
                    <a:cubicBezTo>
                      <a:pt x="1780" y="928"/>
                      <a:pt x="1805" y="903"/>
                      <a:pt x="1830" y="878"/>
                    </a:cubicBezTo>
                    <a:cubicBezTo>
                      <a:pt x="1855" y="878"/>
                      <a:pt x="1880" y="853"/>
                      <a:pt x="1905" y="828"/>
                    </a:cubicBezTo>
                    <a:cubicBezTo>
                      <a:pt x="1955" y="778"/>
                      <a:pt x="1980" y="703"/>
                      <a:pt x="2006" y="652"/>
                    </a:cubicBezTo>
                    <a:lnTo>
                      <a:pt x="1980" y="652"/>
                    </a:lnTo>
                    <a:cubicBezTo>
                      <a:pt x="1930" y="678"/>
                      <a:pt x="1930" y="678"/>
                      <a:pt x="1905" y="703"/>
                    </a:cubicBezTo>
                    <a:cubicBezTo>
                      <a:pt x="1880" y="728"/>
                      <a:pt x="1855" y="728"/>
                      <a:pt x="1830" y="753"/>
                    </a:cubicBezTo>
                    <a:cubicBezTo>
                      <a:pt x="1805" y="778"/>
                      <a:pt x="1780" y="803"/>
                      <a:pt x="1755" y="828"/>
                    </a:cubicBezTo>
                    <a:cubicBezTo>
                      <a:pt x="1730" y="853"/>
                      <a:pt x="1705" y="878"/>
                      <a:pt x="1680" y="903"/>
                    </a:cubicBezTo>
                    <a:cubicBezTo>
                      <a:pt x="1655" y="928"/>
                      <a:pt x="1630" y="928"/>
                      <a:pt x="1605" y="953"/>
                    </a:cubicBezTo>
                    <a:cubicBezTo>
                      <a:pt x="1579" y="978"/>
                      <a:pt x="1579" y="978"/>
                      <a:pt x="1554" y="1003"/>
                    </a:cubicBezTo>
                    <a:cubicBezTo>
                      <a:pt x="1529" y="1028"/>
                      <a:pt x="1504" y="1053"/>
                      <a:pt x="1479" y="1079"/>
                    </a:cubicBezTo>
                    <a:cubicBezTo>
                      <a:pt x="1479" y="1079"/>
                      <a:pt x="1479" y="1053"/>
                      <a:pt x="1454" y="1028"/>
                    </a:cubicBezTo>
                    <a:cubicBezTo>
                      <a:pt x="1454" y="953"/>
                      <a:pt x="1429" y="903"/>
                      <a:pt x="1429" y="828"/>
                    </a:cubicBezTo>
                    <a:cubicBezTo>
                      <a:pt x="1429" y="803"/>
                      <a:pt x="1429" y="778"/>
                      <a:pt x="1429" y="753"/>
                    </a:cubicBezTo>
                    <a:cubicBezTo>
                      <a:pt x="1429" y="753"/>
                      <a:pt x="1429" y="753"/>
                      <a:pt x="1429" y="728"/>
                    </a:cubicBezTo>
                    <a:cubicBezTo>
                      <a:pt x="1454" y="678"/>
                      <a:pt x="1479" y="652"/>
                      <a:pt x="1504" y="602"/>
                    </a:cubicBezTo>
                    <a:cubicBezTo>
                      <a:pt x="1529" y="527"/>
                      <a:pt x="1554" y="477"/>
                      <a:pt x="1579" y="402"/>
                    </a:cubicBezTo>
                    <a:cubicBezTo>
                      <a:pt x="1605" y="352"/>
                      <a:pt x="1630" y="302"/>
                      <a:pt x="1655" y="251"/>
                    </a:cubicBezTo>
                    <a:cubicBezTo>
                      <a:pt x="1680" y="201"/>
                      <a:pt x="1705" y="126"/>
                      <a:pt x="1705" y="76"/>
                    </a:cubicBezTo>
                    <a:cubicBezTo>
                      <a:pt x="1730"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8"/>
              <p:cNvSpPr/>
              <p:nvPr/>
            </p:nvSpPr>
            <p:spPr>
              <a:xfrm>
                <a:off x="4973225" y="1614675"/>
                <a:ext cx="95250" cy="75850"/>
              </a:xfrm>
              <a:custGeom>
                <a:avLst/>
                <a:gdLst/>
                <a:ahLst/>
                <a:cxnLst/>
                <a:rect l="l" t="t" r="r" b="b"/>
                <a:pathLst>
                  <a:path w="3810" h="3034" extrusionOk="0">
                    <a:moveTo>
                      <a:pt x="3158" y="1"/>
                    </a:moveTo>
                    <a:lnTo>
                      <a:pt x="0" y="2307"/>
                    </a:lnTo>
                    <a:lnTo>
                      <a:pt x="1028" y="3034"/>
                    </a:lnTo>
                    <a:lnTo>
                      <a:pt x="3810" y="753"/>
                    </a:lnTo>
                    <a:lnTo>
                      <a:pt x="315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38"/>
            <p:cNvGrpSpPr/>
            <p:nvPr/>
          </p:nvGrpSpPr>
          <p:grpSpPr>
            <a:xfrm>
              <a:off x="6781905" y="3687221"/>
              <a:ext cx="33965" cy="72546"/>
              <a:chOff x="2809050" y="2767425"/>
              <a:chExt cx="39175" cy="83675"/>
            </a:xfrm>
          </p:grpSpPr>
          <p:sp>
            <p:nvSpPr>
              <p:cNvPr id="4873" name="Google Shape;487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38"/>
            <p:cNvGrpSpPr/>
            <p:nvPr/>
          </p:nvGrpSpPr>
          <p:grpSpPr>
            <a:xfrm>
              <a:off x="7283430" y="3965147"/>
              <a:ext cx="56015" cy="35070"/>
              <a:chOff x="2809050" y="2810650"/>
              <a:chExt cx="64608" cy="40450"/>
            </a:xfrm>
          </p:grpSpPr>
          <p:sp>
            <p:nvSpPr>
              <p:cNvPr id="4877" name="Google Shape;487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38"/>
            <p:cNvGrpSpPr/>
            <p:nvPr/>
          </p:nvGrpSpPr>
          <p:grpSpPr>
            <a:xfrm>
              <a:off x="7403705" y="3607221"/>
              <a:ext cx="33965" cy="72546"/>
              <a:chOff x="2809050" y="2767425"/>
              <a:chExt cx="39175" cy="83675"/>
            </a:xfrm>
          </p:grpSpPr>
          <p:sp>
            <p:nvSpPr>
              <p:cNvPr id="4881" name="Google Shape;488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38"/>
            <p:cNvGrpSpPr/>
            <p:nvPr/>
          </p:nvGrpSpPr>
          <p:grpSpPr>
            <a:xfrm>
              <a:off x="7294455" y="3174496"/>
              <a:ext cx="33965" cy="72546"/>
              <a:chOff x="2809050" y="2767425"/>
              <a:chExt cx="39175" cy="83675"/>
            </a:xfrm>
          </p:grpSpPr>
          <p:sp>
            <p:nvSpPr>
              <p:cNvPr id="4885" name="Google Shape;488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38"/>
            <p:cNvGrpSpPr/>
            <p:nvPr/>
          </p:nvGrpSpPr>
          <p:grpSpPr>
            <a:xfrm flipH="1">
              <a:off x="6843555" y="3238121"/>
              <a:ext cx="33965" cy="72546"/>
              <a:chOff x="2809050" y="2767425"/>
              <a:chExt cx="39175" cy="83675"/>
            </a:xfrm>
          </p:grpSpPr>
          <p:sp>
            <p:nvSpPr>
              <p:cNvPr id="4889" name="Google Shape;488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38"/>
            <p:cNvGrpSpPr/>
            <p:nvPr/>
          </p:nvGrpSpPr>
          <p:grpSpPr>
            <a:xfrm rot="-1800087">
              <a:off x="6694231" y="3385023"/>
              <a:ext cx="56012" cy="35069"/>
              <a:chOff x="2809050" y="2810650"/>
              <a:chExt cx="64608" cy="40450"/>
            </a:xfrm>
          </p:grpSpPr>
          <p:sp>
            <p:nvSpPr>
              <p:cNvPr id="4893" name="Google Shape;489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38"/>
            <p:cNvGrpSpPr/>
            <p:nvPr/>
          </p:nvGrpSpPr>
          <p:grpSpPr>
            <a:xfrm rot="1799889" flipH="1">
              <a:off x="7428698" y="3380284"/>
              <a:ext cx="29350" cy="35072"/>
              <a:chOff x="2809050" y="2810650"/>
              <a:chExt cx="33850" cy="40450"/>
            </a:xfrm>
          </p:grpSpPr>
          <p:sp>
            <p:nvSpPr>
              <p:cNvPr id="4897" name="Google Shape;489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38"/>
            <p:cNvGrpSpPr/>
            <p:nvPr/>
          </p:nvGrpSpPr>
          <p:grpSpPr>
            <a:xfrm>
              <a:off x="7283430" y="4094222"/>
              <a:ext cx="56015" cy="35070"/>
              <a:chOff x="2809050" y="2810650"/>
              <a:chExt cx="64608" cy="40450"/>
            </a:xfrm>
          </p:grpSpPr>
          <p:sp>
            <p:nvSpPr>
              <p:cNvPr id="4900" name="Google Shape;4900;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38"/>
            <p:cNvGrpSpPr/>
            <p:nvPr/>
          </p:nvGrpSpPr>
          <p:grpSpPr>
            <a:xfrm>
              <a:off x="6787530" y="4166947"/>
              <a:ext cx="56015" cy="35070"/>
              <a:chOff x="2809050" y="2810650"/>
              <a:chExt cx="64608" cy="40450"/>
            </a:xfrm>
          </p:grpSpPr>
          <p:sp>
            <p:nvSpPr>
              <p:cNvPr id="4904" name="Google Shape;4904;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38"/>
            <p:cNvGrpSpPr/>
            <p:nvPr/>
          </p:nvGrpSpPr>
          <p:grpSpPr>
            <a:xfrm>
              <a:off x="6793439" y="4520747"/>
              <a:ext cx="34464" cy="87568"/>
              <a:chOff x="2803149" y="2810650"/>
              <a:chExt cx="39751" cy="101001"/>
            </a:xfrm>
          </p:grpSpPr>
          <p:sp>
            <p:nvSpPr>
              <p:cNvPr id="4908" name="Google Shape;490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38"/>
            <p:cNvGrpSpPr/>
            <p:nvPr/>
          </p:nvGrpSpPr>
          <p:grpSpPr>
            <a:xfrm flipH="1">
              <a:off x="7328414" y="4387922"/>
              <a:ext cx="34464" cy="87568"/>
              <a:chOff x="2803149" y="2810650"/>
              <a:chExt cx="39751" cy="101001"/>
            </a:xfrm>
          </p:grpSpPr>
          <p:sp>
            <p:nvSpPr>
              <p:cNvPr id="4912" name="Google Shape;491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38"/>
            <p:cNvGrpSpPr/>
            <p:nvPr/>
          </p:nvGrpSpPr>
          <p:grpSpPr>
            <a:xfrm rot="2264849" flipH="1">
              <a:off x="6868348" y="2274064"/>
              <a:ext cx="29350" cy="35073"/>
              <a:chOff x="2809050" y="2810650"/>
              <a:chExt cx="33850" cy="40450"/>
            </a:xfrm>
          </p:grpSpPr>
          <p:sp>
            <p:nvSpPr>
              <p:cNvPr id="4916" name="Google Shape;4916;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38"/>
            <p:cNvGrpSpPr/>
            <p:nvPr/>
          </p:nvGrpSpPr>
          <p:grpSpPr>
            <a:xfrm rot="2900572" flipH="1">
              <a:off x="6977100" y="2191783"/>
              <a:ext cx="29349" cy="35072"/>
              <a:chOff x="2809050" y="2810650"/>
              <a:chExt cx="33850" cy="40450"/>
            </a:xfrm>
          </p:grpSpPr>
          <p:sp>
            <p:nvSpPr>
              <p:cNvPr id="4919" name="Google Shape;491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38"/>
            <p:cNvGrpSpPr/>
            <p:nvPr/>
          </p:nvGrpSpPr>
          <p:grpSpPr>
            <a:xfrm rot="-2264849">
              <a:off x="7384898" y="2373089"/>
              <a:ext cx="29350" cy="35073"/>
              <a:chOff x="2809050" y="2810650"/>
              <a:chExt cx="33850" cy="40450"/>
            </a:xfrm>
          </p:grpSpPr>
          <p:sp>
            <p:nvSpPr>
              <p:cNvPr id="4922" name="Google Shape;492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38"/>
            <p:cNvGrpSpPr/>
            <p:nvPr/>
          </p:nvGrpSpPr>
          <p:grpSpPr>
            <a:xfrm rot="-3213260">
              <a:off x="7331098" y="2206624"/>
              <a:ext cx="29351" cy="35074"/>
              <a:chOff x="2809050" y="2810650"/>
              <a:chExt cx="33850" cy="40450"/>
            </a:xfrm>
          </p:grpSpPr>
          <p:sp>
            <p:nvSpPr>
              <p:cNvPr id="4925" name="Google Shape;492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38"/>
            <p:cNvGrpSpPr/>
            <p:nvPr/>
          </p:nvGrpSpPr>
          <p:grpSpPr>
            <a:xfrm rot="-2264849">
              <a:off x="7472523" y="3049264"/>
              <a:ext cx="29350" cy="35073"/>
              <a:chOff x="2809050" y="2810650"/>
              <a:chExt cx="33850" cy="40450"/>
            </a:xfrm>
          </p:grpSpPr>
          <p:sp>
            <p:nvSpPr>
              <p:cNvPr id="4928" name="Google Shape;492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38"/>
            <p:cNvGrpSpPr/>
            <p:nvPr/>
          </p:nvGrpSpPr>
          <p:grpSpPr>
            <a:xfrm rot="-819383">
              <a:off x="7198967" y="3413396"/>
              <a:ext cx="33965" cy="72547"/>
              <a:chOff x="2809050" y="2767425"/>
              <a:chExt cx="39175" cy="83675"/>
            </a:xfrm>
          </p:grpSpPr>
          <p:sp>
            <p:nvSpPr>
              <p:cNvPr id="4931" name="Google Shape;493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4" name="Google Shape;4934;p38"/>
            <p:cNvSpPr/>
            <p:nvPr/>
          </p:nvSpPr>
          <p:spPr>
            <a:xfrm rot="-819383">
              <a:off x="6959691" y="3489922"/>
              <a:ext cx="11531" cy="26639"/>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38"/>
          <p:cNvGrpSpPr/>
          <p:nvPr/>
        </p:nvGrpSpPr>
        <p:grpSpPr>
          <a:xfrm rot="577384">
            <a:off x="7688657" y="676145"/>
            <a:ext cx="1497283" cy="1285764"/>
            <a:chOff x="5300864" y="3606288"/>
            <a:chExt cx="1497283" cy="1285764"/>
          </a:xfrm>
        </p:grpSpPr>
        <p:grpSp>
          <p:nvGrpSpPr>
            <p:cNvPr id="4936" name="Google Shape;4936;p38"/>
            <p:cNvGrpSpPr/>
            <p:nvPr/>
          </p:nvGrpSpPr>
          <p:grpSpPr>
            <a:xfrm>
              <a:off x="6312342" y="3968764"/>
              <a:ext cx="485805" cy="923289"/>
              <a:chOff x="2189375" y="1657450"/>
              <a:chExt cx="360925" cy="685950"/>
            </a:xfrm>
          </p:grpSpPr>
          <p:sp>
            <p:nvSpPr>
              <p:cNvPr id="4937" name="Google Shape;4937;p38"/>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8"/>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8"/>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8"/>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8"/>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8"/>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8"/>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8"/>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8"/>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38"/>
            <p:cNvGrpSpPr/>
            <p:nvPr/>
          </p:nvGrpSpPr>
          <p:grpSpPr>
            <a:xfrm>
              <a:off x="5300864" y="3606288"/>
              <a:ext cx="1193875" cy="1170867"/>
              <a:chOff x="3113300" y="3279250"/>
              <a:chExt cx="553925" cy="543250"/>
            </a:xfrm>
          </p:grpSpPr>
          <p:sp>
            <p:nvSpPr>
              <p:cNvPr id="4947" name="Google Shape;4947;p38"/>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8"/>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8"/>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8"/>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8"/>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8"/>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8"/>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8"/>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8"/>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8"/>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Rectangle 5288"/>
          <p:cNvSpPr/>
          <p:nvPr/>
        </p:nvSpPr>
        <p:spPr>
          <a:xfrm>
            <a:off x="1086848" y="3247234"/>
            <a:ext cx="3847906" cy="510312"/>
          </a:xfrm>
          <a:prstGeom prst="rect">
            <a:avLst/>
          </a:prstGeom>
          <a:noFill/>
          <a:ln w="19050" cmpd="sng">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21" name="Image 22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699955" y="1391542"/>
            <a:ext cx="228600" cy="228600"/>
          </a:xfrm>
          <a:prstGeom prst="rect">
            <a:avLst/>
          </a:prstGeom>
        </p:spPr>
      </p:pic>
    </p:spTree>
    <p:extLst>
      <p:ext uri="{BB962C8B-B14F-4D97-AF65-F5344CB8AC3E}">
        <p14:creationId xmlns:p14="http://schemas.microsoft.com/office/powerpoint/2010/main" val="3884363643"/>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740"/>
        <p:cNvGrpSpPr/>
        <p:nvPr/>
      </p:nvGrpSpPr>
      <p:grpSpPr>
        <a:xfrm>
          <a:off x="0" y="0"/>
          <a:ext cx="0" cy="0"/>
          <a:chOff x="0" y="0"/>
          <a:chExt cx="0" cy="0"/>
        </a:xfrm>
      </p:grpSpPr>
      <p:pic>
        <p:nvPicPr>
          <p:cNvPr id="4957" name="Google Shape;4957;p38">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958" name="Google Shape;4958;p38">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4963" name="Google Shape;4963;p38"/>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4" name="Titre 13"/>
          <p:cNvSpPr>
            <a:spLocks noGrp="1"/>
          </p:cNvSpPr>
          <p:nvPr>
            <p:ph type="title"/>
          </p:nvPr>
        </p:nvSpPr>
        <p:spPr>
          <a:xfrm>
            <a:off x="1433175" y="221673"/>
            <a:ext cx="6059964" cy="898674"/>
          </a:xfrm>
        </p:spPr>
        <p:txBody>
          <a:bodyPr/>
          <a:lstStyle/>
          <a:p>
            <a:pPr algn="l"/>
            <a:r>
              <a:rPr lang="fr-FR" sz="3200" dirty="0"/>
              <a:t>La zone </a:t>
            </a:r>
            <a:r>
              <a:rPr lang="fr-FR" sz="3200" dirty="0" smtClean="0"/>
              <a:t>325 dans vos souliers - </a:t>
            </a:r>
            <a:r>
              <a:rPr lang="fr-FR" sz="2800" dirty="0" smtClean="0"/>
              <a:t/>
            </a:r>
            <a:br>
              <a:rPr lang="fr-FR" sz="2800" dirty="0" smtClean="0"/>
            </a:br>
            <a:r>
              <a:rPr lang="fr-FR" sz="2800" b="1" dirty="0" smtClean="0"/>
              <a:t>Le cas des ressources continues</a:t>
            </a:r>
            <a:endParaRPr lang="fr-FR" sz="2800" b="1" dirty="0"/>
          </a:p>
        </p:txBody>
      </p:sp>
      <p:sp>
        <p:nvSpPr>
          <p:cNvPr id="239" name="Google Shape;5376;p45">
            <a:hlinkClick r:id="rId5" action="ppaction://hlinksldjump"/>
          </p:cNvPr>
          <p:cNvSpPr txBox="1">
            <a:spLocks/>
          </p:cNvSpPr>
          <p:nvPr/>
        </p:nvSpPr>
        <p:spPr>
          <a:xfrm>
            <a:off x="182149" y="1994800"/>
            <a:ext cx="484500" cy="1469574"/>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sz="1600" smtClean="0"/>
              <a:t>Zone 325</a:t>
            </a:r>
            <a:endParaRPr lang="fr-FR" sz="1600" dirty="0"/>
          </a:p>
        </p:txBody>
      </p:sp>
      <p:sp>
        <p:nvSpPr>
          <p:cNvPr id="223" name="Google Shape;4741;p38"/>
          <p:cNvSpPr/>
          <p:nvPr/>
        </p:nvSpPr>
        <p:spPr>
          <a:xfrm>
            <a:off x="984168" y="1202659"/>
            <a:ext cx="8064000" cy="3524873"/>
          </a:xfrm>
          <a:prstGeom prst="roundRect">
            <a:avLst>
              <a:gd name="adj" fmla="val 9365"/>
            </a:avLst>
          </a:prstGeom>
          <a:solidFill>
            <a:schemeClr val="dk2"/>
          </a:solidFill>
          <a:ln>
            <a:noFill/>
          </a:ln>
        </p:spPr>
        <p:txBody>
          <a:bodyPr spcFirstLastPara="1" wrap="square" lIns="91425" tIns="36000" rIns="91425" bIns="91425" anchor="t" anchorCtr="0">
            <a:noAutofit/>
          </a:bodyPr>
          <a:lstStyle/>
          <a:p>
            <a:r>
              <a:rPr lang="fr-FR" sz="1200" b="1" u="sng" dirty="0">
                <a:solidFill>
                  <a:schemeClr val="lt1"/>
                </a:solidFill>
              </a:rPr>
              <a:t>Exemple 2</a:t>
            </a:r>
            <a:r>
              <a:rPr lang="fr-FR" sz="1100" b="1" dirty="0">
                <a:solidFill>
                  <a:schemeClr val="lt1"/>
                </a:solidFill>
              </a:rPr>
              <a:t> </a:t>
            </a:r>
            <a:r>
              <a:rPr lang="fr-FR" sz="1200" b="1" dirty="0">
                <a:solidFill>
                  <a:schemeClr val="lt1"/>
                </a:solidFill>
              </a:rPr>
              <a:t>: </a:t>
            </a:r>
            <a:r>
              <a:rPr lang="fr-FR" sz="1200" b="1" u="sng" dirty="0">
                <a:solidFill>
                  <a:schemeClr val="lt1"/>
                </a:solidFill>
              </a:rPr>
              <a:t>Cas </a:t>
            </a:r>
            <a:r>
              <a:rPr lang="fr-FR" sz="1200" b="1" u="sng" dirty="0" smtClean="0">
                <a:solidFill>
                  <a:schemeClr val="lt1"/>
                </a:solidFill>
              </a:rPr>
              <a:t>d’une </a:t>
            </a:r>
            <a:r>
              <a:rPr lang="fr-FR" sz="1200" b="1" u="sng" dirty="0">
                <a:solidFill>
                  <a:schemeClr val="lt1"/>
                </a:solidFill>
              </a:rPr>
              <a:t>ressource en accès libre avec embargo de 365 jours</a:t>
            </a:r>
            <a:endParaRPr lang="fr-FR" sz="1100" b="1" dirty="0">
              <a:solidFill>
                <a:schemeClr val="lt1"/>
              </a:solidFill>
            </a:endParaRPr>
          </a:p>
          <a:p>
            <a:pPr lvl="0"/>
            <a:endParaRPr lang="fr-FR" sz="1200" dirty="0"/>
          </a:p>
          <a:p>
            <a:r>
              <a:rPr lang="fr-FR" sz="1050" b="1" dirty="0"/>
              <a:t>200</a:t>
            </a:r>
            <a:r>
              <a:rPr lang="fr-FR" sz="1050" dirty="0"/>
              <a:t> 1#‎ $</a:t>
            </a:r>
            <a:r>
              <a:rPr lang="fr-FR" sz="1050" dirty="0" err="1"/>
              <a:t>a@Voix</a:t>
            </a:r>
            <a:r>
              <a:rPr lang="fr-FR" sz="1050" dirty="0"/>
              <a:t> et images‎$</a:t>
            </a:r>
            <a:r>
              <a:rPr lang="fr-FR" sz="1050" dirty="0" err="1"/>
              <a:t>eétudes</a:t>
            </a:r>
            <a:r>
              <a:rPr lang="fr-FR" sz="1050" dirty="0"/>
              <a:t> québécoises </a:t>
            </a:r>
            <a:endParaRPr lang="fr-FR" sz="1050" b="1" dirty="0">
              <a:solidFill>
                <a:schemeClr val="accent5"/>
              </a:solidFill>
              <a:sym typeface="Wingdings 3" panose="05040102010807070707" pitchFamily="18" charset="2"/>
            </a:endParaRPr>
          </a:p>
          <a:p>
            <a:endParaRPr lang="fr-FR" sz="400" b="1" dirty="0">
              <a:solidFill>
                <a:schemeClr val="accent5"/>
              </a:solidFill>
              <a:sym typeface="Wingdings 3" panose="05040102010807070707" pitchFamily="18" charset="2"/>
            </a:endParaRPr>
          </a:p>
          <a:p>
            <a:r>
              <a:rPr lang="fr-FR" sz="1100" b="1" i="1" dirty="0">
                <a:solidFill>
                  <a:schemeClr val="accent5"/>
                </a:solidFill>
                <a:sym typeface="Wingdings 3" panose="05040102010807070707" pitchFamily="18" charset="2"/>
              </a:rPr>
              <a:t> </a:t>
            </a:r>
            <a:r>
              <a:rPr lang="fr-FR" sz="1100" b="1" i="1" dirty="0">
                <a:solidFill>
                  <a:schemeClr val="accent5"/>
                </a:solidFill>
              </a:rPr>
              <a:t>Zone 325 non-structurée</a:t>
            </a:r>
            <a:endParaRPr lang="fr-FR" sz="1100" i="1" dirty="0"/>
          </a:p>
          <a:p>
            <a:pPr lvl="0"/>
            <a:r>
              <a:rPr lang="fr-FR" sz="1050" b="1" dirty="0"/>
              <a:t>325</a:t>
            </a:r>
            <a:r>
              <a:rPr lang="fr-FR" sz="1050" dirty="0"/>
              <a:t> ##‎$</a:t>
            </a:r>
            <a:r>
              <a:rPr lang="fr-FR" sz="1050" dirty="0" err="1"/>
              <a:t>aConsultable</a:t>
            </a:r>
            <a:r>
              <a:rPr lang="fr-FR" sz="1050" dirty="0"/>
              <a:t> en texte intégral sur le site Erudit.org‎ $uhttp://www.erudit.org/revue/vi</a:t>
            </a:r>
            <a:endParaRPr lang="fr-FR" sz="1100" dirty="0">
              <a:solidFill>
                <a:schemeClr val="lt1"/>
              </a:solidFill>
            </a:endParaRPr>
          </a:p>
          <a:p>
            <a:endParaRPr lang="fr-FR" sz="400" dirty="0"/>
          </a:p>
          <a:p>
            <a:pPr lvl="0"/>
            <a:r>
              <a:rPr lang="fr-FR" sz="1100" b="1" i="1" dirty="0">
                <a:solidFill>
                  <a:schemeClr val="accent5"/>
                </a:solidFill>
                <a:sym typeface="Wingdings 3" panose="05040102010807070707" pitchFamily="18" charset="2"/>
              </a:rPr>
              <a:t> </a:t>
            </a:r>
            <a:r>
              <a:rPr lang="fr-FR" sz="1100" b="1" i="1" dirty="0">
                <a:solidFill>
                  <a:schemeClr val="accent5"/>
                </a:solidFill>
              </a:rPr>
              <a:t>Zone 325 structurée</a:t>
            </a:r>
            <a:endParaRPr lang="fr-FR" sz="1200" b="1" dirty="0">
              <a:solidFill>
                <a:schemeClr val="accent5"/>
              </a:solidFill>
            </a:endParaRPr>
          </a:p>
          <a:p>
            <a:r>
              <a:rPr lang="pt-BR" sz="1050" b="1" dirty="0"/>
              <a:t>325</a:t>
            </a:r>
            <a:r>
              <a:rPr lang="pt-BR" sz="1100" dirty="0"/>
              <a:t> </a:t>
            </a:r>
            <a:r>
              <a:rPr lang="pt-BR" sz="1050" dirty="0"/>
              <a:t>##</a:t>
            </a:r>
            <a:r>
              <a:rPr lang="fr-FR" sz="1050" b="1" dirty="0">
                <a:solidFill>
                  <a:schemeClr val="accent2">
                    <a:lumMod val="50000"/>
                  </a:schemeClr>
                </a:solidFill>
              </a:rPr>
              <a:t>$b</a:t>
            </a:r>
            <a:r>
              <a:rPr lang="pt-BR" sz="1050" dirty="0">
                <a:solidFill>
                  <a:schemeClr val="accent2">
                    <a:lumMod val="75000"/>
                  </a:schemeClr>
                </a:solidFill>
              </a:rPr>
              <a:t>Reproduction numérique</a:t>
            </a:r>
            <a:r>
              <a:rPr lang="fr-FR" sz="1050" b="1" dirty="0">
                <a:solidFill>
                  <a:schemeClr val="accent1">
                    <a:lumMod val="50000"/>
                  </a:schemeClr>
                </a:solidFill>
              </a:rPr>
              <a:t>$</a:t>
            </a:r>
            <a:r>
              <a:rPr lang="fr-FR" sz="1050" b="1" dirty="0" err="1">
                <a:solidFill>
                  <a:schemeClr val="accent1">
                    <a:lumMod val="50000"/>
                  </a:schemeClr>
                </a:solidFill>
              </a:rPr>
              <a:t>c</a:t>
            </a:r>
            <a:r>
              <a:rPr lang="fr-FR" sz="1050" dirty="0" err="1">
                <a:solidFill>
                  <a:schemeClr val="accent1">
                    <a:lumMod val="75000"/>
                  </a:schemeClr>
                </a:solidFill>
              </a:rPr>
              <a:t>Montréal</a:t>
            </a:r>
            <a:r>
              <a:rPr lang="fr-FR" sz="1050" b="1" dirty="0" err="1">
                <a:solidFill>
                  <a:schemeClr val="accent1">
                    <a:lumMod val="50000"/>
                  </a:schemeClr>
                </a:solidFill>
              </a:rPr>
              <a:t>$d</a:t>
            </a:r>
            <a:r>
              <a:rPr lang="fr-FR" sz="1050" dirty="0" err="1">
                <a:solidFill>
                  <a:schemeClr val="accent1">
                    <a:lumMod val="75000"/>
                  </a:schemeClr>
                </a:solidFill>
              </a:rPr>
              <a:t>Presses</a:t>
            </a:r>
            <a:r>
              <a:rPr lang="fr-FR" sz="1050" dirty="0">
                <a:solidFill>
                  <a:schemeClr val="accent1">
                    <a:lumMod val="75000"/>
                  </a:schemeClr>
                </a:solidFill>
              </a:rPr>
              <a:t> de l'Université de </a:t>
            </a:r>
            <a:r>
              <a:rPr lang="fr-FR" sz="1050" dirty="0" err="1" smtClean="0">
                <a:solidFill>
                  <a:schemeClr val="accent1">
                    <a:lumMod val="75000"/>
                  </a:schemeClr>
                </a:solidFill>
              </a:rPr>
              <a:t>Québec</a:t>
            </a:r>
            <a:r>
              <a:rPr lang="fr-FR" sz="1050" b="1" dirty="0" err="1" smtClean="0">
                <a:solidFill>
                  <a:schemeClr val="accent1">
                    <a:lumMod val="50000"/>
                  </a:schemeClr>
                </a:solidFill>
              </a:rPr>
              <a:t>$e</a:t>
            </a:r>
            <a:r>
              <a:rPr lang="pt-BR" sz="1050" dirty="0" smtClean="0">
                <a:solidFill>
                  <a:schemeClr val="accent1">
                    <a:lumMod val="75000"/>
                  </a:schemeClr>
                </a:solidFill>
              </a:rPr>
              <a:t>2003</a:t>
            </a:r>
            <a:r>
              <a:rPr lang="fr-FR" sz="1050" b="1" dirty="0" smtClean="0">
                <a:solidFill>
                  <a:schemeClr val="tx1">
                    <a:lumMod val="75000"/>
                  </a:schemeClr>
                </a:solidFill>
              </a:rPr>
              <a:t>$h</a:t>
            </a:r>
            <a:r>
              <a:rPr lang="pt-BR" sz="1050" dirty="0">
                <a:solidFill>
                  <a:schemeClr val="tx1">
                    <a:lumMod val="60000"/>
                    <a:lumOff val="40000"/>
                  </a:schemeClr>
                </a:solidFill>
              </a:rPr>
              <a:t>1</a:t>
            </a:r>
            <a:r>
              <a:rPr lang="fr-FR" sz="1050" b="1" dirty="0">
                <a:solidFill>
                  <a:schemeClr val="tx1">
                    <a:lumMod val="75000"/>
                  </a:schemeClr>
                </a:solidFill>
              </a:rPr>
              <a:t>$i</a:t>
            </a:r>
            <a:r>
              <a:rPr lang="fr-FR" sz="1050" dirty="0">
                <a:solidFill>
                  <a:schemeClr val="tx1">
                    <a:lumMod val="60000"/>
                    <a:lumOff val="40000"/>
                  </a:schemeClr>
                </a:solidFill>
              </a:rPr>
              <a:t>1975-</a:t>
            </a:r>
            <a:r>
              <a:rPr lang="fr-FR" sz="1050" dirty="0">
                <a:solidFill>
                  <a:srgbClr val="FF0000"/>
                </a:solidFill>
              </a:rPr>
              <a:t>$j</a:t>
            </a:r>
            <a:r>
              <a:rPr lang="fr-FR" sz="1050" dirty="0">
                <a:solidFill>
                  <a:schemeClr val="tx1">
                    <a:lumMod val="60000"/>
                    <a:lumOff val="40000"/>
                  </a:schemeClr>
                </a:solidFill>
              </a:rPr>
              <a:t>3pm12</a:t>
            </a:r>
            <a:r>
              <a:rPr lang="pt-BR" sz="1050" dirty="0">
                <a:solidFill>
                  <a:schemeClr val="bg1"/>
                </a:solidFill>
              </a:rPr>
              <a:t>‎</a:t>
            </a:r>
            <a:r>
              <a:rPr lang="fr-FR" sz="1050" b="1" dirty="0">
                <a:solidFill>
                  <a:schemeClr val="bg1"/>
                </a:solidFill>
              </a:rPr>
              <a:t>$</a:t>
            </a:r>
            <a:r>
              <a:rPr lang="fr-FR" sz="1050" b="1" dirty="0" err="1">
                <a:solidFill>
                  <a:schemeClr val="bg1"/>
                </a:solidFill>
              </a:rPr>
              <a:t>u</a:t>
            </a:r>
            <a:r>
              <a:rPr lang="fr-FR" sz="1050" dirty="0" err="1">
                <a:solidFill>
                  <a:schemeClr val="bg1"/>
                </a:solidFill>
              </a:rPr>
              <a:t>https</a:t>
            </a:r>
            <a:r>
              <a:rPr lang="fr-FR" sz="1050" dirty="0">
                <a:solidFill>
                  <a:schemeClr val="bg1"/>
                </a:solidFill>
              </a:rPr>
              <a:t>://www.erudit.org/fr/revues/vi/#back-issues</a:t>
            </a:r>
            <a:r>
              <a:rPr lang="fr-FR" sz="1050" b="1" dirty="0">
                <a:solidFill>
                  <a:schemeClr val="accent4"/>
                </a:solidFill>
              </a:rPr>
              <a:t>$v</a:t>
            </a:r>
            <a:r>
              <a:rPr lang="fr-FR" sz="1050" dirty="0">
                <a:solidFill>
                  <a:schemeClr val="accent4"/>
                </a:solidFill>
              </a:rPr>
              <a:t>20211216</a:t>
            </a:r>
            <a:r>
              <a:rPr lang="fr-FR" sz="1050" b="1" dirty="0">
                <a:solidFill>
                  <a:schemeClr val="accent6">
                    <a:lumMod val="50000"/>
                  </a:schemeClr>
                </a:solidFill>
              </a:rPr>
              <a:t>$x</a:t>
            </a:r>
            <a:r>
              <a:rPr lang="fr-FR" sz="1050" dirty="0">
                <a:solidFill>
                  <a:schemeClr val="accent6">
                    <a:lumMod val="50000"/>
                  </a:schemeClr>
                </a:solidFill>
              </a:rPr>
              <a:t>1705-933X</a:t>
            </a:r>
            <a:endParaRPr lang="fr-FR" sz="1100" dirty="0">
              <a:solidFill>
                <a:schemeClr val="accent6">
                  <a:lumMod val="50000"/>
                </a:schemeClr>
              </a:solidFill>
            </a:endParaRPr>
          </a:p>
          <a:p>
            <a:pPr lvl="0"/>
            <a:endParaRPr lang="fr-FR" sz="1200" b="1" dirty="0">
              <a:solidFill>
                <a:schemeClr val="accent5"/>
              </a:solidFill>
            </a:endParaRPr>
          </a:p>
          <a:p>
            <a:pPr lvl="0"/>
            <a:r>
              <a:rPr lang="fr-FR" sz="1050" b="1" dirty="0">
                <a:solidFill>
                  <a:schemeClr val="accent2">
                    <a:lumMod val="50000"/>
                  </a:schemeClr>
                </a:solidFill>
              </a:rPr>
              <a:t>$b	</a:t>
            </a:r>
            <a:r>
              <a:rPr lang="fr-FR" sz="1050" dirty="0">
                <a:solidFill>
                  <a:schemeClr val="accent2">
                    <a:lumMod val="50000"/>
                  </a:schemeClr>
                </a:solidFill>
              </a:rPr>
              <a:t>type de reproduction</a:t>
            </a:r>
            <a:endParaRPr lang="fr-FR" sz="1100" dirty="0">
              <a:solidFill>
                <a:schemeClr val="accent2">
                  <a:lumMod val="50000"/>
                </a:schemeClr>
              </a:solidFill>
            </a:endParaRPr>
          </a:p>
          <a:p>
            <a:pPr lvl="0"/>
            <a:r>
              <a:rPr lang="fr-FR" sz="1050" b="1" dirty="0">
                <a:solidFill>
                  <a:schemeClr val="accent1">
                    <a:lumMod val="50000"/>
                  </a:schemeClr>
                </a:solidFill>
              </a:rPr>
              <a:t>$c $d $e	</a:t>
            </a:r>
            <a:r>
              <a:rPr lang="fr-FR" sz="1050" dirty="0">
                <a:solidFill>
                  <a:schemeClr val="accent1">
                    <a:lumMod val="50000"/>
                  </a:schemeClr>
                </a:solidFill>
              </a:rPr>
              <a:t>adresse bibliographique de l’établissement responsable de la reproduction</a:t>
            </a:r>
            <a:endParaRPr lang="fr-FR" sz="1100" dirty="0">
              <a:solidFill>
                <a:schemeClr val="accent5"/>
              </a:solidFill>
            </a:endParaRPr>
          </a:p>
          <a:p>
            <a:pPr lvl="0"/>
            <a:r>
              <a:rPr lang="fr-FR" sz="1050" b="1" dirty="0">
                <a:solidFill>
                  <a:schemeClr val="tx1">
                    <a:lumMod val="75000"/>
                  </a:schemeClr>
                </a:solidFill>
              </a:rPr>
              <a:t>$h</a:t>
            </a:r>
            <a:r>
              <a:rPr lang="fr-FR" sz="1050" dirty="0">
                <a:solidFill>
                  <a:schemeClr val="tx1">
                    <a:lumMod val="60000"/>
                    <a:lumOff val="40000"/>
                  </a:schemeClr>
                </a:solidFill>
              </a:rPr>
              <a:t>1</a:t>
            </a:r>
            <a:r>
              <a:rPr lang="fr-FR" sz="1050" b="1" dirty="0">
                <a:solidFill>
                  <a:schemeClr val="tx1">
                    <a:lumMod val="75000"/>
                  </a:schemeClr>
                </a:solidFill>
              </a:rPr>
              <a:t>	</a:t>
            </a:r>
            <a:r>
              <a:rPr lang="fr-FR" sz="1050" dirty="0">
                <a:solidFill>
                  <a:schemeClr val="tx1">
                    <a:lumMod val="75000"/>
                  </a:schemeClr>
                </a:solidFill>
              </a:rPr>
              <a:t>la reproduction est complète</a:t>
            </a:r>
            <a:endParaRPr lang="fr-FR" sz="1100" dirty="0">
              <a:solidFill>
                <a:schemeClr val="tx1">
                  <a:lumMod val="75000"/>
                </a:schemeClr>
              </a:solidFill>
            </a:endParaRPr>
          </a:p>
          <a:p>
            <a:pPr lvl="0"/>
            <a:r>
              <a:rPr lang="fr-FR" sz="1050" b="1" dirty="0">
                <a:solidFill>
                  <a:schemeClr val="tx1">
                    <a:lumMod val="75000"/>
                  </a:schemeClr>
                </a:solidFill>
              </a:rPr>
              <a:t>$i</a:t>
            </a:r>
            <a:r>
              <a:rPr lang="fr-FR" sz="1050" dirty="0">
                <a:solidFill>
                  <a:schemeClr val="tx1">
                    <a:lumMod val="60000"/>
                    <a:lumOff val="40000"/>
                  </a:schemeClr>
                </a:solidFill>
              </a:rPr>
              <a:t>1975</a:t>
            </a:r>
            <a:r>
              <a:rPr lang="fr-FR" sz="1050" b="1" dirty="0">
                <a:solidFill>
                  <a:schemeClr val="tx1">
                    <a:lumMod val="75000"/>
                  </a:schemeClr>
                </a:solidFill>
              </a:rPr>
              <a:t>	</a:t>
            </a:r>
            <a:r>
              <a:rPr lang="fr-FR" sz="1050" dirty="0">
                <a:solidFill>
                  <a:schemeClr val="tx1">
                    <a:lumMod val="75000"/>
                  </a:schemeClr>
                </a:solidFill>
              </a:rPr>
              <a:t>le premier numéro date de 1975</a:t>
            </a:r>
            <a:endParaRPr lang="fr-FR" sz="1100" dirty="0">
              <a:solidFill>
                <a:schemeClr val="tx1">
                  <a:lumMod val="75000"/>
                </a:schemeClr>
              </a:solidFill>
            </a:endParaRPr>
          </a:p>
          <a:p>
            <a:pPr lvl="0"/>
            <a:r>
              <a:rPr lang="fr-FR" sz="1050" b="1" dirty="0">
                <a:solidFill>
                  <a:schemeClr val="tx1">
                    <a:lumMod val="75000"/>
                  </a:schemeClr>
                </a:solidFill>
              </a:rPr>
              <a:t>$j</a:t>
            </a:r>
            <a:r>
              <a:rPr lang="fr-FR" sz="1050" dirty="0">
                <a:solidFill>
                  <a:schemeClr val="tx1">
                    <a:lumMod val="60000"/>
                    <a:lumOff val="40000"/>
                  </a:schemeClr>
                </a:solidFill>
              </a:rPr>
              <a:t>3pm12</a:t>
            </a:r>
            <a:r>
              <a:rPr lang="pt-BR" sz="1050" dirty="0">
                <a:solidFill>
                  <a:schemeClr val="tx1">
                    <a:lumMod val="60000"/>
                    <a:lumOff val="40000"/>
                  </a:schemeClr>
                </a:solidFill>
              </a:rPr>
              <a:t> </a:t>
            </a:r>
            <a:r>
              <a:rPr lang="fr-FR" sz="1050" b="1" dirty="0">
                <a:solidFill>
                  <a:schemeClr val="tx1">
                    <a:lumMod val="75000"/>
                  </a:schemeClr>
                </a:solidFill>
              </a:rPr>
              <a:t>	</a:t>
            </a:r>
            <a:r>
              <a:rPr lang="fr-FR" sz="1050" dirty="0">
                <a:solidFill>
                  <a:schemeClr val="tx1">
                    <a:lumMod val="75000"/>
                  </a:schemeClr>
                </a:solidFill>
              </a:rPr>
              <a:t>accès sous embargo pour les livraisons de moins de 12 mois</a:t>
            </a:r>
            <a:endParaRPr lang="fr-FR" sz="1100" dirty="0">
              <a:solidFill>
                <a:schemeClr val="tx1">
                  <a:lumMod val="75000"/>
                </a:schemeClr>
              </a:solidFill>
            </a:endParaRPr>
          </a:p>
          <a:p>
            <a:pPr lvl="0"/>
            <a:r>
              <a:rPr lang="fr-FR" sz="1050" b="1" dirty="0">
                <a:solidFill>
                  <a:schemeClr val="bg1"/>
                </a:solidFill>
              </a:rPr>
              <a:t>$u	</a:t>
            </a:r>
            <a:r>
              <a:rPr lang="fr-FR" sz="1050" dirty="0">
                <a:solidFill>
                  <a:schemeClr val="bg1"/>
                </a:solidFill>
              </a:rPr>
              <a:t>URL d’accès à la reproduction</a:t>
            </a:r>
            <a:endParaRPr lang="fr-FR" sz="1100" dirty="0">
              <a:solidFill>
                <a:schemeClr val="bg1"/>
              </a:solidFill>
            </a:endParaRPr>
          </a:p>
          <a:p>
            <a:pPr lvl="0"/>
            <a:r>
              <a:rPr lang="fr-FR" sz="1050" b="1" dirty="0">
                <a:solidFill>
                  <a:schemeClr val="accent4"/>
                </a:solidFill>
              </a:rPr>
              <a:t>$v	</a:t>
            </a:r>
            <a:r>
              <a:rPr lang="fr-FR" sz="1050" dirty="0">
                <a:solidFill>
                  <a:schemeClr val="accent4"/>
                </a:solidFill>
              </a:rPr>
              <a:t>date de consultation</a:t>
            </a:r>
            <a:endParaRPr lang="fr-FR" sz="1100" dirty="0">
              <a:solidFill>
                <a:schemeClr val="accent4"/>
              </a:solidFill>
            </a:endParaRPr>
          </a:p>
          <a:p>
            <a:pPr lvl="0"/>
            <a:r>
              <a:rPr lang="fr-FR" sz="1050" b="1" dirty="0">
                <a:solidFill>
                  <a:schemeClr val="accent6">
                    <a:lumMod val="50000"/>
                  </a:schemeClr>
                </a:solidFill>
              </a:rPr>
              <a:t>$x</a:t>
            </a:r>
            <a:r>
              <a:rPr lang="fr-FR" sz="1050" b="1" dirty="0">
                <a:solidFill>
                  <a:schemeClr val="accent4"/>
                </a:solidFill>
              </a:rPr>
              <a:t>	</a:t>
            </a:r>
            <a:r>
              <a:rPr lang="fr-FR" sz="1050" dirty="0">
                <a:solidFill>
                  <a:schemeClr val="accent6">
                    <a:lumMod val="50000"/>
                  </a:schemeClr>
                </a:solidFill>
              </a:rPr>
              <a:t>identifiant de la ressource reproduite</a:t>
            </a:r>
          </a:p>
          <a:p>
            <a:r>
              <a:rPr lang="fr-FR" sz="1050" b="1" dirty="0" smtClean="0"/>
              <a:t>452</a:t>
            </a:r>
            <a:r>
              <a:rPr lang="fr-FR" sz="1050" dirty="0" smtClean="0"/>
              <a:t> </a:t>
            </a:r>
            <a:r>
              <a:rPr lang="fr-FR" sz="1050" dirty="0"/>
              <a:t>##</a:t>
            </a:r>
            <a:r>
              <a:rPr lang="fr-FR" sz="1050" dirty="0">
                <a:hlinkClick r:id="rId6"/>
              </a:rPr>
              <a:t>‎$0114929432</a:t>
            </a:r>
            <a:r>
              <a:rPr lang="fr-FR" sz="1050" dirty="0"/>
              <a:t>@Voix et images (En ligne), ISSN 1705-933X </a:t>
            </a:r>
          </a:p>
          <a:p>
            <a:r>
              <a:rPr lang="fr-FR" sz="1050" b="1" dirty="0"/>
              <a:t>530</a:t>
            </a:r>
            <a:r>
              <a:rPr lang="fr-FR" sz="1050" dirty="0"/>
              <a:t> 0#‎$</a:t>
            </a:r>
            <a:r>
              <a:rPr lang="fr-FR" sz="1050" dirty="0" err="1"/>
              <a:t>a@Voix</a:t>
            </a:r>
            <a:r>
              <a:rPr lang="fr-FR" sz="1050" dirty="0"/>
              <a:t> et images </a:t>
            </a:r>
          </a:p>
          <a:p>
            <a:endParaRPr lang="fr-FR" sz="1050" dirty="0">
              <a:solidFill>
                <a:schemeClr val="accent6">
                  <a:lumMod val="50000"/>
                </a:schemeClr>
              </a:solidFill>
            </a:endParaRPr>
          </a:p>
          <a:p>
            <a:endParaRPr lang="fr-FR" sz="1050" dirty="0"/>
          </a:p>
          <a:p>
            <a:endParaRPr lang="fr-FR" sz="1050" dirty="0">
              <a:solidFill>
                <a:schemeClr val="bg1"/>
              </a:solidFill>
            </a:endParaRPr>
          </a:p>
          <a:p>
            <a:endParaRPr lang="fr-FR" sz="1050" dirty="0"/>
          </a:p>
          <a:p>
            <a:endParaRPr lang="fr-FR" sz="1050" dirty="0"/>
          </a:p>
          <a:p>
            <a:r>
              <a:rPr lang="fr-FR" sz="1050" dirty="0"/>
              <a:t> </a:t>
            </a:r>
            <a:endParaRPr lang="fr-FR" sz="1050" b="1" dirty="0">
              <a:solidFill>
                <a:schemeClr val="lt1"/>
              </a:solidFill>
            </a:endParaRPr>
          </a:p>
        </p:txBody>
      </p:sp>
      <p:sp>
        <p:nvSpPr>
          <p:cNvPr id="221" name="Rectangle 1"/>
          <p:cNvSpPr/>
          <p:nvPr/>
        </p:nvSpPr>
        <p:spPr>
          <a:xfrm>
            <a:off x="1128354" y="3300866"/>
            <a:ext cx="4790156" cy="500060"/>
          </a:xfrm>
          <a:prstGeom prst="rect">
            <a:avLst/>
          </a:prstGeom>
          <a:noFill/>
          <a:ln w="19050" cmpd="sng">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9" name="Google Shape;4935;p38"/>
          <p:cNvGrpSpPr/>
          <p:nvPr/>
        </p:nvGrpSpPr>
        <p:grpSpPr>
          <a:xfrm>
            <a:off x="7603647" y="283057"/>
            <a:ext cx="1497283" cy="1285764"/>
            <a:chOff x="5300864" y="3606288"/>
            <a:chExt cx="1497283" cy="1285764"/>
          </a:xfrm>
        </p:grpSpPr>
        <p:grpSp>
          <p:nvGrpSpPr>
            <p:cNvPr id="10" name="Google Shape;4936;p38"/>
            <p:cNvGrpSpPr/>
            <p:nvPr/>
          </p:nvGrpSpPr>
          <p:grpSpPr>
            <a:xfrm>
              <a:off x="6312342" y="3968764"/>
              <a:ext cx="485805" cy="923289"/>
              <a:chOff x="2189375" y="1657450"/>
              <a:chExt cx="360925" cy="685950"/>
            </a:xfrm>
          </p:grpSpPr>
          <p:sp>
            <p:nvSpPr>
              <p:cNvPr id="23" name="Google Shape;4937;p38"/>
              <p:cNvSpPr/>
              <p:nvPr/>
            </p:nvSpPr>
            <p:spPr>
              <a:xfrm>
                <a:off x="2189375" y="1657450"/>
                <a:ext cx="360925" cy="685950"/>
              </a:xfrm>
              <a:custGeom>
                <a:avLst/>
                <a:gdLst/>
                <a:ahLst/>
                <a:cxnLst/>
                <a:rect l="l" t="t" r="r" b="b"/>
                <a:pathLst>
                  <a:path w="14437" h="27438" extrusionOk="0">
                    <a:moveTo>
                      <a:pt x="5837" y="0"/>
                    </a:moveTo>
                    <a:cubicBezTo>
                      <a:pt x="4400" y="0"/>
                      <a:pt x="3163" y="789"/>
                      <a:pt x="2481" y="1222"/>
                    </a:cubicBezTo>
                    <a:cubicBezTo>
                      <a:pt x="1379" y="1924"/>
                      <a:pt x="0" y="4029"/>
                      <a:pt x="1880" y="8090"/>
                    </a:cubicBezTo>
                    <a:cubicBezTo>
                      <a:pt x="3734" y="12175"/>
                      <a:pt x="11780" y="27438"/>
                      <a:pt x="11780" y="27438"/>
                    </a:cubicBezTo>
                    <a:lnTo>
                      <a:pt x="14436" y="26310"/>
                    </a:lnTo>
                    <a:lnTo>
                      <a:pt x="4311" y="6460"/>
                    </a:lnTo>
                    <a:cubicBezTo>
                      <a:pt x="4311" y="6460"/>
                      <a:pt x="2506" y="4029"/>
                      <a:pt x="4988" y="2751"/>
                    </a:cubicBezTo>
                    <a:cubicBezTo>
                      <a:pt x="5297" y="2592"/>
                      <a:pt x="5578" y="2522"/>
                      <a:pt x="5832" y="2522"/>
                    </a:cubicBezTo>
                    <a:cubicBezTo>
                      <a:pt x="7615" y="2522"/>
                      <a:pt x="8095" y="5959"/>
                      <a:pt x="8095" y="5959"/>
                    </a:cubicBezTo>
                    <a:lnTo>
                      <a:pt x="8396" y="7663"/>
                    </a:lnTo>
                    <a:lnTo>
                      <a:pt x="10802" y="7714"/>
                    </a:lnTo>
                    <a:cubicBezTo>
                      <a:pt x="10802" y="7714"/>
                      <a:pt x="11128" y="3453"/>
                      <a:pt x="8647" y="1172"/>
                    </a:cubicBezTo>
                    <a:cubicBezTo>
                      <a:pt x="7690" y="301"/>
                      <a:pt x="6725" y="0"/>
                      <a:pt x="5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938;p38"/>
              <p:cNvSpPr/>
              <p:nvPr/>
            </p:nvSpPr>
            <p:spPr>
              <a:xfrm>
                <a:off x="2458800" y="2241875"/>
                <a:ext cx="83350" cy="101525"/>
              </a:xfrm>
              <a:custGeom>
                <a:avLst/>
                <a:gdLst/>
                <a:ahLst/>
                <a:cxnLst/>
                <a:rect l="l" t="t" r="r" b="b"/>
                <a:pathLst>
                  <a:path w="3334" h="4061" extrusionOk="0">
                    <a:moveTo>
                      <a:pt x="2155" y="1"/>
                    </a:moveTo>
                    <a:lnTo>
                      <a:pt x="0" y="2131"/>
                    </a:lnTo>
                    <a:cubicBezTo>
                      <a:pt x="627" y="3334"/>
                      <a:pt x="1003" y="4061"/>
                      <a:pt x="1003" y="4061"/>
                    </a:cubicBezTo>
                    <a:lnTo>
                      <a:pt x="1930" y="3660"/>
                    </a:lnTo>
                    <a:lnTo>
                      <a:pt x="3333" y="2282"/>
                    </a:lnTo>
                    <a:lnTo>
                      <a:pt x="21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939;p38"/>
              <p:cNvSpPr/>
              <p:nvPr/>
            </p:nvSpPr>
            <p:spPr>
              <a:xfrm>
                <a:off x="2403025" y="2134750"/>
                <a:ext cx="83975" cy="110925"/>
              </a:xfrm>
              <a:custGeom>
                <a:avLst/>
                <a:gdLst/>
                <a:ahLst/>
                <a:cxnLst/>
                <a:rect l="l" t="t" r="r" b="b"/>
                <a:pathLst>
                  <a:path w="3359" h="4437" extrusionOk="0">
                    <a:moveTo>
                      <a:pt x="2206" y="0"/>
                    </a:moveTo>
                    <a:lnTo>
                      <a:pt x="1" y="2155"/>
                    </a:lnTo>
                    <a:cubicBezTo>
                      <a:pt x="402" y="2957"/>
                      <a:pt x="803" y="3734"/>
                      <a:pt x="1178" y="4436"/>
                    </a:cubicBezTo>
                    <a:lnTo>
                      <a:pt x="3359" y="2281"/>
                    </a:lnTo>
                    <a:lnTo>
                      <a:pt x="220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940;p38"/>
              <p:cNvSpPr/>
              <p:nvPr/>
            </p:nvSpPr>
            <p:spPr>
              <a:xfrm>
                <a:off x="2344750" y="2021325"/>
                <a:ext cx="84625" cy="111550"/>
              </a:xfrm>
              <a:custGeom>
                <a:avLst/>
                <a:gdLst/>
                <a:ahLst/>
                <a:cxnLst/>
                <a:rect l="l" t="t" r="r" b="b"/>
                <a:pathLst>
                  <a:path w="3385" h="4462" extrusionOk="0">
                    <a:moveTo>
                      <a:pt x="2231" y="1"/>
                    </a:moveTo>
                    <a:lnTo>
                      <a:pt x="1" y="2206"/>
                    </a:lnTo>
                    <a:cubicBezTo>
                      <a:pt x="377" y="2958"/>
                      <a:pt x="778" y="3710"/>
                      <a:pt x="1179" y="4462"/>
                    </a:cubicBezTo>
                    <a:lnTo>
                      <a:pt x="3384" y="2281"/>
                    </a:lnTo>
                    <a:lnTo>
                      <a:pt x="22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941;p38"/>
              <p:cNvSpPr/>
              <p:nvPr/>
            </p:nvSpPr>
            <p:spPr>
              <a:xfrm>
                <a:off x="2282100" y="1898525"/>
                <a:ext cx="84600" cy="112175"/>
              </a:xfrm>
              <a:custGeom>
                <a:avLst/>
                <a:gdLst/>
                <a:ahLst/>
                <a:cxnLst/>
                <a:rect l="l" t="t" r="r" b="b"/>
                <a:pathLst>
                  <a:path w="3384" h="4487" extrusionOk="0">
                    <a:moveTo>
                      <a:pt x="2231" y="0"/>
                    </a:moveTo>
                    <a:lnTo>
                      <a:pt x="0" y="2206"/>
                    </a:lnTo>
                    <a:cubicBezTo>
                      <a:pt x="351" y="2933"/>
                      <a:pt x="752" y="3685"/>
                      <a:pt x="1153" y="4487"/>
                    </a:cubicBezTo>
                    <a:lnTo>
                      <a:pt x="3384" y="2306"/>
                    </a:lnTo>
                    <a:lnTo>
                      <a:pt x="22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942;p38"/>
              <p:cNvSpPr/>
              <p:nvPr/>
            </p:nvSpPr>
            <p:spPr>
              <a:xfrm>
                <a:off x="2398025" y="1783850"/>
                <a:ext cx="63925" cy="66450"/>
              </a:xfrm>
              <a:custGeom>
                <a:avLst/>
                <a:gdLst/>
                <a:ahLst/>
                <a:cxnLst/>
                <a:rect l="l" t="t" r="r" b="b"/>
                <a:pathLst>
                  <a:path w="2557" h="2658" extrusionOk="0">
                    <a:moveTo>
                      <a:pt x="2256" y="1"/>
                    </a:moveTo>
                    <a:lnTo>
                      <a:pt x="0" y="2231"/>
                    </a:lnTo>
                    <a:lnTo>
                      <a:pt x="50" y="2607"/>
                    </a:lnTo>
                    <a:lnTo>
                      <a:pt x="2456" y="2658"/>
                    </a:lnTo>
                    <a:cubicBezTo>
                      <a:pt x="2456" y="2658"/>
                      <a:pt x="2556" y="1455"/>
                      <a:pt x="2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943;p38"/>
              <p:cNvSpPr/>
              <p:nvPr/>
            </p:nvSpPr>
            <p:spPr>
              <a:xfrm>
                <a:off x="2212550" y="1657925"/>
                <a:ext cx="116575" cy="114050"/>
              </a:xfrm>
              <a:custGeom>
                <a:avLst/>
                <a:gdLst/>
                <a:ahLst/>
                <a:cxnLst/>
                <a:rect l="l" t="t" r="r" b="b"/>
                <a:pathLst>
                  <a:path w="4663" h="4562" extrusionOk="0">
                    <a:moveTo>
                      <a:pt x="4662" y="0"/>
                    </a:moveTo>
                    <a:lnTo>
                      <a:pt x="4662" y="0"/>
                    </a:lnTo>
                    <a:cubicBezTo>
                      <a:pt x="3334" y="75"/>
                      <a:pt x="2206" y="802"/>
                      <a:pt x="1554" y="1203"/>
                    </a:cubicBezTo>
                    <a:cubicBezTo>
                      <a:pt x="827" y="1654"/>
                      <a:pt x="0" y="2732"/>
                      <a:pt x="25" y="4562"/>
                    </a:cubicBezTo>
                    <a:lnTo>
                      <a:pt x="46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944;p38"/>
              <p:cNvSpPr/>
              <p:nvPr/>
            </p:nvSpPr>
            <p:spPr>
              <a:xfrm>
                <a:off x="2227575" y="1784475"/>
                <a:ext cx="82125" cy="113450"/>
              </a:xfrm>
              <a:custGeom>
                <a:avLst/>
                <a:gdLst/>
                <a:ahLst/>
                <a:cxnLst/>
                <a:rect l="l" t="t" r="r" b="b"/>
                <a:pathLst>
                  <a:path w="3285" h="4538" extrusionOk="0">
                    <a:moveTo>
                      <a:pt x="2181" y="1"/>
                    </a:moveTo>
                    <a:lnTo>
                      <a:pt x="1" y="2156"/>
                    </a:lnTo>
                    <a:cubicBezTo>
                      <a:pt x="101" y="2432"/>
                      <a:pt x="201" y="2733"/>
                      <a:pt x="352" y="3009"/>
                    </a:cubicBezTo>
                    <a:cubicBezTo>
                      <a:pt x="527" y="3410"/>
                      <a:pt x="778" y="3936"/>
                      <a:pt x="1079" y="4537"/>
                    </a:cubicBezTo>
                    <a:lnTo>
                      <a:pt x="3284" y="2357"/>
                    </a:lnTo>
                    <a:lnTo>
                      <a:pt x="2783" y="1379"/>
                    </a:lnTo>
                    <a:cubicBezTo>
                      <a:pt x="2783" y="1379"/>
                      <a:pt x="2332" y="778"/>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945;p38"/>
              <p:cNvSpPr/>
              <p:nvPr/>
            </p:nvSpPr>
            <p:spPr>
              <a:xfrm>
                <a:off x="2346000" y="1676100"/>
                <a:ext cx="87125" cy="95250"/>
              </a:xfrm>
              <a:custGeom>
                <a:avLst/>
                <a:gdLst/>
                <a:ahLst/>
                <a:cxnLst/>
                <a:rect l="l" t="t" r="r" b="b"/>
                <a:pathLst>
                  <a:path w="3485" h="3810" extrusionOk="0">
                    <a:moveTo>
                      <a:pt x="1855" y="0"/>
                    </a:moveTo>
                    <a:lnTo>
                      <a:pt x="1" y="1855"/>
                    </a:lnTo>
                    <a:cubicBezTo>
                      <a:pt x="728" y="2105"/>
                      <a:pt x="1204" y="3008"/>
                      <a:pt x="1479" y="3810"/>
                    </a:cubicBezTo>
                    <a:lnTo>
                      <a:pt x="3485" y="1830"/>
                    </a:lnTo>
                    <a:cubicBezTo>
                      <a:pt x="3184" y="1328"/>
                      <a:pt x="2833" y="852"/>
                      <a:pt x="2382" y="426"/>
                    </a:cubicBezTo>
                    <a:cubicBezTo>
                      <a:pt x="2206" y="276"/>
                      <a:pt x="2031" y="125"/>
                      <a:pt x="1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4946;p38"/>
            <p:cNvGrpSpPr/>
            <p:nvPr/>
          </p:nvGrpSpPr>
          <p:grpSpPr>
            <a:xfrm>
              <a:off x="5300864" y="3606288"/>
              <a:ext cx="1193875" cy="1170867"/>
              <a:chOff x="3113300" y="3279250"/>
              <a:chExt cx="553925" cy="543250"/>
            </a:xfrm>
          </p:grpSpPr>
          <p:sp>
            <p:nvSpPr>
              <p:cNvPr id="12" name="Google Shape;4947;p38"/>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948;p38"/>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949;p38"/>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950;p38"/>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951;p38"/>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952;p38"/>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953;p38"/>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954;p38"/>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955;p38"/>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956;p38"/>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 name="Google Shape;4744;p38"/>
          <p:cNvGrpSpPr>
            <a:grpSpLocks noChangeAspect="1"/>
          </p:cNvGrpSpPr>
          <p:nvPr/>
        </p:nvGrpSpPr>
        <p:grpSpPr>
          <a:xfrm>
            <a:off x="8055107" y="2847692"/>
            <a:ext cx="936000" cy="2073215"/>
            <a:chOff x="6443764" y="2125577"/>
            <a:chExt cx="1338712" cy="2965209"/>
          </a:xfrm>
        </p:grpSpPr>
        <p:grpSp>
          <p:nvGrpSpPr>
            <p:cNvPr id="33" name="Google Shape;4745;p38"/>
            <p:cNvGrpSpPr/>
            <p:nvPr/>
          </p:nvGrpSpPr>
          <p:grpSpPr>
            <a:xfrm>
              <a:off x="6443764" y="2125577"/>
              <a:ext cx="1338712" cy="2965209"/>
              <a:chOff x="4618575" y="506100"/>
              <a:chExt cx="988125" cy="2188669"/>
            </a:xfrm>
          </p:grpSpPr>
          <p:sp>
            <p:nvSpPr>
              <p:cNvPr id="97" name="Google Shape;4746;p38"/>
              <p:cNvSpPr/>
              <p:nvPr/>
            </p:nvSpPr>
            <p:spPr>
              <a:xfrm>
                <a:off x="4618575" y="2430969"/>
                <a:ext cx="988125" cy="263800"/>
              </a:xfrm>
              <a:custGeom>
                <a:avLst/>
                <a:gdLst/>
                <a:ahLst/>
                <a:cxnLst/>
                <a:rect l="l" t="t" r="r" b="b"/>
                <a:pathLst>
                  <a:path w="39525" h="10552" extrusionOk="0">
                    <a:moveTo>
                      <a:pt x="19775" y="0"/>
                    </a:moveTo>
                    <a:cubicBezTo>
                      <a:pt x="8848" y="0"/>
                      <a:pt x="1" y="2356"/>
                      <a:pt x="1" y="5288"/>
                    </a:cubicBezTo>
                    <a:cubicBezTo>
                      <a:pt x="1" y="8196"/>
                      <a:pt x="8848" y="10552"/>
                      <a:pt x="19775" y="10552"/>
                    </a:cubicBezTo>
                    <a:cubicBezTo>
                      <a:pt x="30677" y="10552"/>
                      <a:pt x="39525" y="8196"/>
                      <a:pt x="39525" y="5288"/>
                    </a:cubicBezTo>
                    <a:cubicBezTo>
                      <a:pt x="39525" y="2356"/>
                      <a:pt x="30677" y="0"/>
                      <a:pt x="197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747;p38"/>
              <p:cNvSpPr/>
              <p:nvPr/>
            </p:nvSpPr>
            <p:spPr>
              <a:xfrm>
                <a:off x="5175600" y="2467450"/>
                <a:ext cx="146650" cy="42000"/>
              </a:xfrm>
              <a:custGeom>
                <a:avLst/>
                <a:gdLst/>
                <a:ahLst/>
                <a:cxnLst/>
                <a:rect l="l" t="t" r="r" b="b"/>
                <a:pathLst>
                  <a:path w="5866" h="1680" extrusionOk="0">
                    <a:moveTo>
                      <a:pt x="3008" y="0"/>
                    </a:moveTo>
                    <a:lnTo>
                      <a:pt x="25" y="301"/>
                    </a:lnTo>
                    <a:lnTo>
                      <a:pt x="0" y="1680"/>
                    </a:lnTo>
                    <a:lnTo>
                      <a:pt x="5614" y="1504"/>
                    </a:lnTo>
                    <a:cubicBezTo>
                      <a:pt x="5865" y="0"/>
                      <a:pt x="3008"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748;p38"/>
              <p:cNvSpPr/>
              <p:nvPr/>
            </p:nvSpPr>
            <p:spPr>
              <a:xfrm>
                <a:off x="4866700" y="2490625"/>
                <a:ext cx="146450" cy="42000"/>
              </a:xfrm>
              <a:custGeom>
                <a:avLst/>
                <a:gdLst/>
                <a:ahLst/>
                <a:cxnLst/>
                <a:rect l="l" t="t" r="r" b="b"/>
                <a:pathLst>
                  <a:path w="5858" h="1680" extrusionOk="0">
                    <a:moveTo>
                      <a:pt x="3016" y="1"/>
                    </a:moveTo>
                    <a:cubicBezTo>
                      <a:pt x="3011" y="1"/>
                      <a:pt x="3008" y="1"/>
                      <a:pt x="3008" y="1"/>
                    </a:cubicBezTo>
                    <a:lnTo>
                      <a:pt x="25" y="301"/>
                    </a:lnTo>
                    <a:lnTo>
                      <a:pt x="0" y="1680"/>
                    </a:lnTo>
                    <a:lnTo>
                      <a:pt x="0" y="1680"/>
                    </a:lnTo>
                    <a:lnTo>
                      <a:pt x="5614" y="1505"/>
                    </a:lnTo>
                    <a:cubicBezTo>
                      <a:pt x="5857" y="24"/>
                      <a:pt x="3186" y="1"/>
                      <a:pt x="3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749;p38"/>
              <p:cNvSpPr/>
              <p:nvPr/>
            </p:nvSpPr>
            <p:spPr>
              <a:xfrm>
                <a:off x="4864200" y="2314575"/>
                <a:ext cx="151025" cy="47000"/>
              </a:xfrm>
              <a:custGeom>
                <a:avLst/>
                <a:gdLst/>
                <a:ahLst/>
                <a:cxnLst/>
                <a:rect l="l" t="t" r="r" b="b"/>
                <a:pathLst>
                  <a:path w="6041" h="1880" extrusionOk="0">
                    <a:moveTo>
                      <a:pt x="0" y="0"/>
                    </a:moveTo>
                    <a:lnTo>
                      <a:pt x="25" y="1579"/>
                    </a:lnTo>
                    <a:lnTo>
                      <a:pt x="5664" y="1880"/>
                    </a:lnTo>
                    <a:lnTo>
                      <a:pt x="6040" y="30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750;p38"/>
              <p:cNvSpPr/>
              <p:nvPr/>
            </p:nvSpPr>
            <p:spPr>
              <a:xfrm>
                <a:off x="5154925" y="2323975"/>
                <a:ext cx="135975" cy="47000"/>
              </a:xfrm>
              <a:custGeom>
                <a:avLst/>
                <a:gdLst/>
                <a:ahLst/>
                <a:cxnLst/>
                <a:rect l="l" t="t" r="r" b="b"/>
                <a:pathLst>
                  <a:path w="5439" h="1880" extrusionOk="0">
                    <a:moveTo>
                      <a:pt x="5439" y="0"/>
                    </a:moveTo>
                    <a:lnTo>
                      <a:pt x="0" y="326"/>
                    </a:lnTo>
                    <a:lnTo>
                      <a:pt x="226" y="1880"/>
                    </a:lnTo>
                    <a:lnTo>
                      <a:pt x="5138" y="1604"/>
                    </a:lnTo>
                    <a:cubicBezTo>
                      <a:pt x="5238" y="1078"/>
                      <a:pt x="5339" y="551"/>
                      <a:pt x="5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751;p38"/>
              <p:cNvSpPr/>
              <p:nvPr/>
            </p:nvSpPr>
            <p:spPr>
              <a:xfrm>
                <a:off x="4862950" y="2263175"/>
                <a:ext cx="164175" cy="47650"/>
              </a:xfrm>
              <a:custGeom>
                <a:avLst/>
                <a:gdLst/>
                <a:ahLst/>
                <a:cxnLst/>
                <a:rect l="l" t="t" r="r" b="b"/>
                <a:pathLst>
                  <a:path w="6567" h="1906" extrusionOk="0">
                    <a:moveTo>
                      <a:pt x="0" y="1"/>
                    </a:moveTo>
                    <a:lnTo>
                      <a:pt x="25" y="1580"/>
                    </a:lnTo>
                    <a:lnTo>
                      <a:pt x="6191" y="1906"/>
                    </a:lnTo>
                    <a:lnTo>
                      <a:pt x="6566" y="352"/>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752;p38"/>
              <p:cNvSpPr/>
              <p:nvPr/>
            </p:nvSpPr>
            <p:spPr>
              <a:xfrm>
                <a:off x="4864825" y="2365950"/>
                <a:ext cx="138500" cy="45750"/>
              </a:xfrm>
              <a:custGeom>
                <a:avLst/>
                <a:gdLst/>
                <a:ahLst/>
                <a:cxnLst/>
                <a:rect l="l" t="t" r="r" b="b"/>
                <a:pathLst>
                  <a:path w="5540" h="1830" extrusionOk="0">
                    <a:moveTo>
                      <a:pt x="0" y="0"/>
                    </a:moveTo>
                    <a:lnTo>
                      <a:pt x="25" y="1579"/>
                    </a:lnTo>
                    <a:lnTo>
                      <a:pt x="5163" y="1830"/>
                    </a:lnTo>
                    <a:lnTo>
                      <a:pt x="5539" y="276"/>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753;p38"/>
              <p:cNvSpPr/>
              <p:nvPr/>
            </p:nvSpPr>
            <p:spPr>
              <a:xfrm>
                <a:off x="5114825" y="2065200"/>
                <a:ext cx="213050" cy="51400"/>
              </a:xfrm>
              <a:custGeom>
                <a:avLst/>
                <a:gdLst/>
                <a:ahLst/>
                <a:cxnLst/>
                <a:rect l="l" t="t" r="r" b="b"/>
                <a:pathLst>
                  <a:path w="8522" h="2056" extrusionOk="0">
                    <a:moveTo>
                      <a:pt x="8522" y="0"/>
                    </a:moveTo>
                    <a:lnTo>
                      <a:pt x="0" y="501"/>
                    </a:lnTo>
                    <a:lnTo>
                      <a:pt x="251" y="2055"/>
                    </a:lnTo>
                    <a:lnTo>
                      <a:pt x="8321" y="1579"/>
                    </a:lnTo>
                    <a:cubicBezTo>
                      <a:pt x="8396" y="1053"/>
                      <a:pt x="8471" y="526"/>
                      <a:pt x="8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754;p38"/>
              <p:cNvSpPr/>
              <p:nvPr/>
            </p:nvSpPr>
            <p:spPr>
              <a:xfrm>
                <a:off x="4857300" y="1948025"/>
                <a:ext cx="483725" cy="60175"/>
              </a:xfrm>
              <a:custGeom>
                <a:avLst/>
                <a:gdLst/>
                <a:ahLst/>
                <a:cxnLst/>
                <a:rect l="l" t="t" r="r" b="b"/>
                <a:pathLst>
                  <a:path w="19349" h="2407" extrusionOk="0">
                    <a:moveTo>
                      <a:pt x="19349" y="0"/>
                    </a:moveTo>
                    <a:lnTo>
                      <a:pt x="0" y="677"/>
                    </a:lnTo>
                    <a:lnTo>
                      <a:pt x="26" y="1855"/>
                    </a:lnTo>
                    <a:lnTo>
                      <a:pt x="9274" y="2331"/>
                    </a:lnTo>
                    <a:lnTo>
                      <a:pt x="9625" y="852"/>
                    </a:lnTo>
                    <a:lnTo>
                      <a:pt x="9875" y="2381"/>
                    </a:lnTo>
                    <a:lnTo>
                      <a:pt x="9975" y="2381"/>
                    </a:lnTo>
                    <a:lnTo>
                      <a:pt x="9975" y="2406"/>
                    </a:lnTo>
                    <a:lnTo>
                      <a:pt x="19148" y="1855"/>
                    </a:lnTo>
                    <a:cubicBezTo>
                      <a:pt x="19224" y="1203"/>
                      <a:pt x="19274" y="577"/>
                      <a:pt x="193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755;p38"/>
              <p:cNvSpPr/>
              <p:nvPr/>
            </p:nvSpPr>
            <p:spPr>
              <a:xfrm>
                <a:off x="4858550" y="2006300"/>
                <a:ext cx="228100" cy="50775"/>
              </a:xfrm>
              <a:custGeom>
                <a:avLst/>
                <a:gdLst/>
                <a:ahLst/>
                <a:cxnLst/>
                <a:rect l="l" t="t" r="r" b="b"/>
                <a:pathLst>
                  <a:path w="9124" h="2031" extrusionOk="0">
                    <a:moveTo>
                      <a:pt x="1" y="0"/>
                    </a:moveTo>
                    <a:lnTo>
                      <a:pt x="26" y="1579"/>
                    </a:lnTo>
                    <a:lnTo>
                      <a:pt x="8748" y="2030"/>
                    </a:lnTo>
                    <a:lnTo>
                      <a:pt x="9123" y="476"/>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756;p38"/>
              <p:cNvSpPr/>
              <p:nvPr/>
            </p:nvSpPr>
            <p:spPr>
              <a:xfrm>
                <a:off x="5106050" y="2006925"/>
                <a:ext cx="228725" cy="58925"/>
              </a:xfrm>
              <a:custGeom>
                <a:avLst/>
                <a:gdLst/>
                <a:ahLst/>
                <a:cxnLst/>
                <a:rect l="l" t="t" r="r" b="b"/>
                <a:pathLst>
                  <a:path w="9149" h="2357" extrusionOk="0">
                    <a:moveTo>
                      <a:pt x="9148" y="0"/>
                    </a:moveTo>
                    <a:lnTo>
                      <a:pt x="0" y="527"/>
                    </a:lnTo>
                    <a:lnTo>
                      <a:pt x="276" y="2356"/>
                    </a:lnTo>
                    <a:lnTo>
                      <a:pt x="8923" y="1855"/>
                    </a:lnTo>
                    <a:cubicBezTo>
                      <a:pt x="8998" y="1203"/>
                      <a:pt x="9073" y="602"/>
                      <a:pt x="91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757;p38"/>
              <p:cNvSpPr/>
              <p:nvPr/>
            </p:nvSpPr>
            <p:spPr>
              <a:xfrm>
                <a:off x="4860425" y="2109050"/>
                <a:ext cx="202425" cy="49525"/>
              </a:xfrm>
              <a:custGeom>
                <a:avLst/>
                <a:gdLst/>
                <a:ahLst/>
                <a:cxnLst/>
                <a:rect l="l" t="t" r="r" b="b"/>
                <a:pathLst>
                  <a:path w="8097" h="1981" extrusionOk="0">
                    <a:moveTo>
                      <a:pt x="1" y="0"/>
                    </a:moveTo>
                    <a:lnTo>
                      <a:pt x="26" y="1579"/>
                    </a:lnTo>
                    <a:lnTo>
                      <a:pt x="7720" y="1980"/>
                    </a:lnTo>
                    <a:lnTo>
                      <a:pt x="8096" y="427"/>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758;p38"/>
              <p:cNvSpPr/>
              <p:nvPr/>
            </p:nvSpPr>
            <p:spPr>
              <a:xfrm>
                <a:off x="4859175" y="2057675"/>
                <a:ext cx="215575" cy="50150"/>
              </a:xfrm>
              <a:custGeom>
                <a:avLst/>
                <a:gdLst/>
                <a:ahLst/>
                <a:cxnLst/>
                <a:rect l="l" t="t" r="r" b="b"/>
                <a:pathLst>
                  <a:path w="8623" h="2006" extrusionOk="0">
                    <a:moveTo>
                      <a:pt x="1" y="0"/>
                    </a:moveTo>
                    <a:lnTo>
                      <a:pt x="26" y="1579"/>
                    </a:lnTo>
                    <a:lnTo>
                      <a:pt x="8246" y="2005"/>
                    </a:lnTo>
                    <a:lnTo>
                      <a:pt x="8622" y="451"/>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759;p38"/>
              <p:cNvSpPr/>
              <p:nvPr/>
            </p:nvSpPr>
            <p:spPr>
              <a:xfrm>
                <a:off x="4861050" y="2160425"/>
                <a:ext cx="189875" cy="48900"/>
              </a:xfrm>
              <a:custGeom>
                <a:avLst/>
                <a:gdLst/>
                <a:ahLst/>
                <a:cxnLst/>
                <a:rect l="l" t="t" r="r" b="b"/>
                <a:pathLst>
                  <a:path w="7595" h="1956" extrusionOk="0">
                    <a:moveTo>
                      <a:pt x="1" y="1"/>
                    </a:moveTo>
                    <a:lnTo>
                      <a:pt x="26" y="1580"/>
                    </a:lnTo>
                    <a:lnTo>
                      <a:pt x="7219" y="1956"/>
                    </a:lnTo>
                    <a:lnTo>
                      <a:pt x="7595" y="402"/>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760;p38"/>
              <p:cNvSpPr/>
              <p:nvPr/>
            </p:nvSpPr>
            <p:spPr>
              <a:xfrm>
                <a:off x="4856675" y="1839625"/>
                <a:ext cx="494375" cy="113425"/>
              </a:xfrm>
              <a:custGeom>
                <a:avLst/>
                <a:gdLst/>
                <a:ahLst/>
                <a:cxnLst/>
                <a:rect l="l" t="t" r="r" b="b"/>
                <a:pathLst>
                  <a:path w="19775" h="4537" extrusionOk="0">
                    <a:moveTo>
                      <a:pt x="19775" y="0"/>
                    </a:moveTo>
                    <a:lnTo>
                      <a:pt x="0" y="3234"/>
                    </a:lnTo>
                    <a:lnTo>
                      <a:pt x="25" y="4537"/>
                    </a:lnTo>
                    <a:lnTo>
                      <a:pt x="19424" y="3860"/>
                    </a:lnTo>
                    <a:cubicBezTo>
                      <a:pt x="19650" y="1529"/>
                      <a:pt x="19775" y="1"/>
                      <a:pt x="19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761;p38"/>
              <p:cNvSpPr/>
              <p:nvPr/>
            </p:nvSpPr>
            <p:spPr>
              <a:xfrm>
                <a:off x="4862300" y="2211800"/>
                <a:ext cx="176725" cy="48275"/>
              </a:xfrm>
              <a:custGeom>
                <a:avLst/>
                <a:gdLst/>
                <a:ahLst/>
                <a:cxnLst/>
                <a:rect l="l" t="t" r="r" b="b"/>
                <a:pathLst>
                  <a:path w="7069" h="1931" extrusionOk="0">
                    <a:moveTo>
                      <a:pt x="1" y="1"/>
                    </a:moveTo>
                    <a:lnTo>
                      <a:pt x="26" y="1580"/>
                    </a:lnTo>
                    <a:lnTo>
                      <a:pt x="6693" y="1931"/>
                    </a:lnTo>
                    <a:lnTo>
                      <a:pt x="7069" y="377"/>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762;p38"/>
              <p:cNvSpPr/>
              <p:nvPr/>
            </p:nvSpPr>
            <p:spPr>
              <a:xfrm>
                <a:off x="5122975" y="2116575"/>
                <a:ext cx="198625" cy="50775"/>
              </a:xfrm>
              <a:custGeom>
                <a:avLst/>
                <a:gdLst/>
                <a:ahLst/>
                <a:cxnLst/>
                <a:rect l="l" t="t" r="r" b="b"/>
                <a:pathLst>
                  <a:path w="7945" h="2031" extrusionOk="0">
                    <a:moveTo>
                      <a:pt x="7945" y="0"/>
                    </a:moveTo>
                    <a:lnTo>
                      <a:pt x="0" y="476"/>
                    </a:lnTo>
                    <a:lnTo>
                      <a:pt x="251" y="2030"/>
                    </a:lnTo>
                    <a:lnTo>
                      <a:pt x="7744" y="1604"/>
                    </a:lnTo>
                    <a:cubicBezTo>
                      <a:pt x="7820" y="1078"/>
                      <a:pt x="7870" y="527"/>
                      <a:pt x="7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763;p38"/>
              <p:cNvSpPr/>
              <p:nvPr/>
            </p:nvSpPr>
            <p:spPr>
              <a:xfrm>
                <a:off x="4866700" y="2468700"/>
                <a:ext cx="112800" cy="32600"/>
              </a:xfrm>
              <a:custGeom>
                <a:avLst/>
                <a:gdLst/>
                <a:ahLst/>
                <a:cxnLst/>
                <a:rect l="l" t="t" r="r" b="b"/>
                <a:pathLst>
                  <a:path w="4512" h="1304" extrusionOk="0">
                    <a:moveTo>
                      <a:pt x="0" y="1"/>
                    </a:moveTo>
                    <a:lnTo>
                      <a:pt x="25" y="1304"/>
                    </a:lnTo>
                    <a:lnTo>
                      <a:pt x="4236" y="1304"/>
                    </a:lnTo>
                    <a:lnTo>
                      <a:pt x="4512" y="226"/>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764;p38"/>
              <p:cNvSpPr/>
              <p:nvPr/>
            </p:nvSpPr>
            <p:spPr>
              <a:xfrm>
                <a:off x="5138625" y="2220575"/>
                <a:ext cx="169200" cy="48900"/>
              </a:xfrm>
              <a:custGeom>
                <a:avLst/>
                <a:gdLst/>
                <a:ahLst/>
                <a:cxnLst/>
                <a:rect l="l" t="t" r="r" b="b"/>
                <a:pathLst>
                  <a:path w="6768" h="1956" extrusionOk="0">
                    <a:moveTo>
                      <a:pt x="6768" y="1"/>
                    </a:moveTo>
                    <a:lnTo>
                      <a:pt x="1" y="377"/>
                    </a:lnTo>
                    <a:lnTo>
                      <a:pt x="251" y="1956"/>
                    </a:lnTo>
                    <a:lnTo>
                      <a:pt x="6517" y="1580"/>
                    </a:lnTo>
                    <a:cubicBezTo>
                      <a:pt x="6592" y="1053"/>
                      <a:pt x="6692" y="527"/>
                      <a:pt x="6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765;p38"/>
              <p:cNvSpPr/>
              <p:nvPr/>
            </p:nvSpPr>
            <p:spPr>
              <a:xfrm>
                <a:off x="5162450" y="2375975"/>
                <a:ext cx="117800" cy="45750"/>
              </a:xfrm>
              <a:custGeom>
                <a:avLst/>
                <a:gdLst/>
                <a:ahLst/>
                <a:cxnLst/>
                <a:rect l="l" t="t" r="r" b="b"/>
                <a:pathLst>
                  <a:path w="4712" h="1830" extrusionOk="0">
                    <a:moveTo>
                      <a:pt x="4712" y="0"/>
                    </a:moveTo>
                    <a:lnTo>
                      <a:pt x="0" y="276"/>
                    </a:lnTo>
                    <a:lnTo>
                      <a:pt x="251" y="1830"/>
                    </a:lnTo>
                    <a:lnTo>
                      <a:pt x="4361" y="1604"/>
                    </a:lnTo>
                    <a:cubicBezTo>
                      <a:pt x="4486" y="1103"/>
                      <a:pt x="4612" y="577"/>
                      <a:pt x="47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766;p38"/>
              <p:cNvSpPr/>
              <p:nvPr/>
            </p:nvSpPr>
            <p:spPr>
              <a:xfrm>
                <a:off x="5146775" y="2271950"/>
                <a:ext cx="152900" cy="48275"/>
              </a:xfrm>
              <a:custGeom>
                <a:avLst/>
                <a:gdLst/>
                <a:ahLst/>
                <a:cxnLst/>
                <a:rect l="l" t="t" r="r" b="b"/>
                <a:pathLst>
                  <a:path w="6116" h="1931" extrusionOk="0">
                    <a:moveTo>
                      <a:pt x="6116" y="1"/>
                    </a:moveTo>
                    <a:lnTo>
                      <a:pt x="0" y="377"/>
                    </a:lnTo>
                    <a:lnTo>
                      <a:pt x="251" y="1931"/>
                    </a:lnTo>
                    <a:lnTo>
                      <a:pt x="5840" y="1605"/>
                    </a:lnTo>
                    <a:cubicBezTo>
                      <a:pt x="5940" y="1079"/>
                      <a:pt x="6016" y="552"/>
                      <a:pt x="6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767;p38"/>
              <p:cNvSpPr/>
              <p:nvPr/>
            </p:nvSpPr>
            <p:spPr>
              <a:xfrm>
                <a:off x="4866075" y="2417325"/>
                <a:ext cx="125325" cy="45125"/>
              </a:xfrm>
              <a:custGeom>
                <a:avLst/>
                <a:gdLst/>
                <a:ahLst/>
                <a:cxnLst/>
                <a:rect l="l" t="t" r="r" b="b"/>
                <a:pathLst>
                  <a:path w="5013" h="1805" extrusionOk="0">
                    <a:moveTo>
                      <a:pt x="0" y="0"/>
                    </a:moveTo>
                    <a:lnTo>
                      <a:pt x="25" y="1554"/>
                    </a:lnTo>
                    <a:lnTo>
                      <a:pt x="4637" y="1805"/>
                    </a:lnTo>
                    <a:lnTo>
                      <a:pt x="5013" y="251"/>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768;p38"/>
              <p:cNvSpPr/>
              <p:nvPr/>
            </p:nvSpPr>
            <p:spPr>
              <a:xfrm>
                <a:off x="5131100" y="2168575"/>
                <a:ext cx="183625" cy="50150"/>
              </a:xfrm>
              <a:custGeom>
                <a:avLst/>
                <a:gdLst/>
                <a:ahLst/>
                <a:cxnLst/>
                <a:rect l="l" t="t" r="r" b="b"/>
                <a:pathLst>
                  <a:path w="7345" h="2006" extrusionOk="0">
                    <a:moveTo>
                      <a:pt x="7344" y="0"/>
                    </a:moveTo>
                    <a:lnTo>
                      <a:pt x="1" y="427"/>
                    </a:lnTo>
                    <a:lnTo>
                      <a:pt x="226" y="2005"/>
                    </a:lnTo>
                    <a:lnTo>
                      <a:pt x="7119" y="1579"/>
                    </a:lnTo>
                    <a:cubicBezTo>
                      <a:pt x="7194" y="1053"/>
                      <a:pt x="7269" y="527"/>
                      <a:pt x="73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769;p38"/>
              <p:cNvSpPr/>
              <p:nvPr/>
            </p:nvSpPr>
            <p:spPr>
              <a:xfrm>
                <a:off x="5170575" y="2427975"/>
                <a:ext cx="97775" cy="53275"/>
              </a:xfrm>
              <a:custGeom>
                <a:avLst/>
                <a:gdLst/>
                <a:ahLst/>
                <a:cxnLst/>
                <a:rect l="l" t="t" r="r" b="b"/>
                <a:pathLst>
                  <a:path w="3911" h="2131" extrusionOk="0">
                    <a:moveTo>
                      <a:pt x="3911" y="0"/>
                    </a:moveTo>
                    <a:lnTo>
                      <a:pt x="1" y="226"/>
                    </a:lnTo>
                    <a:lnTo>
                      <a:pt x="302" y="2131"/>
                    </a:lnTo>
                    <a:lnTo>
                      <a:pt x="3359" y="1655"/>
                    </a:lnTo>
                    <a:cubicBezTo>
                      <a:pt x="3560" y="1178"/>
                      <a:pt x="3735" y="627"/>
                      <a:pt x="39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770;p38"/>
              <p:cNvSpPr/>
              <p:nvPr/>
            </p:nvSpPr>
            <p:spPr>
              <a:xfrm>
                <a:off x="4866700" y="2456175"/>
                <a:ext cx="115300" cy="18200"/>
              </a:xfrm>
              <a:custGeom>
                <a:avLst/>
                <a:gdLst/>
                <a:ahLst/>
                <a:cxnLst/>
                <a:rect l="l" t="t" r="r" b="b"/>
                <a:pathLst>
                  <a:path w="4612" h="728" extrusionOk="0">
                    <a:moveTo>
                      <a:pt x="0" y="0"/>
                    </a:moveTo>
                    <a:lnTo>
                      <a:pt x="0" y="502"/>
                    </a:lnTo>
                    <a:lnTo>
                      <a:pt x="4512" y="727"/>
                    </a:lnTo>
                    <a:lnTo>
                      <a:pt x="4612"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771;p38"/>
              <p:cNvSpPr/>
              <p:nvPr/>
            </p:nvSpPr>
            <p:spPr>
              <a:xfrm>
                <a:off x="4865450" y="2405425"/>
                <a:ext cx="128475" cy="18200"/>
              </a:xfrm>
              <a:custGeom>
                <a:avLst/>
                <a:gdLst/>
                <a:ahLst/>
                <a:cxnLst/>
                <a:rect l="l" t="t" r="r" b="b"/>
                <a:pathLst>
                  <a:path w="5139" h="728" extrusionOk="0">
                    <a:moveTo>
                      <a:pt x="0" y="0"/>
                    </a:moveTo>
                    <a:lnTo>
                      <a:pt x="25" y="476"/>
                    </a:lnTo>
                    <a:lnTo>
                      <a:pt x="5038" y="727"/>
                    </a:lnTo>
                    <a:lnTo>
                      <a:pt x="5138" y="25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772;p38"/>
              <p:cNvSpPr/>
              <p:nvPr/>
            </p:nvSpPr>
            <p:spPr>
              <a:xfrm>
                <a:off x="4864825" y="2354050"/>
                <a:ext cx="141000" cy="18800"/>
              </a:xfrm>
              <a:custGeom>
                <a:avLst/>
                <a:gdLst/>
                <a:ahLst/>
                <a:cxnLst/>
                <a:rect l="l" t="t" r="r" b="b"/>
                <a:pathLst>
                  <a:path w="5640" h="752" extrusionOk="0">
                    <a:moveTo>
                      <a:pt x="0" y="0"/>
                    </a:moveTo>
                    <a:lnTo>
                      <a:pt x="0" y="476"/>
                    </a:lnTo>
                    <a:lnTo>
                      <a:pt x="5539" y="752"/>
                    </a:lnTo>
                    <a:lnTo>
                      <a:pt x="5639" y="30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773;p38"/>
              <p:cNvSpPr/>
              <p:nvPr/>
            </p:nvSpPr>
            <p:spPr>
              <a:xfrm>
                <a:off x="4863575" y="2302650"/>
                <a:ext cx="154150" cy="19450"/>
              </a:xfrm>
              <a:custGeom>
                <a:avLst/>
                <a:gdLst/>
                <a:ahLst/>
                <a:cxnLst/>
                <a:rect l="l" t="t" r="r" b="b"/>
                <a:pathLst>
                  <a:path w="6166" h="778" extrusionOk="0">
                    <a:moveTo>
                      <a:pt x="0" y="1"/>
                    </a:moveTo>
                    <a:lnTo>
                      <a:pt x="25" y="477"/>
                    </a:lnTo>
                    <a:lnTo>
                      <a:pt x="6065" y="778"/>
                    </a:lnTo>
                    <a:lnTo>
                      <a:pt x="6166" y="32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774;p38"/>
              <p:cNvSpPr/>
              <p:nvPr/>
            </p:nvSpPr>
            <p:spPr>
              <a:xfrm>
                <a:off x="4862950" y="2251275"/>
                <a:ext cx="166675" cy="20700"/>
              </a:xfrm>
              <a:custGeom>
                <a:avLst/>
                <a:gdLst/>
                <a:ahLst/>
                <a:cxnLst/>
                <a:rect l="l" t="t" r="r" b="b"/>
                <a:pathLst>
                  <a:path w="6667" h="828" extrusionOk="0">
                    <a:moveTo>
                      <a:pt x="0" y="1"/>
                    </a:moveTo>
                    <a:lnTo>
                      <a:pt x="0" y="477"/>
                    </a:lnTo>
                    <a:lnTo>
                      <a:pt x="6566" y="828"/>
                    </a:lnTo>
                    <a:lnTo>
                      <a:pt x="6667" y="35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775;p38"/>
              <p:cNvSpPr/>
              <p:nvPr/>
            </p:nvSpPr>
            <p:spPr>
              <a:xfrm>
                <a:off x="4861675" y="2199900"/>
                <a:ext cx="179850" cy="21325"/>
              </a:xfrm>
              <a:custGeom>
                <a:avLst/>
                <a:gdLst/>
                <a:ahLst/>
                <a:cxnLst/>
                <a:rect l="l" t="t" r="r" b="b"/>
                <a:pathLst>
                  <a:path w="7194" h="853" extrusionOk="0">
                    <a:moveTo>
                      <a:pt x="1" y="1"/>
                    </a:moveTo>
                    <a:lnTo>
                      <a:pt x="26" y="477"/>
                    </a:lnTo>
                    <a:lnTo>
                      <a:pt x="7094" y="853"/>
                    </a:lnTo>
                    <a:lnTo>
                      <a:pt x="7194" y="377"/>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776;p38"/>
              <p:cNvSpPr/>
              <p:nvPr/>
            </p:nvSpPr>
            <p:spPr>
              <a:xfrm>
                <a:off x="4861050" y="2148525"/>
                <a:ext cx="192400" cy="21950"/>
              </a:xfrm>
              <a:custGeom>
                <a:avLst/>
                <a:gdLst/>
                <a:ahLst/>
                <a:cxnLst/>
                <a:rect l="l" t="t" r="r" b="b"/>
                <a:pathLst>
                  <a:path w="7696" h="878" extrusionOk="0">
                    <a:moveTo>
                      <a:pt x="1" y="0"/>
                    </a:moveTo>
                    <a:lnTo>
                      <a:pt x="1" y="477"/>
                    </a:lnTo>
                    <a:lnTo>
                      <a:pt x="7595" y="878"/>
                    </a:lnTo>
                    <a:lnTo>
                      <a:pt x="7695" y="4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777;p38"/>
              <p:cNvSpPr/>
              <p:nvPr/>
            </p:nvSpPr>
            <p:spPr>
              <a:xfrm>
                <a:off x="4859800" y="2097150"/>
                <a:ext cx="205550" cy="22575"/>
              </a:xfrm>
              <a:custGeom>
                <a:avLst/>
                <a:gdLst/>
                <a:ahLst/>
                <a:cxnLst/>
                <a:rect l="l" t="t" r="r" b="b"/>
                <a:pathLst>
                  <a:path w="8222" h="903" extrusionOk="0">
                    <a:moveTo>
                      <a:pt x="1" y="0"/>
                    </a:moveTo>
                    <a:lnTo>
                      <a:pt x="26" y="476"/>
                    </a:lnTo>
                    <a:lnTo>
                      <a:pt x="8121" y="903"/>
                    </a:lnTo>
                    <a:lnTo>
                      <a:pt x="8221" y="42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778;p38"/>
              <p:cNvSpPr/>
              <p:nvPr/>
            </p:nvSpPr>
            <p:spPr>
              <a:xfrm>
                <a:off x="4859175" y="2045775"/>
                <a:ext cx="218075" cy="23200"/>
              </a:xfrm>
              <a:custGeom>
                <a:avLst/>
                <a:gdLst/>
                <a:ahLst/>
                <a:cxnLst/>
                <a:rect l="l" t="t" r="r" b="b"/>
                <a:pathLst>
                  <a:path w="8723" h="928" extrusionOk="0">
                    <a:moveTo>
                      <a:pt x="1" y="0"/>
                    </a:moveTo>
                    <a:lnTo>
                      <a:pt x="1" y="476"/>
                    </a:lnTo>
                    <a:lnTo>
                      <a:pt x="8622" y="927"/>
                    </a:lnTo>
                    <a:lnTo>
                      <a:pt x="8723" y="45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779;p38"/>
              <p:cNvSpPr/>
              <p:nvPr/>
            </p:nvSpPr>
            <p:spPr>
              <a:xfrm>
                <a:off x="5104175" y="2007550"/>
                <a:ext cx="2525" cy="650"/>
              </a:xfrm>
              <a:custGeom>
                <a:avLst/>
                <a:gdLst/>
                <a:ahLst/>
                <a:cxnLst/>
                <a:rect l="l" t="t" r="r" b="b"/>
                <a:pathLst>
                  <a:path w="101" h="26" extrusionOk="0">
                    <a:moveTo>
                      <a:pt x="0" y="0"/>
                    </a:moveTo>
                    <a:lnTo>
                      <a:pt x="0" y="25"/>
                    </a:lnTo>
                    <a:lnTo>
                      <a:pt x="100" y="25"/>
                    </a:lnTo>
                    <a:lnTo>
                      <a:pt x="100" y="0"/>
                    </a:lnTo>
                    <a:close/>
                  </a:path>
                </a:pathLst>
              </a:custGeom>
              <a:solidFill>
                <a:srgbClr val="F9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780;p38"/>
              <p:cNvSpPr/>
              <p:nvPr/>
            </p:nvSpPr>
            <p:spPr>
              <a:xfrm>
                <a:off x="4857925" y="1994400"/>
                <a:ext cx="231225" cy="23825"/>
              </a:xfrm>
              <a:custGeom>
                <a:avLst/>
                <a:gdLst/>
                <a:ahLst/>
                <a:cxnLst/>
                <a:rect l="l" t="t" r="r" b="b"/>
                <a:pathLst>
                  <a:path w="9249" h="953" extrusionOk="0">
                    <a:moveTo>
                      <a:pt x="1" y="0"/>
                    </a:moveTo>
                    <a:lnTo>
                      <a:pt x="26" y="476"/>
                    </a:lnTo>
                    <a:lnTo>
                      <a:pt x="9148" y="952"/>
                    </a:lnTo>
                    <a:lnTo>
                      <a:pt x="9249" y="476"/>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781;p38"/>
              <p:cNvSpPr/>
              <p:nvPr/>
            </p:nvSpPr>
            <p:spPr>
              <a:xfrm>
                <a:off x="5168700" y="2416075"/>
                <a:ext cx="102775" cy="17575"/>
              </a:xfrm>
              <a:custGeom>
                <a:avLst/>
                <a:gdLst/>
                <a:ahLst/>
                <a:cxnLst/>
                <a:rect l="l" t="t" r="r" b="b"/>
                <a:pathLst>
                  <a:path w="4111" h="703" extrusionOk="0">
                    <a:moveTo>
                      <a:pt x="4111" y="0"/>
                    </a:moveTo>
                    <a:lnTo>
                      <a:pt x="1" y="226"/>
                    </a:lnTo>
                    <a:lnTo>
                      <a:pt x="76" y="702"/>
                    </a:lnTo>
                    <a:lnTo>
                      <a:pt x="3986" y="476"/>
                    </a:lnTo>
                    <a:cubicBezTo>
                      <a:pt x="4011" y="326"/>
                      <a:pt x="4061" y="151"/>
                      <a:pt x="4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782;p38"/>
              <p:cNvSpPr/>
              <p:nvPr/>
            </p:nvSpPr>
            <p:spPr>
              <a:xfrm>
                <a:off x="5160550" y="2364075"/>
                <a:ext cx="122850" cy="18800"/>
              </a:xfrm>
              <a:custGeom>
                <a:avLst/>
                <a:gdLst/>
                <a:ahLst/>
                <a:cxnLst/>
                <a:rect l="l" t="t" r="r" b="b"/>
                <a:pathLst>
                  <a:path w="4914" h="752" extrusionOk="0">
                    <a:moveTo>
                      <a:pt x="4913" y="0"/>
                    </a:moveTo>
                    <a:lnTo>
                      <a:pt x="1" y="276"/>
                    </a:lnTo>
                    <a:lnTo>
                      <a:pt x="76" y="752"/>
                    </a:lnTo>
                    <a:lnTo>
                      <a:pt x="4788" y="476"/>
                    </a:lnTo>
                    <a:cubicBezTo>
                      <a:pt x="4838" y="326"/>
                      <a:pt x="4863" y="150"/>
                      <a:pt x="4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783;p38"/>
              <p:cNvSpPr/>
              <p:nvPr/>
            </p:nvSpPr>
            <p:spPr>
              <a:xfrm>
                <a:off x="5153050" y="2312050"/>
                <a:ext cx="139750" cy="20075"/>
              </a:xfrm>
              <a:custGeom>
                <a:avLst/>
                <a:gdLst/>
                <a:ahLst/>
                <a:cxnLst/>
                <a:rect l="l" t="t" r="r" b="b"/>
                <a:pathLst>
                  <a:path w="5590" h="803" extrusionOk="0">
                    <a:moveTo>
                      <a:pt x="5589" y="1"/>
                    </a:moveTo>
                    <a:lnTo>
                      <a:pt x="0" y="327"/>
                    </a:lnTo>
                    <a:lnTo>
                      <a:pt x="75" y="803"/>
                    </a:lnTo>
                    <a:lnTo>
                      <a:pt x="5514" y="477"/>
                    </a:lnTo>
                    <a:cubicBezTo>
                      <a:pt x="5539" y="327"/>
                      <a:pt x="5564" y="151"/>
                      <a:pt x="5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784;p38"/>
              <p:cNvSpPr/>
              <p:nvPr/>
            </p:nvSpPr>
            <p:spPr>
              <a:xfrm>
                <a:off x="5144900" y="2260050"/>
                <a:ext cx="156650" cy="21325"/>
              </a:xfrm>
              <a:custGeom>
                <a:avLst/>
                <a:gdLst/>
                <a:ahLst/>
                <a:cxnLst/>
                <a:rect l="l" t="t" r="r" b="b"/>
                <a:pathLst>
                  <a:path w="6266" h="853" extrusionOk="0">
                    <a:moveTo>
                      <a:pt x="6266" y="1"/>
                    </a:moveTo>
                    <a:lnTo>
                      <a:pt x="0" y="377"/>
                    </a:lnTo>
                    <a:lnTo>
                      <a:pt x="75" y="853"/>
                    </a:lnTo>
                    <a:lnTo>
                      <a:pt x="6191" y="477"/>
                    </a:lnTo>
                    <a:cubicBezTo>
                      <a:pt x="6216" y="326"/>
                      <a:pt x="6241" y="151"/>
                      <a:pt x="6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785;p38"/>
              <p:cNvSpPr/>
              <p:nvPr/>
            </p:nvSpPr>
            <p:spPr>
              <a:xfrm>
                <a:off x="5136750" y="2208050"/>
                <a:ext cx="172325" cy="21950"/>
              </a:xfrm>
              <a:custGeom>
                <a:avLst/>
                <a:gdLst/>
                <a:ahLst/>
                <a:cxnLst/>
                <a:rect l="l" t="t" r="r" b="b"/>
                <a:pathLst>
                  <a:path w="6893" h="878" extrusionOk="0">
                    <a:moveTo>
                      <a:pt x="6893" y="0"/>
                    </a:moveTo>
                    <a:lnTo>
                      <a:pt x="0" y="426"/>
                    </a:lnTo>
                    <a:lnTo>
                      <a:pt x="76" y="878"/>
                    </a:lnTo>
                    <a:lnTo>
                      <a:pt x="6843" y="502"/>
                    </a:lnTo>
                    <a:cubicBezTo>
                      <a:pt x="6868" y="326"/>
                      <a:pt x="6893" y="176"/>
                      <a:pt x="68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786;p38"/>
              <p:cNvSpPr/>
              <p:nvPr/>
            </p:nvSpPr>
            <p:spPr>
              <a:xfrm>
                <a:off x="5129225" y="2156675"/>
                <a:ext cx="187375" cy="22575"/>
              </a:xfrm>
              <a:custGeom>
                <a:avLst/>
                <a:gdLst/>
                <a:ahLst/>
                <a:cxnLst/>
                <a:rect l="l" t="t" r="r" b="b"/>
                <a:pathLst>
                  <a:path w="7495" h="903" extrusionOk="0">
                    <a:moveTo>
                      <a:pt x="7494" y="0"/>
                    </a:moveTo>
                    <a:lnTo>
                      <a:pt x="1" y="426"/>
                    </a:lnTo>
                    <a:lnTo>
                      <a:pt x="76" y="903"/>
                    </a:lnTo>
                    <a:lnTo>
                      <a:pt x="7419" y="476"/>
                    </a:lnTo>
                    <a:cubicBezTo>
                      <a:pt x="7444" y="326"/>
                      <a:pt x="7469" y="151"/>
                      <a:pt x="7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787;p38"/>
              <p:cNvSpPr/>
              <p:nvPr/>
            </p:nvSpPr>
            <p:spPr>
              <a:xfrm>
                <a:off x="5121075" y="2104675"/>
                <a:ext cx="201800" cy="23825"/>
              </a:xfrm>
              <a:custGeom>
                <a:avLst/>
                <a:gdLst/>
                <a:ahLst/>
                <a:cxnLst/>
                <a:rect l="l" t="t" r="r" b="b"/>
                <a:pathLst>
                  <a:path w="8072" h="953" extrusionOk="0">
                    <a:moveTo>
                      <a:pt x="8071" y="0"/>
                    </a:moveTo>
                    <a:lnTo>
                      <a:pt x="1" y="476"/>
                    </a:lnTo>
                    <a:lnTo>
                      <a:pt x="76" y="952"/>
                    </a:lnTo>
                    <a:lnTo>
                      <a:pt x="8021" y="476"/>
                    </a:lnTo>
                    <a:cubicBezTo>
                      <a:pt x="8046" y="326"/>
                      <a:pt x="8071" y="175"/>
                      <a:pt x="8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788;p38"/>
              <p:cNvSpPr/>
              <p:nvPr/>
            </p:nvSpPr>
            <p:spPr>
              <a:xfrm>
                <a:off x="5112950" y="2053275"/>
                <a:ext cx="216175" cy="24475"/>
              </a:xfrm>
              <a:custGeom>
                <a:avLst/>
                <a:gdLst/>
                <a:ahLst/>
                <a:cxnLst/>
                <a:rect l="l" t="t" r="r" b="b"/>
                <a:pathLst>
                  <a:path w="8647" h="979" extrusionOk="0">
                    <a:moveTo>
                      <a:pt x="8647" y="1"/>
                    </a:moveTo>
                    <a:lnTo>
                      <a:pt x="0" y="502"/>
                    </a:lnTo>
                    <a:lnTo>
                      <a:pt x="75" y="978"/>
                    </a:lnTo>
                    <a:lnTo>
                      <a:pt x="8597" y="477"/>
                    </a:lnTo>
                    <a:cubicBezTo>
                      <a:pt x="8622" y="327"/>
                      <a:pt x="8647" y="151"/>
                      <a:pt x="8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789;p38"/>
              <p:cNvSpPr/>
              <p:nvPr/>
            </p:nvSpPr>
            <p:spPr>
              <a:xfrm>
                <a:off x="5104175" y="1994400"/>
                <a:ext cx="231850" cy="25700"/>
              </a:xfrm>
              <a:custGeom>
                <a:avLst/>
                <a:gdLst/>
                <a:ahLst/>
                <a:cxnLst/>
                <a:rect l="l" t="t" r="r" b="b"/>
                <a:pathLst>
                  <a:path w="9274" h="1028" extrusionOk="0">
                    <a:moveTo>
                      <a:pt x="9273" y="0"/>
                    </a:moveTo>
                    <a:lnTo>
                      <a:pt x="100" y="551"/>
                    </a:lnTo>
                    <a:lnTo>
                      <a:pt x="0" y="551"/>
                    </a:lnTo>
                    <a:lnTo>
                      <a:pt x="75" y="1028"/>
                    </a:lnTo>
                    <a:lnTo>
                      <a:pt x="9223" y="501"/>
                    </a:lnTo>
                    <a:cubicBezTo>
                      <a:pt x="9223" y="326"/>
                      <a:pt x="9248" y="175"/>
                      <a:pt x="9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790;p38"/>
              <p:cNvSpPr/>
              <p:nvPr/>
            </p:nvSpPr>
            <p:spPr>
              <a:xfrm>
                <a:off x="4857300" y="1936125"/>
                <a:ext cx="485000" cy="28850"/>
              </a:xfrm>
              <a:custGeom>
                <a:avLst/>
                <a:gdLst/>
                <a:ahLst/>
                <a:cxnLst/>
                <a:rect l="l" t="t" r="r" b="b"/>
                <a:pathLst>
                  <a:path w="19400" h="1154" extrusionOk="0">
                    <a:moveTo>
                      <a:pt x="19399" y="0"/>
                    </a:moveTo>
                    <a:lnTo>
                      <a:pt x="0" y="677"/>
                    </a:lnTo>
                    <a:lnTo>
                      <a:pt x="0" y="1153"/>
                    </a:lnTo>
                    <a:lnTo>
                      <a:pt x="19349" y="476"/>
                    </a:lnTo>
                    <a:cubicBezTo>
                      <a:pt x="19349" y="301"/>
                      <a:pt x="19374" y="151"/>
                      <a:pt x="19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791;p38"/>
              <p:cNvSpPr/>
              <p:nvPr/>
            </p:nvSpPr>
            <p:spPr>
              <a:xfrm>
                <a:off x="4805300" y="1158550"/>
                <a:ext cx="586500" cy="773200"/>
              </a:xfrm>
              <a:custGeom>
                <a:avLst/>
                <a:gdLst/>
                <a:ahLst/>
                <a:cxnLst/>
                <a:rect l="l" t="t" r="r" b="b"/>
                <a:pathLst>
                  <a:path w="23460" h="30928" extrusionOk="0">
                    <a:moveTo>
                      <a:pt x="5539" y="0"/>
                    </a:moveTo>
                    <a:cubicBezTo>
                      <a:pt x="5539" y="0"/>
                      <a:pt x="0" y="15514"/>
                      <a:pt x="476" y="30928"/>
                    </a:cubicBezTo>
                    <a:lnTo>
                      <a:pt x="23459" y="29725"/>
                    </a:lnTo>
                    <a:cubicBezTo>
                      <a:pt x="23459" y="29725"/>
                      <a:pt x="21780" y="4361"/>
                      <a:pt x="18772" y="126"/>
                    </a:cubicBezTo>
                    <a:lnTo>
                      <a:pt x="55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792;p38"/>
              <p:cNvSpPr/>
              <p:nvPr/>
            </p:nvSpPr>
            <p:spPr>
              <a:xfrm>
                <a:off x="4927475" y="1379100"/>
                <a:ext cx="84600" cy="88375"/>
              </a:xfrm>
              <a:custGeom>
                <a:avLst/>
                <a:gdLst/>
                <a:ahLst/>
                <a:cxnLst/>
                <a:rect l="l" t="t" r="r" b="b"/>
                <a:pathLst>
                  <a:path w="3384" h="3535" extrusionOk="0">
                    <a:moveTo>
                      <a:pt x="1955" y="777"/>
                    </a:moveTo>
                    <a:cubicBezTo>
                      <a:pt x="1955" y="802"/>
                      <a:pt x="1980" y="827"/>
                      <a:pt x="1980" y="852"/>
                    </a:cubicBezTo>
                    <a:cubicBezTo>
                      <a:pt x="1980" y="903"/>
                      <a:pt x="2006" y="953"/>
                      <a:pt x="2006" y="1003"/>
                    </a:cubicBezTo>
                    <a:cubicBezTo>
                      <a:pt x="2031" y="1053"/>
                      <a:pt x="2031" y="1103"/>
                      <a:pt x="2056" y="1153"/>
                    </a:cubicBezTo>
                    <a:cubicBezTo>
                      <a:pt x="2056" y="1178"/>
                      <a:pt x="2056" y="1203"/>
                      <a:pt x="2056" y="1228"/>
                    </a:cubicBezTo>
                    <a:cubicBezTo>
                      <a:pt x="2031" y="1253"/>
                      <a:pt x="2006" y="1279"/>
                      <a:pt x="1980" y="1304"/>
                    </a:cubicBezTo>
                    <a:cubicBezTo>
                      <a:pt x="1930" y="1329"/>
                      <a:pt x="1880" y="1379"/>
                      <a:pt x="1830" y="1404"/>
                    </a:cubicBezTo>
                    <a:cubicBezTo>
                      <a:pt x="1780" y="1454"/>
                      <a:pt x="1730" y="1479"/>
                      <a:pt x="1680" y="1529"/>
                    </a:cubicBezTo>
                    <a:cubicBezTo>
                      <a:pt x="1655" y="1554"/>
                      <a:pt x="1630" y="1579"/>
                      <a:pt x="1579" y="1604"/>
                    </a:cubicBezTo>
                    <a:cubicBezTo>
                      <a:pt x="1554" y="1479"/>
                      <a:pt x="1529" y="1354"/>
                      <a:pt x="1504" y="1228"/>
                    </a:cubicBezTo>
                    <a:cubicBezTo>
                      <a:pt x="1479" y="1203"/>
                      <a:pt x="1479" y="1178"/>
                      <a:pt x="1479" y="1178"/>
                    </a:cubicBezTo>
                    <a:cubicBezTo>
                      <a:pt x="1479" y="1178"/>
                      <a:pt x="1504" y="1153"/>
                      <a:pt x="1504" y="1153"/>
                    </a:cubicBezTo>
                    <a:cubicBezTo>
                      <a:pt x="1529" y="1153"/>
                      <a:pt x="1554" y="1128"/>
                      <a:pt x="1579" y="1103"/>
                    </a:cubicBezTo>
                    <a:cubicBezTo>
                      <a:pt x="1630" y="1078"/>
                      <a:pt x="1655" y="1053"/>
                      <a:pt x="1680" y="1028"/>
                    </a:cubicBezTo>
                    <a:cubicBezTo>
                      <a:pt x="1705" y="1003"/>
                      <a:pt x="1730" y="978"/>
                      <a:pt x="1755" y="953"/>
                    </a:cubicBezTo>
                    <a:cubicBezTo>
                      <a:pt x="1780" y="953"/>
                      <a:pt x="1805" y="928"/>
                      <a:pt x="1830" y="903"/>
                    </a:cubicBezTo>
                    <a:cubicBezTo>
                      <a:pt x="1855" y="852"/>
                      <a:pt x="1905" y="827"/>
                      <a:pt x="1955" y="802"/>
                    </a:cubicBezTo>
                    <a:cubicBezTo>
                      <a:pt x="1955" y="802"/>
                      <a:pt x="1955" y="802"/>
                      <a:pt x="1955" y="777"/>
                    </a:cubicBezTo>
                    <a:close/>
                    <a:moveTo>
                      <a:pt x="878" y="1003"/>
                    </a:moveTo>
                    <a:cubicBezTo>
                      <a:pt x="903" y="1003"/>
                      <a:pt x="928" y="1003"/>
                      <a:pt x="953" y="1028"/>
                    </a:cubicBezTo>
                    <a:cubicBezTo>
                      <a:pt x="1003" y="1028"/>
                      <a:pt x="1028" y="1028"/>
                      <a:pt x="1053" y="1053"/>
                    </a:cubicBezTo>
                    <a:cubicBezTo>
                      <a:pt x="1078" y="1053"/>
                      <a:pt x="1103" y="1053"/>
                      <a:pt x="1153" y="1078"/>
                    </a:cubicBezTo>
                    <a:cubicBezTo>
                      <a:pt x="1204" y="1103"/>
                      <a:pt x="1254" y="1103"/>
                      <a:pt x="1329" y="1128"/>
                    </a:cubicBezTo>
                    <a:lnTo>
                      <a:pt x="1354" y="1128"/>
                    </a:lnTo>
                    <a:cubicBezTo>
                      <a:pt x="1379" y="1153"/>
                      <a:pt x="1379" y="1203"/>
                      <a:pt x="1379" y="1228"/>
                    </a:cubicBezTo>
                    <a:cubicBezTo>
                      <a:pt x="1429" y="1354"/>
                      <a:pt x="1454" y="1479"/>
                      <a:pt x="1479" y="1604"/>
                    </a:cubicBezTo>
                    <a:cubicBezTo>
                      <a:pt x="1479" y="1629"/>
                      <a:pt x="1504" y="1654"/>
                      <a:pt x="1504" y="1654"/>
                    </a:cubicBezTo>
                    <a:cubicBezTo>
                      <a:pt x="1454" y="1654"/>
                      <a:pt x="1429" y="1654"/>
                      <a:pt x="1404" y="1629"/>
                    </a:cubicBezTo>
                    <a:cubicBezTo>
                      <a:pt x="1304" y="1604"/>
                      <a:pt x="1204" y="1554"/>
                      <a:pt x="1078" y="1529"/>
                    </a:cubicBezTo>
                    <a:cubicBezTo>
                      <a:pt x="1078" y="1504"/>
                      <a:pt x="1078" y="1504"/>
                      <a:pt x="1078" y="1479"/>
                    </a:cubicBezTo>
                    <a:cubicBezTo>
                      <a:pt x="1053" y="1479"/>
                      <a:pt x="1053" y="1454"/>
                      <a:pt x="1053" y="1429"/>
                    </a:cubicBezTo>
                    <a:cubicBezTo>
                      <a:pt x="1028" y="1379"/>
                      <a:pt x="1003" y="1329"/>
                      <a:pt x="978" y="1279"/>
                    </a:cubicBezTo>
                    <a:cubicBezTo>
                      <a:pt x="953" y="1228"/>
                      <a:pt x="953" y="1178"/>
                      <a:pt x="928" y="1128"/>
                    </a:cubicBezTo>
                    <a:cubicBezTo>
                      <a:pt x="928" y="1078"/>
                      <a:pt x="903" y="1053"/>
                      <a:pt x="878" y="1003"/>
                    </a:cubicBezTo>
                    <a:close/>
                    <a:moveTo>
                      <a:pt x="2081" y="1304"/>
                    </a:moveTo>
                    <a:cubicBezTo>
                      <a:pt x="2131" y="1329"/>
                      <a:pt x="2156" y="1354"/>
                      <a:pt x="2206" y="1354"/>
                    </a:cubicBezTo>
                    <a:cubicBezTo>
                      <a:pt x="2256" y="1404"/>
                      <a:pt x="2331" y="1429"/>
                      <a:pt x="2381" y="1454"/>
                    </a:cubicBezTo>
                    <a:cubicBezTo>
                      <a:pt x="2482" y="1504"/>
                      <a:pt x="2582" y="1529"/>
                      <a:pt x="2682" y="1579"/>
                    </a:cubicBezTo>
                    <a:cubicBezTo>
                      <a:pt x="2657" y="1579"/>
                      <a:pt x="2657" y="1604"/>
                      <a:pt x="2632" y="1604"/>
                    </a:cubicBezTo>
                    <a:cubicBezTo>
                      <a:pt x="2607" y="1629"/>
                      <a:pt x="2557" y="1654"/>
                      <a:pt x="2507" y="1680"/>
                    </a:cubicBezTo>
                    <a:cubicBezTo>
                      <a:pt x="2457" y="1705"/>
                      <a:pt x="2407" y="1730"/>
                      <a:pt x="2381" y="1755"/>
                    </a:cubicBezTo>
                    <a:cubicBezTo>
                      <a:pt x="2331" y="1780"/>
                      <a:pt x="2281" y="1805"/>
                      <a:pt x="2256" y="1805"/>
                    </a:cubicBezTo>
                    <a:cubicBezTo>
                      <a:pt x="2231" y="1830"/>
                      <a:pt x="2231" y="1830"/>
                      <a:pt x="2206" y="1830"/>
                    </a:cubicBezTo>
                    <a:cubicBezTo>
                      <a:pt x="2206" y="1855"/>
                      <a:pt x="2181" y="1855"/>
                      <a:pt x="2181" y="1855"/>
                    </a:cubicBezTo>
                    <a:lnTo>
                      <a:pt x="2156" y="1855"/>
                    </a:lnTo>
                    <a:cubicBezTo>
                      <a:pt x="2081" y="1830"/>
                      <a:pt x="2006" y="1805"/>
                      <a:pt x="1955" y="1805"/>
                    </a:cubicBezTo>
                    <a:cubicBezTo>
                      <a:pt x="1880" y="1780"/>
                      <a:pt x="1830" y="1755"/>
                      <a:pt x="1755" y="1730"/>
                    </a:cubicBezTo>
                    <a:cubicBezTo>
                      <a:pt x="1705" y="1730"/>
                      <a:pt x="1680" y="1705"/>
                      <a:pt x="1630" y="1705"/>
                    </a:cubicBezTo>
                    <a:cubicBezTo>
                      <a:pt x="1655" y="1654"/>
                      <a:pt x="1705" y="1629"/>
                      <a:pt x="1730" y="1604"/>
                    </a:cubicBezTo>
                    <a:cubicBezTo>
                      <a:pt x="1780" y="1554"/>
                      <a:pt x="1830" y="1504"/>
                      <a:pt x="1880" y="1454"/>
                    </a:cubicBezTo>
                    <a:cubicBezTo>
                      <a:pt x="1930" y="1429"/>
                      <a:pt x="1980" y="1379"/>
                      <a:pt x="2006" y="1354"/>
                    </a:cubicBezTo>
                    <a:cubicBezTo>
                      <a:pt x="2031" y="1329"/>
                      <a:pt x="2056" y="1329"/>
                      <a:pt x="2081" y="1304"/>
                    </a:cubicBezTo>
                    <a:close/>
                    <a:moveTo>
                      <a:pt x="1053" y="1629"/>
                    </a:moveTo>
                    <a:cubicBezTo>
                      <a:pt x="1103" y="1654"/>
                      <a:pt x="1153" y="1680"/>
                      <a:pt x="1229" y="1705"/>
                    </a:cubicBezTo>
                    <a:cubicBezTo>
                      <a:pt x="1279" y="1730"/>
                      <a:pt x="1329" y="1755"/>
                      <a:pt x="1404" y="1780"/>
                    </a:cubicBezTo>
                    <a:lnTo>
                      <a:pt x="1379" y="1780"/>
                    </a:lnTo>
                    <a:cubicBezTo>
                      <a:pt x="1354" y="1830"/>
                      <a:pt x="1304" y="1855"/>
                      <a:pt x="1254" y="1905"/>
                    </a:cubicBezTo>
                    <a:cubicBezTo>
                      <a:pt x="1204" y="1955"/>
                      <a:pt x="1153" y="1980"/>
                      <a:pt x="1103" y="2030"/>
                    </a:cubicBezTo>
                    <a:cubicBezTo>
                      <a:pt x="1103" y="2030"/>
                      <a:pt x="1078" y="2055"/>
                      <a:pt x="1078" y="2055"/>
                    </a:cubicBezTo>
                    <a:lnTo>
                      <a:pt x="1003" y="2055"/>
                    </a:lnTo>
                    <a:cubicBezTo>
                      <a:pt x="928" y="2030"/>
                      <a:pt x="878" y="2005"/>
                      <a:pt x="828" y="2005"/>
                    </a:cubicBezTo>
                    <a:cubicBezTo>
                      <a:pt x="777" y="1980"/>
                      <a:pt x="727" y="1955"/>
                      <a:pt x="677" y="1955"/>
                    </a:cubicBezTo>
                    <a:cubicBezTo>
                      <a:pt x="652" y="1955"/>
                      <a:pt x="652" y="1930"/>
                      <a:pt x="627" y="1930"/>
                    </a:cubicBezTo>
                    <a:cubicBezTo>
                      <a:pt x="652" y="1930"/>
                      <a:pt x="677" y="1905"/>
                      <a:pt x="677" y="1905"/>
                    </a:cubicBezTo>
                    <a:cubicBezTo>
                      <a:pt x="702" y="1880"/>
                      <a:pt x="727" y="1855"/>
                      <a:pt x="727" y="1855"/>
                    </a:cubicBezTo>
                    <a:cubicBezTo>
                      <a:pt x="752" y="1830"/>
                      <a:pt x="777" y="1805"/>
                      <a:pt x="803" y="1805"/>
                    </a:cubicBezTo>
                    <a:cubicBezTo>
                      <a:pt x="853" y="1755"/>
                      <a:pt x="903" y="1730"/>
                      <a:pt x="953" y="1705"/>
                    </a:cubicBezTo>
                    <a:cubicBezTo>
                      <a:pt x="953" y="1705"/>
                      <a:pt x="978" y="1680"/>
                      <a:pt x="1003" y="1680"/>
                    </a:cubicBezTo>
                    <a:cubicBezTo>
                      <a:pt x="1003" y="1680"/>
                      <a:pt x="1028" y="1654"/>
                      <a:pt x="1053" y="1629"/>
                    </a:cubicBezTo>
                    <a:close/>
                    <a:moveTo>
                      <a:pt x="1655" y="1855"/>
                    </a:moveTo>
                    <a:lnTo>
                      <a:pt x="1655" y="1855"/>
                    </a:lnTo>
                    <a:cubicBezTo>
                      <a:pt x="1805" y="1905"/>
                      <a:pt x="1980" y="1955"/>
                      <a:pt x="2131" y="2030"/>
                    </a:cubicBezTo>
                    <a:lnTo>
                      <a:pt x="2156" y="2030"/>
                    </a:lnTo>
                    <a:cubicBezTo>
                      <a:pt x="2156" y="2055"/>
                      <a:pt x="2156" y="2081"/>
                      <a:pt x="2181" y="2081"/>
                    </a:cubicBezTo>
                    <a:cubicBezTo>
                      <a:pt x="2181" y="2131"/>
                      <a:pt x="2181" y="2181"/>
                      <a:pt x="2206" y="2231"/>
                    </a:cubicBezTo>
                    <a:cubicBezTo>
                      <a:pt x="2206" y="2281"/>
                      <a:pt x="2231" y="2356"/>
                      <a:pt x="2256" y="2406"/>
                    </a:cubicBezTo>
                    <a:cubicBezTo>
                      <a:pt x="2256" y="2456"/>
                      <a:pt x="2256" y="2482"/>
                      <a:pt x="2281" y="2507"/>
                    </a:cubicBezTo>
                    <a:lnTo>
                      <a:pt x="2231" y="2507"/>
                    </a:lnTo>
                    <a:cubicBezTo>
                      <a:pt x="2206" y="2507"/>
                      <a:pt x="2181" y="2482"/>
                      <a:pt x="2131" y="2482"/>
                    </a:cubicBezTo>
                    <a:cubicBezTo>
                      <a:pt x="2106" y="2482"/>
                      <a:pt x="2081" y="2482"/>
                      <a:pt x="2031" y="2456"/>
                    </a:cubicBezTo>
                    <a:lnTo>
                      <a:pt x="1980" y="2456"/>
                    </a:lnTo>
                    <a:cubicBezTo>
                      <a:pt x="1955" y="2456"/>
                      <a:pt x="1930" y="2431"/>
                      <a:pt x="1930" y="2431"/>
                    </a:cubicBezTo>
                    <a:cubicBezTo>
                      <a:pt x="1880" y="2431"/>
                      <a:pt x="1855" y="2431"/>
                      <a:pt x="1830" y="2406"/>
                    </a:cubicBezTo>
                    <a:lnTo>
                      <a:pt x="1755" y="2406"/>
                    </a:lnTo>
                    <a:cubicBezTo>
                      <a:pt x="1755" y="2381"/>
                      <a:pt x="1755" y="2356"/>
                      <a:pt x="1755" y="2356"/>
                    </a:cubicBezTo>
                    <a:cubicBezTo>
                      <a:pt x="1730" y="2231"/>
                      <a:pt x="1705" y="2106"/>
                      <a:pt x="1680" y="1980"/>
                    </a:cubicBezTo>
                    <a:cubicBezTo>
                      <a:pt x="1655" y="1930"/>
                      <a:pt x="1655" y="1905"/>
                      <a:pt x="1655" y="1855"/>
                    </a:cubicBezTo>
                    <a:close/>
                    <a:moveTo>
                      <a:pt x="1529" y="1805"/>
                    </a:moveTo>
                    <a:cubicBezTo>
                      <a:pt x="1554" y="1880"/>
                      <a:pt x="1554" y="1930"/>
                      <a:pt x="1579" y="1980"/>
                    </a:cubicBezTo>
                    <a:cubicBezTo>
                      <a:pt x="1605" y="2106"/>
                      <a:pt x="1630" y="2231"/>
                      <a:pt x="1655" y="2356"/>
                    </a:cubicBezTo>
                    <a:cubicBezTo>
                      <a:pt x="1630" y="2356"/>
                      <a:pt x="1630" y="2381"/>
                      <a:pt x="1605" y="2381"/>
                    </a:cubicBezTo>
                    <a:cubicBezTo>
                      <a:pt x="1605" y="2406"/>
                      <a:pt x="1579" y="2431"/>
                      <a:pt x="1554" y="2431"/>
                    </a:cubicBezTo>
                    <a:cubicBezTo>
                      <a:pt x="1554" y="2456"/>
                      <a:pt x="1554" y="2456"/>
                      <a:pt x="1529" y="2456"/>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32"/>
                    </a:cubicBezTo>
                    <a:cubicBezTo>
                      <a:pt x="1304" y="2632"/>
                      <a:pt x="1304" y="2607"/>
                      <a:pt x="1304" y="2607"/>
                    </a:cubicBezTo>
                    <a:cubicBezTo>
                      <a:pt x="1304" y="2582"/>
                      <a:pt x="1279" y="2557"/>
                      <a:pt x="1279" y="2532"/>
                    </a:cubicBezTo>
                    <a:cubicBezTo>
                      <a:pt x="1279" y="2507"/>
                      <a:pt x="1279" y="2482"/>
                      <a:pt x="1254" y="2456"/>
                    </a:cubicBezTo>
                    <a:cubicBezTo>
                      <a:pt x="1254" y="2431"/>
                      <a:pt x="1254" y="2406"/>
                      <a:pt x="1229" y="2381"/>
                    </a:cubicBezTo>
                    <a:cubicBezTo>
                      <a:pt x="1229" y="2356"/>
                      <a:pt x="1229" y="2331"/>
                      <a:pt x="1204" y="2306"/>
                    </a:cubicBezTo>
                    <a:cubicBezTo>
                      <a:pt x="1204" y="2281"/>
                      <a:pt x="1204" y="2256"/>
                      <a:pt x="1178" y="2231"/>
                    </a:cubicBezTo>
                    <a:cubicBezTo>
                      <a:pt x="1178" y="2206"/>
                      <a:pt x="1153" y="2156"/>
                      <a:pt x="1153" y="2131"/>
                    </a:cubicBezTo>
                    <a:cubicBezTo>
                      <a:pt x="1153" y="2106"/>
                      <a:pt x="1153" y="2106"/>
                      <a:pt x="1153" y="2106"/>
                    </a:cubicBezTo>
                    <a:cubicBezTo>
                      <a:pt x="1153" y="2106"/>
                      <a:pt x="1153" y="2106"/>
                      <a:pt x="1178" y="2081"/>
                    </a:cubicBezTo>
                    <a:cubicBezTo>
                      <a:pt x="1229" y="2055"/>
                      <a:pt x="1279" y="2005"/>
                      <a:pt x="1329" y="1980"/>
                    </a:cubicBezTo>
                    <a:cubicBezTo>
                      <a:pt x="1354" y="1930"/>
                      <a:pt x="1404" y="1905"/>
                      <a:pt x="1454" y="1855"/>
                    </a:cubicBezTo>
                    <a:cubicBezTo>
                      <a:pt x="1479" y="1830"/>
                      <a:pt x="1479" y="1830"/>
                      <a:pt x="1504" y="1805"/>
                    </a:cubicBezTo>
                    <a:close/>
                    <a:moveTo>
                      <a:pt x="1630" y="0"/>
                    </a:moveTo>
                    <a:cubicBezTo>
                      <a:pt x="1605" y="25"/>
                      <a:pt x="1605" y="25"/>
                      <a:pt x="1605" y="50"/>
                    </a:cubicBezTo>
                    <a:cubicBezTo>
                      <a:pt x="1529" y="176"/>
                      <a:pt x="1479" y="301"/>
                      <a:pt x="1429" y="451"/>
                    </a:cubicBezTo>
                    <a:cubicBezTo>
                      <a:pt x="1404" y="477"/>
                      <a:pt x="1379" y="527"/>
                      <a:pt x="1379" y="552"/>
                    </a:cubicBezTo>
                    <a:cubicBezTo>
                      <a:pt x="1354" y="527"/>
                      <a:pt x="1354" y="502"/>
                      <a:pt x="1354" y="477"/>
                    </a:cubicBezTo>
                    <a:cubicBezTo>
                      <a:pt x="1354" y="426"/>
                      <a:pt x="1329" y="376"/>
                      <a:pt x="1329" y="301"/>
                    </a:cubicBezTo>
                    <a:cubicBezTo>
                      <a:pt x="1304" y="251"/>
                      <a:pt x="1279" y="176"/>
                      <a:pt x="1279" y="126"/>
                    </a:cubicBezTo>
                    <a:cubicBezTo>
                      <a:pt x="1279" y="76"/>
                      <a:pt x="1254" y="76"/>
                      <a:pt x="1229" y="76"/>
                    </a:cubicBezTo>
                    <a:lnTo>
                      <a:pt x="1204" y="76"/>
                    </a:lnTo>
                    <a:cubicBezTo>
                      <a:pt x="1178" y="76"/>
                      <a:pt x="1153" y="101"/>
                      <a:pt x="1153" y="151"/>
                    </a:cubicBezTo>
                    <a:cubicBezTo>
                      <a:pt x="1178" y="201"/>
                      <a:pt x="1178" y="251"/>
                      <a:pt x="1204" y="326"/>
                    </a:cubicBezTo>
                    <a:cubicBezTo>
                      <a:pt x="1204" y="376"/>
                      <a:pt x="1229" y="426"/>
                      <a:pt x="1229" y="502"/>
                    </a:cubicBezTo>
                    <a:cubicBezTo>
                      <a:pt x="1254" y="527"/>
                      <a:pt x="1254" y="552"/>
                      <a:pt x="1254" y="577"/>
                    </a:cubicBezTo>
                    <a:cubicBezTo>
                      <a:pt x="1229" y="552"/>
                      <a:pt x="1178" y="552"/>
                      <a:pt x="1153" y="527"/>
                    </a:cubicBezTo>
                    <a:cubicBezTo>
                      <a:pt x="1103" y="502"/>
                      <a:pt x="1078" y="477"/>
                      <a:pt x="1028" y="477"/>
                    </a:cubicBezTo>
                    <a:cubicBezTo>
                      <a:pt x="978" y="451"/>
                      <a:pt x="928" y="426"/>
                      <a:pt x="903" y="401"/>
                    </a:cubicBezTo>
                    <a:cubicBezTo>
                      <a:pt x="878" y="376"/>
                      <a:pt x="878" y="376"/>
                      <a:pt x="853" y="376"/>
                    </a:cubicBezTo>
                    <a:cubicBezTo>
                      <a:pt x="853" y="376"/>
                      <a:pt x="828" y="401"/>
                      <a:pt x="803" y="401"/>
                    </a:cubicBezTo>
                    <a:cubicBezTo>
                      <a:pt x="777" y="426"/>
                      <a:pt x="803" y="477"/>
                      <a:pt x="828" y="502"/>
                    </a:cubicBezTo>
                    <a:cubicBezTo>
                      <a:pt x="878" y="527"/>
                      <a:pt x="903" y="552"/>
                      <a:pt x="953" y="577"/>
                    </a:cubicBezTo>
                    <a:cubicBezTo>
                      <a:pt x="1003" y="602"/>
                      <a:pt x="1028" y="627"/>
                      <a:pt x="1078" y="652"/>
                    </a:cubicBezTo>
                    <a:cubicBezTo>
                      <a:pt x="1103" y="652"/>
                      <a:pt x="1153" y="677"/>
                      <a:pt x="1178" y="702"/>
                    </a:cubicBezTo>
                    <a:cubicBezTo>
                      <a:pt x="1229" y="702"/>
                      <a:pt x="1254" y="727"/>
                      <a:pt x="1279" y="752"/>
                    </a:cubicBezTo>
                    <a:cubicBezTo>
                      <a:pt x="1279" y="777"/>
                      <a:pt x="1304" y="827"/>
                      <a:pt x="1304" y="852"/>
                    </a:cubicBezTo>
                    <a:cubicBezTo>
                      <a:pt x="1304" y="903"/>
                      <a:pt x="1329" y="978"/>
                      <a:pt x="1329" y="1028"/>
                    </a:cubicBezTo>
                    <a:cubicBezTo>
                      <a:pt x="1354" y="1053"/>
                      <a:pt x="1354" y="1053"/>
                      <a:pt x="1354" y="1053"/>
                    </a:cubicBezTo>
                    <a:cubicBezTo>
                      <a:pt x="1279" y="1053"/>
                      <a:pt x="1229" y="1028"/>
                      <a:pt x="1178" y="1003"/>
                    </a:cubicBezTo>
                    <a:cubicBezTo>
                      <a:pt x="1128" y="1003"/>
                      <a:pt x="1103" y="1003"/>
                      <a:pt x="1078" y="978"/>
                    </a:cubicBezTo>
                    <a:cubicBezTo>
                      <a:pt x="1053" y="978"/>
                      <a:pt x="1028" y="978"/>
                      <a:pt x="978" y="953"/>
                    </a:cubicBezTo>
                    <a:cubicBezTo>
                      <a:pt x="928" y="953"/>
                      <a:pt x="903" y="928"/>
                      <a:pt x="853" y="928"/>
                    </a:cubicBezTo>
                    <a:cubicBezTo>
                      <a:pt x="828" y="928"/>
                      <a:pt x="828" y="903"/>
                      <a:pt x="803" y="903"/>
                    </a:cubicBezTo>
                    <a:cubicBezTo>
                      <a:pt x="777" y="928"/>
                      <a:pt x="752" y="953"/>
                      <a:pt x="752" y="978"/>
                    </a:cubicBezTo>
                    <a:cubicBezTo>
                      <a:pt x="752" y="1003"/>
                      <a:pt x="752" y="1028"/>
                      <a:pt x="777" y="1053"/>
                    </a:cubicBezTo>
                    <a:cubicBezTo>
                      <a:pt x="777" y="1078"/>
                      <a:pt x="777" y="1103"/>
                      <a:pt x="803" y="1103"/>
                    </a:cubicBezTo>
                    <a:cubicBezTo>
                      <a:pt x="828" y="1153"/>
                      <a:pt x="853" y="1203"/>
                      <a:pt x="878" y="1253"/>
                    </a:cubicBezTo>
                    <a:cubicBezTo>
                      <a:pt x="903" y="1329"/>
                      <a:pt x="928" y="1379"/>
                      <a:pt x="953" y="1429"/>
                    </a:cubicBezTo>
                    <a:cubicBezTo>
                      <a:pt x="978" y="1454"/>
                      <a:pt x="978" y="1479"/>
                      <a:pt x="1003" y="1504"/>
                    </a:cubicBezTo>
                    <a:cubicBezTo>
                      <a:pt x="953" y="1479"/>
                      <a:pt x="903" y="1454"/>
                      <a:pt x="853" y="1454"/>
                    </a:cubicBezTo>
                    <a:cubicBezTo>
                      <a:pt x="803" y="1429"/>
                      <a:pt x="727" y="1404"/>
                      <a:pt x="677" y="1379"/>
                    </a:cubicBezTo>
                    <a:lnTo>
                      <a:pt x="652" y="1379"/>
                    </a:lnTo>
                    <a:cubicBezTo>
                      <a:pt x="652" y="1379"/>
                      <a:pt x="652" y="1354"/>
                      <a:pt x="652" y="1354"/>
                    </a:cubicBezTo>
                    <a:lnTo>
                      <a:pt x="627" y="1354"/>
                    </a:lnTo>
                    <a:cubicBezTo>
                      <a:pt x="602" y="1304"/>
                      <a:pt x="577" y="1253"/>
                      <a:pt x="527" y="1178"/>
                    </a:cubicBezTo>
                    <a:cubicBezTo>
                      <a:pt x="527" y="1153"/>
                      <a:pt x="502" y="1128"/>
                      <a:pt x="477" y="1103"/>
                    </a:cubicBezTo>
                    <a:cubicBezTo>
                      <a:pt x="452" y="1053"/>
                      <a:pt x="427" y="1003"/>
                      <a:pt x="402" y="978"/>
                    </a:cubicBezTo>
                    <a:cubicBezTo>
                      <a:pt x="402" y="953"/>
                      <a:pt x="376" y="953"/>
                      <a:pt x="351" y="928"/>
                    </a:cubicBezTo>
                    <a:cubicBezTo>
                      <a:pt x="351" y="928"/>
                      <a:pt x="351" y="953"/>
                      <a:pt x="326" y="953"/>
                    </a:cubicBezTo>
                    <a:cubicBezTo>
                      <a:pt x="326" y="953"/>
                      <a:pt x="301" y="978"/>
                      <a:pt x="301" y="978"/>
                    </a:cubicBezTo>
                    <a:cubicBezTo>
                      <a:pt x="301" y="1003"/>
                      <a:pt x="301" y="1003"/>
                      <a:pt x="301" y="1028"/>
                    </a:cubicBezTo>
                    <a:cubicBezTo>
                      <a:pt x="351" y="1103"/>
                      <a:pt x="376" y="1178"/>
                      <a:pt x="402" y="1253"/>
                    </a:cubicBezTo>
                    <a:cubicBezTo>
                      <a:pt x="427" y="1279"/>
                      <a:pt x="427" y="1304"/>
                      <a:pt x="452" y="1304"/>
                    </a:cubicBezTo>
                    <a:cubicBezTo>
                      <a:pt x="402" y="1304"/>
                      <a:pt x="376" y="1279"/>
                      <a:pt x="326" y="1279"/>
                    </a:cubicBezTo>
                    <a:cubicBezTo>
                      <a:pt x="276" y="1253"/>
                      <a:pt x="201" y="1253"/>
                      <a:pt x="151" y="1228"/>
                    </a:cubicBezTo>
                    <a:cubicBezTo>
                      <a:pt x="126" y="1203"/>
                      <a:pt x="101" y="1203"/>
                      <a:pt x="76" y="1178"/>
                    </a:cubicBezTo>
                    <a:lnTo>
                      <a:pt x="51" y="1178"/>
                    </a:lnTo>
                    <a:cubicBezTo>
                      <a:pt x="26" y="1178"/>
                      <a:pt x="26" y="1178"/>
                      <a:pt x="0" y="1203"/>
                    </a:cubicBezTo>
                    <a:cubicBezTo>
                      <a:pt x="0" y="1228"/>
                      <a:pt x="0" y="1253"/>
                      <a:pt x="26" y="1253"/>
                    </a:cubicBezTo>
                    <a:cubicBezTo>
                      <a:pt x="76" y="1279"/>
                      <a:pt x="101" y="1304"/>
                      <a:pt x="151" y="1329"/>
                    </a:cubicBezTo>
                    <a:cubicBezTo>
                      <a:pt x="176" y="1329"/>
                      <a:pt x="201" y="1354"/>
                      <a:pt x="226" y="1354"/>
                    </a:cubicBezTo>
                    <a:cubicBezTo>
                      <a:pt x="276" y="1379"/>
                      <a:pt x="301" y="1379"/>
                      <a:pt x="326" y="1404"/>
                    </a:cubicBezTo>
                    <a:cubicBezTo>
                      <a:pt x="351" y="1404"/>
                      <a:pt x="402" y="1404"/>
                      <a:pt x="427" y="1429"/>
                    </a:cubicBezTo>
                    <a:cubicBezTo>
                      <a:pt x="402" y="1429"/>
                      <a:pt x="376" y="1454"/>
                      <a:pt x="376" y="1479"/>
                    </a:cubicBezTo>
                    <a:cubicBezTo>
                      <a:pt x="301" y="1529"/>
                      <a:pt x="251" y="1554"/>
                      <a:pt x="176" y="1604"/>
                    </a:cubicBezTo>
                    <a:cubicBezTo>
                      <a:pt x="151" y="1629"/>
                      <a:pt x="151" y="1680"/>
                      <a:pt x="176" y="1705"/>
                    </a:cubicBezTo>
                    <a:cubicBezTo>
                      <a:pt x="176" y="1705"/>
                      <a:pt x="201" y="1730"/>
                      <a:pt x="201" y="1730"/>
                    </a:cubicBezTo>
                    <a:lnTo>
                      <a:pt x="276" y="1730"/>
                    </a:lnTo>
                    <a:cubicBezTo>
                      <a:pt x="351" y="1680"/>
                      <a:pt x="427" y="1629"/>
                      <a:pt x="502" y="1554"/>
                    </a:cubicBezTo>
                    <a:cubicBezTo>
                      <a:pt x="527" y="1529"/>
                      <a:pt x="552" y="1529"/>
                      <a:pt x="602" y="1504"/>
                    </a:cubicBezTo>
                    <a:cubicBezTo>
                      <a:pt x="602" y="1504"/>
                      <a:pt x="602" y="1504"/>
                      <a:pt x="602" y="1479"/>
                    </a:cubicBezTo>
                    <a:cubicBezTo>
                      <a:pt x="627" y="1504"/>
                      <a:pt x="652" y="1504"/>
                      <a:pt x="677" y="1504"/>
                    </a:cubicBezTo>
                    <a:cubicBezTo>
                      <a:pt x="727" y="1529"/>
                      <a:pt x="803" y="1554"/>
                      <a:pt x="853" y="1579"/>
                    </a:cubicBezTo>
                    <a:cubicBezTo>
                      <a:pt x="878" y="1579"/>
                      <a:pt x="928" y="1579"/>
                      <a:pt x="953" y="1604"/>
                    </a:cubicBezTo>
                    <a:cubicBezTo>
                      <a:pt x="928" y="1629"/>
                      <a:pt x="903" y="1629"/>
                      <a:pt x="878" y="1654"/>
                    </a:cubicBezTo>
                    <a:cubicBezTo>
                      <a:pt x="853" y="1680"/>
                      <a:pt x="828" y="1705"/>
                      <a:pt x="803" y="1705"/>
                    </a:cubicBezTo>
                    <a:cubicBezTo>
                      <a:pt x="777" y="1730"/>
                      <a:pt x="752" y="1755"/>
                      <a:pt x="727" y="1780"/>
                    </a:cubicBezTo>
                    <a:cubicBezTo>
                      <a:pt x="677" y="1830"/>
                      <a:pt x="627" y="1855"/>
                      <a:pt x="552" y="1905"/>
                    </a:cubicBezTo>
                    <a:cubicBezTo>
                      <a:pt x="527" y="1930"/>
                      <a:pt x="527" y="1930"/>
                      <a:pt x="527" y="1955"/>
                    </a:cubicBezTo>
                    <a:cubicBezTo>
                      <a:pt x="502" y="1955"/>
                      <a:pt x="527" y="1980"/>
                      <a:pt x="552" y="1980"/>
                    </a:cubicBezTo>
                    <a:cubicBezTo>
                      <a:pt x="552" y="2005"/>
                      <a:pt x="577" y="2005"/>
                      <a:pt x="602" y="2005"/>
                    </a:cubicBezTo>
                    <a:cubicBezTo>
                      <a:pt x="602" y="2005"/>
                      <a:pt x="627" y="2030"/>
                      <a:pt x="652" y="2030"/>
                    </a:cubicBezTo>
                    <a:cubicBezTo>
                      <a:pt x="702" y="2030"/>
                      <a:pt x="752" y="2055"/>
                      <a:pt x="828" y="2055"/>
                    </a:cubicBezTo>
                    <a:cubicBezTo>
                      <a:pt x="878" y="2081"/>
                      <a:pt x="928" y="2106"/>
                      <a:pt x="978" y="2106"/>
                    </a:cubicBezTo>
                    <a:cubicBezTo>
                      <a:pt x="1003" y="2106"/>
                      <a:pt x="1003" y="2106"/>
                      <a:pt x="1003" y="2131"/>
                    </a:cubicBezTo>
                    <a:cubicBezTo>
                      <a:pt x="1003" y="2131"/>
                      <a:pt x="978" y="2131"/>
                      <a:pt x="978" y="2156"/>
                    </a:cubicBezTo>
                    <a:cubicBezTo>
                      <a:pt x="928" y="2181"/>
                      <a:pt x="878" y="2231"/>
                      <a:pt x="828" y="2281"/>
                    </a:cubicBezTo>
                    <a:cubicBezTo>
                      <a:pt x="828" y="2306"/>
                      <a:pt x="803" y="2331"/>
                      <a:pt x="777" y="2331"/>
                    </a:cubicBezTo>
                    <a:lnTo>
                      <a:pt x="752" y="2331"/>
                    </a:lnTo>
                    <a:cubicBezTo>
                      <a:pt x="677" y="2306"/>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6"/>
                      <a:pt x="326" y="2406"/>
                      <a:pt x="376" y="2431"/>
                    </a:cubicBezTo>
                    <a:cubicBezTo>
                      <a:pt x="427" y="2431"/>
                      <a:pt x="477" y="2431"/>
                      <a:pt x="502" y="2456"/>
                    </a:cubicBezTo>
                    <a:cubicBezTo>
                      <a:pt x="552" y="2456"/>
                      <a:pt x="602" y="2456"/>
                      <a:pt x="627" y="2482"/>
                    </a:cubicBezTo>
                    <a:cubicBezTo>
                      <a:pt x="602" y="2507"/>
                      <a:pt x="577" y="2532"/>
                      <a:pt x="552" y="2532"/>
                    </a:cubicBezTo>
                    <a:cubicBezTo>
                      <a:pt x="527" y="2582"/>
                      <a:pt x="477" y="2632"/>
                      <a:pt x="427" y="2657"/>
                    </a:cubicBezTo>
                    <a:cubicBezTo>
                      <a:pt x="376" y="2707"/>
                      <a:pt x="351" y="2732"/>
                      <a:pt x="301" y="2782"/>
                    </a:cubicBezTo>
                    <a:cubicBezTo>
                      <a:pt x="301" y="2782"/>
                      <a:pt x="301" y="2807"/>
                      <a:pt x="301" y="2807"/>
                    </a:cubicBezTo>
                    <a:cubicBezTo>
                      <a:pt x="326" y="2832"/>
                      <a:pt x="326" y="2832"/>
                      <a:pt x="351" y="2832"/>
                    </a:cubicBezTo>
                    <a:cubicBezTo>
                      <a:pt x="402" y="2782"/>
                      <a:pt x="427" y="2732"/>
                      <a:pt x="477" y="2707"/>
                    </a:cubicBezTo>
                    <a:cubicBezTo>
                      <a:pt x="527" y="2657"/>
                      <a:pt x="552" y="2632"/>
                      <a:pt x="602" y="2582"/>
                    </a:cubicBezTo>
                    <a:cubicBezTo>
                      <a:pt x="627" y="2557"/>
                      <a:pt x="677" y="2532"/>
                      <a:pt x="702" y="2507"/>
                    </a:cubicBezTo>
                    <a:cubicBezTo>
                      <a:pt x="702" y="2557"/>
                      <a:pt x="702" y="2632"/>
                      <a:pt x="702" y="2682"/>
                    </a:cubicBezTo>
                    <a:cubicBezTo>
                      <a:pt x="702" y="2757"/>
                      <a:pt x="677" y="2858"/>
                      <a:pt x="677" y="2958"/>
                    </a:cubicBezTo>
                    <a:cubicBezTo>
                      <a:pt x="677" y="2983"/>
                      <a:pt x="702" y="3008"/>
                      <a:pt x="727" y="3008"/>
                    </a:cubicBezTo>
                    <a:cubicBezTo>
                      <a:pt x="752" y="3008"/>
                      <a:pt x="777" y="2983"/>
                      <a:pt x="777" y="2958"/>
                    </a:cubicBezTo>
                    <a:cubicBezTo>
                      <a:pt x="777" y="2807"/>
                      <a:pt x="803" y="2632"/>
                      <a:pt x="777" y="2456"/>
                    </a:cubicBezTo>
                    <a:cubicBezTo>
                      <a:pt x="803" y="2456"/>
                      <a:pt x="803" y="2456"/>
                      <a:pt x="803" y="2431"/>
                    </a:cubicBezTo>
                    <a:cubicBezTo>
                      <a:pt x="803" y="2431"/>
                      <a:pt x="803" y="2406"/>
                      <a:pt x="803" y="2406"/>
                    </a:cubicBezTo>
                    <a:cubicBezTo>
                      <a:pt x="828" y="2381"/>
                      <a:pt x="853" y="2356"/>
                      <a:pt x="903" y="2331"/>
                    </a:cubicBezTo>
                    <a:cubicBezTo>
                      <a:pt x="928" y="2281"/>
                      <a:pt x="978" y="2256"/>
                      <a:pt x="1028" y="2206"/>
                    </a:cubicBezTo>
                    <a:lnTo>
                      <a:pt x="1053" y="2206"/>
                    </a:lnTo>
                    <a:cubicBezTo>
                      <a:pt x="1053" y="2231"/>
                      <a:pt x="1053" y="2256"/>
                      <a:pt x="1078" y="2281"/>
                    </a:cubicBezTo>
                    <a:cubicBezTo>
                      <a:pt x="1078" y="2306"/>
                      <a:pt x="1078" y="2331"/>
                      <a:pt x="1103" y="2356"/>
                    </a:cubicBezTo>
                    <a:cubicBezTo>
                      <a:pt x="1103" y="2381"/>
                      <a:pt x="1128" y="2406"/>
                      <a:pt x="1128" y="2431"/>
                    </a:cubicBezTo>
                    <a:cubicBezTo>
                      <a:pt x="1153" y="2456"/>
                      <a:pt x="1153" y="2482"/>
                      <a:pt x="1153" y="2507"/>
                    </a:cubicBezTo>
                    <a:cubicBezTo>
                      <a:pt x="1178" y="2532"/>
                      <a:pt x="1178" y="2557"/>
                      <a:pt x="1204" y="2582"/>
                    </a:cubicBezTo>
                    <a:cubicBezTo>
                      <a:pt x="1204" y="2582"/>
                      <a:pt x="1204" y="2607"/>
                      <a:pt x="1229" y="2632"/>
                    </a:cubicBezTo>
                    <a:cubicBezTo>
                      <a:pt x="1229" y="2657"/>
                      <a:pt x="1229" y="2682"/>
                      <a:pt x="1254" y="2682"/>
                    </a:cubicBezTo>
                    <a:cubicBezTo>
                      <a:pt x="1254" y="2682"/>
                      <a:pt x="1254" y="2682"/>
                      <a:pt x="1254" y="2707"/>
                    </a:cubicBezTo>
                    <a:cubicBezTo>
                      <a:pt x="1254" y="2707"/>
                      <a:pt x="1254" y="2732"/>
                      <a:pt x="1254" y="2732"/>
                    </a:cubicBezTo>
                    <a:lnTo>
                      <a:pt x="1304" y="2732"/>
                    </a:lnTo>
                    <a:cubicBezTo>
                      <a:pt x="1329" y="2732"/>
                      <a:pt x="1329" y="2707"/>
                      <a:pt x="1354" y="2707"/>
                    </a:cubicBezTo>
                    <a:cubicBezTo>
                      <a:pt x="1354" y="2682"/>
                      <a:pt x="1379" y="2682"/>
                      <a:pt x="1404" y="2657"/>
                    </a:cubicBezTo>
                    <a:cubicBezTo>
                      <a:pt x="1404" y="2657"/>
                      <a:pt x="1429" y="2632"/>
                      <a:pt x="1454" y="2607"/>
                    </a:cubicBezTo>
                    <a:cubicBezTo>
                      <a:pt x="1479" y="2607"/>
                      <a:pt x="1479" y="2582"/>
                      <a:pt x="1504" y="2582"/>
                    </a:cubicBezTo>
                    <a:cubicBezTo>
                      <a:pt x="1529" y="2557"/>
                      <a:pt x="1529" y="2557"/>
                      <a:pt x="1554" y="2532"/>
                    </a:cubicBezTo>
                    <a:cubicBezTo>
                      <a:pt x="1579" y="2532"/>
                      <a:pt x="1579" y="2507"/>
                      <a:pt x="1605" y="2482"/>
                    </a:cubicBezTo>
                    <a:cubicBezTo>
                      <a:pt x="1630" y="2482"/>
                      <a:pt x="1655" y="2456"/>
                      <a:pt x="1655" y="2431"/>
                    </a:cubicBezTo>
                    <a:lnTo>
                      <a:pt x="1655" y="2456"/>
                    </a:lnTo>
                    <a:cubicBezTo>
                      <a:pt x="1680" y="2482"/>
                      <a:pt x="1680" y="2507"/>
                      <a:pt x="1680" y="2557"/>
                    </a:cubicBezTo>
                    <a:cubicBezTo>
                      <a:pt x="1705" y="2607"/>
                      <a:pt x="1730" y="2682"/>
                      <a:pt x="1730" y="2732"/>
                    </a:cubicBezTo>
                    <a:cubicBezTo>
                      <a:pt x="1730" y="2757"/>
                      <a:pt x="1730" y="2757"/>
                      <a:pt x="1755" y="2757"/>
                    </a:cubicBezTo>
                    <a:cubicBezTo>
                      <a:pt x="1730" y="2782"/>
                      <a:pt x="1730" y="2782"/>
                      <a:pt x="1730" y="2782"/>
                    </a:cubicBezTo>
                    <a:cubicBezTo>
                      <a:pt x="1705" y="2807"/>
                      <a:pt x="1705" y="2832"/>
                      <a:pt x="1680" y="2858"/>
                    </a:cubicBezTo>
                    <a:cubicBezTo>
                      <a:pt x="1655" y="2908"/>
                      <a:pt x="1630" y="2933"/>
                      <a:pt x="1630" y="2983"/>
                    </a:cubicBezTo>
                    <a:cubicBezTo>
                      <a:pt x="1605" y="3033"/>
                      <a:pt x="1579" y="3058"/>
                      <a:pt x="1554" y="3083"/>
                    </a:cubicBezTo>
                    <a:cubicBezTo>
                      <a:pt x="1529" y="3133"/>
                      <a:pt x="1529" y="3183"/>
                      <a:pt x="1504" y="3208"/>
                    </a:cubicBezTo>
                    <a:cubicBezTo>
                      <a:pt x="1479" y="3233"/>
                      <a:pt x="1479" y="3259"/>
                      <a:pt x="1479" y="3259"/>
                    </a:cubicBezTo>
                    <a:cubicBezTo>
                      <a:pt x="1479" y="3284"/>
                      <a:pt x="1504" y="3309"/>
                      <a:pt x="1504" y="3309"/>
                    </a:cubicBezTo>
                    <a:cubicBezTo>
                      <a:pt x="1519" y="3316"/>
                      <a:pt x="1531" y="3319"/>
                      <a:pt x="1542" y="3319"/>
                    </a:cubicBezTo>
                    <a:cubicBezTo>
                      <a:pt x="1569" y="3319"/>
                      <a:pt x="1587" y="3301"/>
                      <a:pt x="1605" y="3284"/>
                    </a:cubicBezTo>
                    <a:cubicBezTo>
                      <a:pt x="1630" y="3259"/>
                      <a:pt x="1655" y="3233"/>
                      <a:pt x="1655" y="3183"/>
                    </a:cubicBezTo>
                    <a:cubicBezTo>
                      <a:pt x="1680" y="3158"/>
                      <a:pt x="1705" y="3133"/>
                      <a:pt x="1705" y="3108"/>
                    </a:cubicBezTo>
                    <a:cubicBezTo>
                      <a:pt x="1730" y="3058"/>
                      <a:pt x="1755" y="3008"/>
                      <a:pt x="1780" y="2958"/>
                    </a:cubicBezTo>
                    <a:cubicBezTo>
                      <a:pt x="1805" y="3008"/>
                      <a:pt x="1805" y="3058"/>
                      <a:pt x="1830" y="3133"/>
                    </a:cubicBezTo>
                    <a:cubicBezTo>
                      <a:pt x="1830" y="3208"/>
                      <a:pt x="1855" y="3259"/>
                      <a:pt x="1855" y="3334"/>
                    </a:cubicBezTo>
                    <a:cubicBezTo>
                      <a:pt x="1880" y="3359"/>
                      <a:pt x="1880" y="3384"/>
                      <a:pt x="1880" y="3409"/>
                    </a:cubicBezTo>
                    <a:cubicBezTo>
                      <a:pt x="1880" y="3434"/>
                      <a:pt x="1905" y="3484"/>
                      <a:pt x="1905" y="3509"/>
                    </a:cubicBezTo>
                    <a:cubicBezTo>
                      <a:pt x="1905" y="3534"/>
                      <a:pt x="1930" y="3534"/>
                      <a:pt x="1955" y="3534"/>
                    </a:cubicBezTo>
                    <a:cubicBezTo>
                      <a:pt x="1980" y="3534"/>
                      <a:pt x="2006" y="3509"/>
                      <a:pt x="2006" y="3484"/>
                    </a:cubicBezTo>
                    <a:cubicBezTo>
                      <a:pt x="2006" y="3434"/>
                      <a:pt x="1980" y="3384"/>
                      <a:pt x="1980" y="3309"/>
                    </a:cubicBezTo>
                    <a:cubicBezTo>
                      <a:pt x="1955" y="3259"/>
                      <a:pt x="1955" y="3183"/>
                      <a:pt x="1930" y="3133"/>
                    </a:cubicBezTo>
                    <a:cubicBezTo>
                      <a:pt x="1930" y="3058"/>
                      <a:pt x="1905" y="2983"/>
                      <a:pt x="1880" y="2908"/>
                    </a:cubicBezTo>
                    <a:lnTo>
                      <a:pt x="1880" y="2908"/>
                    </a:lnTo>
                    <a:cubicBezTo>
                      <a:pt x="1930" y="2933"/>
                      <a:pt x="2006" y="2958"/>
                      <a:pt x="2056" y="3008"/>
                    </a:cubicBezTo>
                    <a:cubicBezTo>
                      <a:pt x="2131" y="3058"/>
                      <a:pt x="2206" y="3083"/>
                      <a:pt x="2306" y="3133"/>
                    </a:cubicBezTo>
                    <a:cubicBezTo>
                      <a:pt x="2319" y="3146"/>
                      <a:pt x="2331" y="3152"/>
                      <a:pt x="2344" y="3152"/>
                    </a:cubicBezTo>
                    <a:cubicBezTo>
                      <a:pt x="2356" y="3152"/>
                      <a:pt x="2369" y="3146"/>
                      <a:pt x="2381" y="3133"/>
                    </a:cubicBezTo>
                    <a:cubicBezTo>
                      <a:pt x="2381" y="3108"/>
                      <a:pt x="2381" y="3058"/>
                      <a:pt x="2356" y="3058"/>
                    </a:cubicBezTo>
                    <a:cubicBezTo>
                      <a:pt x="2281" y="2983"/>
                      <a:pt x="2181" y="2933"/>
                      <a:pt x="2106" y="2883"/>
                    </a:cubicBezTo>
                    <a:cubicBezTo>
                      <a:pt x="2031" y="2832"/>
                      <a:pt x="1930" y="2782"/>
                      <a:pt x="1855" y="2757"/>
                    </a:cubicBezTo>
                    <a:cubicBezTo>
                      <a:pt x="1855" y="2732"/>
                      <a:pt x="1855" y="2732"/>
                      <a:pt x="1855" y="2732"/>
                    </a:cubicBezTo>
                    <a:cubicBezTo>
                      <a:pt x="1830" y="2657"/>
                      <a:pt x="1805" y="2557"/>
                      <a:pt x="1780" y="2482"/>
                    </a:cubicBezTo>
                    <a:lnTo>
                      <a:pt x="1855" y="2482"/>
                    </a:lnTo>
                    <a:cubicBezTo>
                      <a:pt x="1905" y="2507"/>
                      <a:pt x="1955" y="2507"/>
                      <a:pt x="2006" y="2532"/>
                    </a:cubicBezTo>
                    <a:cubicBezTo>
                      <a:pt x="2031" y="2532"/>
                      <a:pt x="2081" y="2557"/>
                      <a:pt x="2106" y="2557"/>
                    </a:cubicBezTo>
                    <a:lnTo>
                      <a:pt x="2156" y="2582"/>
                    </a:lnTo>
                    <a:cubicBezTo>
                      <a:pt x="2181" y="2582"/>
                      <a:pt x="2206" y="2582"/>
                      <a:pt x="2231" y="2607"/>
                    </a:cubicBezTo>
                    <a:lnTo>
                      <a:pt x="2331" y="2607"/>
                    </a:lnTo>
                    <a:cubicBezTo>
                      <a:pt x="2356" y="2607"/>
                      <a:pt x="2356" y="2582"/>
                      <a:pt x="2356" y="2557"/>
                    </a:cubicBezTo>
                    <a:cubicBezTo>
                      <a:pt x="2356" y="2557"/>
                      <a:pt x="2356" y="2557"/>
                      <a:pt x="2356" y="2532"/>
                    </a:cubicBezTo>
                    <a:cubicBezTo>
                      <a:pt x="2331" y="2431"/>
                      <a:pt x="2331" y="2331"/>
                      <a:pt x="2281" y="2231"/>
                    </a:cubicBezTo>
                    <a:cubicBezTo>
                      <a:pt x="2281" y="2181"/>
                      <a:pt x="2281" y="2131"/>
                      <a:pt x="2256" y="2106"/>
                    </a:cubicBezTo>
                    <a:cubicBezTo>
                      <a:pt x="2256" y="2081"/>
                      <a:pt x="2256" y="2081"/>
                      <a:pt x="2256" y="2055"/>
                    </a:cubicBezTo>
                    <a:cubicBezTo>
                      <a:pt x="2331" y="2081"/>
                      <a:pt x="2432" y="2106"/>
                      <a:pt x="2507" y="2131"/>
                    </a:cubicBezTo>
                    <a:cubicBezTo>
                      <a:pt x="2557" y="2156"/>
                      <a:pt x="2582" y="2156"/>
                      <a:pt x="2607" y="2181"/>
                    </a:cubicBezTo>
                    <a:lnTo>
                      <a:pt x="2632" y="2181"/>
                    </a:lnTo>
                    <a:cubicBezTo>
                      <a:pt x="2657" y="2281"/>
                      <a:pt x="2707" y="2356"/>
                      <a:pt x="2757" y="2431"/>
                    </a:cubicBezTo>
                    <a:cubicBezTo>
                      <a:pt x="2782" y="2482"/>
                      <a:pt x="2808" y="2507"/>
                      <a:pt x="2833" y="2557"/>
                    </a:cubicBezTo>
                    <a:cubicBezTo>
                      <a:pt x="2858" y="2607"/>
                      <a:pt x="2883" y="2657"/>
                      <a:pt x="2933" y="2707"/>
                    </a:cubicBezTo>
                    <a:cubicBezTo>
                      <a:pt x="2933" y="2707"/>
                      <a:pt x="2944" y="2718"/>
                      <a:pt x="2951" y="2718"/>
                    </a:cubicBezTo>
                    <a:cubicBezTo>
                      <a:pt x="2955" y="2718"/>
                      <a:pt x="2958" y="2715"/>
                      <a:pt x="2958" y="2707"/>
                    </a:cubicBezTo>
                    <a:cubicBezTo>
                      <a:pt x="2983" y="2707"/>
                      <a:pt x="2983" y="2682"/>
                      <a:pt x="2983" y="2657"/>
                    </a:cubicBezTo>
                    <a:cubicBezTo>
                      <a:pt x="2933" y="2582"/>
                      <a:pt x="2883" y="2482"/>
                      <a:pt x="2833" y="2406"/>
                    </a:cubicBezTo>
                    <a:cubicBezTo>
                      <a:pt x="2808" y="2331"/>
                      <a:pt x="2757" y="2281"/>
                      <a:pt x="2732" y="2206"/>
                    </a:cubicBezTo>
                    <a:lnTo>
                      <a:pt x="2732" y="2206"/>
                    </a:lnTo>
                    <a:cubicBezTo>
                      <a:pt x="2782" y="2231"/>
                      <a:pt x="2833" y="2231"/>
                      <a:pt x="2883" y="2256"/>
                    </a:cubicBezTo>
                    <a:cubicBezTo>
                      <a:pt x="2933" y="2281"/>
                      <a:pt x="3008" y="2281"/>
                      <a:pt x="3058" y="2306"/>
                    </a:cubicBezTo>
                    <a:cubicBezTo>
                      <a:pt x="3108" y="2331"/>
                      <a:pt x="3158" y="2331"/>
                      <a:pt x="3209" y="2356"/>
                    </a:cubicBezTo>
                    <a:cubicBezTo>
                      <a:pt x="3234" y="2356"/>
                      <a:pt x="3284" y="2356"/>
                      <a:pt x="3284" y="2331"/>
                    </a:cubicBezTo>
                    <a:cubicBezTo>
                      <a:pt x="3309" y="2306"/>
                      <a:pt x="3309" y="2256"/>
                      <a:pt x="3284" y="2231"/>
                    </a:cubicBezTo>
                    <a:cubicBezTo>
                      <a:pt x="3209" y="2206"/>
                      <a:pt x="3158" y="2181"/>
                      <a:pt x="3083" y="2156"/>
                    </a:cubicBezTo>
                    <a:cubicBezTo>
                      <a:pt x="3033" y="2131"/>
                      <a:pt x="2958" y="2106"/>
                      <a:pt x="2908" y="2106"/>
                    </a:cubicBezTo>
                    <a:cubicBezTo>
                      <a:pt x="2883" y="2081"/>
                      <a:pt x="2883" y="2081"/>
                      <a:pt x="2858" y="2081"/>
                    </a:cubicBezTo>
                    <a:cubicBezTo>
                      <a:pt x="2908" y="2055"/>
                      <a:pt x="2958" y="2055"/>
                      <a:pt x="3008" y="2030"/>
                    </a:cubicBezTo>
                    <a:cubicBezTo>
                      <a:pt x="3133" y="1980"/>
                      <a:pt x="3234" y="1955"/>
                      <a:pt x="3359" y="1905"/>
                    </a:cubicBezTo>
                    <a:cubicBezTo>
                      <a:pt x="3384" y="1880"/>
                      <a:pt x="3384" y="1830"/>
                      <a:pt x="3384" y="1805"/>
                    </a:cubicBezTo>
                    <a:cubicBezTo>
                      <a:pt x="3384" y="1780"/>
                      <a:pt x="3384" y="1780"/>
                      <a:pt x="3359" y="1755"/>
                    </a:cubicBezTo>
                    <a:lnTo>
                      <a:pt x="3284" y="1755"/>
                    </a:lnTo>
                    <a:cubicBezTo>
                      <a:pt x="3183" y="1780"/>
                      <a:pt x="3083" y="1830"/>
                      <a:pt x="2958" y="1855"/>
                    </a:cubicBezTo>
                    <a:cubicBezTo>
                      <a:pt x="2858" y="1905"/>
                      <a:pt x="2757" y="1955"/>
                      <a:pt x="2632" y="1980"/>
                    </a:cubicBezTo>
                    <a:cubicBezTo>
                      <a:pt x="2632" y="1980"/>
                      <a:pt x="2632" y="1980"/>
                      <a:pt x="2607" y="2005"/>
                    </a:cubicBezTo>
                    <a:cubicBezTo>
                      <a:pt x="2582" y="1980"/>
                      <a:pt x="2557" y="1980"/>
                      <a:pt x="2532" y="1980"/>
                    </a:cubicBezTo>
                    <a:cubicBezTo>
                      <a:pt x="2457" y="1955"/>
                      <a:pt x="2381" y="1930"/>
                      <a:pt x="2306" y="1905"/>
                    </a:cubicBezTo>
                    <a:cubicBezTo>
                      <a:pt x="2331" y="1880"/>
                      <a:pt x="2356" y="1880"/>
                      <a:pt x="2381" y="1855"/>
                    </a:cubicBezTo>
                    <a:cubicBezTo>
                      <a:pt x="2432" y="1830"/>
                      <a:pt x="2457" y="1805"/>
                      <a:pt x="2507" y="1805"/>
                    </a:cubicBezTo>
                    <a:cubicBezTo>
                      <a:pt x="2557" y="1780"/>
                      <a:pt x="2607" y="1755"/>
                      <a:pt x="2632" y="1730"/>
                    </a:cubicBezTo>
                    <a:cubicBezTo>
                      <a:pt x="2682" y="1705"/>
                      <a:pt x="2707" y="1680"/>
                      <a:pt x="2757" y="1654"/>
                    </a:cubicBezTo>
                    <a:cubicBezTo>
                      <a:pt x="2757" y="1654"/>
                      <a:pt x="2782" y="1629"/>
                      <a:pt x="2782" y="1629"/>
                    </a:cubicBezTo>
                    <a:cubicBezTo>
                      <a:pt x="2808" y="1604"/>
                      <a:pt x="2833" y="1579"/>
                      <a:pt x="2808" y="1554"/>
                    </a:cubicBezTo>
                    <a:cubicBezTo>
                      <a:pt x="2782" y="1529"/>
                      <a:pt x="2757" y="1504"/>
                      <a:pt x="2732" y="1504"/>
                    </a:cubicBezTo>
                    <a:cubicBezTo>
                      <a:pt x="2707" y="1479"/>
                      <a:pt x="2657" y="1454"/>
                      <a:pt x="2607" y="1429"/>
                    </a:cubicBezTo>
                    <a:cubicBezTo>
                      <a:pt x="2557" y="1429"/>
                      <a:pt x="2507" y="1404"/>
                      <a:pt x="2457" y="1404"/>
                    </a:cubicBezTo>
                    <a:cubicBezTo>
                      <a:pt x="2432" y="1379"/>
                      <a:pt x="2381" y="1354"/>
                      <a:pt x="2331" y="1329"/>
                    </a:cubicBezTo>
                    <a:lnTo>
                      <a:pt x="2356" y="1329"/>
                    </a:lnTo>
                    <a:cubicBezTo>
                      <a:pt x="2306" y="1329"/>
                      <a:pt x="2256" y="1304"/>
                      <a:pt x="2231" y="1279"/>
                    </a:cubicBezTo>
                    <a:cubicBezTo>
                      <a:pt x="2206" y="1279"/>
                      <a:pt x="2181" y="1253"/>
                      <a:pt x="2131" y="1253"/>
                    </a:cubicBezTo>
                    <a:cubicBezTo>
                      <a:pt x="2156" y="1228"/>
                      <a:pt x="2156" y="1228"/>
                      <a:pt x="2181" y="1228"/>
                    </a:cubicBezTo>
                    <a:cubicBezTo>
                      <a:pt x="2206" y="1178"/>
                      <a:pt x="2256" y="1153"/>
                      <a:pt x="2306" y="1103"/>
                    </a:cubicBezTo>
                    <a:cubicBezTo>
                      <a:pt x="2331" y="1078"/>
                      <a:pt x="2381" y="1053"/>
                      <a:pt x="2407" y="1028"/>
                    </a:cubicBezTo>
                    <a:cubicBezTo>
                      <a:pt x="2407" y="1028"/>
                      <a:pt x="2432" y="1053"/>
                      <a:pt x="2432" y="1053"/>
                    </a:cubicBezTo>
                    <a:cubicBezTo>
                      <a:pt x="2507" y="1078"/>
                      <a:pt x="2607" y="1103"/>
                      <a:pt x="2682" y="1128"/>
                    </a:cubicBezTo>
                    <a:cubicBezTo>
                      <a:pt x="2757" y="1153"/>
                      <a:pt x="2858" y="1178"/>
                      <a:pt x="2933" y="1178"/>
                    </a:cubicBezTo>
                    <a:cubicBezTo>
                      <a:pt x="2948" y="1186"/>
                      <a:pt x="2960" y="1189"/>
                      <a:pt x="2971" y="1189"/>
                    </a:cubicBezTo>
                    <a:cubicBezTo>
                      <a:pt x="2998" y="1189"/>
                      <a:pt x="3015" y="1171"/>
                      <a:pt x="3033" y="1153"/>
                    </a:cubicBezTo>
                    <a:cubicBezTo>
                      <a:pt x="3033" y="1103"/>
                      <a:pt x="3008" y="1078"/>
                      <a:pt x="2983" y="1053"/>
                    </a:cubicBezTo>
                    <a:cubicBezTo>
                      <a:pt x="2908" y="1028"/>
                      <a:pt x="2808" y="1003"/>
                      <a:pt x="2732" y="978"/>
                    </a:cubicBezTo>
                    <a:cubicBezTo>
                      <a:pt x="2657" y="953"/>
                      <a:pt x="2582" y="953"/>
                      <a:pt x="2532" y="928"/>
                    </a:cubicBezTo>
                    <a:cubicBezTo>
                      <a:pt x="2557" y="903"/>
                      <a:pt x="2582" y="903"/>
                      <a:pt x="2582" y="878"/>
                    </a:cubicBezTo>
                    <a:cubicBezTo>
                      <a:pt x="2607" y="852"/>
                      <a:pt x="2632" y="827"/>
                      <a:pt x="2657" y="827"/>
                    </a:cubicBezTo>
                    <a:cubicBezTo>
                      <a:pt x="2682" y="802"/>
                      <a:pt x="2707" y="777"/>
                      <a:pt x="2732" y="752"/>
                    </a:cubicBezTo>
                    <a:cubicBezTo>
                      <a:pt x="2782" y="727"/>
                      <a:pt x="2808" y="702"/>
                      <a:pt x="2858" y="652"/>
                    </a:cubicBezTo>
                    <a:cubicBezTo>
                      <a:pt x="2883" y="652"/>
                      <a:pt x="2883" y="627"/>
                      <a:pt x="2858" y="602"/>
                    </a:cubicBezTo>
                    <a:cubicBezTo>
                      <a:pt x="2858" y="602"/>
                      <a:pt x="2833" y="577"/>
                      <a:pt x="2833" y="577"/>
                    </a:cubicBezTo>
                    <a:cubicBezTo>
                      <a:pt x="2808" y="577"/>
                      <a:pt x="2808" y="602"/>
                      <a:pt x="2808" y="602"/>
                    </a:cubicBezTo>
                    <a:cubicBezTo>
                      <a:pt x="2757" y="627"/>
                      <a:pt x="2707" y="677"/>
                      <a:pt x="2682" y="702"/>
                    </a:cubicBezTo>
                    <a:cubicBezTo>
                      <a:pt x="2632" y="752"/>
                      <a:pt x="2582" y="777"/>
                      <a:pt x="2532" y="827"/>
                    </a:cubicBezTo>
                    <a:cubicBezTo>
                      <a:pt x="2532" y="827"/>
                      <a:pt x="2532" y="827"/>
                      <a:pt x="2507" y="852"/>
                    </a:cubicBezTo>
                    <a:cubicBezTo>
                      <a:pt x="2507" y="802"/>
                      <a:pt x="2507" y="777"/>
                      <a:pt x="2507" y="727"/>
                    </a:cubicBezTo>
                    <a:cubicBezTo>
                      <a:pt x="2507" y="627"/>
                      <a:pt x="2507" y="552"/>
                      <a:pt x="2507" y="451"/>
                    </a:cubicBezTo>
                    <a:cubicBezTo>
                      <a:pt x="2507" y="401"/>
                      <a:pt x="2482" y="376"/>
                      <a:pt x="2457" y="376"/>
                    </a:cubicBezTo>
                    <a:cubicBezTo>
                      <a:pt x="2407" y="376"/>
                      <a:pt x="2381" y="401"/>
                      <a:pt x="2381" y="451"/>
                    </a:cubicBezTo>
                    <a:cubicBezTo>
                      <a:pt x="2381" y="527"/>
                      <a:pt x="2381" y="627"/>
                      <a:pt x="2381" y="702"/>
                    </a:cubicBezTo>
                    <a:cubicBezTo>
                      <a:pt x="2381" y="802"/>
                      <a:pt x="2356" y="878"/>
                      <a:pt x="2356" y="953"/>
                    </a:cubicBezTo>
                    <a:cubicBezTo>
                      <a:pt x="2356" y="953"/>
                      <a:pt x="2356" y="953"/>
                      <a:pt x="2381" y="978"/>
                    </a:cubicBezTo>
                    <a:cubicBezTo>
                      <a:pt x="2331" y="1003"/>
                      <a:pt x="2306" y="1028"/>
                      <a:pt x="2256" y="1053"/>
                    </a:cubicBezTo>
                    <a:cubicBezTo>
                      <a:pt x="2231" y="1103"/>
                      <a:pt x="2181" y="1128"/>
                      <a:pt x="2131" y="1178"/>
                    </a:cubicBezTo>
                    <a:cubicBezTo>
                      <a:pt x="2131" y="1153"/>
                      <a:pt x="2131" y="1153"/>
                      <a:pt x="2131" y="1128"/>
                    </a:cubicBezTo>
                    <a:cubicBezTo>
                      <a:pt x="2106" y="1078"/>
                      <a:pt x="2106" y="1028"/>
                      <a:pt x="2106" y="978"/>
                    </a:cubicBezTo>
                    <a:cubicBezTo>
                      <a:pt x="2081" y="928"/>
                      <a:pt x="2081" y="878"/>
                      <a:pt x="2056" y="827"/>
                    </a:cubicBezTo>
                    <a:cubicBezTo>
                      <a:pt x="2056" y="802"/>
                      <a:pt x="2056" y="777"/>
                      <a:pt x="2056" y="752"/>
                    </a:cubicBezTo>
                    <a:cubicBezTo>
                      <a:pt x="2056" y="752"/>
                      <a:pt x="2056" y="727"/>
                      <a:pt x="2031" y="702"/>
                    </a:cubicBezTo>
                    <a:cubicBezTo>
                      <a:pt x="2031" y="702"/>
                      <a:pt x="2031" y="702"/>
                      <a:pt x="2031" y="677"/>
                    </a:cubicBezTo>
                    <a:cubicBezTo>
                      <a:pt x="2031" y="677"/>
                      <a:pt x="2006" y="652"/>
                      <a:pt x="1980" y="652"/>
                    </a:cubicBezTo>
                    <a:lnTo>
                      <a:pt x="1955" y="652"/>
                    </a:lnTo>
                    <a:cubicBezTo>
                      <a:pt x="1930" y="677"/>
                      <a:pt x="1905" y="702"/>
                      <a:pt x="1880" y="702"/>
                    </a:cubicBezTo>
                    <a:cubicBezTo>
                      <a:pt x="1855" y="727"/>
                      <a:pt x="1830" y="752"/>
                      <a:pt x="1805" y="777"/>
                    </a:cubicBezTo>
                    <a:cubicBezTo>
                      <a:pt x="1780" y="802"/>
                      <a:pt x="1755" y="827"/>
                      <a:pt x="1730" y="827"/>
                    </a:cubicBezTo>
                    <a:cubicBezTo>
                      <a:pt x="1705" y="852"/>
                      <a:pt x="1680" y="878"/>
                      <a:pt x="1655" y="903"/>
                    </a:cubicBezTo>
                    <a:cubicBezTo>
                      <a:pt x="1630" y="928"/>
                      <a:pt x="1605" y="953"/>
                      <a:pt x="1605" y="978"/>
                    </a:cubicBezTo>
                    <a:cubicBezTo>
                      <a:pt x="1579" y="978"/>
                      <a:pt x="1554" y="1003"/>
                      <a:pt x="1554" y="1028"/>
                    </a:cubicBezTo>
                    <a:cubicBezTo>
                      <a:pt x="1529" y="1053"/>
                      <a:pt x="1479" y="1078"/>
                      <a:pt x="1454" y="1103"/>
                    </a:cubicBezTo>
                    <a:cubicBezTo>
                      <a:pt x="1454" y="1078"/>
                      <a:pt x="1454" y="1053"/>
                      <a:pt x="1454" y="1028"/>
                    </a:cubicBezTo>
                    <a:cubicBezTo>
                      <a:pt x="1429" y="978"/>
                      <a:pt x="1429" y="903"/>
                      <a:pt x="1404" y="852"/>
                    </a:cubicBezTo>
                    <a:cubicBezTo>
                      <a:pt x="1404" y="827"/>
                      <a:pt x="1404" y="802"/>
                      <a:pt x="1404" y="777"/>
                    </a:cubicBezTo>
                    <a:cubicBezTo>
                      <a:pt x="1404" y="752"/>
                      <a:pt x="1404" y="752"/>
                      <a:pt x="1429" y="752"/>
                    </a:cubicBezTo>
                    <a:cubicBezTo>
                      <a:pt x="1454" y="702"/>
                      <a:pt x="1479" y="652"/>
                      <a:pt x="1504" y="602"/>
                    </a:cubicBezTo>
                    <a:cubicBezTo>
                      <a:pt x="1529" y="552"/>
                      <a:pt x="1554" y="477"/>
                      <a:pt x="1579" y="426"/>
                    </a:cubicBezTo>
                    <a:cubicBezTo>
                      <a:pt x="1605" y="376"/>
                      <a:pt x="1605" y="326"/>
                      <a:pt x="1630" y="251"/>
                    </a:cubicBezTo>
                    <a:cubicBezTo>
                      <a:pt x="1655" y="201"/>
                      <a:pt x="1680" y="126"/>
                      <a:pt x="1705" y="76"/>
                    </a:cubicBezTo>
                    <a:cubicBezTo>
                      <a:pt x="1705" y="50"/>
                      <a:pt x="1705" y="25"/>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793;p38"/>
              <p:cNvSpPr/>
              <p:nvPr/>
            </p:nvSpPr>
            <p:spPr>
              <a:xfrm>
                <a:off x="5048400" y="1250650"/>
                <a:ext cx="84625" cy="88375"/>
              </a:xfrm>
              <a:custGeom>
                <a:avLst/>
                <a:gdLst/>
                <a:ahLst/>
                <a:cxnLst/>
                <a:rect l="l" t="t" r="r" b="b"/>
                <a:pathLst>
                  <a:path w="3385" h="3535" extrusionOk="0">
                    <a:moveTo>
                      <a:pt x="2331" y="1329"/>
                    </a:moveTo>
                    <a:lnTo>
                      <a:pt x="2331" y="1329"/>
                    </a:lnTo>
                    <a:cubicBezTo>
                      <a:pt x="2339" y="1332"/>
                      <a:pt x="2346" y="1336"/>
                      <a:pt x="2353" y="1339"/>
                    </a:cubicBezTo>
                    <a:lnTo>
                      <a:pt x="2353" y="1339"/>
                    </a:lnTo>
                    <a:cubicBezTo>
                      <a:pt x="2346" y="1329"/>
                      <a:pt x="2331" y="1329"/>
                      <a:pt x="2331" y="1329"/>
                    </a:cubicBezTo>
                    <a:close/>
                    <a:moveTo>
                      <a:pt x="1956" y="802"/>
                    </a:moveTo>
                    <a:cubicBezTo>
                      <a:pt x="1956" y="802"/>
                      <a:pt x="1981" y="828"/>
                      <a:pt x="1981" y="853"/>
                    </a:cubicBezTo>
                    <a:cubicBezTo>
                      <a:pt x="1981" y="903"/>
                      <a:pt x="2006" y="953"/>
                      <a:pt x="2006" y="1003"/>
                    </a:cubicBezTo>
                    <a:cubicBezTo>
                      <a:pt x="2031" y="1053"/>
                      <a:pt x="2031" y="1103"/>
                      <a:pt x="2056" y="1153"/>
                    </a:cubicBezTo>
                    <a:cubicBezTo>
                      <a:pt x="2056" y="1178"/>
                      <a:pt x="2056" y="1203"/>
                      <a:pt x="2056" y="1229"/>
                    </a:cubicBezTo>
                    <a:cubicBezTo>
                      <a:pt x="2031" y="1254"/>
                      <a:pt x="2006" y="1279"/>
                      <a:pt x="1956" y="1304"/>
                    </a:cubicBezTo>
                    <a:cubicBezTo>
                      <a:pt x="1930" y="1329"/>
                      <a:pt x="1880" y="1379"/>
                      <a:pt x="1830" y="1404"/>
                    </a:cubicBezTo>
                    <a:cubicBezTo>
                      <a:pt x="1780" y="1454"/>
                      <a:pt x="1730" y="1504"/>
                      <a:pt x="1680" y="1529"/>
                    </a:cubicBezTo>
                    <a:cubicBezTo>
                      <a:pt x="1655" y="1554"/>
                      <a:pt x="1630" y="1579"/>
                      <a:pt x="1580" y="1604"/>
                    </a:cubicBezTo>
                    <a:cubicBezTo>
                      <a:pt x="1555" y="1479"/>
                      <a:pt x="1529" y="1354"/>
                      <a:pt x="1504" y="1229"/>
                    </a:cubicBezTo>
                    <a:cubicBezTo>
                      <a:pt x="1479" y="1203"/>
                      <a:pt x="1479" y="1178"/>
                      <a:pt x="1479" y="1178"/>
                    </a:cubicBezTo>
                    <a:cubicBezTo>
                      <a:pt x="1479" y="1178"/>
                      <a:pt x="1479" y="1178"/>
                      <a:pt x="1504" y="1153"/>
                    </a:cubicBezTo>
                    <a:cubicBezTo>
                      <a:pt x="1529" y="1153"/>
                      <a:pt x="1555" y="1128"/>
                      <a:pt x="1580" y="1103"/>
                    </a:cubicBezTo>
                    <a:cubicBezTo>
                      <a:pt x="1630" y="1078"/>
                      <a:pt x="1655" y="1053"/>
                      <a:pt x="1680" y="1028"/>
                    </a:cubicBezTo>
                    <a:cubicBezTo>
                      <a:pt x="1705" y="1003"/>
                      <a:pt x="1730" y="978"/>
                      <a:pt x="1755" y="978"/>
                    </a:cubicBezTo>
                    <a:cubicBezTo>
                      <a:pt x="1780" y="953"/>
                      <a:pt x="1805" y="928"/>
                      <a:pt x="1830" y="903"/>
                    </a:cubicBezTo>
                    <a:cubicBezTo>
                      <a:pt x="1855" y="878"/>
                      <a:pt x="1905" y="828"/>
                      <a:pt x="1956" y="802"/>
                    </a:cubicBezTo>
                    <a:close/>
                    <a:moveTo>
                      <a:pt x="878" y="1003"/>
                    </a:moveTo>
                    <a:cubicBezTo>
                      <a:pt x="903" y="1003"/>
                      <a:pt x="928" y="1028"/>
                      <a:pt x="953" y="1028"/>
                    </a:cubicBezTo>
                    <a:cubicBezTo>
                      <a:pt x="978" y="1028"/>
                      <a:pt x="1028" y="1028"/>
                      <a:pt x="1053" y="1053"/>
                    </a:cubicBezTo>
                    <a:cubicBezTo>
                      <a:pt x="1078" y="1053"/>
                      <a:pt x="1103" y="1053"/>
                      <a:pt x="1154" y="1078"/>
                    </a:cubicBezTo>
                    <a:cubicBezTo>
                      <a:pt x="1204" y="1103"/>
                      <a:pt x="1254" y="1103"/>
                      <a:pt x="1329" y="1128"/>
                    </a:cubicBezTo>
                    <a:lnTo>
                      <a:pt x="1354" y="1128"/>
                    </a:lnTo>
                    <a:lnTo>
                      <a:pt x="1379" y="1229"/>
                    </a:lnTo>
                    <a:cubicBezTo>
                      <a:pt x="1429" y="1354"/>
                      <a:pt x="1454" y="1479"/>
                      <a:pt x="1479" y="1604"/>
                    </a:cubicBezTo>
                    <a:cubicBezTo>
                      <a:pt x="1479" y="1630"/>
                      <a:pt x="1479" y="1655"/>
                      <a:pt x="1504" y="1655"/>
                    </a:cubicBezTo>
                    <a:cubicBezTo>
                      <a:pt x="1454" y="1655"/>
                      <a:pt x="1429" y="1655"/>
                      <a:pt x="1404" y="1630"/>
                    </a:cubicBezTo>
                    <a:cubicBezTo>
                      <a:pt x="1304" y="1604"/>
                      <a:pt x="1204" y="1579"/>
                      <a:pt x="1078" y="1529"/>
                    </a:cubicBezTo>
                    <a:cubicBezTo>
                      <a:pt x="1078" y="1529"/>
                      <a:pt x="1078" y="1504"/>
                      <a:pt x="1078" y="1504"/>
                    </a:cubicBezTo>
                    <a:cubicBezTo>
                      <a:pt x="1053" y="1479"/>
                      <a:pt x="1053" y="1454"/>
                      <a:pt x="1053" y="1429"/>
                    </a:cubicBezTo>
                    <a:cubicBezTo>
                      <a:pt x="1028" y="1379"/>
                      <a:pt x="1003" y="1329"/>
                      <a:pt x="978" y="1279"/>
                    </a:cubicBezTo>
                    <a:cubicBezTo>
                      <a:pt x="953" y="1229"/>
                      <a:pt x="953" y="1178"/>
                      <a:pt x="928" y="1128"/>
                    </a:cubicBezTo>
                    <a:cubicBezTo>
                      <a:pt x="928" y="1078"/>
                      <a:pt x="903" y="1053"/>
                      <a:pt x="878" y="1003"/>
                    </a:cubicBezTo>
                    <a:close/>
                    <a:moveTo>
                      <a:pt x="2081" y="1304"/>
                    </a:moveTo>
                    <a:cubicBezTo>
                      <a:pt x="2106" y="1329"/>
                      <a:pt x="2156" y="1354"/>
                      <a:pt x="2206" y="1379"/>
                    </a:cubicBezTo>
                    <a:cubicBezTo>
                      <a:pt x="2256" y="1404"/>
                      <a:pt x="2331" y="1429"/>
                      <a:pt x="2382" y="1454"/>
                    </a:cubicBezTo>
                    <a:cubicBezTo>
                      <a:pt x="2482" y="1504"/>
                      <a:pt x="2582" y="1529"/>
                      <a:pt x="2682" y="1579"/>
                    </a:cubicBezTo>
                    <a:cubicBezTo>
                      <a:pt x="2657" y="1579"/>
                      <a:pt x="2657" y="1604"/>
                      <a:pt x="2632" y="1604"/>
                    </a:cubicBezTo>
                    <a:cubicBezTo>
                      <a:pt x="2607" y="1630"/>
                      <a:pt x="2557" y="1655"/>
                      <a:pt x="2507" y="1680"/>
                    </a:cubicBezTo>
                    <a:cubicBezTo>
                      <a:pt x="2457" y="1705"/>
                      <a:pt x="2407" y="1730"/>
                      <a:pt x="2357" y="1755"/>
                    </a:cubicBezTo>
                    <a:cubicBezTo>
                      <a:pt x="2331" y="1780"/>
                      <a:pt x="2281" y="1805"/>
                      <a:pt x="2256" y="1830"/>
                    </a:cubicBezTo>
                    <a:cubicBezTo>
                      <a:pt x="2231" y="1830"/>
                      <a:pt x="2231" y="1830"/>
                      <a:pt x="2206" y="1855"/>
                    </a:cubicBezTo>
                    <a:lnTo>
                      <a:pt x="2156" y="1855"/>
                    </a:lnTo>
                    <a:cubicBezTo>
                      <a:pt x="2081" y="1830"/>
                      <a:pt x="2006" y="1830"/>
                      <a:pt x="1956" y="1805"/>
                    </a:cubicBezTo>
                    <a:cubicBezTo>
                      <a:pt x="1880" y="1780"/>
                      <a:pt x="1830" y="1755"/>
                      <a:pt x="1755" y="1730"/>
                    </a:cubicBezTo>
                    <a:cubicBezTo>
                      <a:pt x="1705" y="1730"/>
                      <a:pt x="1680" y="1705"/>
                      <a:pt x="1630" y="1705"/>
                    </a:cubicBezTo>
                    <a:cubicBezTo>
                      <a:pt x="1655" y="1680"/>
                      <a:pt x="1705" y="1630"/>
                      <a:pt x="1730" y="1604"/>
                    </a:cubicBezTo>
                    <a:cubicBezTo>
                      <a:pt x="1780" y="1554"/>
                      <a:pt x="1830" y="1504"/>
                      <a:pt x="1880" y="1479"/>
                    </a:cubicBezTo>
                    <a:cubicBezTo>
                      <a:pt x="1930" y="1429"/>
                      <a:pt x="1981" y="1404"/>
                      <a:pt x="2006" y="1354"/>
                    </a:cubicBezTo>
                    <a:cubicBezTo>
                      <a:pt x="2031" y="1329"/>
                      <a:pt x="2056" y="1329"/>
                      <a:pt x="2081" y="1304"/>
                    </a:cubicBezTo>
                    <a:close/>
                    <a:moveTo>
                      <a:pt x="1053" y="1655"/>
                    </a:moveTo>
                    <a:cubicBezTo>
                      <a:pt x="1103" y="1655"/>
                      <a:pt x="1154" y="1680"/>
                      <a:pt x="1229" y="1705"/>
                    </a:cubicBezTo>
                    <a:cubicBezTo>
                      <a:pt x="1279" y="1730"/>
                      <a:pt x="1329" y="1755"/>
                      <a:pt x="1404" y="1780"/>
                    </a:cubicBezTo>
                    <a:lnTo>
                      <a:pt x="1379" y="1780"/>
                    </a:lnTo>
                    <a:cubicBezTo>
                      <a:pt x="1354" y="1830"/>
                      <a:pt x="1304" y="1855"/>
                      <a:pt x="1254" y="1905"/>
                    </a:cubicBezTo>
                    <a:cubicBezTo>
                      <a:pt x="1204" y="1955"/>
                      <a:pt x="1154" y="1980"/>
                      <a:pt x="1103" y="2031"/>
                    </a:cubicBezTo>
                    <a:cubicBezTo>
                      <a:pt x="1103" y="2031"/>
                      <a:pt x="1078" y="2056"/>
                      <a:pt x="1078" y="2081"/>
                    </a:cubicBezTo>
                    <a:cubicBezTo>
                      <a:pt x="1053" y="2056"/>
                      <a:pt x="1028" y="2056"/>
                      <a:pt x="1003" y="2056"/>
                    </a:cubicBezTo>
                    <a:cubicBezTo>
                      <a:pt x="928" y="2031"/>
                      <a:pt x="878" y="2005"/>
                      <a:pt x="828" y="2005"/>
                    </a:cubicBezTo>
                    <a:cubicBezTo>
                      <a:pt x="778" y="1980"/>
                      <a:pt x="727" y="1955"/>
                      <a:pt x="677" y="1955"/>
                    </a:cubicBezTo>
                    <a:cubicBezTo>
                      <a:pt x="652" y="1955"/>
                      <a:pt x="652" y="1930"/>
                      <a:pt x="627" y="1930"/>
                    </a:cubicBezTo>
                    <a:cubicBezTo>
                      <a:pt x="652" y="1930"/>
                      <a:pt x="652" y="1905"/>
                      <a:pt x="677" y="1905"/>
                    </a:cubicBezTo>
                    <a:cubicBezTo>
                      <a:pt x="702" y="1880"/>
                      <a:pt x="727" y="1880"/>
                      <a:pt x="727" y="1855"/>
                    </a:cubicBezTo>
                    <a:cubicBezTo>
                      <a:pt x="752" y="1830"/>
                      <a:pt x="778" y="1805"/>
                      <a:pt x="803" y="1805"/>
                    </a:cubicBezTo>
                    <a:cubicBezTo>
                      <a:pt x="853" y="1780"/>
                      <a:pt x="903" y="1730"/>
                      <a:pt x="928" y="1705"/>
                    </a:cubicBezTo>
                    <a:cubicBezTo>
                      <a:pt x="953" y="1705"/>
                      <a:pt x="978" y="1705"/>
                      <a:pt x="1003" y="1680"/>
                    </a:cubicBezTo>
                    <a:cubicBezTo>
                      <a:pt x="1003" y="1680"/>
                      <a:pt x="1028" y="1655"/>
                      <a:pt x="1053" y="1655"/>
                    </a:cubicBezTo>
                    <a:close/>
                    <a:moveTo>
                      <a:pt x="1655" y="1855"/>
                    </a:moveTo>
                    <a:lnTo>
                      <a:pt x="1655" y="1855"/>
                    </a:lnTo>
                    <a:cubicBezTo>
                      <a:pt x="1805" y="1905"/>
                      <a:pt x="1981" y="1980"/>
                      <a:pt x="2131" y="2031"/>
                    </a:cubicBezTo>
                    <a:lnTo>
                      <a:pt x="2156" y="2031"/>
                    </a:lnTo>
                    <a:cubicBezTo>
                      <a:pt x="2156" y="2056"/>
                      <a:pt x="2156" y="2081"/>
                      <a:pt x="2181" y="2106"/>
                    </a:cubicBezTo>
                    <a:cubicBezTo>
                      <a:pt x="2181" y="2131"/>
                      <a:pt x="2181" y="2181"/>
                      <a:pt x="2206" y="2231"/>
                    </a:cubicBezTo>
                    <a:cubicBezTo>
                      <a:pt x="2206" y="2281"/>
                      <a:pt x="2231" y="2356"/>
                      <a:pt x="2256" y="2407"/>
                    </a:cubicBezTo>
                    <a:cubicBezTo>
                      <a:pt x="2256" y="2457"/>
                      <a:pt x="2256" y="2482"/>
                      <a:pt x="2281" y="2507"/>
                    </a:cubicBezTo>
                    <a:lnTo>
                      <a:pt x="2231" y="2507"/>
                    </a:lnTo>
                    <a:cubicBezTo>
                      <a:pt x="2206" y="2507"/>
                      <a:pt x="2156" y="2507"/>
                      <a:pt x="2131" y="2482"/>
                    </a:cubicBezTo>
                    <a:lnTo>
                      <a:pt x="2031" y="2482"/>
                    </a:lnTo>
                    <a:cubicBezTo>
                      <a:pt x="2006" y="2457"/>
                      <a:pt x="2006" y="2457"/>
                      <a:pt x="1981" y="2457"/>
                    </a:cubicBezTo>
                    <a:cubicBezTo>
                      <a:pt x="1956" y="2457"/>
                      <a:pt x="1930" y="2457"/>
                      <a:pt x="1930" y="2432"/>
                    </a:cubicBezTo>
                    <a:cubicBezTo>
                      <a:pt x="1880" y="2432"/>
                      <a:pt x="1855" y="2432"/>
                      <a:pt x="1830" y="2407"/>
                    </a:cubicBezTo>
                    <a:lnTo>
                      <a:pt x="1755" y="2407"/>
                    </a:lnTo>
                    <a:cubicBezTo>
                      <a:pt x="1755" y="2381"/>
                      <a:pt x="1755" y="2356"/>
                      <a:pt x="1755" y="2356"/>
                    </a:cubicBezTo>
                    <a:cubicBezTo>
                      <a:pt x="1730" y="2231"/>
                      <a:pt x="1705" y="2106"/>
                      <a:pt x="1680" y="1980"/>
                    </a:cubicBezTo>
                    <a:cubicBezTo>
                      <a:pt x="1655" y="1930"/>
                      <a:pt x="1655" y="1905"/>
                      <a:pt x="1655" y="1855"/>
                    </a:cubicBezTo>
                    <a:close/>
                    <a:moveTo>
                      <a:pt x="1504" y="1805"/>
                    </a:moveTo>
                    <a:cubicBezTo>
                      <a:pt x="1504" y="1805"/>
                      <a:pt x="1529" y="1805"/>
                      <a:pt x="1529" y="1830"/>
                    </a:cubicBezTo>
                    <a:cubicBezTo>
                      <a:pt x="1555" y="1880"/>
                      <a:pt x="1555" y="1930"/>
                      <a:pt x="1580" y="1980"/>
                    </a:cubicBezTo>
                    <a:cubicBezTo>
                      <a:pt x="1605" y="2106"/>
                      <a:pt x="1630" y="2231"/>
                      <a:pt x="1655" y="2356"/>
                    </a:cubicBezTo>
                    <a:cubicBezTo>
                      <a:pt x="1630" y="2356"/>
                      <a:pt x="1630" y="2381"/>
                      <a:pt x="1605" y="2381"/>
                    </a:cubicBezTo>
                    <a:cubicBezTo>
                      <a:pt x="1605" y="2407"/>
                      <a:pt x="1580" y="2432"/>
                      <a:pt x="1555" y="2432"/>
                    </a:cubicBezTo>
                    <a:cubicBezTo>
                      <a:pt x="1555" y="2457"/>
                      <a:pt x="1555" y="2457"/>
                      <a:pt x="1529" y="2457"/>
                    </a:cubicBezTo>
                    <a:cubicBezTo>
                      <a:pt x="1529" y="2482"/>
                      <a:pt x="1529" y="2482"/>
                      <a:pt x="1504" y="2482"/>
                    </a:cubicBezTo>
                    <a:cubicBezTo>
                      <a:pt x="1504" y="2507"/>
                      <a:pt x="1479" y="2507"/>
                      <a:pt x="1454" y="2532"/>
                    </a:cubicBezTo>
                    <a:cubicBezTo>
                      <a:pt x="1454" y="2532"/>
                      <a:pt x="1429" y="2557"/>
                      <a:pt x="1404" y="2582"/>
                    </a:cubicBezTo>
                    <a:cubicBezTo>
                      <a:pt x="1379" y="2582"/>
                      <a:pt x="1379" y="2607"/>
                      <a:pt x="1354" y="2607"/>
                    </a:cubicBezTo>
                    <a:cubicBezTo>
                      <a:pt x="1329" y="2632"/>
                      <a:pt x="1329" y="2632"/>
                      <a:pt x="1304" y="2657"/>
                    </a:cubicBezTo>
                    <a:cubicBezTo>
                      <a:pt x="1304" y="2632"/>
                      <a:pt x="1304" y="2632"/>
                      <a:pt x="1304" y="2607"/>
                    </a:cubicBezTo>
                    <a:cubicBezTo>
                      <a:pt x="1304" y="2582"/>
                      <a:pt x="1279" y="2557"/>
                      <a:pt x="1279" y="2532"/>
                    </a:cubicBezTo>
                    <a:cubicBezTo>
                      <a:pt x="1279" y="2507"/>
                      <a:pt x="1279" y="2482"/>
                      <a:pt x="1254" y="2482"/>
                    </a:cubicBezTo>
                    <a:cubicBezTo>
                      <a:pt x="1254" y="2432"/>
                      <a:pt x="1254" y="2407"/>
                      <a:pt x="1229" y="2381"/>
                    </a:cubicBezTo>
                    <a:cubicBezTo>
                      <a:pt x="1229" y="2356"/>
                      <a:pt x="1229" y="2331"/>
                      <a:pt x="1204" y="2306"/>
                    </a:cubicBezTo>
                    <a:cubicBezTo>
                      <a:pt x="1204" y="2281"/>
                      <a:pt x="1204" y="2256"/>
                      <a:pt x="1179" y="2231"/>
                    </a:cubicBezTo>
                    <a:cubicBezTo>
                      <a:pt x="1179" y="2206"/>
                      <a:pt x="1154" y="2156"/>
                      <a:pt x="1154" y="2131"/>
                    </a:cubicBezTo>
                    <a:cubicBezTo>
                      <a:pt x="1154" y="2131"/>
                      <a:pt x="1154" y="2106"/>
                      <a:pt x="1154" y="2106"/>
                    </a:cubicBezTo>
                    <a:lnTo>
                      <a:pt x="1179" y="2106"/>
                    </a:lnTo>
                    <a:cubicBezTo>
                      <a:pt x="1229" y="2056"/>
                      <a:pt x="1279" y="2005"/>
                      <a:pt x="1329" y="1980"/>
                    </a:cubicBezTo>
                    <a:cubicBezTo>
                      <a:pt x="1354" y="1930"/>
                      <a:pt x="1404" y="1905"/>
                      <a:pt x="1454" y="1855"/>
                    </a:cubicBezTo>
                    <a:cubicBezTo>
                      <a:pt x="1479" y="1830"/>
                      <a:pt x="1479" y="1830"/>
                      <a:pt x="1504" y="1805"/>
                    </a:cubicBezTo>
                    <a:close/>
                    <a:moveTo>
                      <a:pt x="1655" y="0"/>
                    </a:moveTo>
                    <a:cubicBezTo>
                      <a:pt x="1630" y="0"/>
                      <a:pt x="1630" y="0"/>
                      <a:pt x="1630" y="26"/>
                    </a:cubicBezTo>
                    <a:cubicBezTo>
                      <a:pt x="1605" y="26"/>
                      <a:pt x="1605" y="26"/>
                      <a:pt x="1605" y="51"/>
                    </a:cubicBezTo>
                    <a:cubicBezTo>
                      <a:pt x="1529" y="176"/>
                      <a:pt x="1479" y="326"/>
                      <a:pt x="1429" y="452"/>
                    </a:cubicBezTo>
                    <a:cubicBezTo>
                      <a:pt x="1404" y="477"/>
                      <a:pt x="1379" y="527"/>
                      <a:pt x="1379" y="552"/>
                    </a:cubicBezTo>
                    <a:cubicBezTo>
                      <a:pt x="1354" y="527"/>
                      <a:pt x="1354" y="502"/>
                      <a:pt x="1354" y="477"/>
                    </a:cubicBezTo>
                    <a:cubicBezTo>
                      <a:pt x="1354" y="427"/>
                      <a:pt x="1329" y="376"/>
                      <a:pt x="1329" y="301"/>
                    </a:cubicBezTo>
                    <a:cubicBezTo>
                      <a:pt x="1304" y="251"/>
                      <a:pt x="1279" y="176"/>
                      <a:pt x="1279" y="126"/>
                    </a:cubicBezTo>
                    <a:cubicBezTo>
                      <a:pt x="1279" y="101"/>
                      <a:pt x="1254" y="76"/>
                      <a:pt x="1229" y="76"/>
                    </a:cubicBezTo>
                    <a:lnTo>
                      <a:pt x="1204" y="76"/>
                    </a:lnTo>
                    <a:cubicBezTo>
                      <a:pt x="1179" y="76"/>
                      <a:pt x="1154" y="101"/>
                      <a:pt x="1154" y="151"/>
                    </a:cubicBezTo>
                    <a:cubicBezTo>
                      <a:pt x="1179" y="201"/>
                      <a:pt x="1179" y="251"/>
                      <a:pt x="1204" y="326"/>
                    </a:cubicBezTo>
                    <a:cubicBezTo>
                      <a:pt x="1204" y="376"/>
                      <a:pt x="1229" y="427"/>
                      <a:pt x="1229" y="502"/>
                    </a:cubicBezTo>
                    <a:cubicBezTo>
                      <a:pt x="1254" y="527"/>
                      <a:pt x="1254" y="552"/>
                      <a:pt x="1254" y="577"/>
                    </a:cubicBezTo>
                    <a:cubicBezTo>
                      <a:pt x="1229" y="552"/>
                      <a:pt x="1179" y="552"/>
                      <a:pt x="1154" y="527"/>
                    </a:cubicBezTo>
                    <a:cubicBezTo>
                      <a:pt x="1103" y="502"/>
                      <a:pt x="1078" y="477"/>
                      <a:pt x="1028" y="477"/>
                    </a:cubicBezTo>
                    <a:cubicBezTo>
                      <a:pt x="978" y="452"/>
                      <a:pt x="928" y="427"/>
                      <a:pt x="903" y="401"/>
                    </a:cubicBezTo>
                    <a:cubicBezTo>
                      <a:pt x="878" y="376"/>
                      <a:pt x="878" y="376"/>
                      <a:pt x="853" y="376"/>
                    </a:cubicBezTo>
                    <a:cubicBezTo>
                      <a:pt x="828" y="376"/>
                      <a:pt x="828" y="401"/>
                      <a:pt x="803" y="401"/>
                    </a:cubicBezTo>
                    <a:cubicBezTo>
                      <a:pt x="778" y="452"/>
                      <a:pt x="803" y="477"/>
                      <a:pt x="828" y="502"/>
                    </a:cubicBezTo>
                    <a:cubicBezTo>
                      <a:pt x="878" y="527"/>
                      <a:pt x="903" y="552"/>
                      <a:pt x="953" y="577"/>
                    </a:cubicBezTo>
                    <a:cubicBezTo>
                      <a:pt x="1003" y="602"/>
                      <a:pt x="1028" y="627"/>
                      <a:pt x="1078" y="652"/>
                    </a:cubicBezTo>
                    <a:cubicBezTo>
                      <a:pt x="1103" y="652"/>
                      <a:pt x="1154" y="677"/>
                      <a:pt x="1179" y="702"/>
                    </a:cubicBezTo>
                    <a:cubicBezTo>
                      <a:pt x="1229" y="727"/>
                      <a:pt x="1254" y="727"/>
                      <a:pt x="1279" y="752"/>
                    </a:cubicBezTo>
                    <a:cubicBezTo>
                      <a:pt x="1279" y="777"/>
                      <a:pt x="1304" y="828"/>
                      <a:pt x="1304" y="853"/>
                    </a:cubicBezTo>
                    <a:cubicBezTo>
                      <a:pt x="1304" y="928"/>
                      <a:pt x="1329" y="978"/>
                      <a:pt x="1329" y="1028"/>
                    </a:cubicBezTo>
                    <a:cubicBezTo>
                      <a:pt x="1329" y="1053"/>
                      <a:pt x="1354" y="1053"/>
                      <a:pt x="1354" y="1053"/>
                    </a:cubicBezTo>
                    <a:cubicBezTo>
                      <a:pt x="1279" y="1053"/>
                      <a:pt x="1229" y="1028"/>
                      <a:pt x="1154" y="1003"/>
                    </a:cubicBezTo>
                    <a:cubicBezTo>
                      <a:pt x="1128" y="1003"/>
                      <a:pt x="1103" y="1003"/>
                      <a:pt x="1078" y="978"/>
                    </a:cubicBezTo>
                    <a:cubicBezTo>
                      <a:pt x="1053" y="978"/>
                      <a:pt x="1003" y="978"/>
                      <a:pt x="978" y="953"/>
                    </a:cubicBezTo>
                    <a:cubicBezTo>
                      <a:pt x="928" y="953"/>
                      <a:pt x="903" y="953"/>
                      <a:pt x="853" y="928"/>
                    </a:cubicBezTo>
                    <a:cubicBezTo>
                      <a:pt x="828" y="928"/>
                      <a:pt x="828" y="903"/>
                      <a:pt x="803" y="903"/>
                    </a:cubicBezTo>
                    <a:cubicBezTo>
                      <a:pt x="778" y="928"/>
                      <a:pt x="752" y="953"/>
                      <a:pt x="752" y="978"/>
                    </a:cubicBezTo>
                    <a:cubicBezTo>
                      <a:pt x="752" y="1003"/>
                      <a:pt x="752" y="1028"/>
                      <a:pt x="778" y="1053"/>
                    </a:cubicBezTo>
                    <a:cubicBezTo>
                      <a:pt x="778" y="1078"/>
                      <a:pt x="778" y="1103"/>
                      <a:pt x="803" y="1103"/>
                    </a:cubicBezTo>
                    <a:cubicBezTo>
                      <a:pt x="828" y="1178"/>
                      <a:pt x="853" y="1229"/>
                      <a:pt x="878" y="1279"/>
                    </a:cubicBezTo>
                    <a:cubicBezTo>
                      <a:pt x="903" y="1329"/>
                      <a:pt x="928" y="1379"/>
                      <a:pt x="953" y="1429"/>
                    </a:cubicBezTo>
                    <a:cubicBezTo>
                      <a:pt x="978" y="1454"/>
                      <a:pt x="978" y="1479"/>
                      <a:pt x="1003" y="1504"/>
                    </a:cubicBezTo>
                    <a:cubicBezTo>
                      <a:pt x="953" y="1479"/>
                      <a:pt x="903" y="1454"/>
                      <a:pt x="853" y="1454"/>
                    </a:cubicBezTo>
                    <a:cubicBezTo>
                      <a:pt x="778" y="1429"/>
                      <a:pt x="727" y="1404"/>
                      <a:pt x="652" y="1379"/>
                    </a:cubicBezTo>
                    <a:cubicBezTo>
                      <a:pt x="652" y="1379"/>
                      <a:pt x="652" y="1379"/>
                      <a:pt x="652" y="1354"/>
                    </a:cubicBezTo>
                    <a:lnTo>
                      <a:pt x="627" y="1354"/>
                    </a:lnTo>
                    <a:cubicBezTo>
                      <a:pt x="602" y="1304"/>
                      <a:pt x="577" y="1254"/>
                      <a:pt x="527" y="1203"/>
                    </a:cubicBezTo>
                    <a:cubicBezTo>
                      <a:pt x="527" y="1153"/>
                      <a:pt x="502" y="1128"/>
                      <a:pt x="477" y="1103"/>
                    </a:cubicBezTo>
                    <a:cubicBezTo>
                      <a:pt x="452" y="1053"/>
                      <a:pt x="427" y="1028"/>
                      <a:pt x="402" y="978"/>
                    </a:cubicBezTo>
                    <a:cubicBezTo>
                      <a:pt x="402" y="953"/>
                      <a:pt x="377" y="953"/>
                      <a:pt x="351" y="953"/>
                    </a:cubicBezTo>
                    <a:lnTo>
                      <a:pt x="326" y="953"/>
                    </a:lnTo>
                    <a:cubicBezTo>
                      <a:pt x="326" y="953"/>
                      <a:pt x="301" y="978"/>
                      <a:pt x="301" y="978"/>
                    </a:cubicBezTo>
                    <a:cubicBezTo>
                      <a:pt x="301" y="1003"/>
                      <a:pt x="301" y="1003"/>
                      <a:pt x="301" y="1028"/>
                    </a:cubicBezTo>
                    <a:cubicBezTo>
                      <a:pt x="351" y="1103"/>
                      <a:pt x="377" y="1178"/>
                      <a:pt x="402" y="1254"/>
                    </a:cubicBezTo>
                    <a:cubicBezTo>
                      <a:pt x="427" y="1279"/>
                      <a:pt x="427" y="1304"/>
                      <a:pt x="452" y="1329"/>
                    </a:cubicBezTo>
                    <a:cubicBezTo>
                      <a:pt x="402" y="1304"/>
                      <a:pt x="377" y="1304"/>
                      <a:pt x="326" y="1279"/>
                    </a:cubicBezTo>
                    <a:cubicBezTo>
                      <a:pt x="276" y="1254"/>
                      <a:pt x="201" y="1254"/>
                      <a:pt x="151" y="1229"/>
                    </a:cubicBezTo>
                    <a:cubicBezTo>
                      <a:pt x="126" y="1203"/>
                      <a:pt x="101" y="1203"/>
                      <a:pt x="76" y="1178"/>
                    </a:cubicBezTo>
                    <a:lnTo>
                      <a:pt x="51" y="1178"/>
                    </a:lnTo>
                    <a:cubicBezTo>
                      <a:pt x="26" y="1178"/>
                      <a:pt x="26" y="1178"/>
                      <a:pt x="1" y="1203"/>
                    </a:cubicBezTo>
                    <a:cubicBezTo>
                      <a:pt x="1" y="1229"/>
                      <a:pt x="1" y="1254"/>
                      <a:pt x="26" y="1254"/>
                    </a:cubicBezTo>
                    <a:cubicBezTo>
                      <a:pt x="76" y="1279"/>
                      <a:pt x="101" y="1304"/>
                      <a:pt x="151" y="1329"/>
                    </a:cubicBezTo>
                    <a:cubicBezTo>
                      <a:pt x="176" y="1354"/>
                      <a:pt x="201" y="1354"/>
                      <a:pt x="226" y="1354"/>
                    </a:cubicBezTo>
                    <a:cubicBezTo>
                      <a:pt x="276" y="1379"/>
                      <a:pt x="301" y="1379"/>
                      <a:pt x="326" y="1404"/>
                    </a:cubicBezTo>
                    <a:cubicBezTo>
                      <a:pt x="351" y="1404"/>
                      <a:pt x="402" y="1429"/>
                      <a:pt x="427" y="1429"/>
                    </a:cubicBezTo>
                    <a:cubicBezTo>
                      <a:pt x="402" y="1454"/>
                      <a:pt x="377" y="1454"/>
                      <a:pt x="377" y="1479"/>
                    </a:cubicBezTo>
                    <a:cubicBezTo>
                      <a:pt x="301" y="1529"/>
                      <a:pt x="251" y="1579"/>
                      <a:pt x="176" y="1604"/>
                    </a:cubicBezTo>
                    <a:cubicBezTo>
                      <a:pt x="151" y="1630"/>
                      <a:pt x="151" y="1680"/>
                      <a:pt x="176" y="1705"/>
                    </a:cubicBezTo>
                    <a:cubicBezTo>
                      <a:pt x="176" y="1705"/>
                      <a:pt x="201" y="1730"/>
                      <a:pt x="201" y="1730"/>
                    </a:cubicBezTo>
                    <a:lnTo>
                      <a:pt x="276" y="1730"/>
                    </a:lnTo>
                    <a:cubicBezTo>
                      <a:pt x="351" y="1680"/>
                      <a:pt x="427" y="1630"/>
                      <a:pt x="502" y="1554"/>
                    </a:cubicBezTo>
                    <a:cubicBezTo>
                      <a:pt x="527" y="1554"/>
                      <a:pt x="552" y="1529"/>
                      <a:pt x="602" y="1504"/>
                    </a:cubicBezTo>
                    <a:lnTo>
                      <a:pt x="677" y="1504"/>
                    </a:lnTo>
                    <a:cubicBezTo>
                      <a:pt x="727" y="1529"/>
                      <a:pt x="803" y="1554"/>
                      <a:pt x="853" y="1579"/>
                    </a:cubicBezTo>
                    <a:cubicBezTo>
                      <a:pt x="878" y="1579"/>
                      <a:pt x="903" y="1604"/>
                      <a:pt x="953" y="1604"/>
                    </a:cubicBezTo>
                    <a:cubicBezTo>
                      <a:pt x="928" y="1630"/>
                      <a:pt x="903" y="1630"/>
                      <a:pt x="878" y="1655"/>
                    </a:cubicBezTo>
                    <a:cubicBezTo>
                      <a:pt x="853" y="1680"/>
                      <a:pt x="828" y="1705"/>
                      <a:pt x="803" y="1705"/>
                    </a:cubicBezTo>
                    <a:cubicBezTo>
                      <a:pt x="778" y="1730"/>
                      <a:pt x="752" y="1755"/>
                      <a:pt x="727" y="1780"/>
                    </a:cubicBezTo>
                    <a:cubicBezTo>
                      <a:pt x="677" y="1830"/>
                      <a:pt x="602" y="1855"/>
                      <a:pt x="552" y="1905"/>
                    </a:cubicBezTo>
                    <a:cubicBezTo>
                      <a:pt x="552" y="1905"/>
                      <a:pt x="552" y="1905"/>
                      <a:pt x="552" y="1930"/>
                    </a:cubicBezTo>
                    <a:cubicBezTo>
                      <a:pt x="527" y="1930"/>
                      <a:pt x="527" y="1930"/>
                      <a:pt x="527" y="1955"/>
                    </a:cubicBezTo>
                    <a:cubicBezTo>
                      <a:pt x="502" y="1955"/>
                      <a:pt x="527" y="1980"/>
                      <a:pt x="552" y="2005"/>
                    </a:cubicBezTo>
                    <a:lnTo>
                      <a:pt x="602" y="2005"/>
                    </a:lnTo>
                    <a:cubicBezTo>
                      <a:pt x="602" y="2005"/>
                      <a:pt x="627" y="2031"/>
                      <a:pt x="652" y="2031"/>
                    </a:cubicBezTo>
                    <a:cubicBezTo>
                      <a:pt x="702" y="2031"/>
                      <a:pt x="752" y="2056"/>
                      <a:pt x="828" y="2056"/>
                    </a:cubicBezTo>
                    <a:cubicBezTo>
                      <a:pt x="878" y="2081"/>
                      <a:pt x="928" y="2106"/>
                      <a:pt x="978" y="2106"/>
                    </a:cubicBezTo>
                    <a:cubicBezTo>
                      <a:pt x="1003" y="2106"/>
                      <a:pt x="1003" y="2131"/>
                      <a:pt x="1003" y="2131"/>
                    </a:cubicBezTo>
                    <a:cubicBezTo>
                      <a:pt x="1003" y="2131"/>
                      <a:pt x="978" y="2131"/>
                      <a:pt x="978" y="2156"/>
                    </a:cubicBezTo>
                    <a:cubicBezTo>
                      <a:pt x="928" y="2181"/>
                      <a:pt x="878" y="2231"/>
                      <a:pt x="828" y="2281"/>
                    </a:cubicBezTo>
                    <a:cubicBezTo>
                      <a:pt x="828" y="2306"/>
                      <a:pt x="803" y="2331"/>
                      <a:pt x="778" y="2356"/>
                    </a:cubicBezTo>
                    <a:cubicBezTo>
                      <a:pt x="752" y="2331"/>
                      <a:pt x="752" y="2331"/>
                      <a:pt x="752" y="2331"/>
                    </a:cubicBezTo>
                    <a:cubicBezTo>
                      <a:pt x="677" y="2331"/>
                      <a:pt x="627" y="2306"/>
                      <a:pt x="552" y="2281"/>
                    </a:cubicBezTo>
                    <a:cubicBezTo>
                      <a:pt x="477" y="2281"/>
                      <a:pt x="402" y="2281"/>
                      <a:pt x="351" y="2256"/>
                    </a:cubicBezTo>
                    <a:lnTo>
                      <a:pt x="226" y="2256"/>
                    </a:lnTo>
                    <a:cubicBezTo>
                      <a:pt x="201" y="2256"/>
                      <a:pt x="176" y="2281"/>
                      <a:pt x="176" y="2306"/>
                    </a:cubicBezTo>
                    <a:cubicBezTo>
                      <a:pt x="176" y="2331"/>
                      <a:pt x="201" y="2381"/>
                      <a:pt x="226" y="2381"/>
                    </a:cubicBezTo>
                    <a:cubicBezTo>
                      <a:pt x="276" y="2407"/>
                      <a:pt x="326" y="2407"/>
                      <a:pt x="377" y="2432"/>
                    </a:cubicBezTo>
                    <a:cubicBezTo>
                      <a:pt x="427" y="2432"/>
                      <a:pt x="477" y="2432"/>
                      <a:pt x="502" y="2457"/>
                    </a:cubicBezTo>
                    <a:cubicBezTo>
                      <a:pt x="552" y="2457"/>
                      <a:pt x="602" y="2457"/>
                      <a:pt x="627" y="2482"/>
                    </a:cubicBezTo>
                    <a:cubicBezTo>
                      <a:pt x="602" y="2507"/>
                      <a:pt x="577" y="2532"/>
                      <a:pt x="552" y="2557"/>
                    </a:cubicBezTo>
                    <a:cubicBezTo>
                      <a:pt x="527" y="2582"/>
                      <a:pt x="477" y="2632"/>
                      <a:pt x="427" y="2657"/>
                    </a:cubicBezTo>
                    <a:cubicBezTo>
                      <a:pt x="377" y="2707"/>
                      <a:pt x="351" y="2732"/>
                      <a:pt x="301" y="2782"/>
                    </a:cubicBezTo>
                    <a:cubicBezTo>
                      <a:pt x="301" y="2782"/>
                      <a:pt x="301" y="2808"/>
                      <a:pt x="301" y="2833"/>
                    </a:cubicBezTo>
                    <a:lnTo>
                      <a:pt x="351" y="2833"/>
                    </a:lnTo>
                    <a:cubicBezTo>
                      <a:pt x="402" y="2782"/>
                      <a:pt x="427" y="2757"/>
                      <a:pt x="477" y="2707"/>
                    </a:cubicBezTo>
                    <a:cubicBezTo>
                      <a:pt x="527" y="2682"/>
                      <a:pt x="552" y="2632"/>
                      <a:pt x="602" y="2582"/>
                    </a:cubicBezTo>
                    <a:cubicBezTo>
                      <a:pt x="627" y="2557"/>
                      <a:pt x="652" y="2532"/>
                      <a:pt x="702" y="2507"/>
                    </a:cubicBezTo>
                    <a:cubicBezTo>
                      <a:pt x="702" y="2557"/>
                      <a:pt x="702" y="2632"/>
                      <a:pt x="702" y="2682"/>
                    </a:cubicBezTo>
                    <a:cubicBezTo>
                      <a:pt x="677" y="2782"/>
                      <a:pt x="677" y="2858"/>
                      <a:pt x="677" y="2958"/>
                    </a:cubicBezTo>
                    <a:cubicBezTo>
                      <a:pt x="677" y="2983"/>
                      <a:pt x="702" y="3008"/>
                      <a:pt x="727" y="3008"/>
                    </a:cubicBezTo>
                    <a:cubicBezTo>
                      <a:pt x="752" y="3008"/>
                      <a:pt x="778" y="2983"/>
                      <a:pt x="778" y="2958"/>
                    </a:cubicBezTo>
                    <a:cubicBezTo>
                      <a:pt x="778" y="2808"/>
                      <a:pt x="778" y="2632"/>
                      <a:pt x="778" y="2482"/>
                    </a:cubicBezTo>
                    <a:cubicBezTo>
                      <a:pt x="803" y="2457"/>
                      <a:pt x="803" y="2457"/>
                      <a:pt x="803" y="2432"/>
                    </a:cubicBezTo>
                    <a:cubicBezTo>
                      <a:pt x="803" y="2432"/>
                      <a:pt x="803" y="2432"/>
                      <a:pt x="803" y="2407"/>
                    </a:cubicBezTo>
                    <a:cubicBezTo>
                      <a:pt x="828" y="2381"/>
                      <a:pt x="853" y="2356"/>
                      <a:pt x="903" y="2331"/>
                    </a:cubicBezTo>
                    <a:cubicBezTo>
                      <a:pt x="928" y="2306"/>
                      <a:pt x="978" y="2256"/>
                      <a:pt x="1028" y="2206"/>
                    </a:cubicBezTo>
                    <a:cubicBezTo>
                      <a:pt x="1053" y="2231"/>
                      <a:pt x="1053" y="2256"/>
                      <a:pt x="1078" y="2281"/>
                    </a:cubicBezTo>
                    <a:cubicBezTo>
                      <a:pt x="1078" y="2306"/>
                      <a:pt x="1078" y="2331"/>
                      <a:pt x="1103" y="2356"/>
                    </a:cubicBezTo>
                    <a:cubicBezTo>
                      <a:pt x="1103" y="2381"/>
                      <a:pt x="1128" y="2407"/>
                      <a:pt x="1128" y="2432"/>
                    </a:cubicBezTo>
                    <a:cubicBezTo>
                      <a:pt x="1154" y="2457"/>
                      <a:pt x="1154" y="2482"/>
                      <a:pt x="1154" y="2507"/>
                    </a:cubicBezTo>
                    <a:cubicBezTo>
                      <a:pt x="1179" y="2532"/>
                      <a:pt x="1179" y="2557"/>
                      <a:pt x="1204" y="2582"/>
                    </a:cubicBezTo>
                    <a:cubicBezTo>
                      <a:pt x="1204" y="2607"/>
                      <a:pt x="1204" y="2607"/>
                      <a:pt x="1229" y="2632"/>
                    </a:cubicBezTo>
                    <a:cubicBezTo>
                      <a:pt x="1229" y="2657"/>
                      <a:pt x="1229" y="2682"/>
                      <a:pt x="1254" y="2682"/>
                    </a:cubicBezTo>
                    <a:cubicBezTo>
                      <a:pt x="1254" y="2707"/>
                      <a:pt x="1254" y="2707"/>
                      <a:pt x="1254" y="2707"/>
                    </a:cubicBezTo>
                    <a:cubicBezTo>
                      <a:pt x="1254" y="2707"/>
                      <a:pt x="1254" y="2732"/>
                      <a:pt x="1254" y="2732"/>
                    </a:cubicBezTo>
                    <a:cubicBezTo>
                      <a:pt x="1266" y="2745"/>
                      <a:pt x="1279" y="2751"/>
                      <a:pt x="1288" y="2751"/>
                    </a:cubicBezTo>
                    <a:cubicBezTo>
                      <a:pt x="1298" y="2751"/>
                      <a:pt x="1304" y="2745"/>
                      <a:pt x="1304" y="2732"/>
                    </a:cubicBezTo>
                    <a:cubicBezTo>
                      <a:pt x="1329" y="2732"/>
                      <a:pt x="1329" y="2707"/>
                      <a:pt x="1354" y="2707"/>
                    </a:cubicBezTo>
                    <a:cubicBezTo>
                      <a:pt x="1354" y="2682"/>
                      <a:pt x="1379" y="2682"/>
                      <a:pt x="1404" y="2657"/>
                    </a:cubicBezTo>
                    <a:cubicBezTo>
                      <a:pt x="1404" y="2657"/>
                      <a:pt x="1429" y="2632"/>
                      <a:pt x="1454" y="2632"/>
                    </a:cubicBezTo>
                    <a:cubicBezTo>
                      <a:pt x="1454" y="2607"/>
                      <a:pt x="1479" y="2582"/>
                      <a:pt x="1504" y="2582"/>
                    </a:cubicBezTo>
                    <a:cubicBezTo>
                      <a:pt x="1529" y="2557"/>
                      <a:pt x="1529" y="2557"/>
                      <a:pt x="1555" y="2532"/>
                    </a:cubicBezTo>
                    <a:cubicBezTo>
                      <a:pt x="1580" y="2532"/>
                      <a:pt x="1580" y="2507"/>
                      <a:pt x="1605" y="2482"/>
                    </a:cubicBezTo>
                    <a:cubicBezTo>
                      <a:pt x="1630" y="2482"/>
                      <a:pt x="1655" y="2457"/>
                      <a:pt x="1655" y="2457"/>
                    </a:cubicBezTo>
                    <a:cubicBezTo>
                      <a:pt x="1680" y="2482"/>
                      <a:pt x="1680" y="2507"/>
                      <a:pt x="1680" y="2557"/>
                    </a:cubicBezTo>
                    <a:cubicBezTo>
                      <a:pt x="1705" y="2607"/>
                      <a:pt x="1730" y="2682"/>
                      <a:pt x="1730" y="2757"/>
                    </a:cubicBezTo>
                    <a:lnTo>
                      <a:pt x="1730" y="2782"/>
                    </a:lnTo>
                    <a:cubicBezTo>
                      <a:pt x="1705" y="2808"/>
                      <a:pt x="1705" y="2833"/>
                      <a:pt x="1680" y="2858"/>
                    </a:cubicBezTo>
                    <a:cubicBezTo>
                      <a:pt x="1655" y="2908"/>
                      <a:pt x="1630" y="2958"/>
                      <a:pt x="1630" y="2983"/>
                    </a:cubicBezTo>
                    <a:cubicBezTo>
                      <a:pt x="1605" y="3033"/>
                      <a:pt x="1580" y="3058"/>
                      <a:pt x="1555" y="3083"/>
                    </a:cubicBezTo>
                    <a:cubicBezTo>
                      <a:pt x="1529" y="3133"/>
                      <a:pt x="1504" y="3183"/>
                      <a:pt x="1504" y="3234"/>
                    </a:cubicBezTo>
                    <a:cubicBezTo>
                      <a:pt x="1479" y="3234"/>
                      <a:pt x="1479" y="3259"/>
                      <a:pt x="1479" y="3259"/>
                    </a:cubicBezTo>
                    <a:cubicBezTo>
                      <a:pt x="1479" y="3284"/>
                      <a:pt x="1504" y="3309"/>
                      <a:pt x="1504" y="3309"/>
                    </a:cubicBezTo>
                    <a:cubicBezTo>
                      <a:pt x="1519" y="3316"/>
                      <a:pt x="1532" y="3319"/>
                      <a:pt x="1543" y="3319"/>
                    </a:cubicBezTo>
                    <a:cubicBezTo>
                      <a:pt x="1569" y="3319"/>
                      <a:pt x="1587" y="3301"/>
                      <a:pt x="1605" y="3284"/>
                    </a:cubicBezTo>
                    <a:cubicBezTo>
                      <a:pt x="1630" y="3259"/>
                      <a:pt x="1655" y="3234"/>
                      <a:pt x="1655" y="3209"/>
                    </a:cubicBezTo>
                    <a:cubicBezTo>
                      <a:pt x="1680" y="3158"/>
                      <a:pt x="1705" y="3133"/>
                      <a:pt x="1705" y="3108"/>
                    </a:cubicBezTo>
                    <a:cubicBezTo>
                      <a:pt x="1730" y="3058"/>
                      <a:pt x="1755" y="3008"/>
                      <a:pt x="1780" y="2958"/>
                    </a:cubicBezTo>
                    <a:cubicBezTo>
                      <a:pt x="1805" y="3008"/>
                      <a:pt x="1805" y="3083"/>
                      <a:pt x="1830" y="3133"/>
                    </a:cubicBezTo>
                    <a:cubicBezTo>
                      <a:pt x="1830" y="3209"/>
                      <a:pt x="1855" y="3259"/>
                      <a:pt x="1855" y="3334"/>
                    </a:cubicBezTo>
                    <a:cubicBezTo>
                      <a:pt x="1880" y="3359"/>
                      <a:pt x="1880" y="3384"/>
                      <a:pt x="1880" y="3409"/>
                    </a:cubicBezTo>
                    <a:cubicBezTo>
                      <a:pt x="1880" y="3459"/>
                      <a:pt x="1905" y="3484"/>
                      <a:pt x="1905" y="3509"/>
                    </a:cubicBezTo>
                    <a:cubicBezTo>
                      <a:pt x="1905" y="3534"/>
                      <a:pt x="1930" y="3534"/>
                      <a:pt x="1956" y="3534"/>
                    </a:cubicBezTo>
                    <a:cubicBezTo>
                      <a:pt x="1981" y="3534"/>
                      <a:pt x="2006" y="3509"/>
                      <a:pt x="2006" y="3484"/>
                    </a:cubicBezTo>
                    <a:cubicBezTo>
                      <a:pt x="1981" y="3434"/>
                      <a:pt x="1981" y="3384"/>
                      <a:pt x="1981" y="3309"/>
                    </a:cubicBezTo>
                    <a:cubicBezTo>
                      <a:pt x="1956" y="3259"/>
                      <a:pt x="1956" y="3183"/>
                      <a:pt x="1930" y="3133"/>
                    </a:cubicBezTo>
                    <a:cubicBezTo>
                      <a:pt x="1930" y="3058"/>
                      <a:pt x="1905" y="2983"/>
                      <a:pt x="1880" y="2908"/>
                    </a:cubicBezTo>
                    <a:lnTo>
                      <a:pt x="1880" y="2908"/>
                    </a:lnTo>
                    <a:cubicBezTo>
                      <a:pt x="1930" y="2933"/>
                      <a:pt x="2006" y="2958"/>
                      <a:pt x="2056" y="3008"/>
                    </a:cubicBezTo>
                    <a:cubicBezTo>
                      <a:pt x="2131" y="3058"/>
                      <a:pt x="2206" y="3108"/>
                      <a:pt x="2306" y="3133"/>
                    </a:cubicBezTo>
                    <a:cubicBezTo>
                      <a:pt x="2319" y="3146"/>
                      <a:pt x="2331" y="3152"/>
                      <a:pt x="2344" y="3152"/>
                    </a:cubicBezTo>
                    <a:cubicBezTo>
                      <a:pt x="2357" y="3152"/>
                      <a:pt x="2369" y="3146"/>
                      <a:pt x="2382" y="3133"/>
                    </a:cubicBezTo>
                    <a:cubicBezTo>
                      <a:pt x="2382" y="3108"/>
                      <a:pt x="2382" y="3058"/>
                      <a:pt x="2357" y="3058"/>
                    </a:cubicBezTo>
                    <a:cubicBezTo>
                      <a:pt x="2281" y="3008"/>
                      <a:pt x="2181" y="2933"/>
                      <a:pt x="2081" y="2883"/>
                    </a:cubicBezTo>
                    <a:cubicBezTo>
                      <a:pt x="2006" y="2833"/>
                      <a:pt x="1930" y="2782"/>
                      <a:pt x="1855" y="2757"/>
                    </a:cubicBezTo>
                    <a:cubicBezTo>
                      <a:pt x="1855" y="2757"/>
                      <a:pt x="1855" y="2732"/>
                      <a:pt x="1855" y="2732"/>
                    </a:cubicBezTo>
                    <a:cubicBezTo>
                      <a:pt x="1830" y="2657"/>
                      <a:pt x="1805" y="2557"/>
                      <a:pt x="1780" y="2482"/>
                    </a:cubicBezTo>
                    <a:lnTo>
                      <a:pt x="1855" y="2482"/>
                    </a:lnTo>
                    <a:cubicBezTo>
                      <a:pt x="1905" y="2507"/>
                      <a:pt x="1956" y="2507"/>
                      <a:pt x="2006" y="2532"/>
                    </a:cubicBezTo>
                    <a:cubicBezTo>
                      <a:pt x="2031" y="2532"/>
                      <a:pt x="2081" y="2557"/>
                      <a:pt x="2106" y="2557"/>
                    </a:cubicBezTo>
                    <a:cubicBezTo>
                      <a:pt x="2131" y="2557"/>
                      <a:pt x="2131" y="2582"/>
                      <a:pt x="2156" y="2582"/>
                    </a:cubicBezTo>
                    <a:cubicBezTo>
                      <a:pt x="2181" y="2582"/>
                      <a:pt x="2206" y="2582"/>
                      <a:pt x="2231" y="2607"/>
                    </a:cubicBezTo>
                    <a:lnTo>
                      <a:pt x="2331" y="2607"/>
                    </a:lnTo>
                    <a:cubicBezTo>
                      <a:pt x="2357" y="2607"/>
                      <a:pt x="2357" y="2582"/>
                      <a:pt x="2357" y="2557"/>
                    </a:cubicBezTo>
                    <a:cubicBezTo>
                      <a:pt x="2357" y="2557"/>
                      <a:pt x="2357" y="2557"/>
                      <a:pt x="2357" y="2532"/>
                    </a:cubicBezTo>
                    <a:cubicBezTo>
                      <a:pt x="2331" y="2432"/>
                      <a:pt x="2306" y="2331"/>
                      <a:pt x="2281" y="2231"/>
                    </a:cubicBezTo>
                    <a:cubicBezTo>
                      <a:pt x="2281" y="2181"/>
                      <a:pt x="2281" y="2131"/>
                      <a:pt x="2256" y="2106"/>
                    </a:cubicBezTo>
                    <a:cubicBezTo>
                      <a:pt x="2256" y="2081"/>
                      <a:pt x="2256" y="2081"/>
                      <a:pt x="2256" y="2056"/>
                    </a:cubicBezTo>
                    <a:cubicBezTo>
                      <a:pt x="2331" y="2081"/>
                      <a:pt x="2432" y="2106"/>
                      <a:pt x="2507" y="2131"/>
                    </a:cubicBezTo>
                    <a:cubicBezTo>
                      <a:pt x="2557" y="2156"/>
                      <a:pt x="2582" y="2156"/>
                      <a:pt x="2607" y="2181"/>
                    </a:cubicBezTo>
                    <a:lnTo>
                      <a:pt x="2632" y="2181"/>
                    </a:lnTo>
                    <a:cubicBezTo>
                      <a:pt x="2657" y="2281"/>
                      <a:pt x="2707" y="2356"/>
                      <a:pt x="2758" y="2457"/>
                    </a:cubicBezTo>
                    <a:cubicBezTo>
                      <a:pt x="2783" y="2482"/>
                      <a:pt x="2808" y="2532"/>
                      <a:pt x="2833" y="2557"/>
                    </a:cubicBezTo>
                    <a:cubicBezTo>
                      <a:pt x="2858" y="2607"/>
                      <a:pt x="2883" y="2657"/>
                      <a:pt x="2908" y="2707"/>
                    </a:cubicBezTo>
                    <a:cubicBezTo>
                      <a:pt x="2925" y="2707"/>
                      <a:pt x="2941" y="2718"/>
                      <a:pt x="2951" y="2718"/>
                    </a:cubicBezTo>
                    <a:cubicBezTo>
                      <a:pt x="2955" y="2718"/>
                      <a:pt x="2958" y="2716"/>
                      <a:pt x="2958" y="2707"/>
                    </a:cubicBezTo>
                    <a:cubicBezTo>
                      <a:pt x="2983" y="2707"/>
                      <a:pt x="2983" y="2682"/>
                      <a:pt x="2983" y="2657"/>
                    </a:cubicBezTo>
                    <a:cubicBezTo>
                      <a:pt x="2933" y="2582"/>
                      <a:pt x="2883" y="2482"/>
                      <a:pt x="2833" y="2407"/>
                    </a:cubicBezTo>
                    <a:cubicBezTo>
                      <a:pt x="2808" y="2331"/>
                      <a:pt x="2758" y="2281"/>
                      <a:pt x="2732" y="2206"/>
                    </a:cubicBezTo>
                    <a:lnTo>
                      <a:pt x="2732" y="2206"/>
                    </a:lnTo>
                    <a:cubicBezTo>
                      <a:pt x="2783" y="2231"/>
                      <a:pt x="2833" y="2231"/>
                      <a:pt x="2883" y="2256"/>
                    </a:cubicBezTo>
                    <a:cubicBezTo>
                      <a:pt x="2933" y="2281"/>
                      <a:pt x="3008" y="2306"/>
                      <a:pt x="3058" y="2306"/>
                    </a:cubicBezTo>
                    <a:cubicBezTo>
                      <a:pt x="3108" y="2331"/>
                      <a:pt x="3159" y="2356"/>
                      <a:pt x="3209" y="2356"/>
                    </a:cubicBezTo>
                    <a:cubicBezTo>
                      <a:pt x="3234" y="2356"/>
                      <a:pt x="3284" y="2356"/>
                      <a:pt x="3284" y="2331"/>
                    </a:cubicBezTo>
                    <a:cubicBezTo>
                      <a:pt x="3309" y="2306"/>
                      <a:pt x="3309" y="2256"/>
                      <a:pt x="3284" y="2231"/>
                    </a:cubicBezTo>
                    <a:cubicBezTo>
                      <a:pt x="3209" y="2206"/>
                      <a:pt x="3159" y="2181"/>
                      <a:pt x="3083" y="2156"/>
                    </a:cubicBezTo>
                    <a:cubicBezTo>
                      <a:pt x="3033" y="2131"/>
                      <a:pt x="2958" y="2106"/>
                      <a:pt x="2908" y="2106"/>
                    </a:cubicBezTo>
                    <a:cubicBezTo>
                      <a:pt x="2883" y="2081"/>
                      <a:pt x="2883" y="2081"/>
                      <a:pt x="2858" y="2081"/>
                    </a:cubicBezTo>
                    <a:cubicBezTo>
                      <a:pt x="2908" y="2056"/>
                      <a:pt x="2958" y="2056"/>
                      <a:pt x="3008" y="2031"/>
                    </a:cubicBezTo>
                    <a:cubicBezTo>
                      <a:pt x="3108" y="1980"/>
                      <a:pt x="3234" y="1955"/>
                      <a:pt x="3359" y="1905"/>
                    </a:cubicBezTo>
                    <a:cubicBezTo>
                      <a:pt x="3384" y="1880"/>
                      <a:pt x="3384" y="1855"/>
                      <a:pt x="3384" y="1805"/>
                    </a:cubicBezTo>
                    <a:cubicBezTo>
                      <a:pt x="3384" y="1780"/>
                      <a:pt x="3359" y="1780"/>
                      <a:pt x="3359" y="1755"/>
                    </a:cubicBezTo>
                    <a:lnTo>
                      <a:pt x="3284" y="1755"/>
                    </a:lnTo>
                    <a:cubicBezTo>
                      <a:pt x="3184" y="1780"/>
                      <a:pt x="3083" y="1830"/>
                      <a:pt x="2958" y="1880"/>
                    </a:cubicBezTo>
                    <a:cubicBezTo>
                      <a:pt x="2858" y="1905"/>
                      <a:pt x="2758" y="1955"/>
                      <a:pt x="2632" y="1980"/>
                    </a:cubicBezTo>
                    <a:cubicBezTo>
                      <a:pt x="2632" y="1980"/>
                      <a:pt x="2607" y="2005"/>
                      <a:pt x="2607" y="2005"/>
                    </a:cubicBezTo>
                    <a:cubicBezTo>
                      <a:pt x="2582" y="1980"/>
                      <a:pt x="2557" y="1980"/>
                      <a:pt x="2532" y="1980"/>
                    </a:cubicBezTo>
                    <a:cubicBezTo>
                      <a:pt x="2457" y="1955"/>
                      <a:pt x="2382" y="1930"/>
                      <a:pt x="2306" y="1905"/>
                    </a:cubicBezTo>
                    <a:cubicBezTo>
                      <a:pt x="2331" y="1880"/>
                      <a:pt x="2357" y="1880"/>
                      <a:pt x="2382" y="1855"/>
                    </a:cubicBezTo>
                    <a:cubicBezTo>
                      <a:pt x="2432" y="1830"/>
                      <a:pt x="2457" y="1830"/>
                      <a:pt x="2507" y="1805"/>
                    </a:cubicBezTo>
                    <a:cubicBezTo>
                      <a:pt x="2557" y="1780"/>
                      <a:pt x="2607" y="1755"/>
                      <a:pt x="2632" y="1730"/>
                    </a:cubicBezTo>
                    <a:cubicBezTo>
                      <a:pt x="2682" y="1705"/>
                      <a:pt x="2707" y="1680"/>
                      <a:pt x="2758" y="1655"/>
                    </a:cubicBezTo>
                    <a:cubicBezTo>
                      <a:pt x="2758" y="1655"/>
                      <a:pt x="2783" y="1630"/>
                      <a:pt x="2783" y="1630"/>
                    </a:cubicBezTo>
                    <a:cubicBezTo>
                      <a:pt x="2808" y="1604"/>
                      <a:pt x="2833" y="1579"/>
                      <a:pt x="2808" y="1554"/>
                    </a:cubicBezTo>
                    <a:cubicBezTo>
                      <a:pt x="2783" y="1529"/>
                      <a:pt x="2758" y="1504"/>
                      <a:pt x="2732" y="1504"/>
                    </a:cubicBezTo>
                    <a:cubicBezTo>
                      <a:pt x="2707" y="1479"/>
                      <a:pt x="2657" y="1454"/>
                      <a:pt x="2607" y="1429"/>
                    </a:cubicBezTo>
                    <a:cubicBezTo>
                      <a:pt x="2557" y="1429"/>
                      <a:pt x="2507" y="1404"/>
                      <a:pt x="2457" y="1404"/>
                    </a:cubicBezTo>
                    <a:cubicBezTo>
                      <a:pt x="2435" y="1382"/>
                      <a:pt x="2395" y="1361"/>
                      <a:pt x="2353" y="1339"/>
                    </a:cubicBezTo>
                    <a:lnTo>
                      <a:pt x="2353" y="1339"/>
                    </a:lnTo>
                    <a:cubicBezTo>
                      <a:pt x="2355" y="1343"/>
                      <a:pt x="2357" y="1348"/>
                      <a:pt x="2357" y="1354"/>
                    </a:cubicBezTo>
                    <a:cubicBezTo>
                      <a:pt x="2306" y="1329"/>
                      <a:pt x="2256" y="1304"/>
                      <a:pt x="2231" y="1279"/>
                    </a:cubicBezTo>
                    <a:cubicBezTo>
                      <a:pt x="2206" y="1279"/>
                      <a:pt x="2181" y="1254"/>
                      <a:pt x="2131" y="1254"/>
                    </a:cubicBezTo>
                    <a:lnTo>
                      <a:pt x="2181" y="1229"/>
                    </a:lnTo>
                    <a:cubicBezTo>
                      <a:pt x="2206" y="1178"/>
                      <a:pt x="2256" y="1153"/>
                      <a:pt x="2306" y="1103"/>
                    </a:cubicBezTo>
                    <a:cubicBezTo>
                      <a:pt x="2331" y="1078"/>
                      <a:pt x="2382" y="1053"/>
                      <a:pt x="2407" y="1028"/>
                    </a:cubicBezTo>
                    <a:cubicBezTo>
                      <a:pt x="2407" y="1053"/>
                      <a:pt x="2432" y="1053"/>
                      <a:pt x="2432" y="1053"/>
                    </a:cubicBezTo>
                    <a:cubicBezTo>
                      <a:pt x="2507" y="1078"/>
                      <a:pt x="2582" y="1103"/>
                      <a:pt x="2682" y="1128"/>
                    </a:cubicBezTo>
                    <a:cubicBezTo>
                      <a:pt x="2758" y="1153"/>
                      <a:pt x="2858" y="1178"/>
                      <a:pt x="2933" y="1203"/>
                    </a:cubicBezTo>
                    <a:cubicBezTo>
                      <a:pt x="2983" y="1203"/>
                      <a:pt x="3008" y="1178"/>
                      <a:pt x="3033" y="1153"/>
                    </a:cubicBezTo>
                    <a:cubicBezTo>
                      <a:pt x="3033" y="1103"/>
                      <a:pt x="3008" y="1078"/>
                      <a:pt x="2983" y="1078"/>
                    </a:cubicBezTo>
                    <a:cubicBezTo>
                      <a:pt x="2908" y="1028"/>
                      <a:pt x="2808" y="1003"/>
                      <a:pt x="2707" y="978"/>
                    </a:cubicBezTo>
                    <a:cubicBezTo>
                      <a:pt x="2657" y="978"/>
                      <a:pt x="2582" y="953"/>
                      <a:pt x="2532" y="928"/>
                    </a:cubicBezTo>
                    <a:cubicBezTo>
                      <a:pt x="2557" y="903"/>
                      <a:pt x="2582" y="903"/>
                      <a:pt x="2582" y="878"/>
                    </a:cubicBezTo>
                    <a:cubicBezTo>
                      <a:pt x="2607" y="853"/>
                      <a:pt x="2632" y="853"/>
                      <a:pt x="2657" y="828"/>
                    </a:cubicBezTo>
                    <a:cubicBezTo>
                      <a:pt x="2682" y="802"/>
                      <a:pt x="2707" y="777"/>
                      <a:pt x="2732" y="777"/>
                    </a:cubicBezTo>
                    <a:cubicBezTo>
                      <a:pt x="2783" y="727"/>
                      <a:pt x="2808" y="702"/>
                      <a:pt x="2858" y="652"/>
                    </a:cubicBezTo>
                    <a:cubicBezTo>
                      <a:pt x="2883" y="652"/>
                      <a:pt x="2883" y="627"/>
                      <a:pt x="2858" y="602"/>
                    </a:cubicBezTo>
                    <a:lnTo>
                      <a:pt x="2808" y="602"/>
                    </a:lnTo>
                    <a:cubicBezTo>
                      <a:pt x="2758" y="627"/>
                      <a:pt x="2707" y="677"/>
                      <a:pt x="2682" y="702"/>
                    </a:cubicBezTo>
                    <a:cubicBezTo>
                      <a:pt x="2632" y="752"/>
                      <a:pt x="2582" y="777"/>
                      <a:pt x="2532" y="828"/>
                    </a:cubicBezTo>
                    <a:cubicBezTo>
                      <a:pt x="2532" y="828"/>
                      <a:pt x="2532" y="853"/>
                      <a:pt x="2507" y="853"/>
                    </a:cubicBezTo>
                    <a:cubicBezTo>
                      <a:pt x="2507" y="802"/>
                      <a:pt x="2507" y="777"/>
                      <a:pt x="2507" y="727"/>
                    </a:cubicBezTo>
                    <a:cubicBezTo>
                      <a:pt x="2507" y="627"/>
                      <a:pt x="2507" y="552"/>
                      <a:pt x="2507" y="452"/>
                    </a:cubicBezTo>
                    <a:cubicBezTo>
                      <a:pt x="2507" y="427"/>
                      <a:pt x="2482" y="376"/>
                      <a:pt x="2457" y="376"/>
                    </a:cubicBezTo>
                    <a:cubicBezTo>
                      <a:pt x="2407" y="376"/>
                      <a:pt x="2382" y="401"/>
                      <a:pt x="2382" y="452"/>
                    </a:cubicBezTo>
                    <a:cubicBezTo>
                      <a:pt x="2382" y="527"/>
                      <a:pt x="2382" y="627"/>
                      <a:pt x="2382" y="702"/>
                    </a:cubicBezTo>
                    <a:cubicBezTo>
                      <a:pt x="2382" y="802"/>
                      <a:pt x="2357" y="878"/>
                      <a:pt x="2357" y="953"/>
                    </a:cubicBezTo>
                    <a:cubicBezTo>
                      <a:pt x="2357" y="953"/>
                      <a:pt x="2357" y="978"/>
                      <a:pt x="2357" y="978"/>
                    </a:cubicBezTo>
                    <a:cubicBezTo>
                      <a:pt x="2331" y="1003"/>
                      <a:pt x="2306" y="1028"/>
                      <a:pt x="2256" y="1053"/>
                    </a:cubicBezTo>
                    <a:cubicBezTo>
                      <a:pt x="2206" y="1103"/>
                      <a:pt x="2181" y="1128"/>
                      <a:pt x="2131" y="1178"/>
                    </a:cubicBezTo>
                    <a:cubicBezTo>
                      <a:pt x="2131" y="1153"/>
                      <a:pt x="2131" y="1153"/>
                      <a:pt x="2131" y="1153"/>
                    </a:cubicBezTo>
                    <a:cubicBezTo>
                      <a:pt x="2106" y="1078"/>
                      <a:pt x="2106" y="1028"/>
                      <a:pt x="2106" y="978"/>
                    </a:cubicBezTo>
                    <a:cubicBezTo>
                      <a:pt x="2081" y="928"/>
                      <a:pt x="2081" y="878"/>
                      <a:pt x="2056" y="828"/>
                    </a:cubicBezTo>
                    <a:cubicBezTo>
                      <a:pt x="2056" y="802"/>
                      <a:pt x="2056" y="777"/>
                      <a:pt x="2056" y="777"/>
                    </a:cubicBezTo>
                    <a:cubicBezTo>
                      <a:pt x="2056" y="752"/>
                      <a:pt x="2031" y="727"/>
                      <a:pt x="2031" y="702"/>
                    </a:cubicBezTo>
                    <a:cubicBezTo>
                      <a:pt x="2031" y="677"/>
                      <a:pt x="2031" y="677"/>
                      <a:pt x="2031" y="677"/>
                    </a:cubicBezTo>
                    <a:cubicBezTo>
                      <a:pt x="2031" y="677"/>
                      <a:pt x="2006" y="652"/>
                      <a:pt x="1981" y="652"/>
                    </a:cubicBezTo>
                    <a:lnTo>
                      <a:pt x="1956" y="652"/>
                    </a:lnTo>
                    <a:cubicBezTo>
                      <a:pt x="1930" y="677"/>
                      <a:pt x="1905" y="702"/>
                      <a:pt x="1880" y="702"/>
                    </a:cubicBezTo>
                    <a:cubicBezTo>
                      <a:pt x="1855" y="727"/>
                      <a:pt x="1830" y="752"/>
                      <a:pt x="1805" y="777"/>
                    </a:cubicBezTo>
                    <a:cubicBezTo>
                      <a:pt x="1780" y="802"/>
                      <a:pt x="1755" y="828"/>
                      <a:pt x="1730" y="853"/>
                    </a:cubicBezTo>
                    <a:cubicBezTo>
                      <a:pt x="1705" y="878"/>
                      <a:pt x="1680" y="878"/>
                      <a:pt x="1655" y="903"/>
                    </a:cubicBezTo>
                    <a:cubicBezTo>
                      <a:pt x="1630" y="928"/>
                      <a:pt x="1605" y="953"/>
                      <a:pt x="1605" y="978"/>
                    </a:cubicBezTo>
                    <a:cubicBezTo>
                      <a:pt x="1580" y="978"/>
                      <a:pt x="1555" y="1003"/>
                      <a:pt x="1555" y="1028"/>
                    </a:cubicBezTo>
                    <a:cubicBezTo>
                      <a:pt x="1504" y="1053"/>
                      <a:pt x="1479" y="1078"/>
                      <a:pt x="1454" y="1103"/>
                    </a:cubicBezTo>
                    <a:cubicBezTo>
                      <a:pt x="1454" y="1078"/>
                      <a:pt x="1454" y="1053"/>
                      <a:pt x="1454" y="1028"/>
                    </a:cubicBezTo>
                    <a:cubicBezTo>
                      <a:pt x="1429" y="978"/>
                      <a:pt x="1429" y="903"/>
                      <a:pt x="1404" y="853"/>
                    </a:cubicBezTo>
                    <a:cubicBezTo>
                      <a:pt x="1404" y="828"/>
                      <a:pt x="1404" y="802"/>
                      <a:pt x="1404" y="777"/>
                    </a:cubicBezTo>
                    <a:cubicBezTo>
                      <a:pt x="1404" y="777"/>
                      <a:pt x="1404" y="752"/>
                      <a:pt x="1429" y="752"/>
                    </a:cubicBezTo>
                    <a:cubicBezTo>
                      <a:pt x="1454" y="702"/>
                      <a:pt x="1479" y="652"/>
                      <a:pt x="1504" y="602"/>
                    </a:cubicBezTo>
                    <a:cubicBezTo>
                      <a:pt x="1529" y="552"/>
                      <a:pt x="1555" y="477"/>
                      <a:pt x="1580" y="427"/>
                    </a:cubicBezTo>
                    <a:cubicBezTo>
                      <a:pt x="1605" y="376"/>
                      <a:pt x="1605" y="326"/>
                      <a:pt x="1630" y="276"/>
                    </a:cubicBezTo>
                    <a:cubicBezTo>
                      <a:pt x="1655" y="201"/>
                      <a:pt x="1680" y="151"/>
                      <a:pt x="1705" y="76"/>
                    </a:cubicBezTo>
                    <a:cubicBezTo>
                      <a:pt x="1705" y="51"/>
                      <a:pt x="1680" y="26"/>
                      <a:pt x="16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794;p38"/>
              <p:cNvSpPr/>
              <p:nvPr/>
            </p:nvSpPr>
            <p:spPr>
              <a:xfrm>
                <a:off x="5190000" y="1161050"/>
                <a:ext cx="9425" cy="5025"/>
              </a:xfrm>
              <a:custGeom>
                <a:avLst/>
                <a:gdLst/>
                <a:ahLst/>
                <a:cxnLst/>
                <a:rect l="l" t="t" r="r" b="b"/>
                <a:pathLst>
                  <a:path w="377" h="201" extrusionOk="0">
                    <a:moveTo>
                      <a:pt x="126" y="0"/>
                    </a:moveTo>
                    <a:cubicBezTo>
                      <a:pt x="101" y="26"/>
                      <a:pt x="51" y="51"/>
                      <a:pt x="26" y="76"/>
                    </a:cubicBezTo>
                    <a:cubicBezTo>
                      <a:pt x="1" y="76"/>
                      <a:pt x="1" y="126"/>
                      <a:pt x="1" y="151"/>
                    </a:cubicBezTo>
                    <a:cubicBezTo>
                      <a:pt x="26" y="176"/>
                      <a:pt x="26" y="176"/>
                      <a:pt x="51" y="201"/>
                    </a:cubicBezTo>
                    <a:cubicBezTo>
                      <a:pt x="51" y="201"/>
                      <a:pt x="76" y="201"/>
                      <a:pt x="101" y="176"/>
                    </a:cubicBezTo>
                    <a:cubicBezTo>
                      <a:pt x="176" y="126"/>
                      <a:pt x="251" y="76"/>
                      <a:pt x="327" y="26"/>
                    </a:cubicBezTo>
                    <a:cubicBezTo>
                      <a:pt x="352" y="0"/>
                      <a:pt x="352" y="0"/>
                      <a:pt x="3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795;p38"/>
              <p:cNvSpPr/>
              <p:nvPr/>
            </p:nvSpPr>
            <p:spPr>
              <a:xfrm>
                <a:off x="5190000" y="1161050"/>
                <a:ext cx="80850" cy="50150"/>
              </a:xfrm>
              <a:custGeom>
                <a:avLst/>
                <a:gdLst/>
                <a:ahLst/>
                <a:cxnLst/>
                <a:rect l="l" t="t" r="r" b="b"/>
                <a:pathLst>
                  <a:path w="3234" h="2006" extrusionOk="0">
                    <a:moveTo>
                      <a:pt x="878" y="101"/>
                    </a:moveTo>
                    <a:cubicBezTo>
                      <a:pt x="953" y="126"/>
                      <a:pt x="1003" y="151"/>
                      <a:pt x="1053" y="176"/>
                    </a:cubicBezTo>
                    <a:cubicBezTo>
                      <a:pt x="1104" y="176"/>
                      <a:pt x="1179" y="201"/>
                      <a:pt x="1229" y="226"/>
                    </a:cubicBezTo>
                    <a:cubicBezTo>
                      <a:pt x="1229" y="226"/>
                      <a:pt x="1229" y="226"/>
                      <a:pt x="1229" y="251"/>
                    </a:cubicBezTo>
                    <a:cubicBezTo>
                      <a:pt x="1179" y="276"/>
                      <a:pt x="1129" y="326"/>
                      <a:pt x="1079" y="351"/>
                    </a:cubicBezTo>
                    <a:cubicBezTo>
                      <a:pt x="1053" y="401"/>
                      <a:pt x="1003" y="452"/>
                      <a:pt x="953" y="477"/>
                    </a:cubicBezTo>
                    <a:cubicBezTo>
                      <a:pt x="928" y="502"/>
                      <a:pt x="928" y="502"/>
                      <a:pt x="903" y="527"/>
                    </a:cubicBezTo>
                    <a:cubicBezTo>
                      <a:pt x="878" y="527"/>
                      <a:pt x="853" y="502"/>
                      <a:pt x="828" y="502"/>
                    </a:cubicBezTo>
                    <a:cubicBezTo>
                      <a:pt x="778" y="477"/>
                      <a:pt x="728" y="477"/>
                      <a:pt x="678" y="452"/>
                    </a:cubicBezTo>
                    <a:cubicBezTo>
                      <a:pt x="602" y="427"/>
                      <a:pt x="552" y="427"/>
                      <a:pt x="502" y="401"/>
                    </a:cubicBezTo>
                    <a:lnTo>
                      <a:pt x="477" y="401"/>
                    </a:lnTo>
                    <a:cubicBezTo>
                      <a:pt x="477" y="376"/>
                      <a:pt x="502" y="376"/>
                      <a:pt x="527" y="351"/>
                    </a:cubicBezTo>
                    <a:cubicBezTo>
                      <a:pt x="527" y="326"/>
                      <a:pt x="552" y="326"/>
                      <a:pt x="577" y="301"/>
                    </a:cubicBezTo>
                    <a:cubicBezTo>
                      <a:pt x="602" y="301"/>
                      <a:pt x="627" y="276"/>
                      <a:pt x="652" y="251"/>
                    </a:cubicBezTo>
                    <a:cubicBezTo>
                      <a:pt x="678" y="226"/>
                      <a:pt x="728" y="201"/>
                      <a:pt x="778" y="176"/>
                    </a:cubicBezTo>
                    <a:cubicBezTo>
                      <a:pt x="803" y="151"/>
                      <a:pt x="803" y="151"/>
                      <a:pt x="828" y="126"/>
                    </a:cubicBezTo>
                    <a:cubicBezTo>
                      <a:pt x="853" y="126"/>
                      <a:pt x="878" y="101"/>
                      <a:pt x="878" y="101"/>
                    </a:cubicBezTo>
                    <a:close/>
                    <a:moveTo>
                      <a:pt x="1480" y="301"/>
                    </a:moveTo>
                    <a:lnTo>
                      <a:pt x="1480" y="301"/>
                    </a:lnTo>
                    <a:cubicBezTo>
                      <a:pt x="1655" y="376"/>
                      <a:pt x="1805" y="427"/>
                      <a:pt x="1981" y="477"/>
                    </a:cubicBezTo>
                    <a:lnTo>
                      <a:pt x="2006" y="477"/>
                    </a:lnTo>
                    <a:cubicBezTo>
                      <a:pt x="2006" y="502"/>
                      <a:pt x="2006" y="527"/>
                      <a:pt x="2006" y="552"/>
                    </a:cubicBezTo>
                    <a:cubicBezTo>
                      <a:pt x="2006" y="602"/>
                      <a:pt x="2031" y="627"/>
                      <a:pt x="2031" y="677"/>
                    </a:cubicBezTo>
                    <a:cubicBezTo>
                      <a:pt x="2056" y="752"/>
                      <a:pt x="2056" y="803"/>
                      <a:pt x="2081" y="878"/>
                    </a:cubicBezTo>
                    <a:cubicBezTo>
                      <a:pt x="2081" y="903"/>
                      <a:pt x="2106" y="928"/>
                      <a:pt x="2106" y="953"/>
                    </a:cubicBezTo>
                    <a:lnTo>
                      <a:pt x="1981" y="953"/>
                    </a:lnTo>
                    <a:cubicBezTo>
                      <a:pt x="1931" y="928"/>
                      <a:pt x="1906" y="928"/>
                      <a:pt x="1881" y="928"/>
                    </a:cubicBezTo>
                    <a:cubicBezTo>
                      <a:pt x="1855" y="928"/>
                      <a:pt x="1830" y="928"/>
                      <a:pt x="1805" y="903"/>
                    </a:cubicBezTo>
                    <a:lnTo>
                      <a:pt x="1755" y="903"/>
                    </a:lnTo>
                    <a:cubicBezTo>
                      <a:pt x="1730" y="878"/>
                      <a:pt x="1705" y="878"/>
                      <a:pt x="1680" y="878"/>
                    </a:cubicBezTo>
                    <a:cubicBezTo>
                      <a:pt x="1655" y="878"/>
                      <a:pt x="1655" y="878"/>
                      <a:pt x="1630" y="853"/>
                    </a:cubicBezTo>
                    <a:lnTo>
                      <a:pt x="1605" y="853"/>
                    </a:lnTo>
                    <a:cubicBezTo>
                      <a:pt x="1605" y="828"/>
                      <a:pt x="1605" y="828"/>
                      <a:pt x="1580" y="803"/>
                    </a:cubicBezTo>
                    <a:cubicBezTo>
                      <a:pt x="1555" y="677"/>
                      <a:pt x="1530" y="552"/>
                      <a:pt x="1505" y="452"/>
                    </a:cubicBezTo>
                    <a:cubicBezTo>
                      <a:pt x="1505" y="401"/>
                      <a:pt x="1480" y="351"/>
                      <a:pt x="1480" y="301"/>
                    </a:cubicBezTo>
                    <a:close/>
                    <a:moveTo>
                      <a:pt x="1379" y="276"/>
                    </a:moveTo>
                    <a:cubicBezTo>
                      <a:pt x="1379" y="326"/>
                      <a:pt x="1404" y="376"/>
                      <a:pt x="1404" y="427"/>
                    </a:cubicBezTo>
                    <a:cubicBezTo>
                      <a:pt x="1429" y="552"/>
                      <a:pt x="1454" y="677"/>
                      <a:pt x="1480" y="803"/>
                    </a:cubicBezTo>
                    <a:cubicBezTo>
                      <a:pt x="1480" y="828"/>
                      <a:pt x="1454" y="828"/>
                      <a:pt x="1454" y="853"/>
                    </a:cubicBezTo>
                    <a:cubicBezTo>
                      <a:pt x="1429" y="853"/>
                      <a:pt x="1429" y="878"/>
                      <a:pt x="1404" y="903"/>
                    </a:cubicBezTo>
                    <a:cubicBezTo>
                      <a:pt x="1404" y="903"/>
                      <a:pt x="1379" y="903"/>
                      <a:pt x="1379" y="928"/>
                    </a:cubicBezTo>
                    <a:cubicBezTo>
                      <a:pt x="1379" y="928"/>
                      <a:pt x="1354" y="928"/>
                      <a:pt x="1354" y="953"/>
                    </a:cubicBezTo>
                    <a:cubicBezTo>
                      <a:pt x="1329" y="953"/>
                      <a:pt x="1304" y="978"/>
                      <a:pt x="1304" y="978"/>
                    </a:cubicBezTo>
                    <a:cubicBezTo>
                      <a:pt x="1279" y="1003"/>
                      <a:pt x="1254" y="1003"/>
                      <a:pt x="1229" y="1028"/>
                    </a:cubicBezTo>
                    <a:cubicBezTo>
                      <a:pt x="1229" y="1028"/>
                      <a:pt x="1204" y="1053"/>
                      <a:pt x="1179" y="1078"/>
                    </a:cubicBezTo>
                    <a:cubicBezTo>
                      <a:pt x="1179" y="1078"/>
                      <a:pt x="1154" y="1078"/>
                      <a:pt x="1154" y="1103"/>
                    </a:cubicBezTo>
                    <a:cubicBezTo>
                      <a:pt x="1154" y="1078"/>
                      <a:pt x="1129" y="1078"/>
                      <a:pt x="1129" y="1053"/>
                    </a:cubicBezTo>
                    <a:cubicBezTo>
                      <a:pt x="1129" y="1028"/>
                      <a:pt x="1129" y="1028"/>
                      <a:pt x="1129" y="1003"/>
                    </a:cubicBezTo>
                    <a:cubicBezTo>
                      <a:pt x="1104" y="978"/>
                      <a:pt x="1104" y="953"/>
                      <a:pt x="1104" y="928"/>
                    </a:cubicBezTo>
                    <a:cubicBezTo>
                      <a:pt x="1079" y="903"/>
                      <a:pt x="1079" y="878"/>
                      <a:pt x="1079" y="853"/>
                    </a:cubicBezTo>
                    <a:cubicBezTo>
                      <a:pt x="1053" y="828"/>
                      <a:pt x="1053" y="803"/>
                      <a:pt x="1053" y="777"/>
                    </a:cubicBezTo>
                    <a:cubicBezTo>
                      <a:pt x="1028" y="752"/>
                      <a:pt x="1028" y="727"/>
                      <a:pt x="1028" y="702"/>
                    </a:cubicBezTo>
                    <a:cubicBezTo>
                      <a:pt x="1003" y="652"/>
                      <a:pt x="1003" y="602"/>
                      <a:pt x="978" y="577"/>
                    </a:cubicBezTo>
                    <a:cubicBezTo>
                      <a:pt x="978" y="552"/>
                      <a:pt x="1003" y="552"/>
                      <a:pt x="1003" y="552"/>
                    </a:cubicBezTo>
                    <a:cubicBezTo>
                      <a:pt x="1053" y="502"/>
                      <a:pt x="1104" y="477"/>
                      <a:pt x="1154" y="427"/>
                    </a:cubicBezTo>
                    <a:cubicBezTo>
                      <a:pt x="1204" y="401"/>
                      <a:pt x="1254" y="351"/>
                      <a:pt x="1304" y="301"/>
                    </a:cubicBezTo>
                    <a:cubicBezTo>
                      <a:pt x="1304" y="301"/>
                      <a:pt x="1329" y="276"/>
                      <a:pt x="1354" y="276"/>
                    </a:cubicBezTo>
                    <a:close/>
                    <a:moveTo>
                      <a:pt x="577" y="0"/>
                    </a:moveTo>
                    <a:cubicBezTo>
                      <a:pt x="627" y="0"/>
                      <a:pt x="652" y="26"/>
                      <a:pt x="703" y="26"/>
                    </a:cubicBezTo>
                    <a:cubicBezTo>
                      <a:pt x="728" y="26"/>
                      <a:pt x="753" y="51"/>
                      <a:pt x="778" y="51"/>
                    </a:cubicBezTo>
                    <a:cubicBezTo>
                      <a:pt x="753" y="76"/>
                      <a:pt x="728" y="101"/>
                      <a:pt x="703" y="101"/>
                    </a:cubicBezTo>
                    <a:cubicBezTo>
                      <a:pt x="678" y="126"/>
                      <a:pt x="652" y="151"/>
                      <a:pt x="627" y="176"/>
                    </a:cubicBezTo>
                    <a:cubicBezTo>
                      <a:pt x="627" y="201"/>
                      <a:pt x="602" y="201"/>
                      <a:pt x="577" y="226"/>
                    </a:cubicBezTo>
                    <a:cubicBezTo>
                      <a:pt x="502" y="276"/>
                      <a:pt x="452" y="326"/>
                      <a:pt x="402" y="376"/>
                    </a:cubicBezTo>
                    <a:cubicBezTo>
                      <a:pt x="377" y="376"/>
                      <a:pt x="352" y="376"/>
                      <a:pt x="352" y="401"/>
                    </a:cubicBezTo>
                    <a:cubicBezTo>
                      <a:pt x="352" y="427"/>
                      <a:pt x="352" y="452"/>
                      <a:pt x="377" y="452"/>
                    </a:cubicBezTo>
                    <a:cubicBezTo>
                      <a:pt x="402" y="452"/>
                      <a:pt x="402" y="452"/>
                      <a:pt x="427" y="477"/>
                    </a:cubicBezTo>
                    <a:lnTo>
                      <a:pt x="477" y="477"/>
                    </a:lnTo>
                    <a:cubicBezTo>
                      <a:pt x="552" y="502"/>
                      <a:pt x="602" y="502"/>
                      <a:pt x="652" y="527"/>
                    </a:cubicBezTo>
                    <a:cubicBezTo>
                      <a:pt x="703" y="527"/>
                      <a:pt x="778" y="552"/>
                      <a:pt x="828" y="577"/>
                    </a:cubicBezTo>
                    <a:lnTo>
                      <a:pt x="853" y="577"/>
                    </a:lnTo>
                    <a:cubicBezTo>
                      <a:pt x="828" y="577"/>
                      <a:pt x="828" y="602"/>
                      <a:pt x="803" y="602"/>
                    </a:cubicBezTo>
                    <a:cubicBezTo>
                      <a:pt x="778" y="652"/>
                      <a:pt x="728" y="702"/>
                      <a:pt x="678" y="727"/>
                    </a:cubicBezTo>
                    <a:lnTo>
                      <a:pt x="602" y="803"/>
                    </a:lnTo>
                    <a:lnTo>
                      <a:pt x="577" y="803"/>
                    </a:lnTo>
                    <a:cubicBezTo>
                      <a:pt x="527" y="777"/>
                      <a:pt x="452" y="752"/>
                      <a:pt x="402" y="752"/>
                    </a:cubicBezTo>
                    <a:cubicBezTo>
                      <a:pt x="327" y="727"/>
                      <a:pt x="251" y="727"/>
                      <a:pt x="176" y="727"/>
                    </a:cubicBezTo>
                    <a:cubicBezTo>
                      <a:pt x="151" y="727"/>
                      <a:pt x="126" y="702"/>
                      <a:pt x="101" y="702"/>
                    </a:cubicBezTo>
                    <a:lnTo>
                      <a:pt x="51" y="702"/>
                    </a:lnTo>
                    <a:cubicBezTo>
                      <a:pt x="26" y="727"/>
                      <a:pt x="26" y="727"/>
                      <a:pt x="26" y="752"/>
                    </a:cubicBezTo>
                    <a:cubicBezTo>
                      <a:pt x="1" y="777"/>
                      <a:pt x="26" y="828"/>
                      <a:pt x="76" y="853"/>
                    </a:cubicBezTo>
                    <a:cubicBezTo>
                      <a:pt x="126" y="853"/>
                      <a:pt x="176" y="878"/>
                      <a:pt x="226" y="878"/>
                    </a:cubicBezTo>
                    <a:cubicBezTo>
                      <a:pt x="251" y="903"/>
                      <a:pt x="302" y="903"/>
                      <a:pt x="352" y="903"/>
                    </a:cubicBezTo>
                    <a:cubicBezTo>
                      <a:pt x="377" y="903"/>
                      <a:pt x="427" y="928"/>
                      <a:pt x="477" y="928"/>
                    </a:cubicBezTo>
                    <a:cubicBezTo>
                      <a:pt x="452" y="953"/>
                      <a:pt x="427" y="978"/>
                      <a:pt x="402" y="1003"/>
                    </a:cubicBezTo>
                    <a:cubicBezTo>
                      <a:pt x="352" y="1053"/>
                      <a:pt x="302" y="1078"/>
                      <a:pt x="276" y="1128"/>
                    </a:cubicBezTo>
                    <a:cubicBezTo>
                      <a:pt x="226" y="1153"/>
                      <a:pt x="176" y="1204"/>
                      <a:pt x="151" y="1229"/>
                    </a:cubicBezTo>
                    <a:cubicBezTo>
                      <a:pt x="126" y="1254"/>
                      <a:pt x="126" y="1254"/>
                      <a:pt x="151" y="1279"/>
                    </a:cubicBezTo>
                    <a:lnTo>
                      <a:pt x="176" y="1279"/>
                    </a:lnTo>
                    <a:cubicBezTo>
                      <a:pt x="226" y="1229"/>
                      <a:pt x="276" y="1204"/>
                      <a:pt x="302" y="1153"/>
                    </a:cubicBezTo>
                    <a:cubicBezTo>
                      <a:pt x="352" y="1128"/>
                      <a:pt x="402" y="1078"/>
                      <a:pt x="452" y="1053"/>
                    </a:cubicBezTo>
                    <a:cubicBezTo>
                      <a:pt x="477" y="1028"/>
                      <a:pt x="502" y="1003"/>
                      <a:pt x="527" y="978"/>
                    </a:cubicBezTo>
                    <a:cubicBezTo>
                      <a:pt x="527" y="1028"/>
                      <a:pt x="527" y="1078"/>
                      <a:pt x="527" y="1128"/>
                    </a:cubicBezTo>
                    <a:cubicBezTo>
                      <a:pt x="527" y="1229"/>
                      <a:pt x="527" y="1329"/>
                      <a:pt x="527" y="1404"/>
                    </a:cubicBezTo>
                    <a:cubicBezTo>
                      <a:pt x="527" y="1429"/>
                      <a:pt x="552" y="1454"/>
                      <a:pt x="552" y="1454"/>
                    </a:cubicBezTo>
                    <a:cubicBezTo>
                      <a:pt x="577" y="1454"/>
                      <a:pt x="602" y="1429"/>
                      <a:pt x="602" y="1429"/>
                    </a:cubicBezTo>
                    <a:cubicBezTo>
                      <a:pt x="627" y="1254"/>
                      <a:pt x="627" y="1078"/>
                      <a:pt x="627" y="928"/>
                    </a:cubicBezTo>
                    <a:cubicBezTo>
                      <a:pt x="627" y="903"/>
                      <a:pt x="627" y="903"/>
                      <a:pt x="652" y="903"/>
                    </a:cubicBezTo>
                    <a:cubicBezTo>
                      <a:pt x="652" y="878"/>
                      <a:pt x="652" y="878"/>
                      <a:pt x="652" y="878"/>
                    </a:cubicBezTo>
                    <a:cubicBezTo>
                      <a:pt x="678" y="853"/>
                      <a:pt x="703" y="828"/>
                      <a:pt x="728" y="803"/>
                    </a:cubicBezTo>
                    <a:cubicBezTo>
                      <a:pt x="778" y="752"/>
                      <a:pt x="828" y="702"/>
                      <a:pt x="878" y="677"/>
                    </a:cubicBezTo>
                    <a:cubicBezTo>
                      <a:pt x="878" y="677"/>
                      <a:pt x="878" y="652"/>
                      <a:pt x="878" y="652"/>
                    </a:cubicBezTo>
                    <a:cubicBezTo>
                      <a:pt x="878" y="677"/>
                      <a:pt x="903" y="702"/>
                      <a:pt x="903" y="727"/>
                    </a:cubicBezTo>
                    <a:cubicBezTo>
                      <a:pt x="903" y="752"/>
                      <a:pt x="928" y="777"/>
                      <a:pt x="928" y="803"/>
                    </a:cubicBezTo>
                    <a:cubicBezTo>
                      <a:pt x="953" y="828"/>
                      <a:pt x="953" y="853"/>
                      <a:pt x="978" y="878"/>
                    </a:cubicBezTo>
                    <a:cubicBezTo>
                      <a:pt x="978" y="903"/>
                      <a:pt x="978" y="928"/>
                      <a:pt x="1003" y="953"/>
                    </a:cubicBezTo>
                    <a:cubicBezTo>
                      <a:pt x="1003" y="978"/>
                      <a:pt x="1028" y="1003"/>
                      <a:pt x="1028" y="1028"/>
                    </a:cubicBezTo>
                    <a:cubicBezTo>
                      <a:pt x="1028" y="1053"/>
                      <a:pt x="1053" y="1078"/>
                      <a:pt x="1053" y="1103"/>
                    </a:cubicBezTo>
                    <a:cubicBezTo>
                      <a:pt x="1053" y="1103"/>
                      <a:pt x="1079" y="1128"/>
                      <a:pt x="1079" y="1153"/>
                    </a:cubicBezTo>
                    <a:lnTo>
                      <a:pt x="1104" y="1153"/>
                    </a:lnTo>
                    <a:cubicBezTo>
                      <a:pt x="1079" y="1153"/>
                      <a:pt x="1079" y="1178"/>
                      <a:pt x="1104" y="1178"/>
                    </a:cubicBezTo>
                    <a:cubicBezTo>
                      <a:pt x="1104" y="1191"/>
                      <a:pt x="1110" y="1197"/>
                      <a:pt x="1119" y="1197"/>
                    </a:cubicBezTo>
                    <a:cubicBezTo>
                      <a:pt x="1129" y="1197"/>
                      <a:pt x="1141" y="1191"/>
                      <a:pt x="1154" y="1178"/>
                    </a:cubicBezTo>
                    <a:cubicBezTo>
                      <a:pt x="1154" y="1178"/>
                      <a:pt x="1179" y="1153"/>
                      <a:pt x="1179" y="1153"/>
                    </a:cubicBezTo>
                    <a:cubicBezTo>
                      <a:pt x="1204" y="1153"/>
                      <a:pt x="1204" y="1128"/>
                      <a:pt x="1229" y="1128"/>
                    </a:cubicBezTo>
                    <a:cubicBezTo>
                      <a:pt x="1254" y="1103"/>
                      <a:pt x="1254" y="1078"/>
                      <a:pt x="1279" y="1078"/>
                    </a:cubicBezTo>
                    <a:cubicBezTo>
                      <a:pt x="1304" y="1053"/>
                      <a:pt x="1329" y="1053"/>
                      <a:pt x="1354" y="1028"/>
                    </a:cubicBezTo>
                    <a:cubicBezTo>
                      <a:pt x="1354" y="1028"/>
                      <a:pt x="1379" y="1003"/>
                      <a:pt x="1404" y="1003"/>
                    </a:cubicBezTo>
                    <a:cubicBezTo>
                      <a:pt x="1404" y="978"/>
                      <a:pt x="1429" y="953"/>
                      <a:pt x="1454" y="953"/>
                    </a:cubicBezTo>
                    <a:cubicBezTo>
                      <a:pt x="1454" y="928"/>
                      <a:pt x="1480" y="928"/>
                      <a:pt x="1505" y="903"/>
                    </a:cubicBezTo>
                    <a:cubicBezTo>
                      <a:pt x="1505" y="928"/>
                      <a:pt x="1505" y="978"/>
                      <a:pt x="1530" y="1003"/>
                    </a:cubicBezTo>
                    <a:cubicBezTo>
                      <a:pt x="1530" y="1078"/>
                      <a:pt x="1555" y="1128"/>
                      <a:pt x="1580" y="1204"/>
                    </a:cubicBezTo>
                    <a:cubicBezTo>
                      <a:pt x="1580" y="1204"/>
                      <a:pt x="1580" y="1229"/>
                      <a:pt x="1580" y="1229"/>
                    </a:cubicBezTo>
                    <a:lnTo>
                      <a:pt x="1555" y="1229"/>
                    </a:lnTo>
                    <a:cubicBezTo>
                      <a:pt x="1555" y="1254"/>
                      <a:pt x="1530" y="1304"/>
                      <a:pt x="1505" y="1329"/>
                    </a:cubicBezTo>
                    <a:cubicBezTo>
                      <a:pt x="1505" y="1354"/>
                      <a:pt x="1480" y="1404"/>
                      <a:pt x="1454" y="1454"/>
                    </a:cubicBezTo>
                    <a:cubicBezTo>
                      <a:pt x="1429" y="1479"/>
                      <a:pt x="1429" y="1504"/>
                      <a:pt x="1404" y="1554"/>
                    </a:cubicBezTo>
                    <a:cubicBezTo>
                      <a:pt x="1379" y="1605"/>
                      <a:pt x="1354" y="1630"/>
                      <a:pt x="1329" y="1680"/>
                    </a:cubicBezTo>
                    <a:cubicBezTo>
                      <a:pt x="1329" y="1705"/>
                      <a:pt x="1329" y="1705"/>
                      <a:pt x="1329" y="1730"/>
                    </a:cubicBezTo>
                    <a:cubicBezTo>
                      <a:pt x="1329" y="1730"/>
                      <a:pt x="1329" y="1755"/>
                      <a:pt x="1354" y="1755"/>
                    </a:cubicBezTo>
                    <a:cubicBezTo>
                      <a:pt x="1367" y="1767"/>
                      <a:pt x="1379" y="1774"/>
                      <a:pt x="1392" y="1774"/>
                    </a:cubicBezTo>
                    <a:cubicBezTo>
                      <a:pt x="1404" y="1774"/>
                      <a:pt x="1417" y="1767"/>
                      <a:pt x="1429" y="1755"/>
                    </a:cubicBezTo>
                    <a:cubicBezTo>
                      <a:pt x="1454" y="1705"/>
                      <a:pt x="1480" y="1680"/>
                      <a:pt x="1505" y="1655"/>
                    </a:cubicBezTo>
                    <a:cubicBezTo>
                      <a:pt x="1505" y="1630"/>
                      <a:pt x="1530" y="1605"/>
                      <a:pt x="1555" y="1579"/>
                    </a:cubicBezTo>
                    <a:cubicBezTo>
                      <a:pt x="1580" y="1504"/>
                      <a:pt x="1605" y="1454"/>
                      <a:pt x="1630" y="1404"/>
                    </a:cubicBezTo>
                    <a:cubicBezTo>
                      <a:pt x="1630" y="1479"/>
                      <a:pt x="1655" y="1529"/>
                      <a:pt x="1655" y="1579"/>
                    </a:cubicBezTo>
                    <a:cubicBezTo>
                      <a:pt x="1680" y="1655"/>
                      <a:pt x="1680" y="1730"/>
                      <a:pt x="1705" y="1780"/>
                    </a:cubicBezTo>
                    <a:cubicBezTo>
                      <a:pt x="1705" y="1805"/>
                      <a:pt x="1705" y="1855"/>
                      <a:pt x="1730" y="1880"/>
                    </a:cubicBezTo>
                    <a:cubicBezTo>
                      <a:pt x="1730" y="1905"/>
                      <a:pt x="1730" y="1930"/>
                      <a:pt x="1730" y="1955"/>
                    </a:cubicBezTo>
                    <a:cubicBezTo>
                      <a:pt x="1730" y="1980"/>
                      <a:pt x="1755" y="2006"/>
                      <a:pt x="1780" y="2006"/>
                    </a:cubicBezTo>
                    <a:cubicBezTo>
                      <a:pt x="1805" y="2006"/>
                      <a:pt x="1830" y="1980"/>
                      <a:pt x="1830" y="1955"/>
                    </a:cubicBezTo>
                    <a:cubicBezTo>
                      <a:pt x="1830" y="1880"/>
                      <a:pt x="1830" y="1830"/>
                      <a:pt x="1805" y="1780"/>
                    </a:cubicBezTo>
                    <a:cubicBezTo>
                      <a:pt x="1805" y="1705"/>
                      <a:pt x="1780" y="1655"/>
                      <a:pt x="1780" y="1579"/>
                    </a:cubicBezTo>
                    <a:cubicBezTo>
                      <a:pt x="1755" y="1504"/>
                      <a:pt x="1730" y="1429"/>
                      <a:pt x="1730" y="1354"/>
                    </a:cubicBezTo>
                    <a:lnTo>
                      <a:pt x="1730" y="1354"/>
                    </a:lnTo>
                    <a:cubicBezTo>
                      <a:pt x="1780" y="1379"/>
                      <a:pt x="1830" y="1429"/>
                      <a:pt x="1881" y="1454"/>
                    </a:cubicBezTo>
                    <a:cubicBezTo>
                      <a:pt x="1956" y="1504"/>
                      <a:pt x="2056" y="1554"/>
                      <a:pt x="2131" y="1605"/>
                    </a:cubicBezTo>
                    <a:cubicBezTo>
                      <a:pt x="2156" y="1605"/>
                      <a:pt x="2206" y="1605"/>
                      <a:pt x="2206" y="1579"/>
                    </a:cubicBezTo>
                    <a:cubicBezTo>
                      <a:pt x="2231" y="1554"/>
                      <a:pt x="2231" y="1529"/>
                      <a:pt x="2206" y="1504"/>
                    </a:cubicBezTo>
                    <a:cubicBezTo>
                      <a:pt x="2106" y="1454"/>
                      <a:pt x="2006" y="1404"/>
                      <a:pt x="1931" y="1329"/>
                    </a:cubicBezTo>
                    <a:cubicBezTo>
                      <a:pt x="1855" y="1279"/>
                      <a:pt x="1780" y="1229"/>
                      <a:pt x="1680" y="1204"/>
                    </a:cubicBezTo>
                    <a:cubicBezTo>
                      <a:pt x="1655" y="1103"/>
                      <a:pt x="1630" y="1003"/>
                      <a:pt x="1630" y="928"/>
                    </a:cubicBezTo>
                    <a:cubicBezTo>
                      <a:pt x="1655" y="928"/>
                      <a:pt x="1680" y="953"/>
                      <a:pt x="1705" y="953"/>
                    </a:cubicBezTo>
                    <a:cubicBezTo>
                      <a:pt x="1755" y="953"/>
                      <a:pt x="1805" y="978"/>
                      <a:pt x="1855" y="978"/>
                    </a:cubicBezTo>
                    <a:cubicBezTo>
                      <a:pt x="1881" y="1003"/>
                      <a:pt x="1906" y="1003"/>
                      <a:pt x="1931" y="1003"/>
                    </a:cubicBezTo>
                    <a:lnTo>
                      <a:pt x="2006" y="1028"/>
                    </a:lnTo>
                    <a:cubicBezTo>
                      <a:pt x="2031" y="1053"/>
                      <a:pt x="2056" y="1053"/>
                      <a:pt x="2081" y="1053"/>
                    </a:cubicBezTo>
                    <a:lnTo>
                      <a:pt x="2156" y="1053"/>
                    </a:lnTo>
                    <a:cubicBezTo>
                      <a:pt x="2164" y="1060"/>
                      <a:pt x="2171" y="1064"/>
                      <a:pt x="2178" y="1064"/>
                    </a:cubicBezTo>
                    <a:cubicBezTo>
                      <a:pt x="2194" y="1064"/>
                      <a:pt x="2206" y="1046"/>
                      <a:pt x="2206" y="1028"/>
                    </a:cubicBezTo>
                    <a:cubicBezTo>
                      <a:pt x="2206" y="1003"/>
                      <a:pt x="2206" y="1003"/>
                      <a:pt x="2206" y="1003"/>
                    </a:cubicBezTo>
                    <a:cubicBezTo>
                      <a:pt x="2181" y="878"/>
                      <a:pt x="2156" y="777"/>
                      <a:pt x="2131" y="677"/>
                    </a:cubicBezTo>
                    <a:cubicBezTo>
                      <a:pt x="2106" y="627"/>
                      <a:pt x="2106" y="602"/>
                      <a:pt x="2106" y="552"/>
                    </a:cubicBezTo>
                    <a:cubicBezTo>
                      <a:pt x="2106" y="552"/>
                      <a:pt x="2081" y="527"/>
                      <a:pt x="2081" y="527"/>
                    </a:cubicBezTo>
                    <a:lnTo>
                      <a:pt x="2081" y="527"/>
                    </a:lnTo>
                    <a:cubicBezTo>
                      <a:pt x="2181" y="552"/>
                      <a:pt x="2256" y="577"/>
                      <a:pt x="2357" y="602"/>
                    </a:cubicBezTo>
                    <a:cubicBezTo>
                      <a:pt x="2382" y="602"/>
                      <a:pt x="2407" y="627"/>
                      <a:pt x="2457" y="627"/>
                    </a:cubicBezTo>
                    <a:cubicBezTo>
                      <a:pt x="2457" y="627"/>
                      <a:pt x="2457" y="627"/>
                      <a:pt x="2457" y="652"/>
                    </a:cubicBezTo>
                    <a:cubicBezTo>
                      <a:pt x="2507" y="727"/>
                      <a:pt x="2557" y="828"/>
                      <a:pt x="2607" y="903"/>
                    </a:cubicBezTo>
                    <a:cubicBezTo>
                      <a:pt x="2607" y="928"/>
                      <a:pt x="2632" y="978"/>
                      <a:pt x="2657" y="1003"/>
                    </a:cubicBezTo>
                    <a:cubicBezTo>
                      <a:pt x="2708" y="1053"/>
                      <a:pt x="2733" y="1103"/>
                      <a:pt x="2758" y="1153"/>
                    </a:cubicBezTo>
                    <a:cubicBezTo>
                      <a:pt x="2758" y="1178"/>
                      <a:pt x="2783" y="1178"/>
                      <a:pt x="2808" y="1178"/>
                    </a:cubicBezTo>
                    <a:cubicBezTo>
                      <a:pt x="2833" y="1153"/>
                      <a:pt x="2833" y="1128"/>
                      <a:pt x="2808" y="1128"/>
                    </a:cubicBezTo>
                    <a:cubicBezTo>
                      <a:pt x="2758" y="1028"/>
                      <a:pt x="2708" y="953"/>
                      <a:pt x="2657" y="853"/>
                    </a:cubicBezTo>
                    <a:cubicBezTo>
                      <a:pt x="2632" y="803"/>
                      <a:pt x="2607" y="727"/>
                      <a:pt x="2557" y="652"/>
                    </a:cubicBezTo>
                    <a:lnTo>
                      <a:pt x="2557" y="652"/>
                    </a:lnTo>
                    <a:cubicBezTo>
                      <a:pt x="2607" y="677"/>
                      <a:pt x="2683" y="702"/>
                      <a:pt x="2733" y="702"/>
                    </a:cubicBezTo>
                    <a:cubicBezTo>
                      <a:pt x="2783" y="727"/>
                      <a:pt x="2833" y="752"/>
                      <a:pt x="2908" y="777"/>
                    </a:cubicBezTo>
                    <a:cubicBezTo>
                      <a:pt x="2958" y="777"/>
                      <a:pt x="3008" y="803"/>
                      <a:pt x="3058" y="803"/>
                    </a:cubicBezTo>
                    <a:cubicBezTo>
                      <a:pt x="3066" y="810"/>
                      <a:pt x="3073" y="813"/>
                      <a:pt x="3080" y="813"/>
                    </a:cubicBezTo>
                    <a:cubicBezTo>
                      <a:pt x="3098" y="813"/>
                      <a:pt x="3116" y="795"/>
                      <a:pt x="3134" y="777"/>
                    </a:cubicBezTo>
                    <a:cubicBezTo>
                      <a:pt x="3159" y="752"/>
                      <a:pt x="3134" y="702"/>
                      <a:pt x="3109" y="677"/>
                    </a:cubicBezTo>
                    <a:cubicBezTo>
                      <a:pt x="3058" y="652"/>
                      <a:pt x="2983" y="627"/>
                      <a:pt x="2933" y="602"/>
                    </a:cubicBezTo>
                    <a:cubicBezTo>
                      <a:pt x="2858" y="602"/>
                      <a:pt x="2808" y="577"/>
                      <a:pt x="2733" y="552"/>
                    </a:cubicBezTo>
                    <a:cubicBezTo>
                      <a:pt x="2733" y="552"/>
                      <a:pt x="2708" y="552"/>
                      <a:pt x="2708" y="527"/>
                    </a:cubicBezTo>
                    <a:cubicBezTo>
                      <a:pt x="2758" y="527"/>
                      <a:pt x="2783" y="502"/>
                      <a:pt x="2833" y="477"/>
                    </a:cubicBezTo>
                    <a:cubicBezTo>
                      <a:pt x="2958" y="452"/>
                      <a:pt x="3084" y="401"/>
                      <a:pt x="3184" y="351"/>
                    </a:cubicBezTo>
                    <a:cubicBezTo>
                      <a:pt x="3209" y="351"/>
                      <a:pt x="3234" y="301"/>
                      <a:pt x="3234" y="276"/>
                    </a:cubicBezTo>
                    <a:cubicBezTo>
                      <a:pt x="3209" y="251"/>
                      <a:pt x="3209" y="226"/>
                      <a:pt x="3184" y="226"/>
                    </a:cubicBezTo>
                    <a:cubicBezTo>
                      <a:pt x="3184" y="201"/>
                      <a:pt x="3159" y="201"/>
                      <a:pt x="3159" y="201"/>
                    </a:cubicBezTo>
                    <a:lnTo>
                      <a:pt x="3134" y="201"/>
                    </a:lnTo>
                    <a:cubicBezTo>
                      <a:pt x="3008" y="251"/>
                      <a:pt x="2908" y="276"/>
                      <a:pt x="2808" y="326"/>
                    </a:cubicBezTo>
                    <a:cubicBezTo>
                      <a:pt x="2683" y="351"/>
                      <a:pt x="2582" y="401"/>
                      <a:pt x="2482" y="452"/>
                    </a:cubicBezTo>
                    <a:lnTo>
                      <a:pt x="2457" y="452"/>
                    </a:lnTo>
                    <a:cubicBezTo>
                      <a:pt x="2407" y="452"/>
                      <a:pt x="2382" y="427"/>
                      <a:pt x="2357" y="427"/>
                    </a:cubicBezTo>
                    <a:cubicBezTo>
                      <a:pt x="2282" y="401"/>
                      <a:pt x="2206" y="376"/>
                      <a:pt x="2156" y="351"/>
                    </a:cubicBezTo>
                    <a:cubicBezTo>
                      <a:pt x="2181" y="351"/>
                      <a:pt x="2206" y="326"/>
                      <a:pt x="2231" y="326"/>
                    </a:cubicBezTo>
                    <a:cubicBezTo>
                      <a:pt x="2256" y="301"/>
                      <a:pt x="2307" y="276"/>
                      <a:pt x="2357" y="251"/>
                    </a:cubicBezTo>
                    <a:cubicBezTo>
                      <a:pt x="2382" y="226"/>
                      <a:pt x="2432" y="201"/>
                      <a:pt x="2482" y="176"/>
                    </a:cubicBezTo>
                    <a:cubicBezTo>
                      <a:pt x="2507" y="151"/>
                      <a:pt x="2557" y="126"/>
                      <a:pt x="2582" y="101"/>
                    </a:cubicBezTo>
                    <a:cubicBezTo>
                      <a:pt x="2607" y="101"/>
                      <a:pt x="2607" y="101"/>
                      <a:pt x="2632" y="76"/>
                    </a:cubicBezTo>
                    <a:cubicBezTo>
                      <a:pt x="2632" y="76"/>
                      <a:pt x="2657" y="26"/>
                      <a:pt x="2657" y="26"/>
                    </a:cubicBezTo>
                    <a:lnTo>
                      <a:pt x="2457" y="0"/>
                    </a:lnTo>
                    <a:lnTo>
                      <a:pt x="2457" y="0"/>
                    </a:lnTo>
                    <a:cubicBezTo>
                      <a:pt x="2482" y="26"/>
                      <a:pt x="2507" y="26"/>
                      <a:pt x="2507" y="26"/>
                    </a:cubicBezTo>
                    <a:cubicBezTo>
                      <a:pt x="2507" y="51"/>
                      <a:pt x="2482" y="51"/>
                      <a:pt x="2482" y="51"/>
                    </a:cubicBezTo>
                    <a:cubicBezTo>
                      <a:pt x="2432" y="101"/>
                      <a:pt x="2382" y="126"/>
                      <a:pt x="2332" y="151"/>
                    </a:cubicBezTo>
                    <a:cubicBezTo>
                      <a:pt x="2307" y="176"/>
                      <a:pt x="2256" y="201"/>
                      <a:pt x="2206" y="226"/>
                    </a:cubicBezTo>
                    <a:cubicBezTo>
                      <a:pt x="2156" y="226"/>
                      <a:pt x="2131" y="251"/>
                      <a:pt x="2081" y="276"/>
                    </a:cubicBezTo>
                    <a:cubicBezTo>
                      <a:pt x="2081" y="276"/>
                      <a:pt x="2056" y="301"/>
                      <a:pt x="2031" y="301"/>
                    </a:cubicBezTo>
                    <a:cubicBezTo>
                      <a:pt x="2031" y="301"/>
                      <a:pt x="2031" y="301"/>
                      <a:pt x="2006" y="326"/>
                    </a:cubicBezTo>
                    <a:cubicBezTo>
                      <a:pt x="2006" y="326"/>
                      <a:pt x="1981" y="326"/>
                      <a:pt x="1981" y="301"/>
                    </a:cubicBezTo>
                    <a:cubicBezTo>
                      <a:pt x="1906" y="301"/>
                      <a:pt x="1855" y="276"/>
                      <a:pt x="1780" y="251"/>
                    </a:cubicBezTo>
                    <a:cubicBezTo>
                      <a:pt x="1730" y="226"/>
                      <a:pt x="1655" y="226"/>
                      <a:pt x="1605" y="201"/>
                    </a:cubicBezTo>
                    <a:cubicBezTo>
                      <a:pt x="1555" y="176"/>
                      <a:pt x="1505" y="176"/>
                      <a:pt x="1454" y="151"/>
                    </a:cubicBezTo>
                    <a:cubicBezTo>
                      <a:pt x="1505" y="126"/>
                      <a:pt x="1530" y="76"/>
                      <a:pt x="1580" y="51"/>
                    </a:cubicBezTo>
                    <a:cubicBezTo>
                      <a:pt x="1605" y="26"/>
                      <a:pt x="1605" y="26"/>
                      <a:pt x="1630" y="0"/>
                    </a:cubicBezTo>
                    <a:lnTo>
                      <a:pt x="1505" y="0"/>
                    </a:lnTo>
                    <a:cubicBezTo>
                      <a:pt x="1480" y="26"/>
                      <a:pt x="1454" y="51"/>
                      <a:pt x="1429" y="76"/>
                    </a:cubicBezTo>
                    <a:cubicBezTo>
                      <a:pt x="1429" y="76"/>
                      <a:pt x="1429" y="51"/>
                      <a:pt x="1429" y="51"/>
                    </a:cubicBezTo>
                    <a:cubicBezTo>
                      <a:pt x="1429" y="51"/>
                      <a:pt x="1404" y="26"/>
                      <a:pt x="1404" y="0"/>
                    </a:cubicBezTo>
                    <a:lnTo>
                      <a:pt x="1304" y="0"/>
                    </a:lnTo>
                    <a:cubicBezTo>
                      <a:pt x="1304" y="26"/>
                      <a:pt x="1304" y="51"/>
                      <a:pt x="1329" y="76"/>
                    </a:cubicBezTo>
                    <a:cubicBezTo>
                      <a:pt x="1329" y="76"/>
                      <a:pt x="1329" y="101"/>
                      <a:pt x="1329" y="126"/>
                    </a:cubicBezTo>
                    <a:cubicBezTo>
                      <a:pt x="1304" y="101"/>
                      <a:pt x="1279" y="101"/>
                      <a:pt x="1229" y="101"/>
                    </a:cubicBezTo>
                    <a:cubicBezTo>
                      <a:pt x="1154" y="76"/>
                      <a:pt x="1053" y="26"/>
                      <a:pt x="9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796;p38"/>
              <p:cNvSpPr/>
              <p:nvPr/>
            </p:nvSpPr>
            <p:spPr>
              <a:xfrm>
                <a:off x="4941875" y="1158550"/>
                <a:ext cx="80875" cy="52650"/>
              </a:xfrm>
              <a:custGeom>
                <a:avLst/>
                <a:gdLst/>
                <a:ahLst/>
                <a:cxnLst/>
                <a:rect l="l" t="t" r="r" b="b"/>
                <a:pathLst>
                  <a:path w="3235" h="2106" extrusionOk="0">
                    <a:moveTo>
                      <a:pt x="878" y="201"/>
                    </a:moveTo>
                    <a:cubicBezTo>
                      <a:pt x="953" y="226"/>
                      <a:pt x="1003" y="251"/>
                      <a:pt x="1054" y="276"/>
                    </a:cubicBezTo>
                    <a:cubicBezTo>
                      <a:pt x="1104" y="301"/>
                      <a:pt x="1179" y="326"/>
                      <a:pt x="1229" y="326"/>
                    </a:cubicBezTo>
                    <a:cubicBezTo>
                      <a:pt x="1229" y="351"/>
                      <a:pt x="1229" y="351"/>
                      <a:pt x="1229" y="351"/>
                    </a:cubicBezTo>
                    <a:cubicBezTo>
                      <a:pt x="1179" y="401"/>
                      <a:pt x="1129" y="426"/>
                      <a:pt x="1079" y="476"/>
                    </a:cubicBezTo>
                    <a:cubicBezTo>
                      <a:pt x="1054" y="501"/>
                      <a:pt x="1003" y="552"/>
                      <a:pt x="953" y="602"/>
                    </a:cubicBezTo>
                    <a:cubicBezTo>
                      <a:pt x="928" y="602"/>
                      <a:pt x="928" y="627"/>
                      <a:pt x="903" y="627"/>
                    </a:cubicBezTo>
                    <a:lnTo>
                      <a:pt x="828" y="627"/>
                    </a:lnTo>
                    <a:cubicBezTo>
                      <a:pt x="778" y="602"/>
                      <a:pt x="728" y="577"/>
                      <a:pt x="653" y="577"/>
                    </a:cubicBezTo>
                    <a:cubicBezTo>
                      <a:pt x="602" y="552"/>
                      <a:pt x="552" y="527"/>
                      <a:pt x="502" y="527"/>
                    </a:cubicBezTo>
                    <a:cubicBezTo>
                      <a:pt x="502" y="501"/>
                      <a:pt x="477" y="501"/>
                      <a:pt x="477" y="501"/>
                    </a:cubicBezTo>
                    <a:cubicBezTo>
                      <a:pt x="477" y="501"/>
                      <a:pt x="502" y="476"/>
                      <a:pt x="527" y="451"/>
                    </a:cubicBezTo>
                    <a:cubicBezTo>
                      <a:pt x="527" y="451"/>
                      <a:pt x="552" y="426"/>
                      <a:pt x="577" y="426"/>
                    </a:cubicBezTo>
                    <a:cubicBezTo>
                      <a:pt x="602" y="401"/>
                      <a:pt x="628" y="376"/>
                      <a:pt x="653" y="376"/>
                    </a:cubicBezTo>
                    <a:cubicBezTo>
                      <a:pt x="678" y="326"/>
                      <a:pt x="728" y="301"/>
                      <a:pt x="778" y="276"/>
                    </a:cubicBezTo>
                    <a:cubicBezTo>
                      <a:pt x="803" y="276"/>
                      <a:pt x="803" y="251"/>
                      <a:pt x="828" y="251"/>
                    </a:cubicBezTo>
                    <a:cubicBezTo>
                      <a:pt x="853" y="226"/>
                      <a:pt x="878" y="226"/>
                      <a:pt x="878" y="201"/>
                    </a:cubicBezTo>
                    <a:close/>
                    <a:moveTo>
                      <a:pt x="1480" y="426"/>
                    </a:moveTo>
                    <a:lnTo>
                      <a:pt x="1480" y="426"/>
                    </a:lnTo>
                    <a:cubicBezTo>
                      <a:pt x="1655" y="476"/>
                      <a:pt x="1805" y="527"/>
                      <a:pt x="1981" y="602"/>
                    </a:cubicBezTo>
                    <a:lnTo>
                      <a:pt x="2006" y="602"/>
                    </a:lnTo>
                    <a:cubicBezTo>
                      <a:pt x="2006" y="627"/>
                      <a:pt x="2006" y="652"/>
                      <a:pt x="2006" y="652"/>
                    </a:cubicBezTo>
                    <a:cubicBezTo>
                      <a:pt x="2006" y="702"/>
                      <a:pt x="2031" y="752"/>
                      <a:pt x="2031" y="802"/>
                    </a:cubicBezTo>
                    <a:cubicBezTo>
                      <a:pt x="2056" y="852"/>
                      <a:pt x="2056" y="928"/>
                      <a:pt x="2081" y="978"/>
                    </a:cubicBezTo>
                    <a:cubicBezTo>
                      <a:pt x="2081" y="1003"/>
                      <a:pt x="2106" y="1053"/>
                      <a:pt x="2106" y="1078"/>
                    </a:cubicBezTo>
                    <a:lnTo>
                      <a:pt x="2056" y="1078"/>
                    </a:lnTo>
                    <a:cubicBezTo>
                      <a:pt x="2031" y="1078"/>
                      <a:pt x="2006" y="1053"/>
                      <a:pt x="1981" y="1053"/>
                    </a:cubicBezTo>
                    <a:cubicBezTo>
                      <a:pt x="1931" y="1053"/>
                      <a:pt x="1906" y="1053"/>
                      <a:pt x="1881" y="1028"/>
                    </a:cubicBezTo>
                    <a:lnTo>
                      <a:pt x="1805" y="1028"/>
                    </a:lnTo>
                    <a:cubicBezTo>
                      <a:pt x="1805" y="1028"/>
                      <a:pt x="1780" y="1003"/>
                      <a:pt x="1755" y="1003"/>
                    </a:cubicBezTo>
                    <a:cubicBezTo>
                      <a:pt x="1730" y="1003"/>
                      <a:pt x="1705" y="1003"/>
                      <a:pt x="1655" y="978"/>
                    </a:cubicBezTo>
                    <a:lnTo>
                      <a:pt x="1630" y="978"/>
                    </a:lnTo>
                    <a:cubicBezTo>
                      <a:pt x="1630" y="978"/>
                      <a:pt x="1605" y="978"/>
                      <a:pt x="1605" y="953"/>
                    </a:cubicBezTo>
                    <a:cubicBezTo>
                      <a:pt x="1605" y="953"/>
                      <a:pt x="1605" y="928"/>
                      <a:pt x="1580" y="928"/>
                    </a:cubicBezTo>
                    <a:cubicBezTo>
                      <a:pt x="1555" y="802"/>
                      <a:pt x="1530" y="677"/>
                      <a:pt x="1505" y="552"/>
                    </a:cubicBezTo>
                    <a:cubicBezTo>
                      <a:pt x="1505" y="501"/>
                      <a:pt x="1480" y="476"/>
                      <a:pt x="1480" y="426"/>
                    </a:cubicBezTo>
                    <a:close/>
                    <a:moveTo>
                      <a:pt x="1354" y="376"/>
                    </a:moveTo>
                    <a:cubicBezTo>
                      <a:pt x="1379" y="451"/>
                      <a:pt x="1404" y="501"/>
                      <a:pt x="1404" y="552"/>
                    </a:cubicBezTo>
                    <a:cubicBezTo>
                      <a:pt x="1430" y="677"/>
                      <a:pt x="1455" y="802"/>
                      <a:pt x="1480" y="928"/>
                    </a:cubicBezTo>
                    <a:cubicBezTo>
                      <a:pt x="1480" y="928"/>
                      <a:pt x="1455" y="953"/>
                      <a:pt x="1455" y="953"/>
                    </a:cubicBezTo>
                    <a:cubicBezTo>
                      <a:pt x="1430" y="978"/>
                      <a:pt x="1404" y="978"/>
                      <a:pt x="1404" y="1003"/>
                    </a:cubicBezTo>
                    <a:cubicBezTo>
                      <a:pt x="1404" y="1028"/>
                      <a:pt x="1379" y="1028"/>
                      <a:pt x="1379" y="1028"/>
                    </a:cubicBezTo>
                    <a:cubicBezTo>
                      <a:pt x="1354" y="1028"/>
                      <a:pt x="1354" y="1053"/>
                      <a:pt x="1354" y="1053"/>
                    </a:cubicBezTo>
                    <a:cubicBezTo>
                      <a:pt x="1329" y="1078"/>
                      <a:pt x="1304" y="1078"/>
                      <a:pt x="1304" y="1103"/>
                    </a:cubicBezTo>
                    <a:cubicBezTo>
                      <a:pt x="1279" y="1103"/>
                      <a:pt x="1254" y="1128"/>
                      <a:pt x="1229" y="1128"/>
                    </a:cubicBezTo>
                    <a:cubicBezTo>
                      <a:pt x="1229" y="1153"/>
                      <a:pt x="1204" y="1178"/>
                      <a:pt x="1179" y="1178"/>
                    </a:cubicBezTo>
                    <a:cubicBezTo>
                      <a:pt x="1179" y="1203"/>
                      <a:pt x="1154" y="1203"/>
                      <a:pt x="1154" y="1203"/>
                    </a:cubicBezTo>
                    <a:cubicBezTo>
                      <a:pt x="1154" y="1203"/>
                      <a:pt x="1129" y="1178"/>
                      <a:pt x="1129" y="1178"/>
                    </a:cubicBezTo>
                    <a:cubicBezTo>
                      <a:pt x="1129" y="1153"/>
                      <a:pt x="1129" y="1128"/>
                      <a:pt x="1129" y="1103"/>
                    </a:cubicBezTo>
                    <a:cubicBezTo>
                      <a:pt x="1104" y="1078"/>
                      <a:pt x="1104" y="1053"/>
                      <a:pt x="1104" y="1028"/>
                    </a:cubicBezTo>
                    <a:cubicBezTo>
                      <a:pt x="1079" y="1003"/>
                      <a:pt x="1079" y="978"/>
                      <a:pt x="1079" y="953"/>
                    </a:cubicBezTo>
                    <a:cubicBezTo>
                      <a:pt x="1054" y="928"/>
                      <a:pt x="1054" y="903"/>
                      <a:pt x="1054" y="877"/>
                    </a:cubicBezTo>
                    <a:cubicBezTo>
                      <a:pt x="1029" y="852"/>
                      <a:pt x="1029" y="827"/>
                      <a:pt x="1029" y="802"/>
                    </a:cubicBezTo>
                    <a:cubicBezTo>
                      <a:pt x="1003" y="752"/>
                      <a:pt x="1003" y="727"/>
                      <a:pt x="978" y="677"/>
                    </a:cubicBezTo>
                    <a:cubicBezTo>
                      <a:pt x="978" y="677"/>
                      <a:pt x="1003" y="677"/>
                      <a:pt x="1003" y="652"/>
                    </a:cubicBezTo>
                    <a:cubicBezTo>
                      <a:pt x="1054" y="627"/>
                      <a:pt x="1104" y="577"/>
                      <a:pt x="1154" y="552"/>
                    </a:cubicBezTo>
                    <a:cubicBezTo>
                      <a:pt x="1204" y="501"/>
                      <a:pt x="1254" y="451"/>
                      <a:pt x="1279" y="426"/>
                    </a:cubicBezTo>
                    <a:cubicBezTo>
                      <a:pt x="1304" y="401"/>
                      <a:pt x="1329" y="401"/>
                      <a:pt x="1354" y="376"/>
                    </a:cubicBezTo>
                    <a:close/>
                    <a:moveTo>
                      <a:pt x="252" y="0"/>
                    </a:moveTo>
                    <a:cubicBezTo>
                      <a:pt x="252" y="0"/>
                      <a:pt x="227" y="25"/>
                      <a:pt x="201" y="50"/>
                    </a:cubicBezTo>
                    <a:cubicBezTo>
                      <a:pt x="151" y="75"/>
                      <a:pt x="76" y="126"/>
                      <a:pt x="26" y="176"/>
                    </a:cubicBezTo>
                    <a:cubicBezTo>
                      <a:pt x="1" y="176"/>
                      <a:pt x="1" y="201"/>
                      <a:pt x="1" y="201"/>
                    </a:cubicBezTo>
                    <a:cubicBezTo>
                      <a:pt x="1" y="201"/>
                      <a:pt x="1" y="226"/>
                      <a:pt x="1" y="226"/>
                    </a:cubicBezTo>
                    <a:cubicBezTo>
                      <a:pt x="1" y="251"/>
                      <a:pt x="1" y="251"/>
                      <a:pt x="1" y="276"/>
                    </a:cubicBezTo>
                    <a:cubicBezTo>
                      <a:pt x="1" y="276"/>
                      <a:pt x="26" y="301"/>
                      <a:pt x="51" y="301"/>
                    </a:cubicBezTo>
                    <a:lnTo>
                      <a:pt x="101" y="301"/>
                    </a:lnTo>
                    <a:cubicBezTo>
                      <a:pt x="176" y="251"/>
                      <a:pt x="252" y="176"/>
                      <a:pt x="327" y="126"/>
                    </a:cubicBezTo>
                    <a:cubicBezTo>
                      <a:pt x="352" y="100"/>
                      <a:pt x="402" y="75"/>
                      <a:pt x="427" y="75"/>
                    </a:cubicBezTo>
                    <a:cubicBezTo>
                      <a:pt x="427" y="75"/>
                      <a:pt x="452" y="50"/>
                      <a:pt x="452" y="50"/>
                    </a:cubicBezTo>
                    <a:cubicBezTo>
                      <a:pt x="477" y="75"/>
                      <a:pt x="477" y="75"/>
                      <a:pt x="502" y="75"/>
                    </a:cubicBezTo>
                    <a:cubicBezTo>
                      <a:pt x="577" y="100"/>
                      <a:pt x="628" y="126"/>
                      <a:pt x="703" y="151"/>
                    </a:cubicBezTo>
                    <a:cubicBezTo>
                      <a:pt x="728" y="151"/>
                      <a:pt x="753" y="151"/>
                      <a:pt x="778" y="176"/>
                    </a:cubicBezTo>
                    <a:cubicBezTo>
                      <a:pt x="753" y="176"/>
                      <a:pt x="728" y="201"/>
                      <a:pt x="703" y="226"/>
                    </a:cubicBezTo>
                    <a:cubicBezTo>
                      <a:pt x="678" y="251"/>
                      <a:pt x="653" y="251"/>
                      <a:pt x="628" y="276"/>
                    </a:cubicBezTo>
                    <a:cubicBezTo>
                      <a:pt x="602" y="301"/>
                      <a:pt x="602" y="326"/>
                      <a:pt x="577" y="351"/>
                    </a:cubicBezTo>
                    <a:cubicBezTo>
                      <a:pt x="502" y="376"/>
                      <a:pt x="452" y="426"/>
                      <a:pt x="402" y="476"/>
                    </a:cubicBezTo>
                    <a:lnTo>
                      <a:pt x="377" y="476"/>
                    </a:lnTo>
                    <a:cubicBezTo>
                      <a:pt x="377" y="476"/>
                      <a:pt x="352" y="501"/>
                      <a:pt x="352" y="501"/>
                    </a:cubicBezTo>
                    <a:cubicBezTo>
                      <a:pt x="352" y="527"/>
                      <a:pt x="352" y="552"/>
                      <a:pt x="377" y="552"/>
                    </a:cubicBezTo>
                    <a:cubicBezTo>
                      <a:pt x="402" y="577"/>
                      <a:pt x="402" y="577"/>
                      <a:pt x="427" y="577"/>
                    </a:cubicBezTo>
                    <a:cubicBezTo>
                      <a:pt x="452" y="577"/>
                      <a:pt x="477" y="577"/>
                      <a:pt x="477" y="602"/>
                    </a:cubicBezTo>
                    <a:cubicBezTo>
                      <a:pt x="552" y="602"/>
                      <a:pt x="602" y="627"/>
                      <a:pt x="653" y="627"/>
                    </a:cubicBezTo>
                    <a:cubicBezTo>
                      <a:pt x="703" y="652"/>
                      <a:pt x="778" y="677"/>
                      <a:pt x="828" y="677"/>
                    </a:cubicBezTo>
                    <a:lnTo>
                      <a:pt x="853" y="677"/>
                    </a:lnTo>
                    <a:cubicBezTo>
                      <a:pt x="828" y="702"/>
                      <a:pt x="828" y="702"/>
                      <a:pt x="803" y="727"/>
                    </a:cubicBezTo>
                    <a:cubicBezTo>
                      <a:pt x="778" y="752"/>
                      <a:pt x="728" y="802"/>
                      <a:pt x="678" y="852"/>
                    </a:cubicBezTo>
                    <a:cubicBezTo>
                      <a:pt x="653" y="877"/>
                      <a:pt x="628" y="877"/>
                      <a:pt x="602" y="903"/>
                    </a:cubicBezTo>
                    <a:lnTo>
                      <a:pt x="577" y="903"/>
                    </a:lnTo>
                    <a:cubicBezTo>
                      <a:pt x="527" y="877"/>
                      <a:pt x="452" y="877"/>
                      <a:pt x="402" y="852"/>
                    </a:cubicBezTo>
                    <a:cubicBezTo>
                      <a:pt x="327" y="852"/>
                      <a:pt x="252" y="852"/>
                      <a:pt x="176" y="827"/>
                    </a:cubicBezTo>
                    <a:lnTo>
                      <a:pt x="101" y="827"/>
                    </a:lnTo>
                    <a:cubicBezTo>
                      <a:pt x="101" y="827"/>
                      <a:pt x="101" y="802"/>
                      <a:pt x="76" y="802"/>
                    </a:cubicBezTo>
                    <a:cubicBezTo>
                      <a:pt x="76" y="802"/>
                      <a:pt x="51" y="827"/>
                      <a:pt x="51" y="827"/>
                    </a:cubicBezTo>
                    <a:cubicBezTo>
                      <a:pt x="26" y="827"/>
                      <a:pt x="26" y="852"/>
                      <a:pt x="26" y="852"/>
                    </a:cubicBezTo>
                    <a:cubicBezTo>
                      <a:pt x="1" y="903"/>
                      <a:pt x="26" y="953"/>
                      <a:pt x="76" y="953"/>
                    </a:cubicBezTo>
                    <a:cubicBezTo>
                      <a:pt x="126" y="978"/>
                      <a:pt x="176" y="978"/>
                      <a:pt x="227" y="1003"/>
                    </a:cubicBezTo>
                    <a:cubicBezTo>
                      <a:pt x="252" y="1003"/>
                      <a:pt x="302" y="1003"/>
                      <a:pt x="352" y="1028"/>
                    </a:cubicBezTo>
                    <a:cubicBezTo>
                      <a:pt x="377" y="1028"/>
                      <a:pt x="427" y="1028"/>
                      <a:pt x="477" y="1053"/>
                    </a:cubicBezTo>
                    <a:cubicBezTo>
                      <a:pt x="452" y="1078"/>
                      <a:pt x="427" y="1078"/>
                      <a:pt x="402" y="1103"/>
                    </a:cubicBezTo>
                    <a:cubicBezTo>
                      <a:pt x="352" y="1153"/>
                      <a:pt x="302" y="1178"/>
                      <a:pt x="252" y="1228"/>
                    </a:cubicBezTo>
                    <a:cubicBezTo>
                      <a:pt x="227" y="1253"/>
                      <a:pt x="176" y="1304"/>
                      <a:pt x="151" y="1354"/>
                    </a:cubicBezTo>
                    <a:cubicBezTo>
                      <a:pt x="126" y="1354"/>
                      <a:pt x="126" y="1379"/>
                      <a:pt x="151" y="1379"/>
                    </a:cubicBezTo>
                    <a:cubicBezTo>
                      <a:pt x="151" y="1391"/>
                      <a:pt x="158" y="1397"/>
                      <a:pt x="164" y="1397"/>
                    </a:cubicBezTo>
                    <a:cubicBezTo>
                      <a:pt x="170" y="1397"/>
                      <a:pt x="176" y="1391"/>
                      <a:pt x="176" y="1379"/>
                    </a:cubicBezTo>
                    <a:cubicBezTo>
                      <a:pt x="227" y="1354"/>
                      <a:pt x="277" y="1304"/>
                      <a:pt x="302" y="1278"/>
                    </a:cubicBezTo>
                    <a:cubicBezTo>
                      <a:pt x="352" y="1228"/>
                      <a:pt x="402" y="1203"/>
                      <a:pt x="452" y="1153"/>
                    </a:cubicBezTo>
                    <a:cubicBezTo>
                      <a:pt x="477" y="1128"/>
                      <a:pt x="502" y="1103"/>
                      <a:pt x="527" y="1078"/>
                    </a:cubicBezTo>
                    <a:cubicBezTo>
                      <a:pt x="527" y="1128"/>
                      <a:pt x="527" y="1178"/>
                      <a:pt x="527" y="1253"/>
                    </a:cubicBezTo>
                    <a:cubicBezTo>
                      <a:pt x="527" y="1329"/>
                      <a:pt x="527" y="1429"/>
                      <a:pt x="527" y="1529"/>
                    </a:cubicBezTo>
                    <a:cubicBezTo>
                      <a:pt x="527" y="1554"/>
                      <a:pt x="552" y="1579"/>
                      <a:pt x="552" y="1579"/>
                    </a:cubicBezTo>
                    <a:cubicBezTo>
                      <a:pt x="577" y="1579"/>
                      <a:pt x="602" y="1554"/>
                      <a:pt x="602" y="1529"/>
                    </a:cubicBezTo>
                    <a:cubicBezTo>
                      <a:pt x="628" y="1354"/>
                      <a:pt x="628" y="1203"/>
                      <a:pt x="628" y="1028"/>
                    </a:cubicBezTo>
                    <a:cubicBezTo>
                      <a:pt x="628" y="1028"/>
                      <a:pt x="628" y="1028"/>
                      <a:pt x="653" y="1003"/>
                    </a:cubicBezTo>
                    <a:cubicBezTo>
                      <a:pt x="653" y="1003"/>
                      <a:pt x="653" y="978"/>
                      <a:pt x="653" y="978"/>
                    </a:cubicBezTo>
                    <a:cubicBezTo>
                      <a:pt x="678" y="953"/>
                      <a:pt x="703" y="928"/>
                      <a:pt x="728" y="903"/>
                    </a:cubicBezTo>
                    <a:cubicBezTo>
                      <a:pt x="778" y="852"/>
                      <a:pt x="828" y="827"/>
                      <a:pt x="878" y="777"/>
                    </a:cubicBezTo>
                    <a:cubicBezTo>
                      <a:pt x="878" y="802"/>
                      <a:pt x="903" y="827"/>
                      <a:pt x="903" y="852"/>
                    </a:cubicBezTo>
                    <a:cubicBezTo>
                      <a:pt x="903" y="877"/>
                      <a:pt x="928" y="903"/>
                      <a:pt x="928" y="928"/>
                    </a:cubicBezTo>
                    <a:cubicBezTo>
                      <a:pt x="953" y="953"/>
                      <a:pt x="953" y="978"/>
                      <a:pt x="978" y="1003"/>
                    </a:cubicBezTo>
                    <a:cubicBezTo>
                      <a:pt x="978" y="1028"/>
                      <a:pt x="978" y="1053"/>
                      <a:pt x="1003" y="1078"/>
                    </a:cubicBezTo>
                    <a:cubicBezTo>
                      <a:pt x="1003" y="1103"/>
                      <a:pt x="1029" y="1128"/>
                      <a:pt x="1029" y="1153"/>
                    </a:cubicBezTo>
                    <a:cubicBezTo>
                      <a:pt x="1029" y="1153"/>
                      <a:pt x="1054" y="1178"/>
                      <a:pt x="1054" y="1203"/>
                    </a:cubicBezTo>
                    <a:cubicBezTo>
                      <a:pt x="1054" y="1228"/>
                      <a:pt x="1079" y="1253"/>
                      <a:pt x="1079" y="1253"/>
                    </a:cubicBezTo>
                    <a:lnTo>
                      <a:pt x="1104" y="1253"/>
                    </a:lnTo>
                    <a:cubicBezTo>
                      <a:pt x="1079" y="1278"/>
                      <a:pt x="1079" y="1278"/>
                      <a:pt x="1104" y="1304"/>
                    </a:cubicBezTo>
                    <a:lnTo>
                      <a:pt x="1154" y="1304"/>
                    </a:lnTo>
                    <a:cubicBezTo>
                      <a:pt x="1154" y="1278"/>
                      <a:pt x="1179" y="1278"/>
                      <a:pt x="1179" y="1253"/>
                    </a:cubicBezTo>
                    <a:cubicBezTo>
                      <a:pt x="1204" y="1253"/>
                      <a:pt x="1204" y="1228"/>
                      <a:pt x="1229" y="1228"/>
                    </a:cubicBezTo>
                    <a:cubicBezTo>
                      <a:pt x="1254" y="1203"/>
                      <a:pt x="1254" y="1203"/>
                      <a:pt x="1279" y="1178"/>
                    </a:cubicBezTo>
                    <a:cubicBezTo>
                      <a:pt x="1304" y="1178"/>
                      <a:pt x="1329" y="1153"/>
                      <a:pt x="1329" y="1153"/>
                    </a:cubicBezTo>
                    <a:cubicBezTo>
                      <a:pt x="1354" y="1128"/>
                      <a:pt x="1379" y="1128"/>
                      <a:pt x="1379" y="1103"/>
                    </a:cubicBezTo>
                    <a:cubicBezTo>
                      <a:pt x="1404" y="1078"/>
                      <a:pt x="1430" y="1078"/>
                      <a:pt x="1455" y="1053"/>
                    </a:cubicBezTo>
                    <a:cubicBezTo>
                      <a:pt x="1455" y="1053"/>
                      <a:pt x="1480" y="1028"/>
                      <a:pt x="1505" y="1003"/>
                    </a:cubicBezTo>
                    <a:cubicBezTo>
                      <a:pt x="1505" y="1053"/>
                      <a:pt x="1505" y="1078"/>
                      <a:pt x="1530" y="1103"/>
                    </a:cubicBezTo>
                    <a:cubicBezTo>
                      <a:pt x="1530" y="1178"/>
                      <a:pt x="1555" y="1253"/>
                      <a:pt x="1580" y="1304"/>
                    </a:cubicBezTo>
                    <a:cubicBezTo>
                      <a:pt x="1580" y="1329"/>
                      <a:pt x="1580" y="1329"/>
                      <a:pt x="1580" y="1329"/>
                    </a:cubicBezTo>
                    <a:cubicBezTo>
                      <a:pt x="1580" y="1329"/>
                      <a:pt x="1580" y="1354"/>
                      <a:pt x="1555" y="1354"/>
                    </a:cubicBezTo>
                    <a:cubicBezTo>
                      <a:pt x="1555" y="1379"/>
                      <a:pt x="1530" y="1404"/>
                      <a:pt x="1505" y="1429"/>
                    </a:cubicBezTo>
                    <a:cubicBezTo>
                      <a:pt x="1505" y="1479"/>
                      <a:pt x="1480" y="1504"/>
                      <a:pt x="1455" y="1554"/>
                    </a:cubicBezTo>
                    <a:cubicBezTo>
                      <a:pt x="1430" y="1579"/>
                      <a:pt x="1430" y="1629"/>
                      <a:pt x="1404" y="1654"/>
                    </a:cubicBezTo>
                    <a:cubicBezTo>
                      <a:pt x="1379" y="1705"/>
                      <a:pt x="1354" y="1755"/>
                      <a:pt x="1329" y="1780"/>
                    </a:cubicBezTo>
                    <a:cubicBezTo>
                      <a:pt x="1329" y="1805"/>
                      <a:pt x="1329" y="1830"/>
                      <a:pt x="1329" y="1830"/>
                    </a:cubicBezTo>
                    <a:cubicBezTo>
                      <a:pt x="1329" y="1855"/>
                      <a:pt x="1329" y="1855"/>
                      <a:pt x="1354" y="1880"/>
                    </a:cubicBezTo>
                    <a:cubicBezTo>
                      <a:pt x="1362" y="1887"/>
                      <a:pt x="1369" y="1890"/>
                      <a:pt x="1376" y="1890"/>
                    </a:cubicBezTo>
                    <a:cubicBezTo>
                      <a:pt x="1394" y="1890"/>
                      <a:pt x="1412" y="1873"/>
                      <a:pt x="1430" y="1855"/>
                    </a:cubicBezTo>
                    <a:cubicBezTo>
                      <a:pt x="1455" y="1830"/>
                      <a:pt x="1480" y="1805"/>
                      <a:pt x="1505" y="1755"/>
                    </a:cubicBezTo>
                    <a:cubicBezTo>
                      <a:pt x="1505" y="1730"/>
                      <a:pt x="1530" y="1705"/>
                      <a:pt x="1555" y="1679"/>
                    </a:cubicBezTo>
                    <a:cubicBezTo>
                      <a:pt x="1580" y="1629"/>
                      <a:pt x="1605" y="1579"/>
                      <a:pt x="1630" y="1529"/>
                    </a:cubicBezTo>
                    <a:cubicBezTo>
                      <a:pt x="1630" y="1579"/>
                      <a:pt x="1655" y="1629"/>
                      <a:pt x="1655" y="1705"/>
                    </a:cubicBezTo>
                    <a:cubicBezTo>
                      <a:pt x="1680" y="1755"/>
                      <a:pt x="1680" y="1830"/>
                      <a:pt x="1705" y="1905"/>
                    </a:cubicBezTo>
                    <a:cubicBezTo>
                      <a:pt x="1705" y="1930"/>
                      <a:pt x="1705" y="1955"/>
                      <a:pt x="1705" y="1980"/>
                    </a:cubicBezTo>
                    <a:cubicBezTo>
                      <a:pt x="1730" y="2005"/>
                      <a:pt x="1730" y="2030"/>
                      <a:pt x="1730" y="2080"/>
                    </a:cubicBezTo>
                    <a:cubicBezTo>
                      <a:pt x="1730" y="2080"/>
                      <a:pt x="1755" y="2106"/>
                      <a:pt x="1780" y="2106"/>
                    </a:cubicBezTo>
                    <a:cubicBezTo>
                      <a:pt x="1805" y="2106"/>
                      <a:pt x="1831" y="2080"/>
                      <a:pt x="1831" y="2055"/>
                    </a:cubicBezTo>
                    <a:cubicBezTo>
                      <a:pt x="1831" y="2005"/>
                      <a:pt x="1831" y="1955"/>
                      <a:pt x="1805" y="1880"/>
                    </a:cubicBezTo>
                    <a:cubicBezTo>
                      <a:pt x="1805" y="1830"/>
                      <a:pt x="1780" y="1755"/>
                      <a:pt x="1780" y="1679"/>
                    </a:cubicBezTo>
                    <a:cubicBezTo>
                      <a:pt x="1755" y="1604"/>
                      <a:pt x="1730" y="1554"/>
                      <a:pt x="1730" y="1479"/>
                    </a:cubicBezTo>
                    <a:lnTo>
                      <a:pt x="1730" y="1479"/>
                    </a:lnTo>
                    <a:cubicBezTo>
                      <a:pt x="1780" y="1504"/>
                      <a:pt x="1831" y="1529"/>
                      <a:pt x="1881" y="1554"/>
                    </a:cubicBezTo>
                    <a:cubicBezTo>
                      <a:pt x="1956" y="1629"/>
                      <a:pt x="2056" y="1654"/>
                      <a:pt x="2131" y="1705"/>
                    </a:cubicBezTo>
                    <a:cubicBezTo>
                      <a:pt x="2144" y="1717"/>
                      <a:pt x="2163" y="1723"/>
                      <a:pt x="2178" y="1723"/>
                    </a:cubicBezTo>
                    <a:cubicBezTo>
                      <a:pt x="2194" y="1723"/>
                      <a:pt x="2206" y="1717"/>
                      <a:pt x="2206" y="1705"/>
                    </a:cubicBezTo>
                    <a:cubicBezTo>
                      <a:pt x="2232" y="1679"/>
                      <a:pt x="2232" y="1629"/>
                      <a:pt x="2206" y="1629"/>
                    </a:cubicBezTo>
                    <a:cubicBezTo>
                      <a:pt x="2106" y="1554"/>
                      <a:pt x="2006" y="1504"/>
                      <a:pt x="1931" y="1454"/>
                    </a:cubicBezTo>
                    <a:cubicBezTo>
                      <a:pt x="1856" y="1404"/>
                      <a:pt x="1780" y="1354"/>
                      <a:pt x="1680" y="1329"/>
                    </a:cubicBezTo>
                    <a:cubicBezTo>
                      <a:pt x="1680" y="1304"/>
                      <a:pt x="1680" y="1304"/>
                      <a:pt x="1680" y="1304"/>
                    </a:cubicBezTo>
                    <a:cubicBezTo>
                      <a:pt x="1655" y="1203"/>
                      <a:pt x="1630" y="1128"/>
                      <a:pt x="1630" y="1028"/>
                    </a:cubicBezTo>
                    <a:lnTo>
                      <a:pt x="1630" y="1028"/>
                    </a:lnTo>
                    <a:cubicBezTo>
                      <a:pt x="1655" y="1053"/>
                      <a:pt x="1680" y="1053"/>
                      <a:pt x="1680" y="1053"/>
                    </a:cubicBezTo>
                    <a:cubicBezTo>
                      <a:pt x="1755" y="1078"/>
                      <a:pt x="1805" y="1078"/>
                      <a:pt x="1856" y="1103"/>
                    </a:cubicBezTo>
                    <a:cubicBezTo>
                      <a:pt x="1881" y="1103"/>
                      <a:pt x="1906" y="1103"/>
                      <a:pt x="1931" y="1128"/>
                    </a:cubicBezTo>
                    <a:lnTo>
                      <a:pt x="2006" y="1153"/>
                    </a:lnTo>
                    <a:lnTo>
                      <a:pt x="2081" y="1153"/>
                    </a:lnTo>
                    <a:cubicBezTo>
                      <a:pt x="2106" y="1178"/>
                      <a:pt x="2131" y="1178"/>
                      <a:pt x="2156" y="1178"/>
                    </a:cubicBezTo>
                    <a:cubicBezTo>
                      <a:pt x="2181" y="1178"/>
                      <a:pt x="2206" y="1153"/>
                      <a:pt x="2206" y="1128"/>
                    </a:cubicBezTo>
                    <a:cubicBezTo>
                      <a:pt x="2206" y="1128"/>
                      <a:pt x="2206" y="1103"/>
                      <a:pt x="2206" y="1103"/>
                    </a:cubicBezTo>
                    <a:cubicBezTo>
                      <a:pt x="2181" y="1003"/>
                      <a:pt x="2156" y="903"/>
                      <a:pt x="2131" y="802"/>
                    </a:cubicBezTo>
                    <a:cubicBezTo>
                      <a:pt x="2106" y="752"/>
                      <a:pt x="2106" y="702"/>
                      <a:pt x="2106" y="677"/>
                    </a:cubicBezTo>
                    <a:cubicBezTo>
                      <a:pt x="2106" y="652"/>
                      <a:pt x="2081" y="652"/>
                      <a:pt x="2081" y="627"/>
                    </a:cubicBezTo>
                    <a:lnTo>
                      <a:pt x="2081" y="627"/>
                    </a:lnTo>
                    <a:cubicBezTo>
                      <a:pt x="2181" y="652"/>
                      <a:pt x="2257" y="677"/>
                      <a:pt x="2357" y="702"/>
                    </a:cubicBezTo>
                    <a:cubicBezTo>
                      <a:pt x="2382" y="727"/>
                      <a:pt x="2407" y="727"/>
                      <a:pt x="2457" y="752"/>
                    </a:cubicBezTo>
                    <a:cubicBezTo>
                      <a:pt x="2507" y="852"/>
                      <a:pt x="2557" y="928"/>
                      <a:pt x="2607" y="1003"/>
                    </a:cubicBezTo>
                    <a:cubicBezTo>
                      <a:pt x="2607" y="1053"/>
                      <a:pt x="2633" y="1078"/>
                      <a:pt x="2658" y="1128"/>
                    </a:cubicBezTo>
                    <a:cubicBezTo>
                      <a:pt x="2708" y="1178"/>
                      <a:pt x="2733" y="1228"/>
                      <a:pt x="2758" y="1253"/>
                    </a:cubicBezTo>
                    <a:cubicBezTo>
                      <a:pt x="2758" y="1278"/>
                      <a:pt x="2783" y="1278"/>
                      <a:pt x="2808" y="1278"/>
                    </a:cubicBezTo>
                    <a:cubicBezTo>
                      <a:pt x="2833" y="1278"/>
                      <a:pt x="2833" y="1253"/>
                      <a:pt x="2808" y="1228"/>
                    </a:cubicBezTo>
                    <a:cubicBezTo>
                      <a:pt x="2758" y="1153"/>
                      <a:pt x="2708" y="1053"/>
                      <a:pt x="2658" y="978"/>
                    </a:cubicBezTo>
                    <a:cubicBezTo>
                      <a:pt x="2633" y="903"/>
                      <a:pt x="2607" y="852"/>
                      <a:pt x="2557" y="777"/>
                    </a:cubicBezTo>
                    <a:lnTo>
                      <a:pt x="2557" y="777"/>
                    </a:lnTo>
                    <a:cubicBezTo>
                      <a:pt x="2607" y="802"/>
                      <a:pt x="2658" y="802"/>
                      <a:pt x="2733" y="827"/>
                    </a:cubicBezTo>
                    <a:cubicBezTo>
                      <a:pt x="2783" y="852"/>
                      <a:pt x="2833" y="852"/>
                      <a:pt x="2883" y="877"/>
                    </a:cubicBezTo>
                    <a:cubicBezTo>
                      <a:pt x="2958" y="903"/>
                      <a:pt x="3008" y="903"/>
                      <a:pt x="3059" y="928"/>
                    </a:cubicBezTo>
                    <a:cubicBezTo>
                      <a:pt x="3084" y="928"/>
                      <a:pt x="3109" y="928"/>
                      <a:pt x="3134" y="903"/>
                    </a:cubicBezTo>
                    <a:cubicBezTo>
                      <a:pt x="3159" y="852"/>
                      <a:pt x="3134" y="827"/>
                      <a:pt x="3109" y="802"/>
                    </a:cubicBezTo>
                    <a:cubicBezTo>
                      <a:pt x="3059" y="777"/>
                      <a:pt x="2983" y="752"/>
                      <a:pt x="2933" y="727"/>
                    </a:cubicBezTo>
                    <a:cubicBezTo>
                      <a:pt x="2858" y="702"/>
                      <a:pt x="2808" y="677"/>
                      <a:pt x="2733" y="652"/>
                    </a:cubicBezTo>
                    <a:lnTo>
                      <a:pt x="2708" y="652"/>
                    </a:lnTo>
                    <a:cubicBezTo>
                      <a:pt x="2758" y="627"/>
                      <a:pt x="2783" y="627"/>
                      <a:pt x="2833" y="602"/>
                    </a:cubicBezTo>
                    <a:cubicBezTo>
                      <a:pt x="2958" y="552"/>
                      <a:pt x="3059" y="501"/>
                      <a:pt x="3184" y="476"/>
                    </a:cubicBezTo>
                    <a:cubicBezTo>
                      <a:pt x="3209" y="451"/>
                      <a:pt x="3234" y="401"/>
                      <a:pt x="3234" y="376"/>
                    </a:cubicBezTo>
                    <a:cubicBezTo>
                      <a:pt x="3209" y="351"/>
                      <a:pt x="3209" y="351"/>
                      <a:pt x="3184" y="326"/>
                    </a:cubicBezTo>
                    <a:lnTo>
                      <a:pt x="3134" y="326"/>
                    </a:lnTo>
                    <a:cubicBezTo>
                      <a:pt x="3008" y="351"/>
                      <a:pt x="2908" y="401"/>
                      <a:pt x="2808" y="426"/>
                    </a:cubicBezTo>
                    <a:cubicBezTo>
                      <a:pt x="2683" y="476"/>
                      <a:pt x="2582" y="527"/>
                      <a:pt x="2482" y="552"/>
                    </a:cubicBezTo>
                    <a:cubicBezTo>
                      <a:pt x="2457" y="552"/>
                      <a:pt x="2457" y="552"/>
                      <a:pt x="2457" y="577"/>
                    </a:cubicBezTo>
                    <a:cubicBezTo>
                      <a:pt x="2407" y="552"/>
                      <a:pt x="2382" y="552"/>
                      <a:pt x="2357" y="527"/>
                    </a:cubicBezTo>
                    <a:cubicBezTo>
                      <a:pt x="2282" y="527"/>
                      <a:pt x="2206" y="501"/>
                      <a:pt x="2156" y="476"/>
                    </a:cubicBezTo>
                    <a:cubicBezTo>
                      <a:pt x="2181" y="451"/>
                      <a:pt x="2206" y="451"/>
                      <a:pt x="2232" y="426"/>
                    </a:cubicBezTo>
                    <a:cubicBezTo>
                      <a:pt x="2257" y="401"/>
                      <a:pt x="2307" y="376"/>
                      <a:pt x="2332" y="376"/>
                    </a:cubicBezTo>
                    <a:cubicBezTo>
                      <a:pt x="2382" y="351"/>
                      <a:pt x="2432" y="326"/>
                      <a:pt x="2482" y="301"/>
                    </a:cubicBezTo>
                    <a:cubicBezTo>
                      <a:pt x="2507" y="276"/>
                      <a:pt x="2557" y="251"/>
                      <a:pt x="2582" y="226"/>
                    </a:cubicBezTo>
                    <a:cubicBezTo>
                      <a:pt x="2607" y="201"/>
                      <a:pt x="2607" y="201"/>
                      <a:pt x="2633" y="201"/>
                    </a:cubicBezTo>
                    <a:cubicBezTo>
                      <a:pt x="2658" y="176"/>
                      <a:pt x="2658" y="151"/>
                      <a:pt x="2633" y="100"/>
                    </a:cubicBezTo>
                    <a:cubicBezTo>
                      <a:pt x="2633" y="75"/>
                      <a:pt x="2607" y="75"/>
                      <a:pt x="2582" y="50"/>
                    </a:cubicBezTo>
                    <a:cubicBezTo>
                      <a:pt x="2532" y="50"/>
                      <a:pt x="2482" y="25"/>
                      <a:pt x="2457" y="0"/>
                    </a:cubicBezTo>
                    <a:lnTo>
                      <a:pt x="2206" y="0"/>
                    </a:lnTo>
                    <a:cubicBezTo>
                      <a:pt x="2206" y="25"/>
                      <a:pt x="2206" y="25"/>
                      <a:pt x="2232" y="25"/>
                    </a:cubicBezTo>
                    <a:cubicBezTo>
                      <a:pt x="2307" y="75"/>
                      <a:pt x="2407" y="100"/>
                      <a:pt x="2507" y="151"/>
                    </a:cubicBezTo>
                    <a:cubicBezTo>
                      <a:pt x="2507" y="151"/>
                      <a:pt x="2482" y="151"/>
                      <a:pt x="2482" y="176"/>
                    </a:cubicBezTo>
                    <a:cubicBezTo>
                      <a:pt x="2432" y="201"/>
                      <a:pt x="2382" y="226"/>
                      <a:pt x="2332" y="251"/>
                    </a:cubicBezTo>
                    <a:cubicBezTo>
                      <a:pt x="2307" y="276"/>
                      <a:pt x="2257" y="301"/>
                      <a:pt x="2206" y="326"/>
                    </a:cubicBezTo>
                    <a:cubicBezTo>
                      <a:pt x="2156" y="351"/>
                      <a:pt x="2131" y="376"/>
                      <a:pt x="2081" y="376"/>
                    </a:cubicBezTo>
                    <a:cubicBezTo>
                      <a:pt x="2081" y="401"/>
                      <a:pt x="2056" y="401"/>
                      <a:pt x="2031" y="401"/>
                    </a:cubicBezTo>
                    <a:cubicBezTo>
                      <a:pt x="2031" y="426"/>
                      <a:pt x="2031" y="426"/>
                      <a:pt x="2006" y="426"/>
                    </a:cubicBezTo>
                    <a:lnTo>
                      <a:pt x="1981" y="426"/>
                    </a:lnTo>
                    <a:cubicBezTo>
                      <a:pt x="1906" y="401"/>
                      <a:pt x="1856" y="376"/>
                      <a:pt x="1780" y="376"/>
                    </a:cubicBezTo>
                    <a:cubicBezTo>
                      <a:pt x="1730" y="351"/>
                      <a:pt x="1655" y="326"/>
                      <a:pt x="1605" y="301"/>
                    </a:cubicBezTo>
                    <a:cubicBezTo>
                      <a:pt x="1555" y="301"/>
                      <a:pt x="1505" y="276"/>
                      <a:pt x="1455" y="276"/>
                    </a:cubicBezTo>
                    <a:cubicBezTo>
                      <a:pt x="1505" y="226"/>
                      <a:pt x="1530" y="201"/>
                      <a:pt x="1580" y="176"/>
                    </a:cubicBezTo>
                    <a:cubicBezTo>
                      <a:pt x="1630" y="126"/>
                      <a:pt x="1680" y="75"/>
                      <a:pt x="1730" y="25"/>
                    </a:cubicBezTo>
                    <a:cubicBezTo>
                      <a:pt x="1730" y="25"/>
                      <a:pt x="1730" y="25"/>
                      <a:pt x="1755" y="0"/>
                    </a:cubicBezTo>
                    <a:lnTo>
                      <a:pt x="1630" y="0"/>
                    </a:lnTo>
                    <a:cubicBezTo>
                      <a:pt x="1605" y="25"/>
                      <a:pt x="1555" y="75"/>
                      <a:pt x="1505" y="100"/>
                    </a:cubicBezTo>
                    <a:cubicBezTo>
                      <a:pt x="1480" y="126"/>
                      <a:pt x="1455" y="151"/>
                      <a:pt x="1430" y="176"/>
                    </a:cubicBezTo>
                    <a:cubicBezTo>
                      <a:pt x="1404" y="126"/>
                      <a:pt x="1404" y="50"/>
                      <a:pt x="1379" y="0"/>
                    </a:cubicBezTo>
                    <a:lnTo>
                      <a:pt x="1279" y="0"/>
                    </a:lnTo>
                    <a:cubicBezTo>
                      <a:pt x="1279" y="50"/>
                      <a:pt x="1304" y="126"/>
                      <a:pt x="1329" y="176"/>
                    </a:cubicBezTo>
                    <a:cubicBezTo>
                      <a:pt x="1329" y="201"/>
                      <a:pt x="1329" y="226"/>
                      <a:pt x="1329" y="226"/>
                    </a:cubicBezTo>
                    <a:cubicBezTo>
                      <a:pt x="1304" y="226"/>
                      <a:pt x="1279" y="201"/>
                      <a:pt x="1229" y="201"/>
                    </a:cubicBezTo>
                    <a:cubicBezTo>
                      <a:pt x="1129" y="176"/>
                      <a:pt x="1029" y="126"/>
                      <a:pt x="928" y="100"/>
                    </a:cubicBezTo>
                    <a:cubicBezTo>
                      <a:pt x="928" y="75"/>
                      <a:pt x="903" y="75"/>
                      <a:pt x="903" y="50"/>
                    </a:cubicBezTo>
                    <a:cubicBezTo>
                      <a:pt x="903" y="25"/>
                      <a:pt x="878" y="25"/>
                      <a:pt x="878" y="0"/>
                    </a:cubicBezTo>
                    <a:lnTo>
                      <a:pt x="803" y="0"/>
                    </a:lnTo>
                    <a:cubicBezTo>
                      <a:pt x="803" y="25"/>
                      <a:pt x="828" y="50"/>
                      <a:pt x="828" y="75"/>
                    </a:cubicBezTo>
                    <a:cubicBezTo>
                      <a:pt x="778" y="50"/>
                      <a:pt x="728" y="25"/>
                      <a:pt x="678" y="25"/>
                    </a:cubicBezTo>
                    <a:cubicBezTo>
                      <a:pt x="653" y="0"/>
                      <a:pt x="653" y="0"/>
                      <a:pt x="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797;p38"/>
              <p:cNvSpPr/>
              <p:nvPr/>
            </p:nvSpPr>
            <p:spPr>
              <a:xfrm>
                <a:off x="5187500" y="1376600"/>
                <a:ext cx="85250" cy="88350"/>
              </a:xfrm>
              <a:custGeom>
                <a:avLst/>
                <a:gdLst/>
                <a:ahLst/>
                <a:cxnLst/>
                <a:rect l="l" t="t" r="r" b="b"/>
                <a:pathLst>
                  <a:path w="3410" h="3534" extrusionOk="0">
                    <a:moveTo>
                      <a:pt x="1981" y="777"/>
                    </a:moveTo>
                    <a:cubicBezTo>
                      <a:pt x="1981" y="802"/>
                      <a:pt x="1981" y="827"/>
                      <a:pt x="1981" y="827"/>
                    </a:cubicBezTo>
                    <a:cubicBezTo>
                      <a:pt x="2006" y="877"/>
                      <a:pt x="2006" y="927"/>
                      <a:pt x="2031" y="978"/>
                    </a:cubicBezTo>
                    <a:cubicBezTo>
                      <a:pt x="2031" y="1028"/>
                      <a:pt x="2056" y="1078"/>
                      <a:pt x="2056" y="1153"/>
                    </a:cubicBezTo>
                    <a:cubicBezTo>
                      <a:pt x="2056" y="1153"/>
                      <a:pt x="2081" y="1178"/>
                      <a:pt x="2081" y="1203"/>
                    </a:cubicBezTo>
                    <a:cubicBezTo>
                      <a:pt x="2056" y="1228"/>
                      <a:pt x="2006" y="1253"/>
                      <a:pt x="1981" y="1303"/>
                    </a:cubicBezTo>
                    <a:cubicBezTo>
                      <a:pt x="1930" y="1328"/>
                      <a:pt x="1880" y="1353"/>
                      <a:pt x="1855" y="1404"/>
                    </a:cubicBezTo>
                    <a:cubicBezTo>
                      <a:pt x="1805" y="1429"/>
                      <a:pt x="1755" y="1479"/>
                      <a:pt x="1705" y="1529"/>
                    </a:cubicBezTo>
                    <a:cubicBezTo>
                      <a:pt x="1655" y="1554"/>
                      <a:pt x="1630" y="1579"/>
                      <a:pt x="1605" y="1604"/>
                    </a:cubicBezTo>
                    <a:cubicBezTo>
                      <a:pt x="1605" y="1604"/>
                      <a:pt x="1605" y="1604"/>
                      <a:pt x="1605" y="1579"/>
                    </a:cubicBezTo>
                    <a:cubicBezTo>
                      <a:pt x="1580" y="1479"/>
                      <a:pt x="1529" y="1353"/>
                      <a:pt x="1504" y="1203"/>
                    </a:cubicBezTo>
                    <a:cubicBezTo>
                      <a:pt x="1504" y="1203"/>
                      <a:pt x="1504" y="1178"/>
                      <a:pt x="1504" y="1153"/>
                    </a:cubicBezTo>
                    <a:cubicBezTo>
                      <a:pt x="1554" y="1128"/>
                      <a:pt x="1580" y="1103"/>
                      <a:pt x="1605" y="1078"/>
                    </a:cubicBezTo>
                    <a:cubicBezTo>
                      <a:pt x="1630" y="1053"/>
                      <a:pt x="1680" y="1028"/>
                      <a:pt x="1705" y="1003"/>
                    </a:cubicBezTo>
                    <a:cubicBezTo>
                      <a:pt x="1730" y="978"/>
                      <a:pt x="1730" y="978"/>
                      <a:pt x="1755" y="952"/>
                    </a:cubicBezTo>
                    <a:cubicBezTo>
                      <a:pt x="1780" y="927"/>
                      <a:pt x="1805" y="902"/>
                      <a:pt x="1830" y="877"/>
                    </a:cubicBezTo>
                    <a:cubicBezTo>
                      <a:pt x="1880" y="852"/>
                      <a:pt x="1905" y="827"/>
                      <a:pt x="1955" y="777"/>
                    </a:cubicBezTo>
                    <a:close/>
                    <a:moveTo>
                      <a:pt x="978" y="1003"/>
                    </a:moveTo>
                    <a:cubicBezTo>
                      <a:pt x="1003" y="1028"/>
                      <a:pt x="1028" y="1028"/>
                      <a:pt x="1053" y="1028"/>
                    </a:cubicBezTo>
                    <a:cubicBezTo>
                      <a:pt x="1103" y="1053"/>
                      <a:pt x="1128" y="1053"/>
                      <a:pt x="1153" y="1053"/>
                    </a:cubicBezTo>
                    <a:cubicBezTo>
                      <a:pt x="1229" y="1078"/>
                      <a:pt x="1279" y="1103"/>
                      <a:pt x="1329" y="1103"/>
                    </a:cubicBezTo>
                    <a:cubicBezTo>
                      <a:pt x="1354" y="1128"/>
                      <a:pt x="1354" y="1128"/>
                      <a:pt x="1379" y="1128"/>
                    </a:cubicBezTo>
                    <a:cubicBezTo>
                      <a:pt x="1379" y="1153"/>
                      <a:pt x="1404" y="1178"/>
                      <a:pt x="1404" y="1228"/>
                    </a:cubicBezTo>
                    <a:cubicBezTo>
                      <a:pt x="1429" y="1353"/>
                      <a:pt x="1454" y="1479"/>
                      <a:pt x="1504" y="1604"/>
                    </a:cubicBezTo>
                    <a:cubicBezTo>
                      <a:pt x="1504" y="1629"/>
                      <a:pt x="1504" y="1629"/>
                      <a:pt x="1504" y="1654"/>
                    </a:cubicBezTo>
                    <a:cubicBezTo>
                      <a:pt x="1479" y="1654"/>
                      <a:pt x="1454" y="1629"/>
                      <a:pt x="1404" y="1629"/>
                    </a:cubicBezTo>
                    <a:cubicBezTo>
                      <a:pt x="1304" y="1604"/>
                      <a:pt x="1204" y="1554"/>
                      <a:pt x="1103" y="1529"/>
                    </a:cubicBezTo>
                    <a:cubicBezTo>
                      <a:pt x="1103" y="1504"/>
                      <a:pt x="1078" y="1504"/>
                      <a:pt x="1078" y="1479"/>
                    </a:cubicBezTo>
                    <a:cubicBezTo>
                      <a:pt x="1078" y="1454"/>
                      <a:pt x="1053" y="1429"/>
                      <a:pt x="1053" y="1404"/>
                    </a:cubicBezTo>
                    <a:cubicBezTo>
                      <a:pt x="1028" y="1353"/>
                      <a:pt x="1003" y="1303"/>
                      <a:pt x="1003" y="1253"/>
                    </a:cubicBezTo>
                    <a:cubicBezTo>
                      <a:pt x="978" y="1203"/>
                      <a:pt x="953" y="1153"/>
                      <a:pt x="953" y="1103"/>
                    </a:cubicBezTo>
                    <a:cubicBezTo>
                      <a:pt x="928" y="1078"/>
                      <a:pt x="903" y="1028"/>
                      <a:pt x="903" y="1003"/>
                    </a:cubicBezTo>
                    <a:close/>
                    <a:moveTo>
                      <a:pt x="2081" y="1278"/>
                    </a:moveTo>
                    <a:cubicBezTo>
                      <a:pt x="2131" y="1303"/>
                      <a:pt x="2181" y="1328"/>
                      <a:pt x="2231" y="1353"/>
                    </a:cubicBezTo>
                    <a:cubicBezTo>
                      <a:pt x="2281" y="1379"/>
                      <a:pt x="2331" y="1429"/>
                      <a:pt x="2407" y="1454"/>
                    </a:cubicBezTo>
                    <a:cubicBezTo>
                      <a:pt x="2507" y="1479"/>
                      <a:pt x="2582" y="1529"/>
                      <a:pt x="2682" y="1554"/>
                    </a:cubicBezTo>
                    <a:cubicBezTo>
                      <a:pt x="2682" y="1579"/>
                      <a:pt x="2657" y="1579"/>
                      <a:pt x="2657" y="1604"/>
                    </a:cubicBezTo>
                    <a:cubicBezTo>
                      <a:pt x="2607" y="1629"/>
                      <a:pt x="2557" y="1654"/>
                      <a:pt x="2507" y="1679"/>
                    </a:cubicBezTo>
                    <a:cubicBezTo>
                      <a:pt x="2482" y="1704"/>
                      <a:pt x="2432" y="1729"/>
                      <a:pt x="2382" y="1754"/>
                    </a:cubicBezTo>
                    <a:cubicBezTo>
                      <a:pt x="2331" y="1780"/>
                      <a:pt x="2306" y="1780"/>
                      <a:pt x="2256" y="1805"/>
                    </a:cubicBezTo>
                    <a:cubicBezTo>
                      <a:pt x="2256" y="1805"/>
                      <a:pt x="2231" y="1830"/>
                      <a:pt x="2206" y="1830"/>
                    </a:cubicBezTo>
                    <a:cubicBezTo>
                      <a:pt x="2206" y="1830"/>
                      <a:pt x="2206" y="1855"/>
                      <a:pt x="2181" y="1855"/>
                    </a:cubicBezTo>
                    <a:lnTo>
                      <a:pt x="2156" y="1855"/>
                    </a:lnTo>
                    <a:cubicBezTo>
                      <a:pt x="2106" y="1830"/>
                      <a:pt x="2031" y="1805"/>
                      <a:pt x="1955" y="1780"/>
                    </a:cubicBezTo>
                    <a:cubicBezTo>
                      <a:pt x="1905" y="1754"/>
                      <a:pt x="1830" y="1754"/>
                      <a:pt x="1780" y="1729"/>
                    </a:cubicBezTo>
                    <a:cubicBezTo>
                      <a:pt x="1730" y="1704"/>
                      <a:pt x="1680" y="1704"/>
                      <a:pt x="1630" y="1679"/>
                    </a:cubicBezTo>
                    <a:cubicBezTo>
                      <a:pt x="1680" y="1654"/>
                      <a:pt x="1705" y="1629"/>
                      <a:pt x="1755" y="1579"/>
                    </a:cubicBezTo>
                    <a:cubicBezTo>
                      <a:pt x="1805" y="1554"/>
                      <a:pt x="1855" y="1504"/>
                      <a:pt x="1905" y="1454"/>
                    </a:cubicBezTo>
                    <a:cubicBezTo>
                      <a:pt x="1930" y="1429"/>
                      <a:pt x="1981" y="1379"/>
                      <a:pt x="2031" y="1328"/>
                    </a:cubicBezTo>
                    <a:cubicBezTo>
                      <a:pt x="2056" y="1328"/>
                      <a:pt x="2056" y="1303"/>
                      <a:pt x="2081" y="1278"/>
                    </a:cubicBezTo>
                    <a:close/>
                    <a:moveTo>
                      <a:pt x="1053" y="1629"/>
                    </a:moveTo>
                    <a:cubicBezTo>
                      <a:pt x="1128" y="1654"/>
                      <a:pt x="1179" y="1679"/>
                      <a:pt x="1229" y="1704"/>
                    </a:cubicBezTo>
                    <a:cubicBezTo>
                      <a:pt x="1279" y="1729"/>
                      <a:pt x="1354" y="1729"/>
                      <a:pt x="1404" y="1754"/>
                    </a:cubicBezTo>
                    <a:cubicBezTo>
                      <a:pt x="1404" y="1754"/>
                      <a:pt x="1404" y="1780"/>
                      <a:pt x="1404" y="1780"/>
                    </a:cubicBezTo>
                    <a:cubicBezTo>
                      <a:pt x="1354" y="1805"/>
                      <a:pt x="1304" y="1855"/>
                      <a:pt x="1279" y="1880"/>
                    </a:cubicBezTo>
                    <a:cubicBezTo>
                      <a:pt x="1229" y="1930"/>
                      <a:pt x="1179" y="1980"/>
                      <a:pt x="1128" y="2005"/>
                    </a:cubicBezTo>
                    <a:cubicBezTo>
                      <a:pt x="1103" y="2030"/>
                      <a:pt x="1103" y="2055"/>
                      <a:pt x="1078" y="2055"/>
                    </a:cubicBezTo>
                    <a:cubicBezTo>
                      <a:pt x="1053" y="2055"/>
                      <a:pt x="1028" y="2055"/>
                      <a:pt x="1003" y="2030"/>
                    </a:cubicBezTo>
                    <a:cubicBezTo>
                      <a:pt x="953" y="2030"/>
                      <a:pt x="903" y="2005"/>
                      <a:pt x="853" y="1980"/>
                    </a:cubicBezTo>
                    <a:cubicBezTo>
                      <a:pt x="778" y="1980"/>
                      <a:pt x="727" y="1955"/>
                      <a:pt x="677" y="1930"/>
                    </a:cubicBezTo>
                    <a:lnTo>
                      <a:pt x="652" y="1930"/>
                    </a:lnTo>
                    <a:cubicBezTo>
                      <a:pt x="652" y="1905"/>
                      <a:pt x="677" y="1905"/>
                      <a:pt x="702" y="1880"/>
                    </a:cubicBezTo>
                    <a:cubicBezTo>
                      <a:pt x="702" y="1880"/>
                      <a:pt x="727" y="1855"/>
                      <a:pt x="752" y="1830"/>
                    </a:cubicBezTo>
                    <a:cubicBezTo>
                      <a:pt x="778" y="1830"/>
                      <a:pt x="803" y="1805"/>
                      <a:pt x="828" y="1780"/>
                    </a:cubicBezTo>
                    <a:cubicBezTo>
                      <a:pt x="853" y="1754"/>
                      <a:pt x="903" y="1729"/>
                      <a:pt x="953" y="1704"/>
                    </a:cubicBezTo>
                    <a:cubicBezTo>
                      <a:pt x="978" y="1679"/>
                      <a:pt x="978" y="1679"/>
                      <a:pt x="1003" y="1679"/>
                    </a:cubicBezTo>
                    <a:cubicBezTo>
                      <a:pt x="1028" y="1654"/>
                      <a:pt x="1053" y="1654"/>
                      <a:pt x="1053" y="1629"/>
                    </a:cubicBezTo>
                    <a:close/>
                    <a:moveTo>
                      <a:pt x="1655" y="1855"/>
                    </a:moveTo>
                    <a:cubicBezTo>
                      <a:pt x="1830" y="1905"/>
                      <a:pt x="1981" y="1955"/>
                      <a:pt x="2156" y="2005"/>
                    </a:cubicBezTo>
                    <a:cubicBezTo>
                      <a:pt x="2156" y="2005"/>
                      <a:pt x="2156" y="2030"/>
                      <a:pt x="2181" y="2030"/>
                    </a:cubicBezTo>
                    <a:cubicBezTo>
                      <a:pt x="2181" y="2030"/>
                      <a:pt x="2181" y="2055"/>
                      <a:pt x="2181" y="2080"/>
                    </a:cubicBezTo>
                    <a:cubicBezTo>
                      <a:pt x="2181" y="2130"/>
                      <a:pt x="2206" y="2181"/>
                      <a:pt x="2206" y="2206"/>
                    </a:cubicBezTo>
                    <a:cubicBezTo>
                      <a:pt x="2231" y="2281"/>
                      <a:pt x="2256" y="2331"/>
                      <a:pt x="2256" y="2406"/>
                    </a:cubicBezTo>
                    <a:cubicBezTo>
                      <a:pt x="2281" y="2431"/>
                      <a:pt x="2281" y="2456"/>
                      <a:pt x="2281" y="2506"/>
                    </a:cubicBezTo>
                    <a:cubicBezTo>
                      <a:pt x="2281" y="2506"/>
                      <a:pt x="2256" y="2481"/>
                      <a:pt x="2231" y="2481"/>
                    </a:cubicBezTo>
                    <a:lnTo>
                      <a:pt x="2156" y="2481"/>
                    </a:lnTo>
                    <a:cubicBezTo>
                      <a:pt x="2106" y="2481"/>
                      <a:pt x="2081" y="2456"/>
                      <a:pt x="2056" y="2456"/>
                    </a:cubicBezTo>
                    <a:cubicBezTo>
                      <a:pt x="2031" y="2456"/>
                      <a:pt x="2006" y="2456"/>
                      <a:pt x="1981" y="2431"/>
                    </a:cubicBezTo>
                    <a:lnTo>
                      <a:pt x="1930" y="2431"/>
                    </a:lnTo>
                    <a:cubicBezTo>
                      <a:pt x="1905" y="2431"/>
                      <a:pt x="1880" y="2406"/>
                      <a:pt x="1855" y="2406"/>
                    </a:cubicBezTo>
                    <a:lnTo>
                      <a:pt x="1805" y="2406"/>
                    </a:lnTo>
                    <a:cubicBezTo>
                      <a:pt x="1805" y="2381"/>
                      <a:pt x="1780" y="2381"/>
                      <a:pt x="1780" y="2381"/>
                    </a:cubicBezTo>
                    <a:cubicBezTo>
                      <a:pt x="1780" y="2381"/>
                      <a:pt x="1780" y="2356"/>
                      <a:pt x="1780" y="2331"/>
                    </a:cubicBezTo>
                    <a:cubicBezTo>
                      <a:pt x="1730" y="2206"/>
                      <a:pt x="1705" y="2105"/>
                      <a:pt x="1680" y="1980"/>
                    </a:cubicBezTo>
                    <a:cubicBezTo>
                      <a:pt x="1680" y="1930"/>
                      <a:pt x="1680" y="1880"/>
                      <a:pt x="1655" y="1855"/>
                    </a:cubicBezTo>
                    <a:close/>
                    <a:moveTo>
                      <a:pt x="1554" y="1805"/>
                    </a:moveTo>
                    <a:cubicBezTo>
                      <a:pt x="1554" y="1855"/>
                      <a:pt x="1580" y="1905"/>
                      <a:pt x="1580" y="1980"/>
                    </a:cubicBezTo>
                    <a:cubicBezTo>
                      <a:pt x="1605" y="2080"/>
                      <a:pt x="1630" y="2206"/>
                      <a:pt x="1655" y="2331"/>
                    </a:cubicBezTo>
                    <a:cubicBezTo>
                      <a:pt x="1655" y="2356"/>
                      <a:pt x="1630" y="2356"/>
                      <a:pt x="1630" y="2381"/>
                    </a:cubicBezTo>
                    <a:cubicBezTo>
                      <a:pt x="1605" y="2381"/>
                      <a:pt x="1605" y="2406"/>
                      <a:pt x="1580" y="2431"/>
                    </a:cubicBezTo>
                    <a:cubicBezTo>
                      <a:pt x="1580" y="2431"/>
                      <a:pt x="1554" y="2456"/>
                      <a:pt x="1554" y="2456"/>
                    </a:cubicBezTo>
                    <a:cubicBezTo>
                      <a:pt x="1554" y="2456"/>
                      <a:pt x="1529" y="2456"/>
                      <a:pt x="1529" y="2481"/>
                    </a:cubicBezTo>
                    <a:cubicBezTo>
                      <a:pt x="1504" y="2481"/>
                      <a:pt x="1504" y="2506"/>
                      <a:pt x="1479" y="2506"/>
                    </a:cubicBezTo>
                    <a:cubicBezTo>
                      <a:pt x="1454" y="2531"/>
                      <a:pt x="1429" y="2556"/>
                      <a:pt x="1429" y="2556"/>
                    </a:cubicBezTo>
                    <a:cubicBezTo>
                      <a:pt x="1404" y="2582"/>
                      <a:pt x="1379" y="2582"/>
                      <a:pt x="1354" y="2607"/>
                    </a:cubicBezTo>
                    <a:cubicBezTo>
                      <a:pt x="1354" y="2607"/>
                      <a:pt x="1329" y="2632"/>
                      <a:pt x="1329" y="2632"/>
                    </a:cubicBezTo>
                    <a:cubicBezTo>
                      <a:pt x="1329" y="2632"/>
                      <a:pt x="1329" y="2607"/>
                      <a:pt x="1304" y="2582"/>
                    </a:cubicBezTo>
                    <a:cubicBezTo>
                      <a:pt x="1304" y="2582"/>
                      <a:pt x="1304" y="2556"/>
                      <a:pt x="1304" y="2531"/>
                    </a:cubicBezTo>
                    <a:cubicBezTo>
                      <a:pt x="1279" y="2506"/>
                      <a:pt x="1279" y="2481"/>
                      <a:pt x="1279" y="2456"/>
                    </a:cubicBezTo>
                    <a:cubicBezTo>
                      <a:pt x="1254" y="2431"/>
                      <a:pt x="1254" y="2406"/>
                      <a:pt x="1254" y="2381"/>
                    </a:cubicBezTo>
                    <a:cubicBezTo>
                      <a:pt x="1229" y="2356"/>
                      <a:pt x="1229" y="2331"/>
                      <a:pt x="1229" y="2306"/>
                    </a:cubicBezTo>
                    <a:cubicBezTo>
                      <a:pt x="1229" y="2281"/>
                      <a:pt x="1204" y="2256"/>
                      <a:pt x="1204" y="2231"/>
                    </a:cubicBezTo>
                    <a:cubicBezTo>
                      <a:pt x="1179" y="2181"/>
                      <a:pt x="1179" y="2155"/>
                      <a:pt x="1153" y="2105"/>
                    </a:cubicBezTo>
                    <a:cubicBezTo>
                      <a:pt x="1179" y="2105"/>
                      <a:pt x="1179" y="2080"/>
                      <a:pt x="1179" y="2080"/>
                    </a:cubicBezTo>
                    <a:cubicBezTo>
                      <a:pt x="1229" y="2030"/>
                      <a:pt x="1279" y="2005"/>
                      <a:pt x="1329" y="1955"/>
                    </a:cubicBezTo>
                    <a:cubicBezTo>
                      <a:pt x="1379" y="1930"/>
                      <a:pt x="1429" y="1880"/>
                      <a:pt x="1479" y="1855"/>
                    </a:cubicBezTo>
                    <a:cubicBezTo>
                      <a:pt x="1479" y="1830"/>
                      <a:pt x="1504" y="1805"/>
                      <a:pt x="1529" y="1805"/>
                    </a:cubicBezTo>
                    <a:close/>
                    <a:moveTo>
                      <a:pt x="1630" y="0"/>
                    </a:moveTo>
                    <a:cubicBezTo>
                      <a:pt x="1630" y="0"/>
                      <a:pt x="1605" y="25"/>
                      <a:pt x="1605" y="25"/>
                    </a:cubicBezTo>
                    <a:cubicBezTo>
                      <a:pt x="1554" y="176"/>
                      <a:pt x="1504" y="301"/>
                      <a:pt x="1429" y="426"/>
                    </a:cubicBezTo>
                    <a:cubicBezTo>
                      <a:pt x="1429" y="476"/>
                      <a:pt x="1404" y="501"/>
                      <a:pt x="1379" y="551"/>
                    </a:cubicBezTo>
                    <a:cubicBezTo>
                      <a:pt x="1379" y="526"/>
                      <a:pt x="1379" y="501"/>
                      <a:pt x="1379" y="476"/>
                    </a:cubicBezTo>
                    <a:cubicBezTo>
                      <a:pt x="1354" y="426"/>
                      <a:pt x="1354" y="351"/>
                      <a:pt x="1329" y="301"/>
                    </a:cubicBezTo>
                    <a:cubicBezTo>
                      <a:pt x="1329" y="226"/>
                      <a:pt x="1304" y="176"/>
                      <a:pt x="1279" y="100"/>
                    </a:cubicBezTo>
                    <a:cubicBezTo>
                      <a:pt x="1279" y="75"/>
                      <a:pt x="1254" y="50"/>
                      <a:pt x="1229" y="50"/>
                    </a:cubicBezTo>
                    <a:lnTo>
                      <a:pt x="1204" y="50"/>
                    </a:lnTo>
                    <a:cubicBezTo>
                      <a:pt x="1179" y="75"/>
                      <a:pt x="1153" y="100"/>
                      <a:pt x="1179" y="125"/>
                    </a:cubicBezTo>
                    <a:cubicBezTo>
                      <a:pt x="1179" y="201"/>
                      <a:pt x="1204" y="251"/>
                      <a:pt x="1204" y="301"/>
                    </a:cubicBezTo>
                    <a:cubicBezTo>
                      <a:pt x="1229" y="376"/>
                      <a:pt x="1229" y="426"/>
                      <a:pt x="1254" y="476"/>
                    </a:cubicBezTo>
                    <a:cubicBezTo>
                      <a:pt x="1254" y="501"/>
                      <a:pt x="1254" y="526"/>
                      <a:pt x="1254" y="577"/>
                    </a:cubicBezTo>
                    <a:cubicBezTo>
                      <a:pt x="1229" y="551"/>
                      <a:pt x="1204" y="526"/>
                      <a:pt x="1153" y="526"/>
                    </a:cubicBezTo>
                    <a:cubicBezTo>
                      <a:pt x="1128" y="501"/>
                      <a:pt x="1078" y="476"/>
                      <a:pt x="1053" y="451"/>
                    </a:cubicBezTo>
                    <a:cubicBezTo>
                      <a:pt x="1003" y="426"/>
                      <a:pt x="953" y="401"/>
                      <a:pt x="903" y="376"/>
                    </a:cubicBezTo>
                    <a:lnTo>
                      <a:pt x="878" y="376"/>
                    </a:lnTo>
                    <a:cubicBezTo>
                      <a:pt x="853" y="376"/>
                      <a:pt x="828" y="376"/>
                      <a:pt x="828" y="401"/>
                    </a:cubicBezTo>
                    <a:cubicBezTo>
                      <a:pt x="803" y="426"/>
                      <a:pt x="803" y="476"/>
                      <a:pt x="828" y="476"/>
                    </a:cubicBezTo>
                    <a:cubicBezTo>
                      <a:pt x="878" y="501"/>
                      <a:pt x="928" y="551"/>
                      <a:pt x="978" y="577"/>
                    </a:cubicBezTo>
                    <a:cubicBezTo>
                      <a:pt x="1003" y="602"/>
                      <a:pt x="1053" y="602"/>
                      <a:pt x="1078" y="627"/>
                    </a:cubicBezTo>
                    <a:cubicBezTo>
                      <a:pt x="1128" y="652"/>
                      <a:pt x="1153" y="677"/>
                      <a:pt x="1204" y="677"/>
                    </a:cubicBezTo>
                    <a:cubicBezTo>
                      <a:pt x="1229" y="702"/>
                      <a:pt x="1254" y="727"/>
                      <a:pt x="1304" y="727"/>
                    </a:cubicBezTo>
                    <a:cubicBezTo>
                      <a:pt x="1304" y="777"/>
                      <a:pt x="1304" y="802"/>
                      <a:pt x="1304" y="852"/>
                    </a:cubicBezTo>
                    <a:cubicBezTo>
                      <a:pt x="1329" y="902"/>
                      <a:pt x="1329" y="978"/>
                      <a:pt x="1354" y="1028"/>
                    </a:cubicBezTo>
                    <a:cubicBezTo>
                      <a:pt x="1354" y="1028"/>
                      <a:pt x="1354" y="1053"/>
                      <a:pt x="1354" y="1053"/>
                    </a:cubicBezTo>
                    <a:cubicBezTo>
                      <a:pt x="1304" y="1028"/>
                      <a:pt x="1229" y="1028"/>
                      <a:pt x="1179" y="1003"/>
                    </a:cubicBezTo>
                    <a:cubicBezTo>
                      <a:pt x="1153" y="1003"/>
                      <a:pt x="1128" y="978"/>
                      <a:pt x="1078" y="978"/>
                    </a:cubicBezTo>
                    <a:cubicBezTo>
                      <a:pt x="1053" y="952"/>
                      <a:pt x="1028" y="952"/>
                      <a:pt x="1003" y="952"/>
                    </a:cubicBezTo>
                    <a:cubicBezTo>
                      <a:pt x="953" y="927"/>
                      <a:pt x="903" y="927"/>
                      <a:pt x="853" y="902"/>
                    </a:cubicBezTo>
                    <a:lnTo>
                      <a:pt x="803" y="902"/>
                    </a:lnTo>
                    <a:cubicBezTo>
                      <a:pt x="778" y="902"/>
                      <a:pt x="752" y="952"/>
                      <a:pt x="752" y="978"/>
                    </a:cubicBezTo>
                    <a:cubicBezTo>
                      <a:pt x="778" y="1003"/>
                      <a:pt x="778" y="1003"/>
                      <a:pt x="778" y="1028"/>
                    </a:cubicBezTo>
                    <a:cubicBezTo>
                      <a:pt x="803" y="1053"/>
                      <a:pt x="803" y="1078"/>
                      <a:pt x="803" y="1103"/>
                    </a:cubicBezTo>
                    <a:cubicBezTo>
                      <a:pt x="828" y="1153"/>
                      <a:pt x="853" y="1203"/>
                      <a:pt x="878" y="1253"/>
                    </a:cubicBezTo>
                    <a:cubicBezTo>
                      <a:pt x="903" y="1303"/>
                      <a:pt x="953" y="1379"/>
                      <a:pt x="978" y="1429"/>
                    </a:cubicBezTo>
                    <a:cubicBezTo>
                      <a:pt x="978" y="1454"/>
                      <a:pt x="1003" y="1454"/>
                      <a:pt x="1003" y="1479"/>
                    </a:cubicBezTo>
                    <a:cubicBezTo>
                      <a:pt x="953" y="1479"/>
                      <a:pt x="903" y="1454"/>
                      <a:pt x="878" y="1429"/>
                    </a:cubicBezTo>
                    <a:cubicBezTo>
                      <a:pt x="803" y="1429"/>
                      <a:pt x="752" y="1404"/>
                      <a:pt x="677" y="1379"/>
                    </a:cubicBezTo>
                    <a:cubicBezTo>
                      <a:pt x="677" y="1353"/>
                      <a:pt x="652" y="1353"/>
                      <a:pt x="652" y="1353"/>
                    </a:cubicBezTo>
                    <a:cubicBezTo>
                      <a:pt x="627" y="1278"/>
                      <a:pt x="577" y="1228"/>
                      <a:pt x="552" y="1178"/>
                    </a:cubicBezTo>
                    <a:cubicBezTo>
                      <a:pt x="527" y="1153"/>
                      <a:pt x="502" y="1128"/>
                      <a:pt x="502" y="1078"/>
                    </a:cubicBezTo>
                    <a:cubicBezTo>
                      <a:pt x="477" y="1053"/>
                      <a:pt x="452" y="1003"/>
                      <a:pt x="427" y="952"/>
                    </a:cubicBezTo>
                    <a:cubicBezTo>
                      <a:pt x="427" y="952"/>
                      <a:pt x="402" y="927"/>
                      <a:pt x="376" y="927"/>
                    </a:cubicBezTo>
                    <a:lnTo>
                      <a:pt x="351" y="927"/>
                    </a:lnTo>
                    <a:cubicBezTo>
                      <a:pt x="326" y="952"/>
                      <a:pt x="326" y="952"/>
                      <a:pt x="326" y="978"/>
                    </a:cubicBezTo>
                    <a:cubicBezTo>
                      <a:pt x="301" y="978"/>
                      <a:pt x="301" y="1003"/>
                      <a:pt x="326" y="1028"/>
                    </a:cubicBezTo>
                    <a:cubicBezTo>
                      <a:pt x="351" y="1103"/>
                      <a:pt x="376" y="1178"/>
                      <a:pt x="427" y="1253"/>
                    </a:cubicBezTo>
                    <a:cubicBezTo>
                      <a:pt x="427" y="1278"/>
                      <a:pt x="452" y="1278"/>
                      <a:pt x="452" y="1303"/>
                    </a:cubicBezTo>
                    <a:cubicBezTo>
                      <a:pt x="427" y="1303"/>
                      <a:pt x="376" y="1278"/>
                      <a:pt x="351" y="1278"/>
                    </a:cubicBezTo>
                    <a:cubicBezTo>
                      <a:pt x="276" y="1253"/>
                      <a:pt x="226" y="1228"/>
                      <a:pt x="176" y="1203"/>
                    </a:cubicBezTo>
                    <a:cubicBezTo>
                      <a:pt x="151" y="1203"/>
                      <a:pt x="126" y="1178"/>
                      <a:pt x="101" y="1178"/>
                    </a:cubicBezTo>
                    <a:cubicBezTo>
                      <a:pt x="76" y="1153"/>
                      <a:pt x="76" y="1153"/>
                      <a:pt x="76" y="1153"/>
                    </a:cubicBezTo>
                    <a:cubicBezTo>
                      <a:pt x="51" y="1153"/>
                      <a:pt x="26" y="1178"/>
                      <a:pt x="26" y="1178"/>
                    </a:cubicBezTo>
                    <a:cubicBezTo>
                      <a:pt x="1" y="1203"/>
                      <a:pt x="26" y="1228"/>
                      <a:pt x="51" y="1253"/>
                    </a:cubicBezTo>
                    <a:cubicBezTo>
                      <a:pt x="76" y="1278"/>
                      <a:pt x="126" y="1303"/>
                      <a:pt x="151" y="1328"/>
                    </a:cubicBezTo>
                    <a:cubicBezTo>
                      <a:pt x="201" y="1328"/>
                      <a:pt x="226" y="1328"/>
                      <a:pt x="251" y="1353"/>
                    </a:cubicBezTo>
                    <a:cubicBezTo>
                      <a:pt x="276" y="1353"/>
                      <a:pt x="301" y="1379"/>
                      <a:pt x="326" y="1379"/>
                    </a:cubicBezTo>
                    <a:cubicBezTo>
                      <a:pt x="376" y="1404"/>
                      <a:pt x="402" y="1404"/>
                      <a:pt x="427" y="1429"/>
                    </a:cubicBezTo>
                    <a:cubicBezTo>
                      <a:pt x="427" y="1429"/>
                      <a:pt x="402" y="1454"/>
                      <a:pt x="376" y="1454"/>
                    </a:cubicBezTo>
                    <a:cubicBezTo>
                      <a:pt x="326" y="1504"/>
                      <a:pt x="251" y="1554"/>
                      <a:pt x="201" y="1604"/>
                    </a:cubicBezTo>
                    <a:cubicBezTo>
                      <a:pt x="176" y="1629"/>
                      <a:pt x="176" y="1654"/>
                      <a:pt x="176" y="1679"/>
                    </a:cubicBezTo>
                    <a:cubicBezTo>
                      <a:pt x="201" y="1704"/>
                      <a:pt x="201" y="1704"/>
                      <a:pt x="226" y="1729"/>
                    </a:cubicBezTo>
                    <a:cubicBezTo>
                      <a:pt x="251" y="1729"/>
                      <a:pt x="251" y="1729"/>
                      <a:pt x="276" y="1704"/>
                    </a:cubicBezTo>
                    <a:cubicBezTo>
                      <a:pt x="351" y="1654"/>
                      <a:pt x="427" y="1604"/>
                      <a:pt x="502" y="1554"/>
                    </a:cubicBezTo>
                    <a:cubicBezTo>
                      <a:pt x="552" y="1529"/>
                      <a:pt x="577" y="1504"/>
                      <a:pt x="602" y="1479"/>
                    </a:cubicBezTo>
                    <a:lnTo>
                      <a:pt x="627" y="1479"/>
                    </a:lnTo>
                    <a:cubicBezTo>
                      <a:pt x="652" y="1479"/>
                      <a:pt x="652" y="1504"/>
                      <a:pt x="677" y="1504"/>
                    </a:cubicBezTo>
                    <a:cubicBezTo>
                      <a:pt x="752" y="1529"/>
                      <a:pt x="803" y="1529"/>
                      <a:pt x="878" y="1554"/>
                    </a:cubicBezTo>
                    <a:cubicBezTo>
                      <a:pt x="903" y="1579"/>
                      <a:pt x="928" y="1579"/>
                      <a:pt x="953" y="1579"/>
                    </a:cubicBezTo>
                    <a:cubicBezTo>
                      <a:pt x="928" y="1604"/>
                      <a:pt x="903" y="1629"/>
                      <a:pt x="878" y="1654"/>
                    </a:cubicBezTo>
                    <a:cubicBezTo>
                      <a:pt x="853" y="1654"/>
                      <a:pt x="828" y="1679"/>
                      <a:pt x="803" y="1704"/>
                    </a:cubicBezTo>
                    <a:cubicBezTo>
                      <a:pt x="803" y="1729"/>
                      <a:pt x="778" y="1754"/>
                      <a:pt x="752" y="1754"/>
                    </a:cubicBezTo>
                    <a:cubicBezTo>
                      <a:pt x="677" y="1805"/>
                      <a:pt x="627" y="1855"/>
                      <a:pt x="577" y="1905"/>
                    </a:cubicBezTo>
                    <a:cubicBezTo>
                      <a:pt x="552" y="1905"/>
                      <a:pt x="527" y="1905"/>
                      <a:pt x="527" y="1930"/>
                    </a:cubicBezTo>
                    <a:cubicBezTo>
                      <a:pt x="527" y="1955"/>
                      <a:pt x="527" y="1980"/>
                      <a:pt x="552" y="1980"/>
                    </a:cubicBezTo>
                    <a:cubicBezTo>
                      <a:pt x="577" y="1980"/>
                      <a:pt x="602" y="2005"/>
                      <a:pt x="602" y="2005"/>
                    </a:cubicBezTo>
                    <a:lnTo>
                      <a:pt x="652" y="2005"/>
                    </a:lnTo>
                    <a:cubicBezTo>
                      <a:pt x="727" y="2030"/>
                      <a:pt x="778" y="2030"/>
                      <a:pt x="828" y="2055"/>
                    </a:cubicBezTo>
                    <a:cubicBezTo>
                      <a:pt x="878" y="2080"/>
                      <a:pt x="953" y="2080"/>
                      <a:pt x="1003" y="2105"/>
                    </a:cubicBezTo>
                    <a:lnTo>
                      <a:pt x="1028" y="2105"/>
                    </a:lnTo>
                    <a:cubicBezTo>
                      <a:pt x="1003" y="2130"/>
                      <a:pt x="1003" y="2130"/>
                      <a:pt x="978" y="2130"/>
                    </a:cubicBezTo>
                    <a:cubicBezTo>
                      <a:pt x="953" y="2181"/>
                      <a:pt x="903" y="2231"/>
                      <a:pt x="853" y="2256"/>
                    </a:cubicBezTo>
                    <a:cubicBezTo>
                      <a:pt x="828" y="2281"/>
                      <a:pt x="803" y="2306"/>
                      <a:pt x="778" y="2331"/>
                    </a:cubicBezTo>
                    <a:cubicBezTo>
                      <a:pt x="702" y="2306"/>
                      <a:pt x="627" y="2281"/>
                      <a:pt x="577" y="2281"/>
                    </a:cubicBezTo>
                    <a:cubicBezTo>
                      <a:pt x="502" y="2256"/>
                      <a:pt x="427" y="2256"/>
                      <a:pt x="351" y="2256"/>
                    </a:cubicBezTo>
                    <a:lnTo>
                      <a:pt x="276" y="2231"/>
                    </a:lnTo>
                    <a:lnTo>
                      <a:pt x="226" y="2231"/>
                    </a:lnTo>
                    <a:cubicBezTo>
                      <a:pt x="201" y="2256"/>
                      <a:pt x="201" y="2256"/>
                      <a:pt x="201" y="2281"/>
                    </a:cubicBezTo>
                    <a:cubicBezTo>
                      <a:pt x="176" y="2331"/>
                      <a:pt x="201" y="2356"/>
                      <a:pt x="251" y="2381"/>
                    </a:cubicBezTo>
                    <a:cubicBezTo>
                      <a:pt x="301" y="2381"/>
                      <a:pt x="351" y="2406"/>
                      <a:pt x="402" y="2406"/>
                    </a:cubicBezTo>
                    <a:cubicBezTo>
                      <a:pt x="427" y="2431"/>
                      <a:pt x="477" y="2431"/>
                      <a:pt x="527" y="2431"/>
                    </a:cubicBezTo>
                    <a:cubicBezTo>
                      <a:pt x="552" y="2456"/>
                      <a:pt x="602" y="2456"/>
                      <a:pt x="652" y="2456"/>
                    </a:cubicBezTo>
                    <a:cubicBezTo>
                      <a:pt x="627" y="2481"/>
                      <a:pt x="602" y="2506"/>
                      <a:pt x="577" y="2531"/>
                    </a:cubicBezTo>
                    <a:cubicBezTo>
                      <a:pt x="527" y="2582"/>
                      <a:pt x="477" y="2607"/>
                      <a:pt x="452" y="2657"/>
                    </a:cubicBezTo>
                    <a:cubicBezTo>
                      <a:pt x="402" y="2682"/>
                      <a:pt x="351" y="2732"/>
                      <a:pt x="326" y="2757"/>
                    </a:cubicBezTo>
                    <a:cubicBezTo>
                      <a:pt x="301" y="2782"/>
                      <a:pt x="301" y="2807"/>
                      <a:pt x="326" y="2807"/>
                    </a:cubicBezTo>
                    <a:cubicBezTo>
                      <a:pt x="326" y="2820"/>
                      <a:pt x="333" y="2826"/>
                      <a:pt x="339" y="2826"/>
                    </a:cubicBezTo>
                    <a:cubicBezTo>
                      <a:pt x="345" y="2826"/>
                      <a:pt x="351" y="2820"/>
                      <a:pt x="351" y="2807"/>
                    </a:cubicBezTo>
                    <a:cubicBezTo>
                      <a:pt x="402" y="2782"/>
                      <a:pt x="452" y="2732"/>
                      <a:pt x="477" y="2707"/>
                    </a:cubicBezTo>
                    <a:cubicBezTo>
                      <a:pt x="527" y="2657"/>
                      <a:pt x="577" y="2632"/>
                      <a:pt x="627" y="2582"/>
                    </a:cubicBezTo>
                    <a:lnTo>
                      <a:pt x="702" y="2506"/>
                    </a:lnTo>
                    <a:cubicBezTo>
                      <a:pt x="702" y="2556"/>
                      <a:pt x="702" y="2607"/>
                      <a:pt x="702" y="2657"/>
                    </a:cubicBezTo>
                    <a:cubicBezTo>
                      <a:pt x="702" y="2757"/>
                      <a:pt x="702" y="2857"/>
                      <a:pt x="702" y="2958"/>
                    </a:cubicBezTo>
                    <a:cubicBezTo>
                      <a:pt x="702" y="2958"/>
                      <a:pt x="727" y="2983"/>
                      <a:pt x="752" y="2983"/>
                    </a:cubicBezTo>
                    <a:cubicBezTo>
                      <a:pt x="778" y="2983"/>
                      <a:pt x="778" y="2983"/>
                      <a:pt x="778" y="2958"/>
                    </a:cubicBezTo>
                    <a:cubicBezTo>
                      <a:pt x="803" y="2782"/>
                      <a:pt x="803" y="2632"/>
                      <a:pt x="803" y="2456"/>
                    </a:cubicBezTo>
                    <a:cubicBezTo>
                      <a:pt x="803" y="2456"/>
                      <a:pt x="803" y="2431"/>
                      <a:pt x="828" y="2431"/>
                    </a:cubicBezTo>
                    <a:cubicBezTo>
                      <a:pt x="828" y="2406"/>
                      <a:pt x="828" y="2406"/>
                      <a:pt x="828" y="2406"/>
                    </a:cubicBezTo>
                    <a:cubicBezTo>
                      <a:pt x="853" y="2381"/>
                      <a:pt x="878" y="2356"/>
                      <a:pt x="903" y="2331"/>
                    </a:cubicBezTo>
                    <a:cubicBezTo>
                      <a:pt x="953" y="2281"/>
                      <a:pt x="1003" y="2231"/>
                      <a:pt x="1053" y="2206"/>
                    </a:cubicBezTo>
                    <a:cubicBezTo>
                      <a:pt x="1053" y="2206"/>
                      <a:pt x="1078" y="2231"/>
                      <a:pt x="1078" y="2256"/>
                    </a:cubicBezTo>
                    <a:cubicBezTo>
                      <a:pt x="1078" y="2281"/>
                      <a:pt x="1103" y="2306"/>
                      <a:pt x="1103" y="2331"/>
                    </a:cubicBezTo>
                    <a:cubicBezTo>
                      <a:pt x="1128" y="2356"/>
                      <a:pt x="1128" y="2381"/>
                      <a:pt x="1153" y="2406"/>
                    </a:cubicBezTo>
                    <a:cubicBezTo>
                      <a:pt x="1153" y="2431"/>
                      <a:pt x="1179" y="2456"/>
                      <a:pt x="1179" y="2481"/>
                    </a:cubicBezTo>
                    <a:cubicBezTo>
                      <a:pt x="1179" y="2506"/>
                      <a:pt x="1204" y="2531"/>
                      <a:pt x="1204" y="2556"/>
                    </a:cubicBezTo>
                    <a:cubicBezTo>
                      <a:pt x="1204" y="2582"/>
                      <a:pt x="1229" y="2607"/>
                      <a:pt x="1229" y="2632"/>
                    </a:cubicBezTo>
                    <a:cubicBezTo>
                      <a:pt x="1254" y="2632"/>
                      <a:pt x="1254" y="2657"/>
                      <a:pt x="1254" y="2682"/>
                    </a:cubicBezTo>
                    <a:lnTo>
                      <a:pt x="1279" y="2682"/>
                    </a:lnTo>
                    <a:cubicBezTo>
                      <a:pt x="1254" y="2707"/>
                      <a:pt x="1254" y="2707"/>
                      <a:pt x="1279" y="2732"/>
                    </a:cubicBezTo>
                    <a:lnTo>
                      <a:pt x="1329" y="2732"/>
                    </a:lnTo>
                    <a:cubicBezTo>
                      <a:pt x="1329" y="2707"/>
                      <a:pt x="1354" y="2707"/>
                      <a:pt x="1354" y="2682"/>
                    </a:cubicBezTo>
                    <a:cubicBezTo>
                      <a:pt x="1379" y="2682"/>
                      <a:pt x="1404" y="2657"/>
                      <a:pt x="1404" y="2657"/>
                    </a:cubicBezTo>
                    <a:cubicBezTo>
                      <a:pt x="1429" y="2632"/>
                      <a:pt x="1429" y="2632"/>
                      <a:pt x="1454" y="2607"/>
                    </a:cubicBezTo>
                    <a:cubicBezTo>
                      <a:pt x="1479" y="2607"/>
                      <a:pt x="1504" y="2582"/>
                      <a:pt x="1529" y="2556"/>
                    </a:cubicBezTo>
                    <a:cubicBezTo>
                      <a:pt x="1529" y="2556"/>
                      <a:pt x="1554" y="2531"/>
                      <a:pt x="1580" y="2531"/>
                    </a:cubicBezTo>
                    <a:cubicBezTo>
                      <a:pt x="1580" y="2506"/>
                      <a:pt x="1605" y="2481"/>
                      <a:pt x="1630" y="2481"/>
                    </a:cubicBezTo>
                    <a:cubicBezTo>
                      <a:pt x="1630" y="2456"/>
                      <a:pt x="1655" y="2456"/>
                      <a:pt x="1680" y="2431"/>
                    </a:cubicBezTo>
                    <a:cubicBezTo>
                      <a:pt x="1680" y="2456"/>
                      <a:pt x="1705" y="2506"/>
                      <a:pt x="1705" y="2531"/>
                    </a:cubicBezTo>
                    <a:cubicBezTo>
                      <a:pt x="1705" y="2607"/>
                      <a:pt x="1730" y="2657"/>
                      <a:pt x="1755" y="2732"/>
                    </a:cubicBezTo>
                    <a:cubicBezTo>
                      <a:pt x="1755" y="2732"/>
                      <a:pt x="1755" y="2757"/>
                      <a:pt x="1755" y="2757"/>
                    </a:cubicBezTo>
                    <a:cubicBezTo>
                      <a:pt x="1755" y="2757"/>
                      <a:pt x="1755" y="2757"/>
                      <a:pt x="1730" y="2782"/>
                    </a:cubicBezTo>
                    <a:cubicBezTo>
                      <a:pt x="1730" y="2807"/>
                      <a:pt x="1705" y="2832"/>
                      <a:pt x="1705" y="2857"/>
                    </a:cubicBezTo>
                    <a:cubicBezTo>
                      <a:pt x="1680" y="2882"/>
                      <a:pt x="1655" y="2932"/>
                      <a:pt x="1630" y="2983"/>
                    </a:cubicBezTo>
                    <a:cubicBezTo>
                      <a:pt x="1605" y="3008"/>
                      <a:pt x="1605" y="3058"/>
                      <a:pt x="1580" y="3083"/>
                    </a:cubicBezTo>
                    <a:cubicBezTo>
                      <a:pt x="1554" y="3133"/>
                      <a:pt x="1529" y="3158"/>
                      <a:pt x="1504" y="3208"/>
                    </a:cubicBezTo>
                    <a:cubicBezTo>
                      <a:pt x="1504" y="3233"/>
                      <a:pt x="1504" y="3233"/>
                      <a:pt x="1504" y="3258"/>
                    </a:cubicBezTo>
                    <a:cubicBezTo>
                      <a:pt x="1504" y="3283"/>
                      <a:pt x="1504" y="3283"/>
                      <a:pt x="1529" y="3283"/>
                    </a:cubicBezTo>
                    <a:cubicBezTo>
                      <a:pt x="1542" y="3296"/>
                      <a:pt x="1561" y="3302"/>
                      <a:pt x="1576" y="3302"/>
                    </a:cubicBezTo>
                    <a:cubicBezTo>
                      <a:pt x="1592" y="3302"/>
                      <a:pt x="1605" y="3296"/>
                      <a:pt x="1605" y="3283"/>
                    </a:cubicBezTo>
                    <a:cubicBezTo>
                      <a:pt x="1630" y="3258"/>
                      <a:pt x="1655" y="3208"/>
                      <a:pt x="1680" y="3183"/>
                    </a:cubicBezTo>
                    <a:cubicBezTo>
                      <a:pt x="1680" y="3158"/>
                      <a:pt x="1705" y="3133"/>
                      <a:pt x="1730" y="3108"/>
                    </a:cubicBezTo>
                    <a:cubicBezTo>
                      <a:pt x="1755" y="3058"/>
                      <a:pt x="1780" y="2983"/>
                      <a:pt x="1805" y="2932"/>
                    </a:cubicBezTo>
                    <a:cubicBezTo>
                      <a:pt x="1805" y="3008"/>
                      <a:pt x="1830" y="3058"/>
                      <a:pt x="1830" y="3133"/>
                    </a:cubicBezTo>
                    <a:cubicBezTo>
                      <a:pt x="1855" y="3183"/>
                      <a:pt x="1855" y="3258"/>
                      <a:pt x="1880" y="3308"/>
                    </a:cubicBezTo>
                    <a:cubicBezTo>
                      <a:pt x="1880" y="3359"/>
                      <a:pt x="1880" y="3384"/>
                      <a:pt x="1905" y="3409"/>
                    </a:cubicBezTo>
                    <a:cubicBezTo>
                      <a:pt x="1905" y="3434"/>
                      <a:pt x="1905" y="3459"/>
                      <a:pt x="1905" y="3484"/>
                    </a:cubicBezTo>
                    <a:cubicBezTo>
                      <a:pt x="1905" y="3509"/>
                      <a:pt x="1930" y="3534"/>
                      <a:pt x="1955" y="3534"/>
                    </a:cubicBezTo>
                    <a:cubicBezTo>
                      <a:pt x="1981" y="3534"/>
                      <a:pt x="2006" y="3509"/>
                      <a:pt x="2006" y="3484"/>
                    </a:cubicBezTo>
                    <a:cubicBezTo>
                      <a:pt x="2006" y="3434"/>
                      <a:pt x="2006" y="3359"/>
                      <a:pt x="1981" y="3308"/>
                    </a:cubicBezTo>
                    <a:cubicBezTo>
                      <a:pt x="1981" y="3233"/>
                      <a:pt x="1955" y="3183"/>
                      <a:pt x="1955" y="3108"/>
                    </a:cubicBezTo>
                    <a:cubicBezTo>
                      <a:pt x="1930" y="3033"/>
                      <a:pt x="1905" y="2958"/>
                      <a:pt x="1905" y="2882"/>
                    </a:cubicBezTo>
                    <a:lnTo>
                      <a:pt x="1905" y="2882"/>
                    </a:lnTo>
                    <a:cubicBezTo>
                      <a:pt x="1955" y="2907"/>
                      <a:pt x="2006" y="2958"/>
                      <a:pt x="2056" y="2983"/>
                    </a:cubicBezTo>
                    <a:cubicBezTo>
                      <a:pt x="2131" y="3033"/>
                      <a:pt x="2231" y="3083"/>
                      <a:pt x="2306" y="3133"/>
                    </a:cubicBezTo>
                    <a:cubicBezTo>
                      <a:pt x="2314" y="3140"/>
                      <a:pt x="2323" y="3143"/>
                      <a:pt x="2333" y="3143"/>
                    </a:cubicBezTo>
                    <a:cubicBezTo>
                      <a:pt x="2356" y="3143"/>
                      <a:pt x="2382" y="3126"/>
                      <a:pt x="2382" y="3108"/>
                    </a:cubicBezTo>
                    <a:cubicBezTo>
                      <a:pt x="2407" y="3083"/>
                      <a:pt x="2407" y="3058"/>
                      <a:pt x="2382" y="3033"/>
                    </a:cubicBezTo>
                    <a:cubicBezTo>
                      <a:pt x="2281" y="2983"/>
                      <a:pt x="2206" y="2932"/>
                      <a:pt x="2106" y="2857"/>
                    </a:cubicBezTo>
                    <a:cubicBezTo>
                      <a:pt x="2031" y="2807"/>
                      <a:pt x="1955" y="2782"/>
                      <a:pt x="1880" y="2732"/>
                    </a:cubicBezTo>
                    <a:lnTo>
                      <a:pt x="1855" y="2732"/>
                    </a:lnTo>
                    <a:cubicBezTo>
                      <a:pt x="1830" y="2632"/>
                      <a:pt x="1805" y="2556"/>
                      <a:pt x="1805" y="2456"/>
                    </a:cubicBezTo>
                    <a:cubicBezTo>
                      <a:pt x="1830" y="2456"/>
                      <a:pt x="1855" y="2481"/>
                      <a:pt x="1880" y="2481"/>
                    </a:cubicBezTo>
                    <a:cubicBezTo>
                      <a:pt x="1930" y="2506"/>
                      <a:pt x="1981" y="2506"/>
                      <a:pt x="2031" y="2531"/>
                    </a:cubicBezTo>
                    <a:cubicBezTo>
                      <a:pt x="2056" y="2531"/>
                      <a:pt x="2081" y="2531"/>
                      <a:pt x="2106" y="2556"/>
                    </a:cubicBezTo>
                    <a:lnTo>
                      <a:pt x="2181" y="2556"/>
                    </a:lnTo>
                    <a:cubicBezTo>
                      <a:pt x="2206" y="2582"/>
                      <a:pt x="2231" y="2582"/>
                      <a:pt x="2256" y="2582"/>
                    </a:cubicBezTo>
                    <a:cubicBezTo>
                      <a:pt x="2281" y="2582"/>
                      <a:pt x="2306" y="2607"/>
                      <a:pt x="2331" y="2607"/>
                    </a:cubicBezTo>
                    <a:cubicBezTo>
                      <a:pt x="2356" y="2607"/>
                      <a:pt x="2382" y="2582"/>
                      <a:pt x="2382" y="2556"/>
                    </a:cubicBezTo>
                    <a:cubicBezTo>
                      <a:pt x="2382" y="2531"/>
                      <a:pt x="2382" y="2531"/>
                      <a:pt x="2382" y="2531"/>
                    </a:cubicBezTo>
                    <a:cubicBezTo>
                      <a:pt x="2356" y="2431"/>
                      <a:pt x="2331" y="2306"/>
                      <a:pt x="2306" y="2206"/>
                    </a:cubicBezTo>
                    <a:cubicBezTo>
                      <a:pt x="2306" y="2181"/>
                      <a:pt x="2281" y="2130"/>
                      <a:pt x="2281" y="2080"/>
                    </a:cubicBezTo>
                    <a:cubicBezTo>
                      <a:pt x="2281" y="2080"/>
                      <a:pt x="2256" y="2055"/>
                      <a:pt x="2256" y="2055"/>
                    </a:cubicBezTo>
                    <a:lnTo>
                      <a:pt x="2256" y="2055"/>
                    </a:lnTo>
                    <a:cubicBezTo>
                      <a:pt x="2356" y="2080"/>
                      <a:pt x="2432" y="2105"/>
                      <a:pt x="2532" y="2130"/>
                    </a:cubicBezTo>
                    <a:cubicBezTo>
                      <a:pt x="2557" y="2130"/>
                      <a:pt x="2607" y="2155"/>
                      <a:pt x="2632" y="2155"/>
                    </a:cubicBezTo>
                    <a:cubicBezTo>
                      <a:pt x="2632" y="2155"/>
                      <a:pt x="2632" y="2181"/>
                      <a:pt x="2632" y="2181"/>
                    </a:cubicBezTo>
                    <a:cubicBezTo>
                      <a:pt x="2682" y="2256"/>
                      <a:pt x="2732" y="2356"/>
                      <a:pt x="2783" y="2431"/>
                    </a:cubicBezTo>
                    <a:cubicBezTo>
                      <a:pt x="2808" y="2481"/>
                      <a:pt x="2833" y="2506"/>
                      <a:pt x="2833" y="2556"/>
                    </a:cubicBezTo>
                    <a:cubicBezTo>
                      <a:pt x="2883" y="2582"/>
                      <a:pt x="2908" y="2632"/>
                      <a:pt x="2933" y="2682"/>
                    </a:cubicBezTo>
                    <a:cubicBezTo>
                      <a:pt x="2933" y="2707"/>
                      <a:pt x="2958" y="2707"/>
                      <a:pt x="2983" y="2707"/>
                    </a:cubicBezTo>
                    <a:cubicBezTo>
                      <a:pt x="3008" y="2682"/>
                      <a:pt x="3008" y="2657"/>
                      <a:pt x="3008" y="2657"/>
                    </a:cubicBezTo>
                    <a:cubicBezTo>
                      <a:pt x="2958" y="2556"/>
                      <a:pt x="2883" y="2481"/>
                      <a:pt x="2858" y="2381"/>
                    </a:cubicBezTo>
                    <a:cubicBezTo>
                      <a:pt x="2808" y="2331"/>
                      <a:pt x="2783" y="2256"/>
                      <a:pt x="2732" y="2206"/>
                    </a:cubicBezTo>
                    <a:cubicBezTo>
                      <a:pt x="2783" y="2206"/>
                      <a:pt x="2858" y="2231"/>
                      <a:pt x="2908" y="2256"/>
                    </a:cubicBezTo>
                    <a:cubicBezTo>
                      <a:pt x="2958" y="2256"/>
                      <a:pt x="3008" y="2281"/>
                      <a:pt x="3083" y="2306"/>
                    </a:cubicBezTo>
                    <a:cubicBezTo>
                      <a:pt x="3133" y="2306"/>
                      <a:pt x="3184" y="2331"/>
                      <a:pt x="3234" y="2356"/>
                    </a:cubicBezTo>
                    <a:cubicBezTo>
                      <a:pt x="3259" y="2356"/>
                      <a:pt x="3284" y="2331"/>
                      <a:pt x="3309" y="2306"/>
                    </a:cubicBezTo>
                    <a:cubicBezTo>
                      <a:pt x="3334" y="2281"/>
                      <a:pt x="3309" y="2231"/>
                      <a:pt x="3284" y="2231"/>
                    </a:cubicBezTo>
                    <a:cubicBezTo>
                      <a:pt x="3234" y="2181"/>
                      <a:pt x="3158" y="2155"/>
                      <a:pt x="3108" y="2155"/>
                    </a:cubicBezTo>
                    <a:cubicBezTo>
                      <a:pt x="3033" y="2130"/>
                      <a:pt x="2983" y="2105"/>
                      <a:pt x="2908" y="2080"/>
                    </a:cubicBezTo>
                    <a:lnTo>
                      <a:pt x="2883" y="2080"/>
                    </a:lnTo>
                    <a:cubicBezTo>
                      <a:pt x="2933" y="2055"/>
                      <a:pt x="2983" y="2030"/>
                      <a:pt x="3008" y="2030"/>
                    </a:cubicBezTo>
                    <a:cubicBezTo>
                      <a:pt x="3133" y="1980"/>
                      <a:pt x="3259" y="1930"/>
                      <a:pt x="3359" y="1880"/>
                    </a:cubicBezTo>
                    <a:cubicBezTo>
                      <a:pt x="3384" y="1880"/>
                      <a:pt x="3409" y="1830"/>
                      <a:pt x="3409" y="1805"/>
                    </a:cubicBezTo>
                    <a:cubicBezTo>
                      <a:pt x="3384" y="1780"/>
                      <a:pt x="3384" y="1754"/>
                      <a:pt x="3359" y="1754"/>
                    </a:cubicBezTo>
                    <a:cubicBezTo>
                      <a:pt x="3359" y="1754"/>
                      <a:pt x="3334" y="1729"/>
                      <a:pt x="3334" y="1729"/>
                    </a:cubicBezTo>
                    <a:lnTo>
                      <a:pt x="3309" y="1729"/>
                    </a:lnTo>
                    <a:cubicBezTo>
                      <a:pt x="3209" y="1780"/>
                      <a:pt x="3083" y="1830"/>
                      <a:pt x="2983" y="1855"/>
                    </a:cubicBezTo>
                    <a:cubicBezTo>
                      <a:pt x="2883" y="1905"/>
                      <a:pt x="2757" y="1930"/>
                      <a:pt x="2657" y="1980"/>
                    </a:cubicBezTo>
                    <a:lnTo>
                      <a:pt x="2632" y="1980"/>
                    </a:lnTo>
                    <a:cubicBezTo>
                      <a:pt x="2582" y="1980"/>
                      <a:pt x="2557" y="1980"/>
                      <a:pt x="2532" y="1955"/>
                    </a:cubicBezTo>
                    <a:cubicBezTo>
                      <a:pt x="2457" y="1930"/>
                      <a:pt x="2382" y="1905"/>
                      <a:pt x="2331" y="1905"/>
                    </a:cubicBezTo>
                    <a:cubicBezTo>
                      <a:pt x="2356" y="1880"/>
                      <a:pt x="2382" y="1855"/>
                      <a:pt x="2407" y="1855"/>
                    </a:cubicBezTo>
                    <a:cubicBezTo>
                      <a:pt x="2432" y="1830"/>
                      <a:pt x="2482" y="1805"/>
                      <a:pt x="2532" y="1780"/>
                    </a:cubicBezTo>
                    <a:cubicBezTo>
                      <a:pt x="2557" y="1754"/>
                      <a:pt x="2607" y="1729"/>
                      <a:pt x="2657" y="1704"/>
                    </a:cubicBezTo>
                    <a:cubicBezTo>
                      <a:pt x="2682" y="1704"/>
                      <a:pt x="2732" y="1679"/>
                      <a:pt x="2757" y="1629"/>
                    </a:cubicBezTo>
                    <a:cubicBezTo>
                      <a:pt x="2783" y="1629"/>
                      <a:pt x="2783" y="1629"/>
                      <a:pt x="2808" y="1604"/>
                    </a:cubicBezTo>
                    <a:cubicBezTo>
                      <a:pt x="2833" y="1604"/>
                      <a:pt x="2833" y="1554"/>
                      <a:pt x="2833" y="1529"/>
                    </a:cubicBezTo>
                    <a:cubicBezTo>
                      <a:pt x="2808" y="1504"/>
                      <a:pt x="2783" y="1504"/>
                      <a:pt x="2757" y="1479"/>
                    </a:cubicBezTo>
                    <a:cubicBezTo>
                      <a:pt x="2707" y="1454"/>
                      <a:pt x="2657" y="1454"/>
                      <a:pt x="2607" y="1429"/>
                    </a:cubicBezTo>
                    <a:cubicBezTo>
                      <a:pt x="2582" y="1404"/>
                      <a:pt x="2532" y="1404"/>
                      <a:pt x="2482" y="1379"/>
                    </a:cubicBezTo>
                    <a:cubicBezTo>
                      <a:pt x="2432" y="1353"/>
                      <a:pt x="2407" y="1353"/>
                      <a:pt x="2356" y="1328"/>
                    </a:cubicBezTo>
                    <a:cubicBezTo>
                      <a:pt x="2331" y="1303"/>
                      <a:pt x="2281" y="1303"/>
                      <a:pt x="2231" y="1278"/>
                    </a:cubicBezTo>
                    <a:cubicBezTo>
                      <a:pt x="2206" y="1253"/>
                      <a:pt x="2181" y="1253"/>
                      <a:pt x="2156" y="1228"/>
                    </a:cubicBezTo>
                    <a:cubicBezTo>
                      <a:pt x="2156" y="1228"/>
                      <a:pt x="2181" y="1228"/>
                      <a:pt x="2181" y="1203"/>
                    </a:cubicBezTo>
                    <a:cubicBezTo>
                      <a:pt x="2231" y="1178"/>
                      <a:pt x="2281" y="1128"/>
                      <a:pt x="2331" y="1103"/>
                    </a:cubicBezTo>
                    <a:cubicBezTo>
                      <a:pt x="2356" y="1078"/>
                      <a:pt x="2382" y="1053"/>
                      <a:pt x="2407" y="1028"/>
                    </a:cubicBezTo>
                    <a:cubicBezTo>
                      <a:pt x="2432" y="1028"/>
                      <a:pt x="2432" y="1028"/>
                      <a:pt x="2457" y="1053"/>
                    </a:cubicBezTo>
                    <a:cubicBezTo>
                      <a:pt x="2532" y="1078"/>
                      <a:pt x="2607" y="1078"/>
                      <a:pt x="2682" y="1103"/>
                    </a:cubicBezTo>
                    <a:cubicBezTo>
                      <a:pt x="2783" y="1128"/>
                      <a:pt x="2858" y="1153"/>
                      <a:pt x="2958" y="1178"/>
                    </a:cubicBezTo>
                    <a:cubicBezTo>
                      <a:pt x="2983" y="1178"/>
                      <a:pt x="3033" y="1178"/>
                      <a:pt x="3033" y="1128"/>
                    </a:cubicBezTo>
                    <a:cubicBezTo>
                      <a:pt x="3058" y="1103"/>
                      <a:pt x="3033" y="1053"/>
                      <a:pt x="3008" y="1053"/>
                    </a:cubicBezTo>
                    <a:cubicBezTo>
                      <a:pt x="2908" y="1028"/>
                      <a:pt x="2833" y="1003"/>
                      <a:pt x="2732" y="978"/>
                    </a:cubicBezTo>
                    <a:cubicBezTo>
                      <a:pt x="2657" y="952"/>
                      <a:pt x="2607" y="927"/>
                      <a:pt x="2532" y="927"/>
                    </a:cubicBezTo>
                    <a:cubicBezTo>
                      <a:pt x="2557" y="902"/>
                      <a:pt x="2582" y="877"/>
                      <a:pt x="2607" y="877"/>
                    </a:cubicBezTo>
                    <a:cubicBezTo>
                      <a:pt x="2632" y="852"/>
                      <a:pt x="2657" y="827"/>
                      <a:pt x="2682" y="802"/>
                    </a:cubicBezTo>
                    <a:cubicBezTo>
                      <a:pt x="2707" y="777"/>
                      <a:pt x="2732" y="777"/>
                      <a:pt x="2757" y="752"/>
                    </a:cubicBezTo>
                    <a:cubicBezTo>
                      <a:pt x="2783" y="727"/>
                      <a:pt x="2833" y="677"/>
                      <a:pt x="2858" y="652"/>
                    </a:cubicBezTo>
                    <a:cubicBezTo>
                      <a:pt x="2883" y="627"/>
                      <a:pt x="2883" y="602"/>
                      <a:pt x="2883" y="602"/>
                    </a:cubicBezTo>
                    <a:cubicBezTo>
                      <a:pt x="2858" y="577"/>
                      <a:pt x="2858" y="577"/>
                      <a:pt x="2833" y="577"/>
                    </a:cubicBezTo>
                    <a:lnTo>
                      <a:pt x="2808" y="577"/>
                    </a:lnTo>
                    <a:cubicBezTo>
                      <a:pt x="2783" y="627"/>
                      <a:pt x="2732" y="652"/>
                      <a:pt x="2682" y="702"/>
                    </a:cubicBezTo>
                    <a:cubicBezTo>
                      <a:pt x="2632" y="727"/>
                      <a:pt x="2607" y="777"/>
                      <a:pt x="2557" y="802"/>
                    </a:cubicBezTo>
                    <a:cubicBezTo>
                      <a:pt x="2532" y="827"/>
                      <a:pt x="2532" y="827"/>
                      <a:pt x="2532" y="827"/>
                    </a:cubicBezTo>
                    <a:cubicBezTo>
                      <a:pt x="2532" y="802"/>
                      <a:pt x="2532" y="752"/>
                      <a:pt x="2532" y="727"/>
                    </a:cubicBezTo>
                    <a:cubicBezTo>
                      <a:pt x="2532" y="627"/>
                      <a:pt x="2532" y="526"/>
                      <a:pt x="2532" y="426"/>
                    </a:cubicBezTo>
                    <a:cubicBezTo>
                      <a:pt x="2532" y="401"/>
                      <a:pt x="2507" y="376"/>
                      <a:pt x="2457" y="376"/>
                    </a:cubicBezTo>
                    <a:cubicBezTo>
                      <a:pt x="2432" y="376"/>
                      <a:pt x="2407" y="401"/>
                      <a:pt x="2407" y="426"/>
                    </a:cubicBezTo>
                    <a:cubicBezTo>
                      <a:pt x="2382" y="526"/>
                      <a:pt x="2382" y="602"/>
                      <a:pt x="2382" y="702"/>
                    </a:cubicBezTo>
                    <a:cubicBezTo>
                      <a:pt x="2382" y="777"/>
                      <a:pt x="2382" y="852"/>
                      <a:pt x="2382" y="952"/>
                    </a:cubicBezTo>
                    <a:cubicBezTo>
                      <a:pt x="2356" y="978"/>
                      <a:pt x="2306" y="1028"/>
                      <a:pt x="2281" y="1053"/>
                    </a:cubicBezTo>
                    <a:cubicBezTo>
                      <a:pt x="2231" y="1078"/>
                      <a:pt x="2181" y="1128"/>
                      <a:pt x="2131" y="1153"/>
                    </a:cubicBezTo>
                    <a:cubicBezTo>
                      <a:pt x="2131" y="1153"/>
                      <a:pt x="2131" y="1128"/>
                      <a:pt x="2131" y="1128"/>
                    </a:cubicBezTo>
                    <a:cubicBezTo>
                      <a:pt x="2131" y="1078"/>
                      <a:pt x="2131" y="1028"/>
                      <a:pt x="2106" y="978"/>
                    </a:cubicBezTo>
                    <a:cubicBezTo>
                      <a:pt x="2106" y="927"/>
                      <a:pt x="2081" y="877"/>
                      <a:pt x="2081" y="827"/>
                    </a:cubicBezTo>
                    <a:cubicBezTo>
                      <a:pt x="2081" y="802"/>
                      <a:pt x="2056" y="777"/>
                      <a:pt x="2056" y="752"/>
                    </a:cubicBezTo>
                    <a:cubicBezTo>
                      <a:pt x="2056" y="727"/>
                      <a:pt x="2056" y="727"/>
                      <a:pt x="2056" y="702"/>
                    </a:cubicBezTo>
                    <a:cubicBezTo>
                      <a:pt x="2056" y="677"/>
                      <a:pt x="2056" y="677"/>
                      <a:pt x="2056" y="677"/>
                    </a:cubicBezTo>
                    <a:lnTo>
                      <a:pt x="2031" y="677"/>
                    </a:lnTo>
                    <a:cubicBezTo>
                      <a:pt x="2031" y="652"/>
                      <a:pt x="2006" y="652"/>
                      <a:pt x="2006" y="652"/>
                    </a:cubicBezTo>
                    <a:lnTo>
                      <a:pt x="1955" y="652"/>
                    </a:lnTo>
                    <a:cubicBezTo>
                      <a:pt x="1930" y="677"/>
                      <a:pt x="1905" y="677"/>
                      <a:pt x="1880" y="702"/>
                    </a:cubicBezTo>
                    <a:cubicBezTo>
                      <a:pt x="1880" y="727"/>
                      <a:pt x="1855" y="727"/>
                      <a:pt x="1830" y="752"/>
                    </a:cubicBezTo>
                    <a:cubicBezTo>
                      <a:pt x="1805" y="777"/>
                      <a:pt x="1780" y="802"/>
                      <a:pt x="1755" y="827"/>
                    </a:cubicBezTo>
                    <a:cubicBezTo>
                      <a:pt x="1730" y="852"/>
                      <a:pt x="1705" y="877"/>
                      <a:pt x="1655" y="902"/>
                    </a:cubicBezTo>
                    <a:cubicBezTo>
                      <a:pt x="1655" y="927"/>
                      <a:pt x="1630" y="927"/>
                      <a:pt x="1605" y="952"/>
                    </a:cubicBezTo>
                    <a:cubicBezTo>
                      <a:pt x="1580" y="978"/>
                      <a:pt x="1580" y="978"/>
                      <a:pt x="1554" y="1003"/>
                    </a:cubicBezTo>
                    <a:cubicBezTo>
                      <a:pt x="1529" y="1028"/>
                      <a:pt x="1504" y="1053"/>
                      <a:pt x="1479" y="1078"/>
                    </a:cubicBezTo>
                    <a:cubicBezTo>
                      <a:pt x="1479" y="1078"/>
                      <a:pt x="1454" y="1053"/>
                      <a:pt x="1454" y="1028"/>
                    </a:cubicBezTo>
                    <a:cubicBezTo>
                      <a:pt x="1454" y="952"/>
                      <a:pt x="1429" y="902"/>
                      <a:pt x="1429" y="827"/>
                    </a:cubicBezTo>
                    <a:cubicBezTo>
                      <a:pt x="1429" y="802"/>
                      <a:pt x="1429" y="777"/>
                      <a:pt x="1404" y="752"/>
                    </a:cubicBezTo>
                    <a:lnTo>
                      <a:pt x="1429" y="752"/>
                    </a:lnTo>
                    <a:cubicBezTo>
                      <a:pt x="1454" y="702"/>
                      <a:pt x="1479" y="652"/>
                      <a:pt x="1504" y="602"/>
                    </a:cubicBezTo>
                    <a:cubicBezTo>
                      <a:pt x="1529" y="526"/>
                      <a:pt x="1554" y="476"/>
                      <a:pt x="1580" y="401"/>
                    </a:cubicBezTo>
                    <a:cubicBezTo>
                      <a:pt x="1605" y="351"/>
                      <a:pt x="1630" y="301"/>
                      <a:pt x="1655" y="251"/>
                    </a:cubicBezTo>
                    <a:cubicBezTo>
                      <a:pt x="1680" y="201"/>
                      <a:pt x="1680" y="125"/>
                      <a:pt x="1705" y="75"/>
                    </a:cubicBezTo>
                    <a:cubicBezTo>
                      <a:pt x="1730" y="50"/>
                      <a:pt x="1705" y="0"/>
                      <a:pt x="16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798;p38"/>
              <p:cNvSpPr/>
              <p:nvPr/>
            </p:nvSpPr>
            <p:spPr>
              <a:xfrm>
                <a:off x="4975725" y="1430475"/>
                <a:ext cx="312050" cy="338375"/>
              </a:xfrm>
              <a:custGeom>
                <a:avLst/>
                <a:gdLst/>
                <a:ahLst/>
                <a:cxnLst/>
                <a:rect l="l" t="t" r="r" b="b"/>
                <a:pathLst>
                  <a:path w="12482" h="13535" extrusionOk="0">
                    <a:moveTo>
                      <a:pt x="9449" y="0"/>
                    </a:moveTo>
                    <a:lnTo>
                      <a:pt x="0" y="2231"/>
                    </a:lnTo>
                    <a:lnTo>
                      <a:pt x="2607" y="13534"/>
                    </a:lnTo>
                    <a:lnTo>
                      <a:pt x="12482" y="10803"/>
                    </a:lnTo>
                    <a:lnTo>
                      <a:pt x="94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799;p38"/>
              <p:cNvSpPr/>
              <p:nvPr/>
            </p:nvSpPr>
            <p:spPr>
              <a:xfrm>
                <a:off x="5088500" y="1451775"/>
                <a:ext cx="67700" cy="277600"/>
              </a:xfrm>
              <a:custGeom>
                <a:avLst/>
                <a:gdLst/>
                <a:ahLst/>
                <a:cxnLst/>
                <a:rect l="l" t="t" r="r" b="b"/>
                <a:pathLst>
                  <a:path w="2708" h="11104" extrusionOk="0">
                    <a:moveTo>
                      <a:pt x="1" y="1"/>
                    </a:moveTo>
                    <a:lnTo>
                      <a:pt x="1128" y="6041"/>
                    </a:lnTo>
                    <a:lnTo>
                      <a:pt x="1981" y="11103"/>
                    </a:lnTo>
                    <a:lnTo>
                      <a:pt x="2707" y="10953"/>
                    </a:lnTo>
                    <a:lnTo>
                      <a:pt x="1780" y="5640"/>
                    </a:lnTo>
                    <a:lnTo>
                      <a:pt x="402" y="5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800;p38"/>
              <p:cNvSpPr/>
              <p:nvPr/>
            </p:nvSpPr>
            <p:spPr>
              <a:xfrm>
                <a:off x="4981350" y="1543875"/>
                <a:ext cx="281375" cy="104675"/>
              </a:xfrm>
              <a:custGeom>
                <a:avLst/>
                <a:gdLst/>
                <a:ahLst/>
                <a:cxnLst/>
                <a:rect l="l" t="t" r="r" b="b"/>
                <a:pathLst>
                  <a:path w="11255" h="4187" extrusionOk="0">
                    <a:moveTo>
                      <a:pt x="10753" y="1"/>
                    </a:moveTo>
                    <a:lnTo>
                      <a:pt x="6066" y="1730"/>
                    </a:lnTo>
                    <a:lnTo>
                      <a:pt x="1" y="2958"/>
                    </a:lnTo>
                    <a:lnTo>
                      <a:pt x="577" y="4186"/>
                    </a:lnTo>
                    <a:lnTo>
                      <a:pt x="6267" y="2307"/>
                    </a:lnTo>
                    <a:lnTo>
                      <a:pt x="11254" y="928"/>
                    </a:lnTo>
                    <a:lnTo>
                      <a:pt x="107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801;p38"/>
              <p:cNvSpPr/>
              <p:nvPr/>
            </p:nvSpPr>
            <p:spPr>
              <a:xfrm>
                <a:off x="5069700" y="1320200"/>
                <a:ext cx="98400" cy="132225"/>
              </a:xfrm>
              <a:custGeom>
                <a:avLst/>
                <a:gdLst/>
                <a:ahLst/>
                <a:cxnLst/>
                <a:rect l="l" t="t" r="r" b="b"/>
                <a:pathLst>
                  <a:path w="3936" h="5289" fill="none" extrusionOk="0">
                    <a:moveTo>
                      <a:pt x="1154" y="5289"/>
                    </a:moveTo>
                    <a:cubicBezTo>
                      <a:pt x="1329" y="5289"/>
                      <a:pt x="3785" y="4762"/>
                      <a:pt x="3911" y="2231"/>
                    </a:cubicBezTo>
                    <a:cubicBezTo>
                      <a:pt x="3936" y="1304"/>
                      <a:pt x="3760" y="752"/>
                      <a:pt x="3585" y="427"/>
                    </a:cubicBezTo>
                    <a:cubicBezTo>
                      <a:pt x="3434" y="151"/>
                      <a:pt x="3083" y="0"/>
                      <a:pt x="2783" y="51"/>
                    </a:cubicBezTo>
                    <a:cubicBezTo>
                      <a:pt x="2106" y="176"/>
                      <a:pt x="828" y="602"/>
                      <a:pt x="477" y="2406"/>
                    </a:cubicBezTo>
                    <a:cubicBezTo>
                      <a:pt x="1" y="4863"/>
                      <a:pt x="1154" y="5289"/>
                      <a:pt x="1154" y="5289"/>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802;p38"/>
              <p:cNvSpPr/>
              <p:nvPr/>
            </p:nvSpPr>
            <p:spPr>
              <a:xfrm>
                <a:off x="4972600" y="1341500"/>
                <a:ext cx="115925" cy="115325"/>
              </a:xfrm>
              <a:custGeom>
                <a:avLst/>
                <a:gdLst/>
                <a:ahLst/>
                <a:cxnLst/>
                <a:rect l="l" t="t" r="r" b="b"/>
                <a:pathLst>
                  <a:path w="4637" h="4613" fill="none" extrusionOk="0">
                    <a:moveTo>
                      <a:pt x="4637" y="4387"/>
                    </a:moveTo>
                    <a:cubicBezTo>
                      <a:pt x="4637" y="4387"/>
                      <a:pt x="4160" y="76"/>
                      <a:pt x="1579" y="26"/>
                    </a:cubicBezTo>
                    <a:cubicBezTo>
                      <a:pt x="426" y="1"/>
                      <a:pt x="75" y="577"/>
                      <a:pt x="50" y="1254"/>
                    </a:cubicBezTo>
                    <a:cubicBezTo>
                      <a:pt x="0" y="2206"/>
                      <a:pt x="576" y="3083"/>
                      <a:pt x="1429" y="3509"/>
                    </a:cubicBezTo>
                    <a:cubicBezTo>
                      <a:pt x="2406" y="4011"/>
                      <a:pt x="3835" y="4612"/>
                      <a:pt x="4637" y="4387"/>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803;p38"/>
              <p:cNvSpPr/>
              <p:nvPr/>
            </p:nvSpPr>
            <p:spPr>
              <a:xfrm>
                <a:off x="5015200" y="1300775"/>
                <a:ext cx="104650" cy="151650"/>
              </a:xfrm>
              <a:custGeom>
                <a:avLst/>
                <a:gdLst/>
                <a:ahLst/>
                <a:cxnLst/>
                <a:rect l="l" t="t" r="r" b="b"/>
                <a:pathLst>
                  <a:path w="4186" h="6066" fill="none" extrusionOk="0">
                    <a:moveTo>
                      <a:pt x="25" y="2156"/>
                    </a:moveTo>
                    <a:cubicBezTo>
                      <a:pt x="151" y="878"/>
                      <a:pt x="1504" y="0"/>
                      <a:pt x="2707" y="452"/>
                    </a:cubicBezTo>
                    <a:cubicBezTo>
                      <a:pt x="3309" y="677"/>
                      <a:pt x="3810" y="1178"/>
                      <a:pt x="3935" y="2281"/>
                    </a:cubicBezTo>
                    <a:cubicBezTo>
                      <a:pt x="4186" y="5013"/>
                      <a:pt x="3334" y="6066"/>
                      <a:pt x="3334" y="6066"/>
                    </a:cubicBezTo>
                    <a:cubicBezTo>
                      <a:pt x="3334" y="6066"/>
                      <a:pt x="827" y="5264"/>
                      <a:pt x="201" y="3434"/>
                    </a:cubicBezTo>
                    <a:cubicBezTo>
                      <a:pt x="25" y="2958"/>
                      <a:pt x="0" y="2532"/>
                      <a:pt x="25" y="2156"/>
                    </a:cubicBezTo>
                    <a:close/>
                  </a:path>
                </a:pathLst>
              </a:custGeom>
              <a:noFill/>
              <a:ln w="7525" cap="flat" cmpd="sng">
                <a:solidFill>
                  <a:schemeClr val="dk2"/>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804;p38"/>
              <p:cNvSpPr/>
              <p:nvPr/>
            </p:nvSpPr>
            <p:spPr>
              <a:xfrm>
                <a:off x="5054050" y="1636850"/>
                <a:ext cx="179850" cy="146575"/>
              </a:xfrm>
              <a:custGeom>
                <a:avLst/>
                <a:gdLst/>
                <a:ahLst/>
                <a:cxnLst/>
                <a:rect l="l" t="t" r="r" b="b"/>
                <a:pathLst>
                  <a:path w="7194" h="5863" extrusionOk="0">
                    <a:moveTo>
                      <a:pt x="5608" y="0"/>
                    </a:moveTo>
                    <a:cubicBezTo>
                      <a:pt x="5455" y="0"/>
                      <a:pt x="5290" y="20"/>
                      <a:pt x="5113" y="66"/>
                    </a:cubicBezTo>
                    <a:cubicBezTo>
                      <a:pt x="5113" y="66"/>
                      <a:pt x="1780" y="317"/>
                      <a:pt x="1679" y="1370"/>
                    </a:cubicBezTo>
                    <a:cubicBezTo>
                      <a:pt x="1646" y="1662"/>
                      <a:pt x="1944" y="1742"/>
                      <a:pt x="2284" y="1742"/>
                    </a:cubicBezTo>
                    <a:cubicBezTo>
                      <a:pt x="2702" y="1742"/>
                      <a:pt x="3183" y="1620"/>
                      <a:pt x="3183" y="1620"/>
                    </a:cubicBezTo>
                    <a:lnTo>
                      <a:pt x="3183" y="1620"/>
                    </a:lnTo>
                    <a:cubicBezTo>
                      <a:pt x="3183" y="1620"/>
                      <a:pt x="0" y="3500"/>
                      <a:pt x="953" y="3700"/>
                    </a:cubicBezTo>
                    <a:cubicBezTo>
                      <a:pt x="988" y="3708"/>
                      <a:pt x="1026" y="3712"/>
                      <a:pt x="1067" y="3712"/>
                    </a:cubicBezTo>
                    <a:cubicBezTo>
                      <a:pt x="1682" y="3712"/>
                      <a:pt x="2807" y="2874"/>
                      <a:pt x="2807" y="2873"/>
                    </a:cubicBezTo>
                    <a:lnTo>
                      <a:pt x="2807" y="2873"/>
                    </a:lnTo>
                    <a:cubicBezTo>
                      <a:pt x="2807" y="2874"/>
                      <a:pt x="802" y="5029"/>
                      <a:pt x="1654" y="5104"/>
                    </a:cubicBezTo>
                    <a:cubicBezTo>
                      <a:pt x="1661" y="5105"/>
                      <a:pt x="1668" y="5105"/>
                      <a:pt x="1676" y="5105"/>
                    </a:cubicBezTo>
                    <a:cubicBezTo>
                      <a:pt x="2167" y="5105"/>
                      <a:pt x="3383" y="3475"/>
                      <a:pt x="3384" y="3475"/>
                    </a:cubicBezTo>
                    <a:lnTo>
                      <a:pt x="3384" y="3475"/>
                    </a:lnTo>
                    <a:cubicBezTo>
                      <a:pt x="3383" y="3475"/>
                      <a:pt x="2367" y="5862"/>
                      <a:pt x="2907" y="5862"/>
                    </a:cubicBezTo>
                    <a:cubicBezTo>
                      <a:pt x="2942" y="5862"/>
                      <a:pt x="2984" y="5852"/>
                      <a:pt x="3033" y="5831"/>
                    </a:cubicBezTo>
                    <a:cubicBezTo>
                      <a:pt x="3359" y="5680"/>
                      <a:pt x="4286" y="3951"/>
                      <a:pt x="4286" y="3951"/>
                    </a:cubicBezTo>
                    <a:lnTo>
                      <a:pt x="4286" y="3951"/>
                    </a:lnTo>
                    <a:cubicBezTo>
                      <a:pt x="4286" y="3951"/>
                      <a:pt x="4000" y="5731"/>
                      <a:pt x="4396" y="5731"/>
                    </a:cubicBezTo>
                    <a:cubicBezTo>
                      <a:pt x="4423" y="5731"/>
                      <a:pt x="4453" y="5723"/>
                      <a:pt x="4486" y="5705"/>
                    </a:cubicBezTo>
                    <a:cubicBezTo>
                      <a:pt x="4912" y="5455"/>
                      <a:pt x="7193" y="1044"/>
                      <a:pt x="7193" y="1044"/>
                    </a:cubicBezTo>
                    <a:cubicBezTo>
                      <a:pt x="7193" y="1044"/>
                      <a:pt x="6710" y="0"/>
                      <a:pt x="5608"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805;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806;p38"/>
              <p:cNvSpPr/>
              <p:nvPr/>
            </p:nvSpPr>
            <p:spPr>
              <a:xfrm>
                <a:off x="5158675" y="1161050"/>
                <a:ext cx="280100" cy="513800"/>
              </a:xfrm>
              <a:custGeom>
                <a:avLst/>
                <a:gdLst/>
                <a:ahLst/>
                <a:cxnLst/>
                <a:rect l="l" t="t" r="r" b="b"/>
                <a:pathLst>
                  <a:path w="11204" h="20552" extrusionOk="0">
                    <a:moveTo>
                      <a:pt x="4515" y="0"/>
                    </a:moveTo>
                    <a:cubicBezTo>
                      <a:pt x="3807" y="0"/>
                      <a:pt x="3359" y="176"/>
                      <a:pt x="3359" y="176"/>
                    </a:cubicBezTo>
                    <a:lnTo>
                      <a:pt x="4387" y="9148"/>
                    </a:lnTo>
                    <a:cubicBezTo>
                      <a:pt x="2657" y="14737"/>
                      <a:pt x="1" y="18873"/>
                      <a:pt x="1" y="18873"/>
                    </a:cubicBezTo>
                    <a:lnTo>
                      <a:pt x="3184" y="20552"/>
                    </a:lnTo>
                    <a:cubicBezTo>
                      <a:pt x="6367" y="17770"/>
                      <a:pt x="8597" y="13459"/>
                      <a:pt x="10076" y="9775"/>
                    </a:cubicBezTo>
                    <a:cubicBezTo>
                      <a:pt x="11204" y="6893"/>
                      <a:pt x="10402" y="3735"/>
                      <a:pt x="8271" y="1755"/>
                    </a:cubicBezTo>
                    <a:cubicBezTo>
                      <a:pt x="6856" y="310"/>
                      <a:pt x="5456" y="0"/>
                      <a:pt x="4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807;p38"/>
              <p:cNvSpPr/>
              <p:nvPr/>
            </p:nvSpPr>
            <p:spPr>
              <a:xfrm>
                <a:off x="4819700" y="1521950"/>
                <a:ext cx="6925" cy="9425"/>
              </a:xfrm>
              <a:custGeom>
                <a:avLst/>
                <a:gdLst/>
                <a:ahLst/>
                <a:cxnLst/>
                <a:rect l="l" t="t" r="r" b="b"/>
                <a:pathLst>
                  <a:path w="277" h="377" extrusionOk="0">
                    <a:moveTo>
                      <a:pt x="1" y="1"/>
                    </a:moveTo>
                    <a:lnTo>
                      <a:pt x="1" y="1"/>
                    </a:lnTo>
                    <a:cubicBezTo>
                      <a:pt x="76" y="126"/>
                      <a:pt x="176" y="251"/>
                      <a:pt x="276" y="377"/>
                    </a:cubicBezTo>
                    <a:cubicBezTo>
                      <a:pt x="276" y="326"/>
                      <a:pt x="276" y="276"/>
                      <a:pt x="251" y="226"/>
                    </a:cubicBezTo>
                    <a:cubicBezTo>
                      <a:pt x="251" y="201"/>
                      <a:pt x="251" y="151"/>
                      <a:pt x="226" y="126"/>
                    </a:cubicBezTo>
                    <a:cubicBezTo>
                      <a:pt x="201" y="101"/>
                      <a:pt x="176" y="76"/>
                      <a:pt x="151" y="76"/>
                    </a:cubicBezTo>
                    <a:cubicBezTo>
                      <a:pt x="101" y="51"/>
                      <a:pt x="76" y="26"/>
                      <a:pt x="26" y="26"/>
                    </a:cubicBezTo>
                    <a:cubicBezTo>
                      <a:pt x="26"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808;p38"/>
              <p:cNvSpPr/>
              <p:nvPr/>
            </p:nvSpPr>
            <p:spPr>
              <a:xfrm>
                <a:off x="4934375" y="1157300"/>
                <a:ext cx="6275" cy="2525"/>
              </a:xfrm>
              <a:custGeom>
                <a:avLst/>
                <a:gdLst/>
                <a:ahLst/>
                <a:cxnLst/>
                <a:rect l="l" t="t" r="r" b="b"/>
                <a:pathLst>
                  <a:path w="251" h="101" extrusionOk="0">
                    <a:moveTo>
                      <a:pt x="201" y="0"/>
                    </a:moveTo>
                    <a:cubicBezTo>
                      <a:pt x="126" y="25"/>
                      <a:pt x="50" y="25"/>
                      <a:pt x="0" y="25"/>
                    </a:cubicBezTo>
                    <a:cubicBezTo>
                      <a:pt x="50" y="50"/>
                      <a:pt x="75" y="50"/>
                      <a:pt x="126" y="75"/>
                    </a:cubicBezTo>
                    <a:cubicBezTo>
                      <a:pt x="176" y="100"/>
                      <a:pt x="201" y="100"/>
                      <a:pt x="251" y="100"/>
                    </a:cubicBezTo>
                    <a:cubicBezTo>
                      <a:pt x="226" y="100"/>
                      <a:pt x="226" y="75"/>
                      <a:pt x="201" y="50"/>
                    </a:cubicBezTo>
                    <a:cubicBezTo>
                      <a:pt x="201" y="50"/>
                      <a:pt x="201" y="25"/>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809;p38"/>
              <p:cNvSpPr/>
              <p:nvPr/>
            </p:nvSpPr>
            <p:spPr>
              <a:xfrm>
                <a:off x="4837875" y="1538875"/>
                <a:ext cx="22575" cy="13800"/>
              </a:xfrm>
              <a:custGeom>
                <a:avLst/>
                <a:gdLst/>
                <a:ahLst/>
                <a:cxnLst/>
                <a:rect l="l" t="t" r="r" b="b"/>
                <a:pathLst>
                  <a:path w="903" h="552" extrusionOk="0">
                    <a:moveTo>
                      <a:pt x="301" y="0"/>
                    </a:moveTo>
                    <a:cubicBezTo>
                      <a:pt x="276" y="0"/>
                      <a:pt x="251" y="25"/>
                      <a:pt x="251" y="50"/>
                    </a:cubicBezTo>
                    <a:cubicBezTo>
                      <a:pt x="201" y="76"/>
                      <a:pt x="151" y="126"/>
                      <a:pt x="101" y="151"/>
                    </a:cubicBezTo>
                    <a:cubicBezTo>
                      <a:pt x="76" y="201"/>
                      <a:pt x="26" y="226"/>
                      <a:pt x="1" y="251"/>
                    </a:cubicBezTo>
                    <a:cubicBezTo>
                      <a:pt x="51" y="351"/>
                      <a:pt x="126" y="426"/>
                      <a:pt x="201" y="502"/>
                    </a:cubicBezTo>
                    <a:cubicBezTo>
                      <a:pt x="251" y="502"/>
                      <a:pt x="301" y="527"/>
                      <a:pt x="376" y="552"/>
                    </a:cubicBezTo>
                    <a:lnTo>
                      <a:pt x="402" y="552"/>
                    </a:lnTo>
                    <a:cubicBezTo>
                      <a:pt x="402" y="552"/>
                      <a:pt x="427" y="552"/>
                      <a:pt x="427" y="527"/>
                    </a:cubicBezTo>
                    <a:cubicBezTo>
                      <a:pt x="452" y="527"/>
                      <a:pt x="452" y="527"/>
                      <a:pt x="477" y="502"/>
                    </a:cubicBezTo>
                    <a:cubicBezTo>
                      <a:pt x="527" y="502"/>
                      <a:pt x="552" y="477"/>
                      <a:pt x="602" y="451"/>
                    </a:cubicBezTo>
                    <a:cubicBezTo>
                      <a:pt x="652" y="426"/>
                      <a:pt x="677" y="401"/>
                      <a:pt x="727" y="376"/>
                    </a:cubicBezTo>
                    <a:cubicBezTo>
                      <a:pt x="777" y="351"/>
                      <a:pt x="828" y="326"/>
                      <a:pt x="853" y="301"/>
                    </a:cubicBezTo>
                    <a:cubicBezTo>
                      <a:pt x="878" y="301"/>
                      <a:pt x="878" y="276"/>
                      <a:pt x="903" y="276"/>
                    </a:cubicBezTo>
                    <a:cubicBezTo>
                      <a:pt x="803" y="226"/>
                      <a:pt x="702" y="201"/>
                      <a:pt x="627" y="151"/>
                    </a:cubicBezTo>
                    <a:cubicBezTo>
                      <a:pt x="552" y="126"/>
                      <a:pt x="502" y="101"/>
                      <a:pt x="427" y="50"/>
                    </a:cubicBezTo>
                    <a:cubicBezTo>
                      <a:pt x="376" y="50"/>
                      <a:pt x="351" y="25"/>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810;p38"/>
              <p:cNvSpPr/>
              <p:nvPr/>
            </p:nvSpPr>
            <p:spPr>
              <a:xfrm>
                <a:off x="4847275" y="1557050"/>
                <a:ext cx="650" cy="650"/>
              </a:xfrm>
              <a:custGeom>
                <a:avLst/>
                <a:gdLst/>
                <a:ahLst/>
                <a:cxnLst/>
                <a:rect l="l" t="t" r="r" b="b"/>
                <a:pathLst>
                  <a:path w="26" h="26" extrusionOk="0">
                    <a:moveTo>
                      <a:pt x="0" y="0"/>
                    </a:moveTo>
                    <a:lnTo>
                      <a:pt x="26" y="25"/>
                    </a:lnTo>
                    <a:cubicBezTo>
                      <a:pt x="26" y="0"/>
                      <a:pt x="26" y="0"/>
                      <a:pt x="26"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811;p38"/>
              <p:cNvSpPr/>
              <p:nvPr/>
            </p:nvSpPr>
            <p:spPr>
              <a:xfrm>
                <a:off x="4945025" y="1168575"/>
                <a:ext cx="19450" cy="10050"/>
              </a:xfrm>
              <a:custGeom>
                <a:avLst/>
                <a:gdLst/>
                <a:ahLst/>
                <a:cxnLst/>
                <a:rect l="l" t="t" r="r" b="b"/>
                <a:pathLst>
                  <a:path w="778" h="402" extrusionOk="0">
                    <a:moveTo>
                      <a:pt x="426" y="0"/>
                    </a:moveTo>
                    <a:cubicBezTo>
                      <a:pt x="401" y="0"/>
                      <a:pt x="376" y="25"/>
                      <a:pt x="376" y="25"/>
                    </a:cubicBezTo>
                    <a:cubicBezTo>
                      <a:pt x="351" y="50"/>
                      <a:pt x="326" y="50"/>
                      <a:pt x="326" y="50"/>
                    </a:cubicBezTo>
                    <a:cubicBezTo>
                      <a:pt x="276" y="75"/>
                      <a:pt x="226" y="126"/>
                      <a:pt x="176" y="151"/>
                    </a:cubicBezTo>
                    <a:cubicBezTo>
                      <a:pt x="151" y="151"/>
                      <a:pt x="126" y="176"/>
                      <a:pt x="101" y="201"/>
                    </a:cubicBezTo>
                    <a:cubicBezTo>
                      <a:pt x="101" y="226"/>
                      <a:pt x="75" y="226"/>
                      <a:pt x="50" y="251"/>
                    </a:cubicBezTo>
                    <a:cubicBezTo>
                      <a:pt x="50" y="251"/>
                      <a:pt x="25" y="276"/>
                      <a:pt x="0" y="276"/>
                    </a:cubicBezTo>
                    <a:cubicBezTo>
                      <a:pt x="25" y="276"/>
                      <a:pt x="25" y="301"/>
                      <a:pt x="50" y="301"/>
                    </a:cubicBezTo>
                    <a:cubicBezTo>
                      <a:pt x="101" y="301"/>
                      <a:pt x="151" y="326"/>
                      <a:pt x="201" y="351"/>
                    </a:cubicBezTo>
                    <a:cubicBezTo>
                      <a:pt x="251" y="351"/>
                      <a:pt x="301" y="376"/>
                      <a:pt x="376" y="401"/>
                    </a:cubicBezTo>
                    <a:lnTo>
                      <a:pt x="451" y="401"/>
                    </a:lnTo>
                    <a:cubicBezTo>
                      <a:pt x="451" y="401"/>
                      <a:pt x="476" y="376"/>
                      <a:pt x="476" y="376"/>
                    </a:cubicBezTo>
                    <a:cubicBezTo>
                      <a:pt x="527" y="326"/>
                      <a:pt x="577" y="301"/>
                      <a:pt x="627" y="251"/>
                    </a:cubicBezTo>
                    <a:cubicBezTo>
                      <a:pt x="677" y="201"/>
                      <a:pt x="727" y="176"/>
                      <a:pt x="752" y="126"/>
                    </a:cubicBezTo>
                    <a:lnTo>
                      <a:pt x="777" y="126"/>
                    </a:lnTo>
                    <a:cubicBezTo>
                      <a:pt x="702" y="100"/>
                      <a:pt x="652" y="75"/>
                      <a:pt x="602" y="50"/>
                    </a:cubicBezTo>
                    <a:cubicBezTo>
                      <a:pt x="527" y="25"/>
                      <a:pt x="476"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812;p38"/>
              <p:cNvSpPr/>
              <p:nvPr/>
            </p:nvSpPr>
            <p:spPr>
              <a:xfrm>
                <a:off x="4958175" y="1172325"/>
                <a:ext cx="12550" cy="21325"/>
              </a:xfrm>
              <a:custGeom>
                <a:avLst/>
                <a:gdLst/>
                <a:ahLst/>
                <a:cxnLst/>
                <a:rect l="l" t="t" r="r" b="b"/>
                <a:pathLst>
                  <a:path w="502" h="853" extrusionOk="0">
                    <a:moveTo>
                      <a:pt x="351" y="1"/>
                    </a:moveTo>
                    <a:cubicBezTo>
                      <a:pt x="351" y="26"/>
                      <a:pt x="326" y="26"/>
                      <a:pt x="301" y="51"/>
                    </a:cubicBezTo>
                    <a:cubicBezTo>
                      <a:pt x="251" y="101"/>
                      <a:pt x="226" y="126"/>
                      <a:pt x="176" y="176"/>
                    </a:cubicBezTo>
                    <a:cubicBezTo>
                      <a:pt x="126" y="201"/>
                      <a:pt x="76" y="251"/>
                      <a:pt x="26" y="301"/>
                    </a:cubicBezTo>
                    <a:lnTo>
                      <a:pt x="1" y="301"/>
                    </a:lnTo>
                    <a:cubicBezTo>
                      <a:pt x="1" y="301"/>
                      <a:pt x="1" y="301"/>
                      <a:pt x="1" y="326"/>
                    </a:cubicBezTo>
                    <a:cubicBezTo>
                      <a:pt x="1" y="352"/>
                      <a:pt x="26" y="402"/>
                      <a:pt x="26" y="427"/>
                    </a:cubicBezTo>
                    <a:cubicBezTo>
                      <a:pt x="51" y="452"/>
                      <a:pt x="51" y="477"/>
                      <a:pt x="51" y="502"/>
                    </a:cubicBezTo>
                    <a:cubicBezTo>
                      <a:pt x="76" y="527"/>
                      <a:pt x="76" y="552"/>
                      <a:pt x="76" y="577"/>
                    </a:cubicBezTo>
                    <a:cubicBezTo>
                      <a:pt x="101" y="602"/>
                      <a:pt x="101" y="627"/>
                      <a:pt x="101" y="652"/>
                    </a:cubicBezTo>
                    <a:cubicBezTo>
                      <a:pt x="126" y="677"/>
                      <a:pt x="126" y="702"/>
                      <a:pt x="126" y="727"/>
                    </a:cubicBezTo>
                    <a:cubicBezTo>
                      <a:pt x="126" y="753"/>
                      <a:pt x="151" y="778"/>
                      <a:pt x="151" y="803"/>
                    </a:cubicBezTo>
                    <a:cubicBezTo>
                      <a:pt x="151" y="803"/>
                      <a:pt x="151" y="828"/>
                      <a:pt x="151" y="853"/>
                    </a:cubicBezTo>
                    <a:cubicBezTo>
                      <a:pt x="176" y="828"/>
                      <a:pt x="176" y="828"/>
                      <a:pt x="201" y="803"/>
                    </a:cubicBezTo>
                    <a:cubicBezTo>
                      <a:pt x="226" y="803"/>
                      <a:pt x="226" y="778"/>
                      <a:pt x="251" y="778"/>
                    </a:cubicBezTo>
                    <a:cubicBezTo>
                      <a:pt x="276" y="753"/>
                      <a:pt x="301" y="727"/>
                      <a:pt x="301" y="727"/>
                    </a:cubicBezTo>
                    <a:cubicBezTo>
                      <a:pt x="326" y="702"/>
                      <a:pt x="351" y="702"/>
                      <a:pt x="351" y="677"/>
                    </a:cubicBezTo>
                    <a:cubicBezTo>
                      <a:pt x="377" y="677"/>
                      <a:pt x="377" y="677"/>
                      <a:pt x="377" y="652"/>
                    </a:cubicBezTo>
                    <a:cubicBezTo>
                      <a:pt x="402" y="652"/>
                      <a:pt x="402" y="652"/>
                      <a:pt x="402" y="627"/>
                    </a:cubicBezTo>
                    <a:cubicBezTo>
                      <a:pt x="427" y="627"/>
                      <a:pt x="452" y="602"/>
                      <a:pt x="477" y="577"/>
                    </a:cubicBezTo>
                    <a:cubicBezTo>
                      <a:pt x="477" y="577"/>
                      <a:pt x="477" y="552"/>
                      <a:pt x="502" y="552"/>
                    </a:cubicBezTo>
                    <a:cubicBezTo>
                      <a:pt x="477" y="427"/>
                      <a:pt x="452" y="301"/>
                      <a:pt x="427" y="176"/>
                    </a:cubicBezTo>
                    <a:cubicBezTo>
                      <a:pt x="402" y="126"/>
                      <a:pt x="402" y="76"/>
                      <a:pt x="377" y="26"/>
                    </a:cubicBezTo>
                    <a:cubicBezTo>
                      <a:pt x="377" y="1"/>
                      <a:pt x="377"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813;p38"/>
              <p:cNvSpPr/>
              <p:nvPr/>
            </p:nvSpPr>
            <p:spPr>
              <a:xfrm>
                <a:off x="4730100" y="1158550"/>
                <a:ext cx="338375" cy="524450"/>
              </a:xfrm>
              <a:custGeom>
                <a:avLst/>
                <a:gdLst/>
                <a:ahLst/>
                <a:cxnLst/>
                <a:rect l="l" t="t" r="r" b="b"/>
                <a:pathLst>
                  <a:path w="13535" h="20978" extrusionOk="0">
                    <a:moveTo>
                      <a:pt x="4211" y="3609"/>
                    </a:moveTo>
                    <a:cubicBezTo>
                      <a:pt x="4236" y="3609"/>
                      <a:pt x="4236" y="3634"/>
                      <a:pt x="4236" y="3659"/>
                    </a:cubicBezTo>
                    <a:cubicBezTo>
                      <a:pt x="4211" y="3735"/>
                      <a:pt x="4186" y="3785"/>
                      <a:pt x="4161" y="3860"/>
                    </a:cubicBezTo>
                    <a:cubicBezTo>
                      <a:pt x="4161" y="3910"/>
                      <a:pt x="4136" y="3960"/>
                      <a:pt x="4111" y="4010"/>
                    </a:cubicBezTo>
                    <a:cubicBezTo>
                      <a:pt x="4086" y="4085"/>
                      <a:pt x="4061" y="4136"/>
                      <a:pt x="4036" y="4186"/>
                    </a:cubicBezTo>
                    <a:cubicBezTo>
                      <a:pt x="4011" y="4236"/>
                      <a:pt x="3986" y="4286"/>
                      <a:pt x="3961" y="4336"/>
                    </a:cubicBezTo>
                    <a:cubicBezTo>
                      <a:pt x="3961" y="4361"/>
                      <a:pt x="3936" y="4361"/>
                      <a:pt x="3936" y="4361"/>
                    </a:cubicBezTo>
                    <a:cubicBezTo>
                      <a:pt x="3936" y="4386"/>
                      <a:pt x="3936" y="4411"/>
                      <a:pt x="3961" y="4436"/>
                    </a:cubicBezTo>
                    <a:cubicBezTo>
                      <a:pt x="3961" y="4512"/>
                      <a:pt x="3961" y="4562"/>
                      <a:pt x="3986" y="4637"/>
                    </a:cubicBezTo>
                    <a:cubicBezTo>
                      <a:pt x="3986" y="4662"/>
                      <a:pt x="3986" y="4662"/>
                      <a:pt x="4011" y="4687"/>
                    </a:cubicBezTo>
                    <a:cubicBezTo>
                      <a:pt x="4036" y="4662"/>
                      <a:pt x="4061" y="4637"/>
                      <a:pt x="4086" y="4612"/>
                    </a:cubicBezTo>
                    <a:cubicBezTo>
                      <a:pt x="4086" y="4587"/>
                      <a:pt x="4111" y="4587"/>
                      <a:pt x="4136" y="4562"/>
                    </a:cubicBezTo>
                    <a:cubicBezTo>
                      <a:pt x="4161" y="4537"/>
                      <a:pt x="4161" y="4537"/>
                      <a:pt x="4186" y="4512"/>
                    </a:cubicBezTo>
                    <a:cubicBezTo>
                      <a:pt x="4211" y="4486"/>
                      <a:pt x="4236" y="4461"/>
                      <a:pt x="4261" y="4436"/>
                    </a:cubicBezTo>
                    <a:cubicBezTo>
                      <a:pt x="4286" y="4411"/>
                      <a:pt x="4312" y="4386"/>
                      <a:pt x="4337" y="4361"/>
                    </a:cubicBezTo>
                    <a:cubicBezTo>
                      <a:pt x="4362" y="4336"/>
                      <a:pt x="4387" y="4311"/>
                      <a:pt x="4412" y="4311"/>
                    </a:cubicBezTo>
                    <a:cubicBezTo>
                      <a:pt x="4437" y="4286"/>
                      <a:pt x="4462" y="4261"/>
                      <a:pt x="4487" y="4261"/>
                    </a:cubicBezTo>
                    <a:lnTo>
                      <a:pt x="4512" y="4261"/>
                    </a:lnTo>
                    <a:cubicBezTo>
                      <a:pt x="4537" y="4261"/>
                      <a:pt x="4562" y="4261"/>
                      <a:pt x="4562" y="4286"/>
                    </a:cubicBezTo>
                    <a:cubicBezTo>
                      <a:pt x="4562" y="4286"/>
                      <a:pt x="4587" y="4286"/>
                      <a:pt x="4587" y="4311"/>
                    </a:cubicBezTo>
                    <a:cubicBezTo>
                      <a:pt x="4587" y="4311"/>
                      <a:pt x="4587" y="4336"/>
                      <a:pt x="4587" y="4361"/>
                    </a:cubicBezTo>
                    <a:cubicBezTo>
                      <a:pt x="4587" y="4386"/>
                      <a:pt x="4587" y="4411"/>
                      <a:pt x="4612" y="4436"/>
                    </a:cubicBezTo>
                    <a:cubicBezTo>
                      <a:pt x="4612" y="4486"/>
                      <a:pt x="4637" y="4537"/>
                      <a:pt x="4637" y="4587"/>
                    </a:cubicBezTo>
                    <a:cubicBezTo>
                      <a:pt x="4637" y="4637"/>
                      <a:pt x="4662" y="4687"/>
                      <a:pt x="4662" y="4737"/>
                    </a:cubicBezTo>
                    <a:cubicBezTo>
                      <a:pt x="4662" y="4737"/>
                      <a:pt x="4662" y="4762"/>
                      <a:pt x="4662" y="4762"/>
                    </a:cubicBezTo>
                    <a:cubicBezTo>
                      <a:pt x="4713" y="4737"/>
                      <a:pt x="4763" y="4687"/>
                      <a:pt x="4788" y="4662"/>
                    </a:cubicBezTo>
                    <a:cubicBezTo>
                      <a:pt x="4838" y="4612"/>
                      <a:pt x="4863" y="4587"/>
                      <a:pt x="4913" y="4562"/>
                    </a:cubicBezTo>
                    <a:cubicBezTo>
                      <a:pt x="4913" y="4562"/>
                      <a:pt x="4913" y="4562"/>
                      <a:pt x="4913" y="4537"/>
                    </a:cubicBezTo>
                    <a:cubicBezTo>
                      <a:pt x="4913" y="4461"/>
                      <a:pt x="4913" y="4386"/>
                      <a:pt x="4913" y="4311"/>
                    </a:cubicBezTo>
                    <a:cubicBezTo>
                      <a:pt x="4913" y="4211"/>
                      <a:pt x="4913" y="4136"/>
                      <a:pt x="4913" y="4035"/>
                    </a:cubicBezTo>
                    <a:cubicBezTo>
                      <a:pt x="4913" y="4010"/>
                      <a:pt x="4963" y="3985"/>
                      <a:pt x="4988" y="3985"/>
                    </a:cubicBezTo>
                    <a:cubicBezTo>
                      <a:pt x="5013" y="3985"/>
                      <a:pt x="5063" y="4010"/>
                      <a:pt x="5063" y="4035"/>
                    </a:cubicBezTo>
                    <a:cubicBezTo>
                      <a:pt x="5038" y="4136"/>
                      <a:pt x="5038" y="4236"/>
                      <a:pt x="5038" y="4311"/>
                    </a:cubicBezTo>
                    <a:cubicBezTo>
                      <a:pt x="5038" y="4361"/>
                      <a:pt x="5038" y="4411"/>
                      <a:pt x="5038" y="4436"/>
                    </a:cubicBezTo>
                    <a:cubicBezTo>
                      <a:pt x="5063" y="4436"/>
                      <a:pt x="5063" y="4436"/>
                      <a:pt x="5063" y="4411"/>
                    </a:cubicBezTo>
                    <a:cubicBezTo>
                      <a:pt x="5114" y="4386"/>
                      <a:pt x="5164" y="4336"/>
                      <a:pt x="5214" y="4286"/>
                    </a:cubicBezTo>
                    <a:cubicBezTo>
                      <a:pt x="5264" y="4261"/>
                      <a:pt x="5289" y="4236"/>
                      <a:pt x="5339" y="4186"/>
                    </a:cubicBezTo>
                    <a:lnTo>
                      <a:pt x="5389" y="4186"/>
                    </a:lnTo>
                    <a:cubicBezTo>
                      <a:pt x="5414" y="4211"/>
                      <a:pt x="5414" y="4236"/>
                      <a:pt x="5389" y="4261"/>
                    </a:cubicBezTo>
                    <a:cubicBezTo>
                      <a:pt x="5364" y="4286"/>
                      <a:pt x="5314" y="4336"/>
                      <a:pt x="5264" y="4361"/>
                    </a:cubicBezTo>
                    <a:cubicBezTo>
                      <a:pt x="5239" y="4386"/>
                      <a:pt x="5214" y="4386"/>
                      <a:pt x="5189" y="4411"/>
                    </a:cubicBezTo>
                    <a:cubicBezTo>
                      <a:pt x="5164" y="4436"/>
                      <a:pt x="5164" y="4461"/>
                      <a:pt x="5139" y="4461"/>
                    </a:cubicBezTo>
                    <a:cubicBezTo>
                      <a:pt x="5114" y="4486"/>
                      <a:pt x="5088" y="4512"/>
                      <a:pt x="5063" y="4512"/>
                    </a:cubicBezTo>
                    <a:cubicBezTo>
                      <a:pt x="5139" y="4537"/>
                      <a:pt x="5189" y="4562"/>
                      <a:pt x="5264" y="4587"/>
                    </a:cubicBezTo>
                    <a:cubicBezTo>
                      <a:pt x="5339" y="4612"/>
                      <a:pt x="5439" y="4637"/>
                      <a:pt x="5515" y="4662"/>
                    </a:cubicBezTo>
                    <a:cubicBezTo>
                      <a:pt x="5565" y="4662"/>
                      <a:pt x="5565" y="4712"/>
                      <a:pt x="5565" y="4737"/>
                    </a:cubicBezTo>
                    <a:cubicBezTo>
                      <a:pt x="5565" y="4787"/>
                      <a:pt x="5515" y="4787"/>
                      <a:pt x="5489" y="4787"/>
                    </a:cubicBezTo>
                    <a:cubicBezTo>
                      <a:pt x="5389" y="4762"/>
                      <a:pt x="5314" y="4737"/>
                      <a:pt x="5214" y="4712"/>
                    </a:cubicBezTo>
                    <a:cubicBezTo>
                      <a:pt x="5139" y="4687"/>
                      <a:pt x="5038" y="4662"/>
                      <a:pt x="4963" y="4637"/>
                    </a:cubicBezTo>
                    <a:cubicBezTo>
                      <a:pt x="4963" y="4637"/>
                      <a:pt x="4938" y="4637"/>
                      <a:pt x="4938" y="4612"/>
                    </a:cubicBezTo>
                    <a:cubicBezTo>
                      <a:pt x="4913" y="4637"/>
                      <a:pt x="4888" y="4662"/>
                      <a:pt x="4838" y="4687"/>
                    </a:cubicBezTo>
                    <a:cubicBezTo>
                      <a:pt x="4788" y="4737"/>
                      <a:pt x="4763" y="4787"/>
                      <a:pt x="4713" y="4812"/>
                    </a:cubicBezTo>
                    <a:cubicBezTo>
                      <a:pt x="4687" y="4812"/>
                      <a:pt x="4687" y="4837"/>
                      <a:pt x="4687" y="4837"/>
                    </a:cubicBezTo>
                    <a:cubicBezTo>
                      <a:pt x="4713" y="4862"/>
                      <a:pt x="4738" y="4862"/>
                      <a:pt x="4763" y="4887"/>
                    </a:cubicBezTo>
                    <a:cubicBezTo>
                      <a:pt x="4813" y="4887"/>
                      <a:pt x="4838" y="4913"/>
                      <a:pt x="4888" y="4938"/>
                    </a:cubicBezTo>
                    <a:cubicBezTo>
                      <a:pt x="4913" y="4963"/>
                      <a:pt x="4963" y="4963"/>
                      <a:pt x="5013" y="4988"/>
                    </a:cubicBezTo>
                    <a:cubicBezTo>
                      <a:pt x="5038" y="5013"/>
                      <a:pt x="5088" y="5013"/>
                      <a:pt x="5139" y="5038"/>
                    </a:cubicBezTo>
                    <a:cubicBezTo>
                      <a:pt x="5189" y="5038"/>
                      <a:pt x="5239" y="5063"/>
                      <a:pt x="5289" y="5088"/>
                    </a:cubicBezTo>
                    <a:cubicBezTo>
                      <a:pt x="5314" y="5088"/>
                      <a:pt x="5339" y="5113"/>
                      <a:pt x="5339" y="5138"/>
                    </a:cubicBezTo>
                    <a:cubicBezTo>
                      <a:pt x="5364" y="5163"/>
                      <a:pt x="5339" y="5188"/>
                      <a:pt x="5339" y="5213"/>
                    </a:cubicBezTo>
                    <a:cubicBezTo>
                      <a:pt x="5314" y="5238"/>
                      <a:pt x="5314" y="5238"/>
                      <a:pt x="5289" y="5238"/>
                    </a:cubicBezTo>
                    <a:cubicBezTo>
                      <a:pt x="5264" y="5263"/>
                      <a:pt x="5214" y="5288"/>
                      <a:pt x="5189" y="5314"/>
                    </a:cubicBezTo>
                    <a:cubicBezTo>
                      <a:pt x="5139" y="5339"/>
                      <a:pt x="5088" y="5364"/>
                      <a:pt x="5038" y="5389"/>
                    </a:cubicBezTo>
                    <a:cubicBezTo>
                      <a:pt x="5013" y="5414"/>
                      <a:pt x="4963" y="5439"/>
                      <a:pt x="4938" y="5464"/>
                    </a:cubicBezTo>
                    <a:cubicBezTo>
                      <a:pt x="4888" y="5464"/>
                      <a:pt x="4863" y="5489"/>
                      <a:pt x="4838" y="5489"/>
                    </a:cubicBezTo>
                    <a:cubicBezTo>
                      <a:pt x="4913" y="5514"/>
                      <a:pt x="4988" y="5539"/>
                      <a:pt x="5063" y="5564"/>
                    </a:cubicBezTo>
                    <a:cubicBezTo>
                      <a:pt x="5088" y="5564"/>
                      <a:pt x="5114" y="5589"/>
                      <a:pt x="5139" y="5589"/>
                    </a:cubicBezTo>
                    <a:lnTo>
                      <a:pt x="5189" y="5589"/>
                    </a:lnTo>
                    <a:cubicBezTo>
                      <a:pt x="5289" y="5539"/>
                      <a:pt x="5389" y="5489"/>
                      <a:pt x="5515" y="5464"/>
                    </a:cubicBezTo>
                    <a:cubicBezTo>
                      <a:pt x="5615" y="5414"/>
                      <a:pt x="5715" y="5389"/>
                      <a:pt x="5840" y="5339"/>
                    </a:cubicBezTo>
                    <a:cubicBezTo>
                      <a:pt x="5865" y="5339"/>
                      <a:pt x="5890" y="5339"/>
                      <a:pt x="5890" y="5364"/>
                    </a:cubicBezTo>
                    <a:cubicBezTo>
                      <a:pt x="5916" y="5364"/>
                      <a:pt x="5916" y="5389"/>
                      <a:pt x="5916" y="5414"/>
                    </a:cubicBezTo>
                    <a:cubicBezTo>
                      <a:pt x="5941" y="5439"/>
                      <a:pt x="5916" y="5489"/>
                      <a:pt x="5890" y="5489"/>
                    </a:cubicBezTo>
                    <a:cubicBezTo>
                      <a:pt x="5765" y="5539"/>
                      <a:pt x="5665" y="5589"/>
                      <a:pt x="5540" y="5614"/>
                    </a:cubicBezTo>
                    <a:cubicBezTo>
                      <a:pt x="5489" y="5639"/>
                      <a:pt x="5439" y="5664"/>
                      <a:pt x="5389" y="5664"/>
                    </a:cubicBezTo>
                    <a:cubicBezTo>
                      <a:pt x="5414" y="5689"/>
                      <a:pt x="5414" y="5689"/>
                      <a:pt x="5439" y="5689"/>
                    </a:cubicBezTo>
                    <a:cubicBezTo>
                      <a:pt x="5489" y="5715"/>
                      <a:pt x="5565" y="5740"/>
                      <a:pt x="5615" y="5740"/>
                    </a:cubicBezTo>
                    <a:cubicBezTo>
                      <a:pt x="5690" y="5765"/>
                      <a:pt x="5740" y="5790"/>
                      <a:pt x="5815" y="5815"/>
                    </a:cubicBezTo>
                    <a:cubicBezTo>
                      <a:pt x="5840" y="5840"/>
                      <a:pt x="5840" y="5890"/>
                      <a:pt x="5840" y="5915"/>
                    </a:cubicBezTo>
                    <a:cubicBezTo>
                      <a:pt x="5823" y="5933"/>
                      <a:pt x="5805" y="5951"/>
                      <a:pt x="5778" y="5951"/>
                    </a:cubicBezTo>
                    <a:cubicBezTo>
                      <a:pt x="5767" y="5951"/>
                      <a:pt x="5755" y="5947"/>
                      <a:pt x="5740" y="5940"/>
                    </a:cubicBezTo>
                    <a:cubicBezTo>
                      <a:pt x="5690" y="5940"/>
                      <a:pt x="5640" y="5915"/>
                      <a:pt x="5590" y="5915"/>
                    </a:cubicBezTo>
                    <a:cubicBezTo>
                      <a:pt x="5540" y="5890"/>
                      <a:pt x="5489" y="5865"/>
                      <a:pt x="5414" y="5840"/>
                    </a:cubicBezTo>
                    <a:cubicBezTo>
                      <a:pt x="5364" y="5840"/>
                      <a:pt x="5314" y="5815"/>
                      <a:pt x="5264" y="5790"/>
                    </a:cubicBezTo>
                    <a:lnTo>
                      <a:pt x="5264" y="5790"/>
                    </a:lnTo>
                    <a:cubicBezTo>
                      <a:pt x="5289" y="5865"/>
                      <a:pt x="5339" y="5940"/>
                      <a:pt x="5364" y="5990"/>
                    </a:cubicBezTo>
                    <a:cubicBezTo>
                      <a:pt x="5414" y="6091"/>
                      <a:pt x="5464" y="6166"/>
                      <a:pt x="5515" y="6266"/>
                    </a:cubicBezTo>
                    <a:cubicBezTo>
                      <a:pt x="5540" y="6266"/>
                      <a:pt x="5515" y="6291"/>
                      <a:pt x="5515" y="6316"/>
                    </a:cubicBezTo>
                    <a:cubicBezTo>
                      <a:pt x="5489" y="6316"/>
                      <a:pt x="5464" y="6316"/>
                      <a:pt x="5464" y="6291"/>
                    </a:cubicBezTo>
                    <a:cubicBezTo>
                      <a:pt x="5414" y="6241"/>
                      <a:pt x="5389" y="6191"/>
                      <a:pt x="5364" y="6141"/>
                    </a:cubicBezTo>
                    <a:cubicBezTo>
                      <a:pt x="5339" y="6116"/>
                      <a:pt x="5314" y="6065"/>
                      <a:pt x="5289" y="6040"/>
                    </a:cubicBezTo>
                    <a:cubicBezTo>
                      <a:pt x="5239" y="5940"/>
                      <a:pt x="5214" y="5865"/>
                      <a:pt x="5164" y="5790"/>
                    </a:cubicBezTo>
                    <a:cubicBezTo>
                      <a:pt x="5164" y="5765"/>
                      <a:pt x="5164" y="5765"/>
                      <a:pt x="5164" y="5765"/>
                    </a:cubicBezTo>
                    <a:cubicBezTo>
                      <a:pt x="5114" y="5765"/>
                      <a:pt x="5088" y="5740"/>
                      <a:pt x="5038" y="5740"/>
                    </a:cubicBezTo>
                    <a:cubicBezTo>
                      <a:pt x="4963" y="5715"/>
                      <a:pt x="4863" y="5689"/>
                      <a:pt x="4788" y="5664"/>
                    </a:cubicBezTo>
                    <a:cubicBezTo>
                      <a:pt x="4788" y="5664"/>
                      <a:pt x="4788" y="5689"/>
                      <a:pt x="4788" y="5689"/>
                    </a:cubicBezTo>
                    <a:cubicBezTo>
                      <a:pt x="4813" y="5740"/>
                      <a:pt x="4813" y="5765"/>
                      <a:pt x="4838" y="5815"/>
                    </a:cubicBezTo>
                    <a:cubicBezTo>
                      <a:pt x="4863" y="5915"/>
                      <a:pt x="4888" y="6015"/>
                      <a:pt x="4888" y="6141"/>
                    </a:cubicBezTo>
                    <a:cubicBezTo>
                      <a:pt x="4913" y="6141"/>
                      <a:pt x="4913" y="6141"/>
                      <a:pt x="4913" y="6166"/>
                    </a:cubicBezTo>
                    <a:cubicBezTo>
                      <a:pt x="4913" y="6183"/>
                      <a:pt x="4900" y="6201"/>
                      <a:pt x="4884" y="6201"/>
                    </a:cubicBezTo>
                    <a:cubicBezTo>
                      <a:pt x="4878" y="6201"/>
                      <a:pt x="4870" y="6198"/>
                      <a:pt x="4863" y="6191"/>
                    </a:cubicBezTo>
                    <a:lnTo>
                      <a:pt x="4763" y="6191"/>
                    </a:lnTo>
                    <a:cubicBezTo>
                      <a:pt x="4738" y="6191"/>
                      <a:pt x="4738" y="6166"/>
                      <a:pt x="4713" y="6166"/>
                    </a:cubicBezTo>
                    <a:lnTo>
                      <a:pt x="4637" y="6141"/>
                    </a:lnTo>
                    <a:cubicBezTo>
                      <a:pt x="4612" y="6141"/>
                      <a:pt x="4587" y="6141"/>
                      <a:pt x="4562" y="6116"/>
                    </a:cubicBezTo>
                    <a:cubicBezTo>
                      <a:pt x="4512" y="6116"/>
                      <a:pt x="4437" y="6091"/>
                      <a:pt x="4387" y="6091"/>
                    </a:cubicBezTo>
                    <a:cubicBezTo>
                      <a:pt x="4362" y="6091"/>
                      <a:pt x="4337" y="6065"/>
                      <a:pt x="4312" y="6065"/>
                    </a:cubicBezTo>
                    <a:cubicBezTo>
                      <a:pt x="4337" y="6141"/>
                      <a:pt x="4362" y="6241"/>
                      <a:pt x="4387" y="6341"/>
                    </a:cubicBezTo>
                    <a:cubicBezTo>
                      <a:pt x="4487" y="6366"/>
                      <a:pt x="4562" y="6416"/>
                      <a:pt x="4637" y="6466"/>
                    </a:cubicBezTo>
                    <a:cubicBezTo>
                      <a:pt x="4713" y="6542"/>
                      <a:pt x="4813" y="6592"/>
                      <a:pt x="4888" y="6642"/>
                    </a:cubicBezTo>
                    <a:cubicBezTo>
                      <a:pt x="4913" y="6667"/>
                      <a:pt x="4938" y="6692"/>
                      <a:pt x="4913" y="6717"/>
                    </a:cubicBezTo>
                    <a:cubicBezTo>
                      <a:pt x="4888" y="6742"/>
                      <a:pt x="4863" y="6742"/>
                      <a:pt x="4838" y="6742"/>
                    </a:cubicBezTo>
                    <a:cubicBezTo>
                      <a:pt x="4763" y="6692"/>
                      <a:pt x="4662" y="6642"/>
                      <a:pt x="4587" y="6592"/>
                    </a:cubicBezTo>
                    <a:cubicBezTo>
                      <a:pt x="4537" y="6567"/>
                      <a:pt x="4487" y="6517"/>
                      <a:pt x="4437" y="6492"/>
                    </a:cubicBezTo>
                    <a:lnTo>
                      <a:pt x="4437" y="6492"/>
                    </a:lnTo>
                    <a:cubicBezTo>
                      <a:pt x="4437" y="6567"/>
                      <a:pt x="4462" y="6642"/>
                      <a:pt x="4487" y="6717"/>
                    </a:cubicBezTo>
                    <a:cubicBezTo>
                      <a:pt x="4487" y="6792"/>
                      <a:pt x="4512" y="6842"/>
                      <a:pt x="4512" y="6918"/>
                    </a:cubicBezTo>
                    <a:cubicBezTo>
                      <a:pt x="4512" y="6968"/>
                      <a:pt x="4537" y="7018"/>
                      <a:pt x="4537" y="7093"/>
                    </a:cubicBezTo>
                    <a:cubicBezTo>
                      <a:pt x="4537" y="7118"/>
                      <a:pt x="4512" y="7143"/>
                      <a:pt x="4487" y="7143"/>
                    </a:cubicBezTo>
                    <a:cubicBezTo>
                      <a:pt x="4462" y="7143"/>
                      <a:pt x="4437" y="7118"/>
                      <a:pt x="4437" y="7093"/>
                    </a:cubicBezTo>
                    <a:cubicBezTo>
                      <a:pt x="4437" y="7068"/>
                      <a:pt x="4412" y="7043"/>
                      <a:pt x="4412" y="7018"/>
                    </a:cubicBezTo>
                    <a:cubicBezTo>
                      <a:pt x="4412" y="6993"/>
                      <a:pt x="4412" y="6943"/>
                      <a:pt x="4412" y="6918"/>
                    </a:cubicBezTo>
                    <a:cubicBezTo>
                      <a:pt x="4387" y="6867"/>
                      <a:pt x="4387" y="6792"/>
                      <a:pt x="4362" y="6717"/>
                    </a:cubicBezTo>
                    <a:cubicBezTo>
                      <a:pt x="4362" y="6667"/>
                      <a:pt x="4337" y="6617"/>
                      <a:pt x="4312" y="6542"/>
                    </a:cubicBezTo>
                    <a:cubicBezTo>
                      <a:pt x="4286" y="6592"/>
                      <a:pt x="4261" y="6642"/>
                      <a:pt x="4236" y="6692"/>
                    </a:cubicBezTo>
                    <a:cubicBezTo>
                      <a:pt x="4236" y="6742"/>
                      <a:pt x="4211" y="6767"/>
                      <a:pt x="4211" y="6792"/>
                    </a:cubicBezTo>
                    <a:cubicBezTo>
                      <a:pt x="4186" y="6817"/>
                      <a:pt x="4161" y="6842"/>
                      <a:pt x="4136" y="6893"/>
                    </a:cubicBezTo>
                    <a:cubicBezTo>
                      <a:pt x="4124" y="6905"/>
                      <a:pt x="4111" y="6911"/>
                      <a:pt x="4098" y="6911"/>
                    </a:cubicBezTo>
                    <a:cubicBezTo>
                      <a:pt x="4086" y="6911"/>
                      <a:pt x="4073" y="6905"/>
                      <a:pt x="4061" y="6893"/>
                    </a:cubicBezTo>
                    <a:cubicBezTo>
                      <a:pt x="4036" y="6893"/>
                      <a:pt x="4036" y="6867"/>
                      <a:pt x="4036" y="6867"/>
                    </a:cubicBezTo>
                    <a:cubicBezTo>
                      <a:pt x="4011" y="6842"/>
                      <a:pt x="4036" y="6842"/>
                      <a:pt x="4036" y="6817"/>
                    </a:cubicBezTo>
                    <a:cubicBezTo>
                      <a:pt x="4061" y="6767"/>
                      <a:pt x="4086" y="6742"/>
                      <a:pt x="4111" y="6692"/>
                    </a:cubicBezTo>
                    <a:cubicBezTo>
                      <a:pt x="4111" y="6642"/>
                      <a:pt x="4136" y="6617"/>
                      <a:pt x="4161" y="6592"/>
                    </a:cubicBezTo>
                    <a:cubicBezTo>
                      <a:pt x="4186" y="6542"/>
                      <a:pt x="4186" y="6492"/>
                      <a:pt x="4211" y="6466"/>
                    </a:cubicBezTo>
                    <a:cubicBezTo>
                      <a:pt x="4236" y="6441"/>
                      <a:pt x="4236" y="6391"/>
                      <a:pt x="4261" y="6366"/>
                    </a:cubicBezTo>
                    <a:lnTo>
                      <a:pt x="4286" y="6366"/>
                    </a:lnTo>
                    <a:cubicBezTo>
                      <a:pt x="4286" y="6366"/>
                      <a:pt x="4286" y="6341"/>
                      <a:pt x="4286" y="6341"/>
                    </a:cubicBezTo>
                    <a:cubicBezTo>
                      <a:pt x="4261" y="6266"/>
                      <a:pt x="4236" y="6216"/>
                      <a:pt x="4236" y="6141"/>
                    </a:cubicBezTo>
                    <a:cubicBezTo>
                      <a:pt x="4211" y="6116"/>
                      <a:pt x="4211" y="6065"/>
                      <a:pt x="4211" y="6040"/>
                    </a:cubicBezTo>
                    <a:cubicBezTo>
                      <a:pt x="4186" y="6065"/>
                      <a:pt x="4161" y="6065"/>
                      <a:pt x="4136" y="6091"/>
                    </a:cubicBezTo>
                    <a:cubicBezTo>
                      <a:pt x="4136" y="6091"/>
                      <a:pt x="4111" y="6116"/>
                      <a:pt x="4086" y="6141"/>
                    </a:cubicBezTo>
                    <a:cubicBezTo>
                      <a:pt x="4086" y="6141"/>
                      <a:pt x="4061" y="6166"/>
                      <a:pt x="4036" y="6166"/>
                    </a:cubicBezTo>
                    <a:cubicBezTo>
                      <a:pt x="4011" y="6191"/>
                      <a:pt x="4011" y="6191"/>
                      <a:pt x="3986" y="6216"/>
                    </a:cubicBezTo>
                    <a:cubicBezTo>
                      <a:pt x="3961" y="6216"/>
                      <a:pt x="3961" y="6241"/>
                      <a:pt x="3936" y="6266"/>
                    </a:cubicBezTo>
                    <a:cubicBezTo>
                      <a:pt x="3911" y="6266"/>
                      <a:pt x="3911" y="6266"/>
                      <a:pt x="3885" y="6291"/>
                    </a:cubicBezTo>
                    <a:cubicBezTo>
                      <a:pt x="3885" y="6291"/>
                      <a:pt x="3860" y="6316"/>
                      <a:pt x="3835" y="6316"/>
                    </a:cubicBezTo>
                    <a:cubicBezTo>
                      <a:pt x="3835" y="6329"/>
                      <a:pt x="3829" y="6335"/>
                      <a:pt x="3823" y="6335"/>
                    </a:cubicBezTo>
                    <a:cubicBezTo>
                      <a:pt x="3817" y="6335"/>
                      <a:pt x="3810" y="6329"/>
                      <a:pt x="3810" y="6316"/>
                    </a:cubicBezTo>
                    <a:cubicBezTo>
                      <a:pt x="3785" y="6316"/>
                      <a:pt x="3785" y="6291"/>
                      <a:pt x="3785" y="6291"/>
                    </a:cubicBezTo>
                    <a:cubicBezTo>
                      <a:pt x="3785" y="6266"/>
                      <a:pt x="3760" y="6241"/>
                      <a:pt x="3760" y="6241"/>
                    </a:cubicBezTo>
                    <a:cubicBezTo>
                      <a:pt x="3760" y="6216"/>
                      <a:pt x="3735" y="6191"/>
                      <a:pt x="3735" y="6166"/>
                    </a:cubicBezTo>
                    <a:cubicBezTo>
                      <a:pt x="3710" y="6141"/>
                      <a:pt x="3710" y="6116"/>
                      <a:pt x="3710" y="6091"/>
                    </a:cubicBezTo>
                    <a:cubicBezTo>
                      <a:pt x="3685" y="6065"/>
                      <a:pt x="3685" y="6040"/>
                      <a:pt x="3660" y="6015"/>
                    </a:cubicBezTo>
                    <a:cubicBezTo>
                      <a:pt x="3660" y="5990"/>
                      <a:pt x="3660" y="5965"/>
                      <a:pt x="3635" y="5940"/>
                    </a:cubicBezTo>
                    <a:cubicBezTo>
                      <a:pt x="3635" y="5915"/>
                      <a:pt x="3610" y="5890"/>
                      <a:pt x="3610" y="5865"/>
                    </a:cubicBezTo>
                    <a:cubicBezTo>
                      <a:pt x="3585" y="5840"/>
                      <a:pt x="3585" y="5815"/>
                      <a:pt x="3585" y="5790"/>
                    </a:cubicBezTo>
                    <a:cubicBezTo>
                      <a:pt x="3585" y="5790"/>
                      <a:pt x="3585" y="5790"/>
                      <a:pt x="3560" y="5815"/>
                    </a:cubicBezTo>
                    <a:cubicBezTo>
                      <a:pt x="3535" y="5840"/>
                      <a:pt x="3484" y="5890"/>
                      <a:pt x="3434" y="5940"/>
                    </a:cubicBezTo>
                    <a:cubicBezTo>
                      <a:pt x="3409" y="5965"/>
                      <a:pt x="3384" y="5990"/>
                      <a:pt x="3334" y="6015"/>
                    </a:cubicBezTo>
                    <a:cubicBezTo>
                      <a:pt x="3334" y="6015"/>
                      <a:pt x="3334" y="6015"/>
                      <a:pt x="3334" y="6040"/>
                    </a:cubicBezTo>
                    <a:cubicBezTo>
                      <a:pt x="3334" y="6040"/>
                      <a:pt x="3334" y="6040"/>
                      <a:pt x="3309" y="6065"/>
                    </a:cubicBezTo>
                    <a:cubicBezTo>
                      <a:pt x="3334" y="6216"/>
                      <a:pt x="3309" y="6391"/>
                      <a:pt x="3309" y="6567"/>
                    </a:cubicBezTo>
                    <a:cubicBezTo>
                      <a:pt x="3309" y="6567"/>
                      <a:pt x="3284" y="6592"/>
                      <a:pt x="3259" y="6592"/>
                    </a:cubicBezTo>
                    <a:cubicBezTo>
                      <a:pt x="3234" y="6592"/>
                      <a:pt x="3234" y="6567"/>
                      <a:pt x="3234" y="6542"/>
                    </a:cubicBezTo>
                    <a:cubicBezTo>
                      <a:pt x="3234" y="6466"/>
                      <a:pt x="3234" y="6366"/>
                      <a:pt x="3234" y="6266"/>
                    </a:cubicBezTo>
                    <a:cubicBezTo>
                      <a:pt x="3234" y="6216"/>
                      <a:pt x="3234" y="6166"/>
                      <a:pt x="3234" y="6116"/>
                    </a:cubicBezTo>
                    <a:cubicBezTo>
                      <a:pt x="3209" y="6141"/>
                      <a:pt x="3184" y="6166"/>
                      <a:pt x="3134" y="6191"/>
                    </a:cubicBezTo>
                    <a:cubicBezTo>
                      <a:pt x="3109" y="6216"/>
                      <a:pt x="3058" y="6266"/>
                      <a:pt x="3008" y="6291"/>
                    </a:cubicBezTo>
                    <a:cubicBezTo>
                      <a:pt x="2958" y="6341"/>
                      <a:pt x="2933" y="6366"/>
                      <a:pt x="2883" y="6416"/>
                    </a:cubicBezTo>
                    <a:lnTo>
                      <a:pt x="2833" y="6416"/>
                    </a:lnTo>
                    <a:cubicBezTo>
                      <a:pt x="2833" y="6391"/>
                      <a:pt x="2833" y="6391"/>
                      <a:pt x="2833" y="6366"/>
                    </a:cubicBezTo>
                    <a:cubicBezTo>
                      <a:pt x="2883" y="6341"/>
                      <a:pt x="2933" y="6291"/>
                      <a:pt x="2958" y="6266"/>
                    </a:cubicBezTo>
                    <a:cubicBezTo>
                      <a:pt x="3008" y="6216"/>
                      <a:pt x="3058" y="6191"/>
                      <a:pt x="3109" y="6141"/>
                    </a:cubicBezTo>
                    <a:cubicBezTo>
                      <a:pt x="3134" y="6116"/>
                      <a:pt x="3159" y="6091"/>
                      <a:pt x="3184" y="6065"/>
                    </a:cubicBezTo>
                    <a:cubicBezTo>
                      <a:pt x="3134" y="6065"/>
                      <a:pt x="3083" y="6040"/>
                      <a:pt x="3033" y="6040"/>
                    </a:cubicBezTo>
                    <a:cubicBezTo>
                      <a:pt x="3008" y="6040"/>
                      <a:pt x="2958" y="6040"/>
                      <a:pt x="2933" y="6015"/>
                    </a:cubicBezTo>
                    <a:cubicBezTo>
                      <a:pt x="2858" y="6015"/>
                      <a:pt x="2808" y="5990"/>
                      <a:pt x="2758" y="5990"/>
                    </a:cubicBezTo>
                    <a:cubicBezTo>
                      <a:pt x="2733" y="5965"/>
                      <a:pt x="2707" y="5915"/>
                      <a:pt x="2707" y="5890"/>
                    </a:cubicBezTo>
                    <a:cubicBezTo>
                      <a:pt x="2733" y="5865"/>
                      <a:pt x="2733" y="5865"/>
                      <a:pt x="2758" y="5840"/>
                    </a:cubicBezTo>
                    <a:lnTo>
                      <a:pt x="2808" y="5840"/>
                    </a:lnTo>
                    <a:cubicBezTo>
                      <a:pt x="2833" y="5840"/>
                      <a:pt x="2858" y="5840"/>
                      <a:pt x="2883" y="5865"/>
                    </a:cubicBezTo>
                    <a:cubicBezTo>
                      <a:pt x="2958" y="5865"/>
                      <a:pt x="3033" y="5865"/>
                      <a:pt x="3083" y="5890"/>
                    </a:cubicBezTo>
                    <a:cubicBezTo>
                      <a:pt x="3159" y="5890"/>
                      <a:pt x="3234" y="5915"/>
                      <a:pt x="3284" y="5915"/>
                    </a:cubicBezTo>
                    <a:cubicBezTo>
                      <a:pt x="3309" y="5940"/>
                      <a:pt x="3309" y="5940"/>
                      <a:pt x="3309" y="5940"/>
                    </a:cubicBezTo>
                    <a:cubicBezTo>
                      <a:pt x="3334" y="5915"/>
                      <a:pt x="3359" y="5890"/>
                      <a:pt x="3384" y="5865"/>
                    </a:cubicBezTo>
                    <a:cubicBezTo>
                      <a:pt x="3409" y="5840"/>
                      <a:pt x="3459" y="5790"/>
                      <a:pt x="3510" y="5740"/>
                    </a:cubicBezTo>
                    <a:cubicBezTo>
                      <a:pt x="3535" y="5740"/>
                      <a:pt x="3535" y="5715"/>
                      <a:pt x="3535" y="5715"/>
                    </a:cubicBezTo>
                    <a:cubicBezTo>
                      <a:pt x="3459" y="5689"/>
                      <a:pt x="3409" y="5664"/>
                      <a:pt x="3359" y="5664"/>
                    </a:cubicBezTo>
                    <a:cubicBezTo>
                      <a:pt x="3309" y="5639"/>
                      <a:pt x="3234" y="5639"/>
                      <a:pt x="3184" y="5614"/>
                    </a:cubicBezTo>
                    <a:lnTo>
                      <a:pt x="3134" y="5614"/>
                    </a:lnTo>
                    <a:cubicBezTo>
                      <a:pt x="3109" y="5589"/>
                      <a:pt x="3109" y="5589"/>
                      <a:pt x="3083" y="5589"/>
                    </a:cubicBezTo>
                    <a:cubicBezTo>
                      <a:pt x="3058" y="5589"/>
                      <a:pt x="3058" y="5564"/>
                      <a:pt x="3058" y="5539"/>
                    </a:cubicBezTo>
                    <a:cubicBezTo>
                      <a:pt x="3058" y="5514"/>
                      <a:pt x="3083" y="5514"/>
                      <a:pt x="3083" y="5514"/>
                    </a:cubicBezTo>
                    <a:cubicBezTo>
                      <a:pt x="3159" y="5464"/>
                      <a:pt x="3209" y="5414"/>
                      <a:pt x="3259" y="5364"/>
                    </a:cubicBezTo>
                    <a:cubicBezTo>
                      <a:pt x="3284" y="5339"/>
                      <a:pt x="3309" y="5339"/>
                      <a:pt x="3334" y="5314"/>
                    </a:cubicBezTo>
                    <a:cubicBezTo>
                      <a:pt x="3359" y="5288"/>
                      <a:pt x="3384" y="5263"/>
                      <a:pt x="3409" y="5238"/>
                    </a:cubicBezTo>
                    <a:cubicBezTo>
                      <a:pt x="3434" y="5238"/>
                      <a:pt x="3459" y="5213"/>
                      <a:pt x="3484" y="5188"/>
                    </a:cubicBezTo>
                    <a:cubicBezTo>
                      <a:pt x="3459" y="5188"/>
                      <a:pt x="3434" y="5163"/>
                      <a:pt x="3384" y="5163"/>
                    </a:cubicBezTo>
                    <a:cubicBezTo>
                      <a:pt x="3334" y="5138"/>
                      <a:pt x="3259" y="5113"/>
                      <a:pt x="3209" y="5113"/>
                    </a:cubicBezTo>
                    <a:cubicBezTo>
                      <a:pt x="3184" y="5088"/>
                      <a:pt x="3159" y="5088"/>
                      <a:pt x="3159" y="5088"/>
                    </a:cubicBezTo>
                    <a:lnTo>
                      <a:pt x="3134" y="5088"/>
                    </a:lnTo>
                    <a:cubicBezTo>
                      <a:pt x="3109" y="5113"/>
                      <a:pt x="3058" y="5138"/>
                      <a:pt x="3033" y="5163"/>
                    </a:cubicBezTo>
                    <a:cubicBezTo>
                      <a:pt x="2958" y="5213"/>
                      <a:pt x="2883" y="5263"/>
                      <a:pt x="2808" y="5314"/>
                    </a:cubicBezTo>
                    <a:cubicBezTo>
                      <a:pt x="2783" y="5339"/>
                      <a:pt x="2758" y="5339"/>
                      <a:pt x="2758" y="5339"/>
                    </a:cubicBezTo>
                    <a:cubicBezTo>
                      <a:pt x="2733" y="5314"/>
                      <a:pt x="2707" y="5314"/>
                      <a:pt x="2707" y="5288"/>
                    </a:cubicBezTo>
                    <a:cubicBezTo>
                      <a:pt x="2682" y="5263"/>
                      <a:pt x="2682" y="5213"/>
                      <a:pt x="2707" y="5213"/>
                    </a:cubicBezTo>
                    <a:cubicBezTo>
                      <a:pt x="2783" y="5163"/>
                      <a:pt x="2833" y="5113"/>
                      <a:pt x="2908" y="5063"/>
                    </a:cubicBezTo>
                    <a:cubicBezTo>
                      <a:pt x="2933" y="5038"/>
                      <a:pt x="2933" y="5038"/>
                      <a:pt x="2958" y="5013"/>
                    </a:cubicBezTo>
                    <a:cubicBezTo>
                      <a:pt x="2933" y="5013"/>
                      <a:pt x="2883" y="4988"/>
                      <a:pt x="2858" y="4988"/>
                    </a:cubicBezTo>
                    <a:cubicBezTo>
                      <a:pt x="2833" y="4988"/>
                      <a:pt x="2808" y="4963"/>
                      <a:pt x="2783" y="4963"/>
                    </a:cubicBezTo>
                    <a:cubicBezTo>
                      <a:pt x="2733" y="4938"/>
                      <a:pt x="2707" y="4938"/>
                      <a:pt x="2682" y="4913"/>
                    </a:cubicBezTo>
                    <a:cubicBezTo>
                      <a:pt x="2632" y="4913"/>
                      <a:pt x="2607" y="4887"/>
                      <a:pt x="2557" y="4862"/>
                    </a:cubicBezTo>
                    <a:cubicBezTo>
                      <a:pt x="2532" y="4837"/>
                      <a:pt x="2532" y="4812"/>
                      <a:pt x="2557" y="4787"/>
                    </a:cubicBezTo>
                    <a:cubicBezTo>
                      <a:pt x="2557" y="4762"/>
                      <a:pt x="2582" y="4762"/>
                      <a:pt x="2582" y="4762"/>
                    </a:cubicBezTo>
                    <a:cubicBezTo>
                      <a:pt x="2607" y="4762"/>
                      <a:pt x="2607" y="4762"/>
                      <a:pt x="2607" y="4787"/>
                    </a:cubicBezTo>
                    <a:cubicBezTo>
                      <a:pt x="2632" y="4787"/>
                      <a:pt x="2657" y="4812"/>
                      <a:pt x="2682" y="4812"/>
                    </a:cubicBezTo>
                    <a:cubicBezTo>
                      <a:pt x="2758" y="4837"/>
                      <a:pt x="2808" y="4862"/>
                      <a:pt x="2858" y="4862"/>
                    </a:cubicBezTo>
                    <a:cubicBezTo>
                      <a:pt x="2908" y="4887"/>
                      <a:pt x="2933" y="4887"/>
                      <a:pt x="2983" y="4913"/>
                    </a:cubicBezTo>
                    <a:cubicBezTo>
                      <a:pt x="2958" y="4887"/>
                      <a:pt x="2958" y="4862"/>
                      <a:pt x="2958" y="4862"/>
                    </a:cubicBezTo>
                    <a:cubicBezTo>
                      <a:pt x="2908" y="4787"/>
                      <a:pt x="2883" y="4712"/>
                      <a:pt x="2833" y="4612"/>
                    </a:cubicBezTo>
                    <a:cubicBezTo>
                      <a:pt x="2833" y="4612"/>
                      <a:pt x="2833" y="4587"/>
                      <a:pt x="2833" y="4587"/>
                    </a:cubicBezTo>
                    <a:cubicBezTo>
                      <a:pt x="2833" y="4562"/>
                      <a:pt x="2858" y="4537"/>
                      <a:pt x="2858" y="4537"/>
                    </a:cubicBezTo>
                    <a:lnTo>
                      <a:pt x="2908" y="4537"/>
                    </a:lnTo>
                    <a:cubicBezTo>
                      <a:pt x="2908" y="4537"/>
                      <a:pt x="2933" y="4537"/>
                      <a:pt x="2958" y="4562"/>
                    </a:cubicBezTo>
                    <a:cubicBezTo>
                      <a:pt x="2983" y="4612"/>
                      <a:pt x="2983" y="4662"/>
                      <a:pt x="3008" y="4687"/>
                    </a:cubicBezTo>
                    <a:cubicBezTo>
                      <a:pt x="3033" y="4737"/>
                      <a:pt x="3058" y="4762"/>
                      <a:pt x="3083" y="4787"/>
                    </a:cubicBezTo>
                    <a:cubicBezTo>
                      <a:pt x="3109" y="4837"/>
                      <a:pt x="3134" y="4887"/>
                      <a:pt x="3184" y="4938"/>
                    </a:cubicBezTo>
                    <a:cubicBezTo>
                      <a:pt x="3184" y="4963"/>
                      <a:pt x="3184" y="4963"/>
                      <a:pt x="3184" y="4963"/>
                    </a:cubicBezTo>
                    <a:cubicBezTo>
                      <a:pt x="3184" y="4963"/>
                      <a:pt x="3184" y="4963"/>
                      <a:pt x="3184" y="4988"/>
                    </a:cubicBezTo>
                    <a:lnTo>
                      <a:pt x="3209" y="4988"/>
                    </a:lnTo>
                    <a:cubicBezTo>
                      <a:pt x="3259" y="5013"/>
                      <a:pt x="3334" y="5013"/>
                      <a:pt x="3384" y="5038"/>
                    </a:cubicBezTo>
                    <a:cubicBezTo>
                      <a:pt x="3434" y="5063"/>
                      <a:pt x="3484" y="5063"/>
                      <a:pt x="3535" y="5088"/>
                    </a:cubicBezTo>
                    <a:cubicBezTo>
                      <a:pt x="3510" y="5063"/>
                      <a:pt x="3510" y="5038"/>
                      <a:pt x="3510" y="5038"/>
                    </a:cubicBezTo>
                    <a:cubicBezTo>
                      <a:pt x="3459" y="4963"/>
                      <a:pt x="3434" y="4913"/>
                      <a:pt x="3409" y="4862"/>
                    </a:cubicBezTo>
                    <a:cubicBezTo>
                      <a:pt x="3384" y="4812"/>
                      <a:pt x="3359" y="4762"/>
                      <a:pt x="3334" y="4712"/>
                    </a:cubicBezTo>
                    <a:cubicBezTo>
                      <a:pt x="3334" y="4687"/>
                      <a:pt x="3309" y="4662"/>
                      <a:pt x="3309" y="4637"/>
                    </a:cubicBezTo>
                    <a:cubicBezTo>
                      <a:pt x="3309" y="4612"/>
                      <a:pt x="3284" y="4587"/>
                      <a:pt x="3284" y="4587"/>
                    </a:cubicBezTo>
                    <a:cubicBezTo>
                      <a:pt x="3284" y="4537"/>
                      <a:pt x="3309" y="4512"/>
                      <a:pt x="3334" y="4512"/>
                    </a:cubicBezTo>
                    <a:lnTo>
                      <a:pt x="3384" y="4512"/>
                    </a:lnTo>
                    <a:cubicBezTo>
                      <a:pt x="3434" y="4537"/>
                      <a:pt x="3484" y="4537"/>
                      <a:pt x="3535" y="4562"/>
                    </a:cubicBezTo>
                    <a:cubicBezTo>
                      <a:pt x="3560" y="4562"/>
                      <a:pt x="3585" y="4562"/>
                      <a:pt x="3610" y="4587"/>
                    </a:cubicBezTo>
                    <a:cubicBezTo>
                      <a:pt x="3635" y="4587"/>
                      <a:pt x="3685" y="4587"/>
                      <a:pt x="3710" y="4612"/>
                    </a:cubicBezTo>
                    <a:cubicBezTo>
                      <a:pt x="3760" y="4612"/>
                      <a:pt x="3810" y="4637"/>
                      <a:pt x="3885" y="4662"/>
                    </a:cubicBezTo>
                    <a:cubicBezTo>
                      <a:pt x="3885" y="4637"/>
                      <a:pt x="3885" y="4637"/>
                      <a:pt x="3885" y="4637"/>
                    </a:cubicBezTo>
                    <a:cubicBezTo>
                      <a:pt x="3860" y="4562"/>
                      <a:pt x="3860" y="4512"/>
                      <a:pt x="3835" y="4436"/>
                    </a:cubicBezTo>
                    <a:cubicBezTo>
                      <a:pt x="3835" y="4411"/>
                      <a:pt x="3835" y="4386"/>
                      <a:pt x="3810" y="4336"/>
                    </a:cubicBezTo>
                    <a:cubicBezTo>
                      <a:pt x="3785" y="4336"/>
                      <a:pt x="3760" y="4311"/>
                      <a:pt x="3735" y="4286"/>
                    </a:cubicBezTo>
                    <a:cubicBezTo>
                      <a:pt x="3685" y="4261"/>
                      <a:pt x="3660" y="4261"/>
                      <a:pt x="3610" y="4236"/>
                    </a:cubicBezTo>
                    <a:cubicBezTo>
                      <a:pt x="3560" y="4211"/>
                      <a:pt x="3535" y="4186"/>
                      <a:pt x="3484" y="4186"/>
                    </a:cubicBezTo>
                    <a:cubicBezTo>
                      <a:pt x="3459" y="4136"/>
                      <a:pt x="3409" y="4111"/>
                      <a:pt x="3359" y="4085"/>
                    </a:cubicBezTo>
                    <a:cubicBezTo>
                      <a:pt x="3334" y="4060"/>
                      <a:pt x="3334" y="4035"/>
                      <a:pt x="3334" y="4010"/>
                    </a:cubicBezTo>
                    <a:cubicBezTo>
                      <a:pt x="3359" y="3985"/>
                      <a:pt x="3384" y="3985"/>
                      <a:pt x="3409" y="3985"/>
                    </a:cubicBezTo>
                    <a:lnTo>
                      <a:pt x="3434" y="3985"/>
                    </a:lnTo>
                    <a:cubicBezTo>
                      <a:pt x="3484" y="4010"/>
                      <a:pt x="3510" y="4035"/>
                      <a:pt x="3560" y="4060"/>
                    </a:cubicBezTo>
                    <a:cubicBezTo>
                      <a:pt x="3610" y="4085"/>
                      <a:pt x="3660" y="4111"/>
                      <a:pt x="3685" y="4111"/>
                    </a:cubicBezTo>
                    <a:cubicBezTo>
                      <a:pt x="3735" y="4136"/>
                      <a:pt x="3760" y="4161"/>
                      <a:pt x="3785" y="4161"/>
                    </a:cubicBezTo>
                    <a:cubicBezTo>
                      <a:pt x="3785" y="4136"/>
                      <a:pt x="3785" y="4111"/>
                      <a:pt x="3785" y="4085"/>
                    </a:cubicBezTo>
                    <a:cubicBezTo>
                      <a:pt x="3760" y="4035"/>
                      <a:pt x="3760" y="3960"/>
                      <a:pt x="3735" y="3910"/>
                    </a:cubicBezTo>
                    <a:cubicBezTo>
                      <a:pt x="3710" y="3860"/>
                      <a:pt x="3710" y="3785"/>
                      <a:pt x="3685" y="3735"/>
                    </a:cubicBezTo>
                    <a:cubicBezTo>
                      <a:pt x="3685" y="3710"/>
                      <a:pt x="3710" y="3684"/>
                      <a:pt x="3735" y="3659"/>
                    </a:cubicBezTo>
                    <a:lnTo>
                      <a:pt x="3760" y="3659"/>
                    </a:lnTo>
                    <a:cubicBezTo>
                      <a:pt x="3785" y="3659"/>
                      <a:pt x="3810" y="3684"/>
                      <a:pt x="3810" y="3710"/>
                    </a:cubicBezTo>
                    <a:cubicBezTo>
                      <a:pt x="3835" y="3785"/>
                      <a:pt x="3835" y="3835"/>
                      <a:pt x="3860" y="3910"/>
                    </a:cubicBezTo>
                    <a:cubicBezTo>
                      <a:pt x="3860" y="3960"/>
                      <a:pt x="3885" y="4010"/>
                      <a:pt x="3885" y="4085"/>
                    </a:cubicBezTo>
                    <a:lnTo>
                      <a:pt x="3911" y="4161"/>
                    </a:lnTo>
                    <a:cubicBezTo>
                      <a:pt x="3936" y="4111"/>
                      <a:pt x="3936" y="4085"/>
                      <a:pt x="3961" y="4035"/>
                    </a:cubicBezTo>
                    <a:cubicBezTo>
                      <a:pt x="4011" y="3910"/>
                      <a:pt x="4086" y="3760"/>
                      <a:pt x="4136" y="3634"/>
                    </a:cubicBezTo>
                    <a:cubicBezTo>
                      <a:pt x="4136" y="3634"/>
                      <a:pt x="4136" y="3609"/>
                      <a:pt x="4161" y="3609"/>
                    </a:cubicBezTo>
                    <a:close/>
                    <a:moveTo>
                      <a:pt x="7996" y="0"/>
                    </a:moveTo>
                    <a:cubicBezTo>
                      <a:pt x="6392" y="226"/>
                      <a:pt x="4312" y="1003"/>
                      <a:pt x="2582" y="3183"/>
                    </a:cubicBezTo>
                    <a:cubicBezTo>
                      <a:pt x="402" y="5589"/>
                      <a:pt x="1" y="9248"/>
                      <a:pt x="1855" y="12081"/>
                    </a:cubicBezTo>
                    <a:cubicBezTo>
                      <a:pt x="2332" y="12807"/>
                      <a:pt x="2858" y="13559"/>
                      <a:pt x="3384" y="14286"/>
                    </a:cubicBezTo>
                    <a:lnTo>
                      <a:pt x="3434" y="14286"/>
                    </a:lnTo>
                    <a:cubicBezTo>
                      <a:pt x="3484" y="14336"/>
                      <a:pt x="3510" y="14361"/>
                      <a:pt x="3560" y="14386"/>
                    </a:cubicBezTo>
                    <a:cubicBezTo>
                      <a:pt x="3610" y="14386"/>
                      <a:pt x="3660" y="14411"/>
                      <a:pt x="3685" y="14436"/>
                    </a:cubicBezTo>
                    <a:cubicBezTo>
                      <a:pt x="3735" y="14461"/>
                      <a:pt x="3760" y="14461"/>
                      <a:pt x="3785" y="14487"/>
                    </a:cubicBezTo>
                    <a:cubicBezTo>
                      <a:pt x="3785" y="14461"/>
                      <a:pt x="3785" y="14436"/>
                      <a:pt x="3785" y="14411"/>
                    </a:cubicBezTo>
                    <a:cubicBezTo>
                      <a:pt x="3760" y="14336"/>
                      <a:pt x="3760" y="14286"/>
                      <a:pt x="3735" y="14236"/>
                    </a:cubicBezTo>
                    <a:cubicBezTo>
                      <a:pt x="3710" y="14161"/>
                      <a:pt x="3710" y="14111"/>
                      <a:pt x="3685" y="14060"/>
                    </a:cubicBezTo>
                    <a:cubicBezTo>
                      <a:pt x="3685" y="14010"/>
                      <a:pt x="3710" y="13985"/>
                      <a:pt x="3735" y="13985"/>
                    </a:cubicBezTo>
                    <a:lnTo>
                      <a:pt x="3760" y="13985"/>
                    </a:lnTo>
                    <a:cubicBezTo>
                      <a:pt x="3785" y="13985"/>
                      <a:pt x="3810" y="13985"/>
                      <a:pt x="3810" y="14035"/>
                    </a:cubicBezTo>
                    <a:cubicBezTo>
                      <a:pt x="3835" y="14086"/>
                      <a:pt x="3835" y="14161"/>
                      <a:pt x="3860" y="14211"/>
                    </a:cubicBezTo>
                    <a:cubicBezTo>
                      <a:pt x="3860" y="14286"/>
                      <a:pt x="3885" y="14336"/>
                      <a:pt x="3885" y="14386"/>
                    </a:cubicBezTo>
                    <a:cubicBezTo>
                      <a:pt x="3885" y="14411"/>
                      <a:pt x="3911" y="14436"/>
                      <a:pt x="3911" y="14461"/>
                    </a:cubicBezTo>
                    <a:cubicBezTo>
                      <a:pt x="3936" y="14436"/>
                      <a:pt x="3936" y="14386"/>
                      <a:pt x="3961" y="14361"/>
                    </a:cubicBezTo>
                    <a:cubicBezTo>
                      <a:pt x="4011" y="14211"/>
                      <a:pt x="4086" y="14086"/>
                      <a:pt x="4136" y="13960"/>
                    </a:cubicBezTo>
                    <a:cubicBezTo>
                      <a:pt x="4136" y="13935"/>
                      <a:pt x="4136" y="13935"/>
                      <a:pt x="4161" y="13910"/>
                    </a:cubicBezTo>
                    <a:lnTo>
                      <a:pt x="4211" y="13910"/>
                    </a:lnTo>
                    <a:cubicBezTo>
                      <a:pt x="4236" y="13935"/>
                      <a:pt x="4236" y="13960"/>
                      <a:pt x="4236" y="13985"/>
                    </a:cubicBezTo>
                    <a:cubicBezTo>
                      <a:pt x="4211" y="14035"/>
                      <a:pt x="4186" y="14111"/>
                      <a:pt x="4161" y="14161"/>
                    </a:cubicBezTo>
                    <a:cubicBezTo>
                      <a:pt x="4161" y="14211"/>
                      <a:pt x="4136" y="14286"/>
                      <a:pt x="4111" y="14336"/>
                    </a:cubicBezTo>
                    <a:cubicBezTo>
                      <a:pt x="4086" y="14386"/>
                      <a:pt x="4061" y="14461"/>
                      <a:pt x="4036" y="14512"/>
                    </a:cubicBezTo>
                    <a:cubicBezTo>
                      <a:pt x="4011" y="14562"/>
                      <a:pt x="3986" y="14612"/>
                      <a:pt x="3961" y="14662"/>
                    </a:cubicBezTo>
                    <a:cubicBezTo>
                      <a:pt x="3961" y="14662"/>
                      <a:pt x="3936" y="14662"/>
                      <a:pt x="3936" y="14687"/>
                    </a:cubicBezTo>
                    <a:cubicBezTo>
                      <a:pt x="3936" y="14712"/>
                      <a:pt x="3936" y="14737"/>
                      <a:pt x="3961" y="14762"/>
                    </a:cubicBezTo>
                    <a:cubicBezTo>
                      <a:pt x="3961" y="14812"/>
                      <a:pt x="3961" y="14888"/>
                      <a:pt x="3986" y="14938"/>
                    </a:cubicBezTo>
                    <a:cubicBezTo>
                      <a:pt x="3986" y="14963"/>
                      <a:pt x="3986" y="14988"/>
                      <a:pt x="4011" y="15013"/>
                    </a:cubicBezTo>
                    <a:cubicBezTo>
                      <a:pt x="4036" y="14988"/>
                      <a:pt x="4061" y="14963"/>
                      <a:pt x="4086" y="14913"/>
                    </a:cubicBezTo>
                    <a:cubicBezTo>
                      <a:pt x="4086" y="14913"/>
                      <a:pt x="4111" y="14888"/>
                      <a:pt x="4136" y="14888"/>
                    </a:cubicBezTo>
                    <a:cubicBezTo>
                      <a:pt x="4161" y="14862"/>
                      <a:pt x="4161" y="14837"/>
                      <a:pt x="4186" y="14812"/>
                    </a:cubicBezTo>
                    <a:cubicBezTo>
                      <a:pt x="4211" y="14787"/>
                      <a:pt x="4236" y="14762"/>
                      <a:pt x="4261" y="14737"/>
                    </a:cubicBezTo>
                    <a:cubicBezTo>
                      <a:pt x="4286" y="14712"/>
                      <a:pt x="4312" y="14687"/>
                      <a:pt x="4337" y="14687"/>
                    </a:cubicBezTo>
                    <a:cubicBezTo>
                      <a:pt x="4362" y="14662"/>
                      <a:pt x="4387" y="14637"/>
                      <a:pt x="4412" y="14612"/>
                    </a:cubicBezTo>
                    <a:cubicBezTo>
                      <a:pt x="4437" y="14612"/>
                      <a:pt x="4462" y="14587"/>
                      <a:pt x="4487" y="14562"/>
                    </a:cubicBezTo>
                    <a:lnTo>
                      <a:pt x="4512" y="14562"/>
                    </a:lnTo>
                    <a:cubicBezTo>
                      <a:pt x="4537" y="14562"/>
                      <a:pt x="4562" y="14587"/>
                      <a:pt x="4562" y="14587"/>
                    </a:cubicBezTo>
                    <a:cubicBezTo>
                      <a:pt x="4562" y="14612"/>
                      <a:pt x="4587" y="14612"/>
                      <a:pt x="4587" y="14612"/>
                    </a:cubicBezTo>
                    <a:cubicBezTo>
                      <a:pt x="4587" y="14637"/>
                      <a:pt x="4587" y="14662"/>
                      <a:pt x="4587" y="14662"/>
                    </a:cubicBezTo>
                    <a:cubicBezTo>
                      <a:pt x="4587" y="14687"/>
                      <a:pt x="4587" y="14712"/>
                      <a:pt x="4612" y="14737"/>
                    </a:cubicBezTo>
                    <a:cubicBezTo>
                      <a:pt x="4612" y="14787"/>
                      <a:pt x="4637" y="14837"/>
                      <a:pt x="4637" y="14888"/>
                    </a:cubicBezTo>
                    <a:cubicBezTo>
                      <a:pt x="4637" y="14938"/>
                      <a:pt x="4662" y="14988"/>
                      <a:pt x="4662" y="15038"/>
                    </a:cubicBezTo>
                    <a:cubicBezTo>
                      <a:pt x="4662" y="15063"/>
                      <a:pt x="4662" y="15063"/>
                      <a:pt x="4662" y="15088"/>
                    </a:cubicBezTo>
                    <a:cubicBezTo>
                      <a:pt x="4713" y="15038"/>
                      <a:pt x="4763" y="15013"/>
                      <a:pt x="4788" y="14963"/>
                    </a:cubicBezTo>
                    <a:cubicBezTo>
                      <a:pt x="4838" y="14938"/>
                      <a:pt x="4863" y="14913"/>
                      <a:pt x="4913" y="14888"/>
                    </a:cubicBezTo>
                    <a:cubicBezTo>
                      <a:pt x="4913" y="14862"/>
                      <a:pt x="4913" y="14862"/>
                      <a:pt x="4913" y="14862"/>
                    </a:cubicBezTo>
                    <a:cubicBezTo>
                      <a:pt x="4913" y="14787"/>
                      <a:pt x="4913" y="14687"/>
                      <a:pt x="4913" y="14612"/>
                    </a:cubicBezTo>
                    <a:cubicBezTo>
                      <a:pt x="4913" y="14537"/>
                      <a:pt x="4913" y="14436"/>
                      <a:pt x="4913" y="14361"/>
                    </a:cubicBezTo>
                    <a:cubicBezTo>
                      <a:pt x="4913" y="14311"/>
                      <a:pt x="4963" y="14286"/>
                      <a:pt x="4988" y="14286"/>
                    </a:cubicBezTo>
                    <a:cubicBezTo>
                      <a:pt x="5013" y="14286"/>
                      <a:pt x="5063" y="14311"/>
                      <a:pt x="5063" y="14361"/>
                    </a:cubicBezTo>
                    <a:cubicBezTo>
                      <a:pt x="5038" y="14461"/>
                      <a:pt x="5038" y="14537"/>
                      <a:pt x="5038" y="14637"/>
                    </a:cubicBezTo>
                    <a:cubicBezTo>
                      <a:pt x="5038" y="14662"/>
                      <a:pt x="5038" y="14712"/>
                      <a:pt x="5038" y="14762"/>
                    </a:cubicBezTo>
                    <a:cubicBezTo>
                      <a:pt x="5063" y="14737"/>
                      <a:pt x="5063" y="14737"/>
                      <a:pt x="5063" y="14737"/>
                    </a:cubicBezTo>
                    <a:cubicBezTo>
                      <a:pt x="5114" y="14687"/>
                      <a:pt x="5164" y="14637"/>
                      <a:pt x="5214" y="14612"/>
                    </a:cubicBezTo>
                    <a:cubicBezTo>
                      <a:pt x="5264" y="14587"/>
                      <a:pt x="5289" y="14537"/>
                      <a:pt x="5339" y="14512"/>
                    </a:cubicBezTo>
                    <a:cubicBezTo>
                      <a:pt x="5339" y="14512"/>
                      <a:pt x="5364" y="14487"/>
                      <a:pt x="5364" y="14487"/>
                    </a:cubicBezTo>
                    <a:cubicBezTo>
                      <a:pt x="5389" y="14487"/>
                      <a:pt x="5389" y="14512"/>
                      <a:pt x="5389" y="14512"/>
                    </a:cubicBezTo>
                    <a:cubicBezTo>
                      <a:pt x="5414" y="14537"/>
                      <a:pt x="5414" y="14562"/>
                      <a:pt x="5389" y="14562"/>
                    </a:cubicBezTo>
                    <a:cubicBezTo>
                      <a:pt x="5364" y="14612"/>
                      <a:pt x="5314" y="14637"/>
                      <a:pt x="5264" y="14662"/>
                    </a:cubicBezTo>
                    <a:cubicBezTo>
                      <a:pt x="5239" y="14687"/>
                      <a:pt x="5214" y="14712"/>
                      <a:pt x="5189" y="14737"/>
                    </a:cubicBezTo>
                    <a:cubicBezTo>
                      <a:pt x="5164" y="14737"/>
                      <a:pt x="5164" y="14762"/>
                      <a:pt x="5139" y="14787"/>
                    </a:cubicBezTo>
                    <a:cubicBezTo>
                      <a:pt x="5114" y="14812"/>
                      <a:pt x="5088" y="14812"/>
                      <a:pt x="5063" y="14837"/>
                    </a:cubicBezTo>
                    <a:cubicBezTo>
                      <a:pt x="5139" y="14862"/>
                      <a:pt x="5189" y="14862"/>
                      <a:pt x="5264" y="14888"/>
                    </a:cubicBezTo>
                    <a:cubicBezTo>
                      <a:pt x="5339" y="14913"/>
                      <a:pt x="5439" y="14938"/>
                      <a:pt x="5515" y="14963"/>
                    </a:cubicBezTo>
                    <a:cubicBezTo>
                      <a:pt x="5565" y="14988"/>
                      <a:pt x="5565" y="15013"/>
                      <a:pt x="5565" y="15063"/>
                    </a:cubicBezTo>
                    <a:cubicBezTo>
                      <a:pt x="5565" y="15081"/>
                      <a:pt x="5540" y="15098"/>
                      <a:pt x="5516" y="15098"/>
                    </a:cubicBezTo>
                    <a:cubicBezTo>
                      <a:pt x="5506" y="15098"/>
                      <a:pt x="5497" y="15095"/>
                      <a:pt x="5489" y="15088"/>
                    </a:cubicBezTo>
                    <a:cubicBezTo>
                      <a:pt x="5389" y="15063"/>
                      <a:pt x="5314" y="15038"/>
                      <a:pt x="5214" y="15038"/>
                    </a:cubicBezTo>
                    <a:cubicBezTo>
                      <a:pt x="5139" y="15013"/>
                      <a:pt x="5038" y="14988"/>
                      <a:pt x="4963" y="14963"/>
                    </a:cubicBezTo>
                    <a:cubicBezTo>
                      <a:pt x="4963" y="14963"/>
                      <a:pt x="4938" y="14938"/>
                      <a:pt x="4938" y="14938"/>
                    </a:cubicBezTo>
                    <a:cubicBezTo>
                      <a:pt x="4913" y="14963"/>
                      <a:pt x="4888" y="14988"/>
                      <a:pt x="4838" y="15013"/>
                    </a:cubicBezTo>
                    <a:cubicBezTo>
                      <a:pt x="4788" y="15063"/>
                      <a:pt x="4763" y="15088"/>
                      <a:pt x="4713" y="15138"/>
                    </a:cubicBezTo>
                    <a:cubicBezTo>
                      <a:pt x="4687" y="15138"/>
                      <a:pt x="4687" y="15138"/>
                      <a:pt x="4687" y="15163"/>
                    </a:cubicBezTo>
                    <a:cubicBezTo>
                      <a:pt x="4713" y="15163"/>
                      <a:pt x="4738" y="15188"/>
                      <a:pt x="4763" y="15188"/>
                    </a:cubicBezTo>
                    <a:cubicBezTo>
                      <a:pt x="4813" y="15213"/>
                      <a:pt x="4838" y="15238"/>
                      <a:pt x="4888" y="15238"/>
                    </a:cubicBezTo>
                    <a:cubicBezTo>
                      <a:pt x="4913" y="15263"/>
                      <a:pt x="4963" y="15289"/>
                      <a:pt x="5013" y="15289"/>
                    </a:cubicBezTo>
                    <a:cubicBezTo>
                      <a:pt x="5038" y="15314"/>
                      <a:pt x="5088" y="15339"/>
                      <a:pt x="5139" y="15339"/>
                    </a:cubicBezTo>
                    <a:cubicBezTo>
                      <a:pt x="5189" y="15364"/>
                      <a:pt x="5239" y="15389"/>
                      <a:pt x="5289" y="15389"/>
                    </a:cubicBezTo>
                    <a:cubicBezTo>
                      <a:pt x="5314" y="15414"/>
                      <a:pt x="5339" y="15439"/>
                      <a:pt x="5339" y="15464"/>
                    </a:cubicBezTo>
                    <a:cubicBezTo>
                      <a:pt x="5364" y="15489"/>
                      <a:pt x="5339" y="15514"/>
                      <a:pt x="5339" y="15539"/>
                    </a:cubicBezTo>
                    <a:cubicBezTo>
                      <a:pt x="5314" y="15539"/>
                      <a:pt x="5314" y="15539"/>
                      <a:pt x="5289" y="15564"/>
                    </a:cubicBezTo>
                    <a:cubicBezTo>
                      <a:pt x="5264" y="15589"/>
                      <a:pt x="5214" y="15614"/>
                      <a:pt x="5189" y="15639"/>
                    </a:cubicBezTo>
                    <a:cubicBezTo>
                      <a:pt x="5139" y="15664"/>
                      <a:pt x="5088" y="15690"/>
                      <a:pt x="5038" y="15715"/>
                    </a:cubicBezTo>
                    <a:cubicBezTo>
                      <a:pt x="5013" y="15715"/>
                      <a:pt x="4963" y="15740"/>
                      <a:pt x="4938" y="15765"/>
                    </a:cubicBezTo>
                    <a:cubicBezTo>
                      <a:pt x="4888" y="15790"/>
                      <a:pt x="4863" y="15790"/>
                      <a:pt x="4838" y="15815"/>
                    </a:cubicBezTo>
                    <a:cubicBezTo>
                      <a:pt x="4913" y="15840"/>
                      <a:pt x="4988" y="15865"/>
                      <a:pt x="5063" y="15890"/>
                    </a:cubicBezTo>
                    <a:cubicBezTo>
                      <a:pt x="5088" y="15890"/>
                      <a:pt x="5114" y="15890"/>
                      <a:pt x="5139" y="15915"/>
                    </a:cubicBezTo>
                    <a:cubicBezTo>
                      <a:pt x="5164" y="15890"/>
                      <a:pt x="5164" y="15890"/>
                      <a:pt x="5189" y="15890"/>
                    </a:cubicBezTo>
                    <a:cubicBezTo>
                      <a:pt x="5289" y="15865"/>
                      <a:pt x="5389" y="15815"/>
                      <a:pt x="5515" y="15765"/>
                    </a:cubicBezTo>
                    <a:cubicBezTo>
                      <a:pt x="5615" y="15740"/>
                      <a:pt x="5715" y="15690"/>
                      <a:pt x="5840" y="15664"/>
                    </a:cubicBezTo>
                    <a:lnTo>
                      <a:pt x="5890" y="15664"/>
                    </a:lnTo>
                    <a:cubicBezTo>
                      <a:pt x="5916" y="15690"/>
                      <a:pt x="5916" y="15690"/>
                      <a:pt x="5916" y="15715"/>
                    </a:cubicBezTo>
                    <a:cubicBezTo>
                      <a:pt x="5941" y="15740"/>
                      <a:pt x="5916" y="15790"/>
                      <a:pt x="5890" y="15815"/>
                    </a:cubicBezTo>
                    <a:cubicBezTo>
                      <a:pt x="5765" y="15840"/>
                      <a:pt x="5665" y="15890"/>
                      <a:pt x="5540" y="15940"/>
                    </a:cubicBezTo>
                    <a:cubicBezTo>
                      <a:pt x="5489" y="15965"/>
                      <a:pt x="5439" y="15965"/>
                      <a:pt x="5389" y="15990"/>
                    </a:cubicBezTo>
                    <a:lnTo>
                      <a:pt x="5439" y="15990"/>
                    </a:lnTo>
                    <a:cubicBezTo>
                      <a:pt x="5489" y="16015"/>
                      <a:pt x="5565" y="16040"/>
                      <a:pt x="5615" y="16065"/>
                    </a:cubicBezTo>
                    <a:cubicBezTo>
                      <a:pt x="5690" y="16091"/>
                      <a:pt x="5740" y="16116"/>
                      <a:pt x="5815" y="16141"/>
                    </a:cubicBezTo>
                    <a:cubicBezTo>
                      <a:pt x="5840" y="16166"/>
                      <a:pt x="5840" y="16191"/>
                      <a:pt x="5840" y="16241"/>
                    </a:cubicBezTo>
                    <a:cubicBezTo>
                      <a:pt x="5815" y="16266"/>
                      <a:pt x="5790" y="16266"/>
                      <a:pt x="5740" y="16266"/>
                    </a:cubicBezTo>
                    <a:cubicBezTo>
                      <a:pt x="5690" y="16241"/>
                      <a:pt x="5640" y="16241"/>
                      <a:pt x="5590" y="16216"/>
                    </a:cubicBezTo>
                    <a:cubicBezTo>
                      <a:pt x="5540" y="16191"/>
                      <a:pt x="5489" y="16191"/>
                      <a:pt x="5414" y="16166"/>
                    </a:cubicBezTo>
                    <a:cubicBezTo>
                      <a:pt x="5364" y="16141"/>
                      <a:pt x="5314" y="16141"/>
                      <a:pt x="5264" y="16116"/>
                    </a:cubicBezTo>
                    <a:lnTo>
                      <a:pt x="5264" y="16116"/>
                    </a:lnTo>
                    <a:cubicBezTo>
                      <a:pt x="5289" y="16191"/>
                      <a:pt x="5339" y="16241"/>
                      <a:pt x="5364" y="16316"/>
                    </a:cubicBezTo>
                    <a:cubicBezTo>
                      <a:pt x="5414" y="16391"/>
                      <a:pt x="5464" y="16492"/>
                      <a:pt x="5515" y="16567"/>
                    </a:cubicBezTo>
                    <a:cubicBezTo>
                      <a:pt x="5540" y="16592"/>
                      <a:pt x="5515" y="16617"/>
                      <a:pt x="5515" y="16617"/>
                    </a:cubicBezTo>
                    <a:cubicBezTo>
                      <a:pt x="5489" y="16617"/>
                      <a:pt x="5464" y="16617"/>
                      <a:pt x="5464" y="16592"/>
                    </a:cubicBezTo>
                    <a:cubicBezTo>
                      <a:pt x="5414" y="16567"/>
                      <a:pt x="5389" y="16517"/>
                      <a:pt x="5364" y="16466"/>
                    </a:cubicBezTo>
                    <a:cubicBezTo>
                      <a:pt x="5339" y="16416"/>
                      <a:pt x="5314" y="16391"/>
                      <a:pt x="5289" y="16341"/>
                    </a:cubicBezTo>
                    <a:cubicBezTo>
                      <a:pt x="5239" y="16266"/>
                      <a:pt x="5214" y="16191"/>
                      <a:pt x="5164" y="16091"/>
                    </a:cubicBezTo>
                    <a:cubicBezTo>
                      <a:pt x="5114" y="16065"/>
                      <a:pt x="5088" y="16065"/>
                      <a:pt x="5038" y="16040"/>
                    </a:cubicBezTo>
                    <a:cubicBezTo>
                      <a:pt x="4963" y="16015"/>
                      <a:pt x="4863" y="15990"/>
                      <a:pt x="4788" y="15965"/>
                    </a:cubicBezTo>
                    <a:cubicBezTo>
                      <a:pt x="4788" y="15990"/>
                      <a:pt x="4788" y="15990"/>
                      <a:pt x="4788" y="16015"/>
                    </a:cubicBezTo>
                    <a:cubicBezTo>
                      <a:pt x="4813" y="16040"/>
                      <a:pt x="4813" y="16065"/>
                      <a:pt x="4813" y="16091"/>
                    </a:cubicBezTo>
                    <a:cubicBezTo>
                      <a:pt x="6091" y="17594"/>
                      <a:pt x="7520" y="19023"/>
                      <a:pt x="9099" y="20201"/>
                    </a:cubicBezTo>
                    <a:cubicBezTo>
                      <a:pt x="9073" y="20151"/>
                      <a:pt x="9048" y="20126"/>
                      <a:pt x="9048" y="20076"/>
                    </a:cubicBezTo>
                    <a:cubicBezTo>
                      <a:pt x="9023" y="20050"/>
                      <a:pt x="9023" y="20050"/>
                      <a:pt x="9023" y="20025"/>
                    </a:cubicBezTo>
                    <a:cubicBezTo>
                      <a:pt x="8998" y="20000"/>
                      <a:pt x="8998" y="19975"/>
                      <a:pt x="8998" y="19950"/>
                    </a:cubicBezTo>
                    <a:cubicBezTo>
                      <a:pt x="8998" y="19925"/>
                      <a:pt x="8998" y="19900"/>
                      <a:pt x="9048" y="19875"/>
                    </a:cubicBezTo>
                    <a:cubicBezTo>
                      <a:pt x="9073" y="19875"/>
                      <a:pt x="9073" y="19875"/>
                      <a:pt x="9099" y="19900"/>
                    </a:cubicBezTo>
                    <a:cubicBezTo>
                      <a:pt x="9149" y="19900"/>
                      <a:pt x="9174" y="19925"/>
                      <a:pt x="9224" y="19925"/>
                    </a:cubicBezTo>
                    <a:cubicBezTo>
                      <a:pt x="9249" y="19950"/>
                      <a:pt x="9299" y="19950"/>
                      <a:pt x="9324" y="19950"/>
                    </a:cubicBezTo>
                    <a:cubicBezTo>
                      <a:pt x="9349" y="19950"/>
                      <a:pt x="9374" y="19975"/>
                      <a:pt x="9399" y="19975"/>
                    </a:cubicBezTo>
                    <a:cubicBezTo>
                      <a:pt x="9474" y="20000"/>
                      <a:pt x="9525" y="20025"/>
                      <a:pt x="9600" y="20025"/>
                    </a:cubicBezTo>
                    <a:cubicBezTo>
                      <a:pt x="9600" y="20025"/>
                      <a:pt x="9575" y="20025"/>
                      <a:pt x="9575" y="20000"/>
                    </a:cubicBezTo>
                    <a:cubicBezTo>
                      <a:pt x="9575" y="19950"/>
                      <a:pt x="9550" y="19875"/>
                      <a:pt x="9550" y="19825"/>
                    </a:cubicBezTo>
                    <a:cubicBezTo>
                      <a:pt x="9550" y="19775"/>
                      <a:pt x="9525" y="19750"/>
                      <a:pt x="9525" y="19725"/>
                    </a:cubicBezTo>
                    <a:cubicBezTo>
                      <a:pt x="9500" y="19700"/>
                      <a:pt x="9474" y="19675"/>
                      <a:pt x="9424" y="19675"/>
                    </a:cubicBezTo>
                    <a:cubicBezTo>
                      <a:pt x="9399" y="19649"/>
                      <a:pt x="9349" y="19624"/>
                      <a:pt x="9324" y="19624"/>
                    </a:cubicBezTo>
                    <a:cubicBezTo>
                      <a:pt x="9274" y="19599"/>
                      <a:pt x="9249" y="19574"/>
                      <a:pt x="9199" y="19549"/>
                    </a:cubicBezTo>
                    <a:cubicBezTo>
                      <a:pt x="9149" y="19524"/>
                      <a:pt x="9124" y="19499"/>
                      <a:pt x="9073" y="19474"/>
                    </a:cubicBezTo>
                    <a:cubicBezTo>
                      <a:pt x="9048" y="19449"/>
                      <a:pt x="9023" y="19399"/>
                      <a:pt x="9048" y="19374"/>
                    </a:cubicBezTo>
                    <a:cubicBezTo>
                      <a:pt x="9073" y="19349"/>
                      <a:pt x="9073" y="19349"/>
                      <a:pt x="9099" y="19349"/>
                    </a:cubicBezTo>
                    <a:lnTo>
                      <a:pt x="9149" y="19349"/>
                    </a:lnTo>
                    <a:cubicBezTo>
                      <a:pt x="9174" y="19374"/>
                      <a:pt x="9224" y="19424"/>
                      <a:pt x="9274" y="19449"/>
                    </a:cubicBezTo>
                    <a:cubicBezTo>
                      <a:pt x="9324" y="19449"/>
                      <a:pt x="9349" y="19474"/>
                      <a:pt x="9399" y="19499"/>
                    </a:cubicBezTo>
                    <a:cubicBezTo>
                      <a:pt x="9424" y="19524"/>
                      <a:pt x="9474" y="19524"/>
                      <a:pt x="9500" y="19549"/>
                    </a:cubicBezTo>
                    <a:cubicBezTo>
                      <a:pt x="9500" y="19524"/>
                      <a:pt x="9474" y="19499"/>
                      <a:pt x="9474" y="19474"/>
                    </a:cubicBezTo>
                    <a:cubicBezTo>
                      <a:pt x="9474" y="19399"/>
                      <a:pt x="9449" y="19349"/>
                      <a:pt x="9449" y="19299"/>
                    </a:cubicBezTo>
                    <a:cubicBezTo>
                      <a:pt x="9424" y="19223"/>
                      <a:pt x="9424" y="19173"/>
                      <a:pt x="9399" y="19123"/>
                    </a:cubicBezTo>
                    <a:cubicBezTo>
                      <a:pt x="9399" y="19073"/>
                      <a:pt x="9424" y="19048"/>
                      <a:pt x="9449" y="19048"/>
                    </a:cubicBezTo>
                    <a:cubicBezTo>
                      <a:pt x="9500" y="19048"/>
                      <a:pt x="9500" y="19048"/>
                      <a:pt x="9525" y="19073"/>
                    </a:cubicBezTo>
                    <a:cubicBezTo>
                      <a:pt x="9525" y="19148"/>
                      <a:pt x="9550" y="19223"/>
                      <a:pt x="9575" y="19274"/>
                    </a:cubicBezTo>
                    <a:cubicBezTo>
                      <a:pt x="9575" y="19349"/>
                      <a:pt x="9600" y="19399"/>
                      <a:pt x="9600" y="19449"/>
                    </a:cubicBezTo>
                    <a:cubicBezTo>
                      <a:pt x="9600" y="19474"/>
                      <a:pt x="9600" y="19499"/>
                      <a:pt x="9625" y="19524"/>
                    </a:cubicBezTo>
                    <a:cubicBezTo>
                      <a:pt x="9625" y="19499"/>
                      <a:pt x="9650" y="19449"/>
                      <a:pt x="9675" y="19424"/>
                    </a:cubicBezTo>
                    <a:cubicBezTo>
                      <a:pt x="9725" y="19274"/>
                      <a:pt x="9775" y="19148"/>
                      <a:pt x="9850" y="19023"/>
                    </a:cubicBezTo>
                    <a:cubicBezTo>
                      <a:pt x="9850" y="18998"/>
                      <a:pt x="9850" y="18998"/>
                      <a:pt x="9875" y="18973"/>
                    </a:cubicBezTo>
                    <a:lnTo>
                      <a:pt x="9901" y="18973"/>
                    </a:lnTo>
                    <a:cubicBezTo>
                      <a:pt x="9926" y="18998"/>
                      <a:pt x="9951" y="19023"/>
                      <a:pt x="9951" y="19048"/>
                    </a:cubicBezTo>
                    <a:cubicBezTo>
                      <a:pt x="9926" y="19098"/>
                      <a:pt x="9901" y="19173"/>
                      <a:pt x="9875" y="19223"/>
                    </a:cubicBezTo>
                    <a:cubicBezTo>
                      <a:pt x="9850" y="19274"/>
                      <a:pt x="9850" y="19349"/>
                      <a:pt x="9825" y="19399"/>
                    </a:cubicBezTo>
                    <a:cubicBezTo>
                      <a:pt x="9800" y="19449"/>
                      <a:pt x="9775" y="19524"/>
                      <a:pt x="9725" y="19574"/>
                    </a:cubicBezTo>
                    <a:cubicBezTo>
                      <a:pt x="9700" y="19624"/>
                      <a:pt x="9675" y="19675"/>
                      <a:pt x="9675" y="19725"/>
                    </a:cubicBezTo>
                    <a:cubicBezTo>
                      <a:pt x="9650" y="19725"/>
                      <a:pt x="9650" y="19725"/>
                      <a:pt x="9650" y="19750"/>
                    </a:cubicBezTo>
                    <a:cubicBezTo>
                      <a:pt x="9650" y="19775"/>
                      <a:pt x="9650" y="19800"/>
                      <a:pt x="9650" y="19825"/>
                    </a:cubicBezTo>
                    <a:cubicBezTo>
                      <a:pt x="9675" y="19875"/>
                      <a:pt x="9675" y="19950"/>
                      <a:pt x="9700" y="20000"/>
                    </a:cubicBezTo>
                    <a:cubicBezTo>
                      <a:pt x="9700" y="20025"/>
                      <a:pt x="9700" y="20050"/>
                      <a:pt x="9700" y="20076"/>
                    </a:cubicBezTo>
                    <a:cubicBezTo>
                      <a:pt x="9725" y="20050"/>
                      <a:pt x="9750" y="20025"/>
                      <a:pt x="9775" y="19975"/>
                    </a:cubicBezTo>
                    <a:cubicBezTo>
                      <a:pt x="9800" y="19975"/>
                      <a:pt x="9825" y="19950"/>
                      <a:pt x="9825" y="19950"/>
                    </a:cubicBezTo>
                    <a:cubicBezTo>
                      <a:pt x="9850" y="19925"/>
                      <a:pt x="9875" y="19900"/>
                      <a:pt x="9901" y="19875"/>
                    </a:cubicBezTo>
                    <a:cubicBezTo>
                      <a:pt x="9926" y="19850"/>
                      <a:pt x="9951" y="19825"/>
                      <a:pt x="9976" y="19800"/>
                    </a:cubicBezTo>
                    <a:cubicBezTo>
                      <a:pt x="10001" y="19775"/>
                      <a:pt x="10026" y="19750"/>
                      <a:pt x="10051" y="19750"/>
                    </a:cubicBezTo>
                    <a:cubicBezTo>
                      <a:pt x="10076" y="19725"/>
                      <a:pt x="10101" y="19700"/>
                      <a:pt x="10126" y="19675"/>
                    </a:cubicBezTo>
                    <a:cubicBezTo>
                      <a:pt x="10151" y="19675"/>
                      <a:pt x="10176" y="19649"/>
                      <a:pt x="10201" y="19624"/>
                    </a:cubicBezTo>
                    <a:lnTo>
                      <a:pt x="10226" y="19624"/>
                    </a:lnTo>
                    <a:cubicBezTo>
                      <a:pt x="10251" y="19624"/>
                      <a:pt x="10276" y="19649"/>
                      <a:pt x="10276" y="19649"/>
                    </a:cubicBezTo>
                    <a:cubicBezTo>
                      <a:pt x="10276" y="19675"/>
                      <a:pt x="10276" y="19675"/>
                      <a:pt x="10276" y="19675"/>
                    </a:cubicBezTo>
                    <a:cubicBezTo>
                      <a:pt x="10276" y="19700"/>
                      <a:pt x="10302" y="19725"/>
                      <a:pt x="10302" y="19725"/>
                    </a:cubicBezTo>
                    <a:cubicBezTo>
                      <a:pt x="10302" y="19750"/>
                      <a:pt x="10302" y="19775"/>
                      <a:pt x="10302" y="19800"/>
                    </a:cubicBezTo>
                    <a:cubicBezTo>
                      <a:pt x="10327" y="19850"/>
                      <a:pt x="10327" y="19900"/>
                      <a:pt x="10352" y="19950"/>
                    </a:cubicBezTo>
                    <a:cubicBezTo>
                      <a:pt x="10352" y="20000"/>
                      <a:pt x="10352" y="20050"/>
                      <a:pt x="10377" y="20101"/>
                    </a:cubicBezTo>
                    <a:cubicBezTo>
                      <a:pt x="10377" y="20126"/>
                      <a:pt x="10377" y="20126"/>
                      <a:pt x="10377" y="20151"/>
                    </a:cubicBezTo>
                    <a:cubicBezTo>
                      <a:pt x="10427" y="20101"/>
                      <a:pt x="10452" y="20076"/>
                      <a:pt x="10502" y="20025"/>
                    </a:cubicBezTo>
                    <a:cubicBezTo>
                      <a:pt x="10552" y="20000"/>
                      <a:pt x="10577" y="19975"/>
                      <a:pt x="10602" y="19950"/>
                    </a:cubicBezTo>
                    <a:cubicBezTo>
                      <a:pt x="10602" y="19925"/>
                      <a:pt x="10602" y="19925"/>
                      <a:pt x="10602" y="19925"/>
                    </a:cubicBezTo>
                    <a:cubicBezTo>
                      <a:pt x="10602" y="19850"/>
                      <a:pt x="10627" y="19750"/>
                      <a:pt x="10627" y="19675"/>
                    </a:cubicBezTo>
                    <a:cubicBezTo>
                      <a:pt x="10627" y="19599"/>
                      <a:pt x="10627" y="19499"/>
                      <a:pt x="10627" y="19424"/>
                    </a:cubicBezTo>
                    <a:cubicBezTo>
                      <a:pt x="10627" y="19374"/>
                      <a:pt x="10652" y="19349"/>
                      <a:pt x="10703" y="19349"/>
                    </a:cubicBezTo>
                    <a:cubicBezTo>
                      <a:pt x="10728" y="19349"/>
                      <a:pt x="10753" y="19374"/>
                      <a:pt x="10753" y="19424"/>
                    </a:cubicBezTo>
                    <a:cubicBezTo>
                      <a:pt x="10753" y="19524"/>
                      <a:pt x="10753" y="19599"/>
                      <a:pt x="10753" y="19700"/>
                    </a:cubicBezTo>
                    <a:cubicBezTo>
                      <a:pt x="10753" y="19725"/>
                      <a:pt x="10753" y="19775"/>
                      <a:pt x="10753" y="19825"/>
                    </a:cubicBezTo>
                    <a:cubicBezTo>
                      <a:pt x="10753" y="19800"/>
                      <a:pt x="10778" y="19800"/>
                      <a:pt x="10778" y="19800"/>
                    </a:cubicBezTo>
                    <a:cubicBezTo>
                      <a:pt x="10828" y="19750"/>
                      <a:pt x="10878" y="19700"/>
                      <a:pt x="10928" y="19675"/>
                    </a:cubicBezTo>
                    <a:cubicBezTo>
                      <a:pt x="10953" y="19649"/>
                      <a:pt x="11003" y="19599"/>
                      <a:pt x="11053" y="19574"/>
                    </a:cubicBezTo>
                    <a:cubicBezTo>
                      <a:pt x="11053" y="19574"/>
                      <a:pt x="11053" y="19549"/>
                      <a:pt x="11078" y="19549"/>
                    </a:cubicBezTo>
                    <a:cubicBezTo>
                      <a:pt x="11078" y="19549"/>
                      <a:pt x="11104" y="19574"/>
                      <a:pt x="11104" y="19574"/>
                    </a:cubicBezTo>
                    <a:cubicBezTo>
                      <a:pt x="11129" y="19599"/>
                      <a:pt x="11129" y="19624"/>
                      <a:pt x="11104" y="19624"/>
                    </a:cubicBezTo>
                    <a:cubicBezTo>
                      <a:pt x="11053" y="19675"/>
                      <a:pt x="11028" y="19700"/>
                      <a:pt x="10978" y="19725"/>
                    </a:cubicBezTo>
                    <a:cubicBezTo>
                      <a:pt x="10953" y="19750"/>
                      <a:pt x="10928" y="19775"/>
                      <a:pt x="10903" y="19800"/>
                    </a:cubicBezTo>
                    <a:cubicBezTo>
                      <a:pt x="10878" y="19800"/>
                      <a:pt x="10853" y="19825"/>
                      <a:pt x="10828" y="19850"/>
                    </a:cubicBezTo>
                    <a:cubicBezTo>
                      <a:pt x="10803" y="19875"/>
                      <a:pt x="10803" y="19875"/>
                      <a:pt x="10778" y="19900"/>
                    </a:cubicBezTo>
                    <a:cubicBezTo>
                      <a:pt x="10828" y="19925"/>
                      <a:pt x="10903" y="19925"/>
                      <a:pt x="10953" y="19950"/>
                    </a:cubicBezTo>
                    <a:cubicBezTo>
                      <a:pt x="11053" y="19975"/>
                      <a:pt x="11129" y="20000"/>
                      <a:pt x="11229" y="20025"/>
                    </a:cubicBezTo>
                    <a:cubicBezTo>
                      <a:pt x="11254" y="20050"/>
                      <a:pt x="11279" y="20076"/>
                      <a:pt x="11279" y="20126"/>
                    </a:cubicBezTo>
                    <a:cubicBezTo>
                      <a:pt x="11261" y="20143"/>
                      <a:pt x="11244" y="20161"/>
                      <a:pt x="11217" y="20161"/>
                    </a:cubicBezTo>
                    <a:cubicBezTo>
                      <a:pt x="11206" y="20161"/>
                      <a:pt x="11193" y="20158"/>
                      <a:pt x="11179" y="20151"/>
                    </a:cubicBezTo>
                    <a:cubicBezTo>
                      <a:pt x="11104" y="20126"/>
                      <a:pt x="11003" y="20101"/>
                      <a:pt x="10928" y="20101"/>
                    </a:cubicBezTo>
                    <a:cubicBezTo>
                      <a:pt x="10828" y="20076"/>
                      <a:pt x="10753" y="20050"/>
                      <a:pt x="10677" y="20025"/>
                    </a:cubicBezTo>
                    <a:cubicBezTo>
                      <a:pt x="10652" y="20025"/>
                      <a:pt x="10652" y="20000"/>
                      <a:pt x="10652" y="20000"/>
                    </a:cubicBezTo>
                    <a:cubicBezTo>
                      <a:pt x="10602" y="20025"/>
                      <a:pt x="10577" y="20050"/>
                      <a:pt x="10552" y="20076"/>
                    </a:cubicBezTo>
                    <a:cubicBezTo>
                      <a:pt x="10502" y="20126"/>
                      <a:pt x="10452" y="20151"/>
                      <a:pt x="10402" y="20201"/>
                    </a:cubicBezTo>
                    <a:cubicBezTo>
                      <a:pt x="10402" y="20201"/>
                      <a:pt x="10402" y="20201"/>
                      <a:pt x="10377" y="20226"/>
                    </a:cubicBezTo>
                    <a:cubicBezTo>
                      <a:pt x="10402" y="20226"/>
                      <a:pt x="10452" y="20251"/>
                      <a:pt x="10477" y="20251"/>
                    </a:cubicBezTo>
                    <a:cubicBezTo>
                      <a:pt x="10502" y="20276"/>
                      <a:pt x="10552" y="20301"/>
                      <a:pt x="10577" y="20301"/>
                    </a:cubicBezTo>
                    <a:cubicBezTo>
                      <a:pt x="10627" y="20326"/>
                      <a:pt x="10677" y="20351"/>
                      <a:pt x="10703" y="20351"/>
                    </a:cubicBezTo>
                    <a:cubicBezTo>
                      <a:pt x="10753" y="20376"/>
                      <a:pt x="10803" y="20401"/>
                      <a:pt x="10853" y="20401"/>
                    </a:cubicBezTo>
                    <a:cubicBezTo>
                      <a:pt x="10903" y="20426"/>
                      <a:pt x="10928" y="20451"/>
                      <a:pt x="10978" y="20451"/>
                    </a:cubicBezTo>
                    <a:cubicBezTo>
                      <a:pt x="11003" y="20477"/>
                      <a:pt x="11028" y="20502"/>
                      <a:pt x="11053" y="20502"/>
                    </a:cubicBezTo>
                    <a:cubicBezTo>
                      <a:pt x="11078" y="20552"/>
                      <a:pt x="11053" y="20577"/>
                      <a:pt x="11028" y="20602"/>
                    </a:cubicBezTo>
                    <a:cubicBezTo>
                      <a:pt x="11028" y="20602"/>
                      <a:pt x="11003" y="20602"/>
                      <a:pt x="11003" y="20627"/>
                    </a:cubicBezTo>
                    <a:cubicBezTo>
                      <a:pt x="10953" y="20652"/>
                      <a:pt x="10928" y="20677"/>
                      <a:pt x="10878" y="20702"/>
                    </a:cubicBezTo>
                    <a:cubicBezTo>
                      <a:pt x="10853" y="20727"/>
                      <a:pt x="10803" y="20752"/>
                      <a:pt x="10753" y="20777"/>
                    </a:cubicBezTo>
                    <a:cubicBezTo>
                      <a:pt x="10703" y="20777"/>
                      <a:pt x="10677" y="20802"/>
                      <a:pt x="10627" y="20827"/>
                    </a:cubicBezTo>
                    <a:cubicBezTo>
                      <a:pt x="10602" y="20852"/>
                      <a:pt x="10577" y="20852"/>
                      <a:pt x="10552" y="20878"/>
                    </a:cubicBezTo>
                    <a:cubicBezTo>
                      <a:pt x="10627" y="20903"/>
                      <a:pt x="10703" y="20928"/>
                      <a:pt x="10778" y="20953"/>
                    </a:cubicBezTo>
                    <a:cubicBezTo>
                      <a:pt x="10803" y="20953"/>
                      <a:pt x="10828" y="20953"/>
                      <a:pt x="10853" y="20978"/>
                    </a:cubicBezTo>
                    <a:cubicBezTo>
                      <a:pt x="10853" y="20953"/>
                      <a:pt x="10878" y="20953"/>
                      <a:pt x="10878" y="20953"/>
                    </a:cubicBezTo>
                    <a:cubicBezTo>
                      <a:pt x="11003" y="20928"/>
                      <a:pt x="11104" y="20878"/>
                      <a:pt x="11204" y="20827"/>
                    </a:cubicBezTo>
                    <a:cubicBezTo>
                      <a:pt x="11254" y="20827"/>
                      <a:pt x="11304" y="20802"/>
                      <a:pt x="11329" y="20802"/>
                    </a:cubicBezTo>
                    <a:lnTo>
                      <a:pt x="13535" y="18998"/>
                    </a:lnTo>
                    <a:cubicBezTo>
                      <a:pt x="13535" y="18998"/>
                      <a:pt x="10402" y="15790"/>
                      <a:pt x="7695" y="11028"/>
                    </a:cubicBezTo>
                    <a:cubicBezTo>
                      <a:pt x="8422" y="8221"/>
                      <a:pt x="9324" y="4587"/>
                      <a:pt x="9926" y="2281"/>
                    </a:cubicBezTo>
                    <a:cubicBezTo>
                      <a:pt x="9901" y="2281"/>
                      <a:pt x="9875" y="2281"/>
                      <a:pt x="9875" y="2256"/>
                    </a:cubicBezTo>
                    <a:cubicBezTo>
                      <a:pt x="9875" y="2231"/>
                      <a:pt x="9850" y="2181"/>
                      <a:pt x="9850" y="2156"/>
                    </a:cubicBezTo>
                    <a:cubicBezTo>
                      <a:pt x="9850" y="2131"/>
                      <a:pt x="9850" y="2106"/>
                      <a:pt x="9850" y="2080"/>
                    </a:cubicBezTo>
                    <a:cubicBezTo>
                      <a:pt x="9825" y="2005"/>
                      <a:pt x="9800" y="1955"/>
                      <a:pt x="9800" y="1880"/>
                    </a:cubicBezTo>
                    <a:cubicBezTo>
                      <a:pt x="9775" y="1830"/>
                      <a:pt x="9775" y="1755"/>
                      <a:pt x="9750" y="1705"/>
                    </a:cubicBezTo>
                    <a:cubicBezTo>
                      <a:pt x="9725" y="1755"/>
                      <a:pt x="9700" y="1805"/>
                      <a:pt x="9675" y="1855"/>
                    </a:cubicBezTo>
                    <a:cubicBezTo>
                      <a:pt x="9675" y="1880"/>
                      <a:pt x="9650" y="1905"/>
                      <a:pt x="9625" y="1955"/>
                    </a:cubicBezTo>
                    <a:cubicBezTo>
                      <a:pt x="9625" y="1980"/>
                      <a:pt x="9600" y="2005"/>
                      <a:pt x="9575" y="2030"/>
                    </a:cubicBezTo>
                    <a:cubicBezTo>
                      <a:pt x="9557" y="2048"/>
                      <a:pt x="9539" y="2066"/>
                      <a:pt x="9513" y="2066"/>
                    </a:cubicBezTo>
                    <a:cubicBezTo>
                      <a:pt x="9502" y="2066"/>
                      <a:pt x="9489" y="2063"/>
                      <a:pt x="9474" y="2055"/>
                    </a:cubicBezTo>
                    <a:cubicBezTo>
                      <a:pt x="9474" y="2055"/>
                      <a:pt x="9474" y="2030"/>
                      <a:pt x="9449" y="2005"/>
                    </a:cubicBezTo>
                    <a:cubicBezTo>
                      <a:pt x="9449" y="2005"/>
                      <a:pt x="9449" y="1980"/>
                      <a:pt x="9474" y="1980"/>
                    </a:cubicBezTo>
                    <a:cubicBezTo>
                      <a:pt x="9500" y="1930"/>
                      <a:pt x="9500" y="1880"/>
                      <a:pt x="9525" y="1830"/>
                    </a:cubicBezTo>
                    <a:cubicBezTo>
                      <a:pt x="9550" y="1805"/>
                      <a:pt x="9575" y="1780"/>
                      <a:pt x="9600" y="1730"/>
                    </a:cubicBezTo>
                    <a:cubicBezTo>
                      <a:pt x="9625" y="1705"/>
                      <a:pt x="9625" y="1654"/>
                      <a:pt x="9650" y="1604"/>
                    </a:cubicBezTo>
                    <a:cubicBezTo>
                      <a:pt x="9675" y="1579"/>
                      <a:pt x="9675" y="1554"/>
                      <a:pt x="9700" y="1529"/>
                    </a:cubicBezTo>
                    <a:cubicBezTo>
                      <a:pt x="9700" y="1529"/>
                      <a:pt x="9700" y="1529"/>
                      <a:pt x="9725" y="1504"/>
                    </a:cubicBezTo>
                    <a:lnTo>
                      <a:pt x="9700" y="1504"/>
                    </a:lnTo>
                    <a:cubicBezTo>
                      <a:pt x="9700" y="1429"/>
                      <a:pt x="9675" y="1354"/>
                      <a:pt x="9650" y="1304"/>
                    </a:cubicBezTo>
                    <a:cubicBezTo>
                      <a:pt x="9650" y="1253"/>
                      <a:pt x="9650" y="1228"/>
                      <a:pt x="9650" y="1203"/>
                    </a:cubicBezTo>
                    <a:lnTo>
                      <a:pt x="9625" y="1203"/>
                    </a:lnTo>
                    <a:cubicBezTo>
                      <a:pt x="9625" y="1203"/>
                      <a:pt x="9600" y="1228"/>
                      <a:pt x="9575" y="1228"/>
                    </a:cubicBezTo>
                    <a:cubicBezTo>
                      <a:pt x="9575" y="1253"/>
                      <a:pt x="9550" y="1278"/>
                      <a:pt x="9525" y="1278"/>
                    </a:cubicBezTo>
                    <a:cubicBezTo>
                      <a:pt x="9500" y="1304"/>
                      <a:pt x="9500" y="1304"/>
                      <a:pt x="9474" y="1329"/>
                    </a:cubicBezTo>
                    <a:cubicBezTo>
                      <a:pt x="9449" y="1329"/>
                      <a:pt x="9449" y="1354"/>
                      <a:pt x="9424" y="1379"/>
                    </a:cubicBezTo>
                    <a:cubicBezTo>
                      <a:pt x="9399" y="1379"/>
                      <a:pt x="9374" y="1404"/>
                      <a:pt x="9374" y="1404"/>
                    </a:cubicBezTo>
                    <a:cubicBezTo>
                      <a:pt x="9349" y="1429"/>
                      <a:pt x="9349" y="1429"/>
                      <a:pt x="9324" y="1454"/>
                    </a:cubicBezTo>
                    <a:cubicBezTo>
                      <a:pt x="9299" y="1454"/>
                      <a:pt x="9299" y="1479"/>
                      <a:pt x="9274" y="1479"/>
                    </a:cubicBezTo>
                    <a:cubicBezTo>
                      <a:pt x="9274" y="1491"/>
                      <a:pt x="9268" y="1498"/>
                      <a:pt x="9258" y="1498"/>
                    </a:cubicBezTo>
                    <a:cubicBezTo>
                      <a:pt x="9249" y="1498"/>
                      <a:pt x="9236" y="1491"/>
                      <a:pt x="9224" y="1479"/>
                    </a:cubicBezTo>
                    <a:cubicBezTo>
                      <a:pt x="9224" y="1479"/>
                      <a:pt x="9224" y="1454"/>
                      <a:pt x="9224" y="1454"/>
                    </a:cubicBezTo>
                    <a:cubicBezTo>
                      <a:pt x="9224" y="1429"/>
                      <a:pt x="9224" y="1429"/>
                      <a:pt x="9224" y="1429"/>
                    </a:cubicBezTo>
                    <a:cubicBezTo>
                      <a:pt x="9199" y="1429"/>
                      <a:pt x="9199" y="1404"/>
                      <a:pt x="9199" y="1379"/>
                    </a:cubicBezTo>
                    <a:cubicBezTo>
                      <a:pt x="9174" y="1354"/>
                      <a:pt x="9174" y="1354"/>
                      <a:pt x="9174" y="1329"/>
                    </a:cubicBezTo>
                    <a:cubicBezTo>
                      <a:pt x="9149" y="1304"/>
                      <a:pt x="9149" y="1278"/>
                      <a:pt x="9149" y="1253"/>
                    </a:cubicBezTo>
                    <a:cubicBezTo>
                      <a:pt x="9124" y="1228"/>
                      <a:pt x="9124" y="1203"/>
                      <a:pt x="9099" y="1178"/>
                    </a:cubicBezTo>
                    <a:cubicBezTo>
                      <a:pt x="9099" y="1153"/>
                      <a:pt x="9073" y="1128"/>
                      <a:pt x="9073" y="1103"/>
                    </a:cubicBezTo>
                    <a:cubicBezTo>
                      <a:pt x="9073" y="1078"/>
                      <a:pt x="9048" y="1053"/>
                      <a:pt x="9048" y="1028"/>
                    </a:cubicBezTo>
                    <a:cubicBezTo>
                      <a:pt x="9023" y="1003"/>
                      <a:pt x="9023" y="978"/>
                      <a:pt x="9023" y="953"/>
                    </a:cubicBezTo>
                    <a:lnTo>
                      <a:pt x="8998" y="953"/>
                    </a:lnTo>
                    <a:cubicBezTo>
                      <a:pt x="8948" y="1003"/>
                      <a:pt x="8898" y="1053"/>
                      <a:pt x="8873" y="1078"/>
                    </a:cubicBezTo>
                    <a:cubicBezTo>
                      <a:pt x="8848" y="1103"/>
                      <a:pt x="8798" y="1128"/>
                      <a:pt x="8773" y="1153"/>
                    </a:cubicBezTo>
                    <a:cubicBezTo>
                      <a:pt x="8773" y="1178"/>
                      <a:pt x="8773" y="1178"/>
                      <a:pt x="8773" y="1178"/>
                    </a:cubicBezTo>
                    <a:cubicBezTo>
                      <a:pt x="8773" y="1203"/>
                      <a:pt x="8773" y="1203"/>
                      <a:pt x="8748" y="1203"/>
                    </a:cubicBezTo>
                    <a:cubicBezTo>
                      <a:pt x="8773" y="1379"/>
                      <a:pt x="8748" y="1554"/>
                      <a:pt x="8748" y="1705"/>
                    </a:cubicBezTo>
                    <a:cubicBezTo>
                      <a:pt x="8748" y="1730"/>
                      <a:pt x="8723" y="1755"/>
                      <a:pt x="8698" y="1755"/>
                    </a:cubicBezTo>
                    <a:cubicBezTo>
                      <a:pt x="8672" y="1755"/>
                      <a:pt x="8647" y="1730"/>
                      <a:pt x="8647" y="1705"/>
                    </a:cubicBezTo>
                    <a:cubicBezTo>
                      <a:pt x="8672" y="1604"/>
                      <a:pt x="8672" y="1529"/>
                      <a:pt x="8672" y="1429"/>
                    </a:cubicBezTo>
                    <a:cubicBezTo>
                      <a:pt x="8672" y="1379"/>
                      <a:pt x="8672" y="1304"/>
                      <a:pt x="8672" y="1253"/>
                    </a:cubicBezTo>
                    <a:cubicBezTo>
                      <a:pt x="8647" y="1278"/>
                      <a:pt x="8597" y="1304"/>
                      <a:pt x="8572" y="1329"/>
                    </a:cubicBezTo>
                    <a:cubicBezTo>
                      <a:pt x="8522" y="1379"/>
                      <a:pt x="8497" y="1429"/>
                      <a:pt x="8447" y="1454"/>
                    </a:cubicBezTo>
                    <a:cubicBezTo>
                      <a:pt x="8397" y="1504"/>
                      <a:pt x="8372" y="1529"/>
                      <a:pt x="8322" y="1579"/>
                    </a:cubicBezTo>
                    <a:lnTo>
                      <a:pt x="8271" y="1579"/>
                    </a:lnTo>
                    <a:cubicBezTo>
                      <a:pt x="8271" y="1554"/>
                      <a:pt x="8271" y="1529"/>
                      <a:pt x="8271" y="1529"/>
                    </a:cubicBezTo>
                    <a:cubicBezTo>
                      <a:pt x="8322" y="1479"/>
                      <a:pt x="8347" y="1454"/>
                      <a:pt x="8397" y="1404"/>
                    </a:cubicBezTo>
                    <a:cubicBezTo>
                      <a:pt x="8447" y="1379"/>
                      <a:pt x="8497" y="1329"/>
                      <a:pt x="8522" y="1304"/>
                    </a:cubicBezTo>
                    <a:cubicBezTo>
                      <a:pt x="8547" y="1278"/>
                      <a:pt x="8572" y="1253"/>
                      <a:pt x="8597" y="1228"/>
                    </a:cubicBezTo>
                    <a:cubicBezTo>
                      <a:pt x="8572" y="1203"/>
                      <a:pt x="8522" y="1203"/>
                      <a:pt x="8472" y="1203"/>
                    </a:cubicBezTo>
                    <a:cubicBezTo>
                      <a:pt x="8447" y="1178"/>
                      <a:pt x="8397" y="1178"/>
                      <a:pt x="8347" y="1178"/>
                    </a:cubicBezTo>
                    <a:cubicBezTo>
                      <a:pt x="8297" y="1153"/>
                      <a:pt x="8246" y="1153"/>
                      <a:pt x="8196" y="1128"/>
                    </a:cubicBezTo>
                    <a:cubicBezTo>
                      <a:pt x="8171" y="1128"/>
                      <a:pt x="8146" y="1078"/>
                      <a:pt x="8146" y="1053"/>
                    </a:cubicBezTo>
                    <a:cubicBezTo>
                      <a:pt x="8171" y="1028"/>
                      <a:pt x="8171" y="1003"/>
                      <a:pt x="8196" y="1003"/>
                    </a:cubicBezTo>
                    <a:lnTo>
                      <a:pt x="8322" y="1003"/>
                    </a:lnTo>
                    <a:cubicBezTo>
                      <a:pt x="8372" y="1028"/>
                      <a:pt x="8447" y="1028"/>
                      <a:pt x="8522" y="1028"/>
                    </a:cubicBezTo>
                    <a:cubicBezTo>
                      <a:pt x="8597" y="1053"/>
                      <a:pt x="8647" y="1078"/>
                      <a:pt x="8723" y="1078"/>
                    </a:cubicBezTo>
                    <a:lnTo>
                      <a:pt x="8748" y="1078"/>
                    </a:lnTo>
                    <a:cubicBezTo>
                      <a:pt x="8773" y="1078"/>
                      <a:pt x="8798" y="1053"/>
                      <a:pt x="8798" y="1028"/>
                    </a:cubicBezTo>
                    <a:cubicBezTo>
                      <a:pt x="8848" y="978"/>
                      <a:pt x="8898" y="928"/>
                      <a:pt x="8948" y="903"/>
                    </a:cubicBezTo>
                    <a:cubicBezTo>
                      <a:pt x="8948" y="877"/>
                      <a:pt x="8973" y="877"/>
                      <a:pt x="8973" y="877"/>
                    </a:cubicBezTo>
                    <a:cubicBezTo>
                      <a:pt x="8973" y="877"/>
                      <a:pt x="8973" y="852"/>
                      <a:pt x="8948" y="852"/>
                    </a:cubicBezTo>
                    <a:cubicBezTo>
                      <a:pt x="8898" y="852"/>
                      <a:pt x="8848" y="827"/>
                      <a:pt x="8798" y="802"/>
                    </a:cubicBezTo>
                    <a:cubicBezTo>
                      <a:pt x="8723" y="802"/>
                      <a:pt x="8672" y="777"/>
                      <a:pt x="8622" y="777"/>
                    </a:cubicBezTo>
                    <a:cubicBezTo>
                      <a:pt x="8597" y="777"/>
                      <a:pt x="8572" y="752"/>
                      <a:pt x="8572" y="752"/>
                    </a:cubicBezTo>
                    <a:lnTo>
                      <a:pt x="8522" y="752"/>
                    </a:lnTo>
                    <a:cubicBezTo>
                      <a:pt x="8497" y="727"/>
                      <a:pt x="8497" y="702"/>
                      <a:pt x="8497" y="702"/>
                    </a:cubicBezTo>
                    <a:cubicBezTo>
                      <a:pt x="8497" y="677"/>
                      <a:pt x="8522" y="677"/>
                      <a:pt x="8522" y="677"/>
                    </a:cubicBezTo>
                    <a:cubicBezTo>
                      <a:pt x="8522" y="652"/>
                      <a:pt x="8522" y="652"/>
                      <a:pt x="8522" y="652"/>
                    </a:cubicBezTo>
                    <a:cubicBezTo>
                      <a:pt x="8597" y="602"/>
                      <a:pt x="8647" y="577"/>
                      <a:pt x="8698" y="527"/>
                    </a:cubicBezTo>
                    <a:cubicBezTo>
                      <a:pt x="8723" y="501"/>
                      <a:pt x="8748" y="476"/>
                      <a:pt x="8773" y="451"/>
                    </a:cubicBezTo>
                    <a:cubicBezTo>
                      <a:pt x="8798" y="451"/>
                      <a:pt x="8823" y="426"/>
                      <a:pt x="8848" y="401"/>
                    </a:cubicBezTo>
                    <a:cubicBezTo>
                      <a:pt x="8873" y="376"/>
                      <a:pt x="8898" y="376"/>
                      <a:pt x="8923" y="351"/>
                    </a:cubicBezTo>
                    <a:cubicBezTo>
                      <a:pt x="8898" y="351"/>
                      <a:pt x="8848" y="326"/>
                      <a:pt x="8823" y="326"/>
                    </a:cubicBezTo>
                    <a:cubicBezTo>
                      <a:pt x="8773" y="301"/>
                      <a:pt x="8698" y="276"/>
                      <a:pt x="8647" y="251"/>
                    </a:cubicBezTo>
                    <a:cubicBezTo>
                      <a:pt x="8622" y="251"/>
                      <a:pt x="8597" y="251"/>
                      <a:pt x="8572" y="226"/>
                    </a:cubicBezTo>
                    <a:cubicBezTo>
                      <a:pt x="8572" y="251"/>
                      <a:pt x="8572" y="251"/>
                      <a:pt x="8572" y="251"/>
                    </a:cubicBezTo>
                    <a:cubicBezTo>
                      <a:pt x="8522" y="276"/>
                      <a:pt x="8497" y="276"/>
                      <a:pt x="8472" y="301"/>
                    </a:cubicBezTo>
                    <a:cubicBezTo>
                      <a:pt x="8397" y="376"/>
                      <a:pt x="8322" y="426"/>
                      <a:pt x="8246" y="476"/>
                    </a:cubicBezTo>
                    <a:lnTo>
                      <a:pt x="8171" y="476"/>
                    </a:lnTo>
                    <a:cubicBezTo>
                      <a:pt x="8171" y="476"/>
                      <a:pt x="8146" y="451"/>
                      <a:pt x="8146" y="451"/>
                    </a:cubicBezTo>
                    <a:cubicBezTo>
                      <a:pt x="8121" y="426"/>
                      <a:pt x="8121" y="376"/>
                      <a:pt x="8146" y="351"/>
                    </a:cubicBezTo>
                    <a:cubicBezTo>
                      <a:pt x="8221" y="301"/>
                      <a:pt x="8271" y="276"/>
                      <a:pt x="8347" y="226"/>
                    </a:cubicBezTo>
                    <a:cubicBezTo>
                      <a:pt x="8347" y="201"/>
                      <a:pt x="8372" y="201"/>
                      <a:pt x="8397" y="176"/>
                    </a:cubicBezTo>
                    <a:cubicBezTo>
                      <a:pt x="8372" y="176"/>
                      <a:pt x="8322" y="151"/>
                      <a:pt x="8297" y="151"/>
                    </a:cubicBezTo>
                    <a:cubicBezTo>
                      <a:pt x="8271" y="126"/>
                      <a:pt x="8246" y="126"/>
                      <a:pt x="8221" y="100"/>
                    </a:cubicBezTo>
                    <a:cubicBezTo>
                      <a:pt x="8171" y="100"/>
                      <a:pt x="8146" y="100"/>
                      <a:pt x="8121" y="75"/>
                    </a:cubicBezTo>
                    <a:cubicBezTo>
                      <a:pt x="8071" y="50"/>
                      <a:pt x="8046" y="25"/>
                      <a:pt x="79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814;p38"/>
              <p:cNvSpPr/>
              <p:nvPr/>
            </p:nvSpPr>
            <p:spPr>
              <a:xfrm>
                <a:off x="4830350" y="1525725"/>
                <a:ext cx="15075" cy="18175"/>
              </a:xfrm>
              <a:custGeom>
                <a:avLst/>
                <a:gdLst/>
                <a:ahLst/>
                <a:cxnLst/>
                <a:rect l="l" t="t" r="r" b="b"/>
                <a:pathLst>
                  <a:path w="603" h="727" extrusionOk="0">
                    <a:moveTo>
                      <a:pt x="502" y="0"/>
                    </a:moveTo>
                    <a:cubicBezTo>
                      <a:pt x="477" y="25"/>
                      <a:pt x="477" y="25"/>
                      <a:pt x="477" y="25"/>
                    </a:cubicBezTo>
                    <a:cubicBezTo>
                      <a:pt x="427" y="50"/>
                      <a:pt x="377" y="75"/>
                      <a:pt x="352" y="125"/>
                    </a:cubicBezTo>
                    <a:cubicBezTo>
                      <a:pt x="327" y="150"/>
                      <a:pt x="302" y="175"/>
                      <a:pt x="276" y="175"/>
                    </a:cubicBezTo>
                    <a:cubicBezTo>
                      <a:pt x="251" y="201"/>
                      <a:pt x="226" y="226"/>
                      <a:pt x="201" y="226"/>
                    </a:cubicBezTo>
                    <a:cubicBezTo>
                      <a:pt x="176" y="276"/>
                      <a:pt x="151" y="301"/>
                      <a:pt x="126" y="326"/>
                    </a:cubicBezTo>
                    <a:cubicBezTo>
                      <a:pt x="76" y="351"/>
                      <a:pt x="51" y="376"/>
                      <a:pt x="26" y="376"/>
                    </a:cubicBezTo>
                    <a:lnTo>
                      <a:pt x="1" y="376"/>
                    </a:lnTo>
                    <a:cubicBezTo>
                      <a:pt x="1" y="401"/>
                      <a:pt x="26" y="426"/>
                      <a:pt x="26" y="426"/>
                    </a:cubicBezTo>
                    <a:cubicBezTo>
                      <a:pt x="101" y="526"/>
                      <a:pt x="176" y="627"/>
                      <a:pt x="251" y="727"/>
                    </a:cubicBezTo>
                    <a:cubicBezTo>
                      <a:pt x="276" y="702"/>
                      <a:pt x="327" y="652"/>
                      <a:pt x="352" y="627"/>
                    </a:cubicBezTo>
                    <a:cubicBezTo>
                      <a:pt x="402" y="602"/>
                      <a:pt x="452" y="551"/>
                      <a:pt x="502" y="526"/>
                    </a:cubicBezTo>
                    <a:cubicBezTo>
                      <a:pt x="527" y="501"/>
                      <a:pt x="552" y="476"/>
                      <a:pt x="602" y="451"/>
                    </a:cubicBezTo>
                    <a:cubicBezTo>
                      <a:pt x="577" y="426"/>
                      <a:pt x="577" y="401"/>
                      <a:pt x="577" y="376"/>
                    </a:cubicBezTo>
                    <a:cubicBezTo>
                      <a:pt x="552" y="326"/>
                      <a:pt x="552" y="276"/>
                      <a:pt x="527" y="226"/>
                    </a:cubicBezTo>
                    <a:cubicBezTo>
                      <a:pt x="527" y="175"/>
                      <a:pt x="502" y="125"/>
                      <a:pt x="502" y="75"/>
                    </a:cubicBezTo>
                    <a:cubicBezTo>
                      <a:pt x="502" y="50"/>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815;p38"/>
              <p:cNvSpPr/>
              <p:nvPr/>
            </p:nvSpPr>
            <p:spPr>
              <a:xfrm>
                <a:off x="4861050" y="1288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816;p38"/>
              <p:cNvSpPr/>
              <p:nvPr/>
            </p:nvSpPr>
            <p:spPr>
              <a:xfrm>
                <a:off x="4830350" y="1268200"/>
                <a:ext cx="15075" cy="20700"/>
              </a:xfrm>
              <a:custGeom>
                <a:avLst/>
                <a:gdLst/>
                <a:ahLst/>
                <a:cxnLst/>
                <a:rect l="l" t="t" r="r" b="b"/>
                <a:pathLst>
                  <a:path w="603" h="828" extrusionOk="0">
                    <a:moveTo>
                      <a:pt x="477" y="0"/>
                    </a:moveTo>
                    <a:cubicBezTo>
                      <a:pt x="427" y="50"/>
                      <a:pt x="377" y="75"/>
                      <a:pt x="352" y="100"/>
                    </a:cubicBezTo>
                    <a:cubicBezTo>
                      <a:pt x="327" y="126"/>
                      <a:pt x="302" y="151"/>
                      <a:pt x="276" y="176"/>
                    </a:cubicBezTo>
                    <a:cubicBezTo>
                      <a:pt x="251" y="201"/>
                      <a:pt x="226" y="201"/>
                      <a:pt x="201" y="226"/>
                    </a:cubicBezTo>
                    <a:cubicBezTo>
                      <a:pt x="176" y="251"/>
                      <a:pt x="151" y="276"/>
                      <a:pt x="126" y="301"/>
                    </a:cubicBezTo>
                    <a:cubicBezTo>
                      <a:pt x="76" y="326"/>
                      <a:pt x="51" y="351"/>
                      <a:pt x="26" y="376"/>
                    </a:cubicBezTo>
                    <a:lnTo>
                      <a:pt x="1" y="376"/>
                    </a:lnTo>
                    <a:cubicBezTo>
                      <a:pt x="1" y="401"/>
                      <a:pt x="26" y="426"/>
                      <a:pt x="26" y="426"/>
                    </a:cubicBezTo>
                    <a:cubicBezTo>
                      <a:pt x="51" y="552"/>
                      <a:pt x="76" y="677"/>
                      <a:pt x="101" y="802"/>
                    </a:cubicBezTo>
                    <a:cubicBezTo>
                      <a:pt x="126" y="802"/>
                      <a:pt x="126" y="827"/>
                      <a:pt x="126" y="827"/>
                    </a:cubicBezTo>
                    <a:cubicBezTo>
                      <a:pt x="151" y="802"/>
                      <a:pt x="176" y="777"/>
                      <a:pt x="201" y="752"/>
                    </a:cubicBezTo>
                    <a:cubicBezTo>
                      <a:pt x="251" y="702"/>
                      <a:pt x="302" y="652"/>
                      <a:pt x="352" y="627"/>
                    </a:cubicBezTo>
                    <a:cubicBezTo>
                      <a:pt x="402" y="577"/>
                      <a:pt x="452" y="552"/>
                      <a:pt x="502" y="501"/>
                    </a:cubicBezTo>
                    <a:cubicBezTo>
                      <a:pt x="527" y="476"/>
                      <a:pt x="552" y="451"/>
                      <a:pt x="602" y="426"/>
                    </a:cubicBezTo>
                    <a:cubicBezTo>
                      <a:pt x="577" y="401"/>
                      <a:pt x="577" y="376"/>
                      <a:pt x="577" y="351"/>
                    </a:cubicBezTo>
                    <a:cubicBezTo>
                      <a:pt x="552" y="301"/>
                      <a:pt x="552" y="251"/>
                      <a:pt x="527" y="201"/>
                    </a:cubicBezTo>
                    <a:cubicBezTo>
                      <a:pt x="527" y="151"/>
                      <a:pt x="502" y="100"/>
                      <a:pt x="502" y="50"/>
                    </a:cubicBezTo>
                    <a:cubicBezTo>
                      <a:pt x="502" y="25"/>
                      <a:pt x="502" y="25"/>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817;p38"/>
              <p:cNvSpPr/>
              <p:nvPr/>
            </p:nvSpPr>
            <p:spPr>
              <a:xfrm>
                <a:off x="4834125" y="1280725"/>
                <a:ext cx="26325" cy="14425"/>
              </a:xfrm>
              <a:custGeom>
                <a:avLst/>
                <a:gdLst/>
                <a:ahLst/>
                <a:cxnLst/>
                <a:rect l="l" t="t" r="r" b="b"/>
                <a:pathLst>
                  <a:path w="1053" h="577" extrusionOk="0">
                    <a:moveTo>
                      <a:pt x="451" y="0"/>
                    </a:moveTo>
                    <a:cubicBezTo>
                      <a:pt x="426" y="26"/>
                      <a:pt x="401" y="51"/>
                      <a:pt x="401" y="51"/>
                    </a:cubicBezTo>
                    <a:cubicBezTo>
                      <a:pt x="351" y="101"/>
                      <a:pt x="301" y="126"/>
                      <a:pt x="251" y="176"/>
                    </a:cubicBezTo>
                    <a:cubicBezTo>
                      <a:pt x="201" y="226"/>
                      <a:pt x="176" y="251"/>
                      <a:pt x="125" y="301"/>
                    </a:cubicBezTo>
                    <a:cubicBezTo>
                      <a:pt x="75" y="326"/>
                      <a:pt x="50" y="376"/>
                      <a:pt x="0" y="401"/>
                    </a:cubicBezTo>
                    <a:cubicBezTo>
                      <a:pt x="50" y="427"/>
                      <a:pt x="100" y="427"/>
                      <a:pt x="125" y="452"/>
                    </a:cubicBezTo>
                    <a:cubicBezTo>
                      <a:pt x="201" y="452"/>
                      <a:pt x="251" y="477"/>
                      <a:pt x="326" y="502"/>
                    </a:cubicBezTo>
                    <a:cubicBezTo>
                      <a:pt x="401" y="527"/>
                      <a:pt x="451" y="552"/>
                      <a:pt x="526" y="552"/>
                    </a:cubicBezTo>
                    <a:cubicBezTo>
                      <a:pt x="526" y="577"/>
                      <a:pt x="552" y="577"/>
                      <a:pt x="552" y="577"/>
                    </a:cubicBezTo>
                    <a:cubicBezTo>
                      <a:pt x="552" y="552"/>
                      <a:pt x="577" y="552"/>
                      <a:pt x="577" y="552"/>
                    </a:cubicBezTo>
                    <a:cubicBezTo>
                      <a:pt x="602" y="552"/>
                      <a:pt x="602" y="527"/>
                      <a:pt x="627" y="527"/>
                    </a:cubicBezTo>
                    <a:cubicBezTo>
                      <a:pt x="677" y="502"/>
                      <a:pt x="702" y="477"/>
                      <a:pt x="752" y="477"/>
                    </a:cubicBezTo>
                    <a:cubicBezTo>
                      <a:pt x="802" y="452"/>
                      <a:pt x="827" y="427"/>
                      <a:pt x="877" y="401"/>
                    </a:cubicBezTo>
                    <a:cubicBezTo>
                      <a:pt x="927" y="376"/>
                      <a:pt x="978" y="351"/>
                      <a:pt x="1003" y="301"/>
                    </a:cubicBezTo>
                    <a:cubicBezTo>
                      <a:pt x="1028" y="301"/>
                      <a:pt x="1028" y="301"/>
                      <a:pt x="1053" y="276"/>
                    </a:cubicBezTo>
                    <a:cubicBezTo>
                      <a:pt x="953" y="251"/>
                      <a:pt x="852" y="201"/>
                      <a:pt x="777" y="176"/>
                    </a:cubicBezTo>
                    <a:cubicBezTo>
                      <a:pt x="702" y="126"/>
                      <a:pt x="652" y="101"/>
                      <a:pt x="577" y="76"/>
                    </a:cubicBezTo>
                    <a:cubicBezTo>
                      <a:pt x="526" y="51"/>
                      <a:pt x="501" y="26"/>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818;p38"/>
              <p:cNvSpPr/>
              <p:nvPr/>
            </p:nvSpPr>
            <p:spPr>
              <a:xfrm>
                <a:off x="4815325" y="1273200"/>
                <a:ext cx="15675" cy="16950"/>
              </a:xfrm>
              <a:custGeom>
                <a:avLst/>
                <a:gdLst/>
                <a:ahLst/>
                <a:cxnLst/>
                <a:rect l="l" t="t" r="r" b="b"/>
                <a:pathLst>
                  <a:path w="627" h="678" extrusionOk="0">
                    <a:moveTo>
                      <a:pt x="0" y="1"/>
                    </a:moveTo>
                    <a:cubicBezTo>
                      <a:pt x="0" y="26"/>
                      <a:pt x="25" y="26"/>
                      <a:pt x="25" y="26"/>
                    </a:cubicBezTo>
                    <a:cubicBezTo>
                      <a:pt x="25" y="51"/>
                      <a:pt x="50" y="101"/>
                      <a:pt x="50" y="126"/>
                    </a:cubicBezTo>
                    <a:cubicBezTo>
                      <a:pt x="75" y="176"/>
                      <a:pt x="101" y="226"/>
                      <a:pt x="101" y="276"/>
                    </a:cubicBezTo>
                    <a:cubicBezTo>
                      <a:pt x="126" y="327"/>
                      <a:pt x="151" y="377"/>
                      <a:pt x="176" y="427"/>
                    </a:cubicBezTo>
                    <a:cubicBezTo>
                      <a:pt x="176" y="452"/>
                      <a:pt x="201" y="477"/>
                      <a:pt x="201" y="502"/>
                    </a:cubicBezTo>
                    <a:cubicBezTo>
                      <a:pt x="201" y="502"/>
                      <a:pt x="201" y="527"/>
                      <a:pt x="226" y="527"/>
                    </a:cubicBezTo>
                    <a:cubicBezTo>
                      <a:pt x="326" y="577"/>
                      <a:pt x="426" y="627"/>
                      <a:pt x="527" y="652"/>
                    </a:cubicBezTo>
                    <a:cubicBezTo>
                      <a:pt x="552" y="652"/>
                      <a:pt x="602" y="652"/>
                      <a:pt x="627" y="677"/>
                    </a:cubicBezTo>
                    <a:cubicBezTo>
                      <a:pt x="627" y="652"/>
                      <a:pt x="627" y="627"/>
                      <a:pt x="602" y="627"/>
                    </a:cubicBezTo>
                    <a:cubicBezTo>
                      <a:pt x="577" y="502"/>
                      <a:pt x="552" y="352"/>
                      <a:pt x="527" y="226"/>
                    </a:cubicBezTo>
                    <a:cubicBezTo>
                      <a:pt x="502" y="201"/>
                      <a:pt x="502" y="176"/>
                      <a:pt x="502" y="151"/>
                    </a:cubicBezTo>
                    <a:cubicBezTo>
                      <a:pt x="476" y="151"/>
                      <a:pt x="476" y="126"/>
                      <a:pt x="451" y="126"/>
                    </a:cubicBezTo>
                    <a:cubicBezTo>
                      <a:pt x="401" y="126"/>
                      <a:pt x="326" y="101"/>
                      <a:pt x="276" y="76"/>
                    </a:cubicBezTo>
                    <a:cubicBezTo>
                      <a:pt x="251" y="76"/>
                      <a:pt x="201" y="51"/>
                      <a:pt x="176" y="51"/>
                    </a:cubicBezTo>
                    <a:cubicBezTo>
                      <a:pt x="151" y="51"/>
                      <a:pt x="126" y="26"/>
                      <a:pt x="101" y="26"/>
                    </a:cubicBezTo>
                    <a:cubicBezTo>
                      <a:pt x="50" y="26"/>
                      <a:pt x="25"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819;p38"/>
              <p:cNvSpPr/>
              <p:nvPr/>
            </p:nvSpPr>
            <p:spPr>
              <a:xfrm>
                <a:off x="4809050" y="1289500"/>
                <a:ext cx="19450" cy="10675"/>
              </a:xfrm>
              <a:custGeom>
                <a:avLst/>
                <a:gdLst/>
                <a:ahLst/>
                <a:cxnLst/>
                <a:rect l="l" t="t" r="r" b="b"/>
                <a:pathLst>
                  <a:path w="778" h="427" extrusionOk="0">
                    <a:moveTo>
                      <a:pt x="427" y="0"/>
                    </a:moveTo>
                    <a:cubicBezTo>
                      <a:pt x="402" y="0"/>
                      <a:pt x="402" y="25"/>
                      <a:pt x="377" y="25"/>
                    </a:cubicBezTo>
                    <a:cubicBezTo>
                      <a:pt x="352" y="50"/>
                      <a:pt x="326" y="50"/>
                      <a:pt x="326" y="76"/>
                    </a:cubicBezTo>
                    <a:cubicBezTo>
                      <a:pt x="276" y="101"/>
                      <a:pt x="226" y="126"/>
                      <a:pt x="176" y="151"/>
                    </a:cubicBezTo>
                    <a:cubicBezTo>
                      <a:pt x="151" y="176"/>
                      <a:pt x="151" y="201"/>
                      <a:pt x="126" y="201"/>
                    </a:cubicBezTo>
                    <a:cubicBezTo>
                      <a:pt x="101" y="226"/>
                      <a:pt x="76" y="226"/>
                      <a:pt x="51" y="251"/>
                    </a:cubicBezTo>
                    <a:cubicBezTo>
                      <a:pt x="51" y="276"/>
                      <a:pt x="26" y="276"/>
                      <a:pt x="1" y="301"/>
                    </a:cubicBezTo>
                    <a:lnTo>
                      <a:pt x="51" y="301"/>
                    </a:lnTo>
                    <a:cubicBezTo>
                      <a:pt x="101" y="326"/>
                      <a:pt x="151" y="326"/>
                      <a:pt x="201" y="351"/>
                    </a:cubicBezTo>
                    <a:cubicBezTo>
                      <a:pt x="251" y="376"/>
                      <a:pt x="326" y="376"/>
                      <a:pt x="377" y="401"/>
                    </a:cubicBezTo>
                    <a:cubicBezTo>
                      <a:pt x="402" y="401"/>
                      <a:pt x="427" y="426"/>
                      <a:pt x="452" y="426"/>
                    </a:cubicBezTo>
                    <a:cubicBezTo>
                      <a:pt x="452" y="401"/>
                      <a:pt x="477" y="401"/>
                      <a:pt x="477" y="376"/>
                    </a:cubicBezTo>
                    <a:cubicBezTo>
                      <a:pt x="527" y="351"/>
                      <a:pt x="577" y="301"/>
                      <a:pt x="627" y="251"/>
                    </a:cubicBezTo>
                    <a:cubicBezTo>
                      <a:pt x="677" y="226"/>
                      <a:pt x="727" y="176"/>
                      <a:pt x="778" y="151"/>
                    </a:cubicBezTo>
                    <a:cubicBezTo>
                      <a:pt x="778" y="126"/>
                      <a:pt x="778" y="126"/>
                      <a:pt x="778" y="126"/>
                    </a:cubicBezTo>
                    <a:cubicBezTo>
                      <a:pt x="702" y="101"/>
                      <a:pt x="652" y="76"/>
                      <a:pt x="602" y="76"/>
                    </a:cubicBezTo>
                    <a:cubicBezTo>
                      <a:pt x="552" y="50"/>
                      <a:pt x="477" y="25"/>
                      <a:pt x="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820;p38"/>
              <p:cNvSpPr/>
              <p:nvPr/>
            </p:nvSpPr>
            <p:spPr>
              <a:xfrm>
                <a:off x="4834750" y="1294500"/>
                <a:ext cx="15675" cy="16325"/>
              </a:xfrm>
              <a:custGeom>
                <a:avLst/>
                <a:gdLst/>
                <a:ahLst/>
                <a:cxnLst/>
                <a:rect l="l" t="t" r="r" b="b"/>
                <a:pathLst>
                  <a:path w="627" h="653" extrusionOk="0">
                    <a:moveTo>
                      <a:pt x="0" y="1"/>
                    </a:moveTo>
                    <a:cubicBezTo>
                      <a:pt x="0" y="51"/>
                      <a:pt x="25" y="101"/>
                      <a:pt x="25" y="151"/>
                    </a:cubicBezTo>
                    <a:cubicBezTo>
                      <a:pt x="50" y="251"/>
                      <a:pt x="75" y="377"/>
                      <a:pt x="100" y="502"/>
                    </a:cubicBezTo>
                    <a:cubicBezTo>
                      <a:pt x="100" y="527"/>
                      <a:pt x="126" y="527"/>
                      <a:pt x="126" y="552"/>
                    </a:cubicBezTo>
                    <a:lnTo>
                      <a:pt x="151" y="552"/>
                    </a:lnTo>
                    <a:cubicBezTo>
                      <a:pt x="151" y="577"/>
                      <a:pt x="176" y="577"/>
                      <a:pt x="176" y="577"/>
                    </a:cubicBezTo>
                    <a:cubicBezTo>
                      <a:pt x="201" y="577"/>
                      <a:pt x="251" y="577"/>
                      <a:pt x="276" y="602"/>
                    </a:cubicBezTo>
                    <a:lnTo>
                      <a:pt x="326" y="602"/>
                    </a:lnTo>
                    <a:cubicBezTo>
                      <a:pt x="351" y="602"/>
                      <a:pt x="376" y="627"/>
                      <a:pt x="401" y="627"/>
                    </a:cubicBezTo>
                    <a:cubicBezTo>
                      <a:pt x="426" y="627"/>
                      <a:pt x="451" y="627"/>
                      <a:pt x="476" y="653"/>
                    </a:cubicBezTo>
                    <a:lnTo>
                      <a:pt x="627" y="653"/>
                    </a:lnTo>
                    <a:cubicBezTo>
                      <a:pt x="627" y="627"/>
                      <a:pt x="602" y="602"/>
                      <a:pt x="602" y="577"/>
                    </a:cubicBezTo>
                    <a:cubicBezTo>
                      <a:pt x="577" y="502"/>
                      <a:pt x="577" y="452"/>
                      <a:pt x="552" y="377"/>
                    </a:cubicBezTo>
                    <a:cubicBezTo>
                      <a:pt x="527" y="327"/>
                      <a:pt x="527" y="302"/>
                      <a:pt x="527" y="251"/>
                    </a:cubicBezTo>
                    <a:cubicBezTo>
                      <a:pt x="527" y="226"/>
                      <a:pt x="527" y="201"/>
                      <a:pt x="527" y="176"/>
                    </a:cubicBezTo>
                    <a:lnTo>
                      <a:pt x="476" y="176"/>
                    </a:lnTo>
                    <a:cubicBezTo>
                      <a:pt x="326" y="126"/>
                      <a:pt x="151" y="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821;p38"/>
              <p:cNvSpPr/>
              <p:nvPr/>
            </p:nvSpPr>
            <p:spPr>
              <a:xfrm>
                <a:off x="4861050" y="15457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822;p38"/>
              <p:cNvSpPr/>
              <p:nvPr/>
            </p:nvSpPr>
            <p:spPr>
              <a:xfrm>
                <a:off x="4822200" y="1293875"/>
                <a:ext cx="12575" cy="20700"/>
              </a:xfrm>
              <a:custGeom>
                <a:avLst/>
                <a:gdLst/>
                <a:ahLst/>
                <a:cxnLst/>
                <a:rect l="l" t="t" r="r" b="b"/>
                <a:pathLst>
                  <a:path w="503" h="828" extrusionOk="0">
                    <a:moveTo>
                      <a:pt x="352" y="1"/>
                    </a:moveTo>
                    <a:cubicBezTo>
                      <a:pt x="352" y="1"/>
                      <a:pt x="327" y="26"/>
                      <a:pt x="302" y="26"/>
                    </a:cubicBezTo>
                    <a:cubicBezTo>
                      <a:pt x="252" y="76"/>
                      <a:pt x="227" y="126"/>
                      <a:pt x="176" y="151"/>
                    </a:cubicBezTo>
                    <a:cubicBezTo>
                      <a:pt x="126" y="201"/>
                      <a:pt x="76" y="226"/>
                      <a:pt x="26" y="276"/>
                    </a:cubicBezTo>
                    <a:cubicBezTo>
                      <a:pt x="26" y="276"/>
                      <a:pt x="1" y="276"/>
                      <a:pt x="1" y="302"/>
                    </a:cubicBezTo>
                    <a:cubicBezTo>
                      <a:pt x="26" y="327"/>
                      <a:pt x="26" y="377"/>
                      <a:pt x="51" y="427"/>
                    </a:cubicBezTo>
                    <a:cubicBezTo>
                      <a:pt x="51" y="452"/>
                      <a:pt x="51" y="477"/>
                      <a:pt x="76" y="502"/>
                    </a:cubicBezTo>
                    <a:cubicBezTo>
                      <a:pt x="76" y="527"/>
                      <a:pt x="76" y="552"/>
                      <a:pt x="76" y="577"/>
                    </a:cubicBezTo>
                    <a:cubicBezTo>
                      <a:pt x="101" y="602"/>
                      <a:pt x="101" y="627"/>
                      <a:pt x="126" y="652"/>
                    </a:cubicBezTo>
                    <a:cubicBezTo>
                      <a:pt x="126" y="678"/>
                      <a:pt x="126" y="703"/>
                      <a:pt x="126" y="728"/>
                    </a:cubicBezTo>
                    <a:cubicBezTo>
                      <a:pt x="151" y="753"/>
                      <a:pt x="151" y="753"/>
                      <a:pt x="151" y="778"/>
                    </a:cubicBezTo>
                    <a:cubicBezTo>
                      <a:pt x="151" y="803"/>
                      <a:pt x="151" y="803"/>
                      <a:pt x="151" y="828"/>
                    </a:cubicBezTo>
                    <a:cubicBezTo>
                      <a:pt x="176" y="803"/>
                      <a:pt x="201" y="803"/>
                      <a:pt x="201" y="803"/>
                    </a:cubicBezTo>
                    <a:cubicBezTo>
                      <a:pt x="227" y="778"/>
                      <a:pt x="227" y="753"/>
                      <a:pt x="252" y="753"/>
                    </a:cubicBezTo>
                    <a:cubicBezTo>
                      <a:pt x="277" y="728"/>
                      <a:pt x="302" y="728"/>
                      <a:pt x="302" y="703"/>
                    </a:cubicBezTo>
                    <a:cubicBezTo>
                      <a:pt x="327" y="703"/>
                      <a:pt x="352" y="678"/>
                      <a:pt x="377" y="678"/>
                    </a:cubicBezTo>
                    <a:cubicBezTo>
                      <a:pt x="377" y="652"/>
                      <a:pt x="377" y="652"/>
                      <a:pt x="402" y="652"/>
                    </a:cubicBezTo>
                    <a:cubicBezTo>
                      <a:pt x="402" y="627"/>
                      <a:pt x="402" y="627"/>
                      <a:pt x="427" y="627"/>
                    </a:cubicBezTo>
                    <a:cubicBezTo>
                      <a:pt x="427" y="602"/>
                      <a:pt x="452" y="577"/>
                      <a:pt x="477" y="552"/>
                    </a:cubicBezTo>
                    <a:cubicBezTo>
                      <a:pt x="477" y="552"/>
                      <a:pt x="477" y="552"/>
                      <a:pt x="502" y="527"/>
                    </a:cubicBezTo>
                    <a:cubicBezTo>
                      <a:pt x="477" y="402"/>
                      <a:pt x="452" y="276"/>
                      <a:pt x="427" y="151"/>
                    </a:cubicBezTo>
                    <a:cubicBezTo>
                      <a:pt x="402" y="101"/>
                      <a:pt x="402" y="51"/>
                      <a:pt x="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823;p38"/>
              <p:cNvSpPr/>
              <p:nvPr/>
            </p:nvSpPr>
            <p:spPr>
              <a:xfrm>
                <a:off x="4985750" y="1178600"/>
                <a:ext cx="1275" cy="3150"/>
              </a:xfrm>
              <a:custGeom>
                <a:avLst/>
                <a:gdLst/>
                <a:ahLst/>
                <a:cxnLst/>
                <a:rect l="l" t="t" r="r" b="b"/>
                <a:pathLst>
                  <a:path w="51" h="126" extrusionOk="0">
                    <a:moveTo>
                      <a:pt x="0" y="0"/>
                    </a:moveTo>
                    <a:cubicBezTo>
                      <a:pt x="0" y="25"/>
                      <a:pt x="0" y="25"/>
                      <a:pt x="0" y="50"/>
                    </a:cubicBezTo>
                    <a:cubicBezTo>
                      <a:pt x="25" y="75"/>
                      <a:pt x="25" y="101"/>
                      <a:pt x="25" y="126"/>
                    </a:cubicBezTo>
                    <a:cubicBezTo>
                      <a:pt x="50" y="101"/>
                      <a:pt x="50" y="50"/>
                      <a:pt x="50" y="25"/>
                    </a:cubicBezTo>
                    <a:cubicBezTo>
                      <a:pt x="50" y="25"/>
                      <a:pt x="25" y="0"/>
                      <a:pt x="0"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824;p38"/>
              <p:cNvSpPr/>
              <p:nvPr/>
            </p:nvSpPr>
            <p:spPr>
              <a:xfrm>
                <a:off x="4970700" y="1173575"/>
                <a:ext cx="14450" cy="16325"/>
              </a:xfrm>
              <a:custGeom>
                <a:avLst/>
                <a:gdLst/>
                <a:ahLst/>
                <a:cxnLst/>
                <a:rect l="l" t="t" r="r" b="b"/>
                <a:pathLst>
                  <a:path w="578" h="653" extrusionOk="0">
                    <a:moveTo>
                      <a:pt x="1" y="1"/>
                    </a:moveTo>
                    <a:cubicBezTo>
                      <a:pt x="1" y="51"/>
                      <a:pt x="26" y="76"/>
                      <a:pt x="26" y="126"/>
                    </a:cubicBezTo>
                    <a:cubicBezTo>
                      <a:pt x="51" y="251"/>
                      <a:pt x="76" y="377"/>
                      <a:pt x="101" y="502"/>
                    </a:cubicBezTo>
                    <a:cubicBezTo>
                      <a:pt x="101" y="502"/>
                      <a:pt x="101" y="527"/>
                      <a:pt x="101" y="552"/>
                    </a:cubicBezTo>
                    <a:lnTo>
                      <a:pt x="176" y="552"/>
                    </a:lnTo>
                    <a:cubicBezTo>
                      <a:pt x="201" y="577"/>
                      <a:pt x="251" y="577"/>
                      <a:pt x="277" y="577"/>
                    </a:cubicBezTo>
                    <a:cubicBezTo>
                      <a:pt x="277" y="602"/>
                      <a:pt x="302" y="602"/>
                      <a:pt x="327" y="602"/>
                    </a:cubicBezTo>
                    <a:cubicBezTo>
                      <a:pt x="352" y="602"/>
                      <a:pt x="377" y="602"/>
                      <a:pt x="377" y="627"/>
                    </a:cubicBezTo>
                    <a:lnTo>
                      <a:pt x="477" y="627"/>
                    </a:lnTo>
                    <a:cubicBezTo>
                      <a:pt x="502" y="627"/>
                      <a:pt x="527" y="652"/>
                      <a:pt x="552" y="652"/>
                    </a:cubicBezTo>
                    <a:cubicBezTo>
                      <a:pt x="577" y="602"/>
                      <a:pt x="577" y="552"/>
                      <a:pt x="577" y="527"/>
                    </a:cubicBezTo>
                    <a:cubicBezTo>
                      <a:pt x="577" y="477"/>
                      <a:pt x="552" y="427"/>
                      <a:pt x="552" y="377"/>
                    </a:cubicBezTo>
                    <a:cubicBezTo>
                      <a:pt x="527" y="327"/>
                      <a:pt x="527" y="276"/>
                      <a:pt x="527" y="226"/>
                    </a:cubicBezTo>
                    <a:cubicBezTo>
                      <a:pt x="502" y="226"/>
                      <a:pt x="502" y="201"/>
                      <a:pt x="502" y="176"/>
                    </a:cubicBezTo>
                    <a:lnTo>
                      <a:pt x="477" y="176"/>
                    </a:lnTo>
                    <a:cubicBezTo>
                      <a:pt x="327" y="126"/>
                      <a:pt x="151" y="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825;p38"/>
              <p:cNvSpPr/>
              <p:nvPr/>
            </p:nvSpPr>
            <p:spPr>
              <a:xfrm>
                <a:off x="4987000" y="1174200"/>
                <a:ext cx="1275" cy="1275"/>
              </a:xfrm>
              <a:custGeom>
                <a:avLst/>
                <a:gdLst/>
                <a:ahLst/>
                <a:cxnLst/>
                <a:rect l="l" t="t" r="r" b="b"/>
                <a:pathLst>
                  <a:path w="51" h="51" extrusionOk="0">
                    <a:moveTo>
                      <a:pt x="51" y="1"/>
                    </a:moveTo>
                    <a:cubicBezTo>
                      <a:pt x="51" y="1"/>
                      <a:pt x="26" y="26"/>
                      <a:pt x="0" y="26"/>
                    </a:cubicBezTo>
                    <a:cubicBezTo>
                      <a:pt x="26" y="26"/>
                      <a:pt x="26" y="26"/>
                      <a:pt x="51" y="51"/>
                    </a:cubicBezTo>
                    <a:cubicBezTo>
                      <a:pt x="51" y="26"/>
                      <a:pt x="51" y="1"/>
                      <a:pt x="51"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826;p38"/>
              <p:cNvSpPr/>
              <p:nvPr/>
            </p:nvSpPr>
            <p:spPr>
              <a:xfrm>
                <a:off x="4970075" y="1159800"/>
                <a:ext cx="20700" cy="13800"/>
              </a:xfrm>
              <a:custGeom>
                <a:avLst/>
                <a:gdLst/>
                <a:ahLst/>
                <a:cxnLst/>
                <a:rect l="l" t="t" r="r" b="b"/>
                <a:pathLst>
                  <a:path w="828" h="552" extrusionOk="0">
                    <a:moveTo>
                      <a:pt x="452" y="0"/>
                    </a:moveTo>
                    <a:cubicBezTo>
                      <a:pt x="427" y="25"/>
                      <a:pt x="402" y="25"/>
                      <a:pt x="377" y="50"/>
                    </a:cubicBezTo>
                    <a:cubicBezTo>
                      <a:pt x="352" y="76"/>
                      <a:pt x="302" y="126"/>
                      <a:pt x="251" y="176"/>
                    </a:cubicBezTo>
                    <a:cubicBezTo>
                      <a:pt x="201" y="201"/>
                      <a:pt x="151" y="251"/>
                      <a:pt x="101" y="301"/>
                    </a:cubicBezTo>
                    <a:cubicBezTo>
                      <a:pt x="76" y="326"/>
                      <a:pt x="26" y="351"/>
                      <a:pt x="1" y="401"/>
                    </a:cubicBezTo>
                    <a:cubicBezTo>
                      <a:pt x="51" y="401"/>
                      <a:pt x="76" y="426"/>
                      <a:pt x="126" y="426"/>
                    </a:cubicBezTo>
                    <a:cubicBezTo>
                      <a:pt x="201" y="451"/>
                      <a:pt x="251" y="477"/>
                      <a:pt x="327" y="502"/>
                    </a:cubicBezTo>
                    <a:cubicBezTo>
                      <a:pt x="377" y="502"/>
                      <a:pt x="452" y="527"/>
                      <a:pt x="527" y="552"/>
                    </a:cubicBezTo>
                    <a:lnTo>
                      <a:pt x="552" y="552"/>
                    </a:lnTo>
                    <a:cubicBezTo>
                      <a:pt x="552" y="552"/>
                      <a:pt x="577" y="552"/>
                      <a:pt x="577" y="527"/>
                    </a:cubicBezTo>
                    <a:lnTo>
                      <a:pt x="627" y="527"/>
                    </a:lnTo>
                    <a:cubicBezTo>
                      <a:pt x="677" y="502"/>
                      <a:pt x="703" y="477"/>
                      <a:pt x="753" y="451"/>
                    </a:cubicBezTo>
                    <a:lnTo>
                      <a:pt x="778" y="451"/>
                    </a:lnTo>
                    <a:cubicBezTo>
                      <a:pt x="803" y="351"/>
                      <a:pt x="828" y="251"/>
                      <a:pt x="828" y="176"/>
                    </a:cubicBezTo>
                    <a:cubicBezTo>
                      <a:pt x="803" y="176"/>
                      <a:pt x="778" y="176"/>
                      <a:pt x="753" y="151"/>
                    </a:cubicBezTo>
                    <a:cubicBezTo>
                      <a:pt x="703" y="126"/>
                      <a:pt x="652" y="101"/>
                      <a:pt x="577" y="76"/>
                    </a:cubicBezTo>
                    <a:cubicBezTo>
                      <a:pt x="527" y="50"/>
                      <a:pt x="502" y="25"/>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827;p38"/>
              <p:cNvSpPr/>
              <p:nvPr/>
            </p:nvSpPr>
            <p:spPr>
              <a:xfrm>
                <a:off x="4973225" y="1652275"/>
                <a:ext cx="14425" cy="20700"/>
              </a:xfrm>
              <a:custGeom>
                <a:avLst/>
                <a:gdLst/>
                <a:ahLst/>
                <a:cxnLst/>
                <a:rect l="l" t="t" r="r" b="b"/>
                <a:pathLst>
                  <a:path w="577" h="828" extrusionOk="0">
                    <a:moveTo>
                      <a:pt x="476" y="1"/>
                    </a:moveTo>
                    <a:cubicBezTo>
                      <a:pt x="476" y="26"/>
                      <a:pt x="476" y="26"/>
                      <a:pt x="476" y="26"/>
                    </a:cubicBezTo>
                    <a:cubicBezTo>
                      <a:pt x="426" y="51"/>
                      <a:pt x="376" y="76"/>
                      <a:pt x="351" y="126"/>
                    </a:cubicBezTo>
                    <a:cubicBezTo>
                      <a:pt x="326" y="151"/>
                      <a:pt x="301" y="176"/>
                      <a:pt x="276" y="176"/>
                    </a:cubicBezTo>
                    <a:cubicBezTo>
                      <a:pt x="251" y="201"/>
                      <a:pt x="226" y="226"/>
                      <a:pt x="201" y="226"/>
                    </a:cubicBezTo>
                    <a:cubicBezTo>
                      <a:pt x="176" y="276"/>
                      <a:pt x="150" y="301"/>
                      <a:pt x="100" y="327"/>
                    </a:cubicBezTo>
                    <a:cubicBezTo>
                      <a:pt x="75" y="352"/>
                      <a:pt x="50" y="377"/>
                      <a:pt x="25" y="377"/>
                    </a:cubicBezTo>
                    <a:lnTo>
                      <a:pt x="0" y="377"/>
                    </a:lnTo>
                    <a:cubicBezTo>
                      <a:pt x="0" y="402"/>
                      <a:pt x="0" y="427"/>
                      <a:pt x="25" y="452"/>
                    </a:cubicBezTo>
                    <a:cubicBezTo>
                      <a:pt x="50" y="577"/>
                      <a:pt x="75" y="702"/>
                      <a:pt x="100" y="828"/>
                    </a:cubicBezTo>
                    <a:cubicBezTo>
                      <a:pt x="125" y="803"/>
                      <a:pt x="176" y="778"/>
                      <a:pt x="201" y="753"/>
                    </a:cubicBezTo>
                    <a:cubicBezTo>
                      <a:pt x="251" y="702"/>
                      <a:pt x="301" y="677"/>
                      <a:pt x="351" y="627"/>
                    </a:cubicBezTo>
                    <a:cubicBezTo>
                      <a:pt x="401" y="602"/>
                      <a:pt x="451" y="552"/>
                      <a:pt x="476" y="527"/>
                    </a:cubicBezTo>
                    <a:cubicBezTo>
                      <a:pt x="526" y="502"/>
                      <a:pt x="551" y="477"/>
                      <a:pt x="577" y="452"/>
                    </a:cubicBezTo>
                    <a:cubicBezTo>
                      <a:pt x="577" y="427"/>
                      <a:pt x="577" y="402"/>
                      <a:pt x="577" y="377"/>
                    </a:cubicBezTo>
                    <a:cubicBezTo>
                      <a:pt x="551" y="327"/>
                      <a:pt x="551" y="276"/>
                      <a:pt x="526" y="226"/>
                    </a:cubicBezTo>
                    <a:cubicBezTo>
                      <a:pt x="526" y="176"/>
                      <a:pt x="501" y="126"/>
                      <a:pt x="501" y="76"/>
                    </a:cubicBezTo>
                    <a:cubicBezTo>
                      <a:pt x="501" y="51"/>
                      <a:pt x="476" y="26"/>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828;p38"/>
              <p:cNvSpPr/>
              <p:nvPr/>
            </p:nvSpPr>
            <p:spPr>
              <a:xfrm>
                <a:off x="4992650" y="1684225"/>
                <a:ext cx="9400" cy="6300"/>
              </a:xfrm>
              <a:custGeom>
                <a:avLst/>
                <a:gdLst/>
                <a:ahLst/>
                <a:cxnLst/>
                <a:rect l="l" t="t" r="r" b="b"/>
                <a:pathLst>
                  <a:path w="376" h="252" extrusionOk="0">
                    <a:moveTo>
                      <a:pt x="0" y="1"/>
                    </a:moveTo>
                    <a:cubicBezTo>
                      <a:pt x="0" y="26"/>
                      <a:pt x="0" y="26"/>
                      <a:pt x="0" y="51"/>
                    </a:cubicBezTo>
                    <a:cubicBezTo>
                      <a:pt x="0" y="76"/>
                      <a:pt x="25" y="101"/>
                      <a:pt x="25" y="126"/>
                    </a:cubicBezTo>
                    <a:cubicBezTo>
                      <a:pt x="100" y="151"/>
                      <a:pt x="175" y="201"/>
                      <a:pt x="251" y="252"/>
                    </a:cubicBezTo>
                    <a:lnTo>
                      <a:pt x="376" y="151"/>
                    </a:lnTo>
                    <a:cubicBezTo>
                      <a:pt x="376" y="151"/>
                      <a:pt x="376" y="126"/>
                      <a:pt x="376" y="126"/>
                    </a:cubicBezTo>
                    <a:lnTo>
                      <a:pt x="351" y="126"/>
                    </a:lnTo>
                    <a:cubicBezTo>
                      <a:pt x="326" y="101"/>
                      <a:pt x="276" y="101"/>
                      <a:pt x="251" y="76"/>
                    </a:cubicBezTo>
                    <a:cubicBezTo>
                      <a:pt x="175" y="51"/>
                      <a:pt x="75" y="26"/>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829;p38"/>
              <p:cNvSpPr/>
              <p:nvPr/>
            </p:nvSpPr>
            <p:spPr>
              <a:xfrm>
                <a:off x="4976975" y="1665450"/>
                <a:ext cx="26350" cy="13800"/>
              </a:xfrm>
              <a:custGeom>
                <a:avLst/>
                <a:gdLst/>
                <a:ahLst/>
                <a:cxnLst/>
                <a:rect l="l" t="t" r="r" b="b"/>
                <a:pathLst>
                  <a:path w="1054" h="552" extrusionOk="0">
                    <a:moveTo>
                      <a:pt x="452" y="0"/>
                    </a:moveTo>
                    <a:cubicBezTo>
                      <a:pt x="427" y="0"/>
                      <a:pt x="401" y="25"/>
                      <a:pt x="376" y="50"/>
                    </a:cubicBezTo>
                    <a:cubicBezTo>
                      <a:pt x="351" y="75"/>
                      <a:pt x="301" y="125"/>
                      <a:pt x="251" y="150"/>
                    </a:cubicBezTo>
                    <a:cubicBezTo>
                      <a:pt x="201" y="201"/>
                      <a:pt x="151" y="251"/>
                      <a:pt x="101" y="301"/>
                    </a:cubicBezTo>
                    <a:cubicBezTo>
                      <a:pt x="76" y="326"/>
                      <a:pt x="26" y="351"/>
                      <a:pt x="0" y="401"/>
                    </a:cubicBezTo>
                    <a:cubicBezTo>
                      <a:pt x="51" y="401"/>
                      <a:pt x="76" y="426"/>
                      <a:pt x="126" y="426"/>
                    </a:cubicBezTo>
                    <a:cubicBezTo>
                      <a:pt x="201" y="451"/>
                      <a:pt x="251" y="476"/>
                      <a:pt x="326" y="501"/>
                    </a:cubicBezTo>
                    <a:cubicBezTo>
                      <a:pt x="376" y="501"/>
                      <a:pt x="452" y="526"/>
                      <a:pt x="527" y="551"/>
                    </a:cubicBezTo>
                    <a:lnTo>
                      <a:pt x="552" y="551"/>
                    </a:lnTo>
                    <a:cubicBezTo>
                      <a:pt x="552" y="551"/>
                      <a:pt x="552" y="551"/>
                      <a:pt x="577" y="526"/>
                    </a:cubicBezTo>
                    <a:cubicBezTo>
                      <a:pt x="577" y="526"/>
                      <a:pt x="602" y="526"/>
                      <a:pt x="627" y="501"/>
                    </a:cubicBezTo>
                    <a:cubicBezTo>
                      <a:pt x="652" y="501"/>
                      <a:pt x="702" y="476"/>
                      <a:pt x="727" y="451"/>
                    </a:cubicBezTo>
                    <a:cubicBezTo>
                      <a:pt x="777" y="426"/>
                      <a:pt x="828" y="401"/>
                      <a:pt x="878" y="376"/>
                    </a:cubicBezTo>
                    <a:cubicBezTo>
                      <a:pt x="928" y="351"/>
                      <a:pt x="953" y="326"/>
                      <a:pt x="1003" y="301"/>
                    </a:cubicBezTo>
                    <a:cubicBezTo>
                      <a:pt x="1028" y="301"/>
                      <a:pt x="1028" y="276"/>
                      <a:pt x="1053" y="276"/>
                    </a:cubicBezTo>
                    <a:cubicBezTo>
                      <a:pt x="953" y="226"/>
                      <a:pt x="853" y="201"/>
                      <a:pt x="752" y="150"/>
                    </a:cubicBezTo>
                    <a:cubicBezTo>
                      <a:pt x="702" y="125"/>
                      <a:pt x="627" y="100"/>
                      <a:pt x="577" y="50"/>
                    </a:cubicBezTo>
                    <a:cubicBezTo>
                      <a:pt x="527" y="50"/>
                      <a:pt x="477" y="25"/>
                      <a:pt x="452" y="0"/>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830;p38"/>
              <p:cNvSpPr/>
              <p:nvPr/>
            </p:nvSpPr>
            <p:spPr>
              <a:xfrm>
                <a:off x="4973850" y="1189250"/>
                <a:ext cx="10050" cy="10050"/>
              </a:xfrm>
              <a:custGeom>
                <a:avLst/>
                <a:gdLst/>
                <a:ahLst/>
                <a:cxnLst/>
                <a:rect l="l" t="t" r="r" b="b"/>
                <a:pathLst>
                  <a:path w="402" h="402" extrusionOk="0">
                    <a:moveTo>
                      <a:pt x="0" y="0"/>
                    </a:moveTo>
                    <a:cubicBezTo>
                      <a:pt x="25" y="76"/>
                      <a:pt x="50" y="176"/>
                      <a:pt x="75" y="251"/>
                    </a:cubicBezTo>
                    <a:cubicBezTo>
                      <a:pt x="75" y="251"/>
                      <a:pt x="75" y="251"/>
                      <a:pt x="75" y="276"/>
                    </a:cubicBezTo>
                    <a:cubicBezTo>
                      <a:pt x="151" y="301"/>
                      <a:pt x="251" y="351"/>
                      <a:pt x="326" y="401"/>
                    </a:cubicBezTo>
                    <a:cubicBezTo>
                      <a:pt x="351" y="301"/>
                      <a:pt x="376" y="201"/>
                      <a:pt x="401" y="101"/>
                    </a:cubicBezTo>
                    <a:lnTo>
                      <a:pt x="376" y="101"/>
                    </a:lnTo>
                    <a:cubicBezTo>
                      <a:pt x="376" y="101"/>
                      <a:pt x="351" y="76"/>
                      <a:pt x="326" y="76"/>
                    </a:cubicBezTo>
                    <a:cubicBezTo>
                      <a:pt x="301" y="76"/>
                      <a:pt x="276" y="50"/>
                      <a:pt x="226" y="50"/>
                    </a:cubicBezTo>
                    <a:cubicBezTo>
                      <a:pt x="176" y="25"/>
                      <a:pt x="125" y="25"/>
                      <a:pt x="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831;p38"/>
              <p:cNvSpPr/>
              <p:nvPr/>
            </p:nvSpPr>
            <p:spPr>
              <a:xfrm>
                <a:off x="5003925" y="16723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832;p38"/>
              <p:cNvSpPr/>
              <p:nvPr/>
            </p:nvSpPr>
            <p:spPr>
              <a:xfrm>
                <a:off x="4976350" y="1199900"/>
                <a:ext cx="5025" cy="11925"/>
              </a:xfrm>
              <a:custGeom>
                <a:avLst/>
                <a:gdLst/>
                <a:ahLst/>
                <a:cxnLst/>
                <a:rect l="l" t="t" r="r" b="b"/>
                <a:pathLst>
                  <a:path w="201" h="477" extrusionOk="0">
                    <a:moveTo>
                      <a:pt x="0" y="0"/>
                    </a:moveTo>
                    <a:lnTo>
                      <a:pt x="0" y="0"/>
                    </a:lnTo>
                    <a:cubicBezTo>
                      <a:pt x="25" y="76"/>
                      <a:pt x="51" y="151"/>
                      <a:pt x="51" y="226"/>
                    </a:cubicBezTo>
                    <a:cubicBezTo>
                      <a:pt x="76" y="276"/>
                      <a:pt x="101" y="351"/>
                      <a:pt x="101" y="401"/>
                    </a:cubicBezTo>
                    <a:cubicBezTo>
                      <a:pt x="101" y="426"/>
                      <a:pt x="101" y="452"/>
                      <a:pt x="101" y="477"/>
                    </a:cubicBezTo>
                    <a:cubicBezTo>
                      <a:pt x="151" y="351"/>
                      <a:pt x="176" y="226"/>
                      <a:pt x="201" y="101"/>
                    </a:cubicBezTo>
                    <a:lnTo>
                      <a:pt x="176" y="101"/>
                    </a:lnTo>
                    <a:cubicBezTo>
                      <a:pt x="126" y="51"/>
                      <a:pt x="76" y="2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833;p38"/>
              <p:cNvSpPr/>
              <p:nvPr/>
            </p:nvSpPr>
            <p:spPr>
              <a:xfrm>
                <a:off x="4953175" y="1156375"/>
                <a:ext cx="13800" cy="12225"/>
              </a:xfrm>
              <a:custGeom>
                <a:avLst/>
                <a:gdLst/>
                <a:ahLst/>
                <a:cxnLst/>
                <a:rect l="l" t="t" r="r" b="b"/>
                <a:pathLst>
                  <a:path w="552" h="489" extrusionOk="0">
                    <a:moveTo>
                      <a:pt x="293" y="1"/>
                    </a:moveTo>
                    <a:cubicBezTo>
                      <a:pt x="201" y="1"/>
                      <a:pt x="100" y="12"/>
                      <a:pt x="0" y="12"/>
                    </a:cubicBezTo>
                    <a:cubicBezTo>
                      <a:pt x="0" y="37"/>
                      <a:pt x="25" y="62"/>
                      <a:pt x="25" y="112"/>
                    </a:cubicBezTo>
                    <a:cubicBezTo>
                      <a:pt x="50" y="162"/>
                      <a:pt x="75" y="213"/>
                      <a:pt x="100" y="263"/>
                    </a:cubicBezTo>
                    <a:cubicBezTo>
                      <a:pt x="100" y="288"/>
                      <a:pt x="100" y="313"/>
                      <a:pt x="125" y="338"/>
                    </a:cubicBezTo>
                    <a:cubicBezTo>
                      <a:pt x="125" y="338"/>
                      <a:pt x="125" y="363"/>
                      <a:pt x="125" y="363"/>
                    </a:cubicBezTo>
                    <a:cubicBezTo>
                      <a:pt x="251" y="413"/>
                      <a:pt x="351" y="438"/>
                      <a:pt x="451" y="463"/>
                    </a:cubicBezTo>
                    <a:cubicBezTo>
                      <a:pt x="476" y="488"/>
                      <a:pt x="501" y="488"/>
                      <a:pt x="551" y="488"/>
                    </a:cubicBezTo>
                    <a:cubicBezTo>
                      <a:pt x="551" y="488"/>
                      <a:pt x="526" y="463"/>
                      <a:pt x="526" y="438"/>
                    </a:cubicBezTo>
                    <a:cubicBezTo>
                      <a:pt x="501" y="313"/>
                      <a:pt x="476" y="187"/>
                      <a:pt x="426" y="62"/>
                    </a:cubicBezTo>
                    <a:cubicBezTo>
                      <a:pt x="426" y="37"/>
                      <a:pt x="426" y="12"/>
                      <a:pt x="426" y="12"/>
                    </a:cubicBezTo>
                    <a:cubicBezTo>
                      <a:pt x="384" y="4"/>
                      <a:pt x="340"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834;p38"/>
              <p:cNvSpPr/>
              <p:nvPr/>
            </p:nvSpPr>
            <p:spPr>
              <a:xfrm>
                <a:off x="4943150" y="1156675"/>
                <a:ext cx="11300" cy="8150"/>
              </a:xfrm>
              <a:custGeom>
                <a:avLst/>
                <a:gdLst/>
                <a:ahLst/>
                <a:cxnLst/>
                <a:rect l="l" t="t" r="r" b="b"/>
                <a:pathLst>
                  <a:path w="452" h="326" extrusionOk="0">
                    <a:moveTo>
                      <a:pt x="276" y="0"/>
                    </a:moveTo>
                    <a:cubicBezTo>
                      <a:pt x="176" y="0"/>
                      <a:pt x="100" y="0"/>
                      <a:pt x="0" y="25"/>
                    </a:cubicBezTo>
                    <a:cubicBezTo>
                      <a:pt x="25" y="75"/>
                      <a:pt x="50" y="125"/>
                      <a:pt x="75" y="175"/>
                    </a:cubicBezTo>
                    <a:lnTo>
                      <a:pt x="100" y="175"/>
                    </a:lnTo>
                    <a:cubicBezTo>
                      <a:pt x="100" y="201"/>
                      <a:pt x="100" y="201"/>
                      <a:pt x="100" y="201"/>
                    </a:cubicBezTo>
                    <a:lnTo>
                      <a:pt x="125" y="201"/>
                    </a:lnTo>
                    <a:cubicBezTo>
                      <a:pt x="176" y="226"/>
                      <a:pt x="251" y="251"/>
                      <a:pt x="301" y="276"/>
                    </a:cubicBezTo>
                    <a:cubicBezTo>
                      <a:pt x="351" y="276"/>
                      <a:pt x="401" y="301"/>
                      <a:pt x="451" y="326"/>
                    </a:cubicBezTo>
                    <a:cubicBezTo>
                      <a:pt x="426" y="301"/>
                      <a:pt x="426" y="276"/>
                      <a:pt x="401" y="251"/>
                    </a:cubicBezTo>
                    <a:cubicBezTo>
                      <a:pt x="376" y="201"/>
                      <a:pt x="351" y="150"/>
                      <a:pt x="326" y="100"/>
                    </a:cubicBezTo>
                    <a:cubicBezTo>
                      <a:pt x="301" y="50"/>
                      <a:pt x="301" y="25"/>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35;p38"/>
              <p:cNvSpPr/>
              <p:nvPr/>
            </p:nvSpPr>
            <p:spPr>
              <a:xfrm>
                <a:off x="4966325" y="1156675"/>
                <a:ext cx="14425" cy="10675"/>
              </a:xfrm>
              <a:custGeom>
                <a:avLst/>
                <a:gdLst/>
                <a:ahLst/>
                <a:cxnLst/>
                <a:rect l="l" t="t" r="r" b="b"/>
                <a:pathLst>
                  <a:path w="577" h="427" extrusionOk="0">
                    <a:moveTo>
                      <a:pt x="0" y="0"/>
                    </a:moveTo>
                    <a:lnTo>
                      <a:pt x="25" y="50"/>
                    </a:lnTo>
                    <a:cubicBezTo>
                      <a:pt x="51" y="175"/>
                      <a:pt x="76" y="301"/>
                      <a:pt x="101" y="426"/>
                    </a:cubicBezTo>
                    <a:cubicBezTo>
                      <a:pt x="151" y="401"/>
                      <a:pt x="176" y="376"/>
                      <a:pt x="201" y="351"/>
                    </a:cubicBezTo>
                    <a:cubicBezTo>
                      <a:pt x="251" y="326"/>
                      <a:pt x="301" y="276"/>
                      <a:pt x="351" y="226"/>
                    </a:cubicBezTo>
                    <a:cubicBezTo>
                      <a:pt x="401" y="201"/>
                      <a:pt x="452" y="150"/>
                      <a:pt x="502" y="125"/>
                    </a:cubicBezTo>
                    <a:cubicBezTo>
                      <a:pt x="527" y="100"/>
                      <a:pt x="552" y="75"/>
                      <a:pt x="577" y="50"/>
                    </a:cubicBezTo>
                    <a:cubicBezTo>
                      <a:pt x="577" y="50"/>
                      <a:pt x="577" y="25"/>
                      <a:pt x="577" y="25"/>
                    </a:cubicBezTo>
                    <a:cubicBezTo>
                      <a:pt x="426" y="0"/>
                      <a:pt x="226"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36;p38"/>
              <p:cNvSpPr/>
              <p:nvPr/>
            </p:nvSpPr>
            <p:spPr>
              <a:xfrm>
                <a:off x="4983875" y="1681100"/>
                <a:ext cx="6900" cy="4425"/>
              </a:xfrm>
              <a:custGeom>
                <a:avLst/>
                <a:gdLst/>
                <a:ahLst/>
                <a:cxnLst/>
                <a:rect l="l" t="t" r="r" b="b"/>
                <a:pathLst>
                  <a:path w="276" h="177" extrusionOk="0">
                    <a:moveTo>
                      <a:pt x="0" y="1"/>
                    </a:moveTo>
                    <a:cubicBezTo>
                      <a:pt x="75" y="76"/>
                      <a:pt x="176" y="126"/>
                      <a:pt x="276" y="176"/>
                    </a:cubicBezTo>
                    <a:cubicBezTo>
                      <a:pt x="276" y="176"/>
                      <a:pt x="276" y="176"/>
                      <a:pt x="276" y="151"/>
                    </a:cubicBezTo>
                    <a:cubicBezTo>
                      <a:pt x="251" y="151"/>
                      <a:pt x="251" y="126"/>
                      <a:pt x="251" y="101"/>
                    </a:cubicBezTo>
                    <a:lnTo>
                      <a:pt x="226" y="101"/>
                    </a:lnTo>
                    <a:cubicBezTo>
                      <a:pt x="151" y="76"/>
                      <a:pt x="75" y="51"/>
                      <a:pt x="0" y="1"/>
                    </a:cubicBezTo>
                    <a:close/>
                  </a:path>
                </a:pathLst>
              </a:custGeom>
              <a:solidFill>
                <a:srgbClr val="FF24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37;p38"/>
              <p:cNvSpPr/>
              <p:nvPr/>
            </p:nvSpPr>
            <p:spPr>
              <a:xfrm>
                <a:off x="4958175" y="1657925"/>
                <a:ext cx="15700" cy="16300"/>
              </a:xfrm>
              <a:custGeom>
                <a:avLst/>
                <a:gdLst/>
                <a:ahLst/>
                <a:cxnLst/>
                <a:rect l="l" t="t" r="r" b="b"/>
                <a:pathLst>
                  <a:path w="628" h="652" extrusionOk="0">
                    <a:moveTo>
                      <a:pt x="1" y="0"/>
                    </a:moveTo>
                    <a:cubicBezTo>
                      <a:pt x="26" y="50"/>
                      <a:pt x="26" y="75"/>
                      <a:pt x="51" y="126"/>
                    </a:cubicBezTo>
                    <a:cubicBezTo>
                      <a:pt x="76" y="176"/>
                      <a:pt x="76" y="226"/>
                      <a:pt x="101" y="276"/>
                    </a:cubicBezTo>
                    <a:cubicBezTo>
                      <a:pt x="101" y="276"/>
                      <a:pt x="126" y="301"/>
                      <a:pt x="126" y="326"/>
                    </a:cubicBezTo>
                    <a:cubicBezTo>
                      <a:pt x="276" y="451"/>
                      <a:pt x="427" y="552"/>
                      <a:pt x="577" y="652"/>
                    </a:cubicBezTo>
                    <a:lnTo>
                      <a:pt x="627" y="652"/>
                    </a:lnTo>
                    <a:cubicBezTo>
                      <a:pt x="602" y="652"/>
                      <a:pt x="602" y="627"/>
                      <a:pt x="602" y="602"/>
                    </a:cubicBezTo>
                    <a:cubicBezTo>
                      <a:pt x="577" y="476"/>
                      <a:pt x="552" y="351"/>
                      <a:pt x="502" y="226"/>
                    </a:cubicBezTo>
                    <a:cubicBezTo>
                      <a:pt x="502" y="201"/>
                      <a:pt x="502" y="151"/>
                      <a:pt x="477" y="126"/>
                    </a:cubicBezTo>
                    <a:lnTo>
                      <a:pt x="452" y="126"/>
                    </a:lnTo>
                    <a:cubicBezTo>
                      <a:pt x="377" y="101"/>
                      <a:pt x="326" y="75"/>
                      <a:pt x="276" y="75"/>
                    </a:cubicBezTo>
                    <a:cubicBezTo>
                      <a:pt x="226" y="50"/>
                      <a:pt x="201" y="50"/>
                      <a:pt x="176" y="50"/>
                    </a:cubicBezTo>
                    <a:cubicBezTo>
                      <a:pt x="151" y="25"/>
                      <a:pt x="101" y="25"/>
                      <a:pt x="76" y="25"/>
                    </a:cubicBezTo>
                    <a:cubicBezTo>
                      <a:pt x="51" y="0"/>
                      <a:pt x="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838;p38"/>
              <p:cNvSpPr/>
              <p:nvPr/>
            </p:nvSpPr>
            <p:spPr>
              <a:xfrm>
                <a:off x="4982625" y="1157925"/>
                <a:ext cx="9400" cy="4400"/>
              </a:xfrm>
              <a:custGeom>
                <a:avLst/>
                <a:gdLst/>
                <a:ahLst/>
                <a:cxnLst/>
                <a:rect l="l" t="t" r="r" b="b"/>
                <a:pathLst>
                  <a:path w="376" h="176" extrusionOk="0">
                    <a:moveTo>
                      <a:pt x="50" y="0"/>
                    </a:moveTo>
                    <a:cubicBezTo>
                      <a:pt x="25" y="0"/>
                      <a:pt x="25" y="0"/>
                      <a:pt x="0" y="25"/>
                    </a:cubicBezTo>
                    <a:cubicBezTo>
                      <a:pt x="50" y="25"/>
                      <a:pt x="75" y="50"/>
                      <a:pt x="100" y="50"/>
                    </a:cubicBezTo>
                    <a:cubicBezTo>
                      <a:pt x="150" y="75"/>
                      <a:pt x="175" y="100"/>
                      <a:pt x="226" y="100"/>
                    </a:cubicBezTo>
                    <a:cubicBezTo>
                      <a:pt x="251" y="125"/>
                      <a:pt x="301" y="151"/>
                      <a:pt x="351" y="176"/>
                    </a:cubicBezTo>
                    <a:cubicBezTo>
                      <a:pt x="376" y="100"/>
                      <a:pt x="376" y="50"/>
                      <a:pt x="376" y="50"/>
                    </a:cubicBezTo>
                    <a:cubicBezTo>
                      <a:pt x="376" y="50"/>
                      <a:pt x="276" y="25"/>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39;p38"/>
              <p:cNvSpPr/>
              <p:nvPr/>
            </p:nvSpPr>
            <p:spPr>
              <a:xfrm>
                <a:off x="4793400" y="1248775"/>
                <a:ext cx="85225" cy="88375"/>
              </a:xfrm>
              <a:custGeom>
                <a:avLst/>
                <a:gdLst/>
                <a:ahLst/>
                <a:cxnLst/>
                <a:rect l="l" t="t" r="r" b="b"/>
                <a:pathLst>
                  <a:path w="3409" h="3535" extrusionOk="0">
                    <a:moveTo>
                      <a:pt x="1980" y="777"/>
                    </a:moveTo>
                    <a:cubicBezTo>
                      <a:pt x="1980" y="802"/>
                      <a:pt x="1980" y="802"/>
                      <a:pt x="1980" y="827"/>
                    </a:cubicBezTo>
                    <a:cubicBezTo>
                      <a:pt x="1980" y="877"/>
                      <a:pt x="2005" y="928"/>
                      <a:pt x="2005" y="978"/>
                    </a:cubicBezTo>
                    <a:cubicBezTo>
                      <a:pt x="2030" y="1028"/>
                      <a:pt x="2030" y="1078"/>
                      <a:pt x="2055" y="1128"/>
                    </a:cubicBezTo>
                    <a:cubicBezTo>
                      <a:pt x="2055" y="1153"/>
                      <a:pt x="2055" y="1178"/>
                      <a:pt x="2080" y="1203"/>
                    </a:cubicBezTo>
                    <a:cubicBezTo>
                      <a:pt x="2030" y="1228"/>
                      <a:pt x="2005" y="1253"/>
                      <a:pt x="1980" y="1278"/>
                    </a:cubicBezTo>
                    <a:cubicBezTo>
                      <a:pt x="1930" y="1329"/>
                      <a:pt x="1880" y="1354"/>
                      <a:pt x="1830" y="1404"/>
                    </a:cubicBezTo>
                    <a:cubicBezTo>
                      <a:pt x="1780" y="1429"/>
                      <a:pt x="1729" y="1479"/>
                      <a:pt x="1679" y="1504"/>
                    </a:cubicBezTo>
                    <a:cubicBezTo>
                      <a:pt x="1654" y="1529"/>
                      <a:pt x="1629" y="1579"/>
                      <a:pt x="1604" y="1604"/>
                    </a:cubicBezTo>
                    <a:cubicBezTo>
                      <a:pt x="1604" y="1604"/>
                      <a:pt x="1604" y="1579"/>
                      <a:pt x="1579" y="1579"/>
                    </a:cubicBezTo>
                    <a:cubicBezTo>
                      <a:pt x="1554" y="1454"/>
                      <a:pt x="1529" y="1329"/>
                      <a:pt x="1504" y="1203"/>
                    </a:cubicBezTo>
                    <a:lnTo>
                      <a:pt x="1479" y="1153"/>
                    </a:lnTo>
                    <a:lnTo>
                      <a:pt x="1504" y="1153"/>
                    </a:lnTo>
                    <a:cubicBezTo>
                      <a:pt x="1529" y="1128"/>
                      <a:pt x="1554" y="1103"/>
                      <a:pt x="1604" y="1078"/>
                    </a:cubicBezTo>
                    <a:cubicBezTo>
                      <a:pt x="1629" y="1053"/>
                      <a:pt x="1654" y="1028"/>
                      <a:pt x="1679" y="1003"/>
                    </a:cubicBezTo>
                    <a:cubicBezTo>
                      <a:pt x="1704" y="978"/>
                      <a:pt x="1729" y="978"/>
                      <a:pt x="1754" y="953"/>
                    </a:cubicBezTo>
                    <a:cubicBezTo>
                      <a:pt x="1780" y="928"/>
                      <a:pt x="1805" y="903"/>
                      <a:pt x="1830" y="877"/>
                    </a:cubicBezTo>
                    <a:cubicBezTo>
                      <a:pt x="1855" y="852"/>
                      <a:pt x="1905" y="827"/>
                      <a:pt x="1955" y="777"/>
                    </a:cubicBezTo>
                    <a:close/>
                    <a:moveTo>
                      <a:pt x="877" y="978"/>
                    </a:moveTo>
                    <a:lnTo>
                      <a:pt x="978" y="1003"/>
                    </a:lnTo>
                    <a:cubicBezTo>
                      <a:pt x="1003" y="1003"/>
                      <a:pt x="1028" y="1028"/>
                      <a:pt x="1053" y="1028"/>
                    </a:cubicBezTo>
                    <a:cubicBezTo>
                      <a:pt x="1078" y="1028"/>
                      <a:pt x="1128" y="1053"/>
                      <a:pt x="1153" y="1053"/>
                    </a:cubicBezTo>
                    <a:cubicBezTo>
                      <a:pt x="1203" y="1078"/>
                      <a:pt x="1278" y="1103"/>
                      <a:pt x="1328" y="1103"/>
                    </a:cubicBezTo>
                    <a:cubicBezTo>
                      <a:pt x="1353" y="1103"/>
                      <a:pt x="1353" y="1103"/>
                      <a:pt x="1379" y="1128"/>
                    </a:cubicBezTo>
                    <a:cubicBezTo>
                      <a:pt x="1379" y="1153"/>
                      <a:pt x="1379" y="1178"/>
                      <a:pt x="1404" y="1203"/>
                    </a:cubicBezTo>
                    <a:cubicBezTo>
                      <a:pt x="1429" y="1329"/>
                      <a:pt x="1454" y="1479"/>
                      <a:pt x="1479" y="1604"/>
                    </a:cubicBezTo>
                    <a:cubicBezTo>
                      <a:pt x="1504" y="1604"/>
                      <a:pt x="1504" y="1629"/>
                      <a:pt x="1504" y="1654"/>
                    </a:cubicBezTo>
                    <a:cubicBezTo>
                      <a:pt x="1479" y="1629"/>
                      <a:pt x="1429" y="1629"/>
                      <a:pt x="1404" y="1629"/>
                    </a:cubicBezTo>
                    <a:cubicBezTo>
                      <a:pt x="1303" y="1579"/>
                      <a:pt x="1203" y="1554"/>
                      <a:pt x="1103" y="1504"/>
                    </a:cubicBezTo>
                    <a:cubicBezTo>
                      <a:pt x="1078" y="1504"/>
                      <a:pt x="1078" y="1479"/>
                      <a:pt x="1078" y="1479"/>
                    </a:cubicBezTo>
                    <a:cubicBezTo>
                      <a:pt x="1078" y="1454"/>
                      <a:pt x="1053" y="1429"/>
                      <a:pt x="1053" y="1404"/>
                    </a:cubicBezTo>
                    <a:cubicBezTo>
                      <a:pt x="1028" y="1354"/>
                      <a:pt x="1003" y="1304"/>
                      <a:pt x="978" y="1253"/>
                    </a:cubicBezTo>
                    <a:cubicBezTo>
                      <a:pt x="978" y="1203"/>
                      <a:pt x="952" y="1153"/>
                      <a:pt x="927" y="1103"/>
                    </a:cubicBezTo>
                    <a:cubicBezTo>
                      <a:pt x="927" y="1078"/>
                      <a:pt x="902" y="1028"/>
                      <a:pt x="902" y="1003"/>
                    </a:cubicBezTo>
                    <a:cubicBezTo>
                      <a:pt x="902" y="1003"/>
                      <a:pt x="877" y="1003"/>
                      <a:pt x="877" y="978"/>
                    </a:cubicBezTo>
                    <a:close/>
                    <a:moveTo>
                      <a:pt x="2080" y="1278"/>
                    </a:moveTo>
                    <a:cubicBezTo>
                      <a:pt x="2130" y="1304"/>
                      <a:pt x="2155" y="1329"/>
                      <a:pt x="2206" y="1354"/>
                    </a:cubicBezTo>
                    <a:cubicBezTo>
                      <a:pt x="2281" y="1379"/>
                      <a:pt x="2331" y="1404"/>
                      <a:pt x="2406" y="1454"/>
                    </a:cubicBezTo>
                    <a:cubicBezTo>
                      <a:pt x="2481" y="1479"/>
                      <a:pt x="2582" y="1529"/>
                      <a:pt x="2682" y="1554"/>
                    </a:cubicBezTo>
                    <a:cubicBezTo>
                      <a:pt x="2657" y="1579"/>
                      <a:pt x="2657" y="1579"/>
                      <a:pt x="2632" y="1579"/>
                    </a:cubicBezTo>
                    <a:cubicBezTo>
                      <a:pt x="2607" y="1629"/>
                      <a:pt x="2556" y="1654"/>
                      <a:pt x="2506" y="1679"/>
                    </a:cubicBezTo>
                    <a:cubicBezTo>
                      <a:pt x="2456" y="1705"/>
                      <a:pt x="2431" y="1730"/>
                      <a:pt x="2381" y="1755"/>
                    </a:cubicBezTo>
                    <a:cubicBezTo>
                      <a:pt x="2331" y="1755"/>
                      <a:pt x="2306" y="1780"/>
                      <a:pt x="2256" y="1805"/>
                    </a:cubicBezTo>
                    <a:cubicBezTo>
                      <a:pt x="2231" y="1805"/>
                      <a:pt x="2231" y="1830"/>
                      <a:pt x="2206" y="1830"/>
                    </a:cubicBezTo>
                    <a:cubicBezTo>
                      <a:pt x="2206" y="1830"/>
                      <a:pt x="2181" y="1830"/>
                      <a:pt x="2181" y="1855"/>
                    </a:cubicBezTo>
                    <a:cubicBezTo>
                      <a:pt x="2181" y="1855"/>
                      <a:pt x="2155" y="1855"/>
                      <a:pt x="2155" y="1830"/>
                    </a:cubicBezTo>
                    <a:cubicBezTo>
                      <a:pt x="2080" y="1830"/>
                      <a:pt x="2030" y="1805"/>
                      <a:pt x="1955" y="1780"/>
                    </a:cubicBezTo>
                    <a:cubicBezTo>
                      <a:pt x="1880" y="1755"/>
                      <a:pt x="1830" y="1730"/>
                      <a:pt x="1754" y="1730"/>
                    </a:cubicBezTo>
                    <a:cubicBezTo>
                      <a:pt x="1729" y="1705"/>
                      <a:pt x="1679" y="1705"/>
                      <a:pt x="1629" y="1679"/>
                    </a:cubicBezTo>
                    <a:cubicBezTo>
                      <a:pt x="1679" y="1654"/>
                      <a:pt x="1704" y="1604"/>
                      <a:pt x="1754" y="1579"/>
                    </a:cubicBezTo>
                    <a:cubicBezTo>
                      <a:pt x="1805" y="1529"/>
                      <a:pt x="1830" y="1504"/>
                      <a:pt x="1880" y="1454"/>
                    </a:cubicBezTo>
                    <a:cubicBezTo>
                      <a:pt x="1930" y="1404"/>
                      <a:pt x="1980" y="1379"/>
                      <a:pt x="2030" y="1329"/>
                    </a:cubicBezTo>
                    <a:cubicBezTo>
                      <a:pt x="2030" y="1329"/>
                      <a:pt x="2055" y="1304"/>
                      <a:pt x="2080" y="1278"/>
                    </a:cubicBezTo>
                    <a:close/>
                    <a:moveTo>
                      <a:pt x="1053" y="1629"/>
                    </a:moveTo>
                    <a:cubicBezTo>
                      <a:pt x="1103" y="1654"/>
                      <a:pt x="1178" y="1679"/>
                      <a:pt x="1228" y="1705"/>
                    </a:cubicBezTo>
                    <a:cubicBezTo>
                      <a:pt x="1278" y="1705"/>
                      <a:pt x="1328" y="1730"/>
                      <a:pt x="1404" y="1755"/>
                    </a:cubicBezTo>
                    <a:cubicBezTo>
                      <a:pt x="1404" y="1755"/>
                      <a:pt x="1404" y="1755"/>
                      <a:pt x="1404" y="1780"/>
                    </a:cubicBezTo>
                    <a:cubicBezTo>
                      <a:pt x="1353" y="1805"/>
                      <a:pt x="1303" y="1855"/>
                      <a:pt x="1253" y="1880"/>
                    </a:cubicBezTo>
                    <a:cubicBezTo>
                      <a:pt x="1203" y="1930"/>
                      <a:pt x="1153" y="1980"/>
                      <a:pt x="1103" y="2005"/>
                    </a:cubicBezTo>
                    <a:cubicBezTo>
                      <a:pt x="1103" y="2030"/>
                      <a:pt x="1078" y="2030"/>
                      <a:pt x="1078" y="2055"/>
                    </a:cubicBezTo>
                    <a:cubicBezTo>
                      <a:pt x="1053" y="2055"/>
                      <a:pt x="1028" y="2030"/>
                      <a:pt x="1003" y="2030"/>
                    </a:cubicBezTo>
                    <a:cubicBezTo>
                      <a:pt x="952" y="2005"/>
                      <a:pt x="877" y="2005"/>
                      <a:pt x="827" y="1980"/>
                    </a:cubicBezTo>
                    <a:cubicBezTo>
                      <a:pt x="777" y="1955"/>
                      <a:pt x="727" y="1955"/>
                      <a:pt x="677" y="1930"/>
                    </a:cubicBezTo>
                    <a:lnTo>
                      <a:pt x="627" y="1930"/>
                    </a:lnTo>
                    <a:cubicBezTo>
                      <a:pt x="652" y="1905"/>
                      <a:pt x="677" y="1905"/>
                      <a:pt x="677" y="1880"/>
                    </a:cubicBezTo>
                    <a:cubicBezTo>
                      <a:pt x="702" y="1855"/>
                      <a:pt x="727" y="1855"/>
                      <a:pt x="752" y="1830"/>
                    </a:cubicBezTo>
                    <a:cubicBezTo>
                      <a:pt x="777" y="1830"/>
                      <a:pt x="777" y="1805"/>
                      <a:pt x="802" y="1780"/>
                    </a:cubicBezTo>
                    <a:cubicBezTo>
                      <a:pt x="852" y="1755"/>
                      <a:pt x="902" y="1730"/>
                      <a:pt x="952" y="1705"/>
                    </a:cubicBezTo>
                    <a:cubicBezTo>
                      <a:pt x="952" y="1679"/>
                      <a:pt x="978" y="1679"/>
                      <a:pt x="1003" y="1654"/>
                    </a:cubicBezTo>
                    <a:cubicBezTo>
                      <a:pt x="1028" y="1654"/>
                      <a:pt x="1028" y="1629"/>
                      <a:pt x="1053" y="1629"/>
                    </a:cubicBezTo>
                    <a:close/>
                    <a:moveTo>
                      <a:pt x="1654" y="1830"/>
                    </a:moveTo>
                    <a:lnTo>
                      <a:pt x="1654" y="1830"/>
                    </a:lnTo>
                    <a:cubicBezTo>
                      <a:pt x="1805" y="1905"/>
                      <a:pt x="1980" y="1955"/>
                      <a:pt x="2130" y="2005"/>
                    </a:cubicBezTo>
                    <a:lnTo>
                      <a:pt x="2181" y="2005"/>
                    </a:lnTo>
                    <a:cubicBezTo>
                      <a:pt x="2181" y="2030"/>
                      <a:pt x="2181" y="2055"/>
                      <a:pt x="2181" y="2080"/>
                    </a:cubicBezTo>
                    <a:cubicBezTo>
                      <a:pt x="2181" y="2131"/>
                      <a:pt x="2181" y="2156"/>
                      <a:pt x="2206" y="2206"/>
                    </a:cubicBezTo>
                    <a:cubicBezTo>
                      <a:pt x="2231" y="2281"/>
                      <a:pt x="2231" y="2331"/>
                      <a:pt x="2256" y="2406"/>
                    </a:cubicBezTo>
                    <a:cubicBezTo>
                      <a:pt x="2256" y="2431"/>
                      <a:pt x="2281" y="2456"/>
                      <a:pt x="2281" y="2482"/>
                    </a:cubicBezTo>
                    <a:lnTo>
                      <a:pt x="2130" y="2482"/>
                    </a:lnTo>
                    <a:cubicBezTo>
                      <a:pt x="2105" y="2456"/>
                      <a:pt x="2080" y="2456"/>
                      <a:pt x="2055" y="2456"/>
                    </a:cubicBezTo>
                    <a:cubicBezTo>
                      <a:pt x="2030" y="2456"/>
                      <a:pt x="2005" y="2431"/>
                      <a:pt x="1980" y="2431"/>
                    </a:cubicBezTo>
                    <a:lnTo>
                      <a:pt x="1930" y="2431"/>
                    </a:lnTo>
                    <a:cubicBezTo>
                      <a:pt x="1905" y="2406"/>
                      <a:pt x="1855" y="2406"/>
                      <a:pt x="1830" y="2406"/>
                    </a:cubicBezTo>
                    <a:cubicBezTo>
                      <a:pt x="1830" y="2406"/>
                      <a:pt x="1805" y="2406"/>
                      <a:pt x="1805" y="2381"/>
                    </a:cubicBezTo>
                    <a:lnTo>
                      <a:pt x="1780" y="2381"/>
                    </a:lnTo>
                    <a:cubicBezTo>
                      <a:pt x="1780" y="2356"/>
                      <a:pt x="1754" y="2356"/>
                      <a:pt x="1754" y="2331"/>
                    </a:cubicBezTo>
                    <a:cubicBezTo>
                      <a:pt x="1729" y="2206"/>
                      <a:pt x="1704" y="2080"/>
                      <a:pt x="1679" y="1980"/>
                    </a:cubicBezTo>
                    <a:cubicBezTo>
                      <a:pt x="1679" y="1930"/>
                      <a:pt x="1654" y="1880"/>
                      <a:pt x="1654" y="1830"/>
                    </a:cubicBezTo>
                    <a:close/>
                    <a:moveTo>
                      <a:pt x="1529" y="1805"/>
                    </a:moveTo>
                    <a:cubicBezTo>
                      <a:pt x="1554" y="1855"/>
                      <a:pt x="1554" y="1905"/>
                      <a:pt x="1579" y="1955"/>
                    </a:cubicBezTo>
                    <a:cubicBezTo>
                      <a:pt x="1604" y="2080"/>
                      <a:pt x="1629" y="2206"/>
                      <a:pt x="1654" y="2331"/>
                    </a:cubicBezTo>
                    <a:cubicBezTo>
                      <a:pt x="1629" y="2356"/>
                      <a:pt x="1629" y="2356"/>
                      <a:pt x="1629" y="2356"/>
                    </a:cubicBezTo>
                    <a:cubicBezTo>
                      <a:pt x="1604" y="2381"/>
                      <a:pt x="1579" y="2406"/>
                      <a:pt x="1579" y="2431"/>
                    </a:cubicBezTo>
                    <a:cubicBezTo>
                      <a:pt x="1554" y="2431"/>
                      <a:pt x="1554" y="2431"/>
                      <a:pt x="1554" y="2456"/>
                    </a:cubicBezTo>
                    <a:cubicBezTo>
                      <a:pt x="1529" y="2456"/>
                      <a:pt x="1529" y="2456"/>
                      <a:pt x="1529" y="2482"/>
                    </a:cubicBezTo>
                    <a:cubicBezTo>
                      <a:pt x="1504" y="2482"/>
                      <a:pt x="1479" y="2507"/>
                      <a:pt x="1454" y="2507"/>
                    </a:cubicBezTo>
                    <a:cubicBezTo>
                      <a:pt x="1454" y="2532"/>
                      <a:pt x="1429" y="2532"/>
                      <a:pt x="1404" y="2557"/>
                    </a:cubicBezTo>
                    <a:cubicBezTo>
                      <a:pt x="1404" y="2557"/>
                      <a:pt x="1379" y="2582"/>
                      <a:pt x="1353" y="2607"/>
                    </a:cubicBezTo>
                    <a:cubicBezTo>
                      <a:pt x="1353" y="2607"/>
                      <a:pt x="1328" y="2607"/>
                      <a:pt x="1303" y="2632"/>
                    </a:cubicBezTo>
                    <a:cubicBezTo>
                      <a:pt x="1303" y="2607"/>
                      <a:pt x="1303" y="2607"/>
                      <a:pt x="1303" y="2582"/>
                    </a:cubicBezTo>
                    <a:cubicBezTo>
                      <a:pt x="1303" y="2557"/>
                      <a:pt x="1303" y="2557"/>
                      <a:pt x="1278" y="2532"/>
                    </a:cubicBezTo>
                    <a:cubicBezTo>
                      <a:pt x="1278" y="2507"/>
                      <a:pt x="1278" y="2482"/>
                      <a:pt x="1278" y="2456"/>
                    </a:cubicBezTo>
                    <a:cubicBezTo>
                      <a:pt x="1253" y="2431"/>
                      <a:pt x="1253" y="2406"/>
                      <a:pt x="1228" y="2381"/>
                    </a:cubicBezTo>
                    <a:cubicBezTo>
                      <a:pt x="1228" y="2356"/>
                      <a:pt x="1228" y="2331"/>
                      <a:pt x="1228" y="2306"/>
                    </a:cubicBezTo>
                    <a:cubicBezTo>
                      <a:pt x="1203" y="2281"/>
                      <a:pt x="1203" y="2256"/>
                      <a:pt x="1203" y="2231"/>
                    </a:cubicBezTo>
                    <a:cubicBezTo>
                      <a:pt x="1178" y="2181"/>
                      <a:pt x="1178" y="2131"/>
                      <a:pt x="1153" y="2106"/>
                    </a:cubicBezTo>
                    <a:cubicBezTo>
                      <a:pt x="1153" y="2080"/>
                      <a:pt x="1178" y="2080"/>
                      <a:pt x="1178" y="2080"/>
                    </a:cubicBezTo>
                    <a:cubicBezTo>
                      <a:pt x="1228" y="2030"/>
                      <a:pt x="1278" y="2005"/>
                      <a:pt x="1328" y="1955"/>
                    </a:cubicBezTo>
                    <a:cubicBezTo>
                      <a:pt x="1379" y="1930"/>
                      <a:pt x="1404" y="1880"/>
                      <a:pt x="1454" y="1830"/>
                    </a:cubicBezTo>
                    <a:cubicBezTo>
                      <a:pt x="1479" y="1830"/>
                      <a:pt x="1504" y="1805"/>
                      <a:pt x="1504" y="1805"/>
                    </a:cubicBezTo>
                    <a:close/>
                    <a:moveTo>
                      <a:pt x="1629" y="0"/>
                    </a:moveTo>
                    <a:cubicBezTo>
                      <a:pt x="1604" y="0"/>
                      <a:pt x="1604" y="25"/>
                      <a:pt x="1604" y="25"/>
                    </a:cubicBezTo>
                    <a:cubicBezTo>
                      <a:pt x="1554" y="151"/>
                      <a:pt x="1479" y="301"/>
                      <a:pt x="1429" y="426"/>
                    </a:cubicBezTo>
                    <a:cubicBezTo>
                      <a:pt x="1404" y="476"/>
                      <a:pt x="1404" y="502"/>
                      <a:pt x="1379" y="552"/>
                    </a:cubicBezTo>
                    <a:lnTo>
                      <a:pt x="1353" y="476"/>
                    </a:lnTo>
                    <a:cubicBezTo>
                      <a:pt x="1353" y="401"/>
                      <a:pt x="1328" y="351"/>
                      <a:pt x="1328" y="301"/>
                    </a:cubicBezTo>
                    <a:cubicBezTo>
                      <a:pt x="1303" y="226"/>
                      <a:pt x="1303" y="176"/>
                      <a:pt x="1278" y="101"/>
                    </a:cubicBezTo>
                    <a:cubicBezTo>
                      <a:pt x="1278" y="75"/>
                      <a:pt x="1253" y="50"/>
                      <a:pt x="1228" y="50"/>
                    </a:cubicBezTo>
                    <a:lnTo>
                      <a:pt x="1203" y="50"/>
                    </a:lnTo>
                    <a:cubicBezTo>
                      <a:pt x="1178" y="75"/>
                      <a:pt x="1153" y="101"/>
                      <a:pt x="1153" y="126"/>
                    </a:cubicBezTo>
                    <a:cubicBezTo>
                      <a:pt x="1178" y="176"/>
                      <a:pt x="1178" y="251"/>
                      <a:pt x="1203" y="301"/>
                    </a:cubicBezTo>
                    <a:cubicBezTo>
                      <a:pt x="1228" y="351"/>
                      <a:pt x="1228" y="426"/>
                      <a:pt x="1253" y="476"/>
                    </a:cubicBezTo>
                    <a:cubicBezTo>
                      <a:pt x="1253" y="502"/>
                      <a:pt x="1253" y="527"/>
                      <a:pt x="1253" y="552"/>
                    </a:cubicBezTo>
                    <a:cubicBezTo>
                      <a:pt x="1228" y="552"/>
                      <a:pt x="1203" y="527"/>
                      <a:pt x="1153" y="502"/>
                    </a:cubicBezTo>
                    <a:cubicBezTo>
                      <a:pt x="1128" y="502"/>
                      <a:pt x="1078" y="476"/>
                      <a:pt x="1028" y="451"/>
                    </a:cubicBezTo>
                    <a:cubicBezTo>
                      <a:pt x="978" y="426"/>
                      <a:pt x="952" y="401"/>
                      <a:pt x="902" y="376"/>
                    </a:cubicBezTo>
                    <a:lnTo>
                      <a:pt x="877" y="376"/>
                    </a:lnTo>
                    <a:cubicBezTo>
                      <a:pt x="852" y="376"/>
                      <a:pt x="827" y="376"/>
                      <a:pt x="802" y="401"/>
                    </a:cubicBezTo>
                    <a:cubicBezTo>
                      <a:pt x="802" y="426"/>
                      <a:pt x="802" y="451"/>
                      <a:pt x="827" y="476"/>
                    </a:cubicBezTo>
                    <a:cubicBezTo>
                      <a:pt x="877" y="502"/>
                      <a:pt x="927" y="527"/>
                      <a:pt x="952" y="577"/>
                    </a:cubicBezTo>
                    <a:cubicBezTo>
                      <a:pt x="1003" y="577"/>
                      <a:pt x="1028" y="602"/>
                      <a:pt x="1078" y="627"/>
                    </a:cubicBezTo>
                    <a:cubicBezTo>
                      <a:pt x="1128" y="652"/>
                      <a:pt x="1153" y="652"/>
                      <a:pt x="1203" y="677"/>
                    </a:cubicBezTo>
                    <a:cubicBezTo>
                      <a:pt x="1228" y="702"/>
                      <a:pt x="1253" y="727"/>
                      <a:pt x="1278" y="727"/>
                    </a:cubicBezTo>
                    <a:cubicBezTo>
                      <a:pt x="1303" y="777"/>
                      <a:pt x="1303" y="802"/>
                      <a:pt x="1303" y="827"/>
                    </a:cubicBezTo>
                    <a:cubicBezTo>
                      <a:pt x="1328" y="903"/>
                      <a:pt x="1328" y="953"/>
                      <a:pt x="1353" y="1028"/>
                    </a:cubicBezTo>
                    <a:cubicBezTo>
                      <a:pt x="1353" y="1028"/>
                      <a:pt x="1353" y="1028"/>
                      <a:pt x="1353" y="1053"/>
                    </a:cubicBezTo>
                    <a:cubicBezTo>
                      <a:pt x="1278" y="1028"/>
                      <a:pt x="1228" y="1003"/>
                      <a:pt x="1178" y="1003"/>
                    </a:cubicBezTo>
                    <a:cubicBezTo>
                      <a:pt x="1153" y="978"/>
                      <a:pt x="1103" y="978"/>
                      <a:pt x="1078" y="978"/>
                    </a:cubicBezTo>
                    <a:cubicBezTo>
                      <a:pt x="1053" y="953"/>
                      <a:pt x="1028" y="953"/>
                      <a:pt x="1003" y="953"/>
                    </a:cubicBezTo>
                    <a:cubicBezTo>
                      <a:pt x="952" y="928"/>
                      <a:pt x="902" y="928"/>
                      <a:pt x="852" y="903"/>
                    </a:cubicBezTo>
                    <a:lnTo>
                      <a:pt x="802" y="903"/>
                    </a:lnTo>
                    <a:cubicBezTo>
                      <a:pt x="777" y="903"/>
                      <a:pt x="752" y="928"/>
                      <a:pt x="752" y="978"/>
                    </a:cubicBezTo>
                    <a:cubicBezTo>
                      <a:pt x="752" y="978"/>
                      <a:pt x="777" y="1003"/>
                      <a:pt x="777" y="1028"/>
                    </a:cubicBezTo>
                    <a:cubicBezTo>
                      <a:pt x="777" y="1053"/>
                      <a:pt x="802" y="1078"/>
                      <a:pt x="802" y="1103"/>
                    </a:cubicBezTo>
                    <a:cubicBezTo>
                      <a:pt x="827" y="1153"/>
                      <a:pt x="852" y="1203"/>
                      <a:pt x="877" y="1253"/>
                    </a:cubicBezTo>
                    <a:cubicBezTo>
                      <a:pt x="902" y="1304"/>
                      <a:pt x="927" y="1354"/>
                      <a:pt x="978" y="1429"/>
                    </a:cubicBezTo>
                    <a:cubicBezTo>
                      <a:pt x="978" y="1429"/>
                      <a:pt x="978" y="1454"/>
                      <a:pt x="1003" y="1479"/>
                    </a:cubicBezTo>
                    <a:cubicBezTo>
                      <a:pt x="952" y="1454"/>
                      <a:pt x="902" y="1454"/>
                      <a:pt x="852" y="1429"/>
                    </a:cubicBezTo>
                    <a:cubicBezTo>
                      <a:pt x="802" y="1404"/>
                      <a:pt x="727" y="1404"/>
                      <a:pt x="677" y="1379"/>
                    </a:cubicBezTo>
                    <a:lnTo>
                      <a:pt x="652" y="1379"/>
                    </a:lnTo>
                    <a:cubicBezTo>
                      <a:pt x="652" y="1354"/>
                      <a:pt x="652" y="1354"/>
                      <a:pt x="652" y="1354"/>
                    </a:cubicBezTo>
                    <a:cubicBezTo>
                      <a:pt x="652" y="1354"/>
                      <a:pt x="652" y="1354"/>
                      <a:pt x="652" y="1329"/>
                    </a:cubicBezTo>
                    <a:cubicBezTo>
                      <a:pt x="602" y="1278"/>
                      <a:pt x="577" y="1228"/>
                      <a:pt x="551" y="1178"/>
                    </a:cubicBezTo>
                    <a:cubicBezTo>
                      <a:pt x="526" y="1153"/>
                      <a:pt x="501" y="1128"/>
                      <a:pt x="476" y="1078"/>
                    </a:cubicBezTo>
                    <a:cubicBezTo>
                      <a:pt x="451" y="1053"/>
                      <a:pt x="451" y="1003"/>
                      <a:pt x="426" y="953"/>
                    </a:cubicBezTo>
                    <a:cubicBezTo>
                      <a:pt x="401" y="928"/>
                      <a:pt x="376" y="928"/>
                      <a:pt x="376" y="928"/>
                    </a:cubicBezTo>
                    <a:lnTo>
                      <a:pt x="326" y="928"/>
                    </a:lnTo>
                    <a:cubicBezTo>
                      <a:pt x="326" y="928"/>
                      <a:pt x="301" y="953"/>
                      <a:pt x="301" y="978"/>
                    </a:cubicBezTo>
                    <a:cubicBezTo>
                      <a:pt x="301" y="978"/>
                      <a:pt x="301" y="1003"/>
                      <a:pt x="301" y="1003"/>
                    </a:cubicBezTo>
                    <a:cubicBezTo>
                      <a:pt x="351" y="1103"/>
                      <a:pt x="376" y="1178"/>
                      <a:pt x="426" y="1253"/>
                    </a:cubicBezTo>
                    <a:cubicBezTo>
                      <a:pt x="426" y="1253"/>
                      <a:pt x="426" y="1278"/>
                      <a:pt x="451" y="1304"/>
                    </a:cubicBezTo>
                    <a:cubicBezTo>
                      <a:pt x="401" y="1278"/>
                      <a:pt x="376" y="1278"/>
                      <a:pt x="326" y="1253"/>
                    </a:cubicBezTo>
                    <a:cubicBezTo>
                      <a:pt x="276" y="1253"/>
                      <a:pt x="226" y="1228"/>
                      <a:pt x="150" y="1203"/>
                    </a:cubicBezTo>
                    <a:cubicBezTo>
                      <a:pt x="125" y="1203"/>
                      <a:pt x="100" y="1178"/>
                      <a:pt x="75" y="1178"/>
                    </a:cubicBezTo>
                    <a:cubicBezTo>
                      <a:pt x="75" y="1153"/>
                      <a:pt x="75" y="1153"/>
                      <a:pt x="50" y="1153"/>
                    </a:cubicBezTo>
                    <a:cubicBezTo>
                      <a:pt x="50" y="1153"/>
                      <a:pt x="25" y="1153"/>
                      <a:pt x="25" y="1178"/>
                    </a:cubicBezTo>
                    <a:cubicBezTo>
                      <a:pt x="0" y="1203"/>
                      <a:pt x="0" y="1228"/>
                      <a:pt x="25" y="1253"/>
                    </a:cubicBezTo>
                    <a:cubicBezTo>
                      <a:pt x="75" y="1278"/>
                      <a:pt x="100" y="1304"/>
                      <a:pt x="150" y="1304"/>
                    </a:cubicBezTo>
                    <a:cubicBezTo>
                      <a:pt x="175" y="1329"/>
                      <a:pt x="201" y="1329"/>
                      <a:pt x="251" y="1354"/>
                    </a:cubicBezTo>
                    <a:cubicBezTo>
                      <a:pt x="276" y="1354"/>
                      <a:pt x="301" y="1379"/>
                      <a:pt x="326" y="1379"/>
                    </a:cubicBezTo>
                    <a:cubicBezTo>
                      <a:pt x="351" y="1379"/>
                      <a:pt x="401" y="1404"/>
                      <a:pt x="426" y="1404"/>
                    </a:cubicBezTo>
                    <a:cubicBezTo>
                      <a:pt x="401" y="1429"/>
                      <a:pt x="401" y="1429"/>
                      <a:pt x="376" y="1454"/>
                    </a:cubicBezTo>
                    <a:cubicBezTo>
                      <a:pt x="301" y="1504"/>
                      <a:pt x="251" y="1554"/>
                      <a:pt x="175" y="1604"/>
                    </a:cubicBezTo>
                    <a:cubicBezTo>
                      <a:pt x="150" y="1604"/>
                      <a:pt x="150" y="1654"/>
                      <a:pt x="175" y="1679"/>
                    </a:cubicBezTo>
                    <a:cubicBezTo>
                      <a:pt x="175" y="1705"/>
                      <a:pt x="201" y="1705"/>
                      <a:pt x="226" y="1730"/>
                    </a:cubicBezTo>
                    <a:cubicBezTo>
                      <a:pt x="226" y="1730"/>
                      <a:pt x="251" y="1730"/>
                      <a:pt x="276" y="1705"/>
                    </a:cubicBezTo>
                    <a:cubicBezTo>
                      <a:pt x="351" y="1654"/>
                      <a:pt x="426" y="1604"/>
                      <a:pt x="501" y="1554"/>
                    </a:cubicBezTo>
                    <a:cubicBezTo>
                      <a:pt x="526" y="1529"/>
                      <a:pt x="577" y="1504"/>
                      <a:pt x="602" y="1479"/>
                    </a:cubicBezTo>
                    <a:lnTo>
                      <a:pt x="627" y="1479"/>
                    </a:lnTo>
                    <a:cubicBezTo>
                      <a:pt x="627" y="1479"/>
                      <a:pt x="652" y="1479"/>
                      <a:pt x="677" y="1504"/>
                    </a:cubicBezTo>
                    <a:cubicBezTo>
                      <a:pt x="727" y="1504"/>
                      <a:pt x="802" y="1529"/>
                      <a:pt x="852" y="1554"/>
                    </a:cubicBezTo>
                    <a:cubicBezTo>
                      <a:pt x="902" y="1554"/>
                      <a:pt x="927" y="1579"/>
                      <a:pt x="952" y="1579"/>
                    </a:cubicBezTo>
                    <a:cubicBezTo>
                      <a:pt x="927" y="1604"/>
                      <a:pt x="902" y="1629"/>
                      <a:pt x="877" y="1629"/>
                    </a:cubicBezTo>
                    <a:cubicBezTo>
                      <a:pt x="852" y="1654"/>
                      <a:pt x="827" y="1679"/>
                      <a:pt x="802" y="1705"/>
                    </a:cubicBezTo>
                    <a:cubicBezTo>
                      <a:pt x="777" y="1730"/>
                      <a:pt x="752" y="1730"/>
                      <a:pt x="727" y="1755"/>
                    </a:cubicBezTo>
                    <a:cubicBezTo>
                      <a:pt x="677" y="1805"/>
                      <a:pt x="627" y="1855"/>
                      <a:pt x="551" y="1905"/>
                    </a:cubicBezTo>
                    <a:cubicBezTo>
                      <a:pt x="551" y="1905"/>
                      <a:pt x="526" y="1905"/>
                      <a:pt x="526" y="1930"/>
                    </a:cubicBezTo>
                    <a:cubicBezTo>
                      <a:pt x="526" y="1955"/>
                      <a:pt x="526" y="1980"/>
                      <a:pt x="551" y="1980"/>
                    </a:cubicBezTo>
                    <a:cubicBezTo>
                      <a:pt x="577" y="1980"/>
                      <a:pt x="577" y="1980"/>
                      <a:pt x="602" y="2005"/>
                    </a:cubicBezTo>
                    <a:lnTo>
                      <a:pt x="652" y="2005"/>
                    </a:lnTo>
                    <a:cubicBezTo>
                      <a:pt x="702" y="2030"/>
                      <a:pt x="777" y="2030"/>
                      <a:pt x="827" y="2055"/>
                    </a:cubicBezTo>
                    <a:cubicBezTo>
                      <a:pt x="877" y="2055"/>
                      <a:pt x="927" y="2080"/>
                      <a:pt x="1003" y="2106"/>
                    </a:cubicBezTo>
                    <a:cubicBezTo>
                      <a:pt x="1003" y="2106"/>
                      <a:pt x="1003" y="2131"/>
                      <a:pt x="978" y="2131"/>
                    </a:cubicBezTo>
                    <a:cubicBezTo>
                      <a:pt x="927" y="2181"/>
                      <a:pt x="877" y="2231"/>
                      <a:pt x="852" y="2256"/>
                    </a:cubicBezTo>
                    <a:cubicBezTo>
                      <a:pt x="827" y="2281"/>
                      <a:pt x="802" y="2306"/>
                      <a:pt x="777" y="2331"/>
                    </a:cubicBezTo>
                    <a:cubicBezTo>
                      <a:pt x="777" y="2331"/>
                      <a:pt x="777" y="2331"/>
                      <a:pt x="752" y="2306"/>
                    </a:cubicBezTo>
                    <a:cubicBezTo>
                      <a:pt x="702" y="2306"/>
                      <a:pt x="627" y="2281"/>
                      <a:pt x="551" y="2281"/>
                    </a:cubicBezTo>
                    <a:cubicBezTo>
                      <a:pt x="501" y="2256"/>
                      <a:pt x="426" y="2256"/>
                      <a:pt x="351" y="2256"/>
                    </a:cubicBezTo>
                    <a:lnTo>
                      <a:pt x="276" y="2231"/>
                    </a:lnTo>
                    <a:lnTo>
                      <a:pt x="226" y="2231"/>
                    </a:lnTo>
                    <a:cubicBezTo>
                      <a:pt x="201" y="2256"/>
                      <a:pt x="201" y="2256"/>
                      <a:pt x="175" y="2281"/>
                    </a:cubicBezTo>
                    <a:cubicBezTo>
                      <a:pt x="175" y="2306"/>
                      <a:pt x="201" y="2356"/>
                      <a:pt x="226" y="2381"/>
                    </a:cubicBezTo>
                    <a:cubicBezTo>
                      <a:pt x="276" y="2381"/>
                      <a:pt x="326" y="2406"/>
                      <a:pt x="401" y="2406"/>
                    </a:cubicBezTo>
                    <a:cubicBezTo>
                      <a:pt x="426" y="2431"/>
                      <a:pt x="476" y="2431"/>
                      <a:pt x="501" y="2431"/>
                    </a:cubicBezTo>
                    <a:cubicBezTo>
                      <a:pt x="551" y="2431"/>
                      <a:pt x="602" y="2456"/>
                      <a:pt x="652" y="2456"/>
                    </a:cubicBezTo>
                    <a:cubicBezTo>
                      <a:pt x="627" y="2482"/>
                      <a:pt x="602" y="2507"/>
                      <a:pt x="577" y="2532"/>
                    </a:cubicBezTo>
                    <a:cubicBezTo>
                      <a:pt x="526" y="2582"/>
                      <a:pt x="476" y="2607"/>
                      <a:pt x="426" y="2657"/>
                    </a:cubicBezTo>
                    <a:cubicBezTo>
                      <a:pt x="401" y="2682"/>
                      <a:pt x="351" y="2732"/>
                      <a:pt x="301" y="2757"/>
                    </a:cubicBezTo>
                    <a:cubicBezTo>
                      <a:pt x="301" y="2782"/>
                      <a:pt x="301" y="2782"/>
                      <a:pt x="301" y="2807"/>
                    </a:cubicBezTo>
                    <a:lnTo>
                      <a:pt x="351" y="2807"/>
                    </a:lnTo>
                    <a:cubicBezTo>
                      <a:pt x="401" y="2757"/>
                      <a:pt x="426" y="2732"/>
                      <a:pt x="476" y="2682"/>
                    </a:cubicBezTo>
                    <a:cubicBezTo>
                      <a:pt x="526" y="2657"/>
                      <a:pt x="577" y="2607"/>
                      <a:pt x="602" y="2582"/>
                    </a:cubicBezTo>
                    <a:cubicBezTo>
                      <a:pt x="652" y="2557"/>
                      <a:pt x="677" y="2532"/>
                      <a:pt x="702" y="2507"/>
                    </a:cubicBezTo>
                    <a:cubicBezTo>
                      <a:pt x="702" y="2557"/>
                      <a:pt x="702" y="2607"/>
                      <a:pt x="702" y="2657"/>
                    </a:cubicBezTo>
                    <a:cubicBezTo>
                      <a:pt x="702" y="2757"/>
                      <a:pt x="702" y="2857"/>
                      <a:pt x="702" y="2933"/>
                    </a:cubicBezTo>
                    <a:cubicBezTo>
                      <a:pt x="702" y="2958"/>
                      <a:pt x="702" y="2983"/>
                      <a:pt x="727" y="2983"/>
                    </a:cubicBezTo>
                    <a:cubicBezTo>
                      <a:pt x="752" y="2983"/>
                      <a:pt x="777" y="2958"/>
                      <a:pt x="777" y="2958"/>
                    </a:cubicBezTo>
                    <a:cubicBezTo>
                      <a:pt x="777" y="2782"/>
                      <a:pt x="802" y="2607"/>
                      <a:pt x="777" y="2456"/>
                    </a:cubicBezTo>
                    <a:cubicBezTo>
                      <a:pt x="802" y="2431"/>
                      <a:pt x="802" y="2431"/>
                      <a:pt x="802" y="2431"/>
                    </a:cubicBezTo>
                    <a:cubicBezTo>
                      <a:pt x="802" y="2406"/>
                      <a:pt x="802" y="2406"/>
                      <a:pt x="802" y="2406"/>
                    </a:cubicBezTo>
                    <a:cubicBezTo>
                      <a:pt x="852" y="2381"/>
                      <a:pt x="877" y="2356"/>
                      <a:pt x="902" y="2331"/>
                    </a:cubicBezTo>
                    <a:cubicBezTo>
                      <a:pt x="952" y="2281"/>
                      <a:pt x="1003" y="2231"/>
                      <a:pt x="1028" y="2206"/>
                    </a:cubicBezTo>
                    <a:lnTo>
                      <a:pt x="1053" y="2181"/>
                    </a:lnTo>
                    <a:cubicBezTo>
                      <a:pt x="1053" y="2206"/>
                      <a:pt x="1053" y="2231"/>
                      <a:pt x="1078" y="2256"/>
                    </a:cubicBezTo>
                    <a:cubicBezTo>
                      <a:pt x="1078" y="2281"/>
                      <a:pt x="1103" y="2306"/>
                      <a:pt x="1103" y="2331"/>
                    </a:cubicBezTo>
                    <a:cubicBezTo>
                      <a:pt x="1128" y="2356"/>
                      <a:pt x="1128" y="2381"/>
                      <a:pt x="1128" y="2406"/>
                    </a:cubicBezTo>
                    <a:cubicBezTo>
                      <a:pt x="1153" y="2431"/>
                      <a:pt x="1153" y="2456"/>
                      <a:pt x="1178" y="2482"/>
                    </a:cubicBezTo>
                    <a:cubicBezTo>
                      <a:pt x="1178" y="2507"/>
                      <a:pt x="1178" y="2532"/>
                      <a:pt x="1203" y="2557"/>
                    </a:cubicBezTo>
                    <a:cubicBezTo>
                      <a:pt x="1203" y="2582"/>
                      <a:pt x="1228" y="2607"/>
                      <a:pt x="1228" y="2632"/>
                    </a:cubicBezTo>
                    <a:cubicBezTo>
                      <a:pt x="1228" y="2632"/>
                      <a:pt x="1253" y="2657"/>
                      <a:pt x="1253" y="2682"/>
                    </a:cubicBezTo>
                    <a:cubicBezTo>
                      <a:pt x="1253" y="2682"/>
                      <a:pt x="1253" y="2707"/>
                      <a:pt x="1278" y="2707"/>
                    </a:cubicBezTo>
                    <a:cubicBezTo>
                      <a:pt x="1278" y="2720"/>
                      <a:pt x="1285" y="2726"/>
                      <a:pt x="1291" y="2726"/>
                    </a:cubicBezTo>
                    <a:cubicBezTo>
                      <a:pt x="1297" y="2726"/>
                      <a:pt x="1303" y="2720"/>
                      <a:pt x="1303" y="2707"/>
                    </a:cubicBezTo>
                    <a:cubicBezTo>
                      <a:pt x="1328" y="2707"/>
                      <a:pt x="1353" y="2682"/>
                      <a:pt x="1353" y="2682"/>
                    </a:cubicBezTo>
                    <a:cubicBezTo>
                      <a:pt x="1379" y="2657"/>
                      <a:pt x="1379" y="2657"/>
                      <a:pt x="1404" y="2657"/>
                    </a:cubicBezTo>
                    <a:cubicBezTo>
                      <a:pt x="1429" y="2632"/>
                      <a:pt x="1429" y="2607"/>
                      <a:pt x="1454" y="2607"/>
                    </a:cubicBezTo>
                    <a:cubicBezTo>
                      <a:pt x="1479" y="2582"/>
                      <a:pt x="1479" y="2582"/>
                      <a:pt x="1504" y="2557"/>
                    </a:cubicBezTo>
                    <a:cubicBezTo>
                      <a:pt x="1529" y="2557"/>
                      <a:pt x="1554" y="2532"/>
                      <a:pt x="1554" y="2532"/>
                    </a:cubicBezTo>
                    <a:cubicBezTo>
                      <a:pt x="1579" y="2507"/>
                      <a:pt x="1604" y="2482"/>
                      <a:pt x="1604" y="2482"/>
                    </a:cubicBezTo>
                    <a:cubicBezTo>
                      <a:pt x="1629" y="2456"/>
                      <a:pt x="1654" y="2456"/>
                      <a:pt x="1679" y="2431"/>
                    </a:cubicBezTo>
                    <a:cubicBezTo>
                      <a:pt x="1679" y="2456"/>
                      <a:pt x="1679" y="2507"/>
                      <a:pt x="1704" y="2532"/>
                    </a:cubicBezTo>
                    <a:cubicBezTo>
                      <a:pt x="1704" y="2607"/>
                      <a:pt x="1729" y="2657"/>
                      <a:pt x="1754" y="2732"/>
                    </a:cubicBezTo>
                    <a:cubicBezTo>
                      <a:pt x="1754" y="2732"/>
                      <a:pt x="1754" y="2757"/>
                      <a:pt x="1754" y="2757"/>
                    </a:cubicBezTo>
                    <a:lnTo>
                      <a:pt x="1729" y="2757"/>
                    </a:lnTo>
                    <a:cubicBezTo>
                      <a:pt x="1704" y="2782"/>
                      <a:pt x="1704" y="2832"/>
                      <a:pt x="1679" y="2857"/>
                    </a:cubicBezTo>
                    <a:cubicBezTo>
                      <a:pt x="1654" y="2883"/>
                      <a:pt x="1654" y="2933"/>
                      <a:pt x="1629" y="2983"/>
                    </a:cubicBezTo>
                    <a:cubicBezTo>
                      <a:pt x="1604" y="3008"/>
                      <a:pt x="1579" y="3033"/>
                      <a:pt x="1579" y="3083"/>
                    </a:cubicBezTo>
                    <a:cubicBezTo>
                      <a:pt x="1554" y="3133"/>
                      <a:pt x="1529" y="3158"/>
                      <a:pt x="1504" y="3208"/>
                    </a:cubicBezTo>
                    <a:cubicBezTo>
                      <a:pt x="1504" y="3233"/>
                      <a:pt x="1479" y="3233"/>
                      <a:pt x="1504" y="3258"/>
                    </a:cubicBezTo>
                    <a:cubicBezTo>
                      <a:pt x="1504" y="3258"/>
                      <a:pt x="1504" y="3284"/>
                      <a:pt x="1529" y="3284"/>
                    </a:cubicBezTo>
                    <a:cubicBezTo>
                      <a:pt x="1541" y="3296"/>
                      <a:pt x="1554" y="3302"/>
                      <a:pt x="1566" y="3302"/>
                    </a:cubicBezTo>
                    <a:cubicBezTo>
                      <a:pt x="1579" y="3302"/>
                      <a:pt x="1592" y="3296"/>
                      <a:pt x="1604" y="3284"/>
                    </a:cubicBezTo>
                    <a:cubicBezTo>
                      <a:pt x="1629" y="3233"/>
                      <a:pt x="1654" y="3208"/>
                      <a:pt x="1679" y="3183"/>
                    </a:cubicBezTo>
                    <a:cubicBezTo>
                      <a:pt x="1679" y="3158"/>
                      <a:pt x="1704" y="3133"/>
                      <a:pt x="1704" y="3083"/>
                    </a:cubicBezTo>
                    <a:cubicBezTo>
                      <a:pt x="1729" y="3033"/>
                      <a:pt x="1754" y="2983"/>
                      <a:pt x="1780" y="2933"/>
                    </a:cubicBezTo>
                    <a:cubicBezTo>
                      <a:pt x="1805" y="3008"/>
                      <a:pt x="1830" y="3058"/>
                      <a:pt x="1830" y="3108"/>
                    </a:cubicBezTo>
                    <a:cubicBezTo>
                      <a:pt x="1855" y="3183"/>
                      <a:pt x="1855" y="3258"/>
                      <a:pt x="1880" y="3309"/>
                    </a:cubicBezTo>
                    <a:cubicBezTo>
                      <a:pt x="1880" y="3334"/>
                      <a:pt x="1880" y="3384"/>
                      <a:pt x="1880" y="3409"/>
                    </a:cubicBezTo>
                    <a:cubicBezTo>
                      <a:pt x="1880" y="3434"/>
                      <a:pt x="1905" y="3459"/>
                      <a:pt x="1905" y="3484"/>
                    </a:cubicBezTo>
                    <a:cubicBezTo>
                      <a:pt x="1905" y="3509"/>
                      <a:pt x="1930" y="3534"/>
                      <a:pt x="1955" y="3534"/>
                    </a:cubicBezTo>
                    <a:cubicBezTo>
                      <a:pt x="1980" y="3534"/>
                      <a:pt x="2005" y="3509"/>
                      <a:pt x="2005" y="3484"/>
                    </a:cubicBezTo>
                    <a:cubicBezTo>
                      <a:pt x="2005" y="3409"/>
                      <a:pt x="1980" y="3359"/>
                      <a:pt x="1980" y="3309"/>
                    </a:cubicBezTo>
                    <a:cubicBezTo>
                      <a:pt x="1980" y="3233"/>
                      <a:pt x="1955" y="3183"/>
                      <a:pt x="1955" y="3108"/>
                    </a:cubicBezTo>
                    <a:cubicBezTo>
                      <a:pt x="1930" y="3033"/>
                      <a:pt x="1905" y="2958"/>
                      <a:pt x="1905" y="2883"/>
                    </a:cubicBezTo>
                    <a:lnTo>
                      <a:pt x="1905" y="2883"/>
                    </a:lnTo>
                    <a:cubicBezTo>
                      <a:pt x="1955" y="2908"/>
                      <a:pt x="2005" y="2958"/>
                      <a:pt x="2055" y="2983"/>
                    </a:cubicBezTo>
                    <a:cubicBezTo>
                      <a:pt x="2130" y="3033"/>
                      <a:pt x="2231" y="3083"/>
                      <a:pt x="2306" y="3133"/>
                    </a:cubicBezTo>
                    <a:cubicBezTo>
                      <a:pt x="2331" y="3133"/>
                      <a:pt x="2356" y="3133"/>
                      <a:pt x="2381" y="3108"/>
                    </a:cubicBezTo>
                    <a:cubicBezTo>
                      <a:pt x="2406" y="3083"/>
                      <a:pt x="2381" y="3058"/>
                      <a:pt x="2356" y="3033"/>
                    </a:cubicBezTo>
                    <a:cubicBezTo>
                      <a:pt x="2281" y="2983"/>
                      <a:pt x="2181" y="2933"/>
                      <a:pt x="2105" y="2857"/>
                    </a:cubicBezTo>
                    <a:cubicBezTo>
                      <a:pt x="2030" y="2807"/>
                      <a:pt x="1955" y="2757"/>
                      <a:pt x="1855" y="2732"/>
                    </a:cubicBezTo>
                    <a:cubicBezTo>
                      <a:pt x="1830" y="2632"/>
                      <a:pt x="1805" y="2532"/>
                      <a:pt x="1780" y="2456"/>
                    </a:cubicBezTo>
                    <a:cubicBezTo>
                      <a:pt x="1805" y="2456"/>
                      <a:pt x="1830" y="2482"/>
                      <a:pt x="1855" y="2482"/>
                    </a:cubicBezTo>
                    <a:cubicBezTo>
                      <a:pt x="1905" y="2482"/>
                      <a:pt x="1980" y="2507"/>
                      <a:pt x="2030" y="2507"/>
                    </a:cubicBezTo>
                    <a:cubicBezTo>
                      <a:pt x="2055" y="2532"/>
                      <a:pt x="2080" y="2532"/>
                      <a:pt x="2105" y="2532"/>
                    </a:cubicBezTo>
                    <a:lnTo>
                      <a:pt x="2181" y="2557"/>
                    </a:lnTo>
                    <a:cubicBezTo>
                      <a:pt x="2206" y="2557"/>
                      <a:pt x="2206" y="2582"/>
                      <a:pt x="2231" y="2582"/>
                    </a:cubicBezTo>
                    <a:lnTo>
                      <a:pt x="2331" y="2582"/>
                    </a:lnTo>
                    <a:cubicBezTo>
                      <a:pt x="2338" y="2589"/>
                      <a:pt x="2346" y="2592"/>
                      <a:pt x="2352" y="2592"/>
                    </a:cubicBezTo>
                    <a:cubicBezTo>
                      <a:pt x="2368" y="2592"/>
                      <a:pt x="2381" y="2574"/>
                      <a:pt x="2381" y="2557"/>
                    </a:cubicBezTo>
                    <a:cubicBezTo>
                      <a:pt x="2381" y="2532"/>
                      <a:pt x="2381" y="2532"/>
                      <a:pt x="2356" y="2532"/>
                    </a:cubicBezTo>
                    <a:cubicBezTo>
                      <a:pt x="2356" y="2406"/>
                      <a:pt x="2331" y="2306"/>
                      <a:pt x="2306" y="2206"/>
                    </a:cubicBezTo>
                    <a:cubicBezTo>
                      <a:pt x="2281" y="2156"/>
                      <a:pt x="2281" y="2131"/>
                      <a:pt x="2256" y="2080"/>
                    </a:cubicBezTo>
                    <a:cubicBezTo>
                      <a:pt x="2256" y="2080"/>
                      <a:pt x="2256" y="2055"/>
                      <a:pt x="2256" y="2055"/>
                    </a:cubicBezTo>
                    <a:cubicBezTo>
                      <a:pt x="2331" y="2080"/>
                      <a:pt x="2431" y="2106"/>
                      <a:pt x="2506" y="2131"/>
                    </a:cubicBezTo>
                    <a:cubicBezTo>
                      <a:pt x="2556" y="2131"/>
                      <a:pt x="2582" y="2156"/>
                      <a:pt x="2632" y="2156"/>
                    </a:cubicBezTo>
                    <a:cubicBezTo>
                      <a:pt x="2632" y="2156"/>
                      <a:pt x="2632" y="2156"/>
                      <a:pt x="2632" y="2181"/>
                    </a:cubicBezTo>
                    <a:cubicBezTo>
                      <a:pt x="2682" y="2256"/>
                      <a:pt x="2707" y="2331"/>
                      <a:pt x="2757" y="2431"/>
                    </a:cubicBezTo>
                    <a:cubicBezTo>
                      <a:pt x="2782" y="2456"/>
                      <a:pt x="2807" y="2507"/>
                      <a:pt x="2832" y="2532"/>
                    </a:cubicBezTo>
                    <a:cubicBezTo>
                      <a:pt x="2857" y="2582"/>
                      <a:pt x="2882" y="2632"/>
                      <a:pt x="2932" y="2682"/>
                    </a:cubicBezTo>
                    <a:cubicBezTo>
                      <a:pt x="2932" y="2707"/>
                      <a:pt x="2957" y="2707"/>
                      <a:pt x="2983" y="2707"/>
                    </a:cubicBezTo>
                    <a:cubicBezTo>
                      <a:pt x="2983" y="2682"/>
                      <a:pt x="3008" y="2657"/>
                      <a:pt x="2983" y="2657"/>
                    </a:cubicBezTo>
                    <a:cubicBezTo>
                      <a:pt x="2932" y="2557"/>
                      <a:pt x="2882" y="2482"/>
                      <a:pt x="2832" y="2381"/>
                    </a:cubicBezTo>
                    <a:cubicBezTo>
                      <a:pt x="2807" y="2331"/>
                      <a:pt x="2757" y="2256"/>
                      <a:pt x="2732" y="2181"/>
                    </a:cubicBezTo>
                    <a:lnTo>
                      <a:pt x="2732" y="2181"/>
                    </a:lnTo>
                    <a:cubicBezTo>
                      <a:pt x="2782" y="2206"/>
                      <a:pt x="2832" y="2231"/>
                      <a:pt x="2882" y="2231"/>
                    </a:cubicBezTo>
                    <a:cubicBezTo>
                      <a:pt x="2957" y="2256"/>
                      <a:pt x="3008" y="2281"/>
                      <a:pt x="3058" y="2306"/>
                    </a:cubicBezTo>
                    <a:cubicBezTo>
                      <a:pt x="3108" y="2306"/>
                      <a:pt x="3158" y="2331"/>
                      <a:pt x="3208" y="2331"/>
                    </a:cubicBezTo>
                    <a:cubicBezTo>
                      <a:pt x="3223" y="2338"/>
                      <a:pt x="3235" y="2342"/>
                      <a:pt x="3246" y="2342"/>
                    </a:cubicBezTo>
                    <a:cubicBezTo>
                      <a:pt x="3273" y="2342"/>
                      <a:pt x="3291" y="2324"/>
                      <a:pt x="3308" y="2306"/>
                    </a:cubicBezTo>
                    <a:cubicBezTo>
                      <a:pt x="3308" y="2281"/>
                      <a:pt x="3308" y="2231"/>
                      <a:pt x="3283" y="2206"/>
                    </a:cubicBezTo>
                    <a:cubicBezTo>
                      <a:pt x="3208" y="2181"/>
                      <a:pt x="3158" y="2156"/>
                      <a:pt x="3083" y="2131"/>
                    </a:cubicBezTo>
                    <a:cubicBezTo>
                      <a:pt x="3033" y="2131"/>
                      <a:pt x="2957" y="2106"/>
                      <a:pt x="2907" y="2080"/>
                    </a:cubicBezTo>
                    <a:cubicBezTo>
                      <a:pt x="2882" y="2080"/>
                      <a:pt x="2882" y="2080"/>
                      <a:pt x="2857" y="2055"/>
                    </a:cubicBezTo>
                    <a:cubicBezTo>
                      <a:pt x="2907" y="2055"/>
                      <a:pt x="2957" y="2030"/>
                      <a:pt x="3008" y="2005"/>
                    </a:cubicBezTo>
                    <a:cubicBezTo>
                      <a:pt x="3133" y="1980"/>
                      <a:pt x="3233" y="1930"/>
                      <a:pt x="3358" y="1880"/>
                    </a:cubicBezTo>
                    <a:cubicBezTo>
                      <a:pt x="3384" y="1880"/>
                      <a:pt x="3409" y="1830"/>
                      <a:pt x="3384" y="1805"/>
                    </a:cubicBezTo>
                    <a:cubicBezTo>
                      <a:pt x="3384" y="1780"/>
                      <a:pt x="3384" y="1755"/>
                      <a:pt x="3358" y="1755"/>
                    </a:cubicBezTo>
                    <a:cubicBezTo>
                      <a:pt x="3358" y="1730"/>
                      <a:pt x="3333" y="1730"/>
                      <a:pt x="3308" y="1730"/>
                    </a:cubicBezTo>
                    <a:cubicBezTo>
                      <a:pt x="3183" y="1780"/>
                      <a:pt x="3083" y="1805"/>
                      <a:pt x="2983" y="1855"/>
                    </a:cubicBezTo>
                    <a:cubicBezTo>
                      <a:pt x="2857" y="1880"/>
                      <a:pt x="2757" y="1930"/>
                      <a:pt x="2657" y="1980"/>
                    </a:cubicBezTo>
                    <a:lnTo>
                      <a:pt x="2607" y="1980"/>
                    </a:lnTo>
                    <a:cubicBezTo>
                      <a:pt x="2582" y="1980"/>
                      <a:pt x="2556" y="1955"/>
                      <a:pt x="2531" y="1955"/>
                    </a:cubicBezTo>
                    <a:cubicBezTo>
                      <a:pt x="2456" y="1930"/>
                      <a:pt x="2381" y="1905"/>
                      <a:pt x="2306" y="1880"/>
                    </a:cubicBezTo>
                    <a:cubicBezTo>
                      <a:pt x="2331" y="1880"/>
                      <a:pt x="2356" y="1855"/>
                      <a:pt x="2406" y="1855"/>
                    </a:cubicBezTo>
                    <a:cubicBezTo>
                      <a:pt x="2431" y="1830"/>
                      <a:pt x="2481" y="1805"/>
                      <a:pt x="2506" y="1780"/>
                    </a:cubicBezTo>
                    <a:cubicBezTo>
                      <a:pt x="2556" y="1755"/>
                      <a:pt x="2607" y="1730"/>
                      <a:pt x="2657" y="1705"/>
                    </a:cubicBezTo>
                    <a:cubicBezTo>
                      <a:pt x="2682" y="1679"/>
                      <a:pt x="2732" y="1654"/>
                      <a:pt x="2757" y="1629"/>
                    </a:cubicBezTo>
                    <a:cubicBezTo>
                      <a:pt x="2782" y="1629"/>
                      <a:pt x="2782" y="1629"/>
                      <a:pt x="2807" y="1604"/>
                    </a:cubicBezTo>
                    <a:cubicBezTo>
                      <a:pt x="2807" y="1579"/>
                      <a:pt x="2832" y="1554"/>
                      <a:pt x="2807" y="1529"/>
                    </a:cubicBezTo>
                    <a:cubicBezTo>
                      <a:pt x="2807" y="1504"/>
                      <a:pt x="2782" y="1479"/>
                      <a:pt x="2757" y="1479"/>
                    </a:cubicBezTo>
                    <a:cubicBezTo>
                      <a:pt x="2707" y="1454"/>
                      <a:pt x="2657" y="1429"/>
                      <a:pt x="2607" y="1429"/>
                    </a:cubicBezTo>
                    <a:cubicBezTo>
                      <a:pt x="2556" y="1404"/>
                      <a:pt x="2506" y="1404"/>
                      <a:pt x="2481" y="1379"/>
                    </a:cubicBezTo>
                    <a:cubicBezTo>
                      <a:pt x="2431" y="1354"/>
                      <a:pt x="2381" y="1354"/>
                      <a:pt x="2356" y="1329"/>
                    </a:cubicBezTo>
                    <a:cubicBezTo>
                      <a:pt x="2306" y="1304"/>
                      <a:pt x="2281" y="1278"/>
                      <a:pt x="2231" y="1278"/>
                    </a:cubicBezTo>
                    <a:cubicBezTo>
                      <a:pt x="2206" y="1253"/>
                      <a:pt x="2181" y="1253"/>
                      <a:pt x="2155" y="1228"/>
                    </a:cubicBezTo>
                    <a:cubicBezTo>
                      <a:pt x="2155" y="1228"/>
                      <a:pt x="2155" y="1203"/>
                      <a:pt x="2181" y="1203"/>
                    </a:cubicBezTo>
                    <a:cubicBezTo>
                      <a:pt x="2231" y="1178"/>
                      <a:pt x="2256" y="1128"/>
                      <a:pt x="2306" y="1078"/>
                    </a:cubicBezTo>
                    <a:cubicBezTo>
                      <a:pt x="2356" y="1053"/>
                      <a:pt x="2381" y="1028"/>
                      <a:pt x="2406" y="1003"/>
                    </a:cubicBezTo>
                    <a:cubicBezTo>
                      <a:pt x="2406" y="1028"/>
                      <a:pt x="2431" y="1028"/>
                      <a:pt x="2431" y="1028"/>
                    </a:cubicBezTo>
                    <a:cubicBezTo>
                      <a:pt x="2506" y="1053"/>
                      <a:pt x="2607" y="1078"/>
                      <a:pt x="2682" y="1103"/>
                    </a:cubicBezTo>
                    <a:cubicBezTo>
                      <a:pt x="2782" y="1128"/>
                      <a:pt x="2857" y="1153"/>
                      <a:pt x="2957" y="1178"/>
                    </a:cubicBezTo>
                    <a:cubicBezTo>
                      <a:pt x="2983" y="1178"/>
                      <a:pt x="3033" y="1178"/>
                      <a:pt x="3033" y="1128"/>
                    </a:cubicBezTo>
                    <a:cubicBezTo>
                      <a:pt x="3033" y="1103"/>
                      <a:pt x="3033" y="1053"/>
                      <a:pt x="2983" y="1053"/>
                    </a:cubicBezTo>
                    <a:cubicBezTo>
                      <a:pt x="2907" y="1028"/>
                      <a:pt x="2807" y="1003"/>
                      <a:pt x="2732" y="978"/>
                    </a:cubicBezTo>
                    <a:cubicBezTo>
                      <a:pt x="2657" y="953"/>
                      <a:pt x="2607" y="928"/>
                      <a:pt x="2531" y="903"/>
                    </a:cubicBezTo>
                    <a:cubicBezTo>
                      <a:pt x="2556" y="903"/>
                      <a:pt x="2582" y="877"/>
                      <a:pt x="2607" y="852"/>
                    </a:cubicBezTo>
                    <a:cubicBezTo>
                      <a:pt x="2632" y="852"/>
                      <a:pt x="2632" y="827"/>
                      <a:pt x="2657" y="802"/>
                    </a:cubicBezTo>
                    <a:cubicBezTo>
                      <a:pt x="2682" y="777"/>
                      <a:pt x="2707" y="777"/>
                      <a:pt x="2732" y="752"/>
                    </a:cubicBezTo>
                    <a:cubicBezTo>
                      <a:pt x="2782" y="727"/>
                      <a:pt x="2832" y="677"/>
                      <a:pt x="2857" y="652"/>
                    </a:cubicBezTo>
                    <a:cubicBezTo>
                      <a:pt x="2882" y="627"/>
                      <a:pt x="2882" y="602"/>
                      <a:pt x="2857" y="577"/>
                    </a:cubicBezTo>
                    <a:lnTo>
                      <a:pt x="2807" y="577"/>
                    </a:lnTo>
                    <a:cubicBezTo>
                      <a:pt x="2757" y="627"/>
                      <a:pt x="2732" y="652"/>
                      <a:pt x="2682" y="677"/>
                    </a:cubicBezTo>
                    <a:cubicBezTo>
                      <a:pt x="2632" y="727"/>
                      <a:pt x="2582" y="777"/>
                      <a:pt x="2531" y="802"/>
                    </a:cubicBezTo>
                    <a:cubicBezTo>
                      <a:pt x="2531" y="827"/>
                      <a:pt x="2531" y="827"/>
                      <a:pt x="2506" y="827"/>
                    </a:cubicBezTo>
                    <a:cubicBezTo>
                      <a:pt x="2506" y="802"/>
                      <a:pt x="2506" y="752"/>
                      <a:pt x="2506" y="702"/>
                    </a:cubicBezTo>
                    <a:cubicBezTo>
                      <a:pt x="2506" y="627"/>
                      <a:pt x="2506" y="527"/>
                      <a:pt x="2531" y="426"/>
                    </a:cubicBezTo>
                    <a:cubicBezTo>
                      <a:pt x="2531" y="401"/>
                      <a:pt x="2481" y="376"/>
                      <a:pt x="2456" y="376"/>
                    </a:cubicBezTo>
                    <a:cubicBezTo>
                      <a:pt x="2431" y="376"/>
                      <a:pt x="2381" y="401"/>
                      <a:pt x="2381" y="426"/>
                    </a:cubicBezTo>
                    <a:cubicBezTo>
                      <a:pt x="2381" y="527"/>
                      <a:pt x="2381" y="602"/>
                      <a:pt x="2381" y="702"/>
                    </a:cubicBezTo>
                    <a:cubicBezTo>
                      <a:pt x="2381" y="777"/>
                      <a:pt x="2381" y="852"/>
                      <a:pt x="2381" y="928"/>
                    </a:cubicBezTo>
                    <a:cubicBezTo>
                      <a:pt x="2381" y="953"/>
                      <a:pt x="2381" y="953"/>
                      <a:pt x="2381" y="953"/>
                    </a:cubicBezTo>
                    <a:cubicBezTo>
                      <a:pt x="2331" y="978"/>
                      <a:pt x="2306" y="1003"/>
                      <a:pt x="2256" y="1053"/>
                    </a:cubicBezTo>
                    <a:cubicBezTo>
                      <a:pt x="2231" y="1078"/>
                      <a:pt x="2181" y="1128"/>
                      <a:pt x="2130" y="1153"/>
                    </a:cubicBezTo>
                    <a:cubicBezTo>
                      <a:pt x="2130" y="1153"/>
                      <a:pt x="2130" y="1128"/>
                      <a:pt x="2130" y="1128"/>
                    </a:cubicBezTo>
                    <a:cubicBezTo>
                      <a:pt x="2130" y="1078"/>
                      <a:pt x="2105" y="1028"/>
                      <a:pt x="2105" y="978"/>
                    </a:cubicBezTo>
                    <a:cubicBezTo>
                      <a:pt x="2105" y="928"/>
                      <a:pt x="2080" y="877"/>
                      <a:pt x="2080" y="827"/>
                    </a:cubicBezTo>
                    <a:cubicBezTo>
                      <a:pt x="2055" y="802"/>
                      <a:pt x="2055" y="777"/>
                      <a:pt x="2055" y="752"/>
                    </a:cubicBezTo>
                    <a:cubicBezTo>
                      <a:pt x="2055" y="727"/>
                      <a:pt x="2055" y="702"/>
                      <a:pt x="2055" y="702"/>
                    </a:cubicBezTo>
                    <a:cubicBezTo>
                      <a:pt x="2055" y="677"/>
                      <a:pt x="2030" y="677"/>
                      <a:pt x="2030" y="677"/>
                    </a:cubicBezTo>
                    <a:cubicBezTo>
                      <a:pt x="2030" y="652"/>
                      <a:pt x="2005" y="652"/>
                      <a:pt x="1980" y="652"/>
                    </a:cubicBezTo>
                    <a:lnTo>
                      <a:pt x="1955" y="652"/>
                    </a:lnTo>
                    <a:cubicBezTo>
                      <a:pt x="1930" y="652"/>
                      <a:pt x="1905" y="677"/>
                      <a:pt x="1880" y="702"/>
                    </a:cubicBezTo>
                    <a:cubicBezTo>
                      <a:pt x="1855" y="702"/>
                      <a:pt x="1830" y="727"/>
                      <a:pt x="1805" y="752"/>
                    </a:cubicBezTo>
                    <a:cubicBezTo>
                      <a:pt x="1780" y="777"/>
                      <a:pt x="1754" y="802"/>
                      <a:pt x="1729" y="827"/>
                    </a:cubicBezTo>
                    <a:cubicBezTo>
                      <a:pt x="1704" y="852"/>
                      <a:pt x="1679" y="877"/>
                      <a:pt x="1654" y="903"/>
                    </a:cubicBezTo>
                    <a:cubicBezTo>
                      <a:pt x="1629" y="903"/>
                      <a:pt x="1629" y="928"/>
                      <a:pt x="1604" y="953"/>
                    </a:cubicBezTo>
                    <a:cubicBezTo>
                      <a:pt x="1579" y="978"/>
                      <a:pt x="1554" y="978"/>
                      <a:pt x="1554" y="1003"/>
                    </a:cubicBezTo>
                    <a:cubicBezTo>
                      <a:pt x="1529" y="1028"/>
                      <a:pt x="1504" y="1053"/>
                      <a:pt x="1479" y="1078"/>
                    </a:cubicBezTo>
                    <a:cubicBezTo>
                      <a:pt x="1454" y="1053"/>
                      <a:pt x="1454" y="1053"/>
                      <a:pt x="1454" y="1028"/>
                    </a:cubicBezTo>
                    <a:cubicBezTo>
                      <a:pt x="1429" y="953"/>
                      <a:pt x="1429" y="903"/>
                      <a:pt x="1429" y="827"/>
                    </a:cubicBezTo>
                    <a:cubicBezTo>
                      <a:pt x="1404" y="802"/>
                      <a:pt x="1404" y="777"/>
                      <a:pt x="1404" y="752"/>
                    </a:cubicBezTo>
                    <a:cubicBezTo>
                      <a:pt x="1404" y="752"/>
                      <a:pt x="1429" y="752"/>
                      <a:pt x="1429" y="727"/>
                    </a:cubicBezTo>
                    <a:cubicBezTo>
                      <a:pt x="1454" y="677"/>
                      <a:pt x="1479" y="627"/>
                      <a:pt x="1504" y="577"/>
                    </a:cubicBezTo>
                    <a:cubicBezTo>
                      <a:pt x="1529" y="527"/>
                      <a:pt x="1554" y="476"/>
                      <a:pt x="1579" y="401"/>
                    </a:cubicBezTo>
                    <a:cubicBezTo>
                      <a:pt x="1604" y="351"/>
                      <a:pt x="1629" y="301"/>
                      <a:pt x="1629" y="251"/>
                    </a:cubicBezTo>
                    <a:cubicBezTo>
                      <a:pt x="1654" y="176"/>
                      <a:pt x="1679" y="126"/>
                      <a:pt x="1704" y="50"/>
                    </a:cubicBezTo>
                    <a:cubicBezTo>
                      <a:pt x="1704" y="25"/>
                      <a:pt x="1704"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40;p38"/>
              <p:cNvSpPr/>
              <p:nvPr/>
            </p:nvSpPr>
            <p:spPr>
              <a:xfrm>
                <a:off x="4929975" y="1156675"/>
                <a:ext cx="61425" cy="58900"/>
              </a:xfrm>
              <a:custGeom>
                <a:avLst/>
                <a:gdLst/>
                <a:ahLst/>
                <a:cxnLst/>
                <a:rect l="l" t="t" r="r" b="b"/>
                <a:pathLst>
                  <a:path w="2457" h="2356" extrusionOk="0">
                    <a:moveTo>
                      <a:pt x="1028" y="476"/>
                    </a:moveTo>
                    <a:cubicBezTo>
                      <a:pt x="1078" y="476"/>
                      <a:pt x="1129" y="501"/>
                      <a:pt x="1204" y="526"/>
                    </a:cubicBezTo>
                    <a:cubicBezTo>
                      <a:pt x="1254" y="551"/>
                      <a:pt x="1304" y="576"/>
                      <a:pt x="1379" y="602"/>
                    </a:cubicBezTo>
                    <a:lnTo>
                      <a:pt x="1354" y="602"/>
                    </a:lnTo>
                    <a:cubicBezTo>
                      <a:pt x="1329" y="652"/>
                      <a:pt x="1279" y="677"/>
                      <a:pt x="1229" y="727"/>
                    </a:cubicBezTo>
                    <a:cubicBezTo>
                      <a:pt x="1179" y="777"/>
                      <a:pt x="1129" y="802"/>
                      <a:pt x="1078" y="852"/>
                    </a:cubicBezTo>
                    <a:cubicBezTo>
                      <a:pt x="1078" y="852"/>
                      <a:pt x="1053" y="877"/>
                      <a:pt x="1053" y="877"/>
                    </a:cubicBezTo>
                    <a:lnTo>
                      <a:pt x="978" y="877"/>
                    </a:lnTo>
                    <a:cubicBezTo>
                      <a:pt x="903" y="852"/>
                      <a:pt x="853" y="827"/>
                      <a:pt x="803" y="827"/>
                    </a:cubicBezTo>
                    <a:cubicBezTo>
                      <a:pt x="753" y="802"/>
                      <a:pt x="703" y="777"/>
                      <a:pt x="652" y="777"/>
                    </a:cubicBezTo>
                    <a:cubicBezTo>
                      <a:pt x="627" y="777"/>
                      <a:pt x="627" y="752"/>
                      <a:pt x="602" y="752"/>
                    </a:cubicBezTo>
                    <a:cubicBezTo>
                      <a:pt x="627" y="752"/>
                      <a:pt x="652" y="727"/>
                      <a:pt x="652" y="727"/>
                    </a:cubicBezTo>
                    <a:cubicBezTo>
                      <a:pt x="677" y="702"/>
                      <a:pt x="703" y="702"/>
                      <a:pt x="703" y="677"/>
                    </a:cubicBezTo>
                    <a:cubicBezTo>
                      <a:pt x="728" y="652"/>
                      <a:pt x="753" y="627"/>
                      <a:pt x="778" y="627"/>
                    </a:cubicBezTo>
                    <a:cubicBezTo>
                      <a:pt x="828" y="602"/>
                      <a:pt x="878" y="551"/>
                      <a:pt x="928" y="526"/>
                    </a:cubicBezTo>
                    <a:cubicBezTo>
                      <a:pt x="928" y="526"/>
                      <a:pt x="953" y="526"/>
                      <a:pt x="978" y="501"/>
                    </a:cubicBezTo>
                    <a:cubicBezTo>
                      <a:pt x="1003" y="501"/>
                      <a:pt x="1003" y="476"/>
                      <a:pt x="1028" y="476"/>
                    </a:cubicBezTo>
                    <a:close/>
                    <a:moveTo>
                      <a:pt x="1479" y="627"/>
                    </a:moveTo>
                    <a:cubicBezTo>
                      <a:pt x="1505" y="627"/>
                      <a:pt x="1505" y="627"/>
                      <a:pt x="1505" y="652"/>
                    </a:cubicBezTo>
                    <a:cubicBezTo>
                      <a:pt x="1530" y="702"/>
                      <a:pt x="1530" y="752"/>
                      <a:pt x="1555" y="802"/>
                    </a:cubicBezTo>
                    <a:cubicBezTo>
                      <a:pt x="1580" y="927"/>
                      <a:pt x="1605" y="1053"/>
                      <a:pt x="1630" y="1178"/>
                    </a:cubicBezTo>
                    <a:cubicBezTo>
                      <a:pt x="1605" y="1178"/>
                      <a:pt x="1605" y="1203"/>
                      <a:pt x="1605" y="1203"/>
                    </a:cubicBezTo>
                    <a:cubicBezTo>
                      <a:pt x="1580" y="1228"/>
                      <a:pt x="1555" y="1253"/>
                      <a:pt x="1530" y="1253"/>
                    </a:cubicBezTo>
                    <a:cubicBezTo>
                      <a:pt x="1530" y="1278"/>
                      <a:pt x="1530" y="1278"/>
                      <a:pt x="1505" y="1278"/>
                    </a:cubicBezTo>
                    <a:cubicBezTo>
                      <a:pt x="1505" y="1303"/>
                      <a:pt x="1505" y="1303"/>
                      <a:pt x="1479" y="1303"/>
                    </a:cubicBezTo>
                    <a:cubicBezTo>
                      <a:pt x="1479" y="1328"/>
                      <a:pt x="1454" y="1328"/>
                      <a:pt x="1429" y="1353"/>
                    </a:cubicBezTo>
                    <a:cubicBezTo>
                      <a:pt x="1429" y="1353"/>
                      <a:pt x="1404" y="1379"/>
                      <a:pt x="1379" y="1404"/>
                    </a:cubicBezTo>
                    <a:cubicBezTo>
                      <a:pt x="1354" y="1404"/>
                      <a:pt x="1354" y="1429"/>
                      <a:pt x="1329" y="1429"/>
                    </a:cubicBezTo>
                    <a:cubicBezTo>
                      <a:pt x="1304" y="1454"/>
                      <a:pt x="1304" y="1454"/>
                      <a:pt x="1279" y="1479"/>
                    </a:cubicBezTo>
                    <a:cubicBezTo>
                      <a:pt x="1279" y="1454"/>
                      <a:pt x="1279" y="1429"/>
                      <a:pt x="1279" y="1429"/>
                    </a:cubicBezTo>
                    <a:cubicBezTo>
                      <a:pt x="1279" y="1404"/>
                      <a:pt x="1254" y="1379"/>
                      <a:pt x="1254" y="1353"/>
                    </a:cubicBezTo>
                    <a:cubicBezTo>
                      <a:pt x="1254" y="1328"/>
                      <a:pt x="1254" y="1303"/>
                      <a:pt x="1229" y="1278"/>
                    </a:cubicBezTo>
                    <a:cubicBezTo>
                      <a:pt x="1229" y="1253"/>
                      <a:pt x="1229" y="1228"/>
                      <a:pt x="1204" y="1203"/>
                    </a:cubicBezTo>
                    <a:cubicBezTo>
                      <a:pt x="1204" y="1178"/>
                      <a:pt x="1204" y="1153"/>
                      <a:pt x="1179" y="1128"/>
                    </a:cubicBezTo>
                    <a:cubicBezTo>
                      <a:pt x="1179" y="1103"/>
                      <a:pt x="1179" y="1078"/>
                      <a:pt x="1154" y="1053"/>
                    </a:cubicBezTo>
                    <a:cubicBezTo>
                      <a:pt x="1154" y="1028"/>
                      <a:pt x="1129" y="978"/>
                      <a:pt x="1129" y="952"/>
                    </a:cubicBezTo>
                    <a:cubicBezTo>
                      <a:pt x="1129" y="927"/>
                      <a:pt x="1129" y="927"/>
                      <a:pt x="1129" y="927"/>
                    </a:cubicBezTo>
                    <a:lnTo>
                      <a:pt x="1154" y="927"/>
                    </a:lnTo>
                    <a:cubicBezTo>
                      <a:pt x="1204" y="877"/>
                      <a:pt x="1254" y="827"/>
                      <a:pt x="1304" y="802"/>
                    </a:cubicBezTo>
                    <a:cubicBezTo>
                      <a:pt x="1354" y="752"/>
                      <a:pt x="1379" y="727"/>
                      <a:pt x="1429" y="677"/>
                    </a:cubicBezTo>
                    <a:cubicBezTo>
                      <a:pt x="1454" y="652"/>
                      <a:pt x="1479" y="652"/>
                      <a:pt x="1479" y="627"/>
                    </a:cubicBezTo>
                    <a:close/>
                    <a:moveTo>
                      <a:pt x="803" y="0"/>
                    </a:moveTo>
                    <a:cubicBezTo>
                      <a:pt x="828" y="25"/>
                      <a:pt x="828" y="50"/>
                      <a:pt x="853" y="100"/>
                    </a:cubicBezTo>
                    <a:cubicBezTo>
                      <a:pt x="878" y="150"/>
                      <a:pt x="903" y="201"/>
                      <a:pt x="928" y="251"/>
                    </a:cubicBezTo>
                    <a:cubicBezTo>
                      <a:pt x="953" y="276"/>
                      <a:pt x="953" y="301"/>
                      <a:pt x="978" y="326"/>
                    </a:cubicBezTo>
                    <a:cubicBezTo>
                      <a:pt x="928" y="301"/>
                      <a:pt x="878" y="276"/>
                      <a:pt x="828" y="276"/>
                    </a:cubicBezTo>
                    <a:cubicBezTo>
                      <a:pt x="778" y="251"/>
                      <a:pt x="703" y="226"/>
                      <a:pt x="652" y="201"/>
                    </a:cubicBezTo>
                    <a:lnTo>
                      <a:pt x="627" y="201"/>
                    </a:lnTo>
                    <a:cubicBezTo>
                      <a:pt x="627" y="201"/>
                      <a:pt x="627" y="201"/>
                      <a:pt x="627" y="175"/>
                    </a:cubicBezTo>
                    <a:lnTo>
                      <a:pt x="602" y="175"/>
                    </a:lnTo>
                    <a:cubicBezTo>
                      <a:pt x="577" y="125"/>
                      <a:pt x="552" y="75"/>
                      <a:pt x="527" y="25"/>
                    </a:cubicBezTo>
                    <a:lnTo>
                      <a:pt x="377" y="25"/>
                    </a:lnTo>
                    <a:cubicBezTo>
                      <a:pt x="377" y="50"/>
                      <a:pt x="377" y="75"/>
                      <a:pt x="377" y="75"/>
                    </a:cubicBezTo>
                    <a:lnTo>
                      <a:pt x="427" y="125"/>
                    </a:lnTo>
                    <a:cubicBezTo>
                      <a:pt x="377" y="125"/>
                      <a:pt x="352" y="125"/>
                      <a:pt x="302" y="100"/>
                    </a:cubicBezTo>
                    <a:cubicBezTo>
                      <a:pt x="251" y="75"/>
                      <a:pt x="226" y="75"/>
                      <a:pt x="176" y="50"/>
                    </a:cubicBezTo>
                    <a:cubicBezTo>
                      <a:pt x="101" y="75"/>
                      <a:pt x="51" y="75"/>
                      <a:pt x="1" y="75"/>
                    </a:cubicBezTo>
                    <a:cubicBezTo>
                      <a:pt x="51" y="100"/>
                      <a:pt x="76" y="125"/>
                      <a:pt x="126" y="150"/>
                    </a:cubicBezTo>
                    <a:cubicBezTo>
                      <a:pt x="151" y="175"/>
                      <a:pt x="176" y="175"/>
                      <a:pt x="226" y="175"/>
                    </a:cubicBezTo>
                    <a:cubicBezTo>
                      <a:pt x="251" y="201"/>
                      <a:pt x="276" y="201"/>
                      <a:pt x="302" y="226"/>
                    </a:cubicBezTo>
                    <a:cubicBezTo>
                      <a:pt x="327" y="226"/>
                      <a:pt x="377" y="251"/>
                      <a:pt x="402" y="251"/>
                    </a:cubicBezTo>
                    <a:cubicBezTo>
                      <a:pt x="377" y="276"/>
                      <a:pt x="352" y="276"/>
                      <a:pt x="352" y="301"/>
                    </a:cubicBezTo>
                    <a:cubicBezTo>
                      <a:pt x="276" y="351"/>
                      <a:pt x="226" y="376"/>
                      <a:pt x="151" y="426"/>
                    </a:cubicBezTo>
                    <a:cubicBezTo>
                      <a:pt x="126" y="451"/>
                      <a:pt x="126" y="501"/>
                      <a:pt x="151" y="526"/>
                    </a:cubicBezTo>
                    <a:cubicBezTo>
                      <a:pt x="151" y="526"/>
                      <a:pt x="176" y="551"/>
                      <a:pt x="176" y="551"/>
                    </a:cubicBezTo>
                    <a:lnTo>
                      <a:pt x="251" y="551"/>
                    </a:lnTo>
                    <a:cubicBezTo>
                      <a:pt x="327" y="501"/>
                      <a:pt x="402" y="451"/>
                      <a:pt x="477" y="376"/>
                    </a:cubicBezTo>
                    <a:cubicBezTo>
                      <a:pt x="502" y="351"/>
                      <a:pt x="527" y="351"/>
                      <a:pt x="577" y="326"/>
                    </a:cubicBezTo>
                    <a:cubicBezTo>
                      <a:pt x="577" y="326"/>
                      <a:pt x="577" y="326"/>
                      <a:pt x="577" y="301"/>
                    </a:cubicBezTo>
                    <a:cubicBezTo>
                      <a:pt x="602" y="326"/>
                      <a:pt x="627" y="326"/>
                      <a:pt x="652" y="326"/>
                    </a:cubicBezTo>
                    <a:cubicBezTo>
                      <a:pt x="703" y="351"/>
                      <a:pt x="778" y="376"/>
                      <a:pt x="828" y="401"/>
                    </a:cubicBezTo>
                    <a:cubicBezTo>
                      <a:pt x="853" y="401"/>
                      <a:pt x="903" y="426"/>
                      <a:pt x="928" y="426"/>
                    </a:cubicBezTo>
                    <a:cubicBezTo>
                      <a:pt x="903" y="451"/>
                      <a:pt x="878" y="451"/>
                      <a:pt x="853" y="476"/>
                    </a:cubicBezTo>
                    <a:cubicBezTo>
                      <a:pt x="828" y="501"/>
                      <a:pt x="803" y="526"/>
                      <a:pt x="778" y="526"/>
                    </a:cubicBezTo>
                    <a:cubicBezTo>
                      <a:pt x="753" y="551"/>
                      <a:pt x="728" y="576"/>
                      <a:pt x="703" y="602"/>
                    </a:cubicBezTo>
                    <a:cubicBezTo>
                      <a:pt x="652" y="652"/>
                      <a:pt x="602" y="677"/>
                      <a:pt x="527" y="727"/>
                    </a:cubicBezTo>
                    <a:cubicBezTo>
                      <a:pt x="527" y="727"/>
                      <a:pt x="527" y="727"/>
                      <a:pt x="527" y="752"/>
                    </a:cubicBezTo>
                    <a:cubicBezTo>
                      <a:pt x="527" y="752"/>
                      <a:pt x="502" y="752"/>
                      <a:pt x="502" y="777"/>
                    </a:cubicBezTo>
                    <a:cubicBezTo>
                      <a:pt x="502" y="777"/>
                      <a:pt x="502" y="802"/>
                      <a:pt x="527" y="827"/>
                    </a:cubicBezTo>
                    <a:lnTo>
                      <a:pt x="577" y="827"/>
                    </a:lnTo>
                    <a:cubicBezTo>
                      <a:pt x="577" y="827"/>
                      <a:pt x="602" y="852"/>
                      <a:pt x="627" y="852"/>
                    </a:cubicBezTo>
                    <a:cubicBezTo>
                      <a:pt x="677" y="852"/>
                      <a:pt x="728" y="877"/>
                      <a:pt x="803" y="877"/>
                    </a:cubicBezTo>
                    <a:cubicBezTo>
                      <a:pt x="853" y="902"/>
                      <a:pt x="903" y="927"/>
                      <a:pt x="953" y="927"/>
                    </a:cubicBezTo>
                    <a:cubicBezTo>
                      <a:pt x="978" y="927"/>
                      <a:pt x="978" y="952"/>
                      <a:pt x="978" y="952"/>
                    </a:cubicBezTo>
                    <a:cubicBezTo>
                      <a:pt x="978" y="952"/>
                      <a:pt x="953" y="952"/>
                      <a:pt x="953" y="978"/>
                    </a:cubicBezTo>
                    <a:cubicBezTo>
                      <a:pt x="903" y="1003"/>
                      <a:pt x="853" y="1053"/>
                      <a:pt x="803" y="1103"/>
                    </a:cubicBezTo>
                    <a:cubicBezTo>
                      <a:pt x="803" y="1128"/>
                      <a:pt x="778" y="1153"/>
                      <a:pt x="753" y="1153"/>
                    </a:cubicBezTo>
                    <a:lnTo>
                      <a:pt x="728" y="1153"/>
                    </a:lnTo>
                    <a:cubicBezTo>
                      <a:pt x="652" y="1153"/>
                      <a:pt x="602" y="1128"/>
                      <a:pt x="527" y="1103"/>
                    </a:cubicBezTo>
                    <a:cubicBezTo>
                      <a:pt x="452" y="1103"/>
                      <a:pt x="377" y="1103"/>
                      <a:pt x="327" y="1078"/>
                    </a:cubicBezTo>
                    <a:lnTo>
                      <a:pt x="201" y="1078"/>
                    </a:lnTo>
                    <a:cubicBezTo>
                      <a:pt x="176" y="1078"/>
                      <a:pt x="176" y="1103"/>
                      <a:pt x="151" y="1128"/>
                    </a:cubicBezTo>
                    <a:cubicBezTo>
                      <a:pt x="151" y="1153"/>
                      <a:pt x="176" y="1203"/>
                      <a:pt x="201" y="1203"/>
                    </a:cubicBezTo>
                    <a:cubicBezTo>
                      <a:pt x="251" y="1228"/>
                      <a:pt x="302" y="1228"/>
                      <a:pt x="352" y="1253"/>
                    </a:cubicBezTo>
                    <a:cubicBezTo>
                      <a:pt x="402" y="1253"/>
                      <a:pt x="452" y="1253"/>
                      <a:pt x="477" y="1278"/>
                    </a:cubicBezTo>
                    <a:cubicBezTo>
                      <a:pt x="527" y="1278"/>
                      <a:pt x="577" y="1278"/>
                      <a:pt x="602" y="1303"/>
                    </a:cubicBezTo>
                    <a:cubicBezTo>
                      <a:pt x="577" y="1328"/>
                      <a:pt x="552" y="1353"/>
                      <a:pt x="527" y="1379"/>
                    </a:cubicBezTo>
                    <a:cubicBezTo>
                      <a:pt x="502" y="1404"/>
                      <a:pt x="452" y="1454"/>
                      <a:pt x="402" y="1479"/>
                    </a:cubicBezTo>
                    <a:cubicBezTo>
                      <a:pt x="352" y="1529"/>
                      <a:pt x="327" y="1554"/>
                      <a:pt x="276" y="1604"/>
                    </a:cubicBezTo>
                    <a:cubicBezTo>
                      <a:pt x="276" y="1604"/>
                      <a:pt x="276" y="1629"/>
                      <a:pt x="276" y="1654"/>
                    </a:cubicBezTo>
                    <a:lnTo>
                      <a:pt x="327" y="1654"/>
                    </a:lnTo>
                    <a:cubicBezTo>
                      <a:pt x="377" y="1604"/>
                      <a:pt x="402" y="1579"/>
                      <a:pt x="452" y="1529"/>
                    </a:cubicBezTo>
                    <a:cubicBezTo>
                      <a:pt x="502" y="1504"/>
                      <a:pt x="527" y="1454"/>
                      <a:pt x="577" y="1404"/>
                    </a:cubicBezTo>
                    <a:cubicBezTo>
                      <a:pt x="602" y="1379"/>
                      <a:pt x="652" y="1353"/>
                      <a:pt x="677" y="1328"/>
                    </a:cubicBezTo>
                    <a:cubicBezTo>
                      <a:pt x="677" y="1379"/>
                      <a:pt x="677" y="1454"/>
                      <a:pt x="677" y="1504"/>
                    </a:cubicBezTo>
                    <a:cubicBezTo>
                      <a:pt x="677" y="1604"/>
                      <a:pt x="677" y="1679"/>
                      <a:pt x="652" y="1780"/>
                    </a:cubicBezTo>
                    <a:cubicBezTo>
                      <a:pt x="652" y="1805"/>
                      <a:pt x="677" y="1830"/>
                      <a:pt x="703" y="1830"/>
                    </a:cubicBezTo>
                    <a:cubicBezTo>
                      <a:pt x="728" y="1830"/>
                      <a:pt x="753" y="1805"/>
                      <a:pt x="753" y="1780"/>
                    </a:cubicBezTo>
                    <a:cubicBezTo>
                      <a:pt x="753" y="1629"/>
                      <a:pt x="778" y="1454"/>
                      <a:pt x="753" y="1278"/>
                    </a:cubicBezTo>
                    <a:cubicBezTo>
                      <a:pt x="778" y="1278"/>
                      <a:pt x="778" y="1278"/>
                      <a:pt x="778" y="1253"/>
                    </a:cubicBezTo>
                    <a:cubicBezTo>
                      <a:pt x="778" y="1253"/>
                      <a:pt x="778" y="1253"/>
                      <a:pt x="778" y="1228"/>
                    </a:cubicBezTo>
                    <a:cubicBezTo>
                      <a:pt x="803" y="1203"/>
                      <a:pt x="853" y="1178"/>
                      <a:pt x="878" y="1153"/>
                    </a:cubicBezTo>
                    <a:cubicBezTo>
                      <a:pt x="903" y="1128"/>
                      <a:pt x="953" y="1078"/>
                      <a:pt x="1003" y="1028"/>
                    </a:cubicBezTo>
                    <a:lnTo>
                      <a:pt x="1028" y="1028"/>
                    </a:lnTo>
                    <a:cubicBezTo>
                      <a:pt x="1028" y="1053"/>
                      <a:pt x="1028" y="1078"/>
                      <a:pt x="1053" y="1103"/>
                    </a:cubicBezTo>
                    <a:cubicBezTo>
                      <a:pt x="1053" y="1128"/>
                      <a:pt x="1078" y="1153"/>
                      <a:pt x="1078" y="1178"/>
                    </a:cubicBezTo>
                    <a:cubicBezTo>
                      <a:pt x="1078" y="1203"/>
                      <a:pt x="1104" y="1228"/>
                      <a:pt x="1104" y="1253"/>
                    </a:cubicBezTo>
                    <a:cubicBezTo>
                      <a:pt x="1129" y="1278"/>
                      <a:pt x="1129" y="1303"/>
                      <a:pt x="1154" y="1328"/>
                    </a:cubicBezTo>
                    <a:cubicBezTo>
                      <a:pt x="1154" y="1353"/>
                      <a:pt x="1154" y="1379"/>
                      <a:pt x="1179" y="1404"/>
                    </a:cubicBezTo>
                    <a:cubicBezTo>
                      <a:pt x="1179" y="1429"/>
                      <a:pt x="1179" y="1429"/>
                      <a:pt x="1204" y="1454"/>
                    </a:cubicBezTo>
                    <a:cubicBezTo>
                      <a:pt x="1204" y="1479"/>
                      <a:pt x="1204" y="1504"/>
                      <a:pt x="1229" y="1504"/>
                    </a:cubicBezTo>
                    <a:cubicBezTo>
                      <a:pt x="1229" y="1504"/>
                      <a:pt x="1229" y="1529"/>
                      <a:pt x="1229" y="1529"/>
                    </a:cubicBezTo>
                    <a:cubicBezTo>
                      <a:pt x="1229" y="1529"/>
                      <a:pt x="1229" y="1554"/>
                      <a:pt x="1229" y="1554"/>
                    </a:cubicBezTo>
                    <a:cubicBezTo>
                      <a:pt x="1241" y="1566"/>
                      <a:pt x="1254" y="1573"/>
                      <a:pt x="1263" y="1573"/>
                    </a:cubicBezTo>
                    <a:cubicBezTo>
                      <a:pt x="1273" y="1573"/>
                      <a:pt x="1279" y="1566"/>
                      <a:pt x="1279" y="1554"/>
                    </a:cubicBezTo>
                    <a:cubicBezTo>
                      <a:pt x="1304" y="1554"/>
                      <a:pt x="1304" y="1529"/>
                      <a:pt x="1329" y="1529"/>
                    </a:cubicBezTo>
                    <a:cubicBezTo>
                      <a:pt x="1354" y="1504"/>
                      <a:pt x="1354" y="1504"/>
                      <a:pt x="1379" y="1479"/>
                    </a:cubicBezTo>
                    <a:cubicBezTo>
                      <a:pt x="1379" y="1479"/>
                      <a:pt x="1404" y="1454"/>
                      <a:pt x="1429" y="1454"/>
                    </a:cubicBezTo>
                    <a:cubicBezTo>
                      <a:pt x="1454" y="1429"/>
                      <a:pt x="1454" y="1404"/>
                      <a:pt x="1479" y="1404"/>
                    </a:cubicBezTo>
                    <a:cubicBezTo>
                      <a:pt x="1505" y="1379"/>
                      <a:pt x="1505" y="1379"/>
                      <a:pt x="1530" y="1353"/>
                    </a:cubicBezTo>
                    <a:cubicBezTo>
                      <a:pt x="1555" y="1353"/>
                      <a:pt x="1580" y="1328"/>
                      <a:pt x="1580" y="1303"/>
                    </a:cubicBezTo>
                    <a:cubicBezTo>
                      <a:pt x="1605" y="1303"/>
                      <a:pt x="1630" y="1278"/>
                      <a:pt x="1630" y="1278"/>
                    </a:cubicBezTo>
                    <a:lnTo>
                      <a:pt x="1655" y="1278"/>
                    </a:lnTo>
                    <a:cubicBezTo>
                      <a:pt x="1655" y="1303"/>
                      <a:pt x="1655" y="1328"/>
                      <a:pt x="1655" y="1379"/>
                    </a:cubicBezTo>
                    <a:cubicBezTo>
                      <a:pt x="1680" y="1429"/>
                      <a:pt x="1705" y="1504"/>
                      <a:pt x="1705" y="1579"/>
                    </a:cubicBezTo>
                    <a:lnTo>
                      <a:pt x="1730" y="1579"/>
                    </a:lnTo>
                    <a:cubicBezTo>
                      <a:pt x="1705" y="1604"/>
                      <a:pt x="1705" y="1604"/>
                      <a:pt x="1705" y="1604"/>
                    </a:cubicBezTo>
                    <a:cubicBezTo>
                      <a:pt x="1680" y="1629"/>
                      <a:pt x="1680" y="1654"/>
                      <a:pt x="1655" y="1679"/>
                    </a:cubicBezTo>
                    <a:cubicBezTo>
                      <a:pt x="1630" y="1729"/>
                      <a:pt x="1630" y="1780"/>
                      <a:pt x="1605" y="1805"/>
                    </a:cubicBezTo>
                    <a:cubicBezTo>
                      <a:pt x="1580" y="1855"/>
                      <a:pt x="1555" y="1880"/>
                      <a:pt x="1530" y="1905"/>
                    </a:cubicBezTo>
                    <a:cubicBezTo>
                      <a:pt x="1505" y="1955"/>
                      <a:pt x="1505" y="2005"/>
                      <a:pt x="1479" y="2055"/>
                    </a:cubicBezTo>
                    <a:cubicBezTo>
                      <a:pt x="1454" y="2055"/>
                      <a:pt x="1454" y="2080"/>
                      <a:pt x="1454" y="2080"/>
                    </a:cubicBezTo>
                    <a:cubicBezTo>
                      <a:pt x="1479" y="2105"/>
                      <a:pt x="1479" y="2130"/>
                      <a:pt x="1479" y="2130"/>
                    </a:cubicBezTo>
                    <a:cubicBezTo>
                      <a:pt x="1494" y="2138"/>
                      <a:pt x="1507" y="2141"/>
                      <a:pt x="1518" y="2141"/>
                    </a:cubicBezTo>
                    <a:cubicBezTo>
                      <a:pt x="1544" y="2141"/>
                      <a:pt x="1562" y="2123"/>
                      <a:pt x="1580" y="2105"/>
                    </a:cubicBezTo>
                    <a:cubicBezTo>
                      <a:pt x="1605" y="2080"/>
                      <a:pt x="1630" y="2055"/>
                      <a:pt x="1630" y="2030"/>
                    </a:cubicBezTo>
                    <a:cubicBezTo>
                      <a:pt x="1655" y="1980"/>
                      <a:pt x="1680" y="1955"/>
                      <a:pt x="1680" y="1930"/>
                    </a:cubicBezTo>
                    <a:cubicBezTo>
                      <a:pt x="1705" y="1880"/>
                      <a:pt x="1730" y="1830"/>
                      <a:pt x="1755" y="1780"/>
                    </a:cubicBezTo>
                    <a:cubicBezTo>
                      <a:pt x="1780" y="1830"/>
                      <a:pt x="1780" y="1905"/>
                      <a:pt x="1805" y="1955"/>
                    </a:cubicBezTo>
                    <a:cubicBezTo>
                      <a:pt x="1805" y="2030"/>
                      <a:pt x="1830" y="2080"/>
                      <a:pt x="1855" y="2155"/>
                    </a:cubicBezTo>
                    <a:cubicBezTo>
                      <a:pt x="1855" y="2181"/>
                      <a:pt x="1855" y="2206"/>
                      <a:pt x="1855" y="2231"/>
                    </a:cubicBezTo>
                    <a:cubicBezTo>
                      <a:pt x="1855" y="2281"/>
                      <a:pt x="1880" y="2306"/>
                      <a:pt x="1880" y="2331"/>
                    </a:cubicBezTo>
                    <a:cubicBezTo>
                      <a:pt x="1880" y="2356"/>
                      <a:pt x="1906" y="2356"/>
                      <a:pt x="1931" y="2356"/>
                    </a:cubicBezTo>
                    <a:cubicBezTo>
                      <a:pt x="1931" y="2306"/>
                      <a:pt x="1956" y="2256"/>
                      <a:pt x="1956" y="2206"/>
                    </a:cubicBezTo>
                    <a:cubicBezTo>
                      <a:pt x="1956" y="2181"/>
                      <a:pt x="1956" y="2155"/>
                      <a:pt x="1956" y="2130"/>
                    </a:cubicBezTo>
                    <a:cubicBezTo>
                      <a:pt x="1956" y="2080"/>
                      <a:pt x="1931" y="2005"/>
                      <a:pt x="1906" y="1955"/>
                    </a:cubicBezTo>
                    <a:cubicBezTo>
                      <a:pt x="1906" y="1880"/>
                      <a:pt x="1880" y="1805"/>
                      <a:pt x="1855" y="1729"/>
                    </a:cubicBezTo>
                    <a:lnTo>
                      <a:pt x="1855" y="1729"/>
                    </a:lnTo>
                    <a:cubicBezTo>
                      <a:pt x="1931" y="1754"/>
                      <a:pt x="1981" y="1780"/>
                      <a:pt x="2031" y="1830"/>
                    </a:cubicBezTo>
                    <a:lnTo>
                      <a:pt x="2056" y="1830"/>
                    </a:lnTo>
                    <a:cubicBezTo>
                      <a:pt x="2056" y="1805"/>
                      <a:pt x="2081" y="1754"/>
                      <a:pt x="2081" y="1704"/>
                    </a:cubicBezTo>
                    <a:cubicBezTo>
                      <a:pt x="2006" y="1654"/>
                      <a:pt x="1906" y="1604"/>
                      <a:pt x="1830" y="1579"/>
                    </a:cubicBezTo>
                    <a:cubicBezTo>
                      <a:pt x="1830" y="1554"/>
                      <a:pt x="1830" y="1554"/>
                      <a:pt x="1830" y="1554"/>
                    </a:cubicBezTo>
                    <a:cubicBezTo>
                      <a:pt x="1805" y="1479"/>
                      <a:pt x="1780" y="1379"/>
                      <a:pt x="1755" y="1303"/>
                    </a:cubicBezTo>
                    <a:lnTo>
                      <a:pt x="1830" y="1303"/>
                    </a:lnTo>
                    <a:cubicBezTo>
                      <a:pt x="1880" y="1328"/>
                      <a:pt x="1931" y="1328"/>
                      <a:pt x="1981" y="1353"/>
                    </a:cubicBezTo>
                    <a:cubicBezTo>
                      <a:pt x="2031" y="1353"/>
                      <a:pt x="2056" y="1379"/>
                      <a:pt x="2081" y="1379"/>
                    </a:cubicBezTo>
                    <a:cubicBezTo>
                      <a:pt x="2106" y="1379"/>
                      <a:pt x="2131" y="1404"/>
                      <a:pt x="2131" y="1404"/>
                    </a:cubicBezTo>
                    <a:lnTo>
                      <a:pt x="2156" y="1404"/>
                    </a:lnTo>
                    <a:cubicBezTo>
                      <a:pt x="2181" y="1379"/>
                      <a:pt x="2181" y="1353"/>
                      <a:pt x="2181" y="1328"/>
                    </a:cubicBezTo>
                    <a:cubicBezTo>
                      <a:pt x="2156" y="1328"/>
                      <a:pt x="2131" y="1303"/>
                      <a:pt x="2106" y="1303"/>
                    </a:cubicBezTo>
                    <a:lnTo>
                      <a:pt x="2006" y="1303"/>
                    </a:lnTo>
                    <a:cubicBezTo>
                      <a:pt x="2006" y="1278"/>
                      <a:pt x="1981" y="1278"/>
                      <a:pt x="1956" y="1278"/>
                    </a:cubicBezTo>
                    <a:cubicBezTo>
                      <a:pt x="1931" y="1278"/>
                      <a:pt x="1906" y="1278"/>
                      <a:pt x="1906" y="1253"/>
                    </a:cubicBezTo>
                    <a:cubicBezTo>
                      <a:pt x="1880" y="1253"/>
                      <a:pt x="1830" y="1253"/>
                      <a:pt x="1805" y="1228"/>
                    </a:cubicBezTo>
                    <a:lnTo>
                      <a:pt x="1755" y="1228"/>
                    </a:lnTo>
                    <a:cubicBezTo>
                      <a:pt x="1730" y="1203"/>
                      <a:pt x="1730" y="1178"/>
                      <a:pt x="1730" y="1178"/>
                    </a:cubicBezTo>
                    <a:cubicBezTo>
                      <a:pt x="1705" y="1053"/>
                      <a:pt x="1680" y="927"/>
                      <a:pt x="1655" y="802"/>
                    </a:cubicBezTo>
                    <a:cubicBezTo>
                      <a:pt x="1655" y="752"/>
                      <a:pt x="1630" y="727"/>
                      <a:pt x="1630" y="677"/>
                    </a:cubicBezTo>
                    <a:lnTo>
                      <a:pt x="1630" y="677"/>
                    </a:lnTo>
                    <a:cubicBezTo>
                      <a:pt x="1780" y="727"/>
                      <a:pt x="1956" y="802"/>
                      <a:pt x="2106" y="852"/>
                    </a:cubicBezTo>
                    <a:lnTo>
                      <a:pt x="2131" y="852"/>
                    </a:lnTo>
                    <a:cubicBezTo>
                      <a:pt x="2131" y="877"/>
                      <a:pt x="2131" y="902"/>
                      <a:pt x="2156" y="927"/>
                    </a:cubicBezTo>
                    <a:cubicBezTo>
                      <a:pt x="2156" y="952"/>
                      <a:pt x="2156" y="1003"/>
                      <a:pt x="2181" y="1053"/>
                    </a:cubicBezTo>
                    <a:cubicBezTo>
                      <a:pt x="2181" y="1103"/>
                      <a:pt x="2206" y="1153"/>
                      <a:pt x="2206" y="1203"/>
                    </a:cubicBezTo>
                    <a:cubicBezTo>
                      <a:pt x="2231" y="1128"/>
                      <a:pt x="2256" y="1078"/>
                      <a:pt x="2256" y="1003"/>
                    </a:cubicBezTo>
                    <a:cubicBezTo>
                      <a:pt x="2256" y="978"/>
                      <a:pt x="2256" y="952"/>
                      <a:pt x="2231" y="927"/>
                    </a:cubicBezTo>
                    <a:cubicBezTo>
                      <a:pt x="2231" y="902"/>
                      <a:pt x="2231" y="902"/>
                      <a:pt x="2231" y="877"/>
                    </a:cubicBezTo>
                    <a:cubicBezTo>
                      <a:pt x="2256" y="877"/>
                      <a:pt x="2281" y="902"/>
                      <a:pt x="2281" y="902"/>
                    </a:cubicBezTo>
                    <a:cubicBezTo>
                      <a:pt x="2307" y="852"/>
                      <a:pt x="2307" y="802"/>
                      <a:pt x="2332" y="752"/>
                    </a:cubicBezTo>
                    <a:cubicBezTo>
                      <a:pt x="2307" y="727"/>
                      <a:pt x="2307" y="727"/>
                      <a:pt x="2281" y="727"/>
                    </a:cubicBezTo>
                    <a:cubicBezTo>
                      <a:pt x="2307" y="727"/>
                      <a:pt x="2332" y="702"/>
                      <a:pt x="2332" y="702"/>
                    </a:cubicBezTo>
                    <a:cubicBezTo>
                      <a:pt x="2357" y="652"/>
                      <a:pt x="2357" y="602"/>
                      <a:pt x="2382" y="576"/>
                    </a:cubicBezTo>
                    <a:lnTo>
                      <a:pt x="2357" y="576"/>
                    </a:lnTo>
                    <a:cubicBezTo>
                      <a:pt x="2307" y="602"/>
                      <a:pt x="2281" y="627"/>
                      <a:pt x="2231" y="652"/>
                    </a:cubicBezTo>
                    <a:cubicBezTo>
                      <a:pt x="2206" y="652"/>
                      <a:pt x="2206" y="652"/>
                      <a:pt x="2181" y="677"/>
                    </a:cubicBezTo>
                    <a:lnTo>
                      <a:pt x="2131" y="677"/>
                    </a:lnTo>
                    <a:cubicBezTo>
                      <a:pt x="2056" y="652"/>
                      <a:pt x="1981" y="627"/>
                      <a:pt x="1931" y="627"/>
                    </a:cubicBezTo>
                    <a:cubicBezTo>
                      <a:pt x="1855" y="602"/>
                      <a:pt x="1805" y="576"/>
                      <a:pt x="1730" y="551"/>
                    </a:cubicBezTo>
                    <a:cubicBezTo>
                      <a:pt x="1680" y="551"/>
                      <a:pt x="1655" y="526"/>
                      <a:pt x="1605" y="526"/>
                    </a:cubicBezTo>
                    <a:cubicBezTo>
                      <a:pt x="1630" y="476"/>
                      <a:pt x="1680" y="451"/>
                      <a:pt x="1705" y="426"/>
                    </a:cubicBezTo>
                    <a:cubicBezTo>
                      <a:pt x="1755" y="376"/>
                      <a:pt x="1805" y="326"/>
                      <a:pt x="1855" y="301"/>
                    </a:cubicBezTo>
                    <a:cubicBezTo>
                      <a:pt x="1906" y="251"/>
                      <a:pt x="1956" y="201"/>
                      <a:pt x="1981" y="175"/>
                    </a:cubicBezTo>
                    <a:cubicBezTo>
                      <a:pt x="2006" y="150"/>
                      <a:pt x="2031" y="150"/>
                      <a:pt x="2056" y="125"/>
                    </a:cubicBezTo>
                    <a:cubicBezTo>
                      <a:pt x="2106" y="150"/>
                      <a:pt x="2131" y="175"/>
                      <a:pt x="2181" y="201"/>
                    </a:cubicBezTo>
                    <a:cubicBezTo>
                      <a:pt x="2256" y="226"/>
                      <a:pt x="2307" y="251"/>
                      <a:pt x="2357" y="276"/>
                    </a:cubicBezTo>
                    <a:cubicBezTo>
                      <a:pt x="2382" y="301"/>
                      <a:pt x="2407" y="301"/>
                      <a:pt x="2432" y="301"/>
                    </a:cubicBezTo>
                    <a:cubicBezTo>
                      <a:pt x="2457" y="276"/>
                      <a:pt x="2457" y="251"/>
                      <a:pt x="2457" y="226"/>
                    </a:cubicBezTo>
                    <a:cubicBezTo>
                      <a:pt x="2407" y="201"/>
                      <a:pt x="2357" y="175"/>
                      <a:pt x="2332" y="150"/>
                    </a:cubicBezTo>
                    <a:cubicBezTo>
                      <a:pt x="2281" y="150"/>
                      <a:pt x="2256" y="125"/>
                      <a:pt x="2206" y="100"/>
                    </a:cubicBezTo>
                    <a:cubicBezTo>
                      <a:pt x="2181" y="100"/>
                      <a:pt x="2156" y="75"/>
                      <a:pt x="2106" y="75"/>
                    </a:cubicBezTo>
                    <a:cubicBezTo>
                      <a:pt x="2131" y="50"/>
                      <a:pt x="2131" y="50"/>
                      <a:pt x="2156" y="50"/>
                    </a:cubicBezTo>
                    <a:cubicBezTo>
                      <a:pt x="2106" y="25"/>
                      <a:pt x="2081" y="25"/>
                      <a:pt x="2031" y="25"/>
                    </a:cubicBezTo>
                    <a:cubicBezTo>
                      <a:pt x="2031" y="25"/>
                      <a:pt x="2031" y="50"/>
                      <a:pt x="2031" y="50"/>
                    </a:cubicBezTo>
                    <a:cubicBezTo>
                      <a:pt x="2006" y="75"/>
                      <a:pt x="1981" y="100"/>
                      <a:pt x="1956" y="125"/>
                    </a:cubicBezTo>
                    <a:cubicBezTo>
                      <a:pt x="1906" y="150"/>
                      <a:pt x="1855" y="201"/>
                      <a:pt x="1805" y="226"/>
                    </a:cubicBezTo>
                    <a:cubicBezTo>
                      <a:pt x="1755" y="276"/>
                      <a:pt x="1705" y="326"/>
                      <a:pt x="1655" y="351"/>
                    </a:cubicBezTo>
                    <a:cubicBezTo>
                      <a:pt x="1630" y="376"/>
                      <a:pt x="1605" y="401"/>
                      <a:pt x="1555" y="426"/>
                    </a:cubicBezTo>
                    <a:cubicBezTo>
                      <a:pt x="1530" y="301"/>
                      <a:pt x="1505" y="175"/>
                      <a:pt x="1479" y="50"/>
                    </a:cubicBezTo>
                    <a:lnTo>
                      <a:pt x="1454" y="0"/>
                    </a:lnTo>
                    <a:lnTo>
                      <a:pt x="1354" y="0"/>
                    </a:lnTo>
                    <a:cubicBezTo>
                      <a:pt x="1354" y="0"/>
                      <a:pt x="1354" y="25"/>
                      <a:pt x="1354" y="50"/>
                    </a:cubicBezTo>
                    <a:cubicBezTo>
                      <a:pt x="1404" y="175"/>
                      <a:pt x="1429" y="301"/>
                      <a:pt x="1454" y="426"/>
                    </a:cubicBezTo>
                    <a:cubicBezTo>
                      <a:pt x="1454" y="451"/>
                      <a:pt x="1479" y="476"/>
                      <a:pt x="1479" y="476"/>
                    </a:cubicBezTo>
                    <a:cubicBezTo>
                      <a:pt x="1429" y="476"/>
                      <a:pt x="1404" y="476"/>
                      <a:pt x="1379" y="451"/>
                    </a:cubicBezTo>
                    <a:cubicBezTo>
                      <a:pt x="1279" y="426"/>
                      <a:pt x="1179" y="401"/>
                      <a:pt x="1053" y="351"/>
                    </a:cubicBezTo>
                    <a:cubicBezTo>
                      <a:pt x="1053" y="351"/>
                      <a:pt x="1053" y="326"/>
                      <a:pt x="1053" y="326"/>
                    </a:cubicBezTo>
                    <a:cubicBezTo>
                      <a:pt x="1028" y="301"/>
                      <a:pt x="1028" y="276"/>
                      <a:pt x="1028" y="251"/>
                    </a:cubicBezTo>
                    <a:cubicBezTo>
                      <a:pt x="1003" y="201"/>
                      <a:pt x="978" y="150"/>
                      <a:pt x="953" y="100"/>
                    </a:cubicBezTo>
                    <a:cubicBezTo>
                      <a:pt x="953" y="50"/>
                      <a:pt x="928" y="25"/>
                      <a:pt x="9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41;p38"/>
              <p:cNvSpPr/>
              <p:nvPr/>
            </p:nvSpPr>
            <p:spPr>
              <a:xfrm>
                <a:off x="4814700" y="1506300"/>
                <a:ext cx="63925" cy="67675"/>
              </a:xfrm>
              <a:custGeom>
                <a:avLst/>
                <a:gdLst/>
                <a:ahLst/>
                <a:cxnLst/>
                <a:rect l="l" t="t" r="r" b="b"/>
                <a:pathLst>
                  <a:path w="2557" h="2707" extrusionOk="0">
                    <a:moveTo>
                      <a:pt x="777" y="0"/>
                    </a:moveTo>
                    <a:cubicBezTo>
                      <a:pt x="752" y="25"/>
                      <a:pt x="752" y="25"/>
                      <a:pt x="752" y="50"/>
                    </a:cubicBezTo>
                    <a:cubicBezTo>
                      <a:pt x="702" y="176"/>
                      <a:pt x="627" y="301"/>
                      <a:pt x="577" y="451"/>
                    </a:cubicBezTo>
                    <a:cubicBezTo>
                      <a:pt x="552" y="476"/>
                      <a:pt x="552" y="526"/>
                      <a:pt x="527" y="551"/>
                    </a:cubicBezTo>
                    <a:cubicBezTo>
                      <a:pt x="527" y="526"/>
                      <a:pt x="501" y="501"/>
                      <a:pt x="501" y="476"/>
                    </a:cubicBezTo>
                    <a:cubicBezTo>
                      <a:pt x="501" y="426"/>
                      <a:pt x="476" y="376"/>
                      <a:pt x="476" y="301"/>
                    </a:cubicBezTo>
                    <a:cubicBezTo>
                      <a:pt x="451" y="251"/>
                      <a:pt x="451" y="176"/>
                      <a:pt x="426" y="125"/>
                    </a:cubicBezTo>
                    <a:cubicBezTo>
                      <a:pt x="426" y="75"/>
                      <a:pt x="401" y="75"/>
                      <a:pt x="376" y="75"/>
                    </a:cubicBezTo>
                    <a:lnTo>
                      <a:pt x="351" y="75"/>
                    </a:lnTo>
                    <a:cubicBezTo>
                      <a:pt x="326" y="75"/>
                      <a:pt x="301" y="100"/>
                      <a:pt x="301" y="150"/>
                    </a:cubicBezTo>
                    <a:cubicBezTo>
                      <a:pt x="326" y="201"/>
                      <a:pt x="326" y="251"/>
                      <a:pt x="351" y="326"/>
                    </a:cubicBezTo>
                    <a:cubicBezTo>
                      <a:pt x="376" y="376"/>
                      <a:pt x="376" y="426"/>
                      <a:pt x="401" y="501"/>
                    </a:cubicBezTo>
                    <a:cubicBezTo>
                      <a:pt x="401" y="526"/>
                      <a:pt x="401" y="551"/>
                      <a:pt x="401" y="577"/>
                    </a:cubicBezTo>
                    <a:cubicBezTo>
                      <a:pt x="376" y="551"/>
                      <a:pt x="351" y="551"/>
                      <a:pt x="301" y="526"/>
                    </a:cubicBezTo>
                    <a:cubicBezTo>
                      <a:pt x="276" y="501"/>
                      <a:pt x="226" y="476"/>
                      <a:pt x="176" y="476"/>
                    </a:cubicBezTo>
                    <a:cubicBezTo>
                      <a:pt x="126" y="451"/>
                      <a:pt x="100" y="426"/>
                      <a:pt x="50" y="376"/>
                    </a:cubicBezTo>
                    <a:lnTo>
                      <a:pt x="0" y="376"/>
                    </a:lnTo>
                    <a:cubicBezTo>
                      <a:pt x="75" y="451"/>
                      <a:pt x="126" y="551"/>
                      <a:pt x="201" y="627"/>
                    </a:cubicBezTo>
                    <a:cubicBezTo>
                      <a:pt x="201" y="627"/>
                      <a:pt x="226" y="627"/>
                      <a:pt x="226" y="652"/>
                    </a:cubicBezTo>
                    <a:cubicBezTo>
                      <a:pt x="276" y="652"/>
                      <a:pt x="301" y="677"/>
                      <a:pt x="351" y="702"/>
                    </a:cubicBezTo>
                    <a:cubicBezTo>
                      <a:pt x="376" y="702"/>
                      <a:pt x="401" y="727"/>
                      <a:pt x="426" y="752"/>
                    </a:cubicBezTo>
                    <a:cubicBezTo>
                      <a:pt x="451" y="777"/>
                      <a:pt x="451" y="827"/>
                      <a:pt x="451" y="852"/>
                    </a:cubicBezTo>
                    <a:cubicBezTo>
                      <a:pt x="476" y="902"/>
                      <a:pt x="476" y="952"/>
                      <a:pt x="476" y="1003"/>
                    </a:cubicBezTo>
                    <a:cubicBezTo>
                      <a:pt x="527" y="1078"/>
                      <a:pt x="602" y="1153"/>
                      <a:pt x="652" y="1203"/>
                    </a:cubicBezTo>
                    <a:cubicBezTo>
                      <a:pt x="652" y="1203"/>
                      <a:pt x="627" y="1178"/>
                      <a:pt x="627" y="1153"/>
                    </a:cubicBezTo>
                    <a:lnTo>
                      <a:pt x="652" y="1153"/>
                    </a:lnTo>
                    <a:cubicBezTo>
                      <a:pt x="677" y="1153"/>
                      <a:pt x="702" y="1128"/>
                      <a:pt x="752" y="1103"/>
                    </a:cubicBezTo>
                    <a:cubicBezTo>
                      <a:pt x="777" y="1078"/>
                      <a:pt x="802" y="1053"/>
                      <a:pt x="827" y="1028"/>
                    </a:cubicBezTo>
                    <a:cubicBezTo>
                      <a:pt x="852" y="1003"/>
                      <a:pt x="877" y="978"/>
                      <a:pt x="902" y="952"/>
                    </a:cubicBezTo>
                    <a:cubicBezTo>
                      <a:pt x="928" y="952"/>
                      <a:pt x="953" y="927"/>
                      <a:pt x="978" y="902"/>
                    </a:cubicBezTo>
                    <a:cubicBezTo>
                      <a:pt x="1003" y="852"/>
                      <a:pt x="1053" y="827"/>
                      <a:pt x="1103" y="802"/>
                    </a:cubicBezTo>
                    <a:cubicBezTo>
                      <a:pt x="1103" y="802"/>
                      <a:pt x="1103" y="802"/>
                      <a:pt x="1128" y="777"/>
                    </a:cubicBezTo>
                    <a:cubicBezTo>
                      <a:pt x="1128" y="802"/>
                      <a:pt x="1128" y="827"/>
                      <a:pt x="1128" y="852"/>
                    </a:cubicBezTo>
                    <a:cubicBezTo>
                      <a:pt x="1128" y="902"/>
                      <a:pt x="1153" y="952"/>
                      <a:pt x="1153" y="1003"/>
                    </a:cubicBezTo>
                    <a:cubicBezTo>
                      <a:pt x="1178" y="1053"/>
                      <a:pt x="1178" y="1103"/>
                      <a:pt x="1203" y="1153"/>
                    </a:cubicBezTo>
                    <a:cubicBezTo>
                      <a:pt x="1203" y="1178"/>
                      <a:pt x="1203" y="1203"/>
                      <a:pt x="1228" y="1228"/>
                    </a:cubicBezTo>
                    <a:cubicBezTo>
                      <a:pt x="1178" y="1253"/>
                      <a:pt x="1153" y="1278"/>
                      <a:pt x="1128" y="1303"/>
                    </a:cubicBezTo>
                    <a:cubicBezTo>
                      <a:pt x="1078" y="1328"/>
                      <a:pt x="1028" y="1379"/>
                      <a:pt x="978" y="1404"/>
                    </a:cubicBezTo>
                    <a:cubicBezTo>
                      <a:pt x="953" y="1429"/>
                      <a:pt x="902" y="1479"/>
                      <a:pt x="877" y="1504"/>
                    </a:cubicBezTo>
                    <a:cubicBezTo>
                      <a:pt x="902" y="1529"/>
                      <a:pt x="902" y="1529"/>
                      <a:pt x="928" y="1554"/>
                    </a:cubicBezTo>
                    <a:cubicBezTo>
                      <a:pt x="953" y="1529"/>
                      <a:pt x="1003" y="1504"/>
                      <a:pt x="1028" y="1454"/>
                    </a:cubicBezTo>
                    <a:cubicBezTo>
                      <a:pt x="1078" y="1429"/>
                      <a:pt x="1128" y="1379"/>
                      <a:pt x="1178" y="1353"/>
                    </a:cubicBezTo>
                    <a:cubicBezTo>
                      <a:pt x="1178" y="1328"/>
                      <a:pt x="1203" y="1303"/>
                      <a:pt x="1228" y="1303"/>
                    </a:cubicBezTo>
                    <a:cubicBezTo>
                      <a:pt x="1278" y="1328"/>
                      <a:pt x="1303" y="1353"/>
                      <a:pt x="1354" y="1353"/>
                    </a:cubicBezTo>
                    <a:cubicBezTo>
                      <a:pt x="1429" y="1404"/>
                      <a:pt x="1479" y="1429"/>
                      <a:pt x="1554" y="1454"/>
                    </a:cubicBezTo>
                    <a:cubicBezTo>
                      <a:pt x="1629" y="1504"/>
                      <a:pt x="1730" y="1529"/>
                      <a:pt x="1830" y="1579"/>
                    </a:cubicBezTo>
                    <a:cubicBezTo>
                      <a:pt x="1805" y="1579"/>
                      <a:pt x="1805" y="1604"/>
                      <a:pt x="1780" y="1604"/>
                    </a:cubicBezTo>
                    <a:cubicBezTo>
                      <a:pt x="1755" y="1629"/>
                      <a:pt x="1704" y="1654"/>
                      <a:pt x="1654" y="1679"/>
                    </a:cubicBezTo>
                    <a:cubicBezTo>
                      <a:pt x="1604" y="1704"/>
                      <a:pt x="1579" y="1729"/>
                      <a:pt x="1529" y="1754"/>
                    </a:cubicBezTo>
                    <a:cubicBezTo>
                      <a:pt x="1479" y="1780"/>
                      <a:pt x="1454" y="1805"/>
                      <a:pt x="1404" y="1805"/>
                    </a:cubicBezTo>
                    <a:cubicBezTo>
                      <a:pt x="1379" y="1830"/>
                      <a:pt x="1379" y="1830"/>
                      <a:pt x="1354" y="1830"/>
                    </a:cubicBezTo>
                    <a:cubicBezTo>
                      <a:pt x="1354" y="1855"/>
                      <a:pt x="1329" y="1855"/>
                      <a:pt x="1329" y="1855"/>
                    </a:cubicBezTo>
                    <a:lnTo>
                      <a:pt x="1303" y="1855"/>
                    </a:lnTo>
                    <a:cubicBezTo>
                      <a:pt x="1228" y="1830"/>
                      <a:pt x="1178" y="1805"/>
                      <a:pt x="1128" y="1805"/>
                    </a:cubicBezTo>
                    <a:cubicBezTo>
                      <a:pt x="1178" y="1880"/>
                      <a:pt x="1228" y="1955"/>
                      <a:pt x="1303" y="2030"/>
                    </a:cubicBezTo>
                    <a:lnTo>
                      <a:pt x="1329" y="2030"/>
                    </a:lnTo>
                    <a:cubicBezTo>
                      <a:pt x="1329" y="2030"/>
                      <a:pt x="1329" y="2030"/>
                      <a:pt x="1329" y="2055"/>
                    </a:cubicBezTo>
                    <a:cubicBezTo>
                      <a:pt x="1354" y="2080"/>
                      <a:pt x="1404" y="2130"/>
                      <a:pt x="1429" y="2181"/>
                    </a:cubicBezTo>
                    <a:cubicBezTo>
                      <a:pt x="1429" y="2155"/>
                      <a:pt x="1429" y="2130"/>
                      <a:pt x="1404" y="2105"/>
                    </a:cubicBezTo>
                    <a:cubicBezTo>
                      <a:pt x="1404" y="2080"/>
                      <a:pt x="1404" y="2080"/>
                      <a:pt x="1404" y="2055"/>
                    </a:cubicBezTo>
                    <a:cubicBezTo>
                      <a:pt x="1479" y="2080"/>
                      <a:pt x="1579" y="2105"/>
                      <a:pt x="1654" y="2130"/>
                    </a:cubicBezTo>
                    <a:cubicBezTo>
                      <a:pt x="1704" y="2155"/>
                      <a:pt x="1730" y="2155"/>
                      <a:pt x="1780" y="2181"/>
                    </a:cubicBezTo>
                    <a:cubicBezTo>
                      <a:pt x="1830" y="2281"/>
                      <a:pt x="1855" y="2356"/>
                      <a:pt x="1905" y="2431"/>
                    </a:cubicBezTo>
                    <a:cubicBezTo>
                      <a:pt x="1930" y="2481"/>
                      <a:pt x="1955" y="2506"/>
                      <a:pt x="1980" y="2556"/>
                    </a:cubicBezTo>
                    <a:cubicBezTo>
                      <a:pt x="2005" y="2607"/>
                      <a:pt x="2030" y="2657"/>
                      <a:pt x="2080" y="2682"/>
                    </a:cubicBezTo>
                    <a:cubicBezTo>
                      <a:pt x="2080" y="2707"/>
                      <a:pt x="2105" y="2707"/>
                      <a:pt x="2131" y="2707"/>
                    </a:cubicBezTo>
                    <a:cubicBezTo>
                      <a:pt x="2131" y="2707"/>
                      <a:pt x="2156" y="2682"/>
                      <a:pt x="2131" y="2657"/>
                    </a:cubicBezTo>
                    <a:cubicBezTo>
                      <a:pt x="2080" y="2582"/>
                      <a:pt x="2030" y="2481"/>
                      <a:pt x="1980" y="2406"/>
                    </a:cubicBezTo>
                    <a:cubicBezTo>
                      <a:pt x="1955" y="2331"/>
                      <a:pt x="1905" y="2281"/>
                      <a:pt x="1880" y="2206"/>
                    </a:cubicBezTo>
                    <a:lnTo>
                      <a:pt x="1880" y="2206"/>
                    </a:lnTo>
                    <a:cubicBezTo>
                      <a:pt x="1930" y="2231"/>
                      <a:pt x="1980" y="2231"/>
                      <a:pt x="2030" y="2256"/>
                    </a:cubicBezTo>
                    <a:cubicBezTo>
                      <a:pt x="2105" y="2281"/>
                      <a:pt x="2156" y="2281"/>
                      <a:pt x="2206" y="2306"/>
                    </a:cubicBezTo>
                    <a:cubicBezTo>
                      <a:pt x="2256" y="2331"/>
                      <a:pt x="2306" y="2331"/>
                      <a:pt x="2356" y="2356"/>
                    </a:cubicBezTo>
                    <a:cubicBezTo>
                      <a:pt x="2406" y="2356"/>
                      <a:pt x="2431" y="2356"/>
                      <a:pt x="2456" y="2331"/>
                    </a:cubicBezTo>
                    <a:cubicBezTo>
                      <a:pt x="2456" y="2281"/>
                      <a:pt x="2456" y="2256"/>
                      <a:pt x="2431" y="2231"/>
                    </a:cubicBezTo>
                    <a:cubicBezTo>
                      <a:pt x="2356" y="2206"/>
                      <a:pt x="2306" y="2181"/>
                      <a:pt x="2231" y="2155"/>
                    </a:cubicBezTo>
                    <a:cubicBezTo>
                      <a:pt x="2181" y="2130"/>
                      <a:pt x="2105" y="2105"/>
                      <a:pt x="2055" y="2080"/>
                    </a:cubicBezTo>
                    <a:lnTo>
                      <a:pt x="2005" y="2080"/>
                    </a:lnTo>
                    <a:cubicBezTo>
                      <a:pt x="2055" y="2055"/>
                      <a:pt x="2105" y="2055"/>
                      <a:pt x="2156" y="2030"/>
                    </a:cubicBezTo>
                    <a:cubicBezTo>
                      <a:pt x="2281" y="1980"/>
                      <a:pt x="2381" y="1930"/>
                      <a:pt x="2506" y="1905"/>
                    </a:cubicBezTo>
                    <a:cubicBezTo>
                      <a:pt x="2532" y="1880"/>
                      <a:pt x="2557" y="1830"/>
                      <a:pt x="2532" y="1805"/>
                    </a:cubicBezTo>
                    <a:cubicBezTo>
                      <a:pt x="2532" y="1780"/>
                      <a:pt x="2532" y="1780"/>
                      <a:pt x="2506" y="1754"/>
                    </a:cubicBezTo>
                    <a:lnTo>
                      <a:pt x="2456" y="1754"/>
                    </a:lnTo>
                    <a:cubicBezTo>
                      <a:pt x="2331" y="1780"/>
                      <a:pt x="2231" y="1830"/>
                      <a:pt x="2131" y="1855"/>
                    </a:cubicBezTo>
                    <a:cubicBezTo>
                      <a:pt x="2005" y="1905"/>
                      <a:pt x="1905" y="1955"/>
                      <a:pt x="1805" y="1980"/>
                    </a:cubicBezTo>
                    <a:cubicBezTo>
                      <a:pt x="1780" y="1980"/>
                      <a:pt x="1780" y="1980"/>
                      <a:pt x="1755" y="2005"/>
                    </a:cubicBezTo>
                    <a:cubicBezTo>
                      <a:pt x="1730" y="1980"/>
                      <a:pt x="1704" y="1980"/>
                      <a:pt x="1679" y="1980"/>
                    </a:cubicBezTo>
                    <a:cubicBezTo>
                      <a:pt x="1604" y="1955"/>
                      <a:pt x="1529" y="1930"/>
                      <a:pt x="1454" y="1905"/>
                    </a:cubicBezTo>
                    <a:cubicBezTo>
                      <a:pt x="1479" y="1880"/>
                      <a:pt x="1504" y="1880"/>
                      <a:pt x="1554" y="1855"/>
                    </a:cubicBezTo>
                    <a:cubicBezTo>
                      <a:pt x="1579" y="1830"/>
                      <a:pt x="1629" y="1805"/>
                      <a:pt x="1654" y="1805"/>
                    </a:cubicBezTo>
                    <a:cubicBezTo>
                      <a:pt x="1704" y="1780"/>
                      <a:pt x="1755" y="1754"/>
                      <a:pt x="1805" y="1729"/>
                    </a:cubicBezTo>
                    <a:cubicBezTo>
                      <a:pt x="1830" y="1704"/>
                      <a:pt x="1880" y="1679"/>
                      <a:pt x="1905" y="1654"/>
                    </a:cubicBezTo>
                    <a:cubicBezTo>
                      <a:pt x="1930" y="1629"/>
                      <a:pt x="1930" y="1629"/>
                      <a:pt x="1955" y="1629"/>
                    </a:cubicBezTo>
                    <a:cubicBezTo>
                      <a:pt x="1955" y="1604"/>
                      <a:pt x="1980" y="1579"/>
                      <a:pt x="1955" y="1554"/>
                    </a:cubicBezTo>
                    <a:cubicBezTo>
                      <a:pt x="1955" y="1529"/>
                      <a:pt x="1930" y="1504"/>
                      <a:pt x="1905" y="1479"/>
                    </a:cubicBezTo>
                    <a:cubicBezTo>
                      <a:pt x="1855" y="1479"/>
                      <a:pt x="1805" y="1454"/>
                      <a:pt x="1755" y="1429"/>
                    </a:cubicBezTo>
                    <a:cubicBezTo>
                      <a:pt x="1704" y="1429"/>
                      <a:pt x="1654" y="1404"/>
                      <a:pt x="1629" y="1379"/>
                    </a:cubicBezTo>
                    <a:cubicBezTo>
                      <a:pt x="1579" y="1379"/>
                      <a:pt x="1529" y="1353"/>
                      <a:pt x="1504" y="1328"/>
                    </a:cubicBezTo>
                    <a:cubicBezTo>
                      <a:pt x="1454" y="1328"/>
                      <a:pt x="1429" y="1303"/>
                      <a:pt x="1379" y="1278"/>
                    </a:cubicBezTo>
                    <a:cubicBezTo>
                      <a:pt x="1354" y="1278"/>
                      <a:pt x="1329" y="1253"/>
                      <a:pt x="1303" y="1253"/>
                    </a:cubicBezTo>
                    <a:cubicBezTo>
                      <a:pt x="1303" y="1228"/>
                      <a:pt x="1303" y="1228"/>
                      <a:pt x="1329" y="1228"/>
                    </a:cubicBezTo>
                    <a:cubicBezTo>
                      <a:pt x="1379" y="1178"/>
                      <a:pt x="1404" y="1153"/>
                      <a:pt x="1454" y="1103"/>
                    </a:cubicBezTo>
                    <a:cubicBezTo>
                      <a:pt x="1504" y="1078"/>
                      <a:pt x="1529" y="1053"/>
                      <a:pt x="1554" y="1028"/>
                    </a:cubicBezTo>
                    <a:cubicBezTo>
                      <a:pt x="1554" y="1028"/>
                      <a:pt x="1579" y="1053"/>
                      <a:pt x="1579" y="1053"/>
                    </a:cubicBezTo>
                    <a:cubicBezTo>
                      <a:pt x="1654" y="1078"/>
                      <a:pt x="1755" y="1103"/>
                      <a:pt x="1830" y="1128"/>
                    </a:cubicBezTo>
                    <a:cubicBezTo>
                      <a:pt x="1930" y="1128"/>
                      <a:pt x="2005" y="1153"/>
                      <a:pt x="2105" y="1178"/>
                    </a:cubicBezTo>
                    <a:cubicBezTo>
                      <a:pt x="2113" y="1185"/>
                      <a:pt x="2122" y="1188"/>
                      <a:pt x="2132" y="1188"/>
                    </a:cubicBezTo>
                    <a:cubicBezTo>
                      <a:pt x="2156" y="1188"/>
                      <a:pt x="2181" y="1171"/>
                      <a:pt x="2181" y="1153"/>
                    </a:cubicBezTo>
                    <a:cubicBezTo>
                      <a:pt x="2181" y="1103"/>
                      <a:pt x="2181" y="1078"/>
                      <a:pt x="2131" y="1053"/>
                    </a:cubicBezTo>
                    <a:cubicBezTo>
                      <a:pt x="2055" y="1028"/>
                      <a:pt x="1955" y="1003"/>
                      <a:pt x="1880" y="978"/>
                    </a:cubicBezTo>
                    <a:cubicBezTo>
                      <a:pt x="1805" y="952"/>
                      <a:pt x="1755" y="952"/>
                      <a:pt x="1679" y="927"/>
                    </a:cubicBezTo>
                    <a:cubicBezTo>
                      <a:pt x="1704" y="902"/>
                      <a:pt x="1730" y="902"/>
                      <a:pt x="1755" y="877"/>
                    </a:cubicBezTo>
                    <a:cubicBezTo>
                      <a:pt x="1780" y="852"/>
                      <a:pt x="1780" y="827"/>
                      <a:pt x="1805" y="827"/>
                    </a:cubicBezTo>
                    <a:cubicBezTo>
                      <a:pt x="1830" y="802"/>
                      <a:pt x="1855" y="777"/>
                      <a:pt x="1880" y="752"/>
                    </a:cubicBezTo>
                    <a:cubicBezTo>
                      <a:pt x="1930" y="727"/>
                      <a:pt x="1980" y="702"/>
                      <a:pt x="2005" y="652"/>
                    </a:cubicBezTo>
                    <a:cubicBezTo>
                      <a:pt x="2030" y="652"/>
                      <a:pt x="2030" y="627"/>
                      <a:pt x="2005" y="602"/>
                    </a:cubicBezTo>
                    <a:cubicBezTo>
                      <a:pt x="2005" y="602"/>
                      <a:pt x="2005" y="577"/>
                      <a:pt x="1980" y="577"/>
                    </a:cubicBezTo>
                    <a:cubicBezTo>
                      <a:pt x="1980" y="577"/>
                      <a:pt x="1955" y="602"/>
                      <a:pt x="1955" y="602"/>
                    </a:cubicBezTo>
                    <a:cubicBezTo>
                      <a:pt x="1905" y="627"/>
                      <a:pt x="1880" y="677"/>
                      <a:pt x="1830" y="702"/>
                    </a:cubicBezTo>
                    <a:cubicBezTo>
                      <a:pt x="1780" y="727"/>
                      <a:pt x="1730" y="777"/>
                      <a:pt x="1679" y="827"/>
                    </a:cubicBezTo>
                    <a:cubicBezTo>
                      <a:pt x="1679" y="827"/>
                      <a:pt x="1679" y="827"/>
                      <a:pt x="1654" y="852"/>
                    </a:cubicBezTo>
                    <a:cubicBezTo>
                      <a:pt x="1654" y="802"/>
                      <a:pt x="1654" y="777"/>
                      <a:pt x="1654" y="727"/>
                    </a:cubicBezTo>
                    <a:cubicBezTo>
                      <a:pt x="1654" y="627"/>
                      <a:pt x="1654" y="551"/>
                      <a:pt x="1679" y="451"/>
                    </a:cubicBezTo>
                    <a:cubicBezTo>
                      <a:pt x="1679" y="401"/>
                      <a:pt x="1629" y="376"/>
                      <a:pt x="1604" y="376"/>
                    </a:cubicBezTo>
                    <a:cubicBezTo>
                      <a:pt x="1579" y="376"/>
                      <a:pt x="1529" y="401"/>
                      <a:pt x="1529" y="451"/>
                    </a:cubicBezTo>
                    <a:cubicBezTo>
                      <a:pt x="1529" y="526"/>
                      <a:pt x="1529" y="627"/>
                      <a:pt x="1529" y="702"/>
                    </a:cubicBezTo>
                    <a:cubicBezTo>
                      <a:pt x="1529" y="777"/>
                      <a:pt x="1529" y="877"/>
                      <a:pt x="1529" y="952"/>
                    </a:cubicBezTo>
                    <a:cubicBezTo>
                      <a:pt x="1529" y="952"/>
                      <a:pt x="1529" y="952"/>
                      <a:pt x="1529" y="978"/>
                    </a:cubicBezTo>
                    <a:cubicBezTo>
                      <a:pt x="1479" y="1003"/>
                      <a:pt x="1454" y="1028"/>
                      <a:pt x="1404" y="1053"/>
                    </a:cubicBezTo>
                    <a:cubicBezTo>
                      <a:pt x="1379" y="1103"/>
                      <a:pt x="1329" y="1128"/>
                      <a:pt x="1278" y="1178"/>
                    </a:cubicBezTo>
                    <a:cubicBezTo>
                      <a:pt x="1278" y="1153"/>
                      <a:pt x="1278" y="1153"/>
                      <a:pt x="1278" y="1128"/>
                    </a:cubicBezTo>
                    <a:cubicBezTo>
                      <a:pt x="1278" y="1078"/>
                      <a:pt x="1253" y="1028"/>
                      <a:pt x="1253" y="978"/>
                    </a:cubicBezTo>
                    <a:cubicBezTo>
                      <a:pt x="1253" y="927"/>
                      <a:pt x="1228" y="877"/>
                      <a:pt x="1228" y="827"/>
                    </a:cubicBezTo>
                    <a:cubicBezTo>
                      <a:pt x="1203" y="802"/>
                      <a:pt x="1203" y="777"/>
                      <a:pt x="1203" y="752"/>
                    </a:cubicBezTo>
                    <a:cubicBezTo>
                      <a:pt x="1203" y="752"/>
                      <a:pt x="1203" y="727"/>
                      <a:pt x="1203" y="702"/>
                    </a:cubicBezTo>
                    <a:cubicBezTo>
                      <a:pt x="1203" y="702"/>
                      <a:pt x="1178" y="702"/>
                      <a:pt x="1178" y="677"/>
                    </a:cubicBezTo>
                    <a:cubicBezTo>
                      <a:pt x="1178" y="677"/>
                      <a:pt x="1153" y="652"/>
                      <a:pt x="1128" y="652"/>
                    </a:cubicBezTo>
                    <a:lnTo>
                      <a:pt x="1103" y="652"/>
                    </a:lnTo>
                    <a:cubicBezTo>
                      <a:pt x="1078" y="677"/>
                      <a:pt x="1053" y="702"/>
                      <a:pt x="1028" y="702"/>
                    </a:cubicBezTo>
                    <a:cubicBezTo>
                      <a:pt x="1003" y="727"/>
                      <a:pt x="978" y="752"/>
                      <a:pt x="953" y="777"/>
                    </a:cubicBezTo>
                    <a:cubicBezTo>
                      <a:pt x="928" y="777"/>
                      <a:pt x="902" y="802"/>
                      <a:pt x="877" y="827"/>
                    </a:cubicBezTo>
                    <a:cubicBezTo>
                      <a:pt x="852" y="852"/>
                      <a:pt x="827" y="877"/>
                      <a:pt x="802" y="902"/>
                    </a:cubicBezTo>
                    <a:cubicBezTo>
                      <a:pt x="777" y="927"/>
                      <a:pt x="777" y="952"/>
                      <a:pt x="752" y="978"/>
                    </a:cubicBezTo>
                    <a:cubicBezTo>
                      <a:pt x="727" y="978"/>
                      <a:pt x="702" y="1003"/>
                      <a:pt x="702" y="1028"/>
                    </a:cubicBezTo>
                    <a:cubicBezTo>
                      <a:pt x="677" y="1053"/>
                      <a:pt x="652" y="1078"/>
                      <a:pt x="627" y="1103"/>
                    </a:cubicBezTo>
                    <a:cubicBezTo>
                      <a:pt x="602" y="1078"/>
                      <a:pt x="602" y="1053"/>
                      <a:pt x="602" y="1028"/>
                    </a:cubicBezTo>
                    <a:cubicBezTo>
                      <a:pt x="577" y="978"/>
                      <a:pt x="577" y="902"/>
                      <a:pt x="577" y="852"/>
                    </a:cubicBezTo>
                    <a:cubicBezTo>
                      <a:pt x="552" y="827"/>
                      <a:pt x="552" y="802"/>
                      <a:pt x="552" y="777"/>
                    </a:cubicBezTo>
                    <a:cubicBezTo>
                      <a:pt x="552" y="752"/>
                      <a:pt x="577" y="752"/>
                      <a:pt x="577" y="752"/>
                    </a:cubicBezTo>
                    <a:cubicBezTo>
                      <a:pt x="602" y="702"/>
                      <a:pt x="627" y="652"/>
                      <a:pt x="652" y="602"/>
                    </a:cubicBezTo>
                    <a:cubicBezTo>
                      <a:pt x="677" y="551"/>
                      <a:pt x="702" y="476"/>
                      <a:pt x="727" y="426"/>
                    </a:cubicBezTo>
                    <a:cubicBezTo>
                      <a:pt x="752" y="376"/>
                      <a:pt x="777" y="326"/>
                      <a:pt x="777" y="251"/>
                    </a:cubicBezTo>
                    <a:cubicBezTo>
                      <a:pt x="802" y="201"/>
                      <a:pt x="827" y="125"/>
                      <a:pt x="852" y="75"/>
                    </a:cubicBezTo>
                    <a:cubicBezTo>
                      <a:pt x="852" y="50"/>
                      <a:pt x="852" y="25"/>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42;p38"/>
              <p:cNvSpPr/>
              <p:nvPr/>
            </p:nvSpPr>
            <p:spPr>
              <a:xfrm>
                <a:off x="4955050" y="1632850"/>
                <a:ext cx="58300" cy="55175"/>
              </a:xfrm>
              <a:custGeom>
                <a:avLst/>
                <a:gdLst/>
                <a:ahLst/>
                <a:cxnLst/>
                <a:rect l="l" t="t" r="r" b="b"/>
                <a:pathLst>
                  <a:path w="2332" h="2207" extrusionOk="0">
                    <a:moveTo>
                      <a:pt x="1203" y="778"/>
                    </a:moveTo>
                    <a:cubicBezTo>
                      <a:pt x="1203" y="803"/>
                      <a:pt x="1228" y="828"/>
                      <a:pt x="1228" y="853"/>
                    </a:cubicBezTo>
                    <a:cubicBezTo>
                      <a:pt x="1228" y="903"/>
                      <a:pt x="1253" y="953"/>
                      <a:pt x="1253" y="1003"/>
                    </a:cubicBezTo>
                    <a:cubicBezTo>
                      <a:pt x="1278" y="1053"/>
                      <a:pt x="1278" y="1104"/>
                      <a:pt x="1304" y="1154"/>
                    </a:cubicBezTo>
                    <a:cubicBezTo>
                      <a:pt x="1304" y="1179"/>
                      <a:pt x="1304" y="1204"/>
                      <a:pt x="1304" y="1229"/>
                    </a:cubicBezTo>
                    <a:cubicBezTo>
                      <a:pt x="1278" y="1254"/>
                      <a:pt x="1253" y="1279"/>
                      <a:pt x="1203" y="1304"/>
                    </a:cubicBezTo>
                    <a:cubicBezTo>
                      <a:pt x="1178" y="1329"/>
                      <a:pt x="1128" y="1379"/>
                      <a:pt x="1078" y="1404"/>
                    </a:cubicBezTo>
                    <a:cubicBezTo>
                      <a:pt x="1028" y="1454"/>
                      <a:pt x="978" y="1479"/>
                      <a:pt x="928" y="1530"/>
                    </a:cubicBezTo>
                    <a:cubicBezTo>
                      <a:pt x="903" y="1555"/>
                      <a:pt x="852" y="1580"/>
                      <a:pt x="827" y="1605"/>
                    </a:cubicBezTo>
                    <a:cubicBezTo>
                      <a:pt x="802" y="1479"/>
                      <a:pt x="777" y="1354"/>
                      <a:pt x="752" y="1229"/>
                    </a:cubicBezTo>
                    <a:cubicBezTo>
                      <a:pt x="727" y="1204"/>
                      <a:pt x="727" y="1179"/>
                      <a:pt x="727" y="1154"/>
                    </a:cubicBezTo>
                    <a:lnTo>
                      <a:pt x="752" y="1154"/>
                    </a:lnTo>
                    <a:cubicBezTo>
                      <a:pt x="777" y="1154"/>
                      <a:pt x="802" y="1129"/>
                      <a:pt x="827" y="1104"/>
                    </a:cubicBezTo>
                    <a:cubicBezTo>
                      <a:pt x="877" y="1078"/>
                      <a:pt x="903" y="1053"/>
                      <a:pt x="928" y="1003"/>
                    </a:cubicBezTo>
                    <a:cubicBezTo>
                      <a:pt x="953" y="1003"/>
                      <a:pt x="978" y="978"/>
                      <a:pt x="1003" y="953"/>
                    </a:cubicBezTo>
                    <a:cubicBezTo>
                      <a:pt x="1028" y="953"/>
                      <a:pt x="1053" y="928"/>
                      <a:pt x="1078" y="903"/>
                    </a:cubicBezTo>
                    <a:cubicBezTo>
                      <a:pt x="1103" y="853"/>
                      <a:pt x="1153" y="828"/>
                      <a:pt x="1203" y="803"/>
                    </a:cubicBezTo>
                    <a:cubicBezTo>
                      <a:pt x="1203" y="803"/>
                      <a:pt x="1203" y="803"/>
                      <a:pt x="1203" y="778"/>
                    </a:cubicBezTo>
                    <a:close/>
                    <a:moveTo>
                      <a:pt x="1329" y="1304"/>
                    </a:moveTo>
                    <a:cubicBezTo>
                      <a:pt x="1354" y="1329"/>
                      <a:pt x="1404" y="1354"/>
                      <a:pt x="1454" y="1354"/>
                    </a:cubicBezTo>
                    <a:cubicBezTo>
                      <a:pt x="1504" y="1404"/>
                      <a:pt x="1579" y="1429"/>
                      <a:pt x="1629" y="1454"/>
                    </a:cubicBezTo>
                    <a:cubicBezTo>
                      <a:pt x="1730" y="1505"/>
                      <a:pt x="1830" y="1530"/>
                      <a:pt x="1930" y="1580"/>
                    </a:cubicBezTo>
                    <a:cubicBezTo>
                      <a:pt x="1905" y="1580"/>
                      <a:pt x="1905" y="1605"/>
                      <a:pt x="1880" y="1605"/>
                    </a:cubicBezTo>
                    <a:cubicBezTo>
                      <a:pt x="1830" y="1630"/>
                      <a:pt x="1805" y="1655"/>
                      <a:pt x="1755" y="1680"/>
                    </a:cubicBezTo>
                    <a:cubicBezTo>
                      <a:pt x="1705" y="1705"/>
                      <a:pt x="1654" y="1730"/>
                      <a:pt x="1604" y="1755"/>
                    </a:cubicBezTo>
                    <a:cubicBezTo>
                      <a:pt x="1579" y="1780"/>
                      <a:pt x="1529" y="1805"/>
                      <a:pt x="1504" y="1805"/>
                    </a:cubicBezTo>
                    <a:cubicBezTo>
                      <a:pt x="1479" y="1830"/>
                      <a:pt x="1479" y="1830"/>
                      <a:pt x="1454" y="1830"/>
                    </a:cubicBezTo>
                    <a:cubicBezTo>
                      <a:pt x="1429" y="1855"/>
                      <a:pt x="1429" y="1855"/>
                      <a:pt x="1429" y="1855"/>
                    </a:cubicBezTo>
                    <a:lnTo>
                      <a:pt x="1404" y="1855"/>
                    </a:lnTo>
                    <a:cubicBezTo>
                      <a:pt x="1329" y="1830"/>
                      <a:pt x="1253" y="1805"/>
                      <a:pt x="1203" y="1805"/>
                    </a:cubicBezTo>
                    <a:cubicBezTo>
                      <a:pt x="1128" y="1780"/>
                      <a:pt x="1078" y="1755"/>
                      <a:pt x="1003" y="1730"/>
                    </a:cubicBezTo>
                    <a:cubicBezTo>
                      <a:pt x="953" y="1730"/>
                      <a:pt x="928" y="1705"/>
                      <a:pt x="877" y="1705"/>
                    </a:cubicBezTo>
                    <a:cubicBezTo>
                      <a:pt x="903" y="1655"/>
                      <a:pt x="953" y="1630"/>
                      <a:pt x="978" y="1605"/>
                    </a:cubicBezTo>
                    <a:cubicBezTo>
                      <a:pt x="1028" y="1555"/>
                      <a:pt x="1078" y="1505"/>
                      <a:pt x="1128" y="1454"/>
                    </a:cubicBezTo>
                    <a:cubicBezTo>
                      <a:pt x="1178" y="1429"/>
                      <a:pt x="1228" y="1379"/>
                      <a:pt x="1253" y="1354"/>
                    </a:cubicBezTo>
                    <a:cubicBezTo>
                      <a:pt x="1278" y="1329"/>
                      <a:pt x="1304" y="1304"/>
                      <a:pt x="1329" y="1304"/>
                    </a:cubicBezTo>
                    <a:close/>
                    <a:moveTo>
                      <a:pt x="877" y="1"/>
                    </a:moveTo>
                    <a:cubicBezTo>
                      <a:pt x="852" y="26"/>
                      <a:pt x="852" y="26"/>
                      <a:pt x="852" y="51"/>
                    </a:cubicBezTo>
                    <a:cubicBezTo>
                      <a:pt x="777" y="176"/>
                      <a:pt x="727" y="302"/>
                      <a:pt x="677" y="452"/>
                    </a:cubicBezTo>
                    <a:cubicBezTo>
                      <a:pt x="652" y="477"/>
                      <a:pt x="627" y="527"/>
                      <a:pt x="627" y="552"/>
                    </a:cubicBezTo>
                    <a:cubicBezTo>
                      <a:pt x="602" y="527"/>
                      <a:pt x="602" y="502"/>
                      <a:pt x="602" y="477"/>
                    </a:cubicBezTo>
                    <a:cubicBezTo>
                      <a:pt x="602" y="427"/>
                      <a:pt x="577" y="377"/>
                      <a:pt x="577" y="302"/>
                    </a:cubicBezTo>
                    <a:cubicBezTo>
                      <a:pt x="552" y="251"/>
                      <a:pt x="527" y="176"/>
                      <a:pt x="527" y="126"/>
                    </a:cubicBezTo>
                    <a:cubicBezTo>
                      <a:pt x="502" y="76"/>
                      <a:pt x="502" y="76"/>
                      <a:pt x="451" y="76"/>
                    </a:cubicBezTo>
                    <a:cubicBezTo>
                      <a:pt x="426" y="76"/>
                      <a:pt x="401" y="101"/>
                      <a:pt x="401" y="151"/>
                    </a:cubicBezTo>
                    <a:cubicBezTo>
                      <a:pt x="426" y="201"/>
                      <a:pt x="426" y="251"/>
                      <a:pt x="451" y="327"/>
                    </a:cubicBezTo>
                    <a:cubicBezTo>
                      <a:pt x="451" y="377"/>
                      <a:pt x="476" y="427"/>
                      <a:pt x="476" y="502"/>
                    </a:cubicBezTo>
                    <a:cubicBezTo>
                      <a:pt x="476" y="527"/>
                      <a:pt x="502" y="552"/>
                      <a:pt x="502" y="577"/>
                    </a:cubicBezTo>
                    <a:cubicBezTo>
                      <a:pt x="476" y="552"/>
                      <a:pt x="426" y="552"/>
                      <a:pt x="401" y="527"/>
                    </a:cubicBezTo>
                    <a:cubicBezTo>
                      <a:pt x="351" y="502"/>
                      <a:pt x="326" y="477"/>
                      <a:pt x="276" y="477"/>
                    </a:cubicBezTo>
                    <a:cubicBezTo>
                      <a:pt x="226" y="452"/>
                      <a:pt x="176" y="402"/>
                      <a:pt x="151" y="377"/>
                    </a:cubicBezTo>
                    <a:lnTo>
                      <a:pt x="101" y="377"/>
                    </a:lnTo>
                    <a:cubicBezTo>
                      <a:pt x="75" y="377"/>
                      <a:pt x="75" y="377"/>
                      <a:pt x="50" y="402"/>
                    </a:cubicBezTo>
                    <a:cubicBezTo>
                      <a:pt x="25" y="427"/>
                      <a:pt x="50" y="477"/>
                      <a:pt x="75" y="502"/>
                    </a:cubicBezTo>
                    <a:cubicBezTo>
                      <a:pt x="126" y="527"/>
                      <a:pt x="151" y="552"/>
                      <a:pt x="201" y="577"/>
                    </a:cubicBezTo>
                    <a:cubicBezTo>
                      <a:pt x="251" y="602"/>
                      <a:pt x="276" y="627"/>
                      <a:pt x="326" y="652"/>
                    </a:cubicBezTo>
                    <a:cubicBezTo>
                      <a:pt x="351" y="652"/>
                      <a:pt x="401" y="677"/>
                      <a:pt x="426" y="703"/>
                    </a:cubicBezTo>
                    <a:cubicBezTo>
                      <a:pt x="476" y="703"/>
                      <a:pt x="502" y="728"/>
                      <a:pt x="527" y="753"/>
                    </a:cubicBezTo>
                    <a:cubicBezTo>
                      <a:pt x="527" y="778"/>
                      <a:pt x="552" y="803"/>
                      <a:pt x="552" y="853"/>
                    </a:cubicBezTo>
                    <a:cubicBezTo>
                      <a:pt x="552" y="903"/>
                      <a:pt x="577" y="978"/>
                      <a:pt x="577" y="1028"/>
                    </a:cubicBezTo>
                    <a:cubicBezTo>
                      <a:pt x="577" y="1053"/>
                      <a:pt x="602" y="1053"/>
                      <a:pt x="602" y="1053"/>
                    </a:cubicBezTo>
                    <a:cubicBezTo>
                      <a:pt x="527" y="1053"/>
                      <a:pt x="476" y="1028"/>
                      <a:pt x="401" y="1003"/>
                    </a:cubicBezTo>
                    <a:cubicBezTo>
                      <a:pt x="376" y="1003"/>
                      <a:pt x="351" y="978"/>
                      <a:pt x="326" y="978"/>
                    </a:cubicBezTo>
                    <a:cubicBezTo>
                      <a:pt x="301" y="978"/>
                      <a:pt x="251" y="978"/>
                      <a:pt x="226" y="953"/>
                    </a:cubicBezTo>
                    <a:cubicBezTo>
                      <a:pt x="176" y="953"/>
                      <a:pt x="151" y="928"/>
                      <a:pt x="101" y="928"/>
                    </a:cubicBezTo>
                    <a:cubicBezTo>
                      <a:pt x="75" y="903"/>
                      <a:pt x="75" y="903"/>
                      <a:pt x="50" y="903"/>
                    </a:cubicBezTo>
                    <a:cubicBezTo>
                      <a:pt x="0" y="928"/>
                      <a:pt x="0" y="953"/>
                      <a:pt x="0" y="978"/>
                    </a:cubicBezTo>
                    <a:cubicBezTo>
                      <a:pt x="0" y="1003"/>
                      <a:pt x="0" y="1028"/>
                      <a:pt x="25" y="1053"/>
                    </a:cubicBezTo>
                    <a:cubicBezTo>
                      <a:pt x="25" y="1078"/>
                      <a:pt x="25" y="1078"/>
                      <a:pt x="50" y="1104"/>
                    </a:cubicBezTo>
                    <a:cubicBezTo>
                      <a:pt x="50" y="1154"/>
                      <a:pt x="75" y="1179"/>
                      <a:pt x="101" y="1229"/>
                    </a:cubicBezTo>
                    <a:cubicBezTo>
                      <a:pt x="151" y="1254"/>
                      <a:pt x="201" y="1304"/>
                      <a:pt x="251" y="1329"/>
                    </a:cubicBezTo>
                    <a:cubicBezTo>
                      <a:pt x="251" y="1304"/>
                      <a:pt x="226" y="1279"/>
                      <a:pt x="226" y="1279"/>
                    </a:cubicBezTo>
                    <a:cubicBezTo>
                      <a:pt x="201" y="1229"/>
                      <a:pt x="201" y="1179"/>
                      <a:pt x="176" y="1129"/>
                    </a:cubicBezTo>
                    <a:cubicBezTo>
                      <a:pt x="151" y="1078"/>
                      <a:pt x="151" y="1053"/>
                      <a:pt x="126" y="1003"/>
                    </a:cubicBezTo>
                    <a:cubicBezTo>
                      <a:pt x="151" y="1003"/>
                      <a:pt x="176" y="1003"/>
                      <a:pt x="201" y="1028"/>
                    </a:cubicBezTo>
                    <a:cubicBezTo>
                      <a:pt x="226" y="1028"/>
                      <a:pt x="276" y="1028"/>
                      <a:pt x="301" y="1053"/>
                    </a:cubicBezTo>
                    <a:cubicBezTo>
                      <a:pt x="326" y="1053"/>
                      <a:pt x="351" y="1053"/>
                      <a:pt x="401" y="1078"/>
                    </a:cubicBezTo>
                    <a:cubicBezTo>
                      <a:pt x="451" y="1078"/>
                      <a:pt x="502" y="1104"/>
                      <a:pt x="577" y="1129"/>
                    </a:cubicBezTo>
                    <a:lnTo>
                      <a:pt x="602" y="1129"/>
                    </a:lnTo>
                    <a:cubicBezTo>
                      <a:pt x="627" y="1154"/>
                      <a:pt x="627" y="1204"/>
                      <a:pt x="627" y="1229"/>
                    </a:cubicBezTo>
                    <a:cubicBezTo>
                      <a:pt x="677" y="1354"/>
                      <a:pt x="702" y="1479"/>
                      <a:pt x="727" y="1605"/>
                    </a:cubicBezTo>
                    <a:cubicBezTo>
                      <a:pt x="727" y="1630"/>
                      <a:pt x="727" y="1655"/>
                      <a:pt x="752" y="1655"/>
                    </a:cubicBezTo>
                    <a:lnTo>
                      <a:pt x="702" y="1655"/>
                    </a:lnTo>
                    <a:cubicBezTo>
                      <a:pt x="852" y="1755"/>
                      <a:pt x="1003" y="1855"/>
                      <a:pt x="1153" y="1931"/>
                    </a:cubicBezTo>
                    <a:cubicBezTo>
                      <a:pt x="1228" y="1981"/>
                      <a:pt x="1304" y="2006"/>
                      <a:pt x="1379" y="2031"/>
                    </a:cubicBezTo>
                    <a:lnTo>
                      <a:pt x="1404" y="2031"/>
                    </a:lnTo>
                    <a:cubicBezTo>
                      <a:pt x="1404" y="2056"/>
                      <a:pt x="1404" y="2081"/>
                      <a:pt x="1429" y="2081"/>
                    </a:cubicBezTo>
                    <a:cubicBezTo>
                      <a:pt x="1429" y="2106"/>
                      <a:pt x="1429" y="2106"/>
                      <a:pt x="1429" y="2106"/>
                    </a:cubicBezTo>
                    <a:cubicBezTo>
                      <a:pt x="1454" y="2131"/>
                      <a:pt x="1479" y="2156"/>
                      <a:pt x="1529" y="2181"/>
                    </a:cubicBezTo>
                    <a:cubicBezTo>
                      <a:pt x="1529" y="2156"/>
                      <a:pt x="1504" y="2131"/>
                      <a:pt x="1504" y="2106"/>
                    </a:cubicBezTo>
                    <a:cubicBezTo>
                      <a:pt x="1504" y="2081"/>
                      <a:pt x="1504" y="2081"/>
                      <a:pt x="1504" y="2056"/>
                    </a:cubicBezTo>
                    <a:cubicBezTo>
                      <a:pt x="1579" y="2081"/>
                      <a:pt x="1679" y="2106"/>
                      <a:pt x="1755" y="2131"/>
                    </a:cubicBezTo>
                    <a:lnTo>
                      <a:pt x="1855" y="2181"/>
                    </a:lnTo>
                    <a:lnTo>
                      <a:pt x="1880" y="2181"/>
                    </a:lnTo>
                    <a:cubicBezTo>
                      <a:pt x="1880" y="2181"/>
                      <a:pt x="1880" y="2206"/>
                      <a:pt x="1880" y="2206"/>
                    </a:cubicBezTo>
                    <a:lnTo>
                      <a:pt x="2331" y="1830"/>
                    </a:lnTo>
                    <a:cubicBezTo>
                      <a:pt x="2306" y="1830"/>
                      <a:pt x="2256" y="1855"/>
                      <a:pt x="2206" y="1855"/>
                    </a:cubicBezTo>
                    <a:cubicBezTo>
                      <a:pt x="2106" y="1906"/>
                      <a:pt x="2005" y="1956"/>
                      <a:pt x="1880" y="1981"/>
                    </a:cubicBezTo>
                    <a:cubicBezTo>
                      <a:pt x="1880" y="1981"/>
                      <a:pt x="1855" y="1981"/>
                      <a:pt x="1855" y="2006"/>
                    </a:cubicBezTo>
                    <a:cubicBezTo>
                      <a:pt x="1830" y="1981"/>
                      <a:pt x="1805" y="1981"/>
                      <a:pt x="1780" y="1981"/>
                    </a:cubicBezTo>
                    <a:cubicBezTo>
                      <a:pt x="1705" y="1956"/>
                      <a:pt x="1629" y="1931"/>
                      <a:pt x="1554" y="1906"/>
                    </a:cubicBezTo>
                    <a:cubicBezTo>
                      <a:pt x="1579" y="1880"/>
                      <a:pt x="1604" y="1880"/>
                      <a:pt x="1629" y="1855"/>
                    </a:cubicBezTo>
                    <a:cubicBezTo>
                      <a:pt x="1679" y="1830"/>
                      <a:pt x="1705" y="1805"/>
                      <a:pt x="1755" y="1805"/>
                    </a:cubicBezTo>
                    <a:cubicBezTo>
                      <a:pt x="1805" y="1780"/>
                      <a:pt x="1855" y="1755"/>
                      <a:pt x="1880" y="1730"/>
                    </a:cubicBezTo>
                    <a:cubicBezTo>
                      <a:pt x="1930" y="1705"/>
                      <a:pt x="1955" y="1680"/>
                      <a:pt x="2005" y="1655"/>
                    </a:cubicBezTo>
                    <a:cubicBezTo>
                      <a:pt x="2005" y="1630"/>
                      <a:pt x="2030" y="1630"/>
                      <a:pt x="2030" y="1630"/>
                    </a:cubicBezTo>
                    <a:cubicBezTo>
                      <a:pt x="2055" y="1605"/>
                      <a:pt x="2080" y="1580"/>
                      <a:pt x="2055" y="1555"/>
                    </a:cubicBezTo>
                    <a:cubicBezTo>
                      <a:pt x="2030" y="1530"/>
                      <a:pt x="2005" y="1505"/>
                      <a:pt x="1980" y="1479"/>
                    </a:cubicBezTo>
                    <a:cubicBezTo>
                      <a:pt x="1930" y="1479"/>
                      <a:pt x="1905" y="1454"/>
                      <a:pt x="1855" y="1429"/>
                    </a:cubicBezTo>
                    <a:cubicBezTo>
                      <a:pt x="1805" y="1429"/>
                      <a:pt x="1755" y="1404"/>
                      <a:pt x="1705" y="1379"/>
                    </a:cubicBezTo>
                    <a:cubicBezTo>
                      <a:pt x="1679" y="1379"/>
                      <a:pt x="1629" y="1354"/>
                      <a:pt x="1579" y="1329"/>
                    </a:cubicBezTo>
                    <a:cubicBezTo>
                      <a:pt x="1554" y="1329"/>
                      <a:pt x="1504" y="1304"/>
                      <a:pt x="1479" y="1279"/>
                    </a:cubicBezTo>
                    <a:cubicBezTo>
                      <a:pt x="1454" y="1279"/>
                      <a:pt x="1404" y="1254"/>
                      <a:pt x="1379" y="1254"/>
                    </a:cubicBezTo>
                    <a:cubicBezTo>
                      <a:pt x="1404" y="1229"/>
                      <a:pt x="1404" y="1229"/>
                      <a:pt x="1404" y="1229"/>
                    </a:cubicBezTo>
                    <a:cubicBezTo>
                      <a:pt x="1454" y="1179"/>
                      <a:pt x="1504" y="1154"/>
                      <a:pt x="1554" y="1104"/>
                    </a:cubicBezTo>
                    <a:cubicBezTo>
                      <a:pt x="1579" y="1078"/>
                      <a:pt x="1604" y="1053"/>
                      <a:pt x="1654" y="1028"/>
                    </a:cubicBezTo>
                    <a:cubicBezTo>
                      <a:pt x="1654" y="1028"/>
                      <a:pt x="1654" y="1053"/>
                      <a:pt x="1679" y="1053"/>
                    </a:cubicBezTo>
                    <a:cubicBezTo>
                      <a:pt x="1755" y="1078"/>
                      <a:pt x="1830" y="1104"/>
                      <a:pt x="1930" y="1129"/>
                    </a:cubicBezTo>
                    <a:cubicBezTo>
                      <a:pt x="2005" y="1129"/>
                      <a:pt x="2106" y="1154"/>
                      <a:pt x="2181" y="1179"/>
                    </a:cubicBezTo>
                    <a:cubicBezTo>
                      <a:pt x="2195" y="1186"/>
                      <a:pt x="2208" y="1189"/>
                      <a:pt x="2219" y="1189"/>
                    </a:cubicBezTo>
                    <a:cubicBezTo>
                      <a:pt x="2246" y="1189"/>
                      <a:pt x="2263" y="1171"/>
                      <a:pt x="2281" y="1154"/>
                    </a:cubicBezTo>
                    <a:cubicBezTo>
                      <a:pt x="2281" y="1104"/>
                      <a:pt x="2256" y="1078"/>
                      <a:pt x="2231" y="1053"/>
                    </a:cubicBezTo>
                    <a:cubicBezTo>
                      <a:pt x="2131" y="1028"/>
                      <a:pt x="2055" y="1003"/>
                      <a:pt x="1955" y="978"/>
                    </a:cubicBezTo>
                    <a:cubicBezTo>
                      <a:pt x="1905" y="953"/>
                      <a:pt x="1830" y="953"/>
                      <a:pt x="1780" y="928"/>
                    </a:cubicBezTo>
                    <a:cubicBezTo>
                      <a:pt x="1805" y="903"/>
                      <a:pt x="1805" y="903"/>
                      <a:pt x="1830" y="878"/>
                    </a:cubicBezTo>
                    <a:cubicBezTo>
                      <a:pt x="1855" y="853"/>
                      <a:pt x="1880" y="828"/>
                      <a:pt x="1905" y="828"/>
                    </a:cubicBezTo>
                    <a:cubicBezTo>
                      <a:pt x="1930" y="803"/>
                      <a:pt x="1955" y="778"/>
                      <a:pt x="1980" y="753"/>
                    </a:cubicBezTo>
                    <a:cubicBezTo>
                      <a:pt x="2030" y="728"/>
                      <a:pt x="2055" y="703"/>
                      <a:pt x="2106" y="652"/>
                    </a:cubicBezTo>
                    <a:cubicBezTo>
                      <a:pt x="2131" y="652"/>
                      <a:pt x="2131" y="627"/>
                      <a:pt x="2106" y="602"/>
                    </a:cubicBezTo>
                    <a:cubicBezTo>
                      <a:pt x="2106" y="602"/>
                      <a:pt x="2080" y="577"/>
                      <a:pt x="2080" y="577"/>
                    </a:cubicBezTo>
                    <a:cubicBezTo>
                      <a:pt x="2055" y="577"/>
                      <a:pt x="2055" y="602"/>
                      <a:pt x="2055" y="602"/>
                    </a:cubicBezTo>
                    <a:cubicBezTo>
                      <a:pt x="2005" y="627"/>
                      <a:pt x="1955" y="677"/>
                      <a:pt x="1930" y="703"/>
                    </a:cubicBezTo>
                    <a:cubicBezTo>
                      <a:pt x="1880" y="728"/>
                      <a:pt x="1830" y="778"/>
                      <a:pt x="1780" y="828"/>
                    </a:cubicBezTo>
                    <a:cubicBezTo>
                      <a:pt x="1780" y="828"/>
                      <a:pt x="1755" y="828"/>
                      <a:pt x="1755" y="853"/>
                    </a:cubicBezTo>
                    <a:cubicBezTo>
                      <a:pt x="1755" y="803"/>
                      <a:pt x="1755" y="753"/>
                      <a:pt x="1755" y="728"/>
                    </a:cubicBezTo>
                    <a:cubicBezTo>
                      <a:pt x="1755" y="627"/>
                      <a:pt x="1755" y="552"/>
                      <a:pt x="1755" y="452"/>
                    </a:cubicBezTo>
                    <a:cubicBezTo>
                      <a:pt x="1755" y="402"/>
                      <a:pt x="1730" y="377"/>
                      <a:pt x="1705" y="377"/>
                    </a:cubicBezTo>
                    <a:cubicBezTo>
                      <a:pt x="1654" y="377"/>
                      <a:pt x="1629" y="402"/>
                      <a:pt x="1629" y="452"/>
                    </a:cubicBezTo>
                    <a:cubicBezTo>
                      <a:pt x="1629" y="527"/>
                      <a:pt x="1629" y="627"/>
                      <a:pt x="1629" y="703"/>
                    </a:cubicBezTo>
                    <a:cubicBezTo>
                      <a:pt x="1629" y="778"/>
                      <a:pt x="1604" y="878"/>
                      <a:pt x="1604" y="953"/>
                    </a:cubicBezTo>
                    <a:cubicBezTo>
                      <a:pt x="1604" y="953"/>
                      <a:pt x="1604" y="953"/>
                      <a:pt x="1604" y="978"/>
                    </a:cubicBezTo>
                    <a:cubicBezTo>
                      <a:pt x="1579" y="1003"/>
                      <a:pt x="1554" y="1028"/>
                      <a:pt x="1504" y="1053"/>
                    </a:cubicBezTo>
                    <a:cubicBezTo>
                      <a:pt x="1454" y="1104"/>
                      <a:pt x="1429" y="1129"/>
                      <a:pt x="1379" y="1179"/>
                    </a:cubicBezTo>
                    <a:cubicBezTo>
                      <a:pt x="1379" y="1154"/>
                      <a:pt x="1379" y="1154"/>
                      <a:pt x="1379" y="1129"/>
                    </a:cubicBezTo>
                    <a:cubicBezTo>
                      <a:pt x="1354" y="1078"/>
                      <a:pt x="1354" y="1028"/>
                      <a:pt x="1354" y="978"/>
                    </a:cubicBezTo>
                    <a:cubicBezTo>
                      <a:pt x="1329" y="928"/>
                      <a:pt x="1329" y="878"/>
                      <a:pt x="1304" y="828"/>
                    </a:cubicBezTo>
                    <a:cubicBezTo>
                      <a:pt x="1304" y="803"/>
                      <a:pt x="1304" y="778"/>
                      <a:pt x="1304" y="753"/>
                    </a:cubicBezTo>
                    <a:cubicBezTo>
                      <a:pt x="1304" y="753"/>
                      <a:pt x="1278" y="728"/>
                      <a:pt x="1278" y="703"/>
                    </a:cubicBezTo>
                    <a:cubicBezTo>
                      <a:pt x="1278" y="703"/>
                      <a:pt x="1278" y="703"/>
                      <a:pt x="1278" y="677"/>
                    </a:cubicBezTo>
                    <a:cubicBezTo>
                      <a:pt x="1278" y="677"/>
                      <a:pt x="1253" y="652"/>
                      <a:pt x="1228" y="652"/>
                    </a:cubicBezTo>
                    <a:lnTo>
                      <a:pt x="1203" y="652"/>
                    </a:lnTo>
                    <a:cubicBezTo>
                      <a:pt x="1178" y="677"/>
                      <a:pt x="1153" y="703"/>
                      <a:pt x="1128" y="703"/>
                    </a:cubicBezTo>
                    <a:cubicBezTo>
                      <a:pt x="1103" y="728"/>
                      <a:pt x="1078" y="753"/>
                      <a:pt x="1053" y="778"/>
                    </a:cubicBezTo>
                    <a:cubicBezTo>
                      <a:pt x="1028" y="778"/>
                      <a:pt x="1003" y="803"/>
                      <a:pt x="978" y="828"/>
                    </a:cubicBezTo>
                    <a:cubicBezTo>
                      <a:pt x="953" y="853"/>
                      <a:pt x="928" y="878"/>
                      <a:pt x="903" y="903"/>
                    </a:cubicBezTo>
                    <a:cubicBezTo>
                      <a:pt x="877" y="928"/>
                      <a:pt x="852" y="953"/>
                      <a:pt x="827" y="978"/>
                    </a:cubicBezTo>
                    <a:cubicBezTo>
                      <a:pt x="827" y="978"/>
                      <a:pt x="802" y="1003"/>
                      <a:pt x="777" y="1003"/>
                    </a:cubicBezTo>
                    <a:cubicBezTo>
                      <a:pt x="752" y="1053"/>
                      <a:pt x="727" y="1078"/>
                      <a:pt x="702" y="1104"/>
                    </a:cubicBezTo>
                    <a:cubicBezTo>
                      <a:pt x="702" y="1078"/>
                      <a:pt x="702" y="1053"/>
                      <a:pt x="702" y="1028"/>
                    </a:cubicBezTo>
                    <a:cubicBezTo>
                      <a:pt x="677" y="978"/>
                      <a:pt x="677" y="903"/>
                      <a:pt x="652" y="853"/>
                    </a:cubicBezTo>
                    <a:cubicBezTo>
                      <a:pt x="652" y="828"/>
                      <a:pt x="652" y="803"/>
                      <a:pt x="652" y="778"/>
                    </a:cubicBezTo>
                    <a:cubicBezTo>
                      <a:pt x="652" y="753"/>
                      <a:pt x="652" y="753"/>
                      <a:pt x="677" y="753"/>
                    </a:cubicBezTo>
                    <a:cubicBezTo>
                      <a:pt x="677" y="703"/>
                      <a:pt x="702" y="652"/>
                      <a:pt x="727" y="602"/>
                    </a:cubicBezTo>
                    <a:cubicBezTo>
                      <a:pt x="777" y="552"/>
                      <a:pt x="802" y="477"/>
                      <a:pt x="827" y="427"/>
                    </a:cubicBezTo>
                    <a:cubicBezTo>
                      <a:pt x="852" y="377"/>
                      <a:pt x="852" y="302"/>
                      <a:pt x="877" y="251"/>
                    </a:cubicBezTo>
                    <a:cubicBezTo>
                      <a:pt x="903" y="201"/>
                      <a:pt x="928" y="126"/>
                      <a:pt x="953" y="76"/>
                    </a:cubicBezTo>
                    <a:cubicBezTo>
                      <a:pt x="953" y="51"/>
                      <a:pt x="928" y="26"/>
                      <a:pt x="9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43;p38"/>
              <p:cNvSpPr/>
              <p:nvPr/>
            </p:nvSpPr>
            <p:spPr>
              <a:xfrm>
                <a:off x="5158675" y="1610300"/>
                <a:ext cx="101525" cy="64550"/>
              </a:xfrm>
              <a:custGeom>
                <a:avLst/>
                <a:gdLst/>
                <a:ahLst/>
                <a:cxnLst/>
                <a:rect l="l" t="t" r="r" b="b"/>
                <a:pathLst>
                  <a:path w="4061" h="2582" extrusionOk="0">
                    <a:moveTo>
                      <a:pt x="502" y="1"/>
                    </a:moveTo>
                    <a:lnTo>
                      <a:pt x="1" y="903"/>
                    </a:lnTo>
                    <a:lnTo>
                      <a:pt x="3184" y="2582"/>
                    </a:lnTo>
                    <a:lnTo>
                      <a:pt x="4061" y="1855"/>
                    </a:lnTo>
                    <a:lnTo>
                      <a:pt x="5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44;p38"/>
              <p:cNvSpPr/>
              <p:nvPr/>
            </p:nvSpPr>
            <p:spPr>
              <a:xfrm>
                <a:off x="5018950" y="1127225"/>
                <a:ext cx="161675" cy="137850"/>
              </a:xfrm>
              <a:custGeom>
                <a:avLst/>
                <a:gdLst/>
                <a:ahLst/>
                <a:cxnLst/>
                <a:rect l="l" t="t" r="r" b="b"/>
                <a:pathLst>
                  <a:path w="6467" h="5514" extrusionOk="0">
                    <a:moveTo>
                      <a:pt x="3234" y="0"/>
                    </a:moveTo>
                    <a:cubicBezTo>
                      <a:pt x="1454" y="0"/>
                      <a:pt x="1" y="1253"/>
                      <a:pt x="1" y="2757"/>
                    </a:cubicBezTo>
                    <a:cubicBezTo>
                      <a:pt x="1" y="4286"/>
                      <a:pt x="1454" y="5514"/>
                      <a:pt x="3234" y="5514"/>
                    </a:cubicBezTo>
                    <a:cubicBezTo>
                      <a:pt x="5013" y="5514"/>
                      <a:pt x="6467" y="4286"/>
                      <a:pt x="6467" y="2757"/>
                    </a:cubicBezTo>
                    <a:cubicBezTo>
                      <a:pt x="6467" y="1253"/>
                      <a:pt x="5013" y="0"/>
                      <a:pt x="3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845;p38"/>
              <p:cNvSpPr/>
              <p:nvPr/>
            </p:nvSpPr>
            <p:spPr>
              <a:xfrm>
                <a:off x="5022725" y="1083350"/>
                <a:ext cx="142875" cy="158575"/>
              </a:xfrm>
              <a:custGeom>
                <a:avLst/>
                <a:gdLst/>
                <a:ahLst/>
                <a:cxnLst/>
                <a:rect l="l" t="t" r="r" b="b"/>
                <a:pathLst>
                  <a:path w="5715" h="6343" extrusionOk="0">
                    <a:moveTo>
                      <a:pt x="0" y="1"/>
                    </a:moveTo>
                    <a:lnTo>
                      <a:pt x="677" y="4312"/>
                    </a:lnTo>
                    <a:cubicBezTo>
                      <a:pt x="850" y="5473"/>
                      <a:pt x="1851" y="6342"/>
                      <a:pt x="3033" y="6342"/>
                    </a:cubicBezTo>
                    <a:cubicBezTo>
                      <a:pt x="3049" y="6342"/>
                      <a:pt x="3066" y="6342"/>
                      <a:pt x="3083" y="6342"/>
                    </a:cubicBezTo>
                    <a:cubicBezTo>
                      <a:pt x="4612" y="6317"/>
                      <a:pt x="5714" y="4913"/>
                      <a:pt x="5389" y="3434"/>
                    </a:cubicBezTo>
                    <a:lnTo>
                      <a:pt x="4687" y="176"/>
                    </a:lnTo>
                    <a:lnTo>
                      <a:pt x="0" y="1"/>
                    </a:ln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846;p38"/>
              <p:cNvSpPr/>
              <p:nvPr/>
            </p:nvSpPr>
            <p:spPr>
              <a:xfrm>
                <a:off x="5022725" y="1083350"/>
                <a:ext cx="128450" cy="73175"/>
              </a:xfrm>
              <a:custGeom>
                <a:avLst/>
                <a:gdLst/>
                <a:ahLst/>
                <a:cxnLst/>
                <a:rect l="l" t="t" r="r" b="b"/>
                <a:pathLst>
                  <a:path w="5138" h="2927" extrusionOk="0">
                    <a:moveTo>
                      <a:pt x="0" y="1"/>
                    </a:moveTo>
                    <a:lnTo>
                      <a:pt x="401" y="2657"/>
                    </a:lnTo>
                    <a:cubicBezTo>
                      <a:pt x="827" y="2795"/>
                      <a:pt x="1441" y="2927"/>
                      <a:pt x="2234" y="2927"/>
                    </a:cubicBezTo>
                    <a:cubicBezTo>
                      <a:pt x="3026" y="2927"/>
                      <a:pt x="3998" y="2795"/>
                      <a:pt x="5138" y="2407"/>
                    </a:cubicBezTo>
                    <a:lnTo>
                      <a:pt x="4687" y="176"/>
                    </a:lnTo>
                    <a:lnTo>
                      <a:pt x="0" y="1"/>
                    </a:ln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847;p38"/>
              <p:cNvSpPr/>
              <p:nvPr/>
            </p:nvSpPr>
            <p:spPr>
              <a:xfrm>
                <a:off x="4844775" y="516700"/>
                <a:ext cx="626575" cy="569300"/>
              </a:xfrm>
              <a:custGeom>
                <a:avLst/>
                <a:gdLst/>
                <a:ahLst/>
                <a:cxnLst/>
                <a:rect l="l" t="t" r="r" b="b"/>
                <a:pathLst>
                  <a:path w="25063" h="22772" extrusionOk="0">
                    <a:moveTo>
                      <a:pt x="12493" y="0"/>
                    </a:moveTo>
                    <a:cubicBezTo>
                      <a:pt x="6706" y="0"/>
                      <a:pt x="1681" y="4234"/>
                      <a:pt x="877" y="10085"/>
                    </a:cubicBezTo>
                    <a:cubicBezTo>
                      <a:pt x="0" y="16501"/>
                      <a:pt x="5314" y="20712"/>
                      <a:pt x="11604" y="22316"/>
                    </a:cubicBezTo>
                    <a:cubicBezTo>
                      <a:pt x="12816" y="22626"/>
                      <a:pt x="13938" y="22771"/>
                      <a:pt x="14971" y="22771"/>
                    </a:cubicBezTo>
                    <a:cubicBezTo>
                      <a:pt x="20456" y="22771"/>
                      <a:pt x="23448" y="18671"/>
                      <a:pt x="24186" y="13293"/>
                    </a:cubicBezTo>
                    <a:cubicBezTo>
                      <a:pt x="25063" y="6902"/>
                      <a:pt x="20552" y="987"/>
                      <a:pt x="14111" y="110"/>
                    </a:cubicBezTo>
                    <a:cubicBezTo>
                      <a:pt x="13567" y="36"/>
                      <a:pt x="13027" y="0"/>
                      <a:pt x="12493" y="0"/>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848;p38"/>
              <p:cNvSpPr/>
              <p:nvPr/>
            </p:nvSpPr>
            <p:spPr>
              <a:xfrm>
                <a:off x="4781475" y="558650"/>
                <a:ext cx="628475" cy="556350"/>
              </a:xfrm>
              <a:custGeom>
                <a:avLst/>
                <a:gdLst/>
                <a:ahLst/>
                <a:cxnLst/>
                <a:rect l="l" t="t" r="r" b="b"/>
                <a:pathLst>
                  <a:path w="25139" h="22254" extrusionOk="0">
                    <a:moveTo>
                      <a:pt x="12757" y="1"/>
                    </a:moveTo>
                    <a:cubicBezTo>
                      <a:pt x="11974" y="1"/>
                      <a:pt x="11177" y="77"/>
                      <a:pt x="10377" y="237"/>
                    </a:cubicBezTo>
                    <a:cubicBezTo>
                      <a:pt x="4111" y="1515"/>
                      <a:pt x="1" y="7405"/>
                      <a:pt x="1204" y="13420"/>
                    </a:cubicBezTo>
                    <a:cubicBezTo>
                      <a:pt x="2253" y="18666"/>
                      <a:pt x="7001" y="22254"/>
                      <a:pt x="12371" y="22254"/>
                    </a:cubicBezTo>
                    <a:cubicBezTo>
                      <a:pt x="13158" y="22254"/>
                      <a:pt x="13959" y="22176"/>
                      <a:pt x="14763" y="22016"/>
                    </a:cubicBezTo>
                    <a:cubicBezTo>
                      <a:pt x="21029" y="20763"/>
                      <a:pt x="25139" y="14873"/>
                      <a:pt x="23936" y="8858"/>
                    </a:cubicBezTo>
                    <a:cubicBezTo>
                      <a:pt x="22886" y="3609"/>
                      <a:pt x="18132" y="1"/>
                      <a:pt x="12757"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849;p38"/>
              <p:cNvSpPr/>
              <p:nvPr/>
            </p:nvSpPr>
            <p:spPr>
              <a:xfrm>
                <a:off x="5090375" y="763800"/>
                <a:ext cx="82750" cy="96525"/>
              </a:xfrm>
              <a:custGeom>
                <a:avLst/>
                <a:gdLst/>
                <a:ahLst/>
                <a:cxnLst/>
                <a:rect l="l" t="t" r="r" b="b"/>
                <a:pathLst>
                  <a:path w="3310" h="3861" fill="none" extrusionOk="0">
                    <a:moveTo>
                      <a:pt x="3309" y="728"/>
                    </a:moveTo>
                    <a:cubicBezTo>
                      <a:pt x="3309" y="728"/>
                      <a:pt x="126" y="3860"/>
                      <a:pt x="1" y="1"/>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850;p38"/>
              <p:cNvSpPr/>
              <p:nvPr/>
            </p:nvSpPr>
            <p:spPr>
              <a:xfrm>
                <a:off x="4869825" y="729975"/>
                <a:ext cx="66450" cy="95875"/>
              </a:xfrm>
              <a:custGeom>
                <a:avLst/>
                <a:gdLst/>
                <a:ahLst/>
                <a:cxnLst/>
                <a:rect l="l" t="t" r="r" b="b"/>
                <a:pathLst>
                  <a:path w="2658" h="3835" fill="none" extrusionOk="0">
                    <a:moveTo>
                      <a:pt x="2582" y="552"/>
                    </a:moveTo>
                    <a:cubicBezTo>
                      <a:pt x="2657" y="476"/>
                      <a:pt x="327" y="3835"/>
                      <a:pt x="1" y="0"/>
                    </a:cubicBezTo>
                  </a:path>
                </a:pathLst>
              </a:custGeom>
              <a:noFill/>
              <a:ln w="6900"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851;p38"/>
              <p:cNvSpPr/>
              <p:nvPr/>
            </p:nvSpPr>
            <p:spPr>
              <a:xfrm>
                <a:off x="4963825" y="926725"/>
                <a:ext cx="40125" cy="26325"/>
              </a:xfrm>
              <a:custGeom>
                <a:avLst/>
                <a:gdLst/>
                <a:ahLst/>
                <a:cxnLst/>
                <a:rect l="l" t="t" r="r" b="b"/>
                <a:pathLst>
                  <a:path w="1605" h="1053" fill="none" extrusionOk="0">
                    <a:moveTo>
                      <a:pt x="1529" y="0"/>
                    </a:moveTo>
                    <a:cubicBezTo>
                      <a:pt x="1529" y="0"/>
                      <a:pt x="1604" y="902"/>
                      <a:pt x="877" y="977"/>
                    </a:cubicBezTo>
                    <a:cubicBezTo>
                      <a:pt x="151" y="1053"/>
                      <a:pt x="0" y="251"/>
                      <a:pt x="0" y="251"/>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852;p38"/>
              <p:cNvSpPr/>
              <p:nvPr/>
            </p:nvSpPr>
            <p:spPr>
              <a:xfrm>
                <a:off x="5101650" y="844375"/>
                <a:ext cx="80875" cy="49550"/>
              </a:xfrm>
              <a:custGeom>
                <a:avLst/>
                <a:gdLst/>
                <a:ahLst/>
                <a:cxnLst/>
                <a:rect l="l" t="t" r="r" b="b"/>
                <a:pathLst>
                  <a:path w="3235" h="1982" extrusionOk="0">
                    <a:moveTo>
                      <a:pt x="1477" y="1"/>
                    </a:moveTo>
                    <a:cubicBezTo>
                      <a:pt x="723" y="1"/>
                      <a:pt x="97" y="336"/>
                      <a:pt x="51" y="838"/>
                    </a:cubicBezTo>
                    <a:cubicBezTo>
                      <a:pt x="1" y="1364"/>
                      <a:pt x="653" y="1890"/>
                      <a:pt x="1505" y="1966"/>
                    </a:cubicBezTo>
                    <a:cubicBezTo>
                      <a:pt x="1600" y="1977"/>
                      <a:pt x="1694" y="1982"/>
                      <a:pt x="1786" y="1982"/>
                    </a:cubicBezTo>
                    <a:cubicBezTo>
                      <a:pt x="2538" y="1982"/>
                      <a:pt x="3139" y="1630"/>
                      <a:pt x="3184" y="1139"/>
                    </a:cubicBezTo>
                    <a:cubicBezTo>
                      <a:pt x="3234" y="612"/>
                      <a:pt x="2582" y="111"/>
                      <a:pt x="1705" y="11"/>
                    </a:cubicBezTo>
                    <a:cubicBezTo>
                      <a:pt x="1628" y="4"/>
                      <a:pt x="1552" y="1"/>
                      <a:pt x="1477"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853;p38"/>
              <p:cNvSpPr/>
              <p:nvPr/>
            </p:nvSpPr>
            <p:spPr>
              <a:xfrm>
                <a:off x="4830350" y="816825"/>
                <a:ext cx="80850" cy="49550"/>
              </a:xfrm>
              <a:custGeom>
                <a:avLst/>
                <a:gdLst/>
                <a:ahLst/>
                <a:cxnLst/>
                <a:rect l="l" t="t" r="r" b="b"/>
                <a:pathLst>
                  <a:path w="3234" h="1982" extrusionOk="0">
                    <a:moveTo>
                      <a:pt x="1488" y="0"/>
                    </a:moveTo>
                    <a:cubicBezTo>
                      <a:pt x="729" y="0"/>
                      <a:pt x="97" y="356"/>
                      <a:pt x="51" y="837"/>
                    </a:cubicBezTo>
                    <a:cubicBezTo>
                      <a:pt x="1" y="1388"/>
                      <a:pt x="652" y="1890"/>
                      <a:pt x="1530" y="1965"/>
                    </a:cubicBezTo>
                    <a:cubicBezTo>
                      <a:pt x="1623" y="1976"/>
                      <a:pt x="1715" y="1981"/>
                      <a:pt x="1805" y="1981"/>
                    </a:cubicBezTo>
                    <a:cubicBezTo>
                      <a:pt x="2538" y="1981"/>
                      <a:pt x="3139" y="1632"/>
                      <a:pt x="3184" y="1163"/>
                    </a:cubicBezTo>
                    <a:cubicBezTo>
                      <a:pt x="3234" y="612"/>
                      <a:pt x="2582" y="110"/>
                      <a:pt x="1705" y="10"/>
                    </a:cubicBezTo>
                    <a:cubicBezTo>
                      <a:pt x="1632" y="4"/>
                      <a:pt x="1560" y="0"/>
                      <a:pt x="1488"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854;p38"/>
              <p:cNvSpPr/>
              <p:nvPr/>
            </p:nvSpPr>
            <p:spPr>
              <a:xfrm>
                <a:off x="4937500" y="800150"/>
                <a:ext cx="35750" cy="47650"/>
              </a:xfrm>
              <a:custGeom>
                <a:avLst/>
                <a:gdLst/>
                <a:ahLst/>
                <a:cxnLst/>
                <a:rect l="l" t="t" r="r" b="b"/>
                <a:pathLst>
                  <a:path w="1430" h="1906" fill="none" extrusionOk="0">
                    <a:moveTo>
                      <a:pt x="1429" y="577"/>
                    </a:moveTo>
                    <a:cubicBezTo>
                      <a:pt x="1429" y="577"/>
                      <a:pt x="452" y="0"/>
                      <a:pt x="226" y="953"/>
                    </a:cubicBezTo>
                    <a:cubicBezTo>
                      <a:pt x="1" y="1905"/>
                      <a:pt x="1254" y="1404"/>
                      <a:pt x="1254" y="1404"/>
                    </a:cubicBezTo>
                  </a:path>
                </a:pathLst>
              </a:custGeom>
              <a:noFill/>
              <a:ln w="7525" cap="rnd" cmpd="sng">
                <a:solidFill>
                  <a:srgbClr val="443B39"/>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855;p38"/>
              <p:cNvSpPr/>
              <p:nvPr/>
            </p:nvSpPr>
            <p:spPr>
              <a:xfrm>
                <a:off x="4864200" y="506100"/>
                <a:ext cx="615925" cy="319125"/>
              </a:xfrm>
              <a:custGeom>
                <a:avLst/>
                <a:gdLst/>
                <a:ahLst/>
                <a:cxnLst/>
                <a:rect l="l" t="t" r="r" b="b"/>
                <a:pathLst>
                  <a:path w="24637" h="12765" extrusionOk="0">
                    <a:moveTo>
                      <a:pt x="10267" y="1"/>
                    </a:moveTo>
                    <a:cubicBezTo>
                      <a:pt x="8991" y="1"/>
                      <a:pt x="7614" y="188"/>
                      <a:pt x="6166" y="660"/>
                    </a:cubicBezTo>
                    <a:cubicBezTo>
                      <a:pt x="978" y="2364"/>
                      <a:pt x="0" y="6524"/>
                      <a:pt x="0" y="6524"/>
                    </a:cubicBezTo>
                    <a:lnTo>
                      <a:pt x="5714" y="7527"/>
                    </a:lnTo>
                    <a:cubicBezTo>
                      <a:pt x="6316" y="7633"/>
                      <a:pt x="6920" y="7685"/>
                      <a:pt x="7521" y="7685"/>
                    </a:cubicBezTo>
                    <a:cubicBezTo>
                      <a:pt x="9901" y="7685"/>
                      <a:pt x="12229" y="6867"/>
                      <a:pt x="14111" y="5346"/>
                    </a:cubicBezTo>
                    <a:cubicBezTo>
                      <a:pt x="15138" y="8680"/>
                      <a:pt x="16291" y="11712"/>
                      <a:pt x="20827" y="12614"/>
                    </a:cubicBezTo>
                    <a:lnTo>
                      <a:pt x="21404" y="12765"/>
                    </a:lnTo>
                    <a:cubicBezTo>
                      <a:pt x="21404" y="12765"/>
                      <a:pt x="24637" y="5371"/>
                      <a:pt x="16667" y="1537"/>
                    </a:cubicBezTo>
                    <a:cubicBezTo>
                      <a:pt x="15143" y="809"/>
                      <a:pt x="12923" y="1"/>
                      <a:pt x="10267"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856;p38"/>
              <p:cNvSpPr/>
              <p:nvPr/>
            </p:nvSpPr>
            <p:spPr>
              <a:xfrm>
                <a:off x="5322225" y="817875"/>
                <a:ext cx="137425" cy="98850"/>
              </a:xfrm>
              <a:custGeom>
                <a:avLst/>
                <a:gdLst/>
                <a:ahLst/>
                <a:cxnLst/>
                <a:rect l="l" t="t" r="r" b="b"/>
                <a:pathLst>
                  <a:path w="5497" h="3954" extrusionOk="0">
                    <a:moveTo>
                      <a:pt x="3586" y="0"/>
                    </a:moveTo>
                    <a:cubicBezTo>
                      <a:pt x="3286" y="0"/>
                      <a:pt x="2928" y="45"/>
                      <a:pt x="2506" y="143"/>
                    </a:cubicBezTo>
                    <a:cubicBezTo>
                      <a:pt x="2506" y="143"/>
                      <a:pt x="0" y="3026"/>
                      <a:pt x="1980" y="3953"/>
                    </a:cubicBezTo>
                    <a:cubicBezTo>
                      <a:pt x="1980" y="3953"/>
                      <a:pt x="3384" y="3727"/>
                      <a:pt x="4035" y="3001"/>
                    </a:cubicBezTo>
                    <a:cubicBezTo>
                      <a:pt x="5075" y="1809"/>
                      <a:pt x="5497" y="0"/>
                      <a:pt x="3586"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857;p38"/>
              <p:cNvSpPr/>
              <p:nvPr/>
            </p:nvSpPr>
            <p:spPr>
              <a:xfrm>
                <a:off x="5381100" y="855025"/>
                <a:ext cx="34250" cy="29725"/>
              </a:xfrm>
              <a:custGeom>
                <a:avLst/>
                <a:gdLst/>
                <a:ahLst/>
                <a:cxnLst/>
                <a:rect l="l" t="t" r="r" b="b"/>
                <a:pathLst>
                  <a:path w="1370" h="1189" extrusionOk="0">
                    <a:moveTo>
                      <a:pt x="732" y="1"/>
                    </a:moveTo>
                    <a:cubicBezTo>
                      <a:pt x="251" y="1"/>
                      <a:pt x="1" y="1189"/>
                      <a:pt x="1" y="1189"/>
                    </a:cubicBezTo>
                    <a:cubicBezTo>
                      <a:pt x="1" y="1189"/>
                      <a:pt x="187" y="668"/>
                      <a:pt x="575" y="668"/>
                    </a:cubicBezTo>
                    <a:cubicBezTo>
                      <a:pt x="637" y="668"/>
                      <a:pt x="705" y="681"/>
                      <a:pt x="778" y="713"/>
                    </a:cubicBezTo>
                    <a:cubicBezTo>
                      <a:pt x="859" y="746"/>
                      <a:pt x="932" y="761"/>
                      <a:pt x="994" y="761"/>
                    </a:cubicBezTo>
                    <a:cubicBezTo>
                      <a:pt x="1351" y="761"/>
                      <a:pt x="1369" y="271"/>
                      <a:pt x="878" y="36"/>
                    </a:cubicBezTo>
                    <a:cubicBezTo>
                      <a:pt x="827" y="12"/>
                      <a:pt x="779" y="1"/>
                      <a:pt x="732" y="1"/>
                    </a:cubicBezTo>
                    <a:close/>
                  </a:path>
                </a:pathLst>
              </a:custGeom>
              <a:solidFill>
                <a:srgbClr val="FFA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858;p38"/>
              <p:cNvSpPr/>
              <p:nvPr/>
            </p:nvSpPr>
            <p:spPr>
              <a:xfrm>
                <a:off x="5288375" y="992500"/>
                <a:ext cx="236875" cy="258175"/>
              </a:xfrm>
              <a:custGeom>
                <a:avLst/>
                <a:gdLst/>
                <a:ahLst/>
                <a:cxnLst/>
                <a:rect l="l" t="t" r="r" b="b"/>
                <a:pathLst>
                  <a:path w="9475" h="10327" extrusionOk="0">
                    <a:moveTo>
                      <a:pt x="4211" y="1"/>
                    </a:moveTo>
                    <a:lnTo>
                      <a:pt x="1780" y="2156"/>
                    </a:lnTo>
                    <a:cubicBezTo>
                      <a:pt x="1780" y="2156"/>
                      <a:pt x="1" y="8722"/>
                      <a:pt x="3936" y="10326"/>
                    </a:cubicBezTo>
                    <a:lnTo>
                      <a:pt x="9474" y="7895"/>
                    </a:lnTo>
                    <a:cubicBezTo>
                      <a:pt x="9474" y="7895"/>
                      <a:pt x="3560" y="2833"/>
                      <a:pt x="4211" y="1"/>
                    </a:cubicBezTo>
                    <a:close/>
                  </a:path>
                </a:pathLst>
              </a:custGeom>
              <a:solidFill>
                <a:srgbClr val="373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859;p38"/>
              <p:cNvSpPr/>
              <p:nvPr/>
            </p:nvSpPr>
            <p:spPr>
              <a:xfrm>
                <a:off x="5370450" y="938550"/>
                <a:ext cx="75850" cy="76525"/>
              </a:xfrm>
              <a:custGeom>
                <a:avLst/>
                <a:gdLst/>
                <a:ahLst/>
                <a:cxnLst/>
                <a:rect l="l" t="t" r="r" b="b"/>
                <a:pathLst>
                  <a:path w="3034" h="3061" extrusionOk="0">
                    <a:moveTo>
                      <a:pt x="1223" y="0"/>
                    </a:moveTo>
                    <a:cubicBezTo>
                      <a:pt x="85" y="0"/>
                      <a:pt x="1" y="3061"/>
                      <a:pt x="1" y="3061"/>
                    </a:cubicBezTo>
                    <a:cubicBezTo>
                      <a:pt x="1" y="3061"/>
                      <a:pt x="3033" y="730"/>
                      <a:pt x="1555" y="78"/>
                    </a:cubicBezTo>
                    <a:cubicBezTo>
                      <a:pt x="1435" y="25"/>
                      <a:pt x="1325" y="0"/>
                      <a:pt x="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860;p38"/>
              <p:cNvSpPr/>
              <p:nvPr/>
            </p:nvSpPr>
            <p:spPr>
              <a:xfrm>
                <a:off x="5370450" y="969550"/>
                <a:ext cx="101700" cy="45900"/>
              </a:xfrm>
              <a:custGeom>
                <a:avLst/>
                <a:gdLst/>
                <a:ahLst/>
                <a:cxnLst/>
                <a:rect l="l" t="t" r="r" b="b"/>
                <a:pathLst>
                  <a:path w="4068" h="1836" extrusionOk="0">
                    <a:moveTo>
                      <a:pt x="2498" y="1"/>
                    </a:moveTo>
                    <a:cubicBezTo>
                      <a:pt x="1401" y="1"/>
                      <a:pt x="1" y="1821"/>
                      <a:pt x="1" y="1821"/>
                    </a:cubicBezTo>
                    <a:cubicBezTo>
                      <a:pt x="1" y="1821"/>
                      <a:pt x="245" y="1835"/>
                      <a:pt x="604" y="1835"/>
                    </a:cubicBezTo>
                    <a:cubicBezTo>
                      <a:pt x="1751" y="1835"/>
                      <a:pt x="4067" y="1690"/>
                      <a:pt x="3284" y="467"/>
                    </a:cubicBezTo>
                    <a:cubicBezTo>
                      <a:pt x="3066" y="133"/>
                      <a:pt x="2793" y="1"/>
                      <a:pt x="2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861;p38"/>
              <p:cNvSpPr/>
              <p:nvPr/>
            </p:nvSpPr>
            <p:spPr>
              <a:xfrm>
                <a:off x="5331600" y="992500"/>
                <a:ext cx="62075" cy="62050"/>
              </a:xfrm>
              <a:custGeom>
                <a:avLst/>
                <a:gdLst/>
                <a:ahLst/>
                <a:cxnLst/>
                <a:rect l="l" t="t" r="r" b="b"/>
                <a:pathLst>
                  <a:path w="2483" h="2482" extrusionOk="0">
                    <a:moveTo>
                      <a:pt x="2482" y="1"/>
                    </a:moveTo>
                    <a:cubicBezTo>
                      <a:pt x="2482" y="1"/>
                      <a:pt x="477" y="728"/>
                      <a:pt x="1" y="2482"/>
                    </a:cubicBezTo>
                    <a:lnTo>
                      <a:pt x="2457" y="803"/>
                    </a:lnTo>
                    <a:lnTo>
                      <a:pt x="24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862;p38"/>
              <p:cNvSpPr/>
              <p:nvPr/>
            </p:nvSpPr>
            <p:spPr>
              <a:xfrm>
                <a:off x="4865450" y="1768825"/>
                <a:ext cx="84600" cy="88375"/>
              </a:xfrm>
              <a:custGeom>
                <a:avLst/>
                <a:gdLst/>
                <a:ahLst/>
                <a:cxnLst/>
                <a:rect l="l" t="t" r="r" b="b"/>
                <a:pathLst>
                  <a:path w="3384" h="3535" extrusionOk="0">
                    <a:moveTo>
                      <a:pt x="1955" y="777"/>
                    </a:move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54" y="1479"/>
                      <a:pt x="1529" y="1354"/>
                      <a:pt x="1504" y="1228"/>
                    </a:cubicBezTo>
                    <a:cubicBezTo>
                      <a:pt x="1479" y="1203"/>
                      <a:pt x="1479" y="1178"/>
                      <a:pt x="1479" y="1153"/>
                    </a:cubicBezTo>
                    <a:lnTo>
                      <a:pt x="1504" y="1153"/>
                    </a:ln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lose/>
                    <a:moveTo>
                      <a:pt x="877" y="1003"/>
                    </a:moveTo>
                    <a:cubicBezTo>
                      <a:pt x="903" y="1003"/>
                      <a:pt x="928" y="1003"/>
                      <a:pt x="953" y="1028"/>
                    </a:cubicBezTo>
                    <a:lnTo>
                      <a:pt x="1053" y="1028"/>
                    </a:lnTo>
                    <a:cubicBezTo>
                      <a:pt x="1078" y="1053"/>
                      <a:pt x="1103" y="1053"/>
                      <a:pt x="1153" y="1078"/>
                    </a:cubicBezTo>
                    <a:cubicBezTo>
                      <a:pt x="1203" y="1078"/>
                      <a:pt x="1253" y="1103"/>
                      <a:pt x="1329" y="1128"/>
                    </a:cubicBezTo>
                    <a:lnTo>
                      <a:pt x="1354" y="1128"/>
                    </a:ln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ubicBezTo>
                      <a:pt x="928" y="1078"/>
                      <a:pt x="903" y="1053"/>
                      <a:pt x="877" y="1003"/>
                    </a:cubicBezTo>
                    <a:close/>
                    <a:moveTo>
                      <a:pt x="2080" y="1304"/>
                    </a:moveTo>
                    <a:cubicBezTo>
                      <a:pt x="2106" y="1329"/>
                      <a:pt x="2156" y="1329"/>
                      <a:pt x="2206" y="1354"/>
                    </a:cubicBezTo>
                    <a:cubicBezTo>
                      <a:pt x="2256" y="1379"/>
                      <a:pt x="2331" y="1429"/>
                      <a:pt x="2381" y="1454"/>
                    </a:cubicBez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lnTo>
                      <a:pt x="2156" y="1855"/>
                    </a:ln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lose/>
                    <a:moveTo>
                      <a:pt x="1053" y="1629"/>
                    </a:moveTo>
                    <a:cubicBezTo>
                      <a:pt x="1103" y="1655"/>
                      <a:pt x="1153" y="1680"/>
                      <a:pt x="1228" y="1705"/>
                    </a:cubicBezTo>
                    <a:cubicBezTo>
                      <a:pt x="1278" y="1730"/>
                      <a:pt x="1329"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ubicBezTo>
                      <a:pt x="777" y="1980"/>
                      <a:pt x="727" y="1955"/>
                      <a:pt x="677" y="1930"/>
                    </a:cubicBezTo>
                    <a:lnTo>
                      <a:pt x="627" y="1930"/>
                    </a:ln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lose/>
                    <a:moveTo>
                      <a:pt x="1654" y="1855"/>
                    </a:moveTo>
                    <a:lnTo>
                      <a:pt x="1654" y="1855"/>
                    </a:lnTo>
                    <a:cubicBezTo>
                      <a:pt x="1805" y="1905"/>
                      <a:pt x="1980" y="1955"/>
                      <a:pt x="2131" y="2005"/>
                    </a:cubicBezTo>
                    <a:cubicBezTo>
                      <a:pt x="2156" y="2030"/>
                      <a:pt x="2156" y="2030"/>
                      <a:pt x="2156" y="2030"/>
                    </a:cubicBezTo>
                    <a:cubicBezTo>
                      <a:pt x="2156" y="2056"/>
                      <a:pt x="2156" y="2056"/>
                      <a:pt x="2181" y="2081"/>
                    </a:cubicBezTo>
                    <a:cubicBezTo>
                      <a:pt x="2181" y="2131"/>
                      <a:pt x="2181" y="2181"/>
                      <a:pt x="2206" y="2206"/>
                    </a:cubicBezTo>
                    <a:cubicBezTo>
                      <a:pt x="2206" y="2281"/>
                      <a:pt x="2231" y="2331"/>
                      <a:pt x="2256" y="2406"/>
                    </a:cubicBezTo>
                    <a:cubicBezTo>
                      <a:pt x="2256" y="2431"/>
                      <a:pt x="2256" y="2482"/>
                      <a:pt x="2281" y="2507"/>
                    </a:cubicBezTo>
                    <a:lnTo>
                      <a:pt x="2231" y="2507"/>
                    </a:lnTo>
                    <a:cubicBezTo>
                      <a:pt x="2206" y="2482"/>
                      <a:pt x="2156" y="2482"/>
                      <a:pt x="2131" y="2482"/>
                    </a:cubicBezTo>
                    <a:cubicBezTo>
                      <a:pt x="2106" y="2482"/>
                      <a:pt x="2080" y="2482"/>
                      <a:pt x="2030" y="2457"/>
                    </a:cubicBezTo>
                    <a:lnTo>
                      <a:pt x="1980" y="2457"/>
                    </a:lnTo>
                    <a:cubicBezTo>
                      <a:pt x="1955" y="2431"/>
                      <a:pt x="1930" y="2431"/>
                      <a:pt x="1930" y="2431"/>
                    </a:cubicBezTo>
                    <a:cubicBezTo>
                      <a:pt x="1880" y="2431"/>
                      <a:pt x="1855" y="2406"/>
                      <a:pt x="1830" y="2406"/>
                    </a:cubicBezTo>
                    <a:lnTo>
                      <a:pt x="1805" y="2406"/>
                    </a:ln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lose/>
                    <a:moveTo>
                      <a:pt x="1529" y="1805"/>
                    </a:move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lnTo>
                      <a:pt x="1178" y="2081"/>
                    </a:lnTo>
                    <a:cubicBezTo>
                      <a:pt x="1228" y="2056"/>
                      <a:pt x="1278" y="2005"/>
                      <a:pt x="1329" y="1955"/>
                    </a:cubicBezTo>
                    <a:cubicBezTo>
                      <a:pt x="1354" y="1930"/>
                      <a:pt x="1404" y="1880"/>
                      <a:pt x="1454" y="1855"/>
                    </a:cubicBezTo>
                    <a:cubicBezTo>
                      <a:pt x="1479" y="1830"/>
                      <a:pt x="1479" y="1830"/>
                      <a:pt x="1504" y="1805"/>
                    </a:cubicBezTo>
                    <a:close/>
                    <a:moveTo>
                      <a:pt x="1629" y="0"/>
                    </a:move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lnTo>
                      <a:pt x="852" y="376"/>
                    </a:ln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54"/>
                      <a:pt x="652" y="1354"/>
                    </a:cubicBezTo>
                    <a:lnTo>
                      <a:pt x="627" y="1354"/>
                    </a:ln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lnTo>
                      <a:pt x="0" y="1178"/>
                    </a:ln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lnTo>
                      <a:pt x="276" y="1730"/>
                    </a:lnTo>
                    <a:cubicBezTo>
                      <a:pt x="351" y="1680"/>
                      <a:pt x="426" y="1604"/>
                      <a:pt x="502" y="1554"/>
                    </a:cubicBezTo>
                    <a:cubicBezTo>
                      <a:pt x="527" y="1529"/>
                      <a:pt x="552" y="1504"/>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27" y="1905"/>
                      <a:pt x="527" y="1930"/>
                      <a:pt x="527" y="1930"/>
                    </a:cubicBezTo>
                    <a:cubicBezTo>
                      <a:pt x="502" y="1955"/>
                      <a:pt x="527" y="1980"/>
                      <a:pt x="552" y="1980"/>
                    </a:cubicBezTo>
                    <a:cubicBezTo>
                      <a:pt x="552" y="1980"/>
                      <a:pt x="577" y="2005"/>
                      <a:pt x="602" y="2005"/>
                    </a:cubicBezTo>
                    <a:lnTo>
                      <a:pt x="652" y="2005"/>
                    </a:lnTo>
                    <a:cubicBezTo>
                      <a:pt x="702" y="2030"/>
                      <a:pt x="752" y="2030"/>
                      <a:pt x="827" y="2056"/>
                    </a:cubicBezTo>
                    <a:cubicBezTo>
                      <a:pt x="877" y="2081"/>
                      <a:pt x="928" y="2081"/>
                      <a:pt x="978" y="2106"/>
                    </a:cubicBezTo>
                    <a:lnTo>
                      <a:pt x="1003" y="2106"/>
                    </a:lnTo>
                    <a:cubicBezTo>
                      <a:pt x="1003" y="2131"/>
                      <a:pt x="978" y="2131"/>
                      <a:pt x="978" y="2131"/>
                    </a:cubicBezTo>
                    <a:cubicBezTo>
                      <a:pt x="928" y="2181"/>
                      <a:pt x="877" y="2231"/>
                      <a:pt x="827" y="2281"/>
                    </a:cubicBezTo>
                    <a:cubicBezTo>
                      <a:pt x="827" y="2306"/>
                      <a:pt x="802" y="2306"/>
                      <a:pt x="777" y="2331"/>
                    </a:cubicBezTo>
                    <a:lnTo>
                      <a:pt x="752" y="2331"/>
                    </a:lnTo>
                    <a:cubicBezTo>
                      <a:pt x="677" y="2306"/>
                      <a:pt x="627" y="2306"/>
                      <a:pt x="552" y="2281"/>
                    </a:cubicBezTo>
                    <a:cubicBezTo>
                      <a:pt x="476" y="2281"/>
                      <a:pt x="401" y="2256"/>
                      <a:pt x="351" y="2256"/>
                    </a:cubicBezTo>
                    <a:cubicBezTo>
                      <a:pt x="326" y="2256"/>
                      <a:pt x="301" y="2256"/>
                      <a:pt x="276" y="2231"/>
                    </a:cubicBezTo>
                    <a:lnTo>
                      <a:pt x="251" y="2231"/>
                    </a:ln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lnTo>
                      <a:pt x="502" y="2431"/>
                    </a:ln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14" y="2820"/>
                      <a:pt x="320" y="2826"/>
                      <a:pt x="326" y="2826"/>
                    </a:cubicBezTo>
                    <a:cubicBezTo>
                      <a:pt x="332" y="2826"/>
                      <a:pt x="339" y="2820"/>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707"/>
                      <a:pt x="1253" y="2707"/>
                      <a:pt x="1253" y="2732"/>
                    </a:cubicBezTo>
                    <a:lnTo>
                      <a:pt x="1304" y="2732"/>
                    </a:ln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lnTo>
                      <a:pt x="1880" y="2883"/>
                    </a:lnTo>
                    <a:cubicBezTo>
                      <a:pt x="1930" y="2933"/>
                      <a:pt x="2005" y="2958"/>
                      <a:pt x="2055" y="2983"/>
                    </a:cubicBezTo>
                    <a:cubicBezTo>
                      <a:pt x="2131" y="3033"/>
                      <a:pt x="2206" y="3083"/>
                      <a:pt x="2306" y="3133"/>
                    </a:cubicBezTo>
                    <a:cubicBezTo>
                      <a:pt x="2313" y="3141"/>
                      <a:pt x="2321" y="3144"/>
                      <a:pt x="2328" y="3144"/>
                    </a:cubicBezTo>
                    <a:cubicBezTo>
                      <a:pt x="2346" y="3144"/>
                      <a:pt x="2364" y="3126"/>
                      <a:pt x="2381" y="3108"/>
                    </a:cubicBezTo>
                    <a:cubicBezTo>
                      <a:pt x="2381" y="3083"/>
                      <a:pt x="2381" y="3058"/>
                      <a:pt x="2356" y="3033"/>
                    </a:cubicBezTo>
                    <a:cubicBezTo>
                      <a:pt x="2281" y="2983"/>
                      <a:pt x="2181" y="2933"/>
                      <a:pt x="2080" y="2883"/>
                    </a:cubicBezTo>
                    <a:cubicBezTo>
                      <a:pt x="2005" y="2832"/>
                      <a:pt x="1930" y="2782"/>
                      <a:pt x="1855" y="2732"/>
                    </a:cubicBezTo>
                    <a:cubicBezTo>
                      <a:pt x="1830" y="2632"/>
                      <a:pt x="1805" y="2557"/>
                      <a:pt x="1780" y="2457"/>
                    </a:cubicBezTo>
                    <a:lnTo>
                      <a:pt x="1780" y="2457"/>
                    </a:ln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lnTo>
                      <a:pt x="2231" y="2582"/>
                    </a:ln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lnTo>
                      <a:pt x="2857" y="2081"/>
                    </a:lnTo>
                    <a:cubicBezTo>
                      <a:pt x="2908" y="2056"/>
                      <a:pt x="2958" y="2030"/>
                      <a:pt x="3008" y="2030"/>
                    </a:cubicBezTo>
                    <a:cubicBezTo>
                      <a:pt x="3108" y="1980"/>
                      <a:pt x="3233" y="1930"/>
                      <a:pt x="3359" y="1880"/>
                    </a:cubicBezTo>
                    <a:cubicBezTo>
                      <a:pt x="3384" y="1880"/>
                      <a:pt x="3384" y="1830"/>
                      <a:pt x="3384" y="1805"/>
                    </a:cubicBezTo>
                    <a:cubicBezTo>
                      <a:pt x="3384" y="1780"/>
                      <a:pt x="3359" y="1755"/>
                      <a:pt x="3359" y="1755"/>
                    </a:cubicBezTo>
                    <a:lnTo>
                      <a:pt x="3284" y="1755"/>
                    </a:ln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lnTo>
                      <a:pt x="2356" y="1329"/>
                    </a:ln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47" y="1186"/>
                      <a:pt x="2960" y="1189"/>
                      <a:pt x="2971" y="1189"/>
                    </a:cubicBezTo>
                    <a:cubicBezTo>
                      <a:pt x="2997" y="1189"/>
                      <a:pt x="3015" y="1171"/>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52"/>
                      <a:pt x="2005" y="652"/>
                      <a:pt x="1980" y="652"/>
                    </a:cubicBezTo>
                    <a:lnTo>
                      <a:pt x="1955" y="652"/>
                    </a:ln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lnTo>
                      <a:pt x="1429" y="752"/>
                    </a:ln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863;p38"/>
              <p:cNvSpPr/>
              <p:nvPr/>
            </p:nvSpPr>
            <p:spPr>
              <a:xfrm>
                <a:off x="4865450" y="1768825"/>
                <a:ext cx="84600" cy="88375"/>
              </a:xfrm>
              <a:custGeom>
                <a:avLst/>
                <a:gdLst/>
                <a:ahLst/>
                <a:cxnLst/>
                <a:rect l="l" t="t" r="r" b="b"/>
                <a:pathLst>
                  <a:path w="3384" h="3535" fill="none" extrusionOk="0">
                    <a:moveTo>
                      <a:pt x="2181" y="2081"/>
                    </a:moveTo>
                    <a:cubicBezTo>
                      <a:pt x="2181" y="2131"/>
                      <a:pt x="2181" y="2181"/>
                      <a:pt x="2206" y="2206"/>
                    </a:cubicBezTo>
                    <a:cubicBezTo>
                      <a:pt x="2206" y="2281"/>
                      <a:pt x="2231" y="2331"/>
                      <a:pt x="2256" y="2406"/>
                    </a:cubicBezTo>
                    <a:cubicBezTo>
                      <a:pt x="2256" y="2431"/>
                      <a:pt x="2256" y="2482"/>
                      <a:pt x="2281" y="2507"/>
                    </a:cubicBezTo>
                    <a:cubicBezTo>
                      <a:pt x="2256" y="2507"/>
                      <a:pt x="2256" y="2507"/>
                      <a:pt x="2231" y="2507"/>
                    </a:cubicBezTo>
                    <a:cubicBezTo>
                      <a:pt x="2206" y="2482"/>
                      <a:pt x="2156" y="2482"/>
                      <a:pt x="2131" y="2482"/>
                    </a:cubicBezTo>
                    <a:cubicBezTo>
                      <a:pt x="2106" y="2482"/>
                      <a:pt x="2080" y="2482"/>
                      <a:pt x="2030" y="2457"/>
                    </a:cubicBezTo>
                    <a:cubicBezTo>
                      <a:pt x="2005" y="2457"/>
                      <a:pt x="2005" y="2457"/>
                      <a:pt x="1980" y="2457"/>
                    </a:cubicBezTo>
                    <a:cubicBezTo>
                      <a:pt x="1955" y="2431"/>
                      <a:pt x="1930" y="2431"/>
                      <a:pt x="1930" y="2431"/>
                    </a:cubicBezTo>
                    <a:cubicBezTo>
                      <a:pt x="1880" y="2431"/>
                      <a:pt x="1855" y="2406"/>
                      <a:pt x="1830" y="2406"/>
                    </a:cubicBezTo>
                    <a:cubicBezTo>
                      <a:pt x="1830" y="2406"/>
                      <a:pt x="1805" y="2406"/>
                      <a:pt x="1805" y="2406"/>
                    </a:cubicBezTo>
                    <a:cubicBezTo>
                      <a:pt x="1780" y="2406"/>
                      <a:pt x="1780" y="2381"/>
                      <a:pt x="1755" y="2381"/>
                    </a:cubicBezTo>
                    <a:cubicBezTo>
                      <a:pt x="1755" y="2381"/>
                      <a:pt x="1755" y="2356"/>
                      <a:pt x="1755" y="2356"/>
                    </a:cubicBezTo>
                    <a:cubicBezTo>
                      <a:pt x="1730" y="2231"/>
                      <a:pt x="1705" y="2106"/>
                      <a:pt x="1679" y="1980"/>
                    </a:cubicBezTo>
                    <a:cubicBezTo>
                      <a:pt x="1654" y="1930"/>
                      <a:pt x="1654" y="1905"/>
                      <a:pt x="1654" y="1855"/>
                    </a:cubicBezTo>
                    <a:cubicBezTo>
                      <a:pt x="1805" y="1905"/>
                      <a:pt x="1980" y="1955"/>
                      <a:pt x="2131" y="2005"/>
                    </a:cubicBezTo>
                    <a:cubicBezTo>
                      <a:pt x="2156" y="2030"/>
                      <a:pt x="2156" y="2030"/>
                      <a:pt x="2156" y="2030"/>
                    </a:cubicBezTo>
                    <a:cubicBezTo>
                      <a:pt x="2156" y="2056"/>
                      <a:pt x="2156" y="2056"/>
                      <a:pt x="2181" y="2081"/>
                    </a:cubicBezTo>
                    <a:close/>
                    <a:moveTo>
                      <a:pt x="1554" y="2431"/>
                    </a:moveTo>
                    <a:cubicBezTo>
                      <a:pt x="1554" y="2431"/>
                      <a:pt x="1554" y="2457"/>
                      <a:pt x="1529" y="2457"/>
                    </a:cubicBezTo>
                    <a:cubicBezTo>
                      <a:pt x="1529" y="2457"/>
                      <a:pt x="1529" y="2482"/>
                      <a:pt x="1504" y="2482"/>
                    </a:cubicBezTo>
                    <a:cubicBezTo>
                      <a:pt x="1504" y="2507"/>
                      <a:pt x="1479" y="2507"/>
                      <a:pt x="1454" y="2532"/>
                    </a:cubicBezTo>
                    <a:cubicBezTo>
                      <a:pt x="1454" y="2532"/>
                      <a:pt x="1429" y="2557"/>
                      <a:pt x="1404" y="2557"/>
                    </a:cubicBezTo>
                    <a:cubicBezTo>
                      <a:pt x="1379" y="2582"/>
                      <a:pt x="1379" y="2582"/>
                      <a:pt x="1354" y="2607"/>
                    </a:cubicBezTo>
                    <a:cubicBezTo>
                      <a:pt x="1329" y="2607"/>
                      <a:pt x="1329" y="2632"/>
                      <a:pt x="1304" y="2632"/>
                    </a:cubicBezTo>
                    <a:cubicBezTo>
                      <a:pt x="1304" y="2632"/>
                      <a:pt x="1304" y="2607"/>
                      <a:pt x="1304" y="2607"/>
                    </a:cubicBezTo>
                    <a:cubicBezTo>
                      <a:pt x="1304" y="2582"/>
                      <a:pt x="1278" y="2557"/>
                      <a:pt x="1278" y="2532"/>
                    </a:cubicBezTo>
                    <a:cubicBezTo>
                      <a:pt x="1278" y="2507"/>
                      <a:pt x="1278" y="2482"/>
                      <a:pt x="1253" y="2457"/>
                    </a:cubicBezTo>
                    <a:cubicBezTo>
                      <a:pt x="1253" y="2431"/>
                      <a:pt x="1253" y="2406"/>
                      <a:pt x="1228" y="2381"/>
                    </a:cubicBezTo>
                    <a:cubicBezTo>
                      <a:pt x="1228" y="2356"/>
                      <a:pt x="1228" y="2331"/>
                      <a:pt x="1203" y="2306"/>
                    </a:cubicBezTo>
                    <a:cubicBezTo>
                      <a:pt x="1203" y="2281"/>
                      <a:pt x="1203" y="2256"/>
                      <a:pt x="1178" y="2231"/>
                    </a:cubicBezTo>
                    <a:cubicBezTo>
                      <a:pt x="1178" y="2181"/>
                      <a:pt x="1153" y="2156"/>
                      <a:pt x="1153" y="2106"/>
                    </a:cubicBezTo>
                    <a:cubicBezTo>
                      <a:pt x="1153" y="2106"/>
                      <a:pt x="1153" y="2106"/>
                      <a:pt x="1153" y="2106"/>
                    </a:cubicBezTo>
                    <a:lnTo>
                      <a:pt x="1178" y="2081"/>
                    </a:lnTo>
                    <a:cubicBezTo>
                      <a:pt x="1228" y="2056"/>
                      <a:pt x="1278" y="2005"/>
                      <a:pt x="1329" y="1955"/>
                    </a:cubicBezTo>
                    <a:cubicBezTo>
                      <a:pt x="1354" y="1930"/>
                      <a:pt x="1404" y="1880"/>
                      <a:pt x="1454" y="1855"/>
                    </a:cubicBezTo>
                    <a:cubicBezTo>
                      <a:pt x="1479" y="1830"/>
                      <a:pt x="1479" y="1830"/>
                      <a:pt x="1504" y="1805"/>
                    </a:cubicBezTo>
                    <a:cubicBezTo>
                      <a:pt x="1504" y="1805"/>
                      <a:pt x="1529" y="1805"/>
                      <a:pt x="1529" y="1805"/>
                    </a:cubicBezTo>
                    <a:cubicBezTo>
                      <a:pt x="1554" y="1855"/>
                      <a:pt x="1554" y="1930"/>
                      <a:pt x="1579" y="1980"/>
                    </a:cubicBezTo>
                    <a:cubicBezTo>
                      <a:pt x="1604" y="2106"/>
                      <a:pt x="1629" y="2231"/>
                      <a:pt x="1654" y="2356"/>
                    </a:cubicBezTo>
                    <a:cubicBezTo>
                      <a:pt x="1629" y="2356"/>
                      <a:pt x="1629" y="2356"/>
                      <a:pt x="1604" y="2381"/>
                    </a:cubicBezTo>
                    <a:cubicBezTo>
                      <a:pt x="1604" y="2406"/>
                      <a:pt x="1579" y="2406"/>
                      <a:pt x="1554" y="2431"/>
                    </a:cubicBezTo>
                    <a:close/>
                    <a:moveTo>
                      <a:pt x="827" y="1980"/>
                    </a:moveTo>
                    <a:cubicBezTo>
                      <a:pt x="777" y="1980"/>
                      <a:pt x="727" y="1955"/>
                      <a:pt x="677" y="1930"/>
                    </a:cubicBezTo>
                    <a:cubicBezTo>
                      <a:pt x="652" y="1930"/>
                      <a:pt x="652" y="1930"/>
                      <a:pt x="627" y="1930"/>
                    </a:cubicBezTo>
                    <a:cubicBezTo>
                      <a:pt x="652" y="1905"/>
                      <a:pt x="652" y="1905"/>
                      <a:pt x="677" y="1880"/>
                    </a:cubicBezTo>
                    <a:cubicBezTo>
                      <a:pt x="702" y="1880"/>
                      <a:pt x="727" y="1855"/>
                      <a:pt x="727" y="1855"/>
                    </a:cubicBezTo>
                    <a:cubicBezTo>
                      <a:pt x="752" y="1830"/>
                      <a:pt x="777" y="1805"/>
                      <a:pt x="802" y="1780"/>
                    </a:cubicBezTo>
                    <a:cubicBezTo>
                      <a:pt x="852" y="1755"/>
                      <a:pt x="903" y="1730"/>
                      <a:pt x="928" y="1705"/>
                    </a:cubicBezTo>
                    <a:cubicBezTo>
                      <a:pt x="953" y="1705"/>
                      <a:pt x="978" y="1680"/>
                      <a:pt x="1003" y="1680"/>
                    </a:cubicBezTo>
                    <a:cubicBezTo>
                      <a:pt x="1003" y="1655"/>
                      <a:pt x="1028" y="1655"/>
                      <a:pt x="1053" y="1629"/>
                    </a:cubicBezTo>
                    <a:cubicBezTo>
                      <a:pt x="1103" y="1655"/>
                      <a:pt x="1153" y="1680"/>
                      <a:pt x="1228" y="1705"/>
                    </a:cubicBezTo>
                    <a:cubicBezTo>
                      <a:pt x="1278" y="1730"/>
                      <a:pt x="1329" y="1755"/>
                      <a:pt x="1404" y="1755"/>
                    </a:cubicBezTo>
                    <a:cubicBezTo>
                      <a:pt x="1404" y="1755"/>
                      <a:pt x="1404" y="1755"/>
                      <a:pt x="1404" y="1755"/>
                    </a:cubicBezTo>
                    <a:cubicBezTo>
                      <a:pt x="1404" y="1780"/>
                      <a:pt x="1404" y="1780"/>
                      <a:pt x="1379" y="1780"/>
                    </a:cubicBezTo>
                    <a:cubicBezTo>
                      <a:pt x="1354" y="1805"/>
                      <a:pt x="1304" y="1855"/>
                      <a:pt x="1253" y="1905"/>
                    </a:cubicBezTo>
                    <a:cubicBezTo>
                      <a:pt x="1203" y="1930"/>
                      <a:pt x="1153" y="1980"/>
                      <a:pt x="1103" y="2030"/>
                    </a:cubicBezTo>
                    <a:cubicBezTo>
                      <a:pt x="1103" y="2030"/>
                      <a:pt x="1078" y="2056"/>
                      <a:pt x="1078" y="2056"/>
                    </a:cubicBezTo>
                    <a:cubicBezTo>
                      <a:pt x="1053" y="2056"/>
                      <a:pt x="1028" y="2056"/>
                      <a:pt x="1003" y="2030"/>
                    </a:cubicBezTo>
                    <a:cubicBezTo>
                      <a:pt x="928" y="2030"/>
                      <a:pt x="877" y="2005"/>
                      <a:pt x="827" y="1980"/>
                    </a:cubicBezTo>
                    <a:close/>
                    <a:moveTo>
                      <a:pt x="928" y="1128"/>
                    </a:moveTo>
                    <a:cubicBezTo>
                      <a:pt x="928" y="1078"/>
                      <a:pt x="903" y="1053"/>
                      <a:pt x="877" y="1003"/>
                    </a:cubicBezTo>
                    <a:cubicBezTo>
                      <a:pt x="877" y="1003"/>
                      <a:pt x="877" y="1003"/>
                      <a:pt x="877" y="1003"/>
                    </a:cubicBezTo>
                    <a:cubicBezTo>
                      <a:pt x="877" y="1003"/>
                      <a:pt x="877" y="1003"/>
                      <a:pt x="877" y="1003"/>
                    </a:cubicBezTo>
                    <a:cubicBezTo>
                      <a:pt x="903" y="1003"/>
                      <a:pt x="928" y="1003"/>
                      <a:pt x="953" y="1028"/>
                    </a:cubicBezTo>
                    <a:cubicBezTo>
                      <a:pt x="978" y="1028"/>
                      <a:pt x="1028" y="1028"/>
                      <a:pt x="1053" y="1028"/>
                    </a:cubicBezTo>
                    <a:cubicBezTo>
                      <a:pt x="1078" y="1053"/>
                      <a:pt x="1103" y="1053"/>
                      <a:pt x="1153" y="1078"/>
                    </a:cubicBezTo>
                    <a:cubicBezTo>
                      <a:pt x="1203" y="1078"/>
                      <a:pt x="1253" y="1103"/>
                      <a:pt x="1329" y="1128"/>
                    </a:cubicBezTo>
                    <a:cubicBezTo>
                      <a:pt x="1329" y="1128"/>
                      <a:pt x="1354" y="1128"/>
                      <a:pt x="1354" y="1128"/>
                    </a:cubicBezTo>
                    <a:lnTo>
                      <a:pt x="1379" y="1228"/>
                    </a:lnTo>
                    <a:cubicBezTo>
                      <a:pt x="1429" y="1354"/>
                      <a:pt x="1454" y="1479"/>
                      <a:pt x="1479" y="1604"/>
                    </a:cubicBezTo>
                    <a:cubicBezTo>
                      <a:pt x="1479" y="1629"/>
                      <a:pt x="1479" y="1629"/>
                      <a:pt x="1504" y="1655"/>
                    </a:cubicBezTo>
                    <a:cubicBezTo>
                      <a:pt x="1454" y="1655"/>
                      <a:pt x="1429" y="1629"/>
                      <a:pt x="1404" y="1629"/>
                    </a:cubicBezTo>
                    <a:cubicBezTo>
                      <a:pt x="1304" y="1604"/>
                      <a:pt x="1203" y="1554"/>
                      <a:pt x="1078" y="1529"/>
                    </a:cubicBezTo>
                    <a:cubicBezTo>
                      <a:pt x="1078" y="1504"/>
                      <a:pt x="1078" y="1504"/>
                      <a:pt x="1078" y="1479"/>
                    </a:cubicBezTo>
                    <a:cubicBezTo>
                      <a:pt x="1053" y="1454"/>
                      <a:pt x="1053" y="1429"/>
                      <a:pt x="1053" y="1429"/>
                    </a:cubicBezTo>
                    <a:cubicBezTo>
                      <a:pt x="1028" y="1379"/>
                      <a:pt x="1003" y="1304"/>
                      <a:pt x="978" y="1254"/>
                    </a:cubicBezTo>
                    <a:cubicBezTo>
                      <a:pt x="953" y="1203"/>
                      <a:pt x="953" y="1178"/>
                      <a:pt x="928" y="1128"/>
                    </a:cubicBezTo>
                    <a:close/>
                    <a:moveTo>
                      <a:pt x="1504" y="1153"/>
                    </a:moveTo>
                    <a:cubicBezTo>
                      <a:pt x="1529" y="1128"/>
                      <a:pt x="1554" y="1103"/>
                      <a:pt x="1579" y="1103"/>
                    </a:cubicBezTo>
                    <a:cubicBezTo>
                      <a:pt x="1629" y="1078"/>
                      <a:pt x="1654" y="1028"/>
                      <a:pt x="1679" y="1003"/>
                    </a:cubicBezTo>
                    <a:cubicBezTo>
                      <a:pt x="1705" y="1003"/>
                      <a:pt x="1730" y="978"/>
                      <a:pt x="1755" y="953"/>
                    </a:cubicBezTo>
                    <a:cubicBezTo>
                      <a:pt x="1780" y="928"/>
                      <a:pt x="1805" y="928"/>
                      <a:pt x="1830" y="903"/>
                    </a:cubicBezTo>
                    <a:cubicBezTo>
                      <a:pt x="1855" y="853"/>
                      <a:pt x="1905" y="827"/>
                      <a:pt x="1955" y="802"/>
                    </a:cubicBezTo>
                    <a:cubicBezTo>
                      <a:pt x="1955" y="777"/>
                      <a:pt x="1955" y="777"/>
                      <a:pt x="1955" y="777"/>
                    </a:cubicBezTo>
                    <a:cubicBezTo>
                      <a:pt x="1955" y="802"/>
                      <a:pt x="1980" y="827"/>
                      <a:pt x="1980" y="853"/>
                    </a:cubicBezTo>
                    <a:cubicBezTo>
                      <a:pt x="1980" y="903"/>
                      <a:pt x="2005" y="953"/>
                      <a:pt x="2005" y="1003"/>
                    </a:cubicBezTo>
                    <a:cubicBezTo>
                      <a:pt x="2030" y="1053"/>
                      <a:pt x="2030" y="1103"/>
                      <a:pt x="2055" y="1153"/>
                    </a:cubicBezTo>
                    <a:cubicBezTo>
                      <a:pt x="2055" y="1178"/>
                      <a:pt x="2055" y="1203"/>
                      <a:pt x="2055" y="1203"/>
                    </a:cubicBezTo>
                    <a:cubicBezTo>
                      <a:pt x="2030" y="1254"/>
                      <a:pt x="2005" y="1279"/>
                      <a:pt x="1955" y="1304"/>
                    </a:cubicBezTo>
                    <a:cubicBezTo>
                      <a:pt x="1930" y="1329"/>
                      <a:pt x="1880" y="1379"/>
                      <a:pt x="1830" y="1404"/>
                    </a:cubicBezTo>
                    <a:cubicBezTo>
                      <a:pt x="1780" y="1454"/>
                      <a:pt x="1730" y="1479"/>
                      <a:pt x="1679" y="1529"/>
                    </a:cubicBezTo>
                    <a:cubicBezTo>
                      <a:pt x="1654" y="1554"/>
                      <a:pt x="1629" y="1579"/>
                      <a:pt x="1579" y="1604"/>
                    </a:cubicBezTo>
                    <a:cubicBezTo>
                      <a:pt x="1579" y="1604"/>
                      <a:pt x="1579" y="1604"/>
                      <a:pt x="1579" y="1604"/>
                    </a:cubicBezTo>
                    <a:cubicBezTo>
                      <a:pt x="1554" y="1479"/>
                      <a:pt x="1529" y="1354"/>
                      <a:pt x="1504" y="1228"/>
                    </a:cubicBezTo>
                    <a:cubicBezTo>
                      <a:pt x="1479" y="1203"/>
                      <a:pt x="1479" y="1178"/>
                      <a:pt x="1479" y="1153"/>
                    </a:cubicBezTo>
                    <a:cubicBezTo>
                      <a:pt x="1479" y="1153"/>
                      <a:pt x="1479" y="1153"/>
                      <a:pt x="1504" y="1153"/>
                    </a:cubicBezTo>
                    <a:close/>
                    <a:moveTo>
                      <a:pt x="2381" y="1454"/>
                    </a:moveTo>
                    <a:cubicBezTo>
                      <a:pt x="2481" y="1504"/>
                      <a:pt x="2582" y="1529"/>
                      <a:pt x="2682" y="1579"/>
                    </a:cubicBezTo>
                    <a:cubicBezTo>
                      <a:pt x="2657" y="1579"/>
                      <a:pt x="2657" y="1579"/>
                      <a:pt x="2632" y="1604"/>
                    </a:cubicBezTo>
                    <a:cubicBezTo>
                      <a:pt x="2607" y="1629"/>
                      <a:pt x="2557" y="1655"/>
                      <a:pt x="2507" y="1680"/>
                    </a:cubicBezTo>
                    <a:cubicBezTo>
                      <a:pt x="2456" y="1705"/>
                      <a:pt x="2406" y="1730"/>
                      <a:pt x="2381" y="1755"/>
                    </a:cubicBezTo>
                    <a:cubicBezTo>
                      <a:pt x="2331" y="1780"/>
                      <a:pt x="2281" y="1805"/>
                      <a:pt x="2256" y="1805"/>
                    </a:cubicBezTo>
                    <a:cubicBezTo>
                      <a:pt x="2231" y="1830"/>
                      <a:pt x="2231" y="1830"/>
                      <a:pt x="2206" y="1830"/>
                    </a:cubicBezTo>
                    <a:cubicBezTo>
                      <a:pt x="2206" y="1830"/>
                      <a:pt x="2181" y="1855"/>
                      <a:pt x="2181" y="1855"/>
                    </a:cubicBezTo>
                    <a:cubicBezTo>
                      <a:pt x="2156" y="1855"/>
                      <a:pt x="2156" y="1855"/>
                      <a:pt x="2156" y="1855"/>
                    </a:cubicBezTo>
                    <a:cubicBezTo>
                      <a:pt x="2080" y="1830"/>
                      <a:pt x="2005" y="1805"/>
                      <a:pt x="1955" y="1780"/>
                    </a:cubicBezTo>
                    <a:cubicBezTo>
                      <a:pt x="1880" y="1780"/>
                      <a:pt x="1830" y="1755"/>
                      <a:pt x="1755" y="1730"/>
                    </a:cubicBezTo>
                    <a:cubicBezTo>
                      <a:pt x="1705" y="1730"/>
                      <a:pt x="1679" y="1705"/>
                      <a:pt x="1629" y="1705"/>
                    </a:cubicBezTo>
                    <a:cubicBezTo>
                      <a:pt x="1654" y="1655"/>
                      <a:pt x="1705" y="1629"/>
                      <a:pt x="1730" y="1579"/>
                    </a:cubicBezTo>
                    <a:cubicBezTo>
                      <a:pt x="1780" y="1554"/>
                      <a:pt x="1830" y="1504"/>
                      <a:pt x="1880" y="1454"/>
                    </a:cubicBezTo>
                    <a:cubicBezTo>
                      <a:pt x="1930" y="1429"/>
                      <a:pt x="1980" y="1379"/>
                      <a:pt x="2005" y="1354"/>
                    </a:cubicBezTo>
                    <a:cubicBezTo>
                      <a:pt x="2030" y="1329"/>
                      <a:pt x="2055" y="1304"/>
                      <a:pt x="2080" y="1304"/>
                    </a:cubicBezTo>
                    <a:cubicBezTo>
                      <a:pt x="2106" y="1329"/>
                      <a:pt x="2156" y="1329"/>
                      <a:pt x="2206" y="1354"/>
                    </a:cubicBezTo>
                    <a:cubicBezTo>
                      <a:pt x="2256" y="1379"/>
                      <a:pt x="2331" y="1429"/>
                      <a:pt x="2381" y="1454"/>
                    </a:cubicBezTo>
                    <a:close/>
                    <a:moveTo>
                      <a:pt x="2707" y="1579"/>
                    </a:moveTo>
                    <a:cubicBezTo>
                      <a:pt x="2707" y="1579"/>
                      <a:pt x="2707" y="1579"/>
                      <a:pt x="2707" y="1579"/>
                    </a:cubicBezTo>
                    <a:cubicBezTo>
                      <a:pt x="2707" y="1579"/>
                      <a:pt x="2707" y="1579"/>
                      <a:pt x="2707" y="1579"/>
                    </a:cubicBezTo>
                    <a:cubicBezTo>
                      <a:pt x="2707" y="1579"/>
                      <a:pt x="2707" y="1579"/>
                      <a:pt x="2707" y="1579"/>
                    </a:cubicBezTo>
                    <a:close/>
                    <a:moveTo>
                      <a:pt x="3384" y="1805"/>
                    </a:moveTo>
                    <a:cubicBezTo>
                      <a:pt x="3384" y="1780"/>
                      <a:pt x="3359" y="1755"/>
                      <a:pt x="3359" y="1755"/>
                    </a:cubicBezTo>
                    <a:cubicBezTo>
                      <a:pt x="3334" y="1755"/>
                      <a:pt x="3334" y="1755"/>
                      <a:pt x="3309" y="1755"/>
                    </a:cubicBezTo>
                    <a:cubicBezTo>
                      <a:pt x="3309" y="1755"/>
                      <a:pt x="3309" y="1755"/>
                      <a:pt x="3284" y="1755"/>
                    </a:cubicBezTo>
                    <a:cubicBezTo>
                      <a:pt x="3183" y="1780"/>
                      <a:pt x="3083" y="1830"/>
                      <a:pt x="2958" y="1855"/>
                    </a:cubicBezTo>
                    <a:cubicBezTo>
                      <a:pt x="2857" y="1905"/>
                      <a:pt x="2757" y="1930"/>
                      <a:pt x="2632" y="1980"/>
                    </a:cubicBezTo>
                    <a:cubicBezTo>
                      <a:pt x="2632" y="1980"/>
                      <a:pt x="2607" y="1980"/>
                      <a:pt x="2607" y="2005"/>
                    </a:cubicBezTo>
                    <a:cubicBezTo>
                      <a:pt x="2582" y="1980"/>
                      <a:pt x="2557" y="1980"/>
                      <a:pt x="2532" y="1955"/>
                    </a:cubicBezTo>
                    <a:cubicBezTo>
                      <a:pt x="2456" y="1930"/>
                      <a:pt x="2381" y="1930"/>
                      <a:pt x="2306" y="1905"/>
                    </a:cubicBezTo>
                    <a:cubicBezTo>
                      <a:pt x="2331" y="1880"/>
                      <a:pt x="2356" y="1880"/>
                      <a:pt x="2381" y="1855"/>
                    </a:cubicBezTo>
                    <a:cubicBezTo>
                      <a:pt x="2431" y="1830"/>
                      <a:pt x="2456" y="1805"/>
                      <a:pt x="2507" y="1780"/>
                    </a:cubicBezTo>
                    <a:cubicBezTo>
                      <a:pt x="2557" y="1780"/>
                      <a:pt x="2607" y="1755"/>
                      <a:pt x="2632" y="1730"/>
                    </a:cubicBezTo>
                    <a:cubicBezTo>
                      <a:pt x="2682" y="1705"/>
                      <a:pt x="2707" y="1680"/>
                      <a:pt x="2757" y="1655"/>
                    </a:cubicBezTo>
                    <a:cubicBezTo>
                      <a:pt x="2757" y="1629"/>
                      <a:pt x="2782" y="1629"/>
                      <a:pt x="2782" y="1604"/>
                    </a:cubicBezTo>
                    <a:cubicBezTo>
                      <a:pt x="2807" y="1604"/>
                      <a:pt x="2832" y="1554"/>
                      <a:pt x="2807" y="1529"/>
                    </a:cubicBezTo>
                    <a:cubicBezTo>
                      <a:pt x="2782" y="1504"/>
                      <a:pt x="2757" y="1504"/>
                      <a:pt x="2732" y="1479"/>
                    </a:cubicBezTo>
                    <a:cubicBezTo>
                      <a:pt x="2707" y="1454"/>
                      <a:pt x="2657" y="1454"/>
                      <a:pt x="2607" y="1429"/>
                    </a:cubicBezTo>
                    <a:cubicBezTo>
                      <a:pt x="2557" y="1429"/>
                      <a:pt x="2507" y="1404"/>
                      <a:pt x="2456" y="1379"/>
                    </a:cubicBezTo>
                    <a:cubicBezTo>
                      <a:pt x="2431" y="1379"/>
                      <a:pt x="2381" y="1354"/>
                      <a:pt x="2331" y="1329"/>
                    </a:cubicBezTo>
                    <a:cubicBezTo>
                      <a:pt x="2331" y="1329"/>
                      <a:pt x="2356" y="1329"/>
                      <a:pt x="2356" y="1329"/>
                    </a:cubicBezTo>
                    <a:cubicBezTo>
                      <a:pt x="2306" y="1304"/>
                      <a:pt x="2256" y="1304"/>
                      <a:pt x="2231" y="1279"/>
                    </a:cubicBezTo>
                    <a:cubicBezTo>
                      <a:pt x="2206" y="1279"/>
                      <a:pt x="2181" y="1254"/>
                      <a:pt x="2131" y="1254"/>
                    </a:cubicBezTo>
                    <a:cubicBezTo>
                      <a:pt x="2131" y="1254"/>
                      <a:pt x="2131" y="1254"/>
                      <a:pt x="2131" y="1228"/>
                    </a:cubicBezTo>
                    <a:cubicBezTo>
                      <a:pt x="2156" y="1228"/>
                      <a:pt x="2156" y="1228"/>
                      <a:pt x="2181" y="1203"/>
                    </a:cubicBezTo>
                    <a:cubicBezTo>
                      <a:pt x="2206" y="1178"/>
                      <a:pt x="2256" y="1128"/>
                      <a:pt x="2306" y="1103"/>
                    </a:cubicBezTo>
                    <a:cubicBezTo>
                      <a:pt x="2331" y="1078"/>
                      <a:pt x="2381" y="1053"/>
                      <a:pt x="2406" y="1028"/>
                    </a:cubicBezTo>
                    <a:cubicBezTo>
                      <a:pt x="2406" y="1028"/>
                      <a:pt x="2431" y="1053"/>
                      <a:pt x="2431" y="1053"/>
                    </a:cubicBezTo>
                    <a:cubicBezTo>
                      <a:pt x="2507" y="1078"/>
                      <a:pt x="2607" y="1103"/>
                      <a:pt x="2682" y="1103"/>
                    </a:cubicBezTo>
                    <a:cubicBezTo>
                      <a:pt x="2757" y="1128"/>
                      <a:pt x="2857" y="1153"/>
                      <a:pt x="2933" y="1178"/>
                    </a:cubicBezTo>
                    <a:cubicBezTo>
                      <a:pt x="2983" y="1203"/>
                      <a:pt x="3008" y="1178"/>
                      <a:pt x="3033" y="1153"/>
                    </a:cubicBezTo>
                    <a:cubicBezTo>
                      <a:pt x="3033" y="1103"/>
                      <a:pt x="3008" y="1078"/>
                      <a:pt x="2983" y="1053"/>
                    </a:cubicBezTo>
                    <a:cubicBezTo>
                      <a:pt x="2908" y="1028"/>
                      <a:pt x="2807" y="1003"/>
                      <a:pt x="2707" y="978"/>
                    </a:cubicBezTo>
                    <a:cubicBezTo>
                      <a:pt x="2657" y="953"/>
                      <a:pt x="2582" y="953"/>
                      <a:pt x="2532" y="928"/>
                    </a:cubicBezTo>
                    <a:cubicBezTo>
                      <a:pt x="2557" y="903"/>
                      <a:pt x="2582" y="878"/>
                      <a:pt x="2582" y="878"/>
                    </a:cubicBezTo>
                    <a:cubicBezTo>
                      <a:pt x="2607" y="853"/>
                      <a:pt x="2632" y="827"/>
                      <a:pt x="2657" y="802"/>
                    </a:cubicBezTo>
                    <a:cubicBezTo>
                      <a:pt x="2682" y="802"/>
                      <a:pt x="2707" y="777"/>
                      <a:pt x="2732" y="752"/>
                    </a:cubicBezTo>
                    <a:cubicBezTo>
                      <a:pt x="2782" y="727"/>
                      <a:pt x="2807" y="702"/>
                      <a:pt x="2857" y="652"/>
                    </a:cubicBezTo>
                    <a:cubicBezTo>
                      <a:pt x="2883" y="652"/>
                      <a:pt x="2883" y="602"/>
                      <a:pt x="2857" y="602"/>
                    </a:cubicBezTo>
                    <a:cubicBezTo>
                      <a:pt x="2857" y="577"/>
                      <a:pt x="2832" y="577"/>
                      <a:pt x="2832" y="577"/>
                    </a:cubicBezTo>
                    <a:cubicBezTo>
                      <a:pt x="2807" y="577"/>
                      <a:pt x="2807" y="577"/>
                      <a:pt x="2807" y="602"/>
                    </a:cubicBezTo>
                    <a:cubicBezTo>
                      <a:pt x="2757" y="627"/>
                      <a:pt x="2707" y="652"/>
                      <a:pt x="2682" y="702"/>
                    </a:cubicBezTo>
                    <a:cubicBezTo>
                      <a:pt x="2632" y="727"/>
                      <a:pt x="2582" y="777"/>
                      <a:pt x="2532" y="827"/>
                    </a:cubicBezTo>
                    <a:cubicBezTo>
                      <a:pt x="2532" y="827"/>
                      <a:pt x="2532" y="827"/>
                      <a:pt x="2507" y="853"/>
                    </a:cubicBezTo>
                    <a:cubicBezTo>
                      <a:pt x="2507" y="802"/>
                      <a:pt x="2507" y="752"/>
                      <a:pt x="2507" y="727"/>
                    </a:cubicBezTo>
                    <a:cubicBezTo>
                      <a:pt x="2507" y="627"/>
                      <a:pt x="2507" y="527"/>
                      <a:pt x="2507" y="452"/>
                    </a:cubicBezTo>
                    <a:cubicBezTo>
                      <a:pt x="2507" y="401"/>
                      <a:pt x="2481" y="376"/>
                      <a:pt x="2456" y="376"/>
                    </a:cubicBezTo>
                    <a:cubicBezTo>
                      <a:pt x="2406" y="376"/>
                      <a:pt x="2381" y="401"/>
                      <a:pt x="2381" y="426"/>
                    </a:cubicBezTo>
                    <a:cubicBezTo>
                      <a:pt x="2381" y="527"/>
                      <a:pt x="2381" y="627"/>
                      <a:pt x="2381" y="702"/>
                    </a:cubicBezTo>
                    <a:cubicBezTo>
                      <a:pt x="2381" y="777"/>
                      <a:pt x="2356" y="878"/>
                      <a:pt x="2356" y="953"/>
                    </a:cubicBezTo>
                    <a:cubicBezTo>
                      <a:pt x="2356" y="953"/>
                      <a:pt x="2356" y="953"/>
                      <a:pt x="2356" y="953"/>
                    </a:cubicBezTo>
                    <a:cubicBezTo>
                      <a:pt x="2331" y="1003"/>
                      <a:pt x="2306" y="1028"/>
                      <a:pt x="2256" y="1053"/>
                    </a:cubicBezTo>
                    <a:cubicBezTo>
                      <a:pt x="2206" y="1078"/>
                      <a:pt x="2181" y="1128"/>
                      <a:pt x="2131" y="1153"/>
                    </a:cubicBezTo>
                    <a:cubicBezTo>
                      <a:pt x="2131" y="1153"/>
                      <a:pt x="2131" y="1153"/>
                      <a:pt x="2131" y="1128"/>
                    </a:cubicBezTo>
                    <a:cubicBezTo>
                      <a:pt x="2106" y="1078"/>
                      <a:pt x="2106" y="1028"/>
                      <a:pt x="2106" y="978"/>
                    </a:cubicBezTo>
                    <a:cubicBezTo>
                      <a:pt x="2080" y="928"/>
                      <a:pt x="2080" y="878"/>
                      <a:pt x="2055" y="827"/>
                    </a:cubicBezTo>
                    <a:cubicBezTo>
                      <a:pt x="2055" y="802"/>
                      <a:pt x="2055" y="777"/>
                      <a:pt x="2055" y="752"/>
                    </a:cubicBezTo>
                    <a:cubicBezTo>
                      <a:pt x="2055" y="727"/>
                      <a:pt x="2030" y="727"/>
                      <a:pt x="2030" y="702"/>
                    </a:cubicBezTo>
                    <a:cubicBezTo>
                      <a:pt x="2030" y="702"/>
                      <a:pt x="2030" y="677"/>
                      <a:pt x="2030" y="677"/>
                    </a:cubicBezTo>
                    <a:cubicBezTo>
                      <a:pt x="2030" y="677"/>
                      <a:pt x="2030" y="677"/>
                      <a:pt x="2030" y="677"/>
                    </a:cubicBezTo>
                    <a:cubicBezTo>
                      <a:pt x="2030" y="652"/>
                      <a:pt x="2005" y="652"/>
                      <a:pt x="1980" y="652"/>
                    </a:cubicBezTo>
                    <a:cubicBezTo>
                      <a:pt x="1980" y="652"/>
                      <a:pt x="1955" y="652"/>
                      <a:pt x="1955" y="652"/>
                    </a:cubicBezTo>
                    <a:cubicBezTo>
                      <a:pt x="1930" y="677"/>
                      <a:pt x="1905" y="677"/>
                      <a:pt x="1880" y="702"/>
                    </a:cubicBezTo>
                    <a:cubicBezTo>
                      <a:pt x="1855" y="727"/>
                      <a:pt x="1830" y="752"/>
                      <a:pt x="1805" y="752"/>
                    </a:cubicBezTo>
                    <a:cubicBezTo>
                      <a:pt x="1780" y="777"/>
                      <a:pt x="1755" y="802"/>
                      <a:pt x="1730" y="827"/>
                    </a:cubicBezTo>
                    <a:cubicBezTo>
                      <a:pt x="1705" y="853"/>
                      <a:pt x="1679" y="878"/>
                      <a:pt x="1654" y="903"/>
                    </a:cubicBezTo>
                    <a:cubicBezTo>
                      <a:pt x="1629" y="928"/>
                      <a:pt x="1604" y="953"/>
                      <a:pt x="1604" y="953"/>
                    </a:cubicBezTo>
                    <a:cubicBezTo>
                      <a:pt x="1579" y="978"/>
                      <a:pt x="1554" y="1003"/>
                      <a:pt x="1554" y="1003"/>
                    </a:cubicBezTo>
                    <a:cubicBezTo>
                      <a:pt x="1504" y="1028"/>
                      <a:pt x="1479" y="1078"/>
                      <a:pt x="1454" y="1103"/>
                    </a:cubicBezTo>
                    <a:cubicBezTo>
                      <a:pt x="1454" y="1078"/>
                      <a:pt x="1454" y="1053"/>
                      <a:pt x="1454" y="1028"/>
                    </a:cubicBezTo>
                    <a:cubicBezTo>
                      <a:pt x="1429" y="978"/>
                      <a:pt x="1429" y="903"/>
                      <a:pt x="1404" y="853"/>
                    </a:cubicBezTo>
                    <a:cubicBezTo>
                      <a:pt x="1404" y="827"/>
                      <a:pt x="1404" y="802"/>
                      <a:pt x="1404" y="752"/>
                    </a:cubicBezTo>
                    <a:cubicBezTo>
                      <a:pt x="1404" y="752"/>
                      <a:pt x="1404" y="752"/>
                      <a:pt x="1429" y="752"/>
                    </a:cubicBezTo>
                    <a:cubicBezTo>
                      <a:pt x="1454" y="702"/>
                      <a:pt x="1479" y="652"/>
                      <a:pt x="1504" y="602"/>
                    </a:cubicBezTo>
                    <a:cubicBezTo>
                      <a:pt x="1529" y="527"/>
                      <a:pt x="1554" y="477"/>
                      <a:pt x="1579" y="426"/>
                    </a:cubicBezTo>
                    <a:cubicBezTo>
                      <a:pt x="1604" y="376"/>
                      <a:pt x="1604" y="301"/>
                      <a:pt x="1629" y="251"/>
                    </a:cubicBezTo>
                    <a:lnTo>
                      <a:pt x="1705" y="76"/>
                    </a:lnTo>
                    <a:cubicBezTo>
                      <a:pt x="1705" y="51"/>
                      <a:pt x="1679" y="0"/>
                      <a:pt x="1654" y="0"/>
                    </a:cubicBezTo>
                    <a:cubicBezTo>
                      <a:pt x="1654" y="0"/>
                      <a:pt x="1654" y="0"/>
                      <a:pt x="1654" y="0"/>
                    </a:cubicBezTo>
                    <a:cubicBezTo>
                      <a:pt x="1629" y="0"/>
                      <a:pt x="1629" y="0"/>
                      <a:pt x="1629" y="0"/>
                    </a:cubicBezTo>
                    <a:cubicBezTo>
                      <a:pt x="1604" y="25"/>
                      <a:pt x="1604" y="25"/>
                      <a:pt x="1604" y="51"/>
                    </a:cubicBezTo>
                    <a:cubicBezTo>
                      <a:pt x="1529" y="176"/>
                      <a:pt x="1479" y="301"/>
                      <a:pt x="1429" y="426"/>
                    </a:cubicBezTo>
                    <a:cubicBezTo>
                      <a:pt x="1404" y="477"/>
                      <a:pt x="1379" y="527"/>
                      <a:pt x="1379" y="552"/>
                    </a:cubicBezTo>
                    <a:cubicBezTo>
                      <a:pt x="1354" y="527"/>
                      <a:pt x="1354" y="502"/>
                      <a:pt x="1354" y="477"/>
                    </a:cubicBezTo>
                    <a:cubicBezTo>
                      <a:pt x="1354" y="426"/>
                      <a:pt x="1329" y="351"/>
                      <a:pt x="1329" y="301"/>
                    </a:cubicBezTo>
                    <a:cubicBezTo>
                      <a:pt x="1304" y="226"/>
                      <a:pt x="1278" y="176"/>
                      <a:pt x="1278" y="101"/>
                    </a:cubicBezTo>
                    <a:cubicBezTo>
                      <a:pt x="1278" y="76"/>
                      <a:pt x="1253" y="76"/>
                      <a:pt x="1228" y="51"/>
                    </a:cubicBezTo>
                    <a:cubicBezTo>
                      <a:pt x="1203" y="51"/>
                      <a:pt x="1203" y="51"/>
                      <a:pt x="1203" y="76"/>
                    </a:cubicBezTo>
                    <a:cubicBezTo>
                      <a:pt x="1178" y="76"/>
                      <a:pt x="1153" y="101"/>
                      <a:pt x="1153" y="126"/>
                    </a:cubicBezTo>
                    <a:cubicBezTo>
                      <a:pt x="1178" y="201"/>
                      <a:pt x="1178" y="251"/>
                      <a:pt x="1203" y="326"/>
                    </a:cubicBezTo>
                    <a:cubicBezTo>
                      <a:pt x="1203" y="376"/>
                      <a:pt x="1228" y="426"/>
                      <a:pt x="1228" y="477"/>
                    </a:cubicBezTo>
                    <a:cubicBezTo>
                      <a:pt x="1253" y="527"/>
                      <a:pt x="1253" y="552"/>
                      <a:pt x="1253" y="577"/>
                    </a:cubicBezTo>
                    <a:cubicBezTo>
                      <a:pt x="1228" y="552"/>
                      <a:pt x="1178" y="527"/>
                      <a:pt x="1153" y="527"/>
                    </a:cubicBezTo>
                    <a:cubicBezTo>
                      <a:pt x="1103" y="502"/>
                      <a:pt x="1078" y="477"/>
                      <a:pt x="1028" y="452"/>
                    </a:cubicBezTo>
                    <a:cubicBezTo>
                      <a:pt x="978" y="426"/>
                      <a:pt x="928" y="401"/>
                      <a:pt x="903" y="376"/>
                    </a:cubicBezTo>
                    <a:cubicBezTo>
                      <a:pt x="877" y="376"/>
                      <a:pt x="877" y="376"/>
                      <a:pt x="852" y="376"/>
                    </a:cubicBezTo>
                    <a:cubicBezTo>
                      <a:pt x="827" y="376"/>
                      <a:pt x="827" y="376"/>
                      <a:pt x="802" y="401"/>
                    </a:cubicBezTo>
                    <a:cubicBezTo>
                      <a:pt x="777" y="426"/>
                      <a:pt x="802" y="477"/>
                      <a:pt x="827" y="477"/>
                    </a:cubicBezTo>
                    <a:cubicBezTo>
                      <a:pt x="877" y="527"/>
                      <a:pt x="903" y="552"/>
                      <a:pt x="953" y="577"/>
                    </a:cubicBezTo>
                    <a:cubicBezTo>
                      <a:pt x="1003" y="602"/>
                      <a:pt x="1028" y="627"/>
                      <a:pt x="1078" y="627"/>
                    </a:cubicBezTo>
                    <a:cubicBezTo>
                      <a:pt x="1103" y="652"/>
                      <a:pt x="1153" y="677"/>
                      <a:pt x="1178" y="702"/>
                    </a:cubicBezTo>
                    <a:cubicBezTo>
                      <a:pt x="1228" y="702"/>
                      <a:pt x="1253" y="727"/>
                      <a:pt x="1278" y="752"/>
                    </a:cubicBezTo>
                    <a:cubicBezTo>
                      <a:pt x="1278" y="777"/>
                      <a:pt x="1304" y="802"/>
                      <a:pt x="1304" y="853"/>
                    </a:cubicBezTo>
                    <a:cubicBezTo>
                      <a:pt x="1304" y="903"/>
                      <a:pt x="1329" y="978"/>
                      <a:pt x="1329" y="1028"/>
                    </a:cubicBezTo>
                    <a:cubicBezTo>
                      <a:pt x="1329" y="1028"/>
                      <a:pt x="1354" y="1053"/>
                      <a:pt x="1354" y="1053"/>
                    </a:cubicBezTo>
                    <a:cubicBezTo>
                      <a:pt x="1278" y="1028"/>
                      <a:pt x="1228" y="1028"/>
                      <a:pt x="1153" y="1003"/>
                    </a:cubicBezTo>
                    <a:cubicBezTo>
                      <a:pt x="1128" y="1003"/>
                      <a:pt x="1103" y="978"/>
                      <a:pt x="1078" y="978"/>
                    </a:cubicBezTo>
                    <a:cubicBezTo>
                      <a:pt x="1053" y="978"/>
                      <a:pt x="1028" y="953"/>
                      <a:pt x="978" y="953"/>
                    </a:cubicBezTo>
                    <a:cubicBezTo>
                      <a:pt x="928" y="953"/>
                      <a:pt x="903" y="928"/>
                      <a:pt x="852" y="928"/>
                    </a:cubicBezTo>
                    <a:cubicBezTo>
                      <a:pt x="827" y="903"/>
                      <a:pt x="827" y="903"/>
                      <a:pt x="802" y="903"/>
                    </a:cubicBezTo>
                    <a:cubicBezTo>
                      <a:pt x="802" y="903"/>
                      <a:pt x="802" y="903"/>
                      <a:pt x="802" y="903"/>
                    </a:cubicBezTo>
                    <a:cubicBezTo>
                      <a:pt x="777" y="903"/>
                      <a:pt x="752" y="953"/>
                      <a:pt x="752" y="978"/>
                    </a:cubicBezTo>
                    <a:cubicBezTo>
                      <a:pt x="752" y="1003"/>
                      <a:pt x="752" y="1028"/>
                      <a:pt x="777" y="1028"/>
                    </a:cubicBezTo>
                    <a:cubicBezTo>
                      <a:pt x="777" y="1053"/>
                      <a:pt x="777" y="1078"/>
                      <a:pt x="802" y="1103"/>
                    </a:cubicBezTo>
                    <a:cubicBezTo>
                      <a:pt x="827" y="1153"/>
                      <a:pt x="852" y="1203"/>
                      <a:pt x="877" y="1254"/>
                    </a:cubicBezTo>
                    <a:cubicBezTo>
                      <a:pt x="903" y="1329"/>
                      <a:pt x="928" y="1379"/>
                      <a:pt x="953" y="1429"/>
                    </a:cubicBezTo>
                    <a:cubicBezTo>
                      <a:pt x="978" y="1454"/>
                      <a:pt x="978" y="1479"/>
                      <a:pt x="1003" y="1479"/>
                    </a:cubicBezTo>
                    <a:cubicBezTo>
                      <a:pt x="953" y="1479"/>
                      <a:pt x="903" y="1454"/>
                      <a:pt x="852" y="1429"/>
                    </a:cubicBezTo>
                    <a:cubicBezTo>
                      <a:pt x="777" y="1429"/>
                      <a:pt x="727" y="1404"/>
                      <a:pt x="652" y="1379"/>
                    </a:cubicBezTo>
                    <a:cubicBezTo>
                      <a:pt x="652" y="1379"/>
                      <a:pt x="652" y="1379"/>
                      <a:pt x="652" y="1379"/>
                    </a:cubicBezTo>
                    <a:cubicBezTo>
                      <a:pt x="652" y="1379"/>
                      <a:pt x="652" y="1354"/>
                      <a:pt x="652" y="1354"/>
                    </a:cubicBezTo>
                    <a:cubicBezTo>
                      <a:pt x="627" y="1354"/>
                      <a:pt x="627" y="1354"/>
                      <a:pt x="627" y="1354"/>
                    </a:cubicBezTo>
                    <a:cubicBezTo>
                      <a:pt x="602" y="1304"/>
                      <a:pt x="577" y="1228"/>
                      <a:pt x="527" y="1178"/>
                    </a:cubicBezTo>
                    <a:cubicBezTo>
                      <a:pt x="527" y="1153"/>
                      <a:pt x="502" y="1128"/>
                      <a:pt x="476" y="1103"/>
                    </a:cubicBezTo>
                    <a:cubicBezTo>
                      <a:pt x="451" y="1053"/>
                      <a:pt x="426" y="1003"/>
                      <a:pt x="401" y="978"/>
                    </a:cubicBezTo>
                    <a:cubicBezTo>
                      <a:pt x="401" y="953"/>
                      <a:pt x="376" y="928"/>
                      <a:pt x="351" y="928"/>
                    </a:cubicBezTo>
                    <a:cubicBezTo>
                      <a:pt x="351" y="928"/>
                      <a:pt x="351" y="928"/>
                      <a:pt x="326" y="953"/>
                    </a:cubicBezTo>
                    <a:cubicBezTo>
                      <a:pt x="326" y="953"/>
                      <a:pt x="301" y="953"/>
                      <a:pt x="301" y="978"/>
                    </a:cubicBezTo>
                    <a:cubicBezTo>
                      <a:pt x="301" y="1003"/>
                      <a:pt x="301" y="1003"/>
                      <a:pt x="301" y="1028"/>
                    </a:cubicBezTo>
                    <a:cubicBezTo>
                      <a:pt x="351" y="1103"/>
                      <a:pt x="376" y="1178"/>
                      <a:pt x="401" y="1254"/>
                    </a:cubicBezTo>
                    <a:cubicBezTo>
                      <a:pt x="426" y="1279"/>
                      <a:pt x="426" y="1279"/>
                      <a:pt x="451" y="1304"/>
                    </a:cubicBezTo>
                    <a:cubicBezTo>
                      <a:pt x="401" y="1304"/>
                      <a:pt x="376" y="1279"/>
                      <a:pt x="326" y="1279"/>
                    </a:cubicBezTo>
                    <a:cubicBezTo>
                      <a:pt x="276" y="1254"/>
                      <a:pt x="201" y="1228"/>
                      <a:pt x="151" y="1203"/>
                    </a:cubicBezTo>
                    <a:cubicBezTo>
                      <a:pt x="126" y="1203"/>
                      <a:pt x="101" y="1178"/>
                      <a:pt x="75" y="1178"/>
                    </a:cubicBezTo>
                    <a:cubicBezTo>
                      <a:pt x="75" y="1178"/>
                      <a:pt x="50" y="1178"/>
                      <a:pt x="50" y="1178"/>
                    </a:cubicBezTo>
                    <a:cubicBezTo>
                      <a:pt x="25" y="1178"/>
                      <a:pt x="25" y="1178"/>
                      <a:pt x="0" y="1178"/>
                    </a:cubicBezTo>
                    <a:cubicBezTo>
                      <a:pt x="0" y="1203"/>
                      <a:pt x="0" y="1254"/>
                      <a:pt x="25" y="1254"/>
                    </a:cubicBezTo>
                    <a:cubicBezTo>
                      <a:pt x="75" y="1279"/>
                      <a:pt x="101" y="1304"/>
                      <a:pt x="151" y="1329"/>
                    </a:cubicBezTo>
                    <a:cubicBezTo>
                      <a:pt x="176" y="1329"/>
                      <a:pt x="201" y="1354"/>
                      <a:pt x="226" y="1354"/>
                    </a:cubicBezTo>
                    <a:cubicBezTo>
                      <a:pt x="276" y="1354"/>
                      <a:pt x="301" y="1379"/>
                      <a:pt x="326" y="1379"/>
                    </a:cubicBezTo>
                    <a:cubicBezTo>
                      <a:pt x="351" y="1404"/>
                      <a:pt x="401" y="1404"/>
                      <a:pt x="426" y="1429"/>
                    </a:cubicBezTo>
                    <a:cubicBezTo>
                      <a:pt x="401" y="1429"/>
                      <a:pt x="376" y="1454"/>
                      <a:pt x="376" y="1454"/>
                    </a:cubicBezTo>
                    <a:cubicBezTo>
                      <a:pt x="301" y="1504"/>
                      <a:pt x="251" y="1554"/>
                      <a:pt x="176" y="1604"/>
                    </a:cubicBezTo>
                    <a:cubicBezTo>
                      <a:pt x="151" y="1629"/>
                      <a:pt x="151" y="1655"/>
                      <a:pt x="176" y="1705"/>
                    </a:cubicBezTo>
                    <a:cubicBezTo>
                      <a:pt x="176" y="1705"/>
                      <a:pt x="201" y="1730"/>
                      <a:pt x="201" y="1730"/>
                    </a:cubicBezTo>
                    <a:cubicBezTo>
                      <a:pt x="226" y="1730"/>
                      <a:pt x="251" y="1730"/>
                      <a:pt x="276" y="1730"/>
                    </a:cubicBezTo>
                    <a:cubicBezTo>
                      <a:pt x="351" y="1680"/>
                      <a:pt x="426" y="1604"/>
                      <a:pt x="502" y="1554"/>
                    </a:cubicBezTo>
                    <a:cubicBezTo>
                      <a:pt x="527" y="1529"/>
                      <a:pt x="552" y="1504"/>
                      <a:pt x="602" y="1479"/>
                    </a:cubicBezTo>
                    <a:cubicBezTo>
                      <a:pt x="602" y="1479"/>
                      <a:pt x="602" y="1479"/>
                      <a:pt x="602" y="1479"/>
                    </a:cubicBezTo>
                    <a:cubicBezTo>
                      <a:pt x="627" y="1479"/>
                      <a:pt x="652" y="1504"/>
                      <a:pt x="677" y="1504"/>
                    </a:cubicBezTo>
                    <a:cubicBezTo>
                      <a:pt x="727" y="1529"/>
                      <a:pt x="802" y="1554"/>
                      <a:pt x="852" y="1554"/>
                    </a:cubicBezTo>
                    <a:cubicBezTo>
                      <a:pt x="877" y="1579"/>
                      <a:pt x="903" y="1579"/>
                      <a:pt x="953" y="1604"/>
                    </a:cubicBezTo>
                    <a:cubicBezTo>
                      <a:pt x="928" y="1604"/>
                      <a:pt x="903" y="1629"/>
                      <a:pt x="877" y="1655"/>
                    </a:cubicBezTo>
                    <a:cubicBezTo>
                      <a:pt x="852" y="1680"/>
                      <a:pt x="827" y="1680"/>
                      <a:pt x="802" y="1705"/>
                    </a:cubicBezTo>
                    <a:cubicBezTo>
                      <a:pt x="777" y="1730"/>
                      <a:pt x="752" y="1755"/>
                      <a:pt x="727" y="1755"/>
                    </a:cubicBezTo>
                    <a:cubicBezTo>
                      <a:pt x="677" y="1805"/>
                      <a:pt x="602" y="1855"/>
                      <a:pt x="552" y="1905"/>
                    </a:cubicBezTo>
                    <a:cubicBezTo>
                      <a:pt x="552" y="1905"/>
                      <a:pt x="552" y="1905"/>
                      <a:pt x="552" y="1905"/>
                    </a:cubicBezTo>
                    <a:cubicBezTo>
                      <a:pt x="527" y="1905"/>
                      <a:pt x="527" y="1930"/>
                      <a:pt x="527" y="1930"/>
                    </a:cubicBezTo>
                    <a:cubicBezTo>
                      <a:pt x="502" y="1955"/>
                      <a:pt x="527" y="1980"/>
                      <a:pt x="552" y="1980"/>
                    </a:cubicBezTo>
                    <a:cubicBezTo>
                      <a:pt x="552" y="1980"/>
                      <a:pt x="577" y="2005"/>
                      <a:pt x="602" y="2005"/>
                    </a:cubicBezTo>
                    <a:cubicBezTo>
                      <a:pt x="602" y="2005"/>
                      <a:pt x="627" y="2005"/>
                      <a:pt x="652" y="2005"/>
                    </a:cubicBezTo>
                    <a:cubicBezTo>
                      <a:pt x="702" y="2030"/>
                      <a:pt x="752" y="2030"/>
                      <a:pt x="827" y="2056"/>
                    </a:cubicBezTo>
                    <a:cubicBezTo>
                      <a:pt x="877" y="2081"/>
                      <a:pt x="928" y="2081"/>
                      <a:pt x="978" y="2106"/>
                    </a:cubicBezTo>
                    <a:cubicBezTo>
                      <a:pt x="1003" y="2106"/>
                      <a:pt x="1003" y="2106"/>
                      <a:pt x="1003" y="2106"/>
                    </a:cubicBezTo>
                    <a:cubicBezTo>
                      <a:pt x="1003" y="2131"/>
                      <a:pt x="978" y="2131"/>
                      <a:pt x="978" y="2131"/>
                    </a:cubicBezTo>
                    <a:cubicBezTo>
                      <a:pt x="928" y="2181"/>
                      <a:pt x="877" y="2231"/>
                      <a:pt x="827" y="2281"/>
                    </a:cubicBezTo>
                    <a:cubicBezTo>
                      <a:pt x="827" y="2306"/>
                      <a:pt x="802" y="2306"/>
                      <a:pt x="777" y="2331"/>
                    </a:cubicBezTo>
                    <a:cubicBezTo>
                      <a:pt x="777" y="2331"/>
                      <a:pt x="752" y="2331"/>
                      <a:pt x="752" y="2331"/>
                    </a:cubicBezTo>
                    <a:cubicBezTo>
                      <a:pt x="677" y="2306"/>
                      <a:pt x="627" y="2306"/>
                      <a:pt x="552" y="2281"/>
                    </a:cubicBezTo>
                    <a:cubicBezTo>
                      <a:pt x="476" y="2281"/>
                      <a:pt x="401" y="2256"/>
                      <a:pt x="351" y="2256"/>
                    </a:cubicBezTo>
                    <a:cubicBezTo>
                      <a:pt x="326" y="2256"/>
                      <a:pt x="301" y="2256"/>
                      <a:pt x="276" y="2231"/>
                    </a:cubicBezTo>
                    <a:cubicBezTo>
                      <a:pt x="276" y="2231"/>
                      <a:pt x="251" y="2231"/>
                      <a:pt x="251" y="2231"/>
                    </a:cubicBezTo>
                    <a:cubicBezTo>
                      <a:pt x="251" y="2231"/>
                      <a:pt x="226" y="2231"/>
                      <a:pt x="226" y="2256"/>
                    </a:cubicBezTo>
                    <a:cubicBezTo>
                      <a:pt x="201" y="2256"/>
                      <a:pt x="176" y="2281"/>
                      <a:pt x="176" y="2281"/>
                    </a:cubicBezTo>
                    <a:cubicBezTo>
                      <a:pt x="176" y="2331"/>
                      <a:pt x="201" y="2356"/>
                      <a:pt x="226" y="2381"/>
                    </a:cubicBezTo>
                    <a:cubicBezTo>
                      <a:pt x="276" y="2406"/>
                      <a:pt x="326" y="2406"/>
                      <a:pt x="376" y="2431"/>
                    </a:cubicBezTo>
                    <a:cubicBezTo>
                      <a:pt x="426" y="2431"/>
                      <a:pt x="476" y="2431"/>
                      <a:pt x="502" y="2431"/>
                    </a:cubicBezTo>
                    <a:cubicBezTo>
                      <a:pt x="552" y="2457"/>
                      <a:pt x="602" y="2457"/>
                      <a:pt x="627" y="2457"/>
                    </a:cubicBezTo>
                    <a:cubicBezTo>
                      <a:pt x="602" y="2482"/>
                      <a:pt x="577" y="2507"/>
                      <a:pt x="552" y="2532"/>
                    </a:cubicBezTo>
                    <a:cubicBezTo>
                      <a:pt x="527" y="2582"/>
                      <a:pt x="476" y="2607"/>
                      <a:pt x="426" y="2657"/>
                    </a:cubicBezTo>
                    <a:cubicBezTo>
                      <a:pt x="376" y="2682"/>
                      <a:pt x="351" y="2732"/>
                      <a:pt x="301" y="2757"/>
                    </a:cubicBezTo>
                    <a:cubicBezTo>
                      <a:pt x="301" y="2782"/>
                      <a:pt x="301" y="2807"/>
                      <a:pt x="301" y="2807"/>
                    </a:cubicBezTo>
                    <a:cubicBezTo>
                      <a:pt x="326" y="2832"/>
                      <a:pt x="326" y="2832"/>
                      <a:pt x="351" y="2807"/>
                    </a:cubicBezTo>
                    <a:cubicBezTo>
                      <a:pt x="401" y="2782"/>
                      <a:pt x="426" y="2732"/>
                      <a:pt x="476" y="2707"/>
                    </a:cubicBezTo>
                    <a:cubicBezTo>
                      <a:pt x="527" y="2657"/>
                      <a:pt x="552" y="2632"/>
                      <a:pt x="602" y="2582"/>
                    </a:cubicBezTo>
                    <a:cubicBezTo>
                      <a:pt x="627" y="2557"/>
                      <a:pt x="652" y="2532"/>
                      <a:pt x="702" y="2507"/>
                    </a:cubicBezTo>
                    <a:cubicBezTo>
                      <a:pt x="702" y="2557"/>
                      <a:pt x="702" y="2607"/>
                      <a:pt x="702" y="2657"/>
                    </a:cubicBezTo>
                    <a:cubicBezTo>
                      <a:pt x="677" y="2757"/>
                      <a:pt x="677" y="2858"/>
                      <a:pt x="677" y="2958"/>
                    </a:cubicBezTo>
                    <a:cubicBezTo>
                      <a:pt x="677" y="2983"/>
                      <a:pt x="702" y="3008"/>
                      <a:pt x="727" y="3008"/>
                    </a:cubicBezTo>
                    <a:cubicBezTo>
                      <a:pt x="752" y="3008"/>
                      <a:pt x="777" y="2983"/>
                      <a:pt x="777" y="2958"/>
                    </a:cubicBezTo>
                    <a:cubicBezTo>
                      <a:pt x="777" y="2782"/>
                      <a:pt x="777" y="2632"/>
                      <a:pt x="777" y="2457"/>
                    </a:cubicBezTo>
                    <a:cubicBezTo>
                      <a:pt x="802" y="2457"/>
                      <a:pt x="802" y="2431"/>
                      <a:pt x="802" y="2431"/>
                    </a:cubicBezTo>
                    <a:cubicBezTo>
                      <a:pt x="802" y="2431"/>
                      <a:pt x="802" y="2406"/>
                      <a:pt x="802" y="2406"/>
                    </a:cubicBezTo>
                    <a:cubicBezTo>
                      <a:pt x="827" y="2381"/>
                      <a:pt x="852" y="2356"/>
                      <a:pt x="903" y="2331"/>
                    </a:cubicBezTo>
                    <a:cubicBezTo>
                      <a:pt x="928" y="2281"/>
                      <a:pt x="978" y="2256"/>
                      <a:pt x="1028" y="2206"/>
                    </a:cubicBezTo>
                    <a:lnTo>
                      <a:pt x="1028" y="2206"/>
                    </a:lnTo>
                    <a:cubicBezTo>
                      <a:pt x="1053" y="2231"/>
                      <a:pt x="1053" y="2256"/>
                      <a:pt x="1078" y="2281"/>
                    </a:cubicBezTo>
                    <a:cubicBezTo>
                      <a:pt x="1078" y="2281"/>
                      <a:pt x="1078" y="2306"/>
                      <a:pt x="1103" y="2331"/>
                    </a:cubicBezTo>
                    <a:cubicBezTo>
                      <a:pt x="1103" y="2356"/>
                      <a:pt x="1128" y="2381"/>
                      <a:pt x="1128" y="2406"/>
                    </a:cubicBezTo>
                    <a:cubicBezTo>
                      <a:pt x="1153" y="2431"/>
                      <a:pt x="1153" y="2457"/>
                      <a:pt x="1153" y="2482"/>
                    </a:cubicBezTo>
                    <a:cubicBezTo>
                      <a:pt x="1178" y="2507"/>
                      <a:pt x="1178" y="2532"/>
                      <a:pt x="1203" y="2557"/>
                    </a:cubicBezTo>
                    <a:cubicBezTo>
                      <a:pt x="1203" y="2582"/>
                      <a:pt x="1203" y="2607"/>
                      <a:pt x="1228" y="2632"/>
                    </a:cubicBezTo>
                    <a:cubicBezTo>
                      <a:pt x="1228" y="2657"/>
                      <a:pt x="1228" y="2657"/>
                      <a:pt x="1253" y="2682"/>
                    </a:cubicBezTo>
                    <a:cubicBezTo>
                      <a:pt x="1253" y="2682"/>
                      <a:pt x="1253" y="2682"/>
                      <a:pt x="1253" y="2682"/>
                    </a:cubicBezTo>
                    <a:cubicBezTo>
                      <a:pt x="1253" y="2707"/>
                      <a:pt x="1253" y="2707"/>
                      <a:pt x="1253" y="2732"/>
                    </a:cubicBezTo>
                    <a:cubicBezTo>
                      <a:pt x="1278" y="2732"/>
                      <a:pt x="1304" y="2732"/>
                      <a:pt x="1304" y="2732"/>
                    </a:cubicBezTo>
                    <a:cubicBezTo>
                      <a:pt x="1329" y="2707"/>
                      <a:pt x="1329" y="2707"/>
                      <a:pt x="1354" y="2682"/>
                    </a:cubicBezTo>
                    <a:cubicBezTo>
                      <a:pt x="1354" y="2682"/>
                      <a:pt x="1379" y="2657"/>
                      <a:pt x="1404" y="2657"/>
                    </a:cubicBezTo>
                    <a:cubicBezTo>
                      <a:pt x="1404" y="2632"/>
                      <a:pt x="1429" y="2632"/>
                      <a:pt x="1454" y="2607"/>
                    </a:cubicBezTo>
                    <a:cubicBezTo>
                      <a:pt x="1454" y="2607"/>
                      <a:pt x="1479" y="2582"/>
                      <a:pt x="1504" y="2582"/>
                    </a:cubicBezTo>
                    <a:cubicBezTo>
                      <a:pt x="1529" y="2557"/>
                      <a:pt x="1529" y="2532"/>
                      <a:pt x="1554" y="2532"/>
                    </a:cubicBezTo>
                    <a:cubicBezTo>
                      <a:pt x="1579" y="2507"/>
                      <a:pt x="1579" y="2507"/>
                      <a:pt x="1604" y="2482"/>
                    </a:cubicBezTo>
                    <a:cubicBezTo>
                      <a:pt x="1629" y="2457"/>
                      <a:pt x="1654" y="2457"/>
                      <a:pt x="1654" y="2431"/>
                    </a:cubicBezTo>
                    <a:cubicBezTo>
                      <a:pt x="1654" y="2431"/>
                      <a:pt x="1654" y="2431"/>
                      <a:pt x="1654" y="2431"/>
                    </a:cubicBezTo>
                    <a:cubicBezTo>
                      <a:pt x="1679" y="2482"/>
                      <a:pt x="1679" y="2507"/>
                      <a:pt x="1679" y="2532"/>
                    </a:cubicBezTo>
                    <a:cubicBezTo>
                      <a:pt x="1705" y="2607"/>
                      <a:pt x="1730" y="2682"/>
                      <a:pt x="1730" y="2732"/>
                    </a:cubicBezTo>
                    <a:cubicBezTo>
                      <a:pt x="1730" y="2757"/>
                      <a:pt x="1730" y="2757"/>
                      <a:pt x="1730" y="2757"/>
                    </a:cubicBezTo>
                    <a:cubicBezTo>
                      <a:pt x="1730" y="2757"/>
                      <a:pt x="1730" y="2757"/>
                      <a:pt x="1730" y="2782"/>
                    </a:cubicBezTo>
                    <a:cubicBezTo>
                      <a:pt x="1705" y="2807"/>
                      <a:pt x="1705" y="2832"/>
                      <a:pt x="1679" y="2858"/>
                    </a:cubicBezTo>
                    <a:cubicBezTo>
                      <a:pt x="1654" y="2908"/>
                      <a:pt x="1629" y="2933"/>
                      <a:pt x="1629" y="2983"/>
                    </a:cubicBezTo>
                    <a:cubicBezTo>
                      <a:pt x="1604" y="3008"/>
                      <a:pt x="1579" y="3058"/>
                      <a:pt x="1554" y="3083"/>
                    </a:cubicBezTo>
                    <a:cubicBezTo>
                      <a:pt x="1529" y="3133"/>
                      <a:pt x="1504" y="3183"/>
                      <a:pt x="1504" y="3208"/>
                    </a:cubicBezTo>
                    <a:cubicBezTo>
                      <a:pt x="1479" y="3234"/>
                      <a:pt x="1479" y="3234"/>
                      <a:pt x="1479" y="3259"/>
                    </a:cubicBezTo>
                    <a:cubicBezTo>
                      <a:pt x="1479" y="3284"/>
                      <a:pt x="1504" y="3284"/>
                      <a:pt x="1504" y="3309"/>
                    </a:cubicBezTo>
                    <a:cubicBezTo>
                      <a:pt x="1554" y="3309"/>
                      <a:pt x="1579" y="3309"/>
                      <a:pt x="1604" y="3284"/>
                    </a:cubicBezTo>
                    <a:cubicBezTo>
                      <a:pt x="1629" y="3259"/>
                      <a:pt x="1654" y="3234"/>
                      <a:pt x="1654" y="3183"/>
                    </a:cubicBezTo>
                    <a:cubicBezTo>
                      <a:pt x="1679" y="3158"/>
                      <a:pt x="1705" y="3133"/>
                      <a:pt x="1705" y="3108"/>
                    </a:cubicBezTo>
                    <a:cubicBezTo>
                      <a:pt x="1730" y="3058"/>
                      <a:pt x="1755" y="3008"/>
                      <a:pt x="1780" y="2933"/>
                    </a:cubicBezTo>
                    <a:cubicBezTo>
                      <a:pt x="1805" y="3008"/>
                      <a:pt x="1805" y="3058"/>
                      <a:pt x="1830" y="3133"/>
                    </a:cubicBezTo>
                    <a:cubicBezTo>
                      <a:pt x="1830" y="3183"/>
                      <a:pt x="1855" y="3259"/>
                      <a:pt x="1855" y="3334"/>
                    </a:cubicBezTo>
                    <a:cubicBezTo>
                      <a:pt x="1880" y="3359"/>
                      <a:pt x="1880" y="3384"/>
                      <a:pt x="1880" y="3409"/>
                    </a:cubicBezTo>
                    <a:cubicBezTo>
                      <a:pt x="1880" y="3434"/>
                      <a:pt x="1905" y="3459"/>
                      <a:pt x="1905" y="3484"/>
                    </a:cubicBezTo>
                    <a:cubicBezTo>
                      <a:pt x="1905" y="3509"/>
                      <a:pt x="1930" y="3534"/>
                      <a:pt x="1955" y="3534"/>
                    </a:cubicBezTo>
                    <a:cubicBezTo>
                      <a:pt x="1980" y="3534"/>
                      <a:pt x="2005" y="3509"/>
                      <a:pt x="2005" y="3484"/>
                    </a:cubicBezTo>
                    <a:cubicBezTo>
                      <a:pt x="1980" y="3434"/>
                      <a:pt x="1980" y="3359"/>
                      <a:pt x="1980" y="3309"/>
                    </a:cubicBezTo>
                    <a:cubicBezTo>
                      <a:pt x="1955" y="3234"/>
                      <a:pt x="1955" y="3183"/>
                      <a:pt x="1930" y="3108"/>
                    </a:cubicBezTo>
                    <a:cubicBezTo>
                      <a:pt x="1930" y="3033"/>
                      <a:pt x="1905" y="2958"/>
                      <a:pt x="1880" y="2883"/>
                    </a:cubicBezTo>
                    <a:cubicBezTo>
                      <a:pt x="1930" y="2933"/>
                      <a:pt x="2005" y="2958"/>
                      <a:pt x="2055" y="2983"/>
                    </a:cubicBezTo>
                    <a:cubicBezTo>
                      <a:pt x="2131" y="3033"/>
                      <a:pt x="2206" y="3083"/>
                      <a:pt x="2306" y="3133"/>
                    </a:cubicBezTo>
                    <a:cubicBezTo>
                      <a:pt x="2331" y="3158"/>
                      <a:pt x="2356" y="3133"/>
                      <a:pt x="2381" y="3108"/>
                    </a:cubicBezTo>
                    <a:cubicBezTo>
                      <a:pt x="2381" y="3083"/>
                      <a:pt x="2381" y="3058"/>
                      <a:pt x="2356" y="3033"/>
                    </a:cubicBezTo>
                    <a:cubicBezTo>
                      <a:pt x="2281" y="2983"/>
                      <a:pt x="2181" y="2933"/>
                      <a:pt x="2080" y="2883"/>
                    </a:cubicBezTo>
                    <a:cubicBezTo>
                      <a:pt x="2005" y="2832"/>
                      <a:pt x="1930" y="2782"/>
                      <a:pt x="1855" y="2732"/>
                    </a:cubicBezTo>
                    <a:cubicBezTo>
                      <a:pt x="1855" y="2732"/>
                      <a:pt x="1855" y="2732"/>
                      <a:pt x="1855" y="2732"/>
                    </a:cubicBezTo>
                    <a:cubicBezTo>
                      <a:pt x="1855" y="2732"/>
                      <a:pt x="1855" y="2732"/>
                      <a:pt x="1855" y="2732"/>
                    </a:cubicBezTo>
                    <a:cubicBezTo>
                      <a:pt x="1830" y="2632"/>
                      <a:pt x="1805" y="2557"/>
                      <a:pt x="1780" y="2457"/>
                    </a:cubicBezTo>
                    <a:cubicBezTo>
                      <a:pt x="1805" y="2482"/>
                      <a:pt x="1830" y="2482"/>
                      <a:pt x="1855" y="2482"/>
                    </a:cubicBezTo>
                    <a:cubicBezTo>
                      <a:pt x="1905" y="2507"/>
                      <a:pt x="1955" y="2507"/>
                      <a:pt x="2005" y="2532"/>
                    </a:cubicBezTo>
                    <a:cubicBezTo>
                      <a:pt x="2030" y="2532"/>
                      <a:pt x="2080" y="2532"/>
                      <a:pt x="2106" y="2557"/>
                    </a:cubicBezTo>
                    <a:cubicBezTo>
                      <a:pt x="2131" y="2557"/>
                      <a:pt x="2131" y="2557"/>
                      <a:pt x="2156" y="2582"/>
                    </a:cubicBezTo>
                    <a:cubicBezTo>
                      <a:pt x="2181" y="2582"/>
                      <a:pt x="2206" y="2582"/>
                      <a:pt x="2231" y="2582"/>
                    </a:cubicBezTo>
                    <a:cubicBezTo>
                      <a:pt x="2256" y="2607"/>
                      <a:pt x="2281" y="2607"/>
                      <a:pt x="2331" y="2607"/>
                    </a:cubicBezTo>
                    <a:cubicBezTo>
                      <a:pt x="2356" y="2607"/>
                      <a:pt x="2356" y="2582"/>
                      <a:pt x="2356" y="2557"/>
                    </a:cubicBezTo>
                    <a:cubicBezTo>
                      <a:pt x="2356" y="2557"/>
                      <a:pt x="2356" y="2532"/>
                      <a:pt x="2356" y="2532"/>
                    </a:cubicBezTo>
                    <a:cubicBezTo>
                      <a:pt x="2331" y="2431"/>
                      <a:pt x="2306" y="2331"/>
                      <a:pt x="2281" y="2206"/>
                    </a:cubicBezTo>
                    <a:cubicBezTo>
                      <a:pt x="2281" y="2181"/>
                      <a:pt x="2281" y="2131"/>
                      <a:pt x="2256" y="2081"/>
                    </a:cubicBezTo>
                    <a:lnTo>
                      <a:pt x="2256" y="2056"/>
                    </a:lnTo>
                    <a:cubicBezTo>
                      <a:pt x="2331" y="2081"/>
                      <a:pt x="2431" y="2106"/>
                      <a:pt x="2507" y="2131"/>
                    </a:cubicBezTo>
                    <a:cubicBezTo>
                      <a:pt x="2557" y="2156"/>
                      <a:pt x="2582" y="2156"/>
                      <a:pt x="2607" y="2156"/>
                    </a:cubicBezTo>
                    <a:cubicBezTo>
                      <a:pt x="2607" y="2181"/>
                      <a:pt x="2632" y="2181"/>
                      <a:pt x="2632" y="2181"/>
                    </a:cubicBezTo>
                    <a:cubicBezTo>
                      <a:pt x="2657" y="2256"/>
                      <a:pt x="2707" y="2356"/>
                      <a:pt x="2757" y="2431"/>
                    </a:cubicBezTo>
                    <a:cubicBezTo>
                      <a:pt x="2782" y="2482"/>
                      <a:pt x="2807" y="2507"/>
                      <a:pt x="2832" y="2557"/>
                    </a:cubicBezTo>
                    <a:cubicBezTo>
                      <a:pt x="2857" y="2607"/>
                      <a:pt x="2883" y="2632"/>
                      <a:pt x="2908" y="2682"/>
                    </a:cubicBezTo>
                    <a:cubicBezTo>
                      <a:pt x="2933" y="2707"/>
                      <a:pt x="2958" y="2707"/>
                      <a:pt x="2958" y="2707"/>
                    </a:cubicBezTo>
                    <a:cubicBezTo>
                      <a:pt x="2983" y="2707"/>
                      <a:pt x="2983" y="2682"/>
                      <a:pt x="2983" y="2657"/>
                    </a:cubicBezTo>
                    <a:cubicBezTo>
                      <a:pt x="2933" y="2582"/>
                      <a:pt x="2883" y="2482"/>
                      <a:pt x="2832" y="2406"/>
                    </a:cubicBezTo>
                    <a:cubicBezTo>
                      <a:pt x="2807" y="2331"/>
                      <a:pt x="2757" y="2256"/>
                      <a:pt x="2732" y="2206"/>
                    </a:cubicBezTo>
                    <a:cubicBezTo>
                      <a:pt x="2782" y="2206"/>
                      <a:pt x="2832" y="2231"/>
                      <a:pt x="2883" y="2256"/>
                    </a:cubicBezTo>
                    <a:cubicBezTo>
                      <a:pt x="2933" y="2281"/>
                      <a:pt x="3008" y="2281"/>
                      <a:pt x="3058" y="2306"/>
                    </a:cubicBezTo>
                    <a:cubicBezTo>
                      <a:pt x="3108" y="2331"/>
                      <a:pt x="3158" y="2331"/>
                      <a:pt x="3208" y="2356"/>
                    </a:cubicBezTo>
                    <a:cubicBezTo>
                      <a:pt x="3233" y="2356"/>
                      <a:pt x="3284" y="2356"/>
                      <a:pt x="3284" y="2331"/>
                    </a:cubicBezTo>
                    <a:cubicBezTo>
                      <a:pt x="3309" y="2281"/>
                      <a:pt x="3309" y="2231"/>
                      <a:pt x="3284" y="2231"/>
                    </a:cubicBezTo>
                    <a:cubicBezTo>
                      <a:pt x="3208" y="2181"/>
                      <a:pt x="3158" y="2181"/>
                      <a:pt x="3083" y="2156"/>
                    </a:cubicBezTo>
                    <a:cubicBezTo>
                      <a:pt x="3033" y="2131"/>
                      <a:pt x="2958" y="2106"/>
                      <a:pt x="2908" y="2081"/>
                    </a:cubicBezTo>
                    <a:cubicBezTo>
                      <a:pt x="2883" y="2081"/>
                      <a:pt x="2883" y="2081"/>
                      <a:pt x="2857" y="2081"/>
                    </a:cubicBezTo>
                    <a:cubicBezTo>
                      <a:pt x="2908" y="2056"/>
                      <a:pt x="2958" y="2030"/>
                      <a:pt x="3008" y="2030"/>
                    </a:cubicBezTo>
                    <a:cubicBezTo>
                      <a:pt x="3108" y="1980"/>
                      <a:pt x="3233" y="1930"/>
                      <a:pt x="3359" y="1880"/>
                    </a:cubicBezTo>
                    <a:cubicBezTo>
                      <a:pt x="3384" y="1880"/>
                      <a:pt x="3384" y="1830"/>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864;p38"/>
              <p:cNvSpPr/>
              <p:nvPr/>
            </p:nvSpPr>
            <p:spPr>
              <a:xfrm>
                <a:off x="5275850" y="1744375"/>
                <a:ext cx="85225" cy="88375"/>
              </a:xfrm>
              <a:custGeom>
                <a:avLst/>
                <a:gdLst/>
                <a:ahLst/>
                <a:cxnLst/>
                <a:rect l="l" t="t" r="r" b="b"/>
                <a:pathLst>
                  <a:path w="3409" h="3535" extrusionOk="0">
                    <a:moveTo>
                      <a:pt x="1980" y="778"/>
                    </a:move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lnTo>
                      <a:pt x="1504" y="1154"/>
                    </a:ln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lose/>
                    <a:moveTo>
                      <a:pt x="978" y="1003"/>
                    </a:move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ubicBezTo>
                      <a:pt x="928" y="1079"/>
                      <a:pt x="903" y="1029"/>
                      <a:pt x="878" y="1003"/>
                    </a:cubicBezTo>
                    <a:close/>
                    <a:moveTo>
                      <a:pt x="2081" y="1279"/>
                    </a:moveTo>
                    <a:cubicBezTo>
                      <a:pt x="2131" y="1304"/>
                      <a:pt x="2156" y="1329"/>
                      <a:pt x="2206" y="1354"/>
                    </a:cubicBezTo>
                    <a:cubicBezTo>
                      <a:pt x="2281" y="1379"/>
                      <a:pt x="2331" y="1404"/>
                      <a:pt x="2406" y="1455"/>
                    </a:cubicBez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lnTo>
                      <a:pt x="2156" y="1856"/>
                    </a:ln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lose/>
                    <a:moveTo>
                      <a:pt x="1053" y="1630"/>
                    </a:moveTo>
                    <a:cubicBezTo>
                      <a:pt x="1103" y="1655"/>
                      <a:pt x="1178" y="1680"/>
                      <a:pt x="1228" y="1705"/>
                    </a:cubicBezTo>
                    <a:cubicBezTo>
                      <a:pt x="1279" y="1730"/>
                      <a:pt x="1329" y="1730"/>
                      <a:pt x="1404" y="1755"/>
                    </a:cubicBez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ubicBezTo>
                      <a:pt x="777" y="1956"/>
                      <a:pt x="727" y="1956"/>
                      <a:pt x="677" y="1931"/>
                    </a:cubicBezTo>
                    <a:lnTo>
                      <a:pt x="627" y="1931"/>
                    </a:ln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lose/>
                    <a:moveTo>
                      <a:pt x="1655" y="1856"/>
                    </a:moveTo>
                    <a:lnTo>
                      <a:pt x="1655" y="1856"/>
                    </a:lnTo>
                    <a:cubicBezTo>
                      <a:pt x="1805" y="1906"/>
                      <a:pt x="1980" y="1956"/>
                      <a:pt x="2131" y="2006"/>
                    </a:cubicBezTo>
                    <a:cubicBezTo>
                      <a:pt x="2156" y="2006"/>
                      <a:pt x="2156" y="2006"/>
                      <a:pt x="2156" y="2031"/>
                    </a:cubicBezTo>
                    <a:cubicBezTo>
                      <a:pt x="2181" y="2031"/>
                      <a:pt x="2181" y="2056"/>
                      <a:pt x="2181" y="2081"/>
                    </a:cubicBez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lnTo>
                      <a:pt x="2131" y="2482"/>
                    </a:lnTo>
                    <a:cubicBezTo>
                      <a:pt x="2106" y="2482"/>
                      <a:pt x="2081" y="2457"/>
                      <a:pt x="2056" y="2457"/>
                    </a:cubicBezTo>
                    <a:cubicBezTo>
                      <a:pt x="2030" y="2457"/>
                      <a:pt x="2005" y="2457"/>
                      <a:pt x="1980" y="2432"/>
                    </a:cubicBezTo>
                    <a:lnTo>
                      <a:pt x="1930" y="2432"/>
                    </a:lnTo>
                    <a:cubicBezTo>
                      <a:pt x="1905" y="2432"/>
                      <a:pt x="1855" y="2407"/>
                      <a:pt x="1830" y="2407"/>
                    </a:cubicBezTo>
                    <a:cubicBezTo>
                      <a:pt x="1830" y="2407"/>
                      <a:pt x="1805" y="2407"/>
                      <a:pt x="1805" y="2382"/>
                    </a:cubicBezTo>
                    <a:lnTo>
                      <a:pt x="1780" y="2382"/>
                    </a:lnTo>
                    <a:cubicBezTo>
                      <a:pt x="1755" y="2357"/>
                      <a:pt x="1755" y="2357"/>
                      <a:pt x="1755" y="2332"/>
                    </a:cubicBezTo>
                    <a:cubicBezTo>
                      <a:pt x="1730" y="2206"/>
                      <a:pt x="1705" y="2081"/>
                      <a:pt x="1680" y="1981"/>
                    </a:cubicBezTo>
                    <a:cubicBezTo>
                      <a:pt x="1680" y="1931"/>
                      <a:pt x="1655" y="1881"/>
                      <a:pt x="1655" y="1856"/>
                    </a:cubicBezTo>
                    <a:close/>
                    <a:moveTo>
                      <a:pt x="1529" y="1805"/>
                    </a:move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lose/>
                    <a:moveTo>
                      <a:pt x="1629" y="1"/>
                    </a:move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lnTo>
                      <a:pt x="1203" y="51"/>
                    </a:ln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lnTo>
                      <a:pt x="878" y="377"/>
                    </a:ln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lnTo>
                      <a:pt x="802" y="903"/>
                    </a:ln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lnTo>
                      <a:pt x="652" y="1379"/>
                    </a:ln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lnTo>
                      <a:pt x="326" y="928"/>
                    </a:ln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lnTo>
                      <a:pt x="627" y="1480"/>
                    </a:ln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27" y="1906"/>
                      <a:pt x="527" y="1931"/>
                    </a:cubicBezTo>
                    <a:cubicBezTo>
                      <a:pt x="527" y="1956"/>
                      <a:pt x="527" y="1981"/>
                      <a:pt x="552" y="1981"/>
                    </a:cubicBezTo>
                    <a:cubicBezTo>
                      <a:pt x="577" y="1981"/>
                      <a:pt x="577" y="1981"/>
                      <a:pt x="602" y="2006"/>
                    </a:cubicBezTo>
                    <a:lnTo>
                      <a:pt x="652" y="2006"/>
                    </a:lnTo>
                    <a:cubicBezTo>
                      <a:pt x="702" y="2031"/>
                      <a:pt x="777" y="2031"/>
                      <a:pt x="827" y="2056"/>
                    </a:cubicBezTo>
                    <a:cubicBezTo>
                      <a:pt x="878" y="2056"/>
                      <a:pt x="928" y="2081"/>
                      <a:pt x="1003" y="2106"/>
                    </a:cubicBezTo>
                    <a:cubicBezTo>
                      <a:pt x="1003" y="2106"/>
                      <a:pt x="1003" y="2131"/>
                      <a:pt x="978" y="2131"/>
                    </a:cubicBezTo>
                    <a:cubicBezTo>
                      <a:pt x="928" y="2181"/>
                      <a:pt x="878" y="2232"/>
                      <a:pt x="853" y="2257"/>
                    </a:cubicBezTo>
                    <a:cubicBezTo>
                      <a:pt x="827" y="2282"/>
                      <a:pt x="802" y="2307"/>
                      <a:pt x="777" y="2332"/>
                    </a:cubicBezTo>
                    <a:lnTo>
                      <a:pt x="752" y="2332"/>
                    </a:lnTo>
                    <a:cubicBezTo>
                      <a:pt x="702" y="2307"/>
                      <a:pt x="627" y="2282"/>
                      <a:pt x="552" y="2282"/>
                    </a:cubicBezTo>
                    <a:cubicBezTo>
                      <a:pt x="477" y="2257"/>
                      <a:pt x="426" y="2257"/>
                      <a:pt x="351" y="2257"/>
                    </a:cubicBezTo>
                    <a:cubicBezTo>
                      <a:pt x="326" y="2257"/>
                      <a:pt x="301" y="2232"/>
                      <a:pt x="276" y="2232"/>
                    </a:cubicBezTo>
                    <a:lnTo>
                      <a:pt x="226" y="2232"/>
                    </a:ln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18" y="2808"/>
                      <a:pt x="335" y="2819"/>
                      <a:pt x="344" y="2819"/>
                    </a:cubicBezTo>
                    <a:cubicBezTo>
                      <a:pt x="349" y="2819"/>
                      <a:pt x="351" y="2816"/>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57"/>
                      <a:pt x="1680" y="2507"/>
                      <a:pt x="1705" y="2532"/>
                    </a:cubicBezTo>
                    <a:cubicBezTo>
                      <a:pt x="1705" y="2607"/>
                      <a:pt x="1730" y="2658"/>
                      <a:pt x="1730" y="2733"/>
                    </a:cubicBezTo>
                    <a:cubicBezTo>
                      <a:pt x="1755" y="2733"/>
                      <a:pt x="1755" y="2758"/>
                      <a:pt x="1755" y="2758"/>
                    </a:cubicBezTo>
                    <a:lnTo>
                      <a:pt x="1730" y="2758"/>
                    </a:ln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42" y="3297"/>
                      <a:pt x="1554" y="3303"/>
                      <a:pt x="1567" y="3303"/>
                    </a:cubicBezTo>
                    <a:cubicBezTo>
                      <a:pt x="1579" y="3303"/>
                      <a:pt x="1592" y="3297"/>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lnTo>
                      <a:pt x="1880" y="2883"/>
                    </a:ln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23" y="2339"/>
                      <a:pt x="3236" y="2342"/>
                      <a:pt x="3247" y="2342"/>
                    </a:cubicBezTo>
                    <a:cubicBezTo>
                      <a:pt x="3273" y="2342"/>
                      <a:pt x="3291" y="2324"/>
                      <a:pt x="3309" y="2307"/>
                    </a:cubicBezTo>
                    <a:cubicBezTo>
                      <a:pt x="3309" y="2282"/>
                      <a:pt x="3309" y="2232"/>
                      <a:pt x="3284" y="2206"/>
                    </a:cubicBezTo>
                    <a:cubicBezTo>
                      <a:pt x="3208" y="2181"/>
                      <a:pt x="3158" y="2156"/>
                      <a:pt x="3083" y="2131"/>
                    </a:cubicBezTo>
                    <a:cubicBezTo>
                      <a:pt x="3033" y="2131"/>
                      <a:pt x="2958" y="2106"/>
                      <a:pt x="2908" y="2081"/>
                    </a:cubicBezTo>
                    <a:lnTo>
                      <a:pt x="2858" y="2081"/>
                    </a:lnTo>
                    <a:lnTo>
                      <a:pt x="3008" y="2031"/>
                    </a:lnTo>
                    <a:cubicBezTo>
                      <a:pt x="3133" y="1981"/>
                      <a:pt x="3234" y="1931"/>
                      <a:pt x="3359" y="1881"/>
                    </a:cubicBezTo>
                    <a:cubicBezTo>
                      <a:pt x="3384" y="1881"/>
                      <a:pt x="3409" y="1831"/>
                      <a:pt x="3384" y="1805"/>
                    </a:cubicBezTo>
                    <a:cubicBezTo>
                      <a:pt x="3384" y="1780"/>
                      <a:pt x="3384" y="1755"/>
                      <a:pt x="3359" y="1755"/>
                    </a:cubicBezTo>
                    <a:cubicBezTo>
                      <a:pt x="3359" y="1730"/>
                      <a:pt x="3334" y="1730"/>
                      <a:pt x="3309" y="1730"/>
                    </a:cubicBezTo>
                    <a:cubicBezTo>
                      <a:pt x="3183" y="1780"/>
                      <a:pt x="3083" y="1805"/>
                      <a:pt x="2983" y="1856"/>
                    </a:cubicBezTo>
                    <a:cubicBezTo>
                      <a:pt x="2858" y="1906"/>
                      <a:pt x="2757" y="1931"/>
                      <a:pt x="2657" y="1981"/>
                    </a:cubicBezTo>
                    <a:lnTo>
                      <a:pt x="2607" y="1981"/>
                    </a:ln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06" y="1304"/>
                      <a:pt x="2281" y="1279"/>
                      <a:pt x="2231" y="1279"/>
                    </a:cubicBezTo>
                    <a:cubicBezTo>
                      <a:pt x="2206" y="1254"/>
                      <a:pt x="2181" y="1254"/>
                      <a:pt x="2156" y="1229"/>
                    </a:cubicBezTo>
                    <a:cubicBezTo>
                      <a:pt x="2156" y="1229"/>
                      <a:pt x="2156" y="1229"/>
                      <a:pt x="2181" y="1204"/>
                    </a:cubicBezTo>
                    <a:cubicBezTo>
                      <a:pt x="2231" y="1179"/>
                      <a:pt x="2256" y="1129"/>
                      <a:pt x="2306" y="1104"/>
                    </a:cubicBezTo>
                    <a:cubicBezTo>
                      <a:pt x="2331" y="1079"/>
                      <a:pt x="2381" y="1054"/>
                      <a:pt x="2406" y="1029"/>
                    </a:cubicBezTo>
                    <a:lnTo>
                      <a:pt x="2431" y="1029"/>
                    </a:ln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lnTo>
                      <a:pt x="2807" y="577"/>
                    </a:ln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53"/>
                      <a:pt x="2005" y="653"/>
                      <a:pt x="1980" y="653"/>
                    </a:cubicBezTo>
                    <a:lnTo>
                      <a:pt x="1955" y="653"/>
                    </a:ln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865;p38"/>
              <p:cNvSpPr/>
              <p:nvPr/>
            </p:nvSpPr>
            <p:spPr>
              <a:xfrm>
                <a:off x="5275850" y="1744375"/>
                <a:ext cx="85225" cy="88375"/>
              </a:xfrm>
              <a:custGeom>
                <a:avLst/>
                <a:gdLst/>
                <a:ahLst/>
                <a:cxnLst/>
                <a:rect l="l" t="t" r="r" b="b"/>
                <a:pathLst>
                  <a:path w="3409" h="3535" fill="none" extrusionOk="0">
                    <a:moveTo>
                      <a:pt x="2181" y="2081"/>
                    </a:moveTo>
                    <a:cubicBezTo>
                      <a:pt x="2181" y="2131"/>
                      <a:pt x="2181" y="2156"/>
                      <a:pt x="2206" y="2206"/>
                    </a:cubicBezTo>
                    <a:cubicBezTo>
                      <a:pt x="2231" y="2282"/>
                      <a:pt x="2231" y="2332"/>
                      <a:pt x="2256" y="2407"/>
                    </a:cubicBezTo>
                    <a:cubicBezTo>
                      <a:pt x="2256" y="2432"/>
                      <a:pt x="2281" y="2457"/>
                      <a:pt x="2281" y="2507"/>
                    </a:cubicBezTo>
                    <a:cubicBezTo>
                      <a:pt x="2256" y="2482"/>
                      <a:pt x="2256" y="2482"/>
                      <a:pt x="2231" y="2482"/>
                    </a:cubicBezTo>
                    <a:cubicBezTo>
                      <a:pt x="2206" y="2482"/>
                      <a:pt x="2181" y="2482"/>
                      <a:pt x="2131" y="2482"/>
                    </a:cubicBezTo>
                    <a:cubicBezTo>
                      <a:pt x="2106" y="2482"/>
                      <a:pt x="2081" y="2457"/>
                      <a:pt x="2056" y="2457"/>
                    </a:cubicBezTo>
                    <a:cubicBezTo>
                      <a:pt x="2030" y="2457"/>
                      <a:pt x="2005" y="2457"/>
                      <a:pt x="1980" y="2432"/>
                    </a:cubicBezTo>
                    <a:cubicBezTo>
                      <a:pt x="1955" y="2432"/>
                      <a:pt x="1955" y="2432"/>
                      <a:pt x="1930" y="2432"/>
                    </a:cubicBezTo>
                    <a:cubicBezTo>
                      <a:pt x="1905" y="2432"/>
                      <a:pt x="1855" y="2407"/>
                      <a:pt x="1830" y="2407"/>
                    </a:cubicBezTo>
                    <a:cubicBezTo>
                      <a:pt x="1830" y="2407"/>
                      <a:pt x="1805" y="2407"/>
                      <a:pt x="1805" y="2382"/>
                    </a:cubicBezTo>
                    <a:cubicBezTo>
                      <a:pt x="1780" y="2382"/>
                      <a:pt x="1780" y="2382"/>
                      <a:pt x="1780" y="2382"/>
                    </a:cubicBezTo>
                    <a:cubicBezTo>
                      <a:pt x="1755" y="2357"/>
                      <a:pt x="1755" y="2357"/>
                      <a:pt x="1755" y="2332"/>
                    </a:cubicBezTo>
                    <a:cubicBezTo>
                      <a:pt x="1730" y="2206"/>
                      <a:pt x="1705" y="2081"/>
                      <a:pt x="1680" y="1981"/>
                    </a:cubicBezTo>
                    <a:cubicBezTo>
                      <a:pt x="1680" y="1931"/>
                      <a:pt x="1655" y="1881"/>
                      <a:pt x="1655" y="1856"/>
                    </a:cubicBezTo>
                    <a:cubicBezTo>
                      <a:pt x="1805" y="1906"/>
                      <a:pt x="1980" y="1956"/>
                      <a:pt x="2131" y="2006"/>
                    </a:cubicBezTo>
                    <a:cubicBezTo>
                      <a:pt x="2156" y="2006"/>
                      <a:pt x="2156" y="2006"/>
                      <a:pt x="2156" y="2031"/>
                    </a:cubicBezTo>
                    <a:cubicBezTo>
                      <a:pt x="2181" y="2031"/>
                      <a:pt x="2181" y="2056"/>
                      <a:pt x="2181" y="2081"/>
                    </a:cubicBezTo>
                    <a:close/>
                    <a:moveTo>
                      <a:pt x="1579" y="2432"/>
                    </a:moveTo>
                    <a:cubicBezTo>
                      <a:pt x="1554" y="2432"/>
                      <a:pt x="1554" y="2432"/>
                      <a:pt x="1554" y="2457"/>
                    </a:cubicBezTo>
                    <a:cubicBezTo>
                      <a:pt x="1529" y="2457"/>
                      <a:pt x="1529" y="2457"/>
                      <a:pt x="1529" y="2482"/>
                    </a:cubicBezTo>
                    <a:cubicBezTo>
                      <a:pt x="1504" y="2482"/>
                      <a:pt x="1479" y="2507"/>
                      <a:pt x="1454" y="2507"/>
                    </a:cubicBezTo>
                    <a:cubicBezTo>
                      <a:pt x="1454" y="2532"/>
                      <a:pt x="1429" y="2532"/>
                      <a:pt x="1404" y="2557"/>
                    </a:cubicBezTo>
                    <a:cubicBezTo>
                      <a:pt x="1379" y="2582"/>
                      <a:pt x="1379" y="2582"/>
                      <a:pt x="1354" y="2607"/>
                    </a:cubicBezTo>
                    <a:cubicBezTo>
                      <a:pt x="1354" y="2607"/>
                      <a:pt x="1329" y="2633"/>
                      <a:pt x="1304" y="2633"/>
                    </a:cubicBezTo>
                    <a:cubicBezTo>
                      <a:pt x="1304" y="2607"/>
                      <a:pt x="1304" y="2607"/>
                      <a:pt x="1304" y="2582"/>
                    </a:cubicBezTo>
                    <a:cubicBezTo>
                      <a:pt x="1304" y="2582"/>
                      <a:pt x="1304" y="2557"/>
                      <a:pt x="1279" y="2532"/>
                    </a:cubicBezTo>
                    <a:cubicBezTo>
                      <a:pt x="1279" y="2507"/>
                      <a:pt x="1279" y="2482"/>
                      <a:pt x="1279" y="2457"/>
                    </a:cubicBezTo>
                    <a:cubicBezTo>
                      <a:pt x="1254" y="2432"/>
                      <a:pt x="1254" y="2407"/>
                      <a:pt x="1228" y="2382"/>
                    </a:cubicBezTo>
                    <a:cubicBezTo>
                      <a:pt x="1228" y="2357"/>
                      <a:pt x="1228" y="2332"/>
                      <a:pt x="1228" y="2307"/>
                    </a:cubicBezTo>
                    <a:cubicBezTo>
                      <a:pt x="1203" y="2282"/>
                      <a:pt x="1203" y="2257"/>
                      <a:pt x="1203" y="2232"/>
                    </a:cubicBezTo>
                    <a:cubicBezTo>
                      <a:pt x="1178" y="2181"/>
                      <a:pt x="1178" y="2156"/>
                      <a:pt x="1153" y="2106"/>
                    </a:cubicBezTo>
                    <a:cubicBezTo>
                      <a:pt x="1153" y="2106"/>
                      <a:pt x="1153" y="2106"/>
                      <a:pt x="1153" y="2106"/>
                    </a:cubicBezTo>
                    <a:cubicBezTo>
                      <a:pt x="1153" y="2106"/>
                      <a:pt x="1178" y="2081"/>
                      <a:pt x="1178" y="2081"/>
                    </a:cubicBezTo>
                    <a:cubicBezTo>
                      <a:pt x="1228" y="2031"/>
                      <a:pt x="1279" y="2006"/>
                      <a:pt x="1329" y="1956"/>
                    </a:cubicBezTo>
                    <a:cubicBezTo>
                      <a:pt x="1379" y="1931"/>
                      <a:pt x="1404" y="1881"/>
                      <a:pt x="1454" y="1831"/>
                    </a:cubicBezTo>
                    <a:cubicBezTo>
                      <a:pt x="1479" y="1831"/>
                      <a:pt x="1504" y="1805"/>
                      <a:pt x="1504" y="1805"/>
                    </a:cubicBezTo>
                    <a:cubicBezTo>
                      <a:pt x="1529" y="1805"/>
                      <a:pt x="1529" y="1805"/>
                      <a:pt x="1529" y="1805"/>
                    </a:cubicBezTo>
                    <a:cubicBezTo>
                      <a:pt x="1554" y="1856"/>
                      <a:pt x="1554" y="1906"/>
                      <a:pt x="1579" y="1956"/>
                    </a:cubicBezTo>
                    <a:cubicBezTo>
                      <a:pt x="1604" y="2081"/>
                      <a:pt x="1629" y="2206"/>
                      <a:pt x="1655" y="2332"/>
                    </a:cubicBezTo>
                    <a:cubicBezTo>
                      <a:pt x="1629" y="2357"/>
                      <a:pt x="1629" y="2357"/>
                      <a:pt x="1629" y="2382"/>
                    </a:cubicBezTo>
                    <a:cubicBezTo>
                      <a:pt x="1604" y="2382"/>
                      <a:pt x="1579" y="2407"/>
                      <a:pt x="1579" y="2432"/>
                    </a:cubicBezTo>
                    <a:close/>
                    <a:moveTo>
                      <a:pt x="827" y="1981"/>
                    </a:moveTo>
                    <a:cubicBezTo>
                      <a:pt x="777" y="1956"/>
                      <a:pt x="727" y="1956"/>
                      <a:pt x="677" y="1931"/>
                    </a:cubicBezTo>
                    <a:cubicBezTo>
                      <a:pt x="652" y="1931"/>
                      <a:pt x="652" y="1931"/>
                      <a:pt x="627" y="1931"/>
                    </a:cubicBezTo>
                    <a:cubicBezTo>
                      <a:pt x="652" y="1906"/>
                      <a:pt x="677" y="1906"/>
                      <a:pt x="677" y="1881"/>
                    </a:cubicBezTo>
                    <a:cubicBezTo>
                      <a:pt x="702" y="1881"/>
                      <a:pt x="727" y="1856"/>
                      <a:pt x="752" y="1831"/>
                    </a:cubicBezTo>
                    <a:cubicBezTo>
                      <a:pt x="777" y="1831"/>
                      <a:pt x="777" y="1805"/>
                      <a:pt x="802" y="1780"/>
                    </a:cubicBezTo>
                    <a:cubicBezTo>
                      <a:pt x="853" y="1755"/>
                      <a:pt x="903" y="1730"/>
                      <a:pt x="953" y="1705"/>
                    </a:cubicBezTo>
                    <a:cubicBezTo>
                      <a:pt x="953" y="1680"/>
                      <a:pt x="978" y="1680"/>
                      <a:pt x="1003" y="1680"/>
                    </a:cubicBezTo>
                    <a:cubicBezTo>
                      <a:pt x="1028" y="1655"/>
                      <a:pt x="1028" y="1655"/>
                      <a:pt x="1053" y="1630"/>
                    </a:cubicBezTo>
                    <a:cubicBezTo>
                      <a:pt x="1103" y="1655"/>
                      <a:pt x="1178" y="1680"/>
                      <a:pt x="1228" y="1705"/>
                    </a:cubicBezTo>
                    <a:cubicBezTo>
                      <a:pt x="1279" y="1730"/>
                      <a:pt x="1329" y="1730"/>
                      <a:pt x="1404" y="1755"/>
                    </a:cubicBezTo>
                    <a:lnTo>
                      <a:pt x="1404" y="1755"/>
                    </a:lnTo>
                    <a:cubicBezTo>
                      <a:pt x="1404" y="1755"/>
                      <a:pt x="1404" y="1755"/>
                      <a:pt x="1404" y="1780"/>
                    </a:cubicBezTo>
                    <a:cubicBezTo>
                      <a:pt x="1354" y="1805"/>
                      <a:pt x="1304" y="1856"/>
                      <a:pt x="1254" y="1881"/>
                    </a:cubicBezTo>
                    <a:cubicBezTo>
                      <a:pt x="1203" y="1931"/>
                      <a:pt x="1153" y="1981"/>
                      <a:pt x="1103" y="2006"/>
                    </a:cubicBezTo>
                    <a:cubicBezTo>
                      <a:pt x="1103" y="2031"/>
                      <a:pt x="1078" y="2031"/>
                      <a:pt x="1078" y="2056"/>
                    </a:cubicBezTo>
                    <a:cubicBezTo>
                      <a:pt x="1053" y="2056"/>
                      <a:pt x="1028" y="2031"/>
                      <a:pt x="1003" y="2031"/>
                    </a:cubicBezTo>
                    <a:cubicBezTo>
                      <a:pt x="953" y="2031"/>
                      <a:pt x="878" y="2006"/>
                      <a:pt x="827" y="1981"/>
                    </a:cubicBezTo>
                    <a:close/>
                    <a:moveTo>
                      <a:pt x="928" y="1104"/>
                    </a:moveTo>
                    <a:cubicBezTo>
                      <a:pt x="928" y="1079"/>
                      <a:pt x="903" y="1029"/>
                      <a:pt x="878" y="1003"/>
                    </a:cubicBezTo>
                    <a:cubicBezTo>
                      <a:pt x="903" y="1003"/>
                      <a:pt x="903" y="1003"/>
                      <a:pt x="903" y="1003"/>
                    </a:cubicBezTo>
                    <a:cubicBezTo>
                      <a:pt x="878" y="1003"/>
                      <a:pt x="878" y="1003"/>
                      <a:pt x="878" y="1003"/>
                    </a:cubicBezTo>
                    <a:cubicBezTo>
                      <a:pt x="903" y="1003"/>
                      <a:pt x="928" y="1003"/>
                      <a:pt x="978" y="1003"/>
                    </a:cubicBezTo>
                    <a:cubicBezTo>
                      <a:pt x="1003" y="1029"/>
                      <a:pt x="1028" y="1029"/>
                      <a:pt x="1053" y="1029"/>
                    </a:cubicBezTo>
                    <a:cubicBezTo>
                      <a:pt x="1078" y="1029"/>
                      <a:pt x="1128" y="1054"/>
                      <a:pt x="1153" y="1054"/>
                    </a:cubicBezTo>
                    <a:cubicBezTo>
                      <a:pt x="1203" y="1079"/>
                      <a:pt x="1279" y="1104"/>
                      <a:pt x="1329" y="1104"/>
                    </a:cubicBezTo>
                    <a:cubicBezTo>
                      <a:pt x="1354" y="1104"/>
                      <a:pt x="1354" y="1129"/>
                      <a:pt x="1379" y="1129"/>
                    </a:cubicBezTo>
                    <a:cubicBezTo>
                      <a:pt x="1379" y="1154"/>
                      <a:pt x="1379" y="1179"/>
                      <a:pt x="1404" y="1204"/>
                    </a:cubicBezTo>
                    <a:cubicBezTo>
                      <a:pt x="1429" y="1354"/>
                      <a:pt x="1454" y="1480"/>
                      <a:pt x="1479" y="1605"/>
                    </a:cubicBezTo>
                    <a:cubicBezTo>
                      <a:pt x="1504" y="1605"/>
                      <a:pt x="1504" y="1630"/>
                      <a:pt x="1504" y="1655"/>
                    </a:cubicBezTo>
                    <a:cubicBezTo>
                      <a:pt x="1479" y="1630"/>
                      <a:pt x="1429" y="1630"/>
                      <a:pt x="1404" y="1630"/>
                    </a:cubicBezTo>
                    <a:cubicBezTo>
                      <a:pt x="1304" y="1605"/>
                      <a:pt x="1203" y="1555"/>
                      <a:pt x="1103" y="1505"/>
                    </a:cubicBezTo>
                    <a:cubicBezTo>
                      <a:pt x="1078" y="1505"/>
                      <a:pt x="1078" y="1480"/>
                      <a:pt x="1078" y="1480"/>
                    </a:cubicBezTo>
                    <a:cubicBezTo>
                      <a:pt x="1078" y="1455"/>
                      <a:pt x="1053" y="1430"/>
                      <a:pt x="1053" y="1404"/>
                    </a:cubicBezTo>
                    <a:cubicBezTo>
                      <a:pt x="1028" y="1354"/>
                      <a:pt x="1003" y="1304"/>
                      <a:pt x="978" y="1254"/>
                    </a:cubicBezTo>
                    <a:cubicBezTo>
                      <a:pt x="978" y="1204"/>
                      <a:pt x="953" y="1154"/>
                      <a:pt x="928" y="1104"/>
                    </a:cubicBezTo>
                    <a:close/>
                    <a:moveTo>
                      <a:pt x="1504" y="1154"/>
                    </a:moveTo>
                    <a:cubicBezTo>
                      <a:pt x="1529" y="1129"/>
                      <a:pt x="1554" y="1104"/>
                      <a:pt x="1604" y="1079"/>
                    </a:cubicBezTo>
                    <a:cubicBezTo>
                      <a:pt x="1629" y="1054"/>
                      <a:pt x="1655" y="1029"/>
                      <a:pt x="1680" y="1003"/>
                    </a:cubicBezTo>
                    <a:cubicBezTo>
                      <a:pt x="1705" y="978"/>
                      <a:pt x="1730" y="978"/>
                      <a:pt x="1755" y="953"/>
                    </a:cubicBezTo>
                    <a:cubicBezTo>
                      <a:pt x="1780" y="928"/>
                      <a:pt x="1805" y="903"/>
                      <a:pt x="1830" y="878"/>
                    </a:cubicBezTo>
                    <a:cubicBezTo>
                      <a:pt x="1855" y="853"/>
                      <a:pt x="1905" y="828"/>
                      <a:pt x="1955" y="778"/>
                    </a:cubicBezTo>
                    <a:cubicBezTo>
                      <a:pt x="1955" y="778"/>
                      <a:pt x="1955" y="778"/>
                      <a:pt x="1980" y="778"/>
                    </a:cubicBezTo>
                    <a:cubicBezTo>
                      <a:pt x="1980" y="803"/>
                      <a:pt x="1980" y="828"/>
                      <a:pt x="1980" y="828"/>
                    </a:cubicBezTo>
                    <a:cubicBezTo>
                      <a:pt x="1980" y="878"/>
                      <a:pt x="2005" y="928"/>
                      <a:pt x="2005" y="978"/>
                    </a:cubicBezTo>
                    <a:cubicBezTo>
                      <a:pt x="2030" y="1029"/>
                      <a:pt x="2030" y="1079"/>
                      <a:pt x="2056" y="1129"/>
                    </a:cubicBezTo>
                    <a:cubicBezTo>
                      <a:pt x="2056" y="1154"/>
                      <a:pt x="2056" y="1179"/>
                      <a:pt x="2081" y="1204"/>
                    </a:cubicBezTo>
                    <a:cubicBezTo>
                      <a:pt x="2030" y="1229"/>
                      <a:pt x="2005" y="1254"/>
                      <a:pt x="1980" y="1279"/>
                    </a:cubicBezTo>
                    <a:cubicBezTo>
                      <a:pt x="1930" y="1329"/>
                      <a:pt x="1880" y="1354"/>
                      <a:pt x="1830" y="1404"/>
                    </a:cubicBezTo>
                    <a:cubicBezTo>
                      <a:pt x="1780" y="1430"/>
                      <a:pt x="1730" y="1480"/>
                      <a:pt x="1680" y="1530"/>
                    </a:cubicBezTo>
                    <a:cubicBezTo>
                      <a:pt x="1655" y="1555"/>
                      <a:pt x="1629" y="1580"/>
                      <a:pt x="1604" y="1605"/>
                    </a:cubicBezTo>
                    <a:cubicBezTo>
                      <a:pt x="1604" y="1605"/>
                      <a:pt x="1604" y="1605"/>
                      <a:pt x="1579" y="1580"/>
                    </a:cubicBezTo>
                    <a:cubicBezTo>
                      <a:pt x="1554" y="1455"/>
                      <a:pt x="1529" y="1329"/>
                      <a:pt x="1504" y="1204"/>
                    </a:cubicBezTo>
                    <a:cubicBezTo>
                      <a:pt x="1504" y="1204"/>
                      <a:pt x="1479" y="1179"/>
                      <a:pt x="1479" y="1154"/>
                    </a:cubicBezTo>
                    <a:cubicBezTo>
                      <a:pt x="1479" y="1154"/>
                      <a:pt x="1504" y="1154"/>
                      <a:pt x="1504" y="1154"/>
                    </a:cubicBezTo>
                    <a:close/>
                    <a:moveTo>
                      <a:pt x="2406" y="1455"/>
                    </a:moveTo>
                    <a:cubicBezTo>
                      <a:pt x="2482" y="1480"/>
                      <a:pt x="2582" y="1530"/>
                      <a:pt x="2682" y="1555"/>
                    </a:cubicBezTo>
                    <a:cubicBezTo>
                      <a:pt x="2657" y="1580"/>
                      <a:pt x="2657" y="1580"/>
                      <a:pt x="2632" y="1580"/>
                    </a:cubicBezTo>
                    <a:cubicBezTo>
                      <a:pt x="2607" y="1630"/>
                      <a:pt x="2557" y="1655"/>
                      <a:pt x="2507" y="1680"/>
                    </a:cubicBezTo>
                    <a:cubicBezTo>
                      <a:pt x="2457" y="1705"/>
                      <a:pt x="2431" y="1730"/>
                      <a:pt x="2381" y="1755"/>
                    </a:cubicBezTo>
                    <a:cubicBezTo>
                      <a:pt x="2331" y="1755"/>
                      <a:pt x="2306" y="1780"/>
                      <a:pt x="2256" y="1805"/>
                    </a:cubicBezTo>
                    <a:cubicBezTo>
                      <a:pt x="2231" y="1805"/>
                      <a:pt x="2231" y="1831"/>
                      <a:pt x="2206" y="1831"/>
                    </a:cubicBezTo>
                    <a:cubicBezTo>
                      <a:pt x="2206" y="1831"/>
                      <a:pt x="2181" y="1856"/>
                      <a:pt x="2181" y="1856"/>
                    </a:cubicBezTo>
                    <a:cubicBezTo>
                      <a:pt x="2181" y="1856"/>
                      <a:pt x="2156" y="1856"/>
                      <a:pt x="2156" y="1856"/>
                    </a:cubicBezTo>
                    <a:cubicBezTo>
                      <a:pt x="2081" y="1831"/>
                      <a:pt x="2030" y="1805"/>
                      <a:pt x="1955" y="1780"/>
                    </a:cubicBezTo>
                    <a:cubicBezTo>
                      <a:pt x="1880" y="1755"/>
                      <a:pt x="1830" y="1755"/>
                      <a:pt x="1755" y="1730"/>
                    </a:cubicBezTo>
                    <a:cubicBezTo>
                      <a:pt x="1730" y="1705"/>
                      <a:pt x="1680" y="1705"/>
                      <a:pt x="1629" y="1680"/>
                    </a:cubicBezTo>
                    <a:cubicBezTo>
                      <a:pt x="1680" y="1655"/>
                      <a:pt x="1705" y="1630"/>
                      <a:pt x="1755" y="1580"/>
                    </a:cubicBezTo>
                    <a:cubicBezTo>
                      <a:pt x="1780" y="1530"/>
                      <a:pt x="1830" y="1505"/>
                      <a:pt x="1880" y="1455"/>
                    </a:cubicBezTo>
                    <a:cubicBezTo>
                      <a:pt x="1930" y="1404"/>
                      <a:pt x="1980" y="1379"/>
                      <a:pt x="2030" y="1329"/>
                    </a:cubicBezTo>
                    <a:cubicBezTo>
                      <a:pt x="2030" y="1329"/>
                      <a:pt x="2056" y="1304"/>
                      <a:pt x="2081" y="1279"/>
                    </a:cubicBezTo>
                    <a:cubicBezTo>
                      <a:pt x="2131" y="1304"/>
                      <a:pt x="2156" y="1329"/>
                      <a:pt x="2206" y="1354"/>
                    </a:cubicBezTo>
                    <a:cubicBezTo>
                      <a:pt x="2281" y="1379"/>
                      <a:pt x="2331" y="1404"/>
                      <a:pt x="2406" y="1455"/>
                    </a:cubicBezTo>
                    <a:close/>
                    <a:moveTo>
                      <a:pt x="2707" y="1580"/>
                    </a:moveTo>
                    <a:cubicBezTo>
                      <a:pt x="2707" y="1580"/>
                      <a:pt x="2707" y="1580"/>
                      <a:pt x="2707" y="1580"/>
                    </a:cubicBezTo>
                    <a:cubicBezTo>
                      <a:pt x="2707" y="1580"/>
                      <a:pt x="2707" y="1580"/>
                      <a:pt x="2707" y="1580"/>
                    </a:cubicBezTo>
                    <a:cubicBezTo>
                      <a:pt x="2707" y="1580"/>
                      <a:pt x="2707" y="1580"/>
                      <a:pt x="2707" y="1580"/>
                    </a:cubicBezTo>
                    <a:close/>
                    <a:moveTo>
                      <a:pt x="3384" y="1805"/>
                    </a:moveTo>
                    <a:cubicBezTo>
                      <a:pt x="3384" y="1780"/>
                      <a:pt x="3384" y="1755"/>
                      <a:pt x="3359" y="1755"/>
                    </a:cubicBezTo>
                    <a:cubicBezTo>
                      <a:pt x="3359" y="1730"/>
                      <a:pt x="3334" y="1730"/>
                      <a:pt x="3309" y="1730"/>
                    </a:cubicBezTo>
                    <a:cubicBezTo>
                      <a:pt x="3309" y="1730"/>
                      <a:pt x="3309" y="1730"/>
                      <a:pt x="3309" y="1730"/>
                    </a:cubicBezTo>
                    <a:cubicBezTo>
                      <a:pt x="3183" y="1780"/>
                      <a:pt x="3083" y="1805"/>
                      <a:pt x="2983" y="1856"/>
                    </a:cubicBezTo>
                    <a:cubicBezTo>
                      <a:pt x="2858" y="1906"/>
                      <a:pt x="2757" y="1931"/>
                      <a:pt x="2657" y="1981"/>
                    </a:cubicBezTo>
                    <a:cubicBezTo>
                      <a:pt x="2632" y="1981"/>
                      <a:pt x="2632" y="1981"/>
                      <a:pt x="2607" y="1981"/>
                    </a:cubicBezTo>
                    <a:cubicBezTo>
                      <a:pt x="2582" y="1981"/>
                      <a:pt x="2557" y="1956"/>
                      <a:pt x="2532" y="1956"/>
                    </a:cubicBezTo>
                    <a:cubicBezTo>
                      <a:pt x="2457" y="1931"/>
                      <a:pt x="2381" y="1906"/>
                      <a:pt x="2306" y="1881"/>
                    </a:cubicBezTo>
                    <a:cubicBezTo>
                      <a:pt x="2331" y="1881"/>
                      <a:pt x="2356" y="1856"/>
                      <a:pt x="2406" y="1856"/>
                    </a:cubicBezTo>
                    <a:cubicBezTo>
                      <a:pt x="2431" y="1831"/>
                      <a:pt x="2482" y="1805"/>
                      <a:pt x="2507" y="1780"/>
                    </a:cubicBezTo>
                    <a:cubicBezTo>
                      <a:pt x="2557" y="1755"/>
                      <a:pt x="2607" y="1730"/>
                      <a:pt x="2657" y="1705"/>
                    </a:cubicBezTo>
                    <a:cubicBezTo>
                      <a:pt x="2682" y="1680"/>
                      <a:pt x="2732" y="1680"/>
                      <a:pt x="2757" y="1630"/>
                    </a:cubicBezTo>
                    <a:cubicBezTo>
                      <a:pt x="2782" y="1630"/>
                      <a:pt x="2782" y="1630"/>
                      <a:pt x="2782" y="1605"/>
                    </a:cubicBezTo>
                    <a:cubicBezTo>
                      <a:pt x="2807" y="1580"/>
                      <a:pt x="2833" y="1555"/>
                      <a:pt x="2807" y="1530"/>
                    </a:cubicBezTo>
                    <a:cubicBezTo>
                      <a:pt x="2807" y="1505"/>
                      <a:pt x="2782" y="1505"/>
                      <a:pt x="2757" y="1480"/>
                    </a:cubicBezTo>
                    <a:cubicBezTo>
                      <a:pt x="2707" y="1455"/>
                      <a:pt x="2657" y="1455"/>
                      <a:pt x="2607" y="1430"/>
                    </a:cubicBezTo>
                    <a:cubicBezTo>
                      <a:pt x="2557" y="1404"/>
                      <a:pt x="2507" y="1404"/>
                      <a:pt x="2482" y="1379"/>
                    </a:cubicBezTo>
                    <a:cubicBezTo>
                      <a:pt x="2431" y="1354"/>
                      <a:pt x="2381" y="1354"/>
                      <a:pt x="2356" y="1329"/>
                    </a:cubicBezTo>
                    <a:cubicBezTo>
                      <a:pt x="2356" y="1329"/>
                      <a:pt x="2356" y="1329"/>
                      <a:pt x="2356" y="1329"/>
                    </a:cubicBezTo>
                    <a:cubicBezTo>
                      <a:pt x="2306" y="1304"/>
                      <a:pt x="2281" y="1279"/>
                      <a:pt x="2231" y="1279"/>
                    </a:cubicBezTo>
                    <a:cubicBezTo>
                      <a:pt x="2206" y="1254"/>
                      <a:pt x="2181" y="1254"/>
                      <a:pt x="2156" y="1229"/>
                    </a:cubicBezTo>
                    <a:cubicBezTo>
                      <a:pt x="2156" y="1229"/>
                      <a:pt x="2156" y="1229"/>
                      <a:pt x="2156" y="1229"/>
                    </a:cubicBezTo>
                    <a:cubicBezTo>
                      <a:pt x="2156" y="1229"/>
                      <a:pt x="2156" y="1229"/>
                      <a:pt x="2181" y="1204"/>
                    </a:cubicBezTo>
                    <a:cubicBezTo>
                      <a:pt x="2231" y="1179"/>
                      <a:pt x="2256" y="1129"/>
                      <a:pt x="2306" y="1104"/>
                    </a:cubicBezTo>
                    <a:cubicBezTo>
                      <a:pt x="2331" y="1079"/>
                      <a:pt x="2381" y="1054"/>
                      <a:pt x="2406" y="1029"/>
                    </a:cubicBezTo>
                    <a:cubicBezTo>
                      <a:pt x="2406" y="1029"/>
                      <a:pt x="2431" y="1029"/>
                      <a:pt x="2431" y="1029"/>
                    </a:cubicBezTo>
                    <a:cubicBezTo>
                      <a:pt x="2507" y="1079"/>
                      <a:pt x="2607" y="1079"/>
                      <a:pt x="2682" y="1104"/>
                    </a:cubicBezTo>
                    <a:cubicBezTo>
                      <a:pt x="2782" y="1129"/>
                      <a:pt x="2858" y="1154"/>
                      <a:pt x="2958" y="1179"/>
                    </a:cubicBezTo>
                    <a:cubicBezTo>
                      <a:pt x="2983" y="1179"/>
                      <a:pt x="3033" y="1179"/>
                      <a:pt x="3033" y="1129"/>
                    </a:cubicBezTo>
                    <a:cubicBezTo>
                      <a:pt x="3033" y="1104"/>
                      <a:pt x="3033" y="1054"/>
                      <a:pt x="2983" y="1054"/>
                    </a:cubicBezTo>
                    <a:cubicBezTo>
                      <a:pt x="2908" y="1029"/>
                      <a:pt x="2807" y="1003"/>
                      <a:pt x="2732" y="978"/>
                    </a:cubicBezTo>
                    <a:cubicBezTo>
                      <a:pt x="2657" y="953"/>
                      <a:pt x="2607" y="928"/>
                      <a:pt x="2532" y="903"/>
                    </a:cubicBezTo>
                    <a:cubicBezTo>
                      <a:pt x="2557" y="903"/>
                      <a:pt x="2582" y="878"/>
                      <a:pt x="2607" y="878"/>
                    </a:cubicBezTo>
                    <a:cubicBezTo>
                      <a:pt x="2607" y="853"/>
                      <a:pt x="2632" y="828"/>
                      <a:pt x="2657" y="803"/>
                    </a:cubicBezTo>
                    <a:cubicBezTo>
                      <a:pt x="2682" y="778"/>
                      <a:pt x="2707" y="778"/>
                      <a:pt x="2732" y="753"/>
                    </a:cubicBezTo>
                    <a:cubicBezTo>
                      <a:pt x="2782" y="728"/>
                      <a:pt x="2833" y="678"/>
                      <a:pt x="2858" y="653"/>
                    </a:cubicBezTo>
                    <a:cubicBezTo>
                      <a:pt x="2883" y="628"/>
                      <a:pt x="2883" y="602"/>
                      <a:pt x="2858" y="602"/>
                    </a:cubicBezTo>
                    <a:cubicBezTo>
                      <a:pt x="2858" y="577"/>
                      <a:pt x="2858" y="577"/>
                      <a:pt x="2833" y="577"/>
                    </a:cubicBezTo>
                    <a:cubicBezTo>
                      <a:pt x="2833" y="577"/>
                      <a:pt x="2807" y="577"/>
                      <a:pt x="2807" y="577"/>
                    </a:cubicBezTo>
                    <a:cubicBezTo>
                      <a:pt x="2757" y="628"/>
                      <a:pt x="2732" y="653"/>
                      <a:pt x="2682" y="678"/>
                    </a:cubicBezTo>
                    <a:cubicBezTo>
                      <a:pt x="2632" y="728"/>
                      <a:pt x="2582" y="778"/>
                      <a:pt x="2532" y="803"/>
                    </a:cubicBezTo>
                    <a:cubicBezTo>
                      <a:pt x="2532" y="828"/>
                      <a:pt x="2532" y="828"/>
                      <a:pt x="2507" y="828"/>
                    </a:cubicBezTo>
                    <a:cubicBezTo>
                      <a:pt x="2507" y="803"/>
                      <a:pt x="2507" y="753"/>
                      <a:pt x="2507" y="703"/>
                    </a:cubicBezTo>
                    <a:cubicBezTo>
                      <a:pt x="2507" y="628"/>
                      <a:pt x="2507" y="527"/>
                      <a:pt x="2507" y="427"/>
                    </a:cubicBezTo>
                    <a:cubicBezTo>
                      <a:pt x="2507" y="402"/>
                      <a:pt x="2482" y="377"/>
                      <a:pt x="2457" y="377"/>
                    </a:cubicBezTo>
                    <a:cubicBezTo>
                      <a:pt x="2431" y="377"/>
                      <a:pt x="2381" y="402"/>
                      <a:pt x="2381" y="427"/>
                    </a:cubicBezTo>
                    <a:cubicBezTo>
                      <a:pt x="2381" y="527"/>
                      <a:pt x="2381" y="602"/>
                      <a:pt x="2381" y="703"/>
                    </a:cubicBezTo>
                    <a:cubicBezTo>
                      <a:pt x="2381" y="778"/>
                      <a:pt x="2381" y="853"/>
                      <a:pt x="2381" y="953"/>
                    </a:cubicBezTo>
                    <a:cubicBezTo>
                      <a:pt x="2381" y="953"/>
                      <a:pt x="2381" y="953"/>
                      <a:pt x="2381" y="953"/>
                    </a:cubicBezTo>
                    <a:cubicBezTo>
                      <a:pt x="2331" y="978"/>
                      <a:pt x="2306" y="1003"/>
                      <a:pt x="2256" y="1054"/>
                    </a:cubicBezTo>
                    <a:cubicBezTo>
                      <a:pt x="2231" y="1079"/>
                      <a:pt x="2181" y="1129"/>
                      <a:pt x="2131" y="1154"/>
                    </a:cubicBezTo>
                    <a:cubicBezTo>
                      <a:pt x="2131" y="1154"/>
                      <a:pt x="2131" y="1129"/>
                      <a:pt x="2131" y="1129"/>
                    </a:cubicBezTo>
                    <a:cubicBezTo>
                      <a:pt x="2131" y="1079"/>
                      <a:pt x="2106" y="1029"/>
                      <a:pt x="2106" y="978"/>
                    </a:cubicBezTo>
                    <a:cubicBezTo>
                      <a:pt x="2106" y="928"/>
                      <a:pt x="2081" y="878"/>
                      <a:pt x="2081" y="828"/>
                    </a:cubicBezTo>
                    <a:cubicBezTo>
                      <a:pt x="2056" y="803"/>
                      <a:pt x="2056" y="778"/>
                      <a:pt x="2056" y="753"/>
                    </a:cubicBezTo>
                    <a:cubicBezTo>
                      <a:pt x="2056" y="728"/>
                      <a:pt x="2056" y="703"/>
                      <a:pt x="2056" y="703"/>
                    </a:cubicBezTo>
                    <a:cubicBezTo>
                      <a:pt x="2056" y="678"/>
                      <a:pt x="2030" y="678"/>
                      <a:pt x="2030" y="678"/>
                    </a:cubicBezTo>
                    <a:cubicBezTo>
                      <a:pt x="2030" y="678"/>
                      <a:pt x="2030" y="678"/>
                      <a:pt x="2030" y="678"/>
                    </a:cubicBezTo>
                    <a:cubicBezTo>
                      <a:pt x="2030" y="653"/>
                      <a:pt x="2005" y="653"/>
                      <a:pt x="1980" y="653"/>
                    </a:cubicBezTo>
                    <a:cubicBezTo>
                      <a:pt x="1980" y="653"/>
                      <a:pt x="1955" y="653"/>
                      <a:pt x="1955" y="653"/>
                    </a:cubicBezTo>
                    <a:cubicBezTo>
                      <a:pt x="1930" y="653"/>
                      <a:pt x="1905" y="678"/>
                      <a:pt x="1880" y="703"/>
                    </a:cubicBezTo>
                    <a:cubicBezTo>
                      <a:pt x="1855" y="728"/>
                      <a:pt x="1830" y="728"/>
                      <a:pt x="1805" y="753"/>
                    </a:cubicBezTo>
                    <a:cubicBezTo>
                      <a:pt x="1780" y="778"/>
                      <a:pt x="1755" y="803"/>
                      <a:pt x="1730" y="828"/>
                    </a:cubicBezTo>
                    <a:cubicBezTo>
                      <a:pt x="1705" y="853"/>
                      <a:pt x="1680" y="878"/>
                      <a:pt x="1655" y="903"/>
                    </a:cubicBezTo>
                    <a:cubicBezTo>
                      <a:pt x="1629" y="928"/>
                      <a:pt x="1629" y="928"/>
                      <a:pt x="1604" y="953"/>
                    </a:cubicBezTo>
                    <a:cubicBezTo>
                      <a:pt x="1579" y="978"/>
                      <a:pt x="1554" y="978"/>
                      <a:pt x="1554" y="1003"/>
                    </a:cubicBezTo>
                    <a:cubicBezTo>
                      <a:pt x="1529" y="1029"/>
                      <a:pt x="1504" y="1054"/>
                      <a:pt x="1479" y="1079"/>
                    </a:cubicBezTo>
                    <a:cubicBezTo>
                      <a:pt x="1454" y="1079"/>
                      <a:pt x="1454" y="1054"/>
                      <a:pt x="1454" y="1029"/>
                    </a:cubicBezTo>
                    <a:cubicBezTo>
                      <a:pt x="1429" y="953"/>
                      <a:pt x="1429" y="903"/>
                      <a:pt x="1429" y="828"/>
                    </a:cubicBezTo>
                    <a:lnTo>
                      <a:pt x="1404" y="753"/>
                    </a:lnTo>
                    <a:cubicBezTo>
                      <a:pt x="1404" y="753"/>
                      <a:pt x="1429" y="753"/>
                      <a:pt x="1429" y="728"/>
                    </a:cubicBezTo>
                    <a:cubicBezTo>
                      <a:pt x="1454" y="678"/>
                      <a:pt x="1479" y="628"/>
                      <a:pt x="1504" y="577"/>
                    </a:cubicBezTo>
                    <a:cubicBezTo>
                      <a:pt x="1529" y="527"/>
                      <a:pt x="1554" y="477"/>
                      <a:pt x="1579" y="402"/>
                    </a:cubicBezTo>
                    <a:cubicBezTo>
                      <a:pt x="1604" y="352"/>
                      <a:pt x="1629" y="302"/>
                      <a:pt x="1629" y="252"/>
                    </a:cubicBezTo>
                    <a:cubicBezTo>
                      <a:pt x="1655" y="176"/>
                      <a:pt x="1680" y="126"/>
                      <a:pt x="1705" y="76"/>
                    </a:cubicBezTo>
                    <a:cubicBezTo>
                      <a:pt x="1705" y="26"/>
                      <a:pt x="1705" y="1"/>
                      <a:pt x="1680" y="1"/>
                    </a:cubicBezTo>
                    <a:cubicBezTo>
                      <a:pt x="1655" y="1"/>
                      <a:pt x="1655" y="1"/>
                      <a:pt x="1655" y="1"/>
                    </a:cubicBezTo>
                    <a:cubicBezTo>
                      <a:pt x="1655" y="1"/>
                      <a:pt x="1629" y="1"/>
                      <a:pt x="1629" y="1"/>
                    </a:cubicBezTo>
                    <a:cubicBezTo>
                      <a:pt x="1604" y="1"/>
                      <a:pt x="1604" y="26"/>
                      <a:pt x="1604" y="26"/>
                    </a:cubicBezTo>
                    <a:cubicBezTo>
                      <a:pt x="1554" y="176"/>
                      <a:pt x="1479" y="302"/>
                      <a:pt x="1429" y="427"/>
                    </a:cubicBezTo>
                    <a:cubicBezTo>
                      <a:pt x="1404" y="477"/>
                      <a:pt x="1404" y="502"/>
                      <a:pt x="1379" y="552"/>
                    </a:cubicBezTo>
                    <a:cubicBezTo>
                      <a:pt x="1379" y="527"/>
                      <a:pt x="1354" y="502"/>
                      <a:pt x="1354" y="477"/>
                    </a:cubicBezTo>
                    <a:cubicBezTo>
                      <a:pt x="1354" y="402"/>
                      <a:pt x="1329" y="352"/>
                      <a:pt x="1329" y="302"/>
                    </a:cubicBezTo>
                    <a:cubicBezTo>
                      <a:pt x="1304" y="227"/>
                      <a:pt x="1304" y="176"/>
                      <a:pt x="1279" y="101"/>
                    </a:cubicBezTo>
                    <a:cubicBezTo>
                      <a:pt x="1279" y="76"/>
                      <a:pt x="1254" y="51"/>
                      <a:pt x="1228" y="51"/>
                    </a:cubicBezTo>
                    <a:cubicBezTo>
                      <a:pt x="1203" y="51"/>
                      <a:pt x="1203" y="51"/>
                      <a:pt x="1203" y="51"/>
                    </a:cubicBezTo>
                    <a:cubicBezTo>
                      <a:pt x="1178" y="76"/>
                      <a:pt x="1153" y="101"/>
                      <a:pt x="1153" y="126"/>
                    </a:cubicBezTo>
                    <a:cubicBezTo>
                      <a:pt x="1178" y="201"/>
                      <a:pt x="1178" y="252"/>
                      <a:pt x="1203" y="302"/>
                    </a:cubicBezTo>
                    <a:cubicBezTo>
                      <a:pt x="1228" y="377"/>
                      <a:pt x="1228" y="427"/>
                      <a:pt x="1254" y="477"/>
                    </a:cubicBezTo>
                    <a:cubicBezTo>
                      <a:pt x="1254" y="502"/>
                      <a:pt x="1254" y="527"/>
                      <a:pt x="1254" y="552"/>
                    </a:cubicBezTo>
                    <a:cubicBezTo>
                      <a:pt x="1228" y="552"/>
                      <a:pt x="1178" y="527"/>
                      <a:pt x="1153" y="502"/>
                    </a:cubicBezTo>
                    <a:cubicBezTo>
                      <a:pt x="1128" y="502"/>
                      <a:pt x="1078" y="477"/>
                      <a:pt x="1028" y="452"/>
                    </a:cubicBezTo>
                    <a:cubicBezTo>
                      <a:pt x="978" y="427"/>
                      <a:pt x="953" y="402"/>
                      <a:pt x="903" y="377"/>
                    </a:cubicBezTo>
                    <a:cubicBezTo>
                      <a:pt x="878" y="377"/>
                      <a:pt x="878" y="377"/>
                      <a:pt x="878" y="377"/>
                    </a:cubicBezTo>
                    <a:cubicBezTo>
                      <a:pt x="853" y="377"/>
                      <a:pt x="827" y="377"/>
                      <a:pt x="802" y="402"/>
                    </a:cubicBezTo>
                    <a:cubicBezTo>
                      <a:pt x="802" y="427"/>
                      <a:pt x="802" y="452"/>
                      <a:pt x="827" y="477"/>
                    </a:cubicBezTo>
                    <a:cubicBezTo>
                      <a:pt x="878" y="502"/>
                      <a:pt x="928" y="527"/>
                      <a:pt x="953" y="577"/>
                    </a:cubicBezTo>
                    <a:cubicBezTo>
                      <a:pt x="1003" y="602"/>
                      <a:pt x="1028" y="602"/>
                      <a:pt x="1078" y="628"/>
                    </a:cubicBezTo>
                    <a:cubicBezTo>
                      <a:pt x="1128" y="653"/>
                      <a:pt x="1153" y="678"/>
                      <a:pt x="1203" y="678"/>
                    </a:cubicBezTo>
                    <a:cubicBezTo>
                      <a:pt x="1228" y="703"/>
                      <a:pt x="1254" y="728"/>
                      <a:pt x="1279" y="728"/>
                    </a:cubicBezTo>
                    <a:cubicBezTo>
                      <a:pt x="1304" y="778"/>
                      <a:pt x="1304" y="803"/>
                      <a:pt x="1304" y="828"/>
                    </a:cubicBezTo>
                    <a:cubicBezTo>
                      <a:pt x="1329" y="903"/>
                      <a:pt x="1329" y="953"/>
                      <a:pt x="1354" y="1029"/>
                    </a:cubicBezTo>
                    <a:cubicBezTo>
                      <a:pt x="1354" y="1029"/>
                      <a:pt x="1354" y="1054"/>
                      <a:pt x="1354" y="1054"/>
                    </a:cubicBezTo>
                    <a:cubicBezTo>
                      <a:pt x="1279" y="1029"/>
                      <a:pt x="1228" y="1029"/>
                      <a:pt x="1178" y="1003"/>
                    </a:cubicBezTo>
                    <a:cubicBezTo>
                      <a:pt x="1153" y="978"/>
                      <a:pt x="1103" y="978"/>
                      <a:pt x="1078" y="978"/>
                    </a:cubicBezTo>
                    <a:cubicBezTo>
                      <a:pt x="1053" y="953"/>
                      <a:pt x="1028" y="953"/>
                      <a:pt x="1003" y="953"/>
                    </a:cubicBezTo>
                    <a:cubicBezTo>
                      <a:pt x="953" y="928"/>
                      <a:pt x="903" y="928"/>
                      <a:pt x="853" y="903"/>
                    </a:cubicBezTo>
                    <a:cubicBezTo>
                      <a:pt x="853" y="903"/>
                      <a:pt x="827" y="903"/>
                      <a:pt x="827" y="903"/>
                    </a:cubicBezTo>
                    <a:cubicBezTo>
                      <a:pt x="802" y="903"/>
                      <a:pt x="802" y="903"/>
                      <a:pt x="802" y="903"/>
                    </a:cubicBezTo>
                    <a:cubicBezTo>
                      <a:pt x="777" y="903"/>
                      <a:pt x="752" y="928"/>
                      <a:pt x="752" y="978"/>
                    </a:cubicBezTo>
                    <a:cubicBezTo>
                      <a:pt x="752" y="1003"/>
                      <a:pt x="777" y="1003"/>
                      <a:pt x="777" y="1029"/>
                    </a:cubicBezTo>
                    <a:cubicBezTo>
                      <a:pt x="777" y="1054"/>
                      <a:pt x="802" y="1079"/>
                      <a:pt x="802" y="1104"/>
                    </a:cubicBezTo>
                    <a:cubicBezTo>
                      <a:pt x="827" y="1154"/>
                      <a:pt x="853" y="1204"/>
                      <a:pt x="878" y="1254"/>
                    </a:cubicBezTo>
                    <a:cubicBezTo>
                      <a:pt x="903" y="1304"/>
                      <a:pt x="928" y="1354"/>
                      <a:pt x="978" y="1430"/>
                    </a:cubicBezTo>
                    <a:cubicBezTo>
                      <a:pt x="978" y="1455"/>
                      <a:pt x="978" y="1455"/>
                      <a:pt x="1003" y="1480"/>
                    </a:cubicBezTo>
                    <a:cubicBezTo>
                      <a:pt x="953" y="1455"/>
                      <a:pt x="903" y="1455"/>
                      <a:pt x="853" y="1430"/>
                    </a:cubicBezTo>
                    <a:cubicBezTo>
                      <a:pt x="802" y="1404"/>
                      <a:pt x="727" y="1404"/>
                      <a:pt x="677" y="1379"/>
                    </a:cubicBezTo>
                    <a:cubicBezTo>
                      <a:pt x="677" y="1379"/>
                      <a:pt x="652" y="1379"/>
                      <a:pt x="652" y="1379"/>
                    </a:cubicBezTo>
                    <a:cubicBezTo>
                      <a:pt x="652" y="1354"/>
                      <a:pt x="652" y="1354"/>
                      <a:pt x="652" y="1354"/>
                    </a:cubicBezTo>
                    <a:cubicBezTo>
                      <a:pt x="652" y="1354"/>
                      <a:pt x="652" y="1354"/>
                      <a:pt x="652" y="1354"/>
                    </a:cubicBezTo>
                    <a:cubicBezTo>
                      <a:pt x="602" y="1279"/>
                      <a:pt x="577" y="1229"/>
                      <a:pt x="552" y="1179"/>
                    </a:cubicBezTo>
                    <a:cubicBezTo>
                      <a:pt x="527" y="1154"/>
                      <a:pt x="502" y="1129"/>
                      <a:pt x="477" y="1079"/>
                    </a:cubicBezTo>
                    <a:cubicBezTo>
                      <a:pt x="452" y="1054"/>
                      <a:pt x="452" y="1003"/>
                      <a:pt x="426" y="953"/>
                    </a:cubicBezTo>
                    <a:cubicBezTo>
                      <a:pt x="401" y="928"/>
                      <a:pt x="376" y="928"/>
                      <a:pt x="376" y="928"/>
                    </a:cubicBezTo>
                    <a:cubicBezTo>
                      <a:pt x="351" y="928"/>
                      <a:pt x="351" y="928"/>
                      <a:pt x="326" y="928"/>
                    </a:cubicBezTo>
                    <a:cubicBezTo>
                      <a:pt x="326" y="953"/>
                      <a:pt x="301" y="953"/>
                      <a:pt x="301" y="978"/>
                    </a:cubicBezTo>
                    <a:cubicBezTo>
                      <a:pt x="301" y="978"/>
                      <a:pt x="301" y="1003"/>
                      <a:pt x="301" y="1003"/>
                    </a:cubicBezTo>
                    <a:cubicBezTo>
                      <a:pt x="351" y="1104"/>
                      <a:pt x="376" y="1179"/>
                      <a:pt x="426" y="1254"/>
                    </a:cubicBezTo>
                    <a:cubicBezTo>
                      <a:pt x="426" y="1254"/>
                      <a:pt x="426" y="1279"/>
                      <a:pt x="452" y="1304"/>
                    </a:cubicBezTo>
                    <a:cubicBezTo>
                      <a:pt x="401" y="1279"/>
                      <a:pt x="376" y="1279"/>
                      <a:pt x="326" y="1254"/>
                    </a:cubicBezTo>
                    <a:cubicBezTo>
                      <a:pt x="276" y="1254"/>
                      <a:pt x="226" y="1229"/>
                      <a:pt x="151" y="1204"/>
                    </a:cubicBezTo>
                    <a:cubicBezTo>
                      <a:pt x="126" y="1204"/>
                      <a:pt x="101" y="1179"/>
                      <a:pt x="76" y="1179"/>
                    </a:cubicBezTo>
                    <a:cubicBezTo>
                      <a:pt x="76" y="1154"/>
                      <a:pt x="76" y="1154"/>
                      <a:pt x="51" y="1154"/>
                    </a:cubicBezTo>
                    <a:cubicBezTo>
                      <a:pt x="51" y="1154"/>
                      <a:pt x="25" y="1179"/>
                      <a:pt x="25" y="1179"/>
                    </a:cubicBezTo>
                    <a:cubicBezTo>
                      <a:pt x="0" y="1204"/>
                      <a:pt x="0" y="1229"/>
                      <a:pt x="25" y="1254"/>
                    </a:cubicBezTo>
                    <a:cubicBezTo>
                      <a:pt x="76" y="1279"/>
                      <a:pt x="101" y="1304"/>
                      <a:pt x="151" y="1304"/>
                    </a:cubicBezTo>
                    <a:cubicBezTo>
                      <a:pt x="176" y="1329"/>
                      <a:pt x="201" y="1329"/>
                      <a:pt x="251" y="1354"/>
                    </a:cubicBezTo>
                    <a:cubicBezTo>
                      <a:pt x="276" y="1354"/>
                      <a:pt x="301" y="1379"/>
                      <a:pt x="326" y="1379"/>
                    </a:cubicBezTo>
                    <a:cubicBezTo>
                      <a:pt x="351" y="1404"/>
                      <a:pt x="401" y="1404"/>
                      <a:pt x="426" y="1404"/>
                    </a:cubicBezTo>
                    <a:cubicBezTo>
                      <a:pt x="401" y="1430"/>
                      <a:pt x="401" y="1455"/>
                      <a:pt x="376" y="1455"/>
                    </a:cubicBezTo>
                    <a:cubicBezTo>
                      <a:pt x="301" y="1505"/>
                      <a:pt x="251" y="1555"/>
                      <a:pt x="176" y="1605"/>
                    </a:cubicBezTo>
                    <a:cubicBezTo>
                      <a:pt x="151" y="1630"/>
                      <a:pt x="151" y="1655"/>
                      <a:pt x="176" y="1680"/>
                    </a:cubicBezTo>
                    <a:cubicBezTo>
                      <a:pt x="176" y="1705"/>
                      <a:pt x="201" y="1705"/>
                      <a:pt x="226" y="1730"/>
                    </a:cubicBezTo>
                    <a:cubicBezTo>
                      <a:pt x="226" y="1730"/>
                      <a:pt x="251" y="1730"/>
                      <a:pt x="276" y="1705"/>
                    </a:cubicBezTo>
                    <a:cubicBezTo>
                      <a:pt x="351" y="1655"/>
                      <a:pt x="426" y="1605"/>
                      <a:pt x="502" y="1555"/>
                    </a:cubicBezTo>
                    <a:cubicBezTo>
                      <a:pt x="527" y="1530"/>
                      <a:pt x="577" y="1505"/>
                      <a:pt x="602" y="1480"/>
                    </a:cubicBezTo>
                    <a:cubicBezTo>
                      <a:pt x="602" y="1480"/>
                      <a:pt x="602" y="1480"/>
                      <a:pt x="627" y="1480"/>
                    </a:cubicBezTo>
                    <a:cubicBezTo>
                      <a:pt x="627" y="1480"/>
                      <a:pt x="652" y="1505"/>
                      <a:pt x="677" y="1505"/>
                    </a:cubicBezTo>
                    <a:cubicBezTo>
                      <a:pt x="727" y="1530"/>
                      <a:pt x="802" y="1530"/>
                      <a:pt x="853" y="1555"/>
                    </a:cubicBezTo>
                    <a:cubicBezTo>
                      <a:pt x="903" y="1580"/>
                      <a:pt x="928" y="1580"/>
                      <a:pt x="953" y="1580"/>
                    </a:cubicBezTo>
                    <a:cubicBezTo>
                      <a:pt x="928" y="1605"/>
                      <a:pt x="903" y="1630"/>
                      <a:pt x="878" y="1655"/>
                    </a:cubicBezTo>
                    <a:cubicBezTo>
                      <a:pt x="853" y="1655"/>
                      <a:pt x="827" y="1680"/>
                      <a:pt x="802" y="1705"/>
                    </a:cubicBezTo>
                    <a:cubicBezTo>
                      <a:pt x="777" y="1730"/>
                      <a:pt x="752" y="1730"/>
                      <a:pt x="727" y="1755"/>
                    </a:cubicBezTo>
                    <a:cubicBezTo>
                      <a:pt x="677" y="1805"/>
                      <a:pt x="627" y="1856"/>
                      <a:pt x="552" y="1906"/>
                    </a:cubicBezTo>
                    <a:cubicBezTo>
                      <a:pt x="552" y="1906"/>
                      <a:pt x="552" y="1906"/>
                      <a:pt x="552" y="1906"/>
                    </a:cubicBezTo>
                    <a:cubicBezTo>
                      <a:pt x="552" y="1906"/>
                      <a:pt x="527" y="1906"/>
                      <a:pt x="527" y="1931"/>
                    </a:cubicBezTo>
                    <a:cubicBezTo>
                      <a:pt x="527" y="1956"/>
                      <a:pt x="527" y="1981"/>
                      <a:pt x="552" y="1981"/>
                    </a:cubicBezTo>
                    <a:cubicBezTo>
                      <a:pt x="577" y="1981"/>
                      <a:pt x="577" y="1981"/>
                      <a:pt x="602" y="2006"/>
                    </a:cubicBezTo>
                    <a:cubicBezTo>
                      <a:pt x="627" y="2006"/>
                      <a:pt x="627" y="2006"/>
                      <a:pt x="652" y="2006"/>
                    </a:cubicBezTo>
                    <a:cubicBezTo>
                      <a:pt x="702" y="2031"/>
                      <a:pt x="777" y="2031"/>
                      <a:pt x="827" y="2056"/>
                    </a:cubicBezTo>
                    <a:cubicBezTo>
                      <a:pt x="878" y="2056"/>
                      <a:pt x="928" y="2081"/>
                      <a:pt x="1003" y="2106"/>
                    </a:cubicBezTo>
                    <a:cubicBezTo>
                      <a:pt x="1003" y="2106"/>
                      <a:pt x="1003" y="2106"/>
                      <a:pt x="1003" y="2106"/>
                    </a:cubicBezTo>
                    <a:cubicBezTo>
                      <a:pt x="1003" y="2106"/>
                      <a:pt x="1003" y="2131"/>
                      <a:pt x="978" y="2131"/>
                    </a:cubicBezTo>
                    <a:cubicBezTo>
                      <a:pt x="928" y="2181"/>
                      <a:pt x="878" y="2232"/>
                      <a:pt x="853" y="2257"/>
                    </a:cubicBezTo>
                    <a:cubicBezTo>
                      <a:pt x="827" y="2282"/>
                      <a:pt x="802" y="2307"/>
                      <a:pt x="777" y="2332"/>
                    </a:cubicBezTo>
                    <a:cubicBezTo>
                      <a:pt x="777" y="2332"/>
                      <a:pt x="752" y="2332"/>
                      <a:pt x="752" y="2332"/>
                    </a:cubicBezTo>
                    <a:cubicBezTo>
                      <a:pt x="702" y="2307"/>
                      <a:pt x="627" y="2282"/>
                      <a:pt x="552" y="2282"/>
                    </a:cubicBezTo>
                    <a:cubicBezTo>
                      <a:pt x="477" y="2257"/>
                      <a:pt x="426" y="2257"/>
                      <a:pt x="351" y="2257"/>
                    </a:cubicBezTo>
                    <a:cubicBezTo>
                      <a:pt x="326" y="2257"/>
                      <a:pt x="301" y="2232"/>
                      <a:pt x="276" y="2232"/>
                    </a:cubicBezTo>
                    <a:cubicBezTo>
                      <a:pt x="276" y="2232"/>
                      <a:pt x="251" y="2232"/>
                      <a:pt x="251" y="2232"/>
                    </a:cubicBezTo>
                    <a:cubicBezTo>
                      <a:pt x="251" y="2232"/>
                      <a:pt x="226" y="2232"/>
                      <a:pt x="226" y="2232"/>
                    </a:cubicBezTo>
                    <a:cubicBezTo>
                      <a:pt x="201" y="2257"/>
                      <a:pt x="201" y="2257"/>
                      <a:pt x="176" y="2282"/>
                    </a:cubicBezTo>
                    <a:cubicBezTo>
                      <a:pt x="176" y="2332"/>
                      <a:pt x="201" y="2357"/>
                      <a:pt x="226" y="2382"/>
                    </a:cubicBezTo>
                    <a:cubicBezTo>
                      <a:pt x="276" y="2382"/>
                      <a:pt x="326" y="2407"/>
                      <a:pt x="401" y="2407"/>
                    </a:cubicBezTo>
                    <a:cubicBezTo>
                      <a:pt x="426" y="2432"/>
                      <a:pt x="477" y="2432"/>
                      <a:pt x="502" y="2432"/>
                    </a:cubicBezTo>
                    <a:cubicBezTo>
                      <a:pt x="552" y="2432"/>
                      <a:pt x="602" y="2457"/>
                      <a:pt x="627" y="2457"/>
                    </a:cubicBezTo>
                    <a:cubicBezTo>
                      <a:pt x="627" y="2482"/>
                      <a:pt x="602" y="2507"/>
                      <a:pt x="577" y="2532"/>
                    </a:cubicBezTo>
                    <a:cubicBezTo>
                      <a:pt x="527" y="2582"/>
                      <a:pt x="477" y="2607"/>
                      <a:pt x="426" y="2658"/>
                    </a:cubicBezTo>
                    <a:cubicBezTo>
                      <a:pt x="401" y="2683"/>
                      <a:pt x="351" y="2733"/>
                      <a:pt x="301" y="2758"/>
                    </a:cubicBezTo>
                    <a:cubicBezTo>
                      <a:pt x="301" y="2783"/>
                      <a:pt x="301" y="2783"/>
                      <a:pt x="301" y="2808"/>
                    </a:cubicBezTo>
                    <a:cubicBezTo>
                      <a:pt x="326" y="2808"/>
                      <a:pt x="351" y="2833"/>
                      <a:pt x="351" y="2808"/>
                    </a:cubicBezTo>
                    <a:cubicBezTo>
                      <a:pt x="401" y="2783"/>
                      <a:pt x="426" y="2733"/>
                      <a:pt x="477" y="2708"/>
                    </a:cubicBezTo>
                    <a:cubicBezTo>
                      <a:pt x="527" y="2658"/>
                      <a:pt x="577" y="2607"/>
                      <a:pt x="602" y="2582"/>
                    </a:cubicBezTo>
                    <a:cubicBezTo>
                      <a:pt x="652" y="2557"/>
                      <a:pt x="677" y="2532"/>
                      <a:pt x="702" y="2507"/>
                    </a:cubicBezTo>
                    <a:cubicBezTo>
                      <a:pt x="702" y="2557"/>
                      <a:pt x="702" y="2607"/>
                      <a:pt x="702" y="2658"/>
                    </a:cubicBezTo>
                    <a:cubicBezTo>
                      <a:pt x="702" y="2758"/>
                      <a:pt x="702" y="2858"/>
                      <a:pt x="702" y="2933"/>
                    </a:cubicBezTo>
                    <a:cubicBezTo>
                      <a:pt x="702" y="2958"/>
                      <a:pt x="702" y="2983"/>
                      <a:pt x="727" y="2983"/>
                    </a:cubicBezTo>
                    <a:cubicBezTo>
                      <a:pt x="752" y="2983"/>
                      <a:pt x="777" y="2983"/>
                      <a:pt x="777" y="2958"/>
                    </a:cubicBezTo>
                    <a:cubicBezTo>
                      <a:pt x="777" y="2783"/>
                      <a:pt x="802" y="2607"/>
                      <a:pt x="777" y="2457"/>
                    </a:cubicBezTo>
                    <a:cubicBezTo>
                      <a:pt x="802" y="2457"/>
                      <a:pt x="802" y="2432"/>
                      <a:pt x="802" y="2432"/>
                    </a:cubicBezTo>
                    <a:cubicBezTo>
                      <a:pt x="802" y="2407"/>
                      <a:pt x="802" y="2407"/>
                      <a:pt x="802" y="2407"/>
                    </a:cubicBezTo>
                    <a:cubicBezTo>
                      <a:pt x="853" y="2382"/>
                      <a:pt x="878" y="2357"/>
                      <a:pt x="903" y="2332"/>
                    </a:cubicBezTo>
                    <a:cubicBezTo>
                      <a:pt x="953" y="2282"/>
                      <a:pt x="1003" y="2232"/>
                      <a:pt x="1028" y="2206"/>
                    </a:cubicBezTo>
                    <a:lnTo>
                      <a:pt x="1053" y="2181"/>
                    </a:lnTo>
                    <a:cubicBezTo>
                      <a:pt x="1053" y="2206"/>
                      <a:pt x="1053" y="2232"/>
                      <a:pt x="1078" y="2257"/>
                    </a:cubicBezTo>
                    <a:cubicBezTo>
                      <a:pt x="1078" y="2282"/>
                      <a:pt x="1103" y="2307"/>
                      <a:pt x="1103" y="2332"/>
                    </a:cubicBezTo>
                    <a:cubicBezTo>
                      <a:pt x="1128" y="2357"/>
                      <a:pt x="1128" y="2382"/>
                      <a:pt x="1128" y="2407"/>
                    </a:cubicBezTo>
                    <a:cubicBezTo>
                      <a:pt x="1153" y="2432"/>
                      <a:pt x="1153" y="2457"/>
                      <a:pt x="1178" y="2482"/>
                    </a:cubicBezTo>
                    <a:cubicBezTo>
                      <a:pt x="1178" y="2507"/>
                      <a:pt x="1178" y="2532"/>
                      <a:pt x="1203" y="2557"/>
                    </a:cubicBezTo>
                    <a:cubicBezTo>
                      <a:pt x="1203" y="2582"/>
                      <a:pt x="1228" y="2607"/>
                      <a:pt x="1228" y="2633"/>
                    </a:cubicBezTo>
                    <a:cubicBezTo>
                      <a:pt x="1228" y="2633"/>
                      <a:pt x="1254" y="2658"/>
                      <a:pt x="1254" y="2683"/>
                    </a:cubicBezTo>
                    <a:cubicBezTo>
                      <a:pt x="1254" y="2683"/>
                      <a:pt x="1254" y="2683"/>
                      <a:pt x="1254" y="2683"/>
                    </a:cubicBezTo>
                    <a:cubicBezTo>
                      <a:pt x="1254" y="2683"/>
                      <a:pt x="1254" y="2708"/>
                      <a:pt x="1254" y="2708"/>
                    </a:cubicBezTo>
                    <a:cubicBezTo>
                      <a:pt x="1279" y="2733"/>
                      <a:pt x="1304" y="2733"/>
                      <a:pt x="1304" y="2733"/>
                    </a:cubicBezTo>
                    <a:cubicBezTo>
                      <a:pt x="1329" y="2708"/>
                      <a:pt x="1329" y="2708"/>
                      <a:pt x="1354" y="2683"/>
                    </a:cubicBezTo>
                    <a:cubicBezTo>
                      <a:pt x="1379" y="2683"/>
                      <a:pt x="1379" y="2658"/>
                      <a:pt x="1404" y="2658"/>
                    </a:cubicBezTo>
                    <a:cubicBezTo>
                      <a:pt x="1429" y="2633"/>
                      <a:pt x="1429" y="2633"/>
                      <a:pt x="1454" y="2607"/>
                    </a:cubicBezTo>
                    <a:cubicBezTo>
                      <a:pt x="1479" y="2582"/>
                      <a:pt x="1479" y="2582"/>
                      <a:pt x="1504" y="2557"/>
                    </a:cubicBezTo>
                    <a:cubicBezTo>
                      <a:pt x="1529" y="2557"/>
                      <a:pt x="1554" y="2532"/>
                      <a:pt x="1554" y="2532"/>
                    </a:cubicBezTo>
                    <a:cubicBezTo>
                      <a:pt x="1579" y="2507"/>
                      <a:pt x="1604" y="2482"/>
                      <a:pt x="1604" y="2482"/>
                    </a:cubicBezTo>
                    <a:cubicBezTo>
                      <a:pt x="1629" y="2457"/>
                      <a:pt x="1655" y="2457"/>
                      <a:pt x="1680" y="2432"/>
                    </a:cubicBezTo>
                    <a:cubicBezTo>
                      <a:pt x="1680" y="2432"/>
                      <a:pt x="1680" y="2432"/>
                      <a:pt x="1680" y="2432"/>
                    </a:cubicBezTo>
                    <a:cubicBezTo>
                      <a:pt x="1680" y="2457"/>
                      <a:pt x="1680" y="2507"/>
                      <a:pt x="1705" y="2532"/>
                    </a:cubicBezTo>
                    <a:cubicBezTo>
                      <a:pt x="1705" y="2607"/>
                      <a:pt x="1730" y="2658"/>
                      <a:pt x="1730" y="2733"/>
                    </a:cubicBezTo>
                    <a:cubicBezTo>
                      <a:pt x="1755" y="2733"/>
                      <a:pt x="1755" y="2758"/>
                      <a:pt x="1755" y="2758"/>
                    </a:cubicBezTo>
                    <a:cubicBezTo>
                      <a:pt x="1755" y="2758"/>
                      <a:pt x="1730" y="2758"/>
                      <a:pt x="1730" y="2758"/>
                    </a:cubicBezTo>
                    <a:cubicBezTo>
                      <a:pt x="1705" y="2808"/>
                      <a:pt x="1705" y="2833"/>
                      <a:pt x="1680" y="2858"/>
                    </a:cubicBezTo>
                    <a:cubicBezTo>
                      <a:pt x="1655" y="2883"/>
                      <a:pt x="1655" y="2933"/>
                      <a:pt x="1629" y="2983"/>
                    </a:cubicBezTo>
                    <a:cubicBezTo>
                      <a:pt x="1604" y="3008"/>
                      <a:pt x="1579" y="3034"/>
                      <a:pt x="1579" y="3084"/>
                    </a:cubicBezTo>
                    <a:cubicBezTo>
                      <a:pt x="1554" y="3134"/>
                      <a:pt x="1529" y="3159"/>
                      <a:pt x="1504" y="3209"/>
                    </a:cubicBezTo>
                    <a:cubicBezTo>
                      <a:pt x="1479" y="3234"/>
                      <a:pt x="1479" y="3234"/>
                      <a:pt x="1479" y="3259"/>
                    </a:cubicBezTo>
                    <a:cubicBezTo>
                      <a:pt x="1504" y="3284"/>
                      <a:pt x="1504" y="3284"/>
                      <a:pt x="1529" y="3284"/>
                    </a:cubicBezTo>
                    <a:cubicBezTo>
                      <a:pt x="1554" y="3309"/>
                      <a:pt x="1579" y="3309"/>
                      <a:pt x="1604" y="3284"/>
                    </a:cubicBezTo>
                    <a:cubicBezTo>
                      <a:pt x="1629" y="3234"/>
                      <a:pt x="1655" y="3209"/>
                      <a:pt x="1655" y="3184"/>
                    </a:cubicBezTo>
                    <a:cubicBezTo>
                      <a:pt x="1680" y="3159"/>
                      <a:pt x="1705" y="3134"/>
                      <a:pt x="1705" y="3109"/>
                    </a:cubicBezTo>
                    <a:cubicBezTo>
                      <a:pt x="1730" y="3034"/>
                      <a:pt x="1755" y="2983"/>
                      <a:pt x="1780" y="2933"/>
                    </a:cubicBezTo>
                    <a:cubicBezTo>
                      <a:pt x="1805" y="3008"/>
                      <a:pt x="1805" y="3059"/>
                      <a:pt x="1830" y="3109"/>
                    </a:cubicBezTo>
                    <a:cubicBezTo>
                      <a:pt x="1855" y="3184"/>
                      <a:pt x="1855" y="3259"/>
                      <a:pt x="1880" y="3309"/>
                    </a:cubicBezTo>
                    <a:cubicBezTo>
                      <a:pt x="1880" y="3359"/>
                      <a:pt x="1880" y="3384"/>
                      <a:pt x="1880" y="3409"/>
                    </a:cubicBezTo>
                    <a:cubicBezTo>
                      <a:pt x="1880" y="3435"/>
                      <a:pt x="1905" y="3460"/>
                      <a:pt x="1905" y="3485"/>
                    </a:cubicBezTo>
                    <a:cubicBezTo>
                      <a:pt x="1905" y="3510"/>
                      <a:pt x="1930" y="3535"/>
                      <a:pt x="1955" y="3535"/>
                    </a:cubicBezTo>
                    <a:cubicBezTo>
                      <a:pt x="1980" y="3535"/>
                      <a:pt x="2005" y="3510"/>
                      <a:pt x="2005" y="3485"/>
                    </a:cubicBezTo>
                    <a:cubicBezTo>
                      <a:pt x="2005" y="3409"/>
                      <a:pt x="1980" y="3359"/>
                      <a:pt x="1980" y="3309"/>
                    </a:cubicBezTo>
                    <a:cubicBezTo>
                      <a:pt x="1980" y="3234"/>
                      <a:pt x="1955" y="3184"/>
                      <a:pt x="1955" y="3109"/>
                    </a:cubicBezTo>
                    <a:cubicBezTo>
                      <a:pt x="1930" y="3034"/>
                      <a:pt x="1905" y="2958"/>
                      <a:pt x="1880" y="2883"/>
                    </a:cubicBezTo>
                    <a:cubicBezTo>
                      <a:pt x="1955" y="2908"/>
                      <a:pt x="2005" y="2958"/>
                      <a:pt x="2056" y="2983"/>
                    </a:cubicBezTo>
                    <a:cubicBezTo>
                      <a:pt x="2131" y="3034"/>
                      <a:pt x="2231" y="3084"/>
                      <a:pt x="2306" y="3134"/>
                    </a:cubicBezTo>
                    <a:cubicBezTo>
                      <a:pt x="2331" y="3134"/>
                      <a:pt x="2356" y="3134"/>
                      <a:pt x="2381" y="3109"/>
                    </a:cubicBezTo>
                    <a:cubicBezTo>
                      <a:pt x="2406" y="3084"/>
                      <a:pt x="2381" y="3059"/>
                      <a:pt x="2356" y="3034"/>
                    </a:cubicBezTo>
                    <a:cubicBezTo>
                      <a:pt x="2281" y="2983"/>
                      <a:pt x="2181" y="2933"/>
                      <a:pt x="2106" y="2858"/>
                    </a:cubicBezTo>
                    <a:cubicBezTo>
                      <a:pt x="2030" y="2808"/>
                      <a:pt x="1955" y="2758"/>
                      <a:pt x="1855" y="2733"/>
                    </a:cubicBezTo>
                    <a:cubicBezTo>
                      <a:pt x="1855" y="2733"/>
                      <a:pt x="1855" y="2733"/>
                      <a:pt x="1855" y="2733"/>
                    </a:cubicBezTo>
                    <a:cubicBezTo>
                      <a:pt x="1855" y="2733"/>
                      <a:pt x="1855" y="2733"/>
                      <a:pt x="1855" y="2733"/>
                    </a:cubicBezTo>
                    <a:cubicBezTo>
                      <a:pt x="1830" y="2633"/>
                      <a:pt x="1805" y="2557"/>
                      <a:pt x="1780" y="2457"/>
                    </a:cubicBezTo>
                    <a:cubicBezTo>
                      <a:pt x="1805" y="2457"/>
                      <a:pt x="1830" y="2482"/>
                      <a:pt x="1855" y="2482"/>
                    </a:cubicBezTo>
                    <a:cubicBezTo>
                      <a:pt x="1905" y="2482"/>
                      <a:pt x="1955" y="2507"/>
                      <a:pt x="2030" y="2507"/>
                    </a:cubicBezTo>
                    <a:cubicBezTo>
                      <a:pt x="2056" y="2532"/>
                      <a:pt x="2081" y="2532"/>
                      <a:pt x="2106" y="2532"/>
                    </a:cubicBezTo>
                    <a:lnTo>
                      <a:pt x="2181" y="2557"/>
                    </a:lnTo>
                    <a:cubicBezTo>
                      <a:pt x="2181" y="2582"/>
                      <a:pt x="2206" y="2582"/>
                      <a:pt x="2231" y="2582"/>
                    </a:cubicBezTo>
                    <a:cubicBezTo>
                      <a:pt x="2256" y="2582"/>
                      <a:pt x="2306" y="2582"/>
                      <a:pt x="2331" y="2607"/>
                    </a:cubicBezTo>
                    <a:cubicBezTo>
                      <a:pt x="2356" y="2607"/>
                      <a:pt x="2381" y="2582"/>
                      <a:pt x="2381" y="2557"/>
                    </a:cubicBezTo>
                    <a:cubicBezTo>
                      <a:pt x="2381" y="2532"/>
                      <a:pt x="2381" y="2532"/>
                      <a:pt x="2356" y="2532"/>
                    </a:cubicBezTo>
                    <a:cubicBezTo>
                      <a:pt x="2356" y="2432"/>
                      <a:pt x="2331" y="2307"/>
                      <a:pt x="2306" y="2206"/>
                    </a:cubicBezTo>
                    <a:cubicBezTo>
                      <a:pt x="2281" y="2181"/>
                      <a:pt x="2281" y="2131"/>
                      <a:pt x="2256" y="2081"/>
                    </a:cubicBezTo>
                    <a:cubicBezTo>
                      <a:pt x="2256" y="2081"/>
                      <a:pt x="2256" y="2056"/>
                      <a:pt x="2256" y="2056"/>
                    </a:cubicBezTo>
                    <a:cubicBezTo>
                      <a:pt x="2331" y="2081"/>
                      <a:pt x="2431" y="2106"/>
                      <a:pt x="2507" y="2131"/>
                    </a:cubicBezTo>
                    <a:cubicBezTo>
                      <a:pt x="2557" y="2131"/>
                      <a:pt x="2582" y="2156"/>
                      <a:pt x="2632" y="2156"/>
                    </a:cubicBezTo>
                    <a:cubicBezTo>
                      <a:pt x="2632" y="2156"/>
                      <a:pt x="2632" y="2181"/>
                      <a:pt x="2632" y="2181"/>
                    </a:cubicBezTo>
                    <a:cubicBezTo>
                      <a:pt x="2682" y="2257"/>
                      <a:pt x="2707" y="2357"/>
                      <a:pt x="2757" y="2432"/>
                    </a:cubicBezTo>
                    <a:cubicBezTo>
                      <a:pt x="2782" y="2457"/>
                      <a:pt x="2807" y="2507"/>
                      <a:pt x="2833" y="2557"/>
                    </a:cubicBezTo>
                    <a:cubicBezTo>
                      <a:pt x="2858" y="2582"/>
                      <a:pt x="2883" y="2633"/>
                      <a:pt x="2933" y="2683"/>
                    </a:cubicBezTo>
                    <a:cubicBezTo>
                      <a:pt x="2933" y="2708"/>
                      <a:pt x="2958" y="2708"/>
                      <a:pt x="2983" y="2708"/>
                    </a:cubicBezTo>
                    <a:cubicBezTo>
                      <a:pt x="2983" y="2683"/>
                      <a:pt x="3008" y="2658"/>
                      <a:pt x="2983" y="2658"/>
                    </a:cubicBezTo>
                    <a:cubicBezTo>
                      <a:pt x="2933" y="2557"/>
                      <a:pt x="2883" y="2482"/>
                      <a:pt x="2833" y="2382"/>
                    </a:cubicBezTo>
                    <a:cubicBezTo>
                      <a:pt x="2807" y="2332"/>
                      <a:pt x="2757" y="2257"/>
                      <a:pt x="2732" y="2206"/>
                    </a:cubicBezTo>
                    <a:cubicBezTo>
                      <a:pt x="2782" y="2206"/>
                      <a:pt x="2833" y="2232"/>
                      <a:pt x="2883" y="2257"/>
                    </a:cubicBezTo>
                    <a:cubicBezTo>
                      <a:pt x="2958" y="2257"/>
                      <a:pt x="3008" y="2282"/>
                      <a:pt x="3058" y="2307"/>
                    </a:cubicBezTo>
                    <a:cubicBezTo>
                      <a:pt x="3108" y="2307"/>
                      <a:pt x="3158" y="2332"/>
                      <a:pt x="3208" y="2332"/>
                    </a:cubicBezTo>
                    <a:cubicBezTo>
                      <a:pt x="3259" y="2357"/>
                      <a:pt x="3284" y="2332"/>
                      <a:pt x="3309" y="2307"/>
                    </a:cubicBezTo>
                    <a:cubicBezTo>
                      <a:pt x="3309" y="2282"/>
                      <a:pt x="3309" y="2232"/>
                      <a:pt x="3284" y="2206"/>
                    </a:cubicBezTo>
                    <a:cubicBezTo>
                      <a:pt x="3208" y="2181"/>
                      <a:pt x="3158" y="2156"/>
                      <a:pt x="3083" y="2131"/>
                    </a:cubicBezTo>
                    <a:cubicBezTo>
                      <a:pt x="3033" y="2131"/>
                      <a:pt x="2958" y="2106"/>
                      <a:pt x="2908" y="2081"/>
                    </a:cubicBezTo>
                    <a:cubicBezTo>
                      <a:pt x="2883" y="2081"/>
                      <a:pt x="2883" y="2081"/>
                      <a:pt x="2858" y="2081"/>
                    </a:cubicBezTo>
                    <a:lnTo>
                      <a:pt x="3008" y="2031"/>
                    </a:lnTo>
                    <a:cubicBezTo>
                      <a:pt x="3133" y="1981"/>
                      <a:pt x="3234" y="1931"/>
                      <a:pt x="3359" y="1881"/>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866;p38"/>
              <p:cNvSpPr/>
              <p:nvPr/>
            </p:nvSpPr>
            <p:spPr>
              <a:xfrm>
                <a:off x="5050275" y="1803900"/>
                <a:ext cx="85250" cy="88375"/>
              </a:xfrm>
              <a:custGeom>
                <a:avLst/>
                <a:gdLst/>
                <a:ahLst/>
                <a:cxnLst/>
                <a:rect l="l" t="t" r="r" b="b"/>
                <a:pathLst>
                  <a:path w="3410" h="3535" extrusionOk="0">
                    <a:moveTo>
                      <a:pt x="1956" y="778"/>
                    </a:move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55" y="1480"/>
                      <a:pt x="1530" y="1354"/>
                      <a:pt x="1505" y="1229"/>
                    </a:cubicBezTo>
                    <a:cubicBezTo>
                      <a:pt x="1480" y="1204"/>
                      <a:pt x="1480" y="1179"/>
                      <a:pt x="1480" y="1154"/>
                    </a:cubicBezTo>
                    <a:lnTo>
                      <a:pt x="1505" y="1154"/>
                    </a:ln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lose/>
                    <a:moveTo>
                      <a:pt x="878" y="1003"/>
                    </a:moveTo>
                    <a:cubicBezTo>
                      <a:pt x="903" y="1003"/>
                      <a:pt x="928" y="1003"/>
                      <a:pt x="953" y="1028"/>
                    </a:cubicBezTo>
                    <a:lnTo>
                      <a:pt x="1053" y="1028"/>
                    </a:lnTo>
                    <a:cubicBezTo>
                      <a:pt x="1079" y="1054"/>
                      <a:pt x="1104" y="1054"/>
                      <a:pt x="1154" y="1079"/>
                    </a:cubicBezTo>
                    <a:cubicBezTo>
                      <a:pt x="1204" y="1079"/>
                      <a:pt x="1254" y="1104"/>
                      <a:pt x="1329" y="1129"/>
                    </a:cubicBezTo>
                    <a:lnTo>
                      <a:pt x="1354" y="1129"/>
                    </a:ln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ubicBezTo>
                      <a:pt x="928" y="1079"/>
                      <a:pt x="903" y="1054"/>
                      <a:pt x="878" y="1003"/>
                    </a:cubicBezTo>
                    <a:close/>
                    <a:moveTo>
                      <a:pt x="2081" y="1304"/>
                    </a:moveTo>
                    <a:cubicBezTo>
                      <a:pt x="2131" y="1329"/>
                      <a:pt x="2156" y="1329"/>
                      <a:pt x="2206" y="1354"/>
                    </a:cubicBezTo>
                    <a:cubicBezTo>
                      <a:pt x="2256" y="1404"/>
                      <a:pt x="2332" y="1429"/>
                      <a:pt x="2382" y="1455"/>
                    </a:cubicBez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lnTo>
                      <a:pt x="2156" y="1856"/>
                    </a:ln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lose/>
                    <a:moveTo>
                      <a:pt x="1053" y="1630"/>
                    </a:move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lnTo>
                      <a:pt x="1003" y="2056"/>
                    </a:lnTo>
                    <a:cubicBezTo>
                      <a:pt x="928" y="2031"/>
                      <a:pt x="878" y="2006"/>
                      <a:pt x="828" y="1981"/>
                    </a:cubicBez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lose/>
                    <a:moveTo>
                      <a:pt x="1655" y="1856"/>
                    </a:moveTo>
                    <a:cubicBezTo>
                      <a:pt x="1805" y="1906"/>
                      <a:pt x="1981" y="1956"/>
                      <a:pt x="2131" y="2031"/>
                    </a:cubicBezTo>
                    <a:lnTo>
                      <a:pt x="2156" y="2031"/>
                    </a:lnTo>
                    <a:cubicBezTo>
                      <a:pt x="2156" y="2056"/>
                      <a:pt x="2156" y="2081"/>
                      <a:pt x="2181" y="2081"/>
                    </a:cubicBezTo>
                    <a:cubicBezTo>
                      <a:pt x="2181" y="2131"/>
                      <a:pt x="2181" y="2181"/>
                      <a:pt x="2206" y="2232"/>
                    </a:cubicBezTo>
                    <a:cubicBezTo>
                      <a:pt x="2206" y="2282"/>
                      <a:pt x="2231" y="2357"/>
                      <a:pt x="2256" y="2407"/>
                    </a:cubicBezTo>
                    <a:cubicBezTo>
                      <a:pt x="2256" y="2432"/>
                      <a:pt x="2256" y="2482"/>
                      <a:pt x="2282" y="2507"/>
                    </a:cubicBezTo>
                    <a:lnTo>
                      <a:pt x="2231" y="2507"/>
                    </a:lnTo>
                    <a:cubicBezTo>
                      <a:pt x="2206" y="2507"/>
                      <a:pt x="2181" y="2482"/>
                      <a:pt x="2131" y="2482"/>
                    </a:cubicBezTo>
                    <a:cubicBezTo>
                      <a:pt x="2106" y="2482"/>
                      <a:pt x="2081" y="2482"/>
                      <a:pt x="2031" y="2457"/>
                    </a:cubicBezTo>
                    <a:lnTo>
                      <a:pt x="1981" y="2457"/>
                    </a:lnTo>
                    <a:cubicBezTo>
                      <a:pt x="1956" y="2457"/>
                      <a:pt x="1931" y="2432"/>
                      <a:pt x="1931" y="2432"/>
                    </a:cubicBezTo>
                    <a:cubicBezTo>
                      <a:pt x="1881" y="2432"/>
                      <a:pt x="1855" y="2432"/>
                      <a:pt x="1830" y="2407"/>
                    </a:cubicBezTo>
                    <a:lnTo>
                      <a:pt x="1805" y="2407"/>
                    </a:ln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lose/>
                    <a:moveTo>
                      <a:pt x="1530" y="1805"/>
                    </a:move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lose/>
                    <a:moveTo>
                      <a:pt x="1630" y="1"/>
                    </a:move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lnTo>
                      <a:pt x="1204" y="76"/>
                    </a:ln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lnTo>
                      <a:pt x="853" y="377"/>
                    </a:ln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lnTo>
                      <a:pt x="652" y="1379"/>
                    </a:lnTo>
                    <a:cubicBezTo>
                      <a:pt x="652" y="1379"/>
                      <a:pt x="652" y="1354"/>
                      <a:pt x="652" y="1354"/>
                    </a:cubicBezTo>
                    <a:lnTo>
                      <a:pt x="627" y="1354"/>
                    </a:ln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lnTo>
                      <a:pt x="51" y="1179"/>
                    </a:ln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lnTo>
                      <a:pt x="276" y="1730"/>
                    </a:ln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lnTo>
                      <a:pt x="1003" y="2106"/>
                    </a:lnTo>
                    <a:cubicBezTo>
                      <a:pt x="1003" y="2131"/>
                      <a:pt x="978" y="2131"/>
                      <a:pt x="978" y="2156"/>
                    </a:cubicBezTo>
                    <a:cubicBezTo>
                      <a:pt x="928" y="2181"/>
                      <a:pt x="878" y="2232"/>
                      <a:pt x="828" y="2282"/>
                    </a:cubicBezTo>
                    <a:cubicBezTo>
                      <a:pt x="828" y="2307"/>
                      <a:pt x="803" y="2307"/>
                      <a:pt x="778" y="2332"/>
                    </a:cubicBezTo>
                    <a:lnTo>
                      <a:pt x="753" y="2332"/>
                    </a:lnTo>
                    <a:cubicBezTo>
                      <a:pt x="677" y="2307"/>
                      <a:pt x="627" y="2307"/>
                      <a:pt x="552" y="2282"/>
                    </a:cubicBezTo>
                    <a:cubicBezTo>
                      <a:pt x="477" y="2282"/>
                      <a:pt x="402" y="2282"/>
                      <a:pt x="352" y="2257"/>
                    </a:cubicBezTo>
                    <a:lnTo>
                      <a:pt x="276" y="2257"/>
                    </a:ln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14" y="2820"/>
                      <a:pt x="320" y="2827"/>
                      <a:pt x="327" y="2827"/>
                    </a:cubicBezTo>
                    <a:cubicBezTo>
                      <a:pt x="333" y="2827"/>
                      <a:pt x="339" y="2820"/>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lnTo>
                      <a:pt x="1053" y="2206"/>
                    </a:ln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708"/>
                      <a:pt x="1254" y="2708"/>
                      <a:pt x="1254" y="2733"/>
                    </a:cubicBezTo>
                    <a:lnTo>
                      <a:pt x="1304" y="2733"/>
                    </a:ln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19" y="3317"/>
                      <a:pt x="1532" y="3320"/>
                      <a:pt x="1543" y="3320"/>
                    </a:cubicBezTo>
                    <a:cubicBezTo>
                      <a:pt x="1569" y="3320"/>
                      <a:pt x="1587" y="3302"/>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lnTo>
                      <a:pt x="1881" y="2908"/>
                    </a:lnTo>
                    <a:cubicBezTo>
                      <a:pt x="1931" y="2933"/>
                      <a:pt x="2006" y="2958"/>
                      <a:pt x="2056" y="2983"/>
                    </a:cubicBezTo>
                    <a:cubicBezTo>
                      <a:pt x="2131" y="3059"/>
                      <a:pt x="2206" y="3084"/>
                      <a:pt x="2307" y="3134"/>
                    </a:cubicBezTo>
                    <a:cubicBezTo>
                      <a:pt x="2319" y="3146"/>
                      <a:pt x="2332" y="3153"/>
                      <a:pt x="2344" y="3153"/>
                    </a:cubicBezTo>
                    <a:cubicBezTo>
                      <a:pt x="2357" y="3153"/>
                      <a:pt x="2369" y="3146"/>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30" y="2633"/>
                      <a:pt x="1805" y="2557"/>
                      <a:pt x="1780" y="2457"/>
                    </a:cubicBezTo>
                    <a:lnTo>
                      <a:pt x="1780" y="2457"/>
                    </a:ln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lnTo>
                      <a:pt x="2231" y="2582"/>
                    </a:ln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lnTo>
                      <a:pt x="2632" y="2181"/>
                    </a:ln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lnTo>
                      <a:pt x="2733" y="2206"/>
                    </a:ln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lnTo>
                      <a:pt x="2858" y="2081"/>
                    </a:lnTo>
                    <a:cubicBezTo>
                      <a:pt x="2908" y="2056"/>
                      <a:pt x="2958" y="2056"/>
                      <a:pt x="3008" y="2031"/>
                    </a:cubicBezTo>
                    <a:cubicBezTo>
                      <a:pt x="3134" y="1981"/>
                      <a:pt x="3234" y="1931"/>
                      <a:pt x="3359" y="1906"/>
                    </a:cubicBezTo>
                    <a:cubicBezTo>
                      <a:pt x="3384" y="1881"/>
                      <a:pt x="3409" y="1831"/>
                      <a:pt x="3384" y="1805"/>
                    </a:cubicBezTo>
                    <a:cubicBezTo>
                      <a:pt x="3384" y="1780"/>
                      <a:pt x="3384" y="1780"/>
                      <a:pt x="3359" y="1755"/>
                    </a:cubicBezTo>
                    <a:lnTo>
                      <a:pt x="3284" y="1755"/>
                    </a:ln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lnTo>
                      <a:pt x="2357" y="1329"/>
                    </a:lnTo>
                    <a:cubicBezTo>
                      <a:pt x="2307" y="1329"/>
                      <a:pt x="2256" y="1304"/>
                      <a:pt x="2231" y="1279"/>
                    </a:cubicBezTo>
                    <a:cubicBezTo>
                      <a:pt x="2206" y="1279"/>
                      <a:pt x="218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48" y="1186"/>
                      <a:pt x="2960" y="1189"/>
                      <a:pt x="2971" y="1189"/>
                    </a:cubicBezTo>
                    <a:cubicBezTo>
                      <a:pt x="2998" y="1189"/>
                      <a:pt x="3016" y="1172"/>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lnTo>
                      <a:pt x="2382" y="953"/>
                    </a:ln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53"/>
                      <a:pt x="2006" y="653"/>
                      <a:pt x="1981" y="653"/>
                    </a:cubicBezTo>
                    <a:lnTo>
                      <a:pt x="1956" y="653"/>
                    </a:ln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867;p38"/>
              <p:cNvSpPr/>
              <p:nvPr/>
            </p:nvSpPr>
            <p:spPr>
              <a:xfrm>
                <a:off x="5050275" y="1803900"/>
                <a:ext cx="85250" cy="88375"/>
              </a:xfrm>
              <a:custGeom>
                <a:avLst/>
                <a:gdLst/>
                <a:ahLst/>
                <a:cxnLst/>
                <a:rect l="l" t="t" r="r" b="b"/>
                <a:pathLst>
                  <a:path w="3410" h="3535" fill="none" extrusionOk="0">
                    <a:moveTo>
                      <a:pt x="2181" y="2081"/>
                    </a:moveTo>
                    <a:cubicBezTo>
                      <a:pt x="2181" y="2131"/>
                      <a:pt x="2181" y="2181"/>
                      <a:pt x="2206" y="2232"/>
                    </a:cubicBezTo>
                    <a:cubicBezTo>
                      <a:pt x="2206" y="2282"/>
                      <a:pt x="2231" y="2357"/>
                      <a:pt x="2256" y="2407"/>
                    </a:cubicBezTo>
                    <a:cubicBezTo>
                      <a:pt x="2256" y="2432"/>
                      <a:pt x="2256" y="2482"/>
                      <a:pt x="2282" y="2507"/>
                    </a:cubicBezTo>
                    <a:cubicBezTo>
                      <a:pt x="2256" y="2507"/>
                      <a:pt x="2256" y="2507"/>
                      <a:pt x="2231" y="2507"/>
                    </a:cubicBezTo>
                    <a:cubicBezTo>
                      <a:pt x="2206" y="2507"/>
                      <a:pt x="2181" y="2482"/>
                      <a:pt x="2131" y="2482"/>
                    </a:cubicBezTo>
                    <a:cubicBezTo>
                      <a:pt x="2106" y="2482"/>
                      <a:pt x="2081" y="2482"/>
                      <a:pt x="2031" y="2457"/>
                    </a:cubicBezTo>
                    <a:cubicBezTo>
                      <a:pt x="2031" y="2457"/>
                      <a:pt x="2006" y="2457"/>
                      <a:pt x="1981" y="2457"/>
                    </a:cubicBezTo>
                    <a:cubicBezTo>
                      <a:pt x="1956" y="2457"/>
                      <a:pt x="1931" y="2432"/>
                      <a:pt x="1931" y="2432"/>
                    </a:cubicBezTo>
                    <a:cubicBezTo>
                      <a:pt x="1881" y="2432"/>
                      <a:pt x="1855" y="2432"/>
                      <a:pt x="1830" y="2407"/>
                    </a:cubicBezTo>
                    <a:cubicBezTo>
                      <a:pt x="1830" y="2407"/>
                      <a:pt x="1805" y="2407"/>
                      <a:pt x="1805" y="2407"/>
                    </a:cubicBezTo>
                    <a:cubicBezTo>
                      <a:pt x="1780" y="2407"/>
                      <a:pt x="1780" y="2407"/>
                      <a:pt x="1755" y="2382"/>
                    </a:cubicBezTo>
                    <a:cubicBezTo>
                      <a:pt x="1755" y="2382"/>
                      <a:pt x="1755" y="2357"/>
                      <a:pt x="1755" y="2357"/>
                    </a:cubicBezTo>
                    <a:cubicBezTo>
                      <a:pt x="1730" y="2232"/>
                      <a:pt x="1705" y="2106"/>
                      <a:pt x="1680" y="1981"/>
                    </a:cubicBezTo>
                    <a:cubicBezTo>
                      <a:pt x="1655" y="1931"/>
                      <a:pt x="1655" y="1906"/>
                      <a:pt x="1655" y="1856"/>
                    </a:cubicBezTo>
                    <a:cubicBezTo>
                      <a:pt x="1805" y="1906"/>
                      <a:pt x="1981" y="1956"/>
                      <a:pt x="2131" y="2031"/>
                    </a:cubicBezTo>
                    <a:cubicBezTo>
                      <a:pt x="2156" y="2031"/>
                      <a:pt x="2156" y="2031"/>
                      <a:pt x="2156" y="2031"/>
                    </a:cubicBezTo>
                    <a:cubicBezTo>
                      <a:pt x="2156" y="2056"/>
                      <a:pt x="2156" y="2081"/>
                      <a:pt x="2181" y="2081"/>
                    </a:cubicBezTo>
                    <a:close/>
                    <a:moveTo>
                      <a:pt x="1555" y="2432"/>
                    </a:moveTo>
                    <a:cubicBezTo>
                      <a:pt x="1555" y="2457"/>
                      <a:pt x="1555" y="2457"/>
                      <a:pt x="1530" y="2457"/>
                    </a:cubicBezTo>
                    <a:cubicBezTo>
                      <a:pt x="1530" y="2457"/>
                      <a:pt x="1530" y="2482"/>
                      <a:pt x="1505" y="2482"/>
                    </a:cubicBezTo>
                    <a:cubicBezTo>
                      <a:pt x="1505" y="2507"/>
                      <a:pt x="1480" y="2507"/>
                      <a:pt x="1454" y="2532"/>
                    </a:cubicBezTo>
                    <a:cubicBezTo>
                      <a:pt x="1454" y="2532"/>
                      <a:pt x="1429" y="2557"/>
                      <a:pt x="1404" y="2557"/>
                    </a:cubicBezTo>
                    <a:cubicBezTo>
                      <a:pt x="1379" y="2582"/>
                      <a:pt x="1379" y="2607"/>
                      <a:pt x="1354" y="2607"/>
                    </a:cubicBezTo>
                    <a:cubicBezTo>
                      <a:pt x="1329" y="2607"/>
                      <a:pt x="1329" y="2633"/>
                      <a:pt x="1304" y="2633"/>
                    </a:cubicBezTo>
                    <a:cubicBezTo>
                      <a:pt x="1304" y="2633"/>
                      <a:pt x="1304" y="2607"/>
                      <a:pt x="1304" y="2607"/>
                    </a:cubicBezTo>
                    <a:cubicBezTo>
                      <a:pt x="1304" y="2582"/>
                      <a:pt x="1279" y="2557"/>
                      <a:pt x="1279" y="2532"/>
                    </a:cubicBezTo>
                    <a:cubicBezTo>
                      <a:pt x="1279" y="2507"/>
                      <a:pt x="1279" y="2482"/>
                      <a:pt x="1254" y="2457"/>
                    </a:cubicBezTo>
                    <a:cubicBezTo>
                      <a:pt x="1254" y="2432"/>
                      <a:pt x="1254" y="2407"/>
                      <a:pt x="1229" y="2382"/>
                    </a:cubicBezTo>
                    <a:cubicBezTo>
                      <a:pt x="1229" y="2357"/>
                      <a:pt x="1229" y="2332"/>
                      <a:pt x="1204" y="2307"/>
                    </a:cubicBezTo>
                    <a:cubicBezTo>
                      <a:pt x="1204" y="2282"/>
                      <a:pt x="1204" y="2257"/>
                      <a:pt x="1179" y="2232"/>
                    </a:cubicBezTo>
                    <a:cubicBezTo>
                      <a:pt x="1179" y="2181"/>
                      <a:pt x="1154" y="2156"/>
                      <a:pt x="1154" y="2106"/>
                    </a:cubicBezTo>
                    <a:cubicBezTo>
                      <a:pt x="1154" y="2106"/>
                      <a:pt x="1154" y="2106"/>
                      <a:pt x="1154" y="2106"/>
                    </a:cubicBezTo>
                    <a:cubicBezTo>
                      <a:pt x="1154" y="2106"/>
                      <a:pt x="1154" y="2106"/>
                      <a:pt x="1179" y="2081"/>
                    </a:cubicBezTo>
                    <a:cubicBezTo>
                      <a:pt x="1229" y="2056"/>
                      <a:pt x="1279" y="2006"/>
                      <a:pt x="1329" y="1981"/>
                    </a:cubicBezTo>
                    <a:cubicBezTo>
                      <a:pt x="1354" y="1931"/>
                      <a:pt x="1404" y="1881"/>
                      <a:pt x="1454" y="1856"/>
                    </a:cubicBezTo>
                    <a:cubicBezTo>
                      <a:pt x="1480" y="1831"/>
                      <a:pt x="1480" y="1831"/>
                      <a:pt x="1505" y="1805"/>
                    </a:cubicBezTo>
                    <a:cubicBezTo>
                      <a:pt x="1505" y="1805"/>
                      <a:pt x="1530" y="1805"/>
                      <a:pt x="1530" y="1805"/>
                    </a:cubicBezTo>
                    <a:cubicBezTo>
                      <a:pt x="1555" y="1881"/>
                      <a:pt x="1555" y="1931"/>
                      <a:pt x="1580" y="1981"/>
                    </a:cubicBezTo>
                    <a:cubicBezTo>
                      <a:pt x="1605" y="2106"/>
                      <a:pt x="1630" y="2232"/>
                      <a:pt x="1655" y="2357"/>
                    </a:cubicBezTo>
                    <a:cubicBezTo>
                      <a:pt x="1630" y="2357"/>
                      <a:pt x="1630" y="2382"/>
                      <a:pt x="1605" y="2382"/>
                    </a:cubicBezTo>
                    <a:cubicBezTo>
                      <a:pt x="1605" y="2407"/>
                      <a:pt x="1580" y="2407"/>
                      <a:pt x="1555" y="2432"/>
                    </a:cubicBezTo>
                    <a:close/>
                    <a:moveTo>
                      <a:pt x="828" y="1981"/>
                    </a:moveTo>
                    <a:cubicBezTo>
                      <a:pt x="778" y="1981"/>
                      <a:pt x="728" y="1956"/>
                      <a:pt x="677" y="1956"/>
                    </a:cubicBezTo>
                    <a:cubicBezTo>
                      <a:pt x="652" y="1931"/>
                      <a:pt x="652" y="1931"/>
                      <a:pt x="627" y="1931"/>
                    </a:cubicBezTo>
                    <a:cubicBezTo>
                      <a:pt x="652" y="1931"/>
                      <a:pt x="677" y="1906"/>
                      <a:pt x="677" y="1881"/>
                    </a:cubicBezTo>
                    <a:cubicBezTo>
                      <a:pt x="703" y="1881"/>
                      <a:pt x="728" y="1856"/>
                      <a:pt x="728" y="1856"/>
                    </a:cubicBezTo>
                    <a:cubicBezTo>
                      <a:pt x="753" y="1831"/>
                      <a:pt x="778" y="1805"/>
                      <a:pt x="803" y="1805"/>
                    </a:cubicBezTo>
                    <a:cubicBezTo>
                      <a:pt x="853" y="1755"/>
                      <a:pt x="903" y="1730"/>
                      <a:pt x="953" y="1705"/>
                    </a:cubicBezTo>
                    <a:cubicBezTo>
                      <a:pt x="953" y="1705"/>
                      <a:pt x="978" y="1680"/>
                      <a:pt x="1003" y="1680"/>
                    </a:cubicBezTo>
                    <a:cubicBezTo>
                      <a:pt x="1003" y="1655"/>
                      <a:pt x="1028" y="1655"/>
                      <a:pt x="1053" y="1630"/>
                    </a:cubicBezTo>
                    <a:cubicBezTo>
                      <a:pt x="1104" y="1655"/>
                      <a:pt x="1154" y="1680"/>
                      <a:pt x="1229" y="1705"/>
                    </a:cubicBezTo>
                    <a:cubicBezTo>
                      <a:pt x="1279" y="1730"/>
                      <a:pt x="1329" y="1755"/>
                      <a:pt x="1404" y="1755"/>
                    </a:cubicBezTo>
                    <a:cubicBezTo>
                      <a:pt x="1404" y="1755"/>
                      <a:pt x="1404" y="1780"/>
                      <a:pt x="1404" y="1780"/>
                    </a:cubicBezTo>
                    <a:lnTo>
                      <a:pt x="1379" y="1780"/>
                    </a:lnTo>
                    <a:cubicBezTo>
                      <a:pt x="1354" y="1831"/>
                      <a:pt x="1304" y="1856"/>
                      <a:pt x="1254" y="1906"/>
                    </a:cubicBezTo>
                    <a:cubicBezTo>
                      <a:pt x="1204" y="1931"/>
                      <a:pt x="1154" y="1981"/>
                      <a:pt x="1104" y="2031"/>
                    </a:cubicBezTo>
                    <a:cubicBezTo>
                      <a:pt x="1104" y="2031"/>
                      <a:pt x="1079" y="2056"/>
                      <a:pt x="1079" y="2056"/>
                    </a:cubicBezTo>
                    <a:cubicBezTo>
                      <a:pt x="1053" y="2056"/>
                      <a:pt x="1028" y="2056"/>
                      <a:pt x="1003" y="2056"/>
                    </a:cubicBezTo>
                    <a:cubicBezTo>
                      <a:pt x="928" y="2031"/>
                      <a:pt x="878" y="2006"/>
                      <a:pt x="828" y="1981"/>
                    </a:cubicBezTo>
                    <a:close/>
                    <a:moveTo>
                      <a:pt x="928" y="1129"/>
                    </a:moveTo>
                    <a:cubicBezTo>
                      <a:pt x="928" y="1079"/>
                      <a:pt x="903" y="1054"/>
                      <a:pt x="878" y="1003"/>
                    </a:cubicBezTo>
                    <a:cubicBezTo>
                      <a:pt x="878" y="1003"/>
                      <a:pt x="878" y="1003"/>
                      <a:pt x="878" y="1003"/>
                    </a:cubicBezTo>
                    <a:cubicBezTo>
                      <a:pt x="878" y="1003"/>
                      <a:pt x="878" y="1003"/>
                      <a:pt x="878" y="1003"/>
                    </a:cubicBezTo>
                    <a:cubicBezTo>
                      <a:pt x="903" y="1003"/>
                      <a:pt x="928" y="1003"/>
                      <a:pt x="953" y="1028"/>
                    </a:cubicBezTo>
                    <a:cubicBezTo>
                      <a:pt x="1003" y="1028"/>
                      <a:pt x="1028" y="1028"/>
                      <a:pt x="1053" y="1028"/>
                    </a:cubicBezTo>
                    <a:cubicBezTo>
                      <a:pt x="1079" y="1054"/>
                      <a:pt x="1104" y="1054"/>
                      <a:pt x="1154" y="1079"/>
                    </a:cubicBezTo>
                    <a:cubicBezTo>
                      <a:pt x="1204" y="1079"/>
                      <a:pt x="1254" y="1104"/>
                      <a:pt x="1329" y="1129"/>
                    </a:cubicBezTo>
                    <a:cubicBezTo>
                      <a:pt x="1329" y="1129"/>
                      <a:pt x="1354" y="1129"/>
                      <a:pt x="1354" y="1129"/>
                    </a:cubicBezTo>
                    <a:cubicBezTo>
                      <a:pt x="1379" y="1154"/>
                      <a:pt x="1379" y="1204"/>
                      <a:pt x="1379" y="1229"/>
                    </a:cubicBezTo>
                    <a:cubicBezTo>
                      <a:pt x="1429" y="1354"/>
                      <a:pt x="1454" y="1480"/>
                      <a:pt x="1480" y="1605"/>
                    </a:cubicBezTo>
                    <a:cubicBezTo>
                      <a:pt x="1480" y="1630"/>
                      <a:pt x="1505" y="1655"/>
                      <a:pt x="1505" y="1655"/>
                    </a:cubicBezTo>
                    <a:cubicBezTo>
                      <a:pt x="1454" y="1655"/>
                      <a:pt x="1429" y="1630"/>
                      <a:pt x="1404" y="1630"/>
                    </a:cubicBezTo>
                    <a:cubicBezTo>
                      <a:pt x="1304" y="1605"/>
                      <a:pt x="1204" y="1555"/>
                      <a:pt x="1079" y="1530"/>
                    </a:cubicBezTo>
                    <a:cubicBezTo>
                      <a:pt x="1079" y="1505"/>
                      <a:pt x="1079" y="1505"/>
                      <a:pt x="1079" y="1480"/>
                    </a:cubicBezTo>
                    <a:cubicBezTo>
                      <a:pt x="1053" y="1455"/>
                      <a:pt x="1053" y="1455"/>
                      <a:pt x="1053" y="1429"/>
                    </a:cubicBezTo>
                    <a:cubicBezTo>
                      <a:pt x="1028" y="1379"/>
                      <a:pt x="1003" y="1329"/>
                      <a:pt x="978" y="1254"/>
                    </a:cubicBezTo>
                    <a:cubicBezTo>
                      <a:pt x="953" y="1229"/>
                      <a:pt x="953" y="1179"/>
                      <a:pt x="928" y="1129"/>
                    </a:cubicBezTo>
                    <a:close/>
                    <a:moveTo>
                      <a:pt x="1505" y="1154"/>
                    </a:moveTo>
                    <a:cubicBezTo>
                      <a:pt x="1530" y="1129"/>
                      <a:pt x="1555" y="1129"/>
                      <a:pt x="1580" y="1104"/>
                    </a:cubicBezTo>
                    <a:cubicBezTo>
                      <a:pt x="1630" y="1079"/>
                      <a:pt x="1655" y="1054"/>
                      <a:pt x="1680" y="1003"/>
                    </a:cubicBezTo>
                    <a:cubicBezTo>
                      <a:pt x="1705" y="1003"/>
                      <a:pt x="1730" y="978"/>
                      <a:pt x="1755" y="953"/>
                    </a:cubicBezTo>
                    <a:cubicBezTo>
                      <a:pt x="1780" y="953"/>
                      <a:pt x="1805" y="928"/>
                      <a:pt x="1830" y="903"/>
                    </a:cubicBezTo>
                    <a:cubicBezTo>
                      <a:pt x="1855" y="853"/>
                      <a:pt x="1906" y="828"/>
                      <a:pt x="1956" y="803"/>
                    </a:cubicBezTo>
                    <a:cubicBezTo>
                      <a:pt x="1956" y="803"/>
                      <a:pt x="1956" y="778"/>
                      <a:pt x="1956" y="778"/>
                    </a:cubicBezTo>
                    <a:cubicBezTo>
                      <a:pt x="1956" y="803"/>
                      <a:pt x="1981" y="828"/>
                      <a:pt x="1981" y="853"/>
                    </a:cubicBezTo>
                    <a:cubicBezTo>
                      <a:pt x="1981" y="903"/>
                      <a:pt x="2006" y="953"/>
                      <a:pt x="2006" y="1003"/>
                    </a:cubicBezTo>
                    <a:cubicBezTo>
                      <a:pt x="2031" y="1054"/>
                      <a:pt x="2031" y="1104"/>
                      <a:pt x="2056" y="1154"/>
                    </a:cubicBezTo>
                    <a:cubicBezTo>
                      <a:pt x="2056" y="1179"/>
                      <a:pt x="2056" y="1204"/>
                      <a:pt x="2056" y="1229"/>
                    </a:cubicBezTo>
                    <a:cubicBezTo>
                      <a:pt x="2031" y="1254"/>
                      <a:pt x="2006" y="1279"/>
                      <a:pt x="1981" y="1304"/>
                    </a:cubicBezTo>
                    <a:cubicBezTo>
                      <a:pt x="1931" y="1329"/>
                      <a:pt x="1881" y="1379"/>
                      <a:pt x="1830" y="1404"/>
                    </a:cubicBezTo>
                    <a:cubicBezTo>
                      <a:pt x="1780" y="1455"/>
                      <a:pt x="1730" y="1480"/>
                      <a:pt x="1680" y="1530"/>
                    </a:cubicBezTo>
                    <a:cubicBezTo>
                      <a:pt x="1655" y="1555"/>
                      <a:pt x="1630" y="1580"/>
                      <a:pt x="1580" y="1605"/>
                    </a:cubicBezTo>
                    <a:cubicBezTo>
                      <a:pt x="1580" y="1605"/>
                      <a:pt x="1580" y="1605"/>
                      <a:pt x="1580" y="1605"/>
                    </a:cubicBezTo>
                    <a:cubicBezTo>
                      <a:pt x="1555" y="1480"/>
                      <a:pt x="1530" y="1354"/>
                      <a:pt x="1505" y="1229"/>
                    </a:cubicBezTo>
                    <a:cubicBezTo>
                      <a:pt x="1480" y="1204"/>
                      <a:pt x="1480" y="1179"/>
                      <a:pt x="1480" y="1154"/>
                    </a:cubicBezTo>
                    <a:cubicBezTo>
                      <a:pt x="1480" y="1154"/>
                      <a:pt x="1505" y="1154"/>
                      <a:pt x="1505" y="1154"/>
                    </a:cubicBezTo>
                    <a:close/>
                    <a:moveTo>
                      <a:pt x="2382" y="1455"/>
                    </a:moveTo>
                    <a:cubicBezTo>
                      <a:pt x="2482" y="1505"/>
                      <a:pt x="2582" y="1530"/>
                      <a:pt x="2683" y="1580"/>
                    </a:cubicBezTo>
                    <a:cubicBezTo>
                      <a:pt x="2657" y="1580"/>
                      <a:pt x="2657" y="1580"/>
                      <a:pt x="2632" y="1605"/>
                    </a:cubicBezTo>
                    <a:cubicBezTo>
                      <a:pt x="2607" y="1630"/>
                      <a:pt x="2557" y="1655"/>
                      <a:pt x="2507" y="1680"/>
                    </a:cubicBezTo>
                    <a:cubicBezTo>
                      <a:pt x="2457" y="1705"/>
                      <a:pt x="2407" y="1730"/>
                      <a:pt x="2382" y="1755"/>
                    </a:cubicBezTo>
                    <a:cubicBezTo>
                      <a:pt x="2332" y="1780"/>
                      <a:pt x="2282" y="1805"/>
                      <a:pt x="2256" y="1805"/>
                    </a:cubicBezTo>
                    <a:cubicBezTo>
                      <a:pt x="2231" y="1831"/>
                      <a:pt x="2231" y="1831"/>
                      <a:pt x="2206" y="1831"/>
                    </a:cubicBezTo>
                    <a:cubicBezTo>
                      <a:pt x="2206" y="1856"/>
                      <a:pt x="2181" y="1856"/>
                      <a:pt x="2181" y="1856"/>
                    </a:cubicBezTo>
                    <a:cubicBezTo>
                      <a:pt x="2156" y="1856"/>
                      <a:pt x="2156" y="1856"/>
                      <a:pt x="2156" y="1856"/>
                    </a:cubicBezTo>
                    <a:cubicBezTo>
                      <a:pt x="2081" y="1831"/>
                      <a:pt x="2006" y="1805"/>
                      <a:pt x="1956" y="1805"/>
                    </a:cubicBezTo>
                    <a:cubicBezTo>
                      <a:pt x="1881" y="1780"/>
                      <a:pt x="1830" y="1755"/>
                      <a:pt x="1755" y="1730"/>
                    </a:cubicBezTo>
                    <a:cubicBezTo>
                      <a:pt x="1705" y="1730"/>
                      <a:pt x="1680" y="1705"/>
                      <a:pt x="1630" y="1705"/>
                    </a:cubicBezTo>
                    <a:cubicBezTo>
                      <a:pt x="1655" y="1655"/>
                      <a:pt x="1705" y="1630"/>
                      <a:pt x="1730" y="1605"/>
                    </a:cubicBezTo>
                    <a:cubicBezTo>
                      <a:pt x="1780" y="1555"/>
                      <a:pt x="1830" y="1505"/>
                      <a:pt x="1881" y="1455"/>
                    </a:cubicBezTo>
                    <a:cubicBezTo>
                      <a:pt x="1931" y="1429"/>
                      <a:pt x="1981" y="1379"/>
                      <a:pt x="2006" y="1354"/>
                    </a:cubicBezTo>
                    <a:cubicBezTo>
                      <a:pt x="2031" y="1329"/>
                      <a:pt x="2056" y="1304"/>
                      <a:pt x="2081" y="1304"/>
                    </a:cubicBezTo>
                    <a:cubicBezTo>
                      <a:pt x="2131" y="1329"/>
                      <a:pt x="2156" y="1329"/>
                      <a:pt x="2206" y="1354"/>
                    </a:cubicBezTo>
                    <a:cubicBezTo>
                      <a:pt x="2256" y="1404"/>
                      <a:pt x="2332" y="1429"/>
                      <a:pt x="2382" y="1455"/>
                    </a:cubicBezTo>
                    <a:close/>
                    <a:moveTo>
                      <a:pt x="2708" y="1580"/>
                    </a:moveTo>
                    <a:lnTo>
                      <a:pt x="2708" y="1580"/>
                    </a:lnTo>
                    <a:cubicBezTo>
                      <a:pt x="2708" y="1580"/>
                      <a:pt x="2708" y="1580"/>
                      <a:pt x="2708" y="1580"/>
                    </a:cubicBezTo>
                    <a:cubicBezTo>
                      <a:pt x="2708" y="1580"/>
                      <a:pt x="2708" y="1580"/>
                      <a:pt x="2708" y="1580"/>
                    </a:cubicBezTo>
                    <a:close/>
                    <a:moveTo>
                      <a:pt x="3384" y="1805"/>
                    </a:moveTo>
                    <a:cubicBezTo>
                      <a:pt x="3384" y="1780"/>
                      <a:pt x="3384" y="1780"/>
                      <a:pt x="3359" y="1755"/>
                    </a:cubicBezTo>
                    <a:cubicBezTo>
                      <a:pt x="3334" y="1755"/>
                      <a:pt x="3334" y="1755"/>
                      <a:pt x="3309" y="1755"/>
                    </a:cubicBezTo>
                    <a:cubicBezTo>
                      <a:pt x="3309" y="1755"/>
                      <a:pt x="3309" y="1755"/>
                      <a:pt x="3284" y="1755"/>
                    </a:cubicBezTo>
                    <a:cubicBezTo>
                      <a:pt x="3184" y="1780"/>
                      <a:pt x="3084" y="1831"/>
                      <a:pt x="2958" y="1856"/>
                    </a:cubicBezTo>
                    <a:cubicBezTo>
                      <a:pt x="2858" y="1906"/>
                      <a:pt x="2758" y="1956"/>
                      <a:pt x="2632" y="1981"/>
                    </a:cubicBezTo>
                    <a:cubicBezTo>
                      <a:pt x="2632" y="1981"/>
                      <a:pt x="2632" y="1981"/>
                      <a:pt x="2607" y="2006"/>
                    </a:cubicBezTo>
                    <a:cubicBezTo>
                      <a:pt x="2582" y="1981"/>
                      <a:pt x="2557" y="1981"/>
                      <a:pt x="2532" y="1956"/>
                    </a:cubicBezTo>
                    <a:cubicBezTo>
                      <a:pt x="2457" y="1956"/>
                      <a:pt x="2382" y="1931"/>
                      <a:pt x="2307" y="1906"/>
                    </a:cubicBezTo>
                    <a:cubicBezTo>
                      <a:pt x="2332" y="1881"/>
                      <a:pt x="2357" y="1881"/>
                      <a:pt x="2382" y="1856"/>
                    </a:cubicBezTo>
                    <a:cubicBezTo>
                      <a:pt x="2432" y="1831"/>
                      <a:pt x="2457" y="1805"/>
                      <a:pt x="2507" y="1805"/>
                    </a:cubicBezTo>
                    <a:cubicBezTo>
                      <a:pt x="2557" y="1780"/>
                      <a:pt x="2607" y="1755"/>
                      <a:pt x="2632" y="1730"/>
                    </a:cubicBezTo>
                    <a:cubicBezTo>
                      <a:pt x="2683" y="1705"/>
                      <a:pt x="2708" y="1680"/>
                      <a:pt x="2758" y="1655"/>
                    </a:cubicBezTo>
                    <a:cubicBezTo>
                      <a:pt x="2758" y="1630"/>
                      <a:pt x="2783" y="1630"/>
                      <a:pt x="2783" y="1630"/>
                    </a:cubicBezTo>
                    <a:cubicBezTo>
                      <a:pt x="2808" y="1605"/>
                      <a:pt x="2833" y="1580"/>
                      <a:pt x="2808" y="1530"/>
                    </a:cubicBezTo>
                    <a:cubicBezTo>
                      <a:pt x="2783" y="1505"/>
                      <a:pt x="2758" y="1505"/>
                      <a:pt x="2733" y="1480"/>
                    </a:cubicBezTo>
                    <a:cubicBezTo>
                      <a:pt x="2708" y="1480"/>
                      <a:pt x="2657" y="1455"/>
                      <a:pt x="2607" y="1429"/>
                    </a:cubicBezTo>
                    <a:cubicBezTo>
                      <a:pt x="2557" y="1429"/>
                      <a:pt x="2507" y="1404"/>
                      <a:pt x="2457" y="1379"/>
                    </a:cubicBezTo>
                    <a:cubicBezTo>
                      <a:pt x="2432" y="1379"/>
                      <a:pt x="2382" y="1354"/>
                      <a:pt x="2332" y="1329"/>
                    </a:cubicBezTo>
                    <a:cubicBezTo>
                      <a:pt x="2357" y="1329"/>
                      <a:pt x="2357" y="1329"/>
                      <a:pt x="2357" y="1329"/>
                    </a:cubicBezTo>
                    <a:cubicBezTo>
                      <a:pt x="2307" y="1329"/>
                      <a:pt x="2256" y="1304"/>
                      <a:pt x="2231" y="1279"/>
                    </a:cubicBezTo>
                    <a:cubicBezTo>
                      <a:pt x="2206" y="1279"/>
                      <a:pt x="2181" y="1254"/>
                      <a:pt x="2131" y="1254"/>
                    </a:cubicBezTo>
                    <a:cubicBezTo>
                      <a:pt x="2131" y="1254"/>
                      <a:pt x="2131" y="1254"/>
                      <a:pt x="2131" y="1254"/>
                    </a:cubicBezTo>
                    <a:cubicBezTo>
                      <a:pt x="2156" y="1229"/>
                      <a:pt x="2156" y="1229"/>
                      <a:pt x="2181" y="1229"/>
                    </a:cubicBezTo>
                    <a:cubicBezTo>
                      <a:pt x="2206" y="1179"/>
                      <a:pt x="2256" y="1129"/>
                      <a:pt x="2307" y="1104"/>
                    </a:cubicBezTo>
                    <a:cubicBezTo>
                      <a:pt x="2332" y="1079"/>
                      <a:pt x="2382" y="1054"/>
                      <a:pt x="2407" y="1028"/>
                    </a:cubicBezTo>
                    <a:cubicBezTo>
                      <a:pt x="2407" y="1028"/>
                      <a:pt x="2432" y="1054"/>
                      <a:pt x="2432" y="1054"/>
                    </a:cubicBezTo>
                    <a:cubicBezTo>
                      <a:pt x="2507" y="1079"/>
                      <a:pt x="2607" y="1104"/>
                      <a:pt x="2683" y="1129"/>
                    </a:cubicBezTo>
                    <a:cubicBezTo>
                      <a:pt x="2758" y="1129"/>
                      <a:pt x="2858" y="1154"/>
                      <a:pt x="2933" y="1179"/>
                    </a:cubicBezTo>
                    <a:cubicBezTo>
                      <a:pt x="2983" y="1204"/>
                      <a:pt x="3008" y="1179"/>
                      <a:pt x="3033" y="1154"/>
                    </a:cubicBezTo>
                    <a:cubicBezTo>
                      <a:pt x="3033" y="1104"/>
                      <a:pt x="3008" y="1079"/>
                      <a:pt x="2983" y="1054"/>
                    </a:cubicBezTo>
                    <a:cubicBezTo>
                      <a:pt x="2908" y="1028"/>
                      <a:pt x="2808" y="1003"/>
                      <a:pt x="2733" y="978"/>
                    </a:cubicBezTo>
                    <a:cubicBezTo>
                      <a:pt x="2657" y="953"/>
                      <a:pt x="2582" y="953"/>
                      <a:pt x="2532" y="928"/>
                    </a:cubicBezTo>
                    <a:cubicBezTo>
                      <a:pt x="2557" y="903"/>
                      <a:pt x="2582" y="903"/>
                      <a:pt x="2582" y="878"/>
                    </a:cubicBezTo>
                    <a:cubicBezTo>
                      <a:pt x="2607" y="853"/>
                      <a:pt x="2632" y="828"/>
                      <a:pt x="2657" y="828"/>
                    </a:cubicBezTo>
                    <a:cubicBezTo>
                      <a:pt x="2683" y="803"/>
                      <a:pt x="2708" y="778"/>
                      <a:pt x="2733" y="753"/>
                    </a:cubicBezTo>
                    <a:cubicBezTo>
                      <a:pt x="2783" y="728"/>
                      <a:pt x="2808" y="703"/>
                      <a:pt x="2858" y="653"/>
                    </a:cubicBezTo>
                    <a:cubicBezTo>
                      <a:pt x="2883" y="653"/>
                      <a:pt x="2883" y="627"/>
                      <a:pt x="2858" y="602"/>
                    </a:cubicBezTo>
                    <a:cubicBezTo>
                      <a:pt x="2858" y="602"/>
                      <a:pt x="2833" y="577"/>
                      <a:pt x="2833" y="577"/>
                    </a:cubicBezTo>
                    <a:cubicBezTo>
                      <a:pt x="2808" y="577"/>
                      <a:pt x="2808" y="577"/>
                      <a:pt x="2808" y="602"/>
                    </a:cubicBezTo>
                    <a:cubicBezTo>
                      <a:pt x="2758" y="627"/>
                      <a:pt x="2708" y="678"/>
                      <a:pt x="2683" y="703"/>
                    </a:cubicBezTo>
                    <a:cubicBezTo>
                      <a:pt x="2632" y="728"/>
                      <a:pt x="2582" y="778"/>
                      <a:pt x="2532" y="828"/>
                    </a:cubicBezTo>
                    <a:cubicBezTo>
                      <a:pt x="2532" y="828"/>
                      <a:pt x="2532" y="828"/>
                      <a:pt x="2507" y="853"/>
                    </a:cubicBezTo>
                    <a:cubicBezTo>
                      <a:pt x="2507" y="803"/>
                      <a:pt x="2507" y="753"/>
                      <a:pt x="2507" y="728"/>
                    </a:cubicBezTo>
                    <a:cubicBezTo>
                      <a:pt x="2507" y="627"/>
                      <a:pt x="2507" y="527"/>
                      <a:pt x="2507" y="452"/>
                    </a:cubicBezTo>
                    <a:cubicBezTo>
                      <a:pt x="2507" y="402"/>
                      <a:pt x="2482" y="377"/>
                      <a:pt x="2457" y="377"/>
                    </a:cubicBezTo>
                    <a:cubicBezTo>
                      <a:pt x="2407" y="377"/>
                      <a:pt x="2382" y="402"/>
                      <a:pt x="2382" y="452"/>
                    </a:cubicBezTo>
                    <a:cubicBezTo>
                      <a:pt x="2382" y="527"/>
                      <a:pt x="2382" y="627"/>
                      <a:pt x="2382" y="703"/>
                    </a:cubicBezTo>
                    <a:cubicBezTo>
                      <a:pt x="2382" y="778"/>
                      <a:pt x="2357" y="878"/>
                      <a:pt x="2357" y="953"/>
                    </a:cubicBezTo>
                    <a:cubicBezTo>
                      <a:pt x="2357" y="953"/>
                      <a:pt x="2382" y="953"/>
                      <a:pt x="2382" y="953"/>
                    </a:cubicBezTo>
                    <a:cubicBezTo>
                      <a:pt x="2332" y="1003"/>
                      <a:pt x="2307" y="1028"/>
                      <a:pt x="2256" y="1054"/>
                    </a:cubicBezTo>
                    <a:cubicBezTo>
                      <a:pt x="2231" y="1104"/>
                      <a:pt x="2181" y="1129"/>
                      <a:pt x="2131" y="1154"/>
                    </a:cubicBezTo>
                    <a:cubicBezTo>
                      <a:pt x="2131" y="1154"/>
                      <a:pt x="2131" y="1154"/>
                      <a:pt x="2131" y="1129"/>
                    </a:cubicBezTo>
                    <a:cubicBezTo>
                      <a:pt x="2106" y="1079"/>
                      <a:pt x="2106" y="1028"/>
                      <a:pt x="2106" y="978"/>
                    </a:cubicBezTo>
                    <a:cubicBezTo>
                      <a:pt x="2081" y="928"/>
                      <a:pt x="2081" y="878"/>
                      <a:pt x="2056" y="828"/>
                    </a:cubicBezTo>
                    <a:cubicBezTo>
                      <a:pt x="2056" y="803"/>
                      <a:pt x="2056" y="778"/>
                      <a:pt x="2056" y="753"/>
                    </a:cubicBezTo>
                    <a:cubicBezTo>
                      <a:pt x="2056" y="753"/>
                      <a:pt x="2056" y="728"/>
                      <a:pt x="2031" y="703"/>
                    </a:cubicBezTo>
                    <a:cubicBezTo>
                      <a:pt x="2031" y="703"/>
                      <a:pt x="2031" y="703"/>
                      <a:pt x="2031" y="678"/>
                    </a:cubicBezTo>
                    <a:cubicBezTo>
                      <a:pt x="2031" y="678"/>
                      <a:pt x="2031" y="678"/>
                      <a:pt x="2031" y="678"/>
                    </a:cubicBezTo>
                    <a:cubicBezTo>
                      <a:pt x="2031" y="653"/>
                      <a:pt x="2006" y="653"/>
                      <a:pt x="1981" y="653"/>
                    </a:cubicBezTo>
                    <a:cubicBezTo>
                      <a:pt x="1981" y="653"/>
                      <a:pt x="1956" y="653"/>
                      <a:pt x="1956" y="653"/>
                    </a:cubicBezTo>
                    <a:cubicBezTo>
                      <a:pt x="1931" y="678"/>
                      <a:pt x="1906" y="678"/>
                      <a:pt x="1881" y="703"/>
                    </a:cubicBezTo>
                    <a:cubicBezTo>
                      <a:pt x="1855" y="728"/>
                      <a:pt x="1830" y="753"/>
                      <a:pt x="1805" y="778"/>
                    </a:cubicBezTo>
                    <a:cubicBezTo>
                      <a:pt x="1780" y="778"/>
                      <a:pt x="1755" y="803"/>
                      <a:pt x="1730" y="828"/>
                    </a:cubicBezTo>
                    <a:cubicBezTo>
                      <a:pt x="1705" y="853"/>
                      <a:pt x="1680" y="878"/>
                      <a:pt x="1655" y="903"/>
                    </a:cubicBezTo>
                    <a:cubicBezTo>
                      <a:pt x="1630" y="928"/>
                      <a:pt x="1605" y="953"/>
                      <a:pt x="1605" y="953"/>
                    </a:cubicBezTo>
                    <a:cubicBezTo>
                      <a:pt x="1580" y="978"/>
                      <a:pt x="1555" y="1003"/>
                      <a:pt x="1555" y="1003"/>
                    </a:cubicBezTo>
                    <a:cubicBezTo>
                      <a:pt x="1530" y="1054"/>
                      <a:pt x="1480" y="1079"/>
                      <a:pt x="1454" y="1104"/>
                    </a:cubicBezTo>
                    <a:cubicBezTo>
                      <a:pt x="1454" y="1079"/>
                      <a:pt x="1454" y="1054"/>
                      <a:pt x="1454" y="1028"/>
                    </a:cubicBezTo>
                    <a:cubicBezTo>
                      <a:pt x="1429" y="978"/>
                      <a:pt x="1429" y="903"/>
                      <a:pt x="1404" y="853"/>
                    </a:cubicBezTo>
                    <a:cubicBezTo>
                      <a:pt x="1404" y="828"/>
                      <a:pt x="1404" y="803"/>
                      <a:pt x="1404" y="778"/>
                    </a:cubicBezTo>
                    <a:cubicBezTo>
                      <a:pt x="1404" y="753"/>
                      <a:pt x="1404" y="753"/>
                      <a:pt x="1429" y="753"/>
                    </a:cubicBezTo>
                    <a:cubicBezTo>
                      <a:pt x="1454" y="703"/>
                      <a:pt x="1480" y="653"/>
                      <a:pt x="1505" y="602"/>
                    </a:cubicBezTo>
                    <a:cubicBezTo>
                      <a:pt x="1530" y="552"/>
                      <a:pt x="1555" y="477"/>
                      <a:pt x="1580" y="427"/>
                    </a:cubicBezTo>
                    <a:cubicBezTo>
                      <a:pt x="1605" y="377"/>
                      <a:pt x="1605" y="302"/>
                      <a:pt x="1630" y="252"/>
                    </a:cubicBezTo>
                    <a:cubicBezTo>
                      <a:pt x="1655" y="201"/>
                      <a:pt x="1680" y="126"/>
                      <a:pt x="1705" y="76"/>
                    </a:cubicBezTo>
                    <a:cubicBezTo>
                      <a:pt x="1705" y="51"/>
                      <a:pt x="1705" y="26"/>
                      <a:pt x="1655" y="1"/>
                    </a:cubicBezTo>
                    <a:cubicBezTo>
                      <a:pt x="1655" y="1"/>
                      <a:pt x="1655" y="1"/>
                      <a:pt x="1655" y="1"/>
                    </a:cubicBezTo>
                    <a:cubicBezTo>
                      <a:pt x="1630" y="1"/>
                      <a:pt x="1630" y="1"/>
                      <a:pt x="1630" y="1"/>
                    </a:cubicBezTo>
                    <a:cubicBezTo>
                      <a:pt x="1605" y="26"/>
                      <a:pt x="1605" y="26"/>
                      <a:pt x="1605" y="51"/>
                    </a:cubicBezTo>
                    <a:cubicBezTo>
                      <a:pt x="1530" y="176"/>
                      <a:pt x="1480" y="302"/>
                      <a:pt x="1429" y="452"/>
                    </a:cubicBezTo>
                    <a:cubicBezTo>
                      <a:pt x="1404" y="477"/>
                      <a:pt x="1379" y="527"/>
                      <a:pt x="1379" y="552"/>
                    </a:cubicBezTo>
                    <a:cubicBezTo>
                      <a:pt x="1354" y="527"/>
                      <a:pt x="1354" y="502"/>
                      <a:pt x="1354" y="477"/>
                    </a:cubicBezTo>
                    <a:cubicBezTo>
                      <a:pt x="1354" y="427"/>
                      <a:pt x="1329" y="352"/>
                      <a:pt x="1329" y="302"/>
                    </a:cubicBezTo>
                    <a:cubicBezTo>
                      <a:pt x="1304" y="252"/>
                      <a:pt x="1279" y="176"/>
                      <a:pt x="1279" y="101"/>
                    </a:cubicBezTo>
                    <a:cubicBezTo>
                      <a:pt x="1279" y="76"/>
                      <a:pt x="1254" y="76"/>
                      <a:pt x="1229" y="76"/>
                    </a:cubicBezTo>
                    <a:cubicBezTo>
                      <a:pt x="1204" y="76"/>
                      <a:pt x="1204" y="76"/>
                      <a:pt x="1204" y="76"/>
                    </a:cubicBezTo>
                    <a:cubicBezTo>
                      <a:pt x="1179" y="76"/>
                      <a:pt x="1154" y="101"/>
                      <a:pt x="1154" y="151"/>
                    </a:cubicBezTo>
                    <a:cubicBezTo>
                      <a:pt x="1179" y="201"/>
                      <a:pt x="1179" y="252"/>
                      <a:pt x="1204" y="327"/>
                    </a:cubicBezTo>
                    <a:cubicBezTo>
                      <a:pt x="1204" y="377"/>
                      <a:pt x="1229" y="427"/>
                      <a:pt x="1229" y="502"/>
                    </a:cubicBezTo>
                    <a:cubicBezTo>
                      <a:pt x="1254" y="527"/>
                      <a:pt x="1254" y="552"/>
                      <a:pt x="1254" y="577"/>
                    </a:cubicBezTo>
                    <a:cubicBezTo>
                      <a:pt x="1229" y="552"/>
                      <a:pt x="1179" y="527"/>
                      <a:pt x="1154" y="527"/>
                    </a:cubicBezTo>
                    <a:cubicBezTo>
                      <a:pt x="1104" y="502"/>
                      <a:pt x="1079" y="477"/>
                      <a:pt x="1028" y="452"/>
                    </a:cubicBezTo>
                    <a:cubicBezTo>
                      <a:pt x="978" y="452"/>
                      <a:pt x="928" y="402"/>
                      <a:pt x="903" y="377"/>
                    </a:cubicBezTo>
                    <a:cubicBezTo>
                      <a:pt x="878" y="377"/>
                      <a:pt x="878" y="377"/>
                      <a:pt x="853" y="377"/>
                    </a:cubicBezTo>
                    <a:cubicBezTo>
                      <a:pt x="853" y="377"/>
                      <a:pt x="828" y="377"/>
                      <a:pt x="803" y="402"/>
                    </a:cubicBezTo>
                    <a:cubicBezTo>
                      <a:pt x="778" y="427"/>
                      <a:pt x="803" y="477"/>
                      <a:pt x="828" y="502"/>
                    </a:cubicBezTo>
                    <a:cubicBezTo>
                      <a:pt x="878" y="527"/>
                      <a:pt x="903" y="552"/>
                      <a:pt x="953" y="577"/>
                    </a:cubicBezTo>
                    <a:cubicBezTo>
                      <a:pt x="1003" y="602"/>
                      <a:pt x="1028" y="627"/>
                      <a:pt x="1079" y="627"/>
                    </a:cubicBezTo>
                    <a:cubicBezTo>
                      <a:pt x="1104" y="653"/>
                      <a:pt x="1154" y="678"/>
                      <a:pt x="1179" y="703"/>
                    </a:cubicBezTo>
                    <a:cubicBezTo>
                      <a:pt x="1229" y="703"/>
                      <a:pt x="1254" y="728"/>
                      <a:pt x="1279" y="753"/>
                    </a:cubicBezTo>
                    <a:cubicBezTo>
                      <a:pt x="1304" y="778"/>
                      <a:pt x="1304" y="803"/>
                      <a:pt x="1304" y="853"/>
                    </a:cubicBezTo>
                    <a:cubicBezTo>
                      <a:pt x="1304" y="903"/>
                      <a:pt x="1329" y="978"/>
                      <a:pt x="1329" y="1028"/>
                    </a:cubicBezTo>
                    <a:cubicBezTo>
                      <a:pt x="1354" y="1054"/>
                      <a:pt x="1354" y="1054"/>
                      <a:pt x="1354" y="1054"/>
                    </a:cubicBezTo>
                    <a:cubicBezTo>
                      <a:pt x="1279" y="1054"/>
                      <a:pt x="1229" y="1028"/>
                      <a:pt x="1179" y="1003"/>
                    </a:cubicBezTo>
                    <a:cubicBezTo>
                      <a:pt x="1129" y="1003"/>
                      <a:pt x="1104" y="978"/>
                      <a:pt x="1079" y="978"/>
                    </a:cubicBezTo>
                    <a:cubicBezTo>
                      <a:pt x="1053" y="978"/>
                      <a:pt x="1028" y="953"/>
                      <a:pt x="978" y="953"/>
                    </a:cubicBezTo>
                    <a:cubicBezTo>
                      <a:pt x="928" y="953"/>
                      <a:pt x="903" y="928"/>
                      <a:pt x="853" y="928"/>
                    </a:cubicBezTo>
                    <a:cubicBezTo>
                      <a:pt x="828" y="903"/>
                      <a:pt x="828" y="903"/>
                      <a:pt x="803" y="903"/>
                    </a:cubicBezTo>
                    <a:cubicBezTo>
                      <a:pt x="803" y="903"/>
                      <a:pt x="803" y="903"/>
                      <a:pt x="803" y="903"/>
                    </a:cubicBezTo>
                    <a:cubicBezTo>
                      <a:pt x="778" y="928"/>
                      <a:pt x="753" y="953"/>
                      <a:pt x="753" y="978"/>
                    </a:cubicBezTo>
                    <a:cubicBezTo>
                      <a:pt x="753" y="1003"/>
                      <a:pt x="778" y="1028"/>
                      <a:pt x="778" y="1054"/>
                    </a:cubicBezTo>
                    <a:cubicBezTo>
                      <a:pt x="778" y="1079"/>
                      <a:pt x="778" y="1079"/>
                      <a:pt x="803" y="1104"/>
                    </a:cubicBezTo>
                    <a:cubicBezTo>
                      <a:pt x="828" y="1154"/>
                      <a:pt x="853" y="1204"/>
                      <a:pt x="878" y="1254"/>
                    </a:cubicBezTo>
                    <a:cubicBezTo>
                      <a:pt x="903" y="1329"/>
                      <a:pt x="928" y="1379"/>
                      <a:pt x="953" y="1429"/>
                    </a:cubicBezTo>
                    <a:cubicBezTo>
                      <a:pt x="978" y="1455"/>
                      <a:pt x="978" y="1480"/>
                      <a:pt x="1003" y="1505"/>
                    </a:cubicBezTo>
                    <a:cubicBezTo>
                      <a:pt x="953" y="1480"/>
                      <a:pt x="903" y="1455"/>
                      <a:pt x="853" y="1455"/>
                    </a:cubicBezTo>
                    <a:cubicBezTo>
                      <a:pt x="803" y="1429"/>
                      <a:pt x="728" y="1404"/>
                      <a:pt x="677" y="1379"/>
                    </a:cubicBezTo>
                    <a:cubicBezTo>
                      <a:pt x="652" y="1379"/>
                      <a:pt x="652" y="1379"/>
                      <a:pt x="652" y="1379"/>
                    </a:cubicBezTo>
                    <a:cubicBezTo>
                      <a:pt x="652" y="1379"/>
                      <a:pt x="652" y="1354"/>
                      <a:pt x="652" y="1354"/>
                    </a:cubicBezTo>
                    <a:cubicBezTo>
                      <a:pt x="627" y="1354"/>
                      <a:pt x="627" y="1354"/>
                      <a:pt x="627" y="1354"/>
                    </a:cubicBezTo>
                    <a:cubicBezTo>
                      <a:pt x="602" y="1304"/>
                      <a:pt x="577" y="1254"/>
                      <a:pt x="527" y="1179"/>
                    </a:cubicBezTo>
                    <a:cubicBezTo>
                      <a:pt x="527" y="1154"/>
                      <a:pt x="502" y="1129"/>
                      <a:pt x="477" y="1104"/>
                    </a:cubicBezTo>
                    <a:cubicBezTo>
                      <a:pt x="452" y="1054"/>
                      <a:pt x="427" y="1003"/>
                      <a:pt x="402" y="978"/>
                    </a:cubicBezTo>
                    <a:cubicBezTo>
                      <a:pt x="402" y="953"/>
                      <a:pt x="377" y="928"/>
                      <a:pt x="352" y="928"/>
                    </a:cubicBezTo>
                    <a:cubicBezTo>
                      <a:pt x="352" y="928"/>
                      <a:pt x="352" y="928"/>
                      <a:pt x="327" y="953"/>
                    </a:cubicBezTo>
                    <a:cubicBezTo>
                      <a:pt x="327" y="953"/>
                      <a:pt x="302" y="953"/>
                      <a:pt x="302" y="978"/>
                    </a:cubicBezTo>
                    <a:cubicBezTo>
                      <a:pt x="302" y="1003"/>
                      <a:pt x="302" y="1003"/>
                      <a:pt x="302" y="1028"/>
                    </a:cubicBezTo>
                    <a:cubicBezTo>
                      <a:pt x="352" y="1104"/>
                      <a:pt x="377" y="1179"/>
                      <a:pt x="402" y="1254"/>
                    </a:cubicBezTo>
                    <a:cubicBezTo>
                      <a:pt x="427" y="1279"/>
                      <a:pt x="427" y="1304"/>
                      <a:pt x="452" y="1304"/>
                    </a:cubicBezTo>
                    <a:cubicBezTo>
                      <a:pt x="402" y="1304"/>
                      <a:pt x="377" y="1279"/>
                      <a:pt x="327" y="1279"/>
                    </a:cubicBezTo>
                    <a:cubicBezTo>
                      <a:pt x="276" y="1254"/>
                      <a:pt x="201" y="1229"/>
                      <a:pt x="151" y="1229"/>
                    </a:cubicBezTo>
                    <a:cubicBezTo>
                      <a:pt x="126" y="1204"/>
                      <a:pt x="101" y="1204"/>
                      <a:pt x="76" y="1179"/>
                    </a:cubicBezTo>
                    <a:cubicBezTo>
                      <a:pt x="76" y="1179"/>
                      <a:pt x="51" y="1179"/>
                      <a:pt x="51" y="1179"/>
                    </a:cubicBezTo>
                    <a:cubicBezTo>
                      <a:pt x="26" y="1179"/>
                      <a:pt x="26" y="1179"/>
                      <a:pt x="1" y="1204"/>
                    </a:cubicBezTo>
                    <a:cubicBezTo>
                      <a:pt x="1" y="1204"/>
                      <a:pt x="1" y="1254"/>
                      <a:pt x="26" y="1254"/>
                    </a:cubicBezTo>
                    <a:cubicBezTo>
                      <a:pt x="76" y="1279"/>
                      <a:pt x="101" y="1304"/>
                      <a:pt x="151" y="1329"/>
                    </a:cubicBezTo>
                    <a:cubicBezTo>
                      <a:pt x="176" y="1329"/>
                      <a:pt x="201" y="1354"/>
                      <a:pt x="226" y="1354"/>
                    </a:cubicBezTo>
                    <a:cubicBezTo>
                      <a:pt x="276" y="1379"/>
                      <a:pt x="302" y="1379"/>
                      <a:pt x="327" y="1379"/>
                    </a:cubicBezTo>
                    <a:cubicBezTo>
                      <a:pt x="352" y="1404"/>
                      <a:pt x="402" y="1404"/>
                      <a:pt x="427" y="1429"/>
                    </a:cubicBezTo>
                    <a:cubicBezTo>
                      <a:pt x="402" y="1429"/>
                      <a:pt x="377" y="1455"/>
                      <a:pt x="377" y="1480"/>
                    </a:cubicBezTo>
                    <a:cubicBezTo>
                      <a:pt x="302" y="1505"/>
                      <a:pt x="251" y="1555"/>
                      <a:pt x="176" y="1605"/>
                    </a:cubicBezTo>
                    <a:cubicBezTo>
                      <a:pt x="151" y="1630"/>
                      <a:pt x="151" y="1680"/>
                      <a:pt x="176" y="1705"/>
                    </a:cubicBezTo>
                    <a:cubicBezTo>
                      <a:pt x="176" y="1705"/>
                      <a:pt x="201" y="1730"/>
                      <a:pt x="201" y="1730"/>
                    </a:cubicBezTo>
                    <a:cubicBezTo>
                      <a:pt x="226" y="1730"/>
                      <a:pt x="251" y="1730"/>
                      <a:pt x="276" y="1730"/>
                    </a:cubicBezTo>
                    <a:cubicBezTo>
                      <a:pt x="352" y="1680"/>
                      <a:pt x="427" y="1605"/>
                      <a:pt x="502" y="1555"/>
                    </a:cubicBezTo>
                    <a:cubicBezTo>
                      <a:pt x="527" y="1530"/>
                      <a:pt x="552" y="1505"/>
                      <a:pt x="602" y="1505"/>
                    </a:cubicBezTo>
                    <a:cubicBezTo>
                      <a:pt x="602" y="1480"/>
                      <a:pt x="602" y="1480"/>
                      <a:pt x="602" y="1480"/>
                    </a:cubicBezTo>
                    <a:cubicBezTo>
                      <a:pt x="627" y="1505"/>
                      <a:pt x="652" y="1505"/>
                      <a:pt x="677" y="1505"/>
                    </a:cubicBezTo>
                    <a:cubicBezTo>
                      <a:pt x="728" y="1530"/>
                      <a:pt x="803" y="1555"/>
                      <a:pt x="853" y="1580"/>
                    </a:cubicBezTo>
                    <a:cubicBezTo>
                      <a:pt x="878" y="1580"/>
                      <a:pt x="928" y="1580"/>
                      <a:pt x="953" y="1605"/>
                    </a:cubicBezTo>
                    <a:cubicBezTo>
                      <a:pt x="928" y="1605"/>
                      <a:pt x="903" y="1630"/>
                      <a:pt x="878" y="1655"/>
                    </a:cubicBezTo>
                    <a:cubicBezTo>
                      <a:pt x="853" y="1680"/>
                      <a:pt x="828" y="1680"/>
                      <a:pt x="803" y="1705"/>
                    </a:cubicBezTo>
                    <a:cubicBezTo>
                      <a:pt x="778" y="1730"/>
                      <a:pt x="753" y="1755"/>
                      <a:pt x="728" y="1780"/>
                    </a:cubicBezTo>
                    <a:cubicBezTo>
                      <a:pt x="677" y="1805"/>
                      <a:pt x="627" y="1856"/>
                      <a:pt x="552" y="1906"/>
                    </a:cubicBezTo>
                    <a:cubicBezTo>
                      <a:pt x="552" y="1906"/>
                      <a:pt x="552" y="1906"/>
                      <a:pt x="552" y="1906"/>
                    </a:cubicBezTo>
                    <a:cubicBezTo>
                      <a:pt x="552" y="1906"/>
                      <a:pt x="527" y="1931"/>
                      <a:pt x="527" y="1931"/>
                    </a:cubicBezTo>
                    <a:cubicBezTo>
                      <a:pt x="502" y="1956"/>
                      <a:pt x="527" y="1981"/>
                      <a:pt x="552" y="1981"/>
                    </a:cubicBezTo>
                    <a:cubicBezTo>
                      <a:pt x="552" y="2006"/>
                      <a:pt x="577" y="2006"/>
                      <a:pt x="602" y="2006"/>
                    </a:cubicBezTo>
                    <a:cubicBezTo>
                      <a:pt x="602" y="2006"/>
                      <a:pt x="627" y="2006"/>
                      <a:pt x="652" y="2031"/>
                    </a:cubicBezTo>
                    <a:cubicBezTo>
                      <a:pt x="703" y="2031"/>
                      <a:pt x="753" y="2056"/>
                      <a:pt x="828" y="2056"/>
                    </a:cubicBezTo>
                    <a:cubicBezTo>
                      <a:pt x="878" y="2081"/>
                      <a:pt x="928" y="2106"/>
                      <a:pt x="978" y="2106"/>
                    </a:cubicBezTo>
                    <a:cubicBezTo>
                      <a:pt x="1003" y="2106"/>
                      <a:pt x="1003" y="2106"/>
                      <a:pt x="1003" y="2106"/>
                    </a:cubicBezTo>
                    <a:cubicBezTo>
                      <a:pt x="1003" y="2131"/>
                      <a:pt x="978" y="2131"/>
                      <a:pt x="978" y="2156"/>
                    </a:cubicBezTo>
                    <a:cubicBezTo>
                      <a:pt x="928" y="2181"/>
                      <a:pt x="878" y="2232"/>
                      <a:pt x="828" y="2282"/>
                    </a:cubicBezTo>
                    <a:cubicBezTo>
                      <a:pt x="828" y="2307"/>
                      <a:pt x="803" y="2307"/>
                      <a:pt x="778" y="2332"/>
                    </a:cubicBezTo>
                    <a:cubicBezTo>
                      <a:pt x="778" y="2332"/>
                      <a:pt x="753" y="2332"/>
                      <a:pt x="753" y="2332"/>
                    </a:cubicBezTo>
                    <a:cubicBezTo>
                      <a:pt x="677" y="2307"/>
                      <a:pt x="627" y="2307"/>
                      <a:pt x="552" y="2282"/>
                    </a:cubicBezTo>
                    <a:cubicBezTo>
                      <a:pt x="477" y="2282"/>
                      <a:pt x="402" y="2282"/>
                      <a:pt x="352" y="2257"/>
                    </a:cubicBezTo>
                    <a:cubicBezTo>
                      <a:pt x="327" y="2257"/>
                      <a:pt x="302" y="2257"/>
                      <a:pt x="276" y="2257"/>
                    </a:cubicBezTo>
                    <a:cubicBezTo>
                      <a:pt x="276" y="2257"/>
                      <a:pt x="251" y="2232"/>
                      <a:pt x="251" y="2232"/>
                    </a:cubicBezTo>
                    <a:cubicBezTo>
                      <a:pt x="251" y="2232"/>
                      <a:pt x="226" y="2257"/>
                      <a:pt x="226" y="2257"/>
                    </a:cubicBezTo>
                    <a:cubicBezTo>
                      <a:pt x="201" y="2257"/>
                      <a:pt x="176" y="2282"/>
                      <a:pt x="176" y="2282"/>
                    </a:cubicBezTo>
                    <a:cubicBezTo>
                      <a:pt x="176" y="2332"/>
                      <a:pt x="201" y="2382"/>
                      <a:pt x="226" y="2382"/>
                    </a:cubicBezTo>
                    <a:cubicBezTo>
                      <a:pt x="276" y="2407"/>
                      <a:pt x="327" y="2407"/>
                      <a:pt x="377" y="2432"/>
                    </a:cubicBezTo>
                    <a:cubicBezTo>
                      <a:pt x="427" y="2432"/>
                      <a:pt x="477" y="2432"/>
                      <a:pt x="502" y="2457"/>
                    </a:cubicBezTo>
                    <a:cubicBezTo>
                      <a:pt x="552" y="2457"/>
                      <a:pt x="602" y="2457"/>
                      <a:pt x="627" y="2482"/>
                    </a:cubicBezTo>
                    <a:cubicBezTo>
                      <a:pt x="602" y="2507"/>
                      <a:pt x="577" y="2507"/>
                      <a:pt x="552" y="2532"/>
                    </a:cubicBezTo>
                    <a:cubicBezTo>
                      <a:pt x="527" y="2582"/>
                      <a:pt x="477" y="2607"/>
                      <a:pt x="427" y="2658"/>
                    </a:cubicBezTo>
                    <a:cubicBezTo>
                      <a:pt x="377" y="2683"/>
                      <a:pt x="352" y="2733"/>
                      <a:pt x="302" y="2783"/>
                    </a:cubicBezTo>
                    <a:cubicBezTo>
                      <a:pt x="302" y="2783"/>
                      <a:pt x="302" y="2808"/>
                      <a:pt x="302" y="2808"/>
                    </a:cubicBezTo>
                    <a:cubicBezTo>
                      <a:pt x="327" y="2833"/>
                      <a:pt x="327" y="2833"/>
                      <a:pt x="352" y="2808"/>
                    </a:cubicBezTo>
                    <a:cubicBezTo>
                      <a:pt x="402" y="2783"/>
                      <a:pt x="427" y="2733"/>
                      <a:pt x="477" y="2708"/>
                    </a:cubicBezTo>
                    <a:cubicBezTo>
                      <a:pt x="527" y="2658"/>
                      <a:pt x="552" y="2633"/>
                      <a:pt x="602" y="2582"/>
                    </a:cubicBezTo>
                    <a:cubicBezTo>
                      <a:pt x="627" y="2557"/>
                      <a:pt x="677" y="2532"/>
                      <a:pt x="703" y="2507"/>
                    </a:cubicBezTo>
                    <a:cubicBezTo>
                      <a:pt x="703" y="2557"/>
                      <a:pt x="703" y="2607"/>
                      <a:pt x="703" y="2683"/>
                    </a:cubicBezTo>
                    <a:cubicBezTo>
                      <a:pt x="703" y="2758"/>
                      <a:pt x="677" y="2858"/>
                      <a:pt x="677" y="2958"/>
                    </a:cubicBezTo>
                    <a:cubicBezTo>
                      <a:pt x="677" y="2983"/>
                      <a:pt x="703" y="3008"/>
                      <a:pt x="728" y="3008"/>
                    </a:cubicBezTo>
                    <a:cubicBezTo>
                      <a:pt x="753" y="3008"/>
                      <a:pt x="778" y="2983"/>
                      <a:pt x="778" y="2958"/>
                    </a:cubicBezTo>
                    <a:cubicBezTo>
                      <a:pt x="778" y="2783"/>
                      <a:pt x="803" y="2633"/>
                      <a:pt x="778" y="2457"/>
                    </a:cubicBezTo>
                    <a:cubicBezTo>
                      <a:pt x="803" y="2457"/>
                      <a:pt x="803" y="2432"/>
                      <a:pt x="803" y="2432"/>
                    </a:cubicBezTo>
                    <a:cubicBezTo>
                      <a:pt x="803" y="2432"/>
                      <a:pt x="803" y="2407"/>
                      <a:pt x="803" y="2407"/>
                    </a:cubicBezTo>
                    <a:cubicBezTo>
                      <a:pt x="828" y="2382"/>
                      <a:pt x="853" y="2357"/>
                      <a:pt x="903" y="2332"/>
                    </a:cubicBezTo>
                    <a:cubicBezTo>
                      <a:pt x="928" y="2282"/>
                      <a:pt x="978" y="2257"/>
                      <a:pt x="1028" y="2206"/>
                    </a:cubicBezTo>
                    <a:cubicBezTo>
                      <a:pt x="1028" y="2206"/>
                      <a:pt x="1028" y="2206"/>
                      <a:pt x="1053" y="2206"/>
                    </a:cubicBezTo>
                    <a:cubicBezTo>
                      <a:pt x="1053" y="2232"/>
                      <a:pt x="1053" y="2257"/>
                      <a:pt x="1079" y="2282"/>
                    </a:cubicBezTo>
                    <a:cubicBezTo>
                      <a:pt x="1079" y="2307"/>
                      <a:pt x="1079" y="2332"/>
                      <a:pt x="1104" y="2357"/>
                    </a:cubicBezTo>
                    <a:cubicBezTo>
                      <a:pt x="1104" y="2382"/>
                      <a:pt x="1129" y="2407"/>
                      <a:pt x="1129" y="2432"/>
                    </a:cubicBezTo>
                    <a:cubicBezTo>
                      <a:pt x="1154" y="2457"/>
                      <a:pt x="1154" y="2482"/>
                      <a:pt x="1154" y="2507"/>
                    </a:cubicBezTo>
                    <a:cubicBezTo>
                      <a:pt x="1179" y="2532"/>
                      <a:pt x="1179" y="2557"/>
                      <a:pt x="1204" y="2582"/>
                    </a:cubicBezTo>
                    <a:cubicBezTo>
                      <a:pt x="1204" y="2582"/>
                      <a:pt x="1204" y="2607"/>
                      <a:pt x="1229" y="2633"/>
                    </a:cubicBezTo>
                    <a:cubicBezTo>
                      <a:pt x="1229" y="2658"/>
                      <a:pt x="1229" y="2683"/>
                      <a:pt x="1254" y="2683"/>
                    </a:cubicBezTo>
                    <a:cubicBezTo>
                      <a:pt x="1254" y="2683"/>
                      <a:pt x="1254" y="2683"/>
                      <a:pt x="1254" y="2683"/>
                    </a:cubicBezTo>
                    <a:cubicBezTo>
                      <a:pt x="1254" y="2708"/>
                      <a:pt x="1254" y="2708"/>
                      <a:pt x="1254" y="2733"/>
                    </a:cubicBezTo>
                    <a:cubicBezTo>
                      <a:pt x="1279" y="2733"/>
                      <a:pt x="1304" y="2733"/>
                      <a:pt x="1304" y="2733"/>
                    </a:cubicBezTo>
                    <a:cubicBezTo>
                      <a:pt x="1329" y="2708"/>
                      <a:pt x="1329" y="2708"/>
                      <a:pt x="1354" y="2683"/>
                    </a:cubicBezTo>
                    <a:cubicBezTo>
                      <a:pt x="1354" y="2683"/>
                      <a:pt x="1379" y="2658"/>
                      <a:pt x="1404" y="2658"/>
                    </a:cubicBezTo>
                    <a:cubicBezTo>
                      <a:pt x="1404" y="2633"/>
                      <a:pt x="1429" y="2633"/>
                      <a:pt x="1454" y="2607"/>
                    </a:cubicBezTo>
                    <a:cubicBezTo>
                      <a:pt x="1480" y="2607"/>
                      <a:pt x="1480" y="2582"/>
                      <a:pt x="1505" y="2582"/>
                    </a:cubicBezTo>
                    <a:cubicBezTo>
                      <a:pt x="1530" y="2557"/>
                      <a:pt x="1530" y="2557"/>
                      <a:pt x="1555" y="2532"/>
                    </a:cubicBezTo>
                    <a:cubicBezTo>
                      <a:pt x="1580" y="2507"/>
                      <a:pt x="1580" y="2507"/>
                      <a:pt x="1605" y="2482"/>
                    </a:cubicBezTo>
                    <a:cubicBezTo>
                      <a:pt x="1630" y="2482"/>
                      <a:pt x="1655" y="2457"/>
                      <a:pt x="1655" y="2432"/>
                    </a:cubicBezTo>
                    <a:cubicBezTo>
                      <a:pt x="1655" y="2432"/>
                      <a:pt x="1655" y="2432"/>
                      <a:pt x="1655" y="2432"/>
                    </a:cubicBezTo>
                    <a:cubicBezTo>
                      <a:pt x="1680" y="2482"/>
                      <a:pt x="1680" y="2507"/>
                      <a:pt x="1680" y="2532"/>
                    </a:cubicBezTo>
                    <a:cubicBezTo>
                      <a:pt x="1705" y="2607"/>
                      <a:pt x="1730" y="2683"/>
                      <a:pt x="1730" y="2733"/>
                    </a:cubicBezTo>
                    <a:cubicBezTo>
                      <a:pt x="1730" y="2758"/>
                      <a:pt x="1730" y="2758"/>
                      <a:pt x="1755" y="2758"/>
                    </a:cubicBezTo>
                    <a:cubicBezTo>
                      <a:pt x="1730" y="2758"/>
                      <a:pt x="1730" y="2783"/>
                      <a:pt x="1730" y="2783"/>
                    </a:cubicBezTo>
                    <a:cubicBezTo>
                      <a:pt x="1705" y="2808"/>
                      <a:pt x="1705" y="2833"/>
                      <a:pt x="1680" y="2858"/>
                    </a:cubicBezTo>
                    <a:cubicBezTo>
                      <a:pt x="1655" y="2908"/>
                      <a:pt x="1630" y="2933"/>
                      <a:pt x="1630" y="2983"/>
                    </a:cubicBezTo>
                    <a:cubicBezTo>
                      <a:pt x="1605" y="3008"/>
                      <a:pt x="1580" y="3059"/>
                      <a:pt x="1555" y="3084"/>
                    </a:cubicBezTo>
                    <a:cubicBezTo>
                      <a:pt x="1530" y="3134"/>
                      <a:pt x="1530" y="3184"/>
                      <a:pt x="1505" y="3209"/>
                    </a:cubicBezTo>
                    <a:cubicBezTo>
                      <a:pt x="1480" y="3234"/>
                      <a:pt x="1480" y="3259"/>
                      <a:pt x="1480" y="3259"/>
                    </a:cubicBezTo>
                    <a:cubicBezTo>
                      <a:pt x="1480" y="3284"/>
                      <a:pt x="1505" y="3284"/>
                      <a:pt x="1505" y="3309"/>
                    </a:cubicBezTo>
                    <a:cubicBezTo>
                      <a:pt x="1555" y="3334"/>
                      <a:pt x="1580" y="3309"/>
                      <a:pt x="1605" y="3284"/>
                    </a:cubicBezTo>
                    <a:cubicBezTo>
                      <a:pt x="1630" y="3259"/>
                      <a:pt x="1655" y="3234"/>
                      <a:pt x="1655" y="3184"/>
                    </a:cubicBezTo>
                    <a:cubicBezTo>
                      <a:pt x="1680" y="3159"/>
                      <a:pt x="1705" y="3134"/>
                      <a:pt x="1705" y="3109"/>
                    </a:cubicBezTo>
                    <a:cubicBezTo>
                      <a:pt x="1730" y="3059"/>
                      <a:pt x="1755" y="3008"/>
                      <a:pt x="1780" y="2958"/>
                    </a:cubicBezTo>
                    <a:cubicBezTo>
                      <a:pt x="1805" y="3008"/>
                      <a:pt x="1805" y="3059"/>
                      <a:pt x="1830" y="3134"/>
                    </a:cubicBezTo>
                    <a:cubicBezTo>
                      <a:pt x="1830" y="3184"/>
                      <a:pt x="1855" y="3259"/>
                      <a:pt x="1855" y="3334"/>
                    </a:cubicBezTo>
                    <a:cubicBezTo>
                      <a:pt x="1881" y="3359"/>
                      <a:pt x="1881" y="3384"/>
                      <a:pt x="1881" y="3409"/>
                    </a:cubicBezTo>
                    <a:cubicBezTo>
                      <a:pt x="1881" y="3435"/>
                      <a:pt x="1906" y="3460"/>
                      <a:pt x="1906" y="3510"/>
                    </a:cubicBezTo>
                    <a:cubicBezTo>
                      <a:pt x="1906" y="3510"/>
                      <a:pt x="1931" y="3535"/>
                      <a:pt x="1956" y="3535"/>
                    </a:cubicBezTo>
                    <a:cubicBezTo>
                      <a:pt x="1981" y="3535"/>
                      <a:pt x="2006" y="3510"/>
                      <a:pt x="2006" y="3485"/>
                    </a:cubicBezTo>
                    <a:cubicBezTo>
                      <a:pt x="2006" y="3435"/>
                      <a:pt x="1981" y="3359"/>
                      <a:pt x="1981" y="3309"/>
                    </a:cubicBezTo>
                    <a:cubicBezTo>
                      <a:pt x="1956" y="3259"/>
                      <a:pt x="1956" y="3184"/>
                      <a:pt x="1931" y="3109"/>
                    </a:cubicBezTo>
                    <a:cubicBezTo>
                      <a:pt x="1931" y="3034"/>
                      <a:pt x="1906" y="2983"/>
                      <a:pt x="1881" y="2908"/>
                    </a:cubicBezTo>
                    <a:cubicBezTo>
                      <a:pt x="1931" y="2933"/>
                      <a:pt x="2006" y="2958"/>
                      <a:pt x="2056" y="2983"/>
                    </a:cubicBezTo>
                    <a:cubicBezTo>
                      <a:pt x="2131" y="3059"/>
                      <a:pt x="2206" y="3084"/>
                      <a:pt x="2307" y="3134"/>
                    </a:cubicBezTo>
                    <a:cubicBezTo>
                      <a:pt x="2332" y="3159"/>
                      <a:pt x="2357" y="3159"/>
                      <a:pt x="2382" y="3134"/>
                    </a:cubicBezTo>
                    <a:cubicBezTo>
                      <a:pt x="2382" y="3109"/>
                      <a:pt x="2382" y="3059"/>
                      <a:pt x="2357" y="3059"/>
                    </a:cubicBezTo>
                    <a:cubicBezTo>
                      <a:pt x="2282" y="2983"/>
                      <a:pt x="2181" y="2933"/>
                      <a:pt x="2106" y="2883"/>
                    </a:cubicBezTo>
                    <a:cubicBezTo>
                      <a:pt x="2031" y="2833"/>
                      <a:pt x="1931" y="2783"/>
                      <a:pt x="1855" y="2758"/>
                    </a:cubicBezTo>
                    <a:cubicBezTo>
                      <a:pt x="1855" y="2758"/>
                      <a:pt x="1855" y="2758"/>
                      <a:pt x="1855" y="2733"/>
                    </a:cubicBezTo>
                    <a:cubicBezTo>
                      <a:pt x="1855" y="2733"/>
                      <a:pt x="1855" y="2733"/>
                      <a:pt x="1855" y="2733"/>
                    </a:cubicBezTo>
                    <a:cubicBezTo>
                      <a:pt x="1830" y="2633"/>
                      <a:pt x="1805" y="2557"/>
                      <a:pt x="1780" y="2457"/>
                    </a:cubicBezTo>
                    <a:cubicBezTo>
                      <a:pt x="1805" y="2482"/>
                      <a:pt x="1830" y="2482"/>
                      <a:pt x="1855" y="2482"/>
                    </a:cubicBezTo>
                    <a:cubicBezTo>
                      <a:pt x="1906" y="2507"/>
                      <a:pt x="1956" y="2507"/>
                      <a:pt x="2006" y="2532"/>
                    </a:cubicBezTo>
                    <a:cubicBezTo>
                      <a:pt x="2031" y="2532"/>
                      <a:pt x="2081" y="2532"/>
                      <a:pt x="2106" y="2557"/>
                    </a:cubicBezTo>
                    <a:cubicBezTo>
                      <a:pt x="2131" y="2557"/>
                      <a:pt x="2131" y="2557"/>
                      <a:pt x="2156" y="2582"/>
                    </a:cubicBezTo>
                    <a:cubicBezTo>
                      <a:pt x="2181" y="2582"/>
                      <a:pt x="2206" y="2582"/>
                      <a:pt x="2231" y="2582"/>
                    </a:cubicBezTo>
                    <a:cubicBezTo>
                      <a:pt x="2256" y="2607"/>
                      <a:pt x="2282" y="2607"/>
                      <a:pt x="2332" y="2607"/>
                    </a:cubicBezTo>
                    <a:cubicBezTo>
                      <a:pt x="2357" y="2607"/>
                      <a:pt x="2357" y="2582"/>
                      <a:pt x="2382" y="2557"/>
                    </a:cubicBezTo>
                    <a:cubicBezTo>
                      <a:pt x="2382" y="2557"/>
                      <a:pt x="2357" y="2532"/>
                      <a:pt x="2357" y="2532"/>
                    </a:cubicBezTo>
                    <a:cubicBezTo>
                      <a:pt x="2332" y="2432"/>
                      <a:pt x="2332" y="2332"/>
                      <a:pt x="2282" y="2232"/>
                    </a:cubicBezTo>
                    <a:cubicBezTo>
                      <a:pt x="2282" y="2181"/>
                      <a:pt x="2282" y="2131"/>
                      <a:pt x="2256" y="2106"/>
                    </a:cubicBezTo>
                    <a:cubicBezTo>
                      <a:pt x="2256" y="2081"/>
                      <a:pt x="2256" y="2081"/>
                      <a:pt x="2256" y="2056"/>
                    </a:cubicBezTo>
                    <a:cubicBezTo>
                      <a:pt x="2332" y="2081"/>
                      <a:pt x="2432" y="2106"/>
                      <a:pt x="2507" y="2131"/>
                    </a:cubicBezTo>
                    <a:cubicBezTo>
                      <a:pt x="2557" y="2156"/>
                      <a:pt x="2582" y="2156"/>
                      <a:pt x="2607" y="2181"/>
                    </a:cubicBezTo>
                    <a:cubicBezTo>
                      <a:pt x="2632" y="2181"/>
                      <a:pt x="2632" y="2181"/>
                      <a:pt x="2632" y="2181"/>
                    </a:cubicBezTo>
                    <a:cubicBezTo>
                      <a:pt x="2657" y="2282"/>
                      <a:pt x="2708" y="2357"/>
                      <a:pt x="2758" y="2432"/>
                    </a:cubicBezTo>
                    <a:cubicBezTo>
                      <a:pt x="2783" y="2482"/>
                      <a:pt x="2808" y="2507"/>
                      <a:pt x="2833" y="2557"/>
                    </a:cubicBezTo>
                    <a:cubicBezTo>
                      <a:pt x="2858" y="2607"/>
                      <a:pt x="2883" y="2658"/>
                      <a:pt x="2933" y="2683"/>
                    </a:cubicBezTo>
                    <a:cubicBezTo>
                      <a:pt x="2933" y="2708"/>
                      <a:pt x="2958" y="2708"/>
                      <a:pt x="2958" y="2708"/>
                    </a:cubicBezTo>
                    <a:cubicBezTo>
                      <a:pt x="2983" y="2708"/>
                      <a:pt x="2983" y="2683"/>
                      <a:pt x="2983" y="2658"/>
                    </a:cubicBezTo>
                    <a:cubicBezTo>
                      <a:pt x="2933" y="2582"/>
                      <a:pt x="2883" y="2482"/>
                      <a:pt x="2833" y="2407"/>
                    </a:cubicBezTo>
                    <a:cubicBezTo>
                      <a:pt x="2808" y="2332"/>
                      <a:pt x="2758" y="2282"/>
                      <a:pt x="2733" y="2206"/>
                    </a:cubicBezTo>
                    <a:cubicBezTo>
                      <a:pt x="2783" y="2232"/>
                      <a:pt x="2833" y="2232"/>
                      <a:pt x="2883" y="2257"/>
                    </a:cubicBezTo>
                    <a:cubicBezTo>
                      <a:pt x="2958" y="2282"/>
                      <a:pt x="3008" y="2282"/>
                      <a:pt x="3058" y="2307"/>
                    </a:cubicBezTo>
                    <a:cubicBezTo>
                      <a:pt x="3109" y="2332"/>
                      <a:pt x="3159" y="2332"/>
                      <a:pt x="3209" y="2357"/>
                    </a:cubicBezTo>
                    <a:cubicBezTo>
                      <a:pt x="3234" y="2357"/>
                      <a:pt x="3284" y="2357"/>
                      <a:pt x="3284" y="2332"/>
                    </a:cubicBezTo>
                    <a:cubicBezTo>
                      <a:pt x="3309" y="2282"/>
                      <a:pt x="3309" y="2257"/>
                      <a:pt x="3284" y="2232"/>
                    </a:cubicBezTo>
                    <a:cubicBezTo>
                      <a:pt x="3209" y="2206"/>
                      <a:pt x="3159" y="2181"/>
                      <a:pt x="3084" y="2156"/>
                    </a:cubicBezTo>
                    <a:cubicBezTo>
                      <a:pt x="3033" y="2131"/>
                      <a:pt x="2958" y="2106"/>
                      <a:pt x="2908" y="2081"/>
                    </a:cubicBezTo>
                    <a:cubicBezTo>
                      <a:pt x="2883" y="2081"/>
                      <a:pt x="2883" y="2081"/>
                      <a:pt x="2858" y="2081"/>
                    </a:cubicBezTo>
                    <a:cubicBezTo>
                      <a:pt x="2908" y="2056"/>
                      <a:pt x="2958" y="2056"/>
                      <a:pt x="3008" y="2031"/>
                    </a:cubicBezTo>
                    <a:cubicBezTo>
                      <a:pt x="3134" y="1981"/>
                      <a:pt x="3234" y="1931"/>
                      <a:pt x="3359" y="1906"/>
                    </a:cubicBezTo>
                    <a:cubicBezTo>
                      <a:pt x="3384" y="1881"/>
                      <a:pt x="3409" y="1831"/>
                      <a:pt x="3384" y="1805"/>
                    </a:cubicBezTo>
                    <a:close/>
                  </a:path>
                </a:pathLst>
              </a:custGeom>
              <a:noFill/>
              <a:ln w="625" cap="flat" cmpd="sng">
                <a:solidFill>
                  <a:srgbClr val="FFFFF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868;p38"/>
              <p:cNvSpPr/>
              <p:nvPr/>
            </p:nvSpPr>
            <p:spPr>
              <a:xfrm>
                <a:off x="5000775" y="1641525"/>
                <a:ext cx="188625" cy="137625"/>
              </a:xfrm>
              <a:custGeom>
                <a:avLst/>
                <a:gdLst/>
                <a:ahLst/>
                <a:cxnLst/>
                <a:rect l="l" t="t" r="r" b="b"/>
                <a:pathLst>
                  <a:path w="7545" h="5505" extrusionOk="0">
                    <a:moveTo>
                      <a:pt x="3264" y="1"/>
                    </a:moveTo>
                    <a:cubicBezTo>
                      <a:pt x="2509" y="1"/>
                      <a:pt x="1855" y="80"/>
                      <a:pt x="1855" y="80"/>
                    </a:cubicBezTo>
                    <a:cubicBezTo>
                      <a:pt x="1830" y="79"/>
                      <a:pt x="1804" y="79"/>
                      <a:pt x="1779" y="79"/>
                    </a:cubicBezTo>
                    <a:cubicBezTo>
                      <a:pt x="340" y="79"/>
                      <a:pt x="1" y="1458"/>
                      <a:pt x="1" y="1458"/>
                    </a:cubicBezTo>
                    <a:cubicBezTo>
                      <a:pt x="1" y="1458"/>
                      <a:pt x="3109" y="5343"/>
                      <a:pt x="3585" y="5493"/>
                    </a:cubicBezTo>
                    <a:cubicBezTo>
                      <a:pt x="3609" y="5501"/>
                      <a:pt x="3630" y="5505"/>
                      <a:pt x="3649" y="5505"/>
                    </a:cubicBezTo>
                    <a:cubicBezTo>
                      <a:pt x="4077" y="5505"/>
                      <a:pt x="3435" y="3714"/>
                      <a:pt x="3434" y="3714"/>
                    </a:cubicBezTo>
                    <a:lnTo>
                      <a:pt x="3434" y="3714"/>
                    </a:lnTo>
                    <a:cubicBezTo>
                      <a:pt x="3435" y="3714"/>
                      <a:pt x="4688" y="5243"/>
                      <a:pt x="5038" y="5318"/>
                    </a:cubicBezTo>
                    <a:cubicBezTo>
                      <a:pt x="5072" y="5326"/>
                      <a:pt x="5101" y="5330"/>
                      <a:pt x="5127" y="5330"/>
                    </a:cubicBezTo>
                    <a:cubicBezTo>
                      <a:pt x="5763" y="5330"/>
                      <a:pt x="4237" y="3063"/>
                      <a:pt x="4236" y="3062"/>
                    </a:cubicBezTo>
                    <a:lnTo>
                      <a:pt x="4236" y="3062"/>
                    </a:lnTo>
                    <a:cubicBezTo>
                      <a:pt x="4237" y="3063"/>
                      <a:pt x="5639" y="4352"/>
                      <a:pt x="6166" y="4352"/>
                    </a:cubicBezTo>
                    <a:cubicBezTo>
                      <a:pt x="6194" y="4352"/>
                      <a:pt x="6219" y="4348"/>
                      <a:pt x="6241" y="4341"/>
                    </a:cubicBezTo>
                    <a:cubicBezTo>
                      <a:pt x="7043" y="4090"/>
                      <a:pt x="4663" y="2386"/>
                      <a:pt x="4663" y="2386"/>
                    </a:cubicBezTo>
                    <a:lnTo>
                      <a:pt x="4663" y="2386"/>
                    </a:lnTo>
                    <a:cubicBezTo>
                      <a:pt x="4663" y="2386"/>
                      <a:pt x="5731" y="2883"/>
                      <a:pt x="6367" y="2883"/>
                    </a:cubicBezTo>
                    <a:cubicBezTo>
                      <a:pt x="6473" y="2883"/>
                      <a:pt x="6567" y="2869"/>
                      <a:pt x="6642" y="2837"/>
                    </a:cubicBezTo>
                    <a:cubicBezTo>
                      <a:pt x="7545" y="2436"/>
                      <a:pt x="4061" y="1233"/>
                      <a:pt x="4061" y="1233"/>
                    </a:cubicBezTo>
                    <a:lnTo>
                      <a:pt x="4061" y="1233"/>
                    </a:lnTo>
                    <a:cubicBezTo>
                      <a:pt x="4061" y="1233"/>
                      <a:pt x="4121" y="1236"/>
                      <a:pt x="4217" y="1236"/>
                    </a:cubicBezTo>
                    <a:cubicBezTo>
                      <a:pt x="4615" y="1236"/>
                      <a:pt x="5631" y="1187"/>
                      <a:pt x="5490" y="681"/>
                    </a:cubicBezTo>
                    <a:cubicBezTo>
                      <a:pt x="5309" y="124"/>
                      <a:pt x="4207" y="1"/>
                      <a:pt x="3264" y="1"/>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869;p38"/>
              <p:cNvSpPr/>
              <p:nvPr/>
            </p:nvSpPr>
            <p:spPr>
              <a:xfrm>
                <a:off x="5374225" y="1300775"/>
                <a:ext cx="48900" cy="82725"/>
              </a:xfrm>
              <a:custGeom>
                <a:avLst/>
                <a:gdLst/>
                <a:ahLst/>
                <a:cxnLst/>
                <a:rect l="l" t="t" r="r" b="b"/>
                <a:pathLst>
                  <a:path w="1956" h="3309" extrusionOk="0">
                    <a:moveTo>
                      <a:pt x="903" y="1003"/>
                    </a:moveTo>
                    <a:cubicBezTo>
                      <a:pt x="928" y="1003"/>
                      <a:pt x="953" y="1003"/>
                      <a:pt x="978" y="1028"/>
                    </a:cubicBezTo>
                    <a:lnTo>
                      <a:pt x="1053" y="1028"/>
                    </a:lnTo>
                    <a:cubicBezTo>
                      <a:pt x="1078" y="1053"/>
                      <a:pt x="1128" y="1053"/>
                      <a:pt x="1153" y="1078"/>
                    </a:cubicBezTo>
                    <a:cubicBezTo>
                      <a:pt x="1203" y="1078"/>
                      <a:pt x="1278" y="1103"/>
                      <a:pt x="1329" y="1128"/>
                    </a:cubicBezTo>
                    <a:lnTo>
                      <a:pt x="1379" y="1128"/>
                    </a:lnTo>
                    <a:cubicBezTo>
                      <a:pt x="1379" y="1153"/>
                      <a:pt x="1379" y="1204"/>
                      <a:pt x="1404" y="1229"/>
                    </a:cubicBezTo>
                    <a:cubicBezTo>
                      <a:pt x="1429" y="1354"/>
                      <a:pt x="1454" y="1479"/>
                      <a:pt x="1479" y="1605"/>
                    </a:cubicBezTo>
                    <a:cubicBezTo>
                      <a:pt x="1504" y="1630"/>
                      <a:pt x="1504" y="1630"/>
                      <a:pt x="1504" y="1655"/>
                    </a:cubicBezTo>
                    <a:cubicBezTo>
                      <a:pt x="1479" y="1655"/>
                      <a:pt x="1429" y="1630"/>
                      <a:pt x="1404" y="1630"/>
                    </a:cubicBezTo>
                    <a:cubicBezTo>
                      <a:pt x="1304" y="1605"/>
                      <a:pt x="1203" y="1554"/>
                      <a:pt x="1103" y="1529"/>
                    </a:cubicBezTo>
                    <a:cubicBezTo>
                      <a:pt x="1078" y="1504"/>
                      <a:pt x="1078" y="1504"/>
                      <a:pt x="1078" y="1479"/>
                    </a:cubicBezTo>
                    <a:cubicBezTo>
                      <a:pt x="1078" y="1454"/>
                      <a:pt x="1053" y="1429"/>
                      <a:pt x="1053" y="1429"/>
                    </a:cubicBezTo>
                    <a:cubicBezTo>
                      <a:pt x="1028" y="1379"/>
                      <a:pt x="1003" y="1304"/>
                      <a:pt x="978" y="1254"/>
                    </a:cubicBezTo>
                    <a:cubicBezTo>
                      <a:pt x="978" y="1204"/>
                      <a:pt x="953" y="1178"/>
                      <a:pt x="928" y="1128"/>
                    </a:cubicBezTo>
                    <a:cubicBezTo>
                      <a:pt x="928" y="1078"/>
                      <a:pt x="903" y="1053"/>
                      <a:pt x="903" y="1003"/>
                    </a:cubicBezTo>
                    <a:close/>
                    <a:moveTo>
                      <a:pt x="1053" y="1630"/>
                    </a:moveTo>
                    <a:cubicBezTo>
                      <a:pt x="1103" y="1655"/>
                      <a:pt x="1178" y="1680"/>
                      <a:pt x="1228" y="1705"/>
                    </a:cubicBezTo>
                    <a:cubicBezTo>
                      <a:pt x="1278" y="1730"/>
                      <a:pt x="1354" y="1755"/>
                      <a:pt x="1404" y="1755"/>
                    </a:cubicBezTo>
                    <a:cubicBezTo>
                      <a:pt x="1404" y="1780"/>
                      <a:pt x="1404" y="1780"/>
                      <a:pt x="1404" y="1780"/>
                    </a:cubicBezTo>
                    <a:cubicBezTo>
                      <a:pt x="1354" y="1805"/>
                      <a:pt x="1304" y="1855"/>
                      <a:pt x="1253" y="1905"/>
                    </a:cubicBezTo>
                    <a:cubicBezTo>
                      <a:pt x="1203" y="1930"/>
                      <a:pt x="1153" y="1980"/>
                      <a:pt x="1128" y="2031"/>
                    </a:cubicBezTo>
                    <a:cubicBezTo>
                      <a:pt x="1103" y="2031"/>
                      <a:pt x="1078" y="2056"/>
                      <a:pt x="1078" y="2056"/>
                    </a:cubicBezTo>
                    <a:cubicBezTo>
                      <a:pt x="1053" y="2056"/>
                      <a:pt x="1028" y="2056"/>
                      <a:pt x="1003" y="2031"/>
                    </a:cubicBezTo>
                    <a:cubicBezTo>
                      <a:pt x="953" y="2031"/>
                      <a:pt x="903" y="2006"/>
                      <a:pt x="827" y="1980"/>
                    </a:cubicBezTo>
                    <a:cubicBezTo>
                      <a:pt x="777" y="1980"/>
                      <a:pt x="727" y="1955"/>
                      <a:pt x="677" y="1930"/>
                    </a:cubicBezTo>
                    <a:lnTo>
                      <a:pt x="627" y="1930"/>
                    </a:lnTo>
                    <a:cubicBezTo>
                      <a:pt x="652" y="1905"/>
                      <a:pt x="677" y="1905"/>
                      <a:pt x="677" y="1880"/>
                    </a:cubicBezTo>
                    <a:cubicBezTo>
                      <a:pt x="702" y="1880"/>
                      <a:pt x="727" y="1855"/>
                      <a:pt x="752" y="1855"/>
                    </a:cubicBezTo>
                    <a:cubicBezTo>
                      <a:pt x="777" y="1830"/>
                      <a:pt x="802" y="1805"/>
                      <a:pt x="827" y="1780"/>
                    </a:cubicBezTo>
                    <a:cubicBezTo>
                      <a:pt x="852" y="1755"/>
                      <a:pt x="903" y="1730"/>
                      <a:pt x="953" y="1705"/>
                    </a:cubicBezTo>
                    <a:cubicBezTo>
                      <a:pt x="978" y="1705"/>
                      <a:pt x="978" y="1680"/>
                      <a:pt x="1003" y="1680"/>
                    </a:cubicBezTo>
                    <a:cubicBezTo>
                      <a:pt x="1028" y="1655"/>
                      <a:pt x="1028" y="1655"/>
                      <a:pt x="1053" y="1630"/>
                    </a:cubicBezTo>
                    <a:close/>
                    <a:moveTo>
                      <a:pt x="1529" y="1805"/>
                    </a:moveTo>
                    <a:cubicBezTo>
                      <a:pt x="1554" y="1855"/>
                      <a:pt x="1554" y="1930"/>
                      <a:pt x="1579" y="1980"/>
                    </a:cubicBezTo>
                    <a:cubicBezTo>
                      <a:pt x="1604" y="2106"/>
                      <a:pt x="1629" y="2231"/>
                      <a:pt x="1654" y="2356"/>
                    </a:cubicBezTo>
                    <a:cubicBezTo>
                      <a:pt x="1654" y="2356"/>
                      <a:pt x="1629" y="2356"/>
                      <a:pt x="1629" y="2381"/>
                    </a:cubicBezTo>
                    <a:cubicBezTo>
                      <a:pt x="1604" y="2407"/>
                      <a:pt x="1579" y="2407"/>
                      <a:pt x="1579" y="2432"/>
                    </a:cubicBezTo>
                    <a:cubicBezTo>
                      <a:pt x="1554" y="2432"/>
                      <a:pt x="1554" y="2457"/>
                      <a:pt x="1554" y="2457"/>
                    </a:cubicBezTo>
                    <a:cubicBezTo>
                      <a:pt x="1529" y="2457"/>
                      <a:pt x="1529" y="2482"/>
                      <a:pt x="1529" y="2482"/>
                    </a:cubicBezTo>
                    <a:cubicBezTo>
                      <a:pt x="1504" y="2507"/>
                      <a:pt x="1479" y="2507"/>
                      <a:pt x="1479" y="2532"/>
                    </a:cubicBezTo>
                    <a:cubicBezTo>
                      <a:pt x="1454" y="2532"/>
                      <a:pt x="1429" y="2557"/>
                      <a:pt x="1404" y="2557"/>
                    </a:cubicBezTo>
                    <a:cubicBezTo>
                      <a:pt x="1404" y="2582"/>
                      <a:pt x="1379" y="2582"/>
                      <a:pt x="1354" y="2607"/>
                    </a:cubicBezTo>
                    <a:cubicBezTo>
                      <a:pt x="1354" y="2607"/>
                      <a:pt x="1329" y="2632"/>
                      <a:pt x="1329" y="2632"/>
                    </a:cubicBezTo>
                    <a:cubicBezTo>
                      <a:pt x="1304" y="2632"/>
                      <a:pt x="1304" y="2607"/>
                      <a:pt x="1304" y="2607"/>
                    </a:cubicBezTo>
                    <a:cubicBezTo>
                      <a:pt x="1304" y="2582"/>
                      <a:pt x="1304" y="2557"/>
                      <a:pt x="1304" y="2532"/>
                    </a:cubicBezTo>
                    <a:cubicBezTo>
                      <a:pt x="1278" y="2507"/>
                      <a:pt x="1278" y="2482"/>
                      <a:pt x="1278" y="2457"/>
                    </a:cubicBezTo>
                    <a:cubicBezTo>
                      <a:pt x="1253" y="2432"/>
                      <a:pt x="1253" y="2407"/>
                      <a:pt x="1228" y="2381"/>
                    </a:cubicBezTo>
                    <a:cubicBezTo>
                      <a:pt x="1228" y="2356"/>
                      <a:pt x="1228" y="2331"/>
                      <a:pt x="1228" y="2306"/>
                    </a:cubicBezTo>
                    <a:cubicBezTo>
                      <a:pt x="1203" y="2281"/>
                      <a:pt x="1203" y="2256"/>
                      <a:pt x="1203" y="2231"/>
                    </a:cubicBezTo>
                    <a:cubicBezTo>
                      <a:pt x="1178" y="2181"/>
                      <a:pt x="1178" y="2156"/>
                      <a:pt x="1153" y="2106"/>
                    </a:cubicBezTo>
                    <a:cubicBezTo>
                      <a:pt x="1153" y="2106"/>
                      <a:pt x="1178" y="2106"/>
                      <a:pt x="1178" y="2081"/>
                    </a:cubicBezTo>
                    <a:cubicBezTo>
                      <a:pt x="1228" y="2056"/>
                      <a:pt x="1278" y="2006"/>
                      <a:pt x="1329" y="1955"/>
                    </a:cubicBezTo>
                    <a:cubicBezTo>
                      <a:pt x="1379" y="1930"/>
                      <a:pt x="1429" y="1880"/>
                      <a:pt x="1454" y="1855"/>
                    </a:cubicBezTo>
                    <a:cubicBezTo>
                      <a:pt x="1479" y="1830"/>
                      <a:pt x="1504" y="1830"/>
                      <a:pt x="1504" y="1805"/>
                    </a:cubicBezTo>
                    <a:close/>
                    <a:moveTo>
                      <a:pt x="1629" y="0"/>
                    </a:moveTo>
                    <a:cubicBezTo>
                      <a:pt x="1604" y="26"/>
                      <a:pt x="1604" y="26"/>
                      <a:pt x="1604" y="51"/>
                    </a:cubicBezTo>
                    <a:cubicBezTo>
                      <a:pt x="1554" y="176"/>
                      <a:pt x="1504" y="301"/>
                      <a:pt x="1429" y="427"/>
                    </a:cubicBezTo>
                    <a:cubicBezTo>
                      <a:pt x="1404" y="477"/>
                      <a:pt x="1404" y="527"/>
                      <a:pt x="1379" y="552"/>
                    </a:cubicBezTo>
                    <a:cubicBezTo>
                      <a:pt x="1379" y="527"/>
                      <a:pt x="1379" y="502"/>
                      <a:pt x="1354" y="477"/>
                    </a:cubicBezTo>
                    <a:cubicBezTo>
                      <a:pt x="1354" y="427"/>
                      <a:pt x="1329" y="351"/>
                      <a:pt x="1329" y="301"/>
                    </a:cubicBezTo>
                    <a:cubicBezTo>
                      <a:pt x="1304" y="251"/>
                      <a:pt x="1304" y="176"/>
                      <a:pt x="1278" y="101"/>
                    </a:cubicBezTo>
                    <a:cubicBezTo>
                      <a:pt x="1278" y="76"/>
                      <a:pt x="1253" y="76"/>
                      <a:pt x="1228" y="51"/>
                    </a:cubicBezTo>
                    <a:cubicBezTo>
                      <a:pt x="1228" y="51"/>
                      <a:pt x="1203" y="76"/>
                      <a:pt x="1203" y="76"/>
                    </a:cubicBezTo>
                    <a:cubicBezTo>
                      <a:pt x="1178" y="76"/>
                      <a:pt x="1153" y="101"/>
                      <a:pt x="1153" y="126"/>
                    </a:cubicBezTo>
                    <a:cubicBezTo>
                      <a:pt x="1178" y="201"/>
                      <a:pt x="1203" y="251"/>
                      <a:pt x="1203" y="326"/>
                    </a:cubicBezTo>
                    <a:cubicBezTo>
                      <a:pt x="1228" y="376"/>
                      <a:pt x="1228" y="427"/>
                      <a:pt x="1253" y="477"/>
                    </a:cubicBezTo>
                    <a:cubicBezTo>
                      <a:pt x="1253" y="527"/>
                      <a:pt x="1253" y="552"/>
                      <a:pt x="1253" y="577"/>
                    </a:cubicBezTo>
                    <a:cubicBezTo>
                      <a:pt x="1228" y="552"/>
                      <a:pt x="1203" y="527"/>
                      <a:pt x="1153" y="527"/>
                    </a:cubicBezTo>
                    <a:cubicBezTo>
                      <a:pt x="1128" y="502"/>
                      <a:pt x="1078" y="477"/>
                      <a:pt x="1028" y="452"/>
                    </a:cubicBezTo>
                    <a:cubicBezTo>
                      <a:pt x="1003" y="427"/>
                      <a:pt x="953" y="402"/>
                      <a:pt x="903" y="376"/>
                    </a:cubicBezTo>
                    <a:lnTo>
                      <a:pt x="877" y="376"/>
                    </a:lnTo>
                    <a:cubicBezTo>
                      <a:pt x="852" y="376"/>
                      <a:pt x="827" y="376"/>
                      <a:pt x="802" y="402"/>
                    </a:cubicBezTo>
                    <a:cubicBezTo>
                      <a:pt x="802" y="427"/>
                      <a:pt x="802" y="477"/>
                      <a:pt x="827" y="477"/>
                    </a:cubicBezTo>
                    <a:cubicBezTo>
                      <a:pt x="877" y="527"/>
                      <a:pt x="928" y="552"/>
                      <a:pt x="953" y="577"/>
                    </a:cubicBezTo>
                    <a:cubicBezTo>
                      <a:pt x="1003" y="602"/>
                      <a:pt x="1053" y="627"/>
                      <a:pt x="1078" y="627"/>
                    </a:cubicBezTo>
                    <a:cubicBezTo>
                      <a:pt x="1128" y="652"/>
                      <a:pt x="1153" y="677"/>
                      <a:pt x="1203" y="702"/>
                    </a:cubicBezTo>
                    <a:cubicBezTo>
                      <a:pt x="1228" y="702"/>
                      <a:pt x="1253" y="727"/>
                      <a:pt x="1304" y="752"/>
                    </a:cubicBezTo>
                    <a:cubicBezTo>
                      <a:pt x="1304" y="777"/>
                      <a:pt x="1304" y="803"/>
                      <a:pt x="1304" y="853"/>
                    </a:cubicBezTo>
                    <a:cubicBezTo>
                      <a:pt x="1329" y="903"/>
                      <a:pt x="1329" y="978"/>
                      <a:pt x="1354" y="1028"/>
                    </a:cubicBezTo>
                    <a:lnTo>
                      <a:pt x="1354" y="1053"/>
                    </a:lnTo>
                    <a:cubicBezTo>
                      <a:pt x="1304" y="1028"/>
                      <a:pt x="1228" y="1028"/>
                      <a:pt x="1178" y="1003"/>
                    </a:cubicBezTo>
                    <a:cubicBezTo>
                      <a:pt x="1153" y="1003"/>
                      <a:pt x="1103" y="978"/>
                      <a:pt x="1078" y="978"/>
                    </a:cubicBezTo>
                    <a:cubicBezTo>
                      <a:pt x="1053" y="978"/>
                      <a:pt x="1028" y="953"/>
                      <a:pt x="1003" y="953"/>
                    </a:cubicBezTo>
                    <a:cubicBezTo>
                      <a:pt x="953" y="953"/>
                      <a:pt x="903" y="928"/>
                      <a:pt x="852" y="928"/>
                    </a:cubicBezTo>
                    <a:cubicBezTo>
                      <a:pt x="852" y="903"/>
                      <a:pt x="827" y="903"/>
                      <a:pt x="827" y="903"/>
                    </a:cubicBezTo>
                    <a:lnTo>
                      <a:pt x="802" y="903"/>
                    </a:lnTo>
                    <a:cubicBezTo>
                      <a:pt x="777" y="903"/>
                      <a:pt x="752" y="953"/>
                      <a:pt x="752" y="978"/>
                    </a:cubicBezTo>
                    <a:cubicBezTo>
                      <a:pt x="777" y="1003"/>
                      <a:pt x="777" y="1028"/>
                      <a:pt x="777" y="1028"/>
                    </a:cubicBezTo>
                    <a:cubicBezTo>
                      <a:pt x="777" y="1053"/>
                      <a:pt x="802" y="1078"/>
                      <a:pt x="802" y="1103"/>
                    </a:cubicBezTo>
                    <a:cubicBezTo>
                      <a:pt x="827" y="1153"/>
                      <a:pt x="852" y="1204"/>
                      <a:pt x="877" y="1254"/>
                    </a:cubicBezTo>
                    <a:cubicBezTo>
                      <a:pt x="903" y="1329"/>
                      <a:pt x="928" y="1379"/>
                      <a:pt x="978" y="1429"/>
                    </a:cubicBezTo>
                    <a:cubicBezTo>
                      <a:pt x="978" y="1454"/>
                      <a:pt x="978" y="1479"/>
                      <a:pt x="1003" y="1479"/>
                    </a:cubicBezTo>
                    <a:cubicBezTo>
                      <a:pt x="953" y="1479"/>
                      <a:pt x="903" y="1454"/>
                      <a:pt x="852" y="1429"/>
                    </a:cubicBezTo>
                    <a:cubicBezTo>
                      <a:pt x="802" y="1429"/>
                      <a:pt x="727" y="1404"/>
                      <a:pt x="677" y="1379"/>
                    </a:cubicBezTo>
                    <a:lnTo>
                      <a:pt x="652" y="1379"/>
                    </a:lnTo>
                    <a:cubicBezTo>
                      <a:pt x="652" y="1379"/>
                      <a:pt x="652" y="1354"/>
                      <a:pt x="652" y="1354"/>
                    </a:cubicBezTo>
                    <a:cubicBezTo>
                      <a:pt x="602" y="1304"/>
                      <a:pt x="577" y="1229"/>
                      <a:pt x="552" y="1178"/>
                    </a:cubicBezTo>
                    <a:cubicBezTo>
                      <a:pt x="527" y="1153"/>
                      <a:pt x="502" y="1128"/>
                      <a:pt x="476" y="1103"/>
                    </a:cubicBezTo>
                    <a:cubicBezTo>
                      <a:pt x="476" y="1053"/>
                      <a:pt x="451" y="1003"/>
                      <a:pt x="426" y="978"/>
                    </a:cubicBezTo>
                    <a:cubicBezTo>
                      <a:pt x="401" y="953"/>
                      <a:pt x="401" y="928"/>
                      <a:pt x="376" y="928"/>
                    </a:cubicBezTo>
                    <a:cubicBezTo>
                      <a:pt x="351" y="928"/>
                      <a:pt x="351" y="928"/>
                      <a:pt x="326" y="953"/>
                    </a:cubicBezTo>
                    <a:cubicBezTo>
                      <a:pt x="326" y="953"/>
                      <a:pt x="326" y="953"/>
                      <a:pt x="301" y="978"/>
                    </a:cubicBezTo>
                    <a:cubicBezTo>
                      <a:pt x="301" y="1003"/>
                      <a:pt x="301" y="1003"/>
                      <a:pt x="326" y="1028"/>
                    </a:cubicBezTo>
                    <a:cubicBezTo>
                      <a:pt x="351" y="1103"/>
                      <a:pt x="376" y="1178"/>
                      <a:pt x="426" y="1254"/>
                    </a:cubicBezTo>
                    <a:cubicBezTo>
                      <a:pt x="426" y="1279"/>
                      <a:pt x="451" y="1279"/>
                      <a:pt x="451" y="1304"/>
                    </a:cubicBezTo>
                    <a:cubicBezTo>
                      <a:pt x="401" y="1304"/>
                      <a:pt x="376" y="1279"/>
                      <a:pt x="326" y="1279"/>
                    </a:cubicBezTo>
                    <a:cubicBezTo>
                      <a:pt x="276" y="1254"/>
                      <a:pt x="226" y="1229"/>
                      <a:pt x="151" y="1204"/>
                    </a:cubicBezTo>
                    <a:cubicBezTo>
                      <a:pt x="126" y="1204"/>
                      <a:pt x="101" y="1178"/>
                      <a:pt x="75" y="1178"/>
                    </a:cubicBezTo>
                    <a:lnTo>
                      <a:pt x="25" y="1178"/>
                    </a:lnTo>
                    <a:cubicBezTo>
                      <a:pt x="0" y="1204"/>
                      <a:pt x="0" y="1254"/>
                      <a:pt x="25" y="1254"/>
                    </a:cubicBezTo>
                    <a:cubicBezTo>
                      <a:pt x="75" y="1279"/>
                      <a:pt x="126" y="1304"/>
                      <a:pt x="151" y="1329"/>
                    </a:cubicBezTo>
                    <a:cubicBezTo>
                      <a:pt x="176" y="1329"/>
                      <a:pt x="226" y="1354"/>
                      <a:pt x="251" y="1354"/>
                    </a:cubicBezTo>
                    <a:cubicBezTo>
                      <a:pt x="276" y="1354"/>
                      <a:pt x="301" y="1379"/>
                      <a:pt x="326" y="1379"/>
                    </a:cubicBezTo>
                    <a:cubicBezTo>
                      <a:pt x="376" y="1404"/>
                      <a:pt x="401" y="1404"/>
                      <a:pt x="426" y="1429"/>
                    </a:cubicBezTo>
                    <a:cubicBezTo>
                      <a:pt x="401" y="1429"/>
                      <a:pt x="401" y="1454"/>
                      <a:pt x="376" y="1454"/>
                    </a:cubicBezTo>
                    <a:cubicBezTo>
                      <a:pt x="301" y="1504"/>
                      <a:pt x="251" y="1554"/>
                      <a:pt x="201" y="1605"/>
                    </a:cubicBezTo>
                    <a:cubicBezTo>
                      <a:pt x="176" y="1630"/>
                      <a:pt x="151" y="1655"/>
                      <a:pt x="176" y="1705"/>
                    </a:cubicBezTo>
                    <a:cubicBezTo>
                      <a:pt x="176" y="1705"/>
                      <a:pt x="201" y="1730"/>
                      <a:pt x="226" y="1730"/>
                    </a:cubicBezTo>
                    <a:lnTo>
                      <a:pt x="276" y="1730"/>
                    </a:lnTo>
                    <a:cubicBezTo>
                      <a:pt x="351" y="1680"/>
                      <a:pt x="426" y="1605"/>
                      <a:pt x="502" y="1554"/>
                    </a:cubicBezTo>
                    <a:cubicBezTo>
                      <a:pt x="527" y="1529"/>
                      <a:pt x="577" y="1504"/>
                      <a:pt x="602" y="1479"/>
                    </a:cubicBezTo>
                    <a:lnTo>
                      <a:pt x="627" y="1479"/>
                    </a:lnTo>
                    <a:cubicBezTo>
                      <a:pt x="627" y="1479"/>
                      <a:pt x="652" y="1504"/>
                      <a:pt x="677" y="1504"/>
                    </a:cubicBezTo>
                    <a:cubicBezTo>
                      <a:pt x="727" y="1529"/>
                      <a:pt x="802" y="1554"/>
                      <a:pt x="852" y="1554"/>
                    </a:cubicBezTo>
                    <a:cubicBezTo>
                      <a:pt x="903" y="1579"/>
                      <a:pt x="928" y="1579"/>
                      <a:pt x="953" y="1605"/>
                    </a:cubicBezTo>
                    <a:cubicBezTo>
                      <a:pt x="928" y="1605"/>
                      <a:pt x="903" y="1630"/>
                      <a:pt x="877" y="1655"/>
                    </a:cubicBezTo>
                    <a:cubicBezTo>
                      <a:pt x="852" y="1680"/>
                      <a:pt x="827" y="1680"/>
                      <a:pt x="802" y="1705"/>
                    </a:cubicBezTo>
                    <a:cubicBezTo>
                      <a:pt x="777" y="1730"/>
                      <a:pt x="752" y="1755"/>
                      <a:pt x="752" y="1755"/>
                    </a:cubicBezTo>
                    <a:cubicBezTo>
                      <a:pt x="677" y="1805"/>
                      <a:pt x="627" y="1855"/>
                      <a:pt x="552" y="1905"/>
                    </a:cubicBezTo>
                    <a:cubicBezTo>
                      <a:pt x="552" y="1905"/>
                      <a:pt x="527" y="1930"/>
                      <a:pt x="527" y="1930"/>
                    </a:cubicBezTo>
                    <a:cubicBezTo>
                      <a:pt x="527" y="1955"/>
                      <a:pt x="527" y="1980"/>
                      <a:pt x="552" y="1980"/>
                    </a:cubicBezTo>
                    <a:cubicBezTo>
                      <a:pt x="577" y="1980"/>
                      <a:pt x="577" y="2006"/>
                      <a:pt x="602" y="2006"/>
                    </a:cubicBezTo>
                    <a:lnTo>
                      <a:pt x="652" y="2006"/>
                    </a:lnTo>
                    <a:cubicBezTo>
                      <a:pt x="702" y="2031"/>
                      <a:pt x="777" y="2031"/>
                      <a:pt x="827" y="2056"/>
                    </a:cubicBezTo>
                    <a:cubicBezTo>
                      <a:pt x="877" y="2081"/>
                      <a:pt x="928" y="2081"/>
                      <a:pt x="1003" y="2106"/>
                    </a:cubicBezTo>
                    <a:lnTo>
                      <a:pt x="1028" y="2106"/>
                    </a:lnTo>
                    <a:cubicBezTo>
                      <a:pt x="1003" y="2131"/>
                      <a:pt x="1003" y="2131"/>
                      <a:pt x="978" y="2131"/>
                    </a:cubicBezTo>
                    <a:cubicBezTo>
                      <a:pt x="928" y="2181"/>
                      <a:pt x="903" y="2231"/>
                      <a:pt x="852" y="2281"/>
                    </a:cubicBezTo>
                    <a:cubicBezTo>
                      <a:pt x="827" y="2281"/>
                      <a:pt x="802" y="2306"/>
                      <a:pt x="777" y="2331"/>
                    </a:cubicBezTo>
                    <a:lnTo>
                      <a:pt x="752" y="2331"/>
                    </a:lnTo>
                    <a:cubicBezTo>
                      <a:pt x="702" y="2306"/>
                      <a:pt x="627" y="2306"/>
                      <a:pt x="552" y="2281"/>
                    </a:cubicBezTo>
                    <a:cubicBezTo>
                      <a:pt x="502" y="2281"/>
                      <a:pt x="426" y="2256"/>
                      <a:pt x="351" y="2256"/>
                    </a:cubicBezTo>
                    <a:lnTo>
                      <a:pt x="276" y="2231"/>
                    </a:lnTo>
                    <a:lnTo>
                      <a:pt x="251" y="2231"/>
                    </a:lnTo>
                    <a:cubicBezTo>
                      <a:pt x="251" y="2231"/>
                      <a:pt x="226" y="2231"/>
                      <a:pt x="226" y="2256"/>
                    </a:cubicBezTo>
                    <a:cubicBezTo>
                      <a:pt x="201" y="2256"/>
                      <a:pt x="201" y="2281"/>
                      <a:pt x="201" y="2281"/>
                    </a:cubicBezTo>
                    <a:cubicBezTo>
                      <a:pt x="176" y="2331"/>
                      <a:pt x="201" y="2356"/>
                      <a:pt x="226" y="2381"/>
                    </a:cubicBezTo>
                    <a:cubicBezTo>
                      <a:pt x="276" y="2407"/>
                      <a:pt x="351" y="2407"/>
                      <a:pt x="401" y="2432"/>
                    </a:cubicBezTo>
                    <a:lnTo>
                      <a:pt x="502" y="2432"/>
                    </a:lnTo>
                    <a:cubicBezTo>
                      <a:pt x="552" y="2457"/>
                      <a:pt x="602" y="2457"/>
                      <a:pt x="652" y="2457"/>
                    </a:cubicBezTo>
                    <a:cubicBezTo>
                      <a:pt x="627" y="2482"/>
                      <a:pt x="602" y="2507"/>
                      <a:pt x="577" y="2532"/>
                    </a:cubicBezTo>
                    <a:cubicBezTo>
                      <a:pt x="527" y="2582"/>
                      <a:pt x="476" y="2607"/>
                      <a:pt x="426" y="2657"/>
                    </a:cubicBezTo>
                    <a:cubicBezTo>
                      <a:pt x="401" y="2682"/>
                      <a:pt x="351" y="2732"/>
                      <a:pt x="301" y="2757"/>
                    </a:cubicBezTo>
                    <a:cubicBezTo>
                      <a:pt x="301" y="2782"/>
                      <a:pt x="301" y="2808"/>
                      <a:pt x="301" y="2808"/>
                    </a:cubicBezTo>
                    <a:cubicBezTo>
                      <a:pt x="314" y="2820"/>
                      <a:pt x="326" y="2826"/>
                      <a:pt x="335" y="2826"/>
                    </a:cubicBezTo>
                    <a:cubicBezTo>
                      <a:pt x="345" y="2826"/>
                      <a:pt x="351" y="2820"/>
                      <a:pt x="351" y="2808"/>
                    </a:cubicBezTo>
                    <a:cubicBezTo>
                      <a:pt x="401" y="2782"/>
                      <a:pt x="426" y="2732"/>
                      <a:pt x="476" y="2707"/>
                    </a:cubicBezTo>
                    <a:cubicBezTo>
                      <a:pt x="527" y="2657"/>
                      <a:pt x="577" y="2632"/>
                      <a:pt x="602" y="2582"/>
                    </a:cubicBezTo>
                    <a:cubicBezTo>
                      <a:pt x="652" y="2557"/>
                      <a:pt x="677" y="2532"/>
                      <a:pt x="702" y="2507"/>
                    </a:cubicBezTo>
                    <a:cubicBezTo>
                      <a:pt x="702" y="2557"/>
                      <a:pt x="702" y="2607"/>
                      <a:pt x="702" y="2657"/>
                    </a:cubicBezTo>
                    <a:cubicBezTo>
                      <a:pt x="702" y="2757"/>
                      <a:pt x="702" y="2858"/>
                      <a:pt x="702" y="2958"/>
                    </a:cubicBezTo>
                    <a:cubicBezTo>
                      <a:pt x="702" y="2983"/>
                      <a:pt x="702" y="3008"/>
                      <a:pt x="727" y="3008"/>
                    </a:cubicBezTo>
                    <a:cubicBezTo>
                      <a:pt x="752" y="3008"/>
                      <a:pt x="777" y="2983"/>
                      <a:pt x="777" y="2958"/>
                    </a:cubicBezTo>
                    <a:cubicBezTo>
                      <a:pt x="777" y="2782"/>
                      <a:pt x="802" y="2632"/>
                      <a:pt x="802" y="2457"/>
                    </a:cubicBezTo>
                    <a:cubicBezTo>
                      <a:pt x="802" y="2457"/>
                      <a:pt x="802" y="2432"/>
                      <a:pt x="802" y="2432"/>
                    </a:cubicBezTo>
                    <a:cubicBezTo>
                      <a:pt x="827" y="2432"/>
                      <a:pt x="827" y="2407"/>
                      <a:pt x="827" y="2407"/>
                    </a:cubicBezTo>
                    <a:cubicBezTo>
                      <a:pt x="852" y="2381"/>
                      <a:pt x="877" y="2356"/>
                      <a:pt x="903" y="2331"/>
                    </a:cubicBezTo>
                    <a:cubicBezTo>
                      <a:pt x="953" y="2281"/>
                      <a:pt x="1003" y="2256"/>
                      <a:pt x="1053" y="2206"/>
                    </a:cubicBezTo>
                    <a:cubicBezTo>
                      <a:pt x="1053" y="2231"/>
                      <a:pt x="1053" y="2256"/>
                      <a:pt x="1078" y="2281"/>
                    </a:cubicBezTo>
                    <a:cubicBezTo>
                      <a:pt x="1078" y="2281"/>
                      <a:pt x="1103" y="2306"/>
                      <a:pt x="1103" y="2331"/>
                    </a:cubicBezTo>
                    <a:cubicBezTo>
                      <a:pt x="1128" y="2356"/>
                      <a:pt x="1128" y="2381"/>
                      <a:pt x="1128" y="2407"/>
                    </a:cubicBezTo>
                    <a:cubicBezTo>
                      <a:pt x="1153" y="2432"/>
                      <a:pt x="1153" y="2457"/>
                      <a:pt x="1178" y="2482"/>
                    </a:cubicBezTo>
                    <a:cubicBezTo>
                      <a:pt x="1178" y="2507"/>
                      <a:pt x="1203" y="2532"/>
                      <a:pt x="1203" y="2557"/>
                    </a:cubicBezTo>
                    <a:cubicBezTo>
                      <a:pt x="1203" y="2582"/>
                      <a:pt x="1228" y="2607"/>
                      <a:pt x="1228" y="2632"/>
                    </a:cubicBezTo>
                    <a:cubicBezTo>
                      <a:pt x="1228" y="2657"/>
                      <a:pt x="1253" y="2657"/>
                      <a:pt x="1253" y="2682"/>
                    </a:cubicBezTo>
                    <a:cubicBezTo>
                      <a:pt x="1253" y="2707"/>
                      <a:pt x="1253" y="2707"/>
                      <a:pt x="1278" y="2732"/>
                    </a:cubicBezTo>
                    <a:lnTo>
                      <a:pt x="1304" y="2732"/>
                    </a:lnTo>
                    <a:cubicBezTo>
                      <a:pt x="1329" y="2707"/>
                      <a:pt x="1354" y="2707"/>
                      <a:pt x="1354" y="2682"/>
                    </a:cubicBezTo>
                    <a:cubicBezTo>
                      <a:pt x="1379" y="2682"/>
                      <a:pt x="1379" y="2657"/>
                      <a:pt x="1404" y="2657"/>
                    </a:cubicBezTo>
                    <a:cubicBezTo>
                      <a:pt x="1429" y="2632"/>
                      <a:pt x="1429" y="2632"/>
                      <a:pt x="1454" y="2607"/>
                    </a:cubicBezTo>
                    <a:cubicBezTo>
                      <a:pt x="1479" y="2607"/>
                      <a:pt x="1504" y="2582"/>
                      <a:pt x="1504" y="2582"/>
                    </a:cubicBezTo>
                    <a:cubicBezTo>
                      <a:pt x="1529" y="2557"/>
                      <a:pt x="1554" y="2532"/>
                      <a:pt x="1554" y="2532"/>
                    </a:cubicBezTo>
                    <a:cubicBezTo>
                      <a:pt x="1579" y="2507"/>
                      <a:pt x="1604" y="2507"/>
                      <a:pt x="1604" y="2482"/>
                    </a:cubicBezTo>
                    <a:cubicBezTo>
                      <a:pt x="1629" y="2457"/>
                      <a:pt x="1654" y="2457"/>
                      <a:pt x="1679" y="2432"/>
                    </a:cubicBezTo>
                    <a:cubicBezTo>
                      <a:pt x="1679" y="2482"/>
                      <a:pt x="1679" y="2507"/>
                      <a:pt x="1705" y="2532"/>
                    </a:cubicBezTo>
                    <a:cubicBezTo>
                      <a:pt x="1705" y="2607"/>
                      <a:pt x="1730" y="2682"/>
                      <a:pt x="1755" y="2732"/>
                    </a:cubicBezTo>
                    <a:cubicBezTo>
                      <a:pt x="1755" y="2757"/>
                      <a:pt x="1755" y="2757"/>
                      <a:pt x="1755" y="2757"/>
                    </a:cubicBezTo>
                    <a:cubicBezTo>
                      <a:pt x="1755" y="2757"/>
                      <a:pt x="1730" y="2757"/>
                      <a:pt x="1730" y="2782"/>
                    </a:cubicBezTo>
                    <a:cubicBezTo>
                      <a:pt x="1730" y="2808"/>
                      <a:pt x="1705" y="2833"/>
                      <a:pt x="1679" y="2858"/>
                    </a:cubicBezTo>
                    <a:cubicBezTo>
                      <a:pt x="1654" y="2908"/>
                      <a:pt x="1654" y="2933"/>
                      <a:pt x="1629" y="2983"/>
                    </a:cubicBezTo>
                    <a:cubicBezTo>
                      <a:pt x="1604" y="3008"/>
                      <a:pt x="1579" y="3058"/>
                      <a:pt x="1579" y="3083"/>
                    </a:cubicBezTo>
                    <a:cubicBezTo>
                      <a:pt x="1554" y="3133"/>
                      <a:pt x="1529" y="3183"/>
                      <a:pt x="1504" y="3209"/>
                    </a:cubicBezTo>
                    <a:cubicBezTo>
                      <a:pt x="1504" y="3234"/>
                      <a:pt x="1479" y="3234"/>
                      <a:pt x="1504" y="3259"/>
                    </a:cubicBezTo>
                    <a:cubicBezTo>
                      <a:pt x="1504" y="3284"/>
                      <a:pt x="1504" y="3284"/>
                      <a:pt x="1529" y="3309"/>
                    </a:cubicBezTo>
                    <a:cubicBezTo>
                      <a:pt x="1554" y="3309"/>
                      <a:pt x="1579" y="3309"/>
                      <a:pt x="1604" y="3284"/>
                    </a:cubicBezTo>
                    <a:cubicBezTo>
                      <a:pt x="1629" y="3259"/>
                      <a:pt x="1654" y="3234"/>
                      <a:pt x="1679" y="3183"/>
                    </a:cubicBezTo>
                    <a:cubicBezTo>
                      <a:pt x="1679" y="3158"/>
                      <a:pt x="1705" y="3133"/>
                      <a:pt x="1705" y="3108"/>
                    </a:cubicBezTo>
                    <a:cubicBezTo>
                      <a:pt x="1755" y="3058"/>
                      <a:pt x="1755" y="3008"/>
                      <a:pt x="1780" y="2933"/>
                    </a:cubicBezTo>
                    <a:cubicBezTo>
                      <a:pt x="1805" y="2958"/>
                      <a:pt x="1805" y="2983"/>
                      <a:pt x="1805" y="2983"/>
                    </a:cubicBezTo>
                    <a:cubicBezTo>
                      <a:pt x="1830" y="2908"/>
                      <a:pt x="1830" y="2808"/>
                      <a:pt x="1855" y="2732"/>
                    </a:cubicBezTo>
                    <a:cubicBezTo>
                      <a:pt x="1830" y="2632"/>
                      <a:pt x="1805" y="2557"/>
                      <a:pt x="1780" y="2457"/>
                    </a:cubicBezTo>
                    <a:lnTo>
                      <a:pt x="1780" y="2457"/>
                    </a:lnTo>
                    <a:cubicBezTo>
                      <a:pt x="1805" y="2482"/>
                      <a:pt x="1830" y="2482"/>
                      <a:pt x="1855" y="2482"/>
                    </a:cubicBezTo>
                    <a:lnTo>
                      <a:pt x="1880" y="2482"/>
                    </a:lnTo>
                    <a:cubicBezTo>
                      <a:pt x="1905" y="2482"/>
                      <a:pt x="1905" y="2457"/>
                      <a:pt x="1905" y="2432"/>
                    </a:cubicBezTo>
                    <a:cubicBezTo>
                      <a:pt x="1880" y="2432"/>
                      <a:pt x="1855" y="2407"/>
                      <a:pt x="1830" y="2407"/>
                    </a:cubicBezTo>
                    <a:lnTo>
                      <a:pt x="1805" y="2407"/>
                    </a:lnTo>
                    <a:cubicBezTo>
                      <a:pt x="1780" y="2407"/>
                      <a:pt x="1780" y="2381"/>
                      <a:pt x="1780" y="2381"/>
                    </a:cubicBezTo>
                    <a:cubicBezTo>
                      <a:pt x="1780" y="2381"/>
                      <a:pt x="1755" y="2356"/>
                      <a:pt x="1755" y="2356"/>
                    </a:cubicBezTo>
                    <a:cubicBezTo>
                      <a:pt x="1730" y="2231"/>
                      <a:pt x="1705" y="2106"/>
                      <a:pt x="1679" y="1980"/>
                    </a:cubicBezTo>
                    <a:cubicBezTo>
                      <a:pt x="1679" y="1930"/>
                      <a:pt x="1654" y="1880"/>
                      <a:pt x="1654" y="1855"/>
                    </a:cubicBezTo>
                    <a:lnTo>
                      <a:pt x="1654" y="1855"/>
                    </a:lnTo>
                    <a:cubicBezTo>
                      <a:pt x="1755" y="1880"/>
                      <a:pt x="1855" y="1905"/>
                      <a:pt x="1955" y="1955"/>
                    </a:cubicBezTo>
                    <a:cubicBezTo>
                      <a:pt x="1955" y="1905"/>
                      <a:pt x="1955" y="1855"/>
                      <a:pt x="1955" y="1780"/>
                    </a:cubicBezTo>
                    <a:cubicBezTo>
                      <a:pt x="1880" y="1780"/>
                      <a:pt x="1830" y="1755"/>
                      <a:pt x="1755" y="1730"/>
                    </a:cubicBezTo>
                    <a:cubicBezTo>
                      <a:pt x="1730" y="1730"/>
                      <a:pt x="1679" y="1705"/>
                      <a:pt x="1629" y="1705"/>
                    </a:cubicBezTo>
                    <a:cubicBezTo>
                      <a:pt x="1679" y="1655"/>
                      <a:pt x="1705" y="1630"/>
                      <a:pt x="1755" y="1579"/>
                    </a:cubicBezTo>
                    <a:cubicBezTo>
                      <a:pt x="1805" y="1554"/>
                      <a:pt x="1855" y="1504"/>
                      <a:pt x="1880" y="1454"/>
                    </a:cubicBezTo>
                    <a:cubicBezTo>
                      <a:pt x="1905" y="1429"/>
                      <a:pt x="1930" y="1429"/>
                      <a:pt x="1955" y="1404"/>
                    </a:cubicBezTo>
                    <a:cubicBezTo>
                      <a:pt x="1955" y="1379"/>
                      <a:pt x="1955" y="1329"/>
                      <a:pt x="1955" y="1304"/>
                    </a:cubicBezTo>
                    <a:cubicBezTo>
                      <a:pt x="1930" y="1354"/>
                      <a:pt x="1880" y="1379"/>
                      <a:pt x="1830" y="1404"/>
                    </a:cubicBezTo>
                    <a:cubicBezTo>
                      <a:pt x="1780" y="1454"/>
                      <a:pt x="1730" y="1479"/>
                      <a:pt x="1679" y="1529"/>
                    </a:cubicBezTo>
                    <a:cubicBezTo>
                      <a:pt x="1654" y="1554"/>
                      <a:pt x="1629" y="1579"/>
                      <a:pt x="1604" y="1605"/>
                    </a:cubicBezTo>
                    <a:cubicBezTo>
                      <a:pt x="1554" y="1479"/>
                      <a:pt x="1529" y="1354"/>
                      <a:pt x="1504" y="1229"/>
                    </a:cubicBezTo>
                    <a:cubicBezTo>
                      <a:pt x="1504" y="1204"/>
                      <a:pt x="1504" y="1178"/>
                      <a:pt x="1479" y="1153"/>
                    </a:cubicBezTo>
                    <a:lnTo>
                      <a:pt x="1504" y="1153"/>
                    </a:lnTo>
                    <a:cubicBezTo>
                      <a:pt x="1529" y="1128"/>
                      <a:pt x="1579" y="1103"/>
                      <a:pt x="1604" y="1103"/>
                    </a:cubicBezTo>
                    <a:cubicBezTo>
                      <a:pt x="1629" y="1078"/>
                      <a:pt x="1654" y="1028"/>
                      <a:pt x="1705" y="1003"/>
                    </a:cubicBezTo>
                    <a:cubicBezTo>
                      <a:pt x="1705" y="1003"/>
                      <a:pt x="1730" y="978"/>
                      <a:pt x="1755" y="953"/>
                    </a:cubicBezTo>
                    <a:cubicBezTo>
                      <a:pt x="1780" y="928"/>
                      <a:pt x="1805" y="928"/>
                      <a:pt x="1830" y="903"/>
                    </a:cubicBezTo>
                    <a:cubicBezTo>
                      <a:pt x="1855" y="878"/>
                      <a:pt x="1905" y="828"/>
                      <a:pt x="1930" y="803"/>
                    </a:cubicBezTo>
                    <a:cubicBezTo>
                      <a:pt x="1930" y="777"/>
                      <a:pt x="1930" y="727"/>
                      <a:pt x="1905" y="677"/>
                    </a:cubicBezTo>
                    <a:cubicBezTo>
                      <a:pt x="1905" y="702"/>
                      <a:pt x="1905" y="702"/>
                      <a:pt x="1880" y="702"/>
                    </a:cubicBezTo>
                    <a:cubicBezTo>
                      <a:pt x="1855" y="727"/>
                      <a:pt x="1830" y="752"/>
                      <a:pt x="1805" y="752"/>
                    </a:cubicBezTo>
                    <a:cubicBezTo>
                      <a:pt x="1780" y="777"/>
                      <a:pt x="1780" y="803"/>
                      <a:pt x="1730" y="828"/>
                    </a:cubicBezTo>
                    <a:cubicBezTo>
                      <a:pt x="1705" y="853"/>
                      <a:pt x="1679" y="878"/>
                      <a:pt x="1654" y="903"/>
                    </a:cubicBezTo>
                    <a:cubicBezTo>
                      <a:pt x="1629" y="928"/>
                      <a:pt x="1629" y="953"/>
                      <a:pt x="1604" y="953"/>
                    </a:cubicBezTo>
                    <a:cubicBezTo>
                      <a:pt x="1579" y="978"/>
                      <a:pt x="1554" y="1003"/>
                      <a:pt x="1554" y="1003"/>
                    </a:cubicBezTo>
                    <a:cubicBezTo>
                      <a:pt x="1529" y="1028"/>
                      <a:pt x="1504" y="1078"/>
                      <a:pt x="1479" y="1103"/>
                    </a:cubicBezTo>
                    <a:cubicBezTo>
                      <a:pt x="1454" y="1078"/>
                      <a:pt x="1454" y="1053"/>
                      <a:pt x="1454" y="1028"/>
                    </a:cubicBezTo>
                    <a:cubicBezTo>
                      <a:pt x="1429" y="978"/>
                      <a:pt x="1429" y="903"/>
                      <a:pt x="1429" y="853"/>
                    </a:cubicBezTo>
                    <a:cubicBezTo>
                      <a:pt x="1429" y="828"/>
                      <a:pt x="1404" y="803"/>
                      <a:pt x="1404" y="752"/>
                    </a:cubicBezTo>
                    <a:lnTo>
                      <a:pt x="1429" y="752"/>
                    </a:lnTo>
                    <a:cubicBezTo>
                      <a:pt x="1454" y="702"/>
                      <a:pt x="1479" y="652"/>
                      <a:pt x="1504" y="602"/>
                    </a:cubicBezTo>
                    <a:cubicBezTo>
                      <a:pt x="1529" y="527"/>
                      <a:pt x="1554" y="477"/>
                      <a:pt x="1579" y="427"/>
                    </a:cubicBezTo>
                    <a:cubicBezTo>
                      <a:pt x="1604" y="376"/>
                      <a:pt x="1629" y="301"/>
                      <a:pt x="1629" y="251"/>
                    </a:cubicBezTo>
                    <a:cubicBezTo>
                      <a:pt x="1654" y="201"/>
                      <a:pt x="1679" y="126"/>
                      <a:pt x="1705" y="76"/>
                    </a:cubicBezTo>
                    <a:cubicBezTo>
                      <a:pt x="1730" y="51"/>
                      <a:pt x="1705" y="0"/>
                      <a:pt x="16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870;p38"/>
              <p:cNvSpPr/>
              <p:nvPr/>
            </p:nvSpPr>
            <p:spPr>
              <a:xfrm>
                <a:off x="5306550" y="1503775"/>
                <a:ext cx="50150" cy="70675"/>
              </a:xfrm>
              <a:custGeom>
                <a:avLst/>
                <a:gdLst/>
                <a:ahLst/>
                <a:cxnLst/>
                <a:rect l="l" t="t" r="r" b="b"/>
                <a:pathLst>
                  <a:path w="2006" h="2827" extrusionOk="0">
                    <a:moveTo>
                      <a:pt x="1630" y="1"/>
                    </a:moveTo>
                    <a:cubicBezTo>
                      <a:pt x="1630" y="1"/>
                      <a:pt x="1630" y="26"/>
                      <a:pt x="1605" y="26"/>
                    </a:cubicBezTo>
                    <a:cubicBezTo>
                      <a:pt x="1554" y="176"/>
                      <a:pt x="1504" y="302"/>
                      <a:pt x="1429" y="427"/>
                    </a:cubicBezTo>
                    <a:cubicBezTo>
                      <a:pt x="1429" y="477"/>
                      <a:pt x="1404" y="502"/>
                      <a:pt x="1379" y="552"/>
                    </a:cubicBezTo>
                    <a:cubicBezTo>
                      <a:pt x="1379" y="527"/>
                      <a:pt x="1379" y="502"/>
                      <a:pt x="1379" y="477"/>
                    </a:cubicBezTo>
                    <a:cubicBezTo>
                      <a:pt x="1354" y="402"/>
                      <a:pt x="1354" y="352"/>
                      <a:pt x="1329" y="302"/>
                    </a:cubicBezTo>
                    <a:cubicBezTo>
                      <a:pt x="1329" y="226"/>
                      <a:pt x="1304" y="176"/>
                      <a:pt x="1279" y="101"/>
                    </a:cubicBezTo>
                    <a:cubicBezTo>
                      <a:pt x="1279" y="76"/>
                      <a:pt x="1254" y="51"/>
                      <a:pt x="1229" y="51"/>
                    </a:cubicBezTo>
                    <a:lnTo>
                      <a:pt x="1203" y="51"/>
                    </a:lnTo>
                    <a:cubicBezTo>
                      <a:pt x="1178" y="76"/>
                      <a:pt x="1153" y="101"/>
                      <a:pt x="1178" y="126"/>
                    </a:cubicBezTo>
                    <a:cubicBezTo>
                      <a:pt x="1178" y="201"/>
                      <a:pt x="1203" y="251"/>
                      <a:pt x="1203" y="302"/>
                    </a:cubicBezTo>
                    <a:cubicBezTo>
                      <a:pt x="1229" y="377"/>
                      <a:pt x="1229" y="427"/>
                      <a:pt x="1254" y="477"/>
                    </a:cubicBezTo>
                    <a:cubicBezTo>
                      <a:pt x="1254" y="502"/>
                      <a:pt x="1254" y="527"/>
                      <a:pt x="1279" y="552"/>
                    </a:cubicBezTo>
                    <a:cubicBezTo>
                      <a:pt x="1229" y="552"/>
                      <a:pt x="1203" y="527"/>
                      <a:pt x="1178" y="502"/>
                    </a:cubicBezTo>
                    <a:cubicBezTo>
                      <a:pt x="1128" y="502"/>
                      <a:pt x="1078" y="477"/>
                      <a:pt x="1053" y="452"/>
                    </a:cubicBezTo>
                    <a:cubicBezTo>
                      <a:pt x="1003" y="427"/>
                      <a:pt x="953" y="402"/>
                      <a:pt x="903" y="377"/>
                    </a:cubicBezTo>
                    <a:lnTo>
                      <a:pt x="878" y="377"/>
                    </a:lnTo>
                    <a:cubicBezTo>
                      <a:pt x="853" y="377"/>
                      <a:pt x="828" y="377"/>
                      <a:pt x="828" y="402"/>
                    </a:cubicBezTo>
                    <a:cubicBezTo>
                      <a:pt x="802" y="427"/>
                      <a:pt x="802" y="452"/>
                      <a:pt x="853" y="477"/>
                    </a:cubicBezTo>
                    <a:cubicBezTo>
                      <a:pt x="878" y="502"/>
                      <a:pt x="928" y="552"/>
                      <a:pt x="978" y="577"/>
                    </a:cubicBezTo>
                    <a:cubicBezTo>
                      <a:pt x="1003" y="602"/>
                      <a:pt x="1053" y="602"/>
                      <a:pt x="1078" y="627"/>
                    </a:cubicBezTo>
                    <a:cubicBezTo>
                      <a:pt x="1128" y="652"/>
                      <a:pt x="1153" y="678"/>
                      <a:pt x="1203" y="678"/>
                    </a:cubicBezTo>
                    <a:cubicBezTo>
                      <a:pt x="1229" y="703"/>
                      <a:pt x="1279" y="728"/>
                      <a:pt x="1304" y="728"/>
                    </a:cubicBezTo>
                    <a:cubicBezTo>
                      <a:pt x="1304" y="778"/>
                      <a:pt x="1304" y="803"/>
                      <a:pt x="1329" y="828"/>
                    </a:cubicBezTo>
                    <a:cubicBezTo>
                      <a:pt x="1329" y="903"/>
                      <a:pt x="1329" y="953"/>
                      <a:pt x="1354" y="1028"/>
                    </a:cubicBezTo>
                    <a:cubicBezTo>
                      <a:pt x="1354" y="1028"/>
                      <a:pt x="1354" y="1053"/>
                      <a:pt x="1354" y="1053"/>
                    </a:cubicBezTo>
                    <a:cubicBezTo>
                      <a:pt x="1304" y="1028"/>
                      <a:pt x="1229" y="1028"/>
                      <a:pt x="1178" y="1003"/>
                    </a:cubicBezTo>
                    <a:cubicBezTo>
                      <a:pt x="1153" y="978"/>
                      <a:pt x="1128" y="978"/>
                      <a:pt x="1103" y="978"/>
                    </a:cubicBezTo>
                    <a:cubicBezTo>
                      <a:pt x="1053" y="953"/>
                      <a:pt x="1028" y="953"/>
                      <a:pt x="1003" y="953"/>
                    </a:cubicBezTo>
                    <a:cubicBezTo>
                      <a:pt x="953" y="928"/>
                      <a:pt x="903" y="928"/>
                      <a:pt x="853" y="903"/>
                    </a:cubicBezTo>
                    <a:lnTo>
                      <a:pt x="802" y="903"/>
                    </a:lnTo>
                    <a:cubicBezTo>
                      <a:pt x="777" y="903"/>
                      <a:pt x="752" y="953"/>
                      <a:pt x="777" y="978"/>
                    </a:cubicBezTo>
                    <a:cubicBezTo>
                      <a:pt x="777" y="1003"/>
                      <a:pt x="777" y="1003"/>
                      <a:pt x="777" y="1028"/>
                    </a:cubicBezTo>
                    <a:cubicBezTo>
                      <a:pt x="802" y="1053"/>
                      <a:pt x="802" y="1079"/>
                      <a:pt x="802" y="1104"/>
                    </a:cubicBezTo>
                    <a:cubicBezTo>
                      <a:pt x="828" y="1154"/>
                      <a:pt x="853" y="1204"/>
                      <a:pt x="878" y="1254"/>
                    </a:cubicBezTo>
                    <a:cubicBezTo>
                      <a:pt x="903" y="1304"/>
                      <a:pt x="953" y="1354"/>
                      <a:pt x="978" y="1429"/>
                    </a:cubicBezTo>
                    <a:cubicBezTo>
                      <a:pt x="978" y="1454"/>
                      <a:pt x="1003" y="1454"/>
                      <a:pt x="1003" y="1480"/>
                    </a:cubicBezTo>
                    <a:cubicBezTo>
                      <a:pt x="953" y="1480"/>
                      <a:pt x="928" y="1454"/>
                      <a:pt x="878" y="1429"/>
                    </a:cubicBezTo>
                    <a:cubicBezTo>
                      <a:pt x="802" y="1404"/>
                      <a:pt x="752" y="1404"/>
                      <a:pt x="677" y="1379"/>
                    </a:cubicBezTo>
                    <a:cubicBezTo>
                      <a:pt x="677" y="1354"/>
                      <a:pt x="652" y="1354"/>
                      <a:pt x="652" y="1354"/>
                    </a:cubicBezTo>
                    <a:cubicBezTo>
                      <a:pt x="627" y="1279"/>
                      <a:pt x="577" y="1229"/>
                      <a:pt x="552" y="1179"/>
                    </a:cubicBezTo>
                    <a:cubicBezTo>
                      <a:pt x="527" y="1154"/>
                      <a:pt x="527" y="1129"/>
                      <a:pt x="502" y="1079"/>
                    </a:cubicBezTo>
                    <a:cubicBezTo>
                      <a:pt x="477" y="1053"/>
                      <a:pt x="452" y="1003"/>
                      <a:pt x="427" y="953"/>
                    </a:cubicBezTo>
                    <a:cubicBezTo>
                      <a:pt x="427" y="928"/>
                      <a:pt x="401" y="928"/>
                      <a:pt x="376" y="928"/>
                    </a:cubicBezTo>
                    <a:lnTo>
                      <a:pt x="351" y="928"/>
                    </a:lnTo>
                    <a:cubicBezTo>
                      <a:pt x="326" y="953"/>
                      <a:pt x="326" y="953"/>
                      <a:pt x="326" y="978"/>
                    </a:cubicBezTo>
                    <a:cubicBezTo>
                      <a:pt x="301" y="978"/>
                      <a:pt x="326" y="1003"/>
                      <a:pt x="326" y="1028"/>
                    </a:cubicBezTo>
                    <a:cubicBezTo>
                      <a:pt x="351" y="1104"/>
                      <a:pt x="376" y="1179"/>
                      <a:pt x="427" y="1254"/>
                    </a:cubicBezTo>
                    <a:cubicBezTo>
                      <a:pt x="427" y="1254"/>
                      <a:pt x="452" y="1279"/>
                      <a:pt x="452" y="1304"/>
                    </a:cubicBezTo>
                    <a:cubicBezTo>
                      <a:pt x="427" y="1279"/>
                      <a:pt x="376" y="1279"/>
                      <a:pt x="351" y="1254"/>
                    </a:cubicBezTo>
                    <a:cubicBezTo>
                      <a:pt x="276" y="1254"/>
                      <a:pt x="226" y="1229"/>
                      <a:pt x="176" y="1204"/>
                    </a:cubicBezTo>
                    <a:cubicBezTo>
                      <a:pt x="151" y="1204"/>
                      <a:pt x="126" y="1179"/>
                      <a:pt x="101" y="1179"/>
                    </a:cubicBezTo>
                    <a:cubicBezTo>
                      <a:pt x="76" y="1154"/>
                      <a:pt x="76" y="1154"/>
                      <a:pt x="76" y="1154"/>
                    </a:cubicBezTo>
                    <a:cubicBezTo>
                      <a:pt x="51" y="1154"/>
                      <a:pt x="26" y="1179"/>
                      <a:pt x="26" y="1179"/>
                    </a:cubicBezTo>
                    <a:cubicBezTo>
                      <a:pt x="0" y="1204"/>
                      <a:pt x="26" y="1229"/>
                      <a:pt x="51" y="1254"/>
                    </a:cubicBezTo>
                    <a:cubicBezTo>
                      <a:pt x="76" y="1279"/>
                      <a:pt x="126" y="1304"/>
                      <a:pt x="176" y="1329"/>
                    </a:cubicBezTo>
                    <a:cubicBezTo>
                      <a:pt x="201" y="1329"/>
                      <a:pt x="226" y="1329"/>
                      <a:pt x="251" y="1354"/>
                    </a:cubicBezTo>
                    <a:cubicBezTo>
                      <a:pt x="276" y="1354"/>
                      <a:pt x="301" y="1379"/>
                      <a:pt x="326" y="1379"/>
                    </a:cubicBezTo>
                    <a:cubicBezTo>
                      <a:pt x="376" y="1404"/>
                      <a:pt x="401" y="1404"/>
                      <a:pt x="452" y="1404"/>
                    </a:cubicBezTo>
                    <a:cubicBezTo>
                      <a:pt x="427" y="1429"/>
                      <a:pt x="401" y="1454"/>
                      <a:pt x="376" y="1454"/>
                    </a:cubicBezTo>
                    <a:cubicBezTo>
                      <a:pt x="326" y="1505"/>
                      <a:pt x="251" y="1555"/>
                      <a:pt x="201" y="1605"/>
                    </a:cubicBezTo>
                    <a:cubicBezTo>
                      <a:pt x="176" y="1630"/>
                      <a:pt x="176" y="1655"/>
                      <a:pt x="176" y="1680"/>
                    </a:cubicBezTo>
                    <a:cubicBezTo>
                      <a:pt x="201" y="1705"/>
                      <a:pt x="201" y="1705"/>
                      <a:pt x="226" y="1730"/>
                    </a:cubicBezTo>
                    <a:cubicBezTo>
                      <a:pt x="251" y="1730"/>
                      <a:pt x="276" y="1730"/>
                      <a:pt x="276" y="1705"/>
                    </a:cubicBezTo>
                    <a:cubicBezTo>
                      <a:pt x="351" y="1655"/>
                      <a:pt x="427" y="1605"/>
                      <a:pt x="502" y="1555"/>
                    </a:cubicBezTo>
                    <a:cubicBezTo>
                      <a:pt x="552" y="1530"/>
                      <a:pt x="577" y="1505"/>
                      <a:pt x="602" y="1480"/>
                    </a:cubicBezTo>
                    <a:lnTo>
                      <a:pt x="627" y="1480"/>
                    </a:lnTo>
                    <a:cubicBezTo>
                      <a:pt x="652" y="1480"/>
                      <a:pt x="677" y="1505"/>
                      <a:pt x="677" y="1505"/>
                    </a:cubicBezTo>
                    <a:cubicBezTo>
                      <a:pt x="752" y="1530"/>
                      <a:pt x="802" y="1530"/>
                      <a:pt x="878" y="1555"/>
                    </a:cubicBezTo>
                    <a:cubicBezTo>
                      <a:pt x="903" y="1580"/>
                      <a:pt x="928" y="1580"/>
                      <a:pt x="953" y="1580"/>
                    </a:cubicBezTo>
                    <a:cubicBezTo>
                      <a:pt x="928" y="1605"/>
                      <a:pt x="903" y="1630"/>
                      <a:pt x="878" y="1655"/>
                    </a:cubicBezTo>
                    <a:cubicBezTo>
                      <a:pt x="853" y="1655"/>
                      <a:pt x="853" y="1680"/>
                      <a:pt x="828" y="1705"/>
                    </a:cubicBezTo>
                    <a:cubicBezTo>
                      <a:pt x="802" y="1730"/>
                      <a:pt x="777" y="1730"/>
                      <a:pt x="752" y="1755"/>
                    </a:cubicBezTo>
                    <a:cubicBezTo>
                      <a:pt x="677" y="1805"/>
                      <a:pt x="627" y="1855"/>
                      <a:pt x="577" y="1906"/>
                    </a:cubicBezTo>
                    <a:cubicBezTo>
                      <a:pt x="552" y="1906"/>
                      <a:pt x="552" y="1906"/>
                      <a:pt x="527" y="1931"/>
                    </a:cubicBezTo>
                    <a:cubicBezTo>
                      <a:pt x="527" y="1956"/>
                      <a:pt x="552" y="1981"/>
                      <a:pt x="552" y="1981"/>
                    </a:cubicBezTo>
                    <a:cubicBezTo>
                      <a:pt x="577" y="1981"/>
                      <a:pt x="602" y="1981"/>
                      <a:pt x="602" y="2006"/>
                    </a:cubicBezTo>
                    <a:lnTo>
                      <a:pt x="652" y="2006"/>
                    </a:lnTo>
                    <a:cubicBezTo>
                      <a:pt x="727" y="2031"/>
                      <a:pt x="777" y="2031"/>
                      <a:pt x="828" y="2056"/>
                    </a:cubicBezTo>
                    <a:cubicBezTo>
                      <a:pt x="878" y="2056"/>
                      <a:pt x="953" y="2081"/>
                      <a:pt x="1003" y="2106"/>
                    </a:cubicBezTo>
                    <a:lnTo>
                      <a:pt x="1028" y="2106"/>
                    </a:lnTo>
                    <a:cubicBezTo>
                      <a:pt x="1003" y="2106"/>
                      <a:pt x="1003" y="2131"/>
                      <a:pt x="1003" y="2131"/>
                    </a:cubicBezTo>
                    <a:cubicBezTo>
                      <a:pt x="953" y="2181"/>
                      <a:pt x="903" y="2231"/>
                      <a:pt x="853" y="2256"/>
                    </a:cubicBezTo>
                    <a:cubicBezTo>
                      <a:pt x="828" y="2282"/>
                      <a:pt x="802" y="2307"/>
                      <a:pt x="777" y="2332"/>
                    </a:cubicBezTo>
                    <a:cubicBezTo>
                      <a:pt x="702" y="2307"/>
                      <a:pt x="627" y="2282"/>
                      <a:pt x="577" y="2282"/>
                    </a:cubicBezTo>
                    <a:cubicBezTo>
                      <a:pt x="502" y="2256"/>
                      <a:pt x="427" y="2256"/>
                      <a:pt x="351" y="2256"/>
                    </a:cubicBezTo>
                    <a:lnTo>
                      <a:pt x="276" y="2231"/>
                    </a:lnTo>
                    <a:lnTo>
                      <a:pt x="226" y="2231"/>
                    </a:lnTo>
                    <a:cubicBezTo>
                      <a:pt x="226" y="2256"/>
                      <a:pt x="201" y="2256"/>
                      <a:pt x="201" y="2282"/>
                    </a:cubicBezTo>
                    <a:cubicBezTo>
                      <a:pt x="176" y="2332"/>
                      <a:pt x="201" y="2357"/>
                      <a:pt x="251" y="2382"/>
                    </a:cubicBezTo>
                    <a:cubicBezTo>
                      <a:pt x="301" y="2382"/>
                      <a:pt x="351" y="2407"/>
                      <a:pt x="401" y="2407"/>
                    </a:cubicBezTo>
                    <a:cubicBezTo>
                      <a:pt x="452" y="2432"/>
                      <a:pt x="477" y="2432"/>
                      <a:pt x="527" y="2432"/>
                    </a:cubicBezTo>
                    <a:cubicBezTo>
                      <a:pt x="577" y="2432"/>
                      <a:pt x="602" y="2457"/>
                      <a:pt x="652" y="2457"/>
                    </a:cubicBezTo>
                    <a:cubicBezTo>
                      <a:pt x="627" y="2482"/>
                      <a:pt x="602" y="2507"/>
                      <a:pt x="577" y="2532"/>
                    </a:cubicBezTo>
                    <a:cubicBezTo>
                      <a:pt x="527" y="2582"/>
                      <a:pt x="477" y="2607"/>
                      <a:pt x="452" y="2657"/>
                    </a:cubicBezTo>
                    <a:cubicBezTo>
                      <a:pt x="401" y="2683"/>
                      <a:pt x="351" y="2733"/>
                      <a:pt x="326" y="2758"/>
                    </a:cubicBezTo>
                    <a:cubicBezTo>
                      <a:pt x="301" y="2783"/>
                      <a:pt x="301" y="2783"/>
                      <a:pt x="326" y="2808"/>
                    </a:cubicBezTo>
                    <a:cubicBezTo>
                      <a:pt x="326" y="2820"/>
                      <a:pt x="333" y="2827"/>
                      <a:pt x="342" y="2827"/>
                    </a:cubicBezTo>
                    <a:cubicBezTo>
                      <a:pt x="351" y="2827"/>
                      <a:pt x="364" y="2820"/>
                      <a:pt x="376" y="2808"/>
                    </a:cubicBezTo>
                    <a:cubicBezTo>
                      <a:pt x="401" y="2783"/>
                      <a:pt x="452" y="2733"/>
                      <a:pt x="477" y="2708"/>
                    </a:cubicBezTo>
                    <a:cubicBezTo>
                      <a:pt x="527" y="2657"/>
                      <a:pt x="577" y="2632"/>
                      <a:pt x="627" y="2582"/>
                    </a:cubicBezTo>
                    <a:cubicBezTo>
                      <a:pt x="652" y="2557"/>
                      <a:pt x="677" y="2532"/>
                      <a:pt x="702" y="2507"/>
                    </a:cubicBezTo>
                    <a:cubicBezTo>
                      <a:pt x="702" y="2557"/>
                      <a:pt x="702" y="2607"/>
                      <a:pt x="702" y="2657"/>
                    </a:cubicBezTo>
                    <a:cubicBezTo>
                      <a:pt x="702" y="2708"/>
                      <a:pt x="702" y="2758"/>
                      <a:pt x="702" y="2808"/>
                    </a:cubicBezTo>
                    <a:cubicBezTo>
                      <a:pt x="727" y="2758"/>
                      <a:pt x="752" y="2733"/>
                      <a:pt x="802" y="2683"/>
                    </a:cubicBezTo>
                    <a:cubicBezTo>
                      <a:pt x="802" y="2607"/>
                      <a:pt x="802" y="2532"/>
                      <a:pt x="802" y="2457"/>
                    </a:cubicBezTo>
                    <a:cubicBezTo>
                      <a:pt x="802" y="2457"/>
                      <a:pt x="828" y="2432"/>
                      <a:pt x="828" y="2432"/>
                    </a:cubicBezTo>
                    <a:cubicBezTo>
                      <a:pt x="828" y="2407"/>
                      <a:pt x="828" y="2407"/>
                      <a:pt x="828" y="2407"/>
                    </a:cubicBezTo>
                    <a:cubicBezTo>
                      <a:pt x="853" y="2382"/>
                      <a:pt x="878" y="2357"/>
                      <a:pt x="903" y="2332"/>
                    </a:cubicBezTo>
                    <a:cubicBezTo>
                      <a:pt x="953" y="2282"/>
                      <a:pt x="1003" y="2231"/>
                      <a:pt x="1053" y="2206"/>
                    </a:cubicBezTo>
                    <a:cubicBezTo>
                      <a:pt x="1053" y="2206"/>
                      <a:pt x="1053" y="2206"/>
                      <a:pt x="1053" y="2181"/>
                    </a:cubicBezTo>
                    <a:cubicBezTo>
                      <a:pt x="1053" y="2206"/>
                      <a:pt x="1078" y="2231"/>
                      <a:pt x="1078" y="2231"/>
                    </a:cubicBezTo>
                    <a:cubicBezTo>
                      <a:pt x="1153" y="2106"/>
                      <a:pt x="1254" y="1981"/>
                      <a:pt x="1329" y="1855"/>
                    </a:cubicBezTo>
                    <a:cubicBezTo>
                      <a:pt x="1304" y="1855"/>
                      <a:pt x="1279" y="1881"/>
                      <a:pt x="1279" y="1881"/>
                    </a:cubicBezTo>
                    <a:cubicBezTo>
                      <a:pt x="1229" y="1931"/>
                      <a:pt x="1178" y="1981"/>
                      <a:pt x="1128" y="2006"/>
                    </a:cubicBezTo>
                    <a:cubicBezTo>
                      <a:pt x="1103" y="2031"/>
                      <a:pt x="1103" y="2031"/>
                      <a:pt x="1078" y="2056"/>
                    </a:cubicBezTo>
                    <a:cubicBezTo>
                      <a:pt x="1053" y="2056"/>
                      <a:pt x="1028" y="2031"/>
                      <a:pt x="1003" y="2031"/>
                    </a:cubicBezTo>
                    <a:cubicBezTo>
                      <a:pt x="953" y="2031"/>
                      <a:pt x="903" y="2006"/>
                      <a:pt x="853" y="1981"/>
                    </a:cubicBezTo>
                    <a:cubicBezTo>
                      <a:pt x="802" y="1956"/>
                      <a:pt x="752" y="1956"/>
                      <a:pt x="677" y="1931"/>
                    </a:cubicBezTo>
                    <a:lnTo>
                      <a:pt x="652" y="1931"/>
                    </a:lnTo>
                    <a:cubicBezTo>
                      <a:pt x="652" y="1906"/>
                      <a:pt x="677" y="1906"/>
                      <a:pt x="702" y="1881"/>
                    </a:cubicBezTo>
                    <a:cubicBezTo>
                      <a:pt x="727" y="1881"/>
                      <a:pt x="727" y="1855"/>
                      <a:pt x="752" y="1830"/>
                    </a:cubicBezTo>
                    <a:cubicBezTo>
                      <a:pt x="777" y="1830"/>
                      <a:pt x="802" y="1805"/>
                      <a:pt x="828" y="1780"/>
                    </a:cubicBezTo>
                    <a:cubicBezTo>
                      <a:pt x="878" y="1755"/>
                      <a:pt x="903" y="1730"/>
                      <a:pt x="953" y="1705"/>
                    </a:cubicBezTo>
                    <a:cubicBezTo>
                      <a:pt x="978" y="1680"/>
                      <a:pt x="1003" y="1680"/>
                      <a:pt x="1003" y="1680"/>
                    </a:cubicBezTo>
                    <a:cubicBezTo>
                      <a:pt x="1028" y="1655"/>
                      <a:pt x="1053" y="1655"/>
                      <a:pt x="1053" y="1630"/>
                    </a:cubicBezTo>
                    <a:cubicBezTo>
                      <a:pt x="1128" y="1655"/>
                      <a:pt x="1178" y="1680"/>
                      <a:pt x="1229" y="1705"/>
                    </a:cubicBezTo>
                    <a:cubicBezTo>
                      <a:pt x="1279" y="1705"/>
                      <a:pt x="1329" y="1730"/>
                      <a:pt x="1379" y="1755"/>
                    </a:cubicBezTo>
                    <a:cubicBezTo>
                      <a:pt x="1404" y="1705"/>
                      <a:pt x="1429" y="1680"/>
                      <a:pt x="1454" y="1630"/>
                    </a:cubicBezTo>
                    <a:lnTo>
                      <a:pt x="1429" y="1630"/>
                    </a:lnTo>
                    <a:cubicBezTo>
                      <a:pt x="1304" y="1605"/>
                      <a:pt x="1203" y="1555"/>
                      <a:pt x="1103" y="1530"/>
                    </a:cubicBezTo>
                    <a:cubicBezTo>
                      <a:pt x="1103" y="1505"/>
                      <a:pt x="1103" y="1480"/>
                      <a:pt x="1078" y="1480"/>
                    </a:cubicBezTo>
                    <a:cubicBezTo>
                      <a:pt x="1078" y="1454"/>
                      <a:pt x="1078" y="1429"/>
                      <a:pt x="1053" y="1404"/>
                    </a:cubicBezTo>
                    <a:cubicBezTo>
                      <a:pt x="1028" y="1354"/>
                      <a:pt x="1003" y="1304"/>
                      <a:pt x="1003" y="1254"/>
                    </a:cubicBezTo>
                    <a:cubicBezTo>
                      <a:pt x="978" y="1204"/>
                      <a:pt x="953" y="1154"/>
                      <a:pt x="953" y="1104"/>
                    </a:cubicBezTo>
                    <a:cubicBezTo>
                      <a:pt x="928" y="1079"/>
                      <a:pt x="928" y="1028"/>
                      <a:pt x="903" y="1003"/>
                    </a:cubicBezTo>
                    <a:lnTo>
                      <a:pt x="978" y="1003"/>
                    </a:lnTo>
                    <a:cubicBezTo>
                      <a:pt x="1003" y="1028"/>
                      <a:pt x="1028" y="1028"/>
                      <a:pt x="1078" y="1028"/>
                    </a:cubicBezTo>
                    <a:cubicBezTo>
                      <a:pt x="1103" y="1053"/>
                      <a:pt x="1128" y="1053"/>
                      <a:pt x="1153" y="1053"/>
                    </a:cubicBezTo>
                    <a:cubicBezTo>
                      <a:pt x="1229" y="1079"/>
                      <a:pt x="1279" y="1104"/>
                      <a:pt x="1329" y="1104"/>
                    </a:cubicBezTo>
                    <a:cubicBezTo>
                      <a:pt x="1354" y="1104"/>
                      <a:pt x="1379" y="1129"/>
                      <a:pt x="1379" y="1129"/>
                    </a:cubicBezTo>
                    <a:cubicBezTo>
                      <a:pt x="1379" y="1154"/>
                      <a:pt x="1404" y="1179"/>
                      <a:pt x="1404" y="1229"/>
                    </a:cubicBezTo>
                    <a:cubicBezTo>
                      <a:pt x="1429" y="1329"/>
                      <a:pt x="1454" y="1454"/>
                      <a:pt x="1479" y="1555"/>
                    </a:cubicBezTo>
                    <a:cubicBezTo>
                      <a:pt x="1504" y="1530"/>
                      <a:pt x="1529" y="1480"/>
                      <a:pt x="1554" y="1429"/>
                    </a:cubicBezTo>
                    <a:cubicBezTo>
                      <a:pt x="1554" y="1354"/>
                      <a:pt x="1529" y="1279"/>
                      <a:pt x="1504" y="1204"/>
                    </a:cubicBezTo>
                    <a:cubicBezTo>
                      <a:pt x="1504" y="1204"/>
                      <a:pt x="1504" y="1179"/>
                      <a:pt x="1504" y="1154"/>
                    </a:cubicBezTo>
                    <a:cubicBezTo>
                      <a:pt x="1554" y="1129"/>
                      <a:pt x="1579" y="1104"/>
                      <a:pt x="1605" y="1079"/>
                    </a:cubicBezTo>
                    <a:cubicBezTo>
                      <a:pt x="1630" y="1053"/>
                      <a:pt x="1680" y="1028"/>
                      <a:pt x="1705" y="1003"/>
                    </a:cubicBezTo>
                    <a:cubicBezTo>
                      <a:pt x="1730" y="978"/>
                      <a:pt x="1730" y="978"/>
                      <a:pt x="1755" y="953"/>
                    </a:cubicBezTo>
                    <a:cubicBezTo>
                      <a:pt x="1780" y="928"/>
                      <a:pt x="1805" y="903"/>
                      <a:pt x="1830" y="878"/>
                    </a:cubicBezTo>
                    <a:cubicBezTo>
                      <a:pt x="1855" y="878"/>
                      <a:pt x="1880" y="853"/>
                      <a:pt x="1905" y="828"/>
                    </a:cubicBezTo>
                    <a:cubicBezTo>
                      <a:pt x="1955" y="778"/>
                      <a:pt x="1980" y="703"/>
                      <a:pt x="2006" y="652"/>
                    </a:cubicBezTo>
                    <a:lnTo>
                      <a:pt x="1980" y="652"/>
                    </a:lnTo>
                    <a:cubicBezTo>
                      <a:pt x="1930" y="678"/>
                      <a:pt x="1930" y="678"/>
                      <a:pt x="1905" y="703"/>
                    </a:cubicBezTo>
                    <a:cubicBezTo>
                      <a:pt x="1880" y="728"/>
                      <a:pt x="1855" y="728"/>
                      <a:pt x="1830" y="753"/>
                    </a:cubicBezTo>
                    <a:cubicBezTo>
                      <a:pt x="1805" y="778"/>
                      <a:pt x="1780" y="803"/>
                      <a:pt x="1755" y="828"/>
                    </a:cubicBezTo>
                    <a:cubicBezTo>
                      <a:pt x="1730" y="853"/>
                      <a:pt x="1705" y="878"/>
                      <a:pt x="1680" y="903"/>
                    </a:cubicBezTo>
                    <a:cubicBezTo>
                      <a:pt x="1655" y="928"/>
                      <a:pt x="1630" y="928"/>
                      <a:pt x="1605" y="953"/>
                    </a:cubicBezTo>
                    <a:cubicBezTo>
                      <a:pt x="1579" y="978"/>
                      <a:pt x="1579" y="978"/>
                      <a:pt x="1554" y="1003"/>
                    </a:cubicBezTo>
                    <a:cubicBezTo>
                      <a:pt x="1529" y="1028"/>
                      <a:pt x="1504" y="1053"/>
                      <a:pt x="1479" y="1079"/>
                    </a:cubicBezTo>
                    <a:cubicBezTo>
                      <a:pt x="1479" y="1079"/>
                      <a:pt x="1479" y="1053"/>
                      <a:pt x="1454" y="1028"/>
                    </a:cubicBezTo>
                    <a:cubicBezTo>
                      <a:pt x="1454" y="953"/>
                      <a:pt x="1429" y="903"/>
                      <a:pt x="1429" y="828"/>
                    </a:cubicBezTo>
                    <a:cubicBezTo>
                      <a:pt x="1429" y="803"/>
                      <a:pt x="1429" y="778"/>
                      <a:pt x="1429" y="753"/>
                    </a:cubicBezTo>
                    <a:cubicBezTo>
                      <a:pt x="1429" y="753"/>
                      <a:pt x="1429" y="753"/>
                      <a:pt x="1429" y="728"/>
                    </a:cubicBezTo>
                    <a:cubicBezTo>
                      <a:pt x="1454" y="678"/>
                      <a:pt x="1479" y="652"/>
                      <a:pt x="1504" y="602"/>
                    </a:cubicBezTo>
                    <a:cubicBezTo>
                      <a:pt x="1529" y="527"/>
                      <a:pt x="1554" y="477"/>
                      <a:pt x="1579" y="402"/>
                    </a:cubicBezTo>
                    <a:cubicBezTo>
                      <a:pt x="1605" y="352"/>
                      <a:pt x="1630" y="302"/>
                      <a:pt x="1655" y="251"/>
                    </a:cubicBezTo>
                    <a:cubicBezTo>
                      <a:pt x="1680" y="201"/>
                      <a:pt x="1705" y="126"/>
                      <a:pt x="1705" y="76"/>
                    </a:cubicBezTo>
                    <a:cubicBezTo>
                      <a:pt x="1730" y="26"/>
                      <a:pt x="1705"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871;p38"/>
              <p:cNvSpPr/>
              <p:nvPr/>
            </p:nvSpPr>
            <p:spPr>
              <a:xfrm>
                <a:off x="4973225" y="1614675"/>
                <a:ext cx="95250" cy="75850"/>
              </a:xfrm>
              <a:custGeom>
                <a:avLst/>
                <a:gdLst/>
                <a:ahLst/>
                <a:cxnLst/>
                <a:rect l="l" t="t" r="r" b="b"/>
                <a:pathLst>
                  <a:path w="3810" h="3034" extrusionOk="0">
                    <a:moveTo>
                      <a:pt x="3158" y="1"/>
                    </a:moveTo>
                    <a:lnTo>
                      <a:pt x="0" y="2307"/>
                    </a:lnTo>
                    <a:lnTo>
                      <a:pt x="1028" y="3034"/>
                    </a:lnTo>
                    <a:lnTo>
                      <a:pt x="3810" y="753"/>
                    </a:lnTo>
                    <a:lnTo>
                      <a:pt x="315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4872;p38"/>
            <p:cNvGrpSpPr/>
            <p:nvPr/>
          </p:nvGrpSpPr>
          <p:grpSpPr>
            <a:xfrm>
              <a:off x="6781905" y="3687221"/>
              <a:ext cx="33965" cy="72546"/>
              <a:chOff x="2809050" y="2767425"/>
              <a:chExt cx="39175" cy="83675"/>
            </a:xfrm>
          </p:grpSpPr>
          <p:sp>
            <p:nvSpPr>
              <p:cNvPr id="94" name="Google Shape;487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87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875;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4876;p38"/>
            <p:cNvGrpSpPr/>
            <p:nvPr/>
          </p:nvGrpSpPr>
          <p:grpSpPr>
            <a:xfrm>
              <a:off x="7283430" y="3965147"/>
              <a:ext cx="56015" cy="35070"/>
              <a:chOff x="2809050" y="2810650"/>
              <a:chExt cx="64608" cy="40450"/>
            </a:xfrm>
          </p:grpSpPr>
          <p:sp>
            <p:nvSpPr>
              <p:cNvPr id="91" name="Google Shape;487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87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879;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 name="Google Shape;4880;p38"/>
            <p:cNvGrpSpPr/>
            <p:nvPr/>
          </p:nvGrpSpPr>
          <p:grpSpPr>
            <a:xfrm>
              <a:off x="7403705" y="3607221"/>
              <a:ext cx="33965" cy="72546"/>
              <a:chOff x="2809050" y="2767425"/>
              <a:chExt cx="39175" cy="83675"/>
            </a:xfrm>
          </p:grpSpPr>
          <p:sp>
            <p:nvSpPr>
              <p:cNvPr id="88" name="Google Shape;488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88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88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4884;p38"/>
            <p:cNvGrpSpPr/>
            <p:nvPr/>
          </p:nvGrpSpPr>
          <p:grpSpPr>
            <a:xfrm>
              <a:off x="7294455" y="3174496"/>
              <a:ext cx="33965" cy="72546"/>
              <a:chOff x="2809050" y="2767425"/>
              <a:chExt cx="39175" cy="83675"/>
            </a:xfrm>
          </p:grpSpPr>
          <p:sp>
            <p:nvSpPr>
              <p:cNvPr id="85" name="Google Shape;488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88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887;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4888;p38"/>
            <p:cNvGrpSpPr/>
            <p:nvPr/>
          </p:nvGrpSpPr>
          <p:grpSpPr>
            <a:xfrm flipH="1">
              <a:off x="6843555" y="3238121"/>
              <a:ext cx="33965" cy="72546"/>
              <a:chOff x="2809050" y="2767425"/>
              <a:chExt cx="39175" cy="83675"/>
            </a:xfrm>
          </p:grpSpPr>
          <p:sp>
            <p:nvSpPr>
              <p:cNvPr id="82" name="Google Shape;488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89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891;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4892;p38"/>
            <p:cNvGrpSpPr/>
            <p:nvPr/>
          </p:nvGrpSpPr>
          <p:grpSpPr>
            <a:xfrm rot="-1800087">
              <a:off x="6694231" y="3385023"/>
              <a:ext cx="56012" cy="35069"/>
              <a:chOff x="2809050" y="2810650"/>
              <a:chExt cx="64608" cy="40450"/>
            </a:xfrm>
          </p:grpSpPr>
          <p:sp>
            <p:nvSpPr>
              <p:cNvPr id="79" name="Google Shape;4893;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894;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895;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4896;p38"/>
            <p:cNvGrpSpPr/>
            <p:nvPr/>
          </p:nvGrpSpPr>
          <p:grpSpPr>
            <a:xfrm rot="1799889" flipH="1">
              <a:off x="7428698" y="3380284"/>
              <a:ext cx="29350" cy="35072"/>
              <a:chOff x="2809050" y="2810650"/>
              <a:chExt cx="33850" cy="40450"/>
            </a:xfrm>
          </p:grpSpPr>
          <p:sp>
            <p:nvSpPr>
              <p:cNvPr id="77" name="Google Shape;4897;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898;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899;p38"/>
            <p:cNvGrpSpPr/>
            <p:nvPr/>
          </p:nvGrpSpPr>
          <p:grpSpPr>
            <a:xfrm>
              <a:off x="7283430" y="4094222"/>
              <a:ext cx="56015" cy="35070"/>
              <a:chOff x="2809050" y="2810650"/>
              <a:chExt cx="64608" cy="40450"/>
            </a:xfrm>
          </p:grpSpPr>
          <p:sp>
            <p:nvSpPr>
              <p:cNvPr id="74" name="Google Shape;4900;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901;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902;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903;p38"/>
            <p:cNvGrpSpPr/>
            <p:nvPr/>
          </p:nvGrpSpPr>
          <p:grpSpPr>
            <a:xfrm>
              <a:off x="6787530" y="4166947"/>
              <a:ext cx="56015" cy="35070"/>
              <a:chOff x="2809050" y="2810650"/>
              <a:chExt cx="64608" cy="40450"/>
            </a:xfrm>
          </p:grpSpPr>
          <p:sp>
            <p:nvSpPr>
              <p:cNvPr id="71" name="Google Shape;4904;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905;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906;p38"/>
              <p:cNvSpPr/>
              <p:nvPr/>
            </p:nvSpPr>
            <p:spPr>
              <a:xfrm>
                <a:off x="2861108" y="2822832"/>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907;p38"/>
            <p:cNvGrpSpPr/>
            <p:nvPr/>
          </p:nvGrpSpPr>
          <p:grpSpPr>
            <a:xfrm>
              <a:off x="6793439" y="4520747"/>
              <a:ext cx="34464" cy="87568"/>
              <a:chOff x="2803149" y="2810650"/>
              <a:chExt cx="39751" cy="101001"/>
            </a:xfrm>
          </p:grpSpPr>
          <p:sp>
            <p:nvSpPr>
              <p:cNvPr id="68" name="Google Shape;490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90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910;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4911;p38"/>
            <p:cNvGrpSpPr/>
            <p:nvPr/>
          </p:nvGrpSpPr>
          <p:grpSpPr>
            <a:xfrm flipH="1">
              <a:off x="7328414" y="4387922"/>
              <a:ext cx="34464" cy="87568"/>
              <a:chOff x="2803149" y="2810650"/>
              <a:chExt cx="39751" cy="101001"/>
            </a:xfrm>
          </p:grpSpPr>
          <p:sp>
            <p:nvSpPr>
              <p:cNvPr id="65" name="Google Shape;491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91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914;p38"/>
              <p:cNvSpPr/>
              <p:nvPr/>
            </p:nvSpPr>
            <p:spPr>
              <a:xfrm>
                <a:off x="2803149" y="2885851"/>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4915;p38"/>
            <p:cNvGrpSpPr/>
            <p:nvPr/>
          </p:nvGrpSpPr>
          <p:grpSpPr>
            <a:xfrm rot="2264849" flipH="1">
              <a:off x="6868348" y="2274064"/>
              <a:ext cx="29350" cy="35073"/>
              <a:chOff x="2809050" y="2810650"/>
              <a:chExt cx="33850" cy="40450"/>
            </a:xfrm>
          </p:grpSpPr>
          <p:sp>
            <p:nvSpPr>
              <p:cNvPr id="63" name="Google Shape;4916;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917;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4918;p38"/>
            <p:cNvGrpSpPr/>
            <p:nvPr/>
          </p:nvGrpSpPr>
          <p:grpSpPr>
            <a:xfrm rot="2900572" flipH="1">
              <a:off x="6977100" y="2191783"/>
              <a:ext cx="29349" cy="35072"/>
              <a:chOff x="2809050" y="2810650"/>
              <a:chExt cx="33850" cy="40450"/>
            </a:xfrm>
          </p:grpSpPr>
          <p:sp>
            <p:nvSpPr>
              <p:cNvPr id="61" name="Google Shape;4919;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920;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4921;p38"/>
            <p:cNvGrpSpPr/>
            <p:nvPr/>
          </p:nvGrpSpPr>
          <p:grpSpPr>
            <a:xfrm rot="-2264849">
              <a:off x="7384898" y="2373089"/>
              <a:ext cx="29350" cy="35073"/>
              <a:chOff x="2809050" y="2810650"/>
              <a:chExt cx="33850" cy="40450"/>
            </a:xfrm>
          </p:grpSpPr>
          <p:sp>
            <p:nvSpPr>
              <p:cNvPr id="59" name="Google Shape;4922;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923;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4924;p38"/>
            <p:cNvGrpSpPr/>
            <p:nvPr/>
          </p:nvGrpSpPr>
          <p:grpSpPr>
            <a:xfrm rot="-3213260">
              <a:off x="7331098" y="2206624"/>
              <a:ext cx="29351" cy="35074"/>
              <a:chOff x="2809050" y="2810650"/>
              <a:chExt cx="33850" cy="40450"/>
            </a:xfrm>
          </p:grpSpPr>
          <p:sp>
            <p:nvSpPr>
              <p:cNvPr id="57" name="Google Shape;4925;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926;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4927;p38"/>
            <p:cNvGrpSpPr/>
            <p:nvPr/>
          </p:nvGrpSpPr>
          <p:grpSpPr>
            <a:xfrm rot="-2264849">
              <a:off x="7472523" y="3049264"/>
              <a:ext cx="29350" cy="35073"/>
              <a:chOff x="2809050" y="2810650"/>
              <a:chExt cx="33850" cy="40450"/>
            </a:xfrm>
          </p:grpSpPr>
          <p:sp>
            <p:nvSpPr>
              <p:cNvPr id="55" name="Google Shape;4928;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929;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rgbClr val="7B6F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4930;p38"/>
            <p:cNvGrpSpPr/>
            <p:nvPr/>
          </p:nvGrpSpPr>
          <p:grpSpPr>
            <a:xfrm rot="-819383">
              <a:off x="7198967" y="3413396"/>
              <a:ext cx="33965" cy="72547"/>
              <a:chOff x="2809050" y="2767425"/>
              <a:chExt cx="39175" cy="83675"/>
            </a:xfrm>
          </p:grpSpPr>
          <p:sp>
            <p:nvSpPr>
              <p:cNvPr id="52" name="Google Shape;4931;p38"/>
              <p:cNvSpPr/>
              <p:nvPr/>
            </p:nvSpPr>
            <p:spPr>
              <a:xfrm>
                <a:off x="2809050" y="2810650"/>
                <a:ext cx="10050" cy="29950"/>
              </a:xfrm>
              <a:custGeom>
                <a:avLst/>
                <a:gdLst/>
                <a:ahLst/>
                <a:cxnLst/>
                <a:rect l="l" t="t" r="r" b="b"/>
                <a:pathLst>
                  <a:path w="402" h="1198" extrusionOk="0">
                    <a:moveTo>
                      <a:pt x="201" y="1"/>
                    </a:moveTo>
                    <a:cubicBezTo>
                      <a:pt x="100" y="1"/>
                      <a:pt x="0" y="69"/>
                      <a:pt x="0" y="207"/>
                    </a:cubicBezTo>
                    <a:lnTo>
                      <a:pt x="0" y="1009"/>
                    </a:lnTo>
                    <a:cubicBezTo>
                      <a:pt x="0" y="1135"/>
                      <a:pt x="100" y="1197"/>
                      <a:pt x="201" y="1197"/>
                    </a:cubicBezTo>
                    <a:cubicBezTo>
                      <a:pt x="301" y="1197"/>
                      <a:pt x="401" y="1135"/>
                      <a:pt x="401" y="1009"/>
                    </a:cubicBezTo>
                    <a:lnTo>
                      <a:pt x="401" y="207"/>
                    </a:lnTo>
                    <a:cubicBezTo>
                      <a:pt x="401" y="69"/>
                      <a:pt x="301"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932;p38"/>
              <p:cNvSpPr/>
              <p:nvPr/>
            </p:nvSpPr>
            <p:spPr>
              <a:xfrm>
                <a:off x="2829600" y="2820375"/>
                <a:ext cx="13300" cy="30725"/>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933;p38"/>
              <p:cNvSpPr/>
              <p:nvPr/>
            </p:nvSpPr>
            <p:spPr>
              <a:xfrm>
                <a:off x="2835675" y="2767425"/>
                <a:ext cx="12550" cy="25800"/>
              </a:xfrm>
              <a:custGeom>
                <a:avLst/>
                <a:gdLst/>
                <a:ahLst/>
                <a:cxnLst/>
                <a:rect l="l" t="t" r="r" b="b"/>
                <a:pathLst>
                  <a:path w="502" h="1032" extrusionOk="0">
                    <a:moveTo>
                      <a:pt x="207" y="0"/>
                    </a:moveTo>
                    <a:cubicBezTo>
                      <a:pt x="101" y="0"/>
                      <a:pt x="0" y="69"/>
                      <a:pt x="13" y="207"/>
                    </a:cubicBezTo>
                    <a:cubicBezTo>
                      <a:pt x="38" y="407"/>
                      <a:pt x="63" y="608"/>
                      <a:pt x="63" y="834"/>
                    </a:cubicBezTo>
                    <a:cubicBezTo>
                      <a:pt x="76" y="962"/>
                      <a:pt x="194" y="1031"/>
                      <a:pt x="302" y="1031"/>
                    </a:cubicBezTo>
                    <a:cubicBezTo>
                      <a:pt x="406" y="1031"/>
                      <a:pt x="501" y="968"/>
                      <a:pt x="489" y="834"/>
                    </a:cubicBezTo>
                    <a:cubicBezTo>
                      <a:pt x="464" y="608"/>
                      <a:pt x="439" y="407"/>
                      <a:pt x="439" y="207"/>
                    </a:cubicBezTo>
                    <a:cubicBezTo>
                      <a:pt x="426" y="69"/>
                      <a:pt x="314"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 name="Google Shape;4934;p38"/>
            <p:cNvSpPr/>
            <p:nvPr/>
          </p:nvSpPr>
          <p:spPr>
            <a:xfrm rot="-819383">
              <a:off x="6959691" y="3489922"/>
              <a:ext cx="11531" cy="26639"/>
            </a:xfrm>
            <a:custGeom>
              <a:avLst/>
              <a:gdLst/>
              <a:ahLst/>
              <a:cxnLst/>
              <a:rect l="l" t="t" r="r" b="b"/>
              <a:pathLst>
                <a:path w="532" h="1229" extrusionOk="0">
                  <a:moveTo>
                    <a:pt x="256" y="1"/>
                  </a:moveTo>
                  <a:cubicBezTo>
                    <a:pt x="134" y="1"/>
                    <a:pt x="0" y="103"/>
                    <a:pt x="30" y="269"/>
                  </a:cubicBezTo>
                  <a:cubicBezTo>
                    <a:pt x="80" y="520"/>
                    <a:pt x="106" y="771"/>
                    <a:pt x="106" y="1021"/>
                  </a:cubicBezTo>
                  <a:cubicBezTo>
                    <a:pt x="93" y="1159"/>
                    <a:pt x="193" y="1228"/>
                    <a:pt x="297" y="1228"/>
                  </a:cubicBezTo>
                  <a:cubicBezTo>
                    <a:pt x="400" y="1228"/>
                    <a:pt x="507" y="1159"/>
                    <a:pt x="507" y="1021"/>
                  </a:cubicBezTo>
                  <a:cubicBezTo>
                    <a:pt x="532" y="721"/>
                    <a:pt x="507" y="445"/>
                    <a:pt x="431" y="144"/>
                  </a:cubicBezTo>
                  <a:cubicBezTo>
                    <a:pt x="411" y="45"/>
                    <a:pt x="336" y="1"/>
                    <a:pt x="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4307163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a:t>
            </a:r>
            <a:r>
              <a:rPr lang="fr-FR" dirty="0"/>
              <a:t>B/029 </a:t>
            </a:r>
            <a:r>
              <a:rPr lang="fr-FR" dirty="0" smtClean="0"/>
              <a:t>aujourd’hui</a:t>
            </a:r>
            <a:endParaRPr dirty="0"/>
          </a:p>
        </p:txBody>
      </p:sp>
      <p:sp>
        <p:nvSpPr>
          <p:cNvPr id="3803" name="Google Shape;3803;p33"/>
          <p:cNvSpPr txBox="1">
            <a:spLocks noGrp="1"/>
          </p:cNvSpPr>
          <p:nvPr>
            <p:ph type="body" idx="1"/>
          </p:nvPr>
        </p:nvSpPr>
        <p:spPr>
          <a:xfrm>
            <a:off x="1213648" y="1137512"/>
            <a:ext cx="7210351" cy="3657554"/>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400" kern="1200" dirty="0" smtClean="0">
                <a:solidFill>
                  <a:sysClr val="windowText" lastClr="000000"/>
                </a:solidFill>
                <a:latin typeface="Calibri"/>
              </a:rPr>
              <a:t>Zone non définie dans le format </a:t>
            </a:r>
            <a:r>
              <a:rPr lang="fr-FR" sz="1400" kern="1200" dirty="0" err="1" smtClean="0">
                <a:solidFill>
                  <a:sysClr val="windowText" lastClr="000000"/>
                </a:solidFill>
                <a:latin typeface="Calibri"/>
              </a:rPr>
              <a:t>Unimarc</a:t>
            </a:r>
            <a:r>
              <a:rPr lang="fr-FR" sz="1400" kern="1200" dirty="0" smtClean="0">
                <a:solidFill>
                  <a:sysClr val="windowText" lastClr="000000"/>
                </a:solidFill>
                <a:latin typeface="Calibri"/>
              </a:rPr>
              <a:t> standard, comportant 2 sous-zones : </a:t>
            </a:r>
          </a:p>
          <a:p>
            <a:pPr marL="0" lvl="0" indent="0">
              <a:spcBef>
                <a:spcPct val="20000"/>
              </a:spcBef>
              <a:buClrTx/>
              <a:buSzTx/>
              <a:buNone/>
              <a:defRPr/>
            </a:pPr>
            <a:r>
              <a:rPr lang="fr-FR" sz="1400" b="1" kern="1200" dirty="0" smtClean="0">
                <a:solidFill>
                  <a:sysClr val="windowText" lastClr="000000"/>
                </a:solidFill>
                <a:latin typeface="Calibri"/>
              </a:rPr>
              <a:t>$a </a:t>
            </a:r>
            <a:r>
              <a:rPr lang="fr-FR" sz="1400" kern="1200" dirty="0" smtClean="0">
                <a:solidFill>
                  <a:sysClr val="windowText" lastClr="000000"/>
                </a:solidFill>
                <a:latin typeface="Calibri"/>
              </a:rPr>
              <a:t>: Pays d’obtention du diplôme (ISO 3166)</a:t>
            </a:r>
          </a:p>
          <a:p>
            <a:pPr marL="0" lvl="0" indent="0">
              <a:spcBef>
                <a:spcPct val="20000"/>
              </a:spcBef>
              <a:buClrTx/>
              <a:buSzTx/>
              <a:buNone/>
              <a:defRPr/>
            </a:pPr>
            <a:r>
              <a:rPr lang="fr-FR" sz="1400" b="1" kern="1200" dirty="0" smtClean="0">
                <a:solidFill>
                  <a:sysClr val="windowText" lastClr="000000"/>
                </a:solidFill>
                <a:latin typeface="Calibri"/>
              </a:rPr>
              <a:t>$b </a:t>
            </a:r>
            <a:r>
              <a:rPr lang="fr-FR" sz="1400" kern="1200" dirty="0" smtClean="0">
                <a:solidFill>
                  <a:sysClr val="windowText" lastClr="000000"/>
                </a:solidFill>
                <a:latin typeface="Calibri"/>
              </a:rPr>
              <a:t>: Numéro national de thèse 		</a:t>
            </a:r>
            <a:endParaRPr lang="fr-FR" sz="1400" kern="1200" dirty="0" smtClean="0">
              <a:solidFill>
                <a:srgbClr val="FF0000"/>
              </a:solidFill>
              <a:latin typeface="Calibri"/>
            </a:endParaRPr>
          </a:p>
          <a:p>
            <a:pPr marL="0" lvl="0" indent="0">
              <a:spcBef>
                <a:spcPct val="20000"/>
              </a:spcBef>
              <a:buClrTx/>
              <a:buSzTx/>
              <a:buNone/>
              <a:defRPr/>
            </a:pPr>
            <a:endParaRPr lang="fr-FR" sz="1400" b="1" kern="1200" dirty="0" smtClean="0">
              <a:solidFill>
                <a:sysClr val="windowText" lastClr="000000"/>
              </a:solidFill>
              <a:latin typeface="Calibri"/>
            </a:endParaRPr>
          </a:p>
          <a:p>
            <a:pPr marL="0" lvl="0" indent="0">
              <a:spcBef>
                <a:spcPct val="20000"/>
              </a:spcBef>
              <a:buClrTx/>
              <a:buSzTx/>
              <a:buNone/>
              <a:defRPr/>
            </a:pPr>
            <a:r>
              <a:rPr lang="fr-FR" sz="1400" b="1" kern="1200" dirty="0" smtClean="0">
                <a:solidFill>
                  <a:sysClr val="windowText" lastClr="000000"/>
                </a:solidFill>
                <a:latin typeface="Calibri"/>
              </a:rPr>
              <a:t>Exemple : 029</a:t>
            </a:r>
            <a:r>
              <a:rPr lang="fr-FR" sz="1400" kern="1200" dirty="0" smtClean="0">
                <a:solidFill>
                  <a:sysClr val="windowText" lastClr="000000"/>
                </a:solidFill>
                <a:latin typeface="Calibri"/>
              </a:rPr>
              <a:t> ##‎</a:t>
            </a:r>
            <a:r>
              <a:rPr lang="fr-FR" sz="1400" b="1" kern="1200" dirty="0" smtClean="0">
                <a:solidFill>
                  <a:sysClr val="windowText" lastClr="000000"/>
                </a:solidFill>
                <a:latin typeface="Calibri"/>
              </a:rPr>
              <a:t>$a</a:t>
            </a:r>
            <a:r>
              <a:rPr lang="fr-FR" sz="1400" kern="1200" dirty="0" smtClean="0">
                <a:solidFill>
                  <a:sysClr val="windowText" lastClr="000000"/>
                </a:solidFill>
                <a:latin typeface="Calibri"/>
              </a:rPr>
              <a:t>FR</a:t>
            </a:r>
            <a:r>
              <a:rPr lang="fr-FR" sz="1400" b="1" kern="1200" dirty="0" smtClean="0">
                <a:solidFill>
                  <a:sysClr val="windowText" lastClr="000000"/>
                </a:solidFill>
                <a:latin typeface="Calibri"/>
              </a:rPr>
              <a:t>$b</a:t>
            </a:r>
            <a:r>
              <a:rPr lang="fr-FR" sz="1400" kern="1200" dirty="0" smtClean="0">
                <a:solidFill>
                  <a:sysClr val="windowText" lastClr="000000"/>
                </a:solidFill>
                <a:latin typeface="Calibri"/>
              </a:rPr>
              <a:t>1999DIJOS046</a:t>
            </a:r>
          </a:p>
          <a:p>
            <a:pPr marL="0" lvl="0" indent="0">
              <a:spcBef>
                <a:spcPct val="20000"/>
              </a:spcBef>
              <a:buClrTx/>
              <a:buSzTx/>
              <a:buNone/>
              <a:defRPr/>
            </a:pPr>
            <a:r>
              <a:rPr lang="fr-FR" sz="1400" kern="1200" dirty="0" smtClean="0">
                <a:solidFill>
                  <a:sysClr val="windowText" lastClr="000000"/>
                </a:solidFill>
                <a:latin typeface="Calibri"/>
              </a:rPr>
              <a:t>Affichage lecteur :  </a:t>
            </a:r>
          </a:p>
          <a:p>
            <a:pPr marL="0" indent="0">
              <a:buClr>
                <a:schemeClr val="dk1"/>
              </a:buClr>
              <a:buSzPts val="1100"/>
              <a:buNone/>
            </a:pPr>
            <a:endParaRPr lang="fr-FR" dirty="0">
              <a:solidFill>
                <a:schemeClr val="lt1"/>
              </a:solidFill>
            </a:endParaRPr>
          </a:p>
          <a:p>
            <a:pPr marL="0" indent="0">
              <a:buClr>
                <a:schemeClr val="dk1"/>
              </a:buClr>
              <a:buSzPts val="1100"/>
              <a:buNone/>
            </a:pPr>
            <a:endParaRPr lang="fr-FR" dirty="0" smtClean="0">
              <a:solidFill>
                <a:schemeClr val="lt1"/>
              </a:solidFill>
            </a:endParaRPr>
          </a:p>
          <a:p>
            <a:pPr marL="0" indent="0">
              <a:buClr>
                <a:schemeClr val="dk1"/>
              </a:buClr>
              <a:buSzPts val="1100"/>
              <a:buNone/>
            </a:pPr>
            <a:endParaRPr lang="fr-FR" sz="1400" kern="1200" dirty="0" smtClean="0">
              <a:solidFill>
                <a:sysClr val="windowText" lastClr="000000"/>
              </a:solidFill>
              <a:latin typeface="Calibri"/>
            </a:endParaRPr>
          </a:p>
          <a:p>
            <a:pPr marL="0" indent="0">
              <a:buClr>
                <a:schemeClr val="dk1"/>
              </a:buClr>
              <a:buSzPts val="1100"/>
              <a:buNone/>
            </a:pPr>
            <a:endParaRPr lang="fr-FR" sz="1400" kern="1200" dirty="0" smtClean="0">
              <a:solidFill>
                <a:sysClr val="windowText" lastClr="000000"/>
              </a:solidFill>
              <a:latin typeface="Calibri"/>
            </a:endParaRPr>
          </a:p>
          <a:p>
            <a:pPr marL="0" indent="0" algn="ctr">
              <a:buClr>
                <a:schemeClr val="dk1"/>
              </a:buClr>
              <a:buSzPts val="1100"/>
              <a:buNone/>
            </a:pPr>
            <a:r>
              <a:rPr lang="fr-FR" sz="1400" kern="1200" dirty="0" smtClean="0">
                <a:solidFill>
                  <a:sysClr val="windowText" lastClr="000000"/>
                </a:solidFill>
                <a:latin typeface="Calibri"/>
              </a:rPr>
              <a:t>ATTENTION </a:t>
            </a:r>
            <a:r>
              <a:rPr lang="fr-FR" sz="1400" kern="1200" dirty="0">
                <a:solidFill>
                  <a:sysClr val="windowText" lastClr="000000"/>
                </a:solidFill>
                <a:latin typeface="Calibri"/>
              </a:rPr>
              <a:t>:  </a:t>
            </a:r>
            <a:r>
              <a:rPr lang="fr-FR" sz="1400" b="1" kern="1200" dirty="0" smtClean="0">
                <a:solidFill>
                  <a:sysClr val="windowText" lastClr="000000"/>
                </a:solidFill>
                <a:latin typeface="Calibri"/>
              </a:rPr>
              <a:t>le contenu de la </a:t>
            </a:r>
            <a:r>
              <a:rPr lang="fr-FR" sz="1400" b="1" kern="1200" dirty="0" smtClean="0">
                <a:solidFill>
                  <a:srgbClr val="C00000"/>
                </a:solidFill>
                <a:latin typeface="Calibri"/>
              </a:rPr>
              <a:t>sous-zone</a:t>
            </a:r>
            <a:r>
              <a:rPr lang="fr-FR" sz="1400" b="1" kern="1200" dirty="0" smtClean="0">
                <a:solidFill>
                  <a:sysClr val="windowText" lastClr="000000"/>
                </a:solidFill>
                <a:latin typeface="Calibri"/>
              </a:rPr>
              <a:t> </a:t>
            </a:r>
            <a:r>
              <a:rPr lang="fr-FR" sz="1400" b="1" kern="1200" dirty="0">
                <a:solidFill>
                  <a:srgbClr val="C00000"/>
                </a:solidFill>
                <a:latin typeface="Calibri"/>
              </a:rPr>
              <a:t>$b est </a:t>
            </a:r>
            <a:r>
              <a:rPr lang="fr-FR" sz="1400" b="1" kern="1200" dirty="0" smtClean="0">
                <a:solidFill>
                  <a:srgbClr val="C00000"/>
                </a:solidFill>
                <a:latin typeface="Calibri"/>
              </a:rPr>
              <a:t>contrôlé</a:t>
            </a:r>
            <a:r>
              <a:rPr lang="fr-FR" sz="1400" b="1" kern="1200" dirty="0" smtClean="0">
                <a:solidFill>
                  <a:sysClr val="windowText" lastClr="000000"/>
                </a:solidFill>
                <a:latin typeface="Calibri"/>
              </a:rPr>
              <a:t>. </a:t>
            </a:r>
            <a:endParaRPr lang="fr-FR" sz="1400" b="1" kern="1200" dirty="0">
              <a:solidFill>
                <a:sysClr val="windowText" lastClr="000000"/>
              </a:solidFill>
              <a:latin typeface="Calibri"/>
            </a:endParaRPr>
          </a:p>
          <a:p>
            <a:pPr marL="0" indent="0">
              <a:buClr>
                <a:schemeClr val="dk1"/>
              </a:buClr>
              <a:buSzPts val="1100"/>
              <a:buNone/>
            </a:pPr>
            <a:r>
              <a:rPr lang="fr-FR" sz="1400" b="1" kern="1200" dirty="0" smtClean="0">
                <a:solidFill>
                  <a:sysClr val="windowText" lastClr="000000"/>
                </a:solidFill>
                <a:latin typeface="Calibri"/>
              </a:rPr>
              <a:t>Tout </a:t>
            </a:r>
            <a:r>
              <a:rPr lang="fr-FR" sz="1400" b="1" kern="1200" dirty="0">
                <a:solidFill>
                  <a:sysClr val="windowText" lastClr="000000"/>
                </a:solidFill>
                <a:latin typeface="Calibri"/>
              </a:rPr>
              <a:t>NNT </a:t>
            </a:r>
            <a:r>
              <a:rPr lang="fr-FR" sz="1400" b="1" kern="1200" dirty="0" smtClean="0">
                <a:solidFill>
                  <a:sysClr val="windowText" lastClr="000000"/>
                </a:solidFill>
                <a:latin typeface="Calibri"/>
              </a:rPr>
              <a:t>constitué de moins ou de plus de 12 caractères OU déjà utilisé OU comportant un code court mal placé ou non déclaré auprès de l’</a:t>
            </a:r>
            <a:r>
              <a:rPr lang="fr-FR" sz="1400" b="1" kern="1200" dirty="0" err="1" smtClean="0">
                <a:solidFill>
                  <a:sysClr val="windowText" lastClr="000000"/>
                </a:solidFill>
                <a:latin typeface="Calibri"/>
              </a:rPr>
              <a:t>Abes</a:t>
            </a:r>
            <a:r>
              <a:rPr lang="fr-FR" sz="1400" b="1" kern="1200" dirty="0" smtClean="0">
                <a:solidFill>
                  <a:sysClr val="windowText" lastClr="000000"/>
                </a:solidFill>
                <a:latin typeface="Calibri"/>
              </a:rPr>
              <a:t> OU comportant des caractères autres qu’alphanumériques est détecté comme non conforme par </a:t>
            </a:r>
            <a:r>
              <a:rPr lang="fr-FR" sz="1400" b="1" kern="1200" dirty="0" err="1" smtClean="0">
                <a:solidFill>
                  <a:sysClr val="windowText" lastClr="000000"/>
                </a:solidFill>
                <a:latin typeface="Calibri"/>
              </a:rPr>
              <a:t>WinIBW</a:t>
            </a:r>
            <a:r>
              <a:rPr lang="fr-FR" sz="1400" b="1" kern="1200" dirty="0" smtClean="0">
                <a:solidFill>
                  <a:sysClr val="windowText" lastClr="000000"/>
                </a:solidFill>
                <a:latin typeface="Calibri"/>
              </a:rPr>
              <a:t>. </a:t>
            </a:r>
            <a:r>
              <a:rPr lang="fr-FR" sz="1400" kern="1200" dirty="0">
                <a:solidFill>
                  <a:srgbClr val="C00000"/>
                </a:solidFill>
                <a:latin typeface="Calibri"/>
              </a:rPr>
              <a:t>La présence d’un NNT non conforme dans une notice bibliographique </a:t>
            </a:r>
            <a:r>
              <a:rPr lang="fr-FR" sz="1400" b="1" kern="1200" dirty="0" smtClean="0">
                <a:solidFill>
                  <a:srgbClr val="C00000"/>
                </a:solidFill>
                <a:latin typeface="Calibri"/>
              </a:rPr>
              <a:t>ne bloque pas sa création, mais bloque toutes les mises </a:t>
            </a:r>
            <a:r>
              <a:rPr lang="fr-FR" sz="1400" b="1" kern="1200" dirty="0">
                <a:solidFill>
                  <a:srgbClr val="C00000"/>
                </a:solidFill>
                <a:latin typeface="Calibri"/>
              </a:rPr>
              <a:t>à </a:t>
            </a:r>
            <a:r>
              <a:rPr lang="fr-FR" sz="1400" b="1" kern="1200" dirty="0" smtClean="0">
                <a:solidFill>
                  <a:srgbClr val="C00000"/>
                </a:solidFill>
                <a:latin typeface="Calibri"/>
              </a:rPr>
              <a:t>jour.</a:t>
            </a:r>
            <a:endParaRPr lang="fr-FR" sz="1400" b="1" kern="1200" dirty="0">
              <a:solidFill>
                <a:srgbClr val="C00000"/>
              </a:solidFill>
              <a:latin typeface="Calibri"/>
            </a:endParaRPr>
          </a:p>
          <a:p>
            <a:pPr marL="0" lvl="0" indent="0" algn="l" rtl="0">
              <a:spcBef>
                <a:spcPts val="0"/>
              </a:spcBef>
              <a:spcAft>
                <a:spcPts val="0"/>
              </a:spcAft>
              <a:buClr>
                <a:schemeClr val="dk1"/>
              </a:buClr>
              <a:buSzPts val="1100"/>
              <a:buFont typeface="Arial"/>
              <a:buNone/>
            </a:pPr>
            <a:r>
              <a:rPr lang="fr-FR" dirty="0" smtClean="0">
                <a:solidFill>
                  <a:schemeClr val="lt1"/>
                </a:solidFill>
              </a:rPr>
              <a:t> </a:t>
            </a:r>
            <a:endParaRPr dirty="0">
              <a:solidFill>
                <a:schemeClr val="lt1"/>
              </a:solidFill>
            </a:endParaRP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8573;p65"/>
          <p:cNvGrpSpPr/>
          <p:nvPr/>
        </p:nvGrpSpPr>
        <p:grpSpPr>
          <a:xfrm>
            <a:off x="7764412" y="108084"/>
            <a:ext cx="500885" cy="724953"/>
            <a:chOff x="6315028" y="3627615"/>
            <a:chExt cx="500885" cy="724953"/>
          </a:xfrm>
        </p:grpSpPr>
        <p:sp>
          <p:nvSpPr>
            <p:cNvPr id="26" name="Google Shape;8574;p65"/>
            <p:cNvSpPr/>
            <p:nvPr/>
          </p:nvSpPr>
          <p:spPr>
            <a:xfrm>
              <a:off x="6568985" y="4131988"/>
              <a:ext cx="456" cy="456"/>
            </a:xfrm>
            <a:custGeom>
              <a:avLst/>
              <a:gdLst/>
              <a:ahLst/>
              <a:cxnLst/>
              <a:rect l="l" t="t" r="r" b="b"/>
              <a:pathLst>
                <a:path w="26" h="26" extrusionOk="0">
                  <a:moveTo>
                    <a:pt x="0" y="1"/>
                  </a:moveTo>
                  <a:lnTo>
                    <a:pt x="0" y="26"/>
                  </a:lnTo>
                  <a:lnTo>
                    <a:pt x="25" y="26"/>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575;p65"/>
            <p:cNvSpPr/>
            <p:nvPr/>
          </p:nvSpPr>
          <p:spPr>
            <a:xfrm>
              <a:off x="6568985" y="4132427"/>
              <a:ext cx="456" cy="18"/>
            </a:xfrm>
            <a:custGeom>
              <a:avLst/>
              <a:gdLst/>
              <a:ahLst/>
              <a:cxnLst/>
              <a:rect l="l" t="t" r="r" b="b"/>
              <a:pathLst>
                <a:path w="26" h="1" extrusionOk="0">
                  <a:moveTo>
                    <a:pt x="0" y="1"/>
                  </a:moveTo>
                  <a:lnTo>
                    <a:pt x="25"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576;p65"/>
            <p:cNvSpPr/>
            <p:nvPr/>
          </p:nvSpPr>
          <p:spPr>
            <a:xfrm>
              <a:off x="6569424" y="4132427"/>
              <a:ext cx="18" cy="18"/>
            </a:xfrm>
            <a:custGeom>
              <a:avLst/>
              <a:gdLst/>
              <a:ahLst/>
              <a:cxnLst/>
              <a:rect l="l" t="t" r="r" b="b"/>
              <a:pathLst>
                <a:path w="1" h="1" extrusionOk="0">
                  <a:moveTo>
                    <a:pt x="0" y="1"/>
                  </a:move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577;p65"/>
            <p:cNvSpPr/>
            <p:nvPr/>
          </p:nvSpPr>
          <p:spPr>
            <a:xfrm>
              <a:off x="6568547" y="4132427"/>
              <a:ext cx="456" cy="18"/>
            </a:xfrm>
            <a:custGeom>
              <a:avLst/>
              <a:gdLst/>
              <a:ahLst/>
              <a:cxnLst/>
              <a:rect l="l" t="t" r="r" b="b"/>
              <a:pathLst>
                <a:path w="26" h="1" extrusionOk="0">
                  <a:moveTo>
                    <a:pt x="25" y="1"/>
                  </a:moveTo>
                  <a:lnTo>
                    <a:pt x="0" y="1"/>
                  </a:lnTo>
                  <a:lnTo>
                    <a:pt x="25" y="1"/>
                  </a:lnTo>
                  <a:lnTo>
                    <a:pt x="25"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578;p65"/>
            <p:cNvSpPr/>
            <p:nvPr/>
          </p:nvSpPr>
          <p:spPr>
            <a:xfrm>
              <a:off x="6568985" y="4131988"/>
              <a:ext cx="18" cy="18"/>
            </a:xfrm>
            <a:custGeom>
              <a:avLst/>
              <a:gdLst/>
              <a:ahLst/>
              <a:cxnLst/>
              <a:rect l="l" t="t" r="r" b="b"/>
              <a:pathLst>
                <a:path w="1" h="1" extrusionOk="0">
                  <a:moveTo>
                    <a:pt x="0" y="1"/>
                  </a:moveTo>
                  <a:lnTo>
                    <a:pt x="0"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579;p65"/>
            <p:cNvSpPr/>
            <p:nvPr/>
          </p:nvSpPr>
          <p:spPr>
            <a:xfrm>
              <a:off x="6568985" y="4131988"/>
              <a:ext cx="18" cy="456"/>
            </a:xfrm>
            <a:custGeom>
              <a:avLst/>
              <a:gdLst/>
              <a:ahLst/>
              <a:cxnLst/>
              <a:rect l="l" t="t" r="r" b="b"/>
              <a:pathLst>
                <a:path w="1" h="26" extrusionOk="0">
                  <a:moveTo>
                    <a:pt x="0" y="1"/>
                  </a:moveTo>
                  <a:lnTo>
                    <a:pt x="0" y="1"/>
                  </a:lnTo>
                  <a:lnTo>
                    <a:pt x="0" y="26"/>
                  </a:lnTo>
                  <a:lnTo>
                    <a:pt x="0" y="26"/>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580;p65"/>
            <p:cNvSpPr/>
            <p:nvPr/>
          </p:nvSpPr>
          <p:spPr>
            <a:xfrm>
              <a:off x="6569424" y="4039290"/>
              <a:ext cx="246489" cy="127864"/>
            </a:xfrm>
            <a:custGeom>
              <a:avLst/>
              <a:gdLst/>
              <a:ahLst/>
              <a:cxnLst/>
              <a:rect l="l" t="t" r="r" b="b"/>
              <a:pathLst>
                <a:path w="14061" h="7294" extrusionOk="0">
                  <a:moveTo>
                    <a:pt x="14061" y="0"/>
                  </a:moveTo>
                  <a:lnTo>
                    <a:pt x="0" y="5314"/>
                  </a:lnTo>
                  <a:lnTo>
                    <a:pt x="7244" y="7294"/>
                  </a:lnTo>
                  <a:lnTo>
                    <a:pt x="140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581;p65"/>
            <p:cNvSpPr/>
            <p:nvPr/>
          </p:nvSpPr>
          <p:spPr>
            <a:xfrm>
              <a:off x="6568985" y="4132427"/>
              <a:ext cx="165203" cy="205644"/>
            </a:xfrm>
            <a:custGeom>
              <a:avLst/>
              <a:gdLst/>
              <a:ahLst/>
              <a:cxnLst/>
              <a:rect l="l" t="t" r="r" b="b"/>
              <a:pathLst>
                <a:path w="9424" h="11731" extrusionOk="0">
                  <a:moveTo>
                    <a:pt x="0" y="1"/>
                  </a:moveTo>
                  <a:lnTo>
                    <a:pt x="351" y="7520"/>
                  </a:lnTo>
                  <a:lnTo>
                    <a:pt x="376" y="7520"/>
                  </a:lnTo>
                  <a:lnTo>
                    <a:pt x="9424" y="11730"/>
                  </a:lnTo>
                  <a:lnTo>
                    <a:pt x="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582;p65"/>
            <p:cNvSpPr/>
            <p:nvPr/>
          </p:nvSpPr>
          <p:spPr>
            <a:xfrm>
              <a:off x="6424433" y="4132427"/>
              <a:ext cx="144132" cy="220142"/>
            </a:xfrm>
            <a:custGeom>
              <a:avLst/>
              <a:gdLst/>
              <a:ahLst/>
              <a:cxnLst/>
              <a:rect l="l" t="t" r="r" b="b"/>
              <a:pathLst>
                <a:path w="8222" h="12558" extrusionOk="0">
                  <a:moveTo>
                    <a:pt x="8221" y="1"/>
                  </a:moveTo>
                  <a:lnTo>
                    <a:pt x="1229" y="2657"/>
                  </a:lnTo>
                  <a:lnTo>
                    <a:pt x="1" y="12557"/>
                  </a:lnTo>
                  <a:lnTo>
                    <a:pt x="82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583;p65"/>
            <p:cNvSpPr/>
            <p:nvPr/>
          </p:nvSpPr>
          <p:spPr>
            <a:xfrm>
              <a:off x="6557118" y="3868828"/>
              <a:ext cx="84372" cy="263178"/>
            </a:xfrm>
            <a:custGeom>
              <a:avLst/>
              <a:gdLst/>
              <a:ahLst/>
              <a:cxnLst/>
              <a:rect l="l" t="t" r="r" b="b"/>
              <a:pathLst>
                <a:path w="4813" h="15013" extrusionOk="0">
                  <a:moveTo>
                    <a:pt x="1" y="0"/>
                  </a:moveTo>
                  <a:lnTo>
                    <a:pt x="677" y="15013"/>
                  </a:lnTo>
                  <a:lnTo>
                    <a:pt x="4813" y="872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584;p65"/>
            <p:cNvSpPr/>
            <p:nvPr/>
          </p:nvSpPr>
          <p:spPr>
            <a:xfrm>
              <a:off x="6315028" y="4029631"/>
              <a:ext cx="253975" cy="102813"/>
            </a:xfrm>
            <a:custGeom>
              <a:avLst/>
              <a:gdLst/>
              <a:ahLst/>
              <a:cxnLst/>
              <a:rect l="l" t="t" r="r" b="b"/>
              <a:pathLst>
                <a:path w="14488" h="5865" extrusionOk="0">
                  <a:moveTo>
                    <a:pt x="9801" y="0"/>
                  </a:moveTo>
                  <a:lnTo>
                    <a:pt x="1" y="1880"/>
                  </a:lnTo>
                  <a:lnTo>
                    <a:pt x="14487" y="5865"/>
                  </a:lnTo>
                  <a:lnTo>
                    <a:pt x="14487" y="5840"/>
                  </a:lnTo>
                  <a:lnTo>
                    <a:pt x="98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585;p65"/>
            <p:cNvSpPr/>
            <p:nvPr/>
          </p:nvSpPr>
          <p:spPr>
            <a:xfrm>
              <a:off x="6569424" y="4132427"/>
              <a:ext cx="164764" cy="205644"/>
            </a:xfrm>
            <a:custGeom>
              <a:avLst/>
              <a:gdLst/>
              <a:ahLst/>
              <a:cxnLst/>
              <a:rect l="l" t="t" r="r" b="b"/>
              <a:pathLst>
                <a:path w="9399" h="11731" extrusionOk="0">
                  <a:moveTo>
                    <a:pt x="0" y="1"/>
                  </a:moveTo>
                  <a:lnTo>
                    <a:pt x="9399" y="11730"/>
                  </a:lnTo>
                  <a:lnTo>
                    <a:pt x="9399" y="11730"/>
                  </a:lnTo>
                  <a:lnTo>
                    <a:pt x="7244" y="1981"/>
                  </a:lnTo>
                  <a:lnTo>
                    <a:pt x="0"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586;p65"/>
            <p:cNvSpPr/>
            <p:nvPr/>
          </p:nvSpPr>
          <p:spPr>
            <a:xfrm>
              <a:off x="6424433" y="4132427"/>
              <a:ext cx="150723" cy="220142"/>
            </a:xfrm>
            <a:custGeom>
              <a:avLst/>
              <a:gdLst/>
              <a:ahLst/>
              <a:cxnLst/>
              <a:rect l="l" t="t" r="r" b="b"/>
              <a:pathLst>
                <a:path w="8598" h="12558" extrusionOk="0">
                  <a:moveTo>
                    <a:pt x="8221" y="1"/>
                  </a:moveTo>
                  <a:lnTo>
                    <a:pt x="1" y="12557"/>
                  </a:lnTo>
                  <a:lnTo>
                    <a:pt x="8597" y="7520"/>
                  </a:lnTo>
                  <a:lnTo>
                    <a:pt x="824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587;p65"/>
            <p:cNvSpPr/>
            <p:nvPr/>
          </p:nvSpPr>
          <p:spPr>
            <a:xfrm>
              <a:off x="6568985" y="4021707"/>
              <a:ext cx="246928" cy="110737"/>
            </a:xfrm>
            <a:custGeom>
              <a:avLst/>
              <a:gdLst/>
              <a:ahLst/>
              <a:cxnLst/>
              <a:rect l="l" t="t" r="r" b="b"/>
              <a:pathLst>
                <a:path w="14086" h="6317" extrusionOk="0">
                  <a:moveTo>
                    <a:pt x="4136" y="1"/>
                  </a:moveTo>
                  <a:lnTo>
                    <a:pt x="0" y="6292"/>
                  </a:lnTo>
                  <a:lnTo>
                    <a:pt x="25" y="6317"/>
                  </a:lnTo>
                  <a:lnTo>
                    <a:pt x="14086" y="1003"/>
                  </a:lnTo>
                  <a:lnTo>
                    <a:pt x="4161" y="26"/>
                  </a:lnTo>
                  <a:lnTo>
                    <a:pt x="413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588;p65"/>
            <p:cNvSpPr/>
            <p:nvPr/>
          </p:nvSpPr>
          <p:spPr>
            <a:xfrm>
              <a:off x="6315028" y="4062569"/>
              <a:ext cx="253975" cy="116452"/>
            </a:xfrm>
            <a:custGeom>
              <a:avLst/>
              <a:gdLst/>
              <a:ahLst/>
              <a:cxnLst/>
              <a:rect l="l" t="t" r="r" b="b"/>
              <a:pathLst>
                <a:path w="14488" h="6643" extrusionOk="0">
                  <a:moveTo>
                    <a:pt x="1" y="1"/>
                  </a:moveTo>
                  <a:lnTo>
                    <a:pt x="7470" y="6642"/>
                  </a:lnTo>
                  <a:lnTo>
                    <a:pt x="14462" y="3986"/>
                  </a:lnTo>
                  <a:lnTo>
                    <a:pt x="14487" y="3986"/>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89;p65"/>
            <p:cNvSpPr/>
            <p:nvPr/>
          </p:nvSpPr>
          <p:spPr>
            <a:xfrm>
              <a:off x="6486822" y="3868828"/>
              <a:ext cx="82181" cy="263178"/>
            </a:xfrm>
            <a:custGeom>
              <a:avLst/>
              <a:gdLst/>
              <a:ahLst/>
              <a:cxnLst/>
              <a:rect l="l" t="t" r="r" b="b"/>
              <a:pathLst>
                <a:path w="4688" h="15013" extrusionOk="0">
                  <a:moveTo>
                    <a:pt x="4011" y="0"/>
                  </a:moveTo>
                  <a:lnTo>
                    <a:pt x="1" y="9173"/>
                  </a:lnTo>
                  <a:lnTo>
                    <a:pt x="4687" y="15013"/>
                  </a:lnTo>
                  <a:lnTo>
                    <a:pt x="401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90;p65"/>
            <p:cNvSpPr/>
            <p:nvPr/>
          </p:nvSpPr>
          <p:spPr>
            <a:xfrm>
              <a:off x="6488575" y="3770800"/>
              <a:ext cx="134911" cy="101551"/>
            </a:xfrm>
            <a:custGeom>
              <a:avLst/>
              <a:gdLst/>
              <a:ahLst/>
              <a:cxnLst/>
              <a:rect l="l" t="t" r="r" b="b"/>
              <a:pathLst>
                <a:path w="7696" h="5793" extrusionOk="0">
                  <a:moveTo>
                    <a:pt x="5998" y="399"/>
                  </a:moveTo>
                  <a:cubicBezTo>
                    <a:pt x="6028" y="399"/>
                    <a:pt x="6059" y="401"/>
                    <a:pt x="6091" y="404"/>
                  </a:cubicBezTo>
                  <a:cubicBezTo>
                    <a:pt x="6191" y="404"/>
                    <a:pt x="6292" y="404"/>
                    <a:pt x="6392" y="429"/>
                  </a:cubicBezTo>
                  <a:cubicBezTo>
                    <a:pt x="6718" y="529"/>
                    <a:pt x="6893" y="680"/>
                    <a:pt x="6968" y="905"/>
                  </a:cubicBezTo>
                  <a:cubicBezTo>
                    <a:pt x="7219" y="1883"/>
                    <a:pt x="5314" y="4038"/>
                    <a:pt x="4236" y="5091"/>
                  </a:cubicBezTo>
                  <a:cubicBezTo>
                    <a:pt x="4261" y="4038"/>
                    <a:pt x="4412" y="1432"/>
                    <a:pt x="5414" y="605"/>
                  </a:cubicBezTo>
                  <a:cubicBezTo>
                    <a:pt x="5611" y="473"/>
                    <a:pt x="5789" y="399"/>
                    <a:pt x="5998" y="399"/>
                  </a:cubicBezTo>
                  <a:close/>
                  <a:moveTo>
                    <a:pt x="1379" y="730"/>
                  </a:moveTo>
                  <a:cubicBezTo>
                    <a:pt x="1454" y="730"/>
                    <a:pt x="1555" y="755"/>
                    <a:pt x="1630" y="780"/>
                  </a:cubicBezTo>
                  <a:cubicBezTo>
                    <a:pt x="2657" y="1181"/>
                    <a:pt x="3434" y="3763"/>
                    <a:pt x="3760" y="5166"/>
                  </a:cubicBezTo>
                  <a:cubicBezTo>
                    <a:pt x="2582" y="4414"/>
                    <a:pt x="477" y="2835"/>
                    <a:pt x="427" y="1707"/>
                  </a:cubicBezTo>
                  <a:cubicBezTo>
                    <a:pt x="402" y="1407"/>
                    <a:pt x="527" y="1156"/>
                    <a:pt x="828" y="956"/>
                  </a:cubicBezTo>
                  <a:cubicBezTo>
                    <a:pt x="1003" y="805"/>
                    <a:pt x="1204" y="730"/>
                    <a:pt x="1379" y="730"/>
                  </a:cubicBezTo>
                  <a:close/>
                  <a:moveTo>
                    <a:pt x="6085" y="0"/>
                  </a:moveTo>
                  <a:cubicBezTo>
                    <a:pt x="5754" y="0"/>
                    <a:pt x="5459" y="113"/>
                    <a:pt x="5189" y="329"/>
                  </a:cubicBezTo>
                  <a:cubicBezTo>
                    <a:pt x="4287" y="1031"/>
                    <a:pt x="3986" y="2835"/>
                    <a:pt x="3886" y="4138"/>
                  </a:cubicBezTo>
                  <a:cubicBezTo>
                    <a:pt x="3485" y="2760"/>
                    <a:pt x="2783" y="830"/>
                    <a:pt x="1755" y="429"/>
                  </a:cubicBezTo>
                  <a:cubicBezTo>
                    <a:pt x="1627" y="378"/>
                    <a:pt x="1497" y="353"/>
                    <a:pt x="1365" y="353"/>
                  </a:cubicBezTo>
                  <a:cubicBezTo>
                    <a:pt x="1110" y="353"/>
                    <a:pt x="851" y="448"/>
                    <a:pt x="602" y="630"/>
                  </a:cubicBezTo>
                  <a:cubicBezTo>
                    <a:pt x="201" y="930"/>
                    <a:pt x="1" y="1306"/>
                    <a:pt x="26" y="1732"/>
                  </a:cubicBezTo>
                  <a:cubicBezTo>
                    <a:pt x="126" y="3311"/>
                    <a:pt x="3259" y="5316"/>
                    <a:pt x="3835" y="5667"/>
                  </a:cubicBezTo>
                  <a:cubicBezTo>
                    <a:pt x="3886" y="5692"/>
                    <a:pt x="3936" y="5717"/>
                    <a:pt x="3936" y="5717"/>
                  </a:cubicBezTo>
                  <a:lnTo>
                    <a:pt x="4061" y="5793"/>
                  </a:lnTo>
                  <a:lnTo>
                    <a:pt x="4161" y="5692"/>
                  </a:lnTo>
                  <a:lnTo>
                    <a:pt x="4236" y="5617"/>
                  </a:lnTo>
                  <a:cubicBezTo>
                    <a:pt x="4838" y="5066"/>
                    <a:pt x="7695" y="2234"/>
                    <a:pt x="7319" y="805"/>
                  </a:cubicBezTo>
                  <a:cubicBezTo>
                    <a:pt x="7244" y="429"/>
                    <a:pt x="6943" y="179"/>
                    <a:pt x="6492" y="53"/>
                  </a:cubicBezTo>
                  <a:cubicBezTo>
                    <a:pt x="6351" y="18"/>
                    <a:pt x="6215" y="0"/>
                    <a:pt x="6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91;p65"/>
            <p:cNvSpPr/>
            <p:nvPr/>
          </p:nvSpPr>
          <p:spPr>
            <a:xfrm>
              <a:off x="6549650" y="3627615"/>
              <a:ext cx="10115" cy="214865"/>
            </a:xfrm>
            <a:custGeom>
              <a:avLst/>
              <a:gdLst/>
              <a:ahLst/>
              <a:cxnLst/>
              <a:rect l="l" t="t" r="r" b="b"/>
              <a:pathLst>
                <a:path w="577" h="12257" extrusionOk="0">
                  <a:moveTo>
                    <a:pt x="402" y="1"/>
                  </a:moveTo>
                  <a:lnTo>
                    <a:pt x="1" y="26"/>
                  </a:lnTo>
                  <a:lnTo>
                    <a:pt x="201" y="12256"/>
                  </a:lnTo>
                  <a:lnTo>
                    <a:pt x="577" y="12231"/>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8496;p65"/>
          <p:cNvSpPr/>
          <p:nvPr/>
        </p:nvSpPr>
        <p:spPr>
          <a:xfrm>
            <a:off x="699534" y="62163"/>
            <a:ext cx="24700" cy="412271"/>
          </a:xfrm>
          <a:custGeom>
            <a:avLst/>
            <a:gdLst/>
            <a:ahLst/>
            <a:cxnLst/>
            <a:rect l="l" t="t" r="r" b="b"/>
            <a:pathLst>
              <a:path w="1409" h="23518" extrusionOk="0">
                <a:moveTo>
                  <a:pt x="1153" y="0"/>
                </a:moveTo>
                <a:cubicBezTo>
                  <a:pt x="1028" y="0"/>
                  <a:pt x="902" y="82"/>
                  <a:pt x="902" y="245"/>
                </a:cubicBezTo>
                <a:cubicBezTo>
                  <a:pt x="677" y="3528"/>
                  <a:pt x="552" y="6811"/>
                  <a:pt x="451" y="10094"/>
                </a:cubicBezTo>
                <a:cubicBezTo>
                  <a:pt x="351" y="14430"/>
                  <a:pt x="0" y="19067"/>
                  <a:pt x="877" y="23327"/>
                </a:cubicBezTo>
                <a:cubicBezTo>
                  <a:pt x="908" y="23460"/>
                  <a:pt x="1005" y="23518"/>
                  <a:pt x="1106" y="23518"/>
                </a:cubicBezTo>
                <a:cubicBezTo>
                  <a:pt x="1253" y="23518"/>
                  <a:pt x="1408" y="23395"/>
                  <a:pt x="1379" y="23202"/>
                </a:cubicBezTo>
                <a:cubicBezTo>
                  <a:pt x="451" y="18841"/>
                  <a:pt x="852" y="14054"/>
                  <a:pt x="978" y="9643"/>
                </a:cubicBezTo>
                <a:cubicBezTo>
                  <a:pt x="1053" y="6510"/>
                  <a:pt x="1203" y="3377"/>
                  <a:pt x="1404" y="245"/>
                </a:cubicBezTo>
                <a:cubicBezTo>
                  <a:pt x="1404" y="82"/>
                  <a:pt x="1278" y="0"/>
                  <a:pt x="11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 name="Google Shape;8497;p65"/>
          <p:cNvGrpSpPr/>
          <p:nvPr/>
        </p:nvGrpSpPr>
        <p:grpSpPr>
          <a:xfrm>
            <a:off x="432438" y="246036"/>
            <a:ext cx="575124" cy="623016"/>
            <a:chOff x="3107925" y="764425"/>
            <a:chExt cx="820200" cy="888500"/>
          </a:xfrm>
        </p:grpSpPr>
        <p:sp>
          <p:nvSpPr>
            <p:cNvPr id="52" name="Google Shape;8498;p65"/>
            <p:cNvSpPr/>
            <p:nvPr/>
          </p:nvSpPr>
          <p:spPr>
            <a:xfrm>
              <a:off x="3139250" y="1071450"/>
              <a:ext cx="356550" cy="581475"/>
            </a:xfrm>
            <a:custGeom>
              <a:avLst/>
              <a:gdLst/>
              <a:ahLst/>
              <a:cxnLst/>
              <a:rect l="l" t="t" r="r" b="b"/>
              <a:pathLst>
                <a:path w="14262" h="23259" extrusionOk="0">
                  <a:moveTo>
                    <a:pt x="12281" y="1"/>
                  </a:moveTo>
                  <a:cubicBezTo>
                    <a:pt x="12281" y="1"/>
                    <a:pt x="11103" y="2507"/>
                    <a:pt x="9299" y="5765"/>
                  </a:cubicBezTo>
                  <a:cubicBezTo>
                    <a:pt x="6893" y="10101"/>
                    <a:pt x="3359" y="15815"/>
                    <a:pt x="0" y="18672"/>
                  </a:cubicBezTo>
                  <a:cubicBezTo>
                    <a:pt x="0" y="18672"/>
                    <a:pt x="3885" y="18121"/>
                    <a:pt x="6141" y="16692"/>
                  </a:cubicBezTo>
                  <a:lnTo>
                    <a:pt x="6141" y="23259"/>
                  </a:lnTo>
                  <a:cubicBezTo>
                    <a:pt x="6141" y="23259"/>
                    <a:pt x="11404" y="18221"/>
                    <a:pt x="13459" y="7394"/>
                  </a:cubicBezTo>
                  <a:cubicBezTo>
                    <a:pt x="13735" y="6066"/>
                    <a:pt x="13935" y="4637"/>
                    <a:pt x="14061" y="3108"/>
                  </a:cubicBezTo>
                  <a:cubicBezTo>
                    <a:pt x="14161" y="2231"/>
                    <a:pt x="14211" y="1304"/>
                    <a:pt x="14261" y="326"/>
                  </a:cubicBezTo>
                  <a:lnTo>
                    <a:pt x="13559" y="201"/>
                  </a:lnTo>
                  <a:lnTo>
                    <a:pt x="122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499;p65"/>
            <p:cNvSpPr/>
            <p:nvPr/>
          </p:nvSpPr>
          <p:spPr>
            <a:xfrm>
              <a:off x="3477600" y="1061425"/>
              <a:ext cx="404150" cy="561425"/>
            </a:xfrm>
            <a:custGeom>
              <a:avLst/>
              <a:gdLst/>
              <a:ahLst/>
              <a:cxnLst/>
              <a:rect l="l" t="t" r="r" b="b"/>
              <a:pathLst>
                <a:path w="16166" h="22457" extrusionOk="0">
                  <a:moveTo>
                    <a:pt x="1930" y="1"/>
                  </a:moveTo>
                  <a:lnTo>
                    <a:pt x="0" y="552"/>
                  </a:lnTo>
                  <a:cubicBezTo>
                    <a:pt x="0" y="577"/>
                    <a:pt x="0" y="602"/>
                    <a:pt x="25" y="602"/>
                  </a:cubicBezTo>
                  <a:cubicBezTo>
                    <a:pt x="176" y="1630"/>
                    <a:pt x="326" y="2582"/>
                    <a:pt x="527" y="3509"/>
                  </a:cubicBezTo>
                  <a:cubicBezTo>
                    <a:pt x="852" y="5063"/>
                    <a:pt x="1253" y="6517"/>
                    <a:pt x="1679" y="7870"/>
                  </a:cubicBezTo>
                  <a:cubicBezTo>
                    <a:pt x="4938" y="18121"/>
                    <a:pt x="10577" y="22457"/>
                    <a:pt x="10577" y="22457"/>
                  </a:cubicBezTo>
                  <a:lnTo>
                    <a:pt x="9850" y="15915"/>
                  </a:lnTo>
                  <a:lnTo>
                    <a:pt x="9850" y="15915"/>
                  </a:lnTo>
                  <a:cubicBezTo>
                    <a:pt x="12256" y="17093"/>
                    <a:pt x="16166" y="17219"/>
                    <a:pt x="16166" y="17219"/>
                  </a:cubicBezTo>
                  <a:cubicBezTo>
                    <a:pt x="12933" y="15038"/>
                    <a:pt x="9349" y="10652"/>
                    <a:pt x="6567" y="6868"/>
                  </a:cubicBezTo>
                  <a:cubicBezTo>
                    <a:pt x="3860" y="3158"/>
                    <a:pt x="1930" y="1"/>
                    <a:pt x="1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500;p65"/>
            <p:cNvSpPr/>
            <p:nvPr/>
          </p:nvSpPr>
          <p:spPr>
            <a:xfrm>
              <a:off x="3371700" y="1061425"/>
              <a:ext cx="270075" cy="196775"/>
            </a:xfrm>
            <a:custGeom>
              <a:avLst/>
              <a:gdLst/>
              <a:ahLst/>
              <a:cxnLst/>
              <a:rect l="l" t="t" r="r" b="b"/>
              <a:pathLst>
                <a:path w="10803" h="7871" extrusionOk="0">
                  <a:moveTo>
                    <a:pt x="6166" y="1"/>
                  </a:moveTo>
                  <a:lnTo>
                    <a:pt x="4236" y="552"/>
                  </a:lnTo>
                  <a:cubicBezTo>
                    <a:pt x="4236" y="573"/>
                    <a:pt x="4236" y="595"/>
                    <a:pt x="4252" y="601"/>
                  </a:cubicBezTo>
                  <a:lnTo>
                    <a:pt x="4252" y="601"/>
                  </a:lnTo>
                  <a:lnTo>
                    <a:pt x="2983" y="402"/>
                  </a:lnTo>
                  <a:cubicBezTo>
                    <a:pt x="2983" y="402"/>
                    <a:pt x="1805" y="2908"/>
                    <a:pt x="1" y="6166"/>
                  </a:cubicBezTo>
                  <a:cubicBezTo>
                    <a:pt x="828" y="6793"/>
                    <a:pt x="2181" y="7569"/>
                    <a:pt x="4161" y="7795"/>
                  </a:cubicBezTo>
                  <a:cubicBezTo>
                    <a:pt x="4437" y="6467"/>
                    <a:pt x="4637" y="5038"/>
                    <a:pt x="4763" y="3509"/>
                  </a:cubicBezTo>
                  <a:cubicBezTo>
                    <a:pt x="5088" y="5063"/>
                    <a:pt x="5489" y="6517"/>
                    <a:pt x="5915" y="7870"/>
                  </a:cubicBezTo>
                  <a:cubicBezTo>
                    <a:pt x="7294" y="7820"/>
                    <a:pt x="8923" y="7544"/>
                    <a:pt x="10803" y="6868"/>
                  </a:cubicBezTo>
                  <a:cubicBezTo>
                    <a:pt x="8096" y="3158"/>
                    <a:pt x="6166" y="1"/>
                    <a:pt x="6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501;p65"/>
            <p:cNvSpPr/>
            <p:nvPr/>
          </p:nvSpPr>
          <p:spPr>
            <a:xfrm>
              <a:off x="3107925" y="786775"/>
              <a:ext cx="387875" cy="300375"/>
            </a:xfrm>
            <a:custGeom>
              <a:avLst/>
              <a:gdLst/>
              <a:ahLst/>
              <a:cxnLst/>
              <a:rect l="l" t="t" r="r" b="b"/>
              <a:pathLst>
                <a:path w="15515" h="12015" extrusionOk="0">
                  <a:moveTo>
                    <a:pt x="3149" y="0"/>
                  </a:moveTo>
                  <a:cubicBezTo>
                    <a:pt x="3019" y="0"/>
                    <a:pt x="2889" y="3"/>
                    <a:pt x="2757" y="9"/>
                  </a:cubicBezTo>
                  <a:cubicBezTo>
                    <a:pt x="1128" y="2039"/>
                    <a:pt x="0" y="9007"/>
                    <a:pt x="1579" y="11713"/>
                  </a:cubicBezTo>
                  <a:cubicBezTo>
                    <a:pt x="2949" y="11939"/>
                    <a:pt x="4954" y="12014"/>
                    <a:pt x="7019" y="12014"/>
                  </a:cubicBezTo>
                  <a:cubicBezTo>
                    <a:pt x="11148" y="12014"/>
                    <a:pt x="15514" y="11713"/>
                    <a:pt x="15514" y="11713"/>
                  </a:cubicBezTo>
                  <a:cubicBezTo>
                    <a:pt x="15514" y="11713"/>
                    <a:pt x="11480" y="0"/>
                    <a:pt x="3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502;p65"/>
            <p:cNvSpPr/>
            <p:nvPr/>
          </p:nvSpPr>
          <p:spPr>
            <a:xfrm>
              <a:off x="3155375" y="1018375"/>
              <a:ext cx="319100" cy="57050"/>
            </a:xfrm>
            <a:custGeom>
              <a:avLst/>
              <a:gdLst/>
              <a:ahLst/>
              <a:cxnLst/>
              <a:rect l="l" t="t" r="r" b="b"/>
              <a:pathLst>
                <a:path w="12764" h="2282" extrusionOk="0">
                  <a:moveTo>
                    <a:pt x="4179" y="1"/>
                  </a:moveTo>
                  <a:cubicBezTo>
                    <a:pt x="2983" y="1"/>
                    <a:pt x="1942" y="245"/>
                    <a:pt x="1285" y="895"/>
                  </a:cubicBezTo>
                  <a:cubicBezTo>
                    <a:pt x="0" y="2138"/>
                    <a:pt x="8250" y="2282"/>
                    <a:pt x="11553" y="2282"/>
                  </a:cubicBezTo>
                  <a:cubicBezTo>
                    <a:pt x="12116" y="2282"/>
                    <a:pt x="12535" y="2278"/>
                    <a:pt x="12739" y="2274"/>
                  </a:cubicBezTo>
                  <a:cubicBezTo>
                    <a:pt x="12739" y="2274"/>
                    <a:pt x="12764" y="2274"/>
                    <a:pt x="12739" y="2249"/>
                  </a:cubicBezTo>
                  <a:cubicBezTo>
                    <a:pt x="12739" y="2249"/>
                    <a:pt x="12739" y="2249"/>
                    <a:pt x="12714" y="2224"/>
                  </a:cubicBezTo>
                  <a:cubicBezTo>
                    <a:pt x="12714" y="2224"/>
                    <a:pt x="12689" y="2199"/>
                    <a:pt x="12664" y="2174"/>
                  </a:cubicBezTo>
                  <a:cubicBezTo>
                    <a:pt x="11643" y="1736"/>
                    <a:pt x="7364" y="1"/>
                    <a:pt x="4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503;p65"/>
            <p:cNvSpPr/>
            <p:nvPr/>
          </p:nvSpPr>
          <p:spPr>
            <a:xfrm>
              <a:off x="3495775" y="764425"/>
              <a:ext cx="432350" cy="346100"/>
            </a:xfrm>
            <a:custGeom>
              <a:avLst/>
              <a:gdLst/>
              <a:ahLst/>
              <a:cxnLst/>
              <a:rect l="l" t="t" r="r" b="b"/>
              <a:pathLst>
                <a:path w="17294" h="13844" extrusionOk="0">
                  <a:moveTo>
                    <a:pt x="14261" y="1"/>
                  </a:moveTo>
                  <a:cubicBezTo>
                    <a:pt x="4461" y="677"/>
                    <a:pt x="0" y="12607"/>
                    <a:pt x="0" y="12607"/>
                  </a:cubicBezTo>
                  <a:cubicBezTo>
                    <a:pt x="2306" y="13535"/>
                    <a:pt x="4723" y="13844"/>
                    <a:pt x="6921" y="13844"/>
                  </a:cubicBezTo>
                  <a:cubicBezTo>
                    <a:pt x="11317" y="13844"/>
                    <a:pt x="14837" y="12607"/>
                    <a:pt x="14837" y="12607"/>
                  </a:cubicBezTo>
                  <a:cubicBezTo>
                    <a:pt x="14837" y="12607"/>
                    <a:pt x="17293" y="5765"/>
                    <a:pt x="14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504;p65"/>
            <p:cNvSpPr/>
            <p:nvPr/>
          </p:nvSpPr>
          <p:spPr>
            <a:xfrm>
              <a:off x="3537125" y="1033050"/>
              <a:ext cx="321000" cy="55150"/>
            </a:xfrm>
            <a:custGeom>
              <a:avLst/>
              <a:gdLst/>
              <a:ahLst/>
              <a:cxnLst/>
              <a:rect l="l" t="t" r="r" b="b"/>
              <a:pathLst>
                <a:path w="12840" h="2206" extrusionOk="0">
                  <a:moveTo>
                    <a:pt x="10094" y="1"/>
                  </a:moveTo>
                  <a:cubicBezTo>
                    <a:pt x="6454" y="1"/>
                    <a:pt x="0" y="1862"/>
                    <a:pt x="0" y="1862"/>
                  </a:cubicBezTo>
                  <a:cubicBezTo>
                    <a:pt x="0" y="1862"/>
                    <a:pt x="3628" y="2206"/>
                    <a:pt x="6976" y="2206"/>
                  </a:cubicBezTo>
                  <a:cubicBezTo>
                    <a:pt x="10023" y="2206"/>
                    <a:pt x="12840" y="1921"/>
                    <a:pt x="12481" y="835"/>
                  </a:cubicBezTo>
                  <a:cubicBezTo>
                    <a:pt x="12287" y="226"/>
                    <a:pt x="11361" y="1"/>
                    <a:pt x="100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505;p65"/>
            <p:cNvSpPr/>
            <p:nvPr/>
          </p:nvSpPr>
          <p:spPr>
            <a:xfrm>
              <a:off x="3454400" y="1035725"/>
              <a:ext cx="82125" cy="57425"/>
            </a:xfrm>
            <a:custGeom>
              <a:avLst/>
              <a:gdLst/>
              <a:ahLst/>
              <a:cxnLst/>
              <a:rect l="l" t="t" r="r" b="b"/>
              <a:pathLst>
                <a:path w="3285" h="2297" extrusionOk="0">
                  <a:moveTo>
                    <a:pt x="1630" y="1"/>
                  </a:moveTo>
                  <a:cubicBezTo>
                    <a:pt x="1" y="1"/>
                    <a:pt x="1" y="1780"/>
                    <a:pt x="1" y="1780"/>
                  </a:cubicBezTo>
                  <a:cubicBezTo>
                    <a:pt x="1" y="1780"/>
                    <a:pt x="737" y="2297"/>
                    <a:pt x="1699" y="2297"/>
                  </a:cubicBezTo>
                  <a:cubicBezTo>
                    <a:pt x="2191" y="2297"/>
                    <a:pt x="2742" y="2162"/>
                    <a:pt x="3284" y="1755"/>
                  </a:cubicBezTo>
                  <a:cubicBezTo>
                    <a:pt x="3284" y="1755"/>
                    <a:pt x="3259" y="26"/>
                    <a:pt x="1630" y="1"/>
                  </a:cubicBezTo>
                  <a:close/>
                </a:path>
              </a:pathLst>
            </a:custGeom>
            <a:solidFill>
              <a:srgbClr val="D964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8" name="Image 67"/>
          <p:cNvPicPr>
            <a:picLocks noChangeAspect="1"/>
          </p:cNvPicPr>
          <p:nvPr/>
        </p:nvPicPr>
        <p:blipFill>
          <a:blip r:embed="rId3"/>
          <a:stretch>
            <a:fillRect/>
          </a:stretch>
        </p:blipFill>
        <p:spPr>
          <a:xfrm>
            <a:off x="2561398" y="2361961"/>
            <a:ext cx="4514850" cy="323850"/>
          </a:xfrm>
          <a:prstGeom prst="rect">
            <a:avLst/>
          </a:prstGeom>
        </p:spPr>
      </p:pic>
      <p:grpSp>
        <p:nvGrpSpPr>
          <p:cNvPr id="86" name="Google Shape;8603;p65"/>
          <p:cNvGrpSpPr/>
          <p:nvPr/>
        </p:nvGrpSpPr>
        <p:grpSpPr>
          <a:xfrm>
            <a:off x="6916071" y="3043363"/>
            <a:ext cx="552265" cy="551844"/>
            <a:chOff x="5082875" y="803275"/>
            <a:chExt cx="787600" cy="787000"/>
          </a:xfrm>
        </p:grpSpPr>
        <p:sp>
          <p:nvSpPr>
            <p:cNvPr id="87"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 name="Google Shape;8603;p65"/>
          <p:cNvGrpSpPr/>
          <p:nvPr/>
        </p:nvGrpSpPr>
        <p:grpSpPr>
          <a:xfrm>
            <a:off x="2166960" y="3003929"/>
            <a:ext cx="552265" cy="551844"/>
            <a:chOff x="5082875" y="803275"/>
            <a:chExt cx="787600" cy="787000"/>
          </a:xfrm>
        </p:grpSpPr>
        <p:sp>
          <p:nvSpPr>
            <p:cNvPr id="101"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6369901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5845"/>
        <p:cNvGrpSpPr/>
        <p:nvPr/>
      </p:nvGrpSpPr>
      <p:grpSpPr>
        <a:xfrm>
          <a:off x="0" y="0"/>
          <a:ext cx="0" cy="0"/>
          <a:chOff x="0" y="0"/>
          <a:chExt cx="0" cy="0"/>
        </a:xfrm>
      </p:grpSpPr>
      <p:sp>
        <p:nvSpPr>
          <p:cNvPr id="5846" name="Google Shape;5846;p49"/>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4" name="Google Shape;5864;p49"/>
          <p:cNvGrpSpPr/>
          <p:nvPr/>
        </p:nvGrpSpPr>
        <p:grpSpPr>
          <a:xfrm>
            <a:off x="6683483" y="3866263"/>
            <a:ext cx="667868" cy="963302"/>
            <a:chOff x="3198150" y="885350"/>
            <a:chExt cx="1162925" cy="1677350"/>
          </a:xfrm>
        </p:grpSpPr>
        <p:sp>
          <p:nvSpPr>
            <p:cNvPr id="5865" name="Google Shape;5865;p49"/>
            <p:cNvSpPr/>
            <p:nvPr/>
          </p:nvSpPr>
          <p:spPr>
            <a:xfrm>
              <a:off x="3198150" y="1005650"/>
              <a:ext cx="1162925" cy="1557050"/>
            </a:xfrm>
            <a:custGeom>
              <a:avLst/>
              <a:gdLst/>
              <a:ahLst/>
              <a:cxnLst/>
              <a:rect l="l" t="t" r="r" b="b"/>
              <a:pathLst>
                <a:path w="46517" h="62282" extrusionOk="0">
                  <a:moveTo>
                    <a:pt x="23258" y="1"/>
                  </a:moveTo>
                  <a:lnTo>
                    <a:pt x="0" y="56944"/>
                  </a:lnTo>
                  <a:cubicBezTo>
                    <a:pt x="0" y="59299"/>
                    <a:pt x="10401" y="62282"/>
                    <a:pt x="23258" y="62282"/>
                  </a:cubicBezTo>
                  <a:cubicBezTo>
                    <a:pt x="36091" y="62282"/>
                    <a:pt x="46517" y="59299"/>
                    <a:pt x="46517" y="56944"/>
                  </a:cubicBezTo>
                  <a:lnTo>
                    <a:pt x="232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9"/>
            <p:cNvSpPr/>
            <p:nvPr/>
          </p:nvSpPr>
          <p:spPr>
            <a:xfrm>
              <a:off x="3574700" y="1352775"/>
              <a:ext cx="409175" cy="166700"/>
            </a:xfrm>
            <a:custGeom>
              <a:avLst/>
              <a:gdLst/>
              <a:ahLst/>
              <a:cxnLst/>
              <a:rect l="l" t="t" r="r" b="b"/>
              <a:pathLst>
                <a:path w="16367" h="6668" extrusionOk="0">
                  <a:moveTo>
                    <a:pt x="8096" y="552"/>
                  </a:moveTo>
                  <a:cubicBezTo>
                    <a:pt x="8121" y="552"/>
                    <a:pt x="8146" y="552"/>
                    <a:pt x="8171" y="577"/>
                  </a:cubicBezTo>
                  <a:cubicBezTo>
                    <a:pt x="8347" y="677"/>
                    <a:pt x="8547" y="1053"/>
                    <a:pt x="8547" y="1504"/>
                  </a:cubicBezTo>
                  <a:cubicBezTo>
                    <a:pt x="8522" y="2532"/>
                    <a:pt x="8447" y="3409"/>
                    <a:pt x="8297" y="4111"/>
                  </a:cubicBezTo>
                  <a:cubicBezTo>
                    <a:pt x="7946" y="3284"/>
                    <a:pt x="7795" y="2332"/>
                    <a:pt x="7795" y="1580"/>
                  </a:cubicBezTo>
                  <a:cubicBezTo>
                    <a:pt x="7795" y="753"/>
                    <a:pt x="7996" y="577"/>
                    <a:pt x="8046" y="552"/>
                  </a:cubicBezTo>
                  <a:close/>
                  <a:moveTo>
                    <a:pt x="12833" y="602"/>
                  </a:moveTo>
                  <a:cubicBezTo>
                    <a:pt x="12983" y="602"/>
                    <a:pt x="13259" y="978"/>
                    <a:pt x="13259" y="1479"/>
                  </a:cubicBezTo>
                  <a:lnTo>
                    <a:pt x="13259" y="1655"/>
                  </a:lnTo>
                  <a:cubicBezTo>
                    <a:pt x="13259" y="2156"/>
                    <a:pt x="13284" y="3209"/>
                    <a:pt x="13059" y="4186"/>
                  </a:cubicBezTo>
                  <a:cubicBezTo>
                    <a:pt x="12733" y="3359"/>
                    <a:pt x="12557" y="2382"/>
                    <a:pt x="12557" y="1580"/>
                  </a:cubicBezTo>
                  <a:cubicBezTo>
                    <a:pt x="12557" y="1129"/>
                    <a:pt x="12608" y="903"/>
                    <a:pt x="12683" y="778"/>
                  </a:cubicBezTo>
                  <a:cubicBezTo>
                    <a:pt x="12708" y="702"/>
                    <a:pt x="12758" y="602"/>
                    <a:pt x="12833" y="602"/>
                  </a:cubicBezTo>
                  <a:close/>
                  <a:moveTo>
                    <a:pt x="3760" y="352"/>
                  </a:moveTo>
                  <a:cubicBezTo>
                    <a:pt x="3810" y="352"/>
                    <a:pt x="3936" y="427"/>
                    <a:pt x="4061" y="677"/>
                  </a:cubicBezTo>
                  <a:cubicBezTo>
                    <a:pt x="4186" y="953"/>
                    <a:pt x="4262" y="1354"/>
                    <a:pt x="4262" y="1780"/>
                  </a:cubicBezTo>
                  <a:cubicBezTo>
                    <a:pt x="4262" y="1880"/>
                    <a:pt x="4237" y="3108"/>
                    <a:pt x="3861" y="4236"/>
                  </a:cubicBezTo>
                  <a:cubicBezTo>
                    <a:pt x="3535" y="3484"/>
                    <a:pt x="3359" y="2607"/>
                    <a:pt x="3359" y="1730"/>
                  </a:cubicBezTo>
                  <a:cubicBezTo>
                    <a:pt x="3359" y="677"/>
                    <a:pt x="3635" y="352"/>
                    <a:pt x="3760" y="352"/>
                  </a:cubicBezTo>
                  <a:close/>
                  <a:moveTo>
                    <a:pt x="3760" y="1"/>
                  </a:moveTo>
                  <a:cubicBezTo>
                    <a:pt x="3610" y="1"/>
                    <a:pt x="3384" y="76"/>
                    <a:pt x="3209" y="477"/>
                  </a:cubicBezTo>
                  <a:cubicBezTo>
                    <a:pt x="3084" y="778"/>
                    <a:pt x="3008" y="1204"/>
                    <a:pt x="3008" y="1730"/>
                  </a:cubicBezTo>
                  <a:cubicBezTo>
                    <a:pt x="3008" y="2758"/>
                    <a:pt x="3259" y="3810"/>
                    <a:pt x="3710" y="4687"/>
                  </a:cubicBezTo>
                  <a:cubicBezTo>
                    <a:pt x="3309" y="5565"/>
                    <a:pt x="2683" y="6317"/>
                    <a:pt x="1580" y="6317"/>
                  </a:cubicBezTo>
                  <a:cubicBezTo>
                    <a:pt x="1003" y="6317"/>
                    <a:pt x="527" y="6141"/>
                    <a:pt x="126" y="5890"/>
                  </a:cubicBezTo>
                  <a:lnTo>
                    <a:pt x="1" y="6216"/>
                  </a:lnTo>
                  <a:cubicBezTo>
                    <a:pt x="427" y="6492"/>
                    <a:pt x="953" y="6667"/>
                    <a:pt x="1580" y="6667"/>
                  </a:cubicBezTo>
                  <a:cubicBezTo>
                    <a:pt x="2708" y="6667"/>
                    <a:pt x="3435" y="5966"/>
                    <a:pt x="3911" y="5038"/>
                  </a:cubicBezTo>
                  <a:cubicBezTo>
                    <a:pt x="4512" y="6016"/>
                    <a:pt x="5389" y="6667"/>
                    <a:pt x="6492" y="6667"/>
                  </a:cubicBezTo>
                  <a:cubicBezTo>
                    <a:pt x="7169" y="6667"/>
                    <a:pt x="7896" y="6317"/>
                    <a:pt x="8372" y="5038"/>
                  </a:cubicBezTo>
                  <a:cubicBezTo>
                    <a:pt x="8948" y="5966"/>
                    <a:pt x="9826" y="6667"/>
                    <a:pt x="11079" y="6667"/>
                  </a:cubicBezTo>
                  <a:cubicBezTo>
                    <a:pt x="11655" y="6667"/>
                    <a:pt x="12131" y="6467"/>
                    <a:pt x="12532" y="6066"/>
                  </a:cubicBezTo>
                  <a:cubicBezTo>
                    <a:pt x="12783" y="5815"/>
                    <a:pt x="12983" y="5489"/>
                    <a:pt x="13134" y="5114"/>
                  </a:cubicBezTo>
                  <a:cubicBezTo>
                    <a:pt x="13635" y="5966"/>
                    <a:pt x="14337" y="6542"/>
                    <a:pt x="15239" y="6542"/>
                  </a:cubicBezTo>
                  <a:cubicBezTo>
                    <a:pt x="15665" y="6542"/>
                    <a:pt x="16041" y="6392"/>
                    <a:pt x="16367" y="6141"/>
                  </a:cubicBezTo>
                  <a:lnTo>
                    <a:pt x="16242" y="5815"/>
                  </a:lnTo>
                  <a:cubicBezTo>
                    <a:pt x="15941" y="6066"/>
                    <a:pt x="15615" y="6216"/>
                    <a:pt x="15239" y="6216"/>
                  </a:cubicBezTo>
                  <a:cubicBezTo>
                    <a:pt x="14387" y="6216"/>
                    <a:pt x="13735" y="5565"/>
                    <a:pt x="13284" y="4687"/>
                  </a:cubicBezTo>
                  <a:cubicBezTo>
                    <a:pt x="13610" y="3585"/>
                    <a:pt x="13610" y="2306"/>
                    <a:pt x="13610" y="1630"/>
                  </a:cubicBezTo>
                  <a:lnTo>
                    <a:pt x="13610" y="1479"/>
                  </a:lnTo>
                  <a:cubicBezTo>
                    <a:pt x="13610" y="853"/>
                    <a:pt x="13234" y="276"/>
                    <a:pt x="12833" y="276"/>
                  </a:cubicBezTo>
                  <a:cubicBezTo>
                    <a:pt x="12708" y="276"/>
                    <a:pt x="12507" y="301"/>
                    <a:pt x="12357" y="627"/>
                  </a:cubicBezTo>
                  <a:cubicBezTo>
                    <a:pt x="12257" y="853"/>
                    <a:pt x="12207" y="1179"/>
                    <a:pt x="12207" y="1580"/>
                  </a:cubicBezTo>
                  <a:cubicBezTo>
                    <a:pt x="12207" y="2582"/>
                    <a:pt x="12457" y="3760"/>
                    <a:pt x="12908" y="4713"/>
                  </a:cubicBezTo>
                  <a:cubicBezTo>
                    <a:pt x="12758" y="5164"/>
                    <a:pt x="12557" y="5540"/>
                    <a:pt x="12282" y="5840"/>
                  </a:cubicBezTo>
                  <a:cubicBezTo>
                    <a:pt x="11956" y="6166"/>
                    <a:pt x="11555" y="6317"/>
                    <a:pt x="11079" y="6317"/>
                  </a:cubicBezTo>
                  <a:cubicBezTo>
                    <a:pt x="9876" y="6317"/>
                    <a:pt x="9049" y="5565"/>
                    <a:pt x="8522" y="4587"/>
                  </a:cubicBezTo>
                  <a:cubicBezTo>
                    <a:pt x="8723" y="3860"/>
                    <a:pt x="8873" y="2858"/>
                    <a:pt x="8873" y="1530"/>
                  </a:cubicBezTo>
                  <a:cubicBezTo>
                    <a:pt x="8873" y="978"/>
                    <a:pt x="8673" y="452"/>
                    <a:pt x="8347" y="276"/>
                  </a:cubicBezTo>
                  <a:cubicBezTo>
                    <a:pt x="8266" y="223"/>
                    <a:pt x="8178" y="198"/>
                    <a:pt x="8091" y="198"/>
                  </a:cubicBezTo>
                  <a:cubicBezTo>
                    <a:pt x="8016" y="198"/>
                    <a:pt x="7940" y="216"/>
                    <a:pt x="7871" y="251"/>
                  </a:cubicBezTo>
                  <a:cubicBezTo>
                    <a:pt x="7595" y="427"/>
                    <a:pt x="7445" y="878"/>
                    <a:pt x="7445" y="1580"/>
                  </a:cubicBezTo>
                  <a:cubicBezTo>
                    <a:pt x="7445" y="2507"/>
                    <a:pt x="7670" y="3660"/>
                    <a:pt x="8171" y="4637"/>
                  </a:cubicBezTo>
                  <a:cubicBezTo>
                    <a:pt x="7821" y="5740"/>
                    <a:pt x="7269" y="6317"/>
                    <a:pt x="6492" y="6317"/>
                  </a:cubicBezTo>
                  <a:cubicBezTo>
                    <a:pt x="5440" y="6317"/>
                    <a:pt x="4612" y="5640"/>
                    <a:pt x="4086" y="4662"/>
                  </a:cubicBezTo>
                  <a:cubicBezTo>
                    <a:pt x="4462" y="3735"/>
                    <a:pt x="4587" y="2632"/>
                    <a:pt x="4587" y="1780"/>
                  </a:cubicBezTo>
                  <a:cubicBezTo>
                    <a:pt x="4587" y="753"/>
                    <a:pt x="4237" y="1"/>
                    <a:pt x="3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49"/>
            <p:cNvSpPr/>
            <p:nvPr/>
          </p:nvSpPr>
          <p:spPr>
            <a:xfrm>
              <a:off x="3214425" y="2106550"/>
              <a:ext cx="1127225" cy="295750"/>
            </a:xfrm>
            <a:custGeom>
              <a:avLst/>
              <a:gdLst/>
              <a:ahLst/>
              <a:cxnLst/>
              <a:rect l="l" t="t" r="r" b="b"/>
              <a:pathLst>
                <a:path w="45089" h="11830" extrusionOk="0">
                  <a:moveTo>
                    <a:pt x="6617" y="351"/>
                  </a:moveTo>
                  <a:cubicBezTo>
                    <a:pt x="6793" y="351"/>
                    <a:pt x="6968" y="552"/>
                    <a:pt x="7094" y="928"/>
                  </a:cubicBezTo>
                  <a:cubicBezTo>
                    <a:pt x="7269" y="1429"/>
                    <a:pt x="7369" y="2206"/>
                    <a:pt x="7369" y="3158"/>
                  </a:cubicBezTo>
                  <a:cubicBezTo>
                    <a:pt x="7369" y="4512"/>
                    <a:pt x="6993" y="5865"/>
                    <a:pt x="6292" y="7068"/>
                  </a:cubicBezTo>
                  <a:cubicBezTo>
                    <a:pt x="5840" y="5765"/>
                    <a:pt x="5640" y="4361"/>
                    <a:pt x="5640" y="3158"/>
                  </a:cubicBezTo>
                  <a:cubicBezTo>
                    <a:pt x="5640" y="1429"/>
                    <a:pt x="6216" y="351"/>
                    <a:pt x="6617" y="351"/>
                  </a:cubicBezTo>
                  <a:close/>
                  <a:moveTo>
                    <a:pt x="38547" y="1479"/>
                  </a:moveTo>
                  <a:cubicBezTo>
                    <a:pt x="38773" y="1479"/>
                    <a:pt x="39024" y="1705"/>
                    <a:pt x="39199" y="2055"/>
                  </a:cubicBezTo>
                  <a:cubicBezTo>
                    <a:pt x="39349" y="2381"/>
                    <a:pt x="39550" y="3008"/>
                    <a:pt x="39550" y="4060"/>
                  </a:cubicBezTo>
                  <a:cubicBezTo>
                    <a:pt x="39550" y="4887"/>
                    <a:pt x="39324" y="6266"/>
                    <a:pt x="38848" y="7594"/>
                  </a:cubicBezTo>
                  <a:cubicBezTo>
                    <a:pt x="38046" y="6266"/>
                    <a:pt x="37670" y="4712"/>
                    <a:pt x="37670" y="3509"/>
                  </a:cubicBezTo>
                  <a:cubicBezTo>
                    <a:pt x="37670" y="2206"/>
                    <a:pt x="38121" y="1479"/>
                    <a:pt x="38547" y="1479"/>
                  </a:cubicBezTo>
                  <a:close/>
                  <a:moveTo>
                    <a:pt x="22758" y="1228"/>
                  </a:moveTo>
                  <a:cubicBezTo>
                    <a:pt x="22833" y="1228"/>
                    <a:pt x="22883" y="1253"/>
                    <a:pt x="22958" y="1278"/>
                  </a:cubicBezTo>
                  <a:cubicBezTo>
                    <a:pt x="23309" y="1479"/>
                    <a:pt x="23660" y="2181"/>
                    <a:pt x="23660" y="3033"/>
                  </a:cubicBezTo>
                  <a:cubicBezTo>
                    <a:pt x="23635" y="5013"/>
                    <a:pt x="23460" y="6642"/>
                    <a:pt x="23159" y="7945"/>
                  </a:cubicBezTo>
                  <a:cubicBezTo>
                    <a:pt x="22432" y="6391"/>
                    <a:pt x="22131" y="4587"/>
                    <a:pt x="22131" y="3158"/>
                  </a:cubicBezTo>
                  <a:cubicBezTo>
                    <a:pt x="22131" y="1654"/>
                    <a:pt x="22507" y="1329"/>
                    <a:pt x="22607" y="1278"/>
                  </a:cubicBezTo>
                  <a:cubicBezTo>
                    <a:pt x="22658" y="1253"/>
                    <a:pt x="22708" y="1228"/>
                    <a:pt x="22758" y="1228"/>
                  </a:cubicBezTo>
                  <a:close/>
                  <a:moveTo>
                    <a:pt x="30978" y="1329"/>
                  </a:moveTo>
                  <a:cubicBezTo>
                    <a:pt x="31329" y="1329"/>
                    <a:pt x="31856" y="2030"/>
                    <a:pt x="31856" y="2983"/>
                  </a:cubicBezTo>
                  <a:lnTo>
                    <a:pt x="31856" y="3258"/>
                  </a:lnTo>
                  <a:cubicBezTo>
                    <a:pt x="31856" y="4236"/>
                    <a:pt x="31881" y="6266"/>
                    <a:pt x="31405" y="8070"/>
                  </a:cubicBezTo>
                  <a:cubicBezTo>
                    <a:pt x="30728" y="6517"/>
                    <a:pt x="30377" y="4687"/>
                    <a:pt x="30377" y="3158"/>
                  </a:cubicBezTo>
                  <a:cubicBezTo>
                    <a:pt x="30377" y="2532"/>
                    <a:pt x="30452" y="2005"/>
                    <a:pt x="30602" y="1679"/>
                  </a:cubicBezTo>
                  <a:cubicBezTo>
                    <a:pt x="30678" y="1529"/>
                    <a:pt x="30803" y="1329"/>
                    <a:pt x="30978" y="1329"/>
                  </a:cubicBezTo>
                  <a:close/>
                  <a:moveTo>
                    <a:pt x="15239" y="877"/>
                  </a:moveTo>
                  <a:cubicBezTo>
                    <a:pt x="15440" y="877"/>
                    <a:pt x="15690" y="1128"/>
                    <a:pt x="15866" y="1529"/>
                  </a:cubicBezTo>
                  <a:cubicBezTo>
                    <a:pt x="16091" y="2030"/>
                    <a:pt x="16216" y="2732"/>
                    <a:pt x="16216" y="3509"/>
                  </a:cubicBezTo>
                  <a:cubicBezTo>
                    <a:pt x="16216" y="3684"/>
                    <a:pt x="16216" y="6015"/>
                    <a:pt x="15440" y="8096"/>
                  </a:cubicBezTo>
                  <a:cubicBezTo>
                    <a:pt x="14788" y="6717"/>
                    <a:pt x="14437" y="5038"/>
                    <a:pt x="14437" y="3409"/>
                  </a:cubicBezTo>
                  <a:cubicBezTo>
                    <a:pt x="14437" y="1679"/>
                    <a:pt x="14838" y="877"/>
                    <a:pt x="15239" y="877"/>
                  </a:cubicBezTo>
                  <a:close/>
                  <a:moveTo>
                    <a:pt x="6617" y="0"/>
                  </a:moveTo>
                  <a:cubicBezTo>
                    <a:pt x="5866" y="0"/>
                    <a:pt x="5289" y="1379"/>
                    <a:pt x="5289" y="3158"/>
                  </a:cubicBezTo>
                  <a:cubicBezTo>
                    <a:pt x="5289" y="4461"/>
                    <a:pt x="5515" y="6015"/>
                    <a:pt x="6041" y="7444"/>
                  </a:cubicBezTo>
                  <a:cubicBezTo>
                    <a:pt x="5615" y="8121"/>
                    <a:pt x="5064" y="8747"/>
                    <a:pt x="4412" y="9299"/>
                  </a:cubicBezTo>
                  <a:cubicBezTo>
                    <a:pt x="3136" y="10378"/>
                    <a:pt x="1643" y="10953"/>
                    <a:pt x="241" y="10953"/>
                  </a:cubicBezTo>
                  <a:cubicBezTo>
                    <a:pt x="211" y="10953"/>
                    <a:pt x="181" y="10953"/>
                    <a:pt x="151" y="10953"/>
                  </a:cubicBezTo>
                  <a:lnTo>
                    <a:pt x="1" y="11304"/>
                  </a:lnTo>
                  <a:cubicBezTo>
                    <a:pt x="86" y="11308"/>
                    <a:pt x="171" y="11310"/>
                    <a:pt x="256" y="11310"/>
                  </a:cubicBezTo>
                  <a:cubicBezTo>
                    <a:pt x="1755" y="11310"/>
                    <a:pt x="3286" y="10687"/>
                    <a:pt x="4637" y="9549"/>
                  </a:cubicBezTo>
                  <a:cubicBezTo>
                    <a:pt x="5239" y="9048"/>
                    <a:pt x="5765" y="8471"/>
                    <a:pt x="6216" y="7820"/>
                  </a:cubicBezTo>
                  <a:cubicBezTo>
                    <a:pt x="7119" y="10025"/>
                    <a:pt x="8773" y="11830"/>
                    <a:pt x="11455" y="11830"/>
                  </a:cubicBezTo>
                  <a:cubicBezTo>
                    <a:pt x="13510" y="11830"/>
                    <a:pt x="14763" y="10502"/>
                    <a:pt x="15490" y="8898"/>
                  </a:cubicBezTo>
                  <a:cubicBezTo>
                    <a:pt x="16517" y="10627"/>
                    <a:pt x="18046" y="11830"/>
                    <a:pt x="20001" y="11830"/>
                  </a:cubicBezTo>
                  <a:cubicBezTo>
                    <a:pt x="21154" y="11830"/>
                    <a:pt x="22432" y="11203"/>
                    <a:pt x="23234" y="8847"/>
                  </a:cubicBezTo>
                  <a:cubicBezTo>
                    <a:pt x="24211" y="10552"/>
                    <a:pt x="25740" y="11830"/>
                    <a:pt x="27946" y="11830"/>
                  </a:cubicBezTo>
                  <a:cubicBezTo>
                    <a:pt x="28898" y="11830"/>
                    <a:pt x="29725" y="11504"/>
                    <a:pt x="30377" y="10852"/>
                  </a:cubicBezTo>
                  <a:cubicBezTo>
                    <a:pt x="30853" y="10351"/>
                    <a:pt x="31229" y="9700"/>
                    <a:pt x="31480" y="8998"/>
                  </a:cubicBezTo>
                  <a:cubicBezTo>
                    <a:pt x="32207" y="10276"/>
                    <a:pt x="33359" y="11654"/>
                    <a:pt x="35139" y="11654"/>
                  </a:cubicBezTo>
                  <a:cubicBezTo>
                    <a:pt x="36968" y="11654"/>
                    <a:pt x="38197" y="10101"/>
                    <a:pt x="38948" y="8321"/>
                  </a:cubicBezTo>
                  <a:cubicBezTo>
                    <a:pt x="39249" y="8722"/>
                    <a:pt x="39575" y="9098"/>
                    <a:pt x="39976" y="9424"/>
                  </a:cubicBezTo>
                  <a:cubicBezTo>
                    <a:pt x="41179" y="10471"/>
                    <a:pt x="42678" y="11003"/>
                    <a:pt x="44422" y="11003"/>
                  </a:cubicBezTo>
                  <a:cubicBezTo>
                    <a:pt x="44640" y="11003"/>
                    <a:pt x="44863" y="10994"/>
                    <a:pt x="45089" y="10978"/>
                  </a:cubicBezTo>
                  <a:lnTo>
                    <a:pt x="44938" y="10652"/>
                  </a:lnTo>
                  <a:cubicBezTo>
                    <a:pt x="44776" y="10661"/>
                    <a:pt x="44615" y="10665"/>
                    <a:pt x="44456" y="10665"/>
                  </a:cubicBezTo>
                  <a:cubicBezTo>
                    <a:pt x="42783" y="10665"/>
                    <a:pt x="41346" y="10180"/>
                    <a:pt x="40202" y="9173"/>
                  </a:cubicBezTo>
                  <a:cubicBezTo>
                    <a:pt x="39775" y="8822"/>
                    <a:pt x="39400" y="8396"/>
                    <a:pt x="39099" y="7945"/>
                  </a:cubicBezTo>
                  <a:cubicBezTo>
                    <a:pt x="39650" y="6517"/>
                    <a:pt x="39901" y="5013"/>
                    <a:pt x="39901" y="4060"/>
                  </a:cubicBezTo>
                  <a:cubicBezTo>
                    <a:pt x="39901" y="3183"/>
                    <a:pt x="39750" y="2431"/>
                    <a:pt x="39500" y="1905"/>
                  </a:cubicBezTo>
                  <a:cubicBezTo>
                    <a:pt x="39274" y="1429"/>
                    <a:pt x="38923" y="1153"/>
                    <a:pt x="38547" y="1153"/>
                  </a:cubicBezTo>
                  <a:cubicBezTo>
                    <a:pt x="37971" y="1153"/>
                    <a:pt x="37319" y="1880"/>
                    <a:pt x="37319" y="3509"/>
                  </a:cubicBezTo>
                  <a:cubicBezTo>
                    <a:pt x="37319" y="4837"/>
                    <a:pt x="37770" y="6542"/>
                    <a:pt x="38723" y="7995"/>
                  </a:cubicBezTo>
                  <a:cubicBezTo>
                    <a:pt x="37996" y="9750"/>
                    <a:pt x="36843" y="11304"/>
                    <a:pt x="35139" y="11304"/>
                  </a:cubicBezTo>
                  <a:cubicBezTo>
                    <a:pt x="33635" y="11304"/>
                    <a:pt x="32457" y="10126"/>
                    <a:pt x="31630" y="8547"/>
                  </a:cubicBezTo>
                  <a:cubicBezTo>
                    <a:pt x="32232" y="6642"/>
                    <a:pt x="32207" y="4411"/>
                    <a:pt x="32207" y="3258"/>
                  </a:cubicBezTo>
                  <a:lnTo>
                    <a:pt x="32207" y="2983"/>
                  </a:lnTo>
                  <a:cubicBezTo>
                    <a:pt x="32207" y="1930"/>
                    <a:pt x="31605" y="1003"/>
                    <a:pt x="30978" y="1003"/>
                  </a:cubicBezTo>
                  <a:cubicBezTo>
                    <a:pt x="30803" y="1003"/>
                    <a:pt x="30502" y="1078"/>
                    <a:pt x="30277" y="1554"/>
                  </a:cubicBezTo>
                  <a:cubicBezTo>
                    <a:pt x="30126" y="1930"/>
                    <a:pt x="30026" y="2456"/>
                    <a:pt x="30026" y="3158"/>
                  </a:cubicBezTo>
                  <a:cubicBezTo>
                    <a:pt x="30026" y="4938"/>
                    <a:pt x="30502" y="6993"/>
                    <a:pt x="31254" y="8572"/>
                  </a:cubicBezTo>
                  <a:cubicBezTo>
                    <a:pt x="31003" y="9374"/>
                    <a:pt x="30653" y="10075"/>
                    <a:pt x="30126" y="10602"/>
                  </a:cubicBezTo>
                  <a:cubicBezTo>
                    <a:pt x="29550" y="11203"/>
                    <a:pt x="28798" y="11479"/>
                    <a:pt x="27946" y="11479"/>
                  </a:cubicBezTo>
                  <a:cubicBezTo>
                    <a:pt x="25765" y="11479"/>
                    <a:pt x="24287" y="10151"/>
                    <a:pt x="23384" y="8396"/>
                  </a:cubicBezTo>
                  <a:cubicBezTo>
                    <a:pt x="23735" y="7118"/>
                    <a:pt x="23986" y="5364"/>
                    <a:pt x="24011" y="3033"/>
                  </a:cubicBezTo>
                  <a:cubicBezTo>
                    <a:pt x="24011" y="2131"/>
                    <a:pt x="23660" y="1304"/>
                    <a:pt x="23134" y="1003"/>
                  </a:cubicBezTo>
                  <a:cubicBezTo>
                    <a:pt x="23016" y="924"/>
                    <a:pt x="22891" y="887"/>
                    <a:pt x="22770" y="887"/>
                  </a:cubicBezTo>
                  <a:cubicBezTo>
                    <a:pt x="22660" y="887"/>
                    <a:pt x="22553" y="918"/>
                    <a:pt x="22457" y="978"/>
                  </a:cubicBezTo>
                  <a:cubicBezTo>
                    <a:pt x="22006" y="1228"/>
                    <a:pt x="21780" y="1980"/>
                    <a:pt x="21780" y="3158"/>
                  </a:cubicBezTo>
                  <a:cubicBezTo>
                    <a:pt x="21780" y="4737"/>
                    <a:pt x="22156" y="6742"/>
                    <a:pt x="23008" y="8446"/>
                  </a:cubicBezTo>
                  <a:cubicBezTo>
                    <a:pt x="22407" y="10451"/>
                    <a:pt x="21404" y="11479"/>
                    <a:pt x="20001" y="11479"/>
                  </a:cubicBezTo>
                  <a:cubicBezTo>
                    <a:pt x="18096" y="11479"/>
                    <a:pt x="16617" y="10276"/>
                    <a:pt x="15665" y="8497"/>
                  </a:cubicBezTo>
                  <a:cubicBezTo>
                    <a:pt x="16542" y="6266"/>
                    <a:pt x="16567" y="3710"/>
                    <a:pt x="16567" y="3509"/>
                  </a:cubicBezTo>
                  <a:cubicBezTo>
                    <a:pt x="16567" y="1579"/>
                    <a:pt x="15891" y="552"/>
                    <a:pt x="15239" y="552"/>
                  </a:cubicBezTo>
                  <a:cubicBezTo>
                    <a:pt x="14688" y="552"/>
                    <a:pt x="14086" y="1304"/>
                    <a:pt x="14086" y="3409"/>
                  </a:cubicBezTo>
                  <a:cubicBezTo>
                    <a:pt x="14086" y="5188"/>
                    <a:pt x="14512" y="7018"/>
                    <a:pt x="15289" y="8522"/>
                  </a:cubicBezTo>
                  <a:cubicBezTo>
                    <a:pt x="14612" y="10126"/>
                    <a:pt x="13434" y="11479"/>
                    <a:pt x="11455" y="11479"/>
                  </a:cubicBezTo>
                  <a:cubicBezTo>
                    <a:pt x="8873" y="11479"/>
                    <a:pt x="7294" y="9674"/>
                    <a:pt x="6442" y="7469"/>
                  </a:cubicBezTo>
                  <a:cubicBezTo>
                    <a:pt x="7244" y="6166"/>
                    <a:pt x="7720" y="4662"/>
                    <a:pt x="7720" y="3158"/>
                  </a:cubicBezTo>
                  <a:cubicBezTo>
                    <a:pt x="7720" y="1153"/>
                    <a:pt x="7319" y="0"/>
                    <a:pt x="6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49"/>
            <p:cNvSpPr/>
            <p:nvPr/>
          </p:nvSpPr>
          <p:spPr>
            <a:xfrm>
              <a:off x="3399275" y="1703650"/>
              <a:ext cx="763175" cy="282625"/>
            </a:xfrm>
            <a:custGeom>
              <a:avLst/>
              <a:gdLst/>
              <a:ahLst/>
              <a:cxnLst/>
              <a:rect l="l" t="t" r="r" b="b"/>
              <a:pathLst>
                <a:path w="30527" h="11305" extrusionOk="0">
                  <a:moveTo>
                    <a:pt x="15364" y="703"/>
                  </a:moveTo>
                  <a:cubicBezTo>
                    <a:pt x="15439" y="703"/>
                    <a:pt x="15489" y="703"/>
                    <a:pt x="15564" y="753"/>
                  </a:cubicBezTo>
                  <a:cubicBezTo>
                    <a:pt x="15915" y="953"/>
                    <a:pt x="16266" y="1630"/>
                    <a:pt x="16266" y="2507"/>
                  </a:cubicBezTo>
                  <a:cubicBezTo>
                    <a:pt x="16241" y="4462"/>
                    <a:pt x="16066" y="6116"/>
                    <a:pt x="15765" y="7394"/>
                  </a:cubicBezTo>
                  <a:cubicBezTo>
                    <a:pt x="15038" y="5841"/>
                    <a:pt x="14737" y="4036"/>
                    <a:pt x="14737" y="2632"/>
                  </a:cubicBezTo>
                  <a:cubicBezTo>
                    <a:pt x="14737" y="1129"/>
                    <a:pt x="15113" y="803"/>
                    <a:pt x="15213" y="728"/>
                  </a:cubicBezTo>
                  <a:cubicBezTo>
                    <a:pt x="15264" y="703"/>
                    <a:pt x="15314" y="703"/>
                    <a:pt x="15364" y="703"/>
                  </a:cubicBezTo>
                  <a:close/>
                  <a:moveTo>
                    <a:pt x="23584" y="803"/>
                  </a:moveTo>
                  <a:cubicBezTo>
                    <a:pt x="23935" y="803"/>
                    <a:pt x="24462" y="1480"/>
                    <a:pt x="24462" y="2457"/>
                  </a:cubicBezTo>
                  <a:lnTo>
                    <a:pt x="24462" y="2733"/>
                  </a:lnTo>
                  <a:cubicBezTo>
                    <a:pt x="24462" y="3710"/>
                    <a:pt x="24487" y="5740"/>
                    <a:pt x="24011" y="7520"/>
                  </a:cubicBezTo>
                  <a:cubicBezTo>
                    <a:pt x="23334" y="5991"/>
                    <a:pt x="22983" y="4161"/>
                    <a:pt x="22983" y="2632"/>
                  </a:cubicBezTo>
                  <a:cubicBezTo>
                    <a:pt x="22983" y="1981"/>
                    <a:pt x="23058" y="1480"/>
                    <a:pt x="23208" y="1154"/>
                  </a:cubicBezTo>
                  <a:cubicBezTo>
                    <a:pt x="23284" y="1003"/>
                    <a:pt x="23409" y="803"/>
                    <a:pt x="23584" y="803"/>
                  </a:cubicBezTo>
                  <a:close/>
                  <a:moveTo>
                    <a:pt x="7845" y="352"/>
                  </a:moveTo>
                  <a:cubicBezTo>
                    <a:pt x="8246" y="352"/>
                    <a:pt x="8822" y="1254"/>
                    <a:pt x="8822" y="2983"/>
                  </a:cubicBezTo>
                  <a:cubicBezTo>
                    <a:pt x="8822" y="3159"/>
                    <a:pt x="8822" y="5465"/>
                    <a:pt x="8046" y="7570"/>
                  </a:cubicBezTo>
                  <a:cubicBezTo>
                    <a:pt x="7394" y="6166"/>
                    <a:pt x="7043" y="4512"/>
                    <a:pt x="7043" y="2858"/>
                  </a:cubicBezTo>
                  <a:cubicBezTo>
                    <a:pt x="7043" y="1129"/>
                    <a:pt x="7444" y="352"/>
                    <a:pt x="7845" y="352"/>
                  </a:cubicBezTo>
                  <a:close/>
                  <a:moveTo>
                    <a:pt x="7845" y="1"/>
                  </a:moveTo>
                  <a:cubicBezTo>
                    <a:pt x="7294" y="1"/>
                    <a:pt x="6692" y="753"/>
                    <a:pt x="6692" y="2858"/>
                  </a:cubicBezTo>
                  <a:cubicBezTo>
                    <a:pt x="6692" y="4663"/>
                    <a:pt x="7118" y="6492"/>
                    <a:pt x="7895" y="7996"/>
                  </a:cubicBezTo>
                  <a:cubicBezTo>
                    <a:pt x="7218" y="9600"/>
                    <a:pt x="6040" y="10953"/>
                    <a:pt x="4061" y="10953"/>
                  </a:cubicBezTo>
                  <a:cubicBezTo>
                    <a:pt x="2331" y="10953"/>
                    <a:pt x="1053" y="10151"/>
                    <a:pt x="151" y="8948"/>
                  </a:cubicBezTo>
                  <a:lnTo>
                    <a:pt x="0" y="9324"/>
                  </a:lnTo>
                  <a:cubicBezTo>
                    <a:pt x="953" y="10502"/>
                    <a:pt x="2281" y="11304"/>
                    <a:pt x="4061" y="11304"/>
                  </a:cubicBezTo>
                  <a:cubicBezTo>
                    <a:pt x="6116" y="11304"/>
                    <a:pt x="7369" y="9951"/>
                    <a:pt x="8096" y="8347"/>
                  </a:cubicBezTo>
                  <a:cubicBezTo>
                    <a:pt x="9123" y="10101"/>
                    <a:pt x="10652" y="11304"/>
                    <a:pt x="12607" y="11304"/>
                  </a:cubicBezTo>
                  <a:cubicBezTo>
                    <a:pt x="13760" y="11304"/>
                    <a:pt x="15038" y="10678"/>
                    <a:pt x="15840" y="8322"/>
                  </a:cubicBezTo>
                  <a:cubicBezTo>
                    <a:pt x="16817" y="10026"/>
                    <a:pt x="18346" y="11304"/>
                    <a:pt x="20552" y="11304"/>
                  </a:cubicBezTo>
                  <a:cubicBezTo>
                    <a:pt x="21504" y="11304"/>
                    <a:pt x="22331" y="10953"/>
                    <a:pt x="22983" y="10327"/>
                  </a:cubicBezTo>
                  <a:cubicBezTo>
                    <a:pt x="23459" y="9825"/>
                    <a:pt x="23835" y="9174"/>
                    <a:pt x="24086" y="8472"/>
                  </a:cubicBezTo>
                  <a:cubicBezTo>
                    <a:pt x="24813" y="9750"/>
                    <a:pt x="25965" y="11104"/>
                    <a:pt x="27745" y="11104"/>
                  </a:cubicBezTo>
                  <a:cubicBezTo>
                    <a:pt x="28898" y="11104"/>
                    <a:pt x="29825" y="10502"/>
                    <a:pt x="30527" y="9575"/>
                  </a:cubicBezTo>
                  <a:lnTo>
                    <a:pt x="30376" y="9199"/>
                  </a:lnTo>
                  <a:cubicBezTo>
                    <a:pt x="29700" y="10126"/>
                    <a:pt x="28848" y="10778"/>
                    <a:pt x="27745" y="10778"/>
                  </a:cubicBezTo>
                  <a:cubicBezTo>
                    <a:pt x="26241" y="10778"/>
                    <a:pt x="25063" y="9600"/>
                    <a:pt x="24236" y="8021"/>
                  </a:cubicBezTo>
                  <a:cubicBezTo>
                    <a:pt x="24813" y="6116"/>
                    <a:pt x="24813" y="3886"/>
                    <a:pt x="24813" y="2708"/>
                  </a:cubicBezTo>
                  <a:lnTo>
                    <a:pt x="24813" y="2457"/>
                  </a:lnTo>
                  <a:cubicBezTo>
                    <a:pt x="24813" y="1404"/>
                    <a:pt x="24211" y="452"/>
                    <a:pt x="23584" y="452"/>
                  </a:cubicBezTo>
                  <a:cubicBezTo>
                    <a:pt x="23409" y="452"/>
                    <a:pt x="23108" y="527"/>
                    <a:pt x="22883" y="1003"/>
                  </a:cubicBezTo>
                  <a:cubicBezTo>
                    <a:pt x="22732" y="1379"/>
                    <a:pt x="22632" y="1931"/>
                    <a:pt x="22632" y="2632"/>
                  </a:cubicBezTo>
                  <a:cubicBezTo>
                    <a:pt x="22632" y="4412"/>
                    <a:pt x="23108" y="6467"/>
                    <a:pt x="23860" y="8046"/>
                  </a:cubicBezTo>
                  <a:cubicBezTo>
                    <a:pt x="23609" y="8823"/>
                    <a:pt x="23259" y="9550"/>
                    <a:pt x="22732" y="10076"/>
                  </a:cubicBezTo>
                  <a:cubicBezTo>
                    <a:pt x="22156" y="10653"/>
                    <a:pt x="21404" y="10953"/>
                    <a:pt x="20552" y="10953"/>
                  </a:cubicBezTo>
                  <a:cubicBezTo>
                    <a:pt x="18371" y="10953"/>
                    <a:pt x="16893" y="9600"/>
                    <a:pt x="15990" y="7871"/>
                  </a:cubicBezTo>
                  <a:cubicBezTo>
                    <a:pt x="16341" y="6567"/>
                    <a:pt x="16592" y="4838"/>
                    <a:pt x="16617" y="2507"/>
                  </a:cubicBezTo>
                  <a:cubicBezTo>
                    <a:pt x="16617" y="1605"/>
                    <a:pt x="16266" y="753"/>
                    <a:pt x="15740" y="452"/>
                  </a:cubicBezTo>
                  <a:cubicBezTo>
                    <a:pt x="15616" y="383"/>
                    <a:pt x="15484" y="345"/>
                    <a:pt x="15358" y="345"/>
                  </a:cubicBezTo>
                  <a:cubicBezTo>
                    <a:pt x="15254" y="345"/>
                    <a:pt x="15153" y="370"/>
                    <a:pt x="15063" y="427"/>
                  </a:cubicBezTo>
                  <a:cubicBezTo>
                    <a:pt x="14612" y="678"/>
                    <a:pt x="14386" y="1429"/>
                    <a:pt x="14386" y="2632"/>
                  </a:cubicBezTo>
                  <a:cubicBezTo>
                    <a:pt x="14386" y="4211"/>
                    <a:pt x="14762" y="6216"/>
                    <a:pt x="15614" y="7896"/>
                  </a:cubicBezTo>
                  <a:cubicBezTo>
                    <a:pt x="15013" y="9926"/>
                    <a:pt x="14010" y="10953"/>
                    <a:pt x="12607" y="10953"/>
                  </a:cubicBezTo>
                  <a:cubicBezTo>
                    <a:pt x="10702" y="10953"/>
                    <a:pt x="9223" y="9725"/>
                    <a:pt x="8271" y="7971"/>
                  </a:cubicBezTo>
                  <a:cubicBezTo>
                    <a:pt x="9148" y="5740"/>
                    <a:pt x="9173" y="3159"/>
                    <a:pt x="9173" y="2983"/>
                  </a:cubicBezTo>
                  <a:cubicBezTo>
                    <a:pt x="9173" y="1054"/>
                    <a:pt x="8497" y="1"/>
                    <a:pt x="7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49"/>
            <p:cNvSpPr/>
            <p:nvPr/>
          </p:nvSpPr>
          <p:spPr>
            <a:xfrm>
              <a:off x="3662425" y="1005650"/>
              <a:ext cx="233750" cy="288725"/>
            </a:xfrm>
            <a:custGeom>
              <a:avLst/>
              <a:gdLst/>
              <a:ahLst/>
              <a:cxnLst/>
              <a:rect l="l" t="t" r="r" b="b"/>
              <a:pathLst>
                <a:path w="9350" h="11549" extrusionOk="0">
                  <a:moveTo>
                    <a:pt x="4687" y="1"/>
                  </a:moveTo>
                  <a:lnTo>
                    <a:pt x="1" y="11455"/>
                  </a:lnTo>
                  <a:cubicBezTo>
                    <a:pt x="1567" y="11517"/>
                    <a:pt x="3127" y="11549"/>
                    <a:pt x="4684" y="11549"/>
                  </a:cubicBezTo>
                  <a:cubicBezTo>
                    <a:pt x="6241" y="11549"/>
                    <a:pt x="7795" y="11517"/>
                    <a:pt x="9349" y="11455"/>
                  </a:cubicBezTo>
                  <a:lnTo>
                    <a:pt x="46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49"/>
            <p:cNvSpPr/>
            <p:nvPr/>
          </p:nvSpPr>
          <p:spPr>
            <a:xfrm>
              <a:off x="3531475" y="1601525"/>
              <a:ext cx="497525" cy="35125"/>
            </a:xfrm>
            <a:custGeom>
              <a:avLst/>
              <a:gdLst/>
              <a:ahLst/>
              <a:cxnLst/>
              <a:rect l="l" t="t" r="r" b="b"/>
              <a:pathLst>
                <a:path w="19901" h="1405" extrusionOk="0">
                  <a:moveTo>
                    <a:pt x="176" y="1"/>
                  </a:moveTo>
                  <a:lnTo>
                    <a:pt x="1" y="477"/>
                  </a:lnTo>
                  <a:cubicBezTo>
                    <a:pt x="2181" y="903"/>
                    <a:pt x="5790" y="1404"/>
                    <a:pt x="10251" y="1404"/>
                  </a:cubicBezTo>
                  <a:cubicBezTo>
                    <a:pt x="13159" y="1404"/>
                    <a:pt x="16417" y="1179"/>
                    <a:pt x="19900" y="577"/>
                  </a:cubicBezTo>
                  <a:lnTo>
                    <a:pt x="19700" y="101"/>
                  </a:lnTo>
                  <a:cubicBezTo>
                    <a:pt x="16290" y="687"/>
                    <a:pt x="13082" y="899"/>
                    <a:pt x="10226" y="899"/>
                  </a:cubicBezTo>
                  <a:cubicBezTo>
                    <a:pt x="5881" y="899"/>
                    <a:pt x="2354" y="409"/>
                    <a:pt x="1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9"/>
            <p:cNvSpPr/>
            <p:nvPr/>
          </p:nvSpPr>
          <p:spPr>
            <a:xfrm>
              <a:off x="3352900" y="2034500"/>
              <a:ext cx="853425" cy="50150"/>
            </a:xfrm>
            <a:custGeom>
              <a:avLst/>
              <a:gdLst/>
              <a:ahLst/>
              <a:cxnLst/>
              <a:rect l="l" t="t" r="r" b="b"/>
              <a:pathLst>
                <a:path w="34137" h="2006" extrusionOk="0">
                  <a:moveTo>
                    <a:pt x="276" y="0"/>
                  </a:moveTo>
                  <a:lnTo>
                    <a:pt x="1" y="602"/>
                  </a:lnTo>
                  <a:cubicBezTo>
                    <a:pt x="3685" y="1228"/>
                    <a:pt x="9675" y="2005"/>
                    <a:pt x="17119" y="2005"/>
                  </a:cubicBezTo>
                  <a:cubicBezTo>
                    <a:pt x="22181" y="2005"/>
                    <a:pt x="27946" y="1629"/>
                    <a:pt x="34136" y="652"/>
                  </a:cubicBezTo>
                  <a:lnTo>
                    <a:pt x="33886" y="25"/>
                  </a:lnTo>
                  <a:cubicBezTo>
                    <a:pt x="27780" y="995"/>
                    <a:pt x="22094" y="1341"/>
                    <a:pt x="17082" y="1341"/>
                  </a:cubicBezTo>
                  <a:cubicBezTo>
                    <a:pt x="9793" y="1341"/>
                    <a:pt x="3930" y="609"/>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9"/>
            <p:cNvSpPr/>
            <p:nvPr/>
          </p:nvSpPr>
          <p:spPr>
            <a:xfrm>
              <a:off x="3201275" y="2405425"/>
              <a:ext cx="1156675" cy="109050"/>
            </a:xfrm>
            <a:custGeom>
              <a:avLst/>
              <a:gdLst/>
              <a:ahLst/>
              <a:cxnLst/>
              <a:rect l="l" t="t" r="r" b="b"/>
              <a:pathLst>
                <a:path w="46267" h="4362" extrusionOk="0">
                  <a:moveTo>
                    <a:pt x="276" y="0"/>
                  </a:moveTo>
                  <a:lnTo>
                    <a:pt x="1" y="652"/>
                  </a:lnTo>
                  <a:cubicBezTo>
                    <a:pt x="4036" y="2005"/>
                    <a:pt x="12732" y="4361"/>
                    <a:pt x="23635" y="4361"/>
                  </a:cubicBezTo>
                  <a:cubicBezTo>
                    <a:pt x="30502" y="4361"/>
                    <a:pt x="38271" y="3409"/>
                    <a:pt x="46266" y="652"/>
                  </a:cubicBezTo>
                  <a:lnTo>
                    <a:pt x="45991" y="0"/>
                  </a:lnTo>
                  <a:cubicBezTo>
                    <a:pt x="38080" y="2712"/>
                    <a:pt x="30413" y="3644"/>
                    <a:pt x="23610" y="3644"/>
                  </a:cubicBezTo>
                  <a:cubicBezTo>
                    <a:pt x="12870" y="3644"/>
                    <a:pt x="4281" y="1320"/>
                    <a:pt x="2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49"/>
            <p:cNvSpPr/>
            <p:nvPr/>
          </p:nvSpPr>
          <p:spPr>
            <a:xfrm>
              <a:off x="3707550" y="885350"/>
              <a:ext cx="143500" cy="143525"/>
            </a:xfrm>
            <a:custGeom>
              <a:avLst/>
              <a:gdLst/>
              <a:ahLst/>
              <a:cxnLst/>
              <a:rect l="l" t="t" r="r" b="b"/>
              <a:pathLst>
                <a:path w="5740" h="5741" extrusionOk="0">
                  <a:moveTo>
                    <a:pt x="2882" y="1"/>
                  </a:moveTo>
                  <a:cubicBezTo>
                    <a:pt x="1304" y="1"/>
                    <a:pt x="0" y="1279"/>
                    <a:pt x="0" y="2858"/>
                  </a:cubicBezTo>
                  <a:cubicBezTo>
                    <a:pt x="0" y="4462"/>
                    <a:pt x="1304" y="5740"/>
                    <a:pt x="2882" y="5740"/>
                  </a:cubicBezTo>
                  <a:cubicBezTo>
                    <a:pt x="4461" y="5740"/>
                    <a:pt x="5740" y="4462"/>
                    <a:pt x="5740" y="2858"/>
                  </a:cubicBezTo>
                  <a:cubicBezTo>
                    <a:pt x="5740" y="1279"/>
                    <a:pt x="4461" y="1"/>
                    <a:pt x="2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49"/>
          <p:cNvGrpSpPr/>
          <p:nvPr/>
        </p:nvGrpSpPr>
        <p:grpSpPr>
          <a:xfrm>
            <a:off x="5218517" y="4227014"/>
            <a:ext cx="1441750" cy="624500"/>
            <a:chOff x="1885725" y="3799875"/>
            <a:chExt cx="1441750" cy="624500"/>
          </a:xfrm>
        </p:grpSpPr>
        <p:sp>
          <p:nvSpPr>
            <p:cNvPr id="5875" name="Google Shape;5875;p49"/>
            <p:cNvSpPr/>
            <p:nvPr/>
          </p:nvSpPr>
          <p:spPr>
            <a:xfrm>
              <a:off x="1998250" y="4042025"/>
              <a:ext cx="1211825" cy="354650"/>
            </a:xfrm>
            <a:custGeom>
              <a:avLst/>
              <a:gdLst/>
              <a:ahLst/>
              <a:cxnLst/>
              <a:rect l="l" t="t" r="r" b="b"/>
              <a:pathLst>
                <a:path w="48473" h="14186" extrusionOk="0">
                  <a:moveTo>
                    <a:pt x="1" y="0"/>
                  </a:moveTo>
                  <a:cubicBezTo>
                    <a:pt x="1" y="0"/>
                    <a:pt x="828" y="8471"/>
                    <a:pt x="2557" y="10426"/>
                  </a:cubicBezTo>
                  <a:cubicBezTo>
                    <a:pt x="4287" y="12356"/>
                    <a:pt x="24237" y="14186"/>
                    <a:pt x="24237" y="14186"/>
                  </a:cubicBezTo>
                  <a:cubicBezTo>
                    <a:pt x="24237" y="14186"/>
                    <a:pt x="44187" y="12356"/>
                    <a:pt x="45916" y="10426"/>
                  </a:cubicBezTo>
                  <a:cubicBezTo>
                    <a:pt x="46142" y="10176"/>
                    <a:pt x="46342" y="9825"/>
                    <a:pt x="46517" y="9424"/>
                  </a:cubicBezTo>
                  <a:cubicBezTo>
                    <a:pt x="47294" y="7720"/>
                    <a:pt x="47846" y="4762"/>
                    <a:pt x="48147" y="2632"/>
                  </a:cubicBezTo>
                  <a:cubicBezTo>
                    <a:pt x="48272" y="1755"/>
                    <a:pt x="48372" y="1028"/>
                    <a:pt x="48422" y="552"/>
                  </a:cubicBezTo>
                  <a:cubicBezTo>
                    <a:pt x="48447" y="201"/>
                    <a:pt x="48472" y="0"/>
                    <a:pt x="48472" y="0"/>
                  </a:cubicBezTo>
                  <a:lnTo>
                    <a:pt x="48472" y="0"/>
                  </a:lnTo>
                  <a:lnTo>
                    <a:pt x="48397" y="25"/>
                  </a:lnTo>
                  <a:lnTo>
                    <a:pt x="24237" y="3359"/>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9"/>
            <p:cNvSpPr/>
            <p:nvPr/>
          </p:nvSpPr>
          <p:spPr>
            <a:xfrm>
              <a:off x="1998250" y="4042025"/>
              <a:ext cx="1211825" cy="354650"/>
            </a:xfrm>
            <a:custGeom>
              <a:avLst/>
              <a:gdLst/>
              <a:ahLst/>
              <a:cxnLst/>
              <a:rect l="l" t="t" r="r" b="b"/>
              <a:pathLst>
                <a:path w="48473" h="14186" extrusionOk="0">
                  <a:moveTo>
                    <a:pt x="1" y="0"/>
                  </a:moveTo>
                  <a:cubicBezTo>
                    <a:pt x="1" y="0"/>
                    <a:pt x="828" y="8471"/>
                    <a:pt x="2557" y="10426"/>
                  </a:cubicBezTo>
                  <a:cubicBezTo>
                    <a:pt x="4287" y="12356"/>
                    <a:pt x="24237" y="14186"/>
                    <a:pt x="24237" y="14186"/>
                  </a:cubicBezTo>
                  <a:cubicBezTo>
                    <a:pt x="24237" y="14186"/>
                    <a:pt x="44187" y="12356"/>
                    <a:pt x="45916" y="10426"/>
                  </a:cubicBezTo>
                  <a:cubicBezTo>
                    <a:pt x="46142" y="10176"/>
                    <a:pt x="46342" y="9825"/>
                    <a:pt x="46517" y="9424"/>
                  </a:cubicBezTo>
                  <a:lnTo>
                    <a:pt x="46517" y="9424"/>
                  </a:lnTo>
                  <a:cubicBezTo>
                    <a:pt x="39637" y="11358"/>
                    <a:pt x="31101" y="12049"/>
                    <a:pt x="23876" y="12049"/>
                  </a:cubicBezTo>
                  <a:cubicBezTo>
                    <a:pt x="17154" y="12049"/>
                    <a:pt x="11565" y="11451"/>
                    <a:pt x="9500" y="10702"/>
                  </a:cubicBezTo>
                  <a:cubicBezTo>
                    <a:pt x="6040" y="9428"/>
                    <a:pt x="1422" y="6537"/>
                    <a:pt x="10208" y="6537"/>
                  </a:cubicBezTo>
                  <a:cubicBezTo>
                    <a:pt x="12307" y="6537"/>
                    <a:pt x="15171" y="6702"/>
                    <a:pt x="18999" y="7093"/>
                  </a:cubicBezTo>
                  <a:cubicBezTo>
                    <a:pt x="21672" y="7365"/>
                    <a:pt x="24160" y="7483"/>
                    <a:pt x="26465" y="7483"/>
                  </a:cubicBezTo>
                  <a:cubicBezTo>
                    <a:pt x="39437" y="7483"/>
                    <a:pt x="46593" y="3738"/>
                    <a:pt x="48147" y="2632"/>
                  </a:cubicBezTo>
                  <a:cubicBezTo>
                    <a:pt x="48372" y="2481"/>
                    <a:pt x="48472" y="2381"/>
                    <a:pt x="48472" y="2331"/>
                  </a:cubicBezTo>
                  <a:cubicBezTo>
                    <a:pt x="48472" y="1704"/>
                    <a:pt x="48447" y="1103"/>
                    <a:pt x="48422" y="552"/>
                  </a:cubicBezTo>
                  <a:cubicBezTo>
                    <a:pt x="48422" y="376"/>
                    <a:pt x="48397" y="176"/>
                    <a:pt x="48397" y="25"/>
                  </a:cubicBezTo>
                  <a:lnTo>
                    <a:pt x="24237" y="3359"/>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9"/>
            <p:cNvSpPr/>
            <p:nvPr/>
          </p:nvSpPr>
          <p:spPr>
            <a:xfrm>
              <a:off x="1952525" y="3799875"/>
              <a:ext cx="1293900" cy="326125"/>
            </a:xfrm>
            <a:custGeom>
              <a:avLst/>
              <a:gdLst/>
              <a:ahLst/>
              <a:cxnLst/>
              <a:rect l="l" t="t" r="r" b="b"/>
              <a:pathLst>
                <a:path w="51756" h="13045" extrusionOk="0">
                  <a:moveTo>
                    <a:pt x="19021" y="1"/>
                  </a:moveTo>
                  <a:cubicBezTo>
                    <a:pt x="17312" y="1"/>
                    <a:pt x="15544" y="173"/>
                    <a:pt x="14036" y="664"/>
                  </a:cubicBezTo>
                  <a:cubicBezTo>
                    <a:pt x="10376" y="1867"/>
                    <a:pt x="7820" y="3395"/>
                    <a:pt x="5840" y="4774"/>
                  </a:cubicBezTo>
                  <a:cubicBezTo>
                    <a:pt x="3233" y="6603"/>
                    <a:pt x="1705" y="8157"/>
                    <a:pt x="76" y="8333"/>
                  </a:cubicBezTo>
                  <a:lnTo>
                    <a:pt x="0" y="8333"/>
                  </a:lnTo>
                  <a:cubicBezTo>
                    <a:pt x="0" y="8333"/>
                    <a:pt x="326" y="8533"/>
                    <a:pt x="1003" y="8834"/>
                  </a:cubicBezTo>
                  <a:cubicBezTo>
                    <a:pt x="1053" y="8859"/>
                    <a:pt x="1103" y="8884"/>
                    <a:pt x="1153" y="8909"/>
                  </a:cubicBezTo>
                  <a:cubicBezTo>
                    <a:pt x="3935" y="10162"/>
                    <a:pt x="11780" y="12995"/>
                    <a:pt x="25690" y="13045"/>
                  </a:cubicBezTo>
                  <a:lnTo>
                    <a:pt x="26066" y="13045"/>
                  </a:lnTo>
                  <a:cubicBezTo>
                    <a:pt x="43860" y="12995"/>
                    <a:pt x="51755" y="8333"/>
                    <a:pt x="51755" y="8333"/>
                  </a:cubicBezTo>
                  <a:cubicBezTo>
                    <a:pt x="50753" y="8258"/>
                    <a:pt x="49750" y="7631"/>
                    <a:pt x="48522" y="6754"/>
                  </a:cubicBezTo>
                  <a:cubicBezTo>
                    <a:pt x="46166" y="5125"/>
                    <a:pt x="43033" y="2543"/>
                    <a:pt x="37720" y="964"/>
                  </a:cubicBezTo>
                  <a:cubicBezTo>
                    <a:pt x="35937" y="429"/>
                    <a:pt x="33799" y="249"/>
                    <a:pt x="31823" y="249"/>
                  </a:cubicBezTo>
                  <a:cubicBezTo>
                    <a:pt x="28994" y="249"/>
                    <a:pt x="26500" y="618"/>
                    <a:pt x="25865" y="839"/>
                  </a:cubicBezTo>
                  <a:cubicBezTo>
                    <a:pt x="25164" y="595"/>
                    <a:pt x="22197" y="1"/>
                    <a:pt x="19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9"/>
            <p:cNvSpPr/>
            <p:nvPr/>
          </p:nvSpPr>
          <p:spPr>
            <a:xfrm>
              <a:off x="1885725" y="3972525"/>
              <a:ext cx="1441750" cy="216950"/>
            </a:xfrm>
            <a:custGeom>
              <a:avLst/>
              <a:gdLst/>
              <a:ahLst/>
              <a:cxnLst/>
              <a:rect l="l" t="t" r="r" b="b"/>
              <a:pathLst>
                <a:path w="57670" h="8678" extrusionOk="0">
                  <a:moveTo>
                    <a:pt x="55243" y="1"/>
                  </a:moveTo>
                  <a:cubicBezTo>
                    <a:pt x="54395" y="1"/>
                    <a:pt x="53625" y="424"/>
                    <a:pt x="53625" y="424"/>
                  </a:cubicBezTo>
                  <a:cubicBezTo>
                    <a:pt x="52998" y="700"/>
                    <a:pt x="52623" y="1652"/>
                    <a:pt x="52623" y="1652"/>
                  </a:cubicBezTo>
                  <a:cubicBezTo>
                    <a:pt x="52446" y="1614"/>
                    <a:pt x="52281" y="1596"/>
                    <a:pt x="52126" y="1596"/>
                  </a:cubicBezTo>
                  <a:cubicBezTo>
                    <a:pt x="50673" y="1596"/>
                    <a:pt x="50141" y="3131"/>
                    <a:pt x="50141" y="3131"/>
                  </a:cubicBezTo>
                  <a:cubicBezTo>
                    <a:pt x="49603" y="2776"/>
                    <a:pt x="49079" y="2640"/>
                    <a:pt x="48594" y="2640"/>
                  </a:cubicBezTo>
                  <a:cubicBezTo>
                    <a:pt x="47025" y="2640"/>
                    <a:pt x="45856" y="4058"/>
                    <a:pt x="45856" y="4058"/>
                  </a:cubicBezTo>
                  <a:cubicBezTo>
                    <a:pt x="45339" y="3806"/>
                    <a:pt x="44858" y="3708"/>
                    <a:pt x="44423" y="3708"/>
                  </a:cubicBezTo>
                  <a:cubicBezTo>
                    <a:pt x="42912" y="3708"/>
                    <a:pt x="41946" y="4885"/>
                    <a:pt x="41946" y="4885"/>
                  </a:cubicBezTo>
                  <a:cubicBezTo>
                    <a:pt x="41228" y="4455"/>
                    <a:pt x="40561" y="4298"/>
                    <a:pt x="39970" y="4298"/>
                  </a:cubicBezTo>
                  <a:cubicBezTo>
                    <a:pt x="38393" y="4298"/>
                    <a:pt x="37359" y="5412"/>
                    <a:pt x="37359" y="5412"/>
                  </a:cubicBezTo>
                  <a:cubicBezTo>
                    <a:pt x="36559" y="4871"/>
                    <a:pt x="35781" y="4681"/>
                    <a:pt x="35082" y="4681"/>
                  </a:cubicBezTo>
                  <a:cubicBezTo>
                    <a:pt x="33415" y="4681"/>
                    <a:pt x="32196" y="5763"/>
                    <a:pt x="32196" y="5763"/>
                  </a:cubicBezTo>
                  <a:cubicBezTo>
                    <a:pt x="31435" y="5015"/>
                    <a:pt x="30603" y="4808"/>
                    <a:pt x="29908" y="4808"/>
                  </a:cubicBezTo>
                  <a:cubicBezTo>
                    <a:pt x="29299" y="4808"/>
                    <a:pt x="28795" y="4967"/>
                    <a:pt x="28537" y="5061"/>
                  </a:cubicBezTo>
                  <a:cubicBezTo>
                    <a:pt x="28291" y="4967"/>
                    <a:pt x="27794" y="4808"/>
                    <a:pt x="27185" y="4808"/>
                  </a:cubicBezTo>
                  <a:cubicBezTo>
                    <a:pt x="26491" y="4808"/>
                    <a:pt x="25652" y="5015"/>
                    <a:pt x="24878" y="5763"/>
                  </a:cubicBezTo>
                  <a:cubicBezTo>
                    <a:pt x="24878" y="5763"/>
                    <a:pt x="23672" y="4681"/>
                    <a:pt x="22012" y="4681"/>
                  </a:cubicBezTo>
                  <a:cubicBezTo>
                    <a:pt x="21316" y="4681"/>
                    <a:pt x="20540" y="4871"/>
                    <a:pt x="19740" y="5412"/>
                  </a:cubicBezTo>
                  <a:cubicBezTo>
                    <a:pt x="19740" y="5412"/>
                    <a:pt x="18706" y="4298"/>
                    <a:pt x="17130" y="4298"/>
                  </a:cubicBezTo>
                  <a:cubicBezTo>
                    <a:pt x="16539" y="4298"/>
                    <a:pt x="15871" y="4455"/>
                    <a:pt x="15154" y="4885"/>
                  </a:cubicBezTo>
                  <a:cubicBezTo>
                    <a:pt x="15154" y="4885"/>
                    <a:pt x="14187" y="3708"/>
                    <a:pt x="12665" y="3708"/>
                  </a:cubicBezTo>
                  <a:cubicBezTo>
                    <a:pt x="12226" y="3708"/>
                    <a:pt x="11741" y="3806"/>
                    <a:pt x="11219" y="4058"/>
                  </a:cubicBezTo>
                  <a:cubicBezTo>
                    <a:pt x="11219" y="4058"/>
                    <a:pt x="10049" y="2640"/>
                    <a:pt x="8492" y="2640"/>
                  </a:cubicBezTo>
                  <a:cubicBezTo>
                    <a:pt x="8010" y="2640"/>
                    <a:pt x="7491" y="2776"/>
                    <a:pt x="6958" y="3131"/>
                  </a:cubicBezTo>
                  <a:cubicBezTo>
                    <a:pt x="6958" y="3131"/>
                    <a:pt x="6426" y="1596"/>
                    <a:pt x="4974" y="1596"/>
                  </a:cubicBezTo>
                  <a:cubicBezTo>
                    <a:pt x="4819" y="1596"/>
                    <a:pt x="4653" y="1614"/>
                    <a:pt x="4477" y="1652"/>
                  </a:cubicBezTo>
                  <a:cubicBezTo>
                    <a:pt x="4477" y="1652"/>
                    <a:pt x="4076" y="700"/>
                    <a:pt x="3449" y="424"/>
                  </a:cubicBezTo>
                  <a:cubicBezTo>
                    <a:pt x="3449" y="424"/>
                    <a:pt x="2699" y="7"/>
                    <a:pt x="1862" y="7"/>
                  </a:cubicBezTo>
                  <a:cubicBezTo>
                    <a:pt x="1323" y="7"/>
                    <a:pt x="749" y="180"/>
                    <a:pt x="316" y="750"/>
                  </a:cubicBezTo>
                  <a:cubicBezTo>
                    <a:pt x="141" y="976"/>
                    <a:pt x="66" y="1201"/>
                    <a:pt x="41" y="1427"/>
                  </a:cubicBezTo>
                  <a:cubicBezTo>
                    <a:pt x="0" y="2234"/>
                    <a:pt x="1096" y="2781"/>
                    <a:pt x="1996" y="2781"/>
                  </a:cubicBezTo>
                  <a:cubicBezTo>
                    <a:pt x="2214" y="2781"/>
                    <a:pt x="2421" y="2748"/>
                    <a:pt x="2597" y="2680"/>
                  </a:cubicBezTo>
                  <a:cubicBezTo>
                    <a:pt x="2622" y="2680"/>
                    <a:pt x="2647" y="2680"/>
                    <a:pt x="2672" y="2655"/>
                  </a:cubicBezTo>
                  <a:cubicBezTo>
                    <a:pt x="2672" y="2655"/>
                    <a:pt x="2672" y="2680"/>
                    <a:pt x="2672" y="2730"/>
                  </a:cubicBezTo>
                  <a:cubicBezTo>
                    <a:pt x="2647" y="3006"/>
                    <a:pt x="2672" y="4159"/>
                    <a:pt x="3850" y="4535"/>
                  </a:cubicBezTo>
                  <a:cubicBezTo>
                    <a:pt x="4104" y="4619"/>
                    <a:pt x="4352" y="4654"/>
                    <a:pt x="4588" y="4654"/>
                  </a:cubicBezTo>
                  <a:cubicBezTo>
                    <a:pt x="5469" y="4654"/>
                    <a:pt x="6173" y="4172"/>
                    <a:pt x="6332" y="4033"/>
                  </a:cubicBezTo>
                  <a:cubicBezTo>
                    <a:pt x="6382" y="4033"/>
                    <a:pt x="6382" y="4008"/>
                    <a:pt x="6382" y="4008"/>
                  </a:cubicBezTo>
                  <a:cubicBezTo>
                    <a:pt x="6382" y="4008"/>
                    <a:pt x="6382" y="4033"/>
                    <a:pt x="6407" y="4058"/>
                  </a:cubicBezTo>
                  <a:cubicBezTo>
                    <a:pt x="6482" y="4334"/>
                    <a:pt x="7008" y="5738"/>
                    <a:pt x="8261" y="6013"/>
                  </a:cubicBezTo>
                  <a:cubicBezTo>
                    <a:pt x="8502" y="6065"/>
                    <a:pt x="8729" y="6086"/>
                    <a:pt x="8941" y="6086"/>
                  </a:cubicBezTo>
                  <a:cubicBezTo>
                    <a:pt x="9963" y="6086"/>
                    <a:pt x="10617" y="5587"/>
                    <a:pt x="10617" y="5587"/>
                  </a:cubicBezTo>
                  <a:cubicBezTo>
                    <a:pt x="10617" y="5587"/>
                    <a:pt x="10793" y="6840"/>
                    <a:pt x="12672" y="7141"/>
                  </a:cubicBezTo>
                  <a:cubicBezTo>
                    <a:pt x="13027" y="7203"/>
                    <a:pt x="13327" y="7227"/>
                    <a:pt x="13582" y="7227"/>
                  </a:cubicBezTo>
                  <a:cubicBezTo>
                    <a:pt x="14680" y="7227"/>
                    <a:pt x="14928" y="6765"/>
                    <a:pt x="14928" y="6765"/>
                  </a:cubicBezTo>
                  <a:cubicBezTo>
                    <a:pt x="14928" y="6765"/>
                    <a:pt x="15981" y="7943"/>
                    <a:pt x="17334" y="7943"/>
                  </a:cubicBezTo>
                  <a:cubicBezTo>
                    <a:pt x="18687" y="7943"/>
                    <a:pt x="19314" y="7241"/>
                    <a:pt x="19314" y="7241"/>
                  </a:cubicBezTo>
                  <a:cubicBezTo>
                    <a:pt x="19314" y="7241"/>
                    <a:pt x="20141" y="8469"/>
                    <a:pt x="22221" y="8645"/>
                  </a:cubicBezTo>
                  <a:cubicBezTo>
                    <a:pt x="22395" y="8659"/>
                    <a:pt x="22558" y="8666"/>
                    <a:pt x="22710" y="8666"/>
                  </a:cubicBezTo>
                  <a:cubicBezTo>
                    <a:pt x="24414" y="8666"/>
                    <a:pt x="24878" y="7843"/>
                    <a:pt x="24878" y="7843"/>
                  </a:cubicBezTo>
                  <a:cubicBezTo>
                    <a:pt x="24878" y="7843"/>
                    <a:pt x="26119" y="8678"/>
                    <a:pt x="28193" y="8678"/>
                  </a:cubicBezTo>
                  <a:cubicBezTo>
                    <a:pt x="28306" y="8678"/>
                    <a:pt x="28420" y="8675"/>
                    <a:pt x="28537" y="8670"/>
                  </a:cubicBezTo>
                  <a:cubicBezTo>
                    <a:pt x="28655" y="8675"/>
                    <a:pt x="28771" y="8678"/>
                    <a:pt x="28884" y="8678"/>
                  </a:cubicBezTo>
                  <a:cubicBezTo>
                    <a:pt x="30978" y="8678"/>
                    <a:pt x="32196" y="7843"/>
                    <a:pt x="32196" y="7843"/>
                  </a:cubicBezTo>
                  <a:cubicBezTo>
                    <a:pt x="32196" y="7843"/>
                    <a:pt x="32682" y="8666"/>
                    <a:pt x="34369" y="8666"/>
                  </a:cubicBezTo>
                  <a:cubicBezTo>
                    <a:pt x="34521" y="8666"/>
                    <a:pt x="34682" y="8659"/>
                    <a:pt x="34853" y="8645"/>
                  </a:cubicBezTo>
                  <a:cubicBezTo>
                    <a:pt x="36958" y="8469"/>
                    <a:pt x="37785" y="7241"/>
                    <a:pt x="37785" y="7241"/>
                  </a:cubicBezTo>
                  <a:cubicBezTo>
                    <a:pt x="37785" y="7241"/>
                    <a:pt x="38412" y="7943"/>
                    <a:pt x="39765" y="7943"/>
                  </a:cubicBezTo>
                  <a:cubicBezTo>
                    <a:pt x="41094" y="7943"/>
                    <a:pt x="42146" y="6765"/>
                    <a:pt x="42146" y="6765"/>
                  </a:cubicBezTo>
                  <a:cubicBezTo>
                    <a:pt x="42146" y="6765"/>
                    <a:pt x="42410" y="7227"/>
                    <a:pt x="43515" y="7227"/>
                  </a:cubicBezTo>
                  <a:cubicBezTo>
                    <a:pt x="43771" y="7227"/>
                    <a:pt x="44073" y="7203"/>
                    <a:pt x="44427" y="7141"/>
                  </a:cubicBezTo>
                  <a:cubicBezTo>
                    <a:pt x="46307" y="6840"/>
                    <a:pt x="46482" y="5587"/>
                    <a:pt x="46482" y="5587"/>
                  </a:cubicBezTo>
                  <a:cubicBezTo>
                    <a:pt x="46482" y="5587"/>
                    <a:pt x="47136" y="6086"/>
                    <a:pt x="48159" y="6086"/>
                  </a:cubicBezTo>
                  <a:cubicBezTo>
                    <a:pt x="48370" y="6086"/>
                    <a:pt x="48597" y="6065"/>
                    <a:pt x="48838" y="6013"/>
                  </a:cubicBezTo>
                  <a:cubicBezTo>
                    <a:pt x="50216" y="5713"/>
                    <a:pt x="50718" y="4008"/>
                    <a:pt x="50718" y="4008"/>
                  </a:cubicBezTo>
                  <a:cubicBezTo>
                    <a:pt x="50718" y="4008"/>
                    <a:pt x="51504" y="4644"/>
                    <a:pt x="52531" y="4644"/>
                  </a:cubicBezTo>
                  <a:cubicBezTo>
                    <a:pt x="52760" y="4644"/>
                    <a:pt x="53002" y="4612"/>
                    <a:pt x="53249" y="4535"/>
                  </a:cubicBezTo>
                  <a:cubicBezTo>
                    <a:pt x="54602" y="4109"/>
                    <a:pt x="54427" y="2655"/>
                    <a:pt x="54427" y="2655"/>
                  </a:cubicBezTo>
                  <a:lnTo>
                    <a:pt x="54427" y="2655"/>
                  </a:lnTo>
                  <a:cubicBezTo>
                    <a:pt x="54609" y="2739"/>
                    <a:pt x="54834" y="2779"/>
                    <a:pt x="55076" y="2779"/>
                  </a:cubicBezTo>
                  <a:cubicBezTo>
                    <a:pt x="56198" y="2779"/>
                    <a:pt x="57670" y="1926"/>
                    <a:pt x="56783" y="750"/>
                  </a:cubicBezTo>
                  <a:cubicBezTo>
                    <a:pt x="56758" y="725"/>
                    <a:pt x="56733" y="700"/>
                    <a:pt x="56733" y="675"/>
                  </a:cubicBezTo>
                  <a:cubicBezTo>
                    <a:pt x="56313" y="160"/>
                    <a:pt x="55764" y="1"/>
                    <a:pt x="55243"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49"/>
            <p:cNvSpPr/>
            <p:nvPr/>
          </p:nvSpPr>
          <p:spPr>
            <a:xfrm>
              <a:off x="2262300" y="3837125"/>
              <a:ext cx="170200" cy="75675"/>
            </a:xfrm>
            <a:custGeom>
              <a:avLst/>
              <a:gdLst/>
              <a:ahLst/>
              <a:cxnLst/>
              <a:rect l="l" t="t" r="r" b="b"/>
              <a:pathLst>
                <a:path w="6808" h="3027" extrusionOk="0">
                  <a:moveTo>
                    <a:pt x="6807" y="1"/>
                  </a:moveTo>
                  <a:cubicBezTo>
                    <a:pt x="6807" y="1"/>
                    <a:pt x="467" y="778"/>
                    <a:pt x="66" y="2582"/>
                  </a:cubicBezTo>
                  <a:cubicBezTo>
                    <a:pt x="1" y="2896"/>
                    <a:pt x="158" y="3027"/>
                    <a:pt x="461" y="3027"/>
                  </a:cubicBezTo>
                  <a:cubicBezTo>
                    <a:pt x="1925" y="3027"/>
                    <a:pt x="6807" y="1"/>
                    <a:pt x="68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49"/>
            <p:cNvSpPr/>
            <p:nvPr/>
          </p:nvSpPr>
          <p:spPr>
            <a:xfrm>
              <a:off x="2389250" y="3860325"/>
              <a:ext cx="115300" cy="131375"/>
            </a:xfrm>
            <a:custGeom>
              <a:avLst/>
              <a:gdLst/>
              <a:ahLst/>
              <a:cxnLst/>
              <a:rect l="l" t="t" r="r" b="b"/>
              <a:pathLst>
                <a:path w="4612" h="5255" extrusionOk="0">
                  <a:moveTo>
                    <a:pt x="4612" y="0"/>
                  </a:moveTo>
                  <a:cubicBezTo>
                    <a:pt x="4611" y="0"/>
                    <a:pt x="0" y="4261"/>
                    <a:pt x="1178" y="5163"/>
                  </a:cubicBezTo>
                  <a:cubicBezTo>
                    <a:pt x="1261" y="5225"/>
                    <a:pt x="1350" y="5254"/>
                    <a:pt x="1442" y="5254"/>
                  </a:cubicBezTo>
                  <a:cubicBezTo>
                    <a:pt x="2679" y="5254"/>
                    <a:pt x="4612" y="0"/>
                    <a:pt x="46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9"/>
            <p:cNvSpPr/>
            <p:nvPr/>
          </p:nvSpPr>
          <p:spPr>
            <a:xfrm>
              <a:off x="2702525" y="3842150"/>
              <a:ext cx="170175" cy="75450"/>
            </a:xfrm>
            <a:custGeom>
              <a:avLst/>
              <a:gdLst/>
              <a:ahLst/>
              <a:cxnLst/>
              <a:rect l="l" t="t" r="r" b="b"/>
              <a:pathLst>
                <a:path w="6807" h="3018" extrusionOk="0">
                  <a:moveTo>
                    <a:pt x="1" y="0"/>
                  </a:moveTo>
                  <a:lnTo>
                    <a:pt x="1" y="0"/>
                  </a:lnTo>
                  <a:cubicBezTo>
                    <a:pt x="1" y="0"/>
                    <a:pt x="4897" y="3017"/>
                    <a:pt x="6353" y="3017"/>
                  </a:cubicBezTo>
                  <a:cubicBezTo>
                    <a:pt x="6653" y="3017"/>
                    <a:pt x="6807" y="2890"/>
                    <a:pt x="6742" y="2582"/>
                  </a:cubicBezTo>
                  <a:cubicBezTo>
                    <a:pt x="6341" y="752"/>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49"/>
            <p:cNvSpPr/>
            <p:nvPr/>
          </p:nvSpPr>
          <p:spPr>
            <a:xfrm>
              <a:off x="2630475" y="3865325"/>
              <a:ext cx="115300" cy="130775"/>
            </a:xfrm>
            <a:custGeom>
              <a:avLst/>
              <a:gdLst/>
              <a:ahLst/>
              <a:cxnLst/>
              <a:rect l="l" t="t" r="r" b="b"/>
              <a:pathLst>
                <a:path w="4612" h="5231" extrusionOk="0">
                  <a:moveTo>
                    <a:pt x="0" y="1"/>
                  </a:moveTo>
                  <a:cubicBezTo>
                    <a:pt x="0" y="1"/>
                    <a:pt x="1932" y="5230"/>
                    <a:pt x="3169" y="5230"/>
                  </a:cubicBezTo>
                  <a:cubicBezTo>
                    <a:pt x="3262" y="5230"/>
                    <a:pt x="3350" y="5201"/>
                    <a:pt x="3434" y="5138"/>
                  </a:cubicBezTo>
                  <a:cubicBezTo>
                    <a:pt x="4612" y="4261"/>
                    <a:pt x="1"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49"/>
            <p:cNvSpPr/>
            <p:nvPr/>
          </p:nvSpPr>
          <p:spPr>
            <a:xfrm>
              <a:off x="2028975" y="4274475"/>
              <a:ext cx="1153525" cy="149900"/>
            </a:xfrm>
            <a:custGeom>
              <a:avLst/>
              <a:gdLst/>
              <a:ahLst/>
              <a:cxnLst/>
              <a:rect l="l" t="t" r="r" b="b"/>
              <a:pathLst>
                <a:path w="46141" h="5996" extrusionOk="0">
                  <a:moveTo>
                    <a:pt x="677" y="1"/>
                  </a:moveTo>
                  <a:cubicBezTo>
                    <a:pt x="677" y="1"/>
                    <a:pt x="0" y="627"/>
                    <a:pt x="602" y="1605"/>
                  </a:cubicBezTo>
                  <a:cubicBezTo>
                    <a:pt x="1228" y="2582"/>
                    <a:pt x="13734" y="5865"/>
                    <a:pt x="23008" y="5991"/>
                  </a:cubicBezTo>
                  <a:cubicBezTo>
                    <a:pt x="23219" y="5994"/>
                    <a:pt x="23433" y="5996"/>
                    <a:pt x="23648" y="5996"/>
                  </a:cubicBezTo>
                  <a:cubicBezTo>
                    <a:pt x="32856" y="5996"/>
                    <a:pt x="45026" y="2914"/>
                    <a:pt x="45589" y="2106"/>
                  </a:cubicBezTo>
                  <a:cubicBezTo>
                    <a:pt x="46141" y="1254"/>
                    <a:pt x="45288" y="126"/>
                    <a:pt x="45288" y="126"/>
                  </a:cubicBezTo>
                  <a:cubicBezTo>
                    <a:pt x="45288" y="126"/>
                    <a:pt x="35631" y="4132"/>
                    <a:pt x="22505" y="4132"/>
                  </a:cubicBezTo>
                  <a:cubicBezTo>
                    <a:pt x="15851" y="4132"/>
                    <a:pt x="8306" y="3103"/>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49"/>
          <p:cNvGrpSpPr/>
          <p:nvPr/>
        </p:nvGrpSpPr>
        <p:grpSpPr>
          <a:xfrm>
            <a:off x="4786623" y="4157495"/>
            <a:ext cx="552610" cy="601223"/>
            <a:chOff x="5374225" y="684850"/>
            <a:chExt cx="1043250" cy="1135025"/>
          </a:xfrm>
        </p:grpSpPr>
        <p:sp>
          <p:nvSpPr>
            <p:cNvPr id="5885" name="Google Shape;5885;p49"/>
            <p:cNvSpPr/>
            <p:nvPr/>
          </p:nvSpPr>
          <p:spPr>
            <a:xfrm>
              <a:off x="5919325" y="1275075"/>
              <a:ext cx="498150" cy="443625"/>
            </a:xfrm>
            <a:custGeom>
              <a:avLst/>
              <a:gdLst/>
              <a:ahLst/>
              <a:cxnLst/>
              <a:rect l="l" t="t" r="r" b="b"/>
              <a:pathLst>
                <a:path w="19926" h="17745" extrusionOk="0">
                  <a:moveTo>
                    <a:pt x="13289" y="1"/>
                  </a:moveTo>
                  <a:cubicBezTo>
                    <a:pt x="12312" y="1"/>
                    <a:pt x="11348" y="202"/>
                    <a:pt x="10452" y="577"/>
                  </a:cubicBezTo>
                  <a:cubicBezTo>
                    <a:pt x="9475" y="1003"/>
                    <a:pt x="8648" y="1680"/>
                    <a:pt x="8171" y="2532"/>
                  </a:cubicBezTo>
                  <a:cubicBezTo>
                    <a:pt x="8146" y="2607"/>
                    <a:pt x="8171" y="2658"/>
                    <a:pt x="8221" y="2683"/>
                  </a:cubicBezTo>
                  <a:cubicBezTo>
                    <a:pt x="8719" y="2903"/>
                    <a:pt x="9257" y="2973"/>
                    <a:pt x="9804" y="2973"/>
                  </a:cubicBezTo>
                  <a:cubicBezTo>
                    <a:pt x="10690" y="2973"/>
                    <a:pt x="11601" y="2789"/>
                    <a:pt x="12407" y="2758"/>
                  </a:cubicBezTo>
                  <a:cubicBezTo>
                    <a:pt x="12520" y="2745"/>
                    <a:pt x="12626" y="2739"/>
                    <a:pt x="12733" y="2739"/>
                  </a:cubicBezTo>
                  <a:cubicBezTo>
                    <a:pt x="12839" y="2739"/>
                    <a:pt x="12946" y="2745"/>
                    <a:pt x="13059" y="2758"/>
                  </a:cubicBezTo>
                  <a:cubicBezTo>
                    <a:pt x="14011" y="2808"/>
                    <a:pt x="14888" y="3134"/>
                    <a:pt x="15465" y="3961"/>
                  </a:cubicBezTo>
                  <a:cubicBezTo>
                    <a:pt x="17119" y="6342"/>
                    <a:pt x="14888" y="9525"/>
                    <a:pt x="13184" y="11129"/>
                  </a:cubicBezTo>
                  <a:cubicBezTo>
                    <a:pt x="11680" y="12557"/>
                    <a:pt x="9700" y="13785"/>
                    <a:pt x="7545" y="14537"/>
                  </a:cubicBezTo>
                  <a:cubicBezTo>
                    <a:pt x="6467" y="14938"/>
                    <a:pt x="5364" y="15214"/>
                    <a:pt x="4211" y="15339"/>
                  </a:cubicBezTo>
                  <a:cubicBezTo>
                    <a:pt x="3033" y="15490"/>
                    <a:pt x="1755" y="15364"/>
                    <a:pt x="678" y="16041"/>
                  </a:cubicBezTo>
                  <a:cubicBezTo>
                    <a:pt x="1" y="16467"/>
                    <a:pt x="327" y="17119"/>
                    <a:pt x="1003" y="17420"/>
                  </a:cubicBezTo>
                  <a:cubicBezTo>
                    <a:pt x="1549" y="17674"/>
                    <a:pt x="2174" y="17744"/>
                    <a:pt x="2782" y="17744"/>
                  </a:cubicBezTo>
                  <a:cubicBezTo>
                    <a:pt x="3012" y="17744"/>
                    <a:pt x="3240" y="17734"/>
                    <a:pt x="3460" y="17720"/>
                  </a:cubicBezTo>
                  <a:cubicBezTo>
                    <a:pt x="4061" y="17695"/>
                    <a:pt x="4663" y="17620"/>
                    <a:pt x="5289" y="17520"/>
                  </a:cubicBezTo>
                  <a:cubicBezTo>
                    <a:pt x="11881" y="16542"/>
                    <a:pt x="18998" y="12357"/>
                    <a:pt x="19650" y="6893"/>
                  </a:cubicBezTo>
                  <a:cubicBezTo>
                    <a:pt x="19926" y="4512"/>
                    <a:pt x="19425" y="2006"/>
                    <a:pt x="16743" y="753"/>
                  </a:cubicBezTo>
                  <a:cubicBezTo>
                    <a:pt x="15866" y="327"/>
                    <a:pt x="14888" y="76"/>
                    <a:pt x="13886" y="26"/>
                  </a:cubicBezTo>
                  <a:cubicBezTo>
                    <a:pt x="13687" y="9"/>
                    <a:pt x="13487" y="1"/>
                    <a:pt x="132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9"/>
            <p:cNvSpPr/>
            <p:nvPr/>
          </p:nvSpPr>
          <p:spPr>
            <a:xfrm>
              <a:off x="5470700" y="684850"/>
              <a:ext cx="725600" cy="509275"/>
            </a:xfrm>
            <a:custGeom>
              <a:avLst/>
              <a:gdLst/>
              <a:ahLst/>
              <a:cxnLst/>
              <a:rect l="l" t="t" r="r" b="b"/>
              <a:pathLst>
                <a:path w="29024" h="20371" extrusionOk="0">
                  <a:moveTo>
                    <a:pt x="18197" y="1"/>
                  </a:moveTo>
                  <a:cubicBezTo>
                    <a:pt x="18372" y="1104"/>
                    <a:pt x="17720" y="2231"/>
                    <a:pt x="16693" y="2607"/>
                  </a:cubicBezTo>
                  <a:cubicBezTo>
                    <a:pt x="16066" y="2833"/>
                    <a:pt x="15364" y="2808"/>
                    <a:pt x="14688" y="2858"/>
                  </a:cubicBezTo>
                  <a:cubicBezTo>
                    <a:pt x="13986" y="2883"/>
                    <a:pt x="13284" y="3033"/>
                    <a:pt x="12833" y="3484"/>
                  </a:cubicBezTo>
                  <a:cubicBezTo>
                    <a:pt x="12633" y="3710"/>
                    <a:pt x="12507" y="4011"/>
                    <a:pt x="12482" y="4312"/>
                  </a:cubicBezTo>
                  <a:cubicBezTo>
                    <a:pt x="12156" y="4312"/>
                    <a:pt x="11831" y="4337"/>
                    <a:pt x="11505" y="4362"/>
                  </a:cubicBezTo>
                  <a:cubicBezTo>
                    <a:pt x="10628" y="4462"/>
                    <a:pt x="9775" y="4738"/>
                    <a:pt x="9324" y="5364"/>
                  </a:cubicBezTo>
                  <a:cubicBezTo>
                    <a:pt x="8923" y="5891"/>
                    <a:pt x="8898" y="6567"/>
                    <a:pt x="8948" y="7244"/>
                  </a:cubicBezTo>
                  <a:cubicBezTo>
                    <a:pt x="8297" y="6993"/>
                    <a:pt x="7620" y="6818"/>
                    <a:pt x="6943" y="6743"/>
                  </a:cubicBezTo>
                  <a:cubicBezTo>
                    <a:pt x="6764" y="6726"/>
                    <a:pt x="6584" y="6718"/>
                    <a:pt x="6405" y="6718"/>
                  </a:cubicBezTo>
                  <a:cubicBezTo>
                    <a:pt x="5210" y="6718"/>
                    <a:pt x="4063" y="7086"/>
                    <a:pt x="3409" y="7870"/>
                  </a:cubicBezTo>
                  <a:cubicBezTo>
                    <a:pt x="3309" y="8021"/>
                    <a:pt x="3209" y="8171"/>
                    <a:pt x="3109" y="8347"/>
                  </a:cubicBezTo>
                  <a:cubicBezTo>
                    <a:pt x="2933" y="8748"/>
                    <a:pt x="2858" y="9199"/>
                    <a:pt x="2933" y="9650"/>
                  </a:cubicBezTo>
                  <a:cubicBezTo>
                    <a:pt x="2106" y="9825"/>
                    <a:pt x="1379" y="10176"/>
                    <a:pt x="853" y="10728"/>
                  </a:cubicBezTo>
                  <a:cubicBezTo>
                    <a:pt x="753" y="10828"/>
                    <a:pt x="678" y="10953"/>
                    <a:pt x="602" y="11053"/>
                  </a:cubicBezTo>
                  <a:cubicBezTo>
                    <a:pt x="452" y="11254"/>
                    <a:pt x="352" y="11480"/>
                    <a:pt x="277" y="11730"/>
                  </a:cubicBezTo>
                  <a:cubicBezTo>
                    <a:pt x="1" y="12532"/>
                    <a:pt x="126" y="13510"/>
                    <a:pt x="703" y="14262"/>
                  </a:cubicBezTo>
                  <a:cubicBezTo>
                    <a:pt x="1555" y="15439"/>
                    <a:pt x="3134" y="15916"/>
                    <a:pt x="4587" y="16317"/>
                  </a:cubicBezTo>
                  <a:cubicBezTo>
                    <a:pt x="10978" y="18046"/>
                    <a:pt x="17420" y="19750"/>
                    <a:pt x="23936" y="20302"/>
                  </a:cubicBezTo>
                  <a:cubicBezTo>
                    <a:pt x="24400" y="20339"/>
                    <a:pt x="24863" y="20371"/>
                    <a:pt x="25321" y="20371"/>
                  </a:cubicBezTo>
                  <a:cubicBezTo>
                    <a:pt x="25778" y="20371"/>
                    <a:pt x="26229" y="20339"/>
                    <a:pt x="26668" y="20252"/>
                  </a:cubicBezTo>
                  <a:cubicBezTo>
                    <a:pt x="27520" y="20076"/>
                    <a:pt x="28347" y="19650"/>
                    <a:pt x="28723" y="18923"/>
                  </a:cubicBezTo>
                  <a:cubicBezTo>
                    <a:pt x="28848" y="18723"/>
                    <a:pt x="28923" y="18522"/>
                    <a:pt x="28948" y="18297"/>
                  </a:cubicBezTo>
                  <a:cubicBezTo>
                    <a:pt x="29024" y="17921"/>
                    <a:pt x="28974" y="17520"/>
                    <a:pt x="28848" y="17119"/>
                  </a:cubicBezTo>
                  <a:cubicBezTo>
                    <a:pt x="28623" y="16342"/>
                    <a:pt x="28071" y="15565"/>
                    <a:pt x="27344" y="15013"/>
                  </a:cubicBezTo>
                  <a:cubicBezTo>
                    <a:pt x="27094" y="14813"/>
                    <a:pt x="26818" y="14612"/>
                    <a:pt x="26542" y="14462"/>
                  </a:cubicBezTo>
                  <a:cubicBezTo>
                    <a:pt x="26918" y="14011"/>
                    <a:pt x="27044" y="13434"/>
                    <a:pt x="26969" y="12833"/>
                  </a:cubicBezTo>
                  <a:cubicBezTo>
                    <a:pt x="26943" y="12532"/>
                    <a:pt x="26843" y="12231"/>
                    <a:pt x="26693" y="11956"/>
                  </a:cubicBezTo>
                  <a:cubicBezTo>
                    <a:pt x="26141" y="10903"/>
                    <a:pt x="24963" y="10126"/>
                    <a:pt x="23710" y="9775"/>
                  </a:cubicBezTo>
                  <a:cubicBezTo>
                    <a:pt x="23836" y="8973"/>
                    <a:pt x="23635" y="8071"/>
                    <a:pt x="23059" y="7344"/>
                  </a:cubicBezTo>
                  <a:cubicBezTo>
                    <a:pt x="22608" y="6743"/>
                    <a:pt x="21956" y="6292"/>
                    <a:pt x="21254" y="5991"/>
                  </a:cubicBezTo>
                  <a:cubicBezTo>
                    <a:pt x="21430" y="5615"/>
                    <a:pt x="21505" y="5189"/>
                    <a:pt x="21480" y="4763"/>
                  </a:cubicBezTo>
                  <a:cubicBezTo>
                    <a:pt x="21430" y="3810"/>
                    <a:pt x="20978" y="2883"/>
                    <a:pt x="20352" y="2081"/>
                  </a:cubicBezTo>
                  <a:cubicBezTo>
                    <a:pt x="19725" y="1304"/>
                    <a:pt x="18948" y="652"/>
                    <a:pt x="18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9"/>
            <p:cNvSpPr/>
            <p:nvPr/>
          </p:nvSpPr>
          <p:spPr>
            <a:xfrm>
              <a:off x="5470700" y="953025"/>
              <a:ext cx="725600" cy="241100"/>
            </a:xfrm>
            <a:custGeom>
              <a:avLst/>
              <a:gdLst/>
              <a:ahLst/>
              <a:cxnLst/>
              <a:rect l="l" t="t" r="r" b="b"/>
              <a:pathLst>
                <a:path w="29024" h="9644" extrusionOk="0">
                  <a:moveTo>
                    <a:pt x="853" y="1"/>
                  </a:moveTo>
                  <a:cubicBezTo>
                    <a:pt x="753" y="101"/>
                    <a:pt x="678" y="226"/>
                    <a:pt x="602" y="326"/>
                  </a:cubicBezTo>
                  <a:cubicBezTo>
                    <a:pt x="452" y="527"/>
                    <a:pt x="352" y="753"/>
                    <a:pt x="277" y="1003"/>
                  </a:cubicBezTo>
                  <a:cubicBezTo>
                    <a:pt x="1" y="1805"/>
                    <a:pt x="126" y="2783"/>
                    <a:pt x="703" y="3535"/>
                  </a:cubicBezTo>
                  <a:cubicBezTo>
                    <a:pt x="1555" y="4712"/>
                    <a:pt x="3134" y="5189"/>
                    <a:pt x="4587" y="5590"/>
                  </a:cubicBezTo>
                  <a:cubicBezTo>
                    <a:pt x="10978" y="7319"/>
                    <a:pt x="17420" y="9023"/>
                    <a:pt x="23936" y="9575"/>
                  </a:cubicBezTo>
                  <a:cubicBezTo>
                    <a:pt x="24400" y="9612"/>
                    <a:pt x="24863" y="9644"/>
                    <a:pt x="25321" y="9644"/>
                  </a:cubicBezTo>
                  <a:cubicBezTo>
                    <a:pt x="25778" y="9644"/>
                    <a:pt x="26229" y="9612"/>
                    <a:pt x="26668" y="9525"/>
                  </a:cubicBezTo>
                  <a:cubicBezTo>
                    <a:pt x="27520" y="9349"/>
                    <a:pt x="28347" y="8923"/>
                    <a:pt x="28723" y="8196"/>
                  </a:cubicBezTo>
                  <a:cubicBezTo>
                    <a:pt x="28848" y="7996"/>
                    <a:pt x="28923" y="7795"/>
                    <a:pt x="28948" y="7570"/>
                  </a:cubicBezTo>
                  <a:cubicBezTo>
                    <a:pt x="29024" y="7194"/>
                    <a:pt x="28974" y="6793"/>
                    <a:pt x="28848" y="6392"/>
                  </a:cubicBezTo>
                  <a:cubicBezTo>
                    <a:pt x="28798" y="6417"/>
                    <a:pt x="28723" y="6442"/>
                    <a:pt x="28648" y="6442"/>
                  </a:cubicBezTo>
                  <a:cubicBezTo>
                    <a:pt x="28447" y="6517"/>
                    <a:pt x="28222" y="6567"/>
                    <a:pt x="28021" y="6592"/>
                  </a:cubicBezTo>
                  <a:cubicBezTo>
                    <a:pt x="27845" y="6619"/>
                    <a:pt x="27670" y="6632"/>
                    <a:pt x="27495" y="6632"/>
                  </a:cubicBezTo>
                  <a:cubicBezTo>
                    <a:pt x="26703" y="6632"/>
                    <a:pt x="25933" y="6374"/>
                    <a:pt x="25214" y="6066"/>
                  </a:cubicBezTo>
                  <a:cubicBezTo>
                    <a:pt x="24312" y="5665"/>
                    <a:pt x="23385" y="5364"/>
                    <a:pt x="22432" y="5038"/>
                  </a:cubicBezTo>
                  <a:cubicBezTo>
                    <a:pt x="20452" y="4362"/>
                    <a:pt x="18447" y="3785"/>
                    <a:pt x="16417" y="3259"/>
                  </a:cubicBezTo>
                  <a:cubicBezTo>
                    <a:pt x="13735" y="2607"/>
                    <a:pt x="11054" y="2081"/>
                    <a:pt x="8322" y="1705"/>
                  </a:cubicBezTo>
                  <a:cubicBezTo>
                    <a:pt x="7341" y="1565"/>
                    <a:pt x="6264" y="1329"/>
                    <a:pt x="5245" y="1329"/>
                  </a:cubicBezTo>
                  <a:cubicBezTo>
                    <a:pt x="4988" y="1329"/>
                    <a:pt x="4734" y="1344"/>
                    <a:pt x="4487" y="1379"/>
                  </a:cubicBezTo>
                  <a:cubicBezTo>
                    <a:pt x="4361" y="1398"/>
                    <a:pt x="4235" y="1407"/>
                    <a:pt x="4110" y="1407"/>
                  </a:cubicBezTo>
                  <a:cubicBezTo>
                    <a:pt x="3095" y="1407"/>
                    <a:pt x="2130" y="815"/>
                    <a:pt x="1304" y="301"/>
                  </a:cubicBezTo>
                  <a:cubicBezTo>
                    <a:pt x="1304" y="276"/>
                    <a:pt x="1279" y="276"/>
                    <a:pt x="1254" y="251"/>
                  </a:cubicBezTo>
                  <a:cubicBezTo>
                    <a:pt x="1129" y="176"/>
                    <a:pt x="978" y="10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49"/>
            <p:cNvSpPr/>
            <p:nvPr/>
          </p:nvSpPr>
          <p:spPr>
            <a:xfrm>
              <a:off x="5708175" y="927300"/>
              <a:ext cx="438625" cy="119100"/>
            </a:xfrm>
            <a:custGeom>
              <a:avLst/>
              <a:gdLst/>
              <a:ahLst/>
              <a:cxnLst/>
              <a:rect l="l" t="t" r="r" b="b"/>
              <a:pathLst>
                <a:path w="17545" h="4764" extrusionOk="0">
                  <a:moveTo>
                    <a:pt x="2998" y="1"/>
                  </a:moveTo>
                  <a:cubicBezTo>
                    <a:pt x="2002" y="1"/>
                    <a:pt x="1018" y="50"/>
                    <a:pt x="51" y="152"/>
                  </a:cubicBezTo>
                  <a:cubicBezTo>
                    <a:pt x="26" y="152"/>
                    <a:pt x="1" y="203"/>
                    <a:pt x="51" y="203"/>
                  </a:cubicBezTo>
                  <a:cubicBezTo>
                    <a:pt x="3585" y="729"/>
                    <a:pt x="6943" y="1230"/>
                    <a:pt x="10377" y="2208"/>
                  </a:cubicBezTo>
                  <a:cubicBezTo>
                    <a:pt x="12708" y="2859"/>
                    <a:pt x="14913" y="3761"/>
                    <a:pt x="17043" y="4764"/>
                  </a:cubicBezTo>
                  <a:cubicBezTo>
                    <a:pt x="17419" y="4313"/>
                    <a:pt x="17545" y="3736"/>
                    <a:pt x="17470" y="3135"/>
                  </a:cubicBezTo>
                  <a:cubicBezTo>
                    <a:pt x="12976" y="1179"/>
                    <a:pt x="7860" y="1"/>
                    <a:pt x="2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49"/>
            <p:cNvSpPr/>
            <p:nvPr/>
          </p:nvSpPr>
          <p:spPr>
            <a:xfrm>
              <a:off x="5708950" y="874600"/>
              <a:ext cx="341850" cy="50350"/>
            </a:xfrm>
            <a:custGeom>
              <a:avLst/>
              <a:gdLst/>
              <a:ahLst/>
              <a:cxnLst/>
              <a:rect l="l" t="t" r="r" b="b"/>
              <a:pathLst>
                <a:path w="13674" h="2014" extrusionOk="0">
                  <a:moveTo>
                    <a:pt x="79" y="1"/>
                  </a:moveTo>
                  <a:cubicBezTo>
                    <a:pt x="35" y="1"/>
                    <a:pt x="0" y="83"/>
                    <a:pt x="45" y="105"/>
                  </a:cubicBezTo>
                  <a:cubicBezTo>
                    <a:pt x="2047" y="1254"/>
                    <a:pt x="4178" y="1407"/>
                    <a:pt x="6342" y="1407"/>
                  </a:cubicBezTo>
                  <a:cubicBezTo>
                    <a:pt x="7123" y="1407"/>
                    <a:pt x="7909" y="1387"/>
                    <a:pt x="8695" y="1387"/>
                  </a:cubicBezTo>
                  <a:cubicBezTo>
                    <a:pt x="10337" y="1387"/>
                    <a:pt x="11979" y="1473"/>
                    <a:pt x="13579" y="2010"/>
                  </a:cubicBezTo>
                  <a:cubicBezTo>
                    <a:pt x="13587" y="2013"/>
                    <a:pt x="13595" y="2014"/>
                    <a:pt x="13602" y="2014"/>
                  </a:cubicBezTo>
                  <a:cubicBezTo>
                    <a:pt x="13659" y="2014"/>
                    <a:pt x="13674" y="1932"/>
                    <a:pt x="13629" y="1910"/>
                  </a:cubicBezTo>
                  <a:cubicBezTo>
                    <a:pt x="12252" y="911"/>
                    <a:pt x="10712" y="658"/>
                    <a:pt x="9117" y="658"/>
                  </a:cubicBezTo>
                  <a:cubicBezTo>
                    <a:pt x="7469" y="658"/>
                    <a:pt x="5763" y="928"/>
                    <a:pt x="4113" y="928"/>
                  </a:cubicBezTo>
                  <a:cubicBezTo>
                    <a:pt x="2708" y="928"/>
                    <a:pt x="1344" y="732"/>
                    <a:pt x="95" y="5"/>
                  </a:cubicBezTo>
                  <a:cubicBezTo>
                    <a:pt x="90" y="2"/>
                    <a:pt x="84" y="1"/>
                    <a:pt x="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49"/>
            <p:cNvSpPr/>
            <p:nvPr/>
          </p:nvSpPr>
          <p:spPr>
            <a:xfrm>
              <a:off x="5792175" y="798250"/>
              <a:ext cx="189650" cy="30825"/>
            </a:xfrm>
            <a:custGeom>
              <a:avLst/>
              <a:gdLst/>
              <a:ahLst/>
              <a:cxnLst/>
              <a:rect l="l" t="t" r="r" b="b"/>
              <a:pathLst>
                <a:path w="7586" h="1233" extrusionOk="0">
                  <a:moveTo>
                    <a:pt x="76" y="0"/>
                  </a:moveTo>
                  <a:cubicBezTo>
                    <a:pt x="25" y="0"/>
                    <a:pt x="1" y="28"/>
                    <a:pt x="49" y="76"/>
                  </a:cubicBezTo>
                  <a:cubicBezTo>
                    <a:pt x="810" y="1008"/>
                    <a:pt x="1942" y="1213"/>
                    <a:pt x="3160" y="1213"/>
                  </a:cubicBezTo>
                  <a:cubicBezTo>
                    <a:pt x="4122" y="1213"/>
                    <a:pt x="5138" y="1085"/>
                    <a:pt x="6067" y="1085"/>
                  </a:cubicBezTo>
                  <a:cubicBezTo>
                    <a:pt x="6557" y="1085"/>
                    <a:pt x="7022" y="1120"/>
                    <a:pt x="7443" y="1229"/>
                  </a:cubicBezTo>
                  <a:cubicBezTo>
                    <a:pt x="7449" y="1231"/>
                    <a:pt x="7454" y="1232"/>
                    <a:pt x="7460" y="1232"/>
                  </a:cubicBezTo>
                  <a:cubicBezTo>
                    <a:pt x="7528" y="1232"/>
                    <a:pt x="7586" y="1100"/>
                    <a:pt x="7493" y="1054"/>
                  </a:cubicBezTo>
                  <a:cubicBezTo>
                    <a:pt x="6732" y="605"/>
                    <a:pt x="6062" y="475"/>
                    <a:pt x="5259" y="475"/>
                  </a:cubicBezTo>
                  <a:cubicBezTo>
                    <a:pt x="5030" y="475"/>
                    <a:pt x="4791" y="486"/>
                    <a:pt x="4536" y="502"/>
                  </a:cubicBezTo>
                  <a:cubicBezTo>
                    <a:pt x="3965" y="530"/>
                    <a:pt x="3426" y="563"/>
                    <a:pt x="2903" y="563"/>
                  </a:cubicBezTo>
                  <a:cubicBezTo>
                    <a:pt x="1979" y="563"/>
                    <a:pt x="1103" y="458"/>
                    <a:pt x="175" y="26"/>
                  </a:cubicBezTo>
                  <a:cubicBezTo>
                    <a:pt x="139" y="8"/>
                    <a:pt x="104" y="0"/>
                    <a:pt x="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49"/>
            <p:cNvSpPr/>
            <p:nvPr/>
          </p:nvSpPr>
          <p:spPr>
            <a:xfrm>
              <a:off x="5542150" y="893500"/>
              <a:ext cx="129725" cy="47700"/>
            </a:xfrm>
            <a:custGeom>
              <a:avLst/>
              <a:gdLst/>
              <a:ahLst/>
              <a:cxnLst/>
              <a:rect l="l" t="t" r="r" b="b"/>
              <a:pathLst>
                <a:path w="5189" h="1908" extrusionOk="0">
                  <a:moveTo>
                    <a:pt x="251" y="1"/>
                  </a:moveTo>
                  <a:cubicBezTo>
                    <a:pt x="75" y="402"/>
                    <a:pt x="0" y="853"/>
                    <a:pt x="75" y="1304"/>
                  </a:cubicBezTo>
                  <a:cubicBezTo>
                    <a:pt x="1002" y="1644"/>
                    <a:pt x="2109" y="1907"/>
                    <a:pt x="3180" y="1907"/>
                  </a:cubicBezTo>
                  <a:cubicBezTo>
                    <a:pt x="3847" y="1907"/>
                    <a:pt x="4501" y="1805"/>
                    <a:pt x="5088" y="1555"/>
                  </a:cubicBezTo>
                  <a:cubicBezTo>
                    <a:pt x="5188" y="1530"/>
                    <a:pt x="5188" y="1404"/>
                    <a:pt x="5088" y="1379"/>
                  </a:cubicBezTo>
                  <a:cubicBezTo>
                    <a:pt x="3409" y="1053"/>
                    <a:pt x="1930" y="978"/>
                    <a:pt x="401" y="101"/>
                  </a:cubicBezTo>
                  <a:cubicBezTo>
                    <a:pt x="376" y="76"/>
                    <a:pt x="326" y="26"/>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9"/>
            <p:cNvSpPr/>
            <p:nvPr/>
          </p:nvSpPr>
          <p:spPr>
            <a:xfrm>
              <a:off x="5374225" y="1018825"/>
              <a:ext cx="859675" cy="801050"/>
            </a:xfrm>
            <a:custGeom>
              <a:avLst/>
              <a:gdLst/>
              <a:ahLst/>
              <a:cxnLst/>
              <a:rect l="l" t="t" r="r" b="b"/>
              <a:pathLst>
                <a:path w="34387" h="32042" extrusionOk="0">
                  <a:moveTo>
                    <a:pt x="2983" y="0"/>
                  </a:moveTo>
                  <a:cubicBezTo>
                    <a:pt x="2256" y="0"/>
                    <a:pt x="1604" y="501"/>
                    <a:pt x="1454" y="1203"/>
                  </a:cubicBezTo>
                  <a:cubicBezTo>
                    <a:pt x="552" y="5589"/>
                    <a:pt x="0" y="10050"/>
                    <a:pt x="75" y="14487"/>
                  </a:cubicBezTo>
                  <a:cubicBezTo>
                    <a:pt x="75" y="14587"/>
                    <a:pt x="75" y="14687"/>
                    <a:pt x="75" y="14787"/>
                  </a:cubicBezTo>
                  <a:cubicBezTo>
                    <a:pt x="201" y="19324"/>
                    <a:pt x="1178" y="23409"/>
                    <a:pt x="2882" y="27444"/>
                  </a:cubicBezTo>
                  <a:cubicBezTo>
                    <a:pt x="3058" y="27845"/>
                    <a:pt x="3384" y="28146"/>
                    <a:pt x="3785" y="28271"/>
                  </a:cubicBezTo>
                  <a:cubicBezTo>
                    <a:pt x="8948" y="30076"/>
                    <a:pt x="14286" y="31329"/>
                    <a:pt x="19700" y="32030"/>
                  </a:cubicBezTo>
                  <a:cubicBezTo>
                    <a:pt x="19761" y="32038"/>
                    <a:pt x="19822" y="32041"/>
                    <a:pt x="19882" y="32041"/>
                  </a:cubicBezTo>
                  <a:cubicBezTo>
                    <a:pt x="20240" y="32041"/>
                    <a:pt x="20574" y="31916"/>
                    <a:pt x="20853" y="31680"/>
                  </a:cubicBezTo>
                  <a:cubicBezTo>
                    <a:pt x="24136" y="28948"/>
                    <a:pt x="26843" y="25840"/>
                    <a:pt x="28998" y="21955"/>
                  </a:cubicBezTo>
                  <a:cubicBezTo>
                    <a:pt x="29073" y="21830"/>
                    <a:pt x="29123" y="21705"/>
                    <a:pt x="29198" y="21579"/>
                  </a:cubicBezTo>
                  <a:cubicBezTo>
                    <a:pt x="31404" y="17544"/>
                    <a:pt x="32983" y="13183"/>
                    <a:pt x="34186" y="8722"/>
                  </a:cubicBezTo>
                  <a:cubicBezTo>
                    <a:pt x="34386" y="8020"/>
                    <a:pt x="34010" y="7268"/>
                    <a:pt x="33359" y="6943"/>
                  </a:cubicBezTo>
                  <a:cubicBezTo>
                    <a:pt x="23835" y="2632"/>
                    <a:pt x="13434" y="251"/>
                    <a:pt x="29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9"/>
            <p:cNvSpPr/>
            <p:nvPr/>
          </p:nvSpPr>
          <p:spPr>
            <a:xfrm>
              <a:off x="5574100" y="1167025"/>
              <a:ext cx="391000" cy="343050"/>
            </a:xfrm>
            <a:custGeom>
              <a:avLst/>
              <a:gdLst/>
              <a:ahLst/>
              <a:cxnLst/>
              <a:rect l="l" t="t" r="r" b="b"/>
              <a:pathLst>
                <a:path w="15640" h="13722" extrusionOk="0">
                  <a:moveTo>
                    <a:pt x="4368" y="0"/>
                  </a:moveTo>
                  <a:cubicBezTo>
                    <a:pt x="3109" y="0"/>
                    <a:pt x="1818" y="813"/>
                    <a:pt x="1078" y="2017"/>
                  </a:cubicBezTo>
                  <a:cubicBezTo>
                    <a:pt x="201" y="3421"/>
                    <a:pt x="0" y="5275"/>
                    <a:pt x="376" y="6879"/>
                  </a:cubicBezTo>
                  <a:cubicBezTo>
                    <a:pt x="752" y="8483"/>
                    <a:pt x="1629" y="9862"/>
                    <a:pt x="2682" y="11015"/>
                  </a:cubicBezTo>
                  <a:cubicBezTo>
                    <a:pt x="3559" y="11942"/>
                    <a:pt x="4537" y="12744"/>
                    <a:pt x="5539" y="13496"/>
                  </a:cubicBezTo>
                  <a:cubicBezTo>
                    <a:pt x="5664" y="13571"/>
                    <a:pt x="5765" y="13646"/>
                    <a:pt x="5865" y="13721"/>
                  </a:cubicBezTo>
                  <a:cubicBezTo>
                    <a:pt x="5990" y="13696"/>
                    <a:pt x="6141" y="13696"/>
                    <a:pt x="6266" y="13671"/>
                  </a:cubicBezTo>
                  <a:cubicBezTo>
                    <a:pt x="7494" y="13446"/>
                    <a:pt x="8747" y="13220"/>
                    <a:pt x="9950" y="12769"/>
                  </a:cubicBezTo>
                  <a:cubicBezTo>
                    <a:pt x="11404" y="12243"/>
                    <a:pt x="12832" y="11416"/>
                    <a:pt x="13885" y="10163"/>
                  </a:cubicBezTo>
                  <a:cubicBezTo>
                    <a:pt x="14963" y="8909"/>
                    <a:pt x="15639" y="7180"/>
                    <a:pt x="15514" y="5526"/>
                  </a:cubicBezTo>
                  <a:cubicBezTo>
                    <a:pt x="15389" y="3847"/>
                    <a:pt x="14336" y="2318"/>
                    <a:pt x="12858" y="1967"/>
                  </a:cubicBezTo>
                  <a:cubicBezTo>
                    <a:pt x="12642" y="1919"/>
                    <a:pt x="12423" y="1896"/>
                    <a:pt x="12203" y="1896"/>
                  </a:cubicBezTo>
                  <a:cubicBezTo>
                    <a:pt x="11401" y="1896"/>
                    <a:pt x="10589" y="2202"/>
                    <a:pt x="9900" y="2694"/>
                  </a:cubicBezTo>
                  <a:cubicBezTo>
                    <a:pt x="9148" y="3245"/>
                    <a:pt x="8547" y="3972"/>
                    <a:pt x="8045" y="4774"/>
                  </a:cubicBezTo>
                  <a:cubicBezTo>
                    <a:pt x="7970" y="3847"/>
                    <a:pt x="7770" y="2894"/>
                    <a:pt x="7369" y="2092"/>
                  </a:cubicBezTo>
                  <a:cubicBezTo>
                    <a:pt x="6868" y="1115"/>
                    <a:pt x="6040" y="313"/>
                    <a:pt x="5063" y="87"/>
                  </a:cubicBezTo>
                  <a:cubicBezTo>
                    <a:pt x="4835" y="28"/>
                    <a:pt x="4602" y="0"/>
                    <a:pt x="4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4" name="Google Shape;5894;p49"/>
          <p:cNvGrpSpPr/>
          <p:nvPr/>
        </p:nvGrpSpPr>
        <p:grpSpPr>
          <a:xfrm>
            <a:off x="6902879" y="3230187"/>
            <a:ext cx="583285" cy="1309077"/>
            <a:chOff x="4683125" y="2948025"/>
            <a:chExt cx="771950" cy="1732500"/>
          </a:xfrm>
        </p:grpSpPr>
        <p:sp>
          <p:nvSpPr>
            <p:cNvPr id="5895" name="Google Shape;5895;p49"/>
            <p:cNvSpPr/>
            <p:nvPr/>
          </p:nvSpPr>
          <p:spPr>
            <a:xfrm>
              <a:off x="4998275" y="4089625"/>
              <a:ext cx="104025" cy="590900"/>
            </a:xfrm>
            <a:custGeom>
              <a:avLst/>
              <a:gdLst/>
              <a:ahLst/>
              <a:cxnLst/>
              <a:rect l="l" t="t" r="r" b="b"/>
              <a:pathLst>
                <a:path w="4161" h="23636" fill="none" extrusionOk="0">
                  <a:moveTo>
                    <a:pt x="2908" y="1"/>
                  </a:moveTo>
                  <a:cubicBezTo>
                    <a:pt x="2356" y="1455"/>
                    <a:pt x="2356" y="3309"/>
                    <a:pt x="3058" y="4988"/>
                  </a:cubicBezTo>
                  <a:cubicBezTo>
                    <a:pt x="4161" y="7670"/>
                    <a:pt x="4161" y="8999"/>
                    <a:pt x="3910" y="10452"/>
                  </a:cubicBezTo>
                  <a:cubicBezTo>
                    <a:pt x="3685" y="11931"/>
                    <a:pt x="2632" y="13435"/>
                    <a:pt x="1329" y="12733"/>
                  </a:cubicBezTo>
                  <a:cubicBezTo>
                    <a:pt x="1" y="12056"/>
                    <a:pt x="978" y="10753"/>
                    <a:pt x="1880" y="11430"/>
                  </a:cubicBezTo>
                  <a:cubicBezTo>
                    <a:pt x="2783" y="12106"/>
                    <a:pt x="3560" y="14287"/>
                    <a:pt x="2908" y="16267"/>
                  </a:cubicBezTo>
                  <a:cubicBezTo>
                    <a:pt x="2281" y="18272"/>
                    <a:pt x="1930" y="20878"/>
                    <a:pt x="2833" y="23635"/>
                  </a:cubicBezTo>
                </a:path>
              </a:pathLst>
            </a:custGeom>
            <a:noFill/>
            <a:ln w="7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49"/>
            <p:cNvSpPr/>
            <p:nvPr/>
          </p:nvSpPr>
          <p:spPr>
            <a:xfrm>
              <a:off x="5005800" y="3997525"/>
              <a:ext cx="127225" cy="122200"/>
            </a:xfrm>
            <a:custGeom>
              <a:avLst/>
              <a:gdLst/>
              <a:ahLst/>
              <a:cxnLst/>
              <a:rect l="l" t="t" r="r" b="b"/>
              <a:pathLst>
                <a:path w="5089" h="4888" extrusionOk="0">
                  <a:moveTo>
                    <a:pt x="2532" y="1"/>
                  </a:moveTo>
                  <a:cubicBezTo>
                    <a:pt x="1529" y="2081"/>
                    <a:pt x="602" y="3610"/>
                    <a:pt x="0" y="4512"/>
                  </a:cubicBezTo>
                  <a:cubicBezTo>
                    <a:pt x="752" y="4738"/>
                    <a:pt x="1604" y="4888"/>
                    <a:pt x="2532" y="4888"/>
                  </a:cubicBezTo>
                  <a:cubicBezTo>
                    <a:pt x="3459" y="4888"/>
                    <a:pt x="4336" y="4738"/>
                    <a:pt x="5088" y="4512"/>
                  </a:cubicBezTo>
                  <a:cubicBezTo>
                    <a:pt x="4462" y="3610"/>
                    <a:pt x="3534" y="2081"/>
                    <a:pt x="2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49"/>
            <p:cNvSpPr/>
            <p:nvPr/>
          </p:nvSpPr>
          <p:spPr>
            <a:xfrm>
              <a:off x="4683125" y="2948025"/>
              <a:ext cx="771950" cy="1055800"/>
            </a:xfrm>
            <a:custGeom>
              <a:avLst/>
              <a:gdLst/>
              <a:ahLst/>
              <a:cxnLst/>
              <a:rect l="l" t="t" r="r" b="b"/>
              <a:pathLst>
                <a:path w="30878" h="42232" extrusionOk="0">
                  <a:moveTo>
                    <a:pt x="15439" y="1"/>
                  </a:moveTo>
                  <a:cubicBezTo>
                    <a:pt x="9223" y="1"/>
                    <a:pt x="0" y="4236"/>
                    <a:pt x="0" y="16893"/>
                  </a:cubicBezTo>
                  <a:cubicBezTo>
                    <a:pt x="0" y="34637"/>
                    <a:pt x="15439" y="42231"/>
                    <a:pt x="15439" y="42231"/>
                  </a:cubicBezTo>
                  <a:cubicBezTo>
                    <a:pt x="15439" y="42231"/>
                    <a:pt x="30877" y="34637"/>
                    <a:pt x="30877" y="16893"/>
                  </a:cubicBezTo>
                  <a:cubicBezTo>
                    <a:pt x="30877" y="4236"/>
                    <a:pt x="21654" y="1"/>
                    <a:pt x="1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9"/>
            <p:cNvSpPr/>
            <p:nvPr/>
          </p:nvSpPr>
          <p:spPr>
            <a:xfrm>
              <a:off x="4817825" y="3767575"/>
              <a:ext cx="513175" cy="48475"/>
            </a:xfrm>
            <a:custGeom>
              <a:avLst/>
              <a:gdLst/>
              <a:ahLst/>
              <a:cxnLst/>
              <a:rect l="l" t="t" r="r" b="b"/>
              <a:pathLst>
                <a:path w="20527" h="1939" extrusionOk="0">
                  <a:moveTo>
                    <a:pt x="20527" y="1"/>
                  </a:moveTo>
                  <a:cubicBezTo>
                    <a:pt x="17181" y="810"/>
                    <a:pt x="13014" y="1494"/>
                    <a:pt x="8511" y="1494"/>
                  </a:cubicBezTo>
                  <a:cubicBezTo>
                    <a:pt x="5763" y="1494"/>
                    <a:pt x="2889" y="1239"/>
                    <a:pt x="1" y="602"/>
                  </a:cubicBezTo>
                  <a:lnTo>
                    <a:pt x="1" y="602"/>
                  </a:lnTo>
                  <a:cubicBezTo>
                    <a:pt x="126" y="778"/>
                    <a:pt x="276" y="978"/>
                    <a:pt x="402" y="1154"/>
                  </a:cubicBezTo>
                  <a:cubicBezTo>
                    <a:pt x="3157" y="1712"/>
                    <a:pt x="5895" y="1938"/>
                    <a:pt x="8519" y="1938"/>
                  </a:cubicBezTo>
                  <a:cubicBezTo>
                    <a:pt x="12840" y="1938"/>
                    <a:pt x="16851" y="1326"/>
                    <a:pt x="20126" y="577"/>
                  </a:cubicBezTo>
                  <a:cubicBezTo>
                    <a:pt x="20276" y="402"/>
                    <a:pt x="20402" y="201"/>
                    <a:pt x="20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49"/>
            <p:cNvSpPr/>
            <p:nvPr/>
          </p:nvSpPr>
          <p:spPr>
            <a:xfrm>
              <a:off x="4718200" y="3590250"/>
              <a:ext cx="672950" cy="88850"/>
            </a:xfrm>
            <a:custGeom>
              <a:avLst/>
              <a:gdLst/>
              <a:ahLst/>
              <a:cxnLst/>
              <a:rect l="l" t="t" r="r" b="b"/>
              <a:pathLst>
                <a:path w="26918" h="3554" extrusionOk="0">
                  <a:moveTo>
                    <a:pt x="1" y="1"/>
                  </a:moveTo>
                  <a:lnTo>
                    <a:pt x="1" y="1"/>
                  </a:lnTo>
                  <a:cubicBezTo>
                    <a:pt x="51" y="176"/>
                    <a:pt x="101" y="352"/>
                    <a:pt x="176" y="502"/>
                  </a:cubicBezTo>
                  <a:cubicBezTo>
                    <a:pt x="4768" y="1612"/>
                    <a:pt x="14177" y="3553"/>
                    <a:pt x="22827" y="3553"/>
                  </a:cubicBezTo>
                  <a:cubicBezTo>
                    <a:pt x="24140" y="3553"/>
                    <a:pt x="25435" y="3509"/>
                    <a:pt x="26692" y="3409"/>
                  </a:cubicBezTo>
                  <a:cubicBezTo>
                    <a:pt x="26768" y="3234"/>
                    <a:pt x="26843" y="3084"/>
                    <a:pt x="26918" y="2933"/>
                  </a:cubicBezTo>
                  <a:lnTo>
                    <a:pt x="26918" y="2933"/>
                  </a:lnTo>
                  <a:cubicBezTo>
                    <a:pt x="25577" y="3051"/>
                    <a:pt x="24190" y="3104"/>
                    <a:pt x="22782" y="3104"/>
                  </a:cubicBezTo>
                  <a:cubicBezTo>
                    <a:pt x="14010" y="3104"/>
                    <a:pt x="4428" y="105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49"/>
            <p:cNvSpPr/>
            <p:nvPr/>
          </p:nvSpPr>
          <p:spPr>
            <a:xfrm>
              <a:off x="4695650" y="3477475"/>
              <a:ext cx="751275" cy="64500"/>
            </a:xfrm>
            <a:custGeom>
              <a:avLst/>
              <a:gdLst/>
              <a:ahLst/>
              <a:cxnLst/>
              <a:rect l="l" t="t" r="r" b="b"/>
              <a:pathLst>
                <a:path w="30051" h="2580" extrusionOk="0">
                  <a:moveTo>
                    <a:pt x="30051" y="1"/>
                  </a:moveTo>
                  <a:cubicBezTo>
                    <a:pt x="25041" y="1012"/>
                    <a:pt x="17918" y="2130"/>
                    <a:pt x="10887" y="2130"/>
                  </a:cubicBezTo>
                  <a:cubicBezTo>
                    <a:pt x="7118" y="2130"/>
                    <a:pt x="3376" y="1809"/>
                    <a:pt x="0" y="978"/>
                  </a:cubicBezTo>
                  <a:lnTo>
                    <a:pt x="0" y="978"/>
                  </a:lnTo>
                  <a:cubicBezTo>
                    <a:pt x="25" y="1154"/>
                    <a:pt x="50" y="1329"/>
                    <a:pt x="101" y="1479"/>
                  </a:cubicBezTo>
                  <a:cubicBezTo>
                    <a:pt x="3461" y="2272"/>
                    <a:pt x="7163" y="2580"/>
                    <a:pt x="10886" y="2580"/>
                  </a:cubicBezTo>
                  <a:cubicBezTo>
                    <a:pt x="17882" y="2580"/>
                    <a:pt x="24954" y="1491"/>
                    <a:pt x="29975" y="477"/>
                  </a:cubicBezTo>
                  <a:cubicBezTo>
                    <a:pt x="30000" y="326"/>
                    <a:pt x="30025" y="151"/>
                    <a:pt x="30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9"/>
            <p:cNvSpPr/>
            <p:nvPr/>
          </p:nvSpPr>
          <p:spPr>
            <a:xfrm>
              <a:off x="4881725" y="3859050"/>
              <a:ext cx="327100" cy="57050"/>
            </a:xfrm>
            <a:custGeom>
              <a:avLst/>
              <a:gdLst/>
              <a:ahLst/>
              <a:cxnLst/>
              <a:rect l="l" t="t" r="r" b="b"/>
              <a:pathLst>
                <a:path w="13084" h="2282" extrusionOk="0">
                  <a:moveTo>
                    <a:pt x="1" y="1"/>
                  </a:moveTo>
                  <a:lnTo>
                    <a:pt x="1" y="1"/>
                  </a:lnTo>
                  <a:cubicBezTo>
                    <a:pt x="201" y="226"/>
                    <a:pt x="402" y="427"/>
                    <a:pt x="602" y="627"/>
                  </a:cubicBezTo>
                  <a:cubicBezTo>
                    <a:pt x="3836" y="1329"/>
                    <a:pt x="7896" y="2006"/>
                    <a:pt x="12582" y="2282"/>
                  </a:cubicBezTo>
                  <a:cubicBezTo>
                    <a:pt x="12733" y="2131"/>
                    <a:pt x="12908" y="2006"/>
                    <a:pt x="13084" y="1856"/>
                  </a:cubicBezTo>
                  <a:cubicBezTo>
                    <a:pt x="7896" y="1580"/>
                    <a:pt x="3409" y="80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49"/>
            <p:cNvSpPr/>
            <p:nvPr/>
          </p:nvSpPr>
          <p:spPr>
            <a:xfrm>
              <a:off x="4842900" y="3011925"/>
              <a:ext cx="511925" cy="62700"/>
            </a:xfrm>
            <a:custGeom>
              <a:avLst/>
              <a:gdLst/>
              <a:ahLst/>
              <a:cxnLst/>
              <a:rect l="l" t="t" r="r" b="b"/>
              <a:pathLst>
                <a:path w="20477" h="2508" extrusionOk="0">
                  <a:moveTo>
                    <a:pt x="526" y="1"/>
                  </a:moveTo>
                  <a:cubicBezTo>
                    <a:pt x="351" y="101"/>
                    <a:pt x="175" y="227"/>
                    <a:pt x="0" y="352"/>
                  </a:cubicBezTo>
                  <a:cubicBezTo>
                    <a:pt x="4937" y="1379"/>
                    <a:pt x="12130" y="2457"/>
                    <a:pt x="20476" y="2507"/>
                  </a:cubicBezTo>
                  <a:cubicBezTo>
                    <a:pt x="20351" y="2357"/>
                    <a:pt x="20201" y="2181"/>
                    <a:pt x="20050" y="2031"/>
                  </a:cubicBezTo>
                  <a:cubicBezTo>
                    <a:pt x="12155" y="1956"/>
                    <a:pt x="5338" y="953"/>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49"/>
            <p:cNvSpPr/>
            <p:nvPr/>
          </p:nvSpPr>
          <p:spPr>
            <a:xfrm>
              <a:off x="4683750" y="3341525"/>
              <a:ext cx="770700" cy="72500"/>
            </a:xfrm>
            <a:custGeom>
              <a:avLst/>
              <a:gdLst/>
              <a:ahLst/>
              <a:cxnLst/>
              <a:rect l="l" t="t" r="r" b="b"/>
              <a:pathLst>
                <a:path w="30828" h="2900" extrusionOk="0">
                  <a:moveTo>
                    <a:pt x="25" y="0"/>
                  </a:moveTo>
                  <a:cubicBezTo>
                    <a:pt x="0" y="150"/>
                    <a:pt x="0" y="301"/>
                    <a:pt x="0" y="476"/>
                  </a:cubicBezTo>
                  <a:cubicBezTo>
                    <a:pt x="4425" y="1392"/>
                    <a:pt x="13170" y="2900"/>
                    <a:pt x="22616" y="2900"/>
                  </a:cubicBezTo>
                  <a:cubicBezTo>
                    <a:pt x="25315" y="2900"/>
                    <a:pt x="28072" y="2776"/>
                    <a:pt x="30802" y="2481"/>
                  </a:cubicBezTo>
                  <a:cubicBezTo>
                    <a:pt x="30827" y="2331"/>
                    <a:pt x="30827" y="2155"/>
                    <a:pt x="30827" y="2005"/>
                  </a:cubicBezTo>
                  <a:lnTo>
                    <a:pt x="30827" y="2005"/>
                  </a:lnTo>
                  <a:cubicBezTo>
                    <a:pt x="28076" y="2308"/>
                    <a:pt x="25296" y="2434"/>
                    <a:pt x="22575" y="2434"/>
                  </a:cubicBezTo>
                  <a:cubicBezTo>
                    <a:pt x="13125" y="2434"/>
                    <a:pt x="4384" y="9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49"/>
            <p:cNvSpPr/>
            <p:nvPr/>
          </p:nvSpPr>
          <p:spPr>
            <a:xfrm>
              <a:off x="4713825" y="3179850"/>
              <a:ext cx="719325" cy="48300"/>
            </a:xfrm>
            <a:custGeom>
              <a:avLst/>
              <a:gdLst/>
              <a:ahLst/>
              <a:cxnLst/>
              <a:rect l="l" t="t" r="r" b="b"/>
              <a:pathLst>
                <a:path w="28773" h="1932" extrusionOk="0">
                  <a:moveTo>
                    <a:pt x="176" y="1"/>
                  </a:moveTo>
                  <a:cubicBezTo>
                    <a:pt x="125" y="126"/>
                    <a:pt x="50" y="277"/>
                    <a:pt x="0" y="427"/>
                  </a:cubicBezTo>
                  <a:cubicBezTo>
                    <a:pt x="6552" y="1545"/>
                    <a:pt x="12792" y="1931"/>
                    <a:pt x="18261" y="1931"/>
                  </a:cubicBezTo>
                  <a:cubicBezTo>
                    <a:pt x="22229" y="1931"/>
                    <a:pt x="25790" y="1728"/>
                    <a:pt x="28772" y="1454"/>
                  </a:cubicBezTo>
                  <a:cubicBezTo>
                    <a:pt x="28722" y="1304"/>
                    <a:pt x="28672" y="1154"/>
                    <a:pt x="28622" y="1003"/>
                  </a:cubicBezTo>
                  <a:cubicBezTo>
                    <a:pt x="25670" y="1267"/>
                    <a:pt x="22142" y="1464"/>
                    <a:pt x="18215" y="1464"/>
                  </a:cubicBezTo>
                  <a:cubicBezTo>
                    <a:pt x="12805" y="1464"/>
                    <a:pt x="6638" y="1090"/>
                    <a:pt x="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49"/>
            <p:cNvSpPr/>
            <p:nvPr/>
          </p:nvSpPr>
          <p:spPr>
            <a:xfrm>
              <a:off x="5049650" y="3983750"/>
              <a:ext cx="39500" cy="39500"/>
            </a:xfrm>
            <a:custGeom>
              <a:avLst/>
              <a:gdLst/>
              <a:ahLst/>
              <a:cxnLst/>
              <a:rect l="l" t="t" r="r" b="b"/>
              <a:pathLst>
                <a:path w="1580" h="1580" extrusionOk="0">
                  <a:moveTo>
                    <a:pt x="778" y="0"/>
                  </a:moveTo>
                  <a:cubicBezTo>
                    <a:pt x="352" y="0"/>
                    <a:pt x="1" y="351"/>
                    <a:pt x="1" y="802"/>
                  </a:cubicBezTo>
                  <a:cubicBezTo>
                    <a:pt x="1" y="1228"/>
                    <a:pt x="352" y="1579"/>
                    <a:pt x="778" y="1579"/>
                  </a:cubicBezTo>
                  <a:cubicBezTo>
                    <a:pt x="1229" y="1579"/>
                    <a:pt x="1580" y="1228"/>
                    <a:pt x="1580" y="802"/>
                  </a:cubicBezTo>
                  <a:cubicBezTo>
                    <a:pt x="1580" y="351"/>
                    <a:pt x="1229" y="0"/>
                    <a:pt x="7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49"/>
          <p:cNvGrpSpPr/>
          <p:nvPr/>
        </p:nvGrpSpPr>
        <p:grpSpPr>
          <a:xfrm>
            <a:off x="7265056" y="3492003"/>
            <a:ext cx="534984" cy="1201593"/>
            <a:chOff x="5162450" y="3294525"/>
            <a:chExt cx="708025" cy="1590250"/>
          </a:xfrm>
        </p:grpSpPr>
        <p:sp>
          <p:nvSpPr>
            <p:cNvPr id="5907" name="Google Shape;5907;p49"/>
            <p:cNvSpPr/>
            <p:nvPr/>
          </p:nvSpPr>
          <p:spPr>
            <a:xfrm>
              <a:off x="5480100" y="4342150"/>
              <a:ext cx="95275" cy="542625"/>
            </a:xfrm>
            <a:custGeom>
              <a:avLst/>
              <a:gdLst/>
              <a:ahLst/>
              <a:cxnLst/>
              <a:rect l="l" t="t" r="r" b="b"/>
              <a:pathLst>
                <a:path w="3811" h="21705" fill="none" extrusionOk="0">
                  <a:moveTo>
                    <a:pt x="1129" y="0"/>
                  </a:moveTo>
                  <a:cubicBezTo>
                    <a:pt x="1655" y="1354"/>
                    <a:pt x="1655" y="3033"/>
                    <a:pt x="1028" y="4587"/>
                  </a:cubicBezTo>
                  <a:cubicBezTo>
                    <a:pt x="1" y="7043"/>
                    <a:pt x="1" y="8271"/>
                    <a:pt x="226" y="9599"/>
                  </a:cubicBezTo>
                  <a:cubicBezTo>
                    <a:pt x="427" y="10953"/>
                    <a:pt x="1404" y="12331"/>
                    <a:pt x="2607" y="11680"/>
                  </a:cubicBezTo>
                  <a:cubicBezTo>
                    <a:pt x="3810" y="11053"/>
                    <a:pt x="2908" y="9875"/>
                    <a:pt x="2081" y="10502"/>
                  </a:cubicBezTo>
                  <a:cubicBezTo>
                    <a:pt x="1279" y="11128"/>
                    <a:pt x="552" y="13108"/>
                    <a:pt x="1129" y="14938"/>
                  </a:cubicBezTo>
                  <a:cubicBezTo>
                    <a:pt x="1730" y="16767"/>
                    <a:pt x="2056" y="19173"/>
                    <a:pt x="1229" y="21705"/>
                  </a:cubicBezTo>
                </a:path>
              </a:pathLst>
            </a:custGeom>
            <a:noFill/>
            <a:ln w="752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49"/>
            <p:cNvSpPr/>
            <p:nvPr/>
          </p:nvSpPr>
          <p:spPr>
            <a:xfrm>
              <a:off x="5458175" y="4257550"/>
              <a:ext cx="116575" cy="112200"/>
            </a:xfrm>
            <a:custGeom>
              <a:avLst/>
              <a:gdLst/>
              <a:ahLst/>
              <a:cxnLst/>
              <a:rect l="l" t="t" r="r" b="b"/>
              <a:pathLst>
                <a:path w="4663" h="4488" extrusionOk="0">
                  <a:moveTo>
                    <a:pt x="2332" y="1"/>
                  </a:moveTo>
                  <a:cubicBezTo>
                    <a:pt x="1429" y="1931"/>
                    <a:pt x="552" y="3309"/>
                    <a:pt x="1" y="4136"/>
                  </a:cubicBezTo>
                  <a:cubicBezTo>
                    <a:pt x="702" y="4362"/>
                    <a:pt x="1479" y="4487"/>
                    <a:pt x="2332" y="4487"/>
                  </a:cubicBezTo>
                  <a:cubicBezTo>
                    <a:pt x="3184" y="4487"/>
                    <a:pt x="3986" y="4362"/>
                    <a:pt x="4662" y="4136"/>
                  </a:cubicBezTo>
                  <a:cubicBezTo>
                    <a:pt x="4111" y="3309"/>
                    <a:pt x="3259" y="1931"/>
                    <a:pt x="23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49"/>
            <p:cNvSpPr/>
            <p:nvPr/>
          </p:nvSpPr>
          <p:spPr>
            <a:xfrm>
              <a:off x="5162450" y="3294525"/>
              <a:ext cx="708025" cy="968700"/>
            </a:xfrm>
            <a:custGeom>
              <a:avLst/>
              <a:gdLst/>
              <a:ahLst/>
              <a:cxnLst/>
              <a:rect l="l" t="t" r="r" b="b"/>
              <a:pathLst>
                <a:path w="28321" h="38748" extrusionOk="0">
                  <a:moveTo>
                    <a:pt x="14161" y="0"/>
                  </a:moveTo>
                  <a:cubicBezTo>
                    <a:pt x="8446" y="0"/>
                    <a:pt x="0" y="3885"/>
                    <a:pt x="0" y="15514"/>
                  </a:cubicBezTo>
                  <a:cubicBezTo>
                    <a:pt x="0" y="31780"/>
                    <a:pt x="14161" y="38747"/>
                    <a:pt x="14161" y="38747"/>
                  </a:cubicBezTo>
                  <a:cubicBezTo>
                    <a:pt x="14161" y="38747"/>
                    <a:pt x="28321" y="31780"/>
                    <a:pt x="28321" y="15514"/>
                  </a:cubicBezTo>
                  <a:cubicBezTo>
                    <a:pt x="28321" y="3885"/>
                    <a:pt x="19875" y="0"/>
                    <a:pt x="141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49"/>
            <p:cNvSpPr/>
            <p:nvPr/>
          </p:nvSpPr>
          <p:spPr>
            <a:xfrm>
              <a:off x="5285875" y="4047025"/>
              <a:ext cx="471200" cy="44325"/>
            </a:xfrm>
            <a:custGeom>
              <a:avLst/>
              <a:gdLst/>
              <a:ahLst/>
              <a:cxnLst/>
              <a:rect l="l" t="t" r="r" b="b"/>
              <a:pathLst>
                <a:path w="18848" h="1773" extrusionOk="0">
                  <a:moveTo>
                    <a:pt x="18848" y="1"/>
                  </a:moveTo>
                  <a:lnTo>
                    <a:pt x="18848" y="1"/>
                  </a:lnTo>
                  <a:cubicBezTo>
                    <a:pt x="15774" y="730"/>
                    <a:pt x="11960" y="1354"/>
                    <a:pt x="7841" y="1354"/>
                  </a:cubicBezTo>
                  <a:cubicBezTo>
                    <a:pt x="5309" y="1354"/>
                    <a:pt x="2662" y="1119"/>
                    <a:pt x="0" y="527"/>
                  </a:cubicBezTo>
                  <a:lnTo>
                    <a:pt x="0" y="527"/>
                  </a:lnTo>
                  <a:cubicBezTo>
                    <a:pt x="126" y="702"/>
                    <a:pt x="251" y="878"/>
                    <a:pt x="376" y="1053"/>
                  </a:cubicBezTo>
                  <a:cubicBezTo>
                    <a:pt x="2907" y="1565"/>
                    <a:pt x="5421" y="1772"/>
                    <a:pt x="7829" y="1772"/>
                  </a:cubicBezTo>
                  <a:cubicBezTo>
                    <a:pt x="11788" y="1772"/>
                    <a:pt x="15464" y="1213"/>
                    <a:pt x="18472" y="527"/>
                  </a:cubicBezTo>
                  <a:cubicBezTo>
                    <a:pt x="18597" y="352"/>
                    <a:pt x="18722" y="176"/>
                    <a:pt x="188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49"/>
            <p:cNvSpPr/>
            <p:nvPr/>
          </p:nvSpPr>
          <p:spPr>
            <a:xfrm>
              <a:off x="5194400" y="3884125"/>
              <a:ext cx="617825" cy="81325"/>
            </a:xfrm>
            <a:custGeom>
              <a:avLst/>
              <a:gdLst/>
              <a:ahLst/>
              <a:cxnLst/>
              <a:rect l="l" t="t" r="r" b="b"/>
              <a:pathLst>
                <a:path w="24713" h="3253" extrusionOk="0">
                  <a:moveTo>
                    <a:pt x="0" y="0"/>
                  </a:moveTo>
                  <a:lnTo>
                    <a:pt x="0" y="0"/>
                  </a:lnTo>
                  <a:cubicBezTo>
                    <a:pt x="50" y="151"/>
                    <a:pt x="100" y="301"/>
                    <a:pt x="151" y="477"/>
                  </a:cubicBezTo>
                  <a:cubicBezTo>
                    <a:pt x="4349" y="1472"/>
                    <a:pt x="12918" y="3252"/>
                    <a:pt x="20811" y="3252"/>
                  </a:cubicBezTo>
                  <a:cubicBezTo>
                    <a:pt x="22060" y="3252"/>
                    <a:pt x="23292" y="3207"/>
                    <a:pt x="24487" y="3108"/>
                  </a:cubicBezTo>
                  <a:cubicBezTo>
                    <a:pt x="24562" y="2983"/>
                    <a:pt x="24637" y="2832"/>
                    <a:pt x="24712" y="2682"/>
                  </a:cubicBezTo>
                  <a:lnTo>
                    <a:pt x="24712" y="2682"/>
                  </a:lnTo>
                  <a:cubicBezTo>
                    <a:pt x="23482" y="2790"/>
                    <a:pt x="22210" y="2838"/>
                    <a:pt x="20919" y="2838"/>
                  </a:cubicBezTo>
                  <a:cubicBezTo>
                    <a:pt x="12873" y="2838"/>
                    <a:pt x="4082" y="97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49"/>
            <p:cNvSpPr/>
            <p:nvPr/>
          </p:nvSpPr>
          <p:spPr>
            <a:xfrm>
              <a:off x="5173725" y="3780750"/>
              <a:ext cx="689250" cy="59200"/>
            </a:xfrm>
            <a:custGeom>
              <a:avLst/>
              <a:gdLst/>
              <a:ahLst/>
              <a:cxnLst/>
              <a:rect l="l" t="t" r="r" b="b"/>
              <a:pathLst>
                <a:path w="27570" h="2368" extrusionOk="0">
                  <a:moveTo>
                    <a:pt x="27569" y="0"/>
                  </a:moveTo>
                  <a:cubicBezTo>
                    <a:pt x="22967" y="930"/>
                    <a:pt x="16431" y="1946"/>
                    <a:pt x="9981" y="1946"/>
                  </a:cubicBezTo>
                  <a:cubicBezTo>
                    <a:pt x="6526" y="1946"/>
                    <a:pt x="3095" y="1654"/>
                    <a:pt x="0" y="902"/>
                  </a:cubicBezTo>
                  <a:lnTo>
                    <a:pt x="0" y="902"/>
                  </a:lnTo>
                  <a:cubicBezTo>
                    <a:pt x="25" y="1053"/>
                    <a:pt x="50" y="1203"/>
                    <a:pt x="100" y="1353"/>
                  </a:cubicBezTo>
                  <a:cubicBezTo>
                    <a:pt x="3168" y="2083"/>
                    <a:pt x="6555" y="2367"/>
                    <a:pt x="9966" y="2367"/>
                  </a:cubicBezTo>
                  <a:cubicBezTo>
                    <a:pt x="16392" y="2367"/>
                    <a:pt x="22902" y="1359"/>
                    <a:pt x="27519" y="426"/>
                  </a:cubicBezTo>
                  <a:cubicBezTo>
                    <a:pt x="27544" y="301"/>
                    <a:pt x="27544" y="150"/>
                    <a:pt x="275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49"/>
            <p:cNvSpPr/>
            <p:nvPr/>
          </p:nvSpPr>
          <p:spPr>
            <a:xfrm>
              <a:off x="5344775" y="4131000"/>
              <a:ext cx="299525" cy="52025"/>
            </a:xfrm>
            <a:custGeom>
              <a:avLst/>
              <a:gdLst/>
              <a:ahLst/>
              <a:cxnLst/>
              <a:rect l="l" t="t" r="r" b="b"/>
              <a:pathLst>
                <a:path w="11981" h="2081" extrusionOk="0">
                  <a:moveTo>
                    <a:pt x="0" y="0"/>
                  </a:moveTo>
                  <a:cubicBezTo>
                    <a:pt x="176" y="176"/>
                    <a:pt x="376" y="376"/>
                    <a:pt x="552" y="552"/>
                  </a:cubicBezTo>
                  <a:cubicBezTo>
                    <a:pt x="3509" y="1228"/>
                    <a:pt x="7243" y="1830"/>
                    <a:pt x="11529" y="2080"/>
                  </a:cubicBezTo>
                  <a:cubicBezTo>
                    <a:pt x="11680" y="1955"/>
                    <a:pt x="11830" y="1830"/>
                    <a:pt x="11980" y="1679"/>
                  </a:cubicBezTo>
                  <a:cubicBezTo>
                    <a:pt x="7218" y="1454"/>
                    <a:pt x="3133" y="72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49"/>
            <p:cNvSpPr/>
            <p:nvPr/>
          </p:nvSpPr>
          <p:spPr>
            <a:xfrm>
              <a:off x="5309050" y="3353425"/>
              <a:ext cx="469950" cy="57650"/>
            </a:xfrm>
            <a:custGeom>
              <a:avLst/>
              <a:gdLst/>
              <a:ahLst/>
              <a:cxnLst/>
              <a:rect l="l" t="t" r="r" b="b"/>
              <a:pathLst>
                <a:path w="18798" h="2306" extrusionOk="0">
                  <a:moveTo>
                    <a:pt x="477" y="0"/>
                  </a:moveTo>
                  <a:cubicBezTo>
                    <a:pt x="327" y="100"/>
                    <a:pt x="151" y="201"/>
                    <a:pt x="1" y="326"/>
                  </a:cubicBezTo>
                  <a:cubicBezTo>
                    <a:pt x="4537" y="1253"/>
                    <a:pt x="11129" y="2256"/>
                    <a:pt x="18798" y="2306"/>
                  </a:cubicBezTo>
                  <a:cubicBezTo>
                    <a:pt x="18647" y="2156"/>
                    <a:pt x="18522" y="2005"/>
                    <a:pt x="18397" y="1880"/>
                  </a:cubicBezTo>
                  <a:cubicBezTo>
                    <a:pt x="11154" y="1805"/>
                    <a:pt x="4888" y="877"/>
                    <a:pt x="4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49"/>
            <p:cNvSpPr/>
            <p:nvPr/>
          </p:nvSpPr>
          <p:spPr>
            <a:xfrm>
              <a:off x="5163075" y="3656050"/>
              <a:ext cx="706775" cy="66125"/>
            </a:xfrm>
            <a:custGeom>
              <a:avLst/>
              <a:gdLst/>
              <a:ahLst/>
              <a:cxnLst/>
              <a:rect l="l" t="t" r="r" b="b"/>
              <a:pathLst>
                <a:path w="28271" h="2645" extrusionOk="0">
                  <a:moveTo>
                    <a:pt x="0" y="1"/>
                  </a:moveTo>
                  <a:cubicBezTo>
                    <a:pt x="0" y="126"/>
                    <a:pt x="0" y="276"/>
                    <a:pt x="0" y="427"/>
                  </a:cubicBezTo>
                  <a:cubicBezTo>
                    <a:pt x="4049" y="1264"/>
                    <a:pt x="12058" y="2645"/>
                    <a:pt x="20717" y="2645"/>
                  </a:cubicBezTo>
                  <a:cubicBezTo>
                    <a:pt x="23207" y="2645"/>
                    <a:pt x="25752" y="2531"/>
                    <a:pt x="28271" y="2256"/>
                  </a:cubicBezTo>
                  <a:cubicBezTo>
                    <a:pt x="28271" y="2131"/>
                    <a:pt x="28271" y="1980"/>
                    <a:pt x="28271" y="1830"/>
                  </a:cubicBezTo>
                  <a:cubicBezTo>
                    <a:pt x="25754" y="2110"/>
                    <a:pt x="23210" y="2226"/>
                    <a:pt x="20719" y="2226"/>
                  </a:cubicBezTo>
                  <a:cubicBezTo>
                    <a:pt x="12045" y="2226"/>
                    <a:pt x="4011" y="818"/>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49"/>
            <p:cNvSpPr/>
            <p:nvPr/>
          </p:nvSpPr>
          <p:spPr>
            <a:xfrm>
              <a:off x="5190625" y="3507550"/>
              <a:ext cx="659800" cy="44425"/>
            </a:xfrm>
            <a:custGeom>
              <a:avLst/>
              <a:gdLst/>
              <a:ahLst/>
              <a:cxnLst/>
              <a:rect l="l" t="t" r="r" b="b"/>
              <a:pathLst>
                <a:path w="26392" h="1777" extrusionOk="0">
                  <a:moveTo>
                    <a:pt x="151" y="1"/>
                  </a:moveTo>
                  <a:cubicBezTo>
                    <a:pt x="101" y="126"/>
                    <a:pt x="51" y="251"/>
                    <a:pt x="1" y="402"/>
                  </a:cubicBezTo>
                  <a:cubicBezTo>
                    <a:pt x="5953" y="1425"/>
                    <a:pt x="11640" y="1777"/>
                    <a:pt x="16632" y="1777"/>
                  </a:cubicBezTo>
                  <a:cubicBezTo>
                    <a:pt x="20322" y="1777"/>
                    <a:pt x="23633" y="1585"/>
                    <a:pt x="26392" y="1329"/>
                  </a:cubicBezTo>
                  <a:cubicBezTo>
                    <a:pt x="26367" y="1179"/>
                    <a:pt x="26317" y="1053"/>
                    <a:pt x="26267" y="928"/>
                  </a:cubicBezTo>
                  <a:cubicBezTo>
                    <a:pt x="23555" y="1170"/>
                    <a:pt x="20327" y="1350"/>
                    <a:pt x="16737" y="1350"/>
                  </a:cubicBezTo>
                  <a:cubicBezTo>
                    <a:pt x="11767" y="1350"/>
                    <a:pt x="6103" y="1005"/>
                    <a:pt x="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49"/>
            <p:cNvSpPr/>
            <p:nvPr/>
          </p:nvSpPr>
          <p:spPr>
            <a:xfrm>
              <a:off x="5498275" y="4245025"/>
              <a:ext cx="36375" cy="36375"/>
            </a:xfrm>
            <a:custGeom>
              <a:avLst/>
              <a:gdLst/>
              <a:ahLst/>
              <a:cxnLst/>
              <a:rect l="l" t="t" r="r" b="b"/>
              <a:pathLst>
                <a:path w="1455" h="1455" extrusionOk="0">
                  <a:moveTo>
                    <a:pt x="728" y="1"/>
                  </a:moveTo>
                  <a:cubicBezTo>
                    <a:pt x="327" y="1"/>
                    <a:pt x="1" y="326"/>
                    <a:pt x="1" y="727"/>
                  </a:cubicBezTo>
                  <a:cubicBezTo>
                    <a:pt x="1" y="1128"/>
                    <a:pt x="327" y="1454"/>
                    <a:pt x="728" y="1454"/>
                  </a:cubicBezTo>
                  <a:cubicBezTo>
                    <a:pt x="1129" y="1454"/>
                    <a:pt x="1454" y="1128"/>
                    <a:pt x="1454" y="727"/>
                  </a:cubicBezTo>
                  <a:cubicBezTo>
                    <a:pt x="1454" y="326"/>
                    <a:pt x="1129" y="1"/>
                    <a:pt x="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918" name="Google Shape;5918;p4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919" name="Google Shape;5919;p4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5924" name="Google Shape;5924;p49">
            <a:hlinkClick r:id="" action="ppaction://noaction"/>
          </p:cNvPr>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88" name="Google Shape;5376;p45">
            <a:hlinkClick r:id="" action="ppaction://noaction"/>
          </p:cNvPr>
          <p:cNvSpPr txBox="1">
            <a:spLocks/>
          </p:cNvSpPr>
          <p:nvPr/>
        </p:nvSpPr>
        <p:spPr>
          <a:xfrm>
            <a:off x="321614" y="1178944"/>
            <a:ext cx="205569" cy="2766668"/>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Crushed"/>
              <a:buNone/>
              <a:defRPr sz="3600" b="0" i="0" u="none" strike="noStrike" cap="none">
                <a:solidFill>
                  <a:schemeClr val="accent2"/>
                </a:solidFill>
                <a:latin typeface="Crushed"/>
                <a:ea typeface="Crushed"/>
                <a:cs typeface="Crushed"/>
                <a:sym typeface="Crushed"/>
              </a:defRPr>
            </a:lvl1pPr>
            <a:lvl2pPr marR="0" lvl="1"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9pPr>
          </a:lstStyle>
          <a:p>
            <a:r>
              <a:rPr lang="fr-FR" dirty="0" smtClean="0"/>
              <a:t>2022</a:t>
            </a:r>
            <a:endParaRPr lang="fr-FR" dirty="0"/>
          </a:p>
        </p:txBody>
      </p:sp>
      <p:grpSp>
        <p:nvGrpSpPr>
          <p:cNvPr id="433" name="Google Shape;3804;p33"/>
          <p:cNvGrpSpPr/>
          <p:nvPr/>
        </p:nvGrpSpPr>
        <p:grpSpPr>
          <a:xfrm rot="16914458">
            <a:off x="6730990" y="1065901"/>
            <a:ext cx="1193875" cy="1170867"/>
            <a:chOff x="3113300" y="3279250"/>
            <a:chExt cx="553925" cy="543250"/>
          </a:xfrm>
        </p:grpSpPr>
        <p:sp>
          <p:nvSpPr>
            <p:cNvPr id="434"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 name="Google Shape;4992;p39"/>
          <p:cNvSpPr txBox="1">
            <a:spLocks noGrp="1"/>
          </p:cNvSpPr>
          <p:nvPr>
            <p:ph type="title" idx="4294967295"/>
          </p:nvPr>
        </p:nvSpPr>
        <p:spPr>
          <a:xfrm>
            <a:off x="2910050" y="2381503"/>
            <a:ext cx="4045200" cy="78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La zone B/371</a:t>
            </a:r>
            <a:endParaRPr dirty="0"/>
          </a:p>
        </p:txBody>
      </p:sp>
      <p:sp>
        <p:nvSpPr>
          <p:cNvPr id="691" name="Google Shape;4993;p39"/>
          <p:cNvSpPr txBox="1">
            <a:spLocks noGrp="1"/>
          </p:cNvSpPr>
          <p:nvPr>
            <p:ph type="subTitle" idx="1"/>
          </p:nvPr>
        </p:nvSpPr>
        <p:spPr>
          <a:xfrm>
            <a:off x="3537858" y="3172406"/>
            <a:ext cx="2739983"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Note sur les droits d’accès et d’utilisation</a:t>
            </a:r>
            <a:endParaRPr dirty="0"/>
          </a:p>
        </p:txBody>
      </p:sp>
      <p:sp>
        <p:nvSpPr>
          <p:cNvPr id="692" name="Google Shape;4994;p39"/>
          <p:cNvSpPr txBox="1">
            <a:spLocks noGrp="1"/>
          </p:cNvSpPr>
          <p:nvPr>
            <p:ph type="title" idx="2"/>
          </p:nvPr>
        </p:nvSpPr>
        <p:spPr>
          <a:xfrm>
            <a:off x="4276700" y="1670488"/>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04.</a:t>
            </a:r>
            <a:endParaRPr dirty="0"/>
          </a:p>
        </p:txBody>
      </p:sp>
      <p:grpSp>
        <p:nvGrpSpPr>
          <p:cNvPr id="89" name="Google Shape;6031;p52"/>
          <p:cNvGrpSpPr/>
          <p:nvPr/>
        </p:nvGrpSpPr>
        <p:grpSpPr>
          <a:xfrm>
            <a:off x="1087745" y="3379257"/>
            <a:ext cx="2608578" cy="1412045"/>
            <a:chOff x="4651150" y="4066825"/>
            <a:chExt cx="1454300" cy="787225"/>
          </a:xfrm>
        </p:grpSpPr>
        <p:sp>
          <p:nvSpPr>
            <p:cNvPr id="90" name="Google Shape;6032;p52"/>
            <p:cNvSpPr/>
            <p:nvPr/>
          </p:nvSpPr>
          <p:spPr>
            <a:xfrm>
              <a:off x="4698150" y="4764450"/>
              <a:ext cx="1050150" cy="89500"/>
            </a:xfrm>
            <a:custGeom>
              <a:avLst/>
              <a:gdLst/>
              <a:ahLst/>
              <a:cxnLst/>
              <a:rect l="l" t="t" r="r" b="b"/>
              <a:pathLst>
                <a:path w="42006" h="3580" extrusionOk="0">
                  <a:moveTo>
                    <a:pt x="1" y="1"/>
                  </a:moveTo>
                  <a:cubicBezTo>
                    <a:pt x="1" y="1"/>
                    <a:pt x="1153" y="1905"/>
                    <a:pt x="1805" y="2056"/>
                  </a:cubicBezTo>
                  <a:cubicBezTo>
                    <a:pt x="6326" y="3037"/>
                    <a:pt x="14062" y="3580"/>
                    <a:pt x="21697" y="3580"/>
                  </a:cubicBezTo>
                  <a:cubicBezTo>
                    <a:pt x="28875" y="3580"/>
                    <a:pt x="35962" y="3100"/>
                    <a:pt x="40201" y="2056"/>
                  </a:cubicBezTo>
                  <a:cubicBezTo>
                    <a:pt x="40853" y="1880"/>
                    <a:pt x="42006" y="1"/>
                    <a:pt x="420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6033;p52"/>
            <p:cNvSpPr/>
            <p:nvPr/>
          </p:nvSpPr>
          <p:spPr>
            <a:xfrm>
              <a:off x="4651150" y="4680500"/>
              <a:ext cx="1144775" cy="145375"/>
            </a:xfrm>
            <a:custGeom>
              <a:avLst/>
              <a:gdLst/>
              <a:ahLst/>
              <a:cxnLst/>
              <a:rect l="l" t="t" r="r" b="b"/>
              <a:pathLst>
                <a:path w="45791" h="5815" extrusionOk="0">
                  <a:moveTo>
                    <a:pt x="22883" y="0"/>
                  </a:moveTo>
                  <a:cubicBezTo>
                    <a:pt x="10251" y="0"/>
                    <a:pt x="1" y="1303"/>
                    <a:pt x="1" y="2907"/>
                  </a:cubicBezTo>
                  <a:cubicBezTo>
                    <a:pt x="1" y="4512"/>
                    <a:pt x="10251" y="5815"/>
                    <a:pt x="22883" y="5815"/>
                  </a:cubicBezTo>
                  <a:cubicBezTo>
                    <a:pt x="35540" y="5815"/>
                    <a:pt x="45791" y="4512"/>
                    <a:pt x="45791" y="2907"/>
                  </a:cubicBezTo>
                  <a:cubicBezTo>
                    <a:pt x="45791" y="1303"/>
                    <a:pt x="35540" y="0"/>
                    <a:pt x="22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6034;p52"/>
            <p:cNvSpPr/>
            <p:nvPr/>
          </p:nvSpPr>
          <p:spPr>
            <a:xfrm>
              <a:off x="5652100" y="4185125"/>
              <a:ext cx="313000" cy="245400"/>
            </a:xfrm>
            <a:custGeom>
              <a:avLst/>
              <a:gdLst/>
              <a:ahLst/>
              <a:cxnLst/>
              <a:rect l="l" t="t" r="r" b="b"/>
              <a:pathLst>
                <a:path w="12520" h="9816" extrusionOk="0">
                  <a:moveTo>
                    <a:pt x="8973" y="1"/>
                  </a:moveTo>
                  <a:cubicBezTo>
                    <a:pt x="8367" y="1"/>
                    <a:pt x="7752" y="201"/>
                    <a:pt x="7256" y="617"/>
                  </a:cubicBezTo>
                  <a:cubicBezTo>
                    <a:pt x="6529" y="1219"/>
                    <a:pt x="5402" y="2572"/>
                    <a:pt x="6755" y="4953"/>
                  </a:cubicBezTo>
                  <a:cubicBezTo>
                    <a:pt x="3948" y="6532"/>
                    <a:pt x="2444" y="6732"/>
                    <a:pt x="63" y="7735"/>
                  </a:cubicBezTo>
                  <a:cubicBezTo>
                    <a:pt x="63" y="7735"/>
                    <a:pt x="62" y="7735"/>
                    <a:pt x="62" y="7735"/>
                  </a:cubicBezTo>
                  <a:cubicBezTo>
                    <a:pt x="1" y="7735"/>
                    <a:pt x="1041" y="9740"/>
                    <a:pt x="1041" y="9815"/>
                  </a:cubicBezTo>
                  <a:cubicBezTo>
                    <a:pt x="3121" y="9088"/>
                    <a:pt x="5928" y="8462"/>
                    <a:pt x="7958" y="7635"/>
                  </a:cubicBezTo>
                  <a:cubicBezTo>
                    <a:pt x="8259" y="8211"/>
                    <a:pt x="8760" y="8662"/>
                    <a:pt x="9387" y="8888"/>
                  </a:cubicBezTo>
                  <a:cubicBezTo>
                    <a:pt x="9632" y="8970"/>
                    <a:pt x="9890" y="9009"/>
                    <a:pt x="10147" y="9009"/>
                  </a:cubicBezTo>
                  <a:cubicBezTo>
                    <a:pt x="10758" y="9009"/>
                    <a:pt x="11362" y="8785"/>
                    <a:pt x="11768" y="8362"/>
                  </a:cubicBezTo>
                  <a:cubicBezTo>
                    <a:pt x="12344" y="7760"/>
                    <a:pt x="12519" y="6808"/>
                    <a:pt x="12118" y="6031"/>
                  </a:cubicBezTo>
                  <a:cubicBezTo>
                    <a:pt x="11818" y="5429"/>
                    <a:pt x="11216" y="4978"/>
                    <a:pt x="10540" y="4853"/>
                  </a:cubicBezTo>
                  <a:cubicBezTo>
                    <a:pt x="10590" y="4803"/>
                    <a:pt x="10640" y="4727"/>
                    <a:pt x="10690" y="4677"/>
                  </a:cubicBezTo>
                  <a:cubicBezTo>
                    <a:pt x="11316" y="3925"/>
                    <a:pt x="11667" y="2898"/>
                    <a:pt x="11442" y="1920"/>
                  </a:cubicBezTo>
                  <a:cubicBezTo>
                    <a:pt x="11166" y="672"/>
                    <a:pt x="10083" y="1"/>
                    <a:pt x="8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6035;p52"/>
            <p:cNvSpPr/>
            <p:nvPr/>
          </p:nvSpPr>
          <p:spPr>
            <a:xfrm>
              <a:off x="5090375" y="4304100"/>
              <a:ext cx="693650" cy="390300"/>
            </a:xfrm>
            <a:custGeom>
              <a:avLst/>
              <a:gdLst/>
              <a:ahLst/>
              <a:cxnLst/>
              <a:rect l="l" t="t" r="r" b="b"/>
              <a:pathLst>
                <a:path w="27746" h="15612" extrusionOk="0">
                  <a:moveTo>
                    <a:pt x="25120" y="0"/>
                  </a:moveTo>
                  <a:cubicBezTo>
                    <a:pt x="24841" y="0"/>
                    <a:pt x="24554" y="103"/>
                    <a:pt x="24312" y="269"/>
                  </a:cubicBezTo>
                  <a:cubicBezTo>
                    <a:pt x="23936" y="520"/>
                    <a:pt x="23660" y="921"/>
                    <a:pt x="23409" y="1297"/>
                  </a:cubicBezTo>
                  <a:cubicBezTo>
                    <a:pt x="23284" y="1472"/>
                    <a:pt x="23159" y="1623"/>
                    <a:pt x="23034" y="1798"/>
                  </a:cubicBezTo>
                  <a:cubicBezTo>
                    <a:pt x="22040" y="2140"/>
                    <a:pt x="20988" y="2268"/>
                    <a:pt x="19919" y="2268"/>
                  </a:cubicBezTo>
                  <a:cubicBezTo>
                    <a:pt x="18560" y="2268"/>
                    <a:pt x="17173" y="2061"/>
                    <a:pt x="15841" y="1823"/>
                  </a:cubicBezTo>
                  <a:cubicBezTo>
                    <a:pt x="14076" y="1515"/>
                    <a:pt x="12258" y="1155"/>
                    <a:pt x="10477" y="1155"/>
                  </a:cubicBezTo>
                  <a:cubicBezTo>
                    <a:pt x="9501" y="1155"/>
                    <a:pt x="8535" y="1263"/>
                    <a:pt x="7595" y="1547"/>
                  </a:cubicBezTo>
                  <a:cubicBezTo>
                    <a:pt x="3334" y="2800"/>
                    <a:pt x="1" y="8440"/>
                    <a:pt x="2833" y="12475"/>
                  </a:cubicBezTo>
                  <a:cubicBezTo>
                    <a:pt x="4351" y="14671"/>
                    <a:pt x="6802" y="15611"/>
                    <a:pt x="9340" y="15611"/>
                  </a:cubicBezTo>
                  <a:cubicBezTo>
                    <a:pt x="12334" y="15611"/>
                    <a:pt x="15449" y="14302"/>
                    <a:pt x="17294" y="12199"/>
                  </a:cubicBezTo>
                  <a:cubicBezTo>
                    <a:pt x="19324" y="9893"/>
                    <a:pt x="21003" y="6911"/>
                    <a:pt x="23886" y="5758"/>
                  </a:cubicBezTo>
                  <a:cubicBezTo>
                    <a:pt x="23936" y="5783"/>
                    <a:pt x="24011" y="5808"/>
                    <a:pt x="24086" y="5833"/>
                  </a:cubicBezTo>
                  <a:cubicBezTo>
                    <a:pt x="24562" y="5983"/>
                    <a:pt x="25039" y="6209"/>
                    <a:pt x="25540" y="6284"/>
                  </a:cubicBezTo>
                  <a:cubicBezTo>
                    <a:pt x="25703" y="6315"/>
                    <a:pt x="25868" y="6332"/>
                    <a:pt x="26031" y="6332"/>
                  </a:cubicBezTo>
                  <a:cubicBezTo>
                    <a:pt x="26395" y="6332"/>
                    <a:pt x="26749" y="6249"/>
                    <a:pt x="27044" y="6059"/>
                  </a:cubicBezTo>
                  <a:cubicBezTo>
                    <a:pt x="27470" y="5783"/>
                    <a:pt x="27745" y="5232"/>
                    <a:pt x="27545" y="4730"/>
                  </a:cubicBezTo>
                  <a:cubicBezTo>
                    <a:pt x="27420" y="4379"/>
                    <a:pt x="27094" y="4154"/>
                    <a:pt x="26743" y="4029"/>
                  </a:cubicBezTo>
                  <a:cubicBezTo>
                    <a:pt x="26668" y="4004"/>
                    <a:pt x="26592" y="3978"/>
                    <a:pt x="26517" y="3953"/>
                  </a:cubicBezTo>
                  <a:cubicBezTo>
                    <a:pt x="26542" y="3953"/>
                    <a:pt x="26542" y="3953"/>
                    <a:pt x="26567" y="3928"/>
                  </a:cubicBezTo>
                  <a:cubicBezTo>
                    <a:pt x="26943" y="3803"/>
                    <a:pt x="27319" y="3527"/>
                    <a:pt x="27495" y="3151"/>
                  </a:cubicBezTo>
                  <a:cubicBezTo>
                    <a:pt x="27670" y="2800"/>
                    <a:pt x="27645" y="2299"/>
                    <a:pt x="27369" y="1998"/>
                  </a:cubicBezTo>
                  <a:cubicBezTo>
                    <a:pt x="27180" y="1809"/>
                    <a:pt x="26920" y="1720"/>
                    <a:pt x="26652" y="1720"/>
                  </a:cubicBezTo>
                  <a:cubicBezTo>
                    <a:pt x="26565" y="1720"/>
                    <a:pt x="26478" y="1729"/>
                    <a:pt x="26392" y="1748"/>
                  </a:cubicBezTo>
                  <a:cubicBezTo>
                    <a:pt x="26191" y="1773"/>
                    <a:pt x="26016" y="1823"/>
                    <a:pt x="25841" y="1898"/>
                  </a:cubicBezTo>
                  <a:cubicBezTo>
                    <a:pt x="25891" y="1823"/>
                    <a:pt x="25941" y="1723"/>
                    <a:pt x="25991" y="1623"/>
                  </a:cubicBezTo>
                  <a:cubicBezTo>
                    <a:pt x="26191" y="1121"/>
                    <a:pt x="26091" y="445"/>
                    <a:pt x="25640" y="144"/>
                  </a:cubicBezTo>
                  <a:cubicBezTo>
                    <a:pt x="25481" y="44"/>
                    <a:pt x="25302" y="0"/>
                    <a:pt x="25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6036;p52"/>
            <p:cNvSpPr/>
            <p:nvPr/>
          </p:nvSpPr>
          <p:spPr>
            <a:xfrm>
              <a:off x="4677475" y="4066825"/>
              <a:ext cx="1136000" cy="730000"/>
            </a:xfrm>
            <a:custGeom>
              <a:avLst/>
              <a:gdLst/>
              <a:ahLst/>
              <a:cxnLst/>
              <a:rect l="l" t="t" r="r" b="b"/>
              <a:pathLst>
                <a:path w="45440" h="29200" extrusionOk="0">
                  <a:moveTo>
                    <a:pt x="20331" y="1"/>
                  </a:moveTo>
                  <a:cubicBezTo>
                    <a:pt x="20096" y="1"/>
                    <a:pt x="19860" y="4"/>
                    <a:pt x="19625" y="11"/>
                  </a:cubicBezTo>
                  <a:cubicBezTo>
                    <a:pt x="16868" y="86"/>
                    <a:pt x="14061" y="637"/>
                    <a:pt x="11655" y="2216"/>
                  </a:cubicBezTo>
                  <a:cubicBezTo>
                    <a:pt x="9073" y="3895"/>
                    <a:pt x="7068" y="6652"/>
                    <a:pt x="5740" y="9785"/>
                  </a:cubicBezTo>
                  <a:cubicBezTo>
                    <a:pt x="4562" y="12617"/>
                    <a:pt x="3910" y="15725"/>
                    <a:pt x="3635" y="18883"/>
                  </a:cubicBezTo>
                  <a:cubicBezTo>
                    <a:pt x="2757" y="19384"/>
                    <a:pt x="1930" y="19986"/>
                    <a:pt x="1254" y="20813"/>
                  </a:cubicBezTo>
                  <a:cubicBezTo>
                    <a:pt x="878" y="21289"/>
                    <a:pt x="577" y="21865"/>
                    <a:pt x="376" y="22492"/>
                  </a:cubicBezTo>
                  <a:cubicBezTo>
                    <a:pt x="51" y="23495"/>
                    <a:pt x="0" y="24597"/>
                    <a:pt x="427" y="25550"/>
                  </a:cubicBezTo>
                  <a:cubicBezTo>
                    <a:pt x="1203" y="27304"/>
                    <a:pt x="3083" y="27780"/>
                    <a:pt x="4737" y="27981"/>
                  </a:cubicBezTo>
                  <a:cubicBezTo>
                    <a:pt x="11178" y="28858"/>
                    <a:pt x="17670" y="29008"/>
                    <a:pt x="24161" y="29134"/>
                  </a:cubicBezTo>
                  <a:cubicBezTo>
                    <a:pt x="25509" y="29168"/>
                    <a:pt x="26862" y="29200"/>
                    <a:pt x="28212" y="29200"/>
                  </a:cubicBezTo>
                  <a:cubicBezTo>
                    <a:pt x="31858" y="29200"/>
                    <a:pt x="35494" y="28966"/>
                    <a:pt x="39023" y="27906"/>
                  </a:cubicBezTo>
                  <a:cubicBezTo>
                    <a:pt x="40577" y="27454"/>
                    <a:pt x="42131" y="26828"/>
                    <a:pt x="43359" y="25625"/>
                  </a:cubicBezTo>
                  <a:cubicBezTo>
                    <a:pt x="44562" y="24422"/>
                    <a:pt x="45439" y="22542"/>
                    <a:pt x="45264" y="20662"/>
                  </a:cubicBezTo>
                  <a:cubicBezTo>
                    <a:pt x="45214" y="20236"/>
                    <a:pt x="45113" y="19810"/>
                    <a:pt x="44963" y="19409"/>
                  </a:cubicBezTo>
                  <a:cubicBezTo>
                    <a:pt x="44763" y="18908"/>
                    <a:pt x="44462" y="18457"/>
                    <a:pt x="44136" y="18106"/>
                  </a:cubicBezTo>
                  <a:cubicBezTo>
                    <a:pt x="42357" y="12542"/>
                    <a:pt x="38923" y="7780"/>
                    <a:pt x="34662" y="4672"/>
                  </a:cubicBezTo>
                  <a:cubicBezTo>
                    <a:pt x="30401" y="1536"/>
                    <a:pt x="25361" y="1"/>
                    <a:pt x="20331"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6037;p52"/>
            <p:cNvSpPr/>
            <p:nvPr/>
          </p:nvSpPr>
          <p:spPr>
            <a:xfrm>
              <a:off x="4843525" y="4331875"/>
              <a:ext cx="40750" cy="42150"/>
            </a:xfrm>
            <a:custGeom>
              <a:avLst/>
              <a:gdLst/>
              <a:ahLst/>
              <a:cxnLst/>
              <a:rect l="l" t="t" r="r" b="b"/>
              <a:pathLst>
                <a:path w="1630" h="1686" extrusionOk="0">
                  <a:moveTo>
                    <a:pt x="831" y="0"/>
                  </a:moveTo>
                  <a:cubicBezTo>
                    <a:pt x="588" y="0"/>
                    <a:pt x="347" y="109"/>
                    <a:pt x="226" y="336"/>
                  </a:cubicBezTo>
                  <a:cubicBezTo>
                    <a:pt x="150" y="486"/>
                    <a:pt x="75" y="612"/>
                    <a:pt x="25" y="762"/>
                  </a:cubicBezTo>
                  <a:cubicBezTo>
                    <a:pt x="0" y="913"/>
                    <a:pt x="0" y="1038"/>
                    <a:pt x="25" y="1188"/>
                  </a:cubicBezTo>
                  <a:cubicBezTo>
                    <a:pt x="47" y="1446"/>
                    <a:pt x="252" y="1685"/>
                    <a:pt x="516" y="1685"/>
                  </a:cubicBezTo>
                  <a:cubicBezTo>
                    <a:pt x="560" y="1685"/>
                    <a:pt x="605" y="1679"/>
                    <a:pt x="652" y="1664"/>
                  </a:cubicBezTo>
                  <a:cubicBezTo>
                    <a:pt x="777" y="1614"/>
                    <a:pt x="927" y="1589"/>
                    <a:pt x="1053" y="1489"/>
                  </a:cubicBezTo>
                  <a:cubicBezTo>
                    <a:pt x="1178" y="1389"/>
                    <a:pt x="1253" y="1288"/>
                    <a:pt x="1328" y="1188"/>
                  </a:cubicBezTo>
                  <a:cubicBezTo>
                    <a:pt x="1604" y="862"/>
                    <a:pt x="1629" y="411"/>
                    <a:pt x="1278" y="136"/>
                  </a:cubicBezTo>
                  <a:cubicBezTo>
                    <a:pt x="1150" y="47"/>
                    <a:pt x="990" y="0"/>
                    <a:pt x="8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6038;p52"/>
            <p:cNvSpPr/>
            <p:nvPr/>
          </p:nvSpPr>
          <p:spPr>
            <a:xfrm>
              <a:off x="4808425" y="4387650"/>
              <a:ext cx="48900" cy="54975"/>
            </a:xfrm>
            <a:custGeom>
              <a:avLst/>
              <a:gdLst/>
              <a:ahLst/>
              <a:cxnLst/>
              <a:rect l="l" t="t" r="r" b="b"/>
              <a:pathLst>
                <a:path w="1956" h="2199" extrusionOk="0">
                  <a:moveTo>
                    <a:pt x="997" y="1"/>
                  </a:moveTo>
                  <a:cubicBezTo>
                    <a:pt x="851" y="1"/>
                    <a:pt x="692" y="34"/>
                    <a:pt x="577" y="110"/>
                  </a:cubicBezTo>
                  <a:cubicBezTo>
                    <a:pt x="452" y="210"/>
                    <a:pt x="351" y="261"/>
                    <a:pt x="276" y="386"/>
                  </a:cubicBezTo>
                  <a:cubicBezTo>
                    <a:pt x="201" y="486"/>
                    <a:pt x="126" y="611"/>
                    <a:pt x="101" y="737"/>
                  </a:cubicBezTo>
                  <a:cubicBezTo>
                    <a:pt x="76" y="812"/>
                    <a:pt x="76" y="887"/>
                    <a:pt x="51" y="962"/>
                  </a:cubicBezTo>
                  <a:cubicBezTo>
                    <a:pt x="1" y="1138"/>
                    <a:pt x="1" y="1313"/>
                    <a:pt x="51" y="1489"/>
                  </a:cubicBezTo>
                  <a:cubicBezTo>
                    <a:pt x="76" y="1564"/>
                    <a:pt x="126" y="1639"/>
                    <a:pt x="151" y="1714"/>
                  </a:cubicBezTo>
                  <a:cubicBezTo>
                    <a:pt x="301" y="1990"/>
                    <a:pt x="577" y="2140"/>
                    <a:pt x="853" y="2190"/>
                  </a:cubicBezTo>
                  <a:cubicBezTo>
                    <a:pt x="895" y="2196"/>
                    <a:pt x="937" y="2199"/>
                    <a:pt x="978" y="2199"/>
                  </a:cubicBezTo>
                  <a:cubicBezTo>
                    <a:pt x="1500" y="2199"/>
                    <a:pt x="1932" y="1772"/>
                    <a:pt x="1955" y="1238"/>
                  </a:cubicBezTo>
                  <a:cubicBezTo>
                    <a:pt x="1955" y="1163"/>
                    <a:pt x="1955" y="1063"/>
                    <a:pt x="1955" y="987"/>
                  </a:cubicBezTo>
                  <a:cubicBezTo>
                    <a:pt x="1930" y="712"/>
                    <a:pt x="1855" y="486"/>
                    <a:pt x="1655" y="261"/>
                  </a:cubicBezTo>
                  <a:cubicBezTo>
                    <a:pt x="1529" y="110"/>
                    <a:pt x="1329" y="35"/>
                    <a:pt x="1128" y="10"/>
                  </a:cubicBezTo>
                  <a:cubicBezTo>
                    <a:pt x="1087" y="4"/>
                    <a:pt x="1043" y="1"/>
                    <a:pt x="99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6039;p52"/>
            <p:cNvSpPr/>
            <p:nvPr/>
          </p:nvSpPr>
          <p:spPr>
            <a:xfrm>
              <a:off x="4873600" y="4381625"/>
              <a:ext cx="39500" cy="35725"/>
            </a:xfrm>
            <a:custGeom>
              <a:avLst/>
              <a:gdLst/>
              <a:ahLst/>
              <a:cxnLst/>
              <a:rect l="l" t="t" r="r" b="b"/>
              <a:pathLst>
                <a:path w="1580" h="1429" extrusionOk="0">
                  <a:moveTo>
                    <a:pt x="896" y="0"/>
                  </a:moveTo>
                  <a:cubicBezTo>
                    <a:pt x="771" y="0"/>
                    <a:pt x="643" y="34"/>
                    <a:pt x="526" y="100"/>
                  </a:cubicBezTo>
                  <a:cubicBezTo>
                    <a:pt x="501" y="126"/>
                    <a:pt x="451" y="151"/>
                    <a:pt x="426" y="176"/>
                  </a:cubicBezTo>
                  <a:cubicBezTo>
                    <a:pt x="376" y="201"/>
                    <a:pt x="326" y="251"/>
                    <a:pt x="276" y="276"/>
                  </a:cubicBezTo>
                  <a:cubicBezTo>
                    <a:pt x="176" y="376"/>
                    <a:pt x="150" y="426"/>
                    <a:pt x="125" y="527"/>
                  </a:cubicBezTo>
                  <a:cubicBezTo>
                    <a:pt x="100" y="577"/>
                    <a:pt x="75" y="627"/>
                    <a:pt x="50" y="702"/>
                  </a:cubicBezTo>
                  <a:cubicBezTo>
                    <a:pt x="0" y="877"/>
                    <a:pt x="50" y="1053"/>
                    <a:pt x="150" y="1203"/>
                  </a:cubicBezTo>
                  <a:cubicBezTo>
                    <a:pt x="276" y="1354"/>
                    <a:pt x="426" y="1404"/>
                    <a:pt x="627" y="1429"/>
                  </a:cubicBezTo>
                  <a:cubicBezTo>
                    <a:pt x="777" y="1429"/>
                    <a:pt x="952" y="1429"/>
                    <a:pt x="1103" y="1329"/>
                  </a:cubicBezTo>
                  <a:cubicBezTo>
                    <a:pt x="1153" y="1304"/>
                    <a:pt x="1178" y="1278"/>
                    <a:pt x="1203" y="1253"/>
                  </a:cubicBezTo>
                  <a:cubicBezTo>
                    <a:pt x="1253" y="1228"/>
                    <a:pt x="1303" y="1178"/>
                    <a:pt x="1353" y="1128"/>
                  </a:cubicBezTo>
                  <a:cubicBezTo>
                    <a:pt x="1429" y="1078"/>
                    <a:pt x="1529" y="928"/>
                    <a:pt x="1529" y="827"/>
                  </a:cubicBezTo>
                  <a:cubicBezTo>
                    <a:pt x="1554" y="652"/>
                    <a:pt x="1579" y="476"/>
                    <a:pt x="1479" y="326"/>
                  </a:cubicBezTo>
                  <a:cubicBezTo>
                    <a:pt x="1379" y="176"/>
                    <a:pt x="1253" y="50"/>
                    <a:pt x="1078" y="25"/>
                  </a:cubicBezTo>
                  <a:cubicBezTo>
                    <a:pt x="1019" y="9"/>
                    <a:pt x="958" y="0"/>
                    <a:pt x="89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6040;p52"/>
            <p:cNvSpPr/>
            <p:nvPr/>
          </p:nvSpPr>
          <p:spPr>
            <a:xfrm>
              <a:off x="4751600" y="4579250"/>
              <a:ext cx="51200" cy="46825"/>
            </a:xfrm>
            <a:custGeom>
              <a:avLst/>
              <a:gdLst/>
              <a:ahLst/>
              <a:cxnLst/>
              <a:rect l="l" t="t" r="r" b="b"/>
              <a:pathLst>
                <a:path w="2048" h="1873" extrusionOk="0">
                  <a:moveTo>
                    <a:pt x="1039" y="0"/>
                  </a:moveTo>
                  <a:cubicBezTo>
                    <a:pt x="822" y="0"/>
                    <a:pt x="607" y="81"/>
                    <a:pt x="444" y="266"/>
                  </a:cubicBezTo>
                  <a:cubicBezTo>
                    <a:pt x="319" y="416"/>
                    <a:pt x="168" y="541"/>
                    <a:pt x="118" y="767"/>
                  </a:cubicBezTo>
                  <a:cubicBezTo>
                    <a:pt x="102" y="815"/>
                    <a:pt x="66" y="914"/>
                    <a:pt x="68" y="914"/>
                  </a:cubicBezTo>
                  <a:cubicBezTo>
                    <a:pt x="68" y="914"/>
                    <a:pt x="73" y="902"/>
                    <a:pt x="86" y="872"/>
                  </a:cubicBezTo>
                  <a:lnTo>
                    <a:pt x="86" y="872"/>
                  </a:lnTo>
                  <a:cubicBezTo>
                    <a:pt x="30" y="1021"/>
                    <a:pt x="0" y="1170"/>
                    <a:pt x="43" y="1318"/>
                  </a:cubicBezTo>
                  <a:cubicBezTo>
                    <a:pt x="93" y="1469"/>
                    <a:pt x="193" y="1644"/>
                    <a:pt x="369" y="1719"/>
                  </a:cubicBezTo>
                  <a:cubicBezTo>
                    <a:pt x="575" y="1809"/>
                    <a:pt x="780" y="1873"/>
                    <a:pt x="983" y="1873"/>
                  </a:cubicBezTo>
                  <a:cubicBezTo>
                    <a:pt x="1175" y="1873"/>
                    <a:pt x="1364" y="1816"/>
                    <a:pt x="1547" y="1669"/>
                  </a:cubicBezTo>
                  <a:cubicBezTo>
                    <a:pt x="1672" y="1594"/>
                    <a:pt x="1772" y="1469"/>
                    <a:pt x="1847" y="1343"/>
                  </a:cubicBezTo>
                  <a:cubicBezTo>
                    <a:pt x="1898" y="1268"/>
                    <a:pt x="1923" y="1193"/>
                    <a:pt x="1948" y="1143"/>
                  </a:cubicBezTo>
                  <a:cubicBezTo>
                    <a:pt x="2048" y="867"/>
                    <a:pt x="1948" y="566"/>
                    <a:pt x="1797" y="366"/>
                  </a:cubicBezTo>
                  <a:cubicBezTo>
                    <a:pt x="1613" y="139"/>
                    <a:pt x="1323" y="0"/>
                    <a:pt x="103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6041;p52"/>
            <p:cNvSpPr/>
            <p:nvPr/>
          </p:nvSpPr>
          <p:spPr>
            <a:xfrm>
              <a:off x="5324725" y="4248150"/>
              <a:ext cx="57675" cy="44400"/>
            </a:xfrm>
            <a:custGeom>
              <a:avLst/>
              <a:gdLst/>
              <a:ahLst/>
              <a:cxnLst/>
              <a:rect l="l" t="t" r="r" b="b"/>
              <a:pathLst>
                <a:path w="2307" h="1776" extrusionOk="0">
                  <a:moveTo>
                    <a:pt x="1379" y="1"/>
                  </a:moveTo>
                  <a:cubicBezTo>
                    <a:pt x="1253" y="1"/>
                    <a:pt x="1103" y="26"/>
                    <a:pt x="978" y="51"/>
                  </a:cubicBezTo>
                  <a:cubicBezTo>
                    <a:pt x="752" y="76"/>
                    <a:pt x="577" y="151"/>
                    <a:pt x="401" y="252"/>
                  </a:cubicBezTo>
                  <a:cubicBezTo>
                    <a:pt x="50" y="477"/>
                    <a:pt x="0" y="953"/>
                    <a:pt x="276" y="1254"/>
                  </a:cubicBezTo>
                  <a:cubicBezTo>
                    <a:pt x="426" y="1429"/>
                    <a:pt x="552" y="1530"/>
                    <a:pt x="777" y="1605"/>
                  </a:cubicBezTo>
                  <a:cubicBezTo>
                    <a:pt x="878" y="1655"/>
                    <a:pt x="1003" y="1730"/>
                    <a:pt x="1128" y="1755"/>
                  </a:cubicBezTo>
                  <a:cubicBezTo>
                    <a:pt x="1199" y="1769"/>
                    <a:pt x="1270" y="1776"/>
                    <a:pt x="1339" y="1776"/>
                  </a:cubicBezTo>
                  <a:cubicBezTo>
                    <a:pt x="1782" y="1776"/>
                    <a:pt x="2166" y="1502"/>
                    <a:pt x="2231" y="1003"/>
                  </a:cubicBezTo>
                  <a:cubicBezTo>
                    <a:pt x="2306" y="452"/>
                    <a:pt x="1905" y="51"/>
                    <a:pt x="137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6042;p52"/>
            <p:cNvSpPr/>
            <p:nvPr/>
          </p:nvSpPr>
          <p:spPr>
            <a:xfrm>
              <a:off x="5262700" y="4202375"/>
              <a:ext cx="45750" cy="35650"/>
            </a:xfrm>
            <a:custGeom>
              <a:avLst/>
              <a:gdLst/>
              <a:ahLst/>
              <a:cxnLst/>
              <a:rect l="l" t="t" r="r" b="b"/>
              <a:pathLst>
                <a:path w="1830" h="1426" extrusionOk="0">
                  <a:moveTo>
                    <a:pt x="559" y="0"/>
                  </a:moveTo>
                  <a:cubicBezTo>
                    <a:pt x="323" y="0"/>
                    <a:pt x="97" y="191"/>
                    <a:pt x="50" y="403"/>
                  </a:cubicBezTo>
                  <a:cubicBezTo>
                    <a:pt x="0" y="679"/>
                    <a:pt x="100" y="905"/>
                    <a:pt x="301" y="1055"/>
                  </a:cubicBezTo>
                  <a:cubicBezTo>
                    <a:pt x="376" y="1105"/>
                    <a:pt x="451" y="1155"/>
                    <a:pt x="526" y="1205"/>
                  </a:cubicBezTo>
                  <a:cubicBezTo>
                    <a:pt x="652" y="1306"/>
                    <a:pt x="752" y="1356"/>
                    <a:pt x="902" y="1406"/>
                  </a:cubicBezTo>
                  <a:cubicBezTo>
                    <a:pt x="944" y="1420"/>
                    <a:pt x="992" y="1426"/>
                    <a:pt x="1043" y="1426"/>
                  </a:cubicBezTo>
                  <a:cubicBezTo>
                    <a:pt x="1173" y="1426"/>
                    <a:pt x="1320" y="1385"/>
                    <a:pt x="1429" y="1331"/>
                  </a:cubicBezTo>
                  <a:cubicBezTo>
                    <a:pt x="1579" y="1255"/>
                    <a:pt x="1704" y="1080"/>
                    <a:pt x="1754" y="930"/>
                  </a:cubicBezTo>
                  <a:cubicBezTo>
                    <a:pt x="1830" y="529"/>
                    <a:pt x="1629" y="203"/>
                    <a:pt x="1253" y="77"/>
                  </a:cubicBezTo>
                  <a:cubicBezTo>
                    <a:pt x="1053" y="2"/>
                    <a:pt x="802" y="27"/>
                    <a:pt x="602" y="2"/>
                  </a:cubicBezTo>
                  <a:cubicBezTo>
                    <a:pt x="587" y="1"/>
                    <a:pt x="573" y="0"/>
                    <a:pt x="559"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6043;p52"/>
            <p:cNvSpPr/>
            <p:nvPr/>
          </p:nvSpPr>
          <p:spPr>
            <a:xfrm>
              <a:off x="5071575" y="4287500"/>
              <a:ext cx="59550" cy="47900"/>
            </a:xfrm>
            <a:custGeom>
              <a:avLst/>
              <a:gdLst/>
              <a:ahLst/>
              <a:cxnLst/>
              <a:rect l="l" t="t" r="r" b="b"/>
              <a:pathLst>
                <a:path w="2382" h="1916" extrusionOk="0">
                  <a:moveTo>
                    <a:pt x="1345" y="1"/>
                  </a:moveTo>
                  <a:cubicBezTo>
                    <a:pt x="1156" y="1"/>
                    <a:pt x="923" y="66"/>
                    <a:pt x="728" y="131"/>
                  </a:cubicBezTo>
                  <a:cubicBezTo>
                    <a:pt x="452" y="206"/>
                    <a:pt x="252" y="407"/>
                    <a:pt x="126" y="657"/>
                  </a:cubicBezTo>
                  <a:cubicBezTo>
                    <a:pt x="1" y="833"/>
                    <a:pt x="1" y="1084"/>
                    <a:pt x="126" y="1284"/>
                  </a:cubicBezTo>
                  <a:cubicBezTo>
                    <a:pt x="252" y="1535"/>
                    <a:pt x="452" y="1710"/>
                    <a:pt x="728" y="1785"/>
                  </a:cubicBezTo>
                  <a:cubicBezTo>
                    <a:pt x="923" y="1850"/>
                    <a:pt x="1156" y="1916"/>
                    <a:pt x="1345" y="1916"/>
                  </a:cubicBezTo>
                  <a:cubicBezTo>
                    <a:pt x="1374" y="1916"/>
                    <a:pt x="1403" y="1914"/>
                    <a:pt x="1430" y="1911"/>
                  </a:cubicBezTo>
                  <a:cubicBezTo>
                    <a:pt x="1705" y="1860"/>
                    <a:pt x="1906" y="1810"/>
                    <a:pt x="2106" y="1635"/>
                  </a:cubicBezTo>
                  <a:cubicBezTo>
                    <a:pt x="2257" y="1459"/>
                    <a:pt x="2382" y="1184"/>
                    <a:pt x="2382" y="958"/>
                  </a:cubicBezTo>
                  <a:cubicBezTo>
                    <a:pt x="2357" y="708"/>
                    <a:pt x="2282" y="457"/>
                    <a:pt x="2106" y="282"/>
                  </a:cubicBezTo>
                  <a:cubicBezTo>
                    <a:pt x="1906" y="106"/>
                    <a:pt x="1705" y="56"/>
                    <a:pt x="1430" y="6"/>
                  </a:cubicBezTo>
                  <a:cubicBezTo>
                    <a:pt x="1403" y="2"/>
                    <a:pt x="1374" y="1"/>
                    <a:pt x="134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6044;p52"/>
            <p:cNvSpPr/>
            <p:nvPr/>
          </p:nvSpPr>
          <p:spPr>
            <a:xfrm>
              <a:off x="5544650" y="4334675"/>
              <a:ext cx="63300" cy="49600"/>
            </a:xfrm>
            <a:custGeom>
              <a:avLst/>
              <a:gdLst/>
              <a:ahLst/>
              <a:cxnLst/>
              <a:rect l="l" t="t" r="r" b="b"/>
              <a:pathLst>
                <a:path w="2532" h="1984" extrusionOk="0">
                  <a:moveTo>
                    <a:pt x="1075" y="0"/>
                  </a:moveTo>
                  <a:cubicBezTo>
                    <a:pt x="872" y="0"/>
                    <a:pt x="686" y="44"/>
                    <a:pt x="477" y="149"/>
                  </a:cubicBezTo>
                  <a:cubicBezTo>
                    <a:pt x="126" y="349"/>
                    <a:pt x="0" y="851"/>
                    <a:pt x="201" y="1227"/>
                  </a:cubicBezTo>
                  <a:cubicBezTo>
                    <a:pt x="376" y="1502"/>
                    <a:pt x="577" y="1653"/>
                    <a:pt x="878" y="1753"/>
                  </a:cubicBezTo>
                  <a:cubicBezTo>
                    <a:pt x="1003" y="1828"/>
                    <a:pt x="1153" y="1878"/>
                    <a:pt x="1304" y="1953"/>
                  </a:cubicBezTo>
                  <a:cubicBezTo>
                    <a:pt x="1360" y="1975"/>
                    <a:pt x="1429" y="1984"/>
                    <a:pt x="1504" y="1984"/>
                  </a:cubicBezTo>
                  <a:cubicBezTo>
                    <a:pt x="1691" y="1984"/>
                    <a:pt x="1912" y="1925"/>
                    <a:pt x="2055" y="1853"/>
                  </a:cubicBezTo>
                  <a:cubicBezTo>
                    <a:pt x="2256" y="1728"/>
                    <a:pt x="2431" y="1502"/>
                    <a:pt x="2482" y="1277"/>
                  </a:cubicBezTo>
                  <a:cubicBezTo>
                    <a:pt x="2532" y="1026"/>
                    <a:pt x="2532" y="750"/>
                    <a:pt x="2381" y="525"/>
                  </a:cubicBezTo>
                  <a:cubicBezTo>
                    <a:pt x="2256" y="324"/>
                    <a:pt x="2055" y="124"/>
                    <a:pt x="1805" y="74"/>
                  </a:cubicBezTo>
                  <a:cubicBezTo>
                    <a:pt x="1654" y="74"/>
                    <a:pt x="1504" y="49"/>
                    <a:pt x="1354" y="24"/>
                  </a:cubicBezTo>
                  <a:cubicBezTo>
                    <a:pt x="1255" y="8"/>
                    <a:pt x="1163" y="0"/>
                    <a:pt x="107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6045;p52"/>
            <p:cNvSpPr/>
            <p:nvPr/>
          </p:nvSpPr>
          <p:spPr>
            <a:xfrm>
              <a:off x="5765825" y="4301625"/>
              <a:ext cx="339625" cy="266100"/>
            </a:xfrm>
            <a:custGeom>
              <a:avLst/>
              <a:gdLst/>
              <a:ahLst/>
              <a:cxnLst/>
              <a:rect l="l" t="t" r="r" b="b"/>
              <a:pathLst>
                <a:path w="13585" h="10644" extrusionOk="0">
                  <a:moveTo>
                    <a:pt x="9738" y="0"/>
                  </a:moveTo>
                  <a:cubicBezTo>
                    <a:pt x="9079" y="0"/>
                    <a:pt x="8410" y="217"/>
                    <a:pt x="7870" y="669"/>
                  </a:cubicBezTo>
                  <a:cubicBezTo>
                    <a:pt x="7068" y="1321"/>
                    <a:pt x="5865" y="2774"/>
                    <a:pt x="7344" y="5356"/>
                  </a:cubicBezTo>
                  <a:cubicBezTo>
                    <a:pt x="4286" y="7060"/>
                    <a:pt x="2657" y="7285"/>
                    <a:pt x="76" y="8363"/>
                  </a:cubicBezTo>
                  <a:cubicBezTo>
                    <a:pt x="1" y="8363"/>
                    <a:pt x="1128" y="10569"/>
                    <a:pt x="1153" y="10644"/>
                  </a:cubicBezTo>
                  <a:cubicBezTo>
                    <a:pt x="3384" y="9867"/>
                    <a:pt x="6442" y="9165"/>
                    <a:pt x="8622" y="8288"/>
                  </a:cubicBezTo>
                  <a:cubicBezTo>
                    <a:pt x="8948" y="8890"/>
                    <a:pt x="9524" y="9391"/>
                    <a:pt x="10176" y="9616"/>
                  </a:cubicBezTo>
                  <a:cubicBezTo>
                    <a:pt x="10452" y="9716"/>
                    <a:pt x="10745" y="9764"/>
                    <a:pt x="11036" y="9764"/>
                  </a:cubicBezTo>
                  <a:cubicBezTo>
                    <a:pt x="11696" y="9764"/>
                    <a:pt x="12348" y="9517"/>
                    <a:pt x="12783" y="9065"/>
                  </a:cubicBezTo>
                  <a:cubicBezTo>
                    <a:pt x="13409" y="8413"/>
                    <a:pt x="13585" y="7361"/>
                    <a:pt x="13158" y="6534"/>
                  </a:cubicBezTo>
                  <a:cubicBezTo>
                    <a:pt x="12833" y="5882"/>
                    <a:pt x="12156" y="5381"/>
                    <a:pt x="11429" y="5255"/>
                  </a:cubicBezTo>
                  <a:cubicBezTo>
                    <a:pt x="11479" y="5180"/>
                    <a:pt x="11554" y="5130"/>
                    <a:pt x="11605" y="5080"/>
                  </a:cubicBezTo>
                  <a:cubicBezTo>
                    <a:pt x="12281" y="4253"/>
                    <a:pt x="12657" y="3150"/>
                    <a:pt x="12432" y="2072"/>
                  </a:cubicBezTo>
                  <a:cubicBezTo>
                    <a:pt x="12124" y="727"/>
                    <a:pt x="10946" y="0"/>
                    <a:pt x="9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6046;p52"/>
            <p:cNvSpPr/>
            <p:nvPr/>
          </p:nvSpPr>
          <p:spPr>
            <a:xfrm>
              <a:off x="5199400" y="4430400"/>
              <a:ext cx="709300" cy="423650"/>
            </a:xfrm>
            <a:custGeom>
              <a:avLst/>
              <a:gdLst/>
              <a:ahLst/>
              <a:cxnLst/>
              <a:rect l="l" t="t" r="r" b="b"/>
              <a:pathLst>
                <a:path w="28372" h="16946" extrusionOk="0">
                  <a:moveTo>
                    <a:pt x="25539" y="0"/>
                  </a:moveTo>
                  <a:cubicBezTo>
                    <a:pt x="25237" y="0"/>
                    <a:pt x="24922" y="112"/>
                    <a:pt x="24663" y="280"/>
                  </a:cubicBezTo>
                  <a:cubicBezTo>
                    <a:pt x="24262" y="556"/>
                    <a:pt x="23961" y="1007"/>
                    <a:pt x="23685" y="1408"/>
                  </a:cubicBezTo>
                  <a:cubicBezTo>
                    <a:pt x="23560" y="1583"/>
                    <a:pt x="23409" y="1784"/>
                    <a:pt x="23284" y="1959"/>
                  </a:cubicBezTo>
                  <a:cubicBezTo>
                    <a:pt x="22192" y="2327"/>
                    <a:pt x="21035" y="2467"/>
                    <a:pt x="19861" y="2467"/>
                  </a:cubicBezTo>
                  <a:cubicBezTo>
                    <a:pt x="18393" y="2467"/>
                    <a:pt x="16898" y="2249"/>
                    <a:pt x="15464" y="1984"/>
                  </a:cubicBezTo>
                  <a:cubicBezTo>
                    <a:pt x="13524" y="1642"/>
                    <a:pt x="11542" y="1246"/>
                    <a:pt x="9600" y="1246"/>
                  </a:cubicBezTo>
                  <a:cubicBezTo>
                    <a:pt x="8556" y="1246"/>
                    <a:pt x="7524" y="1360"/>
                    <a:pt x="6517" y="1658"/>
                  </a:cubicBezTo>
                  <a:cubicBezTo>
                    <a:pt x="2983" y="2736"/>
                    <a:pt x="1" y="6596"/>
                    <a:pt x="226" y="10305"/>
                  </a:cubicBezTo>
                  <a:cubicBezTo>
                    <a:pt x="302" y="11433"/>
                    <a:pt x="627" y="12536"/>
                    <a:pt x="1354" y="13538"/>
                  </a:cubicBezTo>
                  <a:cubicBezTo>
                    <a:pt x="3012" y="15921"/>
                    <a:pt x="5680" y="16945"/>
                    <a:pt x="8440" y="16945"/>
                  </a:cubicBezTo>
                  <a:cubicBezTo>
                    <a:pt x="11688" y="16945"/>
                    <a:pt x="15063" y="15527"/>
                    <a:pt x="17069" y="13237"/>
                  </a:cubicBezTo>
                  <a:cubicBezTo>
                    <a:pt x="19249" y="10731"/>
                    <a:pt x="21079" y="7498"/>
                    <a:pt x="24186" y="6245"/>
                  </a:cubicBezTo>
                  <a:cubicBezTo>
                    <a:pt x="24262" y="6270"/>
                    <a:pt x="24337" y="6295"/>
                    <a:pt x="24412" y="6320"/>
                  </a:cubicBezTo>
                  <a:cubicBezTo>
                    <a:pt x="24938" y="6495"/>
                    <a:pt x="25465" y="6721"/>
                    <a:pt x="26016" y="6821"/>
                  </a:cubicBezTo>
                  <a:cubicBezTo>
                    <a:pt x="26196" y="6854"/>
                    <a:pt x="26378" y="6873"/>
                    <a:pt x="26558" y="6873"/>
                  </a:cubicBezTo>
                  <a:cubicBezTo>
                    <a:pt x="26932" y="6873"/>
                    <a:pt x="27299" y="6790"/>
                    <a:pt x="27620" y="6571"/>
                  </a:cubicBezTo>
                  <a:cubicBezTo>
                    <a:pt x="28096" y="6270"/>
                    <a:pt x="28372" y="5668"/>
                    <a:pt x="28171" y="5142"/>
                  </a:cubicBezTo>
                  <a:cubicBezTo>
                    <a:pt x="28046" y="4766"/>
                    <a:pt x="27695" y="4490"/>
                    <a:pt x="27294" y="4365"/>
                  </a:cubicBezTo>
                  <a:cubicBezTo>
                    <a:pt x="27219" y="4340"/>
                    <a:pt x="27144" y="4315"/>
                    <a:pt x="27044" y="4290"/>
                  </a:cubicBezTo>
                  <a:cubicBezTo>
                    <a:pt x="27069" y="4290"/>
                    <a:pt x="27094" y="4290"/>
                    <a:pt x="27119" y="4265"/>
                  </a:cubicBezTo>
                  <a:cubicBezTo>
                    <a:pt x="27520" y="4114"/>
                    <a:pt x="27921" y="3839"/>
                    <a:pt x="28121" y="3438"/>
                  </a:cubicBezTo>
                  <a:cubicBezTo>
                    <a:pt x="28272" y="3137"/>
                    <a:pt x="28272" y="2761"/>
                    <a:pt x="28146" y="2460"/>
                  </a:cubicBezTo>
                  <a:cubicBezTo>
                    <a:pt x="28096" y="2360"/>
                    <a:pt x="28046" y="2260"/>
                    <a:pt x="27971" y="2185"/>
                  </a:cubicBezTo>
                  <a:cubicBezTo>
                    <a:pt x="27747" y="1961"/>
                    <a:pt x="27441" y="1869"/>
                    <a:pt x="27133" y="1869"/>
                  </a:cubicBezTo>
                  <a:cubicBezTo>
                    <a:pt x="27061" y="1869"/>
                    <a:pt x="26989" y="1874"/>
                    <a:pt x="26918" y="1884"/>
                  </a:cubicBezTo>
                  <a:cubicBezTo>
                    <a:pt x="26693" y="1909"/>
                    <a:pt x="26517" y="1984"/>
                    <a:pt x="26317" y="2059"/>
                  </a:cubicBezTo>
                  <a:cubicBezTo>
                    <a:pt x="26367" y="1959"/>
                    <a:pt x="26442" y="1859"/>
                    <a:pt x="26467" y="1759"/>
                  </a:cubicBezTo>
                  <a:cubicBezTo>
                    <a:pt x="26693" y="1207"/>
                    <a:pt x="26592" y="480"/>
                    <a:pt x="26091" y="155"/>
                  </a:cubicBezTo>
                  <a:cubicBezTo>
                    <a:pt x="25924" y="47"/>
                    <a:pt x="25734" y="0"/>
                    <a:pt x="255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6047;p52"/>
            <p:cNvSpPr/>
            <p:nvPr/>
          </p:nvSpPr>
          <p:spPr>
            <a:xfrm>
              <a:off x="5330350" y="4667950"/>
              <a:ext cx="29475" cy="23225"/>
            </a:xfrm>
            <a:custGeom>
              <a:avLst/>
              <a:gdLst/>
              <a:ahLst/>
              <a:cxnLst/>
              <a:rect l="l" t="t" r="r" b="b"/>
              <a:pathLst>
                <a:path w="1179" h="929" extrusionOk="0">
                  <a:moveTo>
                    <a:pt x="502" y="1"/>
                  </a:moveTo>
                  <a:cubicBezTo>
                    <a:pt x="377" y="1"/>
                    <a:pt x="201" y="51"/>
                    <a:pt x="101" y="151"/>
                  </a:cubicBezTo>
                  <a:cubicBezTo>
                    <a:pt x="26" y="227"/>
                    <a:pt x="1" y="327"/>
                    <a:pt x="26" y="427"/>
                  </a:cubicBezTo>
                  <a:cubicBezTo>
                    <a:pt x="51" y="552"/>
                    <a:pt x="176" y="728"/>
                    <a:pt x="302" y="803"/>
                  </a:cubicBezTo>
                  <a:cubicBezTo>
                    <a:pt x="327" y="828"/>
                    <a:pt x="377" y="828"/>
                    <a:pt x="427" y="853"/>
                  </a:cubicBezTo>
                  <a:cubicBezTo>
                    <a:pt x="502" y="878"/>
                    <a:pt x="552" y="903"/>
                    <a:pt x="627" y="928"/>
                  </a:cubicBezTo>
                  <a:cubicBezTo>
                    <a:pt x="703" y="928"/>
                    <a:pt x="778" y="928"/>
                    <a:pt x="828" y="903"/>
                  </a:cubicBezTo>
                  <a:cubicBezTo>
                    <a:pt x="978" y="878"/>
                    <a:pt x="1104" y="753"/>
                    <a:pt x="1129" y="602"/>
                  </a:cubicBezTo>
                  <a:cubicBezTo>
                    <a:pt x="1179" y="452"/>
                    <a:pt x="1129" y="302"/>
                    <a:pt x="1028" y="201"/>
                  </a:cubicBezTo>
                  <a:cubicBezTo>
                    <a:pt x="928" y="76"/>
                    <a:pt x="678" y="1"/>
                    <a:pt x="502"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6048;p52"/>
            <p:cNvSpPr/>
            <p:nvPr/>
          </p:nvSpPr>
          <p:spPr>
            <a:xfrm>
              <a:off x="5342275" y="4615025"/>
              <a:ext cx="36975" cy="29425"/>
            </a:xfrm>
            <a:custGeom>
              <a:avLst/>
              <a:gdLst/>
              <a:ahLst/>
              <a:cxnLst/>
              <a:rect l="l" t="t" r="r" b="b"/>
              <a:pathLst>
                <a:path w="1479" h="1177" extrusionOk="0">
                  <a:moveTo>
                    <a:pt x="575" y="0"/>
                  </a:moveTo>
                  <a:cubicBezTo>
                    <a:pt x="371" y="0"/>
                    <a:pt x="184" y="101"/>
                    <a:pt x="100" y="288"/>
                  </a:cubicBezTo>
                  <a:cubicBezTo>
                    <a:pt x="0" y="539"/>
                    <a:pt x="100" y="790"/>
                    <a:pt x="301" y="940"/>
                  </a:cubicBezTo>
                  <a:cubicBezTo>
                    <a:pt x="401" y="990"/>
                    <a:pt x="476" y="1040"/>
                    <a:pt x="577" y="1090"/>
                  </a:cubicBezTo>
                  <a:cubicBezTo>
                    <a:pt x="659" y="1150"/>
                    <a:pt x="751" y="1177"/>
                    <a:pt x="842" y="1177"/>
                  </a:cubicBezTo>
                  <a:cubicBezTo>
                    <a:pt x="1055" y="1177"/>
                    <a:pt x="1266" y="1033"/>
                    <a:pt x="1353" y="840"/>
                  </a:cubicBezTo>
                  <a:cubicBezTo>
                    <a:pt x="1479" y="539"/>
                    <a:pt x="1328" y="163"/>
                    <a:pt x="1003" y="88"/>
                  </a:cubicBezTo>
                  <a:lnTo>
                    <a:pt x="702" y="13"/>
                  </a:lnTo>
                  <a:cubicBezTo>
                    <a:pt x="659" y="4"/>
                    <a:pt x="617" y="0"/>
                    <a:pt x="57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6049;p52"/>
            <p:cNvSpPr/>
            <p:nvPr/>
          </p:nvSpPr>
          <p:spPr>
            <a:xfrm>
              <a:off x="5379850" y="4648625"/>
              <a:ext cx="35125" cy="27875"/>
            </a:xfrm>
            <a:custGeom>
              <a:avLst/>
              <a:gdLst/>
              <a:ahLst/>
              <a:cxnLst/>
              <a:rect l="l" t="t" r="r" b="b"/>
              <a:pathLst>
                <a:path w="1405" h="1115" extrusionOk="0">
                  <a:moveTo>
                    <a:pt x="835" y="0"/>
                  </a:moveTo>
                  <a:cubicBezTo>
                    <a:pt x="784" y="0"/>
                    <a:pt x="731" y="7"/>
                    <a:pt x="678" y="22"/>
                  </a:cubicBezTo>
                  <a:cubicBezTo>
                    <a:pt x="502" y="72"/>
                    <a:pt x="327" y="223"/>
                    <a:pt x="176" y="323"/>
                  </a:cubicBezTo>
                  <a:cubicBezTo>
                    <a:pt x="26" y="448"/>
                    <a:pt x="1" y="749"/>
                    <a:pt x="101" y="899"/>
                  </a:cubicBezTo>
                  <a:cubicBezTo>
                    <a:pt x="201" y="1039"/>
                    <a:pt x="332" y="1115"/>
                    <a:pt x="496" y="1115"/>
                  </a:cubicBezTo>
                  <a:cubicBezTo>
                    <a:pt x="537" y="1115"/>
                    <a:pt x="581" y="1110"/>
                    <a:pt x="627" y="1100"/>
                  </a:cubicBezTo>
                  <a:cubicBezTo>
                    <a:pt x="778" y="1075"/>
                    <a:pt x="953" y="1050"/>
                    <a:pt x="1104" y="974"/>
                  </a:cubicBezTo>
                  <a:cubicBezTo>
                    <a:pt x="1304" y="824"/>
                    <a:pt x="1404" y="573"/>
                    <a:pt x="1304" y="323"/>
                  </a:cubicBezTo>
                  <a:cubicBezTo>
                    <a:pt x="1223" y="121"/>
                    <a:pt x="1045" y="0"/>
                    <a:pt x="83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6050;p52"/>
            <p:cNvSpPr/>
            <p:nvPr/>
          </p:nvSpPr>
          <p:spPr>
            <a:xfrm>
              <a:off x="5604800" y="4511700"/>
              <a:ext cx="29475" cy="23575"/>
            </a:xfrm>
            <a:custGeom>
              <a:avLst/>
              <a:gdLst/>
              <a:ahLst/>
              <a:cxnLst/>
              <a:rect l="l" t="t" r="r" b="b"/>
              <a:pathLst>
                <a:path w="1179" h="943" extrusionOk="0">
                  <a:moveTo>
                    <a:pt x="606" y="0"/>
                  </a:moveTo>
                  <a:cubicBezTo>
                    <a:pt x="521" y="0"/>
                    <a:pt x="443" y="24"/>
                    <a:pt x="351" y="60"/>
                  </a:cubicBezTo>
                  <a:cubicBezTo>
                    <a:pt x="301" y="85"/>
                    <a:pt x="251" y="111"/>
                    <a:pt x="226" y="136"/>
                  </a:cubicBezTo>
                  <a:cubicBezTo>
                    <a:pt x="25" y="261"/>
                    <a:pt x="0" y="537"/>
                    <a:pt x="151" y="687"/>
                  </a:cubicBezTo>
                  <a:cubicBezTo>
                    <a:pt x="201" y="712"/>
                    <a:pt x="226" y="762"/>
                    <a:pt x="276" y="787"/>
                  </a:cubicBezTo>
                  <a:cubicBezTo>
                    <a:pt x="401" y="913"/>
                    <a:pt x="527" y="913"/>
                    <a:pt x="702" y="938"/>
                  </a:cubicBezTo>
                  <a:cubicBezTo>
                    <a:pt x="716" y="941"/>
                    <a:pt x="730" y="943"/>
                    <a:pt x="745" y="943"/>
                  </a:cubicBezTo>
                  <a:cubicBezTo>
                    <a:pt x="841" y="943"/>
                    <a:pt x="963" y="877"/>
                    <a:pt x="1028" y="812"/>
                  </a:cubicBezTo>
                  <a:cubicBezTo>
                    <a:pt x="1103" y="737"/>
                    <a:pt x="1178" y="587"/>
                    <a:pt x="1153" y="487"/>
                  </a:cubicBezTo>
                  <a:cubicBezTo>
                    <a:pt x="1153" y="361"/>
                    <a:pt x="1128" y="236"/>
                    <a:pt x="1028" y="136"/>
                  </a:cubicBezTo>
                  <a:cubicBezTo>
                    <a:pt x="928" y="60"/>
                    <a:pt x="827" y="35"/>
                    <a:pt x="702" y="10"/>
                  </a:cubicBezTo>
                  <a:cubicBezTo>
                    <a:pt x="669" y="4"/>
                    <a:pt x="637" y="0"/>
                    <a:pt x="60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6051;p52"/>
            <p:cNvSpPr/>
            <p:nvPr/>
          </p:nvSpPr>
          <p:spPr>
            <a:xfrm>
              <a:off x="5566575" y="4552300"/>
              <a:ext cx="31975" cy="23950"/>
            </a:xfrm>
            <a:custGeom>
              <a:avLst/>
              <a:gdLst/>
              <a:ahLst/>
              <a:cxnLst/>
              <a:rect l="l" t="t" r="r" b="b"/>
              <a:pathLst>
                <a:path w="1279" h="958" extrusionOk="0">
                  <a:moveTo>
                    <a:pt x="795" y="1"/>
                  </a:moveTo>
                  <a:cubicBezTo>
                    <a:pt x="756" y="1"/>
                    <a:pt x="717" y="6"/>
                    <a:pt x="677" y="15"/>
                  </a:cubicBezTo>
                  <a:cubicBezTo>
                    <a:pt x="477" y="66"/>
                    <a:pt x="251" y="91"/>
                    <a:pt x="126" y="241"/>
                  </a:cubicBezTo>
                  <a:cubicBezTo>
                    <a:pt x="1" y="366"/>
                    <a:pt x="1" y="567"/>
                    <a:pt x="126" y="717"/>
                  </a:cubicBezTo>
                  <a:cubicBezTo>
                    <a:pt x="251" y="868"/>
                    <a:pt x="477" y="893"/>
                    <a:pt x="677" y="943"/>
                  </a:cubicBezTo>
                  <a:cubicBezTo>
                    <a:pt x="717" y="953"/>
                    <a:pt x="756" y="957"/>
                    <a:pt x="794" y="957"/>
                  </a:cubicBezTo>
                  <a:cubicBezTo>
                    <a:pt x="1051" y="957"/>
                    <a:pt x="1279" y="750"/>
                    <a:pt x="1279" y="467"/>
                  </a:cubicBezTo>
                  <a:cubicBezTo>
                    <a:pt x="1279" y="205"/>
                    <a:pt x="1052" y="1"/>
                    <a:pt x="795"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6052;p52"/>
            <p:cNvSpPr/>
            <p:nvPr/>
          </p:nvSpPr>
          <p:spPr>
            <a:xfrm>
              <a:off x="5528975" y="4647275"/>
              <a:ext cx="41375" cy="42025"/>
            </a:xfrm>
            <a:custGeom>
              <a:avLst/>
              <a:gdLst/>
              <a:ahLst/>
              <a:cxnLst/>
              <a:rect l="l" t="t" r="r" b="b"/>
              <a:pathLst>
                <a:path w="1655" h="1681" extrusionOk="0">
                  <a:moveTo>
                    <a:pt x="903" y="1"/>
                  </a:moveTo>
                  <a:cubicBezTo>
                    <a:pt x="703" y="26"/>
                    <a:pt x="477" y="76"/>
                    <a:pt x="352" y="226"/>
                  </a:cubicBezTo>
                  <a:cubicBezTo>
                    <a:pt x="226" y="402"/>
                    <a:pt x="101" y="552"/>
                    <a:pt x="51" y="753"/>
                  </a:cubicBezTo>
                  <a:cubicBezTo>
                    <a:pt x="51" y="878"/>
                    <a:pt x="1" y="1003"/>
                    <a:pt x="1" y="1154"/>
                  </a:cubicBezTo>
                  <a:cubicBezTo>
                    <a:pt x="1" y="1429"/>
                    <a:pt x="251" y="1680"/>
                    <a:pt x="527" y="1680"/>
                  </a:cubicBezTo>
                  <a:cubicBezTo>
                    <a:pt x="677" y="1680"/>
                    <a:pt x="803" y="1630"/>
                    <a:pt x="928" y="1630"/>
                  </a:cubicBezTo>
                  <a:cubicBezTo>
                    <a:pt x="1129" y="1580"/>
                    <a:pt x="1279" y="1455"/>
                    <a:pt x="1454" y="1304"/>
                  </a:cubicBezTo>
                  <a:cubicBezTo>
                    <a:pt x="1580" y="1204"/>
                    <a:pt x="1655" y="953"/>
                    <a:pt x="1655" y="778"/>
                  </a:cubicBezTo>
                  <a:cubicBezTo>
                    <a:pt x="1655" y="577"/>
                    <a:pt x="1580" y="377"/>
                    <a:pt x="1454" y="226"/>
                  </a:cubicBezTo>
                  <a:cubicBezTo>
                    <a:pt x="1304" y="101"/>
                    <a:pt x="1104" y="1"/>
                    <a:pt x="90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49"/>
          <p:cNvGrpSpPr/>
          <p:nvPr/>
        </p:nvGrpSpPr>
        <p:grpSpPr>
          <a:xfrm>
            <a:off x="3197624" y="3361053"/>
            <a:ext cx="412421" cy="1463453"/>
            <a:chOff x="1473825" y="696750"/>
            <a:chExt cx="666700" cy="2365750"/>
          </a:xfrm>
        </p:grpSpPr>
        <p:sp>
          <p:nvSpPr>
            <p:cNvPr id="5851" name="Google Shape;5851;p49"/>
            <p:cNvSpPr/>
            <p:nvPr/>
          </p:nvSpPr>
          <p:spPr>
            <a:xfrm>
              <a:off x="1473825" y="696750"/>
              <a:ext cx="666700" cy="2365750"/>
            </a:xfrm>
            <a:custGeom>
              <a:avLst/>
              <a:gdLst/>
              <a:ahLst/>
              <a:cxnLst/>
              <a:rect l="l" t="t" r="r" b="b"/>
              <a:pathLst>
                <a:path w="26668" h="94630" extrusionOk="0">
                  <a:moveTo>
                    <a:pt x="14812" y="1"/>
                  </a:moveTo>
                  <a:lnTo>
                    <a:pt x="7945" y="828"/>
                  </a:lnTo>
                  <a:lnTo>
                    <a:pt x="9725" y="17194"/>
                  </a:lnTo>
                  <a:cubicBezTo>
                    <a:pt x="11504" y="44086"/>
                    <a:pt x="1655" y="52758"/>
                    <a:pt x="827" y="62107"/>
                  </a:cubicBezTo>
                  <a:cubicBezTo>
                    <a:pt x="0" y="71480"/>
                    <a:pt x="2832" y="93285"/>
                    <a:pt x="2832" y="93285"/>
                  </a:cubicBezTo>
                  <a:cubicBezTo>
                    <a:pt x="6667" y="94290"/>
                    <a:pt x="10246" y="94629"/>
                    <a:pt x="13328" y="94629"/>
                  </a:cubicBezTo>
                  <a:cubicBezTo>
                    <a:pt x="19692" y="94629"/>
                    <a:pt x="23935" y="93184"/>
                    <a:pt x="23935" y="93184"/>
                  </a:cubicBezTo>
                  <a:cubicBezTo>
                    <a:pt x="23935" y="93184"/>
                    <a:pt x="26191" y="77295"/>
                    <a:pt x="26442" y="67696"/>
                  </a:cubicBezTo>
                  <a:cubicBezTo>
                    <a:pt x="26667" y="58071"/>
                    <a:pt x="21103" y="52633"/>
                    <a:pt x="17294" y="36267"/>
                  </a:cubicBezTo>
                  <a:cubicBezTo>
                    <a:pt x="13509" y="19901"/>
                    <a:pt x="14812" y="1"/>
                    <a:pt x="148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9"/>
            <p:cNvSpPr/>
            <p:nvPr/>
          </p:nvSpPr>
          <p:spPr>
            <a:xfrm>
              <a:off x="1672450" y="696750"/>
              <a:ext cx="209300" cy="780125"/>
            </a:xfrm>
            <a:custGeom>
              <a:avLst/>
              <a:gdLst/>
              <a:ahLst/>
              <a:cxnLst/>
              <a:rect l="l" t="t" r="r" b="b"/>
              <a:pathLst>
                <a:path w="8372" h="31205" extrusionOk="0">
                  <a:moveTo>
                    <a:pt x="6867" y="1"/>
                  </a:moveTo>
                  <a:lnTo>
                    <a:pt x="0" y="828"/>
                  </a:lnTo>
                  <a:lnTo>
                    <a:pt x="1780" y="17194"/>
                  </a:lnTo>
                  <a:cubicBezTo>
                    <a:pt x="2106" y="22332"/>
                    <a:pt x="2030" y="26793"/>
                    <a:pt x="1654" y="30728"/>
                  </a:cubicBezTo>
                  <a:cubicBezTo>
                    <a:pt x="2782" y="30853"/>
                    <a:pt x="6191" y="31179"/>
                    <a:pt x="8371" y="31204"/>
                  </a:cubicBezTo>
                  <a:cubicBezTo>
                    <a:pt x="5815" y="16091"/>
                    <a:pt x="6867" y="1"/>
                    <a:pt x="68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9"/>
            <p:cNvSpPr/>
            <p:nvPr/>
          </p:nvSpPr>
          <p:spPr>
            <a:xfrm>
              <a:off x="1654275" y="2083350"/>
              <a:ext cx="350275" cy="779750"/>
            </a:xfrm>
            <a:custGeom>
              <a:avLst/>
              <a:gdLst/>
              <a:ahLst/>
              <a:cxnLst/>
              <a:rect l="l" t="t" r="r" b="b"/>
              <a:pathLst>
                <a:path w="14011" h="31190" extrusionOk="0">
                  <a:moveTo>
                    <a:pt x="13760" y="1"/>
                  </a:moveTo>
                  <a:lnTo>
                    <a:pt x="0" y="477"/>
                  </a:lnTo>
                  <a:lnTo>
                    <a:pt x="251" y="30352"/>
                  </a:lnTo>
                  <a:cubicBezTo>
                    <a:pt x="759" y="30812"/>
                    <a:pt x="3874" y="31190"/>
                    <a:pt x="6984" y="31190"/>
                  </a:cubicBezTo>
                  <a:cubicBezTo>
                    <a:pt x="10316" y="31190"/>
                    <a:pt x="13643" y="30756"/>
                    <a:pt x="13760" y="29525"/>
                  </a:cubicBezTo>
                  <a:cubicBezTo>
                    <a:pt x="14011" y="27169"/>
                    <a:pt x="13760" y="1"/>
                    <a:pt x="13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9"/>
            <p:cNvSpPr/>
            <p:nvPr/>
          </p:nvSpPr>
          <p:spPr>
            <a:xfrm>
              <a:off x="1688100" y="902825"/>
              <a:ext cx="156725" cy="15150"/>
            </a:xfrm>
            <a:custGeom>
              <a:avLst/>
              <a:gdLst/>
              <a:ahLst/>
              <a:cxnLst/>
              <a:rect l="l" t="t" r="r" b="b"/>
              <a:pathLst>
                <a:path w="6269" h="606" extrusionOk="0">
                  <a:moveTo>
                    <a:pt x="6111" y="1"/>
                  </a:moveTo>
                  <a:cubicBezTo>
                    <a:pt x="6098" y="1"/>
                    <a:pt x="6083" y="2"/>
                    <a:pt x="6066" y="4"/>
                  </a:cubicBezTo>
                  <a:cubicBezTo>
                    <a:pt x="4186" y="279"/>
                    <a:pt x="2282" y="455"/>
                    <a:pt x="377" y="455"/>
                  </a:cubicBezTo>
                  <a:cubicBezTo>
                    <a:pt x="277" y="455"/>
                    <a:pt x="1" y="605"/>
                    <a:pt x="226" y="605"/>
                  </a:cubicBezTo>
                  <a:cubicBezTo>
                    <a:pt x="2156" y="605"/>
                    <a:pt x="4086" y="430"/>
                    <a:pt x="5991" y="154"/>
                  </a:cubicBezTo>
                  <a:cubicBezTo>
                    <a:pt x="6130" y="131"/>
                    <a:pt x="6269" y="1"/>
                    <a:pt x="6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9"/>
            <p:cNvSpPr/>
            <p:nvPr/>
          </p:nvSpPr>
          <p:spPr>
            <a:xfrm>
              <a:off x="1672450" y="696750"/>
              <a:ext cx="175450" cy="34200"/>
            </a:xfrm>
            <a:custGeom>
              <a:avLst/>
              <a:gdLst/>
              <a:ahLst/>
              <a:cxnLst/>
              <a:rect l="l" t="t" r="r" b="b"/>
              <a:pathLst>
                <a:path w="7018" h="1368" extrusionOk="0">
                  <a:moveTo>
                    <a:pt x="6867" y="1"/>
                  </a:moveTo>
                  <a:lnTo>
                    <a:pt x="0" y="828"/>
                  </a:lnTo>
                  <a:cubicBezTo>
                    <a:pt x="0" y="828"/>
                    <a:pt x="878" y="1368"/>
                    <a:pt x="2771" y="1368"/>
                  </a:cubicBezTo>
                  <a:cubicBezTo>
                    <a:pt x="3185" y="1368"/>
                    <a:pt x="3648" y="1342"/>
                    <a:pt x="4161" y="1279"/>
                  </a:cubicBezTo>
                  <a:cubicBezTo>
                    <a:pt x="7018" y="928"/>
                    <a:pt x="6868" y="1"/>
                    <a:pt x="6867"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49"/>
          <p:cNvGrpSpPr/>
          <p:nvPr/>
        </p:nvGrpSpPr>
        <p:grpSpPr>
          <a:xfrm>
            <a:off x="3711229" y="3897833"/>
            <a:ext cx="244645" cy="910189"/>
            <a:chOff x="2682475" y="382675"/>
            <a:chExt cx="371575" cy="1382425"/>
          </a:xfrm>
        </p:grpSpPr>
        <p:sp>
          <p:nvSpPr>
            <p:cNvPr id="5857" name="Google Shape;5857;p49"/>
            <p:cNvSpPr/>
            <p:nvPr/>
          </p:nvSpPr>
          <p:spPr>
            <a:xfrm>
              <a:off x="2682475" y="385000"/>
              <a:ext cx="371575" cy="717200"/>
            </a:xfrm>
            <a:custGeom>
              <a:avLst/>
              <a:gdLst/>
              <a:ahLst/>
              <a:cxnLst/>
              <a:rect l="l" t="t" r="r" b="b"/>
              <a:pathLst>
                <a:path w="14863" h="28688" extrusionOk="0">
                  <a:moveTo>
                    <a:pt x="5945" y="1"/>
                  </a:moveTo>
                  <a:cubicBezTo>
                    <a:pt x="4179" y="1"/>
                    <a:pt x="2505" y="99"/>
                    <a:pt x="953" y="265"/>
                  </a:cubicBezTo>
                  <a:cubicBezTo>
                    <a:pt x="702" y="2170"/>
                    <a:pt x="527" y="4200"/>
                    <a:pt x="452" y="6280"/>
                  </a:cubicBezTo>
                  <a:cubicBezTo>
                    <a:pt x="1" y="18511"/>
                    <a:pt x="2833" y="28536"/>
                    <a:pt x="6793" y="28687"/>
                  </a:cubicBezTo>
                  <a:cubicBezTo>
                    <a:pt x="6818" y="28687"/>
                    <a:pt x="6843" y="28688"/>
                    <a:pt x="6868" y="28688"/>
                  </a:cubicBezTo>
                  <a:cubicBezTo>
                    <a:pt x="10798" y="28688"/>
                    <a:pt x="14339" y="18960"/>
                    <a:pt x="14788" y="6807"/>
                  </a:cubicBezTo>
                  <a:cubicBezTo>
                    <a:pt x="14863" y="4727"/>
                    <a:pt x="14838" y="2696"/>
                    <a:pt x="14737" y="767"/>
                  </a:cubicBezTo>
                  <a:cubicBezTo>
                    <a:pt x="12657" y="391"/>
                    <a:pt x="10326" y="140"/>
                    <a:pt x="7870" y="40"/>
                  </a:cubicBezTo>
                  <a:cubicBezTo>
                    <a:pt x="7218" y="13"/>
                    <a:pt x="6576" y="1"/>
                    <a:pt x="5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9"/>
            <p:cNvSpPr/>
            <p:nvPr/>
          </p:nvSpPr>
          <p:spPr>
            <a:xfrm>
              <a:off x="2683100" y="385975"/>
              <a:ext cx="153525" cy="713075"/>
            </a:xfrm>
            <a:custGeom>
              <a:avLst/>
              <a:gdLst/>
              <a:ahLst/>
              <a:cxnLst/>
              <a:rect l="l" t="t" r="r" b="b"/>
              <a:pathLst>
                <a:path w="6141" h="28523" extrusionOk="0">
                  <a:moveTo>
                    <a:pt x="4161" y="1"/>
                  </a:moveTo>
                  <a:cubicBezTo>
                    <a:pt x="3033" y="26"/>
                    <a:pt x="1955" y="101"/>
                    <a:pt x="928" y="226"/>
                  </a:cubicBezTo>
                  <a:cubicBezTo>
                    <a:pt x="677" y="2131"/>
                    <a:pt x="502" y="4161"/>
                    <a:pt x="427" y="6241"/>
                  </a:cubicBezTo>
                  <a:cubicBezTo>
                    <a:pt x="1" y="17795"/>
                    <a:pt x="2532" y="27394"/>
                    <a:pt x="6141" y="28522"/>
                  </a:cubicBezTo>
                  <a:cubicBezTo>
                    <a:pt x="2682" y="26893"/>
                    <a:pt x="176" y="17670"/>
                    <a:pt x="752" y="6392"/>
                  </a:cubicBezTo>
                  <a:cubicBezTo>
                    <a:pt x="853" y="4362"/>
                    <a:pt x="1003" y="2758"/>
                    <a:pt x="1229" y="903"/>
                  </a:cubicBezTo>
                  <a:cubicBezTo>
                    <a:pt x="1254" y="828"/>
                    <a:pt x="1279" y="502"/>
                    <a:pt x="1354" y="427"/>
                  </a:cubicBezTo>
                  <a:cubicBezTo>
                    <a:pt x="1404" y="352"/>
                    <a:pt x="1955" y="302"/>
                    <a:pt x="2006" y="277"/>
                  </a:cubicBezTo>
                  <a:cubicBezTo>
                    <a:pt x="2858" y="201"/>
                    <a:pt x="3259" y="126"/>
                    <a:pt x="4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9"/>
            <p:cNvSpPr/>
            <p:nvPr/>
          </p:nvSpPr>
          <p:spPr>
            <a:xfrm>
              <a:off x="2769575" y="1031350"/>
              <a:ext cx="167300" cy="645400"/>
            </a:xfrm>
            <a:custGeom>
              <a:avLst/>
              <a:gdLst/>
              <a:ahLst/>
              <a:cxnLst/>
              <a:rect l="l" t="t" r="r" b="b"/>
              <a:pathLst>
                <a:path w="6692" h="25816" extrusionOk="0">
                  <a:moveTo>
                    <a:pt x="0" y="0"/>
                  </a:moveTo>
                  <a:cubicBezTo>
                    <a:pt x="46" y="84"/>
                    <a:pt x="92" y="167"/>
                    <a:pt x="138" y="247"/>
                  </a:cubicBezTo>
                  <a:lnTo>
                    <a:pt x="138" y="247"/>
                  </a:lnTo>
                  <a:cubicBezTo>
                    <a:pt x="51" y="83"/>
                    <a:pt x="0" y="1"/>
                    <a:pt x="0" y="0"/>
                  </a:cubicBezTo>
                  <a:close/>
                  <a:moveTo>
                    <a:pt x="138" y="247"/>
                  </a:moveTo>
                  <a:cubicBezTo>
                    <a:pt x="653" y="1220"/>
                    <a:pt x="2427" y="5048"/>
                    <a:pt x="2256" y="11354"/>
                  </a:cubicBezTo>
                  <a:cubicBezTo>
                    <a:pt x="2231" y="11955"/>
                    <a:pt x="2206" y="25264"/>
                    <a:pt x="2206" y="25815"/>
                  </a:cubicBezTo>
                  <a:lnTo>
                    <a:pt x="3684" y="25815"/>
                  </a:lnTo>
                  <a:cubicBezTo>
                    <a:pt x="3710" y="25314"/>
                    <a:pt x="3735" y="11955"/>
                    <a:pt x="3760" y="11404"/>
                  </a:cubicBezTo>
                  <a:cubicBezTo>
                    <a:pt x="4035" y="5138"/>
                    <a:pt x="6090" y="1479"/>
                    <a:pt x="6692" y="502"/>
                  </a:cubicBezTo>
                  <a:lnTo>
                    <a:pt x="6692" y="502"/>
                  </a:lnTo>
                  <a:cubicBezTo>
                    <a:pt x="5680" y="2008"/>
                    <a:pt x="4545" y="2833"/>
                    <a:pt x="3386" y="2833"/>
                  </a:cubicBezTo>
                  <a:cubicBezTo>
                    <a:pt x="3368" y="2833"/>
                    <a:pt x="3351" y="2833"/>
                    <a:pt x="3334" y="2833"/>
                  </a:cubicBezTo>
                  <a:cubicBezTo>
                    <a:pt x="2140" y="2785"/>
                    <a:pt x="1061" y="1851"/>
                    <a:pt x="138" y="2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9"/>
            <p:cNvSpPr/>
            <p:nvPr/>
          </p:nvSpPr>
          <p:spPr>
            <a:xfrm>
              <a:off x="2704400" y="431850"/>
              <a:ext cx="330225" cy="613975"/>
            </a:xfrm>
            <a:custGeom>
              <a:avLst/>
              <a:gdLst/>
              <a:ahLst/>
              <a:cxnLst/>
              <a:rect l="l" t="t" r="r" b="b"/>
              <a:pathLst>
                <a:path w="13209" h="24559" extrusionOk="0">
                  <a:moveTo>
                    <a:pt x="11348" y="0"/>
                  </a:moveTo>
                  <a:cubicBezTo>
                    <a:pt x="10944" y="0"/>
                    <a:pt x="10601" y="229"/>
                    <a:pt x="10527" y="472"/>
                  </a:cubicBezTo>
                  <a:cubicBezTo>
                    <a:pt x="10327" y="1048"/>
                    <a:pt x="12557" y="1950"/>
                    <a:pt x="11003" y="4657"/>
                  </a:cubicBezTo>
                  <a:cubicBezTo>
                    <a:pt x="9449" y="7339"/>
                    <a:pt x="2783" y="7740"/>
                    <a:pt x="1730" y="7940"/>
                  </a:cubicBezTo>
                  <a:cubicBezTo>
                    <a:pt x="677" y="8116"/>
                    <a:pt x="327" y="8843"/>
                    <a:pt x="327" y="8843"/>
                  </a:cubicBezTo>
                  <a:cubicBezTo>
                    <a:pt x="327" y="9043"/>
                    <a:pt x="301" y="9219"/>
                    <a:pt x="301" y="9394"/>
                  </a:cubicBezTo>
                  <a:cubicBezTo>
                    <a:pt x="301" y="9519"/>
                    <a:pt x="301" y="9620"/>
                    <a:pt x="301" y="9720"/>
                  </a:cubicBezTo>
                  <a:cubicBezTo>
                    <a:pt x="1" y="17790"/>
                    <a:pt x="2557" y="24432"/>
                    <a:pt x="6016" y="24557"/>
                  </a:cubicBezTo>
                  <a:cubicBezTo>
                    <a:pt x="6049" y="24558"/>
                    <a:pt x="6082" y="24559"/>
                    <a:pt x="6115" y="24559"/>
                  </a:cubicBezTo>
                  <a:cubicBezTo>
                    <a:pt x="9532" y="24559"/>
                    <a:pt x="12510" y="18164"/>
                    <a:pt x="12808" y="10196"/>
                  </a:cubicBezTo>
                  <a:cubicBezTo>
                    <a:pt x="12808" y="9945"/>
                    <a:pt x="12808" y="9695"/>
                    <a:pt x="12833" y="9444"/>
                  </a:cubicBezTo>
                  <a:cubicBezTo>
                    <a:pt x="12858" y="8417"/>
                    <a:pt x="13209" y="4331"/>
                    <a:pt x="12808" y="1875"/>
                  </a:cubicBezTo>
                  <a:cubicBezTo>
                    <a:pt x="12575" y="436"/>
                    <a:pt x="11905" y="0"/>
                    <a:pt x="11348"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9"/>
            <p:cNvSpPr/>
            <p:nvPr/>
          </p:nvSpPr>
          <p:spPr>
            <a:xfrm>
              <a:off x="3041500" y="402275"/>
              <a:ext cx="12550" cy="144125"/>
            </a:xfrm>
            <a:custGeom>
              <a:avLst/>
              <a:gdLst/>
              <a:ahLst/>
              <a:cxnLst/>
              <a:rect l="l" t="t" r="r" b="b"/>
              <a:pathLst>
                <a:path w="502" h="5765" extrusionOk="0">
                  <a:moveTo>
                    <a:pt x="0" y="0"/>
                  </a:moveTo>
                  <a:cubicBezTo>
                    <a:pt x="0" y="26"/>
                    <a:pt x="452" y="3584"/>
                    <a:pt x="427" y="5765"/>
                  </a:cubicBezTo>
                  <a:cubicBezTo>
                    <a:pt x="502" y="3810"/>
                    <a:pt x="477" y="1905"/>
                    <a:pt x="376" y="76"/>
                  </a:cubicBezTo>
                  <a:cubicBezTo>
                    <a:pt x="301" y="76"/>
                    <a:pt x="76" y="2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49"/>
            <p:cNvSpPr/>
            <p:nvPr/>
          </p:nvSpPr>
          <p:spPr>
            <a:xfrm>
              <a:off x="2689375" y="1674825"/>
              <a:ext cx="303900" cy="90275"/>
            </a:xfrm>
            <a:custGeom>
              <a:avLst/>
              <a:gdLst/>
              <a:ahLst/>
              <a:cxnLst/>
              <a:rect l="l" t="t" r="r" b="b"/>
              <a:pathLst>
                <a:path w="12156" h="3611" extrusionOk="0">
                  <a:moveTo>
                    <a:pt x="5013" y="1"/>
                  </a:moveTo>
                  <a:lnTo>
                    <a:pt x="0" y="3610"/>
                  </a:lnTo>
                  <a:lnTo>
                    <a:pt x="12156" y="3610"/>
                  </a:lnTo>
                  <a:lnTo>
                    <a:pt x="7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49"/>
            <p:cNvSpPr/>
            <p:nvPr/>
          </p:nvSpPr>
          <p:spPr>
            <a:xfrm>
              <a:off x="2711925" y="382675"/>
              <a:ext cx="339000" cy="24625"/>
            </a:xfrm>
            <a:custGeom>
              <a:avLst/>
              <a:gdLst/>
              <a:ahLst/>
              <a:cxnLst/>
              <a:rect l="l" t="t" r="r" b="b"/>
              <a:pathLst>
                <a:path w="13560" h="985" extrusionOk="0">
                  <a:moveTo>
                    <a:pt x="6733" y="0"/>
                  </a:moveTo>
                  <a:cubicBezTo>
                    <a:pt x="3293" y="0"/>
                    <a:pt x="51" y="333"/>
                    <a:pt x="51" y="333"/>
                  </a:cubicBezTo>
                  <a:lnTo>
                    <a:pt x="0" y="559"/>
                  </a:lnTo>
                  <a:lnTo>
                    <a:pt x="26" y="910"/>
                  </a:lnTo>
                  <a:cubicBezTo>
                    <a:pt x="2296" y="433"/>
                    <a:pt x="4509" y="272"/>
                    <a:pt x="6466" y="272"/>
                  </a:cubicBezTo>
                  <a:cubicBezTo>
                    <a:pt x="10579" y="272"/>
                    <a:pt x="13559" y="985"/>
                    <a:pt x="13559" y="985"/>
                  </a:cubicBezTo>
                  <a:lnTo>
                    <a:pt x="13559" y="860"/>
                  </a:lnTo>
                  <a:cubicBezTo>
                    <a:pt x="12049" y="191"/>
                    <a:pt x="9335" y="0"/>
                    <a:pt x="6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04287033"/>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818"/>
        <p:cNvGrpSpPr/>
        <p:nvPr/>
      </p:nvGrpSpPr>
      <p:grpSpPr>
        <a:xfrm>
          <a:off x="0" y="0"/>
          <a:ext cx="0" cy="0"/>
          <a:chOff x="0" y="0"/>
          <a:chExt cx="0" cy="0"/>
        </a:xfrm>
      </p:grpSpPr>
      <p:sp>
        <p:nvSpPr>
          <p:cNvPr id="3820" name="Google Shape;3820;p34"/>
          <p:cNvSpPr txBox="1">
            <a:spLocks noGrp="1"/>
          </p:cNvSpPr>
          <p:nvPr>
            <p:ph type="title"/>
          </p:nvPr>
        </p:nvSpPr>
        <p:spPr>
          <a:xfrm>
            <a:off x="6494756" y="1599403"/>
            <a:ext cx="2472963" cy="493901"/>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800" dirty="0"/>
              <a:t>HO HO HO!</a:t>
            </a:r>
            <a:endParaRPr sz="2800" dirty="0">
              <a:solidFill>
                <a:schemeClr val="accent2"/>
              </a:solidFill>
            </a:endParaRPr>
          </a:p>
        </p:txBody>
      </p:sp>
      <p:sp>
        <p:nvSpPr>
          <p:cNvPr id="3821" name="Google Shape;3821;p34"/>
          <p:cNvSpPr txBox="1">
            <a:spLocks noGrp="1"/>
          </p:cNvSpPr>
          <p:nvPr>
            <p:ph type="subTitle" idx="1"/>
          </p:nvPr>
        </p:nvSpPr>
        <p:spPr>
          <a:xfrm>
            <a:off x="785417" y="1858823"/>
            <a:ext cx="5740781" cy="2332779"/>
          </a:xfrm>
          <a:prstGeom prst="rect">
            <a:avLst/>
          </a:prstGeom>
        </p:spPr>
        <p:txBody>
          <a:bodyPr spcFirstLastPara="1" wrap="square" lIns="0" tIns="0" rIns="0" bIns="0" anchor="ctr" anchorCtr="0">
            <a:noAutofit/>
          </a:bodyPr>
          <a:lstStyle/>
          <a:p>
            <a:pPr marL="0" lvl="0" indent="0">
              <a:spcBef>
                <a:spcPct val="20000"/>
              </a:spcBef>
              <a:buClrTx/>
              <a:buSzTx/>
              <a:defRPr/>
            </a:pPr>
            <a:r>
              <a:rPr lang="fr-FR" b="1" kern="1200" dirty="0" smtClean="0">
                <a:solidFill>
                  <a:schemeClr val="tx1"/>
                </a:solidFill>
                <a:latin typeface="Calibri"/>
              </a:rPr>
              <a:t>Une note </a:t>
            </a:r>
            <a:r>
              <a:rPr lang="fr-FR" b="1" u="sng" kern="1200" dirty="0" smtClean="0">
                <a:solidFill>
                  <a:schemeClr val="tx1"/>
                </a:solidFill>
                <a:latin typeface="Calibri"/>
              </a:rPr>
              <a:t>répétable</a:t>
            </a:r>
            <a:r>
              <a:rPr lang="fr-FR" b="1" kern="1200" dirty="0" smtClean="0">
                <a:solidFill>
                  <a:schemeClr val="tx1"/>
                </a:solidFill>
                <a:latin typeface="Calibri"/>
              </a:rPr>
              <a:t> pour décrire les droits d’accès et d’utilisation</a:t>
            </a:r>
            <a:endParaRPr lang="fr-FR" sz="1800" b="1" kern="1200" dirty="0">
              <a:solidFill>
                <a:schemeClr val="tx1"/>
              </a:solidFill>
              <a:latin typeface="Calibri"/>
            </a:endParaRPr>
          </a:p>
          <a:p>
            <a:pPr marL="0" lvl="0" indent="0">
              <a:spcBef>
                <a:spcPct val="20000"/>
              </a:spcBef>
              <a:buClrTx/>
              <a:buSzTx/>
              <a:defRPr/>
            </a:pPr>
            <a:r>
              <a:rPr lang="fr-FR" kern="1200" dirty="0" smtClean="0">
                <a:solidFill>
                  <a:schemeClr val="bg2"/>
                </a:solidFill>
                <a:latin typeface="Calibri"/>
              </a:rPr>
              <a:t>Avec</a:t>
            </a:r>
            <a:r>
              <a:rPr lang="fr-FR" b="1" kern="1200" dirty="0" smtClean="0">
                <a:ln>
                  <a:solidFill>
                    <a:schemeClr val="accent1">
                      <a:lumMod val="75000"/>
                    </a:schemeClr>
                  </a:solidFill>
                </a:ln>
                <a:solidFill>
                  <a:schemeClr val="bg2"/>
                </a:solidFill>
                <a:latin typeface="Calibri"/>
              </a:rPr>
              <a:t> </a:t>
            </a:r>
            <a:r>
              <a:rPr lang="fr-FR" b="1" kern="1200" dirty="0">
                <a:ln>
                  <a:solidFill>
                    <a:schemeClr val="accent1">
                      <a:lumMod val="75000"/>
                    </a:schemeClr>
                  </a:solidFill>
                </a:ln>
                <a:solidFill>
                  <a:schemeClr val="accent1">
                    <a:lumMod val="75000"/>
                  </a:schemeClr>
                </a:solidFill>
                <a:latin typeface="Calibri"/>
              </a:rPr>
              <a:t>4</a:t>
            </a:r>
            <a:r>
              <a:rPr lang="fr-FR" b="1" kern="1200" dirty="0" smtClean="0">
                <a:ln>
                  <a:solidFill>
                    <a:schemeClr val="accent1">
                      <a:lumMod val="75000"/>
                    </a:schemeClr>
                  </a:solidFill>
                </a:ln>
                <a:solidFill>
                  <a:schemeClr val="accent1">
                    <a:lumMod val="75000"/>
                  </a:schemeClr>
                </a:solidFill>
                <a:latin typeface="Calibri"/>
              </a:rPr>
              <a:t> sous-zones</a:t>
            </a:r>
            <a:r>
              <a:rPr lang="fr-FR" b="1" kern="1200" dirty="0" smtClean="0">
                <a:solidFill>
                  <a:schemeClr val="accent1">
                    <a:lumMod val="75000"/>
                  </a:schemeClr>
                </a:solidFill>
                <a:latin typeface="Calibri"/>
              </a:rPr>
              <a:t> </a:t>
            </a:r>
            <a:r>
              <a:rPr lang="fr-FR" kern="1200" dirty="0" smtClean="0">
                <a:solidFill>
                  <a:schemeClr val="bg2"/>
                </a:solidFill>
                <a:latin typeface="Calibri"/>
              </a:rPr>
              <a:t>pour </a:t>
            </a:r>
            <a:r>
              <a:rPr lang="fr-FR" b="1" kern="1200" dirty="0" smtClean="0">
                <a:solidFill>
                  <a:schemeClr val="bg2"/>
                </a:solidFill>
                <a:latin typeface="Calibri"/>
              </a:rPr>
              <a:t>signaler</a:t>
            </a:r>
          </a:p>
          <a:p>
            <a:pPr marL="742950" lvl="1" indent="-285750" algn="just">
              <a:spcBef>
                <a:spcPct val="20000"/>
              </a:spcBef>
              <a:buClrTx/>
              <a:buSzTx/>
              <a:buFont typeface="Arial" panose="020B0604020202020204" pitchFamily="34" charset="0"/>
              <a:buChar char="•"/>
              <a:defRPr/>
            </a:pPr>
            <a:r>
              <a:rPr lang="fr-FR" b="1" kern="1200" dirty="0" smtClean="0">
                <a:solidFill>
                  <a:schemeClr val="accent1">
                    <a:lumMod val="75000"/>
                  </a:schemeClr>
                </a:solidFill>
                <a:latin typeface="Calibri"/>
              </a:rPr>
              <a:t>$a </a:t>
            </a:r>
            <a:r>
              <a:rPr lang="fr-FR" kern="1200" dirty="0" smtClean="0">
                <a:solidFill>
                  <a:schemeClr val="bg2"/>
                </a:solidFill>
                <a:latin typeface="Calibri"/>
              </a:rPr>
              <a:t>Les conditions d’accès et/ou d’utilisation/ reproduction ;</a:t>
            </a:r>
            <a:endParaRPr lang="fr-FR" b="1" kern="1200" dirty="0" smtClean="0">
              <a:solidFill>
                <a:schemeClr val="bg2"/>
              </a:solidFill>
              <a:latin typeface="Calibri"/>
            </a:endParaRPr>
          </a:p>
          <a:p>
            <a:pPr marL="742950" lvl="1" indent="-285750" algn="just">
              <a:spcBef>
                <a:spcPct val="20000"/>
              </a:spcBef>
              <a:buClrTx/>
              <a:buSzTx/>
              <a:buFont typeface="Arial" panose="020B0604020202020204" pitchFamily="34" charset="0"/>
              <a:buChar char="•"/>
              <a:defRPr/>
            </a:pPr>
            <a:r>
              <a:rPr lang="fr-FR" b="1" kern="1200" dirty="0" smtClean="0">
                <a:solidFill>
                  <a:schemeClr val="accent1">
                    <a:lumMod val="75000"/>
                  </a:schemeClr>
                </a:solidFill>
                <a:latin typeface="Calibri"/>
              </a:rPr>
              <a:t>$c </a:t>
            </a:r>
            <a:r>
              <a:rPr lang="fr-FR" kern="1200" dirty="0" smtClean="0">
                <a:solidFill>
                  <a:schemeClr val="bg2"/>
                </a:solidFill>
                <a:latin typeface="Calibri"/>
              </a:rPr>
              <a:t>La source indiquant ces conditions </a:t>
            </a:r>
            <a:r>
              <a:rPr lang="fr-FR" b="1" kern="1200" dirty="0" smtClean="0">
                <a:solidFill>
                  <a:schemeClr val="bg2"/>
                </a:solidFill>
                <a:latin typeface="Calibri"/>
              </a:rPr>
              <a:t>; </a:t>
            </a:r>
          </a:p>
          <a:p>
            <a:pPr marL="742950" lvl="1" indent="-285750">
              <a:spcBef>
                <a:spcPct val="20000"/>
              </a:spcBef>
              <a:buClrTx/>
              <a:buSzTx/>
              <a:buFont typeface="Arial" panose="020B0604020202020204" pitchFamily="34" charset="0"/>
              <a:buChar char="•"/>
              <a:defRPr/>
            </a:pPr>
            <a:r>
              <a:rPr lang="fr-FR" b="1" kern="1200" dirty="0" smtClean="0">
                <a:solidFill>
                  <a:schemeClr val="accent1">
                    <a:lumMod val="75000"/>
                  </a:schemeClr>
                </a:solidFill>
                <a:latin typeface="Calibri"/>
              </a:rPr>
              <a:t>$d </a:t>
            </a:r>
            <a:r>
              <a:rPr lang="fr-FR" kern="1200" dirty="0" smtClean="0">
                <a:solidFill>
                  <a:schemeClr val="bg2"/>
                </a:solidFill>
                <a:latin typeface="Calibri"/>
              </a:rPr>
              <a:t>Le cas échéant, </a:t>
            </a:r>
            <a:r>
              <a:rPr lang="fr-FR" kern="1200" dirty="0">
                <a:solidFill>
                  <a:schemeClr val="bg2"/>
                </a:solidFill>
                <a:latin typeface="Calibri"/>
              </a:rPr>
              <a:t>la catégorie d’utilisateurs </a:t>
            </a:r>
            <a:br>
              <a:rPr lang="fr-FR" kern="1200" dirty="0">
                <a:solidFill>
                  <a:schemeClr val="bg2"/>
                </a:solidFill>
                <a:latin typeface="Calibri"/>
              </a:rPr>
            </a:br>
            <a:r>
              <a:rPr lang="fr-FR" kern="1200" dirty="0">
                <a:solidFill>
                  <a:schemeClr val="bg2"/>
                </a:solidFill>
                <a:latin typeface="Calibri"/>
              </a:rPr>
              <a:t>non soumis aux conditions </a:t>
            </a:r>
            <a:r>
              <a:rPr lang="fr-FR" kern="1200" dirty="0" smtClean="0">
                <a:solidFill>
                  <a:schemeClr val="bg2"/>
                </a:solidFill>
                <a:latin typeface="Calibri"/>
              </a:rPr>
              <a:t>précisées ;</a:t>
            </a:r>
            <a:endParaRPr lang="fr-FR" kern="1200" dirty="0" smtClean="0">
              <a:solidFill>
                <a:schemeClr val="bg2"/>
              </a:solidFill>
              <a:latin typeface="Calibri"/>
            </a:endParaRPr>
          </a:p>
          <a:p>
            <a:pPr marL="742950" lvl="1" indent="-285750">
              <a:spcBef>
                <a:spcPct val="20000"/>
              </a:spcBef>
              <a:buClrTx/>
              <a:buSzTx/>
              <a:buFont typeface="Arial" panose="020B0604020202020204" pitchFamily="34" charset="0"/>
              <a:buChar char="•"/>
              <a:defRPr/>
            </a:pPr>
            <a:r>
              <a:rPr lang="fr-FR" b="1" kern="1200" dirty="0" smtClean="0">
                <a:solidFill>
                  <a:schemeClr val="accent1">
                    <a:lumMod val="75000"/>
                  </a:schemeClr>
                </a:solidFill>
                <a:latin typeface="Calibri"/>
              </a:rPr>
              <a:t>$</a:t>
            </a:r>
            <a:r>
              <a:rPr lang="fr-FR" b="1" kern="1200" dirty="0" smtClean="0">
                <a:solidFill>
                  <a:schemeClr val="accent1">
                    <a:lumMod val="75000"/>
                  </a:schemeClr>
                </a:solidFill>
                <a:latin typeface="Calibri"/>
              </a:rPr>
              <a:t>8 </a:t>
            </a:r>
            <a:r>
              <a:rPr lang="fr-FR" kern="1200" dirty="0" smtClean="0">
                <a:solidFill>
                  <a:schemeClr val="bg2"/>
                </a:solidFill>
                <a:latin typeface="Calibri"/>
              </a:rPr>
              <a:t>Le cas échéant, </a:t>
            </a:r>
            <a:r>
              <a:rPr lang="fr-FR" kern="1200" dirty="0">
                <a:solidFill>
                  <a:schemeClr val="bg2"/>
                </a:solidFill>
                <a:latin typeface="Calibri"/>
              </a:rPr>
              <a:t>la partie sur laquelle ces </a:t>
            </a:r>
            <a:r>
              <a:rPr lang="fr-FR" kern="1200">
                <a:solidFill>
                  <a:schemeClr val="bg2"/>
                </a:solidFill>
                <a:latin typeface="Calibri"/>
              </a:rPr>
              <a:t>conditions </a:t>
            </a:r>
            <a:r>
              <a:rPr lang="fr-FR" kern="1200" smtClean="0">
                <a:solidFill>
                  <a:schemeClr val="bg2"/>
                </a:solidFill>
                <a:latin typeface="Calibri"/>
              </a:rPr>
              <a:t>s’exercent.</a:t>
            </a:r>
            <a:endParaRPr lang="fr-FR" kern="1200" dirty="0">
              <a:solidFill>
                <a:schemeClr val="bg2"/>
              </a:solidFill>
              <a:latin typeface="Calibri"/>
            </a:endParaRPr>
          </a:p>
        </p:txBody>
      </p:sp>
      <p:grpSp>
        <p:nvGrpSpPr>
          <p:cNvPr id="3822" name="Google Shape;3822;p34"/>
          <p:cNvGrpSpPr/>
          <p:nvPr/>
        </p:nvGrpSpPr>
        <p:grpSpPr>
          <a:xfrm>
            <a:off x="6203058" y="2213722"/>
            <a:ext cx="2872788" cy="2835622"/>
            <a:chOff x="6290350" y="2338425"/>
            <a:chExt cx="2462530" cy="2430672"/>
          </a:xfrm>
        </p:grpSpPr>
        <p:sp>
          <p:nvSpPr>
            <p:cNvPr id="3823" name="Google Shape;3823;p34"/>
            <p:cNvSpPr/>
            <p:nvPr/>
          </p:nvSpPr>
          <p:spPr>
            <a:xfrm>
              <a:off x="6498652" y="4534392"/>
              <a:ext cx="1490226" cy="234705"/>
            </a:xfrm>
            <a:custGeom>
              <a:avLst/>
              <a:gdLst/>
              <a:ahLst/>
              <a:cxnLst/>
              <a:rect l="l" t="t" r="r" b="b"/>
              <a:pathLst>
                <a:path w="50452" h="7946" extrusionOk="0">
                  <a:moveTo>
                    <a:pt x="25213" y="1"/>
                  </a:moveTo>
                  <a:cubicBezTo>
                    <a:pt x="11303" y="1"/>
                    <a:pt x="0" y="1780"/>
                    <a:pt x="0" y="3961"/>
                  </a:cubicBezTo>
                  <a:cubicBezTo>
                    <a:pt x="0" y="6166"/>
                    <a:pt x="11303" y="7946"/>
                    <a:pt x="25213" y="7946"/>
                  </a:cubicBezTo>
                  <a:cubicBezTo>
                    <a:pt x="39148" y="7946"/>
                    <a:pt x="50451" y="6166"/>
                    <a:pt x="50451" y="3961"/>
                  </a:cubicBezTo>
                  <a:cubicBezTo>
                    <a:pt x="50451" y="1780"/>
                    <a:pt x="39148" y="1"/>
                    <a:pt x="25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4"/>
            <p:cNvSpPr/>
            <p:nvPr/>
          </p:nvSpPr>
          <p:spPr>
            <a:xfrm>
              <a:off x="6685184" y="3606340"/>
              <a:ext cx="1322955" cy="1078887"/>
            </a:xfrm>
            <a:custGeom>
              <a:avLst/>
              <a:gdLst/>
              <a:ahLst/>
              <a:cxnLst/>
              <a:rect l="l" t="t" r="r" b="b"/>
              <a:pathLst>
                <a:path w="44789" h="36526" extrusionOk="0">
                  <a:moveTo>
                    <a:pt x="35938" y="1"/>
                  </a:moveTo>
                  <a:cubicBezTo>
                    <a:pt x="26936" y="1"/>
                    <a:pt x="7996" y="12999"/>
                    <a:pt x="7996" y="12999"/>
                  </a:cubicBezTo>
                  <a:lnTo>
                    <a:pt x="4863" y="32573"/>
                  </a:lnTo>
                  <a:cubicBezTo>
                    <a:pt x="4863" y="32573"/>
                    <a:pt x="1" y="32623"/>
                    <a:pt x="226" y="33249"/>
                  </a:cubicBezTo>
                  <a:cubicBezTo>
                    <a:pt x="452" y="33876"/>
                    <a:pt x="9074" y="35706"/>
                    <a:pt x="9074" y="35706"/>
                  </a:cubicBezTo>
                  <a:lnTo>
                    <a:pt x="18598" y="18989"/>
                  </a:lnTo>
                  <a:lnTo>
                    <a:pt x="24537" y="18212"/>
                  </a:lnTo>
                  <a:lnTo>
                    <a:pt x="24537" y="18212"/>
                  </a:lnTo>
                  <a:cubicBezTo>
                    <a:pt x="24537" y="18212"/>
                    <a:pt x="23109" y="28738"/>
                    <a:pt x="29575" y="33951"/>
                  </a:cubicBezTo>
                  <a:cubicBezTo>
                    <a:pt x="29575" y="33951"/>
                    <a:pt x="25440" y="35405"/>
                    <a:pt x="25239" y="36282"/>
                  </a:cubicBezTo>
                  <a:cubicBezTo>
                    <a:pt x="25204" y="36455"/>
                    <a:pt x="25664" y="36525"/>
                    <a:pt x="26423" y="36525"/>
                  </a:cubicBezTo>
                  <a:cubicBezTo>
                    <a:pt x="29503" y="36525"/>
                    <a:pt x="37520" y="35380"/>
                    <a:pt x="37520" y="35380"/>
                  </a:cubicBezTo>
                  <a:cubicBezTo>
                    <a:pt x="37520" y="35380"/>
                    <a:pt x="33811" y="28788"/>
                    <a:pt x="35089" y="24076"/>
                  </a:cubicBezTo>
                  <a:cubicBezTo>
                    <a:pt x="36367" y="19340"/>
                    <a:pt x="44788" y="8613"/>
                    <a:pt x="39801" y="1595"/>
                  </a:cubicBezTo>
                  <a:cubicBezTo>
                    <a:pt x="39007" y="472"/>
                    <a:pt x="37653" y="1"/>
                    <a:pt x="35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4"/>
            <p:cNvSpPr/>
            <p:nvPr/>
          </p:nvSpPr>
          <p:spPr>
            <a:xfrm>
              <a:off x="6665216" y="4489996"/>
              <a:ext cx="369426" cy="188804"/>
            </a:xfrm>
            <a:custGeom>
              <a:avLst/>
              <a:gdLst/>
              <a:ahLst/>
              <a:cxnLst/>
              <a:rect l="l" t="t" r="r" b="b"/>
              <a:pathLst>
                <a:path w="12507" h="6392" extrusionOk="0">
                  <a:moveTo>
                    <a:pt x="5364" y="0"/>
                  </a:moveTo>
                  <a:lnTo>
                    <a:pt x="4913" y="2456"/>
                  </a:lnTo>
                  <a:cubicBezTo>
                    <a:pt x="4913" y="2456"/>
                    <a:pt x="4153" y="2381"/>
                    <a:pt x="3249" y="2381"/>
                  </a:cubicBezTo>
                  <a:cubicBezTo>
                    <a:pt x="2000" y="2381"/>
                    <a:pt x="475" y="2525"/>
                    <a:pt x="301" y="3208"/>
                  </a:cubicBezTo>
                  <a:cubicBezTo>
                    <a:pt x="0" y="4361"/>
                    <a:pt x="10101" y="6391"/>
                    <a:pt x="10101" y="6391"/>
                  </a:cubicBezTo>
                  <a:lnTo>
                    <a:pt x="12507" y="1780"/>
                  </a:lnTo>
                  <a:lnTo>
                    <a:pt x="536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4"/>
            <p:cNvSpPr/>
            <p:nvPr/>
          </p:nvSpPr>
          <p:spPr>
            <a:xfrm>
              <a:off x="7388483" y="4501103"/>
              <a:ext cx="419787" cy="194947"/>
            </a:xfrm>
            <a:custGeom>
              <a:avLst/>
              <a:gdLst/>
              <a:ahLst/>
              <a:cxnLst/>
              <a:rect l="l" t="t" r="r" b="b"/>
              <a:pathLst>
                <a:path w="14212" h="6600" extrusionOk="0">
                  <a:moveTo>
                    <a:pt x="12206" y="0"/>
                  </a:moveTo>
                  <a:lnTo>
                    <a:pt x="3284" y="2130"/>
                  </a:lnTo>
                  <a:lnTo>
                    <a:pt x="4913" y="3559"/>
                  </a:lnTo>
                  <a:cubicBezTo>
                    <a:pt x="4913" y="3559"/>
                    <a:pt x="1" y="5013"/>
                    <a:pt x="552" y="6216"/>
                  </a:cubicBezTo>
                  <a:cubicBezTo>
                    <a:pt x="685" y="6493"/>
                    <a:pt x="1484" y="6600"/>
                    <a:pt x="2635" y="6600"/>
                  </a:cubicBezTo>
                  <a:cubicBezTo>
                    <a:pt x="6470" y="6600"/>
                    <a:pt x="14211" y="5414"/>
                    <a:pt x="14211" y="5414"/>
                  </a:cubicBezTo>
                  <a:lnTo>
                    <a:pt x="12206"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4"/>
            <p:cNvSpPr/>
            <p:nvPr/>
          </p:nvSpPr>
          <p:spPr>
            <a:xfrm>
              <a:off x="6792554" y="4535130"/>
              <a:ext cx="50834" cy="15655"/>
            </a:xfrm>
            <a:custGeom>
              <a:avLst/>
              <a:gdLst/>
              <a:ahLst/>
              <a:cxnLst/>
              <a:rect l="l" t="t" r="r" b="b"/>
              <a:pathLst>
                <a:path w="1721" h="530" extrusionOk="0">
                  <a:moveTo>
                    <a:pt x="150" y="1"/>
                  </a:moveTo>
                  <a:cubicBezTo>
                    <a:pt x="25" y="1"/>
                    <a:pt x="0" y="201"/>
                    <a:pt x="125" y="226"/>
                  </a:cubicBezTo>
                  <a:cubicBezTo>
                    <a:pt x="602" y="327"/>
                    <a:pt x="1053" y="427"/>
                    <a:pt x="1529" y="527"/>
                  </a:cubicBezTo>
                  <a:cubicBezTo>
                    <a:pt x="1538" y="529"/>
                    <a:pt x="1546" y="529"/>
                    <a:pt x="1554" y="529"/>
                  </a:cubicBezTo>
                  <a:cubicBezTo>
                    <a:pt x="1684" y="529"/>
                    <a:pt x="1721" y="349"/>
                    <a:pt x="1579" y="302"/>
                  </a:cubicBezTo>
                  <a:cubicBezTo>
                    <a:pt x="1203" y="226"/>
                    <a:pt x="802" y="126"/>
                    <a:pt x="401" y="51"/>
                  </a:cubicBezTo>
                  <a:cubicBezTo>
                    <a:pt x="376" y="26"/>
                    <a:pt x="351" y="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4"/>
            <p:cNvSpPr/>
            <p:nvPr/>
          </p:nvSpPr>
          <p:spPr>
            <a:xfrm>
              <a:off x="6792023" y="4511382"/>
              <a:ext cx="55087" cy="17929"/>
            </a:xfrm>
            <a:custGeom>
              <a:avLst/>
              <a:gdLst/>
              <a:ahLst/>
              <a:cxnLst/>
              <a:rect l="l" t="t" r="r" b="b"/>
              <a:pathLst>
                <a:path w="1865" h="607" extrusionOk="0">
                  <a:moveTo>
                    <a:pt x="171" y="1"/>
                  </a:moveTo>
                  <a:cubicBezTo>
                    <a:pt x="38" y="1"/>
                    <a:pt x="1" y="205"/>
                    <a:pt x="143" y="228"/>
                  </a:cubicBezTo>
                  <a:lnTo>
                    <a:pt x="1672" y="604"/>
                  </a:lnTo>
                  <a:cubicBezTo>
                    <a:pt x="1679" y="606"/>
                    <a:pt x="1685" y="606"/>
                    <a:pt x="1691" y="606"/>
                  </a:cubicBezTo>
                  <a:cubicBezTo>
                    <a:pt x="1805" y="606"/>
                    <a:pt x="1865" y="403"/>
                    <a:pt x="1722" y="379"/>
                  </a:cubicBezTo>
                  <a:lnTo>
                    <a:pt x="193" y="3"/>
                  </a:lnTo>
                  <a:cubicBezTo>
                    <a:pt x="186" y="2"/>
                    <a:pt x="178"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4"/>
            <p:cNvSpPr/>
            <p:nvPr/>
          </p:nvSpPr>
          <p:spPr>
            <a:xfrm>
              <a:off x="7494967" y="4560828"/>
              <a:ext cx="55974" cy="28917"/>
            </a:xfrm>
            <a:custGeom>
              <a:avLst/>
              <a:gdLst/>
              <a:ahLst/>
              <a:cxnLst/>
              <a:rect l="l" t="t" r="r" b="b"/>
              <a:pathLst>
                <a:path w="1895" h="979" extrusionOk="0">
                  <a:moveTo>
                    <a:pt x="1744" y="1"/>
                  </a:moveTo>
                  <a:cubicBezTo>
                    <a:pt x="1733" y="1"/>
                    <a:pt x="1721" y="3"/>
                    <a:pt x="1709" y="8"/>
                  </a:cubicBezTo>
                  <a:cubicBezTo>
                    <a:pt x="1132" y="209"/>
                    <a:pt x="606" y="459"/>
                    <a:pt x="105" y="785"/>
                  </a:cubicBezTo>
                  <a:cubicBezTo>
                    <a:pt x="1" y="847"/>
                    <a:pt x="52" y="979"/>
                    <a:pt x="144" y="979"/>
                  </a:cubicBezTo>
                  <a:cubicBezTo>
                    <a:pt x="163" y="979"/>
                    <a:pt x="184" y="973"/>
                    <a:pt x="205" y="960"/>
                  </a:cubicBezTo>
                  <a:cubicBezTo>
                    <a:pt x="706" y="660"/>
                    <a:pt x="1208" y="409"/>
                    <a:pt x="1759" y="234"/>
                  </a:cubicBezTo>
                  <a:cubicBezTo>
                    <a:pt x="1895" y="189"/>
                    <a:pt x="1847"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4"/>
            <p:cNvSpPr/>
            <p:nvPr/>
          </p:nvSpPr>
          <p:spPr>
            <a:xfrm>
              <a:off x="7509529" y="4578610"/>
              <a:ext cx="50361" cy="19702"/>
            </a:xfrm>
            <a:custGeom>
              <a:avLst/>
              <a:gdLst/>
              <a:ahLst/>
              <a:cxnLst/>
              <a:rect l="l" t="t" r="r" b="b"/>
              <a:pathLst>
                <a:path w="1705" h="667" extrusionOk="0">
                  <a:moveTo>
                    <a:pt x="1558" y="0"/>
                  </a:moveTo>
                  <a:cubicBezTo>
                    <a:pt x="1546" y="0"/>
                    <a:pt x="1532" y="3"/>
                    <a:pt x="1517" y="8"/>
                  </a:cubicBezTo>
                  <a:cubicBezTo>
                    <a:pt x="1066" y="158"/>
                    <a:pt x="589" y="283"/>
                    <a:pt x="113" y="434"/>
                  </a:cubicBezTo>
                  <a:cubicBezTo>
                    <a:pt x="0" y="479"/>
                    <a:pt x="30" y="666"/>
                    <a:pt x="147" y="666"/>
                  </a:cubicBezTo>
                  <a:cubicBezTo>
                    <a:pt x="160" y="666"/>
                    <a:pt x="173" y="664"/>
                    <a:pt x="188" y="659"/>
                  </a:cubicBezTo>
                  <a:cubicBezTo>
                    <a:pt x="639" y="509"/>
                    <a:pt x="1116" y="358"/>
                    <a:pt x="1592" y="208"/>
                  </a:cubicBezTo>
                  <a:cubicBezTo>
                    <a:pt x="1705" y="186"/>
                    <a:pt x="1675"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4"/>
            <p:cNvSpPr/>
            <p:nvPr/>
          </p:nvSpPr>
          <p:spPr>
            <a:xfrm>
              <a:off x="6978673" y="4115574"/>
              <a:ext cx="10072" cy="36567"/>
            </a:xfrm>
            <a:custGeom>
              <a:avLst/>
              <a:gdLst/>
              <a:ahLst/>
              <a:cxnLst/>
              <a:rect l="l" t="t" r="r" b="b"/>
              <a:pathLst>
                <a:path w="341" h="1238" extrusionOk="0">
                  <a:moveTo>
                    <a:pt x="209" y="1"/>
                  </a:moveTo>
                  <a:cubicBezTo>
                    <a:pt x="153" y="1"/>
                    <a:pt x="103" y="32"/>
                    <a:pt x="115" y="95"/>
                  </a:cubicBezTo>
                  <a:cubicBezTo>
                    <a:pt x="115" y="445"/>
                    <a:pt x="90" y="771"/>
                    <a:pt x="15" y="1097"/>
                  </a:cubicBezTo>
                  <a:cubicBezTo>
                    <a:pt x="0" y="1184"/>
                    <a:pt x="70" y="1238"/>
                    <a:pt x="137" y="1238"/>
                  </a:cubicBezTo>
                  <a:cubicBezTo>
                    <a:pt x="184" y="1238"/>
                    <a:pt x="230" y="1210"/>
                    <a:pt x="240" y="1147"/>
                  </a:cubicBezTo>
                  <a:cubicBezTo>
                    <a:pt x="316" y="821"/>
                    <a:pt x="341" y="470"/>
                    <a:pt x="341" y="95"/>
                  </a:cubicBezTo>
                  <a:cubicBezTo>
                    <a:pt x="328" y="32"/>
                    <a:pt x="265" y="1"/>
                    <a:pt x="2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4"/>
            <p:cNvSpPr/>
            <p:nvPr/>
          </p:nvSpPr>
          <p:spPr>
            <a:xfrm>
              <a:off x="6999822" y="4129220"/>
              <a:ext cx="10840" cy="32934"/>
            </a:xfrm>
            <a:custGeom>
              <a:avLst/>
              <a:gdLst/>
              <a:ahLst/>
              <a:cxnLst/>
              <a:rect l="l" t="t" r="r" b="b"/>
              <a:pathLst>
                <a:path w="367" h="1115" extrusionOk="0">
                  <a:moveTo>
                    <a:pt x="221" y="0"/>
                  </a:moveTo>
                  <a:cubicBezTo>
                    <a:pt x="177" y="0"/>
                    <a:pt x="136" y="25"/>
                    <a:pt x="126" y="84"/>
                  </a:cubicBezTo>
                  <a:cubicBezTo>
                    <a:pt x="76" y="384"/>
                    <a:pt x="51" y="685"/>
                    <a:pt x="1" y="1011"/>
                  </a:cubicBezTo>
                  <a:cubicBezTo>
                    <a:pt x="1" y="1083"/>
                    <a:pt x="52" y="1115"/>
                    <a:pt x="106" y="1115"/>
                  </a:cubicBezTo>
                  <a:cubicBezTo>
                    <a:pt x="165" y="1115"/>
                    <a:pt x="226" y="1076"/>
                    <a:pt x="226" y="1011"/>
                  </a:cubicBezTo>
                  <a:cubicBezTo>
                    <a:pt x="276" y="710"/>
                    <a:pt x="301" y="435"/>
                    <a:pt x="351" y="134"/>
                  </a:cubicBezTo>
                  <a:cubicBezTo>
                    <a:pt x="367" y="58"/>
                    <a:pt x="290"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4"/>
            <p:cNvSpPr/>
            <p:nvPr/>
          </p:nvSpPr>
          <p:spPr>
            <a:xfrm>
              <a:off x="7022744" y="4307422"/>
              <a:ext cx="16777" cy="30305"/>
            </a:xfrm>
            <a:custGeom>
              <a:avLst/>
              <a:gdLst/>
              <a:ahLst/>
              <a:cxnLst/>
              <a:rect l="l" t="t" r="r" b="b"/>
              <a:pathLst>
                <a:path w="568" h="1026" extrusionOk="0">
                  <a:moveTo>
                    <a:pt x="431" y="0"/>
                  </a:moveTo>
                  <a:cubicBezTo>
                    <a:pt x="384" y="0"/>
                    <a:pt x="338" y="28"/>
                    <a:pt x="327" y="91"/>
                  </a:cubicBezTo>
                  <a:cubicBezTo>
                    <a:pt x="302" y="367"/>
                    <a:pt x="202" y="617"/>
                    <a:pt x="52" y="868"/>
                  </a:cubicBezTo>
                  <a:cubicBezTo>
                    <a:pt x="1" y="952"/>
                    <a:pt x="76" y="1026"/>
                    <a:pt x="153" y="1026"/>
                  </a:cubicBezTo>
                  <a:cubicBezTo>
                    <a:pt x="190" y="1026"/>
                    <a:pt x="228" y="1009"/>
                    <a:pt x="252" y="968"/>
                  </a:cubicBezTo>
                  <a:cubicBezTo>
                    <a:pt x="403" y="717"/>
                    <a:pt x="503" y="442"/>
                    <a:pt x="553" y="141"/>
                  </a:cubicBezTo>
                  <a:cubicBezTo>
                    <a:pt x="567" y="54"/>
                    <a:pt x="497" y="0"/>
                    <a:pt x="4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4"/>
            <p:cNvSpPr/>
            <p:nvPr/>
          </p:nvSpPr>
          <p:spPr>
            <a:xfrm>
              <a:off x="7047792" y="4310169"/>
              <a:ext cx="16600" cy="30187"/>
            </a:xfrm>
            <a:custGeom>
              <a:avLst/>
              <a:gdLst/>
              <a:ahLst/>
              <a:cxnLst/>
              <a:rect l="l" t="t" r="r" b="b"/>
              <a:pathLst>
                <a:path w="562" h="1022" extrusionOk="0">
                  <a:moveTo>
                    <a:pt x="423" y="0"/>
                  </a:moveTo>
                  <a:cubicBezTo>
                    <a:pt x="376" y="0"/>
                    <a:pt x="327" y="22"/>
                    <a:pt x="306" y="73"/>
                  </a:cubicBezTo>
                  <a:lnTo>
                    <a:pt x="31" y="875"/>
                  </a:lnTo>
                  <a:cubicBezTo>
                    <a:pt x="0" y="967"/>
                    <a:pt x="72" y="1021"/>
                    <a:pt x="144" y="1021"/>
                  </a:cubicBezTo>
                  <a:cubicBezTo>
                    <a:pt x="191" y="1021"/>
                    <a:pt x="237" y="999"/>
                    <a:pt x="256" y="950"/>
                  </a:cubicBezTo>
                  <a:cubicBezTo>
                    <a:pt x="357" y="675"/>
                    <a:pt x="432" y="399"/>
                    <a:pt x="532" y="123"/>
                  </a:cubicBezTo>
                  <a:cubicBezTo>
                    <a:pt x="562" y="48"/>
                    <a:pt x="494" y="0"/>
                    <a:pt x="42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4"/>
            <p:cNvSpPr/>
            <p:nvPr/>
          </p:nvSpPr>
          <p:spPr>
            <a:xfrm>
              <a:off x="7064067" y="4277589"/>
              <a:ext cx="15153" cy="22773"/>
            </a:xfrm>
            <a:custGeom>
              <a:avLst/>
              <a:gdLst/>
              <a:ahLst/>
              <a:cxnLst/>
              <a:rect l="l" t="t" r="r" b="b"/>
              <a:pathLst>
                <a:path w="513" h="771" extrusionOk="0">
                  <a:moveTo>
                    <a:pt x="373" y="1"/>
                  </a:moveTo>
                  <a:cubicBezTo>
                    <a:pt x="326" y="1"/>
                    <a:pt x="277" y="23"/>
                    <a:pt x="257" y="73"/>
                  </a:cubicBezTo>
                  <a:cubicBezTo>
                    <a:pt x="182" y="249"/>
                    <a:pt x="106" y="449"/>
                    <a:pt x="31" y="625"/>
                  </a:cubicBezTo>
                  <a:cubicBezTo>
                    <a:pt x="1" y="716"/>
                    <a:pt x="73" y="771"/>
                    <a:pt x="145" y="771"/>
                  </a:cubicBezTo>
                  <a:cubicBezTo>
                    <a:pt x="191" y="771"/>
                    <a:pt x="237" y="749"/>
                    <a:pt x="257" y="700"/>
                  </a:cubicBezTo>
                  <a:cubicBezTo>
                    <a:pt x="332" y="499"/>
                    <a:pt x="407" y="324"/>
                    <a:pt x="482" y="123"/>
                  </a:cubicBezTo>
                  <a:cubicBezTo>
                    <a:pt x="512" y="49"/>
                    <a:pt x="444" y="1"/>
                    <a:pt x="3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4"/>
            <p:cNvSpPr/>
            <p:nvPr/>
          </p:nvSpPr>
          <p:spPr>
            <a:xfrm>
              <a:off x="7524712" y="4096522"/>
              <a:ext cx="12022" cy="29154"/>
            </a:xfrm>
            <a:custGeom>
              <a:avLst/>
              <a:gdLst/>
              <a:ahLst/>
              <a:cxnLst/>
              <a:rect l="l" t="t" r="r" b="b"/>
              <a:pathLst>
                <a:path w="407" h="987" extrusionOk="0">
                  <a:moveTo>
                    <a:pt x="116" y="0"/>
                  </a:moveTo>
                  <a:cubicBezTo>
                    <a:pt x="57" y="0"/>
                    <a:pt x="0" y="38"/>
                    <a:pt x="0" y="113"/>
                  </a:cubicBezTo>
                  <a:cubicBezTo>
                    <a:pt x="25" y="389"/>
                    <a:pt x="75" y="639"/>
                    <a:pt x="150" y="915"/>
                  </a:cubicBezTo>
                  <a:cubicBezTo>
                    <a:pt x="170" y="964"/>
                    <a:pt x="216" y="986"/>
                    <a:pt x="262" y="986"/>
                  </a:cubicBezTo>
                  <a:cubicBezTo>
                    <a:pt x="335" y="986"/>
                    <a:pt x="407" y="932"/>
                    <a:pt x="376" y="840"/>
                  </a:cubicBezTo>
                  <a:cubicBezTo>
                    <a:pt x="301" y="614"/>
                    <a:pt x="251" y="364"/>
                    <a:pt x="251" y="113"/>
                  </a:cubicBezTo>
                  <a:cubicBezTo>
                    <a:pt x="238" y="3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4"/>
            <p:cNvSpPr/>
            <p:nvPr/>
          </p:nvSpPr>
          <p:spPr>
            <a:xfrm>
              <a:off x="7546924" y="4091471"/>
              <a:ext cx="10840" cy="32934"/>
            </a:xfrm>
            <a:custGeom>
              <a:avLst/>
              <a:gdLst/>
              <a:ahLst/>
              <a:cxnLst/>
              <a:rect l="l" t="t" r="r" b="b"/>
              <a:pathLst>
                <a:path w="367" h="1115" extrusionOk="0">
                  <a:moveTo>
                    <a:pt x="221" y="0"/>
                  </a:moveTo>
                  <a:cubicBezTo>
                    <a:pt x="176" y="0"/>
                    <a:pt x="135" y="24"/>
                    <a:pt x="125" y="83"/>
                  </a:cubicBezTo>
                  <a:cubicBezTo>
                    <a:pt x="25" y="384"/>
                    <a:pt x="0" y="685"/>
                    <a:pt x="50" y="1011"/>
                  </a:cubicBezTo>
                  <a:cubicBezTo>
                    <a:pt x="63" y="1076"/>
                    <a:pt x="131" y="1114"/>
                    <a:pt x="189" y="1114"/>
                  </a:cubicBezTo>
                  <a:cubicBezTo>
                    <a:pt x="243" y="1114"/>
                    <a:pt x="288" y="1083"/>
                    <a:pt x="276" y="1011"/>
                  </a:cubicBezTo>
                  <a:cubicBezTo>
                    <a:pt x="251" y="710"/>
                    <a:pt x="251" y="434"/>
                    <a:pt x="351" y="134"/>
                  </a:cubicBezTo>
                  <a:cubicBezTo>
                    <a:pt x="366" y="58"/>
                    <a:pt x="289"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4"/>
            <p:cNvSpPr/>
            <p:nvPr/>
          </p:nvSpPr>
          <p:spPr>
            <a:xfrm>
              <a:off x="7568369" y="4066718"/>
              <a:ext cx="8566" cy="35002"/>
            </a:xfrm>
            <a:custGeom>
              <a:avLst/>
              <a:gdLst/>
              <a:ahLst/>
              <a:cxnLst/>
              <a:rect l="l" t="t" r="r" b="b"/>
              <a:pathLst>
                <a:path w="290" h="1185" extrusionOk="0">
                  <a:moveTo>
                    <a:pt x="114" y="0"/>
                  </a:moveTo>
                  <a:cubicBezTo>
                    <a:pt x="57" y="0"/>
                    <a:pt x="1" y="32"/>
                    <a:pt x="1" y="94"/>
                  </a:cubicBezTo>
                  <a:lnTo>
                    <a:pt x="51" y="1072"/>
                  </a:lnTo>
                  <a:cubicBezTo>
                    <a:pt x="63" y="1147"/>
                    <a:pt x="126" y="1185"/>
                    <a:pt x="183" y="1185"/>
                  </a:cubicBezTo>
                  <a:cubicBezTo>
                    <a:pt x="239" y="1185"/>
                    <a:pt x="289" y="1147"/>
                    <a:pt x="277" y="1072"/>
                  </a:cubicBezTo>
                  <a:lnTo>
                    <a:pt x="226" y="94"/>
                  </a:ln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4"/>
            <p:cNvSpPr/>
            <p:nvPr/>
          </p:nvSpPr>
          <p:spPr>
            <a:xfrm>
              <a:off x="7583935" y="4396450"/>
              <a:ext cx="16393" cy="39580"/>
            </a:xfrm>
            <a:custGeom>
              <a:avLst/>
              <a:gdLst/>
              <a:ahLst/>
              <a:cxnLst/>
              <a:rect l="l" t="t" r="r" b="b"/>
              <a:pathLst>
                <a:path w="555" h="1340" extrusionOk="0">
                  <a:moveTo>
                    <a:pt x="146" y="1"/>
                  </a:moveTo>
                  <a:cubicBezTo>
                    <a:pt x="101" y="1"/>
                    <a:pt x="60" y="25"/>
                    <a:pt x="50" y="84"/>
                  </a:cubicBezTo>
                  <a:cubicBezTo>
                    <a:pt x="0" y="510"/>
                    <a:pt x="75" y="911"/>
                    <a:pt x="301" y="1287"/>
                  </a:cubicBezTo>
                  <a:cubicBezTo>
                    <a:pt x="323" y="1324"/>
                    <a:pt x="356" y="1339"/>
                    <a:pt x="389" y="1339"/>
                  </a:cubicBezTo>
                  <a:cubicBezTo>
                    <a:pt x="470" y="1339"/>
                    <a:pt x="555" y="1251"/>
                    <a:pt x="501" y="1162"/>
                  </a:cubicBezTo>
                  <a:cubicBezTo>
                    <a:pt x="301" y="861"/>
                    <a:pt x="226" y="510"/>
                    <a:pt x="276" y="134"/>
                  </a:cubicBezTo>
                  <a:cubicBezTo>
                    <a:pt x="291" y="58"/>
                    <a:pt x="214"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4"/>
            <p:cNvSpPr/>
            <p:nvPr/>
          </p:nvSpPr>
          <p:spPr>
            <a:xfrm>
              <a:off x="7600949" y="4406699"/>
              <a:ext cx="11283" cy="30246"/>
            </a:xfrm>
            <a:custGeom>
              <a:avLst/>
              <a:gdLst/>
              <a:ahLst/>
              <a:cxnLst/>
              <a:rect l="l" t="t" r="r" b="b"/>
              <a:pathLst>
                <a:path w="382" h="1024" extrusionOk="0">
                  <a:moveTo>
                    <a:pt x="157" y="1"/>
                  </a:moveTo>
                  <a:cubicBezTo>
                    <a:pt x="101" y="1"/>
                    <a:pt x="38" y="38"/>
                    <a:pt x="26" y="113"/>
                  </a:cubicBezTo>
                  <a:cubicBezTo>
                    <a:pt x="1" y="389"/>
                    <a:pt x="26" y="665"/>
                    <a:pt x="126" y="940"/>
                  </a:cubicBezTo>
                  <a:cubicBezTo>
                    <a:pt x="146" y="1000"/>
                    <a:pt x="193" y="1024"/>
                    <a:pt x="239" y="1024"/>
                  </a:cubicBezTo>
                  <a:cubicBezTo>
                    <a:pt x="311" y="1024"/>
                    <a:pt x="382" y="966"/>
                    <a:pt x="351" y="890"/>
                  </a:cubicBezTo>
                  <a:cubicBezTo>
                    <a:pt x="276" y="640"/>
                    <a:pt x="226" y="364"/>
                    <a:pt x="251" y="113"/>
                  </a:cubicBezTo>
                  <a:cubicBezTo>
                    <a:pt x="264" y="38"/>
                    <a:pt x="214" y="1"/>
                    <a:pt x="1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4"/>
            <p:cNvSpPr/>
            <p:nvPr/>
          </p:nvSpPr>
          <p:spPr>
            <a:xfrm>
              <a:off x="7606148" y="4368950"/>
              <a:ext cx="10545" cy="25432"/>
            </a:xfrm>
            <a:custGeom>
              <a:avLst/>
              <a:gdLst/>
              <a:ahLst/>
              <a:cxnLst/>
              <a:rect l="l" t="t" r="r" b="b"/>
              <a:pathLst>
                <a:path w="357" h="861" extrusionOk="0">
                  <a:moveTo>
                    <a:pt x="157" y="0"/>
                  </a:moveTo>
                  <a:cubicBezTo>
                    <a:pt x="100" y="0"/>
                    <a:pt x="38" y="38"/>
                    <a:pt x="25" y="113"/>
                  </a:cubicBezTo>
                  <a:cubicBezTo>
                    <a:pt x="0" y="339"/>
                    <a:pt x="25" y="564"/>
                    <a:pt x="125" y="790"/>
                  </a:cubicBezTo>
                  <a:cubicBezTo>
                    <a:pt x="145" y="839"/>
                    <a:pt x="187" y="861"/>
                    <a:pt x="229" y="861"/>
                  </a:cubicBezTo>
                  <a:cubicBezTo>
                    <a:pt x="294" y="861"/>
                    <a:pt x="356" y="806"/>
                    <a:pt x="326" y="715"/>
                  </a:cubicBezTo>
                  <a:cubicBezTo>
                    <a:pt x="251" y="514"/>
                    <a:pt x="226" y="314"/>
                    <a:pt x="251" y="113"/>
                  </a:cubicBezTo>
                  <a:cubicBezTo>
                    <a:pt x="263" y="38"/>
                    <a:pt x="213"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4"/>
            <p:cNvSpPr/>
            <p:nvPr/>
          </p:nvSpPr>
          <p:spPr>
            <a:xfrm>
              <a:off x="7773451" y="3932173"/>
              <a:ext cx="15094" cy="39108"/>
            </a:xfrm>
            <a:custGeom>
              <a:avLst/>
              <a:gdLst/>
              <a:ahLst/>
              <a:cxnLst/>
              <a:rect l="l" t="t" r="r" b="b"/>
              <a:pathLst>
                <a:path w="511" h="1324" extrusionOk="0">
                  <a:moveTo>
                    <a:pt x="160" y="0"/>
                  </a:moveTo>
                  <a:cubicBezTo>
                    <a:pt x="100" y="0"/>
                    <a:pt x="38" y="38"/>
                    <a:pt x="25" y="113"/>
                  </a:cubicBezTo>
                  <a:cubicBezTo>
                    <a:pt x="0" y="514"/>
                    <a:pt x="75" y="915"/>
                    <a:pt x="276" y="1266"/>
                  </a:cubicBezTo>
                  <a:cubicBezTo>
                    <a:pt x="292" y="1307"/>
                    <a:pt x="324" y="1324"/>
                    <a:pt x="359" y="1324"/>
                  </a:cubicBezTo>
                  <a:cubicBezTo>
                    <a:pt x="430" y="1324"/>
                    <a:pt x="510" y="1250"/>
                    <a:pt x="476" y="1166"/>
                  </a:cubicBezTo>
                  <a:cubicBezTo>
                    <a:pt x="301" y="840"/>
                    <a:pt x="226" y="489"/>
                    <a:pt x="276" y="113"/>
                  </a:cubicBezTo>
                  <a:cubicBezTo>
                    <a:pt x="276" y="38"/>
                    <a:pt x="220" y="0"/>
                    <a:pt x="1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4"/>
            <p:cNvSpPr/>
            <p:nvPr/>
          </p:nvSpPr>
          <p:spPr>
            <a:xfrm>
              <a:off x="7794925" y="3932173"/>
              <a:ext cx="10840" cy="36922"/>
            </a:xfrm>
            <a:custGeom>
              <a:avLst/>
              <a:gdLst/>
              <a:ahLst/>
              <a:cxnLst/>
              <a:rect l="l" t="t" r="r" b="b"/>
              <a:pathLst>
                <a:path w="367" h="1250" extrusionOk="0">
                  <a:moveTo>
                    <a:pt x="182" y="0"/>
                  </a:moveTo>
                  <a:cubicBezTo>
                    <a:pt x="125" y="0"/>
                    <a:pt x="63" y="38"/>
                    <a:pt x="50" y="113"/>
                  </a:cubicBezTo>
                  <a:cubicBezTo>
                    <a:pt x="0" y="464"/>
                    <a:pt x="25" y="815"/>
                    <a:pt x="125" y="1166"/>
                  </a:cubicBezTo>
                  <a:cubicBezTo>
                    <a:pt x="135" y="1225"/>
                    <a:pt x="176" y="1249"/>
                    <a:pt x="221" y="1249"/>
                  </a:cubicBezTo>
                  <a:cubicBezTo>
                    <a:pt x="289" y="1249"/>
                    <a:pt x="366" y="1192"/>
                    <a:pt x="351" y="1116"/>
                  </a:cubicBezTo>
                  <a:cubicBezTo>
                    <a:pt x="251" y="765"/>
                    <a:pt x="251" y="439"/>
                    <a:pt x="276" y="113"/>
                  </a:cubicBezTo>
                  <a:cubicBezTo>
                    <a:pt x="288" y="38"/>
                    <a:pt x="238" y="0"/>
                    <a:pt x="18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4"/>
            <p:cNvSpPr/>
            <p:nvPr/>
          </p:nvSpPr>
          <p:spPr>
            <a:xfrm>
              <a:off x="6290350" y="3244796"/>
              <a:ext cx="391904" cy="436889"/>
            </a:xfrm>
            <a:custGeom>
              <a:avLst/>
              <a:gdLst/>
              <a:ahLst/>
              <a:cxnLst/>
              <a:rect l="l" t="t" r="r" b="b"/>
              <a:pathLst>
                <a:path w="13268" h="14791" extrusionOk="0">
                  <a:moveTo>
                    <a:pt x="3844" y="0"/>
                  </a:moveTo>
                  <a:cubicBezTo>
                    <a:pt x="3844" y="1"/>
                    <a:pt x="0" y="14790"/>
                    <a:pt x="10967" y="14790"/>
                  </a:cubicBezTo>
                  <a:cubicBezTo>
                    <a:pt x="11340" y="14790"/>
                    <a:pt x="11731" y="14773"/>
                    <a:pt x="12140" y="14737"/>
                  </a:cubicBezTo>
                  <a:lnTo>
                    <a:pt x="13268" y="4838"/>
                  </a:lnTo>
                  <a:lnTo>
                    <a:pt x="9308" y="2707"/>
                  </a:lnTo>
                  <a:lnTo>
                    <a:pt x="38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4"/>
            <p:cNvSpPr/>
            <p:nvPr/>
          </p:nvSpPr>
          <p:spPr>
            <a:xfrm>
              <a:off x="6531203" y="3091553"/>
              <a:ext cx="1398453" cy="962568"/>
            </a:xfrm>
            <a:custGeom>
              <a:avLst/>
              <a:gdLst/>
              <a:ahLst/>
              <a:cxnLst/>
              <a:rect l="l" t="t" r="r" b="b"/>
              <a:pathLst>
                <a:path w="47345" h="32588" extrusionOk="0">
                  <a:moveTo>
                    <a:pt x="32282" y="0"/>
                  </a:moveTo>
                  <a:lnTo>
                    <a:pt x="3986" y="8572"/>
                  </a:lnTo>
                  <a:cubicBezTo>
                    <a:pt x="3986" y="8572"/>
                    <a:pt x="1" y="22482"/>
                    <a:pt x="11129" y="30176"/>
                  </a:cubicBezTo>
                  <a:cubicBezTo>
                    <a:pt x="13588" y="31877"/>
                    <a:pt x="16605" y="32588"/>
                    <a:pt x="19826" y="32588"/>
                  </a:cubicBezTo>
                  <a:cubicBezTo>
                    <a:pt x="31178" y="32588"/>
                    <a:pt x="45071" y="23752"/>
                    <a:pt x="46066" y="18246"/>
                  </a:cubicBezTo>
                  <a:cubicBezTo>
                    <a:pt x="47344" y="11178"/>
                    <a:pt x="32282" y="0"/>
                    <a:pt x="3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4"/>
            <p:cNvSpPr/>
            <p:nvPr/>
          </p:nvSpPr>
          <p:spPr>
            <a:xfrm>
              <a:off x="7610785" y="3148561"/>
              <a:ext cx="589834" cy="439164"/>
            </a:xfrm>
            <a:custGeom>
              <a:avLst/>
              <a:gdLst/>
              <a:ahLst/>
              <a:cxnLst/>
              <a:rect l="l" t="t" r="r" b="b"/>
              <a:pathLst>
                <a:path w="19969" h="14868" extrusionOk="0">
                  <a:moveTo>
                    <a:pt x="10445" y="0"/>
                  </a:moveTo>
                  <a:lnTo>
                    <a:pt x="3903" y="3258"/>
                  </a:lnTo>
                  <a:cubicBezTo>
                    <a:pt x="3903" y="3258"/>
                    <a:pt x="0" y="14867"/>
                    <a:pt x="6705" y="14867"/>
                  </a:cubicBezTo>
                  <a:cubicBezTo>
                    <a:pt x="7483" y="14867"/>
                    <a:pt x="8405" y="14711"/>
                    <a:pt x="9492" y="14361"/>
                  </a:cubicBezTo>
                  <a:cubicBezTo>
                    <a:pt x="19968" y="11003"/>
                    <a:pt x="10445" y="1"/>
                    <a:pt x="1044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4"/>
            <p:cNvSpPr/>
            <p:nvPr/>
          </p:nvSpPr>
          <p:spPr>
            <a:xfrm>
              <a:off x="7067937" y="3399161"/>
              <a:ext cx="246697" cy="631600"/>
            </a:xfrm>
            <a:custGeom>
              <a:avLst/>
              <a:gdLst/>
              <a:ahLst/>
              <a:cxnLst/>
              <a:rect l="l" t="t" r="r" b="b"/>
              <a:pathLst>
                <a:path w="8352" h="21383" extrusionOk="0">
                  <a:moveTo>
                    <a:pt x="126" y="0"/>
                  </a:moveTo>
                  <a:cubicBezTo>
                    <a:pt x="63" y="0"/>
                    <a:pt x="0" y="38"/>
                    <a:pt x="0" y="113"/>
                  </a:cubicBezTo>
                  <a:cubicBezTo>
                    <a:pt x="25" y="4599"/>
                    <a:pt x="577" y="8810"/>
                    <a:pt x="2030" y="13070"/>
                  </a:cubicBezTo>
                  <a:cubicBezTo>
                    <a:pt x="3158" y="16404"/>
                    <a:pt x="4712" y="19812"/>
                    <a:pt x="8121" y="21366"/>
                  </a:cubicBezTo>
                  <a:cubicBezTo>
                    <a:pt x="8140" y="21378"/>
                    <a:pt x="8160" y="21383"/>
                    <a:pt x="8178" y="21383"/>
                  </a:cubicBezTo>
                  <a:cubicBezTo>
                    <a:pt x="8279" y="21383"/>
                    <a:pt x="8352" y="21233"/>
                    <a:pt x="8246" y="21191"/>
                  </a:cubicBezTo>
                  <a:cubicBezTo>
                    <a:pt x="4512" y="19461"/>
                    <a:pt x="3083" y="15627"/>
                    <a:pt x="1930" y="12043"/>
                  </a:cubicBezTo>
                  <a:cubicBezTo>
                    <a:pt x="652" y="8158"/>
                    <a:pt x="251" y="4173"/>
                    <a:pt x="251" y="113"/>
                  </a:cubicBezTo>
                  <a:cubicBezTo>
                    <a:pt x="251" y="38"/>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4"/>
            <p:cNvSpPr/>
            <p:nvPr/>
          </p:nvSpPr>
          <p:spPr>
            <a:xfrm>
              <a:off x="7088672" y="3858535"/>
              <a:ext cx="50361" cy="47171"/>
            </a:xfrm>
            <a:custGeom>
              <a:avLst/>
              <a:gdLst/>
              <a:ahLst/>
              <a:cxnLst/>
              <a:rect l="l" t="t" r="r" b="b"/>
              <a:pathLst>
                <a:path w="1705" h="1597" extrusionOk="0">
                  <a:moveTo>
                    <a:pt x="643" y="0"/>
                  </a:moveTo>
                  <a:cubicBezTo>
                    <a:pt x="488" y="0"/>
                    <a:pt x="352" y="73"/>
                    <a:pt x="251" y="225"/>
                  </a:cubicBezTo>
                  <a:cubicBezTo>
                    <a:pt x="226" y="225"/>
                    <a:pt x="226" y="250"/>
                    <a:pt x="226" y="275"/>
                  </a:cubicBezTo>
                  <a:cubicBezTo>
                    <a:pt x="75" y="375"/>
                    <a:pt x="0" y="551"/>
                    <a:pt x="50" y="751"/>
                  </a:cubicBezTo>
                  <a:cubicBezTo>
                    <a:pt x="116" y="1281"/>
                    <a:pt x="629" y="1596"/>
                    <a:pt x="1144" y="1596"/>
                  </a:cubicBezTo>
                  <a:cubicBezTo>
                    <a:pt x="1214" y="1596"/>
                    <a:pt x="1284" y="1591"/>
                    <a:pt x="1354" y="1578"/>
                  </a:cubicBezTo>
                  <a:cubicBezTo>
                    <a:pt x="1604" y="1528"/>
                    <a:pt x="1704" y="1253"/>
                    <a:pt x="1654" y="1027"/>
                  </a:cubicBezTo>
                  <a:cubicBezTo>
                    <a:pt x="1579" y="601"/>
                    <a:pt x="1278" y="225"/>
                    <a:pt x="877" y="50"/>
                  </a:cubicBezTo>
                  <a:cubicBezTo>
                    <a:pt x="796" y="17"/>
                    <a:pt x="717" y="0"/>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4"/>
            <p:cNvSpPr/>
            <p:nvPr/>
          </p:nvSpPr>
          <p:spPr>
            <a:xfrm>
              <a:off x="7011667" y="3702929"/>
              <a:ext cx="37040" cy="49741"/>
            </a:xfrm>
            <a:custGeom>
              <a:avLst/>
              <a:gdLst/>
              <a:ahLst/>
              <a:cxnLst/>
              <a:rect l="l" t="t" r="r" b="b"/>
              <a:pathLst>
                <a:path w="1254" h="1684" extrusionOk="0">
                  <a:moveTo>
                    <a:pt x="746" y="0"/>
                  </a:moveTo>
                  <a:cubicBezTo>
                    <a:pt x="676" y="0"/>
                    <a:pt x="610" y="15"/>
                    <a:pt x="552" y="29"/>
                  </a:cubicBezTo>
                  <a:cubicBezTo>
                    <a:pt x="377" y="54"/>
                    <a:pt x="226" y="155"/>
                    <a:pt x="151" y="305"/>
                  </a:cubicBezTo>
                  <a:cubicBezTo>
                    <a:pt x="151" y="330"/>
                    <a:pt x="126" y="355"/>
                    <a:pt x="126" y="355"/>
                  </a:cubicBezTo>
                  <a:cubicBezTo>
                    <a:pt x="1" y="581"/>
                    <a:pt x="1" y="907"/>
                    <a:pt x="151" y="1107"/>
                  </a:cubicBezTo>
                  <a:cubicBezTo>
                    <a:pt x="201" y="1333"/>
                    <a:pt x="301" y="1508"/>
                    <a:pt x="552" y="1633"/>
                  </a:cubicBezTo>
                  <a:cubicBezTo>
                    <a:pt x="627" y="1668"/>
                    <a:pt x="701" y="1684"/>
                    <a:pt x="773" y="1684"/>
                  </a:cubicBezTo>
                  <a:cubicBezTo>
                    <a:pt x="1011" y="1684"/>
                    <a:pt x="1209" y="1503"/>
                    <a:pt x="1229" y="1232"/>
                  </a:cubicBezTo>
                  <a:cubicBezTo>
                    <a:pt x="1254" y="982"/>
                    <a:pt x="1254" y="706"/>
                    <a:pt x="1254" y="455"/>
                  </a:cubicBezTo>
                  <a:cubicBezTo>
                    <a:pt x="1229" y="255"/>
                    <a:pt x="1103" y="80"/>
                    <a:pt x="903" y="29"/>
                  </a:cubicBezTo>
                  <a:cubicBezTo>
                    <a:pt x="850" y="8"/>
                    <a:pt x="797"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4"/>
            <p:cNvSpPr/>
            <p:nvPr/>
          </p:nvSpPr>
          <p:spPr>
            <a:xfrm>
              <a:off x="6973179" y="3541652"/>
              <a:ext cx="37040" cy="60109"/>
            </a:xfrm>
            <a:custGeom>
              <a:avLst/>
              <a:gdLst/>
              <a:ahLst/>
              <a:cxnLst/>
              <a:rect l="l" t="t" r="r" b="b"/>
              <a:pathLst>
                <a:path w="1254" h="2035" extrusionOk="0">
                  <a:moveTo>
                    <a:pt x="802" y="1"/>
                  </a:moveTo>
                  <a:cubicBezTo>
                    <a:pt x="652" y="1"/>
                    <a:pt x="451" y="76"/>
                    <a:pt x="376" y="201"/>
                  </a:cubicBezTo>
                  <a:cubicBezTo>
                    <a:pt x="251" y="251"/>
                    <a:pt x="176" y="352"/>
                    <a:pt x="126" y="477"/>
                  </a:cubicBezTo>
                  <a:cubicBezTo>
                    <a:pt x="0" y="928"/>
                    <a:pt x="76" y="1429"/>
                    <a:pt x="351" y="1805"/>
                  </a:cubicBezTo>
                  <a:cubicBezTo>
                    <a:pt x="441" y="1940"/>
                    <a:pt x="571" y="2035"/>
                    <a:pt x="742" y="2035"/>
                  </a:cubicBezTo>
                  <a:cubicBezTo>
                    <a:pt x="762" y="2035"/>
                    <a:pt x="782" y="2033"/>
                    <a:pt x="802" y="2031"/>
                  </a:cubicBezTo>
                  <a:cubicBezTo>
                    <a:pt x="953" y="2006"/>
                    <a:pt x="1153" y="1880"/>
                    <a:pt x="1178" y="1705"/>
                  </a:cubicBezTo>
                  <a:cubicBezTo>
                    <a:pt x="1253" y="1279"/>
                    <a:pt x="1253" y="878"/>
                    <a:pt x="1203" y="452"/>
                  </a:cubicBezTo>
                  <a:cubicBezTo>
                    <a:pt x="1178" y="226"/>
                    <a:pt x="1053" y="5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4"/>
            <p:cNvSpPr/>
            <p:nvPr/>
          </p:nvSpPr>
          <p:spPr>
            <a:xfrm>
              <a:off x="6912478" y="3676404"/>
              <a:ext cx="977957" cy="395891"/>
            </a:xfrm>
            <a:custGeom>
              <a:avLst/>
              <a:gdLst/>
              <a:ahLst/>
              <a:cxnLst/>
              <a:rect l="l" t="t" r="r" b="b"/>
              <a:pathLst>
                <a:path w="33109" h="13403" extrusionOk="0">
                  <a:moveTo>
                    <a:pt x="32607" y="0"/>
                  </a:moveTo>
                  <a:cubicBezTo>
                    <a:pt x="28497" y="5589"/>
                    <a:pt x="20301" y="8722"/>
                    <a:pt x="13334" y="11028"/>
                  </a:cubicBezTo>
                  <a:cubicBezTo>
                    <a:pt x="10715" y="11882"/>
                    <a:pt x="8195" y="12149"/>
                    <a:pt x="6067" y="12149"/>
                  </a:cubicBezTo>
                  <a:cubicBezTo>
                    <a:pt x="2512" y="12149"/>
                    <a:pt x="50" y="11404"/>
                    <a:pt x="50" y="11404"/>
                  </a:cubicBezTo>
                  <a:lnTo>
                    <a:pt x="0" y="12481"/>
                  </a:lnTo>
                  <a:cubicBezTo>
                    <a:pt x="2764" y="13123"/>
                    <a:pt x="5371" y="13402"/>
                    <a:pt x="7815" y="13402"/>
                  </a:cubicBezTo>
                  <a:cubicBezTo>
                    <a:pt x="24073" y="13402"/>
                    <a:pt x="33108" y="1053"/>
                    <a:pt x="33108" y="1053"/>
                  </a:cubicBezTo>
                  <a:lnTo>
                    <a:pt x="3260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4"/>
            <p:cNvSpPr/>
            <p:nvPr/>
          </p:nvSpPr>
          <p:spPr>
            <a:xfrm>
              <a:off x="7144174" y="3965108"/>
              <a:ext cx="247288" cy="119952"/>
            </a:xfrm>
            <a:custGeom>
              <a:avLst/>
              <a:gdLst/>
              <a:ahLst/>
              <a:cxnLst/>
              <a:rect l="l" t="t" r="r" b="b"/>
              <a:pathLst>
                <a:path w="8372" h="4061" extrusionOk="0">
                  <a:moveTo>
                    <a:pt x="6367" y="1078"/>
                  </a:moveTo>
                  <a:cubicBezTo>
                    <a:pt x="6492" y="1078"/>
                    <a:pt x="7119" y="2306"/>
                    <a:pt x="7119" y="2306"/>
                  </a:cubicBezTo>
                  <a:lnTo>
                    <a:pt x="2332" y="3259"/>
                  </a:lnTo>
                  <a:lnTo>
                    <a:pt x="1404" y="2031"/>
                  </a:lnTo>
                  <a:cubicBezTo>
                    <a:pt x="1404" y="2031"/>
                    <a:pt x="6267" y="1078"/>
                    <a:pt x="6367" y="1078"/>
                  </a:cubicBezTo>
                  <a:close/>
                  <a:moveTo>
                    <a:pt x="7169" y="1"/>
                  </a:moveTo>
                  <a:lnTo>
                    <a:pt x="1" y="1730"/>
                  </a:lnTo>
                  <a:lnTo>
                    <a:pt x="1931" y="4061"/>
                  </a:lnTo>
                  <a:lnTo>
                    <a:pt x="8372" y="2908"/>
                  </a:lnTo>
                  <a:lnTo>
                    <a:pt x="71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4"/>
            <p:cNvSpPr/>
            <p:nvPr/>
          </p:nvSpPr>
          <p:spPr>
            <a:xfrm>
              <a:off x="7600979" y="3488956"/>
              <a:ext cx="292953" cy="89912"/>
            </a:xfrm>
            <a:custGeom>
              <a:avLst/>
              <a:gdLst/>
              <a:ahLst/>
              <a:cxnLst/>
              <a:rect l="l" t="t" r="r" b="b"/>
              <a:pathLst>
                <a:path w="9918" h="3044" extrusionOk="0">
                  <a:moveTo>
                    <a:pt x="181" y="0"/>
                  </a:moveTo>
                  <a:cubicBezTo>
                    <a:pt x="90" y="0"/>
                    <a:pt x="1" y="126"/>
                    <a:pt x="100" y="206"/>
                  </a:cubicBezTo>
                  <a:cubicBezTo>
                    <a:pt x="2171" y="2082"/>
                    <a:pt x="4761" y="3044"/>
                    <a:pt x="7476" y="3044"/>
                  </a:cubicBezTo>
                  <a:cubicBezTo>
                    <a:pt x="8244" y="3044"/>
                    <a:pt x="9021" y="2967"/>
                    <a:pt x="9799" y="2812"/>
                  </a:cubicBezTo>
                  <a:cubicBezTo>
                    <a:pt x="9917" y="2765"/>
                    <a:pt x="9880" y="2584"/>
                    <a:pt x="9749" y="2584"/>
                  </a:cubicBezTo>
                  <a:cubicBezTo>
                    <a:pt x="9741" y="2584"/>
                    <a:pt x="9733" y="2585"/>
                    <a:pt x="9724" y="2587"/>
                  </a:cubicBezTo>
                  <a:cubicBezTo>
                    <a:pt x="8959" y="2736"/>
                    <a:pt x="8196" y="2811"/>
                    <a:pt x="7443" y="2811"/>
                  </a:cubicBezTo>
                  <a:cubicBezTo>
                    <a:pt x="4796" y="2811"/>
                    <a:pt x="2280" y="1884"/>
                    <a:pt x="250" y="30"/>
                  </a:cubicBezTo>
                  <a:cubicBezTo>
                    <a:pt x="229" y="9"/>
                    <a:pt x="205" y="0"/>
                    <a:pt x="1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4"/>
            <p:cNvSpPr/>
            <p:nvPr/>
          </p:nvSpPr>
          <p:spPr>
            <a:xfrm>
              <a:off x="7711244" y="3311493"/>
              <a:ext cx="17516" cy="101609"/>
            </a:xfrm>
            <a:custGeom>
              <a:avLst/>
              <a:gdLst/>
              <a:ahLst/>
              <a:cxnLst/>
              <a:rect l="l" t="t" r="r" b="b"/>
              <a:pathLst>
                <a:path w="593" h="3440" extrusionOk="0">
                  <a:moveTo>
                    <a:pt x="444" y="1"/>
                  </a:moveTo>
                  <a:cubicBezTo>
                    <a:pt x="396" y="1"/>
                    <a:pt x="347" y="23"/>
                    <a:pt x="327" y="73"/>
                  </a:cubicBezTo>
                  <a:cubicBezTo>
                    <a:pt x="1" y="1176"/>
                    <a:pt x="1" y="2279"/>
                    <a:pt x="352" y="3357"/>
                  </a:cubicBezTo>
                  <a:cubicBezTo>
                    <a:pt x="362" y="3416"/>
                    <a:pt x="403" y="3440"/>
                    <a:pt x="447" y="3440"/>
                  </a:cubicBezTo>
                  <a:cubicBezTo>
                    <a:pt x="516" y="3440"/>
                    <a:pt x="593" y="3382"/>
                    <a:pt x="577" y="3306"/>
                  </a:cubicBezTo>
                  <a:cubicBezTo>
                    <a:pt x="252" y="2254"/>
                    <a:pt x="227" y="1201"/>
                    <a:pt x="552" y="123"/>
                  </a:cubicBezTo>
                  <a:cubicBezTo>
                    <a:pt x="582" y="49"/>
                    <a:pt x="514" y="1"/>
                    <a:pt x="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4"/>
            <p:cNvSpPr/>
            <p:nvPr/>
          </p:nvSpPr>
          <p:spPr>
            <a:xfrm>
              <a:off x="6683707" y="3569418"/>
              <a:ext cx="12051" cy="46551"/>
            </a:xfrm>
            <a:custGeom>
              <a:avLst/>
              <a:gdLst/>
              <a:ahLst/>
              <a:cxnLst/>
              <a:rect l="l" t="t" r="r" b="b"/>
              <a:pathLst>
                <a:path w="408" h="1576" extrusionOk="0">
                  <a:moveTo>
                    <a:pt x="186" y="0"/>
                  </a:moveTo>
                  <a:cubicBezTo>
                    <a:pt x="126" y="0"/>
                    <a:pt x="63" y="38"/>
                    <a:pt x="51" y="113"/>
                  </a:cubicBezTo>
                  <a:cubicBezTo>
                    <a:pt x="1" y="589"/>
                    <a:pt x="51" y="1041"/>
                    <a:pt x="151" y="1492"/>
                  </a:cubicBezTo>
                  <a:cubicBezTo>
                    <a:pt x="171" y="1551"/>
                    <a:pt x="218" y="1575"/>
                    <a:pt x="264" y="1575"/>
                  </a:cubicBezTo>
                  <a:cubicBezTo>
                    <a:pt x="336" y="1575"/>
                    <a:pt x="407" y="1518"/>
                    <a:pt x="377" y="1442"/>
                  </a:cubicBezTo>
                  <a:cubicBezTo>
                    <a:pt x="276" y="990"/>
                    <a:pt x="251" y="564"/>
                    <a:pt x="302" y="113"/>
                  </a:cubicBezTo>
                  <a:cubicBezTo>
                    <a:pt x="302" y="38"/>
                    <a:pt x="245"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4"/>
            <p:cNvSpPr/>
            <p:nvPr/>
          </p:nvSpPr>
          <p:spPr>
            <a:xfrm>
              <a:off x="6702523" y="3598778"/>
              <a:ext cx="17575" cy="27352"/>
            </a:xfrm>
            <a:custGeom>
              <a:avLst/>
              <a:gdLst/>
              <a:ahLst/>
              <a:cxnLst/>
              <a:rect l="l" t="t" r="r" b="b"/>
              <a:pathLst>
                <a:path w="595" h="926" extrusionOk="0">
                  <a:moveTo>
                    <a:pt x="147" y="1"/>
                  </a:moveTo>
                  <a:cubicBezTo>
                    <a:pt x="78" y="1"/>
                    <a:pt x="0" y="55"/>
                    <a:pt x="15" y="147"/>
                  </a:cubicBezTo>
                  <a:cubicBezTo>
                    <a:pt x="91" y="397"/>
                    <a:pt x="191" y="648"/>
                    <a:pt x="341" y="874"/>
                  </a:cubicBezTo>
                  <a:cubicBezTo>
                    <a:pt x="363" y="910"/>
                    <a:pt x="396" y="926"/>
                    <a:pt x="429" y="926"/>
                  </a:cubicBezTo>
                  <a:cubicBezTo>
                    <a:pt x="510" y="926"/>
                    <a:pt x="595" y="837"/>
                    <a:pt x="542" y="748"/>
                  </a:cubicBezTo>
                  <a:cubicBezTo>
                    <a:pt x="391" y="548"/>
                    <a:pt x="291" y="322"/>
                    <a:pt x="241" y="72"/>
                  </a:cubicBezTo>
                  <a:cubicBezTo>
                    <a:pt x="231" y="23"/>
                    <a:pt x="191"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4"/>
            <p:cNvSpPr/>
            <p:nvPr/>
          </p:nvSpPr>
          <p:spPr>
            <a:xfrm>
              <a:off x="7216276" y="3657647"/>
              <a:ext cx="24191" cy="41530"/>
            </a:xfrm>
            <a:custGeom>
              <a:avLst/>
              <a:gdLst/>
              <a:ahLst/>
              <a:cxnLst/>
              <a:rect l="l" t="t" r="r" b="b"/>
              <a:pathLst>
                <a:path w="819" h="1406" extrusionOk="0">
                  <a:moveTo>
                    <a:pt x="130" y="0"/>
                  </a:moveTo>
                  <a:cubicBezTo>
                    <a:pt x="69" y="0"/>
                    <a:pt x="1" y="58"/>
                    <a:pt x="16" y="134"/>
                  </a:cubicBezTo>
                  <a:cubicBezTo>
                    <a:pt x="91" y="610"/>
                    <a:pt x="292" y="1011"/>
                    <a:pt x="592" y="1362"/>
                  </a:cubicBezTo>
                  <a:cubicBezTo>
                    <a:pt x="611" y="1393"/>
                    <a:pt x="636" y="1405"/>
                    <a:pt x="661" y="1405"/>
                  </a:cubicBezTo>
                  <a:cubicBezTo>
                    <a:pt x="737" y="1405"/>
                    <a:pt x="818" y="1287"/>
                    <a:pt x="743" y="1212"/>
                  </a:cubicBezTo>
                  <a:cubicBezTo>
                    <a:pt x="467" y="886"/>
                    <a:pt x="292" y="510"/>
                    <a:pt x="217" y="84"/>
                  </a:cubicBezTo>
                  <a:cubicBezTo>
                    <a:pt x="207" y="25"/>
                    <a:pt x="170"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4"/>
            <p:cNvSpPr/>
            <p:nvPr/>
          </p:nvSpPr>
          <p:spPr>
            <a:xfrm>
              <a:off x="7252106" y="3671323"/>
              <a:ext cx="27588" cy="39698"/>
            </a:xfrm>
            <a:custGeom>
              <a:avLst/>
              <a:gdLst/>
              <a:ahLst/>
              <a:cxnLst/>
              <a:rect l="l" t="t" r="r" b="b"/>
              <a:pathLst>
                <a:path w="934" h="1344" extrusionOk="0">
                  <a:moveTo>
                    <a:pt x="139" y="1"/>
                  </a:moveTo>
                  <a:cubicBezTo>
                    <a:pt x="73" y="1"/>
                    <a:pt x="0" y="55"/>
                    <a:pt x="31" y="147"/>
                  </a:cubicBezTo>
                  <a:cubicBezTo>
                    <a:pt x="131" y="598"/>
                    <a:pt x="357" y="974"/>
                    <a:pt x="683" y="1300"/>
                  </a:cubicBezTo>
                  <a:cubicBezTo>
                    <a:pt x="707" y="1331"/>
                    <a:pt x="737" y="1343"/>
                    <a:pt x="765" y="1343"/>
                  </a:cubicBezTo>
                  <a:cubicBezTo>
                    <a:pt x="853" y="1343"/>
                    <a:pt x="934" y="1225"/>
                    <a:pt x="858" y="1150"/>
                  </a:cubicBezTo>
                  <a:cubicBezTo>
                    <a:pt x="557" y="849"/>
                    <a:pt x="332" y="498"/>
                    <a:pt x="232" y="72"/>
                  </a:cubicBezTo>
                  <a:cubicBezTo>
                    <a:pt x="222" y="23"/>
                    <a:pt x="182"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4"/>
            <p:cNvSpPr/>
            <p:nvPr/>
          </p:nvSpPr>
          <p:spPr>
            <a:xfrm>
              <a:off x="6879514" y="3804835"/>
              <a:ext cx="18874" cy="27942"/>
            </a:xfrm>
            <a:custGeom>
              <a:avLst/>
              <a:gdLst/>
              <a:ahLst/>
              <a:cxnLst/>
              <a:rect l="l" t="t" r="r" b="b"/>
              <a:pathLst>
                <a:path w="639" h="946" extrusionOk="0">
                  <a:moveTo>
                    <a:pt x="107" y="0"/>
                  </a:moveTo>
                  <a:cubicBezTo>
                    <a:pt x="51" y="0"/>
                    <a:pt x="1" y="38"/>
                    <a:pt x="13" y="113"/>
                  </a:cubicBezTo>
                  <a:cubicBezTo>
                    <a:pt x="38" y="414"/>
                    <a:pt x="164" y="690"/>
                    <a:pt x="389" y="915"/>
                  </a:cubicBezTo>
                  <a:cubicBezTo>
                    <a:pt x="410" y="936"/>
                    <a:pt x="435" y="945"/>
                    <a:pt x="459" y="945"/>
                  </a:cubicBezTo>
                  <a:cubicBezTo>
                    <a:pt x="550" y="945"/>
                    <a:pt x="639" y="819"/>
                    <a:pt x="540" y="740"/>
                  </a:cubicBezTo>
                  <a:cubicBezTo>
                    <a:pt x="389" y="564"/>
                    <a:pt x="264" y="364"/>
                    <a:pt x="239" y="113"/>
                  </a:cubicBezTo>
                  <a:cubicBezTo>
                    <a:pt x="226" y="38"/>
                    <a:pt x="16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4"/>
            <p:cNvSpPr/>
            <p:nvPr/>
          </p:nvSpPr>
          <p:spPr>
            <a:xfrm>
              <a:off x="6903588" y="3798159"/>
              <a:ext cx="13646" cy="25639"/>
            </a:xfrm>
            <a:custGeom>
              <a:avLst/>
              <a:gdLst/>
              <a:ahLst/>
              <a:cxnLst/>
              <a:rect l="l" t="t" r="r" b="b"/>
              <a:pathLst>
                <a:path w="462" h="868" extrusionOk="0">
                  <a:moveTo>
                    <a:pt x="116" y="1"/>
                  </a:moveTo>
                  <a:cubicBezTo>
                    <a:pt x="57" y="1"/>
                    <a:pt x="0" y="38"/>
                    <a:pt x="0" y="114"/>
                  </a:cubicBezTo>
                  <a:cubicBezTo>
                    <a:pt x="51" y="364"/>
                    <a:pt x="101" y="590"/>
                    <a:pt x="226" y="815"/>
                  </a:cubicBezTo>
                  <a:cubicBezTo>
                    <a:pt x="241" y="852"/>
                    <a:pt x="268" y="867"/>
                    <a:pt x="299" y="867"/>
                  </a:cubicBezTo>
                  <a:cubicBezTo>
                    <a:pt x="372" y="867"/>
                    <a:pt x="462" y="779"/>
                    <a:pt x="427" y="690"/>
                  </a:cubicBezTo>
                  <a:cubicBezTo>
                    <a:pt x="326" y="515"/>
                    <a:pt x="276" y="314"/>
                    <a:pt x="251" y="114"/>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4"/>
            <p:cNvSpPr/>
            <p:nvPr/>
          </p:nvSpPr>
          <p:spPr>
            <a:xfrm>
              <a:off x="6853727" y="3661369"/>
              <a:ext cx="28504" cy="51366"/>
            </a:xfrm>
            <a:custGeom>
              <a:avLst/>
              <a:gdLst/>
              <a:ahLst/>
              <a:cxnLst/>
              <a:rect l="l" t="t" r="r" b="b"/>
              <a:pathLst>
                <a:path w="965" h="1739" extrusionOk="0">
                  <a:moveTo>
                    <a:pt x="141" y="0"/>
                  </a:moveTo>
                  <a:cubicBezTo>
                    <a:pt x="69" y="0"/>
                    <a:pt x="0" y="74"/>
                    <a:pt x="34" y="158"/>
                  </a:cubicBezTo>
                  <a:lnTo>
                    <a:pt x="711" y="1687"/>
                  </a:lnTo>
                  <a:cubicBezTo>
                    <a:pt x="733" y="1724"/>
                    <a:pt x="766" y="1739"/>
                    <a:pt x="799" y="1739"/>
                  </a:cubicBezTo>
                  <a:cubicBezTo>
                    <a:pt x="880" y="1739"/>
                    <a:pt x="965" y="1650"/>
                    <a:pt x="911" y="1562"/>
                  </a:cubicBezTo>
                  <a:lnTo>
                    <a:pt x="235" y="58"/>
                  </a:lnTo>
                  <a:cubicBezTo>
                    <a:pt x="210" y="17"/>
                    <a:pt x="175" y="0"/>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4"/>
            <p:cNvSpPr/>
            <p:nvPr/>
          </p:nvSpPr>
          <p:spPr>
            <a:xfrm>
              <a:off x="6873223" y="3650676"/>
              <a:ext cx="26791" cy="39876"/>
            </a:xfrm>
            <a:custGeom>
              <a:avLst/>
              <a:gdLst/>
              <a:ahLst/>
              <a:cxnLst/>
              <a:rect l="l" t="t" r="r" b="b"/>
              <a:pathLst>
                <a:path w="907" h="1350" extrusionOk="0">
                  <a:moveTo>
                    <a:pt x="152" y="0"/>
                  </a:moveTo>
                  <a:cubicBezTo>
                    <a:pt x="75" y="0"/>
                    <a:pt x="0" y="85"/>
                    <a:pt x="51" y="169"/>
                  </a:cubicBezTo>
                  <a:cubicBezTo>
                    <a:pt x="251" y="545"/>
                    <a:pt x="452" y="921"/>
                    <a:pt x="652" y="1297"/>
                  </a:cubicBezTo>
                  <a:cubicBezTo>
                    <a:pt x="675" y="1334"/>
                    <a:pt x="707" y="1349"/>
                    <a:pt x="741" y="1349"/>
                  </a:cubicBezTo>
                  <a:cubicBezTo>
                    <a:pt x="821" y="1349"/>
                    <a:pt x="906" y="1260"/>
                    <a:pt x="853" y="1172"/>
                  </a:cubicBezTo>
                  <a:cubicBezTo>
                    <a:pt x="652" y="796"/>
                    <a:pt x="452" y="420"/>
                    <a:pt x="251" y="69"/>
                  </a:cubicBezTo>
                  <a:cubicBezTo>
                    <a:pt x="227" y="20"/>
                    <a:pt x="189"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4"/>
            <p:cNvSpPr/>
            <p:nvPr/>
          </p:nvSpPr>
          <p:spPr>
            <a:xfrm>
              <a:off x="7586860" y="3652478"/>
              <a:ext cx="28061" cy="30837"/>
            </a:xfrm>
            <a:custGeom>
              <a:avLst/>
              <a:gdLst/>
              <a:ahLst/>
              <a:cxnLst/>
              <a:rect l="l" t="t" r="r" b="b"/>
              <a:pathLst>
                <a:path w="950" h="1044" extrusionOk="0">
                  <a:moveTo>
                    <a:pt x="153" y="1"/>
                  </a:moveTo>
                  <a:cubicBezTo>
                    <a:pt x="76" y="1"/>
                    <a:pt x="1" y="74"/>
                    <a:pt x="52" y="158"/>
                  </a:cubicBezTo>
                  <a:cubicBezTo>
                    <a:pt x="227" y="484"/>
                    <a:pt x="427" y="760"/>
                    <a:pt x="703" y="1011"/>
                  </a:cubicBezTo>
                  <a:cubicBezTo>
                    <a:pt x="726" y="1034"/>
                    <a:pt x="754" y="1044"/>
                    <a:pt x="781" y="1044"/>
                  </a:cubicBezTo>
                  <a:cubicBezTo>
                    <a:pt x="869" y="1044"/>
                    <a:pt x="950" y="937"/>
                    <a:pt x="854" y="860"/>
                  </a:cubicBezTo>
                  <a:cubicBezTo>
                    <a:pt x="603" y="610"/>
                    <a:pt x="402" y="359"/>
                    <a:pt x="252" y="58"/>
                  </a:cubicBezTo>
                  <a:cubicBezTo>
                    <a:pt x="228" y="18"/>
                    <a:pt x="190"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4"/>
            <p:cNvSpPr/>
            <p:nvPr/>
          </p:nvSpPr>
          <p:spPr>
            <a:xfrm>
              <a:off x="7612705" y="3659301"/>
              <a:ext cx="16511" cy="18313"/>
            </a:xfrm>
            <a:custGeom>
              <a:avLst/>
              <a:gdLst/>
              <a:ahLst/>
              <a:cxnLst/>
              <a:rect l="l" t="t" r="r" b="b"/>
              <a:pathLst>
                <a:path w="559" h="620" extrusionOk="0">
                  <a:moveTo>
                    <a:pt x="166" y="1"/>
                  </a:moveTo>
                  <a:cubicBezTo>
                    <a:pt x="85" y="1"/>
                    <a:pt x="1" y="89"/>
                    <a:pt x="54" y="178"/>
                  </a:cubicBezTo>
                  <a:cubicBezTo>
                    <a:pt x="129" y="303"/>
                    <a:pt x="204" y="454"/>
                    <a:pt x="304" y="579"/>
                  </a:cubicBezTo>
                  <a:cubicBezTo>
                    <a:pt x="326" y="608"/>
                    <a:pt x="358" y="620"/>
                    <a:pt x="390" y="620"/>
                  </a:cubicBezTo>
                  <a:cubicBezTo>
                    <a:pt x="472" y="620"/>
                    <a:pt x="559" y="543"/>
                    <a:pt x="505" y="454"/>
                  </a:cubicBezTo>
                  <a:cubicBezTo>
                    <a:pt x="405" y="328"/>
                    <a:pt x="304" y="203"/>
                    <a:pt x="254" y="53"/>
                  </a:cubicBezTo>
                  <a:cubicBezTo>
                    <a:pt x="232" y="16"/>
                    <a:pt x="199" y="1"/>
                    <a:pt x="1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4"/>
            <p:cNvSpPr/>
            <p:nvPr/>
          </p:nvSpPr>
          <p:spPr>
            <a:xfrm>
              <a:off x="7594864" y="3609530"/>
              <a:ext cx="23216" cy="30837"/>
            </a:xfrm>
            <a:custGeom>
              <a:avLst/>
              <a:gdLst/>
              <a:ahLst/>
              <a:cxnLst/>
              <a:rect l="l" t="t" r="r" b="b"/>
              <a:pathLst>
                <a:path w="786" h="1044" extrusionOk="0">
                  <a:moveTo>
                    <a:pt x="144" y="0"/>
                  </a:moveTo>
                  <a:cubicBezTo>
                    <a:pt x="72" y="0"/>
                    <a:pt x="1" y="58"/>
                    <a:pt x="31" y="134"/>
                  </a:cubicBezTo>
                  <a:cubicBezTo>
                    <a:pt x="156" y="460"/>
                    <a:pt x="332" y="735"/>
                    <a:pt x="557" y="1011"/>
                  </a:cubicBezTo>
                  <a:cubicBezTo>
                    <a:pt x="580" y="1034"/>
                    <a:pt x="606" y="1044"/>
                    <a:pt x="631" y="1044"/>
                  </a:cubicBezTo>
                  <a:cubicBezTo>
                    <a:pt x="713" y="1044"/>
                    <a:pt x="785" y="932"/>
                    <a:pt x="708" y="835"/>
                  </a:cubicBezTo>
                  <a:cubicBezTo>
                    <a:pt x="532" y="610"/>
                    <a:pt x="382" y="359"/>
                    <a:pt x="257" y="84"/>
                  </a:cubicBezTo>
                  <a:cubicBezTo>
                    <a:pt x="237" y="24"/>
                    <a:pt x="190"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4"/>
            <p:cNvSpPr/>
            <p:nvPr/>
          </p:nvSpPr>
          <p:spPr>
            <a:xfrm>
              <a:off x="7422274" y="3820549"/>
              <a:ext cx="24664" cy="32728"/>
            </a:xfrm>
            <a:custGeom>
              <a:avLst/>
              <a:gdLst/>
              <a:ahLst/>
              <a:cxnLst/>
              <a:rect l="l" t="t" r="r" b="b"/>
              <a:pathLst>
                <a:path w="835" h="1108" extrusionOk="0">
                  <a:moveTo>
                    <a:pt x="144" y="1"/>
                  </a:moveTo>
                  <a:cubicBezTo>
                    <a:pt x="71" y="1"/>
                    <a:pt x="0" y="80"/>
                    <a:pt x="35" y="183"/>
                  </a:cubicBezTo>
                  <a:cubicBezTo>
                    <a:pt x="185" y="484"/>
                    <a:pt x="385" y="784"/>
                    <a:pt x="586" y="1060"/>
                  </a:cubicBezTo>
                  <a:cubicBezTo>
                    <a:pt x="613" y="1093"/>
                    <a:pt x="645" y="1107"/>
                    <a:pt x="675" y="1107"/>
                  </a:cubicBezTo>
                  <a:cubicBezTo>
                    <a:pt x="760" y="1107"/>
                    <a:pt x="835" y="1002"/>
                    <a:pt x="761" y="910"/>
                  </a:cubicBezTo>
                  <a:cubicBezTo>
                    <a:pt x="561" y="659"/>
                    <a:pt x="385" y="358"/>
                    <a:pt x="235" y="57"/>
                  </a:cubicBezTo>
                  <a:cubicBezTo>
                    <a:pt x="211" y="18"/>
                    <a:pt x="177"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4"/>
            <p:cNvSpPr/>
            <p:nvPr/>
          </p:nvSpPr>
          <p:spPr>
            <a:xfrm>
              <a:off x="7444487" y="3827609"/>
              <a:ext cx="26229" cy="28563"/>
            </a:xfrm>
            <a:custGeom>
              <a:avLst/>
              <a:gdLst/>
              <a:ahLst/>
              <a:cxnLst/>
              <a:rect l="l" t="t" r="r" b="b"/>
              <a:pathLst>
                <a:path w="888" h="967" extrusionOk="0">
                  <a:moveTo>
                    <a:pt x="152" y="0"/>
                  </a:moveTo>
                  <a:cubicBezTo>
                    <a:pt x="81" y="0"/>
                    <a:pt x="1" y="85"/>
                    <a:pt x="34" y="169"/>
                  </a:cubicBezTo>
                  <a:cubicBezTo>
                    <a:pt x="160" y="470"/>
                    <a:pt x="385" y="746"/>
                    <a:pt x="636" y="946"/>
                  </a:cubicBezTo>
                  <a:cubicBezTo>
                    <a:pt x="660" y="960"/>
                    <a:pt x="684" y="967"/>
                    <a:pt x="707" y="967"/>
                  </a:cubicBezTo>
                  <a:cubicBezTo>
                    <a:pt x="808" y="967"/>
                    <a:pt x="888" y="852"/>
                    <a:pt x="786" y="771"/>
                  </a:cubicBezTo>
                  <a:cubicBezTo>
                    <a:pt x="561" y="595"/>
                    <a:pt x="360" y="345"/>
                    <a:pt x="235" y="69"/>
                  </a:cubicBezTo>
                  <a:cubicBezTo>
                    <a:pt x="219" y="20"/>
                    <a:pt x="186"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4"/>
            <p:cNvSpPr/>
            <p:nvPr/>
          </p:nvSpPr>
          <p:spPr>
            <a:xfrm>
              <a:off x="7959540" y="3389266"/>
              <a:ext cx="13233" cy="25343"/>
            </a:xfrm>
            <a:custGeom>
              <a:avLst/>
              <a:gdLst/>
              <a:ahLst/>
              <a:cxnLst/>
              <a:rect l="l" t="t" r="r" b="b"/>
              <a:pathLst>
                <a:path w="448" h="858" extrusionOk="0">
                  <a:moveTo>
                    <a:pt x="148" y="1"/>
                  </a:moveTo>
                  <a:cubicBezTo>
                    <a:pt x="79" y="1"/>
                    <a:pt x="1" y="55"/>
                    <a:pt x="16" y="147"/>
                  </a:cubicBezTo>
                  <a:lnTo>
                    <a:pt x="191" y="774"/>
                  </a:lnTo>
                  <a:cubicBezTo>
                    <a:pt x="211" y="833"/>
                    <a:pt x="258" y="857"/>
                    <a:pt x="305" y="857"/>
                  </a:cubicBezTo>
                  <a:cubicBezTo>
                    <a:pt x="376" y="857"/>
                    <a:pt x="447" y="800"/>
                    <a:pt x="417" y="724"/>
                  </a:cubicBezTo>
                  <a:lnTo>
                    <a:pt x="242" y="72"/>
                  </a:lnTo>
                  <a:cubicBezTo>
                    <a:pt x="232" y="23"/>
                    <a:pt x="1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4"/>
            <p:cNvSpPr/>
            <p:nvPr/>
          </p:nvSpPr>
          <p:spPr>
            <a:xfrm>
              <a:off x="7980276" y="3397802"/>
              <a:ext cx="17014" cy="27470"/>
            </a:xfrm>
            <a:custGeom>
              <a:avLst/>
              <a:gdLst/>
              <a:ahLst/>
              <a:cxnLst/>
              <a:rect l="l" t="t" r="r" b="b"/>
              <a:pathLst>
                <a:path w="576" h="930" extrusionOk="0">
                  <a:moveTo>
                    <a:pt x="146" y="0"/>
                  </a:moveTo>
                  <a:cubicBezTo>
                    <a:pt x="78" y="0"/>
                    <a:pt x="1" y="58"/>
                    <a:pt x="16" y="134"/>
                  </a:cubicBezTo>
                  <a:cubicBezTo>
                    <a:pt x="91" y="409"/>
                    <a:pt x="191" y="635"/>
                    <a:pt x="342" y="861"/>
                  </a:cubicBezTo>
                  <a:cubicBezTo>
                    <a:pt x="358" y="910"/>
                    <a:pt x="390" y="929"/>
                    <a:pt x="425" y="929"/>
                  </a:cubicBezTo>
                  <a:cubicBezTo>
                    <a:pt x="496" y="929"/>
                    <a:pt x="576" y="845"/>
                    <a:pt x="542" y="760"/>
                  </a:cubicBezTo>
                  <a:cubicBezTo>
                    <a:pt x="417" y="535"/>
                    <a:pt x="317" y="309"/>
                    <a:pt x="241" y="84"/>
                  </a:cubicBezTo>
                  <a:cubicBezTo>
                    <a:pt x="232" y="24"/>
                    <a:pt x="191"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4"/>
            <p:cNvSpPr/>
            <p:nvPr/>
          </p:nvSpPr>
          <p:spPr>
            <a:xfrm>
              <a:off x="7474349" y="2551718"/>
              <a:ext cx="1278531" cy="874605"/>
            </a:xfrm>
            <a:custGeom>
              <a:avLst/>
              <a:gdLst/>
              <a:ahLst/>
              <a:cxnLst/>
              <a:rect l="l" t="t" r="r" b="b"/>
              <a:pathLst>
                <a:path w="43285" h="29610" extrusionOk="0">
                  <a:moveTo>
                    <a:pt x="18117" y="0"/>
                  </a:moveTo>
                  <a:cubicBezTo>
                    <a:pt x="14514" y="0"/>
                    <a:pt x="10748" y="750"/>
                    <a:pt x="8096" y="3139"/>
                  </a:cubicBezTo>
                  <a:cubicBezTo>
                    <a:pt x="6292" y="4768"/>
                    <a:pt x="5139" y="7023"/>
                    <a:pt x="4587" y="9379"/>
                  </a:cubicBezTo>
                  <a:cubicBezTo>
                    <a:pt x="4036" y="11735"/>
                    <a:pt x="4011" y="14166"/>
                    <a:pt x="4161" y="16572"/>
                  </a:cubicBezTo>
                  <a:cubicBezTo>
                    <a:pt x="4262" y="18151"/>
                    <a:pt x="4362" y="19931"/>
                    <a:pt x="3259" y="21083"/>
                  </a:cubicBezTo>
                  <a:cubicBezTo>
                    <a:pt x="2683" y="21660"/>
                    <a:pt x="1906" y="21986"/>
                    <a:pt x="1254" y="22437"/>
                  </a:cubicBezTo>
                  <a:cubicBezTo>
                    <a:pt x="577" y="22913"/>
                    <a:pt x="1" y="23640"/>
                    <a:pt x="126" y="24442"/>
                  </a:cubicBezTo>
                  <a:cubicBezTo>
                    <a:pt x="282" y="25182"/>
                    <a:pt x="1089" y="25635"/>
                    <a:pt x="1876" y="25635"/>
                  </a:cubicBezTo>
                  <a:cubicBezTo>
                    <a:pt x="2102" y="25635"/>
                    <a:pt x="2326" y="25598"/>
                    <a:pt x="2532" y="25520"/>
                  </a:cubicBezTo>
                  <a:cubicBezTo>
                    <a:pt x="3735" y="25094"/>
                    <a:pt x="4362" y="23865"/>
                    <a:pt x="5264" y="23013"/>
                  </a:cubicBezTo>
                  <a:cubicBezTo>
                    <a:pt x="5740" y="22562"/>
                    <a:pt x="6317" y="22211"/>
                    <a:pt x="6918" y="22011"/>
                  </a:cubicBezTo>
                  <a:cubicBezTo>
                    <a:pt x="7615" y="21762"/>
                    <a:pt x="8290" y="21651"/>
                    <a:pt x="8945" y="21651"/>
                  </a:cubicBezTo>
                  <a:cubicBezTo>
                    <a:pt x="13165" y="21651"/>
                    <a:pt x="16580" y="26244"/>
                    <a:pt x="20051" y="28001"/>
                  </a:cubicBezTo>
                  <a:cubicBezTo>
                    <a:pt x="22257" y="29104"/>
                    <a:pt x="24738" y="29555"/>
                    <a:pt x="27219" y="29605"/>
                  </a:cubicBezTo>
                  <a:cubicBezTo>
                    <a:pt x="27369" y="29608"/>
                    <a:pt x="27519" y="29609"/>
                    <a:pt x="27668" y="29609"/>
                  </a:cubicBezTo>
                  <a:cubicBezTo>
                    <a:pt x="29955" y="29609"/>
                    <a:pt x="32269" y="29245"/>
                    <a:pt x="34362" y="28352"/>
                  </a:cubicBezTo>
                  <a:cubicBezTo>
                    <a:pt x="38497" y="26597"/>
                    <a:pt x="41630" y="22738"/>
                    <a:pt x="42457" y="18402"/>
                  </a:cubicBezTo>
                  <a:cubicBezTo>
                    <a:pt x="43284" y="14041"/>
                    <a:pt x="41755" y="9329"/>
                    <a:pt x="38522" y="6246"/>
                  </a:cubicBezTo>
                  <a:cubicBezTo>
                    <a:pt x="35415" y="3264"/>
                    <a:pt x="31079" y="1885"/>
                    <a:pt x="26818" y="1008"/>
                  </a:cubicBezTo>
                  <a:cubicBezTo>
                    <a:pt x="24136" y="457"/>
                    <a:pt x="21404" y="56"/>
                    <a:pt x="18648" y="6"/>
                  </a:cubicBezTo>
                  <a:cubicBezTo>
                    <a:pt x="18471" y="2"/>
                    <a:pt x="18294" y="0"/>
                    <a:pt x="18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4"/>
            <p:cNvSpPr/>
            <p:nvPr/>
          </p:nvSpPr>
          <p:spPr>
            <a:xfrm>
              <a:off x="8489156" y="2723127"/>
              <a:ext cx="57362" cy="64421"/>
            </a:xfrm>
            <a:custGeom>
              <a:avLst/>
              <a:gdLst/>
              <a:ahLst/>
              <a:cxnLst/>
              <a:rect l="l" t="t" r="r" b="b"/>
              <a:pathLst>
                <a:path w="1942" h="2181" extrusionOk="0">
                  <a:moveTo>
                    <a:pt x="175" y="1"/>
                  </a:moveTo>
                  <a:cubicBezTo>
                    <a:pt x="74" y="1"/>
                    <a:pt x="0" y="154"/>
                    <a:pt x="106" y="218"/>
                  </a:cubicBezTo>
                  <a:cubicBezTo>
                    <a:pt x="833" y="669"/>
                    <a:pt x="1384" y="1321"/>
                    <a:pt x="1685" y="2097"/>
                  </a:cubicBezTo>
                  <a:cubicBezTo>
                    <a:pt x="1705" y="2157"/>
                    <a:pt x="1752" y="2181"/>
                    <a:pt x="1798" y="2181"/>
                  </a:cubicBezTo>
                  <a:cubicBezTo>
                    <a:pt x="1870" y="2181"/>
                    <a:pt x="1941" y="2123"/>
                    <a:pt x="1911" y="2047"/>
                  </a:cubicBezTo>
                  <a:cubicBezTo>
                    <a:pt x="1585" y="1195"/>
                    <a:pt x="1008" y="493"/>
                    <a:pt x="232" y="17"/>
                  </a:cubicBezTo>
                  <a:cubicBezTo>
                    <a:pt x="212" y="6"/>
                    <a:pt x="193"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4"/>
            <p:cNvSpPr/>
            <p:nvPr/>
          </p:nvSpPr>
          <p:spPr>
            <a:xfrm>
              <a:off x="8557713" y="2804799"/>
              <a:ext cx="20913" cy="61615"/>
            </a:xfrm>
            <a:custGeom>
              <a:avLst/>
              <a:gdLst/>
              <a:ahLst/>
              <a:cxnLst/>
              <a:rect l="l" t="t" r="r" b="b"/>
              <a:pathLst>
                <a:path w="708" h="2086" extrusionOk="0">
                  <a:moveTo>
                    <a:pt x="146" y="1"/>
                  </a:moveTo>
                  <a:cubicBezTo>
                    <a:pt x="78" y="1"/>
                    <a:pt x="1" y="58"/>
                    <a:pt x="16" y="134"/>
                  </a:cubicBezTo>
                  <a:cubicBezTo>
                    <a:pt x="166" y="761"/>
                    <a:pt x="317" y="1388"/>
                    <a:pt x="467" y="2014"/>
                  </a:cubicBezTo>
                  <a:cubicBezTo>
                    <a:pt x="477" y="2063"/>
                    <a:pt x="517" y="2085"/>
                    <a:pt x="561" y="2085"/>
                  </a:cubicBezTo>
                  <a:cubicBezTo>
                    <a:pt x="630" y="2085"/>
                    <a:pt x="708" y="2031"/>
                    <a:pt x="692" y="1939"/>
                  </a:cubicBezTo>
                  <a:cubicBezTo>
                    <a:pt x="542" y="1312"/>
                    <a:pt x="392" y="711"/>
                    <a:pt x="241" y="84"/>
                  </a:cubicBezTo>
                  <a:cubicBezTo>
                    <a:pt x="231" y="25"/>
                    <a:pt x="191"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4"/>
            <p:cNvSpPr/>
            <p:nvPr/>
          </p:nvSpPr>
          <p:spPr>
            <a:xfrm>
              <a:off x="8131008" y="3334296"/>
              <a:ext cx="101195" cy="18904"/>
            </a:xfrm>
            <a:custGeom>
              <a:avLst/>
              <a:gdLst/>
              <a:ahLst/>
              <a:cxnLst/>
              <a:rect l="l" t="t" r="r" b="b"/>
              <a:pathLst>
                <a:path w="3426" h="640" extrusionOk="0">
                  <a:moveTo>
                    <a:pt x="3234" y="1"/>
                  </a:moveTo>
                  <a:cubicBezTo>
                    <a:pt x="3226" y="1"/>
                    <a:pt x="3217" y="2"/>
                    <a:pt x="3209" y="3"/>
                  </a:cubicBezTo>
                  <a:cubicBezTo>
                    <a:pt x="2333" y="266"/>
                    <a:pt x="1439" y="414"/>
                    <a:pt x="526" y="414"/>
                  </a:cubicBezTo>
                  <a:cubicBezTo>
                    <a:pt x="393" y="414"/>
                    <a:pt x="260" y="410"/>
                    <a:pt x="126" y="404"/>
                  </a:cubicBezTo>
                  <a:cubicBezTo>
                    <a:pt x="1" y="404"/>
                    <a:pt x="1" y="630"/>
                    <a:pt x="126" y="630"/>
                  </a:cubicBezTo>
                  <a:cubicBezTo>
                    <a:pt x="263" y="636"/>
                    <a:pt x="399" y="639"/>
                    <a:pt x="535" y="639"/>
                  </a:cubicBezTo>
                  <a:cubicBezTo>
                    <a:pt x="1471" y="639"/>
                    <a:pt x="2387" y="491"/>
                    <a:pt x="3284" y="229"/>
                  </a:cubicBezTo>
                  <a:cubicBezTo>
                    <a:pt x="3425" y="181"/>
                    <a:pt x="3367" y="1"/>
                    <a:pt x="3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4"/>
            <p:cNvSpPr/>
            <p:nvPr/>
          </p:nvSpPr>
          <p:spPr>
            <a:xfrm>
              <a:off x="8195637" y="3294656"/>
              <a:ext cx="66607" cy="15537"/>
            </a:xfrm>
            <a:custGeom>
              <a:avLst/>
              <a:gdLst/>
              <a:ahLst/>
              <a:cxnLst/>
              <a:rect l="l" t="t" r="r" b="b"/>
              <a:pathLst>
                <a:path w="2255" h="526" extrusionOk="0">
                  <a:moveTo>
                    <a:pt x="2080" y="0"/>
                  </a:moveTo>
                  <a:cubicBezTo>
                    <a:pt x="2062" y="0"/>
                    <a:pt x="2042" y="5"/>
                    <a:pt x="2023" y="17"/>
                  </a:cubicBezTo>
                  <a:cubicBezTo>
                    <a:pt x="1627" y="206"/>
                    <a:pt x="1207" y="301"/>
                    <a:pt x="779" y="301"/>
                  </a:cubicBezTo>
                  <a:cubicBezTo>
                    <a:pt x="585" y="301"/>
                    <a:pt x="389" y="281"/>
                    <a:pt x="194" y="242"/>
                  </a:cubicBezTo>
                  <a:cubicBezTo>
                    <a:pt x="186" y="241"/>
                    <a:pt x="178" y="240"/>
                    <a:pt x="171" y="240"/>
                  </a:cubicBezTo>
                  <a:cubicBezTo>
                    <a:pt x="38" y="240"/>
                    <a:pt x="1" y="444"/>
                    <a:pt x="143" y="468"/>
                  </a:cubicBezTo>
                  <a:cubicBezTo>
                    <a:pt x="351" y="506"/>
                    <a:pt x="558" y="526"/>
                    <a:pt x="765" y="526"/>
                  </a:cubicBezTo>
                  <a:cubicBezTo>
                    <a:pt x="1233" y="526"/>
                    <a:pt x="1697" y="426"/>
                    <a:pt x="2148" y="217"/>
                  </a:cubicBezTo>
                  <a:cubicBezTo>
                    <a:pt x="2254" y="154"/>
                    <a:pt x="2181"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4"/>
            <p:cNvSpPr/>
            <p:nvPr/>
          </p:nvSpPr>
          <p:spPr>
            <a:xfrm>
              <a:off x="8383410" y="2909511"/>
              <a:ext cx="20056" cy="65307"/>
            </a:xfrm>
            <a:custGeom>
              <a:avLst/>
              <a:gdLst/>
              <a:ahLst/>
              <a:cxnLst/>
              <a:rect l="l" t="t" r="r" b="b"/>
              <a:pathLst>
                <a:path w="679" h="2211" extrusionOk="0">
                  <a:moveTo>
                    <a:pt x="356" y="1"/>
                  </a:moveTo>
                  <a:cubicBezTo>
                    <a:pt x="291" y="1"/>
                    <a:pt x="223" y="49"/>
                    <a:pt x="253" y="123"/>
                  </a:cubicBezTo>
                  <a:cubicBezTo>
                    <a:pt x="428" y="775"/>
                    <a:pt x="378" y="1427"/>
                    <a:pt x="52" y="2028"/>
                  </a:cubicBezTo>
                  <a:cubicBezTo>
                    <a:pt x="1" y="2131"/>
                    <a:pt x="78" y="2210"/>
                    <a:pt x="156" y="2210"/>
                  </a:cubicBezTo>
                  <a:cubicBezTo>
                    <a:pt x="192" y="2210"/>
                    <a:pt x="229" y="2193"/>
                    <a:pt x="253" y="2153"/>
                  </a:cubicBezTo>
                  <a:cubicBezTo>
                    <a:pt x="603" y="1502"/>
                    <a:pt x="679" y="775"/>
                    <a:pt x="453" y="73"/>
                  </a:cubicBezTo>
                  <a:cubicBezTo>
                    <a:pt x="443" y="23"/>
                    <a:pt x="40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4"/>
            <p:cNvSpPr/>
            <p:nvPr/>
          </p:nvSpPr>
          <p:spPr>
            <a:xfrm>
              <a:off x="8403318" y="2944602"/>
              <a:ext cx="26791" cy="47171"/>
            </a:xfrm>
            <a:custGeom>
              <a:avLst/>
              <a:gdLst/>
              <a:ahLst/>
              <a:cxnLst/>
              <a:rect l="l" t="t" r="r" b="b"/>
              <a:pathLst>
                <a:path w="907" h="1597" extrusionOk="0">
                  <a:moveTo>
                    <a:pt x="791" y="1"/>
                  </a:moveTo>
                  <a:cubicBezTo>
                    <a:pt x="731" y="1"/>
                    <a:pt x="669" y="38"/>
                    <a:pt x="656" y="113"/>
                  </a:cubicBezTo>
                  <a:cubicBezTo>
                    <a:pt x="656" y="615"/>
                    <a:pt x="456" y="1066"/>
                    <a:pt x="80" y="1391"/>
                  </a:cubicBezTo>
                  <a:cubicBezTo>
                    <a:pt x="1" y="1471"/>
                    <a:pt x="78" y="1597"/>
                    <a:pt x="163" y="1597"/>
                  </a:cubicBezTo>
                  <a:cubicBezTo>
                    <a:pt x="186" y="1597"/>
                    <a:pt x="209" y="1588"/>
                    <a:pt x="230" y="1567"/>
                  </a:cubicBezTo>
                  <a:cubicBezTo>
                    <a:pt x="656" y="1166"/>
                    <a:pt x="882" y="665"/>
                    <a:pt x="907" y="113"/>
                  </a:cubicBezTo>
                  <a:cubicBezTo>
                    <a:pt x="907" y="38"/>
                    <a:pt x="851"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4"/>
            <p:cNvSpPr/>
            <p:nvPr/>
          </p:nvSpPr>
          <p:spPr>
            <a:xfrm>
              <a:off x="7932897" y="2968055"/>
              <a:ext cx="22744" cy="33436"/>
            </a:xfrm>
            <a:custGeom>
              <a:avLst/>
              <a:gdLst/>
              <a:ahLst/>
              <a:cxnLst/>
              <a:rect l="l" t="t" r="r" b="b"/>
              <a:pathLst>
                <a:path w="770" h="1132" extrusionOk="0">
                  <a:moveTo>
                    <a:pt x="147" y="0"/>
                  </a:moveTo>
                  <a:cubicBezTo>
                    <a:pt x="79" y="0"/>
                    <a:pt x="0" y="55"/>
                    <a:pt x="16" y="146"/>
                  </a:cubicBezTo>
                  <a:cubicBezTo>
                    <a:pt x="66" y="522"/>
                    <a:pt x="266" y="848"/>
                    <a:pt x="542" y="1099"/>
                  </a:cubicBezTo>
                  <a:cubicBezTo>
                    <a:pt x="565" y="1122"/>
                    <a:pt x="591" y="1132"/>
                    <a:pt x="616" y="1132"/>
                  </a:cubicBezTo>
                  <a:cubicBezTo>
                    <a:pt x="699" y="1132"/>
                    <a:pt x="769" y="1025"/>
                    <a:pt x="692" y="948"/>
                  </a:cubicBezTo>
                  <a:cubicBezTo>
                    <a:pt x="442" y="698"/>
                    <a:pt x="291" y="422"/>
                    <a:pt x="241" y="71"/>
                  </a:cubicBezTo>
                  <a:cubicBezTo>
                    <a:pt x="232" y="22"/>
                    <a:pt x="191"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4"/>
            <p:cNvSpPr/>
            <p:nvPr/>
          </p:nvSpPr>
          <p:spPr>
            <a:xfrm>
              <a:off x="7956941" y="2973047"/>
              <a:ext cx="44720" cy="36124"/>
            </a:xfrm>
            <a:custGeom>
              <a:avLst/>
              <a:gdLst/>
              <a:ahLst/>
              <a:cxnLst/>
              <a:rect l="l" t="t" r="r" b="b"/>
              <a:pathLst>
                <a:path w="1514" h="1223" extrusionOk="0">
                  <a:moveTo>
                    <a:pt x="166" y="1"/>
                  </a:moveTo>
                  <a:cubicBezTo>
                    <a:pt x="85" y="1"/>
                    <a:pt x="1" y="89"/>
                    <a:pt x="54" y="178"/>
                  </a:cubicBezTo>
                  <a:cubicBezTo>
                    <a:pt x="405" y="604"/>
                    <a:pt x="806" y="955"/>
                    <a:pt x="1282" y="1205"/>
                  </a:cubicBezTo>
                  <a:cubicBezTo>
                    <a:pt x="1305" y="1217"/>
                    <a:pt x="1327" y="1222"/>
                    <a:pt x="1347" y="1222"/>
                  </a:cubicBezTo>
                  <a:cubicBezTo>
                    <a:pt x="1458" y="1222"/>
                    <a:pt x="1513" y="1069"/>
                    <a:pt x="1407" y="1005"/>
                  </a:cubicBezTo>
                  <a:cubicBezTo>
                    <a:pt x="956" y="779"/>
                    <a:pt x="580" y="454"/>
                    <a:pt x="254" y="53"/>
                  </a:cubicBezTo>
                  <a:cubicBezTo>
                    <a:pt x="232" y="16"/>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4"/>
            <p:cNvSpPr/>
            <p:nvPr/>
          </p:nvSpPr>
          <p:spPr>
            <a:xfrm>
              <a:off x="7039787" y="2338425"/>
              <a:ext cx="854343" cy="526624"/>
            </a:xfrm>
            <a:custGeom>
              <a:avLst/>
              <a:gdLst/>
              <a:ahLst/>
              <a:cxnLst/>
              <a:rect l="l" t="t" r="r" b="b"/>
              <a:pathLst>
                <a:path w="28924" h="17829" extrusionOk="0">
                  <a:moveTo>
                    <a:pt x="11418" y="1"/>
                  </a:moveTo>
                  <a:cubicBezTo>
                    <a:pt x="3978" y="1"/>
                    <a:pt x="1" y="3668"/>
                    <a:pt x="1" y="3668"/>
                  </a:cubicBezTo>
                  <a:lnTo>
                    <a:pt x="16918" y="17828"/>
                  </a:lnTo>
                  <a:lnTo>
                    <a:pt x="21054" y="8329"/>
                  </a:lnTo>
                  <a:lnTo>
                    <a:pt x="21154" y="8104"/>
                  </a:lnTo>
                  <a:lnTo>
                    <a:pt x="21380" y="8254"/>
                  </a:lnTo>
                  <a:lnTo>
                    <a:pt x="28923" y="12866"/>
                  </a:lnTo>
                  <a:cubicBezTo>
                    <a:pt x="28923" y="12866"/>
                    <a:pt x="27144" y="2740"/>
                    <a:pt x="16467" y="535"/>
                  </a:cubicBezTo>
                  <a:cubicBezTo>
                    <a:pt x="14639" y="157"/>
                    <a:pt x="12955" y="1"/>
                    <a:pt x="1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4"/>
            <p:cNvSpPr/>
            <p:nvPr/>
          </p:nvSpPr>
          <p:spPr>
            <a:xfrm>
              <a:off x="6889527" y="2410025"/>
              <a:ext cx="707748" cy="578640"/>
            </a:xfrm>
            <a:custGeom>
              <a:avLst/>
              <a:gdLst/>
              <a:ahLst/>
              <a:cxnLst/>
              <a:rect l="l" t="t" r="r" b="b"/>
              <a:pathLst>
                <a:path w="23961" h="19590" extrusionOk="0">
                  <a:moveTo>
                    <a:pt x="6375" y="1"/>
                  </a:moveTo>
                  <a:cubicBezTo>
                    <a:pt x="5042" y="1"/>
                    <a:pt x="3833" y="253"/>
                    <a:pt x="2882" y="818"/>
                  </a:cubicBezTo>
                  <a:cubicBezTo>
                    <a:pt x="0" y="2547"/>
                    <a:pt x="376" y="6833"/>
                    <a:pt x="376" y="6833"/>
                  </a:cubicBezTo>
                  <a:lnTo>
                    <a:pt x="20000" y="19590"/>
                  </a:lnTo>
                  <a:cubicBezTo>
                    <a:pt x="20000" y="19590"/>
                    <a:pt x="23609" y="19364"/>
                    <a:pt x="23785" y="16407"/>
                  </a:cubicBezTo>
                  <a:cubicBezTo>
                    <a:pt x="23960" y="13424"/>
                    <a:pt x="18822" y="5053"/>
                    <a:pt x="14963" y="2672"/>
                  </a:cubicBezTo>
                  <a:cubicBezTo>
                    <a:pt x="12381" y="1070"/>
                    <a:pt x="9119" y="1"/>
                    <a:pt x="6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4"/>
            <p:cNvSpPr/>
            <p:nvPr/>
          </p:nvSpPr>
          <p:spPr>
            <a:xfrm>
              <a:off x="7751977" y="2585923"/>
              <a:ext cx="316140" cy="311916"/>
            </a:xfrm>
            <a:custGeom>
              <a:avLst/>
              <a:gdLst/>
              <a:ahLst/>
              <a:cxnLst/>
              <a:rect l="l" t="t" r="r" b="b"/>
              <a:pathLst>
                <a:path w="10703" h="10560" extrusionOk="0">
                  <a:moveTo>
                    <a:pt x="4408" y="0"/>
                  </a:moveTo>
                  <a:cubicBezTo>
                    <a:pt x="4401" y="0"/>
                    <a:pt x="4394" y="0"/>
                    <a:pt x="4386" y="1"/>
                  </a:cubicBezTo>
                  <a:cubicBezTo>
                    <a:pt x="3233" y="51"/>
                    <a:pt x="4437" y="4211"/>
                    <a:pt x="4437" y="4211"/>
                  </a:cubicBezTo>
                  <a:cubicBezTo>
                    <a:pt x="4437" y="4211"/>
                    <a:pt x="3423" y="1390"/>
                    <a:pt x="2387" y="1390"/>
                  </a:cubicBezTo>
                  <a:cubicBezTo>
                    <a:pt x="2318" y="1390"/>
                    <a:pt x="2250" y="1403"/>
                    <a:pt x="2181" y="1429"/>
                  </a:cubicBezTo>
                  <a:cubicBezTo>
                    <a:pt x="1103" y="1855"/>
                    <a:pt x="3885" y="5013"/>
                    <a:pt x="3885" y="5013"/>
                  </a:cubicBezTo>
                  <a:cubicBezTo>
                    <a:pt x="3885" y="5013"/>
                    <a:pt x="2031" y="4145"/>
                    <a:pt x="1006" y="4145"/>
                  </a:cubicBezTo>
                  <a:cubicBezTo>
                    <a:pt x="694" y="4145"/>
                    <a:pt x="458" y="4226"/>
                    <a:pt x="376" y="4437"/>
                  </a:cubicBezTo>
                  <a:cubicBezTo>
                    <a:pt x="0" y="5314"/>
                    <a:pt x="3710" y="6091"/>
                    <a:pt x="3710" y="6091"/>
                  </a:cubicBezTo>
                  <a:cubicBezTo>
                    <a:pt x="3710" y="6091"/>
                    <a:pt x="552" y="6968"/>
                    <a:pt x="903" y="7971"/>
                  </a:cubicBezTo>
                  <a:cubicBezTo>
                    <a:pt x="999" y="8228"/>
                    <a:pt x="1262" y="8323"/>
                    <a:pt x="1599" y="8323"/>
                  </a:cubicBezTo>
                  <a:cubicBezTo>
                    <a:pt x="2578" y="8323"/>
                    <a:pt x="4186" y="7520"/>
                    <a:pt x="4186" y="7519"/>
                  </a:cubicBezTo>
                  <a:lnTo>
                    <a:pt x="4186" y="7519"/>
                  </a:lnTo>
                  <a:cubicBezTo>
                    <a:pt x="4186" y="7520"/>
                    <a:pt x="2858" y="9600"/>
                    <a:pt x="3835" y="10452"/>
                  </a:cubicBezTo>
                  <a:cubicBezTo>
                    <a:pt x="3920" y="10526"/>
                    <a:pt x="4004" y="10560"/>
                    <a:pt x="4086" y="10560"/>
                  </a:cubicBezTo>
                  <a:cubicBezTo>
                    <a:pt x="4942" y="10560"/>
                    <a:pt x="5589" y="6843"/>
                    <a:pt x="5589" y="6843"/>
                  </a:cubicBezTo>
                  <a:cubicBezTo>
                    <a:pt x="5589" y="6843"/>
                    <a:pt x="6152" y="10487"/>
                    <a:pt x="7191" y="10487"/>
                  </a:cubicBezTo>
                  <a:cubicBezTo>
                    <a:pt x="7249" y="10487"/>
                    <a:pt x="7308" y="10476"/>
                    <a:pt x="7369" y="10452"/>
                  </a:cubicBezTo>
                  <a:cubicBezTo>
                    <a:pt x="8522" y="9976"/>
                    <a:pt x="6567" y="6392"/>
                    <a:pt x="6567" y="6392"/>
                  </a:cubicBezTo>
                  <a:lnTo>
                    <a:pt x="6567" y="6392"/>
                  </a:lnTo>
                  <a:cubicBezTo>
                    <a:pt x="6567" y="6392"/>
                    <a:pt x="8424" y="8185"/>
                    <a:pt x="9485" y="8185"/>
                  </a:cubicBezTo>
                  <a:cubicBezTo>
                    <a:pt x="9758" y="8185"/>
                    <a:pt x="9978" y="8067"/>
                    <a:pt x="10101" y="7770"/>
                  </a:cubicBezTo>
                  <a:cubicBezTo>
                    <a:pt x="10702" y="6341"/>
                    <a:pt x="6818" y="5339"/>
                    <a:pt x="6817" y="5339"/>
                  </a:cubicBezTo>
                  <a:lnTo>
                    <a:pt x="6817" y="5339"/>
                  </a:lnTo>
                  <a:cubicBezTo>
                    <a:pt x="6818" y="5339"/>
                    <a:pt x="7035" y="5353"/>
                    <a:pt x="7360" y="5353"/>
                  </a:cubicBezTo>
                  <a:cubicBezTo>
                    <a:pt x="8334" y="5353"/>
                    <a:pt x="10270" y="5226"/>
                    <a:pt x="10176" y="4211"/>
                  </a:cubicBezTo>
                  <a:cubicBezTo>
                    <a:pt x="10138" y="3805"/>
                    <a:pt x="9798" y="3663"/>
                    <a:pt x="9341" y="3663"/>
                  </a:cubicBezTo>
                  <a:cubicBezTo>
                    <a:pt x="8274" y="3663"/>
                    <a:pt x="6567" y="4437"/>
                    <a:pt x="6567" y="4437"/>
                  </a:cubicBezTo>
                  <a:cubicBezTo>
                    <a:pt x="6567" y="4437"/>
                    <a:pt x="9424" y="1304"/>
                    <a:pt x="8271" y="878"/>
                  </a:cubicBezTo>
                  <a:cubicBezTo>
                    <a:pt x="8212" y="857"/>
                    <a:pt x="8153" y="848"/>
                    <a:pt x="8092" y="848"/>
                  </a:cubicBezTo>
                  <a:cubicBezTo>
                    <a:pt x="6966" y="848"/>
                    <a:pt x="5589" y="4211"/>
                    <a:pt x="5589" y="4211"/>
                  </a:cubicBezTo>
                  <a:cubicBezTo>
                    <a:pt x="5589" y="3937"/>
                    <a:pt x="5540" y="0"/>
                    <a:pt x="4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4"/>
            <p:cNvSpPr/>
            <p:nvPr/>
          </p:nvSpPr>
          <p:spPr>
            <a:xfrm>
              <a:off x="7039374" y="2391593"/>
              <a:ext cx="9334" cy="32698"/>
            </a:xfrm>
            <a:custGeom>
              <a:avLst/>
              <a:gdLst/>
              <a:ahLst/>
              <a:cxnLst/>
              <a:rect l="l" t="t" r="r" b="b"/>
              <a:pathLst>
                <a:path w="316" h="1107" extrusionOk="0">
                  <a:moveTo>
                    <a:pt x="181" y="1"/>
                  </a:moveTo>
                  <a:cubicBezTo>
                    <a:pt x="122" y="1"/>
                    <a:pt x="65" y="38"/>
                    <a:pt x="65" y="113"/>
                  </a:cubicBezTo>
                  <a:cubicBezTo>
                    <a:pt x="90" y="389"/>
                    <a:pt x="65" y="690"/>
                    <a:pt x="15" y="966"/>
                  </a:cubicBezTo>
                  <a:cubicBezTo>
                    <a:pt x="0" y="1053"/>
                    <a:pt x="71" y="1106"/>
                    <a:pt x="137" y="1106"/>
                  </a:cubicBezTo>
                  <a:cubicBezTo>
                    <a:pt x="184" y="1106"/>
                    <a:pt x="230" y="1079"/>
                    <a:pt x="241" y="1016"/>
                  </a:cubicBezTo>
                  <a:cubicBezTo>
                    <a:pt x="291" y="715"/>
                    <a:pt x="316" y="414"/>
                    <a:pt x="316" y="113"/>
                  </a:cubicBezTo>
                  <a:cubicBezTo>
                    <a:pt x="303" y="38"/>
                    <a:pt x="241"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4"/>
            <p:cNvSpPr/>
            <p:nvPr/>
          </p:nvSpPr>
          <p:spPr>
            <a:xfrm>
              <a:off x="7056092" y="2395108"/>
              <a:ext cx="8182" cy="32787"/>
            </a:xfrm>
            <a:custGeom>
              <a:avLst/>
              <a:gdLst/>
              <a:ahLst/>
              <a:cxnLst/>
              <a:rect l="l" t="t" r="r" b="b"/>
              <a:pathLst>
                <a:path w="277" h="1110" extrusionOk="0">
                  <a:moveTo>
                    <a:pt x="160" y="1"/>
                  </a:moveTo>
                  <a:cubicBezTo>
                    <a:pt x="101" y="1"/>
                    <a:pt x="38" y="32"/>
                    <a:pt x="25" y="95"/>
                  </a:cubicBezTo>
                  <a:cubicBezTo>
                    <a:pt x="0" y="395"/>
                    <a:pt x="0" y="696"/>
                    <a:pt x="0" y="997"/>
                  </a:cubicBezTo>
                  <a:cubicBezTo>
                    <a:pt x="13" y="1072"/>
                    <a:pt x="76" y="1110"/>
                    <a:pt x="135" y="1110"/>
                  </a:cubicBezTo>
                  <a:cubicBezTo>
                    <a:pt x="195" y="1110"/>
                    <a:pt x="251" y="1072"/>
                    <a:pt x="251" y="997"/>
                  </a:cubicBezTo>
                  <a:cubicBezTo>
                    <a:pt x="226" y="696"/>
                    <a:pt x="226" y="395"/>
                    <a:pt x="276" y="95"/>
                  </a:cubicBezTo>
                  <a:cubicBezTo>
                    <a:pt x="276" y="32"/>
                    <a:pt x="220"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4"/>
            <p:cNvSpPr/>
            <p:nvPr/>
          </p:nvSpPr>
          <p:spPr>
            <a:xfrm>
              <a:off x="7124886" y="2449665"/>
              <a:ext cx="15714" cy="19524"/>
            </a:xfrm>
            <a:custGeom>
              <a:avLst/>
              <a:gdLst/>
              <a:ahLst/>
              <a:cxnLst/>
              <a:rect l="l" t="t" r="r" b="b"/>
              <a:pathLst>
                <a:path w="532" h="661" extrusionOk="0">
                  <a:moveTo>
                    <a:pt x="366" y="0"/>
                  </a:moveTo>
                  <a:cubicBezTo>
                    <a:pt x="333" y="0"/>
                    <a:pt x="300" y="15"/>
                    <a:pt x="278" y="52"/>
                  </a:cubicBezTo>
                  <a:cubicBezTo>
                    <a:pt x="203" y="203"/>
                    <a:pt x="128" y="353"/>
                    <a:pt x="52" y="478"/>
                  </a:cubicBezTo>
                  <a:cubicBezTo>
                    <a:pt x="1" y="581"/>
                    <a:pt x="78" y="660"/>
                    <a:pt x="156" y="660"/>
                  </a:cubicBezTo>
                  <a:cubicBezTo>
                    <a:pt x="193" y="660"/>
                    <a:pt x="229" y="643"/>
                    <a:pt x="253" y="604"/>
                  </a:cubicBezTo>
                  <a:cubicBezTo>
                    <a:pt x="328" y="453"/>
                    <a:pt x="403" y="328"/>
                    <a:pt x="478" y="177"/>
                  </a:cubicBezTo>
                  <a:cubicBezTo>
                    <a:pt x="532" y="89"/>
                    <a:pt x="44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4"/>
            <p:cNvSpPr/>
            <p:nvPr/>
          </p:nvSpPr>
          <p:spPr>
            <a:xfrm>
              <a:off x="7137351" y="2454834"/>
              <a:ext cx="12878" cy="19199"/>
            </a:xfrm>
            <a:custGeom>
              <a:avLst/>
              <a:gdLst/>
              <a:ahLst/>
              <a:cxnLst/>
              <a:rect l="l" t="t" r="r" b="b"/>
              <a:pathLst>
                <a:path w="436" h="650" extrusionOk="0">
                  <a:moveTo>
                    <a:pt x="270" y="1"/>
                  </a:moveTo>
                  <a:cubicBezTo>
                    <a:pt x="237" y="1"/>
                    <a:pt x="204" y="16"/>
                    <a:pt x="182" y="53"/>
                  </a:cubicBezTo>
                  <a:cubicBezTo>
                    <a:pt x="107" y="203"/>
                    <a:pt x="56" y="353"/>
                    <a:pt x="31" y="504"/>
                  </a:cubicBezTo>
                  <a:cubicBezTo>
                    <a:pt x="1" y="595"/>
                    <a:pt x="73" y="650"/>
                    <a:pt x="145" y="650"/>
                  </a:cubicBezTo>
                  <a:cubicBezTo>
                    <a:pt x="191" y="650"/>
                    <a:pt x="237" y="628"/>
                    <a:pt x="257" y="579"/>
                  </a:cubicBezTo>
                  <a:cubicBezTo>
                    <a:pt x="282" y="429"/>
                    <a:pt x="332" y="303"/>
                    <a:pt x="382" y="178"/>
                  </a:cubicBezTo>
                  <a:cubicBezTo>
                    <a:pt x="435" y="89"/>
                    <a:pt x="35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4"/>
            <p:cNvSpPr/>
            <p:nvPr/>
          </p:nvSpPr>
          <p:spPr>
            <a:xfrm>
              <a:off x="7369342" y="2579395"/>
              <a:ext cx="27352" cy="24044"/>
            </a:xfrm>
            <a:custGeom>
              <a:avLst/>
              <a:gdLst/>
              <a:ahLst/>
              <a:cxnLst/>
              <a:rect l="l" t="t" r="r" b="b"/>
              <a:pathLst>
                <a:path w="926" h="814" extrusionOk="0">
                  <a:moveTo>
                    <a:pt x="722" y="1"/>
                  </a:moveTo>
                  <a:cubicBezTo>
                    <a:pt x="698" y="1"/>
                    <a:pt x="672" y="7"/>
                    <a:pt x="649" y="21"/>
                  </a:cubicBezTo>
                  <a:cubicBezTo>
                    <a:pt x="423" y="197"/>
                    <a:pt x="223" y="422"/>
                    <a:pt x="72" y="648"/>
                  </a:cubicBezTo>
                  <a:cubicBezTo>
                    <a:pt x="1" y="737"/>
                    <a:pt x="82" y="814"/>
                    <a:pt x="171" y="814"/>
                  </a:cubicBezTo>
                  <a:cubicBezTo>
                    <a:pt x="207" y="814"/>
                    <a:pt x="244" y="802"/>
                    <a:pt x="273" y="773"/>
                  </a:cubicBezTo>
                  <a:cubicBezTo>
                    <a:pt x="423" y="547"/>
                    <a:pt x="598" y="347"/>
                    <a:pt x="824" y="197"/>
                  </a:cubicBezTo>
                  <a:cubicBezTo>
                    <a:pt x="926" y="115"/>
                    <a:pt x="829"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4"/>
            <p:cNvSpPr/>
            <p:nvPr/>
          </p:nvSpPr>
          <p:spPr>
            <a:xfrm>
              <a:off x="7377258" y="2593101"/>
              <a:ext cx="27588" cy="23364"/>
            </a:xfrm>
            <a:custGeom>
              <a:avLst/>
              <a:gdLst/>
              <a:ahLst/>
              <a:cxnLst/>
              <a:rect l="l" t="t" r="r" b="b"/>
              <a:pathLst>
                <a:path w="934" h="791" extrusionOk="0">
                  <a:moveTo>
                    <a:pt x="769" y="0"/>
                  </a:moveTo>
                  <a:cubicBezTo>
                    <a:pt x="741" y="0"/>
                    <a:pt x="710" y="10"/>
                    <a:pt x="681" y="33"/>
                  </a:cubicBezTo>
                  <a:lnTo>
                    <a:pt x="80" y="585"/>
                  </a:lnTo>
                  <a:cubicBezTo>
                    <a:pt x="1" y="664"/>
                    <a:pt x="78" y="790"/>
                    <a:pt x="163" y="790"/>
                  </a:cubicBezTo>
                  <a:cubicBezTo>
                    <a:pt x="186" y="790"/>
                    <a:pt x="209" y="781"/>
                    <a:pt x="230" y="760"/>
                  </a:cubicBezTo>
                  <a:lnTo>
                    <a:pt x="857" y="184"/>
                  </a:lnTo>
                  <a:cubicBezTo>
                    <a:pt x="934" y="107"/>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4"/>
            <p:cNvSpPr/>
            <p:nvPr/>
          </p:nvSpPr>
          <p:spPr>
            <a:xfrm>
              <a:off x="7348311" y="2481005"/>
              <a:ext cx="28356" cy="31457"/>
            </a:xfrm>
            <a:custGeom>
              <a:avLst/>
              <a:gdLst/>
              <a:ahLst/>
              <a:cxnLst/>
              <a:rect l="l" t="t" r="r" b="b"/>
              <a:pathLst>
                <a:path w="960" h="1065" extrusionOk="0">
                  <a:moveTo>
                    <a:pt x="802" y="0"/>
                  </a:moveTo>
                  <a:cubicBezTo>
                    <a:pt x="777" y="0"/>
                    <a:pt x="753" y="13"/>
                    <a:pt x="734" y="44"/>
                  </a:cubicBezTo>
                  <a:cubicBezTo>
                    <a:pt x="508" y="319"/>
                    <a:pt x="283" y="595"/>
                    <a:pt x="57" y="871"/>
                  </a:cubicBezTo>
                  <a:cubicBezTo>
                    <a:pt x="1" y="946"/>
                    <a:pt x="72" y="1065"/>
                    <a:pt x="154" y="1065"/>
                  </a:cubicBezTo>
                  <a:cubicBezTo>
                    <a:pt x="180" y="1065"/>
                    <a:pt x="208" y="1052"/>
                    <a:pt x="233" y="1021"/>
                  </a:cubicBezTo>
                  <a:cubicBezTo>
                    <a:pt x="458" y="746"/>
                    <a:pt x="659" y="470"/>
                    <a:pt x="884" y="194"/>
                  </a:cubicBezTo>
                  <a:cubicBezTo>
                    <a:pt x="960" y="119"/>
                    <a:pt x="879"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4"/>
            <p:cNvSpPr/>
            <p:nvPr/>
          </p:nvSpPr>
          <p:spPr>
            <a:xfrm>
              <a:off x="7355105" y="2499820"/>
              <a:ext cx="23098" cy="18993"/>
            </a:xfrm>
            <a:custGeom>
              <a:avLst/>
              <a:gdLst/>
              <a:ahLst/>
              <a:cxnLst/>
              <a:rect l="l" t="t" r="r" b="b"/>
              <a:pathLst>
                <a:path w="782" h="643" extrusionOk="0">
                  <a:moveTo>
                    <a:pt x="607" y="0"/>
                  </a:moveTo>
                  <a:cubicBezTo>
                    <a:pt x="580" y="0"/>
                    <a:pt x="552" y="10"/>
                    <a:pt x="529" y="33"/>
                  </a:cubicBezTo>
                  <a:cubicBezTo>
                    <a:pt x="379" y="159"/>
                    <a:pt x="228" y="309"/>
                    <a:pt x="78" y="459"/>
                  </a:cubicBezTo>
                  <a:cubicBezTo>
                    <a:pt x="1" y="536"/>
                    <a:pt x="86" y="643"/>
                    <a:pt x="176" y="643"/>
                  </a:cubicBezTo>
                  <a:cubicBezTo>
                    <a:pt x="203" y="643"/>
                    <a:pt x="230" y="633"/>
                    <a:pt x="253" y="610"/>
                  </a:cubicBezTo>
                  <a:cubicBezTo>
                    <a:pt x="404" y="484"/>
                    <a:pt x="554" y="334"/>
                    <a:pt x="705" y="184"/>
                  </a:cubicBezTo>
                  <a:cubicBezTo>
                    <a:pt x="781" y="107"/>
                    <a:pt x="696" y="0"/>
                    <a:pt x="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4"/>
            <p:cNvSpPr/>
            <p:nvPr/>
          </p:nvSpPr>
          <p:spPr>
            <a:xfrm>
              <a:off x="7495499" y="2769295"/>
              <a:ext cx="28740" cy="14562"/>
            </a:xfrm>
            <a:custGeom>
              <a:avLst/>
              <a:gdLst/>
              <a:ahLst/>
              <a:cxnLst/>
              <a:rect l="l" t="t" r="r" b="b"/>
              <a:pathLst>
                <a:path w="973" h="493" extrusionOk="0">
                  <a:moveTo>
                    <a:pt x="779" y="0"/>
                  </a:moveTo>
                  <a:cubicBezTo>
                    <a:pt x="766" y="0"/>
                    <a:pt x="752" y="3"/>
                    <a:pt x="738" y="8"/>
                  </a:cubicBezTo>
                  <a:cubicBezTo>
                    <a:pt x="513" y="108"/>
                    <a:pt x="312" y="184"/>
                    <a:pt x="112" y="284"/>
                  </a:cubicBezTo>
                  <a:cubicBezTo>
                    <a:pt x="0" y="328"/>
                    <a:pt x="68" y="492"/>
                    <a:pt x="190" y="492"/>
                  </a:cubicBezTo>
                  <a:cubicBezTo>
                    <a:pt x="205" y="492"/>
                    <a:pt x="221" y="490"/>
                    <a:pt x="237" y="484"/>
                  </a:cubicBezTo>
                  <a:cubicBezTo>
                    <a:pt x="438" y="384"/>
                    <a:pt x="638" y="309"/>
                    <a:pt x="839" y="209"/>
                  </a:cubicBezTo>
                  <a:cubicBezTo>
                    <a:pt x="973" y="164"/>
                    <a:pt x="888"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4"/>
            <p:cNvSpPr/>
            <p:nvPr/>
          </p:nvSpPr>
          <p:spPr>
            <a:xfrm>
              <a:off x="7501761" y="2788228"/>
              <a:ext cx="24546" cy="11667"/>
            </a:xfrm>
            <a:custGeom>
              <a:avLst/>
              <a:gdLst/>
              <a:ahLst/>
              <a:cxnLst/>
              <a:rect l="l" t="t" r="r" b="b"/>
              <a:pathLst>
                <a:path w="831" h="395" extrusionOk="0">
                  <a:moveTo>
                    <a:pt x="664" y="0"/>
                  </a:moveTo>
                  <a:cubicBezTo>
                    <a:pt x="644" y="0"/>
                    <a:pt x="623" y="6"/>
                    <a:pt x="602" y="19"/>
                  </a:cubicBezTo>
                  <a:cubicBezTo>
                    <a:pt x="451" y="94"/>
                    <a:pt x="301" y="144"/>
                    <a:pt x="125" y="169"/>
                  </a:cubicBezTo>
                  <a:cubicBezTo>
                    <a:pt x="0" y="194"/>
                    <a:pt x="50" y="395"/>
                    <a:pt x="201" y="395"/>
                  </a:cubicBezTo>
                  <a:cubicBezTo>
                    <a:pt x="376" y="370"/>
                    <a:pt x="552" y="294"/>
                    <a:pt x="727" y="194"/>
                  </a:cubicBezTo>
                  <a:cubicBezTo>
                    <a:pt x="831" y="132"/>
                    <a:pt x="762"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4"/>
            <p:cNvSpPr/>
            <p:nvPr/>
          </p:nvSpPr>
          <p:spPr>
            <a:xfrm>
              <a:off x="7494642" y="2861601"/>
              <a:ext cx="12022" cy="25166"/>
            </a:xfrm>
            <a:custGeom>
              <a:avLst/>
              <a:gdLst/>
              <a:ahLst/>
              <a:cxnLst/>
              <a:rect l="l" t="t" r="r" b="b"/>
              <a:pathLst>
                <a:path w="407" h="852" extrusionOk="0">
                  <a:moveTo>
                    <a:pt x="270" y="0"/>
                  </a:moveTo>
                  <a:cubicBezTo>
                    <a:pt x="222" y="0"/>
                    <a:pt x="176" y="28"/>
                    <a:pt x="166" y="91"/>
                  </a:cubicBezTo>
                  <a:cubicBezTo>
                    <a:pt x="116" y="292"/>
                    <a:pt x="66" y="492"/>
                    <a:pt x="16" y="718"/>
                  </a:cubicBezTo>
                  <a:cubicBezTo>
                    <a:pt x="0" y="794"/>
                    <a:pt x="77" y="851"/>
                    <a:pt x="146" y="851"/>
                  </a:cubicBezTo>
                  <a:cubicBezTo>
                    <a:pt x="190" y="851"/>
                    <a:pt x="231" y="827"/>
                    <a:pt x="241" y="768"/>
                  </a:cubicBezTo>
                  <a:lnTo>
                    <a:pt x="392" y="141"/>
                  </a:lnTo>
                  <a:cubicBezTo>
                    <a:pt x="406" y="54"/>
                    <a:pt x="33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4"/>
            <p:cNvSpPr/>
            <p:nvPr/>
          </p:nvSpPr>
          <p:spPr>
            <a:xfrm>
              <a:off x="7509884" y="2876665"/>
              <a:ext cx="9688" cy="14119"/>
            </a:xfrm>
            <a:custGeom>
              <a:avLst/>
              <a:gdLst/>
              <a:ahLst/>
              <a:cxnLst/>
              <a:rect l="l" t="t" r="r" b="b"/>
              <a:pathLst>
                <a:path w="328" h="478" extrusionOk="0">
                  <a:moveTo>
                    <a:pt x="172" y="1"/>
                  </a:moveTo>
                  <a:cubicBezTo>
                    <a:pt x="136" y="1"/>
                    <a:pt x="100" y="18"/>
                    <a:pt x="76" y="57"/>
                  </a:cubicBezTo>
                  <a:cubicBezTo>
                    <a:pt x="51" y="158"/>
                    <a:pt x="26" y="258"/>
                    <a:pt x="1" y="383"/>
                  </a:cubicBezTo>
                  <a:cubicBezTo>
                    <a:pt x="1" y="446"/>
                    <a:pt x="57" y="477"/>
                    <a:pt x="114" y="477"/>
                  </a:cubicBezTo>
                  <a:cubicBezTo>
                    <a:pt x="170" y="477"/>
                    <a:pt x="226" y="446"/>
                    <a:pt x="226" y="383"/>
                  </a:cubicBezTo>
                  <a:cubicBezTo>
                    <a:pt x="251" y="308"/>
                    <a:pt x="251" y="233"/>
                    <a:pt x="277" y="183"/>
                  </a:cubicBezTo>
                  <a:cubicBezTo>
                    <a:pt x="328" y="80"/>
                    <a:pt x="25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4"/>
            <p:cNvSpPr/>
            <p:nvPr/>
          </p:nvSpPr>
          <p:spPr>
            <a:xfrm>
              <a:off x="7596371" y="2483899"/>
              <a:ext cx="74937" cy="100575"/>
            </a:xfrm>
            <a:custGeom>
              <a:avLst/>
              <a:gdLst/>
              <a:ahLst/>
              <a:cxnLst/>
              <a:rect l="l" t="t" r="r" b="b"/>
              <a:pathLst>
                <a:path w="2537" h="3405" extrusionOk="0">
                  <a:moveTo>
                    <a:pt x="1014" y="0"/>
                  </a:moveTo>
                  <a:cubicBezTo>
                    <a:pt x="945" y="0"/>
                    <a:pt x="867" y="55"/>
                    <a:pt x="882" y="146"/>
                  </a:cubicBezTo>
                  <a:cubicBezTo>
                    <a:pt x="1158" y="1124"/>
                    <a:pt x="1534" y="2051"/>
                    <a:pt x="2035" y="2928"/>
                  </a:cubicBezTo>
                  <a:cubicBezTo>
                    <a:pt x="1860" y="2803"/>
                    <a:pt x="1709" y="2678"/>
                    <a:pt x="1584" y="2527"/>
                  </a:cubicBezTo>
                  <a:cubicBezTo>
                    <a:pt x="1083" y="2076"/>
                    <a:pt x="632" y="1575"/>
                    <a:pt x="231" y="1074"/>
                  </a:cubicBezTo>
                  <a:cubicBezTo>
                    <a:pt x="204" y="1040"/>
                    <a:pt x="174" y="1026"/>
                    <a:pt x="145" y="1026"/>
                  </a:cubicBezTo>
                  <a:cubicBezTo>
                    <a:pt x="67" y="1026"/>
                    <a:pt x="0" y="1132"/>
                    <a:pt x="55" y="1224"/>
                  </a:cubicBezTo>
                  <a:cubicBezTo>
                    <a:pt x="481" y="1750"/>
                    <a:pt x="933" y="2226"/>
                    <a:pt x="1409" y="2703"/>
                  </a:cubicBezTo>
                  <a:cubicBezTo>
                    <a:pt x="1659" y="2928"/>
                    <a:pt x="1960" y="3154"/>
                    <a:pt x="2211" y="3404"/>
                  </a:cubicBezTo>
                  <a:lnTo>
                    <a:pt x="2311" y="3179"/>
                  </a:lnTo>
                  <a:lnTo>
                    <a:pt x="2537" y="3329"/>
                  </a:lnTo>
                  <a:cubicBezTo>
                    <a:pt x="1885" y="2327"/>
                    <a:pt x="1409" y="1249"/>
                    <a:pt x="1108" y="71"/>
                  </a:cubicBezTo>
                  <a:cubicBezTo>
                    <a:pt x="1098" y="22"/>
                    <a:pt x="1058" y="0"/>
                    <a:pt x="1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4"/>
            <p:cNvSpPr/>
            <p:nvPr/>
          </p:nvSpPr>
          <p:spPr>
            <a:xfrm>
              <a:off x="7392175" y="2925491"/>
              <a:ext cx="206585" cy="127248"/>
            </a:xfrm>
            <a:custGeom>
              <a:avLst/>
              <a:gdLst/>
              <a:ahLst/>
              <a:cxnLst/>
              <a:rect l="l" t="t" r="r" b="b"/>
              <a:pathLst>
                <a:path w="6994" h="4308" extrusionOk="0">
                  <a:moveTo>
                    <a:pt x="3072" y="0"/>
                  </a:moveTo>
                  <a:cubicBezTo>
                    <a:pt x="2586" y="0"/>
                    <a:pt x="2257" y="33"/>
                    <a:pt x="2257" y="33"/>
                  </a:cubicBezTo>
                  <a:lnTo>
                    <a:pt x="1" y="2038"/>
                  </a:lnTo>
                  <a:cubicBezTo>
                    <a:pt x="1114" y="3597"/>
                    <a:pt x="2832" y="4307"/>
                    <a:pt x="4286" y="4307"/>
                  </a:cubicBezTo>
                  <a:cubicBezTo>
                    <a:pt x="5778" y="4307"/>
                    <a:pt x="6993" y="3559"/>
                    <a:pt x="6993" y="2214"/>
                  </a:cubicBezTo>
                  <a:cubicBezTo>
                    <a:pt x="6993" y="258"/>
                    <a:pt x="4427" y="0"/>
                    <a:pt x="3072"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4"/>
            <p:cNvSpPr/>
            <p:nvPr/>
          </p:nvSpPr>
          <p:spPr>
            <a:xfrm>
              <a:off x="6810307" y="2546697"/>
              <a:ext cx="90355" cy="128104"/>
            </a:xfrm>
            <a:custGeom>
              <a:avLst/>
              <a:gdLst/>
              <a:ahLst/>
              <a:cxnLst/>
              <a:rect l="l" t="t" r="r" b="b"/>
              <a:pathLst>
                <a:path w="3059" h="4337" extrusionOk="0">
                  <a:moveTo>
                    <a:pt x="1719" y="0"/>
                  </a:moveTo>
                  <a:cubicBezTo>
                    <a:pt x="1644" y="0"/>
                    <a:pt x="1564" y="8"/>
                    <a:pt x="1479" y="25"/>
                  </a:cubicBezTo>
                  <a:cubicBezTo>
                    <a:pt x="1" y="326"/>
                    <a:pt x="1" y="3183"/>
                    <a:pt x="1354" y="4336"/>
                  </a:cubicBezTo>
                  <a:lnTo>
                    <a:pt x="3058" y="2206"/>
                  </a:lnTo>
                  <a:cubicBezTo>
                    <a:pt x="3058" y="2206"/>
                    <a:pt x="2969" y="0"/>
                    <a:pt x="171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4"/>
            <p:cNvSpPr/>
            <p:nvPr/>
          </p:nvSpPr>
          <p:spPr>
            <a:xfrm>
              <a:off x="6521603" y="2563711"/>
              <a:ext cx="1120830" cy="1012929"/>
            </a:xfrm>
            <a:custGeom>
              <a:avLst/>
              <a:gdLst/>
              <a:ahLst/>
              <a:cxnLst/>
              <a:rect l="l" t="t" r="r" b="b"/>
              <a:pathLst>
                <a:path w="37946" h="34293" extrusionOk="0">
                  <a:moveTo>
                    <a:pt x="14511" y="1"/>
                  </a:moveTo>
                  <a:cubicBezTo>
                    <a:pt x="13810" y="577"/>
                    <a:pt x="12531" y="903"/>
                    <a:pt x="11729" y="1404"/>
                  </a:cubicBezTo>
                  <a:cubicBezTo>
                    <a:pt x="10802" y="2006"/>
                    <a:pt x="9900" y="2657"/>
                    <a:pt x="9023" y="3334"/>
                  </a:cubicBezTo>
                  <a:cubicBezTo>
                    <a:pt x="7318" y="4687"/>
                    <a:pt x="5764" y="6241"/>
                    <a:pt x="4461" y="7971"/>
                  </a:cubicBezTo>
                  <a:cubicBezTo>
                    <a:pt x="1028" y="12507"/>
                    <a:pt x="0" y="18071"/>
                    <a:pt x="501" y="23585"/>
                  </a:cubicBezTo>
                  <a:cubicBezTo>
                    <a:pt x="702" y="25640"/>
                    <a:pt x="852" y="28397"/>
                    <a:pt x="3108" y="29023"/>
                  </a:cubicBezTo>
                  <a:cubicBezTo>
                    <a:pt x="3585" y="29163"/>
                    <a:pt x="3992" y="29227"/>
                    <a:pt x="4349" y="29227"/>
                  </a:cubicBezTo>
                  <a:cubicBezTo>
                    <a:pt x="5534" y="29227"/>
                    <a:pt x="6182" y="28526"/>
                    <a:pt x="7068" y="27545"/>
                  </a:cubicBezTo>
                  <a:cubicBezTo>
                    <a:pt x="7268" y="30051"/>
                    <a:pt x="8095" y="32482"/>
                    <a:pt x="9699" y="32833"/>
                  </a:cubicBezTo>
                  <a:cubicBezTo>
                    <a:pt x="9826" y="32862"/>
                    <a:pt x="9955" y="32876"/>
                    <a:pt x="10086" y="32876"/>
                  </a:cubicBezTo>
                  <a:cubicBezTo>
                    <a:pt x="11322" y="32876"/>
                    <a:pt x="12701" y="31635"/>
                    <a:pt x="13835" y="30026"/>
                  </a:cubicBezTo>
                  <a:cubicBezTo>
                    <a:pt x="14394" y="32336"/>
                    <a:pt x="15543" y="34292"/>
                    <a:pt x="17236" y="34292"/>
                  </a:cubicBezTo>
                  <a:cubicBezTo>
                    <a:pt x="17288" y="34292"/>
                    <a:pt x="17341" y="34290"/>
                    <a:pt x="17394" y="34287"/>
                  </a:cubicBezTo>
                  <a:cubicBezTo>
                    <a:pt x="19298" y="34161"/>
                    <a:pt x="20476" y="32432"/>
                    <a:pt x="21078" y="30527"/>
                  </a:cubicBezTo>
                  <a:cubicBezTo>
                    <a:pt x="21886" y="32336"/>
                    <a:pt x="23219" y="33946"/>
                    <a:pt x="24999" y="33946"/>
                  </a:cubicBezTo>
                  <a:cubicBezTo>
                    <a:pt x="25315" y="33946"/>
                    <a:pt x="25646" y="33895"/>
                    <a:pt x="25990" y="33785"/>
                  </a:cubicBezTo>
                  <a:cubicBezTo>
                    <a:pt x="27895" y="33159"/>
                    <a:pt x="29223" y="31605"/>
                    <a:pt x="30000" y="29976"/>
                  </a:cubicBezTo>
                  <a:cubicBezTo>
                    <a:pt x="30650" y="30682"/>
                    <a:pt x="31493" y="31167"/>
                    <a:pt x="32478" y="31167"/>
                  </a:cubicBezTo>
                  <a:cubicBezTo>
                    <a:pt x="32822" y="31167"/>
                    <a:pt x="33183" y="31108"/>
                    <a:pt x="33559" y="30978"/>
                  </a:cubicBezTo>
                  <a:cubicBezTo>
                    <a:pt x="37945" y="29449"/>
                    <a:pt x="32055" y="9424"/>
                    <a:pt x="32055" y="9424"/>
                  </a:cubicBezTo>
                  <a:cubicBezTo>
                    <a:pt x="32055" y="9424"/>
                    <a:pt x="28866" y="15436"/>
                    <a:pt x="22191" y="15436"/>
                  </a:cubicBezTo>
                  <a:cubicBezTo>
                    <a:pt x="21476" y="15436"/>
                    <a:pt x="20721" y="15367"/>
                    <a:pt x="19925" y="15214"/>
                  </a:cubicBezTo>
                  <a:cubicBezTo>
                    <a:pt x="11679" y="13660"/>
                    <a:pt x="10501" y="9625"/>
                    <a:pt x="10501" y="9625"/>
                  </a:cubicBezTo>
                  <a:cubicBezTo>
                    <a:pt x="10501" y="9625"/>
                    <a:pt x="7895" y="5489"/>
                    <a:pt x="1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4"/>
            <p:cNvSpPr/>
            <p:nvPr/>
          </p:nvSpPr>
          <p:spPr>
            <a:xfrm>
              <a:off x="6785879" y="2525961"/>
              <a:ext cx="681105" cy="512682"/>
            </a:xfrm>
            <a:custGeom>
              <a:avLst/>
              <a:gdLst/>
              <a:ahLst/>
              <a:cxnLst/>
              <a:rect l="l" t="t" r="r" b="b"/>
              <a:pathLst>
                <a:path w="23059" h="17357" extrusionOk="0">
                  <a:moveTo>
                    <a:pt x="9783" y="0"/>
                  </a:moveTo>
                  <a:cubicBezTo>
                    <a:pt x="9337" y="0"/>
                    <a:pt x="8883" y="33"/>
                    <a:pt x="8422" y="101"/>
                  </a:cubicBezTo>
                  <a:cubicBezTo>
                    <a:pt x="8196" y="126"/>
                    <a:pt x="7945" y="176"/>
                    <a:pt x="7720" y="226"/>
                  </a:cubicBezTo>
                  <a:cubicBezTo>
                    <a:pt x="7720" y="226"/>
                    <a:pt x="2181" y="2858"/>
                    <a:pt x="1103" y="7344"/>
                  </a:cubicBezTo>
                  <a:cubicBezTo>
                    <a:pt x="0" y="11830"/>
                    <a:pt x="6266" y="15389"/>
                    <a:pt x="6266" y="15389"/>
                  </a:cubicBezTo>
                  <a:cubicBezTo>
                    <a:pt x="6266" y="15389"/>
                    <a:pt x="9474" y="17357"/>
                    <a:pt x="13271" y="17357"/>
                  </a:cubicBezTo>
                  <a:cubicBezTo>
                    <a:pt x="14149" y="17357"/>
                    <a:pt x="15057" y="17252"/>
                    <a:pt x="15965" y="16993"/>
                  </a:cubicBezTo>
                  <a:cubicBezTo>
                    <a:pt x="17569" y="16542"/>
                    <a:pt x="18923" y="15640"/>
                    <a:pt x="20001" y="14612"/>
                  </a:cubicBezTo>
                  <a:cubicBezTo>
                    <a:pt x="22181" y="12582"/>
                    <a:pt x="23058" y="10627"/>
                    <a:pt x="23058" y="10627"/>
                  </a:cubicBezTo>
                  <a:cubicBezTo>
                    <a:pt x="23058" y="10627"/>
                    <a:pt x="21655" y="7168"/>
                    <a:pt x="18923" y="4462"/>
                  </a:cubicBezTo>
                  <a:cubicBezTo>
                    <a:pt x="18071" y="3635"/>
                    <a:pt x="17143" y="2833"/>
                    <a:pt x="16116" y="2131"/>
                  </a:cubicBezTo>
                  <a:cubicBezTo>
                    <a:pt x="14263" y="889"/>
                    <a:pt x="12128" y="0"/>
                    <a:pt x="978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4"/>
            <p:cNvSpPr/>
            <p:nvPr/>
          </p:nvSpPr>
          <p:spPr>
            <a:xfrm>
              <a:off x="6859162" y="2752487"/>
              <a:ext cx="60729" cy="59991"/>
            </a:xfrm>
            <a:custGeom>
              <a:avLst/>
              <a:gdLst/>
              <a:ahLst/>
              <a:cxnLst/>
              <a:rect l="l" t="t" r="r" b="b"/>
              <a:pathLst>
                <a:path w="2056" h="2031" extrusionOk="0">
                  <a:moveTo>
                    <a:pt x="1028" y="1"/>
                  </a:moveTo>
                  <a:cubicBezTo>
                    <a:pt x="452" y="1"/>
                    <a:pt x="1" y="452"/>
                    <a:pt x="1" y="1003"/>
                  </a:cubicBezTo>
                  <a:cubicBezTo>
                    <a:pt x="1" y="1580"/>
                    <a:pt x="452" y="2031"/>
                    <a:pt x="1028" y="2031"/>
                  </a:cubicBezTo>
                  <a:cubicBezTo>
                    <a:pt x="1605" y="2031"/>
                    <a:pt x="2056" y="1580"/>
                    <a:pt x="2056" y="1003"/>
                  </a:cubicBezTo>
                  <a:cubicBezTo>
                    <a:pt x="2056" y="452"/>
                    <a:pt x="1605"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4"/>
            <p:cNvSpPr/>
            <p:nvPr/>
          </p:nvSpPr>
          <p:spPr>
            <a:xfrm>
              <a:off x="7089411" y="2872411"/>
              <a:ext cx="60729" cy="59991"/>
            </a:xfrm>
            <a:custGeom>
              <a:avLst/>
              <a:gdLst/>
              <a:ahLst/>
              <a:cxnLst/>
              <a:rect l="l" t="t" r="r" b="b"/>
              <a:pathLst>
                <a:path w="2056" h="2031" extrusionOk="0">
                  <a:moveTo>
                    <a:pt x="1028" y="1"/>
                  </a:moveTo>
                  <a:cubicBezTo>
                    <a:pt x="451" y="1"/>
                    <a:pt x="0" y="452"/>
                    <a:pt x="0" y="1028"/>
                  </a:cubicBezTo>
                  <a:cubicBezTo>
                    <a:pt x="0" y="1580"/>
                    <a:pt x="451" y="2031"/>
                    <a:pt x="1028" y="2031"/>
                  </a:cubicBezTo>
                  <a:cubicBezTo>
                    <a:pt x="1579" y="2031"/>
                    <a:pt x="2055" y="1580"/>
                    <a:pt x="2055" y="1028"/>
                  </a:cubicBezTo>
                  <a:cubicBezTo>
                    <a:pt x="2055" y="452"/>
                    <a:pt x="1579"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4"/>
            <p:cNvSpPr/>
            <p:nvPr/>
          </p:nvSpPr>
          <p:spPr>
            <a:xfrm>
              <a:off x="7141220" y="2748057"/>
              <a:ext cx="60729" cy="55235"/>
            </a:xfrm>
            <a:custGeom>
              <a:avLst/>
              <a:gdLst/>
              <a:ahLst/>
              <a:cxnLst/>
              <a:rect l="l" t="t" r="r" b="b"/>
              <a:pathLst>
                <a:path w="2056" h="1870" extrusionOk="0">
                  <a:moveTo>
                    <a:pt x="727" y="0"/>
                  </a:moveTo>
                  <a:cubicBezTo>
                    <a:pt x="552" y="0"/>
                    <a:pt x="377" y="0"/>
                    <a:pt x="251" y="101"/>
                  </a:cubicBezTo>
                  <a:cubicBezTo>
                    <a:pt x="101" y="176"/>
                    <a:pt x="1" y="351"/>
                    <a:pt x="51" y="502"/>
                  </a:cubicBezTo>
                  <a:cubicBezTo>
                    <a:pt x="76" y="627"/>
                    <a:pt x="151" y="727"/>
                    <a:pt x="251" y="827"/>
                  </a:cubicBezTo>
                  <a:cubicBezTo>
                    <a:pt x="452" y="1028"/>
                    <a:pt x="627" y="1228"/>
                    <a:pt x="828" y="1429"/>
                  </a:cubicBezTo>
                  <a:cubicBezTo>
                    <a:pt x="978" y="1579"/>
                    <a:pt x="1128" y="1755"/>
                    <a:pt x="1329" y="1830"/>
                  </a:cubicBezTo>
                  <a:cubicBezTo>
                    <a:pt x="1407" y="1856"/>
                    <a:pt x="1488" y="1870"/>
                    <a:pt x="1565" y="1870"/>
                  </a:cubicBezTo>
                  <a:cubicBezTo>
                    <a:pt x="1713" y="1870"/>
                    <a:pt x="1848" y="1819"/>
                    <a:pt x="1930" y="1705"/>
                  </a:cubicBezTo>
                  <a:cubicBezTo>
                    <a:pt x="2006" y="1604"/>
                    <a:pt x="2031" y="1504"/>
                    <a:pt x="2031" y="1379"/>
                  </a:cubicBezTo>
                  <a:cubicBezTo>
                    <a:pt x="2056" y="752"/>
                    <a:pt x="1354" y="76"/>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4"/>
            <p:cNvSpPr/>
            <p:nvPr/>
          </p:nvSpPr>
          <p:spPr>
            <a:xfrm>
              <a:off x="6889527" y="2657139"/>
              <a:ext cx="72574" cy="34677"/>
            </a:xfrm>
            <a:custGeom>
              <a:avLst/>
              <a:gdLst/>
              <a:ahLst/>
              <a:cxnLst/>
              <a:rect l="l" t="t" r="r" b="b"/>
              <a:pathLst>
                <a:path w="2457" h="1174" extrusionOk="0">
                  <a:moveTo>
                    <a:pt x="1089" y="0"/>
                  </a:moveTo>
                  <a:cubicBezTo>
                    <a:pt x="560" y="0"/>
                    <a:pt x="56" y="226"/>
                    <a:pt x="0" y="773"/>
                  </a:cubicBezTo>
                  <a:cubicBezTo>
                    <a:pt x="0" y="873"/>
                    <a:pt x="25" y="973"/>
                    <a:pt x="75" y="1048"/>
                  </a:cubicBezTo>
                  <a:cubicBezTo>
                    <a:pt x="176" y="1148"/>
                    <a:pt x="326" y="1174"/>
                    <a:pt x="451" y="1174"/>
                  </a:cubicBezTo>
                  <a:cubicBezTo>
                    <a:pt x="752" y="1174"/>
                    <a:pt x="1003" y="1048"/>
                    <a:pt x="1278" y="998"/>
                  </a:cubicBezTo>
                  <a:cubicBezTo>
                    <a:pt x="1529" y="923"/>
                    <a:pt x="1905" y="998"/>
                    <a:pt x="2156" y="898"/>
                  </a:cubicBezTo>
                  <a:cubicBezTo>
                    <a:pt x="2456" y="747"/>
                    <a:pt x="2381" y="572"/>
                    <a:pt x="2181" y="372"/>
                  </a:cubicBezTo>
                  <a:cubicBezTo>
                    <a:pt x="1938" y="140"/>
                    <a:pt x="1506" y="0"/>
                    <a:pt x="1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4"/>
            <p:cNvSpPr/>
            <p:nvPr/>
          </p:nvSpPr>
          <p:spPr>
            <a:xfrm>
              <a:off x="7019819" y="2525961"/>
              <a:ext cx="242089" cy="172174"/>
            </a:xfrm>
            <a:custGeom>
              <a:avLst/>
              <a:gdLst/>
              <a:ahLst/>
              <a:cxnLst/>
              <a:rect l="l" t="t" r="r" b="b"/>
              <a:pathLst>
                <a:path w="8196" h="5829" extrusionOk="0">
                  <a:moveTo>
                    <a:pt x="1863" y="0"/>
                  </a:moveTo>
                  <a:cubicBezTo>
                    <a:pt x="1417" y="0"/>
                    <a:pt x="963" y="33"/>
                    <a:pt x="502" y="101"/>
                  </a:cubicBezTo>
                  <a:cubicBezTo>
                    <a:pt x="201" y="652"/>
                    <a:pt x="75" y="1304"/>
                    <a:pt x="50" y="1830"/>
                  </a:cubicBezTo>
                  <a:cubicBezTo>
                    <a:pt x="0" y="2657"/>
                    <a:pt x="201" y="3459"/>
                    <a:pt x="602" y="4161"/>
                  </a:cubicBezTo>
                  <a:cubicBezTo>
                    <a:pt x="903" y="4712"/>
                    <a:pt x="1329" y="5188"/>
                    <a:pt x="1880" y="5489"/>
                  </a:cubicBezTo>
                  <a:cubicBezTo>
                    <a:pt x="2255" y="5703"/>
                    <a:pt x="2706" y="5829"/>
                    <a:pt x="3143" y="5829"/>
                  </a:cubicBezTo>
                  <a:cubicBezTo>
                    <a:pt x="3319" y="5829"/>
                    <a:pt x="3494" y="5808"/>
                    <a:pt x="3659" y="5765"/>
                  </a:cubicBezTo>
                  <a:cubicBezTo>
                    <a:pt x="3735" y="5740"/>
                    <a:pt x="3785" y="5740"/>
                    <a:pt x="3860" y="5690"/>
                  </a:cubicBezTo>
                  <a:cubicBezTo>
                    <a:pt x="3985" y="5589"/>
                    <a:pt x="4035" y="5414"/>
                    <a:pt x="3985" y="5239"/>
                  </a:cubicBezTo>
                  <a:cubicBezTo>
                    <a:pt x="3960" y="5088"/>
                    <a:pt x="3885" y="4938"/>
                    <a:pt x="3810" y="4787"/>
                  </a:cubicBezTo>
                  <a:cubicBezTo>
                    <a:pt x="3685" y="4512"/>
                    <a:pt x="3634" y="4186"/>
                    <a:pt x="3634" y="3885"/>
                  </a:cubicBezTo>
                  <a:cubicBezTo>
                    <a:pt x="3634" y="3660"/>
                    <a:pt x="3685" y="3434"/>
                    <a:pt x="3860" y="3309"/>
                  </a:cubicBezTo>
                  <a:cubicBezTo>
                    <a:pt x="3953" y="3243"/>
                    <a:pt x="4057" y="3220"/>
                    <a:pt x="4165" y="3220"/>
                  </a:cubicBezTo>
                  <a:cubicBezTo>
                    <a:pt x="4346" y="3220"/>
                    <a:pt x="4539" y="3287"/>
                    <a:pt x="4712" y="3334"/>
                  </a:cubicBezTo>
                  <a:cubicBezTo>
                    <a:pt x="4978" y="3400"/>
                    <a:pt x="5254" y="3433"/>
                    <a:pt x="5531" y="3433"/>
                  </a:cubicBezTo>
                  <a:cubicBezTo>
                    <a:pt x="5881" y="3433"/>
                    <a:pt x="6231" y="3382"/>
                    <a:pt x="6567" y="3284"/>
                  </a:cubicBezTo>
                  <a:cubicBezTo>
                    <a:pt x="7168" y="3133"/>
                    <a:pt x="7770" y="2808"/>
                    <a:pt x="8096" y="2281"/>
                  </a:cubicBezTo>
                  <a:cubicBezTo>
                    <a:pt x="8146" y="2256"/>
                    <a:pt x="8171" y="2181"/>
                    <a:pt x="8196" y="2131"/>
                  </a:cubicBezTo>
                  <a:cubicBezTo>
                    <a:pt x="6343" y="889"/>
                    <a:pt x="4208"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4"/>
            <p:cNvSpPr/>
            <p:nvPr/>
          </p:nvSpPr>
          <p:spPr>
            <a:xfrm>
              <a:off x="7316676" y="2657730"/>
              <a:ext cx="151793" cy="299865"/>
            </a:xfrm>
            <a:custGeom>
              <a:avLst/>
              <a:gdLst/>
              <a:ahLst/>
              <a:cxnLst/>
              <a:rect l="l" t="t" r="r" b="b"/>
              <a:pathLst>
                <a:path w="5139" h="10152" extrusionOk="0">
                  <a:moveTo>
                    <a:pt x="953" y="1"/>
                  </a:moveTo>
                  <a:cubicBezTo>
                    <a:pt x="477" y="1053"/>
                    <a:pt x="0" y="3033"/>
                    <a:pt x="1855" y="5038"/>
                  </a:cubicBezTo>
                  <a:cubicBezTo>
                    <a:pt x="1855" y="5038"/>
                    <a:pt x="201" y="7870"/>
                    <a:pt x="2131" y="10151"/>
                  </a:cubicBezTo>
                  <a:cubicBezTo>
                    <a:pt x="4311" y="8121"/>
                    <a:pt x="5138" y="6241"/>
                    <a:pt x="5138" y="6241"/>
                  </a:cubicBezTo>
                  <a:cubicBezTo>
                    <a:pt x="5138" y="6241"/>
                    <a:pt x="3685" y="2707"/>
                    <a:pt x="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4"/>
            <p:cNvSpPr/>
            <p:nvPr/>
          </p:nvSpPr>
          <p:spPr>
            <a:xfrm>
              <a:off x="6763666" y="2691787"/>
              <a:ext cx="453076" cy="411723"/>
            </a:xfrm>
            <a:custGeom>
              <a:avLst/>
              <a:gdLst/>
              <a:ahLst/>
              <a:cxnLst/>
              <a:rect l="l" t="t" r="r" b="b"/>
              <a:pathLst>
                <a:path w="15339" h="13939" extrusionOk="0">
                  <a:moveTo>
                    <a:pt x="1855" y="1"/>
                  </a:moveTo>
                  <a:cubicBezTo>
                    <a:pt x="1705" y="326"/>
                    <a:pt x="1504" y="627"/>
                    <a:pt x="1279" y="903"/>
                  </a:cubicBezTo>
                  <a:cubicBezTo>
                    <a:pt x="1053" y="1128"/>
                    <a:pt x="828" y="1379"/>
                    <a:pt x="677" y="1655"/>
                  </a:cubicBezTo>
                  <a:cubicBezTo>
                    <a:pt x="502" y="1955"/>
                    <a:pt x="427" y="2306"/>
                    <a:pt x="351" y="2657"/>
                  </a:cubicBezTo>
                  <a:cubicBezTo>
                    <a:pt x="176" y="3384"/>
                    <a:pt x="1" y="4111"/>
                    <a:pt x="26" y="4838"/>
                  </a:cubicBezTo>
                  <a:cubicBezTo>
                    <a:pt x="26" y="5840"/>
                    <a:pt x="351" y="6818"/>
                    <a:pt x="702" y="7745"/>
                  </a:cubicBezTo>
                  <a:cubicBezTo>
                    <a:pt x="1078" y="8672"/>
                    <a:pt x="1479" y="9600"/>
                    <a:pt x="2106" y="10377"/>
                  </a:cubicBezTo>
                  <a:cubicBezTo>
                    <a:pt x="2958" y="11479"/>
                    <a:pt x="4161" y="12256"/>
                    <a:pt x="5464" y="12783"/>
                  </a:cubicBezTo>
                  <a:cubicBezTo>
                    <a:pt x="6768" y="13309"/>
                    <a:pt x="8171" y="13560"/>
                    <a:pt x="9549" y="13760"/>
                  </a:cubicBezTo>
                  <a:cubicBezTo>
                    <a:pt x="10254" y="13862"/>
                    <a:pt x="10971" y="13939"/>
                    <a:pt x="11681" y="13939"/>
                  </a:cubicBezTo>
                  <a:cubicBezTo>
                    <a:pt x="12361" y="13939"/>
                    <a:pt x="13035" y="13869"/>
                    <a:pt x="13685" y="13685"/>
                  </a:cubicBezTo>
                  <a:cubicBezTo>
                    <a:pt x="14136" y="13560"/>
                    <a:pt x="14687" y="13234"/>
                    <a:pt x="14562" y="12783"/>
                  </a:cubicBezTo>
                  <a:cubicBezTo>
                    <a:pt x="14488" y="12536"/>
                    <a:pt x="15339" y="11704"/>
                    <a:pt x="15124" y="11704"/>
                  </a:cubicBezTo>
                  <a:cubicBezTo>
                    <a:pt x="15120" y="11704"/>
                    <a:pt x="15117" y="11705"/>
                    <a:pt x="15113" y="11705"/>
                  </a:cubicBezTo>
                  <a:cubicBezTo>
                    <a:pt x="15056" y="11706"/>
                    <a:pt x="14999" y="11707"/>
                    <a:pt x="14943" y="11707"/>
                  </a:cubicBezTo>
                  <a:cubicBezTo>
                    <a:pt x="13820" y="11707"/>
                    <a:pt x="12925" y="11457"/>
                    <a:pt x="12256" y="10502"/>
                  </a:cubicBezTo>
                  <a:cubicBezTo>
                    <a:pt x="11605" y="9575"/>
                    <a:pt x="11229" y="8497"/>
                    <a:pt x="10577" y="7595"/>
                  </a:cubicBezTo>
                  <a:cubicBezTo>
                    <a:pt x="9399" y="5991"/>
                    <a:pt x="7419" y="5189"/>
                    <a:pt x="5464" y="4788"/>
                  </a:cubicBezTo>
                  <a:cubicBezTo>
                    <a:pt x="4813" y="4637"/>
                    <a:pt x="4136" y="4562"/>
                    <a:pt x="3509" y="4336"/>
                  </a:cubicBezTo>
                  <a:cubicBezTo>
                    <a:pt x="2833" y="4086"/>
                    <a:pt x="2331" y="3660"/>
                    <a:pt x="2006" y="3158"/>
                  </a:cubicBezTo>
                  <a:cubicBezTo>
                    <a:pt x="1429" y="2256"/>
                    <a:pt x="1379" y="1078"/>
                    <a:pt x="1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4"/>
            <p:cNvSpPr/>
            <p:nvPr/>
          </p:nvSpPr>
          <p:spPr>
            <a:xfrm>
              <a:off x="6919125" y="2730570"/>
              <a:ext cx="29656" cy="35002"/>
            </a:xfrm>
            <a:custGeom>
              <a:avLst/>
              <a:gdLst/>
              <a:ahLst/>
              <a:cxnLst/>
              <a:rect l="l" t="t" r="r" b="b"/>
              <a:pathLst>
                <a:path w="1004" h="1185" extrusionOk="0">
                  <a:moveTo>
                    <a:pt x="613" y="0"/>
                  </a:moveTo>
                  <a:cubicBezTo>
                    <a:pt x="427" y="0"/>
                    <a:pt x="212" y="187"/>
                    <a:pt x="126" y="467"/>
                  </a:cubicBezTo>
                  <a:cubicBezTo>
                    <a:pt x="1" y="793"/>
                    <a:pt x="76" y="1094"/>
                    <a:pt x="276" y="1169"/>
                  </a:cubicBezTo>
                  <a:cubicBezTo>
                    <a:pt x="305" y="1180"/>
                    <a:pt x="335" y="1185"/>
                    <a:pt x="366" y="1185"/>
                  </a:cubicBezTo>
                  <a:cubicBezTo>
                    <a:pt x="553" y="1185"/>
                    <a:pt x="771" y="1000"/>
                    <a:pt x="878" y="743"/>
                  </a:cubicBezTo>
                  <a:cubicBezTo>
                    <a:pt x="1003" y="417"/>
                    <a:pt x="928" y="91"/>
                    <a:pt x="703" y="16"/>
                  </a:cubicBezTo>
                  <a:cubicBezTo>
                    <a:pt x="674" y="5"/>
                    <a:pt x="644" y="0"/>
                    <a:pt x="6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4"/>
            <p:cNvSpPr/>
            <p:nvPr/>
          </p:nvSpPr>
          <p:spPr>
            <a:xfrm>
              <a:off x="7116793" y="2829020"/>
              <a:ext cx="29656" cy="35002"/>
            </a:xfrm>
            <a:custGeom>
              <a:avLst/>
              <a:gdLst/>
              <a:ahLst/>
              <a:cxnLst/>
              <a:rect l="l" t="t" r="r" b="b"/>
              <a:pathLst>
                <a:path w="1004" h="1185" extrusionOk="0">
                  <a:moveTo>
                    <a:pt x="630" y="0"/>
                  </a:moveTo>
                  <a:cubicBezTo>
                    <a:pt x="433" y="0"/>
                    <a:pt x="233" y="188"/>
                    <a:pt x="126" y="467"/>
                  </a:cubicBezTo>
                  <a:cubicBezTo>
                    <a:pt x="1" y="768"/>
                    <a:pt x="76" y="1094"/>
                    <a:pt x="276" y="1169"/>
                  </a:cubicBezTo>
                  <a:cubicBezTo>
                    <a:pt x="308" y="1180"/>
                    <a:pt x="341" y="1185"/>
                    <a:pt x="373" y="1185"/>
                  </a:cubicBezTo>
                  <a:cubicBezTo>
                    <a:pt x="570" y="1185"/>
                    <a:pt x="770" y="998"/>
                    <a:pt x="878" y="718"/>
                  </a:cubicBezTo>
                  <a:cubicBezTo>
                    <a:pt x="1003" y="417"/>
                    <a:pt x="928" y="91"/>
                    <a:pt x="727" y="16"/>
                  </a:cubicBezTo>
                  <a:cubicBezTo>
                    <a:pt x="695" y="6"/>
                    <a:pt x="663" y="0"/>
                    <a:pt x="6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4"/>
            <p:cNvSpPr/>
            <p:nvPr/>
          </p:nvSpPr>
          <p:spPr>
            <a:xfrm>
              <a:off x="6933953" y="2851705"/>
              <a:ext cx="105862" cy="37040"/>
            </a:xfrm>
            <a:custGeom>
              <a:avLst/>
              <a:gdLst/>
              <a:ahLst/>
              <a:cxnLst/>
              <a:rect l="l" t="t" r="r" b="b"/>
              <a:pathLst>
                <a:path w="3584" h="1254" extrusionOk="0">
                  <a:moveTo>
                    <a:pt x="0" y="0"/>
                  </a:moveTo>
                  <a:cubicBezTo>
                    <a:pt x="150" y="276"/>
                    <a:pt x="401" y="526"/>
                    <a:pt x="702" y="702"/>
                  </a:cubicBezTo>
                  <a:cubicBezTo>
                    <a:pt x="977" y="902"/>
                    <a:pt x="1278" y="1028"/>
                    <a:pt x="1604" y="1128"/>
                  </a:cubicBezTo>
                  <a:cubicBezTo>
                    <a:pt x="1930" y="1203"/>
                    <a:pt x="2281" y="1253"/>
                    <a:pt x="2607" y="1253"/>
                  </a:cubicBezTo>
                  <a:cubicBezTo>
                    <a:pt x="2782" y="1253"/>
                    <a:pt x="2957" y="1203"/>
                    <a:pt x="3108" y="1178"/>
                  </a:cubicBezTo>
                  <a:cubicBezTo>
                    <a:pt x="3283" y="1153"/>
                    <a:pt x="3434" y="1103"/>
                    <a:pt x="3584" y="1053"/>
                  </a:cubicBezTo>
                  <a:cubicBezTo>
                    <a:pt x="3434" y="1053"/>
                    <a:pt x="3258" y="1053"/>
                    <a:pt x="3108" y="1028"/>
                  </a:cubicBezTo>
                  <a:cubicBezTo>
                    <a:pt x="2932" y="1028"/>
                    <a:pt x="2782" y="1028"/>
                    <a:pt x="2632" y="1003"/>
                  </a:cubicBezTo>
                  <a:cubicBezTo>
                    <a:pt x="2306" y="978"/>
                    <a:pt x="2005" y="902"/>
                    <a:pt x="1704" y="827"/>
                  </a:cubicBezTo>
                  <a:cubicBezTo>
                    <a:pt x="1378" y="752"/>
                    <a:pt x="1103" y="652"/>
                    <a:pt x="802" y="501"/>
                  </a:cubicBezTo>
                  <a:cubicBezTo>
                    <a:pt x="526" y="376"/>
                    <a:pt x="251" y="20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4"/>
            <p:cNvSpPr/>
            <p:nvPr/>
          </p:nvSpPr>
          <p:spPr>
            <a:xfrm>
              <a:off x="6955397" y="2778924"/>
              <a:ext cx="84064" cy="71510"/>
            </a:xfrm>
            <a:custGeom>
              <a:avLst/>
              <a:gdLst/>
              <a:ahLst/>
              <a:cxnLst/>
              <a:rect l="l" t="t" r="r" b="b"/>
              <a:pathLst>
                <a:path w="2846" h="2421" extrusionOk="0">
                  <a:moveTo>
                    <a:pt x="2717" y="1"/>
                  </a:moveTo>
                  <a:cubicBezTo>
                    <a:pt x="2707" y="1"/>
                    <a:pt x="2695" y="3"/>
                    <a:pt x="2683" y="8"/>
                  </a:cubicBezTo>
                  <a:lnTo>
                    <a:pt x="101" y="1036"/>
                  </a:lnTo>
                  <a:cubicBezTo>
                    <a:pt x="26" y="1061"/>
                    <a:pt x="1" y="1136"/>
                    <a:pt x="26" y="1211"/>
                  </a:cubicBezTo>
                  <a:cubicBezTo>
                    <a:pt x="226" y="1587"/>
                    <a:pt x="402" y="1988"/>
                    <a:pt x="602" y="2364"/>
                  </a:cubicBezTo>
                  <a:cubicBezTo>
                    <a:pt x="626" y="2404"/>
                    <a:pt x="660" y="2421"/>
                    <a:pt x="694" y="2421"/>
                  </a:cubicBezTo>
                  <a:cubicBezTo>
                    <a:pt x="766" y="2421"/>
                    <a:pt x="837" y="2341"/>
                    <a:pt x="803" y="2239"/>
                  </a:cubicBezTo>
                  <a:cubicBezTo>
                    <a:pt x="623" y="1901"/>
                    <a:pt x="463" y="1563"/>
                    <a:pt x="287" y="1207"/>
                  </a:cubicBezTo>
                  <a:lnTo>
                    <a:pt x="287" y="1207"/>
                  </a:lnTo>
                  <a:lnTo>
                    <a:pt x="2733" y="234"/>
                  </a:lnTo>
                  <a:cubicBezTo>
                    <a:pt x="2846" y="188"/>
                    <a:pt x="2816" y="1"/>
                    <a:pt x="271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4"/>
            <p:cNvSpPr/>
            <p:nvPr/>
          </p:nvSpPr>
          <p:spPr>
            <a:xfrm>
              <a:off x="7052400" y="2557006"/>
              <a:ext cx="22242" cy="66194"/>
            </a:xfrm>
            <a:custGeom>
              <a:avLst/>
              <a:gdLst/>
              <a:ahLst/>
              <a:cxnLst/>
              <a:rect l="l" t="t" r="r" b="b"/>
              <a:pathLst>
                <a:path w="753" h="2241" extrusionOk="0">
                  <a:moveTo>
                    <a:pt x="439" y="0"/>
                  </a:moveTo>
                  <a:cubicBezTo>
                    <a:pt x="406" y="0"/>
                    <a:pt x="373" y="16"/>
                    <a:pt x="351" y="52"/>
                  </a:cubicBezTo>
                  <a:cubicBezTo>
                    <a:pt x="0" y="804"/>
                    <a:pt x="176" y="1481"/>
                    <a:pt x="501" y="2183"/>
                  </a:cubicBezTo>
                  <a:cubicBezTo>
                    <a:pt x="526" y="2223"/>
                    <a:pt x="563" y="2240"/>
                    <a:pt x="600" y="2240"/>
                  </a:cubicBezTo>
                  <a:cubicBezTo>
                    <a:pt x="678" y="2240"/>
                    <a:pt x="753" y="2167"/>
                    <a:pt x="702" y="2082"/>
                  </a:cubicBezTo>
                  <a:cubicBezTo>
                    <a:pt x="401" y="1456"/>
                    <a:pt x="251" y="829"/>
                    <a:pt x="551" y="178"/>
                  </a:cubicBezTo>
                  <a:cubicBezTo>
                    <a:pt x="605" y="89"/>
                    <a:pt x="520" y="0"/>
                    <a:pt x="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4"/>
            <p:cNvSpPr/>
            <p:nvPr/>
          </p:nvSpPr>
          <p:spPr>
            <a:xfrm>
              <a:off x="7073844" y="2576058"/>
              <a:ext cx="10102" cy="30867"/>
            </a:xfrm>
            <a:custGeom>
              <a:avLst/>
              <a:gdLst/>
              <a:ahLst/>
              <a:cxnLst/>
              <a:rect l="l" t="t" r="r" b="b"/>
              <a:pathLst>
                <a:path w="342" h="1045" extrusionOk="0">
                  <a:moveTo>
                    <a:pt x="146" y="1"/>
                  </a:moveTo>
                  <a:cubicBezTo>
                    <a:pt x="102" y="1"/>
                    <a:pt x="61" y="25"/>
                    <a:pt x="51" y="84"/>
                  </a:cubicBezTo>
                  <a:cubicBezTo>
                    <a:pt x="1" y="385"/>
                    <a:pt x="26" y="660"/>
                    <a:pt x="101" y="961"/>
                  </a:cubicBezTo>
                  <a:cubicBezTo>
                    <a:pt x="111" y="1020"/>
                    <a:pt x="152" y="1045"/>
                    <a:pt x="196" y="1045"/>
                  </a:cubicBezTo>
                  <a:cubicBezTo>
                    <a:pt x="265" y="1045"/>
                    <a:pt x="342" y="987"/>
                    <a:pt x="327" y="911"/>
                  </a:cubicBezTo>
                  <a:cubicBezTo>
                    <a:pt x="252" y="660"/>
                    <a:pt x="226" y="410"/>
                    <a:pt x="277" y="134"/>
                  </a:cubicBezTo>
                  <a:cubicBezTo>
                    <a:pt x="292" y="58"/>
                    <a:pt x="215"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4"/>
            <p:cNvSpPr/>
            <p:nvPr/>
          </p:nvSpPr>
          <p:spPr>
            <a:xfrm>
              <a:off x="7361839" y="2721886"/>
              <a:ext cx="18402" cy="45488"/>
            </a:xfrm>
            <a:custGeom>
              <a:avLst/>
              <a:gdLst/>
              <a:ahLst/>
              <a:cxnLst/>
              <a:rect l="l" t="t" r="r" b="b"/>
              <a:pathLst>
                <a:path w="623" h="1540" extrusionOk="0">
                  <a:moveTo>
                    <a:pt x="264" y="1"/>
                  </a:moveTo>
                  <a:cubicBezTo>
                    <a:pt x="217" y="1"/>
                    <a:pt x="170" y="25"/>
                    <a:pt x="151" y="84"/>
                  </a:cubicBezTo>
                  <a:cubicBezTo>
                    <a:pt x="0" y="561"/>
                    <a:pt x="75" y="1062"/>
                    <a:pt x="351" y="1488"/>
                  </a:cubicBezTo>
                  <a:cubicBezTo>
                    <a:pt x="381" y="1525"/>
                    <a:pt x="419" y="1540"/>
                    <a:pt x="455" y="1540"/>
                  </a:cubicBezTo>
                  <a:cubicBezTo>
                    <a:pt x="543" y="1540"/>
                    <a:pt x="623" y="1451"/>
                    <a:pt x="552" y="1363"/>
                  </a:cubicBezTo>
                  <a:cubicBezTo>
                    <a:pt x="301" y="1012"/>
                    <a:pt x="226" y="561"/>
                    <a:pt x="376" y="134"/>
                  </a:cubicBezTo>
                  <a:cubicBezTo>
                    <a:pt x="407" y="58"/>
                    <a:pt x="336" y="1"/>
                    <a:pt x="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4"/>
            <p:cNvSpPr/>
            <p:nvPr/>
          </p:nvSpPr>
          <p:spPr>
            <a:xfrm>
              <a:off x="7381837" y="2731516"/>
              <a:ext cx="18609" cy="48442"/>
            </a:xfrm>
            <a:custGeom>
              <a:avLst/>
              <a:gdLst/>
              <a:ahLst/>
              <a:cxnLst/>
              <a:rect l="l" t="t" r="r" b="b"/>
              <a:pathLst>
                <a:path w="630" h="1640" extrusionOk="0">
                  <a:moveTo>
                    <a:pt x="196" y="1"/>
                  </a:moveTo>
                  <a:cubicBezTo>
                    <a:pt x="151" y="1"/>
                    <a:pt x="110" y="25"/>
                    <a:pt x="100" y="84"/>
                  </a:cubicBezTo>
                  <a:cubicBezTo>
                    <a:pt x="0" y="610"/>
                    <a:pt x="75" y="1137"/>
                    <a:pt x="376" y="1588"/>
                  </a:cubicBezTo>
                  <a:cubicBezTo>
                    <a:pt x="398" y="1625"/>
                    <a:pt x="431" y="1640"/>
                    <a:pt x="464" y="1640"/>
                  </a:cubicBezTo>
                  <a:cubicBezTo>
                    <a:pt x="545" y="1640"/>
                    <a:pt x="630" y="1551"/>
                    <a:pt x="576" y="1463"/>
                  </a:cubicBezTo>
                  <a:cubicBezTo>
                    <a:pt x="301" y="1062"/>
                    <a:pt x="226" y="610"/>
                    <a:pt x="326" y="134"/>
                  </a:cubicBezTo>
                  <a:cubicBezTo>
                    <a:pt x="341" y="58"/>
                    <a:pt x="264" y="1"/>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4"/>
            <p:cNvSpPr/>
            <p:nvPr/>
          </p:nvSpPr>
          <p:spPr>
            <a:xfrm>
              <a:off x="6727246" y="2787874"/>
              <a:ext cx="29892" cy="27499"/>
            </a:xfrm>
            <a:custGeom>
              <a:avLst/>
              <a:gdLst/>
              <a:ahLst/>
              <a:cxnLst/>
              <a:rect l="l" t="t" r="r" b="b"/>
              <a:pathLst>
                <a:path w="1012" h="931" extrusionOk="0">
                  <a:moveTo>
                    <a:pt x="838" y="1"/>
                  </a:moveTo>
                  <a:cubicBezTo>
                    <a:pt x="812" y="1"/>
                    <a:pt x="784" y="9"/>
                    <a:pt x="757" y="31"/>
                  </a:cubicBezTo>
                  <a:cubicBezTo>
                    <a:pt x="507" y="256"/>
                    <a:pt x="281" y="482"/>
                    <a:pt x="56" y="733"/>
                  </a:cubicBezTo>
                  <a:cubicBezTo>
                    <a:pt x="0" y="825"/>
                    <a:pt x="67" y="930"/>
                    <a:pt x="146" y="930"/>
                  </a:cubicBezTo>
                  <a:cubicBezTo>
                    <a:pt x="174" y="930"/>
                    <a:pt x="204" y="916"/>
                    <a:pt x="231" y="883"/>
                  </a:cubicBezTo>
                  <a:cubicBezTo>
                    <a:pt x="457" y="632"/>
                    <a:pt x="682" y="407"/>
                    <a:pt x="933" y="181"/>
                  </a:cubicBezTo>
                  <a:cubicBezTo>
                    <a:pt x="1012" y="122"/>
                    <a:pt x="935" y="1"/>
                    <a:pt x="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4"/>
            <p:cNvSpPr/>
            <p:nvPr/>
          </p:nvSpPr>
          <p:spPr>
            <a:xfrm>
              <a:off x="6737732" y="2807044"/>
              <a:ext cx="23807" cy="23010"/>
            </a:xfrm>
            <a:custGeom>
              <a:avLst/>
              <a:gdLst/>
              <a:ahLst/>
              <a:cxnLst/>
              <a:rect l="l" t="t" r="r" b="b"/>
              <a:pathLst>
                <a:path w="806" h="779" extrusionOk="0">
                  <a:moveTo>
                    <a:pt x="652" y="0"/>
                  </a:moveTo>
                  <a:cubicBezTo>
                    <a:pt x="627" y="0"/>
                    <a:pt x="601" y="10"/>
                    <a:pt x="578" y="33"/>
                  </a:cubicBezTo>
                  <a:cubicBezTo>
                    <a:pt x="402" y="209"/>
                    <a:pt x="252" y="409"/>
                    <a:pt x="77" y="585"/>
                  </a:cubicBezTo>
                  <a:cubicBezTo>
                    <a:pt x="1" y="660"/>
                    <a:pt x="82" y="779"/>
                    <a:pt x="170" y="779"/>
                  </a:cubicBezTo>
                  <a:cubicBezTo>
                    <a:pt x="198" y="779"/>
                    <a:pt x="227" y="766"/>
                    <a:pt x="252" y="735"/>
                  </a:cubicBezTo>
                  <a:cubicBezTo>
                    <a:pt x="402" y="560"/>
                    <a:pt x="578" y="384"/>
                    <a:pt x="728" y="184"/>
                  </a:cubicBezTo>
                  <a:cubicBezTo>
                    <a:pt x="805" y="107"/>
                    <a:pt x="734" y="0"/>
                    <a:pt x="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4"/>
            <p:cNvSpPr/>
            <p:nvPr/>
          </p:nvSpPr>
          <p:spPr>
            <a:xfrm>
              <a:off x="6981213" y="3064112"/>
              <a:ext cx="22655" cy="28267"/>
            </a:xfrm>
            <a:custGeom>
              <a:avLst/>
              <a:gdLst/>
              <a:ahLst/>
              <a:cxnLst/>
              <a:rect l="l" t="t" r="r" b="b"/>
              <a:pathLst>
                <a:path w="767" h="957" extrusionOk="0">
                  <a:moveTo>
                    <a:pt x="603" y="0"/>
                  </a:moveTo>
                  <a:cubicBezTo>
                    <a:pt x="573" y="0"/>
                    <a:pt x="545" y="16"/>
                    <a:pt x="530" y="52"/>
                  </a:cubicBezTo>
                  <a:cubicBezTo>
                    <a:pt x="380" y="303"/>
                    <a:pt x="230" y="554"/>
                    <a:pt x="54" y="779"/>
                  </a:cubicBezTo>
                  <a:cubicBezTo>
                    <a:pt x="1" y="868"/>
                    <a:pt x="86" y="956"/>
                    <a:pt x="166" y="956"/>
                  </a:cubicBezTo>
                  <a:cubicBezTo>
                    <a:pt x="200" y="956"/>
                    <a:pt x="233" y="941"/>
                    <a:pt x="255" y="904"/>
                  </a:cubicBezTo>
                  <a:cubicBezTo>
                    <a:pt x="430" y="679"/>
                    <a:pt x="580" y="428"/>
                    <a:pt x="731" y="178"/>
                  </a:cubicBezTo>
                  <a:cubicBezTo>
                    <a:pt x="766" y="89"/>
                    <a:pt x="676" y="0"/>
                    <a:pt x="6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4"/>
            <p:cNvSpPr/>
            <p:nvPr/>
          </p:nvSpPr>
          <p:spPr>
            <a:xfrm>
              <a:off x="6994683" y="3072856"/>
              <a:ext cx="22478" cy="23305"/>
            </a:xfrm>
            <a:custGeom>
              <a:avLst/>
              <a:gdLst/>
              <a:ahLst/>
              <a:cxnLst/>
              <a:rect l="l" t="t" r="r" b="b"/>
              <a:pathLst>
                <a:path w="761" h="789" extrusionOk="0">
                  <a:moveTo>
                    <a:pt x="606" y="0"/>
                  </a:moveTo>
                  <a:cubicBezTo>
                    <a:pt x="572" y="0"/>
                    <a:pt x="541" y="17"/>
                    <a:pt x="525" y="57"/>
                  </a:cubicBezTo>
                  <a:cubicBezTo>
                    <a:pt x="425" y="283"/>
                    <a:pt x="275" y="458"/>
                    <a:pt x="99" y="608"/>
                  </a:cubicBezTo>
                  <a:cubicBezTo>
                    <a:pt x="1" y="668"/>
                    <a:pt x="89" y="789"/>
                    <a:pt x="179" y="789"/>
                  </a:cubicBezTo>
                  <a:cubicBezTo>
                    <a:pt x="204" y="789"/>
                    <a:pt x="228" y="780"/>
                    <a:pt x="250" y="759"/>
                  </a:cubicBezTo>
                  <a:cubicBezTo>
                    <a:pt x="450" y="608"/>
                    <a:pt x="601" y="408"/>
                    <a:pt x="726" y="182"/>
                  </a:cubicBezTo>
                  <a:cubicBezTo>
                    <a:pt x="760" y="80"/>
                    <a:pt x="677" y="0"/>
                    <a:pt x="6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4"/>
            <p:cNvSpPr/>
            <p:nvPr/>
          </p:nvSpPr>
          <p:spPr>
            <a:xfrm>
              <a:off x="7083799" y="3300120"/>
              <a:ext cx="11815" cy="19199"/>
            </a:xfrm>
            <a:custGeom>
              <a:avLst/>
              <a:gdLst/>
              <a:ahLst/>
              <a:cxnLst/>
              <a:rect l="l" t="t" r="r" b="b"/>
              <a:pathLst>
                <a:path w="400" h="650" extrusionOk="0">
                  <a:moveTo>
                    <a:pt x="245" y="1"/>
                  </a:moveTo>
                  <a:cubicBezTo>
                    <a:pt x="212" y="1"/>
                    <a:pt x="181" y="18"/>
                    <a:pt x="165" y="57"/>
                  </a:cubicBezTo>
                  <a:cubicBezTo>
                    <a:pt x="90" y="208"/>
                    <a:pt x="40" y="358"/>
                    <a:pt x="15" y="508"/>
                  </a:cubicBezTo>
                  <a:cubicBezTo>
                    <a:pt x="0" y="596"/>
                    <a:pt x="70" y="649"/>
                    <a:pt x="136" y="649"/>
                  </a:cubicBezTo>
                  <a:cubicBezTo>
                    <a:pt x="184" y="649"/>
                    <a:pt x="230" y="622"/>
                    <a:pt x="240" y="559"/>
                  </a:cubicBezTo>
                  <a:cubicBezTo>
                    <a:pt x="265" y="433"/>
                    <a:pt x="290" y="308"/>
                    <a:pt x="366" y="183"/>
                  </a:cubicBezTo>
                  <a:cubicBezTo>
                    <a:pt x="400" y="80"/>
                    <a:pt x="317"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4"/>
            <p:cNvSpPr/>
            <p:nvPr/>
          </p:nvSpPr>
          <p:spPr>
            <a:xfrm>
              <a:off x="7101226" y="3301597"/>
              <a:ext cx="19022" cy="36302"/>
            </a:xfrm>
            <a:custGeom>
              <a:avLst/>
              <a:gdLst/>
              <a:ahLst/>
              <a:cxnLst/>
              <a:rect l="l" t="t" r="r" b="b"/>
              <a:pathLst>
                <a:path w="644" h="1229" extrusionOk="0">
                  <a:moveTo>
                    <a:pt x="494" y="1"/>
                  </a:moveTo>
                  <a:cubicBezTo>
                    <a:pt x="451" y="1"/>
                    <a:pt x="412" y="25"/>
                    <a:pt x="402" y="82"/>
                  </a:cubicBezTo>
                  <a:cubicBezTo>
                    <a:pt x="327" y="433"/>
                    <a:pt x="227" y="759"/>
                    <a:pt x="51" y="1060"/>
                  </a:cubicBezTo>
                  <a:cubicBezTo>
                    <a:pt x="1" y="1144"/>
                    <a:pt x="75" y="1229"/>
                    <a:pt x="152" y="1229"/>
                  </a:cubicBezTo>
                  <a:cubicBezTo>
                    <a:pt x="190" y="1229"/>
                    <a:pt x="227" y="1209"/>
                    <a:pt x="252" y="1160"/>
                  </a:cubicBezTo>
                  <a:cubicBezTo>
                    <a:pt x="427" y="834"/>
                    <a:pt x="553" y="509"/>
                    <a:pt x="628" y="158"/>
                  </a:cubicBezTo>
                  <a:cubicBezTo>
                    <a:pt x="643" y="65"/>
                    <a:pt x="563"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4"/>
            <p:cNvSpPr/>
            <p:nvPr/>
          </p:nvSpPr>
          <p:spPr>
            <a:xfrm>
              <a:off x="7118565" y="3251737"/>
              <a:ext cx="13912" cy="24044"/>
            </a:xfrm>
            <a:custGeom>
              <a:avLst/>
              <a:gdLst/>
              <a:ahLst/>
              <a:cxnLst/>
              <a:rect l="l" t="t" r="r" b="b"/>
              <a:pathLst>
                <a:path w="471" h="814" extrusionOk="0">
                  <a:moveTo>
                    <a:pt x="338" y="0"/>
                  </a:moveTo>
                  <a:cubicBezTo>
                    <a:pt x="289" y="0"/>
                    <a:pt x="237" y="28"/>
                    <a:pt x="216" y="91"/>
                  </a:cubicBezTo>
                  <a:cubicBezTo>
                    <a:pt x="141" y="267"/>
                    <a:pt x="91" y="467"/>
                    <a:pt x="16" y="668"/>
                  </a:cubicBezTo>
                  <a:cubicBezTo>
                    <a:pt x="0" y="760"/>
                    <a:pt x="78" y="814"/>
                    <a:pt x="147" y="814"/>
                  </a:cubicBezTo>
                  <a:cubicBezTo>
                    <a:pt x="191" y="814"/>
                    <a:pt x="232" y="792"/>
                    <a:pt x="241" y="743"/>
                  </a:cubicBezTo>
                  <a:cubicBezTo>
                    <a:pt x="316" y="542"/>
                    <a:pt x="367" y="342"/>
                    <a:pt x="442" y="141"/>
                  </a:cubicBezTo>
                  <a:cubicBezTo>
                    <a:pt x="471" y="54"/>
                    <a:pt x="407"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4"/>
            <p:cNvSpPr/>
            <p:nvPr/>
          </p:nvSpPr>
          <p:spPr>
            <a:xfrm>
              <a:off x="7355902" y="3083785"/>
              <a:ext cx="8182" cy="21503"/>
            </a:xfrm>
            <a:custGeom>
              <a:avLst/>
              <a:gdLst/>
              <a:ahLst/>
              <a:cxnLst/>
              <a:rect l="l" t="t" r="r" b="b"/>
              <a:pathLst>
                <a:path w="277" h="728" extrusionOk="0">
                  <a:moveTo>
                    <a:pt x="114" y="0"/>
                  </a:moveTo>
                  <a:cubicBezTo>
                    <a:pt x="57" y="0"/>
                    <a:pt x="1" y="38"/>
                    <a:pt x="1" y="113"/>
                  </a:cubicBezTo>
                  <a:lnTo>
                    <a:pt x="26" y="614"/>
                  </a:lnTo>
                  <a:cubicBezTo>
                    <a:pt x="38" y="690"/>
                    <a:pt x="101" y="727"/>
                    <a:pt x="161" y="727"/>
                  </a:cubicBezTo>
                  <a:cubicBezTo>
                    <a:pt x="220" y="727"/>
                    <a:pt x="276" y="690"/>
                    <a:pt x="276" y="614"/>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4"/>
            <p:cNvSpPr/>
            <p:nvPr/>
          </p:nvSpPr>
          <p:spPr>
            <a:xfrm>
              <a:off x="7372946" y="3096368"/>
              <a:ext cx="6675" cy="25195"/>
            </a:xfrm>
            <a:custGeom>
              <a:avLst/>
              <a:gdLst/>
              <a:ahLst/>
              <a:cxnLst/>
              <a:rect l="l" t="t" r="r" b="b"/>
              <a:pathLst>
                <a:path w="226" h="853" extrusionOk="0">
                  <a:moveTo>
                    <a:pt x="113" y="0"/>
                  </a:moveTo>
                  <a:cubicBezTo>
                    <a:pt x="57" y="0"/>
                    <a:pt x="0" y="38"/>
                    <a:pt x="0" y="113"/>
                  </a:cubicBezTo>
                  <a:lnTo>
                    <a:pt x="0" y="740"/>
                  </a:lnTo>
                  <a:cubicBezTo>
                    <a:pt x="0" y="815"/>
                    <a:pt x="57" y="853"/>
                    <a:pt x="113" y="853"/>
                  </a:cubicBezTo>
                  <a:cubicBezTo>
                    <a:pt x="169" y="853"/>
                    <a:pt x="226" y="815"/>
                    <a:pt x="226" y="740"/>
                  </a:cubicBezTo>
                  <a:lnTo>
                    <a:pt x="226" y="113"/>
                  </a:lnTo>
                  <a:cubicBezTo>
                    <a:pt x="226" y="38"/>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4"/>
            <p:cNvSpPr/>
            <p:nvPr/>
          </p:nvSpPr>
          <p:spPr>
            <a:xfrm>
              <a:off x="7377376" y="3055635"/>
              <a:ext cx="9777" cy="24575"/>
            </a:xfrm>
            <a:custGeom>
              <a:avLst/>
              <a:gdLst/>
              <a:ahLst/>
              <a:cxnLst/>
              <a:rect l="l" t="t" r="r" b="b"/>
              <a:pathLst>
                <a:path w="331" h="832" extrusionOk="0">
                  <a:moveTo>
                    <a:pt x="113" y="1"/>
                  </a:moveTo>
                  <a:cubicBezTo>
                    <a:pt x="57" y="1"/>
                    <a:pt x="1" y="39"/>
                    <a:pt x="1" y="114"/>
                  </a:cubicBezTo>
                  <a:cubicBezTo>
                    <a:pt x="1" y="339"/>
                    <a:pt x="26" y="540"/>
                    <a:pt x="76" y="740"/>
                  </a:cubicBezTo>
                  <a:cubicBezTo>
                    <a:pt x="97" y="803"/>
                    <a:pt x="149" y="831"/>
                    <a:pt x="198" y="831"/>
                  </a:cubicBezTo>
                  <a:cubicBezTo>
                    <a:pt x="267" y="831"/>
                    <a:pt x="331" y="778"/>
                    <a:pt x="301" y="690"/>
                  </a:cubicBezTo>
                  <a:cubicBezTo>
                    <a:pt x="251" y="490"/>
                    <a:pt x="226" y="314"/>
                    <a:pt x="226" y="114"/>
                  </a:cubicBezTo>
                  <a:cubicBezTo>
                    <a:pt x="226" y="39"/>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4"/>
            <p:cNvSpPr/>
            <p:nvPr/>
          </p:nvSpPr>
          <p:spPr>
            <a:xfrm>
              <a:off x="7278188" y="3385810"/>
              <a:ext cx="8152" cy="26879"/>
            </a:xfrm>
            <a:custGeom>
              <a:avLst/>
              <a:gdLst/>
              <a:ahLst/>
              <a:cxnLst/>
              <a:rect l="l" t="t" r="r" b="b"/>
              <a:pathLst>
                <a:path w="276" h="910" extrusionOk="0">
                  <a:moveTo>
                    <a:pt x="116" y="1"/>
                  </a:moveTo>
                  <a:cubicBezTo>
                    <a:pt x="57" y="1"/>
                    <a:pt x="0" y="39"/>
                    <a:pt x="0" y="114"/>
                  </a:cubicBezTo>
                  <a:cubicBezTo>
                    <a:pt x="25" y="339"/>
                    <a:pt x="50" y="565"/>
                    <a:pt x="25" y="815"/>
                  </a:cubicBezTo>
                  <a:cubicBezTo>
                    <a:pt x="25" y="878"/>
                    <a:pt x="82" y="909"/>
                    <a:pt x="138" y="909"/>
                  </a:cubicBezTo>
                  <a:cubicBezTo>
                    <a:pt x="194" y="909"/>
                    <a:pt x="251" y="878"/>
                    <a:pt x="251" y="815"/>
                  </a:cubicBezTo>
                  <a:cubicBezTo>
                    <a:pt x="276" y="565"/>
                    <a:pt x="276" y="339"/>
                    <a:pt x="251" y="114"/>
                  </a:cubicBezTo>
                  <a:cubicBezTo>
                    <a:pt x="238" y="39"/>
                    <a:pt x="176"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4"/>
            <p:cNvSpPr/>
            <p:nvPr/>
          </p:nvSpPr>
          <p:spPr>
            <a:xfrm>
              <a:off x="7290298" y="3387789"/>
              <a:ext cx="12051" cy="31635"/>
            </a:xfrm>
            <a:custGeom>
              <a:avLst/>
              <a:gdLst/>
              <a:ahLst/>
              <a:cxnLst/>
              <a:rect l="l" t="t" r="r" b="b"/>
              <a:pathLst>
                <a:path w="408" h="1071" extrusionOk="0">
                  <a:moveTo>
                    <a:pt x="137" y="1"/>
                  </a:moveTo>
                  <a:cubicBezTo>
                    <a:pt x="70" y="1"/>
                    <a:pt x="1" y="55"/>
                    <a:pt x="16" y="147"/>
                  </a:cubicBezTo>
                  <a:cubicBezTo>
                    <a:pt x="66" y="423"/>
                    <a:pt x="117" y="698"/>
                    <a:pt x="167" y="999"/>
                  </a:cubicBezTo>
                  <a:cubicBezTo>
                    <a:pt x="176" y="1048"/>
                    <a:pt x="217" y="1070"/>
                    <a:pt x="261" y="1070"/>
                  </a:cubicBezTo>
                  <a:cubicBezTo>
                    <a:pt x="329" y="1070"/>
                    <a:pt x="408" y="1016"/>
                    <a:pt x="392" y="924"/>
                  </a:cubicBezTo>
                  <a:lnTo>
                    <a:pt x="242" y="72"/>
                  </a:lnTo>
                  <a:cubicBezTo>
                    <a:pt x="222" y="23"/>
                    <a:pt x="180"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4"/>
            <p:cNvSpPr/>
            <p:nvPr/>
          </p:nvSpPr>
          <p:spPr>
            <a:xfrm>
              <a:off x="7305865" y="3338579"/>
              <a:ext cx="10545" cy="25668"/>
            </a:xfrm>
            <a:custGeom>
              <a:avLst/>
              <a:gdLst/>
              <a:ahLst/>
              <a:cxnLst/>
              <a:rect l="l" t="t" r="r" b="b"/>
              <a:pathLst>
                <a:path w="357" h="869" extrusionOk="0">
                  <a:moveTo>
                    <a:pt x="146" y="0"/>
                  </a:moveTo>
                  <a:cubicBezTo>
                    <a:pt x="77" y="0"/>
                    <a:pt x="0" y="58"/>
                    <a:pt x="16" y="134"/>
                  </a:cubicBezTo>
                  <a:cubicBezTo>
                    <a:pt x="41" y="359"/>
                    <a:pt x="91" y="560"/>
                    <a:pt x="116" y="785"/>
                  </a:cubicBezTo>
                  <a:cubicBezTo>
                    <a:pt x="126" y="845"/>
                    <a:pt x="167" y="869"/>
                    <a:pt x="211" y="869"/>
                  </a:cubicBezTo>
                  <a:cubicBezTo>
                    <a:pt x="280" y="869"/>
                    <a:pt x="357" y="811"/>
                    <a:pt x="341" y="735"/>
                  </a:cubicBezTo>
                  <a:cubicBezTo>
                    <a:pt x="316" y="510"/>
                    <a:pt x="266" y="284"/>
                    <a:pt x="241" y="84"/>
                  </a:cubicBezTo>
                  <a:cubicBezTo>
                    <a:pt x="231" y="24"/>
                    <a:pt x="190"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4"/>
            <p:cNvSpPr/>
            <p:nvPr/>
          </p:nvSpPr>
          <p:spPr>
            <a:xfrm>
              <a:off x="6771641" y="3148325"/>
              <a:ext cx="20351" cy="48619"/>
            </a:xfrm>
            <a:custGeom>
              <a:avLst/>
              <a:gdLst/>
              <a:ahLst/>
              <a:cxnLst/>
              <a:rect l="l" t="t" r="r" b="b"/>
              <a:pathLst>
                <a:path w="689" h="1646" extrusionOk="0">
                  <a:moveTo>
                    <a:pt x="546" y="0"/>
                  </a:moveTo>
                  <a:cubicBezTo>
                    <a:pt x="499" y="0"/>
                    <a:pt x="452" y="24"/>
                    <a:pt x="432" y="83"/>
                  </a:cubicBezTo>
                  <a:cubicBezTo>
                    <a:pt x="282" y="560"/>
                    <a:pt x="132" y="1036"/>
                    <a:pt x="31" y="1512"/>
                  </a:cubicBezTo>
                  <a:cubicBezTo>
                    <a:pt x="1" y="1588"/>
                    <a:pt x="72" y="1646"/>
                    <a:pt x="144" y="1646"/>
                  </a:cubicBezTo>
                  <a:cubicBezTo>
                    <a:pt x="190" y="1646"/>
                    <a:pt x="237" y="1621"/>
                    <a:pt x="257" y="1562"/>
                  </a:cubicBezTo>
                  <a:cubicBezTo>
                    <a:pt x="357" y="1086"/>
                    <a:pt x="508" y="610"/>
                    <a:pt x="658" y="134"/>
                  </a:cubicBezTo>
                  <a:cubicBezTo>
                    <a:pt x="688" y="58"/>
                    <a:pt x="617"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4"/>
            <p:cNvSpPr/>
            <p:nvPr/>
          </p:nvSpPr>
          <p:spPr>
            <a:xfrm>
              <a:off x="6788390" y="3168322"/>
              <a:ext cx="18254" cy="34913"/>
            </a:xfrm>
            <a:custGeom>
              <a:avLst/>
              <a:gdLst/>
              <a:ahLst/>
              <a:cxnLst/>
              <a:rect l="l" t="t" r="r" b="b"/>
              <a:pathLst>
                <a:path w="618" h="1182" extrusionOk="0">
                  <a:moveTo>
                    <a:pt x="466" y="1"/>
                  </a:moveTo>
                  <a:cubicBezTo>
                    <a:pt x="429" y="1"/>
                    <a:pt x="391" y="17"/>
                    <a:pt x="367" y="58"/>
                  </a:cubicBezTo>
                  <a:cubicBezTo>
                    <a:pt x="216" y="359"/>
                    <a:pt x="91" y="685"/>
                    <a:pt x="16" y="1036"/>
                  </a:cubicBezTo>
                  <a:cubicBezTo>
                    <a:pt x="0" y="1127"/>
                    <a:pt x="69" y="1182"/>
                    <a:pt x="136" y="1182"/>
                  </a:cubicBezTo>
                  <a:cubicBezTo>
                    <a:pt x="179" y="1182"/>
                    <a:pt x="222" y="1160"/>
                    <a:pt x="241" y="1111"/>
                  </a:cubicBezTo>
                  <a:cubicBezTo>
                    <a:pt x="291" y="785"/>
                    <a:pt x="417" y="459"/>
                    <a:pt x="567" y="158"/>
                  </a:cubicBezTo>
                  <a:cubicBezTo>
                    <a:pt x="618" y="74"/>
                    <a:pt x="543"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4"/>
            <p:cNvSpPr/>
            <p:nvPr/>
          </p:nvSpPr>
          <p:spPr>
            <a:xfrm>
              <a:off x="6804222" y="3139021"/>
              <a:ext cx="17811" cy="28326"/>
            </a:xfrm>
            <a:custGeom>
              <a:avLst/>
              <a:gdLst/>
              <a:ahLst/>
              <a:cxnLst/>
              <a:rect l="l" t="t" r="r" b="b"/>
              <a:pathLst>
                <a:path w="603" h="959" extrusionOk="0">
                  <a:moveTo>
                    <a:pt x="472" y="0"/>
                  </a:moveTo>
                  <a:cubicBezTo>
                    <a:pt x="426" y="0"/>
                    <a:pt x="377" y="22"/>
                    <a:pt x="357" y="73"/>
                  </a:cubicBezTo>
                  <a:cubicBezTo>
                    <a:pt x="232" y="323"/>
                    <a:pt x="131" y="574"/>
                    <a:pt x="31" y="825"/>
                  </a:cubicBezTo>
                  <a:cubicBezTo>
                    <a:pt x="1" y="901"/>
                    <a:pt x="72" y="958"/>
                    <a:pt x="143" y="958"/>
                  </a:cubicBezTo>
                  <a:cubicBezTo>
                    <a:pt x="190" y="958"/>
                    <a:pt x="237" y="934"/>
                    <a:pt x="257" y="875"/>
                  </a:cubicBezTo>
                  <a:lnTo>
                    <a:pt x="557" y="123"/>
                  </a:lnTo>
                  <a:cubicBezTo>
                    <a:pt x="602" y="48"/>
                    <a:pt x="540"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4"/>
            <p:cNvSpPr/>
            <p:nvPr/>
          </p:nvSpPr>
          <p:spPr>
            <a:xfrm>
              <a:off x="6913571" y="3351014"/>
              <a:ext cx="8536" cy="38546"/>
            </a:xfrm>
            <a:custGeom>
              <a:avLst/>
              <a:gdLst/>
              <a:ahLst/>
              <a:cxnLst/>
              <a:rect l="l" t="t" r="r" b="b"/>
              <a:pathLst>
                <a:path w="289" h="1305" extrusionOk="0">
                  <a:moveTo>
                    <a:pt x="132" y="1"/>
                  </a:moveTo>
                  <a:cubicBezTo>
                    <a:pt x="76" y="1"/>
                    <a:pt x="26" y="39"/>
                    <a:pt x="38" y="114"/>
                  </a:cubicBezTo>
                  <a:cubicBezTo>
                    <a:pt x="38" y="465"/>
                    <a:pt x="38" y="841"/>
                    <a:pt x="13" y="1191"/>
                  </a:cubicBezTo>
                  <a:cubicBezTo>
                    <a:pt x="1" y="1267"/>
                    <a:pt x="51" y="1304"/>
                    <a:pt x="107" y="1304"/>
                  </a:cubicBezTo>
                  <a:cubicBezTo>
                    <a:pt x="164" y="1304"/>
                    <a:pt x="226" y="1267"/>
                    <a:pt x="239" y="1191"/>
                  </a:cubicBezTo>
                  <a:cubicBezTo>
                    <a:pt x="264" y="841"/>
                    <a:pt x="289" y="465"/>
                    <a:pt x="264" y="114"/>
                  </a:cubicBezTo>
                  <a:cubicBezTo>
                    <a:pt x="251" y="39"/>
                    <a:pt x="189" y="1"/>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4"/>
            <p:cNvSpPr/>
            <p:nvPr/>
          </p:nvSpPr>
          <p:spPr>
            <a:xfrm>
              <a:off x="6938383" y="3360644"/>
              <a:ext cx="6675" cy="27440"/>
            </a:xfrm>
            <a:custGeom>
              <a:avLst/>
              <a:gdLst/>
              <a:ahLst/>
              <a:cxnLst/>
              <a:rect l="l" t="t" r="r" b="b"/>
              <a:pathLst>
                <a:path w="226" h="929" extrusionOk="0">
                  <a:moveTo>
                    <a:pt x="113" y="1"/>
                  </a:moveTo>
                  <a:cubicBezTo>
                    <a:pt x="57" y="1"/>
                    <a:pt x="0" y="38"/>
                    <a:pt x="0" y="114"/>
                  </a:cubicBezTo>
                  <a:lnTo>
                    <a:pt x="0" y="815"/>
                  </a:lnTo>
                  <a:cubicBezTo>
                    <a:pt x="0" y="891"/>
                    <a:pt x="57" y="928"/>
                    <a:pt x="113" y="928"/>
                  </a:cubicBezTo>
                  <a:cubicBezTo>
                    <a:pt x="170" y="928"/>
                    <a:pt x="226" y="891"/>
                    <a:pt x="226" y="815"/>
                  </a:cubicBezTo>
                  <a:lnTo>
                    <a:pt x="226" y="114"/>
                  </a:lnTo>
                  <a:cubicBezTo>
                    <a:pt x="226" y="38"/>
                    <a:pt x="170" y="1"/>
                    <a:pt x="11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4"/>
            <p:cNvSpPr/>
            <p:nvPr/>
          </p:nvSpPr>
          <p:spPr>
            <a:xfrm>
              <a:off x="6942076" y="3310311"/>
              <a:ext cx="8536" cy="16305"/>
            </a:xfrm>
            <a:custGeom>
              <a:avLst/>
              <a:gdLst/>
              <a:ahLst/>
              <a:cxnLst/>
              <a:rect l="l" t="t" r="r" b="b"/>
              <a:pathLst>
                <a:path w="289" h="552" extrusionOk="0">
                  <a:moveTo>
                    <a:pt x="182" y="1"/>
                  </a:moveTo>
                  <a:cubicBezTo>
                    <a:pt x="126" y="1"/>
                    <a:pt x="63" y="38"/>
                    <a:pt x="51" y="113"/>
                  </a:cubicBezTo>
                  <a:cubicBezTo>
                    <a:pt x="26" y="214"/>
                    <a:pt x="26" y="339"/>
                    <a:pt x="1" y="439"/>
                  </a:cubicBezTo>
                  <a:cubicBezTo>
                    <a:pt x="1" y="514"/>
                    <a:pt x="57" y="552"/>
                    <a:pt x="113" y="552"/>
                  </a:cubicBezTo>
                  <a:cubicBezTo>
                    <a:pt x="170" y="552"/>
                    <a:pt x="226" y="514"/>
                    <a:pt x="226" y="439"/>
                  </a:cubicBezTo>
                  <a:cubicBezTo>
                    <a:pt x="251" y="339"/>
                    <a:pt x="276" y="214"/>
                    <a:pt x="276" y="113"/>
                  </a:cubicBezTo>
                  <a:cubicBezTo>
                    <a:pt x="289" y="38"/>
                    <a:pt x="239"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4"/>
            <p:cNvSpPr/>
            <p:nvPr/>
          </p:nvSpPr>
          <p:spPr>
            <a:xfrm>
              <a:off x="6756843" y="2942830"/>
              <a:ext cx="18106" cy="38310"/>
            </a:xfrm>
            <a:custGeom>
              <a:avLst/>
              <a:gdLst/>
              <a:ahLst/>
              <a:cxnLst/>
              <a:rect l="l" t="t" r="r" b="b"/>
              <a:pathLst>
                <a:path w="613" h="1297" extrusionOk="0">
                  <a:moveTo>
                    <a:pt x="479" y="0"/>
                  </a:moveTo>
                  <a:cubicBezTo>
                    <a:pt x="435" y="0"/>
                    <a:pt x="392" y="22"/>
                    <a:pt x="382" y="73"/>
                  </a:cubicBezTo>
                  <a:cubicBezTo>
                    <a:pt x="257" y="424"/>
                    <a:pt x="156" y="800"/>
                    <a:pt x="31" y="1151"/>
                  </a:cubicBezTo>
                  <a:cubicBezTo>
                    <a:pt x="0" y="1243"/>
                    <a:pt x="73" y="1297"/>
                    <a:pt x="145" y="1297"/>
                  </a:cubicBezTo>
                  <a:cubicBezTo>
                    <a:pt x="191" y="1297"/>
                    <a:pt x="237" y="1275"/>
                    <a:pt x="257" y="1226"/>
                  </a:cubicBezTo>
                  <a:lnTo>
                    <a:pt x="582" y="123"/>
                  </a:lnTo>
                  <a:cubicBezTo>
                    <a:pt x="612" y="48"/>
                    <a:pt x="544"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4"/>
            <p:cNvSpPr/>
            <p:nvPr/>
          </p:nvSpPr>
          <p:spPr>
            <a:xfrm>
              <a:off x="6765143" y="2963241"/>
              <a:ext cx="19347" cy="22685"/>
            </a:xfrm>
            <a:custGeom>
              <a:avLst/>
              <a:gdLst/>
              <a:ahLst/>
              <a:cxnLst/>
              <a:rect l="l" t="t" r="r" b="b"/>
              <a:pathLst>
                <a:path w="655" h="768" extrusionOk="0">
                  <a:moveTo>
                    <a:pt x="490" y="1"/>
                  </a:moveTo>
                  <a:cubicBezTo>
                    <a:pt x="466" y="1"/>
                    <a:pt x="444" y="11"/>
                    <a:pt x="427" y="34"/>
                  </a:cubicBezTo>
                  <a:cubicBezTo>
                    <a:pt x="276" y="209"/>
                    <a:pt x="151" y="410"/>
                    <a:pt x="51" y="610"/>
                  </a:cubicBezTo>
                  <a:cubicBezTo>
                    <a:pt x="0" y="695"/>
                    <a:pt x="75" y="768"/>
                    <a:pt x="152" y="768"/>
                  </a:cubicBezTo>
                  <a:cubicBezTo>
                    <a:pt x="189" y="768"/>
                    <a:pt x="227" y="751"/>
                    <a:pt x="251" y="710"/>
                  </a:cubicBezTo>
                  <a:cubicBezTo>
                    <a:pt x="327" y="535"/>
                    <a:pt x="452" y="359"/>
                    <a:pt x="577" y="209"/>
                  </a:cubicBezTo>
                  <a:cubicBezTo>
                    <a:pt x="654" y="112"/>
                    <a:pt x="568" y="1"/>
                    <a:pt x="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4"/>
            <p:cNvSpPr/>
            <p:nvPr/>
          </p:nvSpPr>
          <p:spPr>
            <a:xfrm>
              <a:off x="6880637" y="2528177"/>
              <a:ext cx="159178" cy="104415"/>
            </a:xfrm>
            <a:custGeom>
              <a:avLst/>
              <a:gdLst/>
              <a:ahLst/>
              <a:cxnLst/>
              <a:rect l="l" t="t" r="r" b="b"/>
              <a:pathLst>
                <a:path w="5389" h="3535" extrusionOk="0">
                  <a:moveTo>
                    <a:pt x="5389" y="1"/>
                  </a:moveTo>
                  <a:cubicBezTo>
                    <a:pt x="1655" y="352"/>
                    <a:pt x="301" y="2482"/>
                    <a:pt x="301" y="2482"/>
                  </a:cubicBezTo>
                  <a:lnTo>
                    <a:pt x="0" y="3535"/>
                  </a:lnTo>
                  <a:cubicBezTo>
                    <a:pt x="3935" y="3108"/>
                    <a:pt x="5389" y="1"/>
                    <a:pt x="5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4"/>
            <p:cNvSpPr/>
            <p:nvPr/>
          </p:nvSpPr>
          <p:spPr>
            <a:xfrm>
              <a:off x="6534186" y="2988643"/>
              <a:ext cx="1028289" cy="591991"/>
            </a:xfrm>
            <a:custGeom>
              <a:avLst/>
              <a:gdLst/>
              <a:ahLst/>
              <a:cxnLst/>
              <a:rect l="l" t="t" r="r" b="b"/>
              <a:pathLst>
                <a:path w="34813" h="20042" extrusionOk="0">
                  <a:moveTo>
                    <a:pt x="7256" y="9406"/>
                  </a:moveTo>
                  <a:cubicBezTo>
                    <a:pt x="7268" y="9406"/>
                    <a:pt x="7281" y="9412"/>
                    <a:pt x="7293" y="9424"/>
                  </a:cubicBezTo>
                  <a:cubicBezTo>
                    <a:pt x="7369" y="9474"/>
                    <a:pt x="7419" y="9600"/>
                    <a:pt x="7444" y="9725"/>
                  </a:cubicBezTo>
                  <a:cubicBezTo>
                    <a:pt x="7519" y="9976"/>
                    <a:pt x="7519" y="10251"/>
                    <a:pt x="7494" y="10502"/>
                  </a:cubicBezTo>
                  <a:cubicBezTo>
                    <a:pt x="7433" y="11375"/>
                    <a:pt x="7175" y="12231"/>
                    <a:pt x="6720" y="12964"/>
                  </a:cubicBezTo>
                  <a:lnTo>
                    <a:pt x="6720" y="12964"/>
                  </a:lnTo>
                  <a:cubicBezTo>
                    <a:pt x="6693" y="12336"/>
                    <a:pt x="6709" y="11707"/>
                    <a:pt x="6767" y="11078"/>
                  </a:cubicBezTo>
                  <a:cubicBezTo>
                    <a:pt x="6792" y="10803"/>
                    <a:pt x="6842" y="10552"/>
                    <a:pt x="6892" y="10276"/>
                  </a:cubicBezTo>
                  <a:cubicBezTo>
                    <a:pt x="6943" y="10026"/>
                    <a:pt x="6993" y="9750"/>
                    <a:pt x="7118" y="9525"/>
                  </a:cubicBezTo>
                  <a:cubicBezTo>
                    <a:pt x="7143" y="9474"/>
                    <a:pt x="7193" y="9424"/>
                    <a:pt x="7218" y="9424"/>
                  </a:cubicBezTo>
                  <a:cubicBezTo>
                    <a:pt x="7231" y="9412"/>
                    <a:pt x="7243" y="9406"/>
                    <a:pt x="7256" y="9406"/>
                  </a:cubicBezTo>
                  <a:close/>
                  <a:moveTo>
                    <a:pt x="29364" y="11918"/>
                  </a:moveTo>
                  <a:cubicBezTo>
                    <a:pt x="29418" y="11918"/>
                    <a:pt x="29474" y="11931"/>
                    <a:pt x="29524" y="11956"/>
                  </a:cubicBezTo>
                  <a:cubicBezTo>
                    <a:pt x="29599" y="12006"/>
                    <a:pt x="29674" y="12106"/>
                    <a:pt x="29700" y="12231"/>
                  </a:cubicBezTo>
                  <a:cubicBezTo>
                    <a:pt x="29800" y="12457"/>
                    <a:pt x="29825" y="12733"/>
                    <a:pt x="29825" y="12983"/>
                  </a:cubicBezTo>
                  <a:cubicBezTo>
                    <a:pt x="29800" y="13535"/>
                    <a:pt x="29700" y="14061"/>
                    <a:pt x="29574" y="14587"/>
                  </a:cubicBezTo>
                  <a:cubicBezTo>
                    <a:pt x="29551" y="14673"/>
                    <a:pt x="29527" y="14760"/>
                    <a:pt x="29501" y="14845"/>
                  </a:cubicBezTo>
                  <a:lnTo>
                    <a:pt x="29501" y="14845"/>
                  </a:lnTo>
                  <a:cubicBezTo>
                    <a:pt x="29261" y="14404"/>
                    <a:pt x="29071" y="13895"/>
                    <a:pt x="28998" y="13409"/>
                  </a:cubicBezTo>
                  <a:cubicBezTo>
                    <a:pt x="28948" y="13134"/>
                    <a:pt x="28923" y="12858"/>
                    <a:pt x="28948" y="12607"/>
                  </a:cubicBezTo>
                  <a:cubicBezTo>
                    <a:pt x="28973" y="12357"/>
                    <a:pt x="29023" y="12081"/>
                    <a:pt x="29223" y="11956"/>
                  </a:cubicBezTo>
                  <a:cubicBezTo>
                    <a:pt x="29261" y="11931"/>
                    <a:pt x="29311" y="11918"/>
                    <a:pt x="29364" y="11918"/>
                  </a:cubicBezTo>
                  <a:close/>
                  <a:moveTo>
                    <a:pt x="13846" y="12405"/>
                  </a:moveTo>
                  <a:cubicBezTo>
                    <a:pt x="13892" y="12405"/>
                    <a:pt x="13939" y="12426"/>
                    <a:pt x="13985" y="12457"/>
                  </a:cubicBezTo>
                  <a:cubicBezTo>
                    <a:pt x="14136" y="12557"/>
                    <a:pt x="14161" y="12833"/>
                    <a:pt x="14136" y="13084"/>
                  </a:cubicBezTo>
                  <a:cubicBezTo>
                    <a:pt x="14110" y="13610"/>
                    <a:pt x="13910" y="14111"/>
                    <a:pt x="13709" y="14612"/>
                  </a:cubicBezTo>
                  <a:cubicBezTo>
                    <a:pt x="13632" y="14775"/>
                    <a:pt x="13553" y="14937"/>
                    <a:pt x="13469" y="15099"/>
                  </a:cubicBezTo>
                  <a:lnTo>
                    <a:pt x="13469" y="15099"/>
                  </a:lnTo>
                  <a:cubicBezTo>
                    <a:pt x="13435" y="14821"/>
                    <a:pt x="13415" y="14541"/>
                    <a:pt x="13409" y="14261"/>
                  </a:cubicBezTo>
                  <a:cubicBezTo>
                    <a:pt x="13384" y="13735"/>
                    <a:pt x="13409" y="13184"/>
                    <a:pt x="13584" y="12708"/>
                  </a:cubicBezTo>
                  <a:cubicBezTo>
                    <a:pt x="13634" y="12607"/>
                    <a:pt x="13684" y="12482"/>
                    <a:pt x="13760" y="12432"/>
                  </a:cubicBezTo>
                  <a:cubicBezTo>
                    <a:pt x="13788" y="12413"/>
                    <a:pt x="13817" y="12405"/>
                    <a:pt x="13846" y="12405"/>
                  </a:cubicBezTo>
                  <a:close/>
                  <a:moveTo>
                    <a:pt x="20802" y="13033"/>
                  </a:moveTo>
                  <a:cubicBezTo>
                    <a:pt x="20802" y="13033"/>
                    <a:pt x="20827" y="13033"/>
                    <a:pt x="20852" y="13058"/>
                  </a:cubicBezTo>
                  <a:cubicBezTo>
                    <a:pt x="20877" y="13084"/>
                    <a:pt x="20902" y="13134"/>
                    <a:pt x="20902" y="13184"/>
                  </a:cubicBezTo>
                  <a:cubicBezTo>
                    <a:pt x="20928" y="13309"/>
                    <a:pt x="20953" y="13434"/>
                    <a:pt x="20953" y="13560"/>
                  </a:cubicBezTo>
                  <a:cubicBezTo>
                    <a:pt x="20953" y="13835"/>
                    <a:pt x="20928" y="14086"/>
                    <a:pt x="20902" y="14362"/>
                  </a:cubicBezTo>
                  <a:cubicBezTo>
                    <a:pt x="20860" y="14660"/>
                    <a:pt x="20793" y="14958"/>
                    <a:pt x="20716" y="15252"/>
                  </a:cubicBezTo>
                  <a:lnTo>
                    <a:pt x="20716" y="15252"/>
                  </a:lnTo>
                  <a:cubicBezTo>
                    <a:pt x="20670" y="14988"/>
                    <a:pt x="20639" y="14722"/>
                    <a:pt x="20627" y="14462"/>
                  </a:cubicBezTo>
                  <a:cubicBezTo>
                    <a:pt x="20602" y="14211"/>
                    <a:pt x="20602" y="13936"/>
                    <a:pt x="20627" y="13685"/>
                  </a:cubicBezTo>
                  <a:cubicBezTo>
                    <a:pt x="20627" y="13535"/>
                    <a:pt x="20652" y="13409"/>
                    <a:pt x="20677" y="13284"/>
                  </a:cubicBezTo>
                  <a:cubicBezTo>
                    <a:pt x="20702" y="13184"/>
                    <a:pt x="20777" y="13058"/>
                    <a:pt x="20802" y="13033"/>
                  </a:cubicBezTo>
                  <a:close/>
                  <a:moveTo>
                    <a:pt x="752" y="1"/>
                  </a:moveTo>
                  <a:lnTo>
                    <a:pt x="752" y="1"/>
                  </a:lnTo>
                  <a:cubicBezTo>
                    <a:pt x="376" y="2156"/>
                    <a:pt x="125" y="4312"/>
                    <a:pt x="25" y="6492"/>
                  </a:cubicBezTo>
                  <a:cubicBezTo>
                    <a:pt x="0" y="7595"/>
                    <a:pt x="25" y="8672"/>
                    <a:pt x="125" y="9750"/>
                  </a:cubicBezTo>
                  <a:cubicBezTo>
                    <a:pt x="251" y="10853"/>
                    <a:pt x="426" y="11931"/>
                    <a:pt x="902" y="12933"/>
                  </a:cubicBezTo>
                  <a:cubicBezTo>
                    <a:pt x="1128" y="13434"/>
                    <a:pt x="1454" y="13911"/>
                    <a:pt x="1905" y="14261"/>
                  </a:cubicBezTo>
                  <a:cubicBezTo>
                    <a:pt x="2130" y="14437"/>
                    <a:pt x="2406" y="14562"/>
                    <a:pt x="2682" y="14637"/>
                  </a:cubicBezTo>
                  <a:cubicBezTo>
                    <a:pt x="2932" y="14738"/>
                    <a:pt x="3208" y="14788"/>
                    <a:pt x="3509" y="14813"/>
                  </a:cubicBezTo>
                  <a:cubicBezTo>
                    <a:pt x="3647" y="14832"/>
                    <a:pt x="3786" y="14841"/>
                    <a:pt x="3926" y="14841"/>
                  </a:cubicBezTo>
                  <a:cubicBezTo>
                    <a:pt x="4345" y="14841"/>
                    <a:pt x="4768" y="14756"/>
                    <a:pt x="5163" y="14587"/>
                  </a:cubicBezTo>
                  <a:cubicBezTo>
                    <a:pt x="5689" y="14387"/>
                    <a:pt x="6140" y="14011"/>
                    <a:pt x="6491" y="13585"/>
                  </a:cubicBezTo>
                  <a:cubicBezTo>
                    <a:pt x="6508" y="13564"/>
                    <a:pt x="6525" y="13544"/>
                    <a:pt x="6542" y="13523"/>
                  </a:cubicBezTo>
                  <a:lnTo>
                    <a:pt x="6542" y="13523"/>
                  </a:lnTo>
                  <a:cubicBezTo>
                    <a:pt x="6560" y="13796"/>
                    <a:pt x="6585" y="14067"/>
                    <a:pt x="6617" y="14337"/>
                  </a:cubicBezTo>
                  <a:cubicBezTo>
                    <a:pt x="6767" y="15414"/>
                    <a:pt x="7018" y="16517"/>
                    <a:pt x="7644" y="17470"/>
                  </a:cubicBezTo>
                  <a:cubicBezTo>
                    <a:pt x="7945" y="17921"/>
                    <a:pt x="8396" y="18347"/>
                    <a:pt x="8973" y="18497"/>
                  </a:cubicBezTo>
                  <a:cubicBezTo>
                    <a:pt x="9196" y="18565"/>
                    <a:pt x="9423" y="18595"/>
                    <a:pt x="9648" y="18595"/>
                  </a:cubicBezTo>
                  <a:cubicBezTo>
                    <a:pt x="10004" y="18595"/>
                    <a:pt x="10355" y="18520"/>
                    <a:pt x="10677" y="18397"/>
                  </a:cubicBezTo>
                  <a:cubicBezTo>
                    <a:pt x="11203" y="18171"/>
                    <a:pt x="11679" y="17820"/>
                    <a:pt x="12080" y="17444"/>
                  </a:cubicBezTo>
                  <a:cubicBezTo>
                    <a:pt x="12481" y="17043"/>
                    <a:pt x="12832" y="16617"/>
                    <a:pt x="13133" y="16166"/>
                  </a:cubicBezTo>
                  <a:cubicBezTo>
                    <a:pt x="13196" y="16075"/>
                    <a:pt x="13256" y="15983"/>
                    <a:pt x="13315" y="15892"/>
                  </a:cubicBezTo>
                  <a:lnTo>
                    <a:pt x="13315" y="15892"/>
                  </a:lnTo>
                  <a:cubicBezTo>
                    <a:pt x="13428" y="16437"/>
                    <a:pt x="13593" y="16972"/>
                    <a:pt x="13810" y="17495"/>
                  </a:cubicBezTo>
                  <a:cubicBezTo>
                    <a:pt x="14035" y="18021"/>
                    <a:pt x="14311" y="18497"/>
                    <a:pt x="14687" y="18948"/>
                  </a:cubicBezTo>
                  <a:cubicBezTo>
                    <a:pt x="15038" y="19374"/>
                    <a:pt x="15514" y="19725"/>
                    <a:pt x="16090" y="19901"/>
                  </a:cubicBezTo>
                  <a:cubicBezTo>
                    <a:pt x="16375" y="19991"/>
                    <a:pt x="16680" y="20042"/>
                    <a:pt x="16984" y="20042"/>
                  </a:cubicBezTo>
                  <a:cubicBezTo>
                    <a:pt x="17269" y="20042"/>
                    <a:pt x="17553" y="19998"/>
                    <a:pt x="17820" y="19901"/>
                  </a:cubicBezTo>
                  <a:cubicBezTo>
                    <a:pt x="18371" y="19700"/>
                    <a:pt x="18822" y="19324"/>
                    <a:pt x="19198" y="18923"/>
                  </a:cubicBezTo>
                  <a:cubicBezTo>
                    <a:pt x="19891" y="18139"/>
                    <a:pt x="20349" y="17205"/>
                    <a:pt x="20691" y="16240"/>
                  </a:cubicBezTo>
                  <a:lnTo>
                    <a:pt x="20691" y="16240"/>
                  </a:lnTo>
                  <a:cubicBezTo>
                    <a:pt x="21020" y="17249"/>
                    <a:pt x="21541" y="18224"/>
                    <a:pt x="22431" y="18898"/>
                  </a:cubicBezTo>
                  <a:cubicBezTo>
                    <a:pt x="22857" y="19249"/>
                    <a:pt x="23409" y="19500"/>
                    <a:pt x="23960" y="19600"/>
                  </a:cubicBezTo>
                  <a:cubicBezTo>
                    <a:pt x="24191" y="19640"/>
                    <a:pt x="24421" y="19660"/>
                    <a:pt x="24650" y="19660"/>
                  </a:cubicBezTo>
                  <a:cubicBezTo>
                    <a:pt x="24994" y="19660"/>
                    <a:pt x="25334" y="19615"/>
                    <a:pt x="25664" y="19525"/>
                  </a:cubicBezTo>
                  <a:cubicBezTo>
                    <a:pt x="26792" y="19274"/>
                    <a:pt x="27694" y="18497"/>
                    <a:pt x="28371" y="17620"/>
                  </a:cubicBezTo>
                  <a:cubicBezTo>
                    <a:pt x="28887" y="16905"/>
                    <a:pt x="29278" y="16112"/>
                    <a:pt x="29567" y="15290"/>
                  </a:cubicBezTo>
                  <a:lnTo>
                    <a:pt x="29567" y="15290"/>
                  </a:lnTo>
                  <a:cubicBezTo>
                    <a:pt x="29817" y="15644"/>
                    <a:pt x="30129" y="15961"/>
                    <a:pt x="30502" y="16216"/>
                  </a:cubicBezTo>
                  <a:cubicBezTo>
                    <a:pt x="30953" y="16542"/>
                    <a:pt x="31529" y="16743"/>
                    <a:pt x="32080" y="16768"/>
                  </a:cubicBezTo>
                  <a:cubicBezTo>
                    <a:pt x="32381" y="16768"/>
                    <a:pt x="32657" y="16743"/>
                    <a:pt x="32933" y="16693"/>
                  </a:cubicBezTo>
                  <a:cubicBezTo>
                    <a:pt x="33233" y="16642"/>
                    <a:pt x="33484" y="16492"/>
                    <a:pt x="33710" y="16317"/>
                  </a:cubicBezTo>
                  <a:cubicBezTo>
                    <a:pt x="34136" y="15916"/>
                    <a:pt x="34361" y="15389"/>
                    <a:pt x="34512" y="14863"/>
                  </a:cubicBezTo>
                  <a:cubicBezTo>
                    <a:pt x="34787" y="13785"/>
                    <a:pt x="34812" y="12683"/>
                    <a:pt x="34812" y="11605"/>
                  </a:cubicBezTo>
                  <a:cubicBezTo>
                    <a:pt x="34787" y="10502"/>
                    <a:pt x="34687" y="9424"/>
                    <a:pt x="34537" y="8347"/>
                  </a:cubicBezTo>
                  <a:cubicBezTo>
                    <a:pt x="34261" y="6191"/>
                    <a:pt x="33835" y="4036"/>
                    <a:pt x="33334" y="1931"/>
                  </a:cubicBezTo>
                  <a:lnTo>
                    <a:pt x="33334" y="1931"/>
                  </a:lnTo>
                  <a:cubicBezTo>
                    <a:pt x="33810" y="4061"/>
                    <a:pt x="34211" y="6191"/>
                    <a:pt x="34461" y="8347"/>
                  </a:cubicBezTo>
                  <a:cubicBezTo>
                    <a:pt x="34587" y="9424"/>
                    <a:pt x="34687" y="10527"/>
                    <a:pt x="34687" y="11605"/>
                  </a:cubicBezTo>
                  <a:cubicBezTo>
                    <a:pt x="34712" y="12683"/>
                    <a:pt x="34662" y="13785"/>
                    <a:pt x="34361" y="14813"/>
                  </a:cubicBezTo>
                  <a:cubicBezTo>
                    <a:pt x="34211" y="15339"/>
                    <a:pt x="33985" y="15840"/>
                    <a:pt x="33609" y="16191"/>
                  </a:cubicBezTo>
                  <a:cubicBezTo>
                    <a:pt x="33263" y="16516"/>
                    <a:pt x="32785" y="16598"/>
                    <a:pt x="32322" y="16598"/>
                  </a:cubicBezTo>
                  <a:cubicBezTo>
                    <a:pt x="32250" y="16598"/>
                    <a:pt x="32177" y="16596"/>
                    <a:pt x="32106" y="16592"/>
                  </a:cubicBezTo>
                  <a:cubicBezTo>
                    <a:pt x="31554" y="16567"/>
                    <a:pt x="31028" y="16392"/>
                    <a:pt x="30602" y="16091"/>
                  </a:cubicBezTo>
                  <a:cubicBezTo>
                    <a:pt x="30211" y="15831"/>
                    <a:pt x="29896" y="15477"/>
                    <a:pt x="29640" y="15077"/>
                  </a:cubicBezTo>
                  <a:lnTo>
                    <a:pt x="29640" y="15077"/>
                  </a:lnTo>
                  <a:cubicBezTo>
                    <a:pt x="29688" y="14931"/>
                    <a:pt x="29733" y="14785"/>
                    <a:pt x="29775" y="14637"/>
                  </a:cubicBezTo>
                  <a:cubicBezTo>
                    <a:pt x="29900" y="14086"/>
                    <a:pt x="30000" y="13560"/>
                    <a:pt x="30000" y="13008"/>
                  </a:cubicBezTo>
                  <a:cubicBezTo>
                    <a:pt x="30000" y="12708"/>
                    <a:pt x="30000" y="12432"/>
                    <a:pt x="29900" y="12156"/>
                  </a:cubicBezTo>
                  <a:cubicBezTo>
                    <a:pt x="29850" y="12031"/>
                    <a:pt x="29775" y="11881"/>
                    <a:pt x="29599" y="11780"/>
                  </a:cubicBezTo>
                  <a:cubicBezTo>
                    <a:pt x="29529" y="11745"/>
                    <a:pt x="29454" y="11727"/>
                    <a:pt x="29379" y="11727"/>
                  </a:cubicBezTo>
                  <a:cubicBezTo>
                    <a:pt x="29291" y="11727"/>
                    <a:pt x="29204" y="11752"/>
                    <a:pt x="29123" y="11805"/>
                  </a:cubicBezTo>
                  <a:cubicBezTo>
                    <a:pt x="28973" y="11881"/>
                    <a:pt x="28898" y="12031"/>
                    <a:pt x="28847" y="12181"/>
                  </a:cubicBezTo>
                  <a:cubicBezTo>
                    <a:pt x="28797" y="12307"/>
                    <a:pt x="28772" y="12457"/>
                    <a:pt x="28747" y="12582"/>
                  </a:cubicBezTo>
                  <a:cubicBezTo>
                    <a:pt x="28747" y="12883"/>
                    <a:pt x="28747" y="13159"/>
                    <a:pt x="28797" y="13434"/>
                  </a:cubicBezTo>
                  <a:cubicBezTo>
                    <a:pt x="28898" y="13986"/>
                    <a:pt x="29098" y="14512"/>
                    <a:pt x="29374" y="14988"/>
                  </a:cubicBezTo>
                  <a:cubicBezTo>
                    <a:pt x="29391" y="15018"/>
                    <a:pt x="29409" y="15048"/>
                    <a:pt x="29427" y="15077"/>
                  </a:cubicBezTo>
                  <a:lnTo>
                    <a:pt x="29427" y="15077"/>
                  </a:lnTo>
                  <a:cubicBezTo>
                    <a:pt x="29142" y="15931"/>
                    <a:pt x="28722" y="16754"/>
                    <a:pt x="28196" y="17470"/>
                  </a:cubicBezTo>
                  <a:cubicBezTo>
                    <a:pt x="27544" y="18347"/>
                    <a:pt x="26667" y="19074"/>
                    <a:pt x="25614" y="19324"/>
                  </a:cubicBezTo>
                  <a:cubicBezTo>
                    <a:pt x="25312" y="19396"/>
                    <a:pt x="25002" y="19433"/>
                    <a:pt x="24693" y="19433"/>
                  </a:cubicBezTo>
                  <a:cubicBezTo>
                    <a:pt x="23925" y="19433"/>
                    <a:pt x="23164" y="19205"/>
                    <a:pt x="22557" y="18723"/>
                  </a:cubicBezTo>
                  <a:cubicBezTo>
                    <a:pt x="21730" y="18071"/>
                    <a:pt x="21203" y="17068"/>
                    <a:pt x="20902" y="16041"/>
                  </a:cubicBezTo>
                  <a:cubicBezTo>
                    <a:pt x="20880" y="15965"/>
                    <a:pt x="20858" y="15888"/>
                    <a:pt x="20838" y="15810"/>
                  </a:cubicBezTo>
                  <a:lnTo>
                    <a:pt x="20838" y="15810"/>
                  </a:lnTo>
                  <a:cubicBezTo>
                    <a:pt x="20982" y="15358"/>
                    <a:pt x="21090" y="14873"/>
                    <a:pt x="21178" y="14387"/>
                  </a:cubicBezTo>
                  <a:cubicBezTo>
                    <a:pt x="21203" y="14111"/>
                    <a:pt x="21228" y="13835"/>
                    <a:pt x="21228" y="13560"/>
                  </a:cubicBezTo>
                  <a:cubicBezTo>
                    <a:pt x="21228" y="13409"/>
                    <a:pt x="21203" y="13284"/>
                    <a:pt x="21153" y="13134"/>
                  </a:cubicBezTo>
                  <a:cubicBezTo>
                    <a:pt x="21128" y="13058"/>
                    <a:pt x="21103" y="12958"/>
                    <a:pt x="21053" y="12883"/>
                  </a:cubicBezTo>
                  <a:cubicBezTo>
                    <a:pt x="20999" y="12829"/>
                    <a:pt x="20918" y="12788"/>
                    <a:pt x="20822" y="12788"/>
                  </a:cubicBezTo>
                  <a:cubicBezTo>
                    <a:pt x="20784" y="12788"/>
                    <a:pt x="20744" y="12794"/>
                    <a:pt x="20702" y="12808"/>
                  </a:cubicBezTo>
                  <a:cubicBezTo>
                    <a:pt x="20577" y="12858"/>
                    <a:pt x="20552" y="12933"/>
                    <a:pt x="20501" y="13008"/>
                  </a:cubicBezTo>
                  <a:cubicBezTo>
                    <a:pt x="20476" y="13084"/>
                    <a:pt x="20451" y="13159"/>
                    <a:pt x="20426" y="13234"/>
                  </a:cubicBezTo>
                  <a:cubicBezTo>
                    <a:pt x="20376" y="13359"/>
                    <a:pt x="20376" y="13510"/>
                    <a:pt x="20351" y="13660"/>
                  </a:cubicBezTo>
                  <a:cubicBezTo>
                    <a:pt x="20326" y="13936"/>
                    <a:pt x="20326" y="14211"/>
                    <a:pt x="20351" y="14487"/>
                  </a:cubicBezTo>
                  <a:cubicBezTo>
                    <a:pt x="20391" y="14924"/>
                    <a:pt x="20462" y="15362"/>
                    <a:pt x="20565" y="15787"/>
                  </a:cubicBezTo>
                  <a:lnTo>
                    <a:pt x="20565" y="15787"/>
                  </a:lnTo>
                  <a:cubicBezTo>
                    <a:pt x="20552" y="15830"/>
                    <a:pt x="20539" y="15873"/>
                    <a:pt x="20527" y="15916"/>
                  </a:cubicBezTo>
                  <a:cubicBezTo>
                    <a:pt x="20176" y="16943"/>
                    <a:pt x="19699" y="17921"/>
                    <a:pt x="18998" y="18723"/>
                  </a:cubicBezTo>
                  <a:cubicBezTo>
                    <a:pt x="18622" y="19124"/>
                    <a:pt x="18196" y="19449"/>
                    <a:pt x="17720" y="19625"/>
                  </a:cubicBezTo>
                  <a:cubicBezTo>
                    <a:pt x="17478" y="19709"/>
                    <a:pt x="17226" y="19747"/>
                    <a:pt x="16976" y="19747"/>
                  </a:cubicBezTo>
                  <a:cubicBezTo>
                    <a:pt x="16705" y="19747"/>
                    <a:pt x="16438" y="19703"/>
                    <a:pt x="16191" y="19625"/>
                  </a:cubicBezTo>
                  <a:cubicBezTo>
                    <a:pt x="15689" y="19475"/>
                    <a:pt x="15238" y="19149"/>
                    <a:pt x="14912" y="18748"/>
                  </a:cubicBezTo>
                  <a:cubicBezTo>
                    <a:pt x="14562" y="18347"/>
                    <a:pt x="14286" y="17871"/>
                    <a:pt x="14085" y="17394"/>
                  </a:cubicBezTo>
                  <a:cubicBezTo>
                    <a:pt x="13828" y="16804"/>
                    <a:pt x="13644" y="16178"/>
                    <a:pt x="13533" y="15537"/>
                  </a:cubicBezTo>
                  <a:lnTo>
                    <a:pt x="13533" y="15537"/>
                  </a:lnTo>
                  <a:cubicBezTo>
                    <a:pt x="13691" y="15267"/>
                    <a:pt x="13834" y="14994"/>
                    <a:pt x="13960" y="14713"/>
                  </a:cubicBezTo>
                  <a:cubicBezTo>
                    <a:pt x="14161" y="14211"/>
                    <a:pt x="14361" y="13685"/>
                    <a:pt x="14411" y="13109"/>
                  </a:cubicBezTo>
                  <a:cubicBezTo>
                    <a:pt x="14436" y="12958"/>
                    <a:pt x="14436" y="12808"/>
                    <a:pt x="14411" y="12657"/>
                  </a:cubicBezTo>
                  <a:cubicBezTo>
                    <a:pt x="14361" y="12507"/>
                    <a:pt x="14311" y="12357"/>
                    <a:pt x="14161" y="12231"/>
                  </a:cubicBezTo>
                  <a:cubicBezTo>
                    <a:pt x="14085" y="12181"/>
                    <a:pt x="13985" y="12131"/>
                    <a:pt x="13885" y="12131"/>
                  </a:cubicBezTo>
                  <a:cubicBezTo>
                    <a:pt x="13785" y="12131"/>
                    <a:pt x="13684" y="12156"/>
                    <a:pt x="13609" y="12231"/>
                  </a:cubicBezTo>
                  <a:cubicBezTo>
                    <a:pt x="13459" y="12332"/>
                    <a:pt x="13384" y="12482"/>
                    <a:pt x="13334" y="12607"/>
                  </a:cubicBezTo>
                  <a:cubicBezTo>
                    <a:pt x="13133" y="13159"/>
                    <a:pt x="13108" y="13735"/>
                    <a:pt x="13133" y="14287"/>
                  </a:cubicBezTo>
                  <a:cubicBezTo>
                    <a:pt x="13142" y="14698"/>
                    <a:pt x="13180" y="15106"/>
                    <a:pt x="13245" y="15510"/>
                  </a:cubicBezTo>
                  <a:lnTo>
                    <a:pt x="13245" y="15510"/>
                  </a:lnTo>
                  <a:cubicBezTo>
                    <a:pt x="13147" y="15681"/>
                    <a:pt x="13043" y="15850"/>
                    <a:pt x="12933" y="16016"/>
                  </a:cubicBezTo>
                  <a:cubicBezTo>
                    <a:pt x="12632" y="16467"/>
                    <a:pt x="12281" y="16893"/>
                    <a:pt x="11905" y="17269"/>
                  </a:cubicBezTo>
                  <a:cubicBezTo>
                    <a:pt x="11504" y="17645"/>
                    <a:pt x="11078" y="17971"/>
                    <a:pt x="10577" y="18171"/>
                  </a:cubicBezTo>
                  <a:cubicBezTo>
                    <a:pt x="10273" y="18299"/>
                    <a:pt x="9939" y="18376"/>
                    <a:pt x="9607" y="18376"/>
                  </a:cubicBezTo>
                  <a:cubicBezTo>
                    <a:pt x="9418" y="18376"/>
                    <a:pt x="9230" y="18351"/>
                    <a:pt x="9048" y="18297"/>
                  </a:cubicBezTo>
                  <a:cubicBezTo>
                    <a:pt x="8547" y="18146"/>
                    <a:pt x="8120" y="17770"/>
                    <a:pt x="7845" y="17344"/>
                  </a:cubicBezTo>
                  <a:cubicBezTo>
                    <a:pt x="7243" y="16442"/>
                    <a:pt x="6993" y="15364"/>
                    <a:pt x="6842" y="14312"/>
                  </a:cubicBezTo>
                  <a:cubicBezTo>
                    <a:pt x="6794" y="13962"/>
                    <a:pt x="6758" y="13613"/>
                    <a:pt x="6736" y="13264"/>
                  </a:cubicBezTo>
                  <a:lnTo>
                    <a:pt x="6736" y="13264"/>
                  </a:lnTo>
                  <a:cubicBezTo>
                    <a:pt x="6982" y="12908"/>
                    <a:pt x="7165" y="12534"/>
                    <a:pt x="7318" y="12131"/>
                  </a:cubicBezTo>
                  <a:cubicBezTo>
                    <a:pt x="7519" y="11605"/>
                    <a:pt x="7644" y="11078"/>
                    <a:pt x="7694" y="10527"/>
                  </a:cubicBezTo>
                  <a:cubicBezTo>
                    <a:pt x="7719" y="10251"/>
                    <a:pt x="7719" y="9976"/>
                    <a:pt x="7644" y="9675"/>
                  </a:cubicBezTo>
                  <a:cubicBezTo>
                    <a:pt x="7619" y="9550"/>
                    <a:pt x="7569" y="9399"/>
                    <a:pt x="7419" y="9274"/>
                  </a:cubicBezTo>
                  <a:cubicBezTo>
                    <a:pt x="7394" y="9249"/>
                    <a:pt x="7344" y="9224"/>
                    <a:pt x="7293" y="9224"/>
                  </a:cubicBezTo>
                  <a:cubicBezTo>
                    <a:pt x="7271" y="9217"/>
                    <a:pt x="7251" y="9213"/>
                    <a:pt x="7233" y="9213"/>
                  </a:cubicBezTo>
                  <a:cubicBezTo>
                    <a:pt x="7189" y="9213"/>
                    <a:pt x="7153" y="9231"/>
                    <a:pt x="7118" y="9249"/>
                  </a:cubicBezTo>
                  <a:cubicBezTo>
                    <a:pt x="7043" y="9299"/>
                    <a:pt x="6993" y="9374"/>
                    <a:pt x="6943" y="9424"/>
                  </a:cubicBezTo>
                  <a:cubicBezTo>
                    <a:pt x="6817" y="9700"/>
                    <a:pt x="6742" y="9976"/>
                    <a:pt x="6692" y="10251"/>
                  </a:cubicBezTo>
                  <a:cubicBezTo>
                    <a:pt x="6642" y="10502"/>
                    <a:pt x="6592" y="10778"/>
                    <a:pt x="6567" y="11053"/>
                  </a:cubicBezTo>
                  <a:cubicBezTo>
                    <a:pt x="6500" y="11789"/>
                    <a:pt x="6489" y="12524"/>
                    <a:pt x="6526" y="13253"/>
                  </a:cubicBezTo>
                  <a:lnTo>
                    <a:pt x="6526" y="13253"/>
                  </a:lnTo>
                  <a:cubicBezTo>
                    <a:pt x="6475" y="13323"/>
                    <a:pt x="6421" y="13392"/>
                    <a:pt x="6366" y="13459"/>
                  </a:cubicBezTo>
                  <a:cubicBezTo>
                    <a:pt x="6015" y="13886"/>
                    <a:pt x="5589" y="14236"/>
                    <a:pt x="5113" y="14437"/>
                  </a:cubicBezTo>
                  <a:cubicBezTo>
                    <a:pt x="4727" y="14611"/>
                    <a:pt x="4311" y="14680"/>
                    <a:pt x="3889" y="14680"/>
                  </a:cubicBezTo>
                  <a:cubicBezTo>
                    <a:pt x="3763" y="14680"/>
                    <a:pt x="3636" y="14674"/>
                    <a:pt x="3509" y="14662"/>
                  </a:cubicBezTo>
                  <a:cubicBezTo>
                    <a:pt x="2983" y="14587"/>
                    <a:pt x="2431" y="14462"/>
                    <a:pt x="2005" y="14136"/>
                  </a:cubicBezTo>
                  <a:cubicBezTo>
                    <a:pt x="1579" y="13810"/>
                    <a:pt x="1278" y="13359"/>
                    <a:pt x="1028" y="12883"/>
                  </a:cubicBezTo>
                  <a:cubicBezTo>
                    <a:pt x="577" y="11906"/>
                    <a:pt x="351" y="10828"/>
                    <a:pt x="226" y="9750"/>
                  </a:cubicBezTo>
                  <a:cubicBezTo>
                    <a:pt x="125" y="8672"/>
                    <a:pt x="100" y="7595"/>
                    <a:pt x="100" y="6492"/>
                  </a:cubicBezTo>
                  <a:cubicBezTo>
                    <a:pt x="176" y="4337"/>
                    <a:pt x="401" y="2156"/>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4"/>
            <p:cNvSpPr/>
            <p:nvPr/>
          </p:nvSpPr>
          <p:spPr>
            <a:xfrm>
              <a:off x="6372643" y="3238859"/>
              <a:ext cx="351083" cy="177018"/>
            </a:xfrm>
            <a:custGeom>
              <a:avLst/>
              <a:gdLst/>
              <a:ahLst/>
              <a:cxnLst/>
              <a:rect l="l" t="t" r="r" b="b"/>
              <a:pathLst>
                <a:path w="11886" h="5993" extrusionOk="0">
                  <a:moveTo>
                    <a:pt x="1509" y="1"/>
                  </a:moveTo>
                  <a:cubicBezTo>
                    <a:pt x="1509" y="1"/>
                    <a:pt x="156" y="1154"/>
                    <a:pt x="56" y="2683"/>
                  </a:cubicBezTo>
                  <a:cubicBezTo>
                    <a:pt x="0" y="3820"/>
                    <a:pt x="1786" y="5993"/>
                    <a:pt x="4419" y="5993"/>
                  </a:cubicBezTo>
                  <a:cubicBezTo>
                    <a:pt x="5382" y="5993"/>
                    <a:pt x="6458" y="5702"/>
                    <a:pt x="7599" y="4963"/>
                  </a:cubicBezTo>
                  <a:cubicBezTo>
                    <a:pt x="11885" y="2206"/>
                    <a:pt x="1509"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4"/>
            <p:cNvSpPr/>
            <p:nvPr/>
          </p:nvSpPr>
          <p:spPr>
            <a:xfrm>
              <a:off x="6392167" y="3073062"/>
              <a:ext cx="297502" cy="308194"/>
            </a:xfrm>
            <a:custGeom>
              <a:avLst/>
              <a:gdLst/>
              <a:ahLst/>
              <a:cxnLst/>
              <a:rect l="l" t="t" r="r" b="b"/>
              <a:pathLst>
                <a:path w="10072" h="10434" extrusionOk="0">
                  <a:moveTo>
                    <a:pt x="4838" y="0"/>
                  </a:moveTo>
                  <a:cubicBezTo>
                    <a:pt x="1777" y="0"/>
                    <a:pt x="397" y="5814"/>
                    <a:pt x="397" y="5814"/>
                  </a:cubicBezTo>
                  <a:cubicBezTo>
                    <a:pt x="0" y="9324"/>
                    <a:pt x="2569" y="10434"/>
                    <a:pt x="4515" y="10434"/>
                  </a:cubicBezTo>
                  <a:cubicBezTo>
                    <a:pt x="5029" y="10434"/>
                    <a:pt x="5500" y="10356"/>
                    <a:pt x="5861" y="10226"/>
                  </a:cubicBezTo>
                  <a:cubicBezTo>
                    <a:pt x="7565" y="9624"/>
                    <a:pt x="10071" y="5689"/>
                    <a:pt x="9445" y="5413"/>
                  </a:cubicBezTo>
                  <a:cubicBezTo>
                    <a:pt x="9393" y="5391"/>
                    <a:pt x="9333" y="5380"/>
                    <a:pt x="9267" y="5380"/>
                  </a:cubicBezTo>
                  <a:cubicBezTo>
                    <a:pt x="8532" y="5380"/>
                    <a:pt x="7014" y="6667"/>
                    <a:pt x="7014" y="6667"/>
                  </a:cubicBezTo>
                  <a:cubicBezTo>
                    <a:pt x="7014" y="6667"/>
                    <a:pt x="8768" y="702"/>
                    <a:pt x="5334" y="50"/>
                  </a:cubicBezTo>
                  <a:cubicBezTo>
                    <a:pt x="5164" y="16"/>
                    <a:pt x="4999" y="0"/>
                    <a:pt x="48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4"/>
            <p:cNvSpPr/>
            <p:nvPr/>
          </p:nvSpPr>
          <p:spPr>
            <a:xfrm>
              <a:off x="6555926" y="3073181"/>
              <a:ext cx="18993" cy="115610"/>
            </a:xfrm>
            <a:custGeom>
              <a:avLst/>
              <a:gdLst/>
              <a:ahLst/>
              <a:cxnLst/>
              <a:rect l="l" t="t" r="r" b="b"/>
              <a:pathLst>
                <a:path w="643" h="3914" extrusionOk="0">
                  <a:moveTo>
                    <a:pt x="148" y="0"/>
                  </a:moveTo>
                  <a:cubicBezTo>
                    <a:pt x="79" y="0"/>
                    <a:pt x="1" y="54"/>
                    <a:pt x="16" y="146"/>
                  </a:cubicBezTo>
                  <a:cubicBezTo>
                    <a:pt x="242" y="1349"/>
                    <a:pt x="417" y="2552"/>
                    <a:pt x="66" y="3780"/>
                  </a:cubicBezTo>
                  <a:cubicBezTo>
                    <a:pt x="51" y="3856"/>
                    <a:pt x="128" y="3914"/>
                    <a:pt x="196" y="3914"/>
                  </a:cubicBezTo>
                  <a:cubicBezTo>
                    <a:pt x="241" y="3914"/>
                    <a:pt x="282" y="3890"/>
                    <a:pt x="292" y="3831"/>
                  </a:cubicBezTo>
                  <a:cubicBezTo>
                    <a:pt x="643" y="2577"/>
                    <a:pt x="492" y="1324"/>
                    <a:pt x="242" y="71"/>
                  </a:cubicBezTo>
                  <a:cubicBezTo>
                    <a:pt x="232" y="22"/>
                    <a:pt x="192" y="0"/>
                    <a:pt x="1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4"/>
            <p:cNvSpPr/>
            <p:nvPr/>
          </p:nvSpPr>
          <p:spPr>
            <a:xfrm>
              <a:off x="6504559" y="3070256"/>
              <a:ext cx="22980" cy="129788"/>
            </a:xfrm>
            <a:custGeom>
              <a:avLst/>
              <a:gdLst/>
              <a:ahLst/>
              <a:cxnLst/>
              <a:rect l="l" t="t" r="r" b="b"/>
              <a:pathLst>
                <a:path w="778" h="4394" extrusionOk="0">
                  <a:moveTo>
                    <a:pt x="546" y="1"/>
                  </a:moveTo>
                  <a:cubicBezTo>
                    <a:pt x="489" y="1"/>
                    <a:pt x="439" y="32"/>
                    <a:pt x="452" y="95"/>
                  </a:cubicBezTo>
                  <a:cubicBezTo>
                    <a:pt x="552" y="922"/>
                    <a:pt x="552" y="1699"/>
                    <a:pt x="351" y="2501"/>
                  </a:cubicBezTo>
                  <a:cubicBezTo>
                    <a:pt x="226" y="3102"/>
                    <a:pt x="26" y="3679"/>
                    <a:pt x="1" y="4280"/>
                  </a:cubicBezTo>
                  <a:cubicBezTo>
                    <a:pt x="1" y="4356"/>
                    <a:pt x="57" y="4393"/>
                    <a:pt x="117" y="4393"/>
                  </a:cubicBezTo>
                  <a:cubicBezTo>
                    <a:pt x="176" y="4393"/>
                    <a:pt x="239" y="4356"/>
                    <a:pt x="251" y="4280"/>
                  </a:cubicBezTo>
                  <a:cubicBezTo>
                    <a:pt x="276" y="3478"/>
                    <a:pt x="577" y="2752"/>
                    <a:pt x="702" y="1975"/>
                  </a:cubicBezTo>
                  <a:cubicBezTo>
                    <a:pt x="778" y="1348"/>
                    <a:pt x="752" y="721"/>
                    <a:pt x="677" y="95"/>
                  </a:cubicBezTo>
                  <a:cubicBezTo>
                    <a:pt x="665" y="32"/>
                    <a:pt x="602" y="1"/>
                    <a:pt x="5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4"/>
            <p:cNvSpPr/>
            <p:nvPr/>
          </p:nvSpPr>
          <p:spPr>
            <a:xfrm>
              <a:off x="7476594" y="3200371"/>
              <a:ext cx="218400" cy="197813"/>
            </a:xfrm>
            <a:custGeom>
              <a:avLst/>
              <a:gdLst/>
              <a:ahLst/>
              <a:cxnLst/>
              <a:rect l="l" t="t" r="r" b="b"/>
              <a:pathLst>
                <a:path w="7394" h="6697" extrusionOk="0">
                  <a:moveTo>
                    <a:pt x="4386" y="1"/>
                  </a:moveTo>
                  <a:cubicBezTo>
                    <a:pt x="4286" y="477"/>
                    <a:pt x="0" y="4136"/>
                    <a:pt x="902" y="5114"/>
                  </a:cubicBezTo>
                  <a:cubicBezTo>
                    <a:pt x="1024" y="5242"/>
                    <a:pt x="1158" y="5298"/>
                    <a:pt x="1300" y="5298"/>
                  </a:cubicBezTo>
                  <a:cubicBezTo>
                    <a:pt x="2235" y="5298"/>
                    <a:pt x="3483" y="2858"/>
                    <a:pt x="3484" y="2858"/>
                  </a:cubicBezTo>
                  <a:lnTo>
                    <a:pt x="3484" y="2858"/>
                  </a:lnTo>
                  <a:cubicBezTo>
                    <a:pt x="3484" y="2858"/>
                    <a:pt x="2632" y="5790"/>
                    <a:pt x="3484" y="6141"/>
                  </a:cubicBezTo>
                  <a:cubicBezTo>
                    <a:pt x="3536" y="6162"/>
                    <a:pt x="3586" y="6172"/>
                    <a:pt x="3635" y="6172"/>
                  </a:cubicBezTo>
                  <a:cubicBezTo>
                    <a:pt x="4404" y="6172"/>
                    <a:pt x="4737" y="3711"/>
                    <a:pt x="4737" y="3710"/>
                  </a:cubicBezTo>
                  <a:lnTo>
                    <a:pt x="4737" y="3710"/>
                  </a:lnTo>
                  <a:cubicBezTo>
                    <a:pt x="4737" y="3711"/>
                    <a:pt x="4641" y="6696"/>
                    <a:pt x="5935" y="6696"/>
                  </a:cubicBezTo>
                  <a:cubicBezTo>
                    <a:pt x="5961" y="6696"/>
                    <a:pt x="5988" y="6695"/>
                    <a:pt x="6015" y="6692"/>
                  </a:cubicBezTo>
                  <a:cubicBezTo>
                    <a:pt x="7394" y="6542"/>
                    <a:pt x="7318" y="1304"/>
                    <a:pt x="7318" y="1304"/>
                  </a:cubicBezTo>
                  <a:lnTo>
                    <a:pt x="438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4"/>
            <p:cNvSpPr/>
            <p:nvPr/>
          </p:nvSpPr>
          <p:spPr>
            <a:xfrm>
              <a:off x="7689061" y="3117517"/>
              <a:ext cx="319094" cy="291565"/>
            </a:xfrm>
            <a:custGeom>
              <a:avLst/>
              <a:gdLst/>
              <a:ahLst/>
              <a:cxnLst/>
              <a:rect l="l" t="t" r="r" b="b"/>
              <a:pathLst>
                <a:path w="10803" h="9871" extrusionOk="0">
                  <a:moveTo>
                    <a:pt x="6940" y="0"/>
                  </a:moveTo>
                  <a:cubicBezTo>
                    <a:pt x="6407" y="0"/>
                    <a:pt x="5899" y="156"/>
                    <a:pt x="5489" y="500"/>
                  </a:cubicBezTo>
                  <a:cubicBezTo>
                    <a:pt x="3935" y="1803"/>
                    <a:pt x="827" y="5989"/>
                    <a:pt x="827" y="5989"/>
                  </a:cubicBezTo>
                  <a:cubicBezTo>
                    <a:pt x="827" y="5989"/>
                    <a:pt x="0" y="7317"/>
                    <a:pt x="827" y="8244"/>
                  </a:cubicBezTo>
                  <a:cubicBezTo>
                    <a:pt x="1864" y="9357"/>
                    <a:pt x="3061" y="9870"/>
                    <a:pt x="4327" y="9870"/>
                  </a:cubicBezTo>
                  <a:cubicBezTo>
                    <a:pt x="5570" y="9870"/>
                    <a:pt x="6879" y="9376"/>
                    <a:pt x="8171" y="8470"/>
                  </a:cubicBezTo>
                  <a:cubicBezTo>
                    <a:pt x="10551" y="6791"/>
                    <a:pt x="10802" y="5187"/>
                    <a:pt x="10401" y="2906"/>
                  </a:cubicBezTo>
                  <a:cubicBezTo>
                    <a:pt x="10106" y="1209"/>
                    <a:pt x="8426" y="0"/>
                    <a:pt x="6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4"/>
            <p:cNvSpPr/>
            <p:nvPr/>
          </p:nvSpPr>
          <p:spPr>
            <a:xfrm>
              <a:off x="7555047" y="3087625"/>
              <a:ext cx="456059" cy="278982"/>
            </a:xfrm>
            <a:custGeom>
              <a:avLst/>
              <a:gdLst/>
              <a:ahLst/>
              <a:cxnLst/>
              <a:rect l="l" t="t" r="r" b="b"/>
              <a:pathLst>
                <a:path w="15440" h="9445" extrusionOk="0">
                  <a:moveTo>
                    <a:pt x="7625" y="0"/>
                  </a:moveTo>
                  <a:cubicBezTo>
                    <a:pt x="5221" y="0"/>
                    <a:pt x="738" y="240"/>
                    <a:pt x="427" y="2013"/>
                  </a:cubicBezTo>
                  <a:cubicBezTo>
                    <a:pt x="1" y="4469"/>
                    <a:pt x="2306" y="7702"/>
                    <a:pt x="5941" y="7903"/>
                  </a:cubicBezTo>
                  <a:cubicBezTo>
                    <a:pt x="5941" y="7903"/>
                    <a:pt x="7067" y="9444"/>
                    <a:pt x="8928" y="9444"/>
                  </a:cubicBezTo>
                  <a:cubicBezTo>
                    <a:pt x="9773" y="9444"/>
                    <a:pt x="10769" y="9127"/>
                    <a:pt x="11880" y="8204"/>
                  </a:cubicBezTo>
                  <a:cubicBezTo>
                    <a:pt x="15439" y="5246"/>
                    <a:pt x="13134" y="1462"/>
                    <a:pt x="9124" y="33"/>
                  </a:cubicBezTo>
                  <a:cubicBezTo>
                    <a:pt x="9124" y="33"/>
                    <a:pt x="8518" y="0"/>
                    <a:pt x="76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4"/>
            <p:cNvSpPr/>
            <p:nvPr/>
          </p:nvSpPr>
          <p:spPr>
            <a:xfrm>
              <a:off x="7564499" y="3132079"/>
              <a:ext cx="112715" cy="28090"/>
            </a:xfrm>
            <a:custGeom>
              <a:avLst/>
              <a:gdLst/>
              <a:ahLst/>
              <a:cxnLst/>
              <a:rect l="l" t="t" r="r" b="b"/>
              <a:pathLst>
                <a:path w="3816" h="951" extrusionOk="0">
                  <a:moveTo>
                    <a:pt x="3353" y="1"/>
                  </a:moveTo>
                  <a:cubicBezTo>
                    <a:pt x="2213" y="1"/>
                    <a:pt x="1118" y="253"/>
                    <a:pt x="107" y="759"/>
                  </a:cubicBezTo>
                  <a:cubicBezTo>
                    <a:pt x="1" y="801"/>
                    <a:pt x="56" y="951"/>
                    <a:pt x="166" y="951"/>
                  </a:cubicBezTo>
                  <a:cubicBezTo>
                    <a:pt x="187" y="951"/>
                    <a:pt x="209" y="946"/>
                    <a:pt x="232" y="934"/>
                  </a:cubicBezTo>
                  <a:cubicBezTo>
                    <a:pt x="1212" y="456"/>
                    <a:pt x="2255" y="226"/>
                    <a:pt x="3340" y="226"/>
                  </a:cubicBezTo>
                  <a:cubicBezTo>
                    <a:pt x="3448" y="226"/>
                    <a:pt x="3557" y="228"/>
                    <a:pt x="3666" y="232"/>
                  </a:cubicBezTo>
                  <a:cubicBezTo>
                    <a:pt x="3674" y="234"/>
                    <a:pt x="3681" y="234"/>
                    <a:pt x="3688" y="234"/>
                  </a:cubicBezTo>
                  <a:cubicBezTo>
                    <a:pt x="3816" y="234"/>
                    <a:pt x="3808" y="31"/>
                    <a:pt x="3666" y="7"/>
                  </a:cubicBezTo>
                  <a:cubicBezTo>
                    <a:pt x="3561" y="3"/>
                    <a:pt x="3457" y="1"/>
                    <a:pt x="335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4"/>
            <p:cNvSpPr/>
            <p:nvPr/>
          </p:nvSpPr>
          <p:spPr>
            <a:xfrm>
              <a:off x="7578441" y="3200371"/>
              <a:ext cx="123230" cy="27647"/>
            </a:xfrm>
            <a:custGeom>
              <a:avLst/>
              <a:gdLst/>
              <a:ahLst/>
              <a:cxnLst/>
              <a:rect l="l" t="t" r="r" b="b"/>
              <a:pathLst>
                <a:path w="4172" h="936" extrusionOk="0">
                  <a:moveTo>
                    <a:pt x="4046" y="1"/>
                  </a:moveTo>
                  <a:cubicBezTo>
                    <a:pt x="2692" y="26"/>
                    <a:pt x="1389" y="251"/>
                    <a:pt x="136" y="702"/>
                  </a:cubicBezTo>
                  <a:cubicBezTo>
                    <a:pt x="1" y="748"/>
                    <a:pt x="28" y="935"/>
                    <a:pt x="145" y="935"/>
                  </a:cubicBezTo>
                  <a:cubicBezTo>
                    <a:pt x="157" y="935"/>
                    <a:pt x="171" y="933"/>
                    <a:pt x="186" y="928"/>
                  </a:cubicBezTo>
                  <a:cubicBezTo>
                    <a:pt x="1439" y="477"/>
                    <a:pt x="2717" y="251"/>
                    <a:pt x="4046" y="226"/>
                  </a:cubicBezTo>
                  <a:cubicBezTo>
                    <a:pt x="4171" y="226"/>
                    <a:pt x="4171" y="1"/>
                    <a:pt x="40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6" name="Google Shape;3946;p34"/>
          <p:cNvGrpSpPr/>
          <p:nvPr/>
        </p:nvGrpSpPr>
        <p:grpSpPr>
          <a:xfrm>
            <a:off x="2395494" y="1044024"/>
            <a:ext cx="3926750" cy="644150"/>
            <a:chOff x="723650" y="926550"/>
            <a:chExt cx="3926750" cy="644150"/>
          </a:xfrm>
        </p:grpSpPr>
        <p:grpSp>
          <p:nvGrpSpPr>
            <p:cNvPr id="3947" name="Google Shape;3947;p34"/>
            <p:cNvGrpSpPr/>
            <p:nvPr/>
          </p:nvGrpSpPr>
          <p:grpSpPr>
            <a:xfrm>
              <a:off x="2429800" y="1090725"/>
              <a:ext cx="504425" cy="479975"/>
              <a:chOff x="2429800" y="1090725"/>
              <a:chExt cx="504425" cy="479975"/>
            </a:xfrm>
          </p:grpSpPr>
          <p:sp>
            <p:nvSpPr>
              <p:cNvPr id="3948" name="Google Shape;3948;p34"/>
              <p:cNvSpPr/>
              <p:nvPr/>
            </p:nvSpPr>
            <p:spPr>
              <a:xfrm>
                <a:off x="2493100" y="1096975"/>
                <a:ext cx="256900" cy="208050"/>
              </a:xfrm>
              <a:custGeom>
                <a:avLst/>
                <a:gdLst/>
                <a:ahLst/>
                <a:cxnLst/>
                <a:rect l="l" t="t" r="r" b="b"/>
                <a:pathLst>
                  <a:path w="10276" h="8322" extrusionOk="0">
                    <a:moveTo>
                      <a:pt x="2406" y="1"/>
                    </a:moveTo>
                    <a:cubicBezTo>
                      <a:pt x="2406" y="1"/>
                      <a:pt x="0" y="7670"/>
                      <a:pt x="6942" y="8322"/>
                    </a:cubicBezTo>
                    <a:cubicBezTo>
                      <a:pt x="6942" y="8322"/>
                      <a:pt x="10276" y="1830"/>
                      <a:pt x="2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4"/>
              <p:cNvSpPr/>
              <p:nvPr/>
            </p:nvSpPr>
            <p:spPr>
              <a:xfrm>
                <a:off x="2614025" y="1090725"/>
                <a:ext cx="232475" cy="201150"/>
              </a:xfrm>
              <a:custGeom>
                <a:avLst/>
                <a:gdLst/>
                <a:ahLst/>
                <a:cxnLst/>
                <a:rect l="l" t="t" r="r" b="b"/>
                <a:pathLst>
                  <a:path w="9299" h="8046" extrusionOk="0">
                    <a:moveTo>
                      <a:pt x="5439" y="0"/>
                    </a:moveTo>
                    <a:lnTo>
                      <a:pt x="5439" y="0"/>
                    </a:lnTo>
                    <a:cubicBezTo>
                      <a:pt x="0" y="3033"/>
                      <a:pt x="3133" y="8045"/>
                      <a:pt x="3133" y="8045"/>
                    </a:cubicBezTo>
                    <a:cubicBezTo>
                      <a:pt x="9298" y="5514"/>
                      <a:pt x="5439" y="0"/>
                      <a:pt x="5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4"/>
              <p:cNvSpPr/>
              <p:nvPr/>
            </p:nvSpPr>
            <p:spPr>
              <a:xfrm>
                <a:off x="2714275" y="1206900"/>
                <a:ext cx="219950" cy="127400"/>
              </a:xfrm>
              <a:custGeom>
                <a:avLst/>
                <a:gdLst/>
                <a:ahLst/>
                <a:cxnLst/>
                <a:rect l="l" t="t" r="r" b="b"/>
                <a:pathLst>
                  <a:path w="8798" h="5096" extrusionOk="0">
                    <a:moveTo>
                      <a:pt x="4823" y="1"/>
                    </a:moveTo>
                    <a:cubicBezTo>
                      <a:pt x="824" y="1"/>
                      <a:pt x="0" y="3950"/>
                      <a:pt x="0" y="3950"/>
                    </a:cubicBezTo>
                    <a:cubicBezTo>
                      <a:pt x="1330" y="4774"/>
                      <a:pt x="2500" y="5096"/>
                      <a:pt x="3516" y="5096"/>
                    </a:cubicBezTo>
                    <a:cubicBezTo>
                      <a:pt x="7132" y="5096"/>
                      <a:pt x="8797" y="1017"/>
                      <a:pt x="8797" y="1017"/>
                    </a:cubicBezTo>
                    <a:cubicBezTo>
                      <a:pt x="7211" y="288"/>
                      <a:pt x="5901" y="1"/>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4"/>
              <p:cNvSpPr/>
              <p:nvPr/>
            </p:nvSpPr>
            <p:spPr>
              <a:xfrm>
                <a:off x="2720525" y="1316200"/>
                <a:ext cx="191750" cy="118175"/>
              </a:xfrm>
              <a:custGeom>
                <a:avLst/>
                <a:gdLst/>
                <a:ahLst/>
                <a:cxnLst/>
                <a:rect l="l" t="t" r="r" b="b"/>
                <a:pathLst>
                  <a:path w="7670" h="4727" extrusionOk="0">
                    <a:moveTo>
                      <a:pt x="2733" y="0"/>
                    </a:moveTo>
                    <a:cubicBezTo>
                      <a:pt x="1938" y="0"/>
                      <a:pt x="1032" y="220"/>
                      <a:pt x="1" y="756"/>
                    </a:cubicBezTo>
                    <a:cubicBezTo>
                      <a:pt x="1" y="756"/>
                      <a:pt x="1" y="4726"/>
                      <a:pt x="6551" y="4726"/>
                    </a:cubicBezTo>
                    <a:cubicBezTo>
                      <a:pt x="6905" y="4726"/>
                      <a:pt x="7277" y="4715"/>
                      <a:pt x="7670" y="4690"/>
                    </a:cubicBezTo>
                    <a:cubicBezTo>
                      <a:pt x="7670" y="4690"/>
                      <a:pt x="6400" y="0"/>
                      <a:pt x="2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4"/>
              <p:cNvSpPr/>
              <p:nvPr/>
            </p:nvSpPr>
            <p:spPr>
              <a:xfrm>
                <a:off x="2579550" y="1355750"/>
                <a:ext cx="265075" cy="214950"/>
              </a:xfrm>
              <a:custGeom>
                <a:avLst/>
                <a:gdLst/>
                <a:ahLst/>
                <a:cxnLst/>
                <a:rect l="l" t="t" r="r" b="b"/>
                <a:pathLst>
                  <a:path w="10603" h="8598" extrusionOk="0">
                    <a:moveTo>
                      <a:pt x="4712" y="1"/>
                    </a:moveTo>
                    <a:cubicBezTo>
                      <a:pt x="4712" y="1"/>
                      <a:pt x="1" y="3409"/>
                      <a:pt x="6066" y="8597"/>
                    </a:cubicBezTo>
                    <a:cubicBezTo>
                      <a:pt x="6066" y="8597"/>
                      <a:pt x="10602" y="2407"/>
                      <a:pt x="4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4"/>
              <p:cNvSpPr/>
              <p:nvPr/>
            </p:nvSpPr>
            <p:spPr>
              <a:xfrm>
                <a:off x="2494800" y="1336775"/>
                <a:ext cx="193800" cy="165475"/>
              </a:xfrm>
              <a:custGeom>
                <a:avLst/>
                <a:gdLst/>
                <a:ahLst/>
                <a:cxnLst/>
                <a:rect l="l" t="t" r="r" b="b"/>
                <a:pathLst>
                  <a:path w="7752" h="6619" extrusionOk="0">
                    <a:moveTo>
                      <a:pt x="6629" y="1"/>
                    </a:moveTo>
                    <a:cubicBezTo>
                      <a:pt x="5352" y="1"/>
                      <a:pt x="0" y="370"/>
                      <a:pt x="132" y="6574"/>
                    </a:cubicBezTo>
                    <a:cubicBezTo>
                      <a:pt x="132" y="6574"/>
                      <a:pt x="477" y="6618"/>
                      <a:pt x="1011" y="6618"/>
                    </a:cubicBezTo>
                    <a:cubicBezTo>
                      <a:pt x="3027" y="6618"/>
                      <a:pt x="7751" y="5992"/>
                      <a:pt x="6899" y="8"/>
                    </a:cubicBezTo>
                    <a:cubicBezTo>
                      <a:pt x="6899" y="8"/>
                      <a:pt x="6801" y="1"/>
                      <a:pt x="6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4"/>
              <p:cNvSpPr/>
              <p:nvPr/>
            </p:nvSpPr>
            <p:spPr>
              <a:xfrm>
                <a:off x="2429800" y="1240850"/>
                <a:ext cx="254425" cy="123875"/>
              </a:xfrm>
              <a:custGeom>
                <a:avLst/>
                <a:gdLst/>
                <a:ahLst/>
                <a:cxnLst/>
                <a:rect l="l" t="t" r="r" b="b"/>
                <a:pathLst>
                  <a:path w="10177" h="4955" extrusionOk="0">
                    <a:moveTo>
                      <a:pt x="4280" y="0"/>
                    </a:moveTo>
                    <a:cubicBezTo>
                      <a:pt x="3035" y="0"/>
                      <a:pt x="1606" y="367"/>
                      <a:pt x="1" y="1338"/>
                    </a:cubicBezTo>
                    <a:cubicBezTo>
                      <a:pt x="1" y="1338"/>
                      <a:pt x="2364" y="4955"/>
                      <a:pt x="6059" y="4955"/>
                    </a:cubicBezTo>
                    <a:cubicBezTo>
                      <a:pt x="7295" y="4955"/>
                      <a:pt x="8681" y="4550"/>
                      <a:pt x="10176" y="3469"/>
                    </a:cubicBezTo>
                    <a:cubicBezTo>
                      <a:pt x="10176" y="3469"/>
                      <a:pt x="8106" y="0"/>
                      <a:pt x="4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4"/>
              <p:cNvSpPr/>
              <p:nvPr/>
            </p:nvSpPr>
            <p:spPr>
              <a:xfrm>
                <a:off x="2619025" y="1259250"/>
                <a:ext cx="129725" cy="129725"/>
              </a:xfrm>
              <a:custGeom>
                <a:avLst/>
                <a:gdLst/>
                <a:ahLst/>
                <a:cxnLst/>
                <a:rect l="l" t="t" r="r" b="b"/>
                <a:pathLst>
                  <a:path w="5189" h="5189" extrusionOk="0">
                    <a:moveTo>
                      <a:pt x="2607" y="1"/>
                    </a:moveTo>
                    <a:cubicBezTo>
                      <a:pt x="1179" y="1"/>
                      <a:pt x="1" y="1154"/>
                      <a:pt x="1" y="2582"/>
                    </a:cubicBezTo>
                    <a:cubicBezTo>
                      <a:pt x="1" y="4036"/>
                      <a:pt x="1179" y="5189"/>
                      <a:pt x="2607" y="5189"/>
                    </a:cubicBezTo>
                    <a:cubicBezTo>
                      <a:pt x="4036" y="5189"/>
                      <a:pt x="5189" y="4036"/>
                      <a:pt x="5189" y="2582"/>
                    </a:cubicBezTo>
                    <a:cubicBezTo>
                      <a:pt x="5189" y="1154"/>
                      <a:pt x="4036" y="1"/>
                      <a:pt x="2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4"/>
              <p:cNvSpPr/>
              <p:nvPr/>
            </p:nvSpPr>
            <p:spPr>
              <a:xfrm>
                <a:off x="2603375" y="1227925"/>
                <a:ext cx="37600" cy="34500"/>
              </a:xfrm>
              <a:custGeom>
                <a:avLst/>
                <a:gdLst/>
                <a:ahLst/>
                <a:cxnLst/>
                <a:rect l="l" t="t" r="r" b="b"/>
                <a:pathLst>
                  <a:path w="1504" h="1380" fill="none" extrusionOk="0">
                    <a:moveTo>
                      <a:pt x="0" y="1"/>
                    </a:moveTo>
                    <a:cubicBezTo>
                      <a:pt x="100" y="76"/>
                      <a:pt x="1504" y="1379"/>
                      <a:pt x="1504" y="1379"/>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4"/>
              <p:cNvSpPr/>
              <p:nvPr/>
            </p:nvSpPr>
            <p:spPr>
              <a:xfrm>
                <a:off x="2622150" y="1227925"/>
                <a:ext cx="22600" cy="31350"/>
              </a:xfrm>
              <a:custGeom>
                <a:avLst/>
                <a:gdLst/>
                <a:ahLst/>
                <a:cxnLst/>
                <a:rect l="l" t="t" r="r" b="b"/>
                <a:pathLst>
                  <a:path w="904" h="1254" fill="none" extrusionOk="0">
                    <a:moveTo>
                      <a:pt x="1" y="1"/>
                    </a:moveTo>
                    <a:lnTo>
                      <a:pt x="903" y="12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4"/>
              <p:cNvSpPr/>
              <p:nvPr/>
            </p:nvSpPr>
            <p:spPr>
              <a:xfrm>
                <a:off x="2626550" y="1210400"/>
                <a:ext cx="23200" cy="45125"/>
              </a:xfrm>
              <a:custGeom>
                <a:avLst/>
                <a:gdLst/>
                <a:ahLst/>
                <a:cxnLst/>
                <a:rect l="l" t="t" r="r" b="b"/>
                <a:pathLst>
                  <a:path w="928" h="1805" fill="none" extrusionOk="0">
                    <a:moveTo>
                      <a:pt x="0" y="0"/>
                    </a:moveTo>
                    <a:lnTo>
                      <a:pt x="928" y="1805"/>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4"/>
              <p:cNvSpPr/>
              <p:nvPr/>
            </p:nvSpPr>
            <p:spPr>
              <a:xfrm>
                <a:off x="2644725" y="1218525"/>
                <a:ext cx="9425" cy="37000"/>
              </a:xfrm>
              <a:custGeom>
                <a:avLst/>
                <a:gdLst/>
                <a:ahLst/>
                <a:cxnLst/>
                <a:rect l="l" t="t" r="r" b="b"/>
                <a:pathLst>
                  <a:path w="377" h="1480" fill="none" extrusionOk="0">
                    <a:moveTo>
                      <a:pt x="0" y="1"/>
                    </a:moveTo>
                    <a:lnTo>
                      <a:pt x="376" y="14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4"/>
              <p:cNvSpPr/>
              <p:nvPr/>
            </p:nvSpPr>
            <p:spPr>
              <a:xfrm>
                <a:off x="2652225" y="1198475"/>
                <a:ext cx="8800" cy="55175"/>
              </a:xfrm>
              <a:custGeom>
                <a:avLst/>
                <a:gdLst/>
                <a:ahLst/>
                <a:cxnLst/>
                <a:rect l="l" t="t" r="r" b="b"/>
                <a:pathLst>
                  <a:path w="352" h="2207" fill="none" extrusionOk="0">
                    <a:moveTo>
                      <a:pt x="1" y="1"/>
                    </a:moveTo>
                    <a:cubicBezTo>
                      <a:pt x="51" y="26"/>
                      <a:pt x="352" y="2206"/>
                      <a:pt x="352" y="22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4"/>
              <p:cNvSpPr/>
              <p:nvPr/>
            </p:nvSpPr>
            <p:spPr>
              <a:xfrm>
                <a:off x="2560125" y="1323175"/>
                <a:ext cx="49525" cy="8800"/>
              </a:xfrm>
              <a:custGeom>
                <a:avLst/>
                <a:gdLst/>
                <a:ahLst/>
                <a:cxnLst/>
                <a:rect l="l" t="t" r="r" b="b"/>
                <a:pathLst>
                  <a:path w="1981" h="352" fill="none" extrusionOk="0">
                    <a:moveTo>
                      <a:pt x="1" y="351"/>
                    </a:moveTo>
                    <a:cubicBezTo>
                      <a:pt x="101" y="326"/>
                      <a:pt x="1981" y="0"/>
                      <a:pt x="198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4"/>
              <p:cNvSpPr/>
              <p:nvPr/>
            </p:nvSpPr>
            <p:spPr>
              <a:xfrm>
                <a:off x="2570775" y="1316900"/>
                <a:ext cx="38875" cy="650"/>
              </a:xfrm>
              <a:custGeom>
                <a:avLst/>
                <a:gdLst/>
                <a:ahLst/>
                <a:cxnLst/>
                <a:rect l="l" t="t" r="r" b="b"/>
                <a:pathLst>
                  <a:path w="1555" h="26" fill="none" extrusionOk="0">
                    <a:moveTo>
                      <a:pt x="1" y="1"/>
                    </a:moveTo>
                    <a:lnTo>
                      <a:pt x="1555" y="26"/>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4"/>
              <p:cNvSpPr/>
              <p:nvPr/>
            </p:nvSpPr>
            <p:spPr>
              <a:xfrm>
                <a:off x="2559500" y="1303125"/>
                <a:ext cx="50775" cy="8800"/>
              </a:xfrm>
              <a:custGeom>
                <a:avLst/>
                <a:gdLst/>
                <a:ahLst/>
                <a:cxnLst/>
                <a:rect l="l" t="t" r="r" b="b"/>
                <a:pathLst>
                  <a:path w="2031" h="352" fill="none" extrusionOk="0">
                    <a:moveTo>
                      <a:pt x="1" y="0"/>
                    </a:moveTo>
                    <a:lnTo>
                      <a:pt x="2031" y="35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4"/>
              <p:cNvSpPr/>
              <p:nvPr/>
            </p:nvSpPr>
            <p:spPr>
              <a:xfrm>
                <a:off x="2577050" y="1293725"/>
                <a:ext cx="35725" cy="14425"/>
              </a:xfrm>
              <a:custGeom>
                <a:avLst/>
                <a:gdLst/>
                <a:ahLst/>
                <a:cxnLst/>
                <a:rect l="l" t="t" r="r" b="b"/>
                <a:pathLst>
                  <a:path w="1429" h="577" fill="none" extrusionOk="0">
                    <a:moveTo>
                      <a:pt x="0" y="0"/>
                    </a:moveTo>
                    <a:lnTo>
                      <a:pt x="1429" y="577"/>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4"/>
              <p:cNvSpPr/>
              <p:nvPr/>
            </p:nvSpPr>
            <p:spPr>
              <a:xfrm>
                <a:off x="2565775" y="1274925"/>
                <a:ext cx="48900" cy="26975"/>
              </a:xfrm>
              <a:custGeom>
                <a:avLst/>
                <a:gdLst/>
                <a:ahLst/>
                <a:cxnLst/>
                <a:rect l="l" t="t" r="r" b="b"/>
                <a:pathLst>
                  <a:path w="1956" h="1079" fill="none" extrusionOk="0">
                    <a:moveTo>
                      <a:pt x="0" y="26"/>
                    </a:moveTo>
                    <a:cubicBezTo>
                      <a:pt x="50" y="1"/>
                      <a:pt x="1955" y="1078"/>
                      <a:pt x="1955" y="1078"/>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4"/>
              <p:cNvSpPr/>
              <p:nvPr/>
            </p:nvSpPr>
            <p:spPr>
              <a:xfrm>
                <a:off x="2686700" y="1202250"/>
                <a:ext cx="5650" cy="50775"/>
              </a:xfrm>
              <a:custGeom>
                <a:avLst/>
                <a:gdLst/>
                <a:ahLst/>
                <a:cxnLst/>
                <a:rect l="l" t="t" r="r" b="b"/>
                <a:pathLst>
                  <a:path w="226" h="2031" fill="none" extrusionOk="0">
                    <a:moveTo>
                      <a:pt x="0" y="0"/>
                    </a:moveTo>
                    <a:cubicBezTo>
                      <a:pt x="0" y="100"/>
                      <a:pt x="226" y="2030"/>
                      <a:pt x="226" y="203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4"/>
              <p:cNvSpPr/>
              <p:nvPr/>
            </p:nvSpPr>
            <p:spPr>
              <a:xfrm>
                <a:off x="2697350" y="1214150"/>
                <a:ext cx="3775" cy="38875"/>
              </a:xfrm>
              <a:custGeom>
                <a:avLst/>
                <a:gdLst/>
                <a:ahLst/>
                <a:cxnLst/>
                <a:rect l="l" t="t" r="r" b="b"/>
                <a:pathLst>
                  <a:path w="151" h="1555" fill="none" extrusionOk="0">
                    <a:moveTo>
                      <a:pt x="151" y="0"/>
                    </a:moveTo>
                    <a:lnTo>
                      <a:pt x="0" y="15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4"/>
              <p:cNvSpPr/>
              <p:nvPr/>
            </p:nvSpPr>
            <p:spPr>
              <a:xfrm>
                <a:off x="2703625" y="1204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4"/>
              <p:cNvSpPr/>
              <p:nvPr/>
            </p:nvSpPr>
            <p:spPr>
              <a:xfrm>
                <a:off x="2706750" y="1222300"/>
                <a:ext cx="16950" cy="34475"/>
              </a:xfrm>
              <a:custGeom>
                <a:avLst/>
                <a:gdLst/>
                <a:ahLst/>
                <a:cxnLst/>
                <a:rect l="l" t="t" r="r" b="b"/>
                <a:pathLst>
                  <a:path w="678" h="1379" fill="none" extrusionOk="0">
                    <a:moveTo>
                      <a:pt x="677" y="0"/>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4"/>
              <p:cNvSpPr/>
              <p:nvPr/>
            </p:nvSpPr>
            <p:spPr>
              <a:xfrm>
                <a:off x="2713025" y="1211650"/>
                <a:ext cx="30100" cy="47625"/>
              </a:xfrm>
              <a:custGeom>
                <a:avLst/>
                <a:gdLst/>
                <a:ahLst/>
                <a:cxnLst/>
                <a:rect l="l" t="t" r="r" b="b"/>
                <a:pathLst>
                  <a:path w="1204" h="1905" fill="none" extrusionOk="0">
                    <a:moveTo>
                      <a:pt x="1203" y="0"/>
                    </a:moveTo>
                    <a:cubicBezTo>
                      <a:pt x="1203" y="50"/>
                      <a:pt x="0" y="1905"/>
                      <a:pt x="0" y="1905"/>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4"/>
              <p:cNvSpPr/>
              <p:nvPr/>
            </p:nvSpPr>
            <p:spPr>
              <a:xfrm>
                <a:off x="2746225" y="1249225"/>
                <a:ext cx="5650" cy="50800"/>
              </a:xfrm>
              <a:custGeom>
                <a:avLst/>
                <a:gdLst/>
                <a:ahLst/>
                <a:cxnLst/>
                <a:rect l="l" t="t" r="r" b="b"/>
                <a:pathLst>
                  <a:path w="226" h="2032" fill="none" extrusionOk="0">
                    <a:moveTo>
                      <a:pt x="0" y="1"/>
                    </a:moveTo>
                    <a:cubicBezTo>
                      <a:pt x="25" y="126"/>
                      <a:pt x="226" y="2031"/>
                      <a:pt x="226" y="203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4"/>
              <p:cNvSpPr/>
              <p:nvPr/>
            </p:nvSpPr>
            <p:spPr>
              <a:xfrm>
                <a:off x="2756875" y="1261775"/>
                <a:ext cx="3775" cy="38250"/>
              </a:xfrm>
              <a:custGeom>
                <a:avLst/>
                <a:gdLst/>
                <a:ahLst/>
                <a:cxnLst/>
                <a:rect l="l" t="t" r="r" b="b"/>
                <a:pathLst>
                  <a:path w="151" h="1530" fill="none" extrusionOk="0">
                    <a:moveTo>
                      <a:pt x="151" y="0"/>
                    </a:moveTo>
                    <a:lnTo>
                      <a:pt x="0" y="152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4"/>
              <p:cNvSpPr/>
              <p:nvPr/>
            </p:nvSpPr>
            <p:spPr>
              <a:xfrm>
                <a:off x="2763150" y="1251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4"/>
              <p:cNvSpPr/>
              <p:nvPr/>
            </p:nvSpPr>
            <p:spPr>
              <a:xfrm>
                <a:off x="2766275" y="1269275"/>
                <a:ext cx="16950" cy="34500"/>
              </a:xfrm>
              <a:custGeom>
                <a:avLst/>
                <a:gdLst/>
                <a:ahLst/>
                <a:cxnLst/>
                <a:rect l="l" t="t" r="r" b="b"/>
                <a:pathLst>
                  <a:path w="678" h="1380" fill="none" extrusionOk="0">
                    <a:moveTo>
                      <a:pt x="677" y="1"/>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4"/>
              <p:cNvSpPr/>
              <p:nvPr/>
            </p:nvSpPr>
            <p:spPr>
              <a:xfrm>
                <a:off x="2772550" y="1258625"/>
                <a:ext cx="30100" cy="47650"/>
              </a:xfrm>
              <a:custGeom>
                <a:avLst/>
                <a:gdLst/>
                <a:ahLst/>
                <a:cxnLst/>
                <a:rect l="l" t="t" r="r" b="b"/>
                <a:pathLst>
                  <a:path w="1204" h="1906" fill="none" extrusionOk="0">
                    <a:moveTo>
                      <a:pt x="1203" y="1"/>
                    </a:moveTo>
                    <a:cubicBezTo>
                      <a:pt x="1203" y="76"/>
                      <a:pt x="0" y="1906"/>
                      <a:pt x="0" y="19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4"/>
              <p:cNvSpPr/>
              <p:nvPr/>
            </p:nvSpPr>
            <p:spPr>
              <a:xfrm>
                <a:off x="2759375" y="1340100"/>
                <a:ext cx="50775" cy="3150"/>
              </a:xfrm>
              <a:custGeom>
                <a:avLst/>
                <a:gdLst/>
                <a:ahLst/>
                <a:cxnLst/>
                <a:rect l="l" t="t" r="r" b="b"/>
                <a:pathLst>
                  <a:path w="2031" h="126" fill="none" extrusionOk="0">
                    <a:moveTo>
                      <a:pt x="2031" y="125"/>
                    </a:moveTo>
                    <a:cubicBezTo>
                      <a:pt x="1905" y="125"/>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4"/>
              <p:cNvSpPr/>
              <p:nvPr/>
            </p:nvSpPr>
            <p:spPr>
              <a:xfrm>
                <a:off x="2758125" y="1345100"/>
                <a:ext cx="37625" cy="10050"/>
              </a:xfrm>
              <a:custGeom>
                <a:avLst/>
                <a:gdLst/>
                <a:ahLst/>
                <a:cxnLst/>
                <a:rect l="l" t="t" r="r" b="b"/>
                <a:pathLst>
                  <a:path w="1505" h="402" fill="none" extrusionOk="0">
                    <a:moveTo>
                      <a:pt x="1504" y="402"/>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4"/>
              <p:cNvSpPr/>
              <p:nvPr/>
            </p:nvSpPr>
            <p:spPr>
              <a:xfrm>
                <a:off x="2756875" y="1350750"/>
                <a:ext cx="46400" cy="20700"/>
              </a:xfrm>
              <a:custGeom>
                <a:avLst/>
                <a:gdLst/>
                <a:ahLst/>
                <a:cxnLst/>
                <a:rect l="l" t="t" r="r" b="b"/>
                <a:pathLst>
                  <a:path w="1856" h="828" fill="none" extrusionOk="0">
                    <a:moveTo>
                      <a:pt x="1855" y="827"/>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4"/>
              <p:cNvSpPr/>
              <p:nvPr/>
            </p:nvSpPr>
            <p:spPr>
              <a:xfrm>
                <a:off x="2753125" y="1353875"/>
                <a:ext cx="30725" cy="22575"/>
              </a:xfrm>
              <a:custGeom>
                <a:avLst/>
                <a:gdLst/>
                <a:ahLst/>
                <a:cxnLst/>
                <a:rect l="l" t="t" r="r" b="b"/>
                <a:pathLst>
                  <a:path w="1229" h="903" fill="none" extrusionOk="0">
                    <a:moveTo>
                      <a:pt x="1228" y="903"/>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4"/>
              <p:cNvSpPr/>
              <p:nvPr/>
            </p:nvSpPr>
            <p:spPr>
              <a:xfrm>
                <a:off x="2749350" y="1359525"/>
                <a:ext cx="41375" cy="37600"/>
              </a:xfrm>
              <a:custGeom>
                <a:avLst/>
                <a:gdLst/>
                <a:ahLst/>
                <a:cxnLst/>
                <a:rect l="l" t="t" r="r" b="b"/>
                <a:pathLst>
                  <a:path w="1655" h="1504" fill="none" extrusionOk="0">
                    <a:moveTo>
                      <a:pt x="1655" y="1504"/>
                    </a:moveTo>
                    <a:cubicBezTo>
                      <a:pt x="1605" y="1479"/>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4"/>
              <p:cNvSpPr/>
              <p:nvPr/>
            </p:nvSpPr>
            <p:spPr>
              <a:xfrm>
                <a:off x="2624675" y="1382075"/>
                <a:ext cx="14425" cy="48900"/>
              </a:xfrm>
              <a:custGeom>
                <a:avLst/>
                <a:gdLst/>
                <a:ahLst/>
                <a:cxnLst/>
                <a:rect l="l" t="t" r="r" b="b"/>
                <a:pathLst>
                  <a:path w="577" h="1956" fill="none" extrusionOk="0">
                    <a:moveTo>
                      <a:pt x="0" y="1955"/>
                    </a:moveTo>
                    <a:cubicBezTo>
                      <a:pt x="50" y="1855"/>
                      <a:pt x="577" y="0"/>
                      <a:pt x="577"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4"/>
              <p:cNvSpPr/>
              <p:nvPr/>
            </p:nvSpPr>
            <p:spPr>
              <a:xfrm>
                <a:off x="2616525" y="1380200"/>
                <a:ext cx="17575" cy="34475"/>
              </a:xfrm>
              <a:custGeom>
                <a:avLst/>
                <a:gdLst/>
                <a:ahLst/>
                <a:cxnLst/>
                <a:rect l="l" t="t" r="r" b="b"/>
                <a:pathLst>
                  <a:path w="703" h="1379" fill="none" extrusionOk="0">
                    <a:moveTo>
                      <a:pt x="0" y="1379"/>
                    </a:moveTo>
                    <a:lnTo>
                      <a:pt x="702"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4"/>
              <p:cNvSpPr/>
              <p:nvPr/>
            </p:nvSpPr>
            <p:spPr>
              <a:xfrm>
                <a:off x="2598975" y="1377050"/>
                <a:ext cx="30100" cy="41375"/>
              </a:xfrm>
              <a:custGeom>
                <a:avLst/>
                <a:gdLst/>
                <a:ahLst/>
                <a:cxnLst/>
                <a:rect l="l" t="t" r="r" b="b"/>
                <a:pathLst>
                  <a:path w="1204" h="1655" fill="none" extrusionOk="0">
                    <a:moveTo>
                      <a:pt x="1" y="1655"/>
                    </a:moveTo>
                    <a:lnTo>
                      <a:pt x="1204"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4"/>
              <p:cNvSpPr/>
              <p:nvPr/>
            </p:nvSpPr>
            <p:spPr>
              <a:xfrm>
                <a:off x="2598350" y="1373300"/>
                <a:ext cx="28850" cy="25075"/>
              </a:xfrm>
              <a:custGeom>
                <a:avLst/>
                <a:gdLst/>
                <a:ahLst/>
                <a:cxnLst/>
                <a:rect l="l" t="t" r="r" b="b"/>
                <a:pathLst>
                  <a:path w="1154" h="1003" fill="none" extrusionOk="0">
                    <a:moveTo>
                      <a:pt x="1" y="1003"/>
                    </a:moveTo>
                    <a:lnTo>
                      <a:pt x="1153"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4"/>
              <p:cNvSpPr/>
              <p:nvPr/>
            </p:nvSpPr>
            <p:spPr>
              <a:xfrm>
                <a:off x="2577050" y="1368275"/>
                <a:ext cx="45125" cy="32625"/>
              </a:xfrm>
              <a:custGeom>
                <a:avLst/>
                <a:gdLst/>
                <a:ahLst/>
                <a:cxnLst/>
                <a:rect l="l" t="t" r="r" b="b"/>
                <a:pathLst>
                  <a:path w="1805" h="1305" fill="none" extrusionOk="0">
                    <a:moveTo>
                      <a:pt x="0" y="1304"/>
                    </a:moveTo>
                    <a:cubicBezTo>
                      <a:pt x="0" y="1254"/>
                      <a:pt x="1805" y="1"/>
                      <a:pt x="1805"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4"/>
              <p:cNvSpPr/>
              <p:nvPr/>
            </p:nvSpPr>
            <p:spPr>
              <a:xfrm>
                <a:off x="2714275" y="1395850"/>
                <a:ext cx="26950" cy="42625"/>
              </a:xfrm>
              <a:custGeom>
                <a:avLst/>
                <a:gdLst/>
                <a:ahLst/>
                <a:cxnLst/>
                <a:rect l="l" t="t" r="r" b="b"/>
                <a:pathLst>
                  <a:path w="1078" h="1705" fill="none" extrusionOk="0">
                    <a:moveTo>
                      <a:pt x="1078" y="1705"/>
                    </a:moveTo>
                    <a:cubicBezTo>
                      <a:pt x="1028" y="1630"/>
                      <a:pt x="0" y="1"/>
                      <a:pt x="0"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4"/>
              <p:cNvSpPr/>
              <p:nvPr/>
            </p:nvSpPr>
            <p:spPr>
              <a:xfrm>
                <a:off x="2709250" y="1398350"/>
                <a:ext cx="14450" cy="35750"/>
              </a:xfrm>
              <a:custGeom>
                <a:avLst/>
                <a:gdLst/>
                <a:ahLst/>
                <a:cxnLst/>
                <a:rect l="l" t="t" r="r" b="b"/>
                <a:pathLst>
                  <a:path w="578" h="1430" fill="none" extrusionOk="0">
                    <a:moveTo>
                      <a:pt x="577" y="1429"/>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4"/>
              <p:cNvSpPr/>
              <p:nvPr/>
            </p:nvSpPr>
            <p:spPr>
              <a:xfrm>
                <a:off x="2703625" y="1400250"/>
                <a:ext cx="11300" cy="50150"/>
              </a:xfrm>
              <a:custGeom>
                <a:avLst/>
                <a:gdLst/>
                <a:ahLst/>
                <a:cxnLst/>
                <a:rect l="l" t="t" r="r" b="b"/>
                <a:pathLst>
                  <a:path w="452" h="2006" fill="none" extrusionOk="0">
                    <a:moveTo>
                      <a:pt x="451" y="2005"/>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4"/>
              <p:cNvSpPr/>
              <p:nvPr/>
            </p:nvSpPr>
            <p:spPr>
              <a:xfrm>
                <a:off x="2699225" y="1398975"/>
                <a:ext cx="25" cy="38250"/>
              </a:xfrm>
              <a:custGeom>
                <a:avLst/>
                <a:gdLst/>
                <a:ahLst/>
                <a:cxnLst/>
                <a:rect l="l" t="t" r="r" b="b"/>
                <a:pathLst>
                  <a:path w="1" h="1530" fill="none" extrusionOk="0">
                    <a:moveTo>
                      <a:pt x="1" y="1530"/>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4"/>
              <p:cNvSpPr/>
              <p:nvPr/>
            </p:nvSpPr>
            <p:spPr>
              <a:xfrm>
                <a:off x="2686075" y="1399625"/>
                <a:ext cx="6275" cy="55150"/>
              </a:xfrm>
              <a:custGeom>
                <a:avLst/>
                <a:gdLst/>
                <a:ahLst/>
                <a:cxnLst/>
                <a:rect l="l" t="t" r="r" b="b"/>
                <a:pathLst>
                  <a:path w="251" h="2206" fill="none" extrusionOk="0">
                    <a:moveTo>
                      <a:pt x="50" y="2206"/>
                    </a:moveTo>
                    <a:cubicBezTo>
                      <a:pt x="0" y="2180"/>
                      <a:pt x="251" y="0"/>
                      <a:pt x="25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1" name="Google Shape;3991;p34"/>
            <p:cNvSpPr/>
            <p:nvPr/>
          </p:nvSpPr>
          <p:spPr>
            <a:xfrm>
              <a:off x="2867775" y="1070025"/>
              <a:ext cx="38875" cy="38875"/>
            </a:xfrm>
            <a:custGeom>
              <a:avLst/>
              <a:gdLst/>
              <a:ahLst/>
              <a:cxnLst/>
              <a:rect l="l" t="t" r="r" b="b"/>
              <a:pathLst>
                <a:path w="1555" h="1555" extrusionOk="0">
                  <a:moveTo>
                    <a:pt x="777" y="1"/>
                  </a:moveTo>
                  <a:cubicBezTo>
                    <a:pt x="351" y="1"/>
                    <a:pt x="1" y="352"/>
                    <a:pt x="1" y="778"/>
                  </a:cubicBezTo>
                  <a:cubicBezTo>
                    <a:pt x="1" y="1204"/>
                    <a:pt x="351" y="1555"/>
                    <a:pt x="777" y="1555"/>
                  </a:cubicBezTo>
                  <a:cubicBezTo>
                    <a:pt x="1204" y="1555"/>
                    <a:pt x="1554" y="1204"/>
                    <a:pt x="1554" y="778"/>
                  </a:cubicBezTo>
                  <a:cubicBezTo>
                    <a:pt x="1554" y="352"/>
                    <a:pt x="1204"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2" name="Google Shape;3992;p34"/>
            <p:cNvGrpSpPr/>
            <p:nvPr/>
          </p:nvGrpSpPr>
          <p:grpSpPr>
            <a:xfrm>
              <a:off x="4457375" y="1195725"/>
              <a:ext cx="193025" cy="193025"/>
              <a:chOff x="4457375" y="1119525"/>
              <a:chExt cx="193025" cy="193025"/>
            </a:xfrm>
          </p:grpSpPr>
          <p:sp>
            <p:nvSpPr>
              <p:cNvPr id="3993" name="Google Shape;3993;p34"/>
              <p:cNvSpPr/>
              <p:nvPr/>
            </p:nvSpPr>
            <p:spPr>
              <a:xfrm>
                <a:off x="4510650" y="1127675"/>
                <a:ext cx="43250" cy="90250"/>
              </a:xfrm>
              <a:custGeom>
                <a:avLst/>
                <a:gdLst/>
                <a:ahLst/>
                <a:cxnLst/>
                <a:rect l="l" t="t" r="r" b="b"/>
                <a:pathLst>
                  <a:path w="1730" h="3610" fill="none" extrusionOk="0">
                    <a:moveTo>
                      <a:pt x="1730" y="3610"/>
                    </a:moveTo>
                    <a:lnTo>
                      <a:pt x="677" y="352"/>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4"/>
              <p:cNvSpPr/>
              <p:nvPr/>
            </p:nvSpPr>
            <p:spPr>
              <a:xfrm>
                <a:off x="4527550" y="1119525"/>
                <a:ext cx="8175" cy="16950"/>
              </a:xfrm>
              <a:custGeom>
                <a:avLst/>
                <a:gdLst/>
                <a:ahLst/>
                <a:cxnLst/>
                <a:rect l="l" t="t" r="r" b="b"/>
                <a:pathLst>
                  <a:path w="327" h="678" fill="none" extrusionOk="0">
                    <a:moveTo>
                      <a:pt x="1" y="678"/>
                    </a:moveTo>
                    <a:lnTo>
                      <a:pt x="3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4"/>
              <p:cNvSpPr/>
              <p:nvPr/>
            </p:nvSpPr>
            <p:spPr>
              <a:xfrm>
                <a:off x="4521925" y="1154000"/>
                <a:ext cx="25075" cy="16325"/>
              </a:xfrm>
              <a:custGeom>
                <a:avLst/>
                <a:gdLst/>
                <a:ahLst/>
                <a:cxnLst/>
                <a:rect l="l" t="t" r="r" b="b"/>
                <a:pathLst>
                  <a:path w="1003" h="653" fill="none" extrusionOk="0">
                    <a:moveTo>
                      <a:pt x="1003" y="0"/>
                    </a:moveTo>
                    <a:lnTo>
                      <a:pt x="677" y="652"/>
                    </a:lnTo>
                    <a:lnTo>
                      <a:pt x="0"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4"/>
              <p:cNvSpPr/>
              <p:nvPr/>
            </p:nvSpPr>
            <p:spPr>
              <a:xfrm>
                <a:off x="4513775" y="1157750"/>
                <a:ext cx="45150" cy="28850"/>
              </a:xfrm>
              <a:custGeom>
                <a:avLst/>
                <a:gdLst/>
                <a:ahLst/>
                <a:cxnLst/>
                <a:rect l="l" t="t" r="r" b="b"/>
                <a:pathLst>
                  <a:path w="1806" h="1154" fill="none" extrusionOk="0">
                    <a:moveTo>
                      <a:pt x="1805" y="1"/>
                    </a:moveTo>
                    <a:lnTo>
                      <a:pt x="1204" y="1154"/>
                    </a:lnTo>
                    <a:lnTo>
                      <a:pt x="0"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4"/>
              <p:cNvSpPr/>
              <p:nvPr/>
            </p:nvSpPr>
            <p:spPr>
              <a:xfrm>
                <a:off x="4553250" y="1214775"/>
                <a:ext cx="43875" cy="90250"/>
              </a:xfrm>
              <a:custGeom>
                <a:avLst/>
                <a:gdLst/>
                <a:ahLst/>
                <a:cxnLst/>
                <a:rect l="l" t="t" r="r" b="b"/>
                <a:pathLst>
                  <a:path w="1755" h="3610" fill="none" extrusionOk="0">
                    <a:moveTo>
                      <a:pt x="0" y="1"/>
                    </a:moveTo>
                    <a:lnTo>
                      <a:pt x="1078" y="3259"/>
                    </a:lnTo>
                    <a:lnTo>
                      <a:pt x="1755" y="361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4"/>
              <p:cNvSpPr/>
              <p:nvPr/>
            </p:nvSpPr>
            <p:spPr>
              <a:xfrm>
                <a:off x="4571425" y="1296225"/>
                <a:ext cx="8800" cy="16325"/>
              </a:xfrm>
              <a:custGeom>
                <a:avLst/>
                <a:gdLst/>
                <a:ahLst/>
                <a:cxnLst/>
                <a:rect l="l" t="t" r="r" b="b"/>
                <a:pathLst>
                  <a:path w="352" h="653" fill="none" extrusionOk="0">
                    <a:moveTo>
                      <a:pt x="351" y="1"/>
                    </a:moveTo>
                    <a:lnTo>
                      <a:pt x="0"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4"/>
              <p:cNvSpPr/>
              <p:nvPr/>
            </p:nvSpPr>
            <p:spPr>
              <a:xfrm>
                <a:off x="4560150" y="1261775"/>
                <a:ext cx="25075" cy="16925"/>
              </a:xfrm>
              <a:custGeom>
                <a:avLst/>
                <a:gdLst/>
                <a:ahLst/>
                <a:cxnLst/>
                <a:rect l="l" t="t" r="r" b="b"/>
                <a:pathLst>
                  <a:path w="1003" h="677" fill="none" extrusionOk="0">
                    <a:moveTo>
                      <a:pt x="0" y="677"/>
                    </a:moveTo>
                    <a:lnTo>
                      <a:pt x="351" y="0"/>
                    </a:lnTo>
                    <a:lnTo>
                      <a:pt x="1003"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4"/>
              <p:cNvSpPr/>
              <p:nvPr/>
            </p:nvSpPr>
            <p:spPr>
              <a:xfrm>
                <a:off x="4548875" y="1246100"/>
                <a:ext cx="45125" cy="28850"/>
              </a:xfrm>
              <a:custGeom>
                <a:avLst/>
                <a:gdLst/>
                <a:ahLst/>
                <a:cxnLst/>
                <a:rect l="l" t="t" r="r" b="b"/>
                <a:pathLst>
                  <a:path w="1805" h="1154" fill="none" extrusionOk="0">
                    <a:moveTo>
                      <a:pt x="0" y="1154"/>
                    </a:moveTo>
                    <a:lnTo>
                      <a:pt x="576" y="1"/>
                    </a:lnTo>
                    <a:lnTo>
                      <a:pt x="1805" y="6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4"/>
              <p:cNvSpPr/>
              <p:nvPr/>
            </p:nvSpPr>
            <p:spPr>
              <a:xfrm>
                <a:off x="4464900" y="1216025"/>
                <a:ext cx="90250" cy="43250"/>
              </a:xfrm>
              <a:custGeom>
                <a:avLst/>
                <a:gdLst/>
                <a:ahLst/>
                <a:cxnLst/>
                <a:rect l="l" t="t" r="r" b="b"/>
                <a:pathLst>
                  <a:path w="3610" h="1730" fill="none" extrusionOk="0">
                    <a:moveTo>
                      <a:pt x="3610" y="1"/>
                    </a:moveTo>
                    <a:lnTo>
                      <a:pt x="351" y="1053"/>
                    </a:lnTo>
                    <a:lnTo>
                      <a:pt x="1" y="173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4"/>
              <p:cNvSpPr/>
              <p:nvPr/>
            </p:nvSpPr>
            <p:spPr>
              <a:xfrm>
                <a:off x="4457375" y="1234200"/>
                <a:ext cx="16325" cy="8175"/>
              </a:xfrm>
              <a:custGeom>
                <a:avLst/>
                <a:gdLst/>
                <a:ahLst/>
                <a:cxnLst/>
                <a:rect l="l" t="t" r="r" b="b"/>
                <a:pathLst>
                  <a:path w="653" h="327" fill="none" extrusionOk="0">
                    <a:moveTo>
                      <a:pt x="652" y="326"/>
                    </a:moveTo>
                    <a:lnTo>
                      <a:pt x="1"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4"/>
              <p:cNvSpPr/>
              <p:nvPr/>
            </p:nvSpPr>
            <p:spPr>
              <a:xfrm>
                <a:off x="4491225" y="1222925"/>
                <a:ext cx="16925" cy="25075"/>
              </a:xfrm>
              <a:custGeom>
                <a:avLst/>
                <a:gdLst/>
                <a:ahLst/>
                <a:cxnLst/>
                <a:rect l="l" t="t" r="r" b="b"/>
                <a:pathLst>
                  <a:path w="677" h="1003" fill="none" extrusionOk="0">
                    <a:moveTo>
                      <a:pt x="0" y="0"/>
                    </a:moveTo>
                    <a:lnTo>
                      <a:pt x="677" y="326"/>
                    </a:lnTo>
                    <a:lnTo>
                      <a:pt x="326" y="10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4"/>
              <p:cNvSpPr/>
              <p:nvPr/>
            </p:nvSpPr>
            <p:spPr>
              <a:xfrm>
                <a:off x="4494975" y="1211650"/>
                <a:ext cx="28850" cy="44500"/>
              </a:xfrm>
              <a:custGeom>
                <a:avLst/>
                <a:gdLst/>
                <a:ahLst/>
                <a:cxnLst/>
                <a:rect l="l" t="t" r="r" b="b"/>
                <a:pathLst>
                  <a:path w="1154" h="1780" fill="none" extrusionOk="0">
                    <a:moveTo>
                      <a:pt x="1" y="0"/>
                    </a:moveTo>
                    <a:lnTo>
                      <a:pt x="1154" y="577"/>
                    </a:lnTo>
                    <a:lnTo>
                      <a:pt x="552" y="178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4"/>
              <p:cNvSpPr/>
              <p:nvPr/>
            </p:nvSpPr>
            <p:spPr>
              <a:xfrm>
                <a:off x="4552625" y="1173425"/>
                <a:ext cx="89625" cy="43250"/>
              </a:xfrm>
              <a:custGeom>
                <a:avLst/>
                <a:gdLst/>
                <a:ahLst/>
                <a:cxnLst/>
                <a:rect l="l" t="t" r="r" b="b"/>
                <a:pathLst>
                  <a:path w="3585" h="1730" fill="none" extrusionOk="0">
                    <a:moveTo>
                      <a:pt x="0" y="1730"/>
                    </a:moveTo>
                    <a:lnTo>
                      <a:pt x="3259" y="677"/>
                    </a:lnTo>
                    <a:lnTo>
                      <a:pt x="358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4"/>
              <p:cNvSpPr/>
              <p:nvPr/>
            </p:nvSpPr>
            <p:spPr>
              <a:xfrm>
                <a:off x="4634075" y="1190350"/>
                <a:ext cx="16325" cy="8150"/>
              </a:xfrm>
              <a:custGeom>
                <a:avLst/>
                <a:gdLst/>
                <a:ahLst/>
                <a:cxnLst/>
                <a:rect l="l" t="t" r="r" b="b"/>
                <a:pathLst>
                  <a:path w="653" h="326" fill="none" extrusionOk="0">
                    <a:moveTo>
                      <a:pt x="1" y="0"/>
                    </a:moveTo>
                    <a:lnTo>
                      <a:pt x="652"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4"/>
              <p:cNvSpPr/>
              <p:nvPr/>
            </p:nvSpPr>
            <p:spPr>
              <a:xfrm>
                <a:off x="4599625" y="1184700"/>
                <a:ext cx="16300" cy="25075"/>
              </a:xfrm>
              <a:custGeom>
                <a:avLst/>
                <a:gdLst/>
                <a:ahLst/>
                <a:cxnLst/>
                <a:rect l="l" t="t" r="r" b="b"/>
                <a:pathLst>
                  <a:path w="652" h="1003" fill="none" extrusionOk="0">
                    <a:moveTo>
                      <a:pt x="652" y="1003"/>
                    </a:moveTo>
                    <a:lnTo>
                      <a:pt x="0"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4"/>
              <p:cNvSpPr/>
              <p:nvPr/>
            </p:nvSpPr>
            <p:spPr>
              <a:xfrm>
                <a:off x="4583325" y="1175925"/>
                <a:ext cx="28850" cy="45150"/>
              </a:xfrm>
              <a:custGeom>
                <a:avLst/>
                <a:gdLst/>
                <a:ahLst/>
                <a:cxnLst/>
                <a:rect l="l" t="t" r="r" b="b"/>
                <a:pathLst>
                  <a:path w="1154" h="1806" fill="none" extrusionOk="0">
                    <a:moveTo>
                      <a:pt x="1153" y="1805"/>
                    </a:moveTo>
                    <a:lnTo>
                      <a:pt x="0" y="1229"/>
                    </a:lnTo>
                    <a:lnTo>
                      <a:pt x="6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4"/>
              <p:cNvSpPr/>
              <p:nvPr/>
            </p:nvSpPr>
            <p:spPr>
              <a:xfrm>
                <a:off x="4460525" y="1178425"/>
                <a:ext cx="94625" cy="38250"/>
              </a:xfrm>
              <a:custGeom>
                <a:avLst/>
                <a:gdLst/>
                <a:ahLst/>
                <a:cxnLst/>
                <a:rect l="l" t="t" r="r" b="b"/>
                <a:pathLst>
                  <a:path w="3785" h="1530" fill="none" extrusionOk="0">
                    <a:moveTo>
                      <a:pt x="3785" y="1530"/>
                    </a:moveTo>
                    <a:lnTo>
                      <a:pt x="727" y="1"/>
                    </a:lnTo>
                    <a:lnTo>
                      <a:pt x="0"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4"/>
              <p:cNvSpPr/>
              <p:nvPr/>
            </p:nvSpPr>
            <p:spPr>
              <a:xfrm>
                <a:off x="4473050" y="1160900"/>
                <a:ext cx="5650" cy="17550"/>
              </a:xfrm>
              <a:custGeom>
                <a:avLst/>
                <a:gdLst/>
                <a:ahLst/>
                <a:cxnLst/>
                <a:rect l="l" t="t" r="r" b="b"/>
                <a:pathLst>
                  <a:path w="226" h="702" fill="none" extrusionOk="0">
                    <a:moveTo>
                      <a:pt x="226" y="702"/>
                    </a:move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4"/>
              <p:cNvSpPr/>
              <p:nvPr/>
            </p:nvSpPr>
            <p:spPr>
              <a:xfrm>
                <a:off x="4493100" y="1176550"/>
                <a:ext cx="17575" cy="23850"/>
              </a:xfrm>
              <a:custGeom>
                <a:avLst/>
                <a:gdLst/>
                <a:ahLst/>
                <a:cxnLst/>
                <a:rect l="l" t="t" r="r" b="b"/>
                <a:pathLst>
                  <a:path w="703" h="954" fill="none" extrusionOk="0">
                    <a:moveTo>
                      <a:pt x="477" y="1"/>
                    </a:moveTo>
                    <a:lnTo>
                      <a:pt x="702" y="727"/>
                    </a:lnTo>
                    <a:lnTo>
                      <a:pt x="0"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4"/>
              <p:cNvSpPr/>
              <p:nvPr/>
            </p:nvSpPr>
            <p:spPr>
              <a:xfrm>
                <a:off x="4493725" y="1171550"/>
                <a:ext cx="31975" cy="41375"/>
              </a:xfrm>
              <a:custGeom>
                <a:avLst/>
                <a:gdLst/>
                <a:ahLst/>
                <a:cxnLst/>
                <a:rect l="l" t="t" r="r" b="b"/>
                <a:pathLst>
                  <a:path w="1279" h="1655" fill="none" extrusionOk="0">
                    <a:moveTo>
                      <a:pt x="878" y="0"/>
                    </a:moveTo>
                    <a:lnTo>
                      <a:pt x="1279" y="1228"/>
                    </a:lnTo>
                    <a:lnTo>
                      <a:pt x="0"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4"/>
              <p:cNvSpPr/>
              <p:nvPr/>
            </p:nvSpPr>
            <p:spPr>
              <a:xfrm>
                <a:off x="4552625" y="1215400"/>
                <a:ext cx="94000" cy="38875"/>
              </a:xfrm>
              <a:custGeom>
                <a:avLst/>
                <a:gdLst/>
                <a:ahLst/>
                <a:cxnLst/>
                <a:rect l="l" t="t" r="r" b="b"/>
                <a:pathLst>
                  <a:path w="3760" h="1555" fill="none" extrusionOk="0">
                    <a:moveTo>
                      <a:pt x="0" y="1"/>
                    </a:moveTo>
                    <a:lnTo>
                      <a:pt x="3058" y="1554"/>
                    </a:lnTo>
                    <a:lnTo>
                      <a:pt x="3760" y="132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4"/>
              <p:cNvSpPr/>
              <p:nvPr/>
            </p:nvSpPr>
            <p:spPr>
              <a:xfrm>
                <a:off x="4629075" y="1254250"/>
                <a:ext cx="5650" cy="17575"/>
              </a:xfrm>
              <a:custGeom>
                <a:avLst/>
                <a:gdLst/>
                <a:ahLst/>
                <a:cxnLst/>
                <a:rect l="l" t="t" r="r" b="b"/>
                <a:pathLst>
                  <a:path w="226" h="703" fill="none" extrusionOk="0">
                    <a:moveTo>
                      <a:pt x="0" y="0"/>
                    </a:moveTo>
                    <a:lnTo>
                      <a:pt x="226"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4"/>
              <p:cNvSpPr/>
              <p:nvPr/>
            </p:nvSpPr>
            <p:spPr>
              <a:xfrm>
                <a:off x="4596475" y="1232325"/>
                <a:ext cx="18200" cy="23200"/>
              </a:xfrm>
              <a:custGeom>
                <a:avLst/>
                <a:gdLst/>
                <a:ahLst/>
                <a:cxnLst/>
                <a:rect l="l" t="t" r="r" b="b"/>
                <a:pathLst>
                  <a:path w="728" h="928" fill="none" extrusionOk="0">
                    <a:moveTo>
                      <a:pt x="251" y="928"/>
                    </a:moveTo>
                    <a:lnTo>
                      <a:pt x="1" y="226"/>
                    </a:lnTo>
                    <a:lnTo>
                      <a:pt x="728"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4"/>
              <p:cNvSpPr/>
              <p:nvPr/>
            </p:nvSpPr>
            <p:spPr>
              <a:xfrm>
                <a:off x="4581450" y="1219800"/>
                <a:ext cx="32600" cy="41375"/>
              </a:xfrm>
              <a:custGeom>
                <a:avLst/>
                <a:gdLst/>
                <a:ahLst/>
                <a:cxnLst/>
                <a:rect l="l" t="t" r="r" b="b"/>
                <a:pathLst>
                  <a:path w="1304" h="1655" fill="none" extrusionOk="0">
                    <a:moveTo>
                      <a:pt x="401" y="1654"/>
                    </a:moveTo>
                    <a:lnTo>
                      <a:pt x="0" y="426"/>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4"/>
              <p:cNvSpPr/>
              <p:nvPr/>
            </p:nvSpPr>
            <p:spPr>
              <a:xfrm>
                <a:off x="4515650" y="1215400"/>
                <a:ext cx="38875" cy="94000"/>
              </a:xfrm>
              <a:custGeom>
                <a:avLst/>
                <a:gdLst/>
                <a:ahLst/>
                <a:cxnLst/>
                <a:rect l="l" t="t" r="r" b="b"/>
                <a:pathLst>
                  <a:path w="1555" h="3760" fill="none" extrusionOk="0">
                    <a:moveTo>
                      <a:pt x="1555" y="1"/>
                    </a:moveTo>
                    <a:lnTo>
                      <a:pt x="1" y="3033"/>
                    </a:lnTo>
                    <a:lnTo>
                      <a:pt x="226" y="376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4"/>
              <p:cNvSpPr/>
              <p:nvPr/>
            </p:nvSpPr>
            <p:spPr>
              <a:xfrm>
                <a:off x="4498100" y="1291225"/>
                <a:ext cx="17575" cy="5650"/>
              </a:xfrm>
              <a:custGeom>
                <a:avLst/>
                <a:gdLst/>
                <a:ahLst/>
                <a:cxnLst/>
                <a:rect l="l" t="t" r="r" b="b"/>
                <a:pathLst>
                  <a:path w="703" h="226" fill="none" extrusionOk="0">
                    <a:moveTo>
                      <a:pt x="703" y="0"/>
                    </a:moveTo>
                    <a:lnTo>
                      <a:pt x="1"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4"/>
              <p:cNvSpPr/>
              <p:nvPr/>
            </p:nvSpPr>
            <p:spPr>
              <a:xfrm>
                <a:off x="4514400" y="1259250"/>
                <a:ext cx="23200" cy="18200"/>
              </a:xfrm>
              <a:custGeom>
                <a:avLst/>
                <a:gdLst/>
                <a:ahLst/>
                <a:cxnLst/>
                <a:rect l="l" t="t" r="r" b="b"/>
                <a:pathLst>
                  <a:path w="928" h="728" fill="none" extrusionOk="0">
                    <a:moveTo>
                      <a:pt x="1" y="227"/>
                    </a:moveTo>
                    <a:lnTo>
                      <a:pt x="702" y="1"/>
                    </a:lnTo>
                    <a:lnTo>
                      <a:pt x="928" y="7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4"/>
              <p:cNvSpPr/>
              <p:nvPr/>
            </p:nvSpPr>
            <p:spPr>
              <a:xfrm>
                <a:off x="4508750" y="1244225"/>
                <a:ext cx="41400" cy="32600"/>
              </a:xfrm>
              <a:custGeom>
                <a:avLst/>
                <a:gdLst/>
                <a:ahLst/>
                <a:cxnLst/>
                <a:rect l="l" t="t" r="r" b="b"/>
                <a:pathLst>
                  <a:path w="1656" h="1304" fill="none" extrusionOk="0">
                    <a:moveTo>
                      <a:pt x="1" y="401"/>
                    </a:moveTo>
                    <a:lnTo>
                      <a:pt x="1229" y="0"/>
                    </a:lnTo>
                    <a:lnTo>
                      <a:pt x="1655"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4"/>
              <p:cNvSpPr/>
              <p:nvPr/>
            </p:nvSpPr>
            <p:spPr>
              <a:xfrm>
                <a:off x="4553250" y="1123300"/>
                <a:ext cx="38875" cy="94000"/>
              </a:xfrm>
              <a:custGeom>
                <a:avLst/>
                <a:gdLst/>
                <a:ahLst/>
                <a:cxnLst/>
                <a:rect l="l" t="t" r="r" b="b"/>
                <a:pathLst>
                  <a:path w="1555" h="3760" fill="none" extrusionOk="0">
                    <a:moveTo>
                      <a:pt x="0" y="3760"/>
                    </a:moveTo>
                    <a:lnTo>
                      <a:pt x="1554" y="727"/>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4"/>
              <p:cNvSpPr/>
              <p:nvPr/>
            </p:nvSpPr>
            <p:spPr>
              <a:xfrm>
                <a:off x="4592100" y="1135200"/>
                <a:ext cx="17575" cy="6300"/>
              </a:xfrm>
              <a:custGeom>
                <a:avLst/>
                <a:gdLst/>
                <a:ahLst/>
                <a:cxnLst/>
                <a:rect l="l" t="t" r="r" b="b"/>
                <a:pathLst>
                  <a:path w="703" h="252" fill="none" extrusionOk="0">
                    <a:moveTo>
                      <a:pt x="0" y="251"/>
                    </a:moveTo>
                    <a:lnTo>
                      <a:pt x="702"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4"/>
              <p:cNvSpPr/>
              <p:nvPr/>
            </p:nvSpPr>
            <p:spPr>
              <a:xfrm>
                <a:off x="4569550" y="1155250"/>
                <a:ext cx="23825" cy="18200"/>
              </a:xfrm>
              <a:custGeom>
                <a:avLst/>
                <a:gdLst/>
                <a:ahLst/>
                <a:cxnLst/>
                <a:rect l="l" t="t" r="r" b="b"/>
                <a:pathLst>
                  <a:path w="953" h="728" fill="none" extrusionOk="0">
                    <a:moveTo>
                      <a:pt x="952" y="502"/>
                    </a:moveTo>
                    <a:lnTo>
                      <a:pt x="226" y="727"/>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4"/>
              <p:cNvSpPr/>
              <p:nvPr/>
            </p:nvSpPr>
            <p:spPr>
              <a:xfrm>
                <a:off x="4557000" y="1155875"/>
                <a:ext cx="41375" cy="32600"/>
              </a:xfrm>
              <a:custGeom>
                <a:avLst/>
                <a:gdLst/>
                <a:ahLst/>
                <a:cxnLst/>
                <a:rect l="l" t="t" r="r" b="b"/>
                <a:pathLst>
                  <a:path w="1655" h="1304" fill="none" extrusionOk="0">
                    <a:moveTo>
                      <a:pt x="1655" y="903"/>
                    </a:moveTo>
                    <a:lnTo>
                      <a:pt x="427" y="1304"/>
                    </a:ln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34"/>
            <p:cNvGrpSpPr/>
            <p:nvPr/>
          </p:nvGrpSpPr>
          <p:grpSpPr>
            <a:xfrm>
              <a:off x="3568275" y="1077900"/>
              <a:ext cx="632250" cy="288775"/>
              <a:chOff x="3568275" y="1077900"/>
              <a:chExt cx="632250" cy="288775"/>
            </a:xfrm>
          </p:grpSpPr>
          <p:sp>
            <p:nvSpPr>
              <p:cNvPr id="4026" name="Google Shape;4026;p34"/>
              <p:cNvSpPr/>
              <p:nvPr/>
            </p:nvSpPr>
            <p:spPr>
              <a:xfrm>
                <a:off x="3568275" y="1211025"/>
                <a:ext cx="534500" cy="101525"/>
              </a:xfrm>
              <a:custGeom>
                <a:avLst/>
                <a:gdLst/>
                <a:ahLst/>
                <a:cxnLst/>
                <a:rect l="l" t="t" r="r" b="b"/>
                <a:pathLst>
                  <a:path w="21380" h="4061" fill="none" extrusionOk="0">
                    <a:moveTo>
                      <a:pt x="1" y="4060"/>
                    </a:moveTo>
                    <a:cubicBezTo>
                      <a:pt x="1" y="4060"/>
                      <a:pt x="10878" y="0"/>
                      <a:pt x="21379"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4"/>
              <p:cNvSpPr/>
              <p:nvPr/>
            </p:nvSpPr>
            <p:spPr>
              <a:xfrm>
                <a:off x="3644725" y="1194725"/>
                <a:ext cx="32600" cy="94000"/>
              </a:xfrm>
              <a:custGeom>
                <a:avLst/>
                <a:gdLst/>
                <a:ahLst/>
                <a:cxnLst/>
                <a:rect l="l" t="t" r="r" b="b"/>
                <a:pathLst>
                  <a:path w="1304" h="3760" fill="none" extrusionOk="0">
                    <a:moveTo>
                      <a:pt x="878" y="0"/>
                    </a:moveTo>
                    <a:cubicBezTo>
                      <a:pt x="878" y="0"/>
                      <a:pt x="1304" y="2281"/>
                      <a:pt x="0"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4"/>
              <p:cNvSpPr/>
              <p:nvPr/>
            </p:nvSpPr>
            <p:spPr>
              <a:xfrm>
                <a:off x="3755000" y="1259900"/>
                <a:ext cx="93375" cy="67675"/>
              </a:xfrm>
              <a:custGeom>
                <a:avLst/>
                <a:gdLst/>
                <a:ahLst/>
                <a:cxnLst/>
                <a:rect l="l" t="t" r="r" b="b"/>
                <a:pathLst>
                  <a:path w="3735" h="2707" fill="none" extrusionOk="0">
                    <a:moveTo>
                      <a:pt x="0" y="0"/>
                    </a:moveTo>
                    <a:cubicBezTo>
                      <a:pt x="176" y="50"/>
                      <a:pt x="3735" y="2707"/>
                      <a:pt x="3735" y="2707"/>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4"/>
              <p:cNvSpPr/>
              <p:nvPr/>
            </p:nvSpPr>
            <p:spPr>
              <a:xfrm>
                <a:off x="3828300" y="1152125"/>
                <a:ext cx="57050" cy="97125"/>
              </a:xfrm>
              <a:custGeom>
                <a:avLst/>
                <a:gdLst/>
                <a:ahLst/>
                <a:cxnLst/>
                <a:rect l="l" t="t" r="r" b="b"/>
                <a:pathLst>
                  <a:path w="2282" h="3885" fill="none" extrusionOk="0">
                    <a:moveTo>
                      <a:pt x="1" y="3885"/>
                    </a:moveTo>
                    <a:lnTo>
                      <a:pt x="2282"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4"/>
              <p:cNvSpPr/>
              <p:nvPr/>
            </p:nvSpPr>
            <p:spPr>
              <a:xfrm>
                <a:off x="3878425" y="1242350"/>
                <a:ext cx="62700" cy="39500"/>
              </a:xfrm>
              <a:custGeom>
                <a:avLst/>
                <a:gdLst/>
                <a:ahLst/>
                <a:cxnLst/>
                <a:rect l="l" t="t" r="r" b="b"/>
                <a:pathLst>
                  <a:path w="2508" h="1580" fill="none" extrusionOk="0">
                    <a:moveTo>
                      <a:pt x="1" y="0"/>
                    </a:moveTo>
                    <a:cubicBezTo>
                      <a:pt x="151" y="0"/>
                      <a:pt x="2507" y="1579"/>
                      <a:pt x="2507" y="1579"/>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4"/>
              <p:cNvSpPr/>
              <p:nvPr/>
            </p:nvSpPr>
            <p:spPr>
              <a:xfrm>
                <a:off x="3958000" y="1093225"/>
                <a:ext cx="107175" cy="142875"/>
              </a:xfrm>
              <a:custGeom>
                <a:avLst/>
                <a:gdLst/>
                <a:ahLst/>
                <a:cxnLst/>
                <a:rect l="l" t="t" r="r" b="b"/>
                <a:pathLst>
                  <a:path w="4287" h="5715" fill="none" extrusionOk="0">
                    <a:moveTo>
                      <a:pt x="1" y="5715"/>
                    </a:moveTo>
                    <a:lnTo>
                      <a:pt x="4287"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4"/>
              <p:cNvSpPr/>
              <p:nvPr/>
            </p:nvSpPr>
            <p:spPr>
              <a:xfrm>
                <a:off x="4005000" y="1237950"/>
                <a:ext cx="149150" cy="70825"/>
              </a:xfrm>
              <a:custGeom>
                <a:avLst/>
                <a:gdLst/>
                <a:ahLst/>
                <a:cxnLst/>
                <a:rect l="l" t="t" r="r" b="b"/>
                <a:pathLst>
                  <a:path w="5966" h="2833" fill="none" extrusionOk="0">
                    <a:moveTo>
                      <a:pt x="1" y="1"/>
                    </a:moveTo>
                    <a:lnTo>
                      <a:pt x="5965"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4"/>
              <p:cNvSpPr/>
              <p:nvPr/>
            </p:nvSpPr>
            <p:spPr>
              <a:xfrm>
                <a:off x="3637200" y="1149575"/>
                <a:ext cx="57050" cy="51725"/>
              </a:xfrm>
              <a:custGeom>
                <a:avLst/>
                <a:gdLst/>
                <a:ahLst/>
                <a:cxnLst/>
                <a:rect l="l" t="t" r="r" b="b"/>
                <a:pathLst>
                  <a:path w="2282" h="2069" extrusionOk="0">
                    <a:moveTo>
                      <a:pt x="1116" y="0"/>
                    </a:moveTo>
                    <a:cubicBezTo>
                      <a:pt x="1037" y="0"/>
                      <a:pt x="957" y="9"/>
                      <a:pt x="878" y="27"/>
                    </a:cubicBezTo>
                    <a:cubicBezTo>
                      <a:pt x="326" y="177"/>
                      <a:pt x="1" y="729"/>
                      <a:pt x="151" y="1305"/>
                    </a:cubicBezTo>
                    <a:cubicBezTo>
                      <a:pt x="256" y="1766"/>
                      <a:pt x="675" y="2069"/>
                      <a:pt x="1131" y="2069"/>
                    </a:cubicBezTo>
                    <a:cubicBezTo>
                      <a:pt x="1221" y="2069"/>
                      <a:pt x="1313" y="2057"/>
                      <a:pt x="1404" y="2032"/>
                    </a:cubicBezTo>
                    <a:cubicBezTo>
                      <a:pt x="1956" y="1907"/>
                      <a:pt x="2281" y="1330"/>
                      <a:pt x="2131" y="779"/>
                    </a:cubicBezTo>
                    <a:cubicBezTo>
                      <a:pt x="2024" y="307"/>
                      <a:pt x="1586" y="0"/>
                      <a:pt x="1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4"/>
              <p:cNvSpPr/>
              <p:nvPr/>
            </p:nvSpPr>
            <p:spPr>
              <a:xfrm>
                <a:off x="3860275" y="1112350"/>
                <a:ext cx="57025" cy="51350"/>
              </a:xfrm>
              <a:custGeom>
                <a:avLst/>
                <a:gdLst/>
                <a:ahLst/>
                <a:cxnLst/>
                <a:rect l="l" t="t" r="r" b="b"/>
                <a:pathLst>
                  <a:path w="2281" h="2054" extrusionOk="0">
                    <a:moveTo>
                      <a:pt x="1174" y="1"/>
                    </a:moveTo>
                    <a:cubicBezTo>
                      <a:pt x="1084" y="1"/>
                      <a:pt x="993" y="13"/>
                      <a:pt x="902" y="37"/>
                    </a:cubicBezTo>
                    <a:cubicBezTo>
                      <a:pt x="351" y="163"/>
                      <a:pt x="0" y="739"/>
                      <a:pt x="150" y="1290"/>
                    </a:cubicBezTo>
                    <a:cubicBezTo>
                      <a:pt x="255" y="1751"/>
                      <a:pt x="674" y="2054"/>
                      <a:pt x="1131" y="2054"/>
                    </a:cubicBezTo>
                    <a:cubicBezTo>
                      <a:pt x="1221" y="2054"/>
                      <a:pt x="1313" y="2042"/>
                      <a:pt x="1404" y="2017"/>
                    </a:cubicBezTo>
                    <a:cubicBezTo>
                      <a:pt x="1955" y="1892"/>
                      <a:pt x="2281" y="1316"/>
                      <a:pt x="2155" y="764"/>
                    </a:cubicBezTo>
                    <a:cubicBezTo>
                      <a:pt x="2030" y="304"/>
                      <a:pt x="1625" y="1"/>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4"/>
              <p:cNvSpPr/>
              <p:nvPr/>
            </p:nvSpPr>
            <p:spPr>
              <a:xfrm>
                <a:off x="3926050" y="1265900"/>
                <a:ext cx="57050" cy="51700"/>
              </a:xfrm>
              <a:custGeom>
                <a:avLst/>
                <a:gdLst/>
                <a:ahLst/>
                <a:cxnLst/>
                <a:rect l="l" t="t" r="r" b="b"/>
                <a:pathLst>
                  <a:path w="2282" h="2068" extrusionOk="0">
                    <a:moveTo>
                      <a:pt x="1138" y="1"/>
                    </a:moveTo>
                    <a:cubicBezTo>
                      <a:pt x="1052" y="1"/>
                      <a:pt x="965" y="12"/>
                      <a:pt x="878" y="36"/>
                    </a:cubicBezTo>
                    <a:cubicBezTo>
                      <a:pt x="326" y="161"/>
                      <a:pt x="1" y="737"/>
                      <a:pt x="151" y="1289"/>
                    </a:cubicBezTo>
                    <a:cubicBezTo>
                      <a:pt x="258" y="1761"/>
                      <a:pt x="696" y="2067"/>
                      <a:pt x="1166" y="2067"/>
                    </a:cubicBezTo>
                    <a:cubicBezTo>
                      <a:pt x="1245" y="2067"/>
                      <a:pt x="1325" y="2059"/>
                      <a:pt x="1404" y="2041"/>
                    </a:cubicBezTo>
                    <a:cubicBezTo>
                      <a:pt x="1955" y="1890"/>
                      <a:pt x="2281" y="1339"/>
                      <a:pt x="2131" y="788"/>
                    </a:cubicBezTo>
                    <a:cubicBezTo>
                      <a:pt x="2025" y="323"/>
                      <a:pt x="1600"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4"/>
              <p:cNvSpPr/>
              <p:nvPr/>
            </p:nvSpPr>
            <p:spPr>
              <a:xfrm>
                <a:off x="4085200" y="1207625"/>
                <a:ext cx="57050" cy="51700"/>
              </a:xfrm>
              <a:custGeom>
                <a:avLst/>
                <a:gdLst/>
                <a:ahLst/>
                <a:cxnLst/>
                <a:rect l="l" t="t" r="r" b="b"/>
                <a:pathLst>
                  <a:path w="2282" h="2068" extrusionOk="0">
                    <a:moveTo>
                      <a:pt x="1137" y="1"/>
                    </a:moveTo>
                    <a:cubicBezTo>
                      <a:pt x="1051" y="1"/>
                      <a:pt x="965" y="12"/>
                      <a:pt x="878" y="36"/>
                    </a:cubicBezTo>
                    <a:cubicBezTo>
                      <a:pt x="326" y="186"/>
                      <a:pt x="1" y="738"/>
                      <a:pt x="126" y="1289"/>
                    </a:cubicBezTo>
                    <a:cubicBezTo>
                      <a:pt x="255" y="1761"/>
                      <a:pt x="677" y="2068"/>
                      <a:pt x="1142" y="2068"/>
                    </a:cubicBezTo>
                    <a:cubicBezTo>
                      <a:pt x="1220" y="2068"/>
                      <a:pt x="1300" y="2059"/>
                      <a:pt x="1379" y="2041"/>
                    </a:cubicBezTo>
                    <a:cubicBezTo>
                      <a:pt x="1930" y="1891"/>
                      <a:pt x="2281" y="1339"/>
                      <a:pt x="2131" y="788"/>
                    </a:cubicBezTo>
                    <a:cubicBezTo>
                      <a:pt x="2004" y="323"/>
                      <a:pt x="1593" y="1"/>
                      <a:pt x="1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4"/>
              <p:cNvSpPr/>
              <p:nvPr/>
            </p:nvSpPr>
            <p:spPr>
              <a:xfrm>
                <a:off x="4143475" y="1290350"/>
                <a:ext cx="57050" cy="51675"/>
              </a:xfrm>
              <a:custGeom>
                <a:avLst/>
                <a:gdLst/>
                <a:ahLst/>
                <a:cxnLst/>
                <a:rect l="l" t="t" r="r" b="b"/>
                <a:pathLst>
                  <a:path w="2282" h="2067" extrusionOk="0">
                    <a:moveTo>
                      <a:pt x="1138" y="0"/>
                    </a:moveTo>
                    <a:cubicBezTo>
                      <a:pt x="1052" y="0"/>
                      <a:pt x="964" y="11"/>
                      <a:pt x="878" y="35"/>
                    </a:cubicBezTo>
                    <a:cubicBezTo>
                      <a:pt x="326" y="186"/>
                      <a:pt x="0" y="737"/>
                      <a:pt x="151" y="1288"/>
                    </a:cubicBezTo>
                    <a:cubicBezTo>
                      <a:pt x="258" y="1760"/>
                      <a:pt x="696" y="2067"/>
                      <a:pt x="1165" y="2067"/>
                    </a:cubicBezTo>
                    <a:cubicBezTo>
                      <a:pt x="1245" y="2067"/>
                      <a:pt x="1324" y="2058"/>
                      <a:pt x="1404" y="2040"/>
                    </a:cubicBezTo>
                    <a:cubicBezTo>
                      <a:pt x="1955" y="1890"/>
                      <a:pt x="2281" y="1338"/>
                      <a:pt x="2131" y="787"/>
                    </a:cubicBezTo>
                    <a:cubicBezTo>
                      <a:pt x="2025" y="322"/>
                      <a:pt x="1599"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4"/>
              <p:cNvSpPr/>
              <p:nvPr/>
            </p:nvSpPr>
            <p:spPr>
              <a:xfrm>
                <a:off x="4025050" y="1077900"/>
                <a:ext cx="57050" cy="51350"/>
              </a:xfrm>
              <a:custGeom>
                <a:avLst/>
                <a:gdLst/>
                <a:ahLst/>
                <a:cxnLst/>
                <a:rect l="l" t="t" r="r" b="b"/>
                <a:pathLst>
                  <a:path w="2282" h="2054" extrusionOk="0">
                    <a:moveTo>
                      <a:pt x="1174" y="0"/>
                    </a:moveTo>
                    <a:cubicBezTo>
                      <a:pt x="1085" y="0"/>
                      <a:pt x="994" y="12"/>
                      <a:pt x="903" y="37"/>
                    </a:cubicBezTo>
                    <a:cubicBezTo>
                      <a:pt x="351" y="162"/>
                      <a:pt x="1" y="739"/>
                      <a:pt x="151" y="1290"/>
                    </a:cubicBezTo>
                    <a:cubicBezTo>
                      <a:pt x="276" y="1750"/>
                      <a:pt x="682" y="2054"/>
                      <a:pt x="1133" y="2054"/>
                    </a:cubicBezTo>
                    <a:cubicBezTo>
                      <a:pt x="1222" y="2054"/>
                      <a:pt x="1313" y="2042"/>
                      <a:pt x="1404" y="2017"/>
                    </a:cubicBezTo>
                    <a:cubicBezTo>
                      <a:pt x="1955" y="1892"/>
                      <a:pt x="2281" y="1315"/>
                      <a:pt x="2156" y="764"/>
                    </a:cubicBezTo>
                    <a:cubicBezTo>
                      <a:pt x="2030" y="303"/>
                      <a:pt x="1625" y="0"/>
                      <a:pt x="1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4"/>
              <p:cNvSpPr/>
              <p:nvPr/>
            </p:nvSpPr>
            <p:spPr>
              <a:xfrm>
                <a:off x="3837075" y="1314975"/>
                <a:ext cx="57050" cy="51700"/>
              </a:xfrm>
              <a:custGeom>
                <a:avLst/>
                <a:gdLst/>
                <a:ahLst/>
                <a:cxnLst/>
                <a:rect l="l" t="t" r="r" b="b"/>
                <a:pathLst>
                  <a:path w="2282" h="2068" extrusionOk="0">
                    <a:moveTo>
                      <a:pt x="1140" y="1"/>
                    </a:moveTo>
                    <a:cubicBezTo>
                      <a:pt x="1062" y="1"/>
                      <a:pt x="982" y="10"/>
                      <a:pt x="903" y="28"/>
                    </a:cubicBezTo>
                    <a:cubicBezTo>
                      <a:pt x="352" y="178"/>
                      <a:pt x="1" y="729"/>
                      <a:pt x="151" y="1281"/>
                    </a:cubicBezTo>
                    <a:cubicBezTo>
                      <a:pt x="278" y="1745"/>
                      <a:pt x="689" y="2068"/>
                      <a:pt x="1145" y="2068"/>
                    </a:cubicBezTo>
                    <a:cubicBezTo>
                      <a:pt x="1231" y="2068"/>
                      <a:pt x="1317" y="2056"/>
                      <a:pt x="1404" y="2033"/>
                    </a:cubicBezTo>
                    <a:cubicBezTo>
                      <a:pt x="1956" y="1882"/>
                      <a:pt x="2281" y="1331"/>
                      <a:pt x="2156" y="779"/>
                    </a:cubicBezTo>
                    <a:cubicBezTo>
                      <a:pt x="2027" y="308"/>
                      <a:pt x="1605"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0" name="Google Shape;4040;p34"/>
            <p:cNvGrpSpPr/>
            <p:nvPr/>
          </p:nvGrpSpPr>
          <p:grpSpPr>
            <a:xfrm>
              <a:off x="2946725" y="965400"/>
              <a:ext cx="761925" cy="433575"/>
              <a:chOff x="2946725" y="965400"/>
              <a:chExt cx="761925" cy="433575"/>
            </a:xfrm>
          </p:grpSpPr>
          <p:sp>
            <p:nvSpPr>
              <p:cNvPr id="4041" name="Google Shape;4041;p34"/>
              <p:cNvSpPr/>
              <p:nvPr/>
            </p:nvSpPr>
            <p:spPr>
              <a:xfrm>
                <a:off x="2946725" y="1108875"/>
                <a:ext cx="571450" cy="266325"/>
              </a:xfrm>
              <a:custGeom>
                <a:avLst/>
                <a:gdLst/>
                <a:ahLst/>
                <a:cxnLst/>
                <a:rect l="l" t="t" r="r" b="b"/>
                <a:pathLst>
                  <a:path w="22858" h="10653" fill="none" extrusionOk="0">
                    <a:moveTo>
                      <a:pt x="0" y="10653"/>
                    </a:moveTo>
                    <a:cubicBezTo>
                      <a:pt x="0" y="10653"/>
                      <a:pt x="17018" y="1254"/>
                      <a:pt x="22858"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4"/>
              <p:cNvSpPr/>
              <p:nvPr/>
            </p:nvSpPr>
            <p:spPr>
              <a:xfrm>
                <a:off x="2958000" y="1041225"/>
                <a:ext cx="206800" cy="288875"/>
              </a:xfrm>
              <a:custGeom>
                <a:avLst/>
                <a:gdLst/>
                <a:ahLst/>
                <a:cxnLst/>
                <a:rect l="l" t="t" r="r" b="b"/>
                <a:pathLst>
                  <a:path w="8272" h="11555" extrusionOk="0">
                    <a:moveTo>
                      <a:pt x="7169" y="0"/>
                    </a:moveTo>
                    <a:cubicBezTo>
                      <a:pt x="7168" y="0"/>
                      <a:pt x="1" y="6391"/>
                      <a:pt x="2908" y="11554"/>
                    </a:cubicBezTo>
                    <a:cubicBezTo>
                      <a:pt x="2908" y="11554"/>
                      <a:pt x="8271" y="9148"/>
                      <a:pt x="7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4"/>
              <p:cNvSpPr/>
              <p:nvPr/>
            </p:nvSpPr>
            <p:spPr>
              <a:xfrm>
                <a:off x="3105875" y="1019275"/>
                <a:ext cx="192375" cy="240000"/>
              </a:xfrm>
              <a:custGeom>
                <a:avLst/>
                <a:gdLst/>
                <a:ahLst/>
                <a:cxnLst/>
                <a:rect l="l" t="t" r="r" b="b"/>
                <a:pathLst>
                  <a:path w="7695" h="9600" extrusionOk="0">
                    <a:moveTo>
                      <a:pt x="7695" y="1"/>
                    </a:moveTo>
                    <a:cubicBezTo>
                      <a:pt x="7694" y="1"/>
                      <a:pt x="0" y="4913"/>
                      <a:pt x="2457" y="9600"/>
                    </a:cubicBezTo>
                    <a:cubicBezTo>
                      <a:pt x="2457" y="9600"/>
                      <a:pt x="6843" y="8497"/>
                      <a:pt x="7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4"/>
              <p:cNvSpPr/>
              <p:nvPr/>
            </p:nvSpPr>
            <p:spPr>
              <a:xfrm>
                <a:off x="3304500" y="965400"/>
                <a:ext cx="160425" cy="225600"/>
              </a:xfrm>
              <a:custGeom>
                <a:avLst/>
                <a:gdLst/>
                <a:ahLst/>
                <a:cxnLst/>
                <a:rect l="l" t="t" r="r" b="b"/>
                <a:pathLst>
                  <a:path w="6417" h="9024" extrusionOk="0">
                    <a:moveTo>
                      <a:pt x="6416" y="1"/>
                    </a:moveTo>
                    <a:cubicBezTo>
                      <a:pt x="6416" y="1"/>
                      <a:pt x="0" y="2607"/>
                      <a:pt x="76" y="9023"/>
                    </a:cubicBezTo>
                    <a:cubicBezTo>
                      <a:pt x="76" y="9023"/>
                      <a:pt x="5038" y="7720"/>
                      <a:pt x="6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4"/>
              <p:cNvSpPr/>
              <p:nvPr/>
            </p:nvSpPr>
            <p:spPr>
              <a:xfrm>
                <a:off x="3408500" y="1005500"/>
                <a:ext cx="300150" cy="150775"/>
              </a:xfrm>
              <a:custGeom>
                <a:avLst/>
                <a:gdLst/>
                <a:ahLst/>
                <a:cxnLst/>
                <a:rect l="l" t="t" r="r" b="b"/>
                <a:pathLst>
                  <a:path w="12006" h="6031" extrusionOk="0">
                    <a:moveTo>
                      <a:pt x="12006" y="1"/>
                    </a:moveTo>
                    <a:cubicBezTo>
                      <a:pt x="2256" y="126"/>
                      <a:pt x="1" y="5640"/>
                      <a:pt x="1" y="5640"/>
                    </a:cubicBezTo>
                    <a:cubicBezTo>
                      <a:pt x="819" y="5911"/>
                      <a:pt x="1618" y="6031"/>
                      <a:pt x="2391" y="6031"/>
                    </a:cubicBezTo>
                    <a:cubicBezTo>
                      <a:pt x="7883" y="6031"/>
                      <a:pt x="12006" y="1"/>
                      <a:pt x="1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4"/>
              <p:cNvSpPr/>
              <p:nvPr/>
            </p:nvSpPr>
            <p:spPr>
              <a:xfrm>
                <a:off x="2989700" y="1311800"/>
                <a:ext cx="308550" cy="87175"/>
              </a:xfrm>
              <a:custGeom>
                <a:avLst/>
                <a:gdLst/>
                <a:ahLst/>
                <a:cxnLst/>
                <a:rect l="l" t="t" r="r" b="b"/>
                <a:pathLst>
                  <a:path w="12342" h="3487" extrusionOk="0">
                    <a:moveTo>
                      <a:pt x="5983" y="1"/>
                    </a:moveTo>
                    <a:cubicBezTo>
                      <a:pt x="4242" y="1"/>
                      <a:pt x="2248" y="385"/>
                      <a:pt x="136" y="1508"/>
                    </a:cubicBezTo>
                    <a:cubicBezTo>
                      <a:pt x="0" y="1593"/>
                      <a:pt x="1592" y="3487"/>
                      <a:pt x="5389" y="3487"/>
                    </a:cubicBezTo>
                    <a:cubicBezTo>
                      <a:pt x="7192" y="3487"/>
                      <a:pt x="9493" y="3060"/>
                      <a:pt x="12342" y="1809"/>
                    </a:cubicBezTo>
                    <a:cubicBezTo>
                      <a:pt x="12342" y="1809"/>
                      <a:pt x="9759" y="1"/>
                      <a:pt x="5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4"/>
              <p:cNvSpPr/>
              <p:nvPr/>
            </p:nvSpPr>
            <p:spPr>
              <a:xfrm>
                <a:off x="3145350" y="1241450"/>
                <a:ext cx="293875" cy="72650"/>
              </a:xfrm>
              <a:custGeom>
                <a:avLst/>
                <a:gdLst/>
                <a:ahLst/>
                <a:cxnLst/>
                <a:rect l="l" t="t" r="r" b="b"/>
                <a:pathLst>
                  <a:path w="11755" h="2906" extrusionOk="0">
                    <a:moveTo>
                      <a:pt x="4952" y="0"/>
                    </a:moveTo>
                    <a:cubicBezTo>
                      <a:pt x="1734" y="0"/>
                      <a:pt x="0" y="1139"/>
                      <a:pt x="0" y="1139"/>
                    </a:cubicBezTo>
                    <a:cubicBezTo>
                      <a:pt x="1746" y="2475"/>
                      <a:pt x="3736" y="2906"/>
                      <a:pt x="5576" y="2906"/>
                    </a:cubicBezTo>
                    <a:cubicBezTo>
                      <a:pt x="8912" y="2906"/>
                      <a:pt x="11755" y="1490"/>
                      <a:pt x="11755" y="1490"/>
                    </a:cubicBezTo>
                    <a:cubicBezTo>
                      <a:pt x="9046" y="361"/>
                      <a:pt x="6764" y="0"/>
                      <a:pt x="4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4"/>
              <p:cNvSpPr/>
              <p:nvPr/>
            </p:nvSpPr>
            <p:spPr>
              <a:xfrm>
                <a:off x="3298225" y="1171750"/>
                <a:ext cx="292000" cy="68875"/>
              </a:xfrm>
              <a:custGeom>
                <a:avLst/>
                <a:gdLst/>
                <a:ahLst/>
                <a:cxnLst/>
                <a:rect l="l" t="t" r="r" b="b"/>
                <a:pathLst>
                  <a:path w="11680" h="2755" extrusionOk="0">
                    <a:moveTo>
                      <a:pt x="5439" y="1"/>
                    </a:moveTo>
                    <a:cubicBezTo>
                      <a:pt x="3911" y="1"/>
                      <a:pt x="2099" y="254"/>
                      <a:pt x="1" y="945"/>
                    </a:cubicBezTo>
                    <a:cubicBezTo>
                      <a:pt x="1" y="945"/>
                      <a:pt x="2681" y="2754"/>
                      <a:pt x="6789" y="2754"/>
                    </a:cubicBezTo>
                    <a:cubicBezTo>
                      <a:pt x="8257" y="2754"/>
                      <a:pt x="9906" y="2524"/>
                      <a:pt x="11680" y="1897"/>
                    </a:cubicBezTo>
                    <a:cubicBezTo>
                      <a:pt x="11680" y="1897"/>
                      <a:pt x="9623" y="1"/>
                      <a:pt x="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4"/>
              <p:cNvSpPr/>
              <p:nvPr/>
            </p:nvSpPr>
            <p:spPr>
              <a:xfrm>
                <a:off x="3050725" y="1125800"/>
                <a:ext cx="49525" cy="160425"/>
              </a:xfrm>
              <a:custGeom>
                <a:avLst/>
                <a:gdLst/>
                <a:ahLst/>
                <a:cxnLst/>
                <a:rect l="l" t="t" r="r" b="b"/>
                <a:pathLst>
                  <a:path w="1981" h="6417" fill="none" extrusionOk="0">
                    <a:moveTo>
                      <a:pt x="1981" y="1"/>
                    </a:moveTo>
                    <a:lnTo>
                      <a:pt x="1"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4"/>
              <p:cNvSpPr/>
              <p:nvPr/>
            </p:nvSpPr>
            <p:spPr>
              <a:xfrm>
                <a:off x="3182325" y="1070025"/>
                <a:ext cx="86475" cy="157925"/>
              </a:xfrm>
              <a:custGeom>
                <a:avLst/>
                <a:gdLst/>
                <a:ahLst/>
                <a:cxnLst/>
                <a:rect l="l" t="t" r="r" b="b"/>
                <a:pathLst>
                  <a:path w="3459" h="6317" fill="none" extrusionOk="0">
                    <a:moveTo>
                      <a:pt x="3459" y="1"/>
                    </a:moveTo>
                    <a:lnTo>
                      <a:pt x="0"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4"/>
              <p:cNvSpPr/>
              <p:nvPr/>
            </p:nvSpPr>
            <p:spPr>
              <a:xfrm>
                <a:off x="3347100" y="1004250"/>
                <a:ext cx="83350" cy="152275"/>
              </a:xfrm>
              <a:custGeom>
                <a:avLst/>
                <a:gdLst/>
                <a:ahLst/>
                <a:cxnLst/>
                <a:rect l="l" t="t" r="r" b="b"/>
                <a:pathLst>
                  <a:path w="3334" h="6091" fill="none" extrusionOk="0">
                    <a:moveTo>
                      <a:pt x="3334" y="0"/>
                    </a:moveTo>
                    <a:lnTo>
                      <a:pt x="1" y="609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4"/>
              <p:cNvSpPr/>
              <p:nvPr/>
            </p:nvSpPr>
            <p:spPr>
              <a:xfrm>
                <a:off x="3453000" y="1030575"/>
                <a:ext cx="209925" cy="95250"/>
              </a:xfrm>
              <a:custGeom>
                <a:avLst/>
                <a:gdLst/>
                <a:ahLst/>
                <a:cxnLst/>
                <a:rect l="l" t="t" r="r" b="b"/>
                <a:pathLst>
                  <a:path w="8397" h="3810" fill="none" extrusionOk="0">
                    <a:moveTo>
                      <a:pt x="8396" y="0"/>
                    </a:moveTo>
                    <a:lnTo>
                      <a:pt x="0" y="381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4"/>
              <p:cNvSpPr/>
              <p:nvPr/>
            </p:nvSpPr>
            <p:spPr>
              <a:xfrm>
                <a:off x="3337700" y="1201000"/>
                <a:ext cx="208050" cy="13800"/>
              </a:xfrm>
              <a:custGeom>
                <a:avLst/>
                <a:gdLst/>
                <a:ahLst/>
                <a:cxnLst/>
                <a:rect l="l" t="t" r="r" b="b"/>
                <a:pathLst>
                  <a:path w="8322" h="552" fill="none" extrusionOk="0">
                    <a:moveTo>
                      <a:pt x="8321" y="552"/>
                    </a:moveTo>
                    <a:lnTo>
                      <a:pt x="1"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4"/>
              <p:cNvSpPr/>
              <p:nvPr/>
            </p:nvSpPr>
            <p:spPr>
              <a:xfrm>
                <a:off x="3182325" y="1270550"/>
                <a:ext cx="184225" cy="7525"/>
              </a:xfrm>
              <a:custGeom>
                <a:avLst/>
                <a:gdLst/>
                <a:ahLst/>
                <a:cxnLst/>
                <a:rect l="l" t="t" r="r" b="b"/>
                <a:pathLst>
                  <a:path w="7369" h="301" fill="none" extrusionOk="0">
                    <a:moveTo>
                      <a:pt x="7369" y="301"/>
                    </a:moveTo>
                    <a:lnTo>
                      <a:pt x="0"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4"/>
              <p:cNvSpPr/>
              <p:nvPr/>
            </p:nvSpPr>
            <p:spPr>
              <a:xfrm>
                <a:off x="3021900" y="1355750"/>
                <a:ext cx="215575" cy="25"/>
              </a:xfrm>
              <a:custGeom>
                <a:avLst/>
                <a:gdLst/>
                <a:ahLst/>
                <a:cxnLst/>
                <a:rect l="l" t="t" r="r" b="b"/>
                <a:pathLst>
                  <a:path w="8623" h="1" fill="none" extrusionOk="0">
                    <a:moveTo>
                      <a:pt x="8623" y="1"/>
                    </a:moveTo>
                    <a:lnTo>
                      <a:pt x="1"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34"/>
            <p:cNvGrpSpPr/>
            <p:nvPr/>
          </p:nvGrpSpPr>
          <p:grpSpPr>
            <a:xfrm>
              <a:off x="4070675" y="946600"/>
              <a:ext cx="376075" cy="317700"/>
              <a:chOff x="4070675" y="946600"/>
              <a:chExt cx="376075" cy="317700"/>
            </a:xfrm>
          </p:grpSpPr>
          <p:sp>
            <p:nvSpPr>
              <p:cNvPr id="4057" name="Google Shape;4057;p34"/>
              <p:cNvSpPr/>
              <p:nvPr/>
            </p:nvSpPr>
            <p:spPr>
              <a:xfrm>
                <a:off x="4081450" y="946600"/>
                <a:ext cx="268200" cy="240625"/>
              </a:xfrm>
              <a:custGeom>
                <a:avLst/>
                <a:gdLst/>
                <a:ahLst/>
                <a:cxnLst/>
                <a:rect l="l" t="t" r="r" b="b"/>
                <a:pathLst>
                  <a:path w="10728" h="9625" fill="none" extrusionOk="0">
                    <a:moveTo>
                      <a:pt x="0" y="1"/>
                    </a:moveTo>
                    <a:cubicBezTo>
                      <a:pt x="0" y="1"/>
                      <a:pt x="8747" y="6843"/>
                      <a:pt x="10727" y="9625"/>
                    </a:cubicBezTo>
                  </a:path>
                </a:pathLst>
              </a:custGeom>
              <a:no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4"/>
              <p:cNvSpPr/>
              <p:nvPr/>
            </p:nvSpPr>
            <p:spPr>
              <a:xfrm>
                <a:off x="4124050" y="948175"/>
                <a:ext cx="176100" cy="55225"/>
              </a:xfrm>
              <a:custGeom>
                <a:avLst/>
                <a:gdLst/>
                <a:ahLst/>
                <a:cxnLst/>
                <a:rect l="l" t="t" r="r" b="b"/>
                <a:pathLst>
                  <a:path w="7044" h="2209" extrusionOk="0">
                    <a:moveTo>
                      <a:pt x="3051" y="1"/>
                    </a:moveTo>
                    <a:cubicBezTo>
                      <a:pt x="1904" y="1"/>
                      <a:pt x="760" y="312"/>
                      <a:pt x="0" y="1291"/>
                    </a:cubicBezTo>
                    <a:cubicBezTo>
                      <a:pt x="0" y="1291"/>
                      <a:pt x="998" y="2208"/>
                      <a:pt x="2892" y="2208"/>
                    </a:cubicBezTo>
                    <a:cubicBezTo>
                      <a:pt x="3984" y="2208"/>
                      <a:pt x="5374" y="1903"/>
                      <a:pt x="7043" y="940"/>
                    </a:cubicBezTo>
                    <a:cubicBezTo>
                      <a:pt x="7043" y="940"/>
                      <a:pt x="5043" y="1"/>
                      <a:pt x="3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4"/>
              <p:cNvSpPr/>
              <p:nvPr/>
            </p:nvSpPr>
            <p:spPr>
              <a:xfrm>
                <a:off x="4192350" y="1013700"/>
                <a:ext cx="154775" cy="50825"/>
              </a:xfrm>
              <a:custGeom>
                <a:avLst/>
                <a:gdLst/>
                <a:ahLst/>
                <a:cxnLst/>
                <a:rect l="l" t="t" r="r" b="b"/>
                <a:pathLst>
                  <a:path w="6191" h="2033" extrusionOk="0">
                    <a:moveTo>
                      <a:pt x="2050" y="1"/>
                    </a:moveTo>
                    <a:cubicBezTo>
                      <a:pt x="1276" y="1"/>
                      <a:pt x="542" y="238"/>
                      <a:pt x="0" y="901"/>
                    </a:cubicBezTo>
                    <a:cubicBezTo>
                      <a:pt x="0" y="901"/>
                      <a:pt x="846" y="2033"/>
                      <a:pt x="3152" y="2033"/>
                    </a:cubicBezTo>
                    <a:cubicBezTo>
                      <a:pt x="3971" y="2033"/>
                      <a:pt x="4975" y="1890"/>
                      <a:pt x="6191" y="1502"/>
                    </a:cubicBezTo>
                    <a:cubicBezTo>
                      <a:pt x="6191" y="1502"/>
                      <a:pt x="3996" y="1"/>
                      <a:pt x="2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4"/>
              <p:cNvSpPr/>
              <p:nvPr/>
            </p:nvSpPr>
            <p:spPr>
              <a:xfrm>
                <a:off x="4258750" y="1083650"/>
                <a:ext cx="154175" cy="49750"/>
              </a:xfrm>
              <a:custGeom>
                <a:avLst/>
                <a:gdLst/>
                <a:ahLst/>
                <a:cxnLst/>
                <a:rect l="l" t="t" r="r" b="b"/>
                <a:pathLst>
                  <a:path w="6167" h="1990" extrusionOk="0">
                    <a:moveTo>
                      <a:pt x="2023" y="0"/>
                    </a:moveTo>
                    <a:cubicBezTo>
                      <a:pt x="1387" y="0"/>
                      <a:pt x="706" y="123"/>
                      <a:pt x="1" y="433"/>
                    </a:cubicBezTo>
                    <a:cubicBezTo>
                      <a:pt x="1" y="433"/>
                      <a:pt x="1219" y="1989"/>
                      <a:pt x="4070" y="1989"/>
                    </a:cubicBezTo>
                    <a:cubicBezTo>
                      <a:pt x="4690" y="1989"/>
                      <a:pt x="5388" y="1916"/>
                      <a:pt x="6166" y="1737"/>
                    </a:cubicBezTo>
                    <a:cubicBezTo>
                      <a:pt x="6166" y="1737"/>
                      <a:pt x="4414"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4"/>
              <p:cNvSpPr/>
              <p:nvPr/>
            </p:nvSpPr>
            <p:spPr>
              <a:xfrm>
                <a:off x="4305125" y="1137700"/>
                <a:ext cx="141625" cy="126600"/>
              </a:xfrm>
              <a:custGeom>
                <a:avLst/>
                <a:gdLst/>
                <a:ahLst/>
                <a:cxnLst/>
                <a:rect l="l" t="t" r="r" b="b"/>
                <a:pathLst>
                  <a:path w="5665" h="5064" extrusionOk="0">
                    <a:moveTo>
                      <a:pt x="2" y="1"/>
                    </a:moveTo>
                    <a:cubicBezTo>
                      <a:pt x="1" y="1"/>
                      <a:pt x="1" y="1"/>
                      <a:pt x="1" y="1"/>
                    </a:cubicBezTo>
                    <a:cubicBezTo>
                      <a:pt x="326" y="3986"/>
                      <a:pt x="5665" y="5063"/>
                      <a:pt x="5665" y="5063"/>
                    </a:cubicBezTo>
                    <a:cubicBezTo>
                      <a:pt x="3431" y="25"/>
                      <a:pt x="6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4"/>
              <p:cNvSpPr/>
              <p:nvPr/>
            </p:nvSpPr>
            <p:spPr>
              <a:xfrm>
                <a:off x="4070675" y="965325"/>
                <a:ext cx="119200" cy="161750"/>
              </a:xfrm>
              <a:custGeom>
                <a:avLst/>
                <a:gdLst/>
                <a:ahLst/>
                <a:cxnLst/>
                <a:rect l="l" t="t" r="r" b="b"/>
                <a:pathLst>
                  <a:path w="4768" h="6470" extrusionOk="0">
                    <a:moveTo>
                      <a:pt x="1377" y="1"/>
                    </a:moveTo>
                    <a:cubicBezTo>
                      <a:pt x="1238" y="1"/>
                      <a:pt x="0" y="2751"/>
                      <a:pt x="3965" y="6470"/>
                    </a:cubicBezTo>
                    <a:cubicBezTo>
                      <a:pt x="3965" y="6470"/>
                      <a:pt x="4767" y="2710"/>
                      <a:pt x="1384" y="4"/>
                    </a:cubicBezTo>
                    <a:cubicBezTo>
                      <a:pt x="1382" y="2"/>
                      <a:pt x="1380" y="1"/>
                      <a:pt x="1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4"/>
              <p:cNvSpPr/>
              <p:nvPr/>
            </p:nvSpPr>
            <p:spPr>
              <a:xfrm>
                <a:off x="4159775" y="1027425"/>
                <a:ext cx="82725" cy="156050"/>
              </a:xfrm>
              <a:custGeom>
                <a:avLst/>
                <a:gdLst/>
                <a:ahLst/>
                <a:cxnLst/>
                <a:rect l="l" t="t" r="r" b="b"/>
                <a:pathLst>
                  <a:path w="3309" h="6242" extrusionOk="0">
                    <a:moveTo>
                      <a:pt x="877" y="1"/>
                    </a:moveTo>
                    <a:lnTo>
                      <a:pt x="877" y="1"/>
                    </a:lnTo>
                    <a:cubicBezTo>
                      <a:pt x="0" y="3409"/>
                      <a:pt x="3308" y="6241"/>
                      <a:pt x="3308" y="6241"/>
                    </a:cubicBezTo>
                    <a:cubicBezTo>
                      <a:pt x="3283" y="1605"/>
                      <a:pt x="877" y="1"/>
                      <a:pt x="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4"/>
              <p:cNvSpPr/>
              <p:nvPr/>
            </p:nvSpPr>
            <p:spPr>
              <a:xfrm>
                <a:off x="4238725" y="1090725"/>
                <a:ext cx="94000" cy="159175"/>
              </a:xfrm>
              <a:custGeom>
                <a:avLst/>
                <a:gdLst/>
                <a:ahLst/>
                <a:cxnLst/>
                <a:rect l="l" t="t" r="r" b="b"/>
                <a:pathLst>
                  <a:path w="3760" h="6367" extrusionOk="0">
                    <a:moveTo>
                      <a:pt x="652" y="0"/>
                    </a:moveTo>
                    <a:cubicBezTo>
                      <a:pt x="652" y="0"/>
                      <a:pt x="0" y="3359"/>
                      <a:pt x="2757" y="6366"/>
                    </a:cubicBezTo>
                    <a:cubicBezTo>
                      <a:pt x="2757" y="6366"/>
                      <a:pt x="3759" y="3559"/>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4"/>
              <p:cNvSpPr/>
              <p:nvPr/>
            </p:nvSpPr>
            <p:spPr>
              <a:xfrm>
                <a:off x="4151625" y="971675"/>
                <a:ext cx="95250" cy="9425"/>
              </a:xfrm>
              <a:custGeom>
                <a:avLst/>
                <a:gdLst/>
                <a:ahLst/>
                <a:cxnLst/>
                <a:rect l="l" t="t" r="r" b="b"/>
                <a:pathLst>
                  <a:path w="3810" h="377" fill="none" extrusionOk="0">
                    <a:moveTo>
                      <a:pt x="3810" y="0"/>
                    </a:moveTo>
                    <a:lnTo>
                      <a:pt x="0" y="376"/>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4"/>
              <p:cNvSpPr/>
              <p:nvPr/>
            </p:nvSpPr>
            <p:spPr>
              <a:xfrm>
                <a:off x="4211775" y="1037450"/>
                <a:ext cx="102775" cy="10050"/>
              </a:xfrm>
              <a:custGeom>
                <a:avLst/>
                <a:gdLst/>
                <a:ahLst/>
                <a:cxnLst/>
                <a:rect l="l" t="t" r="r" b="b"/>
                <a:pathLst>
                  <a:path w="4111" h="402" fill="none" extrusionOk="0">
                    <a:moveTo>
                      <a:pt x="4111" y="402"/>
                    </a:moveTo>
                    <a:lnTo>
                      <a:pt x="0"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4"/>
              <p:cNvSpPr/>
              <p:nvPr/>
            </p:nvSpPr>
            <p:spPr>
              <a:xfrm>
                <a:off x="4286325" y="1107625"/>
                <a:ext cx="98400" cy="10050"/>
              </a:xfrm>
              <a:custGeom>
                <a:avLst/>
                <a:gdLst/>
                <a:ahLst/>
                <a:cxnLst/>
                <a:rect l="l" t="t" r="r" b="b"/>
                <a:pathLst>
                  <a:path w="3936" h="402" fill="none" extrusionOk="0">
                    <a:moveTo>
                      <a:pt x="3936" y="402"/>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4"/>
              <p:cNvSpPr/>
              <p:nvPr/>
            </p:nvSpPr>
            <p:spPr>
              <a:xfrm>
                <a:off x="4325800" y="1156500"/>
                <a:ext cx="97775" cy="89625"/>
              </a:xfrm>
              <a:custGeom>
                <a:avLst/>
                <a:gdLst/>
                <a:ahLst/>
                <a:cxnLst/>
                <a:rect l="l" t="t" r="r" b="b"/>
                <a:pathLst>
                  <a:path w="3911" h="3585" fill="none" extrusionOk="0">
                    <a:moveTo>
                      <a:pt x="3910" y="3585"/>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4"/>
              <p:cNvSpPr/>
              <p:nvPr/>
            </p:nvSpPr>
            <p:spPr>
              <a:xfrm>
                <a:off x="4260650" y="1113275"/>
                <a:ext cx="39500" cy="112175"/>
              </a:xfrm>
              <a:custGeom>
                <a:avLst/>
                <a:gdLst/>
                <a:ahLst/>
                <a:cxnLst/>
                <a:rect l="l" t="t" r="r" b="b"/>
                <a:pathLst>
                  <a:path w="1580" h="4487" fill="none" extrusionOk="0">
                    <a:moveTo>
                      <a:pt x="1579" y="4487"/>
                    </a:moveTo>
                    <a:lnTo>
                      <a:pt x="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4"/>
              <p:cNvSpPr/>
              <p:nvPr/>
            </p:nvSpPr>
            <p:spPr>
              <a:xfrm>
                <a:off x="4189200" y="1046850"/>
                <a:ext cx="37625" cy="98400"/>
              </a:xfrm>
              <a:custGeom>
                <a:avLst/>
                <a:gdLst/>
                <a:ahLst/>
                <a:cxnLst/>
                <a:rect l="l" t="t" r="r" b="b"/>
                <a:pathLst>
                  <a:path w="1505" h="3936" fill="none" extrusionOk="0">
                    <a:moveTo>
                      <a:pt x="1505" y="3936"/>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4"/>
              <p:cNvSpPr/>
              <p:nvPr/>
            </p:nvSpPr>
            <p:spPr>
              <a:xfrm>
                <a:off x="4109000" y="981700"/>
                <a:ext cx="48275" cy="113425"/>
              </a:xfrm>
              <a:custGeom>
                <a:avLst/>
                <a:gdLst/>
                <a:ahLst/>
                <a:cxnLst/>
                <a:rect l="l" t="t" r="r" b="b"/>
                <a:pathLst>
                  <a:path w="1931" h="4537" fill="none" extrusionOk="0">
                    <a:moveTo>
                      <a:pt x="1931" y="4537"/>
                    </a:moveTo>
                    <a:lnTo>
                      <a:pt x="1"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2" name="Google Shape;4072;p34"/>
            <p:cNvSpPr/>
            <p:nvPr/>
          </p:nvSpPr>
          <p:spPr>
            <a:xfrm>
              <a:off x="3934825" y="999850"/>
              <a:ext cx="39500" cy="38875"/>
            </a:xfrm>
            <a:custGeom>
              <a:avLst/>
              <a:gdLst/>
              <a:ahLst/>
              <a:cxnLst/>
              <a:rect l="l" t="t" r="r" b="b"/>
              <a:pathLst>
                <a:path w="1580" h="1555" extrusionOk="0">
                  <a:moveTo>
                    <a:pt x="777" y="1"/>
                  </a:moveTo>
                  <a:cubicBezTo>
                    <a:pt x="351" y="1"/>
                    <a:pt x="0" y="352"/>
                    <a:pt x="0" y="778"/>
                  </a:cubicBezTo>
                  <a:cubicBezTo>
                    <a:pt x="0" y="1204"/>
                    <a:pt x="351" y="1555"/>
                    <a:pt x="777" y="1555"/>
                  </a:cubicBezTo>
                  <a:cubicBezTo>
                    <a:pt x="1229" y="1555"/>
                    <a:pt x="1579" y="1204"/>
                    <a:pt x="1579" y="778"/>
                  </a:cubicBezTo>
                  <a:cubicBezTo>
                    <a:pt x="1579" y="352"/>
                    <a:pt x="1229"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4"/>
            <p:cNvSpPr/>
            <p:nvPr/>
          </p:nvSpPr>
          <p:spPr>
            <a:xfrm>
              <a:off x="3422300" y="1345100"/>
              <a:ext cx="38850" cy="38875"/>
            </a:xfrm>
            <a:custGeom>
              <a:avLst/>
              <a:gdLst/>
              <a:ahLst/>
              <a:cxnLst/>
              <a:rect l="l" t="t" r="r" b="b"/>
              <a:pathLst>
                <a:path w="1554" h="1555" extrusionOk="0">
                  <a:moveTo>
                    <a:pt x="777" y="1"/>
                  </a:moveTo>
                  <a:cubicBezTo>
                    <a:pt x="351" y="1"/>
                    <a:pt x="0" y="351"/>
                    <a:pt x="0" y="778"/>
                  </a:cubicBezTo>
                  <a:cubicBezTo>
                    <a:pt x="0" y="1204"/>
                    <a:pt x="351" y="1554"/>
                    <a:pt x="777" y="1554"/>
                  </a:cubicBezTo>
                  <a:cubicBezTo>
                    <a:pt x="1203" y="1554"/>
                    <a:pt x="1554" y="1204"/>
                    <a:pt x="1554" y="778"/>
                  </a:cubicBezTo>
                  <a:cubicBezTo>
                    <a:pt x="1554" y="351"/>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4"/>
            <p:cNvSpPr/>
            <p:nvPr/>
          </p:nvSpPr>
          <p:spPr>
            <a:xfrm>
              <a:off x="3620275" y="926550"/>
              <a:ext cx="39500" cy="39500"/>
            </a:xfrm>
            <a:custGeom>
              <a:avLst/>
              <a:gdLst/>
              <a:ahLst/>
              <a:cxnLst/>
              <a:rect l="l" t="t" r="r" b="b"/>
              <a:pathLst>
                <a:path w="1580" h="1580" extrusionOk="0">
                  <a:moveTo>
                    <a:pt x="778" y="1"/>
                  </a:moveTo>
                  <a:cubicBezTo>
                    <a:pt x="352" y="1"/>
                    <a:pt x="1" y="351"/>
                    <a:pt x="1" y="803"/>
                  </a:cubicBezTo>
                  <a:cubicBezTo>
                    <a:pt x="1" y="1229"/>
                    <a:pt x="352" y="1580"/>
                    <a:pt x="778" y="1580"/>
                  </a:cubicBezTo>
                  <a:cubicBezTo>
                    <a:pt x="1229" y="1580"/>
                    <a:pt x="1580" y="1229"/>
                    <a:pt x="1580" y="803"/>
                  </a:cubicBezTo>
                  <a:cubicBezTo>
                    <a:pt x="1580" y="351"/>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5" name="Google Shape;4075;p34"/>
            <p:cNvGrpSpPr/>
            <p:nvPr/>
          </p:nvGrpSpPr>
          <p:grpSpPr>
            <a:xfrm>
              <a:off x="723650" y="1215775"/>
              <a:ext cx="193025" cy="193025"/>
              <a:chOff x="723650" y="1139575"/>
              <a:chExt cx="193025" cy="193025"/>
            </a:xfrm>
          </p:grpSpPr>
          <p:sp>
            <p:nvSpPr>
              <p:cNvPr id="4076" name="Google Shape;4076;p34"/>
              <p:cNvSpPr/>
              <p:nvPr/>
            </p:nvSpPr>
            <p:spPr>
              <a:xfrm>
                <a:off x="819525" y="1147725"/>
                <a:ext cx="43875" cy="89625"/>
              </a:xfrm>
              <a:custGeom>
                <a:avLst/>
                <a:gdLst/>
                <a:ahLst/>
                <a:cxnLst/>
                <a:rect l="l" t="t" r="r" b="b"/>
                <a:pathLst>
                  <a:path w="1755" h="3585" fill="none" extrusionOk="0">
                    <a:moveTo>
                      <a:pt x="0" y="3585"/>
                    </a:moveTo>
                    <a:lnTo>
                      <a:pt x="1078" y="327"/>
                    </a:lnTo>
                    <a:lnTo>
                      <a:pt x="17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4"/>
              <p:cNvSpPr/>
              <p:nvPr/>
            </p:nvSpPr>
            <p:spPr>
              <a:xfrm>
                <a:off x="837700" y="1139575"/>
                <a:ext cx="8775" cy="16325"/>
              </a:xfrm>
              <a:custGeom>
                <a:avLst/>
                <a:gdLst/>
                <a:ahLst/>
                <a:cxnLst/>
                <a:rect l="l" t="t" r="r" b="b"/>
                <a:pathLst>
                  <a:path w="351" h="653" fill="none" extrusionOk="0">
                    <a:moveTo>
                      <a:pt x="351" y="653"/>
                    </a:move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4"/>
              <p:cNvSpPr/>
              <p:nvPr/>
            </p:nvSpPr>
            <p:spPr>
              <a:xfrm>
                <a:off x="826400" y="1173425"/>
                <a:ext cx="25725" cy="16950"/>
              </a:xfrm>
              <a:custGeom>
                <a:avLst/>
                <a:gdLst/>
                <a:ahLst/>
                <a:cxnLst/>
                <a:rect l="l" t="t" r="r" b="b"/>
                <a:pathLst>
                  <a:path w="1029" h="678" fill="none" extrusionOk="0">
                    <a:moveTo>
                      <a:pt x="1" y="0"/>
                    </a:moveTo>
                    <a:lnTo>
                      <a:pt x="352" y="677"/>
                    </a:lnTo>
                    <a:lnTo>
                      <a:pt x="1029"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4"/>
              <p:cNvSpPr/>
              <p:nvPr/>
            </p:nvSpPr>
            <p:spPr>
              <a:xfrm>
                <a:off x="815125" y="1177800"/>
                <a:ext cx="45150" cy="28850"/>
              </a:xfrm>
              <a:custGeom>
                <a:avLst/>
                <a:gdLst/>
                <a:ahLst/>
                <a:cxnLst/>
                <a:rect l="l" t="t" r="r" b="b"/>
                <a:pathLst>
                  <a:path w="1806" h="1154" fill="none" extrusionOk="0">
                    <a:moveTo>
                      <a:pt x="1" y="1"/>
                    </a:moveTo>
                    <a:lnTo>
                      <a:pt x="577" y="1154"/>
                    </a:lnTo>
                    <a:lnTo>
                      <a:pt x="1805"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4"/>
              <p:cNvSpPr/>
              <p:nvPr/>
            </p:nvSpPr>
            <p:spPr>
              <a:xfrm>
                <a:off x="776925" y="1234825"/>
                <a:ext cx="43250" cy="89625"/>
              </a:xfrm>
              <a:custGeom>
                <a:avLst/>
                <a:gdLst/>
                <a:ahLst/>
                <a:cxnLst/>
                <a:rect l="l" t="t" r="r" b="b"/>
                <a:pathLst>
                  <a:path w="1730" h="3585" fill="none" extrusionOk="0">
                    <a:moveTo>
                      <a:pt x="1729" y="1"/>
                    </a:moveTo>
                    <a:lnTo>
                      <a:pt x="677" y="3259"/>
                    </a:lnTo>
                    <a:lnTo>
                      <a:pt x="0" y="358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4"/>
              <p:cNvSpPr/>
              <p:nvPr/>
            </p:nvSpPr>
            <p:spPr>
              <a:xfrm>
                <a:off x="793825" y="1316275"/>
                <a:ext cx="8175" cy="16325"/>
              </a:xfrm>
              <a:custGeom>
                <a:avLst/>
                <a:gdLst/>
                <a:ahLst/>
                <a:cxnLst/>
                <a:rect l="l" t="t" r="r" b="b"/>
                <a:pathLst>
                  <a:path w="327" h="653" fill="none" extrusionOk="0">
                    <a:moveTo>
                      <a:pt x="1" y="1"/>
                    </a:moveTo>
                    <a:lnTo>
                      <a:pt x="327"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4"/>
              <p:cNvSpPr/>
              <p:nvPr/>
            </p:nvSpPr>
            <p:spPr>
              <a:xfrm>
                <a:off x="788200" y="1281825"/>
                <a:ext cx="25075" cy="16925"/>
              </a:xfrm>
              <a:custGeom>
                <a:avLst/>
                <a:gdLst/>
                <a:ahLst/>
                <a:cxnLst/>
                <a:rect l="l" t="t" r="r" b="b"/>
                <a:pathLst>
                  <a:path w="1003" h="677" fill="none" extrusionOk="0">
                    <a:moveTo>
                      <a:pt x="1003" y="677"/>
                    </a:moveTo>
                    <a:lnTo>
                      <a:pt x="677" y="0"/>
                    </a:lnTo>
                    <a:lnTo>
                      <a:pt x="0"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4"/>
              <p:cNvSpPr/>
              <p:nvPr/>
            </p:nvSpPr>
            <p:spPr>
              <a:xfrm>
                <a:off x="780050" y="1265525"/>
                <a:ext cx="45125" cy="28850"/>
              </a:xfrm>
              <a:custGeom>
                <a:avLst/>
                <a:gdLst/>
                <a:ahLst/>
                <a:cxnLst/>
                <a:rect l="l" t="t" r="r" b="b"/>
                <a:pathLst>
                  <a:path w="1805" h="1154" fill="none" extrusionOk="0">
                    <a:moveTo>
                      <a:pt x="1805" y="1153"/>
                    </a:moveTo>
                    <a:lnTo>
                      <a:pt x="1203" y="1"/>
                    </a:lnTo>
                    <a:lnTo>
                      <a:pt x="0" y="6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4"/>
              <p:cNvSpPr/>
              <p:nvPr/>
            </p:nvSpPr>
            <p:spPr>
              <a:xfrm>
                <a:off x="818900" y="1235450"/>
                <a:ext cx="89625" cy="43875"/>
              </a:xfrm>
              <a:custGeom>
                <a:avLst/>
                <a:gdLst/>
                <a:ahLst/>
                <a:cxnLst/>
                <a:rect l="l" t="t" r="r" b="b"/>
                <a:pathLst>
                  <a:path w="3585" h="1755" fill="none" extrusionOk="0">
                    <a:moveTo>
                      <a:pt x="0" y="1"/>
                    </a:moveTo>
                    <a:lnTo>
                      <a:pt x="3258" y="1078"/>
                    </a:lnTo>
                    <a:lnTo>
                      <a:pt x="3584" y="175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4"/>
              <p:cNvSpPr/>
              <p:nvPr/>
            </p:nvSpPr>
            <p:spPr>
              <a:xfrm>
                <a:off x="900350" y="1253625"/>
                <a:ext cx="16325" cy="8800"/>
              </a:xfrm>
              <a:custGeom>
                <a:avLst/>
                <a:gdLst/>
                <a:ahLst/>
                <a:cxnLst/>
                <a:rect l="l" t="t" r="r" b="b"/>
                <a:pathLst>
                  <a:path w="653" h="352" fill="none" extrusionOk="0">
                    <a:moveTo>
                      <a:pt x="0" y="351"/>
                    </a:moveTo>
                    <a:lnTo>
                      <a:pt x="652"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4"/>
              <p:cNvSpPr/>
              <p:nvPr/>
            </p:nvSpPr>
            <p:spPr>
              <a:xfrm>
                <a:off x="865875" y="1242350"/>
                <a:ext cx="16325" cy="25700"/>
              </a:xfrm>
              <a:custGeom>
                <a:avLst/>
                <a:gdLst/>
                <a:ahLst/>
                <a:cxnLst/>
                <a:rect l="l" t="t" r="r" b="b"/>
                <a:pathLst>
                  <a:path w="653" h="1028" fill="none" extrusionOk="0">
                    <a:moveTo>
                      <a:pt x="653" y="0"/>
                    </a:moveTo>
                    <a:lnTo>
                      <a:pt x="1" y="351"/>
                    </a:lnTo>
                    <a:lnTo>
                      <a:pt x="352" y="10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4"/>
              <p:cNvSpPr/>
              <p:nvPr/>
            </p:nvSpPr>
            <p:spPr>
              <a:xfrm>
                <a:off x="849600" y="1231075"/>
                <a:ext cx="28850" cy="45125"/>
              </a:xfrm>
              <a:custGeom>
                <a:avLst/>
                <a:gdLst/>
                <a:ahLst/>
                <a:cxnLst/>
                <a:rect l="l" t="t" r="r" b="b"/>
                <a:pathLst>
                  <a:path w="1154" h="1805" fill="none" extrusionOk="0">
                    <a:moveTo>
                      <a:pt x="1153" y="0"/>
                    </a:moveTo>
                    <a:lnTo>
                      <a:pt x="0" y="602"/>
                    </a:lnTo>
                    <a:lnTo>
                      <a:pt x="627" y="180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4"/>
              <p:cNvSpPr/>
              <p:nvPr/>
            </p:nvSpPr>
            <p:spPr>
              <a:xfrm>
                <a:off x="731175" y="1192850"/>
                <a:ext cx="90250" cy="43875"/>
              </a:xfrm>
              <a:custGeom>
                <a:avLst/>
                <a:gdLst/>
                <a:ahLst/>
                <a:cxnLst/>
                <a:rect l="l" t="t" r="r" b="b"/>
                <a:pathLst>
                  <a:path w="3610" h="1755" fill="none" extrusionOk="0">
                    <a:moveTo>
                      <a:pt x="3609" y="1755"/>
                    </a:moveTo>
                    <a:lnTo>
                      <a:pt x="351" y="677"/>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4"/>
              <p:cNvSpPr/>
              <p:nvPr/>
            </p:nvSpPr>
            <p:spPr>
              <a:xfrm>
                <a:off x="723650" y="1209750"/>
                <a:ext cx="16325" cy="8800"/>
              </a:xfrm>
              <a:custGeom>
                <a:avLst/>
                <a:gdLst/>
                <a:ahLst/>
                <a:cxnLst/>
                <a:rect l="l" t="t" r="r" b="b"/>
                <a:pathLst>
                  <a:path w="653" h="352" fill="none" extrusionOk="0">
                    <a:moveTo>
                      <a:pt x="652" y="1"/>
                    </a:moveTo>
                    <a:lnTo>
                      <a:pt x="1" y="3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4"/>
              <p:cNvSpPr/>
              <p:nvPr/>
            </p:nvSpPr>
            <p:spPr>
              <a:xfrm>
                <a:off x="757500" y="1204125"/>
                <a:ext cx="16925" cy="25725"/>
              </a:xfrm>
              <a:custGeom>
                <a:avLst/>
                <a:gdLst/>
                <a:ahLst/>
                <a:cxnLst/>
                <a:rect l="l" t="t" r="r" b="b"/>
                <a:pathLst>
                  <a:path w="677" h="1029" fill="none" extrusionOk="0">
                    <a:moveTo>
                      <a:pt x="0" y="1028"/>
                    </a:moveTo>
                    <a:lnTo>
                      <a:pt x="677"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4"/>
              <p:cNvSpPr/>
              <p:nvPr/>
            </p:nvSpPr>
            <p:spPr>
              <a:xfrm>
                <a:off x="761875" y="1195975"/>
                <a:ext cx="28850" cy="45150"/>
              </a:xfrm>
              <a:custGeom>
                <a:avLst/>
                <a:gdLst/>
                <a:ahLst/>
                <a:cxnLst/>
                <a:rect l="l" t="t" r="r" b="b"/>
                <a:pathLst>
                  <a:path w="1154" h="1806" fill="none" extrusionOk="0">
                    <a:moveTo>
                      <a:pt x="1" y="1805"/>
                    </a:moveTo>
                    <a:lnTo>
                      <a:pt x="1153" y="1204"/>
                    </a:lnTo>
                    <a:lnTo>
                      <a:pt x="5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4"/>
              <p:cNvSpPr/>
              <p:nvPr/>
            </p:nvSpPr>
            <p:spPr>
              <a:xfrm>
                <a:off x="818900" y="1197850"/>
                <a:ext cx="94625" cy="38875"/>
              </a:xfrm>
              <a:custGeom>
                <a:avLst/>
                <a:gdLst/>
                <a:ahLst/>
                <a:cxnLst/>
                <a:rect l="l" t="t" r="r" b="b"/>
                <a:pathLst>
                  <a:path w="3785" h="1555" fill="none" extrusionOk="0">
                    <a:moveTo>
                      <a:pt x="0" y="1555"/>
                    </a:moveTo>
                    <a:lnTo>
                      <a:pt x="3058" y="1"/>
                    </a:lnTo>
                    <a:lnTo>
                      <a:pt x="3785" y="2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4"/>
              <p:cNvSpPr/>
              <p:nvPr/>
            </p:nvSpPr>
            <p:spPr>
              <a:xfrm>
                <a:off x="895325" y="1180325"/>
                <a:ext cx="5675" cy="17550"/>
              </a:xfrm>
              <a:custGeom>
                <a:avLst/>
                <a:gdLst/>
                <a:ahLst/>
                <a:cxnLst/>
                <a:rect l="l" t="t" r="r" b="b"/>
                <a:pathLst>
                  <a:path w="227" h="702" fill="none" extrusionOk="0">
                    <a:moveTo>
                      <a:pt x="1" y="702"/>
                    </a:move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4"/>
              <p:cNvSpPr/>
              <p:nvPr/>
            </p:nvSpPr>
            <p:spPr>
              <a:xfrm>
                <a:off x="862750" y="1196600"/>
                <a:ext cx="18200" cy="23850"/>
              </a:xfrm>
              <a:custGeom>
                <a:avLst/>
                <a:gdLst/>
                <a:ahLst/>
                <a:cxnLst/>
                <a:rect l="l" t="t" r="r" b="b"/>
                <a:pathLst>
                  <a:path w="728" h="954" fill="none" extrusionOk="0">
                    <a:moveTo>
                      <a:pt x="251" y="1"/>
                    </a:moveTo>
                    <a:lnTo>
                      <a:pt x="1" y="702"/>
                    </a:lnTo>
                    <a:lnTo>
                      <a:pt x="727"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4"/>
              <p:cNvSpPr/>
              <p:nvPr/>
            </p:nvSpPr>
            <p:spPr>
              <a:xfrm>
                <a:off x="847725" y="1190975"/>
                <a:ext cx="32600" cy="41375"/>
              </a:xfrm>
              <a:custGeom>
                <a:avLst/>
                <a:gdLst/>
                <a:ahLst/>
                <a:cxnLst/>
                <a:rect l="l" t="t" r="r" b="b"/>
                <a:pathLst>
                  <a:path w="1304" h="1655" fill="none" extrusionOk="0">
                    <a:moveTo>
                      <a:pt x="401" y="0"/>
                    </a:moveTo>
                    <a:lnTo>
                      <a:pt x="0" y="1253"/>
                    </a:lnTo>
                    <a:lnTo>
                      <a:pt x="1303"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4"/>
              <p:cNvSpPr/>
              <p:nvPr/>
            </p:nvSpPr>
            <p:spPr>
              <a:xfrm>
                <a:off x="726775" y="1235450"/>
                <a:ext cx="94650" cy="38875"/>
              </a:xfrm>
              <a:custGeom>
                <a:avLst/>
                <a:gdLst/>
                <a:ahLst/>
                <a:cxnLst/>
                <a:rect l="l" t="t" r="r" b="b"/>
                <a:pathLst>
                  <a:path w="3786" h="1555" fill="none" extrusionOk="0">
                    <a:moveTo>
                      <a:pt x="3785" y="1"/>
                    </a:moveTo>
                    <a:lnTo>
                      <a:pt x="728" y="1554"/>
                    </a:lnTo>
                    <a:lnTo>
                      <a:pt x="1"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4"/>
              <p:cNvSpPr/>
              <p:nvPr/>
            </p:nvSpPr>
            <p:spPr>
              <a:xfrm>
                <a:off x="739325" y="1274300"/>
                <a:ext cx="5650" cy="17575"/>
              </a:xfrm>
              <a:custGeom>
                <a:avLst/>
                <a:gdLst/>
                <a:ahLst/>
                <a:cxnLst/>
                <a:rect l="l" t="t" r="r" b="b"/>
                <a:pathLst>
                  <a:path w="226" h="703" fill="none" extrusionOk="0">
                    <a:moveTo>
                      <a:pt x="226" y="0"/>
                    </a:moveTo>
                    <a:lnTo>
                      <a:pt x="0"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4"/>
              <p:cNvSpPr/>
              <p:nvPr/>
            </p:nvSpPr>
            <p:spPr>
              <a:xfrm>
                <a:off x="759375" y="1251750"/>
                <a:ext cx="17550" cy="23825"/>
              </a:xfrm>
              <a:custGeom>
                <a:avLst/>
                <a:gdLst/>
                <a:ahLst/>
                <a:cxnLst/>
                <a:rect l="l" t="t" r="r" b="b"/>
                <a:pathLst>
                  <a:path w="702" h="953" fill="none" extrusionOk="0">
                    <a:moveTo>
                      <a:pt x="476" y="953"/>
                    </a:moveTo>
                    <a:lnTo>
                      <a:pt x="702" y="251"/>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4"/>
              <p:cNvSpPr/>
              <p:nvPr/>
            </p:nvSpPr>
            <p:spPr>
              <a:xfrm>
                <a:off x="760000" y="1239850"/>
                <a:ext cx="31975" cy="41375"/>
              </a:xfrm>
              <a:custGeom>
                <a:avLst/>
                <a:gdLst/>
                <a:ahLst/>
                <a:cxnLst/>
                <a:rect l="l" t="t" r="r" b="b"/>
                <a:pathLst>
                  <a:path w="1279" h="1655" fill="none" extrusionOk="0">
                    <a:moveTo>
                      <a:pt x="878" y="1654"/>
                    </a:moveTo>
                    <a:lnTo>
                      <a:pt x="1279" y="426"/>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4"/>
              <p:cNvSpPr/>
              <p:nvPr/>
            </p:nvSpPr>
            <p:spPr>
              <a:xfrm>
                <a:off x="819525" y="1234825"/>
                <a:ext cx="38875" cy="94625"/>
              </a:xfrm>
              <a:custGeom>
                <a:avLst/>
                <a:gdLst/>
                <a:ahLst/>
                <a:cxnLst/>
                <a:rect l="l" t="t" r="r" b="b"/>
                <a:pathLst>
                  <a:path w="1555" h="3785" fill="none" extrusionOk="0">
                    <a:moveTo>
                      <a:pt x="0" y="1"/>
                    </a:moveTo>
                    <a:lnTo>
                      <a:pt x="1554" y="3058"/>
                    </a:lnTo>
                    <a:lnTo>
                      <a:pt x="1304" y="378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4"/>
              <p:cNvSpPr/>
              <p:nvPr/>
            </p:nvSpPr>
            <p:spPr>
              <a:xfrm>
                <a:off x="858375" y="1311275"/>
                <a:ext cx="17550" cy="5650"/>
              </a:xfrm>
              <a:custGeom>
                <a:avLst/>
                <a:gdLst/>
                <a:ahLst/>
                <a:cxnLst/>
                <a:rect l="l" t="t" r="r" b="b"/>
                <a:pathLst>
                  <a:path w="702" h="226" fill="none" extrusionOk="0">
                    <a:moveTo>
                      <a:pt x="0" y="0"/>
                    </a:moveTo>
                    <a:lnTo>
                      <a:pt x="702"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4"/>
              <p:cNvSpPr/>
              <p:nvPr/>
            </p:nvSpPr>
            <p:spPr>
              <a:xfrm>
                <a:off x="835800" y="1279300"/>
                <a:ext cx="23850" cy="17575"/>
              </a:xfrm>
              <a:custGeom>
                <a:avLst/>
                <a:gdLst/>
                <a:ahLst/>
                <a:cxnLst/>
                <a:rect l="l" t="t" r="r" b="b"/>
                <a:pathLst>
                  <a:path w="954" h="703" fill="none" extrusionOk="0">
                    <a:moveTo>
                      <a:pt x="953" y="227"/>
                    </a:moveTo>
                    <a:lnTo>
                      <a:pt x="252" y="1"/>
                    </a:lnTo>
                    <a:lnTo>
                      <a:pt x="1" y="7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4"/>
              <p:cNvSpPr/>
              <p:nvPr/>
            </p:nvSpPr>
            <p:spPr>
              <a:xfrm>
                <a:off x="823900" y="1264275"/>
                <a:ext cx="40750" cy="31975"/>
              </a:xfrm>
              <a:custGeom>
                <a:avLst/>
                <a:gdLst/>
                <a:ahLst/>
                <a:cxnLst/>
                <a:rect l="l" t="t" r="r" b="b"/>
                <a:pathLst>
                  <a:path w="1630" h="1279" fill="none" extrusionOk="0">
                    <a:moveTo>
                      <a:pt x="1630" y="401"/>
                    </a:moveTo>
                    <a:lnTo>
                      <a:pt x="402" y="0"/>
                    </a:lnTo>
                    <a:lnTo>
                      <a:pt x="1" y="127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4"/>
              <p:cNvSpPr/>
              <p:nvPr/>
            </p:nvSpPr>
            <p:spPr>
              <a:xfrm>
                <a:off x="781925" y="1142725"/>
                <a:ext cx="38875" cy="94625"/>
              </a:xfrm>
              <a:custGeom>
                <a:avLst/>
                <a:gdLst/>
                <a:ahLst/>
                <a:cxnLst/>
                <a:rect l="l" t="t" r="r" b="b"/>
                <a:pathLst>
                  <a:path w="1555" h="3785" fill="none" extrusionOk="0">
                    <a:moveTo>
                      <a:pt x="1554" y="3785"/>
                    </a:moveTo>
                    <a:lnTo>
                      <a:pt x="1" y="727"/>
                    </a:ln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4"/>
              <p:cNvSpPr/>
              <p:nvPr/>
            </p:nvSpPr>
            <p:spPr>
              <a:xfrm>
                <a:off x="764375" y="1155250"/>
                <a:ext cx="17575" cy="5675"/>
              </a:xfrm>
              <a:custGeom>
                <a:avLst/>
                <a:gdLst/>
                <a:ahLst/>
                <a:cxnLst/>
                <a:rect l="l" t="t" r="r" b="b"/>
                <a:pathLst>
                  <a:path w="703" h="227" fill="none" extrusionOk="0">
                    <a:moveTo>
                      <a:pt x="703" y="226"/>
                    </a:move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4"/>
              <p:cNvSpPr/>
              <p:nvPr/>
            </p:nvSpPr>
            <p:spPr>
              <a:xfrm>
                <a:off x="780675" y="1175300"/>
                <a:ext cx="23200" cy="17575"/>
              </a:xfrm>
              <a:custGeom>
                <a:avLst/>
                <a:gdLst/>
                <a:ahLst/>
                <a:cxnLst/>
                <a:rect l="l" t="t" r="r" b="b"/>
                <a:pathLst>
                  <a:path w="928" h="703" fill="none" extrusionOk="0">
                    <a:moveTo>
                      <a:pt x="0" y="477"/>
                    </a:moveTo>
                    <a:lnTo>
                      <a:pt x="702" y="702"/>
                    </a:lnTo>
                    <a:lnTo>
                      <a:pt x="928"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4"/>
              <p:cNvSpPr/>
              <p:nvPr/>
            </p:nvSpPr>
            <p:spPr>
              <a:xfrm>
                <a:off x="775025" y="1175925"/>
                <a:ext cx="41375" cy="32600"/>
              </a:xfrm>
              <a:custGeom>
                <a:avLst/>
                <a:gdLst/>
                <a:ahLst/>
                <a:cxnLst/>
                <a:rect l="l" t="t" r="r" b="b"/>
                <a:pathLst>
                  <a:path w="1655" h="1304" fill="none" extrusionOk="0">
                    <a:moveTo>
                      <a:pt x="1" y="903"/>
                    </a:moveTo>
                    <a:lnTo>
                      <a:pt x="1229" y="1304"/>
                    </a:lnTo>
                    <a:lnTo>
                      <a:pt x="16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8" name="Google Shape;4108;p34"/>
            <p:cNvGrpSpPr/>
            <p:nvPr/>
          </p:nvGrpSpPr>
          <p:grpSpPr>
            <a:xfrm>
              <a:off x="1173525" y="1097575"/>
              <a:ext cx="632250" cy="288950"/>
              <a:chOff x="1173525" y="1097575"/>
              <a:chExt cx="632250" cy="288950"/>
            </a:xfrm>
          </p:grpSpPr>
          <p:grpSp>
            <p:nvGrpSpPr>
              <p:cNvPr id="4109" name="Google Shape;4109;p34"/>
              <p:cNvGrpSpPr/>
              <p:nvPr/>
            </p:nvGrpSpPr>
            <p:grpSpPr>
              <a:xfrm>
                <a:off x="1173525" y="1097575"/>
                <a:ext cx="632250" cy="288950"/>
                <a:chOff x="2265800" y="1862150"/>
                <a:chExt cx="632250" cy="288950"/>
              </a:xfrm>
            </p:grpSpPr>
            <p:sp>
              <p:nvSpPr>
                <p:cNvPr id="4110" name="Google Shape;4110;p34"/>
                <p:cNvSpPr/>
                <p:nvPr/>
              </p:nvSpPr>
              <p:spPr>
                <a:xfrm>
                  <a:off x="2362925" y="1995650"/>
                  <a:ext cx="535125" cy="101525"/>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4"/>
                <p:cNvSpPr/>
                <p:nvPr/>
              </p:nvSpPr>
              <p:spPr>
                <a:xfrm>
                  <a:off x="2789000" y="1978725"/>
                  <a:ext cx="31975" cy="94000"/>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4"/>
                <p:cNvSpPr/>
                <p:nvPr/>
              </p:nvSpPr>
              <p:spPr>
                <a:xfrm>
                  <a:off x="2617950" y="2044525"/>
                  <a:ext cx="93375" cy="67050"/>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4"/>
                <p:cNvSpPr/>
                <p:nvPr/>
              </p:nvSpPr>
              <p:spPr>
                <a:xfrm>
                  <a:off x="2580975" y="1936750"/>
                  <a:ext cx="56400" cy="96500"/>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4"/>
                <p:cNvSpPr/>
                <p:nvPr/>
              </p:nvSpPr>
              <p:spPr>
                <a:xfrm>
                  <a:off x="2525200" y="2026350"/>
                  <a:ext cx="62050"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4"/>
                <p:cNvSpPr/>
                <p:nvPr/>
              </p:nvSpPr>
              <p:spPr>
                <a:xfrm>
                  <a:off x="2400525" y="1877225"/>
                  <a:ext cx="107150" cy="143500"/>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4"/>
                <p:cNvSpPr/>
                <p:nvPr/>
              </p:nvSpPr>
              <p:spPr>
                <a:xfrm>
                  <a:off x="2312175" y="2022575"/>
                  <a:ext cx="148525" cy="70825"/>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4"/>
                <p:cNvSpPr/>
                <p:nvPr/>
              </p:nvSpPr>
              <p:spPr>
                <a:xfrm>
                  <a:off x="2772075" y="1934000"/>
                  <a:ext cx="57050" cy="51675"/>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4"/>
                <p:cNvSpPr/>
                <p:nvPr/>
              </p:nvSpPr>
              <p:spPr>
                <a:xfrm>
                  <a:off x="2483225" y="2050100"/>
                  <a:ext cx="57050" cy="51700"/>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4"/>
                <p:cNvSpPr/>
                <p:nvPr/>
              </p:nvSpPr>
              <p:spPr>
                <a:xfrm>
                  <a:off x="2324075" y="1991850"/>
                  <a:ext cx="57050" cy="51725"/>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4"/>
                <p:cNvSpPr/>
                <p:nvPr/>
              </p:nvSpPr>
              <p:spPr>
                <a:xfrm>
                  <a:off x="2265800" y="2074925"/>
                  <a:ext cx="57050" cy="51350"/>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4"/>
                <p:cNvSpPr/>
                <p:nvPr/>
              </p:nvSpPr>
              <p:spPr>
                <a:xfrm>
                  <a:off x="2383600" y="1862150"/>
                  <a:ext cx="57050" cy="51675"/>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4"/>
                <p:cNvSpPr/>
                <p:nvPr/>
              </p:nvSpPr>
              <p:spPr>
                <a:xfrm>
                  <a:off x="2571575" y="2099400"/>
                  <a:ext cx="57050" cy="51700"/>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3" name="Google Shape;4123;p34"/>
              <p:cNvSpPr/>
              <p:nvPr/>
            </p:nvSpPr>
            <p:spPr>
              <a:xfrm>
                <a:off x="1456125" y="1132025"/>
                <a:ext cx="57025" cy="51700"/>
              </a:xfrm>
              <a:custGeom>
                <a:avLst/>
                <a:gdLst/>
                <a:ahLst/>
                <a:cxnLst/>
                <a:rect l="l" t="t" r="r" b="b"/>
                <a:pathLst>
                  <a:path w="2281" h="2068" extrusionOk="0">
                    <a:moveTo>
                      <a:pt x="1166" y="1"/>
                    </a:moveTo>
                    <a:cubicBezTo>
                      <a:pt x="702" y="1"/>
                      <a:pt x="279" y="307"/>
                      <a:pt x="150" y="779"/>
                    </a:cubicBezTo>
                    <a:cubicBezTo>
                      <a:pt x="0" y="1331"/>
                      <a:pt x="351" y="1882"/>
                      <a:pt x="902" y="2032"/>
                    </a:cubicBezTo>
                    <a:cubicBezTo>
                      <a:pt x="989" y="2056"/>
                      <a:pt x="1076" y="2067"/>
                      <a:pt x="1161" y="2067"/>
                    </a:cubicBezTo>
                    <a:cubicBezTo>
                      <a:pt x="1617" y="2067"/>
                      <a:pt x="2029" y="1745"/>
                      <a:pt x="2155" y="1280"/>
                    </a:cubicBezTo>
                    <a:cubicBezTo>
                      <a:pt x="2281" y="729"/>
                      <a:pt x="1955" y="178"/>
                      <a:pt x="1404" y="27"/>
                    </a:cubicBezTo>
                    <a:cubicBezTo>
                      <a:pt x="1324" y="9"/>
                      <a:pt x="1245" y="1"/>
                      <a:pt x="1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34"/>
            <p:cNvGrpSpPr/>
            <p:nvPr/>
          </p:nvGrpSpPr>
          <p:grpSpPr>
            <a:xfrm>
              <a:off x="1664750" y="985450"/>
              <a:ext cx="762575" cy="433575"/>
              <a:chOff x="1664750" y="985450"/>
              <a:chExt cx="762575" cy="433575"/>
            </a:xfrm>
          </p:grpSpPr>
          <p:sp>
            <p:nvSpPr>
              <p:cNvPr id="4125" name="Google Shape;4125;p34"/>
              <p:cNvSpPr/>
              <p:nvPr/>
            </p:nvSpPr>
            <p:spPr>
              <a:xfrm>
                <a:off x="1855875" y="1128925"/>
                <a:ext cx="571450" cy="266325"/>
              </a:xfrm>
              <a:custGeom>
                <a:avLst/>
                <a:gdLst/>
                <a:ahLst/>
                <a:cxnLst/>
                <a:rect l="l" t="t" r="r" b="b"/>
                <a:pathLst>
                  <a:path w="22858" h="10653" fill="none" extrusionOk="0">
                    <a:moveTo>
                      <a:pt x="22857" y="10653"/>
                    </a:moveTo>
                    <a:cubicBezTo>
                      <a:pt x="22857" y="10653"/>
                      <a:pt x="5840" y="1254"/>
                      <a:pt x="0"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4"/>
              <p:cNvSpPr/>
              <p:nvPr/>
            </p:nvSpPr>
            <p:spPr>
              <a:xfrm>
                <a:off x="2209250" y="1060650"/>
                <a:ext cx="206175" cy="288850"/>
              </a:xfrm>
              <a:custGeom>
                <a:avLst/>
                <a:gdLst/>
                <a:ahLst/>
                <a:cxnLst/>
                <a:rect l="l" t="t" r="r" b="b"/>
                <a:pathLst>
                  <a:path w="8247" h="11554" extrusionOk="0">
                    <a:moveTo>
                      <a:pt x="1103" y="0"/>
                    </a:moveTo>
                    <a:cubicBezTo>
                      <a:pt x="1" y="9173"/>
                      <a:pt x="5364" y="11554"/>
                      <a:pt x="5364" y="11554"/>
                    </a:cubicBezTo>
                    <a:cubicBezTo>
                      <a:pt x="8246" y="6391"/>
                      <a:pt x="1104" y="0"/>
                      <a:pt x="1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4"/>
              <p:cNvSpPr/>
              <p:nvPr/>
            </p:nvSpPr>
            <p:spPr>
              <a:xfrm>
                <a:off x="2075800" y="1039325"/>
                <a:ext cx="191750" cy="239375"/>
              </a:xfrm>
              <a:custGeom>
                <a:avLst/>
                <a:gdLst/>
                <a:ahLst/>
                <a:cxnLst/>
                <a:rect l="l" t="t" r="r" b="b"/>
                <a:pathLst>
                  <a:path w="7670" h="9575" extrusionOk="0">
                    <a:moveTo>
                      <a:pt x="0" y="1"/>
                    </a:moveTo>
                    <a:cubicBezTo>
                      <a:pt x="827" y="8497"/>
                      <a:pt x="5238" y="9575"/>
                      <a:pt x="5238" y="9575"/>
                    </a:cubicBezTo>
                    <a:cubicBezTo>
                      <a:pt x="7669" y="4888"/>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4"/>
              <p:cNvSpPr/>
              <p:nvPr/>
            </p:nvSpPr>
            <p:spPr>
              <a:xfrm>
                <a:off x="1908500" y="985450"/>
                <a:ext cx="160425" cy="225600"/>
              </a:xfrm>
              <a:custGeom>
                <a:avLst/>
                <a:gdLst/>
                <a:ahLst/>
                <a:cxnLst/>
                <a:rect l="l" t="t" r="r" b="b"/>
                <a:pathLst>
                  <a:path w="6417" h="9024" extrusionOk="0">
                    <a:moveTo>
                      <a:pt x="0" y="1"/>
                    </a:moveTo>
                    <a:cubicBezTo>
                      <a:pt x="1404" y="7720"/>
                      <a:pt x="6341" y="9023"/>
                      <a:pt x="6341" y="9023"/>
                    </a:cubicBezTo>
                    <a:cubicBezTo>
                      <a:pt x="6416" y="260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4"/>
              <p:cNvSpPr/>
              <p:nvPr/>
            </p:nvSpPr>
            <p:spPr>
              <a:xfrm>
                <a:off x="1664750" y="1024925"/>
                <a:ext cx="300800" cy="150950"/>
              </a:xfrm>
              <a:custGeom>
                <a:avLst/>
                <a:gdLst/>
                <a:ahLst/>
                <a:cxnLst/>
                <a:rect l="l" t="t" r="r" b="b"/>
                <a:pathLst>
                  <a:path w="12032" h="6038" extrusionOk="0">
                    <a:moveTo>
                      <a:pt x="1" y="0"/>
                    </a:moveTo>
                    <a:lnTo>
                      <a:pt x="1" y="0"/>
                    </a:lnTo>
                    <a:cubicBezTo>
                      <a:pt x="1" y="1"/>
                      <a:pt x="4135" y="6038"/>
                      <a:pt x="9624" y="6038"/>
                    </a:cubicBezTo>
                    <a:cubicBezTo>
                      <a:pt x="10402" y="6038"/>
                      <a:pt x="11207" y="5916"/>
                      <a:pt x="12031" y="5640"/>
                    </a:cubicBezTo>
                    <a:cubicBezTo>
                      <a:pt x="12031" y="5640"/>
                      <a:pt x="9750" y="15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4"/>
              <p:cNvSpPr/>
              <p:nvPr/>
            </p:nvSpPr>
            <p:spPr>
              <a:xfrm>
                <a:off x="2075800" y="1331850"/>
                <a:ext cx="308350" cy="87175"/>
              </a:xfrm>
              <a:custGeom>
                <a:avLst/>
                <a:gdLst/>
                <a:ahLst/>
                <a:cxnLst/>
                <a:rect l="l" t="t" r="r" b="b"/>
                <a:pathLst>
                  <a:path w="12334" h="3487" extrusionOk="0">
                    <a:moveTo>
                      <a:pt x="6351" y="1"/>
                    </a:moveTo>
                    <a:cubicBezTo>
                      <a:pt x="2583" y="1"/>
                      <a:pt x="0" y="1809"/>
                      <a:pt x="0" y="1809"/>
                    </a:cubicBezTo>
                    <a:cubicBezTo>
                      <a:pt x="2849" y="3060"/>
                      <a:pt x="5149" y="3487"/>
                      <a:pt x="6952" y="3487"/>
                    </a:cubicBezTo>
                    <a:cubicBezTo>
                      <a:pt x="10747" y="3487"/>
                      <a:pt x="12334" y="1593"/>
                      <a:pt x="12181" y="1508"/>
                    </a:cubicBezTo>
                    <a:cubicBezTo>
                      <a:pt x="10077" y="385"/>
                      <a:pt x="8088" y="1"/>
                      <a:pt x="6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4"/>
              <p:cNvSpPr/>
              <p:nvPr/>
            </p:nvSpPr>
            <p:spPr>
              <a:xfrm>
                <a:off x="1934825" y="1261500"/>
                <a:ext cx="293250" cy="72650"/>
              </a:xfrm>
              <a:custGeom>
                <a:avLst/>
                <a:gdLst/>
                <a:ahLst/>
                <a:cxnLst/>
                <a:rect l="l" t="t" r="r" b="b"/>
                <a:pathLst>
                  <a:path w="11730" h="2906" extrusionOk="0">
                    <a:moveTo>
                      <a:pt x="6796" y="0"/>
                    </a:moveTo>
                    <a:cubicBezTo>
                      <a:pt x="4988" y="0"/>
                      <a:pt x="2709" y="361"/>
                      <a:pt x="0" y="1490"/>
                    </a:cubicBezTo>
                    <a:cubicBezTo>
                      <a:pt x="0" y="1490"/>
                      <a:pt x="2843" y="2906"/>
                      <a:pt x="6172" y="2906"/>
                    </a:cubicBezTo>
                    <a:cubicBezTo>
                      <a:pt x="8008" y="2906"/>
                      <a:pt x="9992" y="2475"/>
                      <a:pt x="11729" y="1139"/>
                    </a:cubicBezTo>
                    <a:cubicBezTo>
                      <a:pt x="11729" y="1139"/>
                      <a:pt x="10006" y="0"/>
                      <a:pt x="6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4"/>
              <p:cNvSpPr/>
              <p:nvPr/>
            </p:nvSpPr>
            <p:spPr>
              <a:xfrm>
                <a:off x="1783175" y="1191575"/>
                <a:ext cx="292650" cy="69000"/>
              </a:xfrm>
              <a:custGeom>
                <a:avLst/>
                <a:gdLst/>
                <a:ahLst/>
                <a:cxnLst/>
                <a:rect l="l" t="t" r="r" b="b"/>
                <a:pathLst>
                  <a:path w="11706" h="2760" extrusionOk="0">
                    <a:moveTo>
                      <a:pt x="6295" y="0"/>
                    </a:moveTo>
                    <a:cubicBezTo>
                      <a:pt x="2082" y="0"/>
                      <a:pt x="1" y="1906"/>
                      <a:pt x="1" y="1906"/>
                    </a:cubicBezTo>
                    <a:cubicBezTo>
                      <a:pt x="1772" y="2529"/>
                      <a:pt x="3417" y="2759"/>
                      <a:pt x="4882" y="2759"/>
                    </a:cubicBezTo>
                    <a:cubicBezTo>
                      <a:pt x="9014" y="2759"/>
                      <a:pt x="11705" y="929"/>
                      <a:pt x="11705" y="929"/>
                    </a:cubicBezTo>
                    <a:cubicBezTo>
                      <a:pt x="9621" y="249"/>
                      <a:pt x="7819" y="0"/>
                      <a:pt x="6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4"/>
              <p:cNvSpPr/>
              <p:nvPr/>
            </p:nvSpPr>
            <p:spPr>
              <a:xfrm>
                <a:off x="2273150" y="1145850"/>
                <a:ext cx="50150" cy="160425"/>
              </a:xfrm>
              <a:custGeom>
                <a:avLst/>
                <a:gdLst/>
                <a:ahLst/>
                <a:cxnLst/>
                <a:rect l="l" t="t" r="r" b="b"/>
                <a:pathLst>
                  <a:path w="2006" h="6417" fill="none" extrusionOk="0">
                    <a:moveTo>
                      <a:pt x="1" y="1"/>
                    </a:moveTo>
                    <a:lnTo>
                      <a:pt x="2006"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4"/>
              <p:cNvSpPr/>
              <p:nvPr/>
            </p:nvSpPr>
            <p:spPr>
              <a:xfrm>
                <a:off x="2105250" y="1089450"/>
                <a:ext cx="85850" cy="157925"/>
              </a:xfrm>
              <a:custGeom>
                <a:avLst/>
                <a:gdLst/>
                <a:ahLst/>
                <a:cxnLst/>
                <a:rect l="l" t="t" r="r" b="b"/>
                <a:pathLst>
                  <a:path w="3434" h="6317" fill="none" extrusionOk="0">
                    <a:moveTo>
                      <a:pt x="0" y="1"/>
                    </a:moveTo>
                    <a:lnTo>
                      <a:pt x="3434"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4"/>
              <p:cNvSpPr/>
              <p:nvPr/>
            </p:nvSpPr>
            <p:spPr>
              <a:xfrm>
                <a:off x="1942950" y="1024300"/>
                <a:ext cx="84000" cy="151650"/>
              </a:xfrm>
              <a:custGeom>
                <a:avLst/>
                <a:gdLst/>
                <a:ahLst/>
                <a:cxnLst/>
                <a:rect l="l" t="t" r="r" b="b"/>
                <a:pathLst>
                  <a:path w="3360" h="6066" fill="none" extrusionOk="0">
                    <a:moveTo>
                      <a:pt x="1" y="0"/>
                    </a:moveTo>
                    <a:lnTo>
                      <a:pt x="3359" y="606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4"/>
              <p:cNvSpPr/>
              <p:nvPr/>
            </p:nvSpPr>
            <p:spPr>
              <a:xfrm>
                <a:off x="1711125" y="1049975"/>
                <a:ext cx="209925" cy="95900"/>
              </a:xfrm>
              <a:custGeom>
                <a:avLst/>
                <a:gdLst/>
                <a:ahLst/>
                <a:cxnLst/>
                <a:rect l="l" t="t" r="r" b="b"/>
                <a:pathLst>
                  <a:path w="8397" h="3836" fill="none" extrusionOk="0">
                    <a:moveTo>
                      <a:pt x="1" y="1"/>
                    </a:moveTo>
                    <a:lnTo>
                      <a:pt x="8397" y="383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4"/>
              <p:cNvSpPr/>
              <p:nvPr/>
            </p:nvSpPr>
            <p:spPr>
              <a:xfrm>
                <a:off x="1828300" y="1221050"/>
                <a:ext cx="207425" cy="13175"/>
              </a:xfrm>
              <a:custGeom>
                <a:avLst/>
                <a:gdLst/>
                <a:ahLst/>
                <a:cxnLst/>
                <a:rect l="l" t="t" r="r" b="b"/>
                <a:pathLst>
                  <a:path w="8297" h="527" fill="none" extrusionOk="0">
                    <a:moveTo>
                      <a:pt x="0" y="526"/>
                    </a:moveTo>
                    <a:lnTo>
                      <a:pt x="8296"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4"/>
              <p:cNvSpPr/>
              <p:nvPr/>
            </p:nvSpPr>
            <p:spPr>
              <a:xfrm>
                <a:off x="2006875" y="1290600"/>
                <a:ext cx="184225" cy="6900"/>
              </a:xfrm>
              <a:custGeom>
                <a:avLst/>
                <a:gdLst/>
                <a:ahLst/>
                <a:cxnLst/>
                <a:rect l="l" t="t" r="r" b="b"/>
                <a:pathLst>
                  <a:path w="7369" h="276" fill="none" extrusionOk="0">
                    <a:moveTo>
                      <a:pt x="0" y="276"/>
                    </a:moveTo>
                    <a:lnTo>
                      <a:pt x="7369"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4"/>
              <p:cNvSpPr/>
              <p:nvPr/>
            </p:nvSpPr>
            <p:spPr>
              <a:xfrm>
                <a:off x="2136575" y="1375175"/>
                <a:ext cx="214925" cy="25"/>
              </a:xfrm>
              <a:custGeom>
                <a:avLst/>
                <a:gdLst/>
                <a:ahLst/>
                <a:cxnLst/>
                <a:rect l="l" t="t" r="r" b="b"/>
                <a:pathLst>
                  <a:path w="8597" h="1" fill="none" extrusionOk="0">
                    <a:moveTo>
                      <a:pt x="0" y="1"/>
                    </a:moveTo>
                    <a:lnTo>
                      <a:pt x="8597"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34"/>
            <p:cNvGrpSpPr/>
            <p:nvPr/>
          </p:nvGrpSpPr>
          <p:grpSpPr>
            <a:xfrm>
              <a:off x="927300" y="966025"/>
              <a:ext cx="375875" cy="318325"/>
              <a:chOff x="927300" y="966025"/>
              <a:chExt cx="375875" cy="318325"/>
            </a:xfrm>
          </p:grpSpPr>
          <p:sp>
            <p:nvSpPr>
              <p:cNvPr id="4141" name="Google Shape;4141;p34"/>
              <p:cNvSpPr/>
              <p:nvPr/>
            </p:nvSpPr>
            <p:spPr>
              <a:xfrm>
                <a:off x="1024400" y="966025"/>
                <a:ext cx="267575" cy="241250"/>
              </a:xfrm>
              <a:custGeom>
                <a:avLst/>
                <a:gdLst/>
                <a:ahLst/>
                <a:cxnLst/>
                <a:rect l="l" t="t" r="r" b="b"/>
                <a:pathLst>
                  <a:path w="10703" h="9650" fill="none" extrusionOk="0">
                    <a:moveTo>
                      <a:pt x="10703" y="1"/>
                    </a:moveTo>
                    <a:cubicBezTo>
                      <a:pt x="10703" y="1"/>
                      <a:pt x="1956" y="6843"/>
                      <a:pt x="1" y="9650"/>
                    </a:cubicBezTo>
                  </a:path>
                </a:pathLst>
              </a:custGeom>
              <a:solidFill>
                <a:schemeClr val="accent1"/>
              </a:solid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4"/>
              <p:cNvSpPr/>
              <p:nvPr/>
            </p:nvSpPr>
            <p:spPr>
              <a:xfrm>
                <a:off x="1073900" y="968225"/>
                <a:ext cx="175475" cy="55225"/>
              </a:xfrm>
              <a:custGeom>
                <a:avLst/>
                <a:gdLst/>
                <a:ahLst/>
                <a:cxnLst/>
                <a:rect l="l" t="t" r="r" b="b"/>
                <a:pathLst>
                  <a:path w="7019" h="2209" extrusionOk="0">
                    <a:moveTo>
                      <a:pt x="3987" y="1"/>
                    </a:moveTo>
                    <a:cubicBezTo>
                      <a:pt x="2001" y="1"/>
                      <a:pt x="1" y="940"/>
                      <a:pt x="1" y="940"/>
                    </a:cubicBezTo>
                    <a:cubicBezTo>
                      <a:pt x="1670" y="1903"/>
                      <a:pt x="3057" y="2208"/>
                      <a:pt x="4145" y="2208"/>
                    </a:cubicBezTo>
                    <a:cubicBezTo>
                      <a:pt x="6031" y="2208"/>
                      <a:pt x="7018" y="1291"/>
                      <a:pt x="7018" y="1291"/>
                    </a:cubicBezTo>
                    <a:cubicBezTo>
                      <a:pt x="6268" y="312"/>
                      <a:pt x="5130" y="1"/>
                      <a:pt x="3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4"/>
              <p:cNvSpPr/>
              <p:nvPr/>
            </p:nvSpPr>
            <p:spPr>
              <a:xfrm>
                <a:off x="1026275" y="1033750"/>
                <a:ext cx="155425" cy="50575"/>
              </a:xfrm>
              <a:custGeom>
                <a:avLst/>
                <a:gdLst/>
                <a:ahLst/>
                <a:cxnLst/>
                <a:rect l="l" t="t" r="r" b="b"/>
                <a:pathLst>
                  <a:path w="6217" h="2023" extrusionOk="0">
                    <a:moveTo>
                      <a:pt x="4162" y="1"/>
                    </a:moveTo>
                    <a:cubicBezTo>
                      <a:pt x="2208" y="1"/>
                      <a:pt x="1" y="1502"/>
                      <a:pt x="1" y="1502"/>
                    </a:cubicBezTo>
                    <a:cubicBezTo>
                      <a:pt x="1219" y="1882"/>
                      <a:pt x="2225" y="2022"/>
                      <a:pt x="3046" y="2022"/>
                    </a:cubicBezTo>
                    <a:cubicBezTo>
                      <a:pt x="5369" y="2022"/>
                      <a:pt x="6217" y="901"/>
                      <a:pt x="6217" y="901"/>
                    </a:cubicBezTo>
                    <a:cubicBezTo>
                      <a:pt x="5675" y="238"/>
                      <a:pt x="4939" y="1"/>
                      <a:pt x="4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4"/>
              <p:cNvSpPr/>
              <p:nvPr/>
            </p:nvSpPr>
            <p:spPr>
              <a:xfrm>
                <a:off x="960500" y="1103700"/>
                <a:ext cx="154150" cy="49750"/>
              </a:xfrm>
              <a:custGeom>
                <a:avLst/>
                <a:gdLst/>
                <a:ahLst/>
                <a:cxnLst/>
                <a:rect l="l" t="t" r="r" b="b"/>
                <a:pathLst>
                  <a:path w="6166" h="1990" extrusionOk="0">
                    <a:moveTo>
                      <a:pt x="4144" y="0"/>
                    </a:moveTo>
                    <a:cubicBezTo>
                      <a:pt x="1752" y="0"/>
                      <a:pt x="0" y="1737"/>
                      <a:pt x="0" y="1737"/>
                    </a:cubicBezTo>
                    <a:cubicBezTo>
                      <a:pt x="784" y="1916"/>
                      <a:pt x="1484" y="1989"/>
                      <a:pt x="2105" y="1989"/>
                    </a:cubicBezTo>
                    <a:cubicBezTo>
                      <a:pt x="4965" y="1989"/>
                      <a:pt x="6166" y="433"/>
                      <a:pt x="6166" y="433"/>
                    </a:cubicBezTo>
                    <a:cubicBezTo>
                      <a:pt x="5461" y="123"/>
                      <a:pt x="4780" y="0"/>
                      <a:pt x="4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4"/>
              <p:cNvSpPr/>
              <p:nvPr/>
            </p:nvSpPr>
            <p:spPr>
              <a:xfrm>
                <a:off x="927300" y="1157750"/>
                <a:ext cx="141000" cy="126600"/>
              </a:xfrm>
              <a:custGeom>
                <a:avLst/>
                <a:gdLst/>
                <a:ahLst/>
                <a:cxnLst/>
                <a:rect l="l" t="t" r="r" b="b"/>
                <a:pathLst>
                  <a:path w="5640" h="5064" extrusionOk="0">
                    <a:moveTo>
                      <a:pt x="5635" y="1"/>
                    </a:moveTo>
                    <a:cubicBezTo>
                      <a:pt x="5509" y="1"/>
                      <a:pt x="2212" y="49"/>
                      <a:pt x="0" y="5063"/>
                    </a:cubicBezTo>
                    <a:cubicBezTo>
                      <a:pt x="0" y="5063"/>
                      <a:pt x="5338" y="3986"/>
                      <a:pt x="5639" y="1"/>
                    </a:cubicBezTo>
                    <a:cubicBezTo>
                      <a:pt x="5639" y="1"/>
                      <a:pt x="5638" y="1"/>
                      <a:pt x="5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4"/>
              <p:cNvSpPr/>
              <p:nvPr/>
            </p:nvSpPr>
            <p:spPr>
              <a:xfrm>
                <a:off x="1184175" y="984775"/>
                <a:ext cx="119000" cy="162350"/>
              </a:xfrm>
              <a:custGeom>
                <a:avLst/>
                <a:gdLst/>
                <a:ahLst/>
                <a:cxnLst/>
                <a:rect l="l" t="t" r="r" b="b"/>
                <a:pathLst>
                  <a:path w="4760" h="6494" extrusionOk="0">
                    <a:moveTo>
                      <a:pt x="3365" y="1"/>
                    </a:moveTo>
                    <a:cubicBezTo>
                      <a:pt x="3363" y="1"/>
                      <a:pt x="3361" y="1"/>
                      <a:pt x="3359" y="2"/>
                    </a:cubicBezTo>
                    <a:cubicBezTo>
                      <a:pt x="1" y="2734"/>
                      <a:pt x="778" y="6494"/>
                      <a:pt x="778" y="6494"/>
                    </a:cubicBezTo>
                    <a:cubicBezTo>
                      <a:pt x="4760" y="2759"/>
                      <a:pt x="3519" y="1"/>
                      <a:pt x="3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4"/>
              <p:cNvSpPr/>
              <p:nvPr/>
            </p:nvSpPr>
            <p:spPr>
              <a:xfrm>
                <a:off x="1130925" y="1047475"/>
                <a:ext cx="83350" cy="156050"/>
              </a:xfrm>
              <a:custGeom>
                <a:avLst/>
                <a:gdLst/>
                <a:ahLst/>
                <a:cxnLst/>
                <a:rect l="l" t="t" r="r" b="b"/>
                <a:pathLst>
                  <a:path w="3334" h="6242" extrusionOk="0">
                    <a:moveTo>
                      <a:pt x="2457" y="1"/>
                    </a:moveTo>
                    <a:cubicBezTo>
                      <a:pt x="2456" y="1"/>
                      <a:pt x="51" y="1580"/>
                      <a:pt x="0" y="6241"/>
                    </a:cubicBezTo>
                    <a:cubicBezTo>
                      <a:pt x="0" y="6241"/>
                      <a:pt x="3334" y="3409"/>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4"/>
              <p:cNvSpPr/>
              <p:nvPr/>
            </p:nvSpPr>
            <p:spPr>
              <a:xfrm>
                <a:off x="1041325" y="1110775"/>
                <a:ext cx="94000" cy="159175"/>
              </a:xfrm>
              <a:custGeom>
                <a:avLst/>
                <a:gdLst/>
                <a:ahLst/>
                <a:cxnLst/>
                <a:rect l="l" t="t" r="r" b="b"/>
                <a:pathLst>
                  <a:path w="3760" h="6367" extrusionOk="0">
                    <a:moveTo>
                      <a:pt x="3108" y="0"/>
                    </a:moveTo>
                    <a:lnTo>
                      <a:pt x="3108" y="0"/>
                    </a:lnTo>
                    <a:cubicBezTo>
                      <a:pt x="1" y="3534"/>
                      <a:pt x="1003" y="6366"/>
                      <a:pt x="1003" y="6366"/>
                    </a:cubicBezTo>
                    <a:cubicBezTo>
                      <a:pt x="3760" y="3334"/>
                      <a:pt x="3108" y="0"/>
                      <a:pt x="3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4"/>
              <p:cNvSpPr/>
              <p:nvPr/>
            </p:nvSpPr>
            <p:spPr>
              <a:xfrm>
                <a:off x="1126550" y="991100"/>
                <a:ext cx="95875" cy="10050"/>
              </a:xfrm>
              <a:custGeom>
                <a:avLst/>
                <a:gdLst/>
                <a:ahLst/>
                <a:cxnLst/>
                <a:rect l="l" t="t" r="r" b="b"/>
                <a:pathLst>
                  <a:path w="3835" h="402" fill="none" extrusionOk="0">
                    <a:moveTo>
                      <a:pt x="0" y="0"/>
                    </a:moveTo>
                    <a:lnTo>
                      <a:pt x="3835" y="40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4"/>
              <p:cNvSpPr/>
              <p:nvPr/>
            </p:nvSpPr>
            <p:spPr>
              <a:xfrm>
                <a:off x="1059500" y="1057500"/>
                <a:ext cx="102150" cy="9425"/>
              </a:xfrm>
              <a:custGeom>
                <a:avLst/>
                <a:gdLst/>
                <a:ahLst/>
                <a:cxnLst/>
                <a:rect l="l" t="t" r="r" b="b"/>
                <a:pathLst>
                  <a:path w="4086" h="377" fill="none" extrusionOk="0">
                    <a:moveTo>
                      <a:pt x="0" y="377"/>
                    </a:moveTo>
                    <a:lnTo>
                      <a:pt x="4086"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4"/>
              <p:cNvSpPr/>
              <p:nvPr/>
            </p:nvSpPr>
            <p:spPr>
              <a:xfrm>
                <a:off x="988700" y="1127675"/>
                <a:ext cx="98400" cy="10050"/>
              </a:xfrm>
              <a:custGeom>
                <a:avLst/>
                <a:gdLst/>
                <a:ahLst/>
                <a:cxnLst/>
                <a:rect l="l" t="t" r="r" b="b"/>
                <a:pathLst>
                  <a:path w="3936" h="402" fill="none" extrusionOk="0">
                    <a:moveTo>
                      <a:pt x="0" y="402"/>
                    </a:moveTo>
                    <a:lnTo>
                      <a:pt x="393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4"/>
              <p:cNvSpPr/>
              <p:nvPr/>
            </p:nvSpPr>
            <p:spPr>
              <a:xfrm>
                <a:off x="950475" y="1176550"/>
                <a:ext cx="97150" cy="89000"/>
              </a:xfrm>
              <a:custGeom>
                <a:avLst/>
                <a:gdLst/>
                <a:ahLst/>
                <a:cxnLst/>
                <a:rect l="l" t="t" r="r" b="b"/>
                <a:pathLst>
                  <a:path w="3886" h="3560" fill="none" extrusionOk="0">
                    <a:moveTo>
                      <a:pt x="0" y="3560"/>
                    </a:moveTo>
                    <a:lnTo>
                      <a:pt x="388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4"/>
              <p:cNvSpPr/>
              <p:nvPr/>
            </p:nvSpPr>
            <p:spPr>
              <a:xfrm>
                <a:off x="1073900" y="1132700"/>
                <a:ext cx="38875" cy="112175"/>
              </a:xfrm>
              <a:custGeom>
                <a:avLst/>
                <a:gdLst/>
                <a:ahLst/>
                <a:cxnLst/>
                <a:rect l="l" t="t" r="r" b="b"/>
                <a:pathLst>
                  <a:path w="1555" h="4487" fill="none" extrusionOk="0">
                    <a:moveTo>
                      <a:pt x="1" y="4487"/>
                    </a:moveTo>
                    <a:lnTo>
                      <a:pt x="1555"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4"/>
              <p:cNvSpPr/>
              <p:nvPr/>
            </p:nvSpPr>
            <p:spPr>
              <a:xfrm>
                <a:off x="1147225" y="1066900"/>
                <a:ext cx="36975" cy="98400"/>
              </a:xfrm>
              <a:custGeom>
                <a:avLst/>
                <a:gdLst/>
                <a:ahLst/>
                <a:cxnLst/>
                <a:rect l="l" t="t" r="r" b="b"/>
                <a:pathLst>
                  <a:path w="1479" h="3936" fill="none" extrusionOk="0">
                    <a:moveTo>
                      <a:pt x="0" y="3936"/>
                    </a:moveTo>
                    <a:lnTo>
                      <a:pt x="1479"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4"/>
              <p:cNvSpPr/>
              <p:nvPr/>
            </p:nvSpPr>
            <p:spPr>
              <a:xfrm>
                <a:off x="1216775" y="1001750"/>
                <a:ext cx="48250" cy="112800"/>
              </a:xfrm>
              <a:custGeom>
                <a:avLst/>
                <a:gdLst/>
                <a:ahLst/>
                <a:cxnLst/>
                <a:rect l="l" t="t" r="r" b="b"/>
                <a:pathLst>
                  <a:path w="1930" h="4512" fill="none" extrusionOk="0">
                    <a:moveTo>
                      <a:pt x="0" y="4511"/>
                    </a:moveTo>
                    <a:lnTo>
                      <a:pt x="193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34"/>
            <p:cNvSpPr/>
            <p:nvPr/>
          </p:nvSpPr>
          <p:spPr>
            <a:xfrm>
              <a:off x="1399725" y="1019275"/>
              <a:ext cx="38875" cy="39500"/>
            </a:xfrm>
            <a:custGeom>
              <a:avLst/>
              <a:gdLst/>
              <a:ahLst/>
              <a:cxnLst/>
              <a:rect l="l" t="t" r="r" b="b"/>
              <a:pathLst>
                <a:path w="1555" h="1580" extrusionOk="0">
                  <a:moveTo>
                    <a:pt x="777" y="1"/>
                  </a:moveTo>
                  <a:cubicBezTo>
                    <a:pt x="351" y="1"/>
                    <a:pt x="0" y="352"/>
                    <a:pt x="0" y="803"/>
                  </a:cubicBezTo>
                  <a:cubicBezTo>
                    <a:pt x="0" y="1229"/>
                    <a:pt x="351" y="1580"/>
                    <a:pt x="777" y="1580"/>
                  </a:cubicBezTo>
                  <a:cubicBezTo>
                    <a:pt x="1203" y="1580"/>
                    <a:pt x="1554" y="1229"/>
                    <a:pt x="1554" y="803"/>
                  </a:cubicBezTo>
                  <a:cubicBezTo>
                    <a:pt x="1554" y="352"/>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4"/>
            <p:cNvSpPr/>
            <p:nvPr/>
          </p:nvSpPr>
          <p:spPr>
            <a:xfrm>
              <a:off x="1912250" y="1364525"/>
              <a:ext cx="39500" cy="39500"/>
            </a:xfrm>
            <a:custGeom>
              <a:avLst/>
              <a:gdLst/>
              <a:ahLst/>
              <a:cxnLst/>
              <a:rect l="l" t="t" r="r" b="b"/>
              <a:pathLst>
                <a:path w="1580" h="1580" extrusionOk="0">
                  <a:moveTo>
                    <a:pt x="803" y="1"/>
                  </a:moveTo>
                  <a:cubicBezTo>
                    <a:pt x="352" y="1"/>
                    <a:pt x="1" y="351"/>
                    <a:pt x="1" y="777"/>
                  </a:cubicBezTo>
                  <a:cubicBezTo>
                    <a:pt x="1" y="1229"/>
                    <a:pt x="352" y="1579"/>
                    <a:pt x="803" y="1579"/>
                  </a:cubicBezTo>
                  <a:cubicBezTo>
                    <a:pt x="1229" y="1579"/>
                    <a:pt x="1580" y="1229"/>
                    <a:pt x="1580" y="777"/>
                  </a:cubicBezTo>
                  <a:cubicBezTo>
                    <a:pt x="1580" y="351"/>
                    <a:pt x="1229" y="1"/>
                    <a:pt x="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4"/>
            <p:cNvSpPr/>
            <p:nvPr/>
          </p:nvSpPr>
          <p:spPr>
            <a:xfrm>
              <a:off x="1714250" y="946600"/>
              <a:ext cx="39500" cy="38875"/>
            </a:xfrm>
            <a:custGeom>
              <a:avLst/>
              <a:gdLst/>
              <a:ahLst/>
              <a:cxnLst/>
              <a:rect l="l" t="t" r="r" b="b"/>
              <a:pathLst>
                <a:path w="1580" h="1555" extrusionOk="0">
                  <a:moveTo>
                    <a:pt x="778" y="1"/>
                  </a:moveTo>
                  <a:cubicBezTo>
                    <a:pt x="352" y="1"/>
                    <a:pt x="1" y="352"/>
                    <a:pt x="1" y="778"/>
                  </a:cubicBezTo>
                  <a:cubicBezTo>
                    <a:pt x="1" y="1204"/>
                    <a:pt x="352" y="1555"/>
                    <a:pt x="778" y="1555"/>
                  </a:cubicBezTo>
                  <a:cubicBezTo>
                    <a:pt x="1229" y="1555"/>
                    <a:pt x="1580" y="1204"/>
                    <a:pt x="1580" y="778"/>
                  </a:cubicBezTo>
                  <a:cubicBezTo>
                    <a:pt x="1580" y="352"/>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34"/>
          <p:cNvGrpSpPr/>
          <p:nvPr/>
        </p:nvGrpSpPr>
        <p:grpSpPr>
          <a:xfrm>
            <a:off x="4147144" y="3771550"/>
            <a:ext cx="790125" cy="1035375"/>
            <a:chOff x="3481350" y="3771550"/>
            <a:chExt cx="790125" cy="1035375"/>
          </a:xfrm>
        </p:grpSpPr>
        <p:sp>
          <p:nvSpPr>
            <p:cNvPr id="4160" name="Google Shape;4160;p34"/>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4"/>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4"/>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4"/>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4"/>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4"/>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4"/>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4"/>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4"/>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4"/>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4"/>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4"/>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4"/>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4"/>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4"/>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4"/>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4"/>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4"/>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4"/>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4"/>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4"/>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4"/>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34"/>
          <p:cNvGrpSpPr/>
          <p:nvPr/>
        </p:nvGrpSpPr>
        <p:grpSpPr>
          <a:xfrm>
            <a:off x="3355543" y="4126981"/>
            <a:ext cx="942616" cy="679951"/>
            <a:chOff x="2593725" y="4201825"/>
            <a:chExt cx="838850" cy="605100"/>
          </a:xfrm>
        </p:grpSpPr>
        <p:sp>
          <p:nvSpPr>
            <p:cNvPr id="4183" name="Google Shape;4183;p34"/>
            <p:cNvSpPr/>
            <p:nvPr/>
          </p:nvSpPr>
          <p:spPr>
            <a:xfrm>
              <a:off x="2908150" y="4271025"/>
              <a:ext cx="110150" cy="232325"/>
            </a:xfrm>
            <a:custGeom>
              <a:avLst/>
              <a:gdLst/>
              <a:ahLst/>
              <a:cxnLst/>
              <a:rect l="l" t="t" r="r" b="b"/>
              <a:pathLst>
                <a:path w="4406" h="9293" extrusionOk="0">
                  <a:moveTo>
                    <a:pt x="1735" y="391"/>
                  </a:moveTo>
                  <a:cubicBezTo>
                    <a:pt x="1804" y="391"/>
                    <a:pt x="1872" y="391"/>
                    <a:pt x="1941" y="436"/>
                  </a:cubicBezTo>
                  <a:cubicBezTo>
                    <a:pt x="3242" y="984"/>
                    <a:pt x="3812" y="5891"/>
                    <a:pt x="3972" y="8288"/>
                  </a:cubicBezTo>
                  <a:cubicBezTo>
                    <a:pt x="3013" y="7261"/>
                    <a:pt x="388" y="4225"/>
                    <a:pt x="457" y="2080"/>
                  </a:cubicBezTo>
                  <a:cubicBezTo>
                    <a:pt x="480" y="1509"/>
                    <a:pt x="685" y="1052"/>
                    <a:pt x="1096" y="687"/>
                  </a:cubicBezTo>
                  <a:cubicBezTo>
                    <a:pt x="1324" y="482"/>
                    <a:pt x="1530" y="391"/>
                    <a:pt x="1735" y="391"/>
                  </a:cubicBezTo>
                  <a:close/>
                  <a:moveTo>
                    <a:pt x="1746" y="1"/>
                  </a:moveTo>
                  <a:cubicBezTo>
                    <a:pt x="1458" y="1"/>
                    <a:pt x="1157" y="133"/>
                    <a:pt x="868" y="391"/>
                  </a:cubicBezTo>
                  <a:cubicBezTo>
                    <a:pt x="366" y="824"/>
                    <a:pt x="115" y="1395"/>
                    <a:pt x="92" y="2080"/>
                  </a:cubicBezTo>
                  <a:cubicBezTo>
                    <a:pt x="0" y="4864"/>
                    <a:pt x="3904" y="8767"/>
                    <a:pt x="4063" y="8927"/>
                  </a:cubicBezTo>
                  <a:lnTo>
                    <a:pt x="4406" y="9292"/>
                  </a:lnTo>
                  <a:lnTo>
                    <a:pt x="4383" y="8790"/>
                  </a:lnTo>
                  <a:cubicBezTo>
                    <a:pt x="4360" y="7991"/>
                    <a:pt x="3949" y="870"/>
                    <a:pt x="2100" y="71"/>
                  </a:cubicBezTo>
                  <a:cubicBezTo>
                    <a:pt x="1986" y="24"/>
                    <a:pt x="1867" y="1"/>
                    <a:pt x="1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4"/>
            <p:cNvSpPr/>
            <p:nvPr/>
          </p:nvSpPr>
          <p:spPr>
            <a:xfrm>
              <a:off x="3006875" y="4271075"/>
              <a:ext cx="135250" cy="220850"/>
            </a:xfrm>
            <a:custGeom>
              <a:avLst/>
              <a:gdLst/>
              <a:ahLst/>
              <a:cxnLst/>
              <a:rect l="l" t="t" r="r" b="b"/>
              <a:pathLst>
                <a:path w="5410" h="8834" extrusionOk="0">
                  <a:moveTo>
                    <a:pt x="3561" y="389"/>
                  </a:moveTo>
                  <a:cubicBezTo>
                    <a:pt x="3926" y="389"/>
                    <a:pt x="4154" y="503"/>
                    <a:pt x="4269" y="731"/>
                  </a:cubicBezTo>
                  <a:cubicBezTo>
                    <a:pt x="4816" y="1941"/>
                    <a:pt x="1963" y="5889"/>
                    <a:pt x="457" y="7784"/>
                  </a:cubicBezTo>
                  <a:cubicBezTo>
                    <a:pt x="480" y="6323"/>
                    <a:pt x="731" y="2420"/>
                    <a:pt x="2214" y="936"/>
                  </a:cubicBezTo>
                  <a:cubicBezTo>
                    <a:pt x="2602" y="571"/>
                    <a:pt x="3013" y="389"/>
                    <a:pt x="3492" y="389"/>
                  </a:cubicBezTo>
                  <a:close/>
                  <a:moveTo>
                    <a:pt x="3561" y="1"/>
                  </a:moveTo>
                  <a:cubicBezTo>
                    <a:pt x="2945" y="1"/>
                    <a:pt x="2420" y="206"/>
                    <a:pt x="1963" y="662"/>
                  </a:cubicBezTo>
                  <a:cubicBezTo>
                    <a:pt x="0" y="2580"/>
                    <a:pt x="46" y="8081"/>
                    <a:pt x="69" y="8309"/>
                  </a:cubicBezTo>
                  <a:lnTo>
                    <a:pt x="69" y="8834"/>
                  </a:lnTo>
                  <a:lnTo>
                    <a:pt x="388" y="8446"/>
                  </a:lnTo>
                  <a:cubicBezTo>
                    <a:pt x="913" y="7830"/>
                    <a:pt x="5410" y="2352"/>
                    <a:pt x="4611" y="571"/>
                  </a:cubicBezTo>
                  <a:cubicBezTo>
                    <a:pt x="4451" y="206"/>
                    <a:pt x="4086" y="23"/>
                    <a:pt x="3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4"/>
            <p:cNvSpPr/>
            <p:nvPr/>
          </p:nvSpPr>
          <p:spPr>
            <a:xfrm>
              <a:off x="3005150" y="4201825"/>
              <a:ext cx="311600" cy="282125"/>
            </a:xfrm>
            <a:custGeom>
              <a:avLst/>
              <a:gdLst/>
              <a:ahLst/>
              <a:cxnLst/>
              <a:rect l="l" t="t" r="r" b="b"/>
              <a:pathLst>
                <a:path w="12464" h="11285" extrusionOk="0">
                  <a:moveTo>
                    <a:pt x="7579" y="7176"/>
                  </a:moveTo>
                  <a:cubicBezTo>
                    <a:pt x="7807" y="7244"/>
                    <a:pt x="8035" y="7336"/>
                    <a:pt x="8241" y="7473"/>
                  </a:cubicBezTo>
                  <a:cubicBezTo>
                    <a:pt x="8583" y="7655"/>
                    <a:pt x="8903" y="7998"/>
                    <a:pt x="8834" y="8340"/>
                  </a:cubicBezTo>
                  <a:cubicBezTo>
                    <a:pt x="8788" y="8591"/>
                    <a:pt x="8560" y="8705"/>
                    <a:pt x="8469" y="8728"/>
                  </a:cubicBezTo>
                  <a:cubicBezTo>
                    <a:pt x="8378" y="8758"/>
                    <a:pt x="8284" y="8774"/>
                    <a:pt x="8192" y="8774"/>
                  </a:cubicBezTo>
                  <a:cubicBezTo>
                    <a:pt x="8010" y="8774"/>
                    <a:pt x="7837" y="8713"/>
                    <a:pt x="7716" y="8591"/>
                  </a:cubicBezTo>
                  <a:cubicBezTo>
                    <a:pt x="7350" y="8249"/>
                    <a:pt x="7373" y="7632"/>
                    <a:pt x="7579" y="7176"/>
                  </a:cubicBezTo>
                  <a:close/>
                  <a:moveTo>
                    <a:pt x="10469" y="1"/>
                  </a:moveTo>
                  <a:cubicBezTo>
                    <a:pt x="9929" y="1"/>
                    <a:pt x="9443" y="184"/>
                    <a:pt x="9108" y="351"/>
                  </a:cubicBezTo>
                  <a:lnTo>
                    <a:pt x="9268" y="693"/>
                  </a:lnTo>
                  <a:cubicBezTo>
                    <a:pt x="9560" y="547"/>
                    <a:pt x="9984" y="387"/>
                    <a:pt x="10434" y="387"/>
                  </a:cubicBezTo>
                  <a:cubicBezTo>
                    <a:pt x="10546" y="387"/>
                    <a:pt x="10660" y="397"/>
                    <a:pt x="10774" y="420"/>
                  </a:cubicBezTo>
                  <a:cubicBezTo>
                    <a:pt x="11299" y="511"/>
                    <a:pt x="11733" y="830"/>
                    <a:pt x="11893" y="1264"/>
                  </a:cubicBezTo>
                  <a:cubicBezTo>
                    <a:pt x="12052" y="1675"/>
                    <a:pt x="11984" y="2200"/>
                    <a:pt x="11710" y="2679"/>
                  </a:cubicBezTo>
                  <a:cubicBezTo>
                    <a:pt x="11459" y="3113"/>
                    <a:pt x="11071" y="3455"/>
                    <a:pt x="10660" y="3820"/>
                  </a:cubicBezTo>
                  <a:cubicBezTo>
                    <a:pt x="9953" y="4437"/>
                    <a:pt x="9268" y="5030"/>
                    <a:pt x="8537" y="5601"/>
                  </a:cubicBezTo>
                  <a:cubicBezTo>
                    <a:pt x="8127" y="5943"/>
                    <a:pt x="7693" y="6286"/>
                    <a:pt x="7396" y="6742"/>
                  </a:cubicBezTo>
                  <a:cubicBezTo>
                    <a:pt x="7161" y="6698"/>
                    <a:pt x="6924" y="6678"/>
                    <a:pt x="6687" y="6678"/>
                  </a:cubicBezTo>
                  <a:cubicBezTo>
                    <a:pt x="5562" y="6678"/>
                    <a:pt x="4440" y="7131"/>
                    <a:pt x="3630" y="7678"/>
                  </a:cubicBezTo>
                  <a:cubicBezTo>
                    <a:pt x="2785" y="8249"/>
                    <a:pt x="2078" y="8979"/>
                    <a:pt x="1370" y="9687"/>
                  </a:cubicBezTo>
                  <a:cubicBezTo>
                    <a:pt x="937" y="10120"/>
                    <a:pt x="480" y="10577"/>
                    <a:pt x="1" y="10988"/>
                  </a:cubicBezTo>
                  <a:lnTo>
                    <a:pt x="252" y="11284"/>
                  </a:lnTo>
                  <a:cubicBezTo>
                    <a:pt x="731" y="10851"/>
                    <a:pt x="1188" y="10394"/>
                    <a:pt x="1644" y="9960"/>
                  </a:cubicBezTo>
                  <a:cubicBezTo>
                    <a:pt x="2329" y="9253"/>
                    <a:pt x="3036" y="8545"/>
                    <a:pt x="3858" y="7998"/>
                  </a:cubicBezTo>
                  <a:cubicBezTo>
                    <a:pt x="4602" y="7488"/>
                    <a:pt x="5649" y="7046"/>
                    <a:pt x="6695" y="7046"/>
                  </a:cubicBezTo>
                  <a:cubicBezTo>
                    <a:pt x="6868" y="7046"/>
                    <a:pt x="7042" y="7059"/>
                    <a:pt x="7213" y="7084"/>
                  </a:cubicBezTo>
                  <a:cubicBezTo>
                    <a:pt x="6962" y="7655"/>
                    <a:pt x="6985" y="8408"/>
                    <a:pt x="7465" y="8888"/>
                  </a:cubicBezTo>
                  <a:cubicBezTo>
                    <a:pt x="7652" y="9060"/>
                    <a:pt x="7926" y="9157"/>
                    <a:pt x="8204" y="9157"/>
                  </a:cubicBezTo>
                  <a:cubicBezTo>
                    <a:pt x="8332" y="9157"/>
                    <a:pt x="8461" y="9136"/>
                    <a:pt x="8583" y="9093"/>
                  </a:cubicBezTo>
                  <a:cubicBezTo>
                    <a:pt x="8925" y="8979"/>
                    <a:pt x="9154" y="8728"/>
                    <a:pt x="9222" y="8408"/>
                  </a:cubicBezTo>
                  <a:cubicBezTo>
                    <a:pt x="9313" y="7861"/>
                    <a:pt x="8880" y="7404"/>
                    <a:pt x="8446" y="7130"/>
                  </a:cubicBezTo>
                  <a:cubicBezTo>
                    <a:pt x="8241" y="7016"/>
                    <a:pt x="8012" y="6925"/>
                    <a:pt x="7784" y="6833"/>
                  </a:cubicBezTo>
                  <a:cubicBezTo>
                    <a:pt x="8058" y="6491"/>
                    <a:pt x="8423" y="6194"/>
                    <a:pt x="8788" y="5898"/>
                  </a:cubicBezTo>
                  <a:cubicBezTo>
                    <a:pt x="9496" y="5327"/>
                    <a:pt x="10204" y="4711"/>
                    <a:pt x="10911" y="4117"/>
                  </a:cubicBezTo>
                  <a:cubicBezTo>
                    <a:pt x="11345" y="3706"/>
                    <a:pt x="11756" y="3341"/>
                    <a:pt x="12030" y="2862"/>
                  </a:cubicBezTo>
                  <a:cubicBezTo>
                    <a:pt x="12372" y="2291"/>
                    <a:pt x="12463" y="1652"/>
                    <a:pt x="12258" y="1127"/>
                  </a:cubicBezTo>
                  <a:cubicBezTo>
                    <a:pt x="12052" y="579"/>
                    <a:pt x="11482" y="146"/>
                    <a:pt x="10843" y="31"/>
                  </a:cubicBezTo>
                  <a:cubicBezTo>
                    <a:pt x="10716" y="10"/>
                    <a:pt x="10591" y="1"/>
                    <a:pt x="10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4"/>
            <p:cNvSpPr/>
            <p:nvPr/>
          </p:nvSpPr>
          <p:spPr>
            <a:xfrm>
              <a:off x="2749500" y="4267075"/>
              <a:ext cx="224300" cy="207750"/>
            </a:xfrm>
            <a:custGeom>
              <a:avLst/>
              <a:gdLst/>
              <a:ahLst/>
              <a:cxnLst/>
              <a:rect l="l" t="t" r="r" b="b"/>
              <a:pathLst>
                <a:path w="8972" h="8310" extrusionOk="0">
                  <a:moveTo>
                    <a:pt x="3836" y="4566"/>
                  </a:moveTo>
                  <a:cubicBezTo>
                    <a:pt x="4041" y="4840"/>
                    <a:pt x="4201" y="5159"/>
                    <a:pt x="4338" y="5502"/>
                  </a:cubicBezTo>
                  <a:cubicBezTo>
                    <a:pt x="4406" y="5684"/>
                    <a:pt x="4475" y="5890"/>
                    <a:pt x="4429" y="6072"/>
                  </a:cubicBezTo>
                  <a:cubicBezTo>
                    <a:pt x="4383" y="6346"/>
                    <a:pt x="4064" y="6529"/>
                    <a:pt x="3813" y="6552"/>
                  </a:cubicBezTo>
                  <a:cubicBezTo>
                    <a:pt x="3735" y="6568"/>
                    <a:pt x="3654" y="6575"/>
                    <a:pt x="3572" y="6575"/>
                  </a:cubicBezTo>
                  <a:cubicBezTo>
                    <a:pt x="3318" y="6575"/>
                    <a:pt x="3050" y="6506"/>
                    <a:pt x="2808" y="6437"/>
                  </a:cubicBezTo>
                  <a:cubicBezTo>
                    <a:pt x="2603" y="6392"/>
                    <a:pt x="2420" y="6323"/>
                    <a:pt x="2329" y="6209"/>
                  </a:cubicBezTo>
                  <a:cubicBezTo>
                    <a:pt x="2283" y="6118"/>
                    <a:pt x="2261" y="6027"/>
                    <a:pt x="2261" y="5890"/>
                  </a:cubicBezTo>
                  <a:cubicBezTo>
                    <a:pt x="2283" y="5296"/>
                    <a:pt x="2808" y="4817"/>
                    <a:pt x="3311" y="4657"/>
                  </a:cubicBezTo>
                  <a:cubicBezTo>
                    <a:pt x="3470" y="4589"/>
                    <a:pt x="3653" y="4566"/>
                    <a:pt x="3836" y="4566"/>
                  </a:cubicBezTo>
                  <a:close/>
                  <a:moveTo>
                    <a:pt x="800" y="1"/>
                  </a:moveTo>
                  <a:cubicBezTo>
                    <a:pt x="594" y="24"/>
                    <a:pt x="389" y="115"/>
                    <a:pt x="252" y="297"/>
                  </a:cubicBezTo>
                  <a:cubicBezTo>
                    <a:pt x="92" y="503"/>
                    <a:pt x="1" y="777"/>
                    <a:pt x="24" y="1051"/>
                  </a:cubicBezTo>
                  <a:cubicBezTo>
                    <a:pt x="69" y="1416"/>
                    <a:pt x="275" y="1758"/>
                    <a:pt x="663" y="2123"/>
                  </a:cubicBezTo>
                  <a:cubicBezTo>
                    <a:pt x="1051" y="2466"/>
                    <a:pt x="1507" y="2740"/>
                    <a:pt x="1964" y="3014"/>
                  </a:cubicBezTo>
                  <a:cubicBezTo>
                    <a:pt x="2329" y="3219"/>
                    <a:pt x="2694" y="3447"/>
                    <a:pt x="3014" y="3698"/>
                  </a:cubicBezTo>
                  <a:cubicBezTo>
                    <a:pt x="3219" y="3858"/>
                    <a:pt x="3379" y="4018"/>
                    <a:pt x="3539" y="4201"/>
                  </a:cubicBezTo>
                  <a:cubicBezTo>
                    <a:pt x="3425" y="4223"/>
                    <a:pt x="3311" y="4246"/>
                    <a:pt x="3197" y="4292"/>
                  </a:cubicBezTo>
                  <a:cubicBezTo>
                    <a:pt x="2443" y="4520"/>
                    <a:pt x="1895" y="5182"/>
                    <a:pt x="1873" y="5867"/>
                  </a:cubicBezTo>
                  <a:cubicBezTo>
                    <a:pt x="1873" y="6095"/>
                    <a:pt x="1918" y="6278"/>
                    <a:pt x="2010" y="6415"/>
                  </a:cubicBezTo>
                  <a:cubicBezTo>
                    <a:pt x="2169" y="6666"/>
                    <a:pt x="2443" y="6734"/>
                    <a:pt x="2717" y="6803"/>
                  </a:cubicBezTo>
                  <a:cubicBezTo>
                    <a:pt x="3005" y="6875"/>
                    <a:pt x="3306" y="6961"/>
                    <a:pt x="3611" y="6961"/>
                  </a:cubicBezTo>
                  <a:cubicBezTo>
                    <a:pt x="3693" y="6961"/>
                    <a:pt x="3776" y="6954"/>
                    <a:pt x="3858" y="6940"/>
                  </a:cubicBezTo>
                  <a:cubicBezTo>
                    <a:pt x="4269" y="6871"/>
                    <a:pt x="4703" y="6597"/>
                    <a:pt x="4817" y="6141"/>
                  </a:cubicBezTo>
                  <a:cubicBezTo>
                    <a:pt x="4863" y="5867"/>
                    <a:pt x="4794" y="5593"/>
                    <a:pt x="4703" y="5365"/>
                  </a:cubicBezTo>
                  <a:cubicBezTo>
                    <a:pt x="4589" y="5091"/>
                    <a:pt x="4452" y="4817"/>
                    <a:pt x="4292" y="4566"/>
                  </a:cubicBezTo>
                  <a:lnTo>
                    <a:pt x="4292" y="4566"/>
                  </a:lnTo>
                  <a:cubicBezTo>
                    <a:pt x="4566" y="4611"/>
                    <a:pt x="4840" y="4680"/>
                    <a:pt x="5137" y="4771"/>
                  </a:cubicBezTo>
                  <a:cubicBezTo>
                    <a:pt x="6757" y="5342"/>
                    <a:pt x="8081" y="6689"/>
                    <a:pt x="8606" y="8309"/>
                  </a:cubicBezTo>
                  <a:lnTo>
                    <a:pt x="8971" y="8195"/>
                  </a:lnTo>
                  <a:cubicBezTo>
                    <a:pt x="8401" y="6460"/>
                    <a:pt x="6986" y="5022"/>
                    <a:pt x="5251" y="4406"/>
                  </a:cubicBezTo>
                  <a:cubicBezTo>
                    <a:pt x="4817" y="4269"/>
                    <a:pt x="4406" y="4178"/>
                    <a:pt x="4018" y="4178"/>
                  </a:cubicBezTo>
                  <a:cubicBezTo>
                    <a:pt x="3790" y="3881"/>
                    <a:pt x="3539" y="3630"/>
                    <a:pt x="3265" y="3402"/>
                  </a:cubicBezTo>
                  <a:cubicBezTo>
                    <a:pt x="2900" y="3128"/>
                    <a:pt x="2535" y="2900"/>
                    <a:pt x="2147" y="2671"/>
                  </a:cubicBezTo>
                  <a:cubicBezTo>
                    <a:pt x="1713" y="2420"/>
                    <a:pt x="1279" y="2169"/>
                    <a:pt x="914" y="1827"/>
                  </a:cubicBezTo>
                  <a:cubicBezTo>
                    <a:pt x="594" y="1553"/>
                    <a:pt x="435" y="1279"/>
                    <a:pt x="412" y="1005"/>
                  </a:cubicBezTo>
                  <a:cubicBezTo>
                    <a:pt x="389" y="845"/>
                    <a:pt x="435" y="663"/>
                    <a:pt x="549" y="526"/>
                  </a:cubicBezTo>
                  <a:cubicBezTo>
                    <a:pt x="594" y="480"/>
                    <a:pt x="686" y="389"/>
                    <a:pt x="823" y="389"/>
                  </a:cubicBezTo>
                  <a:lnTo>
                    <a:pt x="8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4"/>
            <p:cNvSpPr/>
            <p:nvPr/>
          </p:nvSpPr>
          <p:spPr>
            <a:xfrm>
              <a:off x="2593725" y="4442825"/>
              <a:ext cx="838850" cy="364100"/>
            </a:xfrm>
            <a:custGeom>
              <a:avLst/>
              <a:gdLst/>
              <a:ahLst/>
              <a:cxnLst/>
              <a:rect l="l" t="t" r="r" b="b"/>
              <a:pathLst>
                <a:path w="33554" h="14564" extrusionOk="0">
                  <a:moveTo>
                    <a:pt x="31796" y="1"/>
                  </a:moveTo>
                  <a:lnTo>
                    <a:pt x="30016" y="47"/>
                  </a:lnTo>
                  <a:lnTo>
                    <a:pt x="29537" y="69"/>
                  </a:lnTo>
                  <a:lnTo>
                    <a:pt x="27026" y="161"/>
                  </a:lnTo>
                  <a:lnTo>
                    <a:pt x="26546" y="161"/>
                  </a:lnTo>
                  <a:lnTo>
                    <a:pt x="24584" y="229"/>
                  </a:lnTo>
                  <a:lnTo>
                    <a:pt x="24127" y="252"/>
                  </a:lnTo>
                  <a:lnTo>
                    <a:pt x="22278" y="298"/>
                  </a:lnTo>
                  <a:lnTo>
                    <a:pt x="21822" y="320"/>
                  </a:lnTo>
                  <a:lnTo>
                    <a:pt x="19653" y="389"/>
                  </a:lnTo>
                  <a:lnTo>
                    <a:pt x="19174" y="412"/>
                  </a:lnTo>
                  <a:lnTo>
                    <a:pt x="15385" y="526"/>
                  </a:lnTo>
                  <a:lnTo>
                    <a:pt x="14906" y="549"/>
                  </a:lnTo>
                  <a:lnTo>
                    <a:pt x="13559" y="594"/>
                  </a:lnTo>
                  <a:lnTo>
                    <a:pt x="13080" y="617"/>
                  </a:lnTo>
                  <a:lnTo>
                    <a:pt x="10523" y="709"/>
                  </a:lnTo>
                  <a:lnTo>
                    <a:pt x="10044" y="709"/>
                  </a:lnTo>
                  <a:lnTo>
                    <a:pt x="6711" y="823"/>
                  </a:lnTo>
                  <a:lnTo>
                    <a:pt x="6232" y="845"/>
                  </a:lnTo>
                  <a:lnTo>
                    <a:pt x="4269" y="914"/>
                  </a:lnTo>
                  <a:lnTo>
                    <a:pt x="3790" y="914"/>
                  </a:lnTo>
                  <a:lnTo>
                    <a:pt x="1598" y="982"/>
                  </a:lnTo>
                  <a:lnTo>
                    <a:pt x="1" y="14563"/>
                  </a:lnTo>
                  <a:lnTo>
                    <a:pt x="33554" y="14563"/>
                  </a:lnTo>
                  <a:lnTo>
                    <a:pt x="317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4"/>
            <p:cNvSpPr/>
            <p:nvPr/>
          </p:nvSpPr>
          <p:spPr>
            <a:xfrm>
              <a:off x="3332125" y="4443975"/>
              <a:ext cx="49675" cy="362950"/>
            </a:xfrm>
            <a:custGeom>
              <a:avLst/>
              <a:gdLst/>
              <a:ahLst/>
              <a:cxnLst/>
              <a:rect l="l" t="t" r="r" b="b"/>
              <a:pathLst>
                <a:path w="1987" h="14518" extrusionOk="0">
                  <a:moveTo>
                    <a:pt x="480" y="1"/>
                  </a:moveTo>
                  <a:lnTo>
                    <a:pt x="1" y="23"/>
                  </a:lnTo>
                  <a:cubicBezTo>
                    <a:pt x="457" y="4862"/>
                    <a:pt x="959" y="9701"/>
                    <a:pt x="1507" y="14517"/>
                  </a:cubicBezTo>
                  <a:lnTo>
                    <a:pt x="1986" y="14517"/>
                  </a:lnTo>
                  <a:cubicBezTo>
                    <a:pt x="1439" y="9678"/>
                    <a:pt x="936" y="4840"/>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4"/>
            <p:cNvSpPr/>
            <p:nvPr/>
          </p:nvSpPr>
          <p:spPr>
            <a:xfrm>
              <a:off x="3257375" y="4446825"/>
              <a:ext cx="24550" cy="360100"/>
            </a:xfrm>
            <a:custGeom>
              <a:avLst/>
              <a:gdLst/>
              <a:ahLst/>
              <a:cxnLst/>
              <a:rect l="l" t="t" r="r" b="b"/>
              <a:pathLst>
                <a:path w="982" h="14404" extrusionOk="0">
                  <a:moveTo>
                    <a:pt x="0" y="1"/>
                  </a:moveTo>
                  <a:cubicBezTo>
                    <a:pt x="229" y="2603"/>
                    <a:pt x="389" y="5205"/>
                    <a:pt x="434" y="7807"/>
                  </a:cubicBezTo>
                  <a:cubicBezTo>
                    <a:pt x="457" y="9953"/>
                    <a:pt x="548" y="12212"/>
                    <a:pt x="297" y="14403"/>
                  </a:cubicBezTo>
                  <a:lnTo>
                    <a:pt x="777" y="14403"/>
                  </a:lnTo>
                  <a:cubicBezTo>
                    <a:pt x="982" y="12463"/>
                    <a:pt x="913" y="10477"/>
                    <a:pt x="913" y="8560"/>
                  </a:cubicBezTo>
                  <a:cubicBezTo>
                    <a:pt x="891" y="5684"/>
                    <a:pt x="731" y="2831"/>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4"/>
            <p:cNvSpPr/>
            <p:nvPr/>
          </p:nvSpPr>
          <p:spPr>
            <a:xfrm>
              <a:off x="3196900" y="4448550"/>
              <a:ext cx="37100" cy="358375"/>
            </a:xfrm>
            <a:custGeom>
              <a:avLst/>
              <a:gdLst/>
              <a:ahLst/>
              <a:cxnLst/>
              <a:rect l="l" t="t" r="r" b="b"/>
              <a:pathLst>
                <a:path w="1484" h="14335" extrusionOk="0">
                  <a:moveTo>
                    <a:pt x="457" y="0"/>
                  </a:moveTo>
                  <a:lnTo>
                    <a:pt x="0" y="23"/>
                  </a:lnTo>
                  <a:cubicBezTo>
                    <a:pt x="205" y="4793"/>
                    <a:pt x="525" y="9587"/>
                    <a:pt x="1004" y="14334"/>
                  </a:cubicBezTo>
                  <a:lnTo>
                    <a:pt x="1484" y="14334"/>
                  </a:lnTo>
                  <a:cubicBezTo>
                    <a:pt x="1004" y="9564"/>
                    <a:pt x="662" y="4793"/>
                    <a:pt x="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4"/>
            <p:cNvSpPr/>
            <p:nvPr/>
          </p:nvSpPr>
          <p:spPr>
            <a:xfrm>
              <a:off x="3135825" y="4450250"/>
              <a:ext cx="14875" cy="356675"/>
            </a:xfrm>
            <a:custGeom>
              <a:avLst/>
              <a:gdLst/>
              <a:ahLst/>
              <a:cxnLst/>
              <a:rect l="l" t="t" r="r" b="b"/>
              <a:pathLst>
                <a:path w="595" h="14267" extrusionOk="0">
                  <a:moveTo>
                    <a:pt x="594" y="1"/>
                  </a:moveTo>
                  <a:lnTo>
                    <a:pt x="138" y="23"/>
                  </a:lnTo>
                  <a:cubicBezTo>
                    <a:pt x="24" y="4771"/>
                    <a:pt x="1" y="9519"/>
                    <a:pt x="24" y="14266"/>
                  </a:cubicBezTo>
                  <a:lnTo>
                    <a:pt x="503" y="14266"/>
                  </a:lnTo>
                  <a:cubicBezTo>
                    <a:pt x="480" y="9519"/>
                    <a:pt x="503" y="477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4"/>
            <p:cNvSpPr/>
            <p:nvPr/>
          </p:nvSpPr>
          <p:spPr>
            <a:xfrm>
              <a:off x="3069625" y="4452525"/>
              <a:ext cx="15450" cy="354400"/>
            </a:xfrm>
            <a:custGeom>
              <a:avLst/>
              <a:gdLst/>
              <a:ahLst/>
              <a:cxnLst/>
              <a:rect l="l" t="t" r="r" b="b"/>
              <a:pathLst>
                <a:path w="618" h="14176" extrusionOk="0">
                  <a:moveTo>
                    <a:pt x="617" y="1"/>
                  </a:moveTo>
                  <a:lnTo>
                    <a:pt x="138" y="24"/>
                  </a:lnTo>
                  <a:cubicBezTo>
                    <a:pt x="24" y="4749"/>
                    <a:pt x="1" y="9451"/>
                    <a:pt x="24" y="14175"/>
                  </a:cubicBezTo>
                  <a:lnTo>
                    <a:pt x="503" y="14175"/>
                  </a:lnTo>
                  <a:cubicBezTo>
                    <a:pt x="480" y="9451"/>
                    <a:pt x="503" y="4726"/>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4"/>
            <p:cNvSpPr/>
            <p:nvPr/>
          </p:nvSpPr>
          <p:spPr>
            <a:xfrm>
              <a:off x="2960650" y="4455950"/>
              <a:ext cx="18275" cy="350975"/>
            </a:xfrm>
            <a:custGeom>
              <a:avLst/>
              <a:gdLst/>
              <a:ahLst/>
              <a:cxnLst/>
              <a:rect l="l" t="t" r="r" b="b"/>
              <a:pathLst>
                <a:path w="731" h="14039" extrusionOk="0">
                  <a:moveTo>
                    <a:pt x="708" y="1"/>
                  </a:moveTo>
                  <a:lnTo>
                    <a:pt x="229" y="24"/>
                  </a:lnTo>
                  <a:lnTo>
                    <a:pt x="183" y="7282"/>
                  </a:lnTo>
                  <a:cubicBezTo>
                    <a:pt x="160" y="9496"/>
                    <a:pt x="320" y="11824"/>
                    <a:pt x="0" y="14038"/>
                  </a:cubicBezTo>
                  <a:lnTo>
                    <a:pt x="480" y="14038"/>
                  </a:lnTo>
                  <a:cubicBezTo>
                    <a:pt x="731" y="12053"/>
                    <a:pt x="617" y="10021"/>
                    <a:pt x="639" y="8013"/>
                  </a:cubicBezTo>
                  <a:cubicBezTo>
                    <a:pt x="662" y="5342"/>
                    <a:pt x="685" y="2671"/>
                    <a:pt x="7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4"/>
            <p:cNvSpPr/>
            <p:nvPr/>
          </p:nvSpPr>
          <p:spPr>
            <a:xfrm>
              <a:off x="2899025" y="4457675"/>
              <a:ext cx="33675" cy="349250"/>
            </a:xfrm>
            <a:custGeom>
              <a:avLst/>
              <a:gdLst/>
              <a:ahLst/>
              <a:cxnLst/>
              <a:rect l="l" t="t" r="r" b="b"/>
              <a:pathLst>
                <a:path w="1347" h="13970" extrusionOk="0">
                  <a:moveTo>
                    <a:pt x="1347" y="0"/>
                  </a:moveTo>
                  <a:lnTo>
                    <a:pt x="868" y="23"/>
                  </a:lnTo>
                  <a:cubicBezTo>
                    <a:pt x="571" y="4657"/>
                    <a:pt x="297" y="9313"/>
                    <a:pt x="0" y="13969"/>
                  </a:cubicBezTo>
                  <a:lnTo>
                    <a:pt x="457" y="13969"/>
                  </a:lnTo>
                  <a:cubicBezTo>
                    <a:pt x="753" y="9313"/>
                    <a:pt x="1050" y="4657"/>
                    <a:pt x="13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4"/>
            <p:cNvSpPr/>
            <p:nvPr/>
          </p:nvSpPr>
          <p:spPr>
            <a:xfrm>
              <a:off x="2827700" y="4460525"/>
              <a:ext cx="29125" cy="346400"/>
            </a:xfrm>
            <a:custGeom>
              <a:avLst/>
              <a:gdLst/>
              <a:ahLst/>
              <a:cxnLst/>
              <a:rect l="l" t="t" r="r" b="b"/>
              <a:pathLst>
                <a:path w="1165" h="13856" extrusionOk="0">
                  <a:moveTo>
                    <a:pt x="685" y="1"/>
                  </a:moveTo>
                  <a:cubicBezTo>
                    <a:pt x="548" y="2625"/>
                    <a:pt x="411" y="5227"/>
                    <a:pt x="251" y="7852"/>
                  </a:cubicBezTo>
                  <a:cubicBezTo>
                    <a:pt x="160" y="9747"/>
                    <a:pt x="205" y="11847"/>
                    <a:pt x="0" y="13855"/>
                  </a:cubicBezTo>
                  <a:lnTo>
                    <a:pt x="457" y="13855"/>
                  </a:lnTo>
                  <a:cubicBezTo>
                    <a:pt x="639" y="12098"/>
                    <a:pt x="593" y="10295"/>
                    <a:pt x="685" y="8583"/>
                  </a:cubicBezTo>
                  <a:cubicBezTo>
                    <a:pt x="845" y="5730"/>
                    <a:pt x="1004" y="2854"/>
                    <a:pt x="1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4"/>
            <p:cNvSpPr/>
            <p:nvPr/>
          </p:nvSpPr>
          <p:spPr>
            <a:xfrm>
              <a:off x="2720975" y="4463375"/>
              <a:ext cx="39975" cy="343550"/>
            </a:xfrm>
            <a:custGeom>
              <a:avLst/>
              <a:gdLst/>
              <a:ahLst/>
              <a:cxnLst/>
              <a:rect l="l" t="t" r="r" b="b"/>
              <a:pathLst>
                <a:path w="1599" h="13742" extrusionOk="0">
                  <a:moveTo>
                    <a:pt x="1598" y="1"/>
                  </a:moveTo>
                  <a:lnTo>
                    <a:pt x="1142" y="23"/>
                  </a:lnTo>
                  <a:cubicBezTo>
                    <a:pt x="777" y="4589"/>
                    <a:pt x="412" y="9176"/>
                    <a:pt x="1" y="13741"/>
                  </a:cubicBezTo>
                  <a:lnTo>
                    <a:pt x="480" y="13741"/>
                  </a:lnTo>
                  <a:cubicBezTo>
                    <a:pt x="891" y="9176"/>
                    <a:pt x="1256" y="4589"/>
                    <a:pt x="1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4"/>
            <p:cNvSpPr/>
            <p:nvPr/>
          </p:nvSpPr>
          <p:spPr>
            <a:xfrm>
              <a:off x="2647375" y="4465650"/>
              <a:ext cx="53075" cy="341275"/>
            </a:xfrm>
            <a:custGeom>
              <a:avLst/>
              <a:gdLst/>
              <a:ahLst/>
              <a:cxnLst/>
              <a:rect l="l" t="t" r="r" b="b"/>
              <a:pathLst>
                <a:path w="2123" h="13651" extrusionOk="0">
                  <a:moveTo>
                    <a:pt x="1644" y="1"/>
                  </a:moveTo>
                  <a:cubicBezTo>
                    <a:pt x="1233" y="4566"/>
                    <a:pt x="685" y="9131"/>
                    <a:pt x="0" y="13650"/>
                  </a:cubicBezTo>
                  <a:lnTo>
                    <a:pt x="480" y="13650"/>
                  </a:lnTo>
                  <a:cubicBezTo>
                    <a:pt x="1164" y="9108"/>
                    <a:pt x="1712" y="4566"/>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198" name="Google Shape;4198;p34">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199" name="Google Shape;4199;p34">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4200" name="Google Shape;4200;p34"/>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solidFill>
                  <a:schemeClr val="accent2"/>
                </a:solidFill>
              </a:rPr>
              <a:t> </a:t>
            </a:r>
            <a:endParaRPr sz="1600" dirty="0">
              <a:solidFill>
                <a:schemeClr val="accent2"/>
              </a:solidFill>
            </a:endParaRPr>
          </a:p>
        </p:txBody>
      </p:sp>
      <p:sp>
        <p:nvSpPr>
          <p:cNvPr id="4202" name="Google Shape;4202;p34">
            <a:hlinkClick r:id="" action="ppaction://noaction"/>
          </p:cNvPr>
          <p:cNvSpPr txBox="1">
            <a:spLocks noGrp="1"/>
          </p:cNvSpPr>
          <p:nvPr>
            <p:ph type="title"/>
          </p:nvPr>
        </p:nvSpPr>
        <p:spPr>
          <a:xfrm>
            <a:off x="271072" y="1190174"/>
            <a:ext cx="288121" cy="2866342"/>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3200" dirty="0" smtClean="0">
                <a:solidFill>
                  <a:schemeClr val="accent2"/>
                </a:solidFill>
              </a:rPr>
              <a:t>2022</a:t>
            </a:r>
            <a:endParaRPr sz="3200" dirty="0">
              <a:solidFill>
                <a:schemeClr val="accent2"/>
              </a:solidFill>
            </a:endParaRPr>
          </a:p>
        </p:txBody>
      </p:sp>
      <p:pic>
        <p:nvPicPr>
          <p:cNvPr id="4204" name="Google Shape;4204;p34">
            <a:hlinkClick r:id="" action="ppaction://noaction"/>
          </p:cNvPr>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395" name="Google Shape;3802;p33"/>
          <p:cNvSpPr txBox="1">
            <a:spLocks/>
          </p:cNvSpPr>
          <p:nvPr/>
        </p:nvSpPr>
        <p:spPr>
          <a:xfrm>
            <a:off x="720000" y="402550"/>
            <a:ext cx="7704000" cy="5727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Crushed"/>
              <a:buNone/>
              <a:defRPr sz="6000" b="0" i="0" u="none" strike="noStrike" cap="none">
                <a:solidFill>
                  <a:schemeClr val="dk1"/>
                </a:solidFill>
                <a:latin typeface="Crushed"/>
                <a:ea typeface="Crushed"/>
                <a:cs typeface="Crushed"/>
                <a:sym typeface="Crushed"/>
              </a:defRPr>
            </a:lvl1pPr>
            <a:lvl2pPr marR="0" lvl="1"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9pPr>
          </a:lstStyle>
          <a:p>
            <a:r>
              <a:rPr lang="fr-FR" sz="4000" dirty="0" smtClean="0"/>
              <a:t>La zone B/371 de vos étrennes</a:t>
            </a:r>
            <a:endParaRPr lang="fr-FR" sz="4000" dirty="0"/>
          </a:p>
        </p:txBody>
      </p:sp>
    </p:spTree>
    <p:extLst>
      <p:ext uri="{BB962C8B-B14F-4D97-AF65-F5344CB8AC3E}">
        <p14:creationId xmlns:p14="http://schemas.microsoft.com/office/powerpoint/2010/main" val="2292396939"/>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La zone B/371 </a:t>
            </a:r>
            <a:r>
              <a:rPr lang="fr-FR" dirty="0"/>
              <a:t>dans vos souliers</a:t>
            </a:r>
            <a:endParaRPr dirty="0"/>
          </a:p>
        </p:txBody>
      </p:sp>
      <p:sp>
        <p:nvSpPr>
          <p:cNvPr id="3803" name="Google Shape;3803;p33"/>
          <p:cNvSpPr txBox="1">
            <a:spLocks noGrp="1"/>
          </p:cNvSpPr>
          <p:nvPr>
            <p:ph type="body" idx="1"/>
          </p:nvPr>
        </p:nvSpPr>
        <p:spPr>
          <a:xfrm>
            <a:off x="1213648" y="787398"/>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smtClean="0">
                <a:solidFill>
                  <a:sysClr val="windowText" lastClr="000000"/>
                </a:solidFill>
                <a:latin typeface="Calibri"/>
              </a:rPr>
              <a:t>Pourquoi renseigner les conditions d’accès et d’utilisation dans la notice bibliographique :</a:t>
            </a:r>
          </a:p>
          <a:p>
            <a:pPr marL="285750" indent="-285750">
              <a:spcBef>
                <a:spcPct val="20000"/>
              </a:spcBef>
              <a:buClrTx/>
              <a:buSzTx/>
              <a:buFont typeface="Arial" panose="020B0604020202020204" pitchFamily="34" charset="0"/>
              <a:buChar char="•"/>
              <a:defRPr/>
            </a:pPr>
            <a:r>
              <a:rPr lang="fr-FR" sz="1600" b="1" kern="1200" dirty="0" smtClean="0">
                <a:solidFill>
                  <a:sysClr val="windowText" lastClr="000000"/>
                </a:solidFill>
                <a:latin typeface="Calibri"/>
              </a:rPr>
              <a:t>Ces conditions s’appliquent de manière intrinsèque à la ressource et ne sont pas liés à des choix locaux </a:t>
            </a:r>
            <a:r>
              <a:rPr lang="fr-FR" sz="1600" b="1" kern="1200" dirty="0" smtClean="0">
                <a:solidFill>
                  <a:sysClr val="windowText" lastClr="000000"/>
                </a:solidFill>
                <a:latin typeface="Calibri"/>
                <a:sym typeface="Wingdings" panose="05000000000000000000" pitchFamily="2" charset="2"/>
              </a:rPr>
              <a:t> une information précieuse pour l’usager </a:t>
            </a: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Intérêt surtout pour </a:t>
            </a:r>
            <a:r>
              <a:rPr lang="fr-FR" kern="1200" dirty="0" smtClean="0">
                <a:solidFill>
                  <a:schemeClr val="tx1"/>
                </a:solidFill>
                <a:latin typeface="Calibri"/>
              </a:rPr>
              <a:t>les travaux universitaires et les ressources électroniques </a:t>
            </a:r>
            <a:r>
              <a:rPr lang="fr-FR" kern="1200" dirty="0" smtClean="0">
                <a:solidFill>
                  <a:sysClr val="windowText" lastClr="000000"/>
                </a:solidFill>
                <a:latin typeface="Calibri"/>
              </a:rPr>
              <a:t>: conditions d’accès et utilisation liées à la ressource ou à un contexte national</a:t>
            </a: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Rendre claires les </a:t>
            </a:r>
            <a:r>
              <a:rPr lang="fr-FR" kern="1200" dirty="0" smtClean="0">
                <a:solidFill>
                  <a:schemeClr val="tx1"/>
                </a:solidFill>
                <a:latin typeface="Calibri"/>
              </a:rPr>
              <a:t>réutilisations prévues dans les contrats</a:t>
            </a:r>
          </a:p>
          <a:p>
            <a:pPr marL="285750" indent="-285750">
              <a:spcBef>
                <a:spcPct val="20000"/>
              </a:spcBef>
              <a:buClrTx/>
              <a:buSzTx/>
              <a:buFont typeface="Arial" panose="020B0604020202020204" pitchFamily="34" charset="0"/>
              <a:buChar char="•"/>
              <a:defRPr/>
            </a:pPr>
            <a:r>
              <a:rPr lang="fr-FR" sz="1600" b="1" kern="1200" dirty="0" smtClean="0">
                <a:solidFill>
                  <a:sysClr val="windowText" lastClr="000000"/>
                </a:solidFill>
                <a:latin typeface="Calibri"/>
              </a:rPr>
              <a:t>Possibilité d’exprimer les licences d’utilisation, au-delà du simple accès au document </a:t>
            </a:r>
            <a:r>
              <a:rPr lang="fr-FR" sz="1600" kern="1200" dirty="0" smtClean="0">
                <a:solidFill>
                  <a:sysClr val="windowText" lastClr="000000"/>
                </a:solidFill>
                <a:latin typeface="Calibri"/>
              </a:rPr>
              <a:t>: les conditions d’utilisation représentent une plus-value importante pour les utilisateurs, notamment les étudiants et les chercheurs. </a:t>
            </a:r>
          </a:p>
          <a:p>
            <a:pPr marL="742950" lvl="1" indent="-285750">
              <a:spcBef>
                <a:spcPct val="20000"/>
              </a:spcBef>
              <a:buClrTx/>
              <a:buSzTx/>
              <a:buFont typeface="Arial" panose="020B0604020202020204" pitchFamily="34" charset="0"/>
              <a:buChar char="•"/>
              <a:defRPr/>
            </a:pPr>
            <a:r>
              <a:rPr lang="fr-FR" kern="1200" dirty="0" smtClean="0">
                <a:solidFill>
                  <a:sysClr val="windowText" lastClr="000000"/>
                </a:solidFill>
                <a:latin typeface="Calibri"/>
              </a:rPr>
              <a:t>Exemple : les différentes </a:t>
            </a:r>
            <a:r>
              <a:rPr lang="fr-FR" kern="1200" dirty="0" smtClean="0">
                <a:solidFill>
                  <a:schemeClr val="tx1"/>
                </a:solidFill>
                <a:latin typeface="Calibri"/>
              </a:rPr>
              <a:t>licences </a:t>
            </a:r>
            <a:r>
              <a:rPr lang="fr-FR" kern="1200" dirty="0" err="1" smtClean="0">
                <a:solidFill>
                  <a:schemeClr val="tx1"/>
                </a:solidFill>
                <a:latin typeface="Calibri"/>
              </a:rPr>
              <a:t>Creative</a:t>
            </a:r>
            <a:r>
              <a:rPr lang="fr-FR" kern="1200" dirty="0" smtClean="0">
                <a:solidFill>
                  <a:schemeClr val="tx1"/>
                </a:solidFill>
                <a:latin typeface="Calibri"/>
              </a:rPr>
              <a:t> Commons et dérivées</a:t>
            </a:r>
            <a:r>
              <a:rPr lang="fr-FR" kern="1200" dirty="0" smtClean="0">
                <a:solidFill>
                  <a:sysClr val="windowText" lastClr="000000"/>
                </a:solidFill>
                <a:latin typeface="Calibri"/>
              </a:rPr>
              <a:t>.</a:t>
            </a: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8464;p65"/>
          <p:cNvGrpSpPr/>
          <p:nvPr/>
        </p:nvGrpSpPr>
        <p:grpSpPr>
          <a:xfrm>
            <a:off x="340639" y="102254"/>
            <a:ext cx="474081" cy="756349"/>
            <a:chOff x="7075112" y="3627843"/>
            <a:chExt cx="474081" cy="756349"/>
          </a:xfrm>
        </p:grpSpPr>
        <p:sp>
          <p:nvSpPr>
            <p:cNvPr id="110" name="Google Shape;8465;p65"/>
            <p:cNvSpPr/>
            <p:nvPr/>
          </p:nvSpPr>
          <p:spPr>
            <a:xfrm>
              <a:off x="7075112" y="3979986"/>
              <a:ext cx="474081" cy="404207"/>
            </a:xfrm>
            <a:custGeom>
              <a:avLst/>
              <a:gdLst/>
              <a:ahLst/>
              <a:cxnLst/>
              <a:rect l="l" t="t" r="r" b="b"/>
              <a:pathLst>
                <a:path w="27044" h="23058" extrusionOk="0">
                  <a:moveTo>
                    <a:pt x="27043" y="0"/>
                  </a:moveTo>
                  <a:lnTo>
                    <a:pt x="1" y="627"/>
                  </a:lnTo>
                  <a:lnTo>
                    <a:pt x="5164" y="23058"/>
                  </a:lnTo>
                  <a:lnTo>
                    <a:pt x="22607" y="22632"/>
                  </a:lnTo>
                  <a:lnTo>
                    <a:pt x="270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66;p65"/>
            <p:cNvSpPr/>
            <p:nvPr/>
          </p:nvSpPr>
          <p:spPr>
            <a:xfrm>
              <a:off x="7256126" y="3839816"/>
              <a:ext cx="89648" cy="178403"/>
            </a:xfrm>
            <a:custGeom>
              <a:avLst/>
              <a:gdLst/>
              <a:ahLst/>
              <a:cxnLst/>
              <a:rect l="l" t="t" r="r" b="b"/>
              <a:pathLst>
                <a:path w="5114" h="10177" extrusionOk="0">
                  <a:moveTo>
                    <a:pt x="2206" y="728"/>
                  </a:moveTo>
                  <a:cubicBezTo>
                    <a:pt x="2356" y="728"/>
                    <a:pt x="2457" y="778"/>
                    <a:pt x="2532" y="828"/>
                  </a:cubicBezTo>
                  <a:cubicBezTo>
                    <a:pt x="3735" y="1555"/>
                    <a:pt x="4211" y="5615"/>
                    <a:pt x="4336" y="8071"/>
                  </a:cubicBezTo>
                  <a:cubicBezTo>
                    <a:pt x="2983" y="6267"/>
                    <a:pt x="903" y="3109"/>
                    <a:pt x="1254" y="1555"/>
                  </a:cubicBezTo>
                  <a:cubicBezTo>
                    <a:pt x="1329" y="1204"/>
                    <a:pt x="1504" y="978"/>
                    <a:pt x="1805" y="828"/>
                  </a:cubicBezTo>
                  <a:cubicBezTo>
                    <a:pt x="1955" y="753"/>
                    <a:pt x="2081" y="728"/>
                    <a:pt x="2206" y="728"/>
                  </a:cubicBezTo>
                  <a:close/>
                  <a:moveTo>
                    <a:pt x="2189" y="1"/>
                  </a:moveTo>
                  <a:cubicBezTo>
                    <a:pt x="1962" y="1"/>
                    <a:pt x="1730" y="57"/>
                    <a:pt x="1504" y="176"/>
                  </a:cubicBezTo>
                  <a:cubicBezTo>
                    <a:pt x="978" y="427"/>
                    <a:pt x="652" y="828"/>
                    <a:pt x="552" y="1404"/>
                  </a:cubicBezTo>
                  <a:cubicBezTo>
                    <a:pt x="1" y="3986"/>
                    <a:pt x="4286" y="9174"/>
                    <a:pt x="4462" y="9400"/>
                  </a:cubicBezTo>
                  <a:lnTo>
                    <a:pt x="5113" y="10176"/>
                  </a:lnTo>
                  <a:lnTo>
                    <a:pt x="5113" y="9149"/>
                  </a:lnTo>
                  <a:cubicBezTo>
                    <a:pt x="5088" y="8372"/>
                    <a:pt x="4913" y="1430"/>
                    <a:pt x="2908" y="201"/>
                  </a:cubicBezTo>
                  <a:cubicBezTo>
                    <a:pt x="2684" y="70"/>
                    <a:pt x="2440" y="1"/>
                    <a:pt x="21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67;p65"/>
            <p:cNvSpPr/>
            <p:nvPr/>
          </p:nvSpPr>
          <p:spPr>
            <a:xfrm>
              <a:off x="7329489" y="3836082"/>
              <a:ext cx="134034" cy="179507"/>
            </a:xfrm>
            <a:custGeom>
              <a:avLst/>
              <a:gdLst/>
              <a:ahLst/>
              <a:cxnLst/>
              <a:rect l="l" t="t" r="r" b="b"/>
              <a:pathLst>
                <a:path w="7646" h="10240" extrusionOk="0">
                  <a:moveTo>
                    <a:pt x="5440" y="740"/>
                  </a:moveTo>
                  <a:cubicBezTo>
                    <a:pt x="5640" y="740"/>
                    <a:pt x="5866" y="790"/>
                    <a:pt x="6066" y="891"/>
                  </a:cubicBezTo>
                  <a:cubicBezTo>
                    <a:pt x="6442" y="1091"/>
                    <a:pt x="6643" y="1342"/>
                    <a:pt x="6668" y="1693"/>
                  </a:cubicBezTo>
                  <a:cubicBezTo>
                    <a:pt x="6843" y="3422"/>
                    <a:pt x="3259" y="6730"/>
                    <a:pt x="1129" y="8460"/>
                  </a:cubicBezTo>
                  <a:cubicBezTo>
                    <a:pt x="1755" y="5978"/>
                    <a:pt x="3109" y="1718"/>
                    <a:pt x="4863" y="866"/>
                  </a:cubicBezTo>
                  <a:cubicBezTo>
                    <a:pt x="5039" y="765"/>
                    <a:pt x="5239" y="740"/>
                    <a:pt x="5440" y="740"/>
                  </a:cubicBezTo>
                  <a:close/>
                  <a:moveTo>
                    <a:pt x="5435" y="1"/>
                  </a:moveTo>
                  <a:cubicBezTo>
                    <a:pt x="5138" y="1"/>
                    <a:pt x="4838" y="70"/>
                    <a:pt x="4537" y="214"/>
                  </a:cubicBezTo>
                  <a:cubicBezTo>
                    <a:pt x="1806" y="1542"/>
                    <a:pt x="277" y="8986"/>
                    <a:pt x="201" y="9287"/>
                  </a:cubicBezTo>
                  <a:lnTo>
                    <a:pt x="1" y="10239"/>
                  </a:lnTo>
                  <a:lnTo>
                    <a:pt x="778" y="9663"/>
                  </a:lnTo>
                  <a:cubicBezTo>
                    <a:pt x="1480" y="9111"/>
                    <a:pt x="7645" y="4349"/>
                    <a:pt x="7395" y="1617"/>
                  </a:cubicBezTo>
                  <a:cubicBezTo>
                    <a:pt x="7344" y="1041"/>
                    <a:pt x="6994" y="565"/>
                    <a:pt x="6392" y="239"/>
                  </a:cubicBezTo>
                  <a:cubicBezTo>
                    <a:pt x="6079" y="82"/>
                    <a:pt x="5759" y="1"/>
                    <a:pt x="5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68;p65"/>
            <p:cNvSpPr/>
            <p:nvPr/>
          </p:nvSpPr>
          <p:spPr>
            <a:xfrm>
              <a:off x="7292589" y="3979986"/>
              <a:ext cx="103707" cy="404207"/>
            </a:xfrm>
            <a:custGeom>
              <a:avLst/>
              <a:gdLst/>
              <a:ahLst/>
              <a:cxnLst/>
              <a:rect l="l" t="t" r="r" b="b"/>
              <a:pathLst>
                <a:path w="5916" h="23058" extrusionOk="0">
                  <a:moveTo>
                    <a:pt x="1" y="0"/>
                  </a:moveTo>
                  <a:lnTo>
                    <a:pt x="728" y="23058"/>
                  </a:lnTo>
                  <a:lnTo>
                    <a:pt x="3234" y="23058"/>
                  </a:lnTo>
                  <a:lnTo>
                    <a:pt x="59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69;p65"/>
            <p:cNvSpPr/>
            <p:nvPr/>
          </p:nvSpPr>
          <p:spPr>
            <a:xfrm>
              <a:off x="7116851" y="4162753"/>
              <a:ext cx="396756" cy="53168"/>
            </a:xfrm>
            <a:custGeom>
              <a:avLst/>
              <a:gdLst/>
              <a:ahLst/>
              <a:cxnLst/>
              <a:rect l="l" t="t" r="r" b="b"/>
              <a:pathLst>
                <a:path w="22633" h="3033" extrusionOk="0">
                  <a:moveTo>
                    <a:pt x="22632" y="0"/>
                  </a:moveTo>
                  <a:lnTo>
                    <a:pt x="1" y="552"/>
                  </a:lnTo>
                  <a:lnTo>
                    <a:pt x="577" y="3033"/>
                  </a:lnTo>
                  <a:lnTo>
                    <a:pt x="22081" y="2732"/>
                  </a:lnTo>
                  <a:lnTo>
                    <a:pt x="226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0;p65"/>
            <p:cNvSpPr/>
            <p:nvPr/>
          </p:nvSpPr>
          <p:spPr>
            <a:xfrm>
              <a:off x="7335117" y="3627843"/>
              <a:ext cx="32185" cy="342466"/>
            </a:xfrm>
            <a:custGeom>
              <a:avLst/>
              <a:gdLst/>
              <a:ahLst/>
              <a:cxnLst/>
              <a:rect l="l" t="t" r="r" b="b"/>
              <a:pathLst>
                <a:path w="1836" h="19536" extrusionOk="0">
                  <a:moveTo>
                    <a:pt x="1118" y="0"/>
                  </a:moveTo>
                  <a:cubicBezTo>
                    <a:pt x="983" y="0"/>
                    <a:pt x="845" y="88"/>
                    <a:pt x="833" y="263"/>
                  </a:cubicBezTo>
                  <a:cubicBezTo>
                    <a:pt x="507" y="6579"/>
                    <a:pt x="1309" y="12920"/>
                    <a:pt x="31" y="19186"/>
                  </a:cubicBezTo>
                  <a:cubicBezTo>
                    <a:pt x="1" y="19397"/>
                    <a:pt x="180" y="19536"/>
                    <a:pt x="338" y="19536"/>
                  </a:cubicBezTo>
                  <a:cubicBezTo>
                    <a:pt x="442" y="19536"/>
                    <a:pt x="537" y="19476"/>
                    <a:pt x="557" y="19336"/>
                  </a:cubicBezTo>
                  <a:cubicBezTo>
                    <a:pt x="1835" y="13020"/>
                    <a:pt x="1058" y="6629"/>
                    <a:pt x="1384" y="263"/>
                  </a:cubicBezTo>
                  <a:cubicBezTo>
                    <a:pt x="1384" y="88"/>
                    <a:pt x="1253" y="0"/>
                    <a:pt x="11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 name="Google Shape;8506;p65"/>
          <p:cNvGrpSpPr/>
          <p:nvPr/>
        </p:nvGrpSpPr>
        <p:grpSpPr>
          <a:xfrm>
            <a:off x="8047500" y="131198"/>
            <a:ext cx="453869" cy="656200"/>
            <a:chOff x="6400277" y="2927940"/>
            <a:chExt cx="453869" cy="656200"/>
          </a:xfrm>
        </p:grpSpPr>
        <p:sp>
          <p:nvSpPr>
            <p:cNvPr id="117" name="Google Shape;8507;p65"/>
            <p:cNvSpPr/>
            <p:nvPr/>
          </p:nvSpPr>
          <p:spPr>
            <a:xfrm>
              <a:off x="6400277" y="3129833"/>
              <a:ext cx="453869" cy="454307"/>
            </a:xfrm>
            <a:custGeom>
              <a:avLst/>
              <a:gdLst/>
              <a:ahLst/>
              <a:cxnLst/>
              <a:rect l="l" t="t" r="r" b="b"/>
              <a:pathLst>
                <a:path w="25891" h="25916" extrusionOk="0">
                  <a:moveTo>
                    <a:pt x="12933" y="0"/>
                  </a:moveTo>
                  <a:cubicBezTo>
                    <a:pt x="10050" y="0"/>
                    <a:pt x="7394" y="953"/>
                    <a:pt x="5238" y="2557"/>
                  </a:cubicBezTo>
                  <a:cubicBezTo>
                    <a:pt x="5013" y="2732"/>
                    <a:pt x="4787" y="2908"/>
                    <a:pt x="4562" y="3083"/>
                  </a:cubicBezTo>
                  <a:cubicBezTo>
                    <a:pt x="3935" y="3610"/>
                    <a:pt x="3384" y="4186"/>
                    <a:pt x="2857" y="4838"/>
                  </a:cubicBezTo>
                  <a:cubicBezTo>
                    <a:pt x="2431" y="5364"/>
                    <a:pt x="2030" y="5940"/>
                    <a:pt x="1679" y="6567"/>
                  </a:cubicBezTo>
                  <a:cubicBezTo>
                    <a:pt x="1203" y="7394"/>
                    <a:pt x="827" y="8296"/>
                    <a:pt x="526" y="9249"/>
                  </a:cubicBezTo>
                  <a:cubicBezTo>
                    <a:pt x="326" y="9900"/>
                    <a:pt x="201" y="10602"/>
                    <a:pt x="100" y="11304"/>
                  </a:cubicBezTo>
                  <a:cubicBezTo>
                    <a:pt x="25" y="11855"/>
                    <a:pt x="0" y="12407"/>
                    <a:pt x="0" y="12958"/>
                  </a:cubicBezTo>
                  <a:cubicBezTo>
                    <a:pt x="0" y="13184"/>
                    <a:pt x="0" y="13434"/>
                    <a:pt x="0" y="13635"/>
                  </a:cubicBezTo>
                  <a:cubicBezTo>
                    <a:pt x="25" y="13935"/>
                    <a:pt x="50" y="14211"/>
                    <a:pt x="75" y="14487"/>
                  </a:cubicBezTo>
                  <a:cubicBezTo>
                    <a:pt x="827" y="20928"/>
                    <a:pt x="6316" y="25915"/>
                    <a:pt x="12933" y="25915"/>
                  </a:cubicBezTo>
                  <a:cubicBezTo>
                    <a:pt x="16216" y="25915"/>
                    <a:pt x="19223" y="24712"/>
                    <a:pt x="21504" y="22682"/>
                  </a:cubicBezTo>
                  <a:cubicBezTo>
                    <a:pt x="21654" y="22557"/>
                    <a:pt x="21805" y="22407"/>
                    <a:pt x="21955" y="22281"/>
                  </a:cubicBezTo>
                  <a:cubicBezTo>
                    <a:pt x="22256" y="21981"/>
                    <a:pt x="22532" y="21680"/>
                    <a:pt x="22807" y="21354"/>
                  </a:cubicBezTo>
                  <a:cubicBezTo>
                    <a:pt x="22933" y="21204"/>
                    <a:pt x="23083" y="21053"/>
                    <a:pt x="23208" y="20878"/>
                  </a:cubicBezTo>
                  <a:cubicBezTo>
                    <a:pt x="24010" y="19850"/>
                    <a:pt x="24637" y="18697"/>
                    <a:pt x="25113" y="17444"/>
                  </a:cubicBezTo>
                  <a:cubicBezTo>
                    <a:pt x="25138" y="17344"/>
                    <a:pt x="25188" y="17244"/>
                    <a:pt x="25213" y="17143"/>
                  </a:cubicBezTo>
                  <a:cubicBezTo>
                    <a:pt x="25314" y="16843"/>
                    <a:pt x="25389" y="16542"/>
                    <a:pt x="25464" y="16266"/>
                  </a:cubicBezTo>
                  <a:cubicBezTo>
                    <a:pt x="25539" y="16066"/>
                    <a:pt x="25589" y="15840"/>
                    <a:pt x="25614" y="15640"/>
                  </a:cubicBezTo>
                  <a:cubicBezTo>
                    <a:pt x="25815" y="14788"/>
                    <a:pt x="25890" y="13885"/>
                    <a:pt x="25890" y="12958"/>
                  </a:cubicBezTo>
                  <a:cubicBezTo>
                    <a:pt x="25890" y="5815"/>
                    <a:pt x="20101" y="0"/>
                    <a:pt x="12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508;p65"/>
            <p:cNvSpPr/>
            <p:nvPr/>
          </p:nvSpPr>
          <p:spPr>
            <a:xfrm>
              <a:off x="6556679" y="3089146"/>
              <a:ext cx="142799" cy="73223"/>
            </a:xfrm>
            <a:custGeom>
              <a:avLst/>
              <a:gdLst/>
              <a:ahLst/>
              <a:cxnLst/>
              <a:rect l="l" t="t" r="r" b="b"/>
              <a:pathLst>
                <a:path w="8146" h="4177" extrusionOk="0">
                  <a:moveTo>
                    <a:pt x="3601" y="0"/>
                  </a:moveTo>
                  <a:cubicBezTo>
                    <a:pt x="1495" y="0"/>
                    <a:pt x="1" y="542"/>
                    <a:pt x="1" y="542"/>
                  </a:cubicBezTo>
                  <a:lnTo>
                    <a:pt x="527" y="3625"/>
                  </a:lnTo>
                  <a:lnTo>
                    <a:pt x="7745" y="4176"/>
                  </a:lnTo>
                  <a:lnTo>
                    <a:pt x="8146" y="943"/>
                  </a:lnTo>
                  <a:cubicBezTo>
                    <a:pt x="6535" y="221"/>
                    <a:pt x="4944" y="0"/>
                    <a:pt x="3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509;p65"/>
            <p:cNvSpPr/>
            <p:nvPr/>
          </p:nvSpPr>
          <p:spPr>
            <a:xfrm>
              <a:off x="6608516" y="2927940"/>
              <a:ext cx="104146" cy="193128"/>
            </a:xfrm>
            <a:custGeom>
              <a:avLst/>
              <a:gdLst/>
              <a:ahLst/>
              <a:cxnLst/>
              <a:rect l="l" t="t" r="r" b="b"/>
              <a:pathLst>
                <a:path w="5941" h="11017" extrusionOk="0">
                  <a:moveTo>
                    <a:pt x="4211" y="415"/>
                  </a:moveTo>
                  <a:cubicBezTo>
                    <a:pt x="4562" y="465"/>
                    <a:pt x="4788" y="590"/>
                    <a:pt x="4888" y="816"/>
                  </a:cubicBezTo>
                  <a:cubicBezTo>
                    <a:pt x="5490" y="1969"/>
                    <a:pt x="3535" y="5302"/>
                    <a:pt x="2257" y="7507"/>
                  </a:cubicBezTo>
                  <a:cubicBezTo>
                    <a:pt x="1831" y="8209"/>
                    <a:pt x="1480" y="8811"/>
                    <a:pt x="1229" y="9287"/>
                  </a:cubicBezTo>
                  <a:cubicBezTo>
                    <a:pt x="1079" y="7457"/>
                    <a:pt x="828" y="2746"/>
                    <a:pt x="2482" y="1041"/>
                  </a:cubicBezTo>
                  <a:cubicBezTo>
                    <a:pt x="2883" y="615"/>
                    <a:pt x="3384" y="415"/>
                    <a:pt x="3961" y="415"/>
                  </a:cubicBezTo>
                  <a:close/>
                  <a:moveTo>
                    <a:pt x="3963" y="1"/>
                  </a:moveTo>
                  <a:cubicBezTo>
                    <a:pt x="3275" y="1"/>
                    <a:pt x="2672" y="256"/>
                    <a:pt x="2206" y="766"/>
                  </a:cubicBezTo>
                  <a:cubicBezTo>
                    <a:pt x="1" y="3046"/>
                    <a:pt x="878" y="9813"/>
                    <a:pt x="928" y="10089"/>
                  </a:cubicBezTo>
                  <a:lnTo>
                    <a:pt x="1029" y="11016"/>
                  </a:lnTo>
                  <a:lnTo>
                    <a:pt x="1304" y="10139"/>
                  </a:lnTo>
                  <a:cubicBezTo>
                    <a:pt x="1455" y="9688"/>
                    <a:pt x="1981" y="8761"/>
                    <a:pt x="2607" y="7708"/>
                  </a:cubicBezTo>
                  <a:cubicBezTo>
                    <a:pt x="4086" y="5152"/>
                    <a:pt x="5941" y="1969"/>
                    <a:pt x="5264" y="640"/>
                  </a:cubicBezTo>
                  <a:cubicBezTo>
                    <a:pt x="5064" y="264"/>
                    <a:pt x="4738" y="64"/>
                    <a:pt x="4237" y="14"/>
                  </a:cubicBezTo>
                  <a:cubicBezTo>
                    <a:pt x="4144" y="5"/>
                    <a:pt x="4053" y="1"/>
                    <a:pt x="3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510;p65"/>
            <p:cNvSpPr/>
            <p:nvPr/>
          </p:nvSpPr>
          <p:spPr>
            <a:xfrm>
              <a:off x="6659931" y="3292827"/>
              <a:ext cx="189377" cy="234639"/>
            </a:xfrm>
            <a:custGeom>
              <a:avLst/>
              <a:gdLst/>
              <a:ahLst/>
              <a:cxnLst/>
              <a:rect l="l" t="t" r="r" b="b"/>
              <a:pathLst>
                <a:path w="10803" h="13385" extrusionOk="0">
                  <a:moveTo>
                    <a:pt x="6517" y="5439"/>
                  </a:moveTo>
                  <a:lnTo>
                    <a:pt x="6517" y="6091"/>
                  </a:lnTo>
                  <a:lnTo>
                    <a:pt x="6065" y="5640"/>
                  </a:lnTo>
                  <a:cubicBezTo>
                    <a:pt x="6216" y="5540"/>
                    <a:pt x="6366" y="5464"/>
                    <a:pt x="6517" y="5439"/>
                  </a:cubicBezTo>
                  <a:close/>
                  <a:moveTo>
                    <a:pt x="7143" y="5439"/>
                  </a:moveTo>
                  <a:cubicBezTo>
                    <a:pt x="7319" y="5464"/>
                    <a:pt x="7469" y="5540"/>
                    <a:pt x="7594" y="5640"/>
                  </a:cubicBezTo>
                  <a:cubicBezTo>
                    <a:pt x="7444" y="5790"/>
                    <a:pt x="7294" y="5941"/>
                    <a:pt x="7143" y="6091"/>
                  </a:cubicBezTo>
                  <a:lnTo>
                    <a:pt x="7143" y="5439"/>
                  </a:lnTo>
                  <a:close/>
                  <a:moveTo>
                    <a:pt x="5815" y="5865"/>
                  </a:moveTo>
                  <a:cubicBezTo>
                    <a:pt x="5965" y="6041"/>
                    <a:pt x="6141" y="6191"/>
                    <a:pt x="6291" y="6342"/>
                  </a:cubicBezTo>
                  <a:lnTo>
                    <a:pt x="5564" y="6342"/>
                  </a:lnTo>
                  <a:cubicBezTo>
                    <a:pt x="5614" y="6166"/>
                    <a:pt x="5715" y="6016"/>
                    <a:pt x="5815" y="5865"/>
                  </a:cubicBezTo>
                  <a:close/>
                  <a:moveTo>
                    <a:pt x="7845" y="5865"/>
                  </a:moveTo>
                  <a:cubicBezTo>
                    <a:pt x="7970" y="6016"/>
                    <a:pt x="8045" y="6166"/>
                    <a:pt x="8096" y="6342"/>
                  </a:cubicBezTo>
                  <a:lnTo>
                    <a:pt x="7394" y="6342"/>
                  </a:lnTo>
                  <a:lnTo>
                    <a:pt x="7845" y="5865"/>
                  </a:lnTo>
                  <a:close/>
                  <a:moveTo>
                    <a:pt x="6266" y="6968"/>
                  </a:moveTo>
                  <a:cubicBezTo>
                    <a:pt x="6091" y="7119"/>
                    <a:pt x="5915" y="7294"/>
                    <a:pt x="5765" y="7470"/>
                  </a:cubicBezTo>
                  <a:cubicBezTo>
                    <a:pt x="5664" y="7319"/>
                    <a:pt x="5564" y="7144"/>
                    <a:pt x="5539" y="6968"/>
                  </a:cubicBezTo>
                  <a:close/>
                  <a:moveTo>
                    <a:pt x="8121" y="6968"/>
                  </a:moveTo>
                  <a:cubicBezTo>
                    <a:pt x="8096" y="7144"/>
                    <a:pt x="8020" y="7319"/>
                    <a:pt x="7920" y="7470"/>
                  </a:cubicBezTo>
                  <a:cubicBezTo>
                    <a:pt x="7745" y="7294"/>
                    <a:pt x="7569" y="7119"/>
                    <a:pt x="7394" y="6968"/>
                  </a:cubicBezTo>
                  <a:close/>
                  <a:moveTo>
                    <a:pt x="6517" y="7194"/>
                  </a:moveTo>
                  <a:lnTo>
                    <a:pt x="6517" y="7996"/>
                  </a:lnTo>
                  <a:cubicBezTo>
                    <a:pt x="6341" y="7946"/>
                    <a:pt x="6141" y="7845"/>
                    <a:pt x="6015" y="7720"/>
                  </a:cubicBezTo>
                  <a:cubicBezTo>
                    <a:pt x="6166" y="7545"/>
                    <a:pt x="6341" y="7369"/>
                    <a:pt x="6517" y="7194"/>
                  </a:cubicBezTo>
                  <a:close/>
                  <a:moveTo>
                    <a:pt x="7143" y="7194"/>
                  </a:moveTo>
                  <a:cubicBezTo>
                    <a:pt x="7319" y="7369"/>
                    <a:pt x="7494" y="7545"/>
                    <a:pt x="7670" y="7720"/>
                  </a:cubicBezTo>
                  <a:cubicBezTo>
                    <a:pt x="7519" y="7845"/>
                    <a:pt x="7344" y="7946"/>
                    <a:pt x="7143" y="7996"/>
                  </a:cubicBezTo>
                  <a:lnTo>
                    <a:pt x="7143" y="7194"/>
                  </a:lnTo>
                  <a:close/>
                  <a:moveTo>
                    <a:pt x="6830" y="1"/>
                  </a:moveTo>
                  <a:cubicBezTo>
                    <a:pt x="6673" y="1"/>
                    <a:pt x="6517" y="101"/>
                    <a:pt x="6517" y="302"/>
                  </a:cubicBezTo>
                  <a:lnTo>
                    <a:pt x="6517" y="1931"/>
                  </a:lnTo>
                  <a:cubicBezTo>
                    <a:pt x="6216" y="1755"/>
                    <a:pt x="5915" y="1555"/>
                    <a:pt x="5614" y="1379"/>
                  </a:cubicBezTo>
                  <a:cubicBezTo>
                    <a:pt x="5163" y="1078"/>
                    <a:pt x="4712" y="803"/>
                    <a:pt x="4261" y="527"/>
                  </a:cubicBezTo>
                  <a:cubicBezTo>
                    <a:pt x="4203" y="490"/>
                    <a:pt x="4147" y="474"/>
                    <a:pt x="4094" y="474"/>
                  </a:cubicBezTo>
                  <a:cubicBezTo>
                    <a:pt x="3829" y="474"/>
                    <a:pt x="3667" y="886"/>
                    <a:pt x="3960" y="1053"/>
                  </a:cubicBezTo>
                  <a:cubicBezTo>
                    <a:pt x="4812" y="1580"/>
                    <a:pt x="5664" y="2131"/>
                    <a:pt x="6517" y="2657"/>
                  </a:cubicBezTo>
                  <a:lnTo>
                    <a:pt x="6517" y="4587"/>
                  </a:lnTo>
                  <a:cubicBezTo>
                    <a:pt x="6141" y="4637"/>
                    <a:pt x="5790" y="4813"/>
                    <a:pt x="5489" y="5038"/>
                  </a:cubicBezTo>
                  <a:cubicBezTo>
                    <a:pt x="5439" y="4988"/>
                    <a:pt x="5364" y="4913"/>
                    <a:pt x="5289" y="4863"/>
                  </a:cubicBezTo>
                  <a:lnTo>
                    <a:pt x="5639" y="3184"/>
                  </a:lnTo>
                  <a:cubicBezTo>
                    <a:pt x="5669" y="3048"/>
                    <a:pt x="5555" y="2967"/>
                    <a:pt x="5448" y="2967"/>
                  </a:cubicBezTo>
                  <a:cubicBezTo>
                    <a:pt x="5377" y="2967"/>
                    <a:pt x="5309" y="3003"/>
                    <a:pt x="5289" y="3084"/>
                  </a:cubicBezTo>
                  <a:cubicBezTo>
                    <a:pt x="5238" y="3384"/>
                    <a:pt x="5188" y="3660"/>
                    <a:pt x="5113" y="3936"/>
                  </a:cubicBezTo>
                  <a:cubicBezTo>
                    <a:pt x="5088" y="4136"/>
                    <a:pt x="5038" y="4337"/>
                    <a:pt x="4988" y="4562"/>
                  </a:cubicBezTo>
                  <a:cubicBezTo>
                    <a:pt x="4787" y="4337"/>
                    <a:pt x="4562" y="4111"/>
                    <a:pt x="4336" y="3911"/>
                  </a:cubicBezTo>
                  <a:cubicBezTo>
                    <a:pt x="4300" y="3868"/>
                    <a:pt x="4257" y="3851"/>
                    <a:pt x="4216" y="3851"/>
                  </a:cubicBezTo>
                  <a:cubicBezTo>
                    <a:pt x="4088" y="3851"/>
                    <a:pt x="3972" y="4022"/>
                    <a:pt x="4086" y="4136"/>
                  </a:cubicBezTo>
                  <a:cubicBezTo>
                    <a:pt x="4311" y="4362"/>
                    <a:pt x="4537" y="4587"/>
                    <a:pt x="4762" y="4813"/>
                  </a:cubicBezTo>
                  <a:cubicBezTo>
                    <a:pt x="4562" y="4863"/>
                    <a:pt x="4361" y="4913"/>
                    <a:pt x="4161" y="4938"/>
                  </a:cubicBezTo>
                  <a:cubicBezTo>
                    <a:pt x="3860" y="5013"/>
                    <a:pt x="3559" y="5089"/>
                    <a:pt x="3258" y="5164"/>
                  </a:cubicBezTo>
                  <a:cubicBezTo>
                    <a:pt x="3072" y="5210"/>
                    <a:pt x="3124" y="5495"/>
                    <a:pt x="3313" y="5495"/>
                  </a:cubicBezTo>
                  <a:cubicBezTo>
                    <a:pt x="3327" y="5495"/>
                    <a:pt x="3343" y="5493"/>
                    <a:pt x="3359" y="5490"/>
                  </a:cubicBezTo>
                  <a:cubicBezTo>
                    <a:pt x="3910" y="5364"/>
                    <a:pt x="4487" y="5239"/>
                    <a:pt x="5063" y="5114"/>
                  </a:cubicBezTo>
                  <a:cubicBezTo>
                    <a:pt x="5113" y="5164"/>
                    <a:pt x="5163" y="5239"/>
                    <a:pt x="5238" y="5289"/>
                  </a:cubicBezTo>
                  <a:cubicBezTo>
                    <a:pt x="4963" y="5590"/>
                    <a:pt x="4787" y="5941"/>
                    <a:pt x="4712" y="6342"/>
                  </a:cubicBezTo>
                  <a:lnTo>
                    <a:pt x="2757" y="6342"/>
                  </a:lnTo>
                  <a:cubicBezTo>
                    <a:pt x="2206" y="5515"/>
                    <a:pt x="1654" y="4688"/>
                    <a:pt x="1103" y="3860"/>
                  </a:cubicBezTo>
                  <a:cubicBezTo>
                    <a:pt x="1043" y="3762"/>
                    <a:pt x="950" y="3721"/>
                    <a:pt x="857" y="3721"/>
                  </a:cubicBezTo>
                  <a:cubicBezTo>
                    <a:pt x="640" y="3721"/>
                    <a:pt x="419" y="3941"/>
                    <a:pt x="577" y="4186"/>
                  </a:cubicBezTo>
                  <a:cubicBezTo>
                    <a:pt x="852" y="4587"/>
                    <a:pt x="1128" y="4988"/>
                    <a:pt x="1379" y="5414"/>
                  </a:cubicBezTo>
                  <a:cubicBezTo>
                    <a:pt x="1604" y="5715"/>
                    <a:pt x="1805" y="6041"/>
                    <a:pt x="2005" y="6342"/>
                  </a:cubicBezTo>
                  <a:lnTo>
                    <a:pt x="401" y="6342"/>
                  </a:lnTo>
                  <a:cubicBezTo>
                    <a:pt x="0" y="6342"/>
                    <a:pt x="0" y="6968"/>
                    <a:pt x="401" y="6968"/>
                  </a:cubicBezTo>
                  <a:lnTo>
                    <a:pt x="2030" y="6968"/>
                  </a:lnTo>
                  <a:cubicBezTo>
                    <a:pt x="1855" y="7269"/>
                    <a:pt x="1654" y="7570"/>
                    <a:pt x="1479" y="7871"/>
                  </a:cubicBezTo>
                  <a:cubicBezTo>
                    <a:pt x="1178" y="8322"/>
                    <a:pt x="903" y="8773"/>
                    <a:pt x="627" y="9224"/>
                  </a:cubicBezTo>
                  <a:cubicBezTo>
                    <a:pt x="472" y="9464"/>
                    <a:pt x="682" y="9681"/>
                    <a:pt x="894" y="9681"/>
                  </a:cubicBezTo>
                  <a:cubicBezTo>
                    <a:pt x="992" y="9681"/>
                    <a:pt x="1090" y="9635"/>
                    <a:pt x="1153" y="9525"/>
                  </a:cubicBezTo>
                  <a:cubicBezTo>
                    <a:pt x="1705" y="8673"/>
                    <a:pt x="2231" y="7820"/>
                    <a:pt x="2757" y="6968"/>
                  </a:cubicBezTo>
                  <a:lnTo>
                    <a:pt x="4712" y="6968"/>
                  </a:lnTo>
                  <a:cubicBezTo>
                    <a:pt x="4762" y="7369"/>
                    <a:pt x="4913" y="7745"/>
                    <a:pt x="5163" y="8046"/>
                  </a:cubicBezTo>
                  <a:lnTo>
                    <a:pt x="5063" y="8171"/>
                  </a:lnTo>
                  <a:cubicBezTo>
                    <a:pt x="4512" y="8046"/>
                    <a:pt x="3960" y="7946"/>
                    <a:pt x="3384" y="7820"/>
                  </a:cubicBezTo>
                  <a:cubicBezTo>
                    <a:pt x="3375" y="7819"/>
                    <a:pt x="3367" y="7819"/>
                    <a:pt x="3359" y="7819"/>
                  </a:cubicBezTo>
                  <a:cubicBezTo>
                    <a:pt x="3153" y="7819"/>
                    <a:pt x="3091" y="8123"/>
                    <a:pt x="3309" y="8171"/>
                  </a:cubicBezTo>
                  <a:cubicBezTo>
                    <a:pt x="3584" y="8221"/>
                    <a:pt x="3860" y="8297"/>
                    <a:pt x="4136" y="8347"/>
                  </a:cubicBezTo>
                  <a:cubicBezTo>
                    <a:pt x="4336" y="8397"/>
                    <a:pt x="4537" y="8422"/>
                    <a:pt x="4762" y="8472"/>
                  </a:cubicBezTo>
                  <a:cubicBezTo>
                    <a:pt x="4537" y="8673"/>
                    <a:pt x="4311" y="8898"/>
                    <a:pt x="4111" y="9124"/>
                  </a:cubicBezTo>
                  <a:cubicBezTo>
                    <a:pt x="3973" y="9241"/>
                    <a:pt x="4097" y="9421"/>
                    <a:pt x="4242" y="9421"/>
                  </a:cubicBezTo>
                  <a:cubicBezTo>
                    <a:pt x="4282" y="9421"/>
                    <a:pt x="4323" y="9407"/>
                    <a:pt x="4361" y="9374"/>
                  </a:cubicBezTo>
                  <a:cubicBezTo>
                    <a:pt x="4562" y="9149"/>
                    <a:pt x="4787" y="8923"/>
                    <a:pt x="5013" y="8723"/>
                  </a:cubicBezTo>
                  <a:cubicBezTo>
                    <a:pt x="5063" y="8923"/>
                    <a:pt x="5113" y="9099"/>
                    <a:pt x="5138" y="9299"/>
                  </a:cubicBezTo>
                  <a:cubicBezTo>
                    <a:pt x="5213" y="9600"/>
                    <a:pt x="5289" y="9901"/>
                    <a:pt x="5364" y="10201"/>
                  </a:cubicBezTo>
                  <a:cubicBezTo>
                    <a:pt x="5383" y="10290"/>
                    <a:pt x="5450" y="10329"/>
                    <a:pt x="5520" y="10329"/>
                  </a:cubicBezTo>
                  <a:cubicBezTo>
                    <a:pt x="5628" y="10329"/>
                    <a:pt x="5745" y="10238"/>
                    <a:pt x="5715" y="10101"/>
                  </a:cubicBezTo>
                  <a:cubicBezTo>
                    <a:pt x="5564" y="9550"/>
                    <a:pt x="5439" y="8973"/>
                    <a:pt x="5314" y="8422"/>
                  </a:cubicBezTo>
                  <a:lnTo>
                    <a:pt x="5414" y="8322"/>
                  </a:lnTo>
                  <a:cubicBezTo>
                    <a:pt x="5715" y="8572"/>
                    <a:pt x="6091" y="8773"/>
                    <a:pt x="6517" y="8823"/>
                  </a:cubicBezTo>
                  <a:lnTo>
                    <a:pt x="6517" y="10753"/>
                  </a:lnTo>
                  <a:cubicBezTo>
                    <a:pt x="5664" y="11304"/>
                    <a:pt x="4812" y="11830"/>
                    <a:pt x="3960" y="12357"/>
                  </a:cubicBezTo>
                  <a:cubicBezTo>
                    <a:pt x="3664" y="12547"/>
                    <a:pt x="3833" y="12953"/>
                    <a:pt x="4104" y="12953"/>
                  </a:cubicBezTo>
                  <a:cubicBezTo>
                    <a:pt x="4153" y="12953"/>
                    <a:pt x="4207" y="12939"/>
                    <a:pt x="4261" y="12908"/>
                  </a:cubicBezTo>
                  <a:lnTo>
                    <a:pt x="5539" y="12106"/>
                  </a:lnTo>
                  <a:cubicBezTo>
                    <a:pt x="5865" y="11906"/>
                    <a:pt x="6191" y="11680"/>
                    <a:pt x="6517" y="11480"/>
                  </a:cubicBezTo>
                  <a:lnTo>
                    <a:pt x="6517" y="13134"/>
                  </a:lnTo>
                  <a:cubicBezTo>
                    <a:pt x="6517" y="13259"/>
                    <a:pt x="6592" y="13359"/>
                    <a:pt x="6692" y="13384"/>
                  </a:cubicBezTo>
                  <a:cubicBezTo>
                    <a:pt x="6842" y="13259"/>
                    <a:pt x="6993" y="13109"/>
                    <a:pt x="7143" y="12983"/>
                  </a:cubicBezTo>
                  <a:lnTo>
                    <a:pt x="7143" y="11505"/>
                  </a:lnTo>
                  <a:cubicBezTo>
                    <a:pt x="7419" y="11705"/>
                    <a:pt x="7720" y="11881"/>
                    <a:pt x="7995" y="12056"/>
                  </a:cubicBezTo>
                  <a:cubicBezTo>
                    <a:pt x="8121" y="11906"/>
                    <a:pt x="8271" y="11755"/>
                    <a:pt x="8396" y="11580"/>
                  </a:cubicBezTo>
                  <a:cubicBezTo>
                    <a:pt x="7970" y="11304"/>
                    <a:pt x="7569" y="11028"/>
                    <a:pt x="7143" y="10753"/>
                  </a:cubicBezTo>
                  <a:lnTo>
                    <a:pt x="7143" y="8823"/>
                  </a:lnTo>
                  <a:cubicBezTo>
                    <a:pt x="7569" y="8773"/>
                    <a:pt x="7945" y="8572"/>
                    <a:pt x="8246" y="8322"/>
                  </a:cubicBezTo>
                  <a:cubicBezTo>
                    <a:pt x="8271" y="8347"/>
                    <a:pt x="8296" y="8347"/>
                    <a:pt x="8321" y="8372"/>
                  </a:cubicBezTo>
                  <a:cubicBezTo>
                    <a:pt x="8196" y="8948"/>
                    <a:pt x="8071" y="9500"/>
                    <a:pt x="7920" y="10076"/>
                  </a:cubicBezTo>
                  <a:cubicBezTo>
                    <a:pt x="7891" y="10207"/>
                    <a:pt x="7997" y="10287"/>
                    <a:pt x="8101" y="10287"/>
                  </a:cubicBezTo>
                  <a:cubicBezTo>
                    <a:pt x="8176" y="10287"/>
                    <a:pt x="8250" y="10246"/>
                    <a:pt x="8271" y="10151"/>
                  </a:cubicBezTo>
                  <a:cubicBezTo>
                    <a:pt x="8346" y="9876"/>
                    <a:pt x="8396" y="9600"/>
                    <a:pt x="8472" y="9324"/>
                  </a:cubicBezTo>
                  <a:cubicBezTo>
                    <a:pt x="8522" y="9099"/>
                    <a:pt x="8572" y="8898"/>
                    <a:pt x="8622" y="8673"/>
                  </a:cubicBezTo>
                  <a:cubicBezTo>
                    <a:pt x="8847" y="8898"/>
                    <a:pt x="9048" y="9124"/>
                    <a:pt x="9274" y="9349"/>
                  </a:cubicBezTo>
                  <a:cubicBezTo>
                    <a:pt x="9311" y="9382"/>
                    <a:pt x="9352" y="9395"/>
                    <a:pt x="9392" y="9395"/>
                  </a:cubicBezTo>
                  <a:cubicBezTo>
                    <a:pt x="9537" y="9395"/>
                    <a:pt x="9662" y="9211"/>
                    <a:pt x="9524" y="9074"/>
                  </a:cubicBezTo>
                  <a:cubicBezTo>
                    <a:pt x="9299" y="8873"/>
                    <a:pt x="9098" y="8647"/>
                    <a:pt x="8873" y="8422"/>
                  </a:cubicBezTo>
                  <a:cubicBezTo>
                    <a:pt x="9073" y="8397"/>
                    <a:pt x="9248" y="8347"/>
                    <a:pt x="9449" y="8322"/>
                  </a:cubicBezTo>
                  <a:cubicBezTo>
                    <a:pt x="9725" y="8246"/>
                    <a:pt x="10000" y="8196"/>
                    <a:pt x="10301" y="8146"/>
                  </a:cubicBezTo>
                  <a:lnTo>
                    <a:pt x="10326" y="8146"/>
                  </a:lnTo>
                  <a:cubicBezTo>
                    <a:pt x="10502" y="8096"/>
                    <a:pt x="10502" y="7921"/>
                    <a:pt x="10401" y="7845"/>
                  </a:cubicBezTo>
                  <a:cubicBezTo>
                    <a:pt x="10365" y="7809"/>
                    <a:pt x="10328" y="7785"/>
                    <a:pt x="10291" y="7785"/>
                  </a:cubicBezTo>
                  <a:cubicBezTo>
                    <a:pt x="10278" y="7785"/>
                    <a:pt x="10264" y="7789"/>
                    <a:pt x="10251" y="7795"/>
                  </a:cubicBezTo>
                  <a:cubicBezTo>
                    <a:pt x="9675" y="7896"/>
                    <a:pt x="9123" y="8021"/>
                    <a:pt x="8572" y="8121"/>
                  </a:cubicBezTo>
                  <a:cubicBezTo>
                    <a:pt x="8547" y="8096"/>
                    <a:pt x="8522" y="8071"/>
                    <a:pt x="8497" y="8046"/>
                  </a:cubicBezTo>
                  <a:cubicBezTo>
                    <a:pt x="8747" y="7745"/>
                    <a:pt x="8923" y="7369"/>
                    <a:pt x="8973" y="6968"/>
                  </a:cubicBezTo>
                  <a:lnTo>
                    <a:pt x="10652" y="6968"/>
                  </a:lnTo>
                  <a:cubicBezTo>
                    <a:pt x="10727" y="6768"/>
                    <a:pt x="10777" y="6542"/>
                    <a:pt x="10802" y="6342"/>
                  </a:cubicBezTo>
                  <a:lnTo>
                    <a:pt x="8948" y="6342"/>
                  </a:lnTo>
                  <a:cubicBezTo>
                    <a:pt x="8873" y="5941"/>
                    <a:pt x="8697" y="5590"/>
                    <a:pt x="8446" y="5289"/>
                  </a:cubicBezTo>
                  <a:cubicBezTo>
                    <a:pt x="8497" y="5239"/>
                    <a:pt x="8547" y="5189"/>
                    <a:pt x="8572" y="5139"/>
                  </a:cubicBezTo>
                  <a:cubicBezTo>
                    <a:pt x="9148" y="5289"/>
                    <a:pt x="9700" y="5414"/>
                    <a:pt x="10276" y="5540"/>
                  </a:cubicBezTo>
                  <a:cubicBezTo>
                    <a:pt x="10291" y="5543"/>
                    <a:pt x="10305" y="5545"/>
                    <a:pt x="10319" y="5545"/>
                  </a:cubicBezTo>
                  <a:cubicBezTo>
                    <a:pt x="10510" y="5545"/>
                    <a:pt x="10562" y="5236"/>
                    <a:pt x="10351" y="5189"/>
                  </a:cubicBezTo>
                  <a:cubicBezTo>
                    <a:pt x="10076" y="5139"/>
                    <a:pt x="9800" y="5063"/>
                    <a:pt x="9524" y="4988"/>
                  </a:cubicBezTo>
                  <a:cubicBezTo>
                    <a:pt x="9299" y="4938"/>
                    <a:pt x="9098" y="4913"/>
                    <a:pt x="8873" y="4863"/>
                  </a:cubicBezTo>
                  <a:cubicBezTo>
                    <a:pt x="9098" y="4637"/>
                    <a:pt x="9324" y="4412"/>
                    <a:pt x="9549" y="4186"/>
                  </a:cubicBezTo>
                  <a:cubicBezTo>
                    <a:pt x="9667" y="4069"/>
                    <a:pt x="9539" y="3889"/>
                    <a:pt x="9405" y="3889"/>
                  </a:cubicBezTo>
                  <a:cubicBezTo>
                    <a:pt x="9369" y="3889"/>
                    <a:pt x="9331" y="3903"/>
                    <a:pt x="9299" y="3936"/>
                  </a:cubicBezTo>
                  <a:cubicBezTo>
                    <a:pt x="9073" y="4161"/>
                    <a:pt x="8847" y="4387"/>
                    <a:pt x="8622" y="4587"/>
                  </a:cubicBezTo>
                  <a:cubicBezTo>
                    <a:pt x="8597" y="4412"/>
                    <a:pt x="8547" y="4211"/>
                    <a:pt x="8522" y="4011"/>
                  </a:cubicBezTo>
                  <a:cubicBezTo>
                    <a:pt x="8472" y="3735"/>
                    <a:pt x="8396" y="3434"/>
                    <a:pt x="8346" y="3134"/>
                  </a:cubicBezTo>
                  <a:cubicBezTo>
                    <a:pt x="8326" y="3045"/>
                    <a:pt x="8260" y="3007"/>
                    <a:pt x="8190" y="3007"/>
                  </a:cubicBezTo>
                  <a:cubicBezTo>
                    <a:pt x="8082" y="3007"/>
                    <a:pt x="7965" y="3097"/>
                    <a:pt x="7995" y="3234"/>
                  </a:cubicBezTo>
                  <a:cubicBezTo>
                    <a:pt x="8096" y="3785"/>
                    <a:pt x="8221" y="4337"/>
                    <a:pt x="8346" y="4888"/>
                  </a:cubicBezTo>
                  <a:lnTo>
                    <a:pt x="8171" y="5038"/>
                  </a:lnTo>
                  <a:cubicBezTo>
                    <a:pt x="7895" y="4813"/>
                    <a:pt x="7544" y="4637"/>
                    <a:pt x="7143" y="4587"/>
                  </a:cubicBezTo>
                  <a:lnTo>
                    <a:pt x="7143" y="2657"/>
                  </a:lnTo>
                  <a:cubicBezTo>
                    <a:pt x="7970" y="2106"/>
                    <a:pt x="8797" y="1555"/>
                    <a:pt x="9624" y="1003"/>
                  </a:cubicBezTo>
                  <a:cubicBezTo>
                    <a:pt x="9896" y="836"/>
                    <a:pt x="9732" y="424"/>
                    <a:pt x="9465" y="424"/>
                  </a:cubicBezTo>
                  <a:cubicBezTo>
                    <a:pt x="9413" y="424"/>
                    <a:pt x="9356" y="440"/>
                    <a:pt x="9299" y="477"/>
                  </a:cubicBezTo>
                  <a:cubicBezTo>
                    <a:pt x="8898" y="753"/>
                    <a:pt x="8497" y="1028"/>
                    <a:pt x="8071" y="1279"/>
                  </a:cubicBezTo>
                  <a:cubicBezTo>
                    <a:pt x="7770" y="1505"/>
                    <a:pt x="7469" y="1705"/>
                    <a:pt x="7143" y="1906"/>
                  </a:cubicBezTo>
                  <a:lnTo>
                    <a:pt x="7143" y="302"/>
                  </a:lnTo>
                  <a:cubicBezTo>
                    <a:pt x="7143" y="101"/>
                    <a:pt x="6987" y="1"/>
                    <a:pt x="6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511;p65"/>
            <p:cNvSpPr/>
            <p:nvPr/>
          </p:nvSpPr>
          <p:spPr>
            <a:xfrm>
              <a:off x="6400277" y="3166296"/>
              <a:ext cx="253957" cy="279446"/>
            </a:xfrm>
            <a:custGeom>
              <a:avLst/>
              <a:gdLst/>
              <a:ahLst/>
              <a:cxnLst/>
              <a:rect l="l" t="t" r="r" b="b"/>
              <a:pathLst>
                <a:path w="14487" h="15941" extrusionOk="0">
                  <a:moveTo>
                    <a:pt x="6466" y="1"/>
                  </a:moveTo>
                  <a:cubicBezTo>
                    <a:pt x="6366" y="1"/>
                    <a:pt x="6266" y="26"/>
                    <a:pt x="6191" y="101"/>
                  </a:cubicBezTo>
                  <a:cubicBezTo>
                    <a:pt x="6116" y="176"/>
                    <a:pt x="6065" y="276"/>
                    <a:pt x="6065" y="402"/>
                  </a:cubicBezTo>
                  <a:lnTo>
                    <a:pt x="6065" y="1254"/>
                  </a:lnTo>
                  <a:lnTo>
                    <a:pt x="5238" y="477"/>
                  </a:lnTo>
                  <a:cubicBezTo>
                    <a:pt x="5013" y="652"/>
                    <a:pt x="4787" y="828"/>
                    <a:pt x="4562" y="1003"/>
                  </a:cubicBezTo>
                  <a:lnTo>
                    <a:pt x="6065" y="2432"/>
                  </a:lnTo>
                  <a:lnTo>
                    <a:pt x="6065" y="6567"/>
                  </a:lnTo>
                  <a:cubicBezTo>
                    <a:pt x="5965" y="6592"/>
                    <a:pt x="5865" y="6642"/>
                    <a:pt x="5765" y="6692"/>
                  </a:cubicBezTo>
                  <a:lnTo>
                    <a:pt x="2857" y="3785"/>
                  </a:lnTo>
                  <a:lnTo>
                    <a:pt x="2857" y="2758"/>
                  </a:lnTo>
                  <a:cubicBezTo>
                    <a:pt x="2431" y="3284"/>
                    <a:pt x="2030" y="3860"/>
                    <a:pt x="1679" y="4487"/>
                  </a:cubicBezTo>
                  <a:lnTo>
                    <a:pt x="2331" y="4462"/>
                  </a:lnTo>
                  <a:lnTo>
                    <a:pt x="5163" y="7294"/>
                  </a:lnTo>
                  <a:cubicBezTo>
                    <a:pt x="5138" y="7394"/>
                    <a:pt x="5088" y="7494"/>
                    <a:pt x="5063" y="7595"/>
                  </a:cubicBezTo>
                  <a:lnTo>
                    <a:pt x="953" y="7595"/>
                  </a:lnTo>
                  <a:lnTo>
                    <a:pt x="526" y="7169"/>
                  </a:lnTo>
                  <a:cubicBezTo>
                    <a:pt x="326" y="7820"/>
                    <a:pt x="201" y="8522"/>
                    <a:pt x="100" y="9224"/>
                  </a:cubicBezTo>
                  <a:lnTo>
                    <a:pt x="852" y="8422"/>
                  </a:lnTo>
                  <a:lnTo>
                    <a:pt x="5088" y="8422"/>
                  </a:lnTo>
                  <a:cubicBezTo>
                    <a:pt x="5113" y="8522"/>
                    <a:pt x="5138" y="8597"/>
                    <a:pt x="5188" y="8698"/>
                  </a:cubicBezTo>
                  <a:lnTo>
                    <a:pt x="2306" y="11580"/>
                  </a:lnTo>
                  <a:lnTo>
                    <a:pt x="50" y="11555"/>
                  </a:lnTo>
                  <a:lnTo>
                    <a:pt x="0" y="11555"/>
                  </a:lnTo>
                  <a:cubicBezTo>
                    <a:pt x="25" y="11855"/>
                    <a:pt x="50" y="12131"/>
                    <a:pt x="75" y="12407"/>
                  </a:cubicBezTo>
                  <a:lnTo>
                    <a:pt x="1479" y="12407"/>
                  </a:lnTo>
                  <a:lnTo>
                    <a:pt x="852" y="13033"/>
                  </a:lnTo>
                  <a:cubicBezTo>
                    <a:pt x="777" y="13134"/>
                    <a:pt x="727" y="13234"/>
                    <a:pt x="727" y="13359"/>
                  </a:cubicBezTo>
                  <a:cubicBezTo>
                    <a:pt x="727" y="13459"/>
                    <a:pt x="777" y="13560"/>
                    <a:pt x="852" y="13635"/>
                  </a:cubicBezTo>
                  <a:cubicBezTo>
                    <a:pt x="928" y="13710"/>
                    <a:pt x="1028" y="13735"/>
                    <a:pt x="1128" y="13760"/>
                  </a:cubicBezTo>
                  <a:cubicBezTo>
                    <a:pt x="1253" y="13760"/>
                    <a:pt x="1354" y="13710"/>
                    <a:pt x="1454" y="13635"/>
                  </a:cubicBezTo>
                  <a:lnTo>
                    <a:pt x="1980" y="13109"/>
                  </a:lnTo>
                  <a:lnTo>
                    <a:pt x="2005" y="14412"/>
                  </a:lnTo>
                  <a:cubicBezTo>
                    <a:pt x="2005" y="14662"/>
                    <a:pt x="2206" y="14838"/>
                    <a:pt x="2456" y="14838"/>
                  </a:cubicBezTo>
                  <a:cubicBezTo>
                    <a:pt x="2682" y="14838"/>
                    <a:pt x="2857" y="14637"/>
                    <a:pt x="2857" y="14412"/>
                  </a:cubicBezTo>
                  <a:lnTo>
                    <a:pt x="2807" y="12281"/>
                  </a:lnTo>
                  <a:lnTo>
                    <a:pt x="5790" y="9274"/>
                  </a:lnTo>
                  <a:cubicBezTo>
                    <a:pt x="5890" y="9324"/>
                    <a:pt x="5965" y="9349"/>
                    <a:pt x="6065" y="9374"/>
                  </a:cubicBezTo>
                  <a:lnTo>
                    <a:pt x="6065" y="13484"/>
                  </a:lnTo>
                  <a:lnTo>
                    <a:pt x="4461" y="15038"/>
                  </a:lnTo>
                  <a:cubicBezTo>
                    <a:pt x="4286" y="15214"/>
                    <a:pt x="4286" y="15464"/>
                    <a:pt x="4461" y="15640"/>
                  </a:cubicBezTo>
                  <a:cubicBezTo>
                    <a:pt x="4537" y="15728"/>
                    <a:pt x="4643" y="15771"/>
                    <a:pt x="4750" y="15771"/>
                  </a:cubicBezTo>
                  <a:cubicBezTo>
                    <a:pt x="4856" y="15771"/>
                    <a:pt x="4963" y="15728"/>
                    <a:pt x="5038" y="15640"/>
                  </a:cubicBezTo>
                  <a:lnTo>
                    <a:pt x="6065" y="14662"/>
                  </a:lnTo>
                  <a:lnTo>
                    <a:pt x="6065" y="15540"/>
                  </a:lnTo>
                  <a:cubicBezTo>
                    <a:pt x="6065" y="15765"/>
                    <a:pt x="6241" y="15941"/>
                    <a:pt x="6466" y="15941"/>
                  </a:cubicBezTo>
                  <a:cubicBezTo>
                    <a:pt x="6592" y="15941"/>
                    <a:pt x="6692" y="15916"/>
                    <a:pt x="6767" y="15840"/>
                  </a:cubicBezTo>
                  <a:cubicBezTo>
                    <a:pt x="6842" y="15765"/>
                    <a:pt x="6892" y="15665"/>
                    <a:pt x="6892" y="15540"/>
                  </a:cubicBezTo>
                  <a:lnTo>
                    <a:pt x="6892" y="14763"/>
                  </a:lnTo>
                  <a:lnTo>
                    <a:pt x="7870" y="15690"/>
                  </a:lnTo>
                  <a:cubicBezTo>
                    <a:pt x="7954" y="15762"/>
                    <a:pt x="8056" y="15800"/>
                    <a:pt x="8158" y="15800"/>
                  </a:cubicBezTo>
                  <a:cubicBezTo>
                    <a:pt x="8269" y="15800"/>
                    <a:pt x="8380" y="15756"/>
                    <a:pt x="8471" y="15665"/>
                  </a:cubicBezTo>
                  <a:cubicBezTo>
                    <a:pt x="8622" y="15490"/>
                    <a:pt x="8622" y="15239"/>
                    <a:pt x="8446" y="15089"/>
                  </a:cubicBezTo>
                  <a:lnTo>
                    <a:pt x="6892" y="13610"/>
                  </a:lnTo>
                  <a:lnTo>
                    <a:pt x="6892" y="9374"/>
                  </a:lnTo>
                  <a:cubicBezTo>
                    <a:pt x="6993" y="9349"/>
                    <a:pt x="7068" y="9324"/>
                    <a:pt x="7168" y="9274"/>
                  </a:cubicBezTo>
                  <a:lnTo>
                    <a:pt x="10151" y="12256"/>
                  </a:lnTo>
                  <a:lnTo>
                    <a:pt x="10126" y="14387"/>
                  </a:lnTo>
                  <a:cubicBezTo>
                    <a:pt x="10126" y="14612"/>
                    <a:pt x="10301" y="14813"/>
                    <a:pt x="10552" y="14813"/>
                  </a:cubicBezTo>
                  <a:cubicBezTo>
                    <a:pt x="10777" y="14813"/>
                    <a:pt x="10978" y="14637"/>
                    <a:pt x="10978" y="14387"/>
                  </a:cubicBezTo>
                  <a:lnTo>
                    <a:pt x="10978" y="13109"/>
                  </a:lnTo>
                  <a:lnTo>
                    <a:pt x="11504" y="13635"/>
                  </a:lnTo>
                  <a:cubicBezTo>
                    <a:pt x="11604" y="13710"/>
                    <a:pt x="11705" y="13760"/>
                    <a:pt x="11830" y="13760"/>
                  </a:cubicBezTo>
                  <a:cubicBezTo>
                    <a:pt x="11930" y="13735"/>
                    <a:pt x="12030" y="13710"/>
                    <a:pt x="12106" y="13635"/>
                  </a:cubicBezTo>
                  <a:cubicBezTo>
                    <a:pt x="12181" y="13560"/>
                    <a:pt x="12231" y="13459"/>
                    <a:pt x="12231" y="13359"/>
                  </a:cubicBezTo>
                  <a:cubicBezTo>
                    <a:pt x="12231" y="13234"/>
                    <a:pt x="12181" y="13134"/>
                    <a:pt x="12106" y="13033"/>
                  </a:cubicBezTo>
                  <a:lnTo>
                    <a:pt x="11529" y="12457"/>
                  </a:lnTo>
                  <a:lnTo>
                    <a:pt x="12983" y="12432"/>
                  </a:lnTo>
                  <a:cubicBezTo>
                    <a:pt x="13133" y="12432"/>
                    <a:pt x="13283" y="12332"/>
                    <a:pt x="13359" y="12206"/>
                  </a:cubicBezTo>
                  <a:cubicBezTo>
                    <a:pt x="13409" y="12081"/>
                    <a:pt x="13409" y="11906"/>
                    <a:pt x="13334" y="11780"/>
                  </a:cubicBezTo>
                  <a:cubicBezTo>
                    <a:pt x="13258" y="11655"/>
                    <a:pt x="13133" y="11580"/>
                    <a:pt x="12983" y="11580"/>
                  </a:cubicBezTo>
                  <a:lnTo>
                    <a:pt x="10702" y="11655"/>
                  </a:lnTo>
                  <a:lnTo>
                    <a:pt x="7770" y="8698"/>
                  </a:lnTo>
                  <a:cubicBezTo>
                    <a:pt x="7795" y="8597"/>
                    <a:pt x="7845" y="8522"/>
                    <a:pt x="7870" y="8422"/>
                  </a:cubicBezTo>
                  <a:lnTo>
                    <a:pt x="12206" y="8422"/>
                  </a:lnTo>
                  <a:cubicBezTo>
                    <a:pt x="12682" y="8898"/>
                    <a:pt x="13133" y="9399"/>
                    <a:pt x="13609" y="9875"/>
                  </a:cubicBezTo>
                  <a:cubicBezTo>
                    <a:pt x="13697" y="9951"/>
                    <a:pt x="13804" y="9988"/>
                    <a:pt x="13910" y="9988"/>
                  </a:cubicBezTo>
                  <a:cubicBezTo>
                    <a:pt x="14017" y="9988"/>
                    <a:pt x="14123" y="9951"/>
                    <a:pt x="14211" y="9875"/>
                  </a:cubicBezTo>
                  <a:cubicBezTo>
                    <a:pt x="14386" y="9700"/>
                    <a:pt x="14386" y="9449"/>
                    <a:pt x="14211" y="9274"/>
                  </a:cubicBezTo>
                  <a:lnTo>
                    <a:pt x="13384" y="8422"/>
                  </a:lnTo>
                  <a:lnTo>
                    <a:pt x="14060" y="8422"/>
                  </a:lnTo>
                  <a:cubicBezTo>
                    <a:pt x="14311" y="8422"/>
                    <a:pt x="14486" y="8246"/>
                    <a:pt x="14486" y="7996"/>
                  </a:cubicBezTo>
                  <a:cubicBezTo>
                    <a:pt x="14486" y="7770"/>
                    <a:pt x="14311" y="7595"/>
                    <a:pt x="14060" y="7595"/>
                  </a:cubicBezTo>
                  <a:lnTo>
                    <a:pt x="13183" y="7595"/>
                  </a:lnTo>
                  <a:lnTo>
                    <a:pt x="14261" y="6442"/>
                  </a:lnTo>
                  <a:cubicBezTo>
                    <a:pt x="14411" y="6291"/>
                    <a:pt x="14411" y="6016"/>
                    <a:pt x="14236" y="5865"/>
                  </a:cubicBezTo>
                  <a:cubicBezTo>
                    <a:pt x="14148" y="5778"/>
                    <a:pt x="14042" y="5734"/>
                    <a:pt x="13938" y="5734"/>
                  </a:cubicBezTo>
                  <a:cubicBezTo>
                    <a:pt x="13835" y="5734"/>
                    <a:pt x="13735" y="5778"/>
                    <a:pt x="13659" y="5865"/>
                  </a:cubicBezTo>
                  <a:lnTo>
                    <a:pt x="12030" y="7595"/>
                  </a:lnTo>
                  <a:lnTo>
                    <a:pt x="7895" y="7595"/>
                  </a:lnTo>
                  <a:cubicBezTo>
                    <a:pt x="7870" y="7494"/>
                    <a:pt x="7820" y="7394"/>
                    <a:pt x="7795" y="7294"/>
                  </a:cubicBezTo>
                  <a:lnTo>
                    <a:pt x="10727" y="4362"/>
                  </a:lnTo>
                  <a:lnTo>
                    <a:pt x="12807" y="4387"/>
                  </a:lnTo>
                  <a:cubicBezTo>
                    <a:pt x="12958" y="4387"/>
                    <a:pt x="13083" y="4312"/>
                    <a:pt x="13158" y="4186"/>
                  </a:cubicBezTo>
                  <a:cubicBezTo>
                    <a:pt x="13233" y="4061"/>
                    <a:pt x="13233" y="3885"/>
                    <a:pt x="13183" y="3735"/>
                  </a:cubicBezTo>
                  <a:cubicBezTo>
                    <a:pt x="13108" y="3610"/>
                    <a:pt x="12958" y="3535"/>
                    <a:pt x="12807" y="3535"/>
                  </a:cubicBezTo>
                  <a:lnTo>
                    <a:pt x="11554" y="3535"/>
                  </a:lnTo>
                  <a:lnTo>
                    <a:pt x="12131" y="2933"/>
                  </a:lnTo>
                  <a:cubicBezTo>
                    <a:pt x="12256" y="2833"/>
                    <a:pt x="12281" y="2682"/>
                    <a:pt x="12256" y="2532"/>
                  </a:cubicBezTo>
                  <a:cubicBezTo>
                    <a:pt x="12206" y="2382"/>
                    <a:pt x="12106" y="2256"/>
                    <a:pt x="11955" y="2231"/>
                  </a:cubicBezTo>
                  <a:cubicBezTo>
                    <a:pt x="11915" y="2218"/>
                    <a:pt x="11875" y="2212"/>
                    <a:pt x="11835" y="2212"/>
                  </a:cubicBezTo>
                  <a:cubicBezTo>
                    <a:pt x="11728" y="2212"/>
                    <a:pt x="11628" y="2258"/>
                    <a:pt x="11554" y="2332"/>
                  </a:cubicBezTo>
                  <a:lnTo>
                    <a:pt x="10877" y="3008"/>
                  </a:lnTo>
                  <a:lnTo>
                    <a:pt x="10852" y="1504"/>
                  </a:lnTo>
                  <a:cubicBezTo>
                    <a:pt x="10852" y="1279"/>
                    <a:pt x="10652" y="1103"/>
                    <a:pt x="10401" y="1103"/>
                  </a:cubicBezTo>
                  <a:cubicBezTo>
                    <a:pt x="10176" y="1103"/>
                    <a:pt x="10000" y="1304"/>
                    <a:pt x="10000" y="1530"/>
                  </a:cubicBezTo>
                  <a:lnTo>
                    <a:pt x="10050" y="3835"/>
                  </a:lnTo>
                  <a:lnTo>
                    <a:pt x="7193" y="6692"/>
                  </a:lnTo>
                  <a:cubicBezTo>
                    <a:pt x="7093" y="6642"/>
                    <a:pt x="6993" y="6592"/>
                    <a:pt x="6892" y="6567"/>
                  </a:cubicBezTo>
                  <a:lnTo>
                    <a:pt x="6892" y="2432"/>
                  </a:lnTo>
                  <a:lnTo>
                    <a:pt x="8421" y="928"/>
                  </a:lnTo>
                  <a:cubicBezTo>
                    <a:pt x="8597" y="753"/>
                    <a:pt x="8597" y="502"/>
                    <a:pt x="8446" y="327"/>
                  </a:cubicBezTo>
                  <a:cubicBezTo>
                    <a:pt x="8359" y="239"/>
                    <a:pt x="8252" y="195"/>
                    <a:pt x="8146" y="195"/>
                  </a:cubicBezTo>
                  <a:cubicBezTo>
                    <a:pt x="8039" y="195"/>
                    <a:pt x="7933" y="239"/>
                    <a:pt x="7845" y="327"/>
                  </a:cubicBezTo>
                  <a:lnTo>
                    <a:pt x="6892" y="1229"/>
                  </a:lnTo>
                  <a:lnTo>
                    <a:pt x="6892" y="402"/>
                  </a:lnTo>
                  <a:cubicBezTo>
                    <a:pt x="6892" y="176"/>
                    <a:pt x="6717" y="1"/>
                    <a:pt x="6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512;p65"/>
            <p:cNvSpPr/>
            <p:nvPr/>
          </p:nvSpPr>
          <p:spPr>
            <a:xfrm>
              <a:off x="6506596" y="3299418"/>
              <a:ext cx="13638" cy="13200"/>
            </a:xfrm>
            <a:custGeom>
              <a:avLst/>
              <a:gdLst/>
              <a:ahLst/>
              <a:cxnLst/>
              <a:rect l="l" t="t" r="r" b="b"/>
              <a:pathLst>
                <a:path w="778" h="753" extrusionOk="0">
                  <a:moveTo>
                    <a:pt x="401" y="1"/>
                  </a:moveTo>
                  <a:cubicBezTo>
                    <a:pt x="176" y="1"/>
                    <a:pt x="0" y="176"/>
                    <a:pt x="0" y="377"/>
                  </a:cubicBezTo>
                  <a:cubicBezTo>
                    <a:pt x="0" y="602"/>
                    <a:pt x="176" y="753"/>
                    <a:pt x="401" y="753"/>
                  </a:cubicBezTo>
                  <a:cubicBezTo>
                    <a:pt x="602" y="753"/>
                    <a:pt x="777" y="602"/>
                    <a:pt x="777" y="377"/>
                  </a:cubicBezTo>
                  <a:cubicBezTo>
                    <a:pt x="777" y="176"/>
                    <a:pt x="60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2425297"/>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445162" y="1819204"/>
            <a:ext cx="7697155" cy="265189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815033" y="704308"/>
            <a:ext cx="7704000" cy="572700"/>
          </a:xfrm>
          <a:prstGeom prst="rect">
            <a:avLst/>
          </a:prstGeom>
        </p:spPr>
        <p:txBody>
          <a:bodyPr spcFirstLastPara="1" wrap="square" lIns="0" tIns="0" rIns="0" bIns="0" anchor="ctr" anchorCtr="0">
            <a:noAutofit/>
          </a:bodyPr>
          <a:lstStyle/>
          <a:p>
            <a:pPr lvl="0"/>
            <a:r>
              <a:rPr lang="fr-FR" dirty="0" smtClean="0"/>
              <a:t>La zone B/371 en un clin d’</a:t>
            </a:r>
            <a:r>
              <a:rPr lang="fr-FR" dirty="0" err="1" smtClean="0"/>
              <a:t>oeil</a:t>
            </a:r>
            <a:endParaRPr dirty="0"/>
          </a:p>
        </p:txBody>
      </p:sp>
      <p:sp>
        <p:nvSpPr>
          <p:cNvPr id="3803" name="Google Shape;3803;p33"/>
          <p:cNvSpPr txBox="1">
            <a:spLocks noGrp="1"/>
          </p:cNvSpPr>
          <p:nvPr>
            <p:ph type="body" idx="1"/>
          </p:nvPr>
        </p:nvSpPr>
        <p:spPr>
          <a:xfrm>
            <a:off x="871992" y="1858381"/>
            <a:ext cx="7210351" cy="2503141"/>
          </a:xfrm>
          <a:prstGeom prst="rect">
            <a:avLst/>
          </a:prstGeom>
        </p:spPr>
        <p:txBody>
          <a:bodyPr spcFirstLastPara="1" wrap="square" lIns="0" tIns="0" rIns="0" bIns="0" anchor="ctr" anchorCtr="0">
            <a:noAutofit/>
          </a:bodyPr>
          <a:lstStyle/>
          <a:p>
            <a:pPr marL="0" lvl="0" indent="0">
              <a:spcBef>
                <a:spcPct val="20000"/>
              </a:spcBef>
              <a:buClrTx/>
              <a:buSzTx/>
              <a:buNone/>
              <a:defRPr/>
            </a:pPr>
            <a:endParaRPr lang="fr-FR" sz="1400" kern="1200" dirty="0" smtClean="0">
              <a:solidFill>
                <a:sysClr val="windowText" lastClr="000000"/>
              </a:solidFill>
              <a:latin typeface="Calibri"/>
            </a:endParaRPr>
          </a:p>
          <a:p>
            <a:pPr marL="0" lvl="0" indent="0">
              <a:spcBef>
                <a:spcPct val="20000"/>
              </a:spcBef>
              <a:buClrTx/>
              <a:buSzTx/>
              <a:buNone/>
              <a:defRPr/>
            </a:pPr>
            <a:r>
              <a:rPr lang="fr-FR" sz="1600" kern="1200" dirty="0">
                <a:solidFill>
                  <a:sysClr val="windowText" lastClr="000000"/>
                </a:solidFill>
                <a:latin typeface="Calibri"/>
              </a:rPr>
              <a:t>Zone </a:t>
            </a:r>
            <a:r>
              <a:rPr lang="fr-FR" sz="1600" kern="1200" dirty="0" smtClean="0">
                <a:solidFill>
                  <a:sysClr val="windowText" lastClr="000000"/>
                </a:solidFill>
                <a:latin typeface="Calibri"/>
              </a:rPr>
              <a:t>définie </a:t>
            </a:r>
            <a:r>
              <a:rPr lang="fr-FR" sz="1600" kern="1200" dirty="0">
                <a:solidFill>
                  <a:sysClr val="windowText" lastClr="000000"/>
                </a:solidFill>
                <a:latin typeface="Calibri"/>
              </a:rPr>
              <a:t>dans le format </a:t>
            </a:r>
            <a:r>
              <a:rPr lang="fr-FR" sz="1600" kern="1200" dirty="0" err="1">
                <a:solidFill>
                  <a:sysClr val="windowText" lastClr="000000"/>
                </a:solidFill>
                <a:latin typeface="Calibri"/>
              </a:rPr>
              <a:t>Unimarc</a:t>
            </a:r>
            <a:r>
              <a:rPr lang="fr-FR" sz="1600" kern="1200" dirty="0">
                <a:solidFill>
                  <a:sysClr val="windowText" lastClr="000000"/>
                </a:solidFill>
                <a:latin typeface="Calibri"/>
              </a:rPr>
              <a:t> </a:t>
            </a:r>
            <a:r>
              <a:rPr lang="fr-FR" sz="1600" kern="1200" dirty="0" smtClean="0">
                <a:solidFill>
                  <a:sysClr val="windowText" lastClr="000000"/>
                </a:solidFill>
                <a:latin typeface="Calibri"/>
              </a:rPr>
              <a:t>standard depuis 2012. </a:t>
            </a:r>
          </a:p>
          <a:p>
            <a:pPr marL="0" lvl="0" indent="0">
              <a:spcBef>
                <a:spcPct val="20000"/>
              </a:spcBef>
              <a:buClrTx/>
              <a:buSzTx/>
              <a:buNone/>
              <a:defRPr/>
            </a:pPr>
            <a:endParaRPr lang="fr-FR" sz="1400" kern="1200" dirty="0" smtClean="0">
              <a:solidFill>
                <a:sysClr val="windowText" lastClr="000000"/>
              </a:solidFill>
              <a:latin typeface="Calibri"/>
            </a:endParaRPr>
          </a:p>
          <a:p>
            <a:pPr marL="0" lvl="0" indent="0">
              <a:spcBef>
                <a:spcPct val="20000"/>
              </a:spcBef>
              <a:buClrTx/>
              <a:buSzTx/>
              <a:buNone/>
              <a:defRPr/>
            </a:pPr>
            <a:r>
              <a:rPr lang="fr-FR" sz="1600" b="1" kern="1200" dirty="0" smtClean="0">
                <a:solidFill>
                  <a:sysClr val="windowText" lastClr="000000"/>
                </a:solidFill>
                <a:latin typeface="Calibri"/>
              </a:rPr>
              <a:t>4 sous-zones </a:t>
            </a:r>
            <a:r>
              <a:rPr lang="fr-FR" sz="1400" kern="1200" dirty="0" smtClean="0">
                <a:solidFill>
                  <a:sysClr val="windowText" lastClr="000000"/>
                </a:solidFill>
                <a:latin typeface="Calibri"/>
              </a:rPr>
              <a:t>sont disponibles selon les besoins : </a:t>
            </a:r>
          </a:p>
          <a:p>
            <a:pPr marL="0" indent="0">
              <a:spcBef>
                <a:spcPct val="20000"/>
              </a:spcBef>
              <a:buClrTx/>
              <a:buSzTx/>
              <a:buNone/>
              <a:defRPr/>
            </a:pPr>
            <a:r>
              <a:rPr lang="fr-FR" sz="1400" b="1" kern="1200" dirty="0" smtClean="0">
                <a:solidFill>
                  <a:srgbClr val="FF0000"/>
                </a:solidFill>
                <a:latin typeface="Calibri"/>
              </a:rPr>
              <a:t>$a</a:t>
            </a:r>
            <a:r>
              <a:rPr lang="fr-FR" sz="1400" b="1" kern="1200" dirty="0" smtClean="0">
                <a:solidFill>
                  <a:sysClr val="windowText" lastClr="000000"/>
                </a:solidFill>
                <a:latin typeface="Calibri"/>
              </a:rPr>
              <a:t> </a:t>
            </a:r>
            <a:r>
              <a:rPr lang="fr-FR" sz="1400" kern="1200" dirty="0">
                <a:solidFill>
                  <a:sysClr val="windowText" lastClr="000000"/>
                </a:solidFill>
                <a:latin typeface="Calibri"/>
              </a:rPr>
              <a:t>: </a:t>
            </a:r>
            <a:r>
              <a:rPr lang="fr-FR" sz="1400" kern="1200" dirty="0" smtClean="0">
                <a:solidFill>
                  <a:sysClr val="windowText" lastClr="000000"/>
                </a:solidFill>
                <a:latin typeface="Calibri"/>
              </a:rPr>
              <a:t>Conditions d’accès / d’utilisation / de reproduction =&gt; </a:t>
            </a:r>
            <a:r>
              <a:rPr lang="fr-FR" sz="1400" b="1" kern="1200" dirty="0" smtClean="0">
                <a:solidFill>
                  <a:srgbClr val="FF0000"/>
                </a:solidFill>
                <a:latin typeface="Calibri"/>
              </a:rPr>
              <a:t>obligatoire</a:t>
            </a:r>
            <a:r>
              <a:rPr lang="fr-FR" sz="1400" b="1" kern="1200" dirty="0" smtClean="0">
                <a:solidFill>
                  <a:schemeClr val="accent6">
                    <a:lumMod val="10000"/>
                  </a:schemeClr>
                </a:solidFill>
                <a:latin typeface="Calibri"/>
              </a:rPr>
              <a:t>, </a:t>
            </a:r>
            <a:r>
              <a:rPr lang="fr-FR" sz="1400" b="1" kern="1200" dirty="0">
                <a:solidFill>
                  <a:srgbClr val="FF0000"/>
                </a:solidFill>
                <a:latin typeface="Calibri"/>
              </a:rPr>
              <a:t>non répétable</a:t>
            </a:r>
          </a:p>
          <a:p>
            <a:pPr marL="0" lvl="0" indent="0">
              <a:spcBef>
                <a:spcPct val="20000"/>
              </a:spcBef>
              <a:buClrTx/>
              <a:buSzTx/>
              <a:buNone/>
              <a:defRPr/>
            </a:pPr>
            <a:r>
              <a:rPr lang="fr-FR" sz="1400" b="1" kern="1200" dirty="0" smtClean="0">
                <a:solidFill>
                  <a:srgbClr val="FF0000"/>
                </a:solidFill>
                <a:latin typeface="Calibri"/>
              </a:rPr>
              <a:t>$c </a:t>
            </a:r>
            <a:r>
              <a:rPr lang="fr-FR" sz="1400" kern="1200" dirty="0">
                <a:solidFill>
                  <a:sysClr val="windowText" lastClr="000000"/>
                </a:solidFill>
                <a:latin typeface="Calibri"/>
              </a:rPr>
              <a:t>: </a:t>
            </a:r>
            <a:r>
              <a:rPr lang="fr-FR" sz="1400" kern="1200" dirty="0" smtClean="0">
                <a:solidFill>
                  <a:sysClr val="windowText" lastClr="000000"/>
                </a:solidFill>
                <a:latin typeface="Calibri"/>
              </a:rPr>
              <a:t>La source des conditions présentes en </a:t>
            </a:r>
            <a:r>
              <a:rPr lang="fr-FR" sz="1400" b="1" kern="1200" dirty="0" smtClean="0">
                <a:solidFill>
                  <a:sysClr val="windowText" lastClr="000000"/>
                </a:solidFill>
                <a:latin typeface="Calibri"/>
              </a:rPr>
              <a:t>$a</a:t>
            </a:r>
            <a:r>
              <a:rPr lang="fr-FR" sz="1400" kern="1200" dirty="0" smtClean="0">
                <a:solidFill>
                  <a:sysClr val="windowText" lastClr="000000"/>
                </a:solidFill>
                <a:latin typeface="Calibri"/>
              </a:rPr>
              <a:t> =&gt; </a:t>
            </a:r>
            <a:r>
              <a:rPr lang="fr-FR" sz="1400" b="1" kern="1200" dirty="0" smtClean="0">
                <a:solidFill>
                  <a:schemeClr val="accent6">
                    <a:lumMod val="10000"/>
                  </a:schemeClr>
                </a:solidFill>
                <a:latin typeface="Calibri"/>
              </a:rPr>
              <a:t>facultatif,</a:t>
            </a:r>
            <a:r>
              <a:rPr lang="fr-FR" sz="1400" b="1" kern="1200" dirty="0" smtClean="0">
                <a:solidFill>
                  <a:srgbClr val="FF0000"/>
                </a:solidFill>
                <a:latin typeface="Calibri"/>
              </a:rPr>
              <a:t> non répétable</a:t>
            </a:r>
          </a:p>
          <a:p>
            <a:pPr marL="0" indent="0">
              <a:spcBef>
                <a:spcPct val="20000"/>
              </a:spcBef>
              <a:buClrTx/>
              <a:buSzTx/>
              <a:buNone/>
              <a:defRPr/>
            </a:pPr>
            <a:r>
              <a:rPr lang="fr-FR" sz="1400" b="1" kern="1200" dirty="0" smtClean="0">
                <a:solidFill>
                  <a:srgbClr val="FF0000"/>
                </a:solidFill>
                <a:latin typeface="Calibri"/>
              </a:rPr>
              <a:t>$d </a:t>
            </a:r>
            <a:r>
              <a:rPr lang="fr-FR" sz="1400" kern="1200" dirty="0" smtClean="0">
                <a:solidFill>
                  <a:sysClr val="windowText" lastClr="000000"/>
                </a:solidFill>
                <a:latin typeface="Calibri"/>
              </a:rPr>
              <a:t>: Utilisateurs non concernés par la restriction présente en </a:t>
            </a:r>
            <a:r>
              <a:rPr lang="fr-FR" sz="1400" b="1" kern="1200" dirty="0" smtClean="0">
                <a:solidFill>
                  <a:sysClr val="windowText" lastClr="000000"/>
                </a:solidFill>
                <a:latin typeface="Calibri"/>
              </a:rPr>
              <a:t>$a</a:t>
            </a:r>
            <a:r>
              <a:rPr lang="fr-FR" sz="1400" kern="1200" dirty="0" smtClean="0">
                <a:solidFill>
                  <a:sysClr val="windowText" lastClr="000000"/>
                </a:solidFill>
                <a:latin typeface="Calibri"/>
              </a:rPr>
              <a:t> =&gt; </a:t>
            </a:r>
            <a:r>
              <a:rPr lang="fr-FR" sz="1400" b="1" kern="1200" dirty="0" smtClean="0">
                <a:solidFill>
                  <a:schemeClr val="accent6">
                    <a:lumMod val="10000"/>
                  </a:schemeClr>
                </a:solidFill>
                <a:latin typeface="Calibri"/>
              </a:rPr>
              <a:t>facultatif, </a:t>
            </a:r>
            <a:r>
              <a:rPr lang="fr-FR" sz="1400" b="1" kern="1200" dirty="0" smtClean="0">
                <a:solidFill>
                  <a:srgbClr val="FF0000"/>
                </a:solidFill>
                <a:latin typeface="Calibri"/>
              </a:rPr>
              <a:t>non répétable</a:t>
            </a:r>
            <a:endParaRPr lang="fr-FR" sz="1400" kern="1200" dirty="0" smtClean="0">
              <a:solidFill>
                <a:sysClr val="windowText" lastClr="000000"/>
              </a:solidFill>
              <a:latin typeface="Calibri"/>
            </a:endParaRPr>
          </a:p>
          <a:p>
            <a:pPr marL="0" indent="0">
              <a:spcBef>
                <a:spcPct val="20000"/>
              </a:spcBef>
              <a:buClrTx/>
              <a:buSzTx/>
              <a:buNone/>
              <a:defRPr/>
            </a:pPr>
            <a:r>
              <a:rPr lang="fr-FR" sz="1400" b="1" kern="1200" dirty="0" smtClean="0">
                <a:solidFill>
                  <a:srgbClr val="FF0000"/>
                </a:solidFill>
                <a:latin typeface="Calibri"/>
              </a:rPr>
              <a:t>$</a:t>
            </a:r>
            <a:r>
              <a:rPr lang="fr-FR" sz="1400" b="1" kern="1200" dirty="0">
                <a:solidFill>
                  <a:srgbClr val="FF0000"/>
                </a:solidFill>
                <a:latin typeface="Calibri"/>
              </a:rPr>
              <a:t>8</a:t>
            </a:r>
            <a:r>
              <a:rPr lang="fr-FR" sz="1400" b="1" kern="1200" dirty="0" smtClean="0">
                <a:solidFill>
                  <a:srgbClr val="FF0000"/>
                </a:solidFill>
                <a:latin typeface="Calibri"/>
              </a:rPr>
              <a:t> </a:t>
            </a:r>
            <a:r>
              <a:rPr lang="fr-FR" sz="1400" kern="1200" dirty="0" smtClean="0">
                <a:solidFill>
                  <a:sysClr val="windowText" lastClr="000000"/>
                </a:solidFill>
                <a:latin typeface="Calibri"/>
              </a:rPr>
              <a:t>: Partie de la ressource décrite à laquelle s’applique la zone =&gt; </a:t>
            </a:r>
            <a:r>
              <a:rPr lang="fr-FR" sz="1400" b="1" kern="1200" dirty="0">
                <a:solidFill>
                  <a:schemeClr val="accent6">
                    <a:lumMod val="10000"/>
                  </a:schemeClr>
                </a:solidFill>
                <a:latin typeface="Calibri"/>
              </a:rPr>
              <a:t>facultatif, </a:t>
            </a:r>
            <a:r>
              <a:rPr lang="fr-FR" sz="1400" b="1" kern="1200" dirty="0">
                <a:solidFill>
                  <a:srgbClr val="FF0000"/>
                </a:solidFill>
                <a:latin typeface="Calibri"/>
              </a:rPr>
              <a:t>non </a:t>
            </a:r>
            <a:r>
              <a:rPr lang="fr-FR" sz="1400" b="1" kern="1200" dirty="0" smtClean="0">
                <a:solidFill>
                  <a:srgbClr val="FF0000"/>
                </a:solidFill>
                <a:latin typeface="Calibri"/>
              </a:rPr>
              <a:t>répétable</a:t>
            </a:r>
            <a:endParaRPr lang="fr-FR" sz="1400" kern="1200" dirty="0" smtClean="0">
              <a:solidFill>
                <a:sysClr val="windowText" lastClr="000000"/>
              </a:solidFill>
              <a:latin typeface="Calibri"/>
            </a:endParaRPr>
          </a:p>
          <a:p>
            <a:pPr marL="0" indent="0">
              <a:spcBef>
                <a:spcPct val="20000"/>
              </a:spcBef>
              <a:buClrTx/>
              <a:buSzTx/>
              <a:buNone/>
              <a:defRPr/>
            </a:pPr>
            <a:endParaRPr lang="fr-FR" sz="1400" b="1" kern="1200" dirty="0" smtClean="0">
              <a:solidFill>
                <a:srgbClr val="FF0000"/>
              </a:solidFill>
              <a:latin typeface="Calibri"/>
            </a:endParaRPr>
          </a:p>
          <a:p>
            <a:pPr marL="0" indent="0">
              <a:spcBef>
                <a:spcPct val="20000"/>
              </a:spcBef>
              <a:buClrTx/>
              <a:buSzTx/>
              <a:buNone/>
              <a:defRPr/>
            </a:pPr>
            <a:r>
              <a:rPr lang="fr-FR" sz="1400" b="1" kern="1200" dirty="0" smtClean="0">
                <a:solidFill>
                  <a:sysClr val="windowText" lastClr="000000"/>
                </a:solidFill>
                <a:latin typeface="Calibri"/>
              </a:rPr>
              <a:t>Note répétable </a:t>
            </a:r>
            <a:r>
              <a:rPr lang="fr-FR" sz="1400" b="1" kern="1200" dirty="0">
                <a:solidFill>
                  <a:sysClr val="windowText" lastClr="000000"/>
                </a:solidFill>
                <a:latin typeface="Calibri"/>
              </a:rPr>
              <a:t>: </a:t>
            </a:r>
            <a:r>
              <a:rPr lang="fr-FR" sz="1400" b="1" kern="1200" smtClean="0">
                <a:solidFill>
                  <a:sysClr val="windowText" lastClr="000000"/>
                </a:solidFill>
                <a:latin typeface="Calibri"/>
              </a:rPr>
              <a:t>on peut indiquer </a:t>
            </a:r>
            <a:r>
              <a:rPr lang="fr-FR" sz="1400" b="1" kern="1200" dirty="0">
                <a:solidFill>
                  <a:sysClr val="windowText" lastClr="000000"/>
                </a:solidFill>
                <a:latin typeface="Calibri"/>
              </a:rPr>
              <a:t>autant de conditions d’accès et/ou d’utilisation que de besoin. </a:t>
            </a:r>
            <a:endParaRPr lang="fr-FR" sz="1400" kern="1200" dirty="0">
              <a:solidFill>
                <a:sysClr val="windowText" lastClr="000000"/>
              </a:solidFill>
              <a:latin typeface="Calibri"/>
            </a:endParaRPr>
          </a:p>
          <a:p>
            <a:pPr marL="0" indent="0">
              <a:spcBef>
                <a:spcPct val="20000"/>
              </a:spcBef>
              <a:buClrTx/>
              <a:buSzTx/>
              <a:buNone/>
              <a:defRPr/>
            </a:pPr>
            <a:endParaRPr lang="fr-FR" sz="1400" b="1" kern="1200" dirty="0">
              <a:solidFill>
                <a:srgbClr val="FF0000"/>
              </a:solidFill>
              <a:latin typeface="Calibri"/>
            </a:endParaRPr>
          </a:p>
        </p:txBody>
      </p:sp>
      <p:grpSp>
        <p:nvGrpSpPr>
          <p:cNvPr id="170" name="Google Shape;8592;p65"/>
          <p:cNvGrpSpPr/>
          <p:nvPr/>
        </p:nvGrpSpPr>
        <p:grpSpPr>
          <a:xfrm>
            <a:off x="294382" y="59443"/>
            <a:ext cx="510526" cy="1139380"/>
            <a:chOff x="7126965" y="1483591"/>
            <a:chExt cx="510526" cy="1139380"/>
          </a:xfrm>
        </p:grpSpPr>
        <p:sp>
          <p:nvSpPr>
            <p:cNvPr id="171"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8632;p65"/>
          <p:cNvGrpSpPr/>
          <p:nvPr/>
        </p:nvGrpSpPr>
        <p:grpSpPr>
          <a:xfrm>
            <a:off x="7930436" y="94094"/>
            <a:ext cx="972459" cy="674081"/>
            <a:chOff x="5364622" y="1378919"/>
            <a:chExt cx="972459" cy="674081"/>
          </a:xfrm>
        </p:grpSpPr>
        <p:sp>
          <p:nvSpPr>
            <p:cNvPr id="181" name="Google Shape;8633;p65"/>
            <p:cNvSpPr/>
            <p:nvPr/>
          </p:nvSpPr>
          <p:spPr>
            <a:xfrm>
              <a:off x="5529912" y="1697229"/>
              <a:ext cx="141502" cy="53133"/>
            </a:xfrm>
            <a:custGeom>
              <a:avLst/>
              <a:gdLst/>
              <a:ahLst/>
              <a:cxnLst/>
              <a:rect l="l" t="t" r="r" b="b"/>
              <a:pathLst>
                <a:path w="8072" h="3031" extrusionOk="0">
                  <a:moveTo>
                    <a:pt x="5415" y="1"/>
                  </a:moveTo>
                  <a:cubicBezTo>
                    <a:pt x="4183" y="1"/>
                    <a:pt x="2436" y="183"/>
                    <a:pt x="1" y="771"/>
                  </a:cubicBezTo>
                  <a:cubicBezTo>
                    <a:pt x="1" y="771"/>
                    <a:pt x="1206" y="3030"/>
                    <a:pt x="3517" y="3030"/>
                  </a:cubicBezTo>
                  <a:cubicBezTo>
                    <a:pt x="4734" y="3030"/>
                    <a:pt x="6256" y="2405"/>
                    <a:pt x="8071" y="495"/>
                  </a:cubicBezTo>
                  <a:cubicBezTo>
                    <a:pt x="8071" y="495"/>
                    <a:pt x="7441" y="1"/>
                    <a:pt x="541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634;p65"/>
            <p:cNvSpPr/>
            <p:nvPr/>
          </p:nvSpPr>
          <p:spPr>
            <a:xfrm>
              <a:off x="5917869" y="1690901"/>
              <a:ext cx="156420" cy="64388"/>
            </a:xfrm>
            <a:custGeom>
              <a:avLst/>
              <a:gdLst/>
              <a:ahLst/>
              <a:cxnLst/>
              <a:rect l="l" t="t" r="r" b="b"/>
              <a:pathLst>
                <a:path w="8923" h="3673" extrusionOk="0">
                  <a:moveTo>
                    <a:pt x="1140" y="0"/>
                  </a:moveTo>
                  <a:cubicBezTo>
                    <a:pt x="746" y="0"/>
                    <a:pt x="364" y="32"/>
                    <a:pt x="0" y="104"/>
                  </a:cubicBezTo>
                  <a:cubicBezTo>
                    <a:pt x="0" y="104"/>
                    <a:pt x="1666" y="3673"/>
                    <a:pt x="5191" y="3673"/>
                  </a:cubicBezTo>
                  <a:cubicBezTo>
                    <a:pt x="6262" y="3673"/>
                    <a:pt x="7504" y="3343"/>
                    <a:pt x="8923" y="2485"/>
                  </a:cubicBezTo>
                  <a:cubicBezTo>
                    <a:pt x="8923" y="2485"/>
                    <a:pt x="4599" y="0"/>
                    <a:pt x="1140"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635;p65"/>
            <p:cNvSpPr/>
            <p:nvPr/>
          </p:nvSpPr>
          <p:spPr>
            <a:xfrm>
              <a:off x="5364622" y="1448636"/>
              <a:ext cx="972459" cy="328372"/>
            </a:xfrm>
            <a:custGeom>
              <a:avLst/>
              <a:gdLst/>
              <a:ahLst/>
              <a:cxnLst/>
              <a:rect l="l" t="t" r="r" b="b"/>
              <a:pathLst>
                <a:path w="55474" h="18732" extrusionOk="0">
                  <a:moveTo>
                    <a:pt x="52208" y="1"/>
                  </a:moveTo>
                  <a:cubicBezTo>
                    <a:pt x="51909" y="1"/>
                    <a:pt x="51616" y="152"/>
                    <a:pt x="51460" y="516"/>
                  </a:cubicBezTo>
                  <a:cubicBezTo>
                    <a:pt x="50332" y="3122"/>
                    <a:pt x="48753" y="5553"/>
                    <a:pt x="46874" y="7658"/>
                  </a:cubicBezTo>
                  <a:cubicBezTo>
                    <a:pt x="46723" y="7834"/>
                    <a:pt x="46623" y="7909"/>
                    <a:pt x="46473" y="8084"/>
                  </a:cubicBezTo>
                  <a:cubicBezTo>
                    <a:pt x="44944" y="9714"/>
                    <a:pt x="43239" y="11142"/>
                    <a:pt x="41385" y="12370"/>
                  </a:cubicBezTo>
                  <a:cubicBezTo>
                    <a:pt x="40783" y="10917"/>
                    <a:pt x="40909" y="9112"/>
                    <a:pt x="41285" y="7608"/>
                  </a:cubicBezTo>
                  <a:cubicBezTo>
                    <a:pt x="41439" y="6989"/>
                    <a:pt x="40954" y="6631"/>
                    <a:pt x="40454" y="6631"/>
                  </a:cubicBezTo>
                  <a:cubicBezTo>
                    <a:pt x="40064" y="6631"/>
                    <a:pt x="39665" y="6849"/>
                    <a:pt x="39555" y="7333"/>
                  </a:cubicBezTo>
                  <a:cubicBezTo>
                    <a:pt x="39079" y="9237"/>
                    <a:pt x="39054" y="11468"/>
                    <a:pt x="39881" y="13298"/>
                  </a:cubicBezTo>
                  <a:cubicBezTo>
                    <a:pt x="35871" y="15603"/>
                    <a:pt x="31335" y="16907"/>
                    <a:pt x="26723" y="16932"/>
                  </a:cubicBezTo>
                  <a:cubicBezTo>
                    <a:pt x="20934" y="16932"/>
                    <a:pt x="15470" y="14526"/>
                    <a:pt x="11385" y="10641"/>
                  </a:cubicBezTo>
                  <a:cubicBezTo>
                    <a:pt x="11259" y="10491"/>
                    <a:pt x="11184" y="10390"/>
                    <a:pt x="11059" y="10290"/>
                  </a:cubicBezTo>
                  <a:cubicBezTo>
                    <a:pt x="10282" y="9538"/>
                    <a:pt x="9580" y="8736"/>
                    <a:pt x="8929" y="7884"/>
                  </a:cubicBezTo>
                  <a:cubicBezTo>
                    <a:pt x="9505" y="5954"/>
                    <a:pt x="10106" y="4049"/>
                    <a:pt x="10683" y="2120"/>
                  </a:cubicBezTo>
                  <a:cubicBezTo>
                    <a:pt x="10895" y="1434"/>
                    <a:pt x="10288" y="886"/>
                    <a:pt x="9749" y="886"/>
                  </a:cubicBezTo>
                  <a:cubicBezTo>
                    <a:pt x="9461" y="886"/>
                    <a:pt x="9192" y="1042"/>
                    <a:pt x="9079" y="1418"/>
                  </a:cubicBezTo>
                  <a:cubicBezTo>
                    <a:pt x="8603" y="2947"/>
                    <a:pt x="8127" y="4500"/>
                    <a:pt x="7675" y="6029"/>
                  </a:cubicBezTo>
                  <a:cubicBezTo>
                    <a:pt x="6723" y="4500"/>
                    <a:pt x="5946" y="2821"/>
                    <a:pt x="5395" y="1067"/>
                  </a:cubicBezTo>
                  <a:cubicBezTo>
                    <a:pt x="5268" y="678"/>
                    <a:pt x="4975" y="515"/>
                    <a:pt x="4669" y="515"/>
                  </a:cubicBezTo>
                  <a:cubicBezTo>
                    <a:pt x="4126" y="515"/>
                    <a:pt x="3541" y="1029"/>
                    <a:pt x="3766" y="1719"/>
                  </a:cubicBezTo>
                  <a:cubicBezTo>
                    <a:pt x="4768" y="4927"/>
                    <a:pt x="6573" y="7984"/>
                    <a:pt x="8878" y="10591"/>
                  </a:cubicBezTo>
                  <a:cubicBezTo>
                    <a:pt x="8110" y="10703"/>
                    <a:pt x="7308" y="10774"/>
                    <a:pt x="6510" y="10774"/>
                  </a:cubicBezTo>
                  <a:cubicBezTo>
                    <a:pt x="4811" y="10774"/>
                    <a:pt x="3132" y="10451"/>
                    <a:pt x="1836" y="9513"/>
                  </a:cubicBezTo>
                  <a:cubicBezTo>
                    <a:pt x="1666" y="9386"/>
                    <a:pt x="1489" y="9331"/>
                    <a:pt x="1319" y="9331"/>
                  </a:cubicBezTo>
                  <a:cubicBezTo>
                    <a:pt x="589" y="9331"/>
                    <a:pt x="1" y="10342"/>
                    <a:pt x="733" y="10892"/>
                  </a:cubicBezTo>
                  <a:cubicBezTo>
                    <a:pt x="2374" y="12084"/>
                    <a:pt x="4455" y="12520"/>
                    <a:pt x="6551" y="12520"/>
                  </a:cubicBezTo>
                  <a:cubicBezTo>
                    <a:pt x="7848" y="12520"/>
                    <a:pt x="9150" y="12353"/>
                    <a:pt x="10357" y="12095"/>
                  </a:cubicBezTo>
                  <a:cubicBezTo>
                    <a:pt x="12262" y="13949"/>
                    <a:pt x="14442" y="15478"/>
                    <a:pt x="16748" y="16556"/>
                  </a:cubicBezTo>
                  <a:cubicBezTo>
                    <a:pt x="19943" y="18048"/>
                    <a:pt x="23319" y="18732"/>
                    <a:pt x="26685" y="18732"/>
                  </a:cubicBezTo>
                  <a:cubicBezTo>
                    <a:pt x="31743" y="18732"/>
                    <a:pt x="36781" y="17189"/>
                    <a:pt x="41159" y="14526"/>
                  </a:cubicBezTo>
                  <a:cubicBezTo>
                    <a:pt x="41435" y="14350"/>
                    <a:pt x="41535" y="14300"/>
                    <a:pt x="41761" y="14150"/>
                  </a:cubicBezTo>
                  <a:cubicBezTo>
                    <a:pt x="43941" y="12771"/>
                    <a:pt x="45921" y="11117"/>
                    <a:pt x="47651" y="9237"/>
                  </a:cubicBezTo>
                  <a:cubicBezTo>
                    <a:pt x="49931" y="8736"/>
                    <a:pt x="52187" y="8235"/>
                    <a:pt x="54468" y="7709"/>
                  </a:cubicBezTo>
                  <a:cubicBezTo>
                    <a:pt x="55474" y="7498"/>
                    <a:pt x="55388" y="5955"/>
                    <a:pt x="54474" y="5955"/>
                  </a:cubicBezTo>
                  <a:cubicBezTo>
                    <a:pt x="54409" y="5955"/>
                    <a:pt x="54340" y="5963"/>
                    <a:pt x="54267" y="5979"/>
                  </a:cubicBezTo>
                  <a:cubicBezTo>
                    <a:pt x="52688" y="6330"/>
                    <a:pt x="51109" y="6681"/>
                    <a:pt x="49530" y="7032"/>
                  </a:cubicBezTo>
                  <a:cubicBezTo>
                    <a:pt x="50934" y="5227"/>
                    <a:pt x="52187" y="3272"/>
                    <a:pt x="53064" y="1217"/>
                  </a:cubicBezTo>
                  <a:cubicBezTo>
                    <a:pt x="53359" y="545"/>
                    <a:pt x="52774" y="1"/>
                    <a:pt x="52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636;p65"/>
            <p:cNvSpPr/>
            <p:nvPr/>
          </p:nvSpPr>
          <p:spPr>
            <a:xfrm>
              <a:off x="5590110" y="1625496"/>
              <a:ext cx="427504" cy="427504"/>
            </a:xfrm>
            <a:custGeom>
              <a:avLst/>
              <a:gdLst/>
              <a:ahLst/>
              <a:cxnLst/>
              <a:rect l="l" t="t" r="r" b="b"/>
              <a:pathLst>
                <a:path w="24387" h="24387" extrusionOk="0">
                  <a:moveTo>
                    <a:pt x="12206" y="0"/>
                  </a:moveTo>
                  <a:cubicBezTo>
                    <a:pt x="8672" y="0"/>
                    <a:pt x="5514" y="1504"/>
                    <a:pt x="3284" y="3885"/>
                  </a:cubicBezTo>
                  <a:cubicBezTo>
                    <a:pt x="1254" y="6066"/>
                    <a:pt x="0" y="8973"/>
                    <a:pt x="0" y="12206"/>
                  </a:cubicBezTo>
                  <a:cubicBezTo>
                    <a:pt x="0" y="18923"/>
                    <a:pt x="5464" y="24387"/>
                    <a:pt x="12206" y="24387"/>
                  </a:cubicBezTo>
                  <a:cubicBezTo>
                    <a:pt x="18948" y="24387"/>
                    <a:pt x="24386" y="18923"/>
                    <a:pt x="24386" y="12206"/>
                  </a:cubicBezTo>
                  <a:cubicBezTo>
                    <a:pt x="24386" y="8722"/>
                    <a:pt x="22933" y="5564"/>
                    <a:pt x="20602" y="3359"/>
                  </a:cubicBezTo>
                  <a:cubicBezTo>
                    <a:pt x="18422" y="1279"/>
                    <a:pt x="15464" y="0"/>
                    <a:pt x="1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637;p65"/>
            <p:cNvSpPr/>
            <p:nvPr/>
          </p:nvSpPr>
          <p:spPr>
            <a:xfrm>
              <a:off x="5743007" y="1378919"/>
              <a:ext cx="128302" cy="272960"/>
            </a:xfrm>
            <a:custGeom>
              <a:avLst/>
              <a:gdLst/>
              <a:ahLst/>
              <a:cxnLst/>
              <a:rect l="l" t="t" r="r" b="b"/>
              <a:pathLst>
                <a:path w="7319" h="15571" extrusionOk="0">
                  <a:moveTo>
                    <a:pt x="1730" y="8803"/>
                  </a:moveTo>
                  <a:cubicBezTo>
                    <a:pt x="1955" y="8803"/>
                    <a:pt x="2156" y="8853"/>
                    <a:pt x="2356" y="9004"/>
                  </a:cubicBezTo>
                  <a:cubicBezTo>
                    <a:pt x="3559" y="9881"/>
                    <a:pt x="4035" y="12989"/>
                    <a:pt x="4186" y="14342"/>
                  </a:cubicBezTo>
                  <a:cubicBezTo>
                    <a:pt x="2857" y="12989"/>
                    <a:pt x="627" y="10382"/>
                    <a:pt x="903" y="9280"/>
                  </a:cubicBezTo>
                  <a:cubicBezTo>
                    <a:pt x="928" y="9154"/>
                    <a:pt x="1028" y="8954"/>
                    <a:pt x="1404" y="8828"/>
                  </a:cubicBezTo>
                  <a:cubicBezTo>
                    <a:pt x="1529" y="8803"/>
                    <a:pt x="1629" y="8803"/>
                    <a:pt x="1730" y="8803"/>
                  </a:cubicBezTo>
                  <a:close/>
                  <a:moveTo>
                    <a:pt x="5815" y="9731"/>
                  </a:moveTo>
                  <a:cubicBezTo>
                    <a:pt x="5890" y="9731"/>
                    <a:pt x="6015" y="9756"/>
                    <a:pt x="6166" y="9881"/>
                  </a:cubicBezTo>
                  <a:cubicBezTo>
                    <a:pt x="6492" y="10107"/>
                    <a:pt x="6667" y="10407"/>
                    <a:pt x="6717" y="10808"/>
                  </a:cubicBezTo>
                  <a:cubicBezTo>
                    <a:pt x="6817" y="12011"/>
                    <a:pt x="5514" y="13640"/>
                    <a:pt x="4837" y="14417"/>
                  </a:cubicBezTo>
                  <a:cubicBezTo>
                    <a:pt x="4812" y="12588"/>
                    <a:pt x="5013" y="10132"/>
                    <a:pt x="5664" y="9756"/>
                  </a:cubicBezTo>
                  <a:cubicBezTo>
                    <a:pt x="5689" y="9756"/>
                    <a:pt x="5740" y="9731"/>
                    <a:pt x="5815" y="9731"/>
                  </a:cubicBezTo>
                  <a:close/>
                  <a:moveTo>
                    <a:pt x="4198" y="0"/>
                  </a:moveTo>
                  <a:cubicBezTo>
                    <a:pt x="4054" y="0"/>
                    <a:pt x="3910" y="94"/>
                    <a:pt x="3910" y="282"/>
                  </a:cubicBezTo>
                  <a:cubicBezTo>
                    <a:pt x="3960" y="3966"/>
                    <a:pt x="4035" y="7625"/>
                    <a:pt x="4085" y="11285"/>
                  </a:cubicBezTo>
                  <a:cubicBezTo>
                    <a:pt x="3785" y="10182"/>
                    <a:pt x="3309" y="9104"/>
                    <a:pt x="2632" y="8628"/>
                  </a:cubicBezTo>
                  <a:cubicBezTo>
                    <a:pt x="2354" y="8419"/>
                    <a:pt x="2052" y="8319"/>
                    <a:pt x="1725" y="8319"/>
                  </a:cubicBezTo>
                  <a:cubicBezTo>
                    <a:pt x="1581" y="8319"/>
                    <a:pt x="1432" y="8339"/>
                    <a:pt x="1278" y="8377"/>
                  </a:cubicBezTo>
                  <a:cubicBezTo>
                    <a:pt x="727" y="8553"/>
                    <a:pt x="527" y="8904"/>
                    <a:pt x="451" y="9154"/>
                  </a:cubicBezTo>
                  <a:cubicBezTo>
                    <a:pt x="0" y="10909"/>
                    <a:pt x="3860" y="14718"/>
                    <a:pt x="4311" y="15144"/>
                  </a:cubicBezTo>
                  <a:lnTo>
                    <a:pt x="4386" y="15219"/>
                  </a:lnTo>
                  <a:lnTo>
                    <a:pt x="4386" y="15520"/>
                  </a:lnTo>
                  <a:lnTo>
                    <a:pt x="4537" y="15370"/>
                  </a:lnTo>
                  <a:lnTo>
                    <a:pt x="4737" y="15570"/>
                  </a:lnTo>
                  <a:lnTo>
                    <a:pt x="4712" y="15219"/>
                  </a:lnTo>
                  <a:lnTo>
                    <a:pt x="4787" y="15144"/>
                  </a:lnTo>
                  <a:cubicBezTo>
                    <a:pt x="4887" y="15044"/>
                    <a:pt x="7319" y="12613"/>
                    <a:pt x="7168" y="10758"/>
                  </a:cubicBezTo>
                  <a:cubicBezTo>
                    <a:pt x="7143" y="10232"/>
                    <a:pt x="6893" y="9806"/>
                    <a:pt x="6441" y="9480"/>
                  </a:cubicBezTo>
                  <a:cubicBezTo>
                    <a:pt x="6195" y="9316"/>
                    <a:pt x="5987" y="9256"/>
                    <a:pt x="5811" y="9256"/>
                  </a:cubicBezTo>
                  <a:cubicBezTo>
                    <a:pt x="5665" y="9256"/>
                    <a:pt x="5541" y="9298"/>
                    <a:pt x="5439" y="9355"/>
                  </a:cubicBezTo>
                  <a:cubicBezTo>
                    <a:pt x="5088" y="9555"/>
                    <a:pt x="4837" y="10107"/>
                    <a:pt x="4662" y="10783"/>
                  </a:cubicBezTo>
                  <a:cubicBezTo>
                    <a:pt x="4612" y="7274"/>
                    <a:pt x="4562" y="3791"/>
                    <a:pt x="4486" y="282"/>
                  </a:cubicBezTo>
                  <a:cubicBezTo>
                    <a:pt x="4486" y="94"/>
                    <a:pt x="4342" y="0"/>
                    <a:pt x="4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638;p65"/>
            <p:cNvSpPr/>
            <p:nvPr/>
          </p:nvSpPr>
          <p:spPr>
            <a:xfrm>
              <a:off x="5647661" y="1625496"/>
              <a:ext cx="303620" cy="208274"/>
            </a:xfrm>
            <a:custGeom>
              <a:avLst/>
              <a:gdLst/>
              <a:ahLst/>
              <a:cxnLst/>
              <a:rect l="l" t="t" r="r" b="b"/>
              <a:pathLst>
                <a:path w="17320" h="11881" extrusionOk="0">
                  <a:moveTo>
                    <a:pt x="8923" y="0"/>
                  </a:moveTo>
                  <a:cubicBezTo>
                    <a:pt x="5389" y="0"/>
                    <a:pt x="2231" y="1504"/>
                    <a:pt x="1" y="3885"/>
                  </a:cubicBezTo>
                  <a:cubicBezTo>
                    <a:pt x="672" y="3569"/>
                    <a:pt x="1453" y="3362"/>
                    <a:pt x="2317" y="3362"/>
                  </a:cubicBezTo>
                  <a:cubicBezTo>
                    <a:pt x="2550" y="3362"/>
                    <a:pt x="2789" y="3377"/>
                    <a:pt x="3033" y="3409"/>
                  </a:cubicBezTo>
                  <a:cubicBezTo>
                    <a:pt x="6417" y="3860"/>
                    <a:pt x="7319" y="11529"/>
                    <a:pt x="7319" y="11529"/>
                  </a:cubicBezTo>
                  <a:lnTo>
                    <a:pt x="10878" y="11880"/>
                  </a:lnTo>
                  <a:cubicBezTo>
                    <a:pt x="10878" y="11880"/>
                    <a:pt x="10946" y="3282"/>
                    <a:pt x="16392" y="3282"/>
                  </a:cubicBezTo>
                  <a:cubicBezTo>
                    <a:pt x="16685" y="3282"/>
                    <a:pt x="16994" y="3306"/>
                    <a:pt x="17319" y="3359"/>
                  </a:cubicBezTo>
                  <a:cubicBezTo>
                    <a:pt x="15139" y="1279"/>
                    <a:pt x="12181" y="0"/>
                    <a:pt x="8923"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639;p65"/>
            <p:cNvSpPr/>
            <p:nvPr/>
          </p:nvSpPr>
          <p:spPr>
            <a:xfrm>
              <a:off x="5880950" y="1789367"/>
              <a:ext cx="18477" cy="31221"/>
            </a:xfrm>
            <a:custGeom>
              <a:avLst/>
              <a:gdLst/>
              <a:ahLst/>
              <a:cxnLst/>
              <a:rect l="l" t="t" r="r" b="b"/>
              <a:pathLst>
                <a:path w="1054" h="1781" extrusionOk="0">
                  <a:moveTo>
                    <a:pt x="527" y="1"/>
                  </a:moveTo>
                  <a:cubicBezTo>
                    <a:pt x="252" y="1"/>
                    <a:pt x="1" y="402"/>
                    <a:pt x="1" y="903"/>
                  </a:cubicBezTo>
                  <a:cubicBezTo>
                    <a:pt x="1" y="1379"/>
                    <a:pt x="252" y="1780"/>
                    <a:pt x="527" y="1780"/>
                  </a:cubicBezTo>
                  <a:cubicBezTo>
                    <a:pt x="828" y="1780"/>
                    <a:pt x="1054" y="1379"/>
                    <a:pt x="1054" y="903"/>
                  </a:cubicBezTo>
                  <a:cubicBezTo>
                    <a:pt x="1054" y="402"/>
                    <a:pt x="828" y="1"/>
                    <a:pt x="52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640;p65"/>
            <p:cNvSpPr/>
            <p:nvPr/>
          </p:nvSpPr>
          <p:spPr>
            <a:xfrm>
              <a:off x="5708736" y="1789367"/>
              <a:ext cx="18021" cy="31221"/>
            </a:xfrm>
            <a:custGeom>
              <a:avLst/>
              <a:gdLst/>
              <a:ahLst/>
              <a:cxnLst/>
              <a:rect l="l" t="t" r="r" b="b"/>
              <a:pathLst>
                <a:path w="1028" h="1781" extrusionOk="0">
                  <a:moveTo>
                    <a:pt x="502" y="1"/>
                  </a:moveTo>
                  <a:cubicBezTo>
                    <a:pt x="226" y="1"/>
                    <a:pt x="0" y="402"/>
                    <a:pt x="0" y="903"/>
                  </a:cubicBezTo>
                  <a:cubicBezTo>
                    <a:pt x="0" y="1379"/>
                    <a:pt x="226" y="1780"/>
                    <a:pt x="502" y="1780"/>
                  </a:cubicBezTo>
                  <a:cubicBezTo>
                    <a:pt x="802" y="1780"/>
                    <a:pt x="1028" y="1379"/>
                    <a:pt x="1028" y="903"/>
                  </a:cubicBezTo>
                  <a:cubicBezTo>
                    <a:pt x="1028" y="402"/>
                    <a:pt x="802" y="1"/>
                    <a:pt x="5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641;p65"/>
            <p:cNvSpPr/>
            <p:nvPr/>
          </p:nvSpPr>
          <p:spPr>
            <a:xfrm>
              <a:off x="5717518" y="1833753"/>
              <a:ext cx="81742" cy="54045"/>
            </a:xfrm>
            <a:custGeom>
              <a:avLst/>
              <a:gdLst/>
              <a:ahLst/>
              <a:cxnLst/>
              <a:rect l="l" t="t" r="r" b="b"/>
              <a:pathLst>
                <a:path w="4663" h="3083" extrusionOk="0">
                  <a:moveTo>
                    <a:pt x="1" y="0"/>
                  </a:moveTo>
                  <a:cubicBezTo>
                    <a:pt x="76" y="502"/>
                    <a:pt x="276" y="978"/>
                    <a:pt x="577" y="1404"/>
                  </a:cubicBezTo>
                  <a:cubicBezTo>
                    <a:pt x="878" y="1830"/>
                    <a:pt x="1254" y="2206"/>
                    <a:pt x="1705" y="2481"/>
                  </a:cubicBezTo>
                  <a:cubicBezTo>
                    <a:pt x="2156" y="2732"/>
                    <a:pt x="2632" y="2958"/>
                    <a:pt x="3159" y="3008"/>
                  </a:cubicBezTo>
                  <a:cubicBezTo>
                    <a:pt x="3409" y="3083"/>
                    <a:pt x="3660" y="3058"/>
                    <a:pt x="3910" y="3083"/>
                  </a:cubicBezTo>
                  <a:cubicBezTo>
                    <a:pt x="4186" y="3058"/>
                    <a:pt x="4437" y="3033"/>
                    <a:pt x="4662" y="2983"/>
                  </a:cubicBezTo>
                  <a:cubicBezTo>
                    <a:pt x="4437" y="2933"/>
                    <a:pt x="4186" y="2908"/>
                    <a:pt x="3935" y="2857"/>
                  </a:cubicBezTo>
                  <a:cubicBezTo>
                    <a:pt x="3710" y="2782"/>
                    <a:pt x="3459" y="2757"/>
                    <a:pt x="3234" y="2657"/>
                  </a:cubicBezTo>
                  <a:cubicBezTo>
                    <a:pt x="3133" y="2632"/>
                    <a:pt x="3008" y="2582"/>
                    <a:pt x="2883" y="2557"/>
                  </a:cubicBezTo>
                  <a:lnTo>
                    <a:pt x="2557" y="2406"/>
                  </a:lnTo>
                  <a:cubicBezTo>
                    <a:pt x="2357" y="2331"/>
                    <a:pt x="2156" y="2206"/>
                    <a:pt x="1956" y="2080"/>
                  </a:cubicBezTo>
                  <a:cubicBezTo>
                    <a:pt x="1529" y="1855"/>
                    <a:pt x="1179" y="1529"/>
                    <a:pt x="853" y="1178"/>
                  </a:cubicBezTo>
                  <a:cubicBezTo>
                    <a:pt x="527" y="827"/>
                    <a:pt x="251" y="426"/>
                    <a:pt x="1"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642;p65"/>
            <p:cNvSpPr/>
            <p:nvPr/>
          </p:nvSpPr>
          <p:spPr>
            <a:xfrm>
              <a:off x="5767602" y="1809579"/>
              <a:ext cx="79113" cy="47909"/>
            </a:xfrm>
            <a:custGeom>
              <a:avLst/>
              <a:gdLst/>
              <a:ahLst/>
              <a:cxnLst/>
              <a:rect l="l" t="t" r="r" b="b"/>
              <a:pathLst>
                <a:path w="4513" h="2733" extrusionOk="0">
                  <a:moveTo>
                    <a:pt x="2256" y="1"/>
                  </a:moveTo>
                  <a:cubicBezTo>
                    <a:pt x="1003" y="1"/>
                    <a:pt x="1" y="602"/>
                    <a:pt x="1" y="1379"/>
                  </a:cubicBezTo>
                  <a:cubicBezTo>
                    <a:pt x="1" y="2131"/>
                    <a:pt x="1003" y="2733"/>
                    <a:pt x="2256" y="2733"/>
                  </a:cubicBezTo>
                  <a:cubicBezTo>
                    <a:pt x="3484" y="2733"/>
                    <a:pt x="4512" y="2131"/>
                    <a:pt x="4512" y="1379"/>
                  </a:cubicBezTo>
                  <a:cubicBezTo>
                    <a:pt x="4512" y="602"/>
                    <a:pt x="3484" y="1"/>
                    <a:pt x="225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6127;p54"/>
          <p:cNvGrpSpPr/>
          <p:nvPr/>
        </p:nvGrpSpPr>
        <p:grpSpPr>
          <a:xfrm>
            <a:off x="1817952" y="3947701"/>
            <a:ext cx="7263528" cy="996623"/>
            <a:chOff x="1160539" y="2289282"/>
            <a:chExt cx="7263528" cy="996623"/>
          </a:xfrm>
        </p:grpSpPr>
        <p:sp>
          <p:nvSpPr>
            <p:cNvPr id="96" name="Google Shape;6128;p54"/>
            <p:cNvSpPr/>
            <p:nvPr/>
          </p:nvSpPr>
          <p:spPr>
            <a:xfrm rot="5400000">
              <a:off x="5832294" y="2864401"/>
              <a:ext cx="312247" cy="530762"/>
            </a:xfrm>
            <a:custGeom>
              <a:avLst/>
              <a:gdLst/>
              <a:ahLst/>
              <a:cxnLst/>
              <a:rect l="l" t="t" r="r" b="b"/>
              <a:pathLst>
                <a:path w="7373" h="12532" extrusionOk="0">
                  <a:moveTo>
                    <a:pt x="7373" y="0"/>
                  </a:moveTo>
                  <a:cubicBezTo>
                    <a:pt x="4953" y="1781"/>
                    <a:pt x="2329" y="3698"/>
                    <a:pt x="0" y="5387"/>
                  </a:cubicBezTo>
                  <a:lnTo>
                    <a:pt x="0" y="12532"/>
                  </a:lnTo>
                  <a:lnTo>
                    <a:pt x="7373" y="7487"/>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6129;p54"/>
            <p:cNvSpPr/>
            <p:nvPr/>
          </p:nvSpPr>
          <p:spPr>
            <a:xfrm rot="5400000">
              <a:off x="6860867" y="2864401"/>
              <a:ext cx="312247" cy="530762"/>
            </a:xfrm>
            <a:custGeom>
              <a:avLst/>
              <a:gdLst/>
              <a:ahLst/>
              <a:cxnLst/>
              <a:rect l="l" t="t" r="r" b="b"/>
              <a:pathLst>
                <a:path w="7373" h="12532" extrusionOk="0">
                  <a:moveTo>
                    <a:pt x="7373" y="0"/>
                  </a:moveTo>
                  <a:cubicBezTo>
                    <a:pt x="4953" y="1781"/>
                    <a:pt x="2329" y="3698"/>
                    <a:pt x="0" y="5387"/>
                  </a:cubicBezTo>
                  <a:lnTo>
                    <a:pt x="0" y="12531"/>
                  </a:lnTo>
                  <a:lnTo>
                    <a:pt x="7373" y="7464"/>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6130;p54"/>
            <p:cNvSpPr/>
            <p:nvPr/>
          </p:nvSpPr>
          <p:spPr>
            <a:xfrm rot="5400000">
              <a:off x="6346580" y="2864401"/>
              <a:ext cx="312247" cy="530762"/>
            </a:xfrm>
            <a:custGeom>
              <a:avLst/>
              <a:gdLst/>
              <a:ahLst/>
              <a:cxnLst/>
              <a:rect l="l" t="t" r="r" b="b"/>
              <a:pathLst>
                <a:path w="7373" h="12532" extrusionOk="0">
                  <a:moveTo>
                    <a:pt x="7373" y="0"/>
                  </a:moveTo>
                  <a:cubicBezTo>
                    <a:pt x="4953" y="1781"/>
                    <a:pt x="2329" y="3698"/>
                    <a:pt x="0" y="5387"/>
                  </a:cubicBezTo>
                  <a:lnTo>
                    <a:pt x="0" y="12531"/>
                  </a:lnTo>
                  <a:lnTo>
                    <a:pt x="7373" y="7487"/>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6131;p54"/>
            <p:cNvSpPr/>
            <p:nvPr/>
          </p:nvSpPr>
          <p:spPr>
            <a:xfrm rot="5400000">
              <a:off x="7375640" y="2864888"/>
              <a:ext cx="312247" cy="529787"/>
            </a:xfrm>
            <a:custGeom>
              <a:avLst/>
              <a:gdLst/>
              <a:ahLst/>
              <a:cxnLst/>
              <a:rect l="l" t="t" r="r" b="b"/>
              <a:pathLst>
                <a:path w="7373" h="12509" extrusionOk="0">
                  <a:moveTo>
                    <a:pt x="7373" y="0"/>
                  </a:moveTo>
                  <a:cubicBezTo>
                    <a:pt x="4953" y="1781"/>
                    <a:pt x="2329" y="3698"/>
                    <a:pt x="0" y="5387"/>
                  </a:cubicBezTo>
                  <a:lnTo>
                    <a:pt x="0" y="12509"/>
                  </a:lnTo>
                  <a:lnTo>
                    <a:pt x="7373" y="7464"/>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6132;p54"/>
            <p:cNvSpPr/>
            <p:nvPr/>
          </p:nvSpPr>
          <p:spPr>
            <a:xfrm rot="5400000">
              <a:off x="5318008" y="2864401"/>
              <a:ext cx="312247" cy="530762"/>
            </a:xfrm>
            <a:custGeom>
              <a:avLst/>
              <a:gdLst/>
              <a:ahLst/>
              <a:cxnLst/>
              <a:rect l="l" t="t" r="r" b="b"/>
              <a:pathLst>
                <a:path w="7373" h="12532" extrusionOk="0">
                  <a:moveTo>
                    <a:pt x="7373" y="0"/>
                  </a:moveTo>
                  <a:cubicBezTo>
                    <a:pt x="4953" y="1781"/>
                    <a:pt x="2329" y="3698"/>
                    <a:pt x="0" y="5387"/>
                  </a:cubicBezTo>
                  <a:lnTo>
                    <a:pt x="0" y="12532"/>
                  </a:lnTo>
                  <a:lnTo>
                    <a:pt x="7373" y="7487"/>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6133;p54"/>
            <p:cNvSpPr/>
            <p:nvPr/>
          </p:nvSpPr>
          <p:spPr>
            <a:xfrm rot="5400000">
              <a:off x="2745601" y="2864401"/>
              <a:ext cx="312247" cy="530762"/>
            </a:xfrm>
            <a:custGeom>
              <a:avLst/>
              <a:gdLst/>
              <a:ahLst/>
              <a:cxnLst/>
              <a:rect l="l" t="t" r="r" b="b"/>
              <a:pathLst>
                <a:path w="7373" h="12532" extrusionOk="0">
                  <a:moveTo>
                    <a:pt x="7373" y="0"/>
                  </a:moveTo>
                  <a:cubicBezTo>
                    <a:pt x="4953" y="1781"/>
                    <a:pt x="2329" y="3698"/>
                    <a:pt x="0" y="5387"/>
                  </a:cubicBezTo>
                  <a:lnTo>
                    <a:pt x="0" y="12532"/>
                  </a:lnTo>
                  <a:lnTo>
                    <a:pt x="7373" y="7487"/>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6134;p54"/>
            <p:cNvSpPr/>
            <p:nvPr/>
          </p:nvSpPr>
          <p:spPr>
            <a:xfrm rot="5400000">
              <a:off x="7827564" y="2870205"/>
              <a:ext cx="354808" cy="447624"/>
            </a:xfrm>
            <a:custGeom>
              <a:avLst/>
              <a:gdLst/>
              <a:ahLst/>
              <a:cxnLst/>
              <a:rect l="l" t="t" r="r" b="b"/>
              <a:pathLst>
                <a:path w="8378" h="10569" extrusionOk="0">
                  <a:moveTo>
                    <a:pt x="5981" y="0"/>
                  </a:moveTo>
                  <a:cubicBezTo>
                    <a:pt x="4109" y="1370"/>
                    <a:pt x="2078" y="2854"/>
                    <a:pt x="1" y="4314"/>
                  </a:cubicBezTo>
                  <a:cubicBezTo>
                    <a:pt x="845" y="5501"/>
                    <a:pt x="1347" y="7305"/>
                    <a:pt x="1347" y="9473"/>
                  </a:cubicBezTo>
                  <a:lnTo>
                    <a:pt x="1347" y="10569"/>
                  </a:lnTo>
                  <a:lnTo>
                    <a:pt x="8378" y="5752"/>
                  </a:lnTo>
                  <a:cubicBezTo>
                    <a:pt x="7944" y="3470"/>
                    <a:pt x="7099" y="1553"/>
                    <a:pt x="59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6135;p54"/>
            <p:cNvSpPr/>
            <p:nvPr/>
          </p:nvSpPr>
          <p:spPr>
            <a:xfrm rot="5400000">
              <a:off x="2256451" y="2889537"/>
              <a:ext cx="312247" cy="480489"/>
            </a:xfrm>
            <a:custGeom>
              <a:avLst/>
              <a:gdLst/>
              <a:ahLst/>
              <a:cxnLst/>
              <a:rect l="l" t="t" r="r" b="b"/>
              <a:pathLst>
                <a:path w="7373" h="11345" extrusionOk="0">
                  <a:moveTo>
                    <a:pt x="7373" y="1"/>
                  </a:moveTo>
                  <a:cubicBezTo>
                    <a:pt x="4953" y="1781"/>
                    <a:pt x="2329" y="3698"/>
                    <a:pt x="0" y="5387"/>
                  </a:cubicBezTo>
                  <a:lnTo>
                    <a:pt x="0" y="7647"/>
                  </a:lnTo>
                  <a:cubicBezTo>
                    <a:pt x="0" y="9701"/>
                    <a:pt x="1644" y="11345"/>
                    <a:pt x="3675" y="11345"/>
                  </a:cubicBezTo>
                  <a:cubicBezTo>
                    <a:pt x="5730" y="11345"/>
                    <a:pt x="7373" y="9701"/>
                    <a:pt x="7373" y="7647"/>
                  </a:cubicBezTo>
                  <a:lnTo>
                    <a:pt x="73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6136;p54"/>
            <p:cNvSpPr/>
            <p:nvPr/>
          </p:nvSpPr>
          <p:spPr>
            <a:xfrm rot="5400000">
              <a:off x="3259888" y="2864401"/>
              <a:ext cx="312247" cy="530762"/>
            </a:xfrm>
            <a:custGeom>
              <a:avLst/>
              <a:gdLst/>
              <a:ahLst/>
              <a:cxnLst/>
              <a:rect l="l" t="t" r="r" b="b"/>
              <a:pathLst>
                <a:path w="7373" h="12532" extrusionOk="0">
                  <a:moveTo>
                    <a:pt x="7373" y="0"/>
                  </a:moveTo>
                  <a:cubicBezTo>
                    <a:pt x="4953" y="1781"/>
                    <a:pt x="2329" y="3698"/>
                    <a:pt x="0" y="5387"/>
                  </a:cubicBezTo>
                  <a:lnTo>
                    <a:pt x="0" y="12532"/>
                  </a:lnTo>
                  <a:lnTo>
                    <a:pt x="7373" y="7464"/>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6137;p54"/>
            <p:cNvSpPr/>
            <p:nvPr/>
          </p:nvSpPr>
          <p:spPr>
            <a:xfrm rot="5400000">
              <a:off x="3774661" y="2864888"/>
              <a:ext cx="312247" cy="529787"/>
            </a:xfrm>
            <a:custGeom>
              <a:avLst/>
              <a:gdLst/>
              <a:ahLst/>
              <a:cxnLst/>
              <a:rect l="l" t="t" r="r" b="b"/>
              <a:pathLst>
                <a:path w="7373" h="12509" extrusionOk="0">
                  <a:moveTo>
                    <a:pt x="7373" y="0"/>
                  </a:moveTo>
                  <a:cubicBezTo>
                    <a:pt x="4953" y="1781"/>
                    <a:pt x="2329" y="3698"/>
                    <a:pt x="0" y="5387"/>
                  </a:cubicBezTo>
                  <a:lnTo>
                    <a:pt x="0" y="12509"/>
                  </a:lnTo>
                  <a:lnTo>
                    <a:pt x="7373" y="7464"/>
                  </a:lnTo>
                  <a:lnTo>
                    <a:pt x="73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6138;p54"/>
            <p:cNvSpPr/>
            <p:nvPr/>
          </p:nvSpPr>
          <p:spPr>
            <a:xfrm rot="5400000">
              <a:off x="4803721" y="2864401"/>
              <a:ext cx="312247" cy="530762"/>
            </a:xfrm>
            <a:custGeom>
              <a:avLst/>
              <a:gdLst/>
              <a:ahLst/>
              <a:cxnLst/>
              <a:rect l="l" t="t" r="r" b="b"/>
              <a:pathLst>
                <a:path w="7373" h="12532" extrusionOk="0">
                  <a:moveTo>
                    <a:pt x="7373" y="1"/>
                  </a:moveTo>
                  <a:cubicBezTo>
                    <a:pt x="4953" y="1781"/>
                    <a:pt x="2329" y="3721"/>
                    <a:pt x="0" y="5387"/>
                  </a:cubicBezTo>
                  <a:lnTo>
                    <a:pt x="0" y="12532"/>
                  </a:lnTo>
                  <a:lnTo>
                    <a:pt x="7373" y="7487"/>
                  </a:lnTo>
                  <a:lnTo>
                    <a:pt x="73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6139;p54"/>
            <p:cNvSpPr/>
            <p:nvPr/>
          </p:nvSpPr>
          <p:spPr>
            <a:xfrm rot="5400000">
              <a:off x="4289435" y="2864401"/>
              <a:ext cx="312247" cy="530762"/>
            </a:xfrm>
            <a:custGeom>
              <a:avLst/>
              <a:gdLst/>
              <a:ahLst/>
              <a:cxnLst/>
              <a:rect l="l" t="t" r="r" b="b"/>
              <a:pathLst>
                <a:path w="7373" h="12532" extrusionOk="0">
                  <a:moveTo>
                    <a:pt x="7373" y="1"/>
                  </a:moveTo>
                  <a:cubicBezTo>
                    <a:pt x="4953" y="1781"/>
                    <a:pt x="2329" y="3721"/>
                    <a:pt x="0" y="5410"/>
                  </a:cubicBezTo>
                  <a:lnTo>
                    <a:pt x="0" y="12532"/>
                  </a:lnTo>
                  <a:lnTo>
                    <a:pt x="7373" y="7487"/>
                  </a:lnTo>
                  <a:lnTo>
                    <a:pt x="73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6140;p54"/>
            <p:cNvSpPr/>
            <p:nvPr/>
          </p:nvSpPr>
          <p:spPr>
            <a:xfrm rot="5400000">
              <a:off x="7747339" y="2372355"/>
              <a:ext cx="757896" cy="595561"/>
            </a:xfrm>
            <a:custGeom>
              <a:avLst/>
              <a:gdLst/>
              <a:ahLst/>
              <a:cxnLst/>
              <a:rect l="l" t="t" r="r" b="b"/>
              <a:pathLst>
                <a:path w="17896" h="14062" extrusionOk="0">
                  <a:moveTo>
                    <a:pt x="12098" y="1"/>
                  </a:moveTo>
                  <a:cubicBezTo>
                    <a:pt x="11573" y="1"/>
                    <a:pt x="11048" y="46"/>
                    <a:pt x="10523" y="138"/>
                  </a:cubicBezTo>
                  <a:cubicBezTo>
                    <a:pt x="7830" y="2055"/>
                    <a:pt x="5045" y="4018"/>
                    <a:pt x="2397" y="5821"/>
                  </a:cubicBezTo>
                  <a:cubicBezTo>
                    <a:pt x="1028" y="8104"/>
                    <a:pt x="206" y="10911"/>
                    <a:pt x="1" y="14061"/>
                  </a:cubicBezTo>
                  <a:lnTo>
                    <a:pt x="17896" y="1827"/>
                  </a:lnTo>
                  <a:cubicBezTo>
                    <a:pt x="16138" y="617"/>
                    <a:pt x="14107" y="1"/>
                    <a:pt x="12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6141;p54"/>
            <p:cNvSpPr/>
            <p:nvPr/>
          </p:nvSpPr>
          <p:spPr>
            <a:xfrm rot="5400000">
              <a:off x="7584924" y="2363664"/>
              <a:ext cx="264899" cy="218539"/>
            </a:xfrm>
            <a:custGeom>
              <a:avLst/>
              <a:gdLst/>
              <a:ahLst/>
              <a:cxnLst/>
              <a:rect l="l" t="t" r="r" b="b"/>
              <a:pathLst>
                <a:path w="6255" h="5160" extrusionOk="0">
                  <a:moveTo>
                    <a:pt x="6255" y="1"/>
                  </a:moveTo>
                  <a:cubicBezTo>
                    <a:pt x="4041" y="1507"/>
                    <a:pt x="1918" y="2945"/>
                    <a:pt x="1" y="4201"/>
                  </a:cubicBezTo>
                  <a:cubicBezTo>
                    <a:pt x="663" y="4794"/>
                    <a:pt x="1530" y="5159"/>
                    <a:pt x="2489" y="5159"/>
                  </a:cubicBezTo>
                  <a:cubicBezTo>
                    <a:pt x="4520" y="5159"/>
                    <a:pt x="6186" y="3516"/>
                    <a:pt x="6186" y="1462"/>
                  </a:cubicBezTo>
                  <a:cubicBezTo>
                    <a:pt x="6186" y="937"/>
                    <a:pt x="6209" y="457"/>
                    <a:pt x="6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6142;p54"/>
            <p:cNvSpPr/>
            <p:nvPr/>
          </p:nvSpPr>
          <p:spPr>
            <a:xfrm rot="5400000">
              <a:off x="2481195" y="2917087"/>
              <a:ext cx="312247" cy="425389"/>
            </a:xfrm>
            <a:custGeom>
              <a:avLst/>
              <a:gdLst/>
              <a:ahLst/>
              <a:cxnLst/>
              <a:rect l="l" t="t" r="r" b="b"/>
              <a:pathLst>
                <a:path w="7373" h="10044" extrusionOk="0">
                  <a:moveTo>
                    <a:pt x="7373" y="0"/>
                  </a:moveTo>
                  <a:lnTo>
                    <a:pt x="0" y="5045"/>
                  </a:lnTo>
                  <a:lnTo>
                    <a:pt x="0" y="10043"/>
                  </a:lnTo>
                  <a:cubicBezTo>
                    <a:pt x="2329" y="8354"/>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6143;p54"/>
            <p:cNvSpPr/>
            <p:nvPr/>
          </p:nvSpPr>
          <p:spPr>
            <a:xfrm rot="5400000">
              <a:off x="2995968" y="2916600"/>
              <a:ext cx="312247" cy="426363"/>
            </a:xfrm>
            <a:custGeom>
              <a:avLst/>
              <a:gdLst/>
              <a:ahLst/>
              <a:cxnLst/>
              <a:rect l="l" t="t" r="r" b="b"/>
              <a:pathLst>
                <a:path w="7373" h="10067" extrusionOk="0">
                  <a:moveTo>
                    <a:pt x="7373" y="0"/>
                  </a:moveTo>
                  <a:lnTo>
                    <a:pt x="0" y="5068"/>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6144;p54"/>
            <p:cNvSpPr/>
            <p:nvPr/>
          </p:nvSpPr>
          <p:spPr>
            <a:xfrm rot="5400000">
              <a:off x="3510255" y="2916600"/>
              <a:ext cx="312247" cy="426363"/>
            </a:xfrm>
            <a:custGeom>
              <a:avLst/>
              <a:gdLst/>
              <a:ahLst/>
              <a:cxnLst/>
              <a:rect l="l" t="t" r="r" b="b"/>
              <a:pathLst>
                <a:path w="7373" h="10067" extrusionOk="0">
                  <a:moveTo>
                    <a:pt x="7373" y="0"/>
                  </a:moveTo>
                  <a:lnTo>
                    <a:pt x="0" y="5045"/>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6145;p54"/>
            <p:cNvSpPr/>
            <p:nvPr/>
          </p:nvSpPr>
          <p:spPr>
            <a:xfrm rot="5400000">
              <a:off x="4024541" y="2916600"/>
              <a:ext cx="312247" cy="426363"/>
            </a:xfrm>
            <a:custGeom>
              <a:avLst/>
              <a:gdLst/>
              <a:ahLst/>
              <a:cxnLst/>
              <a:rect l="l" t="t" r="r" b="b"/>
              <a:pathLst>
                <a:path w="7373" h="10067" extrusionOk="0">
                  <a:moveTo>
                    <a:pt x="7373" y="0"/>
                  </a:moveTo>
                  <a:lnTo>
                    <a:pt x="0" y="5045"/>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6146;p54"/>
            <p:cNvSpPr/>
            <p:nvPr/>
          </p:nvSpPr>
          <p:spPr>
            <a:xfrm rot="5400000">
              <a:off x="4538827" y="2916600"/>
              <a:ext cx="312247" cy="426363"/>
            </a:xfrm>
            <a:custGeom>
              <a:avLst/>
              <a:gdLst/>
              <a:ahLst/>
              <a:cxnLst/>
              <a:rect l="l" t="t" r="r" b="b"/>
              <a:pathLst>
                <a:path w="7373" h="10067" extrusionOk="0">
                  <a:moveTo>
                    <a:pt x="7373" y="0"/>
                  </a:moveTo>
                  <a:lnTo>
                    <a:pt x="0" y="5045"/>
                  </a:lnTo>
                  <a:lnTo>
                    <a:pt x="0" y="10066"/>
                  </a:lnTo>
                  <a:cubicBezTo>
                    <a:pt x="2329" y="8377"/>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6147;p54"/>
            <p:cNvSpPr/>
            <p:nvPr/>
          </p:nvSpPr>
          <p:spPr>
            <a:xfrm rot="5400000">
              <a:off x="5053601" y="2917087"/>
              <a:ext cx="312247" cy="425389"/>
            </a:xfrm>
            <a:custGeom>
              <a:avLst/>
              <a:gdLst/>
              <a:ahLst/>
              <a:cxnLst/>
              <a:rect l="l" t="t" r="r" b="b"/>
              <a:pathLst>
                <a:path w="7373" h="10044" extrusionOk="0">
                  <a:moveTo>
                    <a:pt x="7373" y="0"/>
                  </a:moveTo>
                  <a:lnTo>
                    <a:pt x="0" y="5045"/>
                  </a:lnTo>
                  <a:lnTo>
                    <a:pt x="0" y="10043"/>
                  </a:lnTo>
                  <a:cubicBezTo>
                    <a:pt x="2329" y="8377"/>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6148;p54"/>
            <p:cNvSpPr/>
            <p:nvPr/>
          </p:nvSpPr>
          <p:spPr>
            <a:xfrm rot="5400000">
              <a:off x="5567887" y="2917087"/>
              <a:ext cx="312247" cy="425389"/>
            </a:xfrm>
            <a:custGeom>
              <a:avLst/>
              <a:gdLst/>
              <a:ahLst/>
              <a:cxnLst/>
              <a:rect l="l" t="t" r="r" b="b"/>
              <a:pathLst>
                <a:path w="7373" h="10044" extrusionOk="0">
                  <a:moveTo>
                    <a:pt x="7373" y="0"/>
                  </a:moveTo>
                  <a:lnTo>
                    <a:pt x="0" y="5045"/>
                  </a:lnTo>
                  <a:lnTo>
                    <a:pt x="0" y="10043"/>
                  </a:lnTo>
                  <a:cubicBezTo>
                    <a:pt x="2329" y="8354"/>
                    <a:pt x="4953" y="6437"/>
                    <a:pt x="7373" y="4656"/>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6149;p54"/>
            <p:cNvSpPr/>
            <p:nvPr/>
          </p:nvSpPr>
          <p:spPr>
            <a:xfrm rot="5400000">
              <a:off x="6082174" y="2917087"/>
              <a:ext cx="312247" cy="425389"/>
            </a:xfrm>
            <a:custGeom>
              <a:avLst/>
              <a:gdLst/>
              <a:ahLst/>
              <a:cxnLst/>
              <a:rect l="l" t="t" r="r" b="b"/>
              <a:pathLst>
                <a:path w="7373" h="10044" extrusionOk="0">
                  <a:moveTo>
                    <a:pt x="7373" y="0"/>
                  </a:moveTo>
                  <a:lnTo>
                    <a:pt x="0" y="5044"/>
                  </a:lnTo>
                  <a:lnTo>
                    <a:pt x="0" y="10043"/>
                  </a:lnTo>
                  <a:cubicBezTo>
                    <a:pt x="2329" y="8354"/>
                    <a:pt x="4953" y="6437"/>
                    <a:pt x="7373" y="4656"/>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6150;p54"/>
            <p:cNvSpPr/>
            <p:nvPr/>
          </p:nvSpPr>
          <p:spPr>
            <a:xfrm rot="5400000">
              <a:off x="6596947" y="2916600"/>
              <a:ext cx="312247" cy="426363"/>
            </a:xfrm>
            <a:custGeom>
              <a:avLst/>
              <a:gdLst/>
              <a:ahLst/>
              <a:cxnLst/>
              <a:rect l="l" t="t" r="r" b="b"/>
              <a:pathLst>
                <a:path w="7373" h="10067" extrusionOk="0">
                  <a:moveTo>
                    <a:pt x="7373" y="0"/>
                  </a:moveTo>
                  <a:lnTo>
                    <a:pt x="0" y="5067"/>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6151;p54"/>
            <p:cNvSpPr/>
            <p:nvPr/>
          </p:nvSpPr>
          <p:spPr>
            <a:xfrm rot="5400000">
              <a:off x="7111234" y="2916600"/>
              <a:ext cx="312247" cy="426363"/>
            </a:xfrm>
            <a:custGeom>
              <a:avLst/>
              <a:gdLst/>
              <a:ahLst/>
              <a:cxnLst/>
              <a:rect l="l" t="t" r="r" b="b"/>
              <a:pathLst>
                <a:path w="7373" h="10067" extrusionOk="0">
                  <a:moveTo>
                    <a:pt x="7373" y="0"/>
                  </a:moveTo>
                  <a:lnTo>
                    <a:pt x="0" y="5045"/>
                  </a:lnTo>
                  <a:lnTo>
                    <a:pt x="0" y="10066"/>
                  </a:lnTo>
                  <a:cubicBezTo>
                    <a:pt x="2329" y="8377"/>
                    <a:pt x="4953" y="6460"/>
                    <a:pt x="7373" y="4679"/>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6152;p54"/>
            <p:cNvSpPr/>
            <p:nvPr/>
          </p:nvSpPr>
          <p:spPr>
            <a:xfrm rot="5400000">
              <a:off x="7620692" y="2921428"/>
              <a:ext cx="312247" cy="416706"/>
            </a:xfrm>
            <a:custGeom>
              <a:avLst/>
              <a:gdLst/>
              <a:ahLst/>
              <a:cxnLst/>
              <a:rect l="l" t="t" r="r" b="b"/>
              <a:pathLst>
                <a:path w="7373" h="9839" extrusionOk="0">
                  <a:moveTo>
                    <a:pt x="7031" y="0"/>
                  </a:moveTo>
                  <a:lnTo>
                    <a:pt x="0" y="4817"/>
                  </a:lnTo>
                  <a:lnTo>
                    <a:pt x="0" y="9838"/>
                  </a:lnTo>
                  <a:cubicBezTo>
                    <a:pt x="2329" y="8149"/>
                    <a:pt x="4953" y="6232"/>
                    <a:pt x="7373" y="4451"/>
                  </a:cubicBezTo>
                  <a:lnTo>
                    <a:pt x="7373" y="3721"/>
                  </a:lnTo>
                  <a:cubicBezTo>
                    <a:pt x="7373" y="2397"/>
                    <a:pt x="7259" y="1164"/>
                    <a:pt x="7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6153;p54"/>
            <p:cNvSpPr/>
            <p:nvPr/>
          </p:nvSpPr>
          <p:spPr>
            <a:xfrm rot="5400000">
              <a:off x="7557413" y="2380589"/>
              <a:ext cx="880626" cy="698012"/>
            </a:xfrm>
            <a:custGeom>
              <a:avLst/>
              <a:gdLst/>
              <a:ahLst/>
              <a:cxnLst/>
              <a:rect l="l" t="t" r="r" b="b"/>
              <a:pathLst>
                <a:path w="20794" h="16481" extrusionOk="0">
                  <a:moveTo>
                    <a:pt x="17941" y="1"/>
                  </a:moveTo>
                  <a:lnTo>
                    <a:pt x="46" y="12235"/>
                  </a:lnTo>
                  <a:cubicBezTo>
                    <a:pt x="23" y="12737"/>
                    <a:pt x="0" y="13239"/>
                    <a:pt x="0" y="13742"/>
                  </a:cubicBezTo>
                  <a:cubicBezTo>
                    <a:pt x="0" y="14837"/>
                    <a:pt x="479" y="15796"/>
                    <a:pt x="1210" y="16481"/>
                  </a:cubicBezTo>
                  <a:cubicBezTo>
                    <a:pt x="3127" y="15225"/>
                    <a:pt x="5250" y="13787"/>
                    <a:pt x="7464" y="12281"/>
                  </a:cubicBezTo>
                  <a:cubicBezTo>
                    <a:pt x="7692" y="9610"/>
                    <a:pt x="8514" y="8035"/>
                    <a:pt x="9244" y="7145"/>
                  </a:cubicBezTo>
                  <a:cubicBezTo>
                    <a:pt x="10066" y="6118"/>
                    <a:pt x="11093" y="5570"/>
                    <a:pt x="12143" y="5570"/>
                  </a:cubicBezTo>
                  <a:cubicBezTo>
                    <a:pt x="13193" y="5570"/>
                    <a:pt x="14129" y="6118"/>
                    <a:pt x="14814" y="7099"/>
                  </a:cubicBezTo>
                  <a:cubicBezTo>
                    <a:pt x="16891" y="5639"/>
                    <a:pt x="18922" y="4155"/>
                    <a:pt x="20794" y="2785"/>
                  </a:cubicBezTo>
                  <a:cubicBezTo>
                    <a:pt x="19972" y="1644"/>
                    <a:pt x="19014" y="708"/>
                    <a:pt x="17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6154;p54"/>
            <p:cNvSpPr/>
            <p:nvPr/>
          </p:nvSpPr>
          <p:spPr>
            <a:xfrm rot="5400000">
              <a:off x="8125789" y="2444403"/>
              <a:ext cx="344178" cy="240774"/>
            </a:xfrm>
            <a:custGeom>
              <a:avLst/>
              <a:gdLst/>
              <a:ahLst/>
              <a:cxnLst/>
              <a:rect l="l" t="t" r="r" b="b"/>
              <a:pathLst>
                <a:path w="8127" h="5685" extrusionOk="0">
                  <a:moveTo>
                    <a:pt x="8126" y="1"/>
                  </a:moveTo>
                  <a:lnTo>
                    <a:pt x="8126" y="1"/>
                  </a:lnTo>
                  <a:cubicBezTo>
                    <a:pt x="5433" y="412"/>
                    <a:pt x="2899" y="1895"/>
                    <a:pt x="1050" y="4201"/>
                  </a:cubicBezTo>
                  <a:cubicBezTo>
                    <a:pt x="662" y="4680"/>
                    <a:pt x="320" y="5159"/>
                    <a:pt x="0" y="5684"/>
                  </a:cubicBezTo>
                  <a:lnTo>
                    <a:pt x="0" y="5684"/>
                  </a:lnTo>
                  <a:cubicBezTo>
                    <a:pt x="2648" y="3881"/>
                    <a:pt x="5433" y="1918"/>
                    <a:pt x="8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6155;p54"/>
            <p:cNvSpPr/>
            <p:nvPr/>
          </p:nvSpPr>
          <p:spPr>
            <a:xfrm rot="-5400000">
              <a:off x="1610239" y="2524200"/>
              <a:ext cx="312000" cy="1211400"/>
            </a:xfrm>
            <a:prstGeom prst="round2SameRect">
              <a:avLst>
                <a:gd name="adj1" fmla="val 50000"/>
                <a:gd name="adj2" fmla="val 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6156;p54"/>
            <p:cNvSpPr/>
            <p:nvPr/>
          </p:nvSpPr>
          <p:spPr>
            <a:xfrm rot="5400000">
              <a:off x="1966920" y="2917087"/>
              <a:ext cx="312247" cy="425389"/>
            </a:xfrm>
            <a:custGeom>
              <a:avLst/>
              <a:gdLst/>
              <a:ahLst/>
              <a:cxnLst/>
              <a:rect l="l" t="t" r="r" b="b"/>
              <a:pathLst>
                <a:path w="7373" h="10044" extrusionOk="0">
                  <a:moveTo>
                    <a:pt x="7373" y="0"/>
                  </a:moveTo>
                  <a:lnTo>
                    <a:pt x="0" y="5045"/>
                  </a:lnTo>
                  <a:lnTo>
                    <a:pt x="0" y="10043"/>
                  </a:lnTo>
                  <a:cubicBezTo>
                    <a:pt x="2329" y="8354"/>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6157;p54"/>
            <p:cNvSpPr/>
            <p:nvPr/>
          </p:nvSpPr>
          <p:spPr>
            <a:xfrm rot="5400000">
              <a:off x="1495382" y="2917087"/>
              <a:ext cx="312247" cy="425389"/>
            </a:xfrm>
            <a:custGeom>
              <a:avLst/>
              <a:gdLst/>
              <a:ahLst/>
              <a:cxnLst/>
              <a:rect l="l" t="t" r="r" b="b"/>
              <a:pathLst>
                <a:path w="7373" h="10044" extrusionOk="0">
                  <a:moveTo>
                    <a:pt x="7373" y="0"/>
                  </a:moveTo>
                  <a:lnTo>
                    <a:pt x="0" y="5045"/>
                  </a:lnTo>
                  <a:lnTo>
                    <a:pt x="0" y="10043"/>
                  </a:lnTo>
                  <a:cubicBezTo>
                    <a:pt x="2329" y="8354"/>
                    <a:pt x="4953" y="6437"/>
                    <a:pt x="7373" y="4657"/>
                  </a:cubicBezTo>
                  <a:lnTo>
                    <a:pt x="7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 name="Google Shape;3804;p33"/>
          <p:cNvGrpSpPr/>
          <p:nvPr/>
        </p:nvGrpSpPr>
        <p:grpSpPr>
          <a:xfrm rot="5722293">
            <a:off x="262440" y="3545175"/>
            <a:ext cx="1193875" cy="1170867"/>
            <a:chOff x="3113300" y="3279250"/>
            <a:chExt cx="553925" cy="543250"/>
          </a:xfrm>
        </p:grpSpPr>
        <p:sp>
          <p:nvSpPr>
            <p:cNvPr id="127"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7751;p64"/>
          <p:cNvGrpSpPr/>
          <p:nvPr/>
        </p:nvGrpSpPr>
        <p:grpSpPr>
          <a:xfrm>
            <a:off x="8370253" y="2251678"/>
            <a:ext cx="368225" cy="474400"/>
            <a:chOff x="7650600" y="2807925"/>
            <a:chExt cx="368225" cy="474400"/>
          </a:xfrm>
        </p:grpSpPr>
        <p:sp>
          <p:nvSpPr>
            <p:cNvPr id="138" name="Google Shape;7752;p64"/>
            <p:cNvSpPr/>
            <p:nvPr/>
          </p:nvSpPr>
          <p:spPr>
            <a:xfrm>
              <a:off x="7651050" y="2914975"/>
              <a:ext cx="367125" cy="367350"/>
            </a:xfrm>
            <a:custGeom>
              <a:avLst/>
              <a:gdLst/>
              <a:ahLst/>
              <a:cxnLst/>
              <a:rect l="l" t="t" r="r" b="b"/>
              <a:pathLst>
                <a:path w="14685" h="14694" extrusionOk="0">
                  <a:moveTo>
                    <a:pt x="7342" y="0"/>
                  </a:moveTo>
                  <a:cubicBezTo>
                    <a:pt x="3283" y="0"/>
                    <a:pt x="0" y="3292"/>
                    <a:pt x="0" y="7351"/>
                  </a:cubicBezTo>
                  <a:cubicBezTo>
                    <a:pt x="0" y="11401"/>
                    <a:pt x="3283" y="14693"/>
                    <a:pt x="7342" y="14693"/>
                  </a:cubicBezTo>
                  <a:cubicBezTo>
                    <a:pt x="11401" y="14693"/>
                    <a:pt x="14684" y="11401"/>
                    <a:pt x="14684" y="7351"/>
                  </a:cubicBezTo>
                  <a:cubicBezTo>
                    <a:pt x="14684" y="3292"/>
                    <a:pt x="11401" y="0"/>
                    <a:pt x="73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7753;p64"/>
            <p:cNvSpPr/>
            <p:nvPr/>
          </p:nvSpPr>
          <p:spPr>
            <a:xfrm>
              <a:off x="7651050" y="2942850"/>
              <a:ext cx="346150" cy="339475"/>
            </a:xfrm>
            <a:custGeom>
              <a:avLst/>
              <a:gdLst/>
              <a:ahLst/>
              <a:cxnLst/>
              <a:rect l="l" t="t" r="r" b="b"/>
              <a:pathLst>
                <a:path w="13846" h="13579" extrusionOk="0">
                  <a:moveTo>
                    <a:pt x="3453" y="1"/>
                  </a:moveTo>
                  <a:lnTo>
                    <a:pt x="3453" y="1"/>
                  </a:lnTo>
                  <a:cubicBezTo>
                    <a:pt x="1374" y="1303"/>
                    <a:pt x="0" y="3605"/>
                    <a:pt x="0" y="6236"/>
                  </a:cubicBezTo>
                  <a:cubicBezTo>
                    <a:pt x="0" y="10286"/>
                    <a:pt x="3283" y="13578"/>
                    <a:pt x="7342" y="13578"/>
                  </a:cubicBezTo>
                  <a:cubicBezTo>
                    <a:pt x="10161" y="13578"/>
                    <a:pt x="12614" y="11990"/>
                    <a:pt x="13846" y="9653"/>
                  </a:cubicBezTo>
                  <a:lnTo>
                    <a:pt x="13846" y="9653"/>
                  </a:lnTo>
                  <a:cubicBezTo>
                    <a:pt x="12713" y="10358"/>
                    <a:pt x="11383" y="10768"/>
                    <a:pt x="9947" y="10768"/>
                  </a:cubicBezTo>
                  <a:cubicBezTo>
                    <a:pt x="5897" y="10768"/>
                    <a:pt x="2605" y="7476"/>
                    <a:pt x="2605" y="3426"/>
                  </a:cubicBezTo>
                  <a:cubicBezTo>
                    <a:pt x="2605" y="2186"/>
                    <a:pt x="2908" y="1026"/>
                    <a:pt x="3453"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7754;p64"/>
            <p:cNvSpPr/>
            <p:nvPr/>
          </p:nvSpPr>
          <p:spPr>
            <a:xfrm>
              <a:off x="7650600" y="3051475"/>
              <a:ext cx="368225" cy="112200"/>
            </a:xfrm>
            <a:custGeom>
              <a:avLst/>
              <a:gdLst/>
              <a:ahLst/>
              <a:cxnLst/>
              <a:rect l="l" t="t" r="r" b="b"/>
              <a:pathLst>
                <a:path w="14729" h="4488" extrusionOk="0">
                  <a:moveTo>
                    <a:pt x="241" y="0"/>
                  </a:moveTo>
                  <a:cubicBezTo>
                    <a:pt x="81" y="607"/>
                    <a:pt x="0" y="1240"/>
                    <a:pt x="0" y="1891"/>
                  </a:cubicBezTo>
                  <a:cubicBezTo>
                    <a:pt x="0" y="2801"/>
                    <a:pt x="161" y="3676"/>
                    <a:pt x="464" y="4487"/>
                  </a:cubicBezTo>
                  <a:lnTo>
                    <a:pt x="14256" y="4487"/>
                  </a:lnTo>
                  <a:cubicBezTo>
                    <a:pt x="14559" y="3676"/>
                    <a:pt x="14729" y="2801"/>
                    <a:pt x="14729" y="1891"/>
                  </a:cubicBezTo>
                  <a:cubicBezTo>
                    <a:pt x="14729" y="1240"/>
                    <a:pt x="14640" y="607"/>
                    <a:pt x="14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7755;p64"/>
            <p:cNvSpPr/>
            <p:nvPr/>
          </p:nvSpPr>
          <p:spPr>
            <a:xfrm>
              <a:off x="7678025" y="3192850"/>
              <a:ext cx="313150" cy="66725"/>
            </a:xfrm>
            <a:custGeom>
              <a:avLst/>
              <a:gdLst/>
              <a:ahLst/>
              <a:cxnLst/>
              <a:rect l="l" t="t" r="r" b="b"/>
              <a:pathLst>
                <a:path w="12526" h="2669" extrusionOk="0">
                  <a:moveTo>
                    <a:pt x="3016" y="1"/>
                  </a:moveTo>
                  <a:cubicBezTo>
                    <a:pt x="2976" y="1"/>
                    <a:pt x="2936" y="10"/>
                    <a:pt x="2900" y="28"/>
                  </a:cubicBezTo>
                  <a:lnTo>
                    <a:pt x="1553" y="652"/>
                  </a:lnTo>
                  <a:cubicBezTo>
                    <a:pt x="1504" y="675"/>
                    <a:pt x="1450" y="686"/>
                    <a:pt x="1396" y="686"/>
                  </a:cubicBezTo>
                  <a:cubicBezTo>
                    <a:pt x="1341" y="686"/>
                    <a:pt x="1285" y="675"/>
                    <a:pt x="1232" y="652"/>
                  </a:cubicBezTo>
                  <a:lnTo>
                    <a:pt x="1" y="81"/>
                  </a:lnTo>
                  <a:lnTo>
                    <a:pt x="1" y="81"/>
                  </a:lnTo>
                  <a:cubicBezTo>
                    <a:pt x="545" y="956"/>
                    <a:pt x="1267" y="1714"/>
                    <a:pt x="2115" y="2294"/>
                  </a:cubicBezTo>
                  <a:cubicBezTo>
                    <a:pt x="2175" y="2339"/>
                    <a:pt x="2249" y="2361"/>
                    <a:pt x="2324" y="2361"/>
                  </a:cubicBezTo>
                  <a:cubicBezTo>
                    <a:pt x="2381" y="2361"/>
                    <a:pt x="2439" y="2348"/>
                    <a:pt x="2490" y="2320"/>
                  </a:cubicBezTo>
                  <a:lnTo>
                    <a:pt x="3069" y="2035"/>
                  </a:lnTo>
                  <a:cubicBezTo>
                    <a:pt x="3123" y="2008"/>
                    <a:pt x="3181" y="1995"/>
                    <a:pt x="3239" y="1995"/>
                  </a:cubicBezTo>
                  <a:cubicBezTo>
                    <a:pt x="3297" y="1995"/>
                    <a:pt x="3355" y="2008"/>
                    <a:pt x="3408" y="2035"/>
                  </a:cubicBezTo>
                  <a:lnTo>
                    <a:pt x="4622" y="2642"/>
                  </a:lnTo>
                  <a:cubicBezTo>
                    <a:pt x="4662" y="2659"/>
                    <a:pt x="4706" y="2668"/>
                    <a:pt x="4751" y="2668"/>
                  </a:cubicBezTo>
                  <a:cubicBezTo>
                    <a:pt x="4796" y="2668"/>
                    <a:pt x="4840" y="2659"/>
                    <a:pt x="4880" y="2642"/>
                  </a:cubicBezTo>
                  <a:lnTo>
                    <a:pt x="6094" y="2035"/>
                  </a:lnTo>
                  <a:cubicBezTo>
                    <a:pt x="6147" y="2008"/>
                    <a:pt x="6205" y="1995"/>
                    <a:pt x="6263" y="1995"/>
                  </a:cubicBezTo>
                  <a:cubicBezTo>
                    <a:pt x="6321" y="1995"/>
                    <a:pt x="6379" y="2008"/>
                    <a:pt x="6433" y="2035"/>
                  </a:cubicBezTo>
                  <a:lnTo>
                    <a:pt x="7646" y="2642"/>
                  </a:lnTo>
                  <a:cubicBezTo>
                    <a:pt x="7686" y="2659"/>
                    <a:pt x="7731" y="2668"/>
                    <a:pt x="7775" y="2668"/>
                  </a:cubicBezTo>
                  <a:cubicBezTo>
                    <a:pt x="7820" y="2668"/>
                    <a:pt x="7864" y="2659"/>
                    <a:pt x="7905" y="2642"/>
                  </a:cubicBezTo>
                  <a:lnTo>
                    <a:pt x="9118" y="2035"/>
                  </a:lnTo>
                  <a:cubicBezTo>
                    <a:pt x="9171" y="2008"/>
                    <a:pt x="9229" y="1995"/>
                    <a:pt x="9287" y="1995"/>
                  </a:cubicBezTo>
                  <a:cubicBezTo>
                    <a:pt x="9345" y="1995"/>
                    <a:pt x="9403" y="2008"/>
                    <a:pt x="9457" y="2035"/>
                  </a:cubicBezTo>
                  <a:lnTo>
                    <a:pt x="10037" y="2320"/>
                  </a:lnTo>
                  <a:cubicBezTo>
                    <a:pt x="10087" y="2348"/>
                    <a:pt x="10145" y="2361"/>
                    <a:pt x="10203" y="2361"/>
                  </a:cubicBezTo>
                  <a:cubicBezTo>
                    <a:pt x="10277" y="2361"/>
                    <a:pt x="10351" y="2339"/>
                    <a:pt x="10411" y="2294"/>
                  </a:cubicBezTo>
                  <a:cubicBezTo>
                    <a:pt x="11259" y="1714"/>
                    <a:pt x="11982" y="956"/>
                    <a:pt x="12526" y="81"/>
                  </a:cubicBezTo>
                  <a:lnTo>
                    <a:pt x="12526" y="81"/>
                  </a:lnTo>
                  <a:lnTo>
                    <a:pt x="11134" y="724"/>
                  </a:lnTo>
                  <a:lnTo>
                    <a:pt x="9626" y="28"/>
                  </a:lnTo>
                  <a:cubicBezTo>
                    <a:pt x="9591" y="10"/>
                    <a:pt x="9551" y="1"/>
                    <a:pt x="9510" y="1"/>
                  </a:cubicBezTo>
                  <a:cubicBezTo>
                    <a:pt x="9470" y="1"/>
                    <a:pt x="9430" y="10"/>
                    <a:pt x="9394" y="28"/>
                  </a:cubicBezTo>
                  <a:lnTo>
                    <a:pt x="8047" y="652"/>
                  </a:lnTo>
                  <a:cubicBezTo>
                    <a:pt x="7994" y="675"/>
                    <a:pt x="7938" y="686"/>
                    <a:pt x="7883" y="686"/>
                  </a:cubicBezTo>
                  <a:cubicBezTo>
                    <a:pt x="7829" y="686"/>
                    <a:pt x="7775" y="675"/>
                    <a:pt x="7726" y="652"/>
                  </a:cubicBezTo>
                  <a:lnTo>
                    <a:pt x="6379" y="28"/>
                  </a:lnTo>
                  <a:cubicBezTo>
                    <a:pt x="6343" y="10"/>
                    <a:pt x="6303" y="1"/>
                    <a:pt x="6263" y="1"/>
                  </a:cubicBezTo>
                  <a:cubicBezTo>
                    <a:pt x="6223" y="1"/>
                    <a:pt x="6183" y="10"/>
                    <a:pt x="6147" y="28"/>
                  </a:cubicBezTo>
                  <a:lnTo>
                    <a:pt x="4800" y="652"/>
                  </a:lnTo>
                  <a:cubicBezTo>
                    <a:pt x="4751" y="675"/>
                    <a:pt x="4695" y="686"/>
                    <a:pt x="4640" y="686"/>
                  </a:cubicBezTo>
                  <a:cubicBezTo>
                    <a:pt x="4584" y="686"/>
                    <a:pt x="4528" y="675"/>
                    <a:pt x="4479" y="652"/>
                  </a:cubicBezTo>
                  <a:lnTo>
                    <a:pt x="3132" y="28"/>
                  </a:lnTo>
                  <a:cubicBezTo>
                    <a:pt x="3096" y="10"/>
                    <a:pt x="3056" y="1"/>
                    <a:pt x="30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7756;p64"/>
            <p:cNvSpPr/>
            <p:nvPr/>
          </p:nvSpPr>
          <p:spPr>
            <a:xfrm>
              <a:off x="7678025" y="2938000"/>
              <a:ext cx="313150" cy="66875"/>
            </a:xfrm>
            <a:custGeom>
              <a:avLst/>
              <a:gdLst/>
              <a:ahLst/>
              <a:cxnLst/>
              <a:rect l="l" t="t" r="r" b="b"/>
              <a:pathLst>
                <a:path w="12526" h="2675" extrusionOk="0">
                  <a:moveTo>
                    <a:pt x="4747" y="1"/>
                  </a:moveTo>
                  <a:cubicBezTo>
                    <a:pt x="4704" y="1"/>
                    <a:pt x="4662" y="12"/>
                    <a:pt x="4622" y="34"/>
                  </a:cubicBezTo>
                  <a:lnTo>
                    <a:pt x="3400" y="641"/>
                  </a:lnTo>
                  <a:cubicBezTo>
                    <a:pt x="3346" y="667"/>
                    <a:pt x="3288" y="681"/>
                    <a:pt x="3230" y="681"/>
                  </a:cubicBezTo>
                  <a:cubicBezTo>
                    <a:pt x="3172" y="681"/>
                    <a:pt x="3114" y="667"/>
                    <a:pt x="3061" y="641"/>
                  </a:cubicBezTo>
                  <a:lnTo>
                    <a:pt x="2481" y="346"/>
                  </a:lnTo>
                  <a:cubicBezTo>
                    <a:pt x="2427" y="323"/>
                    <a:pt x="2370" y="312"/>
                    <a:pt x="2314" y="312"/>
                  </a:cubicBezTo>
                  <a:cubicBezTo>
                    <a:pt x="2238" y="312"/>
                    <a:pt x="2163" y="332"/>
                    <a:pt x="2097" y="373"/>
                  </a:cubicBezTo>
                  <a:cubicBezTo>
                    <a:pt x="1250" y="962"/>
                    <a:pt x="536" y="1711"/>
                    <a:pt x="1" y="2594"/>
                  </a:cubicBezTo>
                  <a:lnTo>
                    <a:pt x="1223" y="2023"/>
                  </a:lnTo>
                  <a:cubicBezTo>
                    <a:pt x="1272" y="2001"/>
                    <a:pt x="1325" y="1990"/>
                    <a:pt x="1379" y="1990"/>
                  </a:cubicBezTo>
                  <a:cubicBezTo>
                    <a:pt x="1432" y="1990"/>
                    <a:pt x="1486" y="2001"/>
                    <a:pt x="1535" y="2023"/>
                  </a:cubicBezTo>
                  <a:lnTo>
                    <a:pt x="2891" y="2648"/>
                  </a:lnTo>
                  <a:cubicBezTo>
                    <a:pt x="2927" y="2666"/>
                    <a:pt x="2967" y="2675"/>
                    <a:pt x="3007" y="2675"/>
                  </a:cubicBezTo>
                  <a:cubicBezTo>
                    <a:pt x="3047" y="2675"/>
                    <a:pt x="3087" y="2666"/>
                    <a:pt x="3123" y="2648"/>
                  </a:cubicBezTo>
                  <a:lnTo>
                    <a:pt x="4479" y="2023"/>
                  </a:lnTo>
                  <a:cubicBezTo>
                    <a:pt x="4528" y="2001"/>
                    <a:pt x="4582" y="1990"/>
                    <a:pt x="4635" y="1990"/>
                  </a:cubicBezTo>
                  <a:cubicBezTo>
                    <a:pt x="4689" y="1990"/>
                    <a:pt x="4742" y="2001"/>
                    <a:pt x="4791" y="2023"/>
                  </a:cubicBezTo>
                  <a:lnTo>
                    <a:pt x="6147" y="2648"/>
                  </a:lnTo>
                  <a:cubicBezTo>
                    <a:pt x="6183" y="2666"/>
                    <a:pt x="6223" y="2675"/>
                    <a:pt x="6263" y="2675"/>
                  </a:cubicBezTo>
                  <a:cubicBezTo>
                    <a:pt x="6303" y="2675"/>
                    <a:pt x="6343" y="2666"/>
                    <a:pt x="6379" y="2648"/>
                  </a:cubicBezTo>
                  <a:lnTo>
                    <a:pt x="7735" y="2023"/>
                  </a:lnTo>
                  <a:cubicBezTo>
                    <a:pt x="7784" y="2001"/>
                    <a:pt x="7838" y="1990"/>
                    <a:pt x="7891" y="1990"/>
                  </a:cubicBezTo>
                  <a:cubicBezTo>
                    <a:pt x="7945" y="1990"/>
                    <a:pt x="7998" y="2001"/>
                    <a:pt x="8047" y="2023"/>
                  </a:cubicBezTo>
                  <a:lnTo>
                    <a:pt x="9403" y="2648"/>
                  </a:lnTo>
                  <a:cubicBezTo>
                    <a:pt x="9439" y="2666"/>
                    <a:pt x="9479" y="2675"/>
                    <a:pt x="9519" y="2675"/>
                  </a:cubicBezTo>
                  <a:cubicBezTo>
                    <a:pt x="9559" y="2675"/>
                    <a:pt x="9600" y="2666"/>
                    <a:pt x="9635" y="2648"/>
                  </a:cubicBezTo>
                  <a:lnTo>
                    <a:pt x="10991" y="2023"/>
                  </a:lnTo>
                  <a:cubicBezTo>
                    <a:pt x="11040" y="2001"/>
                    <a:pt x="11094" y="1990"/>
                    <a:pt x="11147" y="1990"/>
                  </a:cubicBezTo>
                  <a:cubicBezTo>
                    <a:pt x="11201" y="1990"/>
                    <a:pt x="11254" y="2001"/>
                    <a:pt x="11304" y="2023"/>
                  </a:cubicBezTo>
                  <a:lnTo>
                    <a:pt x="12526" y="2594"/>
                  </a:lnTo>
                  <a:cubicBezTo>
                    <a:pt x="11990" y="1711"/>
                    <a:pt x="11277" y="962"/>
                    <a:pt x="10429" y="373"/>
                  </a:cubicBezTo>
                  <a:cubicBezTo>
                    <a:pt x="10363" y="332"/>
                    <a:pt x="10288" y="312"/>
                    <a:pt x="10213" y="312"/>
                  </a:cubicBezTo>
                  <a:cubicBezTo>
                    <a:pt x="10156" y="312"/>
                    <a:pt x="10099" y="323"/>
                    <a:pt x="10046" y="346"/>
                  </a:cubicBezTo>
                  <a:lnTo>
                    <a:pt x="9466" y="641"/>
                  </a:lnTo>
                  <a:cubicBezTo>
                    <a:pt x="9412" y="667"/>
                    <a:pt x="9354" y="681"/>
                    <a:pt x="9296" y="681"/>
                  </a:cubicBezTo>
                  <a:cubicBezTo>
                    <a:pt x="9238" y="681"/>
                    <a:pt x="9180" y="667"/>
                    <a:pt x="9127" y="641"/>
                  </a:cubicBezTo>
                  <a:lnTo>
                    <a:pt x="7905" y="34"/>
                  </a:lnTo>
                  <a:cubicBezTo>
                    <a:pt x="7864" y="12"/>
                    <a:pt x="7822" y="1"/>
                    <a:pt x="7780" y="1"/>
                  </a:cubicBezTo>
                  <a:cubicBezTo>
                    <a:pt x="7737" y="1"/>
                    <a:pt x="7695" y="12"/>
                    <a:pt x="7655" y="34"/>
                  </a:cubicBezTo>
                  <a:lnTo>
                    <a:pt x="6433" y="641"/>
                  </a:lnTo>
                  <a:cubicBezTo>
                    <a:pt x="6379" y="667"/>
                    <a:pt x="6321" y="681"/>
                    <a:pt x="6263" y="681"/>
                  </a:cubicBezTo>
                  <a:cubicBezTo>
                    <a:pt x="6205" y="681"/>
                    <a:pt x="6147" y="667"/>
                    <a:pt x="6094" y="641"/>
                  </a:cubicBezTo>
                  <a:lnTo>
                    <a:pt x="4871" y="34"/>
                  </a:lnTo>
                  <a:cubicBezTo>
                    <a:pt x="4831" y="12"/>
                    <a:pt x="4789" y="1"/>
                    <a:pt x="4747"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7757;p64"/>
            <p:cNvSpPr/>
            <p:nvPr/>
          </p:nvSpPr>
          <p:spPr>
            <a:xfrm>
              <a:off x="7698325" y="2897575"/>
              <a:ext cx="273225" cy="64925"/>
            </a:xfrm>
            <a:custGeom>
              <a:avLst/>
              <a:gdLst/>
              <a:ahLst/>
              <a:cxnLst/>
              <a:rect l="l" t="t" r="r" b="b"/>
              <a:pathLst>
                <a:path w="10929" h="2597" extrusionOk="0">
                  <a:moveTo>
                    <a:pt x="893" y="1"/>
                  </a:moveTo>
                  <a:cubicBezTo>
                    <a:pt x="393" y="1"/>
                    <a:pt x="0" y="402"/>
                    <a:pt x="0" y="893"/>
                  </a:cubicBezTo>
                  <a:lnTo>
                    <a:pt x="0" y="1704"/>
                  </a:lnTo>
                  <a:cubicBezTo>
                    <a:pt x="0" y="2195"/>
                    <a:pt x="393" y="2597"/>
                    <a:pt x="893" y="2597"/>
                  </a:cubicBezTo>
                  <a:lnTo>
                    <a:pt x="10037" y="2597"/>
                  </a:lnTo>
                  <a:cubicBezTo>
                    <a:pt x="10527" y="2597"/>
                    <a:pt x="10929" y="2195"/>
                    <a:pt x="10929" y="1704"/>
                  </a:cubicBezTo>
                  <a:lnTo>
                    <a:pt x="10929" y="893"/>
                  </a:lnTo>
                  <a:cubicBezTo>
                    <a:pt x="10929" y="402"/>
                    <a:pt x="10527" y="1"/>
                    <a:pt x="100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7758;p64"/>
            <p:cNvSpPr/>
            <p:nvPr/>
          </p:nvSpPr>
          <p:spPr>
            <a:xfrm>
              <a:off x="7698325" y="2897575"/>
              <a:ext cx="55100" cy="64925"/>
            </a:xfrm>
            <a:custGeom>
              <a:avLst/>
              <a:gdLst/>
              <a:ahLst/>
              <a:cxnLst/>
              <a:rect l="l" t="t" r="r" b="b"/>
              <a:pathLst>
                <a:path w="2204" h="2597" extrusionOk="0">
                  <a:moveTo>
                    <a:pt x="803" y="1"/>
                  </a:moveTo>
                  <a:cubicBezTo>
                    <a:pt x="357" y="1"/>
                    <a:pt x="0" y="438"/>
                    <a:pt x="0" y="982"/>
                  </a:cubicBezTo>
                  <a:lnTo>
                    <a:pt x="0" y="1615"/>
                  </a:lnTo>
                  <a:cubicBezTo>
                    <a:pt x="0" y="2159"/>
                    <a:pt x="357" y="2597"/>
                    <a:pt x="803" y="2597"/>
                  </a:cubicBezTo>
                  <a:lnTo>
                    <a:pt x="2204" y="2597"/>
                  </a:lnTo>
                  <a:cubicBezTo>
                    <a:pt x="1990" y="2597"/>
                    <a:pt x="1811" y="2382"/>
                    <a:pt x="1811" y="2115"/>
                  </a:cubicBezTo>
                  <a:lnTo>
                    <a:pt x="1811" y="482"/>
                  </a:lnTo>
                  <a:cubicBezTo>
                    <a:pt x="1811" y="215"/>
                    <a:pt x="1990" y="1"/>
                    <a:pt x="2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7759;p64"/>
            <p:cNvSpPr/>
            <p:nvPr/>
          </p:nvSpPr>
          <p:spPr>
            <a:xfrm>
              <a:off x="7693850" y="3068200"/>
              <a:ext cx="67625" cy="82300"/>
            </a:xfrm>
            <a:custGeom>
              <a:avLst/>
              <a:gdLst/>
              <a:ahLst/>
              <a:cxnLst/>
              <a:rect l="l" t="t" r="r" b="b"/>
              <a:pathLst>
                <a:path w="2705" h="3292" extrusionOk="0">
                  <a:moveTo>
                    <a:pt x="1348" y="0"/>
                  </a:moveTo>
                  <a:cubicBezTo>
                    <a:pt x="1196" y="0"/>
                    <a:pt x="1063" y="125"/>
                    <a:pt x="1063" y="277"/>
                  </a:cubicBezTo>
                  <a:lnTo>
                    <a:pt x="1063" y="973"/>
                  </a:lnTo>
                  <a:lnTo>
                    <a:pt x="795" y="705"/>
                  </a:lnTo>
                  <a:cubicBezTo>
                    <a:pt x="739" y="649"/>
                    <a:pt x="664" y="620"/>
                    <a:pt x="590" y="620"/>
                  </a:cubicBezTo>
                  <a:cubicBezTo>
                    <a:pt x="521" y="620"/>
                    <a:pt x="454" y="645"/>
                    <a:pt x="402" y="696"/>
                  </a:cubicBezTo>
                  <a:cubicBezTo>
                    <a:pt x="286" y="803"/>
                    <a:pt x="286" y="981"/>
                    <a:pt x="394" y="1089"/>
                  </a:cubicBezTo>
                  <a:lnTo>
                    <a:pt x="670" y="1365"/>
                  </a:lnTo>
                  <a:lnTo>
                    <a:pt x="295" y="1365"/>
                  </a:lnTo>
                  <a:cubicBezTo>
                    <a:pt x="135" y="1365"/>
                    <a:pt x="1" y="1490"/>
                    <a:pt x="1" y="1642"/>
                  </a:cubicBezTo>
                  <a:cubicBezTo>
                    <a:pt x="1" y="1793"/>
                    <a:pt x="126" y="1927"/>
                    <a:pt x="278" y="1927"/>
                  </a:cubicBezTo>
                  <a:lnTo>
                    <a:pt x="670" y="1927"/>
                  </a:lnTo>
                  <a:lnTo>
                    <a:pt x="402" y="2195"/>
                  </a:lnTo>
                  <a:cubicBezTo>
                    <a:pt x="295" y="2302"/>
                    <a:pt x="286" y="2498"/>
                    <a:pt x="402" y="2605"/>
                  </a:cubicBezTo>
                  <a:cubicBezTo>
                    <a:pt x="456" y="2650"/>
                    <a:pt x="518" y="2676"/>
                    <a:pt x="590" y="2676"/>
                  </a:cubicBezTo>
                  <a:cubicBezTo>
                    <a:pt x="661" y="2676"/>
                    <a:pt x="733" y="2650"/>
                    <a:pt x="786" y="2596"/>
                  </a:cubicBezTo>
                  <a:lnTo>
                    <a:pt x="1063" y="2320"/>
                  </a:lnTo>
                  <a:lnTo>
                    <a:pt x="1063" y="2998"/>
                  </a:lnTo>
                  <a:cubicBezTo>
                    <a:pt x="1063" y="3158"/>
                    <a:pt x="1179" y="3292"/>
                    <a:pt x="1339" y="3292"/>
                  </a:cubicBezTo>
                  <a:cubicBezTo>
                    <a:pt x="1491" y="3292"/>
                    <a:pt x="1625" y="3167"/>
                    <a:pt x="1625" y="3015"/>
                  </a:cubicBezTo>
                  <a:lnTo>
                    <a:pt x="1625" y="2320"/>
                  </a:lnTo>
                  <a:lnTo>
                    <a:pt x="1901" y="2596"/>
                  </a:lnTo>
                  <a:cubicBezTo>
                    <a:pt x="1955" y="2650"/>
                    <a:pt x="2026" y="2676"/>
                    <a:pt x="2097" y="2676"/>
                  </a:cubicBezTo>
                  <a:cubicBezTo>
                    <a:pt x="2160" y="2676"/>
                    <a:pt x="2231" y="2650"/>
                    <a:pt x="2285" y="2605"/>
                  </a:cubicBezTo>
                  <a:cubicBezTo>
                    <a:pt x="2401" y="2498"/>
                    <a:pt x="2392" y="2302"/>
                    <a:pt x="2285" y="2195"/>
                  </a:cubicBezTo>
                  <a:lnTo>
                    <a:pt x="2017" y="1927"/>
                  </a:lnTo>
                  <a:lnTo>
                    <a:pt x="2392" y="1927"/>
                  </a:lnTo>
                  <a:cubicBezTo>
                    <a:pt x="2535" y="1927"/>
                    <a:pt x="2668" y="1820"/>
                    <a:pt x="2686" y="1677"/>
                  </a:cubicBezTo>
                  <a:cubicBezTo>
                    <a:pt x="2704" y="1508"/>
                    <a:pt x="2570" y="1365"/>
                    <a:pt x="2410" y="1365"/>
                  </a:cubicBezTo>
                  <a:lnTo>
                    <a:pt x="2017" y="1365"/>
                  </a:lnTo>
                  <a:lnTo>
                    <a:pt x="2285" y="1097"/>
                  </a:lnTo>
                  <a:cubicBezTo>
                    <a:pt x="2383" y="999"/>
                    <a:pt x="2401" y="839"/>
                    <a:pt x="2312" y="723"/>
                  </a:cubicBezTo>
                  <a:cubicBezTo>
                    <a:pt x="2259" y="651"/>
                    <a:pt x="2178" y="615"/>
                    <a:pt x="2097" y="615"/>
                  </a:cubicBezTo>
                  <a:cubicBezTo>
                    <a:pt x="2026" y="615"/>
                    <a:pt x="1955" y="642"/>
                    <a:pt x="1901" y="696"/>
                  </a:cubicBezTo>
                  <a:lnTo>
                    <a:pt x="1625" y="973"/>
                  </a:lnTo>
                  <a:lnTo>
                    <a:pt x="1625" y="295"/>
                  </a:lnTo>
                  <a:cubicBezTo>
                    <a:pt x="1625" y="143"/>
                    <a:pt x="1500" y="9"/>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7760;p64"/>
            <p:cNvSpPr/>
            <p:nvPr/>
          </p:nvSpPr>
          <p:spPr>
            <a:xfrm>
              <a:off x="7800475" y="3067600"/>
              <a:ext cx="70500" cy="82975"/>
            </a:xfrm>
            <a:custGeom>
              <a:avLst/>
              <a:gdLst/>
              <a:ahLst/>
              <a:cxnLst/>
              <a:rect l="l" t="t" r="r" b="b"/>
              <a:pathLst>
                <a:path w="2820" h="3319" extrusionOk="0">
                  <a:moveTo>
                    <a:pt x="1356" y="0"/>
                  </a:moveTo>
                  <a:cubicBezTo>
                    <a:pt x="1193" y="0"/>
                    <a:pt x="1062" y="126"/>
                    <a:pt x="1062" y="283"/>
                  </a:cubicBezTo>
                  <a:lnTo>
                    <a:pt x="1062" y="979"/>
                  </a:lnTo>
                  <a:lnTo>
                    <a:pt x="803" y="693"/>
                  </a:lnTo>
                  <a:cubicBezTo>
                    <a:pt x="745" y="640"/>
                    <a:pt x="672" y="613"/>
                    <a:pt x="599" y="613"/>
                  </a:cubicBezTo>
                  <a:cubicBezTo>
                    <a:pt x="527" y="613"/>
                    <a:pt x="455" y="640"/>
                    <a:pt x="402" y="693"/>
                  </a:cubicBezTo>
                  <a:cubicBezTo>
                    <a:pt x="286" y="809"/>
                    <a:pt x="286" y="988"/>
                    <a:pt x="402" y="1095"/>
                  </a:cubicBezTo>
                  <a:lnTo>
                    <a:pt x="678" y="1389"/>
                  </a:lnTo>
                  <a:lnTo>
                    <a:pt x="286" y="1389"/>
                  </a:lnTo>
                  <a:cubicBezTo>
                    <a:pt x="280" y="1389"/>
                    <a:pt x="275" y="1389"/>
                    <a:pt x="270" y="1389"/>
                  </a:cubicBezTo>
                  <a:cubicBezTo>
                    <a:pt x="117" y="1389"/>
                    <a:pt x="0" y="1510"/>
                    <a:pt x="0" y="1666"/>
                  </a:cubicBezTo>
                  <a:cubicBezTo>
                    <a:pt x="0" y="1817"/>
                    <a:pt x="125" y="1942"/>
                    <a:pt x="286" y="1951"/>
                  </a:cubicBezTo>
                  <a:lnTo>
                    <a:pt x="678" y="1951"/>
                  </a:lnTo>
                  <a:lnTo>
                    <a:pt x="402" y="2228"/>
                  </a:lnTo>
                  <a:cubicBezTo>
                    <a:pt x="286" y="2335"/>
                    <a:pt x="286" y="2522"/>
                    <a:pt x="402" y="2629"/>
                  </a:cubicBezTo>
                  <a:cubicBezTo>
                    <a:pt x="455" y="2683"/>
                    <a:pt x="527" y="2709"/>
                    <a:pt x="598" y="2709"/>
                  </a:cubicBezTo>
                  <a:cubicBezTo>
                    <a:pt x="669" y="2709"/>
                    <a:pt x="741" y="2683"/>
                    <a:pt x="803" y="2629"/>
                  </a:cubicBezTo>
                  <a:lnTo>
                    <a:pt x="1098" y="2344"/>
                  </a:lnTo>
                  <a:lnTo>
                    <a:pt x="1098" y="3093"/>
                  </a:lnTo>
                  <a:cubicBezTo>
                    <a:pt x="1098" y="3146"/>
                    <a:pt x="1124" y="3200"/>
                    <a:pt x="1169" y="3236"/>
                  </a:cubicBezTo>
                  <a:cubicBezTo>
                    <a:pt x="1240" y="3293"/>
                    <a:pt x="1314" y="3318"/>
                    <a:pt x="1383" y="3318"/>
                  </a:cubicBezTo>
                  <a:cubicBezTo>
                    <a:pt x="1536" y="3318"/>
                    <a:pt x="1660" y="3194"/>
                    <a:pt x="1660" y="3039"/>
                  </a:cubicBezTo>
                  <a:lnTo>
                    <a:pt x="1660" y="2344"/>
                  </a:lnTo>
                  <a:lnTo>
                    <a:pt x="1936" y="2620"/>
                  </a:lnTo>
                  <a:cubicBezTo>
                    <a:pt x="1990" y="2674"/>
                    <a:pt x="2061" y="2700"/>
                    <a:pt x="2132" y="2700"/>
                  </a:cubicBezTo>
                  <a:cubicBezTo>
                    <a:pt x="2266" y="2700"/>
                    <a:pt x="2391" y="2611"/>
                    <a:pt x="2418" y="2424"/>
                  </a:cubicBezTo>
                  <a:cubicBezTo>
                    <a:pt x="2427" y="2370"/>
                    <a:pt x="2400" y="2299"/>
                    <a:pt x="2364" y="2263"/>
                  </a:cubicBezTo>
                  <a:lnTo>
                    <a:pt x="2052" y="1951"/>
                  </a:lnTo>
                  <a:lnTo>
                    <a:pt x="2498" y="1951"/>
                  </a:lnTo>
                  <a:cubicBezTo>
                    <a:pt x="2552" y="1951"/>
                    <a:pt x="2605" y="1924"/>
                    <a:pt x="2641" y="1880"/>
                  </a:cubicBezTo>
                  <a:cubicBezTo>
                    <a:pt x="2819" y="1648"/>
                    <a:pt x="2659" y="1389"/>
                    <a:pt x="2445" y="1389"/>
                  </a:cubicBezTo>
                  <a:lnTo>
                    <a:pt x="2079" y="1389"/>
                  </a:lnTo>
                  <a:lnTo>
                    <a:pt x="2346" y="1130"/>
                  </a:lnTo>
                  <a:cubicBezTo>
                    <a:pt x="2542" y="951"/>
                    <a:pt x="2403" y="631"/>
                    <a:pt x="2160" y="631"/>
                  </a:cubicBezTo>
                  <a:cubicBezTo>
                    <a:pt x="2137" y="631"/>
                    <a:pt x="2113" y="633"/>
                    <a:pt x="2088" y="640"/>
                  </a:cubicBezTo>
                  <a:cubicBezTo>
                    <a:pt x="2043" y="649"/>
                    <a:pt x="1990" y="675"/>
                    <a:pt x="1954" y="711"/>
                  </a:cubicBezTo>
                  <a:lnTo>
                    <a:pt x="1660" y="997"/>
                  </a:lnTo>
                  <a:lnTo>
                    <a:pt x="1660" y="292"/>
                  </a:lnTo>
                  <a:cubicBezTo>
                    <a:pt x="1660" y="167"/>
                    <a:pt x="1579" y="51"/>
                    <a:pt x="1454" y="15"/>
                  </a:cubicBezTo>
                  <a:cubicBezTo>
                    <a:pt x="1421" y="5"/>
                    <a:pt x="1388" y="0"/>
                    <a:pt x="1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7761;p64"/>
            <p:cNvSpPr/>
            <p:nvPr/>
          </p:nvSpPr>
          <p:spPr>
            <a:xfrm>
              <a:off x="7905300" y="3068200"/>
              <a:ext cx="69825" cy="82300"/>
            </a:xfrm>
            <a:custGeom>
              <a:avLst/>
              <a:gdLst/>
              <a:ahLst/>
              <a:cxnLst/>
              <a:rect l="l" t="t" r="r" b="b"/>
              <a:pathLst>
                <a:path w="2793" h="3292" extrusionOk="0">
                  <a:moveTo>
                    <a:pt x="1447" y="1"/>
                  </a:moveTo>
                  <a:cubicBezTo>
                    <a:pt x="1294" y="1"/>
                    <a:pt x="1169" y="124"/>
                    <a:pt x="1169" y="277"/>
                  </a:cubicBezTo>
                  <a:lnTo>
                    <a:pt x="1169" y="973"/>
                  </a:lnTo>
                  <a:lnTo>
                    <a:pt x="848" y="651"/>
                  </a:lnTo>
                  <a:cubicBezTo>
                    <a:pt x="818" y="622"/>
                    <a:pt x="776" y="605"/>
                    <a:pt x="737" y="605"/>
                  </a:cubicBezTo>
                  <a:cubicBezTo>
                    <a:pt x="729" y="605"/>
                    <a:pt x="721" y="605"/>
                    <a:pt x="714" y="607"/>
                  </a:cubicBezTo>
                  <a:cubicBezTo>
                    <a:pt x="410" y="634"/>
                    <a:pt x="339" y="928"/>
                    <a:pt x="500" y="1089"/>
                  </a:cubicBezTo>
                  <a:lnTo>
                    <a:pt x="776" y="1365"/>
                  </a:lnTo>
                  <a:lnTo>
                    <a:pt x="321" y="1365"/>
                  </a:lnTo>
                  <a:cubicBezTo>
                    <a:pt x="268" y="1365"/>
                    <a:pt x="223" y="1392"/>
                    <a:pt x="187" y="1428"/>
                  </a:cubicBezTo>
                  <a:cubicBezTo>
                    <a:pt x="0" y="1659"/>
                    <a:pt x="161" y="1927"/>
                    <a:pt x="384" y="1927"/>
                  </a:cubicBezTo>
                  <a:lnTo>
                    <a:pt x="776" y="1927"/>
                  </a:lnTo>
                  <a:lnTo>
                    <a:pt x="509" y="2195"/>
                  </a:lnTo>
                  <a:cubicBezTo>
                    <a:pt x="393" y="2302"/>
                    <a:pt x="393" y="2498"/>
                    <a:pt x="509" y="2605"/>
                  </a:cubicBezTo>
                  <a:cubicBezTo>
                    <a:pt x="562" y="2650"/>
                    <a:pt x="625" y="2676"/>
                    <a:pt x="696" y="2676"/>
                  </a:cubicBezTo>
                  <a:cubicBezTo>
                    <a:pt x="767" y="2676"/>
                    <a:pt x="839" y="2650"/>
                    <a:pt x="892" y="2596"/>
                  </a:cubicBezTo>
                  <a:lnTo>
                    <a:pt x="1169" y="2320"/>
                  </a:lnTo>
                  <a:lnTo>
                    <a:pt x="1169" y="2998"/>
                  </a:lnTo>
                  <a:cubicBezTo>
                    <a:pt x="1169" y="3158"/>
                    <a:pt x="1285" y="3292"/>
                    <a:pt x="1436" y="3292"/>
                  </a:cubicBezTo>
                  <a:cubicBezTo>
                    <a:pt x="1597" y="3292"/>
                    <a:pt x="1722" y="3167"/>
                    <a:pt x="1722" y="3015"/>
                  </a:cubicBezTo>
                  <a:lnTo>
                    <a:pt x="1722" y="2320"/>
                  </a:lnTo>
                  <a:lnTo>
                    <a:pt x="2007" y="2596"/>
                  </a:lnTo>
                  <a:cubicBezTo>
                    <a:pt x="2061" y="2650"/>
                    <a:pt x="2132" y="2676"/>
                    <a:pt x="2204" y="2676"/>
                  </a:cubicBezTo>
                  <a:cubicBezTo>
                    <a:pt x="2266" y="2676"/>
                    <a:pt x="2337" y="2650"/>
                    <a:pt x="2391" y="2605"/>
                  </a:cubicBezTo>
                  <a:cubicBezTo>
                    <a:pt x="2507" y="2498"/>
                    <a:pt x="2498" y="2302"/>
                    <a:pt x="2382" y="2195"/>
                  </a:cubicBezTo>
                  <a:lnTo>
                    <a:pt x="2114" y="1927"/>
                  </a:lnTo>
                  <a:lnTo>
                    <a:pt x="2516" y="1927"/>
                  </a:lnTo>
                  <a:cubicBezTo>
                    <a:pt x="2668" y="1927"/>
                    <a:pt x="2792" y="1802"/>
                    <a:pt x="2792" y="1651"/>
                  </a:cubicBezTo>
                  <a:cubicBezTo>
                    <a:pt x="2792" y="1490"/>
                    <a:pt x="2668" y="1365"/>
                    <a:pt x="2516" y="1365"/>
                  </a:cubicBezTo>
                  <a:lnTo>
                    <a:pt x="2123" y="1365"/>
                  </a:lnTo>
                  <a:lnTo>
                    <a:pt x="2400" y="1089"/>
                  </a:lnTo>
                  <a:cubicBezTo>
                    <a:pt x="2498" y="999"/>
                    <a:pt x="2525" y="848"/>
                    <a:pt x="2444" y="732"/>
                  </a:cubicBezTo>
                  <a:cubicBezTo>
                    <a:pt x="2390" y="647"/>
                    <a:pt x="2299" y="604"/>
                    <a:pt x="2208" y="604"/>
                  </a:cubicBezTo>
                  <a:cubicBezTo>
                    <a:pt x="2136" y="604"/>
                    <a:pt x="2063" y="632"/>
                    <a:pt x="2007" y="687"/>
                  </a:cubicBezTo>
                  <a:lnTo>
                    <a:pt x="1722" y="973"/>
                  </a:lnTo>
                  <a:lnTo>
                    <a:pt x="1722" y="214"/>
                  </a:lnTo>
                  <a:cubicBezTo>
                    <a:pt x="1722" y="170"/>
                    <a:pt x="1704" y="116"/>
                    <a:pt x="1668" y="89"/>
                  </a:cubicBezTo>
                  <a:cubicBezTo>
                    <a:pt x="1595" y="27"/>
                    <a:pt x="1518" y="1"/>
                    <a:pt x="1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7762;p64"/>
            <p:cNvSpPr/>
            <p:nvPr/>
          </p:nvSpPr>
          <p:spPr>
            <a:xfrm>
              <a:off x="7786875" y="2807925"/>
              <a:ext cx="95475" cy="95475"/>
            </a:xfrm>
            <a:custGeom>
              <a:avLst/>
              <a:gdLst/>
              <a:ahLst/>
              <a:cxnLst/>
              <a:rect l="l" t="t" r="r" b="b"/>
              <a:pathLst>
                <a:path w="3819" h="3819" extrusionOk="0">
                  <a:moveTo>
                    <a:pt x="1909" y="553"/>
                  </a:moveTo>
                  <a:cubicBezTo>
                    <a:pt x="2659" y="553"/>
                    <a:pt x="3265" y="1160"/>
                    <a:pt x="3265" y="1909"/>
                  </a:cubicBezTo>
                  <a:cubicBezTo>
                    <a:pt x="3265" y="2650"/>
                    <a:pt x="2659" y="3257"/>
                    <a:pt x="1909" y="3257"/>
                  </a:cubicBezTo>
                  <a:cubicBezTo>
                    <a:pt x="1160" y="3257"/>
                    <a:pt x="553" y="2650"/>
                    <a:pt x="553" y="1909"/>
                  </a:cubicBezTo>
                  <a:cubicBezTo>
                    <a:pt x="553" y="1160"/>
                    <a:pt x="1160" y="553"/>
                    <a:pt x="1909" y="553"/>
                  </a:cubicBezTo>
                  <a:close/>
                  <a:moveTo>
                    <a:pt x="1909" y="0"/>
                  </a:moveTo>
                  <a:cubicBezTo>
                    <a:pt x="856" y="0"/>
                    <a:pt x="0" y="857"/>
                    <a:pt x="0" y="1909"/>
                  </a:cubicBezTo>
                  <a:cubicBezTo>
                    <a:pt x="0" y="2962"/>
                    <a:pt x="856" y="3819"/>
                    <a:pt x="1909" y="3819"/>
                  </a:cubicBezTo>
                  <a:cubicBezTo>
                    <a:pt x="2962" y="3819"/>
                    <a:pt x="3818" y="2962"/>
                    <a:pt x="3818" y="1909"/>
                  </a:cubicBezTo>
                  <a:cubicBezTo>
                    <a:pt x="3818" y="857"/>
                    <a:pt x="2962" y="0"/>
                    <a:pt x="1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 name="Google Shape;7834;p64"/>
          <p:cNvGrpSpPr/>
          <p:nvPr/>
        </p:nvGrpSpPr>
        <p:grpSpPr>
          <a:xfrm>
            <a:off x="8319687" y="3077657"/>
            <a:ext cx="477075" cy="412525"/>
            <a:chOff x="3517925" y="2838825"/>
            <a:chExt cx="477075" cy="412525"/>
          </a:xfrm>
        </p:grpSpPr>
        <p:sp>
          <p:nvSpPr>
            <p:cNvPr id="150" name="Google Shape;7835;p64"/>
            <p:cNvSpPr/>
            <p:nvPr/>
          </p:nvSpPr>
          <p:spPr>
            <a:xfrm>
              <a:off x="3742050" y="3066400"/>
              <a:ext cx="218375" cy="184950"/>
            </a:xfrm>
            <a:custGeom>
              <a:avLst/>
              <a:gdLst/>
              <a:ahLst/>
              <a:cxnLst/>
              <a:rect l="l" t="t" r="r" b="b"/>
              <a:pathLst>
                <a:path w="8735" h="7398" extrusionOk="0">
                  <a:moveTo>
                    <a:pt x="1268" y="1"/>
                  </a:moveTo>
                  <a:lnTo>
                    <a:pt x="1268" y="1"/>
                  </a:lnTo>
                  <a:cubicBezTo>
                    <a:pt x="1268" y="1"/>
                    <a:pt x="1" y="3658"/>
                    <a:pt x="1473" y="6156"/>
                  </a:cubicBezTo>
                  <a:cubicBezTo>
                    <a:pt x="1926" y="6932"/>
                    <a:pt x="2744" y="7397"/>
                    <a:pt x="3612" y="7397"/>
                  </a:cubicBezTo>
                  <a:cubicBezTo>
                    <a:pt x="3751" y="7397"/>
                    <a:pt x="3892" y="7385"/>
                    <a:pt x="4033" y="7361"/>
                  </a:cubicBezTo>
                  <a:cubicBezTo>
                    <a:pt x="6843" y="6861"/>
                    <a:pt x="8735" y="3498"/>
                    <a:pt x="8735" y="3498"/>
                  </a:cubicBezTo>
                  <a:lnTo>
                    <a:pt x="4997" y="1749"/>
                  </a:lnTo>
                  <a:lnTo>
                    <a:pt x="1268"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7836;p64"/>
            <p:cNvSpPr/>
            <p:nvPr/>
          </p:nvSpPr>
          <p:spPr>
            <a:xfrm>
              <a:off x="3742050" y="3066400"/>
              <a:ext cx="95275" cy="184925"/>
            </a:xfrm>
            <a:custGeom>
              <a:avLst/>
              <a:gdLst/>
              <a:ahLst/>
              <a:cxnLst/>
              <a:rect l="l" t="t" r="r" b="b"/>
              <a:pathLst>
                <a:path w="3811" h="7397" extrusionOk="0">
                  <a:moveTo>
                    <a:pt x="1268" y="1"/>
                  </a:moveTo>
                  <a:cubicBezTo>
                    <a:pt x="1268" y="1"/>
                    <a:pt x="1" y="3658"/>
                    <a:pt x="1473" y="6156"/>
                  </a:cubicBezTo>
                  <a:cubicBezTo>
                    <a:pt x="1928" y="6933"/>
                    <a:pt x="2742" y="7396"/>
                    <a:pt x="3604" y="7396"/>
                  </a:cubicBezTo>
                  <a:cubicBezTo>
                    <a:pt x="3673" y="7396"/>
                    <a:pt x="3741" y="7393"/>
                    <a:pt x="3810" y="7387"/>
                  </a:cubicBezTo>
                  <a:cubicBezTo>
                    <a:pt x="3766" y="7325"/>
                    <a:pt x="3721" y="7262"/>
                    <a:pt x="3685" y="7191"/>
                  </a:cubicBezTo>
                  <a:cubicBezTo>
                    <a:pt x="2213" y="4693"/>
                    <a:pt x="3480" y="1036"/>
                    <a:pt x="3480" y="1036"/>
                  </a:cubicBezTo>
                  <a:lnTo>
                    <a:pt x="1268" y="1"/>
                  </a:ln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7837;p64"/>
            <p:cNvSpPr/>
            <p:nvPr/>
          </p:nvSpPr>
          <p:spPr>
            <a:xfrm>
              <a:off x="3762800" y="2974175"/>
              <a:ext cx="232200" cy="187875"/>
            </a:xfrm>
            <a:custGeom>
              <a:avLst/>
              <a:gdLst/>
              <a:ahLst/>
              <a:cxnLst/>
              <a:rect l="l" t="t" r="r" b="b"/>
              <a:pathLst>
                <a:path w="9288" h="7515" extrusionOk="0">
                  <a:moveTo>
                    <a:pt x="5095" y="2896"/>
                  </a:moveTo>
                  <a:lnTo>
                    <a:pt x="5095" y="2896"/>
                  </a:lnTo>
                  <a:cubicBezTo>
                    <a:pt x="5130" y="2905"/>
                    <a:pt x="5175" y="2923"/>
                    <a:pt x="5211" y="2940"/>
                  </a:cubicBezTo>
                  <a:cubicBezTo>
                    <a:pt x="5215" y="2943"/>
                    <a:pt x="5219" y="2946"/>
                    <a:pt x="5223" y="2948"/>
                  </a:cubicBezTo>
                  <a:lnTo>
                    <a:pt x="5223" y="2948"/>
                  </a:lnTo>
                  <a:cubicBezTo>
                    <a:pt x="5180" y="2931"/>
                    <a:pt x="5135" y="2913"/>
                    <a:pt x="5095" y="2896"/>
                  </a:cubicBezTo>
                  <a:close/>
                  <a:moveTo>
                    <a:pt x="7308" y="0"/>
                  </a:moveTo>
                  <a:cubicBezTo>
                    <a:pt x="5909" y="0"/>
                    <a:pt x="5069" y="1466"/>
                    <a:pt x="4613" y="2691"/>
                  </a:cubicBezTo>
                  <a:cubicBezTo>
                    <a:pt x="3890" y="2396"/>
                    <a:pt x="2775" y="1941"/>
                    <a:pt x="1838" y="1593"/>
                  </a:cubicBezTo>
                  <a:cubicBezTo>
                    <a:pt x="1717" y="1546"/>
                    <a:pt x="1594" y="1524"/>
                    <a:pt x="1477" y="1524"/>
                  </a:cubicBezTo>
                  <a:cubicBezTo>
                    <a:pt x="1171" y="1524"/>
                    <a:pt x="902" y="1675"/>
                    <a:pt x="786" y="1932"/>
                  </a:cubicBezTo>
                  <a:lnTo>
                    <a:pt x="509" y="2530"/>
                  </a:lnTo>
                  <a:lnTo>
                    <a:pt x="438" y="2691"/>
                  </a:lnTo>
                  <a:lnTo>
                    <a:pt x="161" y="3288"/>
                  </a:lnTo>
                  <a:cubicBezTo>
                    <a:pt x="1" y="3645"/>
                    <a:pt x="188" y="4091"/>
                    <a:pt x="589" y="4314"/>
                  </a:cubicBezTo>
                  <a:cubicBezTo>
                    <a:pt x="1508" y="4814"/>
                    <a:pt x="2650" y="5403"/>
                    <a:pt x="3337" y="5751"/>
                  </a:cubicBezTo>
                  <a:cubicBezTo>
                    <a:pt x="3739" y="5956"/>
                    <a:pt x="4149" y="6134"/>
                    <a:pt x="4559" y="6313"/>
                  </a:cubicBezTo>
                  <a:cubicBezTo>
                    <a:pt x="5273" y="6598"/>
                    <a:pt x="6459" y="7080"/>
                    <a:pt x="7441" y="7446"/>
                  </a:cubicBezTo>
                  <a:cubicBezTo>
                    <a:pt x="7562" y="7493"/>
                    <a:pt x="7685" y="7515"/>
                    <a:pt x="7803" y="7515"/>
                  </a:cubicBezTo>
                  <a:cubicBezTo>
                    <a:pt x="8109" y="7515"/>
                    <a:pt x="8380" y="7364"/>
                    <a:pt x="8502" y="7107"/>
                  </a:cubicBezTo>
                  <a:lnTo>
                    <a:pt x="8770" y="6509"/>
                  </a:lnTo>
                  <a:lnTo>
                    <a:pt x="8850" y="6348"/>
                  </a:lnTo>
                  <a:lnTo>
                    <a:pt x="9118" y="5751"/>
                  </a:lnTo>
                  <a:cubicBezTo>
                    <a:pt x="9287" y="5394"/>
                    <a:pt x="9100" y="4948"/>
                    <a:pt x="8690" y="4725"/>
                  </a:cubicBezTo>
                  <a:cubicBezTo>
                    <a:pt x="7771" y="4225"/>
                    <a:pt x="6629" y="3636"/>
                    <a:pt x="5942" y="3288"/>
                  </a:cubicBezTo>
                  <a:cubicBezTo>
                    <a:pt x="5844" y="3244"/>
                    <a:pt x="5737" y="3190"/>
                    <a:pt x="5639" y="3137"/>
                  </a:cubicBezTo>
                  <a:cubicBezTo>
                    <a:pt x="6406" y="1852"/>
                    <a:pt x="7182" y="1549"/>
                    <a:pt x="7717" y="1531"/>
                  </a:cubicBezTo>
                  <a:cubicBezTo>
                    <a:pt x="8110" y="1513"/>
                    <a:pt x="8413" y="1192"/>
                    <a:pt x="8422" y="808"/>
                  </a:cubicBezTo>
                  <a:cubicBezTo>
                    <a:pt x="8422" y="773"/>
                    <a:pt x="8413" y="746"/>
                    <a:pt x="8413" y="710"/>
                  </a:cubicBezTo>
                  <a:cubicBezTo>
                    <a:pt x="8413" y="701"/>
                    <a:pt x="8413" y="692"/>
                    <a:pt x="8413" y="683"/>
                  </a:cubicBezTo>
                  <a:cubicBezTo>
                    <a:pt x="8404" y="666"/>
                    <a:pt x="8404" y="648"/>
                    <a:pt x="8404" y="639"/>
                  </a:cubicBezTo>
                  <a:cubicBezTo>
                    <a:pt x="8395" y="621"/>
                    <a:pt x="8395" y="603"/>
                    <a:pt x="8386" y="585"/>
                  </a:cubicBezTo>
                  <a:cubicBezTo>
                    <a:pt x="8386" y="576"/>
                    <a:pt x="8386" y="567"/>
                    <a:pt x="8377" y="567"/>
                  </a:cubicBezTo>
                  <a:cubicBezTo>
                    <a:pt x="8377" y="559"/>
                    <a:pt x="8377" y="559"/>
                    <a:pt x="8377" y="550"/>
                  </a:cubicBezTo>
                  <a:cubicBezTo>
                    <a:pt x="8377" y="541"/>
                    <a:pt x="8369" y="532"/>
                    <a:pt x="8369" y="523"/>
                  </a:cubicBezTo>
                  <a:cubicBezTo>
                    <a:pt x="8360" y="514"/>
                    <a:pt x="8360" y="505"/>
                    <a:pt x="8351" y="505"/>
                  </a:cubicBezTo>
                  <a:cubicBezTo>
                    <a:pt x="8351" y="496"/>
                    <a:pt x="8351" y="487"/>
                    <a:pt x="8342" y="478"/>
                  </a:cubicBezTo>
                  <a:cubicBezTo>
                    <a:pt x="8342" y="469"/>
                    <a:pt x="8333" y="460"/>
                    <a:pt x="8333" y="451"/>
                  </a:cubicBezTo>
                  <a:lnTo>
                    <a:pt x="8324" y="434"/>
                  </a:lnTo>
                  <a:cubicBezTo>
                    <a:pt x="8306" y="416"/>
                    <a:pt x="8297" y="398"/>
                    <a:pt x="8288" y="389"/>
                  </a:cubicBezTo>
                  <a:cubicBezTo>
                    <a:pt x="8279" y="380"/>
                    <a:pt x="8279" y="371"/>
                    <a:pt x="8270" y="362"/>
                  </a:cubicBezTo>
                  <a:cubicBezTo>
                    <a:pt x="8262" y="353"/>
                    <a:pt x="8244" y="335"/>
                    <a:pt x="8235" y="327"/>
                  </a:cubicBezTo>
                  <a:cubicBezTo>
                    <a:pt x="8217" y="309"/>
                    <a:pt x="8199" y="291"/>
                    <a:pt x="8181" y="273"/>
                  </a:cubicBezTo>
                  <a:lnTo>
                    <a:pt x="8172" y="273"/>
                  </a:lnTo>
                  <a:cubicBezTo>
                    <a:pt x="8154" y="255"/>
                    <a:pt x="8137" y="237"/>
                    <a:pt x="8119" y="220"/>
                  </a:cubicBezTo>
                  <a:cubicBezTo>
                    <a:pt x="8038" y="166"/>
                    <a:pt x="7949" y="121"/>
                    <a:pt x="7860" y="86"/>
                  </a:cubicBezTo>
                  <a:cubicBezTo>
                    <a:pt x="7833" y="86"/>
                    <a:pt x="7815" y="77"/>
                    <a:pt x="7798" y="68"/>
                  </a:cubicBezTo>
                  <a:cubicBezTo>
                    <a:pt x="7762" y="59"/>
                    <a:pt x="7717" y="50"/>
                    <a:pt x="7673" y="41"/>
                  </a:cubicBezTo>
                  <a:cubicBezTo>
                    <a:pt x="7637" y="32"/>
                    <a:pt x="7592" y="23"/>
                    <a:pt x="7548" y="14"/>
                  </a:cubicBezTo>
                  <a:cubicBezTo>
                    <a:pt x="7466" y="5"/>
                    <a:pt x="7386" y="0"/>
                    <a:pt x="7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7838;p64"/>
            <p:cNvSpPr/>
            <p:nvPr/>
          </p:nvSpPr>
          <p:spPr>
            <a:xfrm>
              <a:off x="3878100" y="2974175"/>
              <a:ext cx="95050" cy="73525"/>
            </a:xfrm>
            <a:custGeom>
              <a:avLst/>
              <a:gdLst/>
              <a:ahLst/>
              <a:cxnLst/>
              <a:rect l="l" t="t" r="r" b="b"/>
              <a:pathLst>
                <a:path w="3802" h="2941" extrusionOk="0">
                  <a:moveTo>
                    <a:pt x="2696" y="0"/>
                  </a:moveTo>
                  <a:cubicBezTo>
                    <a:pt x="1297" y="0"/>
                    <a:pt x="457" y="1466"/>
                    <a:pt x="1" y="2691"/>
                  </a:cubicBezTo>
                  <a:cubicBezTo>
                    <a:pt x="36" y="2700"/>
                    <a:pt x="72" y="2717"/>
                    <a:pt x="108" y="2735"/>
                  </a:cubicBezTo>
                  <a:cubicBezTo>
                    <a:pt x="268" y="2798"/>
                    <a:pt x="438" y="2869"/>
                    <a:pt x="599" y="2940"/>
                  </a:cubicBezTo>
                  <a:cubicBezTo>
                    <a:pt x="1085" y="1808"/>
                    <a:pt x="1895" y="588"/>
                    <a:pt x="3163" y="588"/>
                  </a:cubicBezTo>
                  <a:cubicBezTo>
                    <a:pt x="3243" y="588"/>
                    <a:pt x="3325" y="593"/>
                    <a:pt x="3409" y="603"/>
                  </a:cubicBezTo>
                  <a:cubicBezTo>
                    <a:pt x="3542" y="621"/>
                    <a:pt x="3676" y="657"/>
                    <a:pt x="3801" y="710"/>
                  </a:cubicBezTo>
                  <a:cubicBezTo>
                    <a:pt x="3801" y="701"/>
                    <a:pt x="3801" y="692"/>
                    <a:pt x="3801" y="683"/>
                  </a:cubicBezTo>
                  <a:cubicBezTo>
                    <a:pt x="3792" y="666"/>
                    <a:pt x="3792" y="648"/>
                    <a:pt x="3792" y="639"/>
                  </a:cubicBezTo>
                  <a:cubicBezTo>
                    <a:pt x="3783" y="621"/>
                    <a:pt x="3783" y="603"/>
                    <a:pt x="3774" y="585"/>
                  </a:cubicBezTo>
                  <a:cubicBezTo>
                    <a:pt x="3774" y="576"/>
                    <a:pt x="3774" y="567"/>
                    <a:pt x="3765" y="567"/>
                  </a:cubicBezTo>
                  <a:cubicBezTo>
                    <a:pt x="3765" y="559"/>
                    <a:pt x="3765" y="559"/>
                    <a:pt x="3765" y="550"/>
                  </a:cubicBezTo>
                  <a:cubicBezTo>
                    <a:pt x="3765" y="541"/>
                    <a:pt x="3757" y="532"/>
                    <a:pt x="3757" y="523"/>
                  </a:cubicBezTo>
                  <a:cubicBezTo>
                    <a:pt x="3748" y="514"/>
                    <a:pt x="3748" y="505"/>
                    <a:pt x="3739" y="505"/>
                  </a:cubicBezTo>
                  <a:cubicBezTo>
                    <a:pt x="3739" y="496"/>
                    <a:pt x="3739" y="487"/>
                    <a:pt x="3730" y="478"/>
                  </a:cubicBezTo>
                  <a:cubicBezTo>
                    <a:pt x="3730" y="469"/>
                    <a:pt x="3721" y="460"/>
                    <a:pt x="3721" y="451"/>
                  </a:cubicBezTo>
                  <a:lnTo>
                    <a:pt x="3712" y="434"/>
                  </a:lnTo>
                  <a:cubicBezTo>
                    <a:pt x="3694" y="416"/>
                    <a:pt x="3685" y="398"/>
                    <a:pt x="3676" y="389"/>
                  </a:cubicBezTo>
                  <a:cubicBezTo>
                    <a:pt x="3667" y="380"/>
                    <a:pt x="3667" y="371"/>
                    <a:pt x="3658" y="362"/>
                  </a:cubicBezTo>
                  <a:cubicBezTo>
                    <a:pt x="3650" y="353"/>
                    <a:pt x="3632" y="335"/>
                    <a:pt x="3623" y="327"/>
                  </a:cubicBezTo>
                  <a:cubicBezTo>
                    <a:pt x="3605" y="309"/>
                    <a:pt x="3587" y="291"/>
                    <a:pt x="3569" y="273"/>
                  </a:cubicBezTo>
                  <a:lnTo>
                    <a:pt x="3560" y="273"/>
                  </a:lnTo>
                  <a:cubicBezTo>
                    <a:pt x="3542" y="255"/>
                    <a:pt x="3525" y="237"/>
                    <a:pt x="3507" y="220"/>
                  </a:cubicBezTo>
                  <a:cubicBezTo>
                    <a:pt x="3426" y="166"/>
                    <a:pt x="3337" y="121"/>
                    <a:pt x="3248" y="86"/>
                  </a:cubicBezTo>
                  <a:cubicBezTo>
                    <a:pt x="3221" y="86"/>
                    <a:pt x="3203" y="77"/>
                    <a:pt x="3186" y="68"/>
                  </a:cubicBezTo>
                  <a:cubicBezTo>
                    <a:pt x="3150" y="59"/>
                    <a:pt x="3105" y="50"/>
                    <a:pt x="3061" y="41"/>
                  </a:cubicBezTo>
                  <a:cubicBezTo>
                    <a:pt x="3025" y="32"/>
                    <a:pt x="2980" y="23"/>
                    <a:pt x="2936" y="14"/>
                  </a:cubicBezTo>
                  <a:cubicBezTo>
                    <a:pt x="2854" y="5"/>
                    <a:pt x="2774" y="0"/>
                    <a:pt x="2696"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7839;p64"/>
            <p:cNvSpPr/>
            <p:nvPr/>
          </p:nvSpPr>
          <p:spPr>
            <a:xfrm>
              <a:off x="3530400" y="3014000"/>
              <a:ext cx="216825" cy="150950"/>
            </a:xfrm>
            <a:custGeom>
              <a:avLst/>
              <a:gdLst/>
              <a:ahLst/>
              <a:cxnLst/>
              <a:rect l="l" t="t" r="r" b="b"/>
              <a:pathLst>
                <a:path w="8673" h="6038" extrusionOk="0">
                  <a:moveTo>
                    <a:pt x="1" y="0"/>
                  </a:moveTo>
                  <a:cubicBezTo>
                    <a:pt x="1" y="0"/>
                    <a:pt x="367" y="3881"/>
                    <a:pt x="2856" y="5576"/>
                  </a:cubicBezTo>
                  <a:cubicBezTo>
                    <a:pt x="3302" y="5884"/>
                    <a:pt x="3819" y="6038"/>
                    <a:pt x="4338" y="6038"/>
                  </a:cubicBezTo>
                  <a:cubicBezTo>
                    <a:pt x="4856" y="6038"/>
                    <a:pt x="5376" y="5884"/>
                    <a:pt x="5826" y="5576"/>
                  </a:cubicBezTo>
                  <a:cubicBezTo>
                    <a:pt x="8306" y="3881"/>
                    <a:pt x="8672" y="0"/>
                    <a:pt x="8672"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7840;p64"/>
            <p:cNvSpPr/>
            <p:nvPr/>
          </p:nvSpPr>
          <p:spPr>
            <a:xfrm>
              <a:off x="3530400" y="3013550"/>
              <a:ext cx="140550" cy="151000"/>
            </a:xfrm>
            <a:custGeom>
              <a:avLst/>
              <a:gdLst/>
              <a:ahLst/>
              <a:cxnLst/>
              <a:rect l="l" t="t" r="r" b="b"/>
              <a:pathLst>
                <a:path w="5622" h="6040" extrusionOk="0">
                  <a:moveTo>
                    <a:pt x="1" y="1"/>
                  </a:moveTo>
                  <a:cubicBezTo>
                    <a:pt x="1" y="1"/>
                    <a:pt x="367" y="3881"/>
                    <a:pt x="2856" y="5576"/>
                  </a:cubicBezTo>
                  <a:cubicBezTo>
                    <a:pt x="3304" y="5884"/>
                    <a:pt x="3822" y="6039"/>
                    <a:pt x="4340" y="6039"/>
                  </a:cubicBezTo>
                  <a:cubicBezTo>
                    <a:pt x="4781" y="6039"/>
                    <a:pt x="5223" y="5927"/>
                    <a:pt x="5621" y="5701"/>
                  </a:cubicBezTo>
                  <a:cubicBezTo>
                    <a:pt x="5550" y="5665"/>
                    <a:pt x="5487" y="5621"/>
                    <a:pt x="5416" y="5576"/>
                  </a:cubicBezTo>
                  <a:cubicBezTo>
                    <a:pt x="2936" y="3881"/>
                    <a:pt x="2570" y="268"/>
                    <a:pt x="2570" y="268"/>
                  </a:cubicBezTo>
                  <a:lnTo>
                    <a:pt x="1" y="1"/>
                  </a:ln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7841;p64"/>
            <p:cNvSpPr/>
            <p:nvPr/>
          </p:nvSpPr>
          <p:spPr>
            <a:xfrm>
              <a:off x="3517925" y="2839225"/>
              <a:ext cx="241775" cy="185825"/>
            </a:xfrm>
            <a:custGeom>
              <a:avLst/>
              <a:gdLst/>
              <a:ahLst/>
              <a:cxnLst/>
              <a:rect l="l" t="t" r="r" b="b"/>
              <a:pathLst>
                <a:path w="9671" h="7433" extrusionOk="0">
                  <a:moveTo>
                    <a:pt x="4782" y="3887"/>
                  </a:moveTo>
                  <a:cubicBezTo>
                    <a:pt x="4711" y="3896"/>
                    <a:pt x="4630" y="3896"/>
                    <a:pt x="4559" y="3896"/>
                  </a:cubicBezTo>
                  <a:cubicBezTo>
                    <a:pt x="4604" y="3896"/>
                    <a:pt x="4648" y="3896"/>
                    <a:pt x="4693" y="3887"/>
                  </a:cubicBezTo>
                  <a:close/>
                  <a:moveTo>
                    <a:pt x="6103" y="0"/>
                  </a:moveTo>
                  <a:cubicBezTo>
                    <a:pt x="6060" y="0"/>
                    <a:pt x="6018" y="3"/>
                    <a:pt x="5977" y="6"/>
                  </a:cubicBezTo>
                  <a:lnTo>
                    <a:pt x="5915" y="6"/>
                  </a:lnTo>
                  <a:cubicBezTo>
                    <a:pt x="5870" y="15"/>
                    <a:pt x="5826" y="24"/>
                    <a:pt x="5781" y="33"/>
                  </a:cubicBezTo>
                  <a:cubicBezTo>
                    <a:pt x="5737" y="42"/>
                    <a:pt x="5692" y="60"/>
                    <a:pt x="5647" y="69"/>
                  </a:cubicBezTo>
                  <a:cubicBezTo>
                    <a:pt x="4086" y="568"/>
                    <a:pt x="3899" y="2468"/>
                    <a:pt x="3997" y="3923"/>
                  </a:cubicBezTo>
                  <a:cubicBezTo>
                    <a:pt x="3185" y="3949"/>
                    <a:pt x="1909" y="4012"/>
                    <a:pt x="866" y="4083"/>
                  </a:cubicBezTo>
                  <a:cubicBezTo>
                    <a:pt x="375" y="4119"/>
                    <a:pt x="0" y="4467"/>
                    <a:pt x="0" y="4877"/>
                  </a:cubicBezTo>
                  <a:lnTo>
                    <a:pt x="0" y="5573"/>
                  </a:lnTo>
                  <a:lnTo>
                    <a:pt x="0" y="5760"/>
                  </a:lnTo>
                  <a:lnTo>
                    <a:pt x="0" y="6456"/>
                  </a:lnTo>
                  <a:cubicBezTo>
                    <a:pt x="0" y="6866"/>
                    <a:pt x="375" y="7214"/>
                    <a:pt x="866" y="7250"/>
                  </a:cubicBezTo>
                  <a:cubicBezTo>
                    <a:pt x="1963" y="7321"/>
                    <a:pt x="3319" y="7384"/>
                    <a:pt x="4122" y="7420"/>
                  </a:cubicBezTo>
                  <a:cubicBezTo>
                    <a:pt x="4358" y="7428"/>
                    <a:pt x="4595" y="7433"/>
                    <a:pt x="4831" y="7433"/>
                  </a:cubicBezTo>
                  <a:cubicBezTo>
                    <a:pt x="5067" y="7433"/>
                    <a:pt x="5304" y="7428"/>
                    <a:pt x="5540" y="7420"/>
                  </a:cubicBezTo>
                  <a:cubicBezTo>
                    <a:pt x="6352" y="7384"/>
                    <a:pt x="7708" y="7321"/>
                    <a:pt x="8805" y="7250"/>
                  </a:cubicBezTo>
                  <a:cubicBezTo>
                    <a:pt x="9296" y="7214"/>
                    <a:pt x="9671" y="6866"/>
                    <a:pt x="9671" y="6456"/>
                  </a:cubicBezTo>
                  <a:lnTo>
                    <a:pt x="9671" y="5760"/>
                  </a:lnTo>
                  <a:lnTo>
                    <a:pt x="9671" y="5573"/>
                  </a:lnTo>
                  <a:lnTo>
                    <a:pt x="9671" y="4877"/>
                  </a:lnTo>
                  <a:cubicBezTo>
                    <a:pt x="9671" y="4467"/>
                    <a:pt x="9296" y="4119"/>
                    <a:pt x="8805" y="4083"/>
                  </a:cubicBezTo>
                  <a:cubicBezTo>
                    <a:pt x="7708" y="4003"/>
                    <a:pt x="6352" y="3949"/>
                    <a:pt x="5540" y="3914"/>
                  </a:cubicBezTo>
                  <a:cubicBezTo>
                    <a:pt x="5424" y="3914"/>
                    <a:pt x="5299" y="3905"/>
                    <a:pt x="5183" y="3905"/>
                  </a:cubicBezTo>
                  <a:cubicBezTo>
                    <a:pt x="5353" y="2326"/>
                    <a:pt x="5968" y="1692"/>
                    <a:pt x="6477" y="1442"/>
                  </a:cubicBezTo>
                  <a:cubicBezTo>
                    <a:pt x="6843" y="1264"/>
                    <a:pt x="6994" y="818"/>
                    <a:pt x="6825" y="443"/>
                  </a:cubicBezTo>
                  <a:cubicBezTo>
                    <a:pt x="6816" y="417"/>
                    <a:pt x="6798" y="381"/>
                    <a:pt x="6780" y="354"/>
                  </a:cubicBezTo>
                  <a:cubicBezTo>
                    <a:pt x="6780" y="345"/>
                    <a:pt x="6771" y="336"/>
                    <a:pt x="6771" y="336"/>
                  </a:cubicBezTo>
                  <a:cubicBezTo>
                    <a:pt x="6771" y="327"/>
                    <a:pt x="6762" y="327"/>
                    <a:pt x="6762" y="327"/>
                  </a:cubicBezTo>
                  <a:cubicBezTo>
                    <a:pt x="6754" y="310"/>
                    <a:pt x="6745" y="301"/>
                    <a:pt x="6736" y="283"/>
                  </a:cubicBezTo>
                  <a:cubicBezTo>
                    <a:pt x="6727" y="274"/>
                    <a:pt x="6709" y="256"/>
                    <a:pt x="6700" y="247"/>
                  </a:cubicBezTo>
                  <a:cubicBezTo>
                    <a:pt x="6691" y="238"/>
                    <a:pt x="6691" y="229"/>
                    <a:pt x="6682" y="229"/>
                  </a:cubicBezTo>
                  <a:cubicBezTo>
                    <a:pt x="6682" y="220"/>
                    <a:pt x="6682" y="220"/>
                    <a:pt x="6673" y="220"/>
                  </a:cubicBezTo>
                  <a:cubicBezTo>
                    <a:pt x="6664" y="211"/>
                    <a:pt x="6664" y="202"/>
                    <a:pt x="6655" y="194"/>
                  </a:cubicBezTo>
                  <a:cubicBezTo>
                    <a:pt x="6646" y="194"/>
                    <a:pt x="6638" y="185"/>
                    <a:pt x="6629" y="176"/>
                  </a:cubicBezTo>
                  <a:cubicBezTo>
                    <a:pt x="6629" y="167"/>
                    <a:pt x="6620" y="167"/>
                    <a:pt x="6611" y="158"/>
                  </a:cubicBezTo>
                  <a:cubicBezTo>
                    <a:pt x="6602" y="158"/>
                    <a:pt x="6593" y="149"/>
                    <a:pt x="6584" y="140"/>
                  </a:cubicBezTo>
                  <a:lnTo>
                    <a:pt x="6575" y="131"/>
                  </a:lnTo>
                  <a:cubicBezTo>
                    <a:pt x="6548" y="122"/>
                    <a:pt x="6531" y="104"/>
                    <a:pt x="6513" y="95"/>
                  </a:cubicBezTo>
                  <a:cubicBezTo>
                    <a:pt x="6504" y="95"/>
                    <a:pt x="6495" y="86"/>
                    <a:pt x="6495" y="86"/>
                  </a:cubicBezTo>
                  <a:cubicBezTo>
                    <a:pt x="6477" y="78"/>
                    <a:pt x="6459" y="69"/>
                    <a:pt x="6441" y="60"/>
                  </a:cubicBezTo>
                  <a:cubicBezTo>
                    <a:pt x="6415" y="51"/>
                    <a:pt x="6388" y="42"/>
                    <a:pt x="6361" y="33"/>
                  </a:cubicBezTo>
                  <a:cubicBezTo>
                    <a:pt x="6334" y="24"/>
                    <a:pt x="6307" y="24"/>
                    <a:pt x="6281" y="15"/>
                  </a:cubicBezTo>
                  <a:cubicBezTo>
                    <a:pt x="6223" y="5"/>
                    <a:pt x="6163" y="0"/>
                    <a:pt x="6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7842;p64"/>
            <p:cNvSpPr/>
            <p:nvPr/>
          </p:nvSpPr>
          <p:spPr>
            <a:xfrm>
              <a:off x="3615375" y="2838825"/>
              <a:ext cx="72075" cy="98250"/>
            </a:xfrm>
            <a:custGeom>
              <a:avLst/>
              <a:gdLst/>
              <a:ahLst/>
              <a:cxnLst/>
              <a:rect l="l" t="t" r="r" b="b"/>
              <a:pathLst>
                <a:path w="2883" h="3930" extrusionOk="0">
                  <a:moveTo>
                    <a:pt x="2164" y="1"/>
                  </a:moveTo>
                  <a:cubicBezTo>
                    <a:pt x="2136" y="1"/>
                    <a:pt x="2108" y="2"/>
                    <a:pt x="2079" y="4"/>
                  </a:cubicBezTo>
                  <a:cubicBezTo>
                    <a:pt x="2062" y="13"/>
                    <a:pt x="2035" y="13"/>
                    <a:pt x="2017" y="13"/>
                  </a:cubicBezTo>
                  <a:cubicBezTo>
                    <a:pt x="1972" y="22"/>
                    <a:pt x="1928" y="31"/>
                    <a:pt x="1883" y="40"/>
                  </a:cubicBezTo>
                  <a:cubicBezTo>
                    <a:pt x="1839" y="49"/>
                    <a:pt x="1794" y="58"/>
                    <a:pt x="1749" y="76"/>
                  </a:cubicBezTo>
                  <a:cubicBezTo>
                    <a:pt x="197" y="575"/>
                    <a:pt x="1" y="2475"/>
                    <a:pt x="108" y="3930"/>
                  </a:cubicBezTo>
                  <a:cubicBezTo>
                    <a:pt x="144" y="3921"/>
                    <a:pt x="188" y="3921"/>
                    <a:pt x="224" y="3921"/>
                  </a:cubicBezTo>
                  <a:cubicBezTo>
                    <a:pt x="420" y="3912"/>
                    <a:pt x="607" y="3912"/>
                    <a:pt x="795" y="3903"/>
                  </a:cubicBezTo>
                  <a:cubicBezTo>
                    <a:pt x="759" y="2520"/>
                    <a:pt x="1036" y="888"/>
                    <a:pt x="2463" y="433"/>
                  </a:cubicBezTo>
                  <a:cubicBezTo>
                    <a:pt x="2597" y="388"/>
                    <a:pt x="2740" y="361"/>
                    <a:pt x="2882" y="361"/>
                  </a:cubicBezTo>
                  <a:cubicBezTo>
                    <a:pt x="2882" y="352"/>
                    <a:pt x="2873" y="343"/>
                    <a:pt x="2873" y="334"/>
                  </a:cubicBezTo>
                  <a:cubicBezTo>
                    <a:pt x="2864" y="317"/>
                    <a:pt x="2856" y="308"/>
                    <a:pt x="2838" y="290"/>
                  </a:cubicBezTo>
                  <a:cubicBezTo>
                    <a:pt x="2829" y="281"/>
                    <a:pt x="2820" y="263"/>
                    <a:pt x="2802" y="245"/>
                  </a:cubicBezTo>
                  <a:cubicBezTo>
                    <a:pt x="2802" y="245"/>
                    <a:pt x="2793" y="236"/>
                    <a:pt x="2793" y="236"/>
                  </a:cubicBezTo>
                  <a:cubicBezTo>
                    <a:pt x="2784" y="227"/>
                    <a:pt x="2784" y="227"/>
                    <a:pt x="2784" y="218"/>
                  </a:cubicBezTo>
                  <a:cubicBezTo>
                    <a:pt x="2775" y="218"/>
                    <a:pt x="2766" y="210"/>
                    <a:pt x="2757" y="201"/>
                  </a:cubicBezTo>
                  <a:cubicBezTo>
                    <a:pt x="2748" y="192"/>
                    <a:pt x="2748" y="192"/>
                    <a:pt x="2740" y="183"/>
                  </a:cubicBezTo>
                  <a:cubicBezTo>
                    <a:pt x="2731" y="174"/>
                    <a:pt x="2722" y="174"/>
                    <a:pt x="2713" y="165"/>
                  </a:cubicBezTo>
                  <a:cubicBezTo>
                    <a:pt x="2713" y="156"/>
                    <a:pt x="2704" y="156"/>
                    <a:pt x="2695" y="147"/>
                  </a:cubicBezTo>
                  <a:lnTo>
                    <a:pt x="2677" y="138"/>
                  </a:lnTo>
                  <a:cubicBezTo>
                    <a:pt x="2659" y="120"/>
                    <a:pt x="2641" y="111"/>
                    <a:pt x="2624" y="102"/>
                  </a:cubicBezTo>
                  <a:cubicBezTo>
                    <a:pt x="2615" y="102"/>
                    <a:pt x="2606" y="94"/>
                    <a:pt x="2597" y="94"/>
                  </a:cubicBezTo>
                  <a:cubicBezTo>
                    <a:pt x="2579" y="85"/>
                    <a:pt x="2561" y="76"/>
                    <a:pt x="2543" y="67"/>
                  </a:cubicBezTo>
                  <a:cubicBezTo>
                    <a:pt x="2525" y="58"/>
                    <a:pt x="2499" y="49"/>
                    <a:pt x="2472" y="40"/>
                  </a:cubicBezTo>
                  <a:lnTo>
                    <a:pt x="2463" y="40"/>
                  </a:lnTo>
                  <a:cubicBezTo>
                    <a:pt x="2436" y="31"/>
                    <a:pt x="2409" y="22"/>
                    <a:pt x="2383" y="22"/>
                  </a:cubicBezTo>
                  <a:cubicBezTo>
                    <a:pt x="2311" y="9"/>
                    <a:pt x="2239" y="1"/>
                    <a:pt x="2164"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7843;p64"/>
            <p:cNvSpPr/>
            <p:nvPr/>
          </p:nvSpPr>
          <p:spPr>
            <a:xfrm>
              <a:off x="3790675" y="3031275"/>
              <a:ext cx="60475" cy="58800"/>
            </a:xfrm>
            <a:custGeom>
              <a:avLst/>
              <a:gdLst/>
              <a:ahLst/>
              <a:cxnLst/>
              <a:rect l="l" t="t" r="r" b="b"/>
              <a:pathLst>
                <a:path w="2419" h="2352" extrusionOk="0">
                  <a:moveTo>
                    <a:pt x="885" y="1"/>
                  </a:moveTo>
                  <a:cubicBezTo>
                    <a:pt x="855" y="1"/>
                    <a:pt x="825" y="5"/>
                    <a:pt x="795" y="14"/>
                  </a:cubicBezTo>
                  <a:cubicBezTo>
                    <a:pt x="652" y="68"/>
                    <a:pt x="572" y="237"/>
                    <a:pt x="625" y="380"/>
                  </a:cubicBezTo>
                  <a:lnTo>
                    <a:pt x="848" y="1004"/>
                  </a:lnTo>
                  <a:lnTo>
                    <a:pt x="224" y="1218"/>
                  </a:lnTo>
                  <a:cubicBezTo>
                    <a:pt x="81" y="1272"/>
                    <a:pt x="1" y="1441"/>
                    <a:pt x="54" y="1584"/>
                  </a:cubicBezTo>
                  <a:cubicBezTo>
                    <a:pt x="90" y="1700"/>
                    <a:pt x="206" y="1780"/>
                    <a:pt x="322" y="1780"/>
                  </a:cubicBezTo>
                  <a:cubicBezTo>
                    <a:pt x="349" y="1780"/>
                    <a:pt x="384" y="1772"/>
                    <a:pt x="420" y="1763"/>
                  </a:cubicBezTo>
                  <a:lnTo>
                    <a:pt x="1036" y="1540"/>
                  </a:lnTo>
                  <a:lnTo>
                    <a:pt x="1259" y="2155"/>
                  </a:lnTo>
                  <a:cubicBezTo>
                    <a:pt x="1294" y="2280"/>
                    <a:pt x="1410" y="2351"/>
                    <a:pt x="1526" y="2351"/>
                  </a:cubicBezTo>
                  <a:cubicBezTo>
                    <a:pt x="1553" y="2351"/>
                    <a:pt x="1589" y="2342"/>
                    <a:pt x="1624" y="2334"/>
                  </a:cubicBezTo>
                  <a:cubicBezTo>
                    <a:pt x="1767" y="2280"/>
                    <a:pt x="1847" y="2119"/>
                    <a:pt x="1794" y="1968"/>
                  </a:cubicBezTo>
                  <a:lnTo>
                    <a:pt x="1571" y="1352"/>
                  </a:lnTo>
                  <a:lnTo>
                    <a:pt x="2195" y="1129"/>
                  </a:lnTo>
                  <a:cubicBezTo>
                    <a:pt x="2338" y="1076"/>
                    <a:pt x="2418" y="915"/>
                    <a:pt x="2365" y="763"/>
                  </a:cubicBezTo>
                  <a:cubicBezTo>
                    <a:pt x="2323" y="646"/>
                    <a:pt x="2217" y="576"/>
                    <a:pt x="2101" y="576"/>
                  </a:cubicBezTo>
                  <a:cubicBezTo>
                    <a:pt x="2067" y="576"/>
                    <a:pt x="2033" y="582"/>
                    <a:pt x="1999" y="594"/>
                  </a:cubicBezTo>
                  <a:lnTo>
                    <a:pt x="1384" y="808"/>
                  </a:lnTo>
                  <a:lnTo>
                    <a:pt x="1160" y="193"/>
                  </a:lnTo>
                  <a:cubicBezTo>
                    <a:pt x="1118" y="71"/>
                    <a:pt x="1006" y="1"/>
                    <a:pt x="88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7844;p64"/>
            <p:cNvSpPr/>
            <p:nvPr/>
          </p:nvSpPr>
          <p:spPr>
            <a:xfrm>
              <a:off x="3848225" y="3058825"/>
              <a:ext cx="60675" cy="58675"/>
            </a:xfrm>
            <a:custGeom>
              <a:avLst/>
              <a:gdLst/>
              <a:ahLst/>
              <a:cxnLst/>
              <a:rect l="l" t="t" r="r" b="b"/>
              <a:pathLst>
                <a:path w="2427" h="2347" extrusionOk="0">
                  <a:moveTo>
                    <a:pt x="905" y="1"/>
                  </a:moveTo>
                  <a:cubicBezTo>
                    <a:pt x="871" y="1"/>
                    <a:pt x="837" y="6"/>
                    <a:pt x="803" y="18"/>
                  </a:cubicBezTo>
                  <a:cubicBezTo>
                    <a:pt x="652" y="72"/>
                    <a:pt x="580" y="232"/>
                    <a:pt x="634" y="384"/>
                  </a:cubicBezTo>
                  <a:lnTo>
                    <a:pt x="848" y="1000"/>
                  </a:lnTo>
                  <a:lnTo>
                    <a:pt x="232" y="1223"/>
                  </a:lnTo>
                  <a:cubicBezTo>
                    <a:pt x="81" y="1267"/>
                    <a:pt x="0" y="1437"/>
                    <a:pt x="54" y="1579"/>
                  </a:cubicBezTo>
                  <a:cubicBezTo>
                    <a:pt x="99" y="1704"/>
                    <a:pt x="206" y="1776"/>
                    <a:pt x="330" y="1776"/>
                  </a:cubicBezTo>
                  <a:cubicBezTo>
                    <a:pt x="357" y="1776"/>
                    <a:pt x="393" y="1767"/>
                    <a:pt x="420" y="1758"/>
                  </a:cubicBezTo>
                  <a:lnTo>
                    <a:pt x="1044" y="1535"/>
                  </a:lnTo>
                  <a:lnTo>
                    <a:pt x="1258" y="2159"/>
                  </a:lnTo>
                  <a:cubicBezTo>
                    <a:pt x="1303" y="2275"/>
                    <a:pt x="1410" y="2347"/>
                    <a:pt x="1526" y="2347"/>
                  </a:cubicBezTo>
                  <a:cubicBezTo>
                    <a:pt x="1562" y="2347"/>
                    <a:pt x="1597" y="2338"/>
                    <a:pt x="1624" y="2329"/>
                  </a:cubicBezTo>
                  <a:cubicBezTo>
                    <a:pt x="1776" y="2275"/>
                    <a:pt x="1856" y="2115"/>
                    <a:pt x="1802" y="1963"/>
                  </a:cubicBezTo>
                  <a:lnTo>
                    <a:pt x="1579" y="1348"/>
                  </a:lnTo>
                  <a:lnTo>
                    <a:pt x="2195" y="1125"/>
                  </a:lnTo>
                  <a:cubicBezTo>
                    <a:pt x="2347" y="1071"/>
                    <a:pt x="2427" y="910"/>
                    <a:pt x="2373" y="759"/>
                  </a:cubicBezTo>
                  <a:cubicBezTo>
                    <a:pt x="2331" y="646"/>
                    <a:pt x="2223" y="573"/>
                    <a:pt x="2104" y="573"/>
                  </a:cubicBezTo>
                  <a:cubicBezTo>
                    <a:pt x="2072" y="573"/>
                    <a:pt x="2040" y="578"/>
                    <a:pt x="2008" y="589"/>
                  </a:cubicBezTo>
                  <a:lnTo>
                    <a:pt x="1392" y="803"/>
                  </a:lnTo>
                  <a:lnTo>
                    <a:pt x="1169" y="188"/>
                  </a:lnTo>
                  <a:cubicBezTo>
                    <a:pt x="1127" y="70"/>
                    <a:pt x="1021" y="1"/>
                    <a:pt x="90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7845;p64"/>
            <p:cNvSpPr/>
            <p:nvPr/>
          </p:nvSpPr>
          <p:spPr>
            <a:xfrm>
              <a:off x="3905975" y="3086275"/>
              <a:ext cx="60475" cy="58650"/>
            </a:xfrm>
            <a:custGeom>
              <a:avLst/>
              <a:gdLst/>
              <a:ahLst/>
              <a:cxnLst/>
              <a:rect l="l" t="t" r="r" b="b"/>
              <a:pathLst>
                <a:path w="2419" h="2346" extrusionOk="0">
                  <a:moveTo>
                    <a:pt x="897" y="1"/>
                  </a:moveTo>
                  <a:cubicBezTo>
                    <a:pt x="866" y="1"/>
                    <a:pt x="834" y="6"/>
                    <a:pt x="804" y="18"/>
                  </a:cubicBezTo>
                  <a:cubicBezTo>
                    <a:pt x="652" y="71"/>
                    <a:pt x="572" y="232"/>
                    <a:pt x="625" y="383"/>
                  </a:cubicBezTo>
                  <a:lnTo>
                    <a:pt x="848" y="999"/>
                  </a:lnTo>
                  <a:lnTo>
                    <a:pt x="233" y="1222"/>
                  </a:lnTo>
                  <a:cubicBezTo>
                    <a:pt x="81" y="1275"/>
                    <a:pt x="1" y="1436"/>
                    <a:pt x="54" y="1588"/>
                  </a:cubicBezTo>
                  <a:cubicBezTo>
                    <a:pt x="99" y="1704"/>
                    <a:pt x="206" y="1775"/>
                    <a:pt x="322" y="1775"/>
                  </a:cubicBezTo>
                  <a:cubicBezTo>
                    <a:pt x="358" y="1775"/>
                    <a:pt x="385" y="1766"/>
                    <a:pt x="420" y="1757"/>
                  </a:cubicBezTo>
                  <a:lnTo>
                    <a:pt x="1036" y="1534"/>
                  </a:lnTo>
                  <a:lnTo>
                    <a:pt x="1259" y="2159"/>
                  </a:lnTo>
                  <a:cubicBezTo>
                    <a:pt x="1303" y="2275"/>
                    <a:pt x="1410" y="2346"/>
                    <a:pt x="1526" y="2346"/>
                  </a:cubicBezTo>
                  <a:cubicBezTo>
                    <a:pt x="1562" y="2346"/>
                    <a:pt x="1589" y="2337"/>
                    <a:pt x="1625" y="2328"/>
                  </a:cubicBezTo>
                  <a:cubicBezTo>
                    <a:pt x="1776" y="2275"/>
                    <a:pt x="1848" y="2114"/>
                    <a:pt x="1794" y="1962"/>
                  </a:cubicBezTo>
                  <a:lnTo>
                    <a:pt x="1580" y="1347"/>
                  </a:lnTo>
                  <a:lnTo>
                    <a:pt x="2196" y="1124"/>
                  </a:lnTo>
                  <a:cubicBezTo>
                    <a:pt x="2347" y="1070"/>
                    <a:pt x="2419" y="910"/>
                    <a:pt x="2374" y="758"/>
                  </a:cubicBezTo>
                  <a:cubicBezTo>
                    <a:pt x="2332" y="646"/>
                    <a:pt x="2218" y="572"/>
                    <a:pt x="2101" y="572"/>
                  </a:cubicBezTo>
                  <a:cubicBezTo>
                    <a:pt x="2070" y="572"/>
                    <a:pt x="2038" y="577"/>
                    <a:pt x="2008" y="589"/>
                  </a:cubicBezTo>
                  <a:lnTo>
                    <a:pt x="1384" y="812"/>
                  </a:lnTo>
                  <a:lnTo>
                    <a:pt x="1170" y="187"/>
                  </a:lnTo>
                  <a:cubicBezTo>
                    <a:pt x="1127" y="75"/>
                    <a:pt x="1013" y="1"/>
                    <a:pt x="897"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7846;p64"/>
            <p:cNvSpPr/>
            <p:nvPr/>
          </p:nvSpPr>
          <p:spPr>
            <a:xfrm>
              <a:off x="3550475" y="2955400"/>
              <a:ext cx="48875" cy="47700"/>
            </a:xfrm>
            <a:custGeom>
              <a:avLst/>
              <a:gdLst/>
              <a:ahLst/>
              <a:cxnLst/>
              <a:rect l="l" t="t" r="r" b="b"/>
              <a:pathLst>
                <a:path w="1955" h="1908" extrusionOk="0">
                  <a:moveTo>
                    <a:pt x="313" y="0"/>
                  </a:moveTo>
                  <a:cubicBezTo>
                    <a:pt x="239" y="0"/>
                    <a:pt x="166" y="29"/>
                    <a:pt x="108" y="87"/>
                  </a:cubicBezTo>
                  <a:cubicBezTo>
                    <a:pt x="1" y="194"/>
                    <a:pt x="1" y="382"/>
                    <a:pt x="108" y="489"/>
                  </a:cubicBezTo>
                  <a:lnTo>
                    <a:pt x="572" y="953"/>
                  </a:lnTo>
                  <a:lnTo>
                    <a:pt x="108" y="1417"/>
                  </a:lnTo>
                  <a:cubicBezTo>
                    <a:pt x="1" y="1533"/>
                    <a:pt x="1" y="1711"/>
                    <a:pt x="108" y="1827"/>
                  </a:cubicBezTo>
                  <a:cubicBezTo>
                    <a:pt x="161" y="1880"/>
                    <a:pt x="242" y="1907"/>
                    <a:pt x="313" y="1907"/>
                  </a:cubicBezTo>
                  <a:cubicBezTo>
                    <a:pt x="384" y="1907"/>
                    <a:pt x="456" y="1880"/>
                    <a:pt x="518" y="1827"/>
                  </a:cubicBezTo>
                  <a:lnTo>
                    <a:pt x="982" y="1363"/>
                  </a:lnTo>
                  <a:lnTo>
                    <a:pt x="1446" y="1827"/>
                  </a:lnTo>
                  <a:cubicBezTo>
                    <a:pt x="1500" y="1880"/>
                    <a:pt x="1571" y="1907"/>
                    <a:pt x="1642" y="1907"/>
                  </a:cubicBezTo>
                  <a:cubicBezTo>
                    <a:pt x="1714" y="1907"/>
                    <a:pt x="1794" y="1880"/>
                    <a:pt x="1847" y="1827"/>
                  </a:cubicBezTo>
                  <a:cubicBezTo>
                    <a:pt x="1954" y="1711"/>
                    <a:pt x="1954" y="1533"/>
                    <a:pt x="1847" y="1417"/>
                  </a:cubicBezTo>
                  <a:lnTo>
                    <a:pt x="1384" y="953"/>
                  </a:lnTo>
                  <a:lnTo>
                    <a:pt x="1847" y="489"/>
                  </a:lnTo>
                  <a:cubicBezTo>
                    <a:pt x="1954" y="382"/>
                    <a:pt x="1954" y="194"/>
                    <a:pt x="1847" y="87"/>
                  </a:cubicBezTo>
                  <a:cubicBezTo>
                    <a:pt x="1789" y="29"/>
                    <a:pt x="1716" y="0"/>
                    <a:pt x="1643" y="0"/>
                  </a:cubicBezTo>
                  <a:cubicBezTo>
                    <a:pt x="1571" y="0"/>
                    <a:pt x="1500" y="29"/>
                    <a:pt x="1446" y="87"/>
                  </a:cubicBezTo>
                  <a:lnTo>
                    <a:pt x="982" y="551"/>
                  </a:lnTo>
                  <a:lnTo>
                    <a:pt x="518" y="87"/>
                  </a:lnTo>
                  <a:cubicBezTo>
                    <a:pt x="460" y="29"/>
                    <a:pt x="387" y="0"/>
                    <a:pt x="313"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7847;p64"/>
            <p:cNvSpPr/>
            <p:nvPr/>
          </p:nvSpPr>
          <p:spPr>
            <a:xfrm>
              <a:off x="3614275" y="2955400"/>
              <a:ext cx="49075" cy="47700"/>
            </a:xfrm>
            <a:custGeom>
              <a:avLst/>
              <a:gdLst/>
              <a:ahLst/>
              <a:cxnLst/>
              <a:rect l="l" t="t" r="r" b="b"/>
              <a:pathLst>
                <a:path w="1963" h="1908" extrusionOk="0">
                  <a:moveTo>
                    <a:pt x="314" y="0"/>
                  </a:moveTo>
                  <a:cubicBezTo>
                    <a:pt x="241" y="0"/>
                    <a:pt x="170" y="29"/>
                    <a:pt x="116" y="87"/>
                  </a:cubicBezTo>
                  <a:cubicBezTo>
                    <a:pt x="0" y="194"/>
                    <a:pt x="0" y="382"/>
                    <a:pt x="116" y="489"/>
                  </a:cubicBezTo>
                  <a:lnTo>
                    <a:pt x="580" y="953"/>
                  </a:lnTo>
                  <a:lnTo>
                    <a:pt x="116" y="1417"/>
                  </a:lnTo>
                  <a:cubicBezTo>
                    <a:pt x="0" y="1533"/>
                    <a:pt x="0" y="1711"/>
                    <a:pt x="116" y="1827"/>
                  </a:cubicBezTo>
                  <a:cubicBezTo>
                    <a:pt x="170" y="1880"/>
                    <a:pt x="241" y="1907"/>
                    <a:pt x="312" y="1907"/>
                  </a:cubicBezTo>
                  <a:cubicBezTo>
                    <a:pt x="393" y="1907"/>
                    <a:pt x="464" y="1880"/>
                    <a:pt x="518" y="1827"/>
                  </a:cubicBezTo>
                  <a:lnTo>
                    <a:pt x="982" y="1363"/>
                  </a:lnTo>
                  <a:lnTo>
                    <a:pt x="1445" y="1827"/>
                  </a:lnTo>
                  <a:cubicBezTo>
                    <a:pt x="1499" y="1880"/>
                    <a:pt x="1579" y="1907"/>
                    <a:pt x="1651" y="1907"/>
                  </a:cubicBezTo>
                  <a:cubicBezTo>
                    <a:pt x="1722" y="1907"/>
                    <a:pt x="1793" y="1880"/>
                    <a:pt x="1847" y="1827"/>
                  </a:cubicBezTo>
                  <a:cubicBezTo>
                    <a:pt x="1963" y="1711"/>
                    <a:pt x="1963" y="1533"/>
                    <a:pt x="1847" y="1417"/>
                  </a:cubicBezTo>
                  <a:lnTo>
                    <a:pt x="1383" y="953"/>
                  </a:lnTo>
                  <a:lnTo>
                    <a:pt x="1847" y="489"/>
                  </a:lnTo>
                  <a:cubicBezTo>
                    <a:pt x="1963" y="382"/>
                    <a:pt x="1963" y="194"/>
                    <a:pt x="1847" y="87"/>
                  </a:cubicBezTo>
                  <a:cubicBezTo>
                    <a:pt x="1793" y="29"/>
                    <a:pt x="1722" y="0"/>
                    <a:pt x="1649" y="0"/>
                  </a:cubicBezTo>
                  <a:cubicBezTo>
                    <a:pt x="1577" y="0"/>
                    <a:pt x="1503" y="29"/>
                    <a:pt x="1445" y="87"/>
                  </a:cubicBezTo>
                  <a:lnTo>
                    <a:pt x="982" y="551"/>
                  </a:lnTo>
                  <a:lnTo>
                    <a:pt x="518" y="87"/>
                  </a:lnTo>
                  <a:cubicBezTo>
                    <a:pt x="460" y="29"/>
                    <a:pt x="386" y="0"/>
                    <a:pt x="314"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7848;p64"/>
            <p:cNvSpPr/>
            <p:nvPr/>
          </p:nvSpPr>
          <p:spPr>
            <a:xfrm>
              <a:off x="3678275" y="2955400"/>
              <a:ext cx="48875" cy="47700"/>
            </a:xfrm>
            <a:custGeom>
              <a:avLst/>
              <a:gdLst/>
              <a:ahLst/>
              <a:cxnLst/>
              <a:rect l="l" t="t" r="r" b="b"/>
              <a:pathLst>
                <a:path w="1955" h="1908" extrusionOk="0">
                  <a:moveTo>
                    <a:pt x="312" y="0"/>
                  </a:moveTo>
                  <a:cubicBezTo>
                    <a:pt x="239" y="0"/>
                    <a:pt x="166" y="29"/>
                    <a:pt x="108" y="87"/>
                  </a:cubicBezTo>
                  <a:cubicBezTo>
                    <a:pt x="1" y="194"/>
                    <a:pt x="1" y="382"/>
                    <a:pt x="108" y="489"/>
                  </a:cubicBezTo>
                  <a:lnTo>
                    <a:pt x="571" y="953"/>
                  </a:lnTo>
                  <a:lnTo>
                    <a:pt x="108" y="1417"/>
                  </a:lnTo>
                  <a:cubicBezTo>
                    <a:pt x="1" y="1533"/>
                    <a:pt x="1" y="1711"/>
                    <a:pt x="108" y="1827"/>
                  </a:cubicBezTo>
                  <a:cubicBezTo>
                    <a:pt x="161" y="1880"/>
                    <a:pt x="241" y="1907"/>
                    <a:pt x="313" y="1907"/>
                  </a:cubicBezTo>
                  <a:cubicBezTo>
                    <a:pt x="384" y="1907"/>
                    <a:pt x="456" y="1880"/>
                    <a:pt x="509" y="1827"/>
                  </a:cubicBezTo>
                  <a:lnTo>
                    <a:pt x="982" y="1363"/>
                  </a:lnTo>
                  <a:lnTo>
                    <a:pt x="1446" y="1827"/>
                  </a:lnTo>
                  <a:cubicBezTo>
                    <a:pt x="1499" y="1880"/>
                    <a:pt x="1571" y="1907"/>
                    <a:pt x="1642" y="1907"/>
                  </a:cubicBezTo>
                  <a:cubicBezTo>
                    <a:pt x="1713" y="1907"/>
                    <a:pt x="1794" y="1880"/>
                    <a:pt x="1847" y="1827"/>
                  </a:cubicBezTo>
                  <a:cubicBezTo>
                    <a:pt x="1954" y="1711"/>
                    <a:pt x="1954" y="1533"/>
                    <a:pt x="1847" y="1417"/>
                  </a:cubicBezTo>
                  <a:lnTo>
                    <a:pt x="1383" y="953"/>
                  </a:lnTo>
                  <a:lnTo>
                    <a:pt x="1847" y="489"/>
                  </a:lnTo>
                  <a:cubicBezTo>
                    <a:pt x="1954" y="382"/>
                    <a:pt x="1954" y="194"/>
                    <a:pt x="1847" y="87"/>
                  </a:cubicBezTo>
                  <a:cubicBezTo>
                    <a:pt x="1789" y="29"/>
                    <a:pt x="1716" y="0"/>
                    <a:pt x="1643" y="0"/>
                  </a:cubicBezTo>
                  <a:cubicBezTo>
                    <a:pt x="1571" y="0"/>
                    <a:pt x="1499" y="29"/>
                    <a:pt x="1446" y="87"/>
                  </a:cubicBezTo>
                  <a:lnTo>
                    <a:pt x="982" y="551"/>
                  </a:lnTo>
                  <a:lnTo>
                    <a:pt x="509" y="87"/>
                  </a:lnTo>
                  <a:cubicBezTo>
                    <a:pt x="456" y="29"/>
                    <a:pt x="384" y="0"/>
                    <a:pt x="312"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7849;p64"/>
            <p:cNvSpPr/>
            <p:nvPr/>
          </p:nvSpPr>
          <p:spPr>
            <a:xfrm>
              <a:off x="3635900" y="3105650"/>
              <a:ext cx="42400" cy="35725"/>
            </a:xfrm>
            <a:custGeom>
              <a:avLst/>
              <a:gdLst/>
              <a:ahLst/>
              <a:cxnLst/>
              <a:rect l="l" t="t" r="r" b="b"/>
              <a:pathLst>
                <a:path w="1696" h="1429" extrusionOk="0">
                  <a:moveTo>
                    <a:pt x="1402" y="0"/>
                  </a:moveTo>
                  <a:cubicBezTo>
                    <a:pt x="1249" y="0"/>
                    <a:pt x="1124" y="114"/>
                    <a:pt x="1116" y="269"/>
                  </a:cubicBezTo>
                  <a:cubicBezTo>
                    <a:pt x="1116" y="269"/>
                    <a:pt x="1098" y="429"/>
                    <a:pt x="1000" y="581"/>
                  </a:cubicBezTo>
                  <a:cubicBezTo>
                    <a:pt x="877" y="769"/>
                    <a:pt x="679" y="860"/>
                    <a:pt x="386" y="860"/>
                  </a:cubicBezTo>
                  <a:cubicBezTo>
                    <a:pt x="359" y="860"/>
                    <a:pt x="332" y="859"/>
                    <a:pt x="304" y="857"/>
                  </a:cubicBezTo>
                  <a:cubicBezTo>
                    <a:pt x="298" y="857"/>
                    <a:pt x="293" y="857"/>
                    <a:pt x="288" y="857"/>
                  </a:cubicBezTo>
                  <a:cubicBezTo>
                    <a:pt x="143" y="857"/>
                    <a:pt x="18" y="970"/>
                    <a:pt x="9" y="1125"/>
                  </a:cubicBezTo>
                  <a:cubicBezTo>
                    <a:pt x="1" y="1285"/>
                    <a:pt x="117" y="1419"/>
                    <a:pt x="277" y="1428"/>
                  </a:cubicBezTo>
                  <a:lnTo>
                    <a:pt x="384" y="1428"/>
                  </a:lnTo>
                  <a:cubicBezTo>
                    <a:pt x="1401" y="1428"/>
                    <a:pt x="1669" y="625"/>
                    <a:pt x="1687" y="295"/>
                  </a:cubicBezTo>
                  <a:cubicBezTo>
                    <a:pt x="1696" y="144"/>
                    <a:pt x="1571" y="10"/>
                    <a:pt x="1419" y="1"/>
                  </a:cubicBezTo>
                  <a:cubicBezTo>
                    <a:pt x="1413" y="1"/>
                    <a:pt x="1407" y="0"/>
                    <a:pt x="1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7850;p64"/>
            <p:cNvSpPr/>
            <p:nvPr/>
          </p:nvSpPr>
          <p:spPr>
            <a:xfrm>
              <a:off x="3818125" y="3206750"/>
              <a:ext cx="49975" cy="27625"/>
            </a:xfrm>
            <a:custGeom>
              <a:avLst/>
              <a:gdLst/>
              <a:ahLst/>
              <a:cxnLst/>
              <a:rect l="l" t="t" r="r" b="b"/>
              <a:pathLst>
                <a:path w="1999" h="1105" extrusionOk="0">
                  <a:moveTo>
                    <a:pt x="1669" y="1"/>
                  </a:moveTo>
                  <a:cubicBezTo>
                    <a:pt x="1560" y="1"/>
                    <a:pt x="1456" y="62"/>
                    <a:pt x="1410" y="168"/>
                  </a:cubicBezTo>
                  <a:cubicBezTo>
                    <a:pt x="1375" y="243"/>
                    <a:pt x="1216" y="532"/>
                    <a:pt x="848" y="532"/>
                  </a:cubicBezTo>
                  <a:cubicBezTo>
                    <a:pt x="734" y="532"/>
                    <a:pt x="601" y="504"/>
                    <a:pt x="446" y="435"/>
                  </a:cubicBezTo>
                  <a:cubicBezTo>
                    <a:pt x="409" y="419"/>
                    <a:pt x="369" y="411"/>
                    <a:pt x="331" y="411"/>
                  </a:cubicBezTo>
                  <a:cubicBezTo>
                    <a:pt x="222" y="411"/>
                    <a:pt x="117" y="473"/>
                    <a:pt x="71" y="578"/>
                  </a:cubicBezTo>
                  <a:cubicBezTo>
                    <a:pt x="0" y="721"/>
                    <a:pt x="71" y="890"/>
                    <a:pt x="214" y="953"/>
                  </a:cubicBezTo>
                  <a:cubicBezTo>
                    <a:pt x="446" y="1060"/>
                    <a:pt x="660" y="1104"/>
                    <a:pt x="848" y="1104"/>
                  </a:cubicBezTo>
                  <a:cubicBezTo>
                    <a:pt x="1463" y="1104"/>
                    <a:pt x="1829" y="640"/>
                    <a:pt x="1927" y="408"/>
                  </a:cubicBezTo>
                  <a:cubicBezTo>
                    <a:pt x="1998" y="257"/>
                    <a:pt x="1927" y="87"/>
                    <a:pt x="1784" y="25"/>
                  </a:cubicBezTo>
                  <a:cubicBezTo>
                    <a:pt x="1747" y="8"/>
                    <a:pt x="1708" y="1"/>
                    <a:pt x="16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 name="Google Shape;8230;p64"/>
          <p:cNvGrpSpPr/>
          <p:nvPr/>
        </p:nvGrpSpPr>
        <p:grpSpPr>
          <a:xfrm>
            <a:off x="8333416" y="1454662"/>
            <a:ext cx="338600" cy="474625"/>
            <a:chOff x="2397425" y="1527075"/>
            <a:chExt cx="338600" cy="474625"/>
          </a:xfrm>
        </p:grpSpPr>
        <p:sp>
          <p:nvSpPr>
            <p:cNvPr id="167" name="Google Shape;8231;p64"/>
            <p:cNvSpPr/>
            <p:nvPr/>
          </p:nvSpPr>
          <p:spPr>
            <a:xfrm>
              <a:off x="2397425" y="1527075"/>
              <a:ext cx="338600" cy="474625"/>
            </a:xfrm>
            <a:custGeom>
              <a:avLst/>
              <a:gdLst/>
              <a:ahLst/>
              <a:cxnLst/>
              <a:rect l="l" t="t" r="r" b="b"/>
              <a:pathLst>
                <a:path w="13544" h="18985" extrusionOk="0">
                  <a:moveTo>
                    <a:pt x="6776" y="1"/>
                  </a:moveTo>
                  <a:cubicBezTo>
                    <a:pt x="4462" y="1"/>
                    <a:pt x="2588" y="1873"/>
                    <a:pt x="2588" y="4185"/>
                  </a:cubicBezTo>
                  <a:cubicBezTo>
                    <a:pt x="2588" y="5728"/>
                    <a:pt x="3409" y="7066"/>
                    <a:pt x="4649" y="7798"/>
                  </a:cubicBezTo>
                  <a:cubicBezTo>
                    <a:pt x="4676" y="7816"/>
                    <a:pt x="4676" y="7860"/>
                    <a:pt x="4640" y="7869"/>
                  </a:cubicBezTo>
                  <a:lnTo>
                    <a:pt x="1054" y="9475"/>
                  </a:lnTo>
                  <a:cubicBezTo>
                    <a:pt x="331" y="9805"/>
                    <a:pt x="1" y="10662"/>
                    <a:pt x="322" y="11384"/>
                  </a:cubicBezTo>
                  <a:cubicBezTo>
                    <a:pt x="583" y="11900"/>
                    <a:pt x="1126" y="12210"/>
                    <a:pt x="1682" y="12210"/>
                  </a:cubicBezTo>
                  <a:cubicBezTo>
                    <a:pt x="1886" y="12210"/>
                    <a:pt x="2091" y="12169"/>
                    <a:pt x="2285" y="12080"/>
                  </a:cubicBezTo>
                  <a:lnTo>
                    <a:pt x="3498" y="11518"/>
                  </a:lnTo>
                  <a:lnTo>
                    <a:pt x="3498" y="13436"/>
                  </a:lnTo>
                  <a:lnTo>
                    <a:pt x="3534" y="13606"/>
                  </a:lnTo>
                  <a:lnTo>
                    <a:pt x="3534" y="17540"/>
                  </a:lnTo>
                  <a:cubicBezTo>
                    <a:pt x="3534" y="18334"/>
                    <a:pt x="4185" y="18985"/>
                    <a:pt x="4979" y="18985"/>
                  </a:cubicBezTo>
                  <a:cubicBezTo>
                    <a:pt x="5773" y="18985"/>
                    <a:pt x="6424" y="18334"/>
                    <a:pt x="6424" y="17540"/>
                  </a:cubicBezTo>
                  <a:lnTo>
                    <a:pt x="6424" y="14685"/>
                  </a:lnTo>
                  <a:cubicBezTo>
                    <a:pt x="6424" y="14489"/>
                    <a:pt x="6585" y="14337"/>
                    <a:pt x="6781" y="14337"/>
                  </a:cubicBezTo>
                  <a:cubicBezTo>
                    <a:pt x="6977" y="14337"/>
                    <a:pt x="7129" y="14489"/>
                    <a:pt x="7129" y="14685"/>
                  </a:cubicBezTo>
                  <a:lnTo>
                    <a:pt x="7129" y="17540"/>
                  </a:lnTo>
                  <a:cubicBezTo>
                    <a:pt x="7129" y="18334"/>
                    <a:pt x="7780" y="18985"/>
                    <a:pt x="8574" y="18985"/>
                  </a:cubicBezTo>
                  <a:cubicBezTo>
                    <a:pt x="9368" y="18985"/>
                    <a:pt x="10019" y="18334"/>
                    <a:pt x="10019" y="17540"/>
                  </a:cubicBezTo>
                  <a:lnTo>
                    <a:pt x="10019" y="13606"/>
                  </a:lnTo>
                  <a:lnTo>
                    <a:pt x="10019" y="13436"/>
                  </a:lnTo>
                  <a:lnTo>
                    <a:pt x="10019" y="11518"/>
                  </a:lnTo>
                  <a:lnTo>
                    <a:pt x="11250" y="12080"/>
                  </a:lnTo>
                  <a:cubicBezTo>
                    <a:pt x="11447" y="12169"/>
                    <a:pt x="11654" y="12210"/>
                    <a:pt x="11858" y="12210"/>
                  </a:cubicBezTo>
                  <a:cubicBezTo>
                    <a:pt x="12417" y="12210"/>
                    <a:pt x="12958" y="11900"/>
                    <a:pt x="13213" y="11384"/>
                  </a:cubicBezTo>
                  <a:cubicBezTo>
                    <a:pt x="13543" y="10662"/>
                    <a:pt x="13213" y="9805"/>
                    <a:pt x="12490" y="9475"/>
                  </a:cubicBezTo>
                  <a:lnTo>
                    <a:pt x="8895" y="7869"/>
                  </a:lnTo>
                  <a:cubicBezTo>
                    <a:pt x="8869" y="7860"/>
                    <a:pt x="8860" y="7816"/>
                    <a:pt x="8895" y="7798"/>
                  </a:cubicBezTo>
                  <a:cubicBezTo>
                    <a:pt x="10117" y="7075"/>
                    <a:pt x="10947" y="5746"/>
                    <a:pt x="10956" y="4221"/>
                  </a:cubicBezTo>
                  <a:cubicBezTo>
                    <a:pt x="10974" y="1928"/>
                    <a:pt x="9118" y="37"/>
                    <a:pt x="6826" y="1"/>
                  </a:cubicBezTo>
                  <a:cubicBezTo>
                    <a:pt x="6809" y="1"/>
                    <a:pt x="6793" y="1"/>
                    <a:pt x="6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232;p64"/>
            <p:cNvSpPr/>
            <p:nvPr/>
          </p:nvSpPr>
          <p:spPr>
            <a:xfrm>
              <a:off x="2397425" y="1532450"/>
              <a:ext cx="160175" cy="468150"/>
            </a:xfrm>
            <a:custGeom>
              <a:avLst/>
              <a:gdLst/>
              <a:ahLst/>
              <a:cxnLst/>
              <a:rect l="l" t="t" r="r" b="b"/>
              <a:pathLst>
                <a:path w="6407" h="18726" extrusionOk="0">
                  <a:moveTo>
                    <a:pt x="5443" y="0"/>
                  </a:moveTo>
                  <a:lnTo>
                    <a:pt x="5443" y="0"/>
                  </a:lnTo>
                  <a:cubicBezTo>
                    <a:pt x="3784" y="562"/>
                    <a:pt x="2588" y="2123"/>
                    <a:pt x="2588" y="3970"/>
                  </a:cubicBezTo>
                  <a:cubicBezTo>
                    <a:pt x="2588" y="5513"/>
                    <a:pt x="3409" y="6851"/>
                    <a:pt x="4649" y="7583"/>
                  </a:cubicBezTo>
                  <a:cubicBezTo>
                    <a:pt x="4676" y="7601"/>
                    <a:pt x="4676" y="7645"/>
                    <a:pt x="4640" y="7654"/>
                  </a:cubicBezTo>
                  <a:cubicBezTo>
                    <a:pt x="4640" y="7654"/>
                    <a:pt x="1054" y="9260"/>
                    <a:pt x="1054" y="9260"/>
                  </a:cubicBezTo>
                  <a:cubicBezTo>
                    <a:pt x="331" y="9590"/>
                    <a:pt x="1" y="10447"/>
                    <a:pt x="322" y="11169"/>
                  </a:cubicBezTo>
                  <a:cubicBezTo>
                    <a:pt x="581" y="11687"/>
                    <a:pt x="1125" y="11990"/>
                    <a:pt x="1687" y="11990"/>
                  </a:cubicBezTo>
                  <a:cubicBezTo>
                    <a:pt x="1892" y="11990"/>
                    <a:pt x="2089" y="11954"/>
                    <a:pt x="2285" y="11865"/>
                  </a:cubicBezTo>
                  <a:lnTo>
                    <a:pt x="3534" y="11303"/>
                  </a:lnTo>
                  <a:lnTo>
                    <a:pt x="3534" y="13221"/>
                  </a:lnTo>
                  <a:cubicBezTo>
                    <a:pt x="3534" y="13275"/>
                    <a:pt x="3534" y="13337"/>
                    <a:pt x="3498" y="13391"/>
                  </a:cubicBezTo>
                  <a:lnTo>
                    <a:pt x="3498" y="17325"/>
                  </a:lnTo>
                  <a:cubicBezTo>
                    <a:pt x="3534" y="18003"/>
                    <a:pt x="3998" y="18574"/>
                    <a:pt x="4631" y="18725"/>
                  </a:cubicBezTo>
                  <a:cubicBezTo>
                    <a:pt x="4631" y="18725"/>
                    <a:pt x="4631" y="18699"/>
                    <a:pt x="4631" y="18699"/>
                  </a:cubicBezTo>
                  <a:lnTo>
                    <a:pt x="4631" y="17655"/>
                  </a:lnTo>
                  <a:cubicBezTo>
                    <a:pt x="4622" y="16959"/>
                    <a:pt x="4622" y="16272"/>
                    <a:pt x="4622" y="15585"/>
                  </a:cubicBezTo>
                  <a:cubicBezTo>
                    <a:pt x="4622" y="14800"/>
                    <a:pt x="4622" y="14015"/>
                    <a:pt x="4622" y="13230"/>
                  </a:cubicBezTo>
                  <a:cubicBezTo>
                    <a:pt x="4613" y="12606"/>
                    <a:pt x="4613" y="11981"/>
                    <a:pt x="4613" y="11357"/>
                  </a:cubicBezTo>
                  <a:cubicBezTo>
                    <a:pt x="4613" y="11178"/>
                    <a:pt x="4613" y="11000"/>
                    <a:pt x="4613" y="10821"/>
                  </a:cubicBezTo>
                  <a:cubicBezTo>
                    <a:pt x="4613" y="10322"/>
                    <a:pt x="4167" y="10349"/>
                    <a:pt x="3810" y="10331"/>
                  </a:cubicBezTo>
                  <a:cubicBezTo>
                    <a:pt x="3560" y="10322"/>
                    <a:pt x="3239" y="10233"/>
                    <a:pt x="3123" y="9992"/>
                  </a:cubicBezTo>
                  <a:cubicBezTo>
                    <a:pt x="2990" y="9724"/>
                    <a:pt x="3114" y="9448"/>
                    <a:pt x="3337" y="9287"/>
                  </a:cubicBezTo>
                  <a:cubicBezTo>
                    <a:pt x="3525" y="9144"/>
                    <a:pt x="3748" y="9064"/>
                    <a:pt x="3953" y="8984"/>
                  </a:cubicBezTo>
                  <a:cubicBezTo>
                    <a:pt x="4310" y="8841"/>
                    <a:pt x="4685" y="8716"/>
                    <a:pt x="5050" y="8600"/>
                  </a:cubicBezTo>
                  <a:cubicBezTo>
                    <a:pt x="5300" y="8520"/>
                    <a:pt x="5550" y="8395"/>
                    <a:pt x="5800" y="8288"/>
                  </a:cubicBezTo>
                  <a:cubicBezTo>
                    <a:pt x="6005" y="8207"/>
                    <a:pt x="6219" y="8074"/>
                    <a:pt x="6272" y="7842"/>
                  </a:cubicBezTo>
                  <a:cubicBezTo>
                    <a:pt x="6406" y="7360"/>
                    <a:pt x="6023" y="7110"/>
                    <a:pt x="5728" y="6816"/>
                  </a:cubicBezTo>
                  <a:cubicBezTo>
                    <a:pt x="5568" y="6655"/>
                    <a:pt x="5407" y="6486"/>
                    <a:pt x="5264" y="6307"/>
                  </a:cubicBezTo>
                  <a:cubicBezTo>
                    <a:pt x="4979" y="5959"/>
                    <a:pt x="4729" y="5576"/>
                    <a:pt x="4560" y="5148"/>
                  </a:cubicBezTo>
                  <a:cubicBezTo>
                    <a:pt x="3641" y="2828"/>
                    <a:pt x="4542" y="1062"/>
                    <a:pt x="544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233;p64"/>
            <p:cNvSpPr/>
            <p:nvPr/>
          </p:nvSpPr>
          <p:spPr>
            <a:xfrm>
              <a:off x="2551325" y="1740300"/>
              <a:ext cx="30800" cy="30800"/>
            </a:xfrm>
            <a:custGeom>
              <a:avLst/>
              <a:gdLst/>
              <a:ahLst/>
              <a:cxnLst/>
              <a:rect l="l" t="t" r="r" b="b"/>
              <a:pathLst>
                <a:path w="1232" h="1232" extrusionOk="0">
                  <a:moveTo>
                    <a:pt x="616" y="1"/>
                  </a:moveTo>
                  <a:cubicBezTo>
                    <a:pt x="277" y="1"/>
                    <a:pt x="1" y="277"/>
                    <a:pt x="1" y="616"/>
                  </a:cubicBezTo>
                  <a:cubicBezTo>
                    <a:pt x="1" y="955"/>
                    <a:pt x="277" y="1232"/>
                    <a:pt x="616" y="1232"/>
                  </a:cubicBezTo>
                  <a:cubicBezTo>
                    <a:pt x="955" y="1232"/>
                    <a:pt x="1232" y="955"/>
                    <a:pt x="1232" y="616"/>
                  </a:cubicBezTo>
                  <a:cubicBezTo>
                    <a:pt x="1232" y="277"/>
                    <a:pt x="955" y="1"/>
                    <a:pt x="6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8234;p64"/>
            <p:cNvSpPr/>
            <p:nvPr/>
          </p:nvSpPr>
          <p:spPr>
            <a:xfrm>
              <a:off x="2551325" y="1742075"/>
              <a:ext cx="28575" cy="29025"/>
            </a:xfrm>
            <a:custGeom>
              <a:avLst/>
              <a:gdLst/>
              <a:ahLst/>
              <a:cxnLst/>
              <a:rect l="l" t="t" r="r" b="b"/>
              <a:pathLst>
                <a:path w="1143" h="1161" extrusionOk="0">
                  <a:moveTo>
                    <a:pt x="331" y="1"/>
                  </a:moveTo>
                  <a:lnTo>
                    <a:pt x="331" y="1"/>
                  </a:lnTo>
                  <a:cubicBezTo>
                    <a:pt x="134" y="99"/>
                    <a:pt x="1" y="304"/>
                    <a:pt x="1" y="545"/>
                  </a:cubicBezTo>
                  <a:cubicBezTo>
                    <a:pt x="1" y="884"/>
                    <a:pt x="277" y="1161"/>
                    <a:pt x="616" y="1161"/>
                  </a:cubicBezTo>
                  <a:cubicBezTo>
                    <a:pt x="839" y="1161"/>
                    <a:pt x="1035" y="1045"/>
                    <a:pt x="1142" y="866"/>
                  </a:cubicBezTo>
                  <a:lnTo>
                    <a:pt x="1142" y="866"/>
                  </a:lnTo>
                  <a:cubicBezTo>
                    <a:pt x="1053" y="911"/>
                    <a:pt x="955" y="938"/>
                    <a:pt x="857" y="938"/>
                  </a:cubicBezTo>
                  <a:cubicBezTo>
                    <a:pt x="509" y="938"/>
                    <a:pt x="232" y="661"/>
                    <a:pt x="232" y="322"/>
                  </a:cubicBezTo>
                  <a:cubicBezTo>
                    <a:pt x="232" y="197"/>
                    <a:pt x="268" y="90"/>
                    <a:pt x="33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8235;p64"/>
            <p:cNvSpPr/>
            <p:nvPr/>
          </p:nvSpPr>
          <p:spPr>
            <a:xfrm>
              <a:off x="2551325" y="1790925"/>
              <a:ext cx="30800" cy="30800"/>
            </a:xfrm>
            <a:custGeom>
              <a:avLst/>
              <a:gdLst/>
              <a:ahLst/>
              <a:cxnLst/>
              <a:rect l="l" t="t" r="r" b="b"/>
              <a:pathLst>
                <a:path w="1232" h="1232" extrusionOk="0">
                  <a:moveTo>
                    <a:pt x="616" y="1"/>
                  </a:moveTo>
                  <a:cubicBezTo>
                    <a:pt x="277" y="1"/>
                    <a:pt x="1" y="277"/>
                    <a:pt x="1" y="616"/>
                  </a:cubicBezTo>
                  <a:cubicBezTo>
                    <a:pt x="1" y="964"/>
                    <a:pt x="277" y="1232"/>
                    <a:pt x="616" y="1232"/>
                  </a:cubicBezTo>
                  <a:cubicBezTo>
                    <a:pt x="955" y="1232"/>
                    <a:pt x="1232" y="964"/>
                    <a:pt x="1232" y="616"/>
                  </a:cubicBezTo>
                  <a:cubicBezTo>
                    <a:pt x="1232" y="277"/>
                    <a:pt x="955" y="1"/>
                    <a:pt x="6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8236;p64"/>
            <p:cNvSpPr/>
            <p:nvPr/>
          </p:nvSpPr>
          <p:spPr>
            <a:xfrm>
              <a:off x="2551325" y="1792700"/>
              <a:ext cx="28575" cy="29250"/>
            </a:xfrm>
            <a:custGeom>
              <a:avLst/>
              <a:gdLst/>
              <a:ahLst/>
              <a:cxnLst/>
              <a:rect l="l" t="t" r="r" b="b"/>
              <a:pathLst>
                <a:path w="1143" h="1170" extrusionOk="0">
                  <a:moveTo>
                    <a:pt x="331" y="1"/>
                  </a:moveTo>
                  <a:cubicBezTo>
                    <a:pt x="134" y="108"/>
                    <a:pt x="1" y="313"/>
                    <a:pt x="1" y="545"/>
                  </a:cubicBezTo>
                  <a:cubicBezTo>
                    <a:pt x="1" y="893"/>
                    <a:pt x="277" y="1170"/>
                    <a:pt x="616" y="1170"/>
                  </a:cubicBezTo>
                  <a:cubicBezTo>
                    <a:pt x="839" y="1170"/>
                    <a:pt x="1035" y="1045"/>
                    <a:pt x="1142" y="875"/>
                  </a:cubicBezTo>
                  <a:lnTo>
                    <a:pt x="1142" y="875"/>
                  </a:lnTo>
                  <a:cubicBezTo>
                    <a:pt x="1053" y="920"/>
                    <a:pt x="955" y="947"/>
                    <a:pt x="857" y="947"/>
                  </a:cubicBezTo>
                  <a:cubicBezTo>
                    <a:pt x="509" y="947"/>
                    <a:pt x="232" y="670"/>
                    <a:pt x="232" y="322"/>
                  </a:cubicBezTo>
                  <a:cubicBezTo>
                    <a:pt x="232" y="206"/>
                    <a:pt x="268" y="99"/>
                    <a:pt x="33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8237;p64"/>
            <p:cNvSpPr/>
            <p:nvPr/>
          </p:nvSpPr>
          <p:spPr>
            <a:xfrm>
              <a:off x="2511400" y="1610725"/>
              <a:ext cx="24775" cy="24775"/>
            </a:xfrm>
            <a:custGeom>
              <a:avLst/>
              <a:gdLst/>
              <a:ahLst/>
              <a:cxnLst/>
              <a:rect l="l" t="t" r="r" b="b"/>
              <a:pathLst>
                <a:path w="991" h="991" extrusionOk="0">
                  <a:moveTo>
                    <a:pt x="491" y="0"/>
                  </a:moveTo>
                  <a:cubicBezTo>
                    <a:pt x="224" y="0"/>
                    <a:pt x="1" y="223"/>
                    <a:pt x="1" y="500"/>
                  </a:cubicBezTo>
                  <a:cubicBezTo>
                    <a:pt x="1" y="768"/>
                    <a:pt x="224" y="991"/>
                    <a:pt x="491" y="991"/>
                  </a:cubicBezTo>
                  <a:cubicBezTo>
                    <a:pt x="768" y="991"/>
                    <a:pt x="991" y="768"/>
                    <a:pt x="991" y="500"/>
                  </a:cubicBezTo>
                  <a:cubicBezTo>
                    <a:pt x="991" y="223"/>
                    <a:pt x="768" y="0"/>
                    <a:pt x="4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8238;p64"/>
            <p:cNvSpPr/>
            <p:nvPr/>
          </p:nvSpPr>
          <p:spPr>
            <a:xfrm>
              <a:off x="2597275" y="1610725"/>
              <a:ext cx="24775" cy="24775"/>
            </a:xfrm>
            <a:custGeom>
              <a:avLst/>
              <a:gdLst/>
              <a:ahLst/>
              <a:cxnLst/>
              <a:rect l="l" t="t" r="r" b="b"/>
              <a:pathLst>
                <a:path w="991" h="991" extrusionOk="0">
                  <a:moveTo>
                    <a:pt x="491" y="0"/>
                  </a:moveTo>
                  <a:cubicBezTo>
                    <a:pt x="223" y="0"/>
                    <a:pt x="0" y="223"/>
                    <a:pt x="0" y="500"/>
                  </a:cubicBezTo>
                  <a:cubicBezTo>
                    <a:pt x="0" y="768"/>
                    <a:pt x="223" y="991"/>
                    <a:pt x="491" y="991"/>
                  </a:cubicBezTo>
                  <a:cubicBezTo>
                    <a:pt x="767" y="991"/>
                    <a:pt x="990" y="768"/>
                    <a:pt x="990" y="500"/>
                  </a:cubicBezTo>
                  <a:cubicBezTo>
                    <a:pt x="990" y="223"/>
                    <a:pt x="767" y="0"/>
                    <a:pt x="4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8239;p64"/>
            <p:cNvSpPr/>
            <p:nvPr/>
          </p:nvSpPr>
          <p:spPr>
            <a:xfrm>
              <a:off x="2524550" y="1654000"/>
              <a:ext cx="84125" cy="34800"/>
            </a:xfrm>
            <a:custGeom>
              <a:avLst/>
              <a:gdLst/>
              <a:ahLst/>
              <a:cxnLst/>
              <a:rect l="l" t="t" r="r" b="b"/>
              <a:pathLst>
                <a:path w="3365" h="1392" extrusionOk="0">
                  <a:moveTo>
                    <a:pt x="332" y="0"/>
                  </a:moveTo>
                  <a:cubicBezTo>
                    <a:pt x="287" y="0"/>
                    <a:pt x="241" y="11"/>
                    <a:pt x="197" y="36"/>
                  </a:cubicBezTo>
                  <a:cubicBezTo>
                    <a:pt x="55" y="107"/>
                    <a:pt x="1" y="277"/>
                    <a:pt x="72" y="419"/>
                  </a:cubicBezTo>
                  <a:cubicBezTo>
                    <a:pt x="394" y="1017"/>
                    <a:pt x="1009" y="1392"/>
                    <a:pt x="1687" y="1392"/>
                  </a:cubicBezTo>
                  <a:cubicBezTo>
                    <a:pt x="2365" y="1392"/>
                    <a:pt x="2981" y="1017"/>
                    <a:pt x="3293" y="419"/>
                  </a:cubicBezTo>
                  <a:cubicBezTo>
                    <a:pt x="3364" y="277"/>
                    <a:pt x="3311" y="107"/>
                    <a:pt x="3177" y="36"/>
                  </a:cubicBezTo>
                  <a:cubicBezTo>
                    <a:pt x="3133" y="11"/>
                    <a:pt x="3087" y="0"/>
                    <a:pt x="3042" y="0"/>
                  </a:cubicBezTo>
                  <a:cubicBezTo>
                    <a:pt x="2939" y="0"/>
                    <a:pt x="2840" y="59"/>
                    <a:pt x="2784" y="152"/>
                  </a:cubicBezTo>
                  <a:cubicBezTo>
                    <a:pt x="2570" y="562"/>
                    <a:pt x="2151" y="821"/>
                    <a:pt x="1687" y="821"/>
                  </a:cubicBezTo>
                  <a:cubicBezTo>
                    <a:pt x="1223" y="821"/>
                    <a:pt x="795" y="562"/>
                    <a:pt x="581" y="152"/>
                  </a:cubicBezTo>
                  <a:cubicBezTo>
                    <a:pt x="531" y="59"/>
                    <a:pt x="434" y="0"/>
                    <a:pt x="33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8240;p64"/>
            <p:cNvSpPr/>
            <p:nvPr/>
          </p:nvSpPr>
          <p:spPr>
            <a:xfrm>
              <a:off x="2426200" y="1751900"/>
              <a:ext cx="49775" cy="73175"/>
            </a:xfrm>
            <a:custGeom>
              <a:avLst/>
              <a:gdLst/>
              <a:ahLst/>
              <a:cxnLst/>
              <a:rect l="l" t="t" r="r" b="b"/>
              <a:pathLst>
                <a:path w="1991" h="2927" extrusionOk="0">
                  <a:moveTo>
                    <a:pt x="991" y="0"/>
                  </a:moveTo>
                  <a:lnTo>
                    <a:pt x="438" y="250"/>
                  </a:lnTo>
                  <a:lnTo>
                    <a:pt x="45" y="946"/>
                  </a:lnTo>
                  <a:cubicBezTo>
                    <a:pt x="10" y="1017"/>
                    <a:pt x="1" y="1107"/>
                    <a:pt x="28" y="1178"/>
                  </a:cubicBezTo>
                  <a:cubicBezTo>
                    <a:pt x="54" y="1258"/>
                    <a:pt x="117" y="1321"/>
                    <a:pt x="197" y="1347"/>
                  </a:cubicBezTo>
                  <a:lnTo>
                    <a:pt x="830" y="1597"/>
                  </a:lnTo>
                  <a:lnTo>
                    <a:pt x="500" y="2195"/>
                  </a:lnTo>
                  <a:cubicBezTo>
                    <a:pt x="465" y="2266"/>
                    <a:pt x="456" y="2356"/>
                    <a:pt x="483" y="2427"/>
                  </a:cubicBezTo>
                  <a:cubicBezTo>
                    <a:pt x="509" y="2507"/>
                    <a:pt x="572" y="2570"/>
                    <a:pt x="652" y="2596"/>
                  </a:cubicBezTo>
                  <a:lnTo>
                    <a:pt x="1500" y="2927"/>
                  </a:lnTo>
                  <a:lnTo>
                    <a:pt x="1981" y="2712"/>
                  </a:lnTo>
                  <a:cubicBezTo>
                    <a:pt x="1990" y="2588"/>
                    <a:pt x="1919" y="2472"/>
                    <a:pt x="1803" y="2427"/>
                  </a:cubicBezTo>
                  <a:lnTo>
                    <a:pt x="1161" y="2186"/>
                  </a:lnTo>
                  <a:lnTo>
                    <a:pt x="1491" y="1588"/>
                  </a:lnTo>
                  <a:cubicBezTo>
                    <a:pt x="1535" y="1517"/>
                    <a:pt x="1544" y="1428"/>
                    <a:pt x="1508" y="1347"/>
                  </a:cubicBezTo>
                  <a:cubicBezTo>
                    <a:pt x="1482" y="1267"/>
                    <a:pt x="1419" y="1214"/>
                    <a:pt x="1348" y="1178"/>
                  </a:cubicBezTo>
                  <a:lnTo>
                    <a:pt x="706" y="937"/>
                  </a:lnTo>
                  <a:lnTo>
                    <a:pt x="1036" y="339"/>
                  </a:lnTo>
                  <a:cubicBezTo>
                    <a:pt x="1098" y="223"/>
                    <a:pt x="1080" y="90"/>
                    <a:pt x="9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8241;p64"/>
            <p:cNvSpPr/>
            <p:nvPr/>
          </p:nvSpPr>
          <p:spPr>
            <a:xfrm>
              <a:off x="2663050" y="1758600"/>
              <a:ext cx="49325" cy="73175"/>
            </a:xfrm>
            <a:custGeom>
              <a:avLst/>
              <a:gdLst/>
              <a:ahLst/>
              <a:cxnLst/>
              <a:rect l="l" t="t" r="r" b="b"/>
              <a:pathLst>
                <a:path w="1973" h="2927" extrusionOk="0">
                  <a:moveTo>
                    <a:pt x="1384" y="0"/>
                  </a:moveTo>
                  <a:lnTo>
                    <a:pt x="643" y="286"/>
                  </a:lnTo>
                  <a:cubicBezTo>
                    <a:pt x="572" y="321"/>
                    <a:pt x="509" y="375"/>
                    <a:pt x="483" y="455"/>
                  </a:cubicBezTo>
                  <a:cubicBezTo>
                    <a:pt x="456" y="535"/>
                    <a:pt x="456" y="625"/>
                    <a:pt x="501" y="696"/>
                  </a:cubicBezTo>
                  <a:lnTo>
                    <a:pt x="831" y="1294"/>
                  </a:lnTo>
                  <a:lnTo>
                    <a:pt x="188" y="1534"/>
                  </a:lnTo>
                  <a:cubicBezTo>
                    <a:pt x="117" y="1570"/>
                    <a:pt x="54" y="1624"/>
                    <a:pt x="28" y="1704"/>
                  </a:cubicBezTo>
                  <a:cubicBezTo>
                    <a:pt x="1" y="1784"/>
                    <a:pt x="1" y="1873"/>
                    <a:pt x="46" y="1945"/>
                  </a:cubicBezTo>
                  <a:lnTo>
                    <a:pt x="501" y="2766"/>
                  </a:lnTo>
                  <a:lnTo>
                    <a:pt x="625" y="2819"/>
                  </a:lnTo>
                  <a:cubicBezTo>
                    <a:pt x="732" y="2864"/>
                    <a:pt x="840" y="2899"/>
                    <a:pt x="956" y="2926"/>
                  </a:cubicBezTo>
                  <a:cubicBezTo>
                    <a:pt x="1071" y="2837"/>
                    <a:pt x="1107" y="2676"/>
                    <a:pt x="1036" y="2551"/>
                  </a:cubicBezTo>
                  <a:lnTo>
                    <a:pt x="706" y="1954"/>
                  </a:lnTo>
                  <a:lnTo>
                    <a:pt x="1339" y="1704"/>
                  </a:lnTo>
                  <a:cubicBezTo>
                    <a:pt x="1419" y="1677"/>
                    <a:pt x="1482" y="1615"/>
                    <a:pt x="1509" y="1534"/>
                  </a:cubicBezTo>
                  <a:cubicBezTo>
                    <a:pt x="1535" y="1463"/>
                    <a:pt x="1526" y="1374"/>
                    <a:pt x="1491" y="1303"/>
                  </a:cubicBezTo>
                  <a:lnTo>
                    <a:pt x="1161" y="705"/>
                  </a:lnTo>
                  <a:lnTo>
                    <a:pt x="1794" y="455"/>
                  </a:lnTo>
                  <a:cubicBezTo>
                    <a:pt x="1883" y="428"/>
                    <a:pt x="1946" y="357"/>
                    <a:pt x="1973" y="268"/>
                  </a:cubicBezTo>
                  <a:cubicBezTo>
                    <a:pt x="1937" y="250"/>
                    <a:pt x="1901" y="232"/>
                    <a:pt x="1865" y="214"/>
                  </a:cubicBezTo>
                  <a:lnTo>
                    <a:pt x="138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8242;p64"/>
            <p:cNvSpPr/>
            <p:nvPr/>
          </p:nvSpPr>
          <p:spPr>
            <a:xfrm>
              <a:off x="2485750" y="1929200"/>
              <a:ext cx="72300" cy="33475"/>
            </a:xfrm>
            <a:custGeom>
              <a:avLst/>
              <a:gdLst/>
              <a:ahLst/>
              <a:cxnLst/>
              <a:rect l="l" t="t" r="r" b="b"/>
              <a:pathLst>
                <a:path w="2892" h="1339" extrusionOk="0">
                  <a:moveTo>
                    <a:pt x="1" y="1"/>
                  </a:moveTo>
                  <a:lnTo>
                    <a:pt x="1" y="705"/>
                  </a:lnTo>
                  <a:lnTo>
                    <a:pt x="518" y="1250"/>
                  </a:lnTo>
                  <a:cubicBezTo>
                    <a:pt x="572" y="1303"/>
                    <a:pt x="643" y="1339"/>
                    <a:pt x="723" y="1339"/>
                  </a:cubicBezTo>
                  <a:cubicBezTo>
                    <a:pt x="804" y="1339"/>
                    <a:pt x="884" y="1303"/>
                    <a:pt x="937" y="1250"/>
                  </a:cubicBezTo>
                  <a:lnTo>
                    <a:pt x="1446" y="705"/>
                  </a:lnTo>
                  <a:lnTo>
                    <a:pt x="1963" y="1250"/>
                  </a:lnTo>
                  <a:cubicBezTo>
                    <a:pt x="2017" y="1303"/>
                    <a:pt x="2088" y="1339"/>
                    <a:pt x="2169" y="1339"/>
                  </a:cubicBezTo>
                  <a:cubicBezTo>
                    <a:pt x="2249" y="1339"/>
                    <a:pt x="2329" y="1303"/>
                    <a:pt x="2383" y="1250"/>
                  </a:cubicBezTo>
                  <a:lnTo>
                    <a:pt x="2891" y="705"/>
                  </a:lnTo>
                  <a:lnTo>
                    <a:pt x="2891" y="1"/>
                  </a:lnTo>
                  <a:cubicBezTo>
                    <a:pt x="2820" y="1"/>
                    <a:pt x="2739" y="27"/>
                    <a:pt x="2686" y="90"/>
                  </a:cubicBezTo>
                  <a:lnTo>
                    <a:pt x="2169" y="634"/>
                  </a:lnTo>
                  <a:lnTo>
                    <a:pt x="1660" y="90"/>
                  </a:lnTo>
                  <a:cubicBezTo>
                    <a:pt x="1607" y="27"/>
                    <a:pt x="1526" y="1"/>
                    <a:pt x="1446" y="1"/>
                  </a:cubicBezTo>
                  <a:cubicBezTo>
                    <a:pt x="1366" y="1"/>
                    <a:pt x="1294" y="27"/>
                    <a:pt x="1241" y="90"/>
                  </a:cubicBezTo>
                  <a:lnTo>
                    <a:pt x="723" y="634"/>
                  </a:lnTo>
                  <a:lnTo>
                    <a:pt x="215" y="90"/>
                  </a:lnTo>
                  <a:cubicBezTo>
                    <a:pt x="152" y="27"/>
                    <a:pt x="81" y="1"/>
                    <a:pt x="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8243;p64"/>
            <p:cNvSpPr/>
            <p:nvPr/>
          </p:nvSpPr>
          <p:spPr>
            <a:xfrm>
              <a:off x="2575625" y="1929175"/>
              <a:ext cx="72300" cy="33500"/>
            </a:xfrm>
            <a:custGeom>
              <a:avLst/>
              <a:gdLst/>
              <a:ahLst/>
              <a:cxnLst/>
              <a:rect l="l" t="t" r="r" b="b"/>
              <a:pathLst>
                <a:path w="2892" h="1340" extrusionOk="0">
                  <a:moveTo>
                    <a:pt x="2867" y="0"/>
                  </a:moveTo>
                  <a:cubicBezTo>
                    <a:pt x="2795" y="0"/>
                    <a:pt x="2724" y="35"/>
                    <a:pt x="2668" y="91"/>
                  </a:cubicBezTo>
                  <a:lnTo>
                    <a:pt x="2178" y="626"/>
                  </a:lnTo>
                  <a:lnTo>
                    <a:pt x="1696" y="91"/>
                  </a:lnTo>
                  <a:cubicBezTo>
                    <a:pt x="1642" y="37"/>
                    <a:pt x="1562" y="2"/>
                    <a:pt x="1482" y="2"/>
                  </a:cubicBezTo>
                  <a:cubicBezTo>
                    <a:pt x="1402" y="2"/>
                    <a:pt x="1321" y="37"/>
                    <a:pt x="1268" y="91"/>
                  </a:cubicBezTo>
                  <a:lnTo>
                    <a:pt x="777" y="626"/>
                  </a:lnTo>
                  <a:lnTo>
                    <a:pt x="295" y="91"/>
                  </a:lnTo>
                  <a:cubicBezTo>
                    <a:pt x="235" y="31"/>
                    <a:pt x="160" y="1"/>
                    <a:pt x="81" y="1"/>
                  </a:cubicBezTo>
                  <a:cubicBezTo>
                    <a:pt x="54" y="1"/>
                    <a:pt x="28" y="4"/>
                    <a:pt x="1" y="11"/>
                  </a:cubicBezTo>
                  <a:lnTo>
                    <a:pt x="1" y="626"/>
                  </a:lnTo>
                  <a:lnTo>
                    <a:pt x="572" y="1251"/>
                  </a:lnTo>
                  <a:cubicBezTo>
                    <a:pt x="599" y="1277"/>
                    <a:pt x="625" y="1304"/>
                    <a:pt x="661" y="1313"/>
                  </a:cubicBezTo>
                  <a:cubicBezTo>
                    <a:pt x="697" y="1331"/>
                    <a:pt x="741" y="1340"/>
                    <a:pt x="777" y="1340"/>
                  </a:cubicBezTo>
                  <a:cubicBezTo>
                    <a:pt x="857" y="1340"/>
                    <a:pt x="938" y="1304"/>
                    <a:pt x="991" y="1251"/>
                  </a:cubicBezTo>
                  <a:lnTo>
                    <a:pt x="1482" y="715"/>
                  </a:lnTo>
                  <a:lnTo>
                    <a:pt x="1972" y="1251"/>
                  </a:lnTo>
                  <a:cubicBezTo>
                    <a:pt x="2026" y="1304"/>
                    <a:pt x="2097" y="1340"/>
                    <a:pt x="2178" y="1340"/>
                  </a:cubicBezTo>
                  <a:cubicBezTo>
                    <a:pt x="2258" y="1340"/>
                    <a:pt x="2338" y="1304"/>
                    <a:pt x="2392" y="1251"/>
                  </a:cubicBezTo>
                  <a:lnTo>
                    <a:pt x="2891" y="697"/>
                  </a:lnTo>
                  <a:lnTo>
                    <a:pt x="2891" y="2"/>
                  </a:lnTo>
                  <a:cubicBezTo>
                    <a:pt x="2883" y="1"/>
                    <a:pt x="2875" y="0"/>
                    <a:pt x="286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0027805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659420" y="995032"/>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B/371 : les conditions d’utilisation</a:t>
            </a:r>
            <a:endParaRPr dirty="0"/>
          </a:p>
        </p:txBody>
      </p:sp>
      <p:sp>
        <p:nvSpPr>
          <p:cNvPr id="3803" name="Google Shape;3803;p33"/>
          <p:cNvSpPr txBox="1">
            <a:spLocks noGrp="1"/>
          </p:cNvSpPr>
          <p:nvPr>
            <p:ph type="body" idx="1"/>
          </p:nvPr>
        </p:nvSpPr>
        <p:spPr>
          <a:xfrm>
            <a:off x="1197381" y="950277"/>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a:solidFill>
                  <a:schemeClr val="accent3"/>
                </a:solidFill>
                <a:latin typeface="Calibri"/>
              </a:rPr>
              <a:t>Les conditions d’utilisation </a:t>
            </a:r>
            <a:r>
              <a:rPr lang="fr-FR" sz="1600" b="1" kern="1200" dirty="0">
                <a:solidFill>
                  <a:sysClr val="windowText" lastClr="000000"/>
                </a:solidFill>
                <a:latin typeface="Calibri"/>
              </a:rPr>
              <a:t>(incluant la reproduction) sont saisies avec la </a:t>
            </a:r>
            <a:r>
              <a:rPr lang="fr-FR" sz="1600" b="1" kern="1200" dirty="0">
                <a:solidFill>
                  <a:srgbClr val="7030A0"/>
                </a:solidFill>
                <a:latin typeface="Calibri"/>
              </a:rPr>
              <a:t>valeur 1 </a:t>
            </a:r>
            <a:r>
              <a:rPr lang="fr-FR" sz="1600" b="1" kern="1200" dirty="0">
                <a:solidFill>
                  <a:sysClr val="windowText" lastClr="000000"/>
                </a:solidFill>
                <a:latin typeface="Calibri"/>
              </a:rPr>
              <a:t>de </a:t>
            </a:r>
            <a:r>
              <a:rPr lang="fr-FR" sz="1600" b="1" kern="1200">
                <a:solidFill>
                  <a:sysClr val="windowText" lastClr="000000"/>
                </a:solidFill>
                <a:latin typeface="Calibri"/>
              </a:rPr>
              <a:t>l’</a:t>
            </a:r>
            <a:r>
              <a:rPr lang="fr-FR" sz="1600" b="1" kern="1200">
                <a:solidFill>
                  <a:srgbClr val="7030A0"/>
                </a:solidFill>
                <a:latin typeface="Calibri"/>
              </a:rPr>
              <a:t>indicateur 1</a:t>
            </a:r>
            <a:r>
              <a:rPr lang="fr-FR" sz="1600" b="1" kern="1200" smtClean="0">
                <a:solidFill>
                  <a:srgbClr val="7030A0"/>
                </a:solidFill>
                <a:latin typeface="Calibri"/>
              </a:rPr>
              <a:t>.</a:t>
            </a:r>
            <a:endParaRPr lang="fr-FR" sz="1600" b="1" kern="1200" dirty="0">
              <a:solidFill>
                <a:srgbClr val="7030A0"/>
              </a:solidFill>
              <a:latin typeface="Calibri"/>
            </a:endParaRPr>
          </a:p>
          <a:p>
            <a:pPr marL="0" lvl="0" indent="0">
              <a:spcBef>
                <a:spcPct val="20000"/>
              </a:spcBef>
              <a:buClrTx/>
              <a:buSzTx/>
              <a:buNone/>
              <a:defRPr/>
            </a:pPr>
            <a:r>
              <a:rPr lang="fr-FR" sz="1600" b="1" kern="1200" dirty="0">
                <a:solidFill>
                  <a:sysClr val="windowText" lastClr="000000"/>
                </a:solidFill>
                <a:latin typeface="Calibri"/>
              </a:rPr>
              <a:t>Informations susceptibles d’être données dans cette zone : </a:t>
            </a:r>
          </a:p>
          <a:p>
            <a:pPr marL="285750" lvl="0" indent="-285750">
              <a:spcBef>
                <a:spcPct val="20000"/>
              </a:spcBef>
              <a:buClrTx/>
              <a:buSzTx/>
              <a:buFontTx/>
              <a:buChar char="-"/>
              <a:defRPr/>
            </a:pPr>
            <a:r>
              <a:rPr lang="fr-FR" sz="1600" kern="1200" dirty="0">
                <a:solidFill>
                  <a:sysClr val="windowText" lastClr="000000"/>
                </a:solidFill>
                <a:latin typeface="Calibri"/>
              </a:rPr>
              <a:t>Les restrictions de reproduction, y compris dans le cadre du PEB</a:t>
            </a:r>
          </a:p>
          <a:p>
            <a:pPr marL="285750" lvl="0" indent="-285750">
              <a:spcBef>
                <a:spcPct val="20000"/>
              </a:spcBef>
              <a:buClrTx/>
              <a:buSzTx/>
              <a:buFontTx/>
              <a:buChar char="-"/>
              <a:defRPr/>
            </a:pPr>
            <a:r>
              <a:rPr lang="fr-FR" sz="1600" kern="1200" dirty="0">
                <a:solidFill>
                  <a:sysClr val="windowText" lastClr="000000"/>
                </a:solidFill>
                <a:latin typeface="Calibri"/>
              </a:rPr>
              <a:t>La diffusion de la thèse originelle et de ses reproductions conformes</a:t>
            </a:r>
          </a:p>
          <a:p>
            <a:pPr marL="285750" lvl="0" indent="-285750">
              <a:spcBef>
                <a:spcPct val="20000"/>
              </a:spcBef>
              <a:buClrTx/>
              <a:buSzTx/>
              <a:buFontTx/>
              <a:buChar char="-"/>
              <a:defRPr/>
            </a:pPr>
            <a:r>
              <a:rPr lang="fr-FR" sz="1600" kern="1200" dirty="0">
                <a:solidFill>
                  <a:sysClr val="windowText" lastClr="000000"/>
                </a:solidFill>
                <a:latin typeface="Calibri"/>
              </a:rPr>
              <a:t>Le détail de réutilisation (par exemple, dans le cadre des travaux de recherche…)</a:t>
            </a:r>
          </a:p>
          <a:p>
            <a:pPr marL="285750" lvl="0" indent="-285750">
              <a:spcBef>
                <a:spcPct val="20000"/>
              </a:spcBef>
              <a:buClrTx/>
              <a:buSzTx/>
              <a:buFontTx/>
              <a:buChar char="-"/>
              <a:defRPr/>
            </a:pPr>
            <a:endParaRPr lang="fr-FR" sz="1600" kern="1200" dirty="0">
              <a:solidFill>
                <a:sysClr val="windowText" lastClr="000000"/>
              </a:solidFill>
              <a:latin typeface="Calibri"/>
            </a:endParaRPr>
          </a:p>
          <a:p>
            <a:pPr marL="0" lvl="0" indent="0">
              <a:spcBef>
                <a:spcPct val="20000"/>
              </a:spcBef>
              <a:buClrTx/>
              <a:buSzTx/>
              <a:buNone/>
              <a:defRPr/>
            </a:pPr>
            <a:r>
              <a:rPr lang="fr-FR" sz="1600" kern="1200" dirty="0">
                <a:solidFill>
                  <a:sysClr val="windowText" lastClr="000000"/>
                </a:solidFill>
                <a:latin typeface="Calibri"/>
              </a:rPr>
              <a:t>Exemples : </a:t>
            </a:r>
          </a:p>
          <a:p>
            <a:pPr marL="285750" indent="-285750">
              <a:spcBef>
                <a:spcPct val="20000"/>
              </a:spcBef>
              <a:buClrTx/>
              <a:buSzTx/>
              <a:buFont typeface="Arial" panose="020B0604020202020204" pitchFamily="34" charset="0"/>
              <a:buChar char="•"/>
              <a:defRPr/>
            </a:pP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1#$</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a:solidFill>
                  <a:schemeClr val="bg1"/>
                </a:solidFill>
                <a:latin typeface="Calibri" panose="020F0502020204030204" pitchFamily="34" charset="0"/>
                <a:ea typeface="Segoe UI Emoji" panose="020B0502040204020203" pitchFamily="34" charset="0"/>
                <a:cs typeface="Calibri" panose="020F0502020204030204" pitchFamily="34" charset="0"/>
              </a:rPr>
              <a:t>Reproduction</a:t>
            </a:r>
            <a:r>
              <a:rPr lang="fr-FR" sz="1400" dirty="0">
                <a:solidFill>
                  <a:schemeClr val="bg1"/>
                </a:solidFill>
                <a:latin typeface="Calibri" panose="020F0502020204030204" pitchFamily="34" charset="0"/>
                <a:ea typeface="Segoe UI Emoji" panose="020B0502040204020203" pitchFamily="34" charset="0"/>
                <a:cs typeface="Calibri" panose="020F0502020204030204" pitchFamily="34" charset="0"/>
              </a:rPr>
              <a:t> uniquement </a:t>
            </a:r>
            <a:r>
              <a:rPr lang="fr-FR" sz="1400" dirty="0">
                <a:solidFill>
                  <a:schemeClr val="bg1"/>
                </a:solidFill>
                <a:latin typeface="Calibri" panose="020F0502020204030204" pitchFamily="34" charset="0"/>
                <a:cs typeface="Calibri" panose="020F0502020204030204" pitchFamily="34" charset="0"/>
              </a:rPr>
              <a:t>autorisée à des fins de recherches</a:t>
            </a:r>
          </a:p>
          <a:p>
            <a:pPr marL="285750" indent="-285750">
              <a:spcBef>
                <a:spcPct val="20000"/>
              </a:spcBef>
              <a:buClrTx/>
              <a:buSzTx/>
              <a:buFont typeface="Arial" panose="020B0604020202020204" pitchFamily="34" charset="0"/>
              <a:buChar char="•"/>
              <a:defRPr/>
            </a:pPr>
            <a:r>
              <a:rPr lang="fr-FR" sz="1400" b="1" dirty="0">
                <a:solidFill>
                  <a:srgbClr val="7030A0"/>
                </a:solidFill>
                <a:latin typeface="Calibri" panose="020F0502020204030204" pitchFamily="34" charset="0"/>
                <a:cs typeface="Calibri" panose="020F0502020204030204" pitchFamily="34" charset="0"/>
              </a:rPr>
              <a:t>371 1#‎$</a:t>
            </a:r>
            <a:r>
              <a:rPr lang="fr-FR" sz="1400" b="1" dirty="0" err="1">
                <a:solidFill>
                  <a:srgbClr val="7030A0"/>
                </a:solidFill>
                <a:latin typeface="Calibri" panose="020F0502020204030204"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Publication</a:t>
            </a:r>
            <a:r>
              <a:rPr lang="fr-FR" sz="1400" dirty="0">
                <a:solidFill>
                  <a:schemeClr val="bg1"/>
                </a:solidFill>
                <a:latin typeface="Calibri" panose="020F0502020204030204" pitchFamily="34" charset="0"/>
                <a:cs typeface="Calibri" panose="020F0502020204030204" pitchFamily="34" charset="0"/>
              </a:rPr>
              <a:t> non autorisée par le jury</a:t>
            </a:r>
          </a:p>
          <a:p>
            <a:pPr marL="285750" indent="-285750">
              <a:spcBef>
                <a:spcPct val="20000"/>
              </a:spcBef>
              <a:buClrTx/>
              <a:buSzTx/>
              <a:buFont typeface="Arial" panose="020B0604020202020204" pitchFamily="34" charset="0"/>
              <a:buChar char="•"/>
              <a:defRPr/>
            </a:pPr>
            <a:r>
              <a:rPr lang="fr-FR" sz="1400" b="1" dirty="0">
                <a:solidFill>
                  <a:srgbClr val="7030A0"/>
                </a:solidFill>
                <a:latin typeface="Calibri" panose="020F0502020204030204" pitchFamily="34" charset="0"/>
                <a:cs typeface="Calibri" panose="020F0502020204030204" pitchFamily="34" charset="0"/>
              </a:rPr>
              <a:t>371 1#$</a:t>
            </a:r>
            <a:r>
              <a:rPr lang="fr-FR" sz="1400" b="1" dirty="0" err="1">
                <a:solidFill>
                  <a:srgbClr val="7030A0"/>
                </a:solidFill>
                <a:latin typeface="Calibri" panose="020F0502020204030204"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Reproduction</a:t>
            </a:r>
            <a:r>
              <a:rPr lang="fr-FR" sz="1400" dirty="0">
                <a:solidFill>
                  <a:schemeClr val="bg1"/>
                </a:solidFill>
                <a:latin typeface="Calibri" panose="020F0502020204030204" pitchFamily="34" charset="0"/>
                <a:cs typeface="Calibri" panose="020F0502020204030204" pitchFamily="34" charset="0"/>
              </a:rPr>
              <a:t> numérique non autorisée pour le prêt entre bibliothèques</a:t>
            </a:r>
          </a:p>
          <a:p>
            <a:pPr marL="285750" indent="-285750">
              <a:spcBef>
                <a:spcPct val="20000"/>
              </a:spcBef>
              <a:buClrTx/>
              <a:buSzTx/>
              <a:buFont typeface="Arial" panose="020B0604020202020204" pitchFamily="34" charset="0"/>
              <a:buChar char="•"/>
              <a:defRPr/>
            </a:pPr>
            <a:r>
              <a:rPr lang="fr-FR" sz="1400" b="1" dirty="0">
                <a:solidFill>
                  <a:srgbClr val="7030A0"/>
                </a:solidFill>
                <a:latin typeface="Calibri" panose="020F0502020204030204" pitchFamily="34" charset="0"/>
                <a:cs typeface="Calibri" panose="020F0502020204030204" pitchFamily="34" charset="0"/>
              </a:rPr>
              <a:t>371 1#$</a:t>
            </a:r>
            <a:r>
              <a:rPr lang="fr-FR" sz="1400" b="1" dirty="0" err="1">
                <a:solidFill>
                  <a:srgbClr val="7030A0"/>
                </a:solidFill>
                <a:latin typeface="Calibri" panose="020F0502020204030204"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Reproduction</a:t>
            </a:r>
            <a:r>
              <a:rPr lang="fr-FR" sz="1400" dirty="0">
                <a:solidFill>
                  <a:schemeClr val="bg1"/>
                </a:solidFill>
                <a:latin typeface="Calibri" panose="020F0502020204030204" pitchFamily="34" charset="0"/>
                <a:cs typeface="Calibri" panose="020F0502020204030204" pitchFamily="34" charset="0"/>
              </a:rPr>
              <a:t> numérique autorisée pour le prêt entre bibliothèques</a:t>
            </a:r>
            <a:endParaRPr lang="fr-FR" sz="1400" kern="1200" dirty="0">
              <a:solidFill>
                <a:sysClr val="windowText" lastClr="000000"/>
              </a:solidFill>
              <a:latin typeface="Calibri"/>
            </a:endParaRPr>
          </a:p>
          <a:p>
            <a:pPr marL="0" indent="0">
              <a:spcBef>
                <a:spcPct val="20000"/>
              </a:spcBef>
              <a:buClrTx/>
              <a:buSzTx/>
              <a:buNone/>
              <a:defRPr/>
            </a:pPr>
            <a:endParaRPr lang="fr-FR" sz="1400" kern="1200" dirty="0">
              <a:solidFill>
                <a:sysClr val="windowText" lastClr="000000"/>
              </a:solidFill>
              <a:latin typeface="Calibri"/>
            </a:endParaRPr>
          </a:p>
        </p:txBody>
      </p:sp>
      <p:grpSp>
        <p:nvGrpSpPr>
          <p:cNvPr id="109" name="Google Shape;8471;p65"/>
          <p:cNvGrpSpPr/>
          <p:nvPr/>
        </p:nvGrpSpPr>
        <p:grpSpPr>
          <a:xfrm>
            <a:off x="8224946" y="1158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8643;p65"/>
          <p:cNvGrpSpPr/>
          <p:nvPr/>
        </p:nvGrpSpPr>
        <p:grpSpPr>
          <a:xfrm>
            <a:off x="7811276" y="3584918"/>
            <a:ext cx="1192912" cy="1417234"/>
            <a:chOff x="1160825" y="1558450"/>
            <a:chExt cx="3054050" cy="3628350"/>
          </a:xfrm>
        </p:grpSpPr>
        <p:sp>
          <p:nvSpPr>
            <p:cNvPr id="39" name="Google Shape;8644;p65"/>
            <p:cNvSpPr/>
            <p:nvPr/>
          </p:nvSpPr>
          <p:spPr>
            <a:xfrm>
              <a:off x="1386800" y="1558450"/>
              <a:ext cx="364075" cy="584350"/>
            </a:xfrm>
            <a:custGeom>
              <a:avLst/>
              <a:gdLst/>
              <a:ahLst/>
              <a:cxnLst/>
              <a:rect l="l" t="t" r="r" b="b"/>
              <a:pathLst>
                <a:path w="14563" h="23374" extrusionOk="0">
                  <a:moveTo>
                    <a:pt x="7259" y="0"/>
                  </a:moveTo>
                  <a:cubicBezTo>
                    <a:pt x="7259" y="343"/>
                    <a:pt x="7259" y="6620"/>
                    <a:pt x="2990" y="12280"/>
                  </a:cubicBezTo>
                  <a:cubicBezTo>
                    <a:pt x="0" y="16252"/>
                    <a:pt x="1712" y="23373"/>
                    <a:pt x="7259" y="23373"/>
                  </a:cubicBezTo>
                  <a:cubicBezTo>
                    <a:pt x="12783" y="23373"/>
                    <a:pt x="14563" y="16206"/>
                    <a:pt x="11504" y="12280"/>
                  </a:cubicBezTo>
                  <a:cubicBezTo>
                    <a:pt x="8446" y="8354"/>
                    <a:pt x="7259" y="343"/>
                    <a:pt x="7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645;p65"/>
            <p:cNvSpPr/>
            <p:nvPr/>
          </p:nvSpPr>
          <p:spPr>
            <a:xfrm>
              <a:off x="1435875" y="1693125"/>
              <a:ext cx="265375" cy="426850"/>
            </a:xfrm>
            <a:custGeom>
              <a:avLst/>
              <a:gdLst/>
              <a:ahLst/>
              <a:cxnLst/>
              <a:rect l="l" t="t" r="r" b="b"/>
              <a:pathLst>
                <a:path w="10615" h="17074" extrusionOk="0">
                  <a:moveTo>
                    <a:pt x="5296" y="0"/>
                  </a:moveTo>
                  <a:cubicBezTo>
                    <a:pt x="5296" y="274"/>
                    <a:pt x="5296" y="4839"/>
                    <a:pt x="2169" y="8970"/>
                  </a:cubicBezTo>
                  <a:cubicBezTo>
                    <a:pt x="0" y="11869"/>
                    <a:pt x="1256" y="17073"/>
                    <a:pt x="5296" y="17073"/>
                  </a:cubicBezTo>
                  <a:cubicBezTo>
                    <a:pt x="9336" y="17073"/>
                    <a:pt x="10614" y="11824"/>
                    <a:pt x="8400" y="8970"/>
                  </a:cubicBezTo>
                  <a:cubicBezTo>
                    <a:pt x="6163" y="6094"/>
                    <a:pt x="5296" y="274"/>
                    <a:pt x="5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646;p65"/>
            <p:cNvSpPr/>
            <p:nvPr/>
          </p:nvSpPr>
          <p:spPr>
            <a:xfrm>
              <a:off x="1480950" y="1820925"/>
              <a:ext cx="175200" cy="281350"/>
            </a:xfrm>
            <a:custGeom>
              <a:avLst/>
              <a:gdLst/>
              <a:ahLst/>
              <a:cxnLst/>
              <a:rect l="l" t="t" r="r" b="b"/>
              <a:pathLst>
                <a:path w="7008" h="11254" extrusionOk="0">
                  <a:moveTo>
                    <a:pt x="3493" y="1"/>
                  </a:moveTo>
                  <a:cubicBezTo>
                    <a:pt x="3493" y="161"/>
                    <a:pt x="3493" y="3174"/>
                    <a:pt x="1439" y="5913"/>
                  </a:cubicBezTo>
                  <a:cubicBezTo>
                    <a:pt x="1" y="7807"/>
                    <a:pt x="822" y="11254"/>
                    <a:pt x="3493" y="11254"/>
                  </a:cubicBezTo>
                  <a:cubicBezTo>
                    <a:pt x="6163" y="11254"/>
                    <a:pt x="7008" y="7784"/>
                    <a:pt x="5547" y="5913"/>
                  </a:cubicBezTo>
                  <a:cubicBezTo>
                    <a:pt x="4063" y="4018"/>
                    <a:pt x="3493" y="161"/>
                    <a:pt x="34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647;p65"/>
            <p:cNvSpPr/>
            <p:nvPr/>
          </p:nvSpPr>
          <p:spPr>
            <a:xfrm>
              <a:off x="1215600" y="2379825"/>
              <a:ext cx="707050" cy="2598150"/>
            </a:xfrm>
            <a:custGeom>
              <a:avLst/>
              <a:gdLst/>
              <a:ahLst/>
              <a:cxnLst/>
              <a:rect l="l" t="t" r="r" b="b"/>
              <a:pathLst>
                <a:path w="28282" h="103926" extrusionOk="0">
                  <a:moveTo>
                    <a:pt x="2900" y="0"/>
                  </a:moveTo>
                  <a:cubicBezTo>
                    <a:pt x="2583" y="0"/>
                    <a:pt x="2284" y="118"/>
                    <a:pt x="2032" y="356"/>
                  </a:cubicBezTo>
                  <a:cubicBezTo>
                    <a:pt x="731" y="1589"/>
                    <a:pt x="3128" y="4830"/>
                    <a:pt x="3059" y="8801"/>
                  </a:cubicBezTo>
                  <a:cubicBezTo>
                    <a:pt x="3014" y="11860"/>
                    <a:pt x="959" y="12590"/>
                    <a:pt x="1" y="12590"/>
                  </a:cubicBezTo>
                  <a:lnTo>
                    <a:pt x="1" y="99600"/>
                  </a:lnTo>
                  <a:cubicBezTo>
                    <a:pt x="1" y="100399"/>
                    <a:pt x="526" y="101152"/>
                    <a:pt x="1302" y="101426"/>
                  </a:cubicBezTo>
                  <a:cubicBezTo>
                    <a:pt x="3689" y="102274"/>
                    <a:pt x="9118" y="103926"/>
                    <a:pt x="15328" y="103926"/>
                  </a:cubicBezTo>
                  <a:cubicBezTo>
                    <a:pt x="19153" y="103926"/>
                    <a:pt x="23274" y="103299"/>
                    <a:pt x="27163" y="101472"/>
                  </a:cubicBezTo>
                  <a:cubicBezTo>
                    <a:pt x="27848" y="101152"/>
                    <a:pt x="28281" y="100468"/>
                    <a:pt x="28281" y="99714"/>
                  </a:cubicBezTo>
                  <a:lnTo>
                    <a:pt x="28281" y="13800"/>
                  </a:lnTo>
                  <a:cubicBezTo>
                    <a:pt x="24903" y="13481"/>
                    <a:pt x="25611" y="8208"/>
                    <a:pt x="26387" y="5492"/>
                  </a:cubicBezTo>
                  <a:cubicBezTo>
                    <a:pt x="27010" y="3291"/>
                    <a:pt x="25630" y="1267"/>
                    <a:pt x="24424" y="1267"/>
                  </a:cubicBezTo>
                  <a:cubicBezTo>
                    <a:pt x="24129" y="1267"/>
                    <a:pt x="23844" y="1388"/>
                    <a:pt x="23602" y="1657"/>
                  </a:cubicBezTo>
                  <a:cubicBezTo>
                    <a:pt x="22370" y="3027"/>
                    <a:pt x="24698" y="7181"/>
                    <a:pt x="24310" y="9965"/>
                  </a:cubicBezTo>
                  <a:cubicBezTo>
                    <a:pt x="24102" y="11454"/>
                    <a:pt x="23021" y="12134"/>
                    <a:pt x="21951" y="12134"/>
                  </a:cubicBezTo>
                  <a:cubicBezTo>
                    <a:pt x="21019" y="12134"/>
                    <a:pt x="20097" y="11619"/>
                    <a:pt x="19767" y="10673"/>
                  </a:cubicBezTo>
                  <a:cubicBezTo>
                    <a:pt x="19037" y="8664"/>
                    <a:pt x="21137" y="6450"/>
                    <a:pt x="21069" y="3734"/>
                  </a:cubicBezTo>
                  <a:cubicBezTo>
                    <a:pt x="21019" y="1735"/>
                    <a:pt x="19959" y="52"/>
                    <a:pt x="18716" y="52"/>
                  </a:cubicBezTo>
                  <a:cubicBezTo>
                    <a:pt x="18256" y="52"/>
                    <a:pt x="17771" y="282"/>
                    <a:pt x="17302" y="813"/>
                  </a:cubicBezTo>
                  <a:cubicBezTo>
                    <a:pt x="15545" y="2753"/>
                    <a:pt x="19174" y="11518"/>
                    <a:pt x="17759" y="13549"/>
                  </a:cubicBezTo>
                  <a:cubicBezTo>
                    <a:pt x="17262" y="14244"/>
                    <a:pt x="16502" y="14534"/>
                    <a:pt x="15711" y="14534"/>
                  </a:cubicBezTo>
                  <a:cubicBezTo>
                    <a:pt x="14212" y="14534"/>
                    <a:pt x="12597" y="13494"/>
                    <a:pt x="12418" y="12180"/>
                  </a:cubicBezTo>
                  <a:cubicBezTo>
                    <a:pt x="12167" y="10171"/>
                    <a:pt x="13719" y="8527"/>
                    <a:pt x="13536" y="5355"/>
                  </a:cubicBezTo>
                  <a:cubicBezTo>
                    <a:pt x="13388" y="3063"/>
                    <a:pt x="11918" y="1367"/>
                    <a:pt x="10502" y="1367"/>
                  </a:cubicBezTo>
                  <a:cubicBezTo>
                    <a:pt x="9958" y="1367"/>
                    <a:pt x="9421" y="1618"/>
                    <a:pt x="8971" y="2182"/>
                  </a:cubicBezTo>
                  <a:cubicBezTo>
                    <a:pt x="7350" y="4191"/>
                    <a:pt x="9953" y="10627"/>
                    <a:pt x="10090" y="13549"/>
                  </a:cubicBezTo>
                  <a:cubicBezTo>
                    <a:pt x="10169" y="15581"/>
                    <a:pt x="8372" y="17138"/>
                    <a:pt x="6747" y="17138"/>
                  </a:cubicBezTo>
                  <a:cubicBezTo>
                    <a:pt x="6036" y="17138"/>
                    <a:pt x="5358" y="16839"/>
                    <a:pt x="4885" y="16151"/>
                  </a:cubicBezTo>
                  <a:cubicBezTo>
                    <a:pt x="3333" y="13869"/>
                    <a:pt x="5022" y="10490"/>
                    <a:pt x="5479" y="5811"/>
                  </a:cubicBezTo>
                  <a:cubicBezTo>
                    <a:pt x="5829" y="2037"/>
                    <a:pt x="4218" y="0"/>
                    <a:pt x="2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648;p65"/>
            <p:cNvSpPr/>
            <p:nvPr/>
          </p:nvSpPr>
          <p:spPr>
            <a:xfrm>
              <a:off x="1215600" y="4437850"/>
              <a:ext cx="707050" cy="487350"/>
            </a:xfrm>
            <a:custGeom>
              <a:avLst/>
              <a:gdLst/>
              <a:ahLst/>
              <a:cxnLst/>
              <a:rect l="l" t="t" r="r" b="b"/>
              <a:pathLst>
                <a:path w="28282" h="19494" extrusionOk="0">
                  <a:moveTo>
                    <a:pt x="28281" y="1"/>
                  </a:moveTo>
                  <a:cubicBezTo>
                    <a:pt x="26957" y="1210"/>
                    <a:pt x="25565" y="2329"/>
                    <a:pt x="23899" y="3036"/>
                  </a:cubicBezTo>
                  <a:cubicBezTo>
                    <a:pt x="21913" y="3858"/>
                    <a:pt x="19904" y="3904"/>
                    <a:pt x="17804" y="3904"/>
                  </a:cubicBezTo>
                  <a:cubicBezTo>
                    <a:pt x="15134" y="3927"/>
                    <a:pt x="12395" y="4018"/>
                    <a:pt x="9884" y="4976"/>
                  </a:cubicBezTo>
                  <a:cubicBezTo>
                    <a:pt x="7442" y="5935"/>
                    <a:pt x="5365" y="7396"/>
                    <a:pt x="3151" y="8788"/>
                  </a:cubicBezTo>
                  <a:cubicBezTo>
                    <a:pt x="2169" y="9405"/>
                    <a:pt x="1096" y="9952"/>
                    <a:pt x="1" y="10409"/>
                  </a:cubicBezTo>
                  <a:lnTo>
                    <a:pt x="1" y="17279"/>
                  </a:lnTo>
                  <a:cubicBezTo>
                    <a:pt x="1" y="18078"/>
                    <a:pt x="526" y="18831"/>
                    <a:pt x="1302" y="19105"/>
                  </a:cubicBezTo>
                  <a:cubicBezTo>
                    <a:pt x="1621" y="19219"/>
                    <a:pt x="2032" y="19356"/>
                    <a:pt x="2466" y="19493"/>
                  </a:cubicBezTo>
                  <a:cubicBezTo>
                    <a:pt x="3516" y="19128"/>
                    <a:pt x="4566" y="18672"/>
                    <a:pt x="5593" y="18169"/>
                  </a:cubicBezTo>
                  <a:cubicBezTo>
                    <a:pt x="7944" y="17005"/>
                    <a:pt x="9953" y="15248"/>
                    <a:pt x="12326" y="14084"/>
                  </a:cubicBezTo>
                  <a:cubicBezTo>
                    <a:pt x="13840" y="13343"/>
                    <a:pt x="15467" y="13261"/>
                    <a:pt x="17111" y="13261"/>
                  </a:cubicBezTo>
                  <a:cubicBezTo>
                    <a:pt x="17578" y="13261"/>
                    <a:pt x="18047" y="13268"/>
                    <a:pt x="18514" y="13268"/>
                  </a:cubicBezTo>
                  <a:cubicBezTo>
                    <a:pt x="18735" y="13268"/>
                    <a:pt x="18954" y="13266"/>
                    <a:pt x="19174" y="13262"/>
                  </a:cubicBezTo>
                  <a:cubicBezTo>
                    <a:pt x="22507" y="13194"/>
                    <a:pt x="25497" y="12463"/>
                    <a:pt x="28281" y="11162"/>
                  </a:cubicBezTo>
                  <a:lnTo>
                    <a:pt x="28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649;p65"/>
            <p:cNvSpPr/>
            <p:nvPr/>
          </p:nvSpPr>
          <p:spPr>
            <a:xfrm>
              <a:off x="1215600" y="3992750"/>
              <a:ext cx="707050" cy="506175"/>
            </a:xfrm>
            <a:custGeom>
              <a:avLst/>
              <a:gdLst/>
              <a:ahLst/>
              <a:cxnLst/>
              <a:rect l="l" t="t" r="r" b="b"/>
              <a:pathLst>
                <a:path w="28282" h="20247" extrusionOk="0">
                  <a:moveTo>
                    <a:pt x="28281" y="1"/>
                  </a:moveTo>
                  <a:cubicBezTo>
                    <a:pt x="26957" y="1211"/>
                    <a:pt x="25565" y="2352"/>
                    <a:pt x="23899" y="3059"/>
                  </a:cubicBezTo>
                  <a:cubicBezTo>
                    <a:pt x="21913" y="3881"/>
                    <a:pt x="19904" y="3927"/>
                    <a:pt x="17804" y="3927"/>
                  </a:cubicBezTo>
                  <a:cubicBezTo>
                    <a:pt x="15134" y="3927"/>
                    <a:pt x="12395" y="4041"/>
                    <a:pt x="9884" y="5000"/>
                  </a:cubicBezTo>
                  <a:cubicBezTo>
                    <a:pt x="7442" y="5958"/>
                    <a:pt x="5365" y="7396"/>
                    <a:pt x="3151" y="8789"/>
                  </a:cubicBezTo>
                  <a:cubicBezTo>
                    <a:pt x="2169" y="9428"/>
                    <a:pt x="1096" y="9976"/>
                    <a:pt x="1" y="10432"/>
                  </a:cubicBezTo>
                  <a:lnTo>
                    <a:pt x="1" y="20247"/>
                  </a:lnTo>
                  <a:cubicBezTo>
                    <a:pt x="1895" y="19768"/>
                    <a:pt x="3767" y="19083"/>
                    <a:pt x="5593" y="18193"/>
                  </a:cubicBezTo>
                  <a:cubicBezTo>
                    <a:pt x="7944" y="17006"/>
                    <a:pt x="9953" y="15248"/>
                    <a:pt x="12326" y="14107"/>
                  </a:cubicBezTo>
                  <a:cubicBezTo>
                    <a:pt x="13795" y="13373"/>
                    <a:pt x="15371" y="13280"/>
                    <a:pt x="16966" y="13280"/>
                  </a:cubicBezTo>
                  <a:cubicBezTo>
                    <a:pt x="17504" y="13280"/>
                    <a:pt x="18044" y="13290"/>
                    <a:pt x="18583" y="13290"/>
                  </a:cubicBezTo>
                  <a:cubicBezTo>
                    <a:pt x="18780" y="13290"/>
                    <a:pt x="18977" y="13289"/>
                    <a:pt x="19174" y="13285"/>
                  </a:cubicBezTo>
                  <a:cubicBezTo>
                    <a:pt x="22507" y="13217"/>
                    <a:pt x="25497" y="12486"/>
                    <a:pt x="28281" y="11162"/>
                  </a:cubicBezTo>
                  <a:lnTo>
                    <a:pt x="28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650;p65"/>
            <p:cNvSpPr/>
            <p:nvPr/>
          </p:nvSpPr>
          <p:spPr>
            <a:xfrm>
              <a:off x="1215600" y="3548225"/>
              <a:ext cx="707050" cy="505625"/>
            </a:xfrm>
            <a:custGeom>
              <a:avLst/>
              <a:gdLst/>
              <a:ahLst/>
              <a:cxnLst/>
              <a:rect l="l" t="t" r="r" b="b"/>
              <a:pathLst>
                <a:path w="28282" h="20225" extrusionOk="0">
                  <a:moveTo>
                    <a:pt x="28281" y="1"/>
                  </a:moveTo>
                  <a:cubicBezTo>
                    <a:pt x="26957" y="1211"/>
                    <a:pt x="25565" y="2352"/>
                    <a:pt x="23899" y="3060"/>
                  </a:cubicBezTo>
                  <a:cubicBezTo>
                    <a:pt x="21913" y="3881"/>
                    <a:pt x="19904" y="3927"/>
                    <a:pt x="17804" y="3927"/>
                  </a:cubicBezTo>
                  <a:cubicBezTo>
                    <a:pt x="15134" y="3927"/>
                    <a:pt x="12395" y="4018"/>
                    <a:pt x="9884" y="5000"/>
                  </a:cubicBezTo>
                  <a:cubicBezTo>
                    <a:pt x="7442" y="5936"/>
                    <a:pt x="5365" y="7396"/>
                    <a:pt x="3151" y="8789"/>
                  </a:cubicBezTo>
                  <a:cubicBezTo>
                    <a:pt x="2169" y="9428"/>
                    <a:pt x="1096" y="9976"/>
                    <a:pt x="1" y="10432"/>
                  </a:cubicBezTo>
                  <a:lnTo>
                    <a:pt x="1" y="20224"/>
                  </a:lnTo>
                  <a:cubicBezTo>
                    <a:pt x="1895" y="19768"/>
                    <a:pt x="3767" y="19083"/>
                    <a:pt x="5593" y="18170"/>
                  </a:cubicBezTo>
                  <a:cubicBezTo>
                    <a:pt x="7944" y="17006"/>
                    <a:pt x="9953" y="15248"/>
                    <a:pt x="12326" y="14084"/>
                  </a:cubicBezTo>
                  <a:cubicBezTo>
                    <a:pt x="13840" y="13344"/>
                    <a:pt x="15467" y="13262"/>
                    <a:pt x="17111" y="13262"/>
                  </a:cubicBezTo>
                  <a:cubicBezTo>
                    <a:pt x="17578" y="13262"/>
                    <a:pt x="18047" y="13268"/>
                    <a:pt x="18514" y="13268"/>
                  </a:cubicBezTo>
                  <a:cubicBezTo>
                    <a:pt x="18735" y="13268"/>
                    <a:pt x="18954" y="13267"/>
                    <a:pt x="19174" y="13262"/>
                  </a:cubicBezTo>
                  <a:cubicBezTo>
                    <a:pt x="22507" y="13217"/>
                    <a:pt x="25497" y="12464"/>
                    <a:pt x="28281" y="11163"/>
                  </a:cubicBezTo>
                  <a:lnTo>
                    <a:pt x="28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651;p65"/>
            <p:cNvSpPr/>
            <p:nvPr/>
          </p:nvSpPr>
          <p:spPr>
            <a:xfrm>
              <a:off x="1215600" y="3103725"/>
              <a:ext cx="707050" cy="505600"/>
            </a:xfrm>
            <a:custGeom>
              <a:avLst/>
              <a:gdLst/>
              <a:ahLst/>
              <a:cxnLst/>
              <a:rect l="l" t="t" r="r" b="b"/>
              <a:pathLst>
                <a:path w="28282" h="20224" extrusionOk="0">
                  <a:moveTo>
                    <a:pt x="28281" y="0"/>
                  </a:moveTo>
                  <a:cubicBezTo>
                    <a:pt x="26957" y="1210"/>
                    <a:pt x="25565" y="2351"/>
                    <a:pt x="23899" y="3036"/>
                  </a:cubicBezTo>
                  <a:cubicBezTo>
                    <a:pt x="21913" y="3880"/>
                    <a:pt x="19904" y="3903"/>
                    <a:pt x="17804" y="3903"/>
                  </a:cubicBezTo>
                  <a:cubicBezTo>
                    <a:pt x="15134" y="3926"/>
                    <a:pt x="12395" y="4017"/>
                    <a:pt x="9884" y="4976"/>
                  </a:cubicBezTo>
                  <a:cubicBezTo>
                    <a:pt x="7442" y="5935"/>
                    <a:pt x="5365" y="7395"/>
                    <a:pt x="3151" y="8788"/>
                  </a:cubicBezTo>
                  <a:cubicBezTo>
                    <a:pt x="2169" y="9404"/>
                    <a:pt x="1096" y="9952"/>
                    <a:pt x="1" y="10408"/>
                  </a:cubicBezTo>
                  <a:lnTo>
                    <a:pt x="1" y="20223"/>
                  </a:lnTo>
                  <a:cubicBezTo>
                    <a:pt x="1895" y="19744"/>
                    <a:pt x="3767" y="19082"/>
                    <a:pt x="5593" y="18169"/>
                  </a:cubicBezTo>
                  <a:cubicBezTo>
                    <a:pt x="7944" y="17005"/>
                    <a:pt x="9953" y="15247"/>
                    <a:pt x="12326" y="14083"/>
                  </a:cubicBezTo>
                  <a:cubicBezTo>
                    <a:pt x="13840" y="13343"/>
                    <a:pt x="15467" y="13261"/>
                    <a:pt x="17111" y="13261"/>
                  </a:cubicBezTo>
                  <a:cubicBezTo>
                    <a:pt x="17578" y="13261"/>
                    <a:pt x="18047" y="13267"/>
                    <a:pt x="18514" y="13267"/>
                  </a:cubicBezTo>
                  <a:cubicBezTo>
                    <a:pt x="18735" y="13267"/>
                    <a:pt x="18954" y="13266"/>
                    <a:pt x="19174" y="13262"/>
                  </a:cubicBezTo>
                  <a:cubicBezTo>
                    <a:pt x="22507" y="13193"/>
                    <a:pt x="25497" y="12463"/>
                    <a:pt x="28281" y="11162"/>
                  </a:cubicBezTo>
                  <a:lnTo>
                    <a:pt x="282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652;p65"/>
            <p:cNvSpPr/>
            <p:nvPr/>
          </p:nvSpPr>
          <p:spPr>
            <a:xfrm>
              <a:off x="1215600" y="2698000"/>
              <a:ext cx="707050" cy="466800"/>
            </a:xfrm>
            <a:custGeom>
              <a:avLst/>
              <a:gdLst/>
              <a:ahLst/>
              <a:cxnLst/>
              <a:rect l="l" t="t" r="r" b="b"/>
              <a:pathLst>
                <a:path w="28282" h="18672" extrusionOk="0">
                  <a:moveTo>
                    <a:pt x="26432" y="0"/>
                  </a:moveTo>
                  <a:cubicBezTo>
                    <a:pt x="25634" y="571"/>
                    <a:pt x="24812" y="1096"/>
                    <a:pt x="23899" y="1484"/>
                  </a:cubicBezTo>
                  <a:cubicBezTo>
                    <a:pt x="21913" y="2306"/>
                    <a:pt x="19904" y="2351"/>
                    <a:pt x="17804" y="2351"/>
                  </a:cubicBezTo>
                  <a:cubicBezTo>
                    <a:pt x="15134" y="2374"/>
                    <a:pt x="12395" y="2465"/>
                    <a:pt x="9884" y="3424"/>
                  </a:cubicBezTo>
                  <a:cubicBezTo>
                    <a:pt x="7442" y="4383"/>
                    <a:pt x="5365" y="5821"/>
                    <a:pt x="3151" y="7213"/>
                  </a:cubicBezTo>
                  <a:cubicBezTo>
                    <a:pt x="2169" y="7852"/>
                    <a:pt x="1096" y="8400"/>
                    <a:pt x="1" y="8857"/>
                  </a:cubicBezTo>
                  <a:lnTo>
                    <a:pt x="1" y="18671"/>
                  </a:lnTo>
                  <a:cubicBezTo>
                    <a:pt x="1895" y="18192"/>
                    <a:pt x="3767" y="17507"/>
                    <a:pt x="5593" y="16617"/>
                  </a:cubicBezTo>
                  <a:cubicBezTo>
                    <a:pt x="7944" y="15430"/>
                    <a:pt x="9953" y="13673"/>
                    <a:pt x="12326" y="12531"/>
                  </a:cubicBezTo>
                  <a:cubicBezTo>
                    <a:pt x="13795" y="11797"/>
                    <a:pt x="15371" y="11704"/>
                    <a:pt x="16966" y="11704"/>
                  </a:cubicBezTo>
                  <a:cubicBezTo>
                    <a:pt x="17504" y="11704"/>
                    <a:pt x="18044" y="11715"/>
                    <a:pt x="18583" y="11715"/>
                  </a:cubicBezTo>
                  <a:cubicBezTo>
                    <a:pt x="18780" y="11715"/>
                    <a:pt x="18977" y="11714"/>
                    <a:pt x="19174" y="11710"/>
                  </a:cubicBezTo>
                  <a:cubicBezTo>
                    <a:pt x="22507" y="11641"/>
                    <a:pt x="25497" y="10911"/>
                    <a:pt x="28281" y="9587"/>
                  </a:cubicBezTo>
                  <a:lnTo>
                    <a:pt x="28281" y="1073"/>
                  </a:lnTo>
                  <a:cubicBezTo>
                    <a:pt x="27414" y="982"/>
                    <a:pt x="26820" y="594"/>
                    <a:pt x="26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653;p65"/>
            <p:cNvSpPr/>
            <p:nvPr/>
          </p:nvSpPr>
          <p:spPr>
            <a:xfrm>
              <a:off x="1627600" y="2381100"/>
              <a:ext cx="115300" cy="165000"/>
            </a:xfrm>
            <a:custGeom>
              <a:avLst/>
              <a:gdLst/>
              <a:ahLst/>
              <a:cxnLst/>
              <a:rect l="l" t="t" r="r" b="b"/>
              <a:pathLst>
                <a:path w="4612" h="6600" extrusionOk="0">
                  <a:moveTo>
                    <a:pt x="2236" y="1"/>
                  </a:moveTo>
                  <a:cubicBezTo>
                    <a:pt x="1776" y="1"/>
                    <a:pt x="1291" y="231"/>
                    <a:pt x="822" y="762"/>
                  </a:cubicBezTo>
                  <a:cubicBezTo>
                    <a:pt x="1" y="1675"/>
                    <a:pt x="343" y="4071"/>
                    <a:pt x="822" y="6582"/>
                  </a:cubicBezTo>
                  <a:cubicBezTo>
                    <a:pt x="1130" y="6593"/>
                    <a:pt x="1444" y="6599"/>
                    <a:pt x="1758" y="6599"/>
                  </a:cubicBezTo>
                  <a:cubicBezTo>
                    <a:pt x="2072" y="6599"/>
                    <a:pt x="2386" y="6593"/>
                    <a:pt x="2694" y="6582"/>
                  </a:cubicBezTo>
                  <a:cubicBezTo>
                    <a:pt x="3151" y="6582"/>
                    <a:pt x="3584" y="6559"/>
                    <a:pt x="4018" y="6536"/>
                  </a:cubicBezTo>
                  <a:cubicBezTo>
                    <a:pt x="4337" y="5646"/>
                    <a:pt x="4611" y="4688"/>
                    <a:pt x="4589" y="3683"/>
                  </a:cubicBezTo>
                  <a:cubicBezTo>
                    <a:pt x="4539" y="1684"/>
                    <a:pt x="3479" y="1"/>
                    <a:pt x="2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654;p65"/>
            <p:cNvSpPr/>
            <p:nvPr/>
          </p:nvSpPr>
          <p:spPr>
            <a:xfrm>
              <a:off x="1414175" y="2414000"/>
              <a:ext cx="140400" cy="197850"/>
            </a:xfrm>
            <a:custGeom>
              <a:avLst/>
              <a:gdLst/>
              <a:ahLst/>
              <a:cxnLst/>
              <a:rect l="l" t="t" r="r" b="b"/>
              <a:pathLst>
                <a:path w="5616" h="7914" extrusionOk="0">
                  <a:moveTo>
                    <a:pt x="2559" y="0"/>
                  </a:moveTo>
                  <a:cubicBezTo>
                    <a:pt x="2015" y="0"/>
                    <a:pt x="1478" y="251"/>
                    <a:pt x="1028" y="815"/>
                  </a:cubicBezTo>
                  <a:cubicBezTo>
                    <a:pt x="1" y="2070"/>
                    <a:pt x="663" y="5129"/>
                    <a:pt x="1325" y="7914"/>
                  </a:cubicBezTo>
                  <a:cubicBezTo>
                    <a:pt x="2306" y="7275"/>
                    <a:pt x="3311" y="6613"/>
                    <a:pt x="4383" y="6088"/>
                  </a:cubicBezTo>
                  <a:cubicBezTo>
                    <a:pt x="4749" y="5905"/>
                    <a:pt x="5137" y="5768"/>
                    <a:pt x="5525" y="5654"/>
                  </a:cubicBezTo>
                  <a:cubicBezTo>
                    <a:pt x="5593" y="5152"/>
                    <a:pt x="5616" y="4604"/>
                    <a:pt x="5593" y="3988"/>
                  </a:cubicBezTo>
                  <a:cubicBezTo>
                    <a:pt x="5445" y="1696"/>
                    <a:pt x="3975" y="0"/>
                    <a:pt x="2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655;p65"/>
            <p:cNvSpPr/>
            <p:nvPr/>
          </p:nvSpPr>
          <p:spPr>
            <a:xfrm>
              <a:off x="1787375" y="2411450"/>
              <a:ext cx="101825" cy="120525"/>
            </a:xfrm>
            <a:custGeom>
              <a:avLst/>
              <a:gdLst/>
              <a:ahLst/>
              <a:cxnLst/>
              <a:rect l="l" t="t" r="r" b="b"/>
              <a:pathLst>
                <a:path w="4073" h="4821" extrusionOk="0">
                  <a:moveTo>
                    <a:pt x="1554" y="1"/>
                  </a:moveTo>
                  <a:cubicBezTo>
                    <a:pt x="1259" y="1"/>
                    <a:pt x="974" y="122"/>
                    <a:pt x="731" y="392"/>
                  </a:cubicBezTo>
                  <a:cubicBezTo>
                    <a:pt x="1" y="1191"/>
                    <a:pt x="503" y="2926"/>
                    <a:pt x="959" y="4820"/>
                  </a:cubicBezTo>
                  <a:cubicBezTo>
                    <a:pt x="1850" y="4615"/>
                    <a:pt x="2717" y="4341"/>
                    <a:pt x="3561" y="4044"/>
                  </a:cubicBezTo>
                  <a:cubicBezTo>
                    <a:pt x="4072" y="1928"/>
                    <a:pt x="2731" y="1"/>
                    <a:pt x="15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656;p65"/>
            <p:cNvSpPr/>
            <p:nvPr/>
          </p:nvSpPr>
          <p:spPr>
            <a:xfrm>
              <a:off x="1215600" y="2409825"/>
              <a:ext cx="141550" cy="310450"/>
            </a:xfrm>
            <a:custGeom>
              <a:avLst/>
              <a:gdLst/>
              <a:ahLst/>
              <a:cxnLst/>
              <a:rect l="l" t="t" r="r" b="b"/>
              <a:pathLst>
                <a:path w="5662" h="12418" extrusionOk="0">
                  <a:moveTo>
                    <a:pt x="4657" y="1"/>
                  </a:moveTo>
                  <a:cubicBezTo>
                    <a:pt x="4155" y="320"/>
                    <a:pt x="3653" y="640"/>
                    <a:pt x="3151" y="959"/>
                  </a:cubicBezTo>
                  <a:cubicBezTo>
                    <a:pt x="2740" y="1210"/>
                    <a:pt x="2329" y="1461"/>
                    <a:pt x="1895" y="1690"/>
                  </a:cubicBezTo>
                  <a:cubicBezTo>
                    <a:pt x="2329" y="3265"/>
                    <a:pt x="3105" y="5296"/>
                    <a:pt x="3059" y="7601"/>
                  </a:cubicBezTo>
                  <a:cubicBezTo>
                    <a:pt x="3014" y="10660"/>
                    <a:pt x="959" y="11413"/>
                    <a:pt x="1" y="11413"/>
                  </a:cubicBezTo>
                  <a:lnTo>
                    <a:pt x="1" y="12418"/>
                  </a:lnTo>
                  <a:cubicBezTo>
                    <a:pt x="1484" y="12029"/>
                    <a:pt x="2945" y="11550"/>
                    <a:pt x="4383" y="10911"/>
                  </a:cubicBezTo>
                  <a:cubicBezTo>
                    <a:pt x="4657" y="9154"/>
                    <a:pt x="5228" y="7054"/>
                    <a:pt x="5479" y="4611"/>
                  </a:cubicBezTo>
                  <a:cubicBezTo>
                    <a:pt x="5661" y="2534"/>
                    <a:pt x="5273" y="982"/>
                    <a:pt x="46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657;p65"/>
            <p:cNvSpPr/>
            <p:nvPr/>
          </p:nvSpPr>
          <p:spPr>
            <a:xfrm>
              <a:off x="1160825" y="2172575"/>
              <a:ext cx="817750" cy="635700"/>
            </a:xfrm>
            <a:custGeom>
              <a:avLst/>
              <a:gdLst/>
              <a:ahLst/>
              <a:cxnLst/>
              <a:rect l="l" t="t" r="r" b="b"/>
              <a:pathLst>
                <a:path w="32710" h="25428" extrusionOk="0">
                  <a:moveTo>
                    <a:pt x="15937" y="0"/>
                  </a:moveTo>
                  <a:cubicBezTo>
                    <a:pt x="10142" y="0"/>
                    <a:pt x="5792" y="872"/>
                    <a:pt x="3653" y="1410"/>
                  </a:cubicBezTo>
                  <a:cubicBezTo>
                    <a:pt x="2808" y="1616"/>
                    <a:pt x="2192" y="2392"/>
                    <a:pt x="2192" y="3282"/>
                  </a:cubicBezTo>
                  <a:lnTo>
                    <a:pt x="2192" y="7185"/>
                  </a:lnTo>
                  <a:lnTo>
                    <a:pt x="2192" y="8874"/>
                  </a:lnTo>
                  <a:cubicBezTo>
                    <a:pt x="2192" y="12504"/>
                    <a:pt x="1" y="12823"/>
                    <a:pt x="1" y="16703"/>
                  </a:cubicBezTo>
                  <a:cubicBezTo>
                    <a:pt x="1" y="20710"/>
                    <a:pt x="1832" y="20882"/>
                    <a:pt x="2146" y="20882"/>
                  </a:cubicBezTo>
                  <a:cubicBezTo>
                    <a:pt x="2176" y="20882"/>
                    <a:pt x="2192" y="20880"/>
                    <a:pt x="2192" y="20880"/>
                  </a:cubicBezTo>
                  <a:cubicBezTo>
                    <a:pt x="3150" y="20880"/>
                    <a:pt x="5205" y="20150"/>
                    <a:pt x="5250" y="17091"/>
                  </a:cubicBezTo>
                  <a:cubicBezTo>
                    <a:pt x="5319" y="13120"/>
                    <a:pt x="2922" y="9879"/>
                    <a:pt x="4223" y="8646"/>
                  </a:cubicBezTo>
                  <a:cubicBezTo>
                    <a:pt x="4475" y="8408"/>
                    <a:pt x="4774" y="8290"/>
                    <a:pt x="5091" y="8290"/>
                  </a:cubicBezTo>
                  <a:cubicBezTo>
                    <a:pt x="6409" y="8290"/>
                    <a:pt x="8020" y="10327"/>
                    <a:pt x="7670" y="14101"/>
                  </a:cubicBezTo>
                  <a:cubicBezTo>
                    <a:pt x="7213" y="18780"/>
                    <a:pt x="5524" y="22159"/>
                    <a:pt x="7076" y="24441"/>
                  </a:cubicBezTo>
                  <a:cubicBezTo>
                    <a:pt x="7549" y="25129"/>
                    <a:pt x="8227" y="25428"/>
                    <a:pt x="8938" y="25428"/>
                  </a:cubicBezTo>
                  <a:cubicBezTo>
                    <a:pt x="10563" y="25428"/>
                    <a:pt x="12360" y="23871"/>
                    <a:pt x="12281" y="21839"/>
                  </a:cubicBezTo>
                  <a:cubicBezTo>
                    <a:pt x="12144" y="18917"/>
                    <a:pt x="9541" y="12481"/>
                    <a:pt x="11162" y="10472"/>
                  </a:cubicBezTo>
                  <a:cubicBezTo>
                    <a:pt x="11612" y="9908"/>
                    <a:pt x="12149" y="9657"/>
                    <a:pt x="12693" y="9657"/>
                  </a:cubicBezTo>
                  <a:cubicBezTo>
                    <a:pt x="14109" y="9657"/>
                    <a:pt x="15579" y="11353"/>
                    <a:pt x="15727" y="13645"/>
                  </a:cubicBezTo>
                  <a:cubicBezTo>
                    <a:pt x="15910" y="16817"/>
                    <a:pt x="14358" y="18461"/>
                    <a:pt x="14609" y="20470"/>
                  </a:cubicBezTo>
                  <a:cubicBezTo>
                    <a:pt x="14788" y="21784"/>
                    <a:pt x="16403" y="22824"/>
                    <a:pt x="17902" y="22824"/>
                  </a:cubicBezTo>
                  <a:cubicBezTo>
                    <a:pt x="18693" y="22824"/>
                    <a:pt x="19453" y="22534"/>
                    <a:pt x="19950" y="21839"/>
                  </a:cubicBezTo>
                  <a:cubicBezTo>
                    <a:pt x="21365" y="19808"/>
                    <a:pt x="17736" y="11043"/>
                    <a:pt x="19493" y="9103"/>
                  </a:cubicBezTo>
                  <a:cubicBezTo>
                    <a:pt x="19962" y="8572"/>
                    <a:pt x="20447" y="8342"/>
                    <a:pt x="20907" y="8342"/>
                  </a:cubicBezTo>
                  <a:cubicBezTo>
                    <a:pt x="22150" y="8342"/>
                    <a:pt x="23210" y="10025"/>
                    <a:pt x="23260" y="12024"/>
                  </a:cubicBezTo>
                  <a:cubicBezTo>
                    <a:pt x="23328" y="14740"/>
                    <a:pt x="21228" y="16954"/>
                    <a:pt x="21958" y="18963"/>
                  </a:cubicBezTo>
                  <a:cubicBezTo>
                    <a:pt x="22288" y="19909"/>
                    <a:pt x="23210" y="20424"/>
                    <a:pt x="24142" y="20424"/>
                  </a:cubicBezTo>
                  <a:cubicBezTo>
                    <a:pt x="25212" y="20424"/>
                    <a:pt x="26293" y="19744"/>
                    <a:pt x="26501" y="18255"/>
                  </a:cubicBezTo>
                  <a:cubicBezTo>
                    <a:pt x="26889" y="15471"/>
                    <a:pt x="24561" y="11317"/>
                    <a:pt x="25793" y="9947"/>
                  </a:cubicBezTo>
                  <a:cubicBezTo>
                    <a:pt x="26035" y="9678"/>
                    <a:pt x="26320" y="9557"/>
                    <a:pt x="26615" y="9557"/>
                  </a:cubicBezTo>
                  <a:cubicBezTo>
                    <a:pt x="27821" y="9557"/>
                    <a:pt x="29201" y="11581"/>
                    <a:pt x="28578" y="13782"/>
                  </a:cubicBezTo>
                  <a:cubicBezTo>
                    <a:pt x="27802" y="16498"/>
                    <a:pt x="27094" y="21771"/>
                    <a:pt x="30472" y="22090"/>
                  </a:cubicBezTo>
                  <a:cubicBezTo>
                    <a:pt x="30472" y="22090"/>
                    <a:pt x="32435" y="21999"/>
                    <a:pt x="32572" y="18575"/>
                  </a:cubicBezTo>
                  <a:cubicBezTo>
                    <a:pt x="32709" y="15174"/>
                    <a:pt x="30472" y="12481"/>
                    <a:pt x="30472" y="8874"/>
                  </a:cubicBezTo>
                  <a:lnTo>
                    <a:pt x="30472" y="7596"/>
                  </a:lnTo>
                  <a:lnTo>
                    <a:pt x="30472" y="3351"/>
                  </a:lnTo>
                  <a:cubicBezTo>
                    <a:pt x="30472" y="2438"/>
                    <a:pt x="29833" y="1662"/>
                    <a:pt x="28943" y="1456"/>
                  </a:cubicBezTo>
                  <a:cubicBezTo>
                    <a:pt x="24133" y="373"/>
                    <a:pt x="19726" y="0"/>
                    <a:pt x="15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658;p65"/>
            <p:cNvSpPr/>
            <p:nvPr/>
          </p:nvSpPr>
          <p:spPr>
            <a:xfrm>
              <a:off x="1451850" y="2420675"/>
              <a:ext cx="3450" cy="1725"/>
            </a:xfrm>
            <a:custGeom>
              <a:avLst/>
              <a:gdLst/>
              <a:ahLst/>
              <a:cxnLst/>
              <a:rect l="l" t="t" r="r" b="b"/>
              <a:pathLst>
                <a:path w="138" h="69" extrusionOk="0">
                  <a:moveTo>
                    <a:pt x="137" y="0"/>
                  </a:moveTo>
                  <a:lnTo>
                    <a:pt x="137" y="0"/>
                  </a:lnTo>
                  <a:cubicBezTo>
                    <a:pt x="92" y="23"/>
                    <a:pt x="46" y="46"/>
                    <a:pt x="0" y="69"/>
                  </a:cubicBezTo>
                  <a:cubicBezTo>
                    <a:pt x="23" y="69"/>
                    <a:pt x="46" y="46"/>
                    <a:pt x="137" y="0"/>
                  </a:cubicBezTo>
                  <a:close/>
                </a:path>
              </a:pathLst>
            </a:custGeom>
            <a:solidFill>
              <a:srgbClr val="5B18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659;p65"/>
            <p:cNvSpPr/>
            <p:nvPr/>
          </p:nvSpPr>
          <p:spPr>
            <a:xfrm>
              <a:off x="1548275" y="1936200"/>
              <a:ext cx="39400" cy="236850"/>
            </a:xfrm>
            <a:custGeom>
              <a:avLst/>
              <a:gdLst/>
              <a:ahLst/>
              <a:cxnLst/>
              <a:rect l="l" t="t" r="r" b="b"/>
              <a:pathLst>
                <a:path w="1576" h="9474" extrusionOk="0">
                  <a:moveTo>
                    <a:pt x="800" y="1"/>
                  </a:moveTo>
                  <a:cubicBezTo>
                    <a:pt x="457" y="1324"/>
                    <a:pt x="298" y="2626"/>
                    <a:pt x="184" y="3927"/>
                  </a:cubicBezTo>
                  <a:cubicBezTo>
                    <a:pt x="69" y="5250"/>
                    <a:pt x="1" y="6551"/>
                    <a:pt x="1" y="7875"/>
                  </a:cubicBezTo>
                  <a:cubicBezTo>
                    <a:pt x="1" y="8400"/>
                    <a:pt x="24" y="8925"/>
                    <a:pt x="47" y="9450"/>
                  </a:cubicBezTo>
                  <a:cubicBezTo>
                    <a:pt x="526" y="9450"/>
                    <a:pt x="1028" y="9450"/>
                    <a:pt x="1530" y="9473"/>
                  </a:cubicBezTo>
                  <a:cubicBezTo>
                    <a:pt x="1553" y="8925"/>
                    <a:pt x="1576" y="8400"/>
                    <a:pt x="1576" y="7875"/>
                  </a:cubicBezTo>
                  <a:cubicBezTo>
                    <a:pt x="1576" y="6551"/>
                    <a:pt x="1507" y="5250"/>
                    <a:pt x="1393" y="3927"/>
                  </a:cubicBezTo>
                  <a:cubicBezTo>
                    <a:pt x="1279" y="2626"/>
                    <a:pt x="1119" y="1324"/>
                    <a:pt x="80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660;p65"/>
            <p:cNvSpPr/>
            <p:nvPr/>
          </p:nvSpPr>
          <p:spPr>
            <a:xfrm>
              <a:off x="2542900" y="1900825"/>
              <a:ext cx="280200" cy="449675"/>
            </a:xfrm>
            <a:custGeom>
              <a:avLst/>
              <a:gdLst/>
              <a:ahLst/>
              <a:cxnLst/>
              <a:rect l="l" t="t" r="r" b="b"/>
              <a:pathLst>
                <a:path w="11208" h="17987" extrusionOk="0">
                  <a:moveTo>
                    <a:pt x="5570" y="0"/>
                  </a:moveTo>
                  <a:cubicBezTo>
                    <a:pt x="5570" y="274"/>
                    <a:pt x="5570" y="5113"/>
                    <a:pt x="2283" y="9450"/>
                  </a:cubicBezTo>
                  <a:cubicBezTo>
                    <a:pt x="0" y="12509"/>
                    <a:pt x="1301" y="17987"/>
                    <a:pt x="5570" y="17987"/>
                  </a:cubicBezTo>
                  <a:cubicBezTo>
                    <a:pt x="9838" y="17987"/>
                    <a:pt x="11208" y="12463"/>
                    <a:pt x="8857" y="9450"/>
                  </a:cubicBezTo>
                  <a:cubicBezTo>
                    <a:pt x="6506" y="6437"/>
                    <a:pt x="5570" y="274"/>
                    <a:pt x="5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661;p65"/>
            <p:cNvSpPr/>
            <p:nvPr/>
          </p:nvSpPr>
          <p:spPr>
            <a:xfrm>
              <a:off x="2580550" y="2004675"/>
              <a:ext cx="204325" cy="328150"/>
            </a:xfrm>
            <a:custGeom>
              <a:avLst/>
              <a:gdLst/>
              <a:ahLst/>
              <a:cxnLst/>
              <a:rect l="l" t="t" r="r" b="b"/>
              <a:pathLst>
                <a:path w="8173" h="13126" extrusionOk="0">
                  <a:moveTo>
                    <a:pt x="4064" y="1"/>
                  </a:moveTo>
                  <a:cubicBezTo>
                    <a:pt x="4064" y="206"/>
                    <a:pt x="4064" y="3721"/>
                    <a:pt x="1667" y="6894"/>
                  </a:cubicBezTo>
                  <a:cubicBezTo>
                    <a:pt x="1" y="9131"/>
                    <a:pt x="960" y="13125"/>
                    <a:pt x="4064" y="13125"/>
                  </a:cubicBezTo>
                  <a:cubicBezTo>
                    <a:pt x="7168" y="13125"/>
                    <a:pt x="8172" y="9108"/>
                    <a:pt x="6460" y="6894"/>
                  </a:cubicBezTo>
                  <a:cubicBezTo>
                    <a:pt x="4749" y="4703"/>
                    <a:pt x="4064" y="206"/>
                    <a:pt x="4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662;p65"/>
            <p:cNvSpPr/>
            <p:nvPr/>
          </p:nvSpPr>
          <p:spPr>
            <a:xfrm>
              <a:off x="2615375" y="2102825"/>
              <a:ext cx="134675" cy="216300"/>
            </a:xfrm>
            <a:custGeom>
              <a:avLst/>
              <a:gdLst/>
              <a:ahLst/>
              <a:cxnLst/>
              <a:rect l="l" t="t" r="r" b="b"/>
              <a:pathLst>
                <a:path w="5387" h="8652" extrusionOk="0">
                  <a:moveTo>
                    <a:pt x="2671" y="1"/>
                  </a:moveTo>
                  <a:cubicBezTo>
                    <a:pt x="2671" y="138"/>
                    <a:pt x="2671" y="2466"/>
                    <a:pt x="1096" y="4543"/>
                  </a:cubicBezTo>
                  <a:cubicBezTo>
                    <a:pt x="0" y="6026"/>
                    <a:pt x="617" y="8651"/>
                    <a:pt x="2671" y="8651"/>
                  </a:cubicBezTo>
                  <a:cubicBezTo>
                    <a:pt x="4725" y="8651"/>
                    <a:pt x="5387" y="6004"/>
                    <a:pt x="4269" y="4543"/>
                  </a:cubicBezTo>
                  <a:cubicBezTo>
                    <a:pt x="3127" y="3082"/>
                    <a:pt x="2671" y="138"/>
                    <a:pt x="2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663;p65"/>
            <p:cNvSpPr/>
            <p:nvPr/>
          </p:nvSpPr>
          <p:spPr>
            <a:xfrm>
              <a:off x="2341475" y="2563875"/>
              <a:ext cx="706450" cy="2622925"/>
            </a:xfrm>
            <a:custGeom>
              <a:avLst/>
              <a:gdLst/>
              <a:ahLst/>
              <a:cxnLst/>
              <a:rect l="l" t="t" r="r" b="b"/>
              <a:pathLst>
                <a:path w="28258" h="104917" extrusionOk="0">
                  <a:moveTo>
                    <a:pt x="14575" y="1"/>
                  </a:moveTo>
                  <a:cubicBezTo>
                    <a:pt x="14515" y="1"/>
                    <a:pt x="14450" y="8"/>
                    <a:pt x="14380" y="24"/>
                  </a:cubicBezTo>
                  <a:cubicBezTo>
                    <a:pt x="13284" y="275"/>
                    <a:pt x="13399" y="1554"/>
                    <a:pt x="13399" y="1576"/>
                  </a:cubicBezTo>
                  <a:cubicBezTo>
                    <a:pt x="13513" y="2124"/>
                    <a:pt x="13695" y="2695"/>
                    <a:pt x="13809" y="3197"/>
                  </a:cubicBezTo>
                  <a:cubicBezTo>
                    <a:pt x="14094" y="4396"/>
                    <a:pt x="13474" y="5341"/>
                    <a:pt x="12690" y="5341"/>
                  </a:cubicBezTo>
                  <a:cubicBezTo>
                    <a:pt x="12594" y="5341"/>
                    <a:pt x="12494" y="5327"/>
                    <a:pt x="12394" y="5297"/>
                  </a:cubicBezTo>
                  <a:cubicBezTo>
                    <a:pt x="11527" y="5046"/>
                    <a:pt x="11048" y="4270"/>
                    <a:pt x="11618" y="2900"/>
                  </a:cubicBezTo>
                  <a:cubicBezTo>
                    <a:pt x="11846" y="2307"/>
                    <a:pt x="11915" y="1713"/>
                    <a:pt x="11915" y="1211"/>
                  </a:cubicBezTo>
                  <a:cubicBezTo>
                    <a:pt x="11915" y="1120"/>
                    <a:pt x="11915" y="1029"/>
                    <a:pt x="11915" y="960"/>
                  </a:cubicBezTo>
                  <a:cubicBezTo>
                    <a:pt x="11915" y="937"/>
                    <a:pt x="11915" y="937"/>
                    <a:pt x="11892" y="937"/>
                  </a:cubicBezTo>
                  <a:cubicBezTo>
                    <a:pt x="11837" y="462"/>
                    <a:pt x="11504" y="89"/>
                    <a:pt x="11021" y="89"/>
                  </a:cubicBezTo>
                  <a:cubicBezTo>
                    <a:pt x="10901" y="89"/>
                    <a:pt x="10773" y="111"/>
                    <a:pt x="10637" y="161"/>
                  </a:cubicBezTo>
                  <a:cubicBezTo>
                    <a:pt x="9952" y="412"/>
                    <a:pt x="9792" y="1188"/>
                    <a:pt x="9746" y="1394"/>
                  </a:cubicBezTo>
                  <a:cubicBezTo>
                    <a:pt x="9724" y="2079"/>
                    <a:pt x="9815" y="2855"/>
                    <a:pt x="10020" y="3745"/>
                  </a:cubicBezTo>
                  <a:cubicBezTo>
                    <a:pt x="10796" y="7191"/>
                    <a:pt x="11550" y="8629"/>
                    <a:pt x="10888" y="10410"/>
                  </a:cubicBezTo>
                  <a:cubicBezTo>
                    <a:pt x="10556" y="11314"/>
                    <a:pt x="9330" y="11896"/>
                    <a:pt x="8157" y="11896"/>
                  </a:cubicBezTo>
                  <a:cubicBezTo>
                    <a:pt x="6991" y="11896"/>
                    <a:pt x="5877" y="11319"/>
                    <a:pt x="5752" y="9908"/>
                  </a:cubicBezTo>
                  <a:cubicBezTo>
                    <a:pt x="5478" y="7054"/>
                    <a:pt x="6528" y="6187"/>
                    <a:pt x="6779" y="3402"/>
                  </a:cubicBezTo>
                  <a:cubicBezTo>
                    <a:pt x="6802" y="3014"/>
                    <a:pt x="6825" y="2649"/>
                    <a:pt x="6802" y="2284"/>
                  </a:cubicBezTo>
                  <a:cubicBezTo>
                    <a:pt x="6779" y="2261"/>
                    <a:pt x="6779" y="2170"/>
                    <a:pt x="6779" y="2079"/>
                  </a:cubicBezTo>
                  <a:cubicBezTo>
                    <a:pt x="6756" y="1805"/>
                    <a:pt x="6734" y="1531"/>
                    <a:pt x="6688" y="1302"/>
                  </a:cubicBezTo>
                  <a:cubicBezTo>
                    <a:pt x="6500" y="667"/>
                    <a:pt x="6047" y="305"/>
                    <a:pt x="5583" y="305"/>
                  </a:cubicBezTo>
                  <a:cubicBezTo>
                    <a:pt x="5315" y="305"/>
                    <a:pt x="5042" y="427"/>
                    <a:pt x="4816" y="686"/>
                  </a:cubicBezTo>
                  <a:cubicBezTo>
                    <a:pt x="4063" y="1554"/>
                    <a:pt x="5843" y="3790"/>
                    <a:pt x="5250" y="5069"/>
                  </a:cubicBezTo>
                  <a:cubicBezTo>
                    <a:pt x="4978" y="5688"/>
                    <a:pt x="4463" y="5961"/>
                    <a:pt x="3969" y="5961"/>
                  </a:cubicBezTo>
                  <a:cubicBezTo>
                    <a:pt x="3425" y="5961"/>
                    <a:pt x="2905" y="5631"/>
                    <a:pt x="2762" y="5069"/>
                  </a:cubicBezTo>
                  <a:cubicBezTo>
                    <a:pt x="2511" y="3996"/>
                    <a:pt x="3287" y="3174"/>
                    <a:pt x="3355" y="2649"/>
                  </a:cubicBezTo>
                  <a:cubicBezTo>
                    <a:pt x="3417" y="2153"/>
                    <a:pt x="3086" y="587"/>
                    <a:pt x="2241" y="587"/>
                  </a:cubicBezTo>
                  <a:cubicBezTo>
                    <a:pt x="2154" y="587"/>
                    <a:pt x="2061" y="604"/>
                    <a:pt x="1963" y="641"/>
                  </a:cubicBezTo>
                  <a:cubicBezTo>
                    <a:pt x="1324" y="869"/>
                    <a:pt x="1141" y="1554"/>
                    <a:pt x="1096" y="2056"/>
                  </a:cubicBezTo>
                  <a:cubicBezTo>
                    <a:pt x="1050" y="3836"/>
                    <a:pt x="1575" y="5936"/>
                    <a:pt x="1735" y="7557"/>
                  </a:cubicBezTo>
                  <a:cubicBezTo>
                    <a:pt x="1940" y="9748"/>
                    <a:pt x="799" y="10341"/>
                    <a:pt x="0" y="10501"/>
                  </a:cubicBezTo>
                  <a:lnTo>
                    <a:pt x="0" y="13582"/>
                  </a:lnTo>
                  <a:lnTo>
                    <a:pt x="0" y="100570"/>
                  </a:lnTo>
                  <a:cubicBezTo>
                    <a:pt x="0" y="101391"/>
                    <a:pt x="502" y="102122"/>
                    <a:pt x="1278" y="102396"/>
                  </a:cubicBezTo>
                  <a:cubicBezTo>
                    <a:pt x="3667" y="103258"/>
                    <a:pt x="9101" y="104916"/>
                    <a:pt x="15316" y="104916"/>
                  </a:cubicBezTo>
                  <a:cubicBezTo>
                    <a:pt x="19138" y="104916"/>
                    <a:pt x="23254" y="104289"/>
                    <a:pt x="27139" y="102464"/>
                  </a:cubicBezTo>
                  <a:cubicBezTo>
                    <a:pt x="27824" y="102144"/>
                    <a:pt x="28258" y="101460"/>
                    <a:pt x="28258" y="100706"/>
                  </a:cubicBezTo>
                  <a:lnTo>
                    <a:pt x="28258" y="8424"/>
                  </a:lnTo>
                  <a:cubicBezTo>
                    <a:pt x="28023" y="8485"/>
                    <a:pt x="27777" y="8517"/>
                    <a:pt x="27534" y="8517"/>
                  </a:cubicBezTo>
                  <a:cubicBezTo>
                    <a:pt x="26597" y="8517"/>
                    <a:pt x="25701" y="8041"/>
                    <a:pt x="25610" y="6917"/>
                  </a:cubicBezTo>
                  <a:cubicBezTo>
                    <a:pt x="25427" y="5000"/>
                    <a:pt x="25998" y="4178"/>
                    <a:pt x="26295" y="2649"/>
                  </a:cubicBezTo>
                  <a:cubicBezTo>
                    <a:pt x="26417" y="1830"/>
                    <a:pt x="26273" y="427"/>
                    <a:pt x="25437" y="427"/>
                  </a:cubicBezTo>
                  <a:cubicBezTo>
                    <a:pt x="25177" y="427"/>
                    <a:pt x="24851" y="562"/>
                    <a:pt x="24446" y="892"/>
                  </a:cubicBezTo>
                  <a:cubicBezTo>
                    <a:pt x="22574" y="2398"/>
                    <a:pt x="25952" y="6895"/>
                    <a:pt x="25564" y="9725"/>
                  </a:cubicBezTo>
                  <a:cubicBezTo>
                    <a:pt x="25258" y="11960"/>
                    <a:pt x="24240" y="12729"/>
                    <a:pt x="23095" y="12729"/>
                  </a:cubicBezTo>
                  <a:cubicBezTo>
                    <a:pt x="22790" y="12729"/>
                    <a:pt x="22476" y="12674"/>
                    <a:pt x="22163" y="12578"/>
                  </a:cubicBezTo>
                  <a:cubicBezTo>
                    <a:pt x="20657" y="12122"/>
                    <a:pt x="20931" y="9839"/>
                    <a:pt x="21616" y="7305"/>
                  </a:cubicBezTo>
                  <a:cubicBezTo>
                    <a:pt x="22275" y="4864"/>
                    <a:pt x="21876" y="897"/>
                    <a:pt x="20559" y="897"/>
                  </a:cubicBezTo>
                  <a:cubicBezTo>
                    <a:pt x="20509" y="897"/>
                    <a:pt x="20458" y="903"/>
                    <a:pt x="20406" y="914"/>
                  </a:cubicBezTo>
                  <a:cubicBezTo>
                    <a:pt x="19219" y="1188"/>
                    <a:pt x="19493" y="3106"/>
                    <a:pt x="19630" y="3745"/>
                  </a:cubicBezTo>
                  <a:cubicBezTo>
                    <a:pt x="19653" y="3813"/>
                    <a:pt x="19653" y="3859"/>
                    <a:pt x="19675" y="3927"/>
                  </a:cubicBezTo>
                  <a:cubicBezTo>
                    <a:pt x="19675" y="3927"/>
                    <a:pt x="19675" y="3950"/>
                    <a:pt x="19675" y="3950"/>
                  </a:cubicBezTo>
                  <a:cubicBezTo>
                    <a:pt x="19904" y="5023"/>
                    <a:pt x="19949" y="5845"/>
                    <a:pt x="19607" y="6781"/>
                  </a:cubicBezTo>
                  <a:cubicBezTo>
                    <a:pt x="19265" y="7682"/>
                    <a:pt x="18038" y="8264"/>
                    <a:pt x="16865" y="8264"/>
                  </a:cubicBezTo>
                  <a:cubicBezTo>
                    <a:pt x="15692" y="8264"/>
                    <a:pt x="14574" y="7682"/>
                    <a:pt x="14448" y="6256"/>
                  </a:cubicBezTo>
                  <a:cubicBezTo>
                    <a:pt x="14289" y="4475"/>
                    <a:pt x="14631" y="3448"/>
                    <a:pt x="14973" y="2261"/>
                  </a:cubicBezTo>
                  <a:cubicBezTo>
                    <a:pt x="14973" y="2261"/>
                    <a:pt x="14996" y="2238"/>
                    <a:pt x="14996" y="2193"/>
                  </a:cubicBezTo>
                  <a:cubicBezTo>
                    <a:pt x="15065" y="1964"/>
                    <a:pt x="15133" y="1736"/>
                    <a:pt x="15179" y="1485"/>
                  </a:cubicBezTo>
                  <a:cubicBezTo>
                    <a:pt x="15283" y="819"/>
                    <a:pt x="15197" y="1"/>
                    <a:pt x="14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664;p65"/>
            <p:cNvSpPr/>
            <p:nvPr/>
          </p:nvSpPr>
          <p:spPr>
            <a:xfrm>
              <a:off x="2341475" y="4843000"/>
              <a:ext cx="706450" cy="234050"/>
            </a:xfrm>
            <a:custGeom>
              <a:avLst/>
              <a:gdLst/>
              <a:ahLst/>
              <a:cxnLst/>
              <a:rect l="l" t="t" r="r" b="b"/>
              <a:pathLst>
                <a:path w="28258" h="9362" extrusionOk="0">
                  <a:moveTo>
                    <a:pt x="9199" y="1"/>
                  </a:moveTo>
                  <a:cubicBezTo>
                    <a:pt x="8970" y="1"/>
                    <a:pt x="8765" y="137"/>
                    <a:pt x="8674" y="343"/>
                  </a:cubicBezTo>
                  <a:lnTo>
                    <a:pt x="5387" y="7419"/>
                  </a:lnTo>
                  <a:lnTo>
                    <a:pt x="2214" y="822"/>
                  </a:lnTo>
                  <a:cubicBezTo>
                    <a:pt x="2123" y="640"/>
                    <a:pt x="1940" y="503"/>
                    <a:pt x="1712" y="503"/>
                  </a:cubicBezTo>
                  <a:lnTo>
                    <a:pt x="1689" y="503"/>
                  </a:lnTo>
                  <a:cubicBezTo>
                    <a:pt x="1484" y="503"/>
                    <a:pt x="1278" y="617"/>
                    <a:pt x="1187" y="799"/>
                  </a:cubicBezTo>
                  <a:lnTo>
                    <a:pt x="0" y="2968"/>
                  </a:lnTo>
                  <a:lnTo>
                    <a:pt x="0" y="5410"/>
                  </a:lnTo>
                  <a:lnTo>
                    <a:pt x="1666" y="2352"/>
                  </a:lnTo>
                  <a:lnTo>
                    <a:pt x="4862" y="9039"/>
                  </a:lnTo>
                  <a:cubicBezTo>
                    <a:pt x="4976" y="9245"/>
                    <a:pt x="5181" y="9359"/>
                    <a:pt x="5410" y="9359"/>
                  </a:cubicBezTo>
                  <a:cubicBezTo>
                    <a:pt x="5638" y="9359"/>
                    <a:pt x="5843" y="9222"/>
                    <a:pt x="5935" y="9016"/>
                  </a:cubicBezTo>
                  <a:lnTo>
                    <a:pt x="9176" y="2009"/>
                  </a:lnTo>
                  <a:lnTo>
                    <a:pt x="12280" y="9016"/>
                  </a:lnTo>
                  <a:cubicBezTo>
                    <a:pt x="12371" y="9222"/>
                    <a:pt x="12554" y="9359"/>
                    <a:pt x="12782" y="9359"/>
                  </a:cubicBezTo>
                  <a:cubicBezTo>
                    <a:pt x="12801" y="9361"/>
                    <a:pt x="12819" y="9361"/>
                    <a:pt x="12836" y="9361"/>
                  </a:cubicBezTo>
                  <a:cubicBezTo>
                    <a:pt x="13060" y="9361"/>
                    <a:pt x="13224" y="9230"/>
                    <a:pt x="13330" y="9039"/>
                  </a:cubicBezTo>
                  <a:lnTo>
                    <a:pt x="16982" y="1918"/>
                  </a:lnTo>
                  <a:lnTo>
                    <a:pt x="20360" y="9039"/>
                  </a:lnTo>
                  <a:cubicBezTo>
                    <a:pt x="20452" y="9222"/>
                    <a:pt x="20657" y="9359"/>
                    <a:pt x="20885" y="9359"/>
                  </a:cubicBezTo>
                  <a:cubicBezTo>
                    <a:pt x="21113" y="9359"/>
                    <a:pt x="21319" y="9245"/>
                    <a:pt x="21410" y="9039"/>
                  </a:cubicBezTo>
                  <a:lnTo>
                    <a:pt x="24994" y="1895"/>
                  </a:lnTo>
                  <a:lnTo>
                    <a:pt x="28258" y="8263"/>
                  </a:lnTo>
                  <a:lnTo>
                    <a:pt x="28258" y="5707"/>
                  </a:lnTo>
                  <a:lnTo>
                    <a:pt x="25519" y="320"/>
                  </a:lnTo>
                  <a:cubicBezTo>
                    <a:pt x="25405" y="137"/>
                    <a:pt x="25199" y="1"/>
                    <a:pt x="24994" y="1"/>
                  </a:cubicBezTo>
                  <a:cubicBezTo>
                    <a:pt x="24766" y="1"/>
                    <a:pt x="24560" y="137"/>
                    <a:pt x="24469" y="320"/>
                  </a:cubicBezTo>
                  <a:lnTo>
                    <a:pt x="20908" y="7442"/>
                  </a:lnTo>
                  <a:lnTo>
                    <a:pt x="17530" y="343"/>
                  </a:lnTo>
                  <a:cubicBezTo>
                    <a:pt x="17439" y="137"/>
                    <a:pt x="17233" y="1"/>
                    <a:pt x="17005" y="1"/>
                  </a:cubicBezTo>
                  <a:cubicBezTo>
                    <a:pt x="16777" y="23"/>
                    <a:pt x="16571" y="137"/>
                    <a:pt x="16480" y="320"/>
                  </a:cubicBezTo>
                  <a:lnTo>
                    <a:pt x="12851" y="7419"/>
                  </a:lnTo>
                  <a:lnTo>
                    <a:pt x="9746" y="366"/>
                  </a:lnTo>
                  <a:cubicBezTo>
                    <a:pt x="9632" y="137"/>
                    <a:pt x="9427" y="1"/>
                    <a:pt x="9199"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665;p65"/>
            <p:cNvSpPr/>
            <p:nvPr/>
          </p:nvSpPr>
          <p:spPr>
            <a:xfrm>
              <a:off x="2341475" y="4570800"/>
              <a:ext cx="706450" cy="263675"/>
            </a:xfrm>
            <a:custGeom>
              <a:avLst/>
              <a:gdLst/>
              <a:ahLst/>
              <a:cxnLst/>
              <a:rect l="l" t="t" r="r" b="b"/>
              <a:pathLst>
                <a:path w="28258" h="10547" extrusionOk="0">
                  <a:moveTo>
                    <a:pt x="9222" y="1"/>
                  </a:moveTo>
                  <a:cubicBezTo>
                    <a:pt x="8765" y="1"/>
                    <a:pt x="8331" y="275"/>
                    <a:pt x="8149" y="686"/>
                  </a:cubicBezTo>
                  <a:lnTo>
                    <a:pt x="5387" y="6620"/>
                  </a:lnTo>
                  <a:lnTo>
                    <a:pt x="2739" y="1165"/>
                  </a:lnTo>
                  <a:cubicBezTo>
                    <a:pt x="2557" y="777"/>
                    <a:pt x="2168" y="503"/>
                    <a:pt x="1735" y="503"/>
                  </a:cubicBezTo>
                  <a:cubicBezTo>
                    <a:pt x="1716" y="502"/>
                    <a:pt x="1696" y="502"/>
                    <a:pt x="1677" y="502"/>
                  </a:cubicBezTo>
                  <a:cubicBezTo>
                    <a:pt x="1246" y="502"/>
                    <a:pt x="881" y="747"/>
                    <a:pt x="662" y="1096"/>
                  </a:cubicBezTo>
                  <a:lnTo>
                    <a:pt x="0" y="2352"/>
                  </a:lnTo>
                  <a:lnTo>
                    <a:pt x="0" y="7214"/>
                  </a:lnTo>
                  <a:lnTo>
                    <a:pt x="1621" y="4224"/>
                  </a:lnTo>
                  <a:lnTo>
                    <a:pt x="4337" y="9884"/>
                  </a:lnTo>
                  <a:cubicBezTo>
                    <a:pt x="4542" y="10272"/>
                    <a:pt x="4953" y="10546"/>
                    <a:pt x="5410" y="10546"/>
                  </a:cubicBezTo>
                  <a:cubicBezTo>
                    <a:pt x="5866" y="10523"/>
                    <a:pt x="6277" y="10272"/>
                    <a:pt x="6460" y="9861"/>
                  </a:cubicBezTo>
                  <a:lnTo>
                    <a:pt x="9176" y="4018"/>
                  </a:lnTo>
                  <a:lnTo>
                    <a:pt x="11732" y="9839"/>
                  </a:lnTo>
                  <a:cubicBezTo>
                    <a:pt x="11915" y="10249"/>
                    <a:pt x="12326" y="10523"/>
                    <a:pt x="12782" y="10546"/>
                  </a:cubicBezTo>
                  <a:cubicBezTo>
                    <a:pt x="13239" y="10546"/>
                    <a:pt x="13650" y="10295"/>
                    <a:pt x="13855" y="9907"/>
                  </a:cubicBezTo>
                  <a:lnTo>
                    <a:pt x="16959" y="3813"/>
                  </a:lnTo>
                  <a:lnTo>
                    <a:pt x="19835" y="9861"/>
                  </a:lnTo>
                  <a:cubicBezTo>
                    <a:pt x="20041" y="10272"/>
                    <a:pt x="20429" y="10523"/>
                    <a:pt x="20885" y="10546"/>
                  </a:cubicBezTo>
                  <a:cubicBezTo>
                    <a:pt x="21319" y="10546"/>
                    <a:pt x="21730" y="10295"/>
                    <a:pt x="21935" y="9884"/>
                  </a:cubicBezTo>
                  <a:lnTo>
                    <a:pt x="24994" y="3767"/>
                  </a:lnTo>
                  <a:lnTo>
                    <a:pt x="28258" y="10135"/>
                  </a:lnTo>
                  <a:lnTo>
                    <a:pt x="28258" y="5000"/>
                  </a:lnTo>
                  <a:lnTo>
                    <a:pt x="26021" y="640"/>
                  </a:lnTo>
                  <a:cubicBezTo>
                    <a:pt x="25838" y="252"/>
                    <a:pt x="25427" y="1"/>
                    <a:pt x="24994" y="1"/>
                  </a:cubicBezTo>
                  <a:cubicBezTo>
                    <a:pt x="24537" y="24"/>
                    <a:pt x="24149" y="252"/>
                    <a:pt x="23944" y="663"/>
                  </a:cubicBezTo>
                  <a:lnTo>
                    <a:pt x="20931" y="6711"/>
                  </a:lnTo>
                  <a:lnTo>
                    <a:pt x="18055" y="686"/>
                  </a:lnTo>
                  <a:cubicBezTo>
                    <a:pt x="17872" y="275"/>
                    <a:pt x="17461" y="24"/>
                    <a:pt x="17005" y="1"/>
                  </a:cubicBezTo>
                  <a:cubicBezTo>
                    <a:pt x="16548" y="1"/>
                    <a:pt x="16160" y="252"/>
                    <a:pt x="15955" y="640"/>
                  </a:cubicBezTo>
                  <a:lnTo>
                    <a:pt x="12896" y="6643"/>
                  </a:lnTo>
                  <a:lnTo>
                    <a:pt x="10271" y="708"/>
                  </a:lnTo>
                  <a:cubicBezTo>
                    <a:pt x="10089" y="298"/>
                    <a:pt x="9678" y="24"/>
                    <a:pt x="9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666;p65"/>
            <p:cNvSpPr/>
            <p:nvPr/>
          </p:nvSpPr>
          <p:spPr>
            <a:xfrm>
              <a:off x="2341475" y="4416750"/>
              <a:ext cx="14850" cy="52500"/>
            </a:xfrm>
            <a:custGeom>
              <a:avLst/>
              <a:gdLst/>
              <a:ahLst/>
              <a:cxnLst/>
              <a:rect l="l" t="t" r="r" b="b"/>
              <a:pathLst>
                <a:path w="594" h="2100" extrusionOk="0">
                  <a:moveTo>
                    <a:pt x="0" y="0"/>
                  </a:moveTo>
                  <a:lnTo>
                    <a:pt x="0" y="2100"/>
                  </a:lnTo>
                  <a:cubicBezTo>
                    <a:pt x="342" y="1895"/>
                    <a:pt x="594" y="1506"/>
                    <a:pt x="594" y="1050"/>
                  </a:cubicBezTo>
                  <a:cubicBezTo>
                    <a:pt x="594" y="593"/>
                    <a:pt x="342" y="205"/>
                    <a:pt x="0"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667;p65"/>
            <p:cNvSpPr/>
            <p:nvPr/>
          </p:nvSpPr>
          <p:spPr>
            <a:xfrm>
              <a:off x="2546325" y="4412750"/>
              <a:ext cx="57075" cy="60500"/>
            </a:xfrm>
            <a:custGeom>
              <a:avLst/>
              <a:gdLst/>
              <a:ahLst/>
              <a:cxnLst/>
              <a:rect l="l" t="t" r="r" b="b"/>
              <a:pathLst>
                <a:path w="2283" h="2420" extrusionOk="0">
                  <a:moveTo>
                    <a:pt x="1142" y="0"/>
                  </a:moveTo>
                  <a:cubicBezTo>
                    <a:pt x="503" y="0"/>
                    <a:pt x="0" y="548"/>
                    <a:pt x="0" y="1210"/>
                  </a:cubicBezTo>
                  <a:cubicBezTo>
                    <a:pt x="0" y="1872"/>
                    <a:pt x="503" y="2420"/>
                    <a:pt x="1142" y="2420"/>
                  </a:cubicBezTo>
                  <a:cubicBezTo>
                    <a:pt x="1758" y="2420"/>
                    <a:pt x="2283" y="1872"/>
                    <a:pt x="2283" y="1210"/>
                  </a:cubicBezTo>
                  <a:cubicBezTo>
                    <a:pt x="2283" y="548"/>
                    <a:pt x="1758" y="0"/>
                    <a:pt x="1142"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668;p65"/>
            <p:cNvSpPr/>
            <p:nvPr/>
          </p:nvSpPr>
          <p:spPr>
            <a:xfrm>
              <a:off x="2413375" y="4407050"/>
              <a:ext cx="81625" cy="86175"/>
            </a:xfrm>
            <a:custGeom>
              <a:avLst/>
              <a:gdLst/>
              <a:ahLst/>
              <a:cxnLst/>
              <a:rect l="l" t="t" r="r" b="b"/>
              <a:pathLst>
                <a:path w="3265" h="3447" extrusionOk="0">
                  <a:moveTo>
                    <a:pt x="1621" y="0"/>
                  </a:moveTo>
                  <a:cubicBezTo>
                    <a:pt x="730" y="0"/>
                    <a:pt x="0" y="776"/>
                    <a:pt x="0" y="1712"/>
                  </a:cubicBezTo>
                  <a:cubicBezTo>
                    <a:pt x="0" y="2671"/>
                    <a:pt x="730" y="3447"/>
                    <a:pt x="1621" y="3447"/>
                  </a:cubicBezTo>
                  <a:cubicBezTo>
                    <a:pt x="2534" y="3447"/>
                    <a:pt x="3264" y="2671"/>
                    <a:pt x="3264" y="1712"/>
                  </a:cubicBezTo>
                  <a:cubicBezTo>
                    <a:pt x="3264" y="776"/>
                    <a:pt x="2534" y="0"/>
                    <a:pt x="1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669;p65"/>
            <p:cNvSpPr/>
            <p:nvPr/>
          </p:nvSpPr>
          <p:spPr>
            <a:xfrm>
              <a:off x="2783700" y="4412750"/>
              <a:ext cx="57100" cy="60500"/>
            </a:xfrm>
            <a:custGeom>
              <a:avLst/>
              <a:gdLst/>
              <a:ahLst/>
              <a:cxnLst/>
              <a:rect l="l" t="t" r="r" b="b"/>
              <a:pathLst>
                <a:path w="2284" h="2420" extrusionOk="0">
                  <a:moveTo>
                    <a:pt x="1142" y="0"/>
                  </a:moveTo>
                  <a:cubicBezTo>
                    <a:pt x="526" y="0"/>
                    <a:pt x="1" y="548"/>
                    <a:pt x="1" y="1210"/>
                  </a:cubicBezTo>
                  <a:cubicBezTo>
                    <a:pt x="1" y="1872"/>
                    <a:pt x="526" y="2420"/>
                    <a:pt x="1142" y="2420"/>
                  </a:cubicBezTo>
                  <a:cubicBezTo>
                    <a:pt x="1781" y="2420"/>
                    <a:pt x="2283" y="1872"/>
                    <a:pt x="2283" y="1210"/>
                  </a:cubicBezTo>
                  <a:cubicBezTo>
                    <a:pt x="2283" y="548"/>
                    <a:pt x="1781" y="0"/>
                    <a:pt x="1142"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670;p65"/>
            <p:cNvSpPr/>
            <p:nvPr/>
          </p:nvSpPr>
          <p:spPr>
            <a:xfrm>
              <a:off x="2650750" y="4407050"/>
              <a:ext cx="81625" cy="86175"/>
            </a:xfrm>
            <a:custGeom>
              <a:avLst/>
              <a:gdLst/>
              <a:ahLst/>
              <a:cxnLst/>
              <a:rect l="l" t="t" r="r" b="b"/>
              <a:pathLst>
                <a:path w="3265" h="3447" extrusionOk="0">
                  <a:moveTo>
                    <a:pt x="1644" y="0"/>
                  </a:moveTo>
                  <a:cubicBezTo>
                    <a:pt x="731" y="0"/>
                    <a:pt x="0" y="776"/>
                    <a:pt x="0" y="1712"/>
                  </a:cubicBezTo>
                  <a:cubicBezTo>
                    <a:pt x="0" y="2671"/>
                    <a:pt x="731" y="3447"/>
                    <a:pt x="1644" y="3447"/>
                  </a:cubicBezTo>
                  <a:cubicBezTo>
                    <a:pt x="2534" y="3447"/>
                    <a:pt x="3264" y="2671"/>
                    <a:pt x="3264" y="1712"/>
                  </a:cubicBezTo>
                  <a:cubicBezTo>
                    <a:pt x="3264" y="776"/>
                    <a:pt x="2534" y="0"/>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671;p65"/>
            <p:cNvSpPr/>
            <p:nvPr/>
          </p:nvSpPr>
          <p:spPr>
            <a:xfrm>
              <a:off x="3018800" y="4412750"/>
              <a:ext cx="29125" cy="60500"/>
            </a:xfrm>
            <a:custGeom>
              <a:avLst/>
              <a:gdLst/>
              <a:ahLst/>
              <a:cxnLst/>
              <a:rect l="l" t="t" r="r" b="b"/>
              <a:pathLst>
                <a:path w="1165" h="2420" extrusionOk="0">
                  <a:moveTo>
                    <a:pt x="1142" y="0"/>
                  </a:moveTo>
                  <a:cubicBezTo>
                    <a:pt x="503" y="0"/>
                    <a:pt x="1" y="548"/>
                    <a:pt x="1" y="1210"/>
                  </a:cubicBezTo>
                  <a:cubicBezTo>
                    <a:pt x="1" y="1872"/>
                    <a:pt x="503" y="2420"/>
                    <a:pt x="1142" y="2420"/>
                  </a:cubicBezTo>
                  <a:lnTo>
                    <a:pt x="1165" y="2420"/>
                  </a:lnTo>
                  <a:lnTo>
                    <a:pt x="1165" y="0"/>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672;p65"/>
            <p:cNvSpPr/>
            <p:nvPr/>
          </p:nvSpPr>
          <p:spPr>
            <a:xfrm>
              <a:off x="2885850" y="4407050"/>
              <a:ext cx="81625" cy="86175"/>
            </a:xfrm>
            <a:custGeom>
              <a:avLst/>
              <a:gdLst/>
              <a:ahLst/>
              <a:cxnLst/>
              <a:rect l="l" t="t" r="r" b="b"/>
              <a:pathLst>
                <a:path w="3265" h="3447" extrusionOk="0">
                  <a:moveTo>
                    <a:pt x="1621" y="0"/>
                  </a:moveTo>
                  <a:cubicBezTo>
                    <a:pt x="731" y="0"/>
                    <a:pt x="0" y="776"/>
                    <a:pt x="0" y="1712"/>
                  </a:cubicBezTo>
                  <a:cubicBezTo>
                    <a:pt x="0" y="2671"/>
                    <a:pt x="731" y="3447"/>
                    <a:pt x="1621" y="3447"/>
                  </a:cubicBezTo>
                  <a:cubicBezTo>
                    <a:pt x="2534" y="3447"/>
                    <a:pt x="3264" y="2671"/>
                    <a:pt x="3264" y="1712"/>
                  </a:cubicBezTo>
                  <a:cubicBezTo>
                    <a:pt x="3264" y="776"/>
                    <a:pt x="2534" y="0"/>
                    <a:pt x="1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673;p65"/>
            <p:cNvSpPr/>
            <p:nvPr/>
          </p:nvSpPr>
          <p:spPr>
            <a:xfrm>
              <a:off x="2341475" y="4306025"/>
              <a:ext cx="706450" cy="48550"/>
            </a:xfrm>
            <a:custGeom>
              <a:avLst/>
              <a:gdLst/>
              <a:ahLst/>
              <a:cxnLst/>
              <a:rect l="l" t="t" r="r" b="b"/>
              <a:pathLst>
                <a:path w="28258" h="1942" extrusionOk="0">
                  <a:moveTo>
                    <a:pt x="0" y="1"/>
                  </a:moveTo>
                  <a:lnTo>
                    <a:pt x="0" y="1941"/>
                  </a:lnTo>
                  <a:lnTo>
                    <a:pt x="28258" y="1941"/>
                  </a:lnTo>
                  <a:lnTo>
                    <a:pt x="28258" y="1"/>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674;p65"/>
            <p:cNvSpPr/>
            <p:nvPr/>
          </p:nvSpPr>
          <p:spPr>
            <a:xfrm>
              <a:off x="2341475" y="4005325"/>
              <a:ext cx="706450" cy="234025"/>
            </a:xfrm>
            <a:custGeom>
              <a:avLst/>
              <a:gdLst/>
              <a:ahLst/>
              <a:cxnLst/>
              <a:rect l="l" t="t" r="r" b="b"/>
              <a:pathLst>
                <a:path w="28258" h="9361" extrusionOk="0">
                  <a:moveTo>
                    <a:pt x="9199" y="0"/>
                  </a:moveTo>
                  <a:cubicBezTo>
                    <a:pt x="8970" y="0"/>
                    <a:pt x="8765" y="137"/>
                    <a:pt x="8674" y="342"/>
                  </a:cubicBezTo>
                  <a:lnTo>
                    <a:pt x="5387" y="7418"/>
                  </a:lnTo>
                  <a:lnTo>
                    <a:pt x="2214" y="822"/>
                  </a:lnTo>
                  <a:cubicBezTo>
                    <a:pt x="2123" y="616"/>
                    <a:pt x="1940" y="502"/>
                    <a:pt x="1712" y="502"/>
                  </a:cubicBezTo>
                  <a:lnTo>
                    <a:pt x="1689" y="502"/>
                  </a:lnTo>
                  <a:cubicBezTo>
                    <a:pt x="1484" y="502"/>
                    <a:pt x="1278" y="616"/>
                    <a:pt x="1187" y="799"/>
                  </a:cubicBezTo>
                  <a:lnTo>
                    <a:pt x="0" y="2967"/>
                  </a:lnTo>
                  <a:lnTo>
                    <a:pt x="0" y="5410"/>
                  </a:lnTo>
                  <a:lnTo>
                    <a:pt x="1666" y="2351"/>
                  </a:lnTo>
                  <a:lnTo>
                    <a:pt x="4862" y="9039"/>
                  </a:lnTo>
                  <a:cubicBezTo>
                    <a:pt x="4976" y="9244"/>
                    <a:pt x="5181" y="9358"/>
                    <a:pt x="5410" y="9358"/>
                  </a:cubicBezTo>
                  <a:cubicBezTo>
                    <a:pt x="5638" y="9358"/>
                    <a:pt x="5843" y="9221"/>
                    <a:pt x="5935" y="9016"/>
                  </a:cubicBezTo>
                  <a:lnTo>
                    <a:pt x="9176" y="2009"/>
                  </a:lnTo>
                  <a:lnTo>
                    <a:pt x="12280" y="9016"/>
                  </a:lnTo>
                  <a:cubicBezTo>
                    <a:pt x="12371" y="9221"/>
                    <a:pt x="12554" y="9358"/>
                    <a:pt x="12782" y="9358"/>
                  </a:cubicBezTo>
                  <a:cubicBezTo>
                    <a:pt x="12801" y="9360"/>
                    <a:pt x="12819" y="9361"/>
                    <a:pt x="12836" y="9361"/>
                  </a:cubicBezTo>
                  <a:cubicBezTo>
                    <a:pt x="13060" y="9361"/>
                    <a:pt x="13224" y="9229"/>
                    <a:pt x="13330" y="9039"/>
                  </a:cubicBezTo>
                  <a:lnTo>
                    <a:pt x="16982" y="1917"/>
                  </a:lnTo>
                  <a:lnTo>
                    <a:pt x="20360" y="9039"/>
                  </a:lnTo>
                  <a:cubicBezTo>
                    <a:pt x="20452" y="9221"/>
                    <a:pt x="20657" y="9358"/>
                    <a:pt x="20885" y="9358"/>
                  </a:cubicBezTo>
                  <a:cubicBezTo>
                    <a:pt x="21113" y="9358"/>
                    <a:pt x="21319" y="9244"/>
                    <a:pt x="21410" y="9039"/>
                  </a:cubicBezTo>
                  <a:lnTo>
                    <a:pt x="24994" y="1895"/>
                  </a:lnTo>
                  <a:lnTo>
                    <a:pt x="28258" y="8263"/>
                  </a:lnTo>
                  <a:lnTo>
                    <a:pt x="28258" y="5684"/>
                  </a:lnTo>
                  <a:lnTo>
                    <a:pt x="25519" y="320"/>
                  </a:lnTo>
                  <a:cubicBezTo>
                    <a:pt x="25405" y="137"/>
                    <a:pt x="25199" y="0"/>
                    <a:pt x="24994" y="0"/>
                  </a:cubicBezTo>
                  <a:cubicBezTo>
                    <a:pt x="24766" y="0"/>
                    <a:pt x="24560" y="137"/>
                    <a:pt x="24469" y="320"/>
                  </a:cubicBezTo>
                  <a:lnTo>
                    <a:pt x="20908" y="7441"/>
                  </a:lnTo>
                  <a:lnTo>
                    <a:pt x="17530" y="342"/>
                  </a:lnTo>
                  <a:cubicBezTo>
                    <a:pt x="17439" y="137"/>
                    <a:pt x="17233" y="0"/>
                    <a:pt x="17005" y="0"/>
                  </a:cubicBezTo>
                  <a:cubicBezTo>
                    <a:pt x="16777" y="0"/>
                    <a:pt x="16571" y="137"/>
                    <a:pt x="16480" y="320"/>
                  </a:cubicBezTo>
                  <a:lnTo>
                    <a:pt x="12851" y="7418"/>
                  </a:lnTo>
                  <a:lnTo>
                    <a:pt x="9746" y="365"/>
                  </a:lnTo>
                  <a:cubicBezTo>
                    <a:pt x="9632" y="137"/>
                    <a:pt x="9427" y="0"/>
                    <a:pt x="9199" y="0"/>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675;p65"/>
            <p:cNvSpPr/>
            <p:nvPr/>
          </p:nvSpPr>
          <p:spPr>
            <a:xfrm>
              <a:off x="2341475" y="3733125"/>
              <a:ext cx="706450" cy="263650"/>
            </a:xfrm>
            <a:custGeom>
              <a:avLst/>
              <a:gdLst/>
              <a:ahLst/>
              <a:cxnLst/>
              <a:rect l="l" t="t" r="r" b="b"/>
              <a:pathLst>
                <a:path w="28258" h="10546" extrusionOk="0">
                  <a:moveTo>
                    <a:pt x="9222" y="0"/>
                  </a:moveTo>
                  <a:cubicBezTo>
                    <a:pt x="8765" y="0"/>
                    <a:pt x="8331" y="274"/>
                    <a:pt x="8149" y="685"/>
                  </a:cubicBezTo>
                  <a:lnTo>
                    <a:pt x="5387" y="6620"/>
                  </a:lnTo>
                  <a:lnTo>
                    <a:pt x="2739" y="1164"/>
                  </a:lnTo>
                  <a:cubicBezTo>
                    <a:pt x="2557" y="776"/>
                    <a:pt x="2168" y="503"/>
                    <a:pt x="1735" y="503"/>
                  </a:cubicBezTo>
                  <a:cubicBezTo>
                    <a:pt x="1716" y="502"/>
                    <a:pt x="1696" y="501"/>
                    <a:pt x="1677" y="501"/>
                  </a:cubicBezTo>
                  <a:cubicBezTo>
                    <a:pt x="1246" y="501"/>
                    <a:pt x="881" y="746"/>
                    <a:pt x="662" y="1096"/>
                  </a:cubicBezTo>
                  <a:lnTo>
                    <a:pt x="0" y="2351"/>
                  </a:lnTo>
                  <a:lnTo>
                    <a:pt x="0" y="7213"/>
                  </a:lnTo>
                  <a:lnTo>
                    <a:pt x="1621" y="4223"/>
                  </a:lnTo>
                  <a:lnTo>
                    <a:pt x="4337" y="9884"/>
                  </a:lnTo>
                  <a:cubicBezTo>
                    <a:pt x="4542" y="10272"/>
                    <a:pt x="4953" y="10546"/>
                    <a:pt x="5410" y="10546"/>
                  </a:cubicBezTo>
                  <a:cubicBezTo>
                    <a:pt x="5866" y="10523"/>
                    <a:pt x="6277" y="10272"/>
                    <a:pt x="6460" y="9861"/>
                  </a:cubicBezTo>
                  <a:lnTo>
                    <a:pt x="9176" y="4018"/>
                  </a:lnTo>
                  <a:lnTo>
                    <a:pt x="11732" y="9838"/>
                  </a:lnTo>
                  <a:cubicBezTo>
                    <a:pt x="11915" y="10249"/>
                    <a:pt x="12326" y="10523"/>
                    <a:pt x="12782" y="10546"/>
                  </a:cubicBezTo>
                  <a:cubicBezTo>
                    <a:pt x="13239" y="10546"/>
                    <a:pt x="13650" y="10295"/>
                    <a:pt x="13855" y="9907"/>
                  </a:cubicBezTo>
                  <a:lnTo>
                    <a:pt x="16959" y="3812"/>
                  </a:lnTo>
                  <a:lnTo>
                    <a:pt x="19835" y="9861"/>
                  </a:lnTo>
                  <a:cubicBezTo>
                    <a:pt x="20041" y="10272"/>
                    <a:pt x="20429" y="10523"/>
                    <a:pt x="20885" y="10546"/>
                  </a:cubicBezTo>
                  <a:cubicBezTo>
                    <a:pt x="21319" y="10546"/>
                    <a:pt x="21730" y="10295"/>
                    <a:pt x="21935" y="9884"/>
                  </a:cubicBezTo>
                  <a:lnTo>
                    <a:pt x="24994" y="3767"/>
                  </a:lnTo>
                  <a:lnTo>
                    <a:pt x="28258" y="10135"/>
                  </a:lnTo>
                  <a:lnTo>
                    <a:pt x="28258" y="4999"/>
                  </a:lnTo>
                  <a:lnTo>
                    <a:pt x="26021" y="639"/>
                  </a:lnTo>
                  <a:cubicBezTo>
                    <a:pt x="25838" y="251"/>
                    <a:pt x="25427" y="0"/>
                    <a:pt x="24994" y="0"/>
                  </a:cubicBezTo>
                  <a:cubicBezTo>
                    <a:pt x="24537" y="23"/>
                    <a:pt x="24149" y="251"/>
                    <a:pt x="23944" y="662"/>
                  </a:cubicBezTo>
                  <a:lnTo>
                    <a:pt x="20931" y="6711"/>
                  </a:lnTo>
                  <a:lnTo>
                    <a:pt x="18055" y="685"/>
                  </a:lnTo>
                  <a:cubicBezTo>
                    <a:pt x="17872" y="274"/>
                    <a:pt x="17461" y="23"/>
                    <a:pt x="17005" y="0"/>
                  </a:cubicBezTo>
                  <a:cubicBezTo>
                    <a:pt x="16548" y="0"/>
                    <a:pt x="16160" y="251"/>
                    <a:pt x="15955" y="639"/>
                  </a:cubicBezTo>
                  <a:lnTo>
                    <a:pt x="12896" y="6643"/>
                  </a:lnTo>
                  <a:lnTo>
                    <a:pt x="10271" y="708"/>
                  </a:lnTo>
                  <a:cubicBezTo>
                    <a:pt x="10089" y="297"/>
                    <a:pt x="9678" y="23"/>
                    <a:pt x="9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676;p65"/>
            <p:cNvSpPr/>
            <p:nvPr/>
          </p:nvSpPr>
          <p:spPr>
            <a:xfrm>
              <a:off x="2341475" y="3579050"/>
              <a:ext cx="14850" cy="52525"/>
            </a:xfrm>
            <a:custGeom>
              <a:avLst/>
              <a:gdLst/>
              <a:ahLst/>
              <a:cxnLst/>
              <a:rect l="l" t="t" r="r" b="b"/>
              <a:pathLst>
                <a:path w="594" h="2101" extrusionOk="0">
                  <a:moveTo>
                    <a:pt x="0" y="1"/>
                  </a:moveTo>
                  <a:lnTo>
                    <a:pt x="0" y="2100"/>
                  </a:lnTo>
                  <a:cubicBezTo>
                    <a:pt x="342" y="1895"/>
                    <a:pt x="594" y="1507"/>
                    <a:pt x="594" y="1051"/>
                  </a:cubicBezTo>
                  <a:cubicBezTo>
                    <a:pt x="594" y="594"/>
                    <a:pt x="342" y="183"/>
                    <a:pt x="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677;p65"/>
            <p:cNvSpPr/>
            <p:nvPr/>
          </p:nvSpPr>
          <p:spPr>
            <a:xfrm>
              <a:off x="2546325" y="3575050"/>
              <a:ext cx="57075" cy="60525"/>
            </a:xfrm>
            <a:custGeom>
              <a:avLst/>
              <a:gdLst/>
              <a:ahLst/>
              <a:cxnLst/>
              <a:rect l="l" t="t" r="r" b="b"/>
              <a:pathLst>
                <a:path w="2283" h="2421" extrusionOk="0">
                  <a:moveTo>
                    <a:pt x="1142" y="1"/>
                  </a:moveTo>
                  <a:cubicBezTo>
                    <a:pt x="503" y="1"/>
                    <a:pt x="0" y="549"/>
                    <a:pt x="0" y="1211"/>
                  </a:cubicBezTo>
                  <a:cubicBezTo>
                    <a:pt x="0" y="1872"/>
                    <a:pt x="503" y="2420"/>
                    <a:pt x="1142" y="2420"/>
                  </a:cubicBezTo>
                  <a:cubicBezTo>
                    <a:pt x="1758" y="2420"/>
                    <a:pt x="2283" y="1872"/>
                    <a:pt x="2283" y="1211"/>
                  </a:cubicBezTo>
                  <a:cubicBezTo>
                    <a:pt x="2283" y="549"/>
                    <a:pt x="1758" y="1"/>
                    <a:pt x="1142"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678;p65"/>
            <p:cNvSpPr/>
            <p:nvPr/>
          </p:nvSpPr>
          <p:spPr>
            <a:xfrm>
              <a:off x="2413375" y="3569350"/>
              <a:ext cx="81625" cy="86200"/>
            </a:xfrm>
            <a:custGeom>
              <a:avLst/>
              <a:gdLst/>
              <a:ahLst/>
              <a:cxnLst/>
              <a:rect l="l" t="t" r="r" b="b"/>
              <a:pathLst>
                <a:path w="3265" h="3448" extrusionOk="0">
                  <a:moveTo>
                    <a:pt x="1621" y="1"/>
                  </a:moveTo>
                  <a:cubicBezTo>
                    <a:pt x="730" y="1"/>
                    <a:pt x="0" y="777"/>
                    <a:pt x="0" y="1712"/>
                  </a:cubicBezTo>
                  <a:cubicBezTo>
                    <a:pt x="0" y="2671"/>
                    <a:pt x="730" y="3447"/>
                    <a:pt x="1621" y="3447"/>
                  </a:cubicBezTo>
                  <a:cubicBezTo>
                    <a:pt x="2534" y="3447"/>
                    <a:pt x="3264" y="2671"/>
                    <a:pt x="3264" y="1712"/>
                  </a:cubicBezTo>
                  <a:cubicBezTo>
                    <a:pt x="3264" y="777"/>
                    <a:pt x="2534" y="1"/>
                    <a:pt x="1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679;p65"/>
            <p:cNvSpPr/>
            <p:nvPr/>
          </p:nvSpPr>
          <p:spPr>
            <a:xfrm>
              <a:off x="2783700" y="3575050"/>
              <a:ext cx="57100" cy="60525"/>
            </a:xfrm>
            <a:custGeom>
              <a:avLst/>
              <a:gdLst/>
              <a:ahLst/>
              <a:cxnLst/>
              <a:rect l="l" t="t" r="r" b="b"/>
              <a:pathLst>
                <a:path w="2284" h="2421" extrusionOk="0">
                  <a:moveTo>
                    <a:pt x="1142" y="1"/>
                  </a:moveTo>
                  <a:cubicBezTo>
                    <a:pt x="526" y="1"/>
                    <a:pt x="1" y="549"/>
                    <a:pt x="1" y="1211"/>
                  </a:cubicBezTo>
                  <a:cubicBezTo>
                    <a:pt x="1" y="1872"/>
                    <a:pt x="526" y="2420"/>
                    <a:pt x="1142" y="2420"/>
                  </a:cubicBezTo>
                  <a:cubicBezTo>
                    <a:pt x="1781" y="2420"/>
                    <a:pt x="2283" y="1872"/>
                    <a:pt x="2283" y="1211"/>
                  </a:cubicBezTo>
                  <a:cubicBezTo>
                    <a:pt x="2283" y="549"/>
                    <a:pt x="1781" y="1"/>
                    <a:pt x="1142"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680;p65"/>
            <p:cNvSpPr/>
            <p:nvPr/>
          </p:nvSpPr>
          <p:spPr>
            <a:xfrm>
              <a:off x="2650750" y="3569350"/>
              <a:ext cx="81625" cy="86200"/>
            </a:xfrm>
            <a:custGeom>
              <a:avLst/>
              <a:gdLst/>
              <a:ahLst/>
              <a:cxnLst/>
              <a:rect l="l" t="t" r="r" b="b"/>
              <a:pathLst>
                <a:path w="3265" h="3448" extrusionOk="0">
                  <a:moveTo>
                    <a:pt x="1644" y="1"/>
                  </a:moveTo>
                  <a:cubicBezTo>
                    <a:pt x="731" y="1"/>
                    <a:pt x="0" y="777"/>
                    <a:pt x="0" y="1712"/>
                  </a:cubicBezTo>
                  <a:cubicBezTo>
                    <a:pt x="0" y="2671"/>
                    <a:pt x="731" y="3447"/>
                    <a:pt x="1644" y="3447"/>
                  </a:cubicBezTo>
                  <a:cubicBezTo>
                    <a:pt x="2534" y="3447"/>
                    <a:pt x="3264" y="2671"/>
                    <a:pt x="3264" y="1712"/>
                  </a:cubicBezTo>
                  <a:cubicBezTo>
                    <a:pt x="3264" y="777"/>
                    <a:pt x="2534" y="1"/>
                    <a:pt x="16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681;p65"/>
            <p:cNvSpPr/>
            <p:nvPr/>
          </p:nvSpPr>
          <p:spPr>
            <a:xfrm>
              <a:off x="3018800" y="3575050"/>
              <a:ext cx="29125" cy="60525"/>
            </a:xfrm>
            <a:custGeom>
              <a:avLst/>
              <a:gdLst/>
              <a:ahLst/>
              <a:cxnLst/>
              <a:rect l="l" t="t" r="r" b="b"/>
              <a:pathLst>
                <a:path w="1165" h="2421" extrusionOk="0">
                  <a:moveTo>
                    <a:pt x="1142" y="1"/>
                  </a:moveTo>
                  <a:cubicBezTo>
                    <a:pt x="503" y="1"/>
                    <a:pt x="1" y="549"/>
                    <a:pt x="1" y="1211"/>
                  </a:cubicBezTo>
                  <a:cubicBezTo>
                    <a:pt x="1" y="1872"/>
                    <a:pt x="503" y="2420"/>
                    <a:pt x="1142" y="2420"/>
                  </a:cubicBezTo>
                  <a:lnTo>
                    <a:pt x="1165" y="2420"/>
                  </a:lnTo>
                  <a:lnTo>
                    <a:pt x="1165" y="1"/>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682;p65"/>
            <p:cNvSpPr/>
            <p:nvPr/>
          </p:nvSpPr>
          <p:spPr>
            <a:xfrm>
              <a:off x="2885850" y="3569350"/>
              <a:ext cx="81625" cy="86200"/>
            </a:xfrm>
            <a:custGeom>
              <a:avLst/>
              <a:gdLst/>
              <a:ahLst/>
              <a:cxnLst/>
              <a:rect l="l" t="t" r="r" b="b"/>
              <a:pathLst>
                <a:path w="3265" h="3448" extrusionOk="0">
                  <a:moveTo>
                    <a:pt x="1621" y="1"/>
                  </a:moveTo>
                  <a:cubicBezTo>
                    <a:pt x="731" y="1"/>
                    <a:pt x="0" y="777"/>
                    <a:pt x="0" y="1712"/>
                  </a:cubicBezTo>
                  <a:cubicBezTo>
                    <a:pt x="0" y="2671"/>
                    <a:pt x="731" y="3447"/>
                    <a:pt x="1621" y="3447"/>
                  </a:cubicBezTo>
                  <a:cubicBezTo>
                    <a:pt x="2534" y="3447"/>
                    <a:pt x="3264" y="2671"/>
                    <a:pt x="3264" y="1712"/>
                  </a:cubicBezTo>
                  <a:cubicBezTo>
                    <a:pt x="3264" y="777"/>
                    <a:pt x="2534" y="1"/>
                    <a:pt x="16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683;p65"/>
            <p:cNvSpPr/>
            <p:nvPr/>
          </p:nvSpPr>
          <p:spPr>
            <a:xfrm>
              <a:off x="2341475" y="3468350"/>
              <a:ext cx="706450" cy="48525"/>
            </a:xfrm>
            <a:custGeom>
              <a:avLst/>
              <a:gdLst/>
              <a:ahLst/>
              <a:cxnLst/>
              <a:rect l="l" t="t" r="r" b="b"/>
              <a:pathLst>
                <a:path w="28258" h="1941" extrusionOk="0">
                  <a:moveTo>
                    <a:pt x="0" y="0"/>
                  </a:moveTo>
                  <a:lnTo>
                    <a:pt x="0" y="1941"/>
                  </a:lnTo>
                  <a:lnTo>
                    <a:pt x="28258" y="1941"/>
                  </a:lnTo>
                  <a:lnTo>
                    <a:pt x="28258" y="0"/>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684;p65"/>
            <p:cNvSpPr/>
            <p:nvPr/>
          </p:nvSpPr>
          <p:spPr>
            <a:xfrm>
              <a:off x="2341475" y="3167625"/>
              <a:ext cx="706450" cy="234050"/>
            </a:xfrm>
            <a:custGeom>
              <a:avLst/>
              <a:gdLst/>
              <a:ahLst/>
              <a:cxnLst/>
              <a:rect l="l" t="t" r="r" b="b"/>
              <a:pathLst>
                <a:path w="28258" h="9362" extrusionOk="0">
                  <a:moveTo>
                    <a:pt x="9199" y="1"/>
                  </a:moveTo>
                  <a:cubicBezTo>
                    <a:pt x="8970" y="1"/>
                    <a:pt x="8765" y="137"/>
                    <a:pt x="8674" y="343"/>
                  </a:cubicBezTo>
                  <a:lnTo>
                    <a:pt x="5387" y="7419"/>
                  </a:lnTo>
                  <a:lnTo>
                    <a:pt x="2214" y="822"/>
                  </a:lnTo>
                  <a:cubicBezTo>
                    <a:pt x="2123" y="617"/>
                    <a:pt x="1940" y="503"/>
                    <a:pt x="1712" y="503"/>
                  </a:cubicBezTo>
                  <a:lnTo>
                    <a:pt x="1689" y="503"/>
                  </a:lnTo>
                  <a:cubicBezTo>
                    <a:pt x="1484" y="503"/>
                    <a:pt x="1278" y="617"/>
                    <a:pt x="1187" y="799"/>
                  </a:cubicBezTo>
                  <a:lnTo>
                    <a:pt x="0" y="2968"/>
                  </a:lnTo>
                  <a:lnTo>
                    <a:pt x="0" y="5410"/>
                  </a:lnTo>
                  <a:lnTo>
                    <a:pt x="1666" y="2352"/>
                  </a:lnTo>
                  <a:lnTo>
                    <a:pt x="4862" y="9039"/>
                  </a:lnTo>
                  <a:cubicBezTo>
                    <a:pt x="4976" y="9245"/>
                    <a:pt x="5181" y="9359"/>
                    <a:pt x="5410" y="9359"/>
                  </a:cubicBezTo>
                  <a:cubicBezTo>
                    <a:pt x="5638" y="9359"/>
                    <a:pt x="5843" y="9222"/>
                    <a:pt x="5935" y="9017"/>
                  </a:cubicBezTo>
                  <a:lnTo>
                    <a:pt x="9176" y="2009"/>
                  </a:lnTo>
                  <a:lnTo>
                    <a:pt x="12280" y="9017"/>
                  </a:lnTo>
                  <a:cubicBezTo>
                    <a:pt x="12371" y="9222"/>
                    <a:pt x="12554" y="9359"/>
                    <a:pt x="12782" y="9359"/>
                  </a:cubicBezTo>
                  <a:cubicBezTo>
                    <a:pt x="12801" y="9361"/>
                    <a:pt x="12819" y="9361"/>
                    <a:pt x="12836" y="9361"/>
                  </a:cubicBezTo>
                  <a:cubicBezTo>
                    <a:pt x="13060" y="9361"/>
                    <a:pt x="13224" y="9230"/>
                    <a:pt x="13330" y="9039"/>
                  </a:cubicBezTo>
                  <a:lnTo>
                    <a:pt x="16982" y="1918"/>
                  </a:lnTo>
                  <a:lnTo>
                    <a:pt x="20360" y="9039"/>
                  </a:lnTo>
                  <a:cubicBezTo>
                    <a:pt x="20452" y="9222"/>
                    <a:pt x="20657" y="9359"/>
                    <a:pt x="20885" y="9359"/>
                  </a:cubicBezTo>
                  <a:cubicBezTo>
                    <a:pt x="21113" y="9359"/>
                    <a:pt x="21319" y="9245"/>
                    <a:pt x="21410" y="9039"/>
                  </a:cubicBezTo>
                  <a:lnTo>
                    <a:pt x="24994" y="1895"/>
                  </a:lnTo>
                  <a:lnTo>
                    <a:pt x="28258" y="8263"/>
                  </a:lnTo>
                  <a:lnTo>
                    <a:pt x="28258" y="5684"/>
                  </a:lnTo>
                  <a:lnTo>
                    <a:pt x="25519" y="320"/>
                  </a:lnTo>
                  <a:cubicBezTo>
                    <a:pt x="25405" y="137"/>
                    <a:pt x="25199" y="1"/>
                    <a:pt x="24994" y="1"/>
                  </a:cubicBezTo>
                  <a:cubicBezTo>
                    <a:pt x="24766" y="1"/>
                    <a:pt x="24560" y="137"/>
                    <a:pt x="24469" y="320"/>
                  </a:cubicBezTo>
                  <a:lnTo>
                    <a:pt x="20908" y="7442"/>
                  </a:lnTo>
                  <a:lnTo>
                    <a:pt x="17530" y="343"/>
                  </a:lnTo>
                  <a:cubicBezTo>
                    <a:pt x="17439" y="137"/>
                    <a:pt x="17233" y="1"/>
                    <a:pt x="17005" y="1"/>
                  </a:cubicBezTo>
                  <a:cubicBezTo>
                    <a:pt x="16777" y="1"/>
                    <a:pt x="16571" y="137"/>
                    <a:pt x="16480" y="320"/>
                  </a:cubicBezTo>
                  <a:lnTo>
                    <a:pt x="12851" y="7419"/>
                  </a:lnTo>
                  <a:lnTo>
                    <a:pt x="9746" y="366"/>
                  </a:lnTo>
                  <a:cubicBezTo>
                    <a:pt x="9632" y="137"/>
                    <a:pt x="9427" y="1"/>
                    <a:pt x="9199"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685;p65"/>
            <p:cNvSpPr/>
            <p:nvPr/>
          </p:nvSpPr>
          <p:spPr>
            <a:xfrm>
              <a:off x="2341475" y="2895425"/>
              <a:ext cx="706450" cy="263675"/>
            </a:xfrm>
            <a:custGeom>
              <a:avLst/>
              <a:gdLst/>
              <a:ahLst/>
              <a:cxnLst/>
              <a:rect l="l" t="t" r="r" b="b"/>
              <a:pathLst>
                <a:path w="28258" h="10547" extrusionOk="0">
                  <a:moveTo>
                    <a:pt x="9222" y="1"/>
                  </a:moveTo>
                  <a:cubicBezTo>
                    <a:pt x="8765" y="1"/>
                    <a:pt x="8331" y="275"/>
                    <a:pt x="8149" y="686"/>
                  </a:cubicBezTo>
                  <a:lnTo>
                    <a:pt x="5387" y="6620"/>
                  </a:lnTo>
                  <a:lnTo>
                    <a:pt x="2739" y="1165"/>
                  </a:lnTo>
                  <a:cubicBezTo>
                    <a:pt x="2557" y="754"/>
                    <a:pt x="2168" y="503"/>
                    <a:pt x="1735" y="503"/>
                  </a:cubicBezTo>
                  <a:cubicBezTo>
                    <a:pt x="1716" y="502"/>
                    <a:pt x="1696" y="502"/>
                    <a:pt x="1677" y="502"/>
                  </a:cubicBezTo>
                  <a:cubicBezTo>
                    <a:pt x="1246" y="502"/>
                    <a:pt x="881" y="747"/>
                    <a:pt x="662" y="1096"/>
                  </a:cubicBezTo>
                  <a:lnTo>
                    <a:pt x="0" y="2352"/>
                  </a:lnTo>
                  <a:lnTo>
                    <a:pt x="0" y="7214"/>
                  </a:lnTo>
                  <a:lnTo>
                    <a:pt x="1621" y="4224"/>
                  </a:lnTo>
                  <a:lnTo>
                    <a:pt x="4337" y="9861"/>
                  </a:lnTo>
                  <a:cubicBezTo>
                    <a:pt x="4542" y="10272"/>
                    <a:pt x="4953" y="10546"/>
                    <a:pt x="5410" y="10546"/>
                  </a:cubicBezTo>
                  <a:cubicBezTo>
                    <a:pt x="5866" y="10523"/>
                    <a:pt x="6277" y="10272"/>
                    <a:pt x="6460" y="9861"/>
                  </a:cubicBezTo>
                  <a:lnTo>
                    <a:pt x="9176" y="4018"/>
                  </a:lnTo>
                  <a:lnTo>
                    <a:pt x="11732" y="9839"/>
                  </a:lnTo>
                  <a:cubicBezTo>
                    <a:pt x="11915" y="10249"/>
                    <a:pt x="12326" y="10523"/>
                    <a:pt x="12782" y="10523"/>
                  </a:cubicBezTo>
                  <a:cubicBezTo>
                    <a:pt x="12801" y="10524"/>
                    <a:pt x="12821" y="10525"/>
                    <a:pt x="12840" y="10525"/>
                  </a:cubicBezTo>
                  <a:cubicBezTo>
                    <a:pt x="13273" y="10525"/>
                    <a:pt x="13658" y="10279"/>
                    <a:pt x="13855" y="9907"/>
                  </a:cubicBezTo>
                  <a:lnTo>
                    <a:pt x="16959" y="3813"/>
                  </a:lnTo>
                  <a:lnTo>
                    <a:pt x="19835" y="9861"/>
                  </a:lnTo>
                  <a:cubicBezTo>
                    <a:pt x="20041" y="10272"/>
                    <a:pt x="20429" y="10523"/>
                    <a:pt x="20885" y="10546"/>
                  </a:cubicBezTo>
                  <a:cubicBezTo>
                    <a:pt x="21319" y="10546"/>
                    <a:pt x="21730" y="10295"/>
                    <a:pt x="21935" y="9884"/>
                  </a:cubicBezTo>
                  <a:lnTo>
                    <a:pt x="24994" y="3767"/>
                  </a:lnTo>
                  <a:lnTo>
                    <a:pt x="28258" y="10135"/>
                  </a:lnTo>
                  <a:lnTo>
                    <a:pt x="28258" y="5000"/>
                  </a:lnTo>
                  <a:lnTo>
                    <a:pt x="26021" y="640"/>
                  </a:lnTo>
                  <a:cubicBezTo>
                    <a:pt x="25838" y="252"/>
                    <a:pt x="25427" y="1"/>
                    <a:pt x="24994" y="1"/>
                  </a:cubicBezTo>
                  <a:cubicBezTo>
                    <a:pt x="24537" y="1"/>
                    <a:pt x="24149" y="252"/>
                    <a:pt x="23944" y="663"/>
                  </a:cubicBezTo>
                  <a:lnTo>
                    <a:pt x="20931" y="6689"/>
                  </a:lnTo>
                  <a:lnTo>
                    <a:pt x="18055" y="686"/>
                  </a:lnTo>
                  <a:cubicBezTo>
                    <a:pt x="17872" y="275"/>
                    <a:pt x="17461" y="24"/>
                    <a:pt x="17005" y="1"/>
                  </a:cubicBezTo>
                  <a:cubicBezTo>
                    <a:pt x="16548" y="1"/>
                    <a:pt x="16160" y="252"/>
                    <a:pt x="15955" y="640"/>
                  </a:cubicBezTo>
                  <a:lnTo>
                    <a:pt x="12896" y="6643"/>
                  </a:lnTo>
                  <a:lnTo>
                    <a:pt x="10271" y="708"/>
                  </a:lnTo>
                  <a:cubicBezTo>
                    <a:pt x="10089" y="298"/>
                    <a:pt x="9678" y="24"/>
                    <a:pt x="9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686;p65"/>
            <p:cNvSpPr/>
            <p:nvPr/>
          </p:nvSpPr>
          <p:spPr>
            <a:xfrm>
              <a:off x="2413375" y="2731675"/>
              <a:ext cx="74775" cy="86175"/>
            </a:xfrm>
            <a:custGeom>
              <a:avLst/>
              <a:gdLst/>
              <a:ahLst/>
              <a:cxnLst/>
              <a:rect l="l" t="t" r="r" b="b"/>
              <a:pathLst>
                <a:path w="2991" h="3447" extrusionOk="0">
                  <a:moveTo>
                    <a:pt x="1621" y="0"/>
                  </a:moveTo>
                  <a:cubicBezTo>
                    <a:pt x="730" y="0"/>
                    <a:pt x="0" y="776"/>
                    <a:pt x="0" y="1712"/>
                  </a:cubicBezTo>
                  <a:cubicBezTo>
                    <a:pt x="0" y="2671"/>
                    <a:pt x="730" y="3447"/>
                    <a:pt x="1621" y="3447"/>
                  </a:cubicBezTo>
                  <a:cubicBezTo>
                    <a:pt x="2123" y="3447"/>
                    <a:pt x="2557" y="3218"/>
                    <a:pt x="2853" y="2853"/>
                  </a:cubicBezTo>
                  <a:cubicBezTo>
                    <a:pt x="2808" y="2031"/>
                    <a:pt x="2853" y="1370"/>
                    <a:pt x="2990" y="776"/>
                  </a:cubicBezTo>
                  <a:cubicBezTo>
                    <a:pt x="2693" y="297"/>
                    <a:pt x="2191" y="0"/>
                    <a:pt x="16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687;p65"/>
            <p:cNvSpPr/>
            <p:nvPr/>
          </p:nvSpPr>
          <p:spPr>
            <a:xfrm>
              <a:off x="2783700" y="2741925"/>
              <a:ext cx="57100" cy="55950"/>
            </a:xfrm>
            <a:custGeom>
              <a:avLst/>
              <a:gdLst/>
              <a:ahLst/>
              <a:cxnLst/>
              <a:rect l="l" t="t" r="r" b="b"/>
              <a:pathLst>
                <a:path w="2284" h="2238" extrusionOk="0">
                  <a:moveTo>
                    <a:pt x="1735" y="1"/>
                  </a:moveTo>
                  <a:cubicBezTo>
                    <a:pt x="1393" y="503"/>
                    <a:pt x="731" y="868"/>
                    <a:pt x="1" y="1051"/>
                  </a:cubicBezTo>
                  <a:cubicBezTo>
                    <a:pt x="24" y="1690"/>
                    <a:pt x="526" y="2238"/>
                    <a:pt x="1142" y="2238"/>
                  </a:cubicBezTo>
                  <a:cubicBezTo>
                    <a:pt x="1781" y="2238"/>
                    <a:pt x="2283" y="1690"/>
                    <a:pt x="2283" y="1028"/>
                  </a:cubicBezTo>
                  <a:cubicBezTo>
                    <a:pt x="2283" y="594"/>
                    <a:pt x="2055" y="206"/>
                    <a:pt x="1735"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688;p65"/>
            <p:cNvSpPr/>
            <p:nvPr/>
          </p:nvSpPr>
          <p:spPr>
            <a:xfrm>
              <a:off x="2650750" y="2731675"/>
              <a:ext cx="81625" cy="86175"/>
            </a:xfrm>
            <a:custGeom>
              <a:avLst/>
              <a:gdLst/>
              <a:ahLst/>
              <a:cxnLst/>
              <a:rect l="l" t="t" r="r" b="b"/>
              <a:pathLst>
                <a:path w="3265" h="3447" extrusionOk="0">
                  <a:moveTo>
                    <a:pt x="1644" y="0"/>
                  </a:moveTo>
                  <a:cubicBezTo>
                    <a:pt x="731" y="0"/>
                    <a:pt x="0" y="776"/>
                    <a:pt x="0" y="1712"/>
                  </a:cubicBezTo>
                  <a:cubicBezTo>
                    <a:pt x="0" y="2671"/>
                    <a:pt x="731" y="3447"/>
                    <a:pt x="1644" y="3447"/>
                  </a:cubicBezTo>
                  <a:cubicBezTo>
                    <a:pt x="2534" y="3447"/>
                    <a:pt x="3264" y="2671"/>
                    <a:pt x="3264" y="1712"/>
                  </a:cubicBezTo>
                  <a:cubicBezTo>
                    <a:pt x="3264" y="1552"/>
                    <a:pt x="3242" y="1415"/>
                    <a:pt x="3196" y="1255"/>
                  </a:cubicBezTo>
                  <a:cubicBezTo>
                    <a:pt x="2739" y="1027"/>
                    <a:pt x="2374" y="662"/>
                    <a:pt x="2192" y="114"/>
                  </a:cubicBezTo>
                  <a:cubicBezTo>
                    <a:pt x="2032" y="46"/>
                    <a:pt x="1826" y="0"/>
                    <a:pt x="16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689;p65"/>
            <p:cNvSpPr/>
            <p:nvPr/>
          </p:nvSpPr>
          <p:spPr>
            <a:xfrm>
              <a:off x="3019950" y="2774450"/>
              <a:ext cx="27975" cy="23425"/>
            </a:xfrm>
            <a:custGeom>
              <a:avLst/>
              <a:gdLst/>
              <a:ahLst/>
              <a:cxnLst/>
              <a:rect l="l" t="t" r="r" b="b"/>
              <a:pathLst>
                <a:path w="1119" h="937" extrusionOk="0">
                  <a:moveTo>
                    <a:pt x="1119" y="1"/>
                  </a:moveTo>
                  <a:cubicBezTo>
                    <a:pt x="875" y="62"/>
                    <a:pt x="622" y="92"/>
                    <a:pt x="371" y="92"/>
                  </a:cubicBezTo>
                  <a:cubicBezTo>
                    <a:pt x="246" y="92"/>
                    <a:pt x="122" y="85"/>
                    <a:pt x="0" y="69"/>
                  </a:cubicBezTo>
                  <a:lnTo>
                    <a:pt x="0" y="69"/>
                  </a:lnTo>
                  <a:cubicBezTo>
                    <a:pt x="137" y="572"/>
                    <a:pt x="571" y="937"/>
                    <a:pt x="1096" y="937"/>
                  </a:cubicBezTo>
                  <a:lnTo>
                    <a:pt x="1119" y="937"/>
                  </a:lnTo>
                  <a:lnTo>
                    <a:pt x="1119" y="1"/>
                  </a:ln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690;p65"/>
            <p:cNvSpPr/>
            <p:nvPr/>
          </p:nvSpPr>
          <p:spPr>
            <a:xfrm>
              <a:off x="2938925" y="2630650"/>
              <a:ext cx="59925" cy="48550"/>
            </a:xfrm>
            <a:custGeom>
              <a:avLst/>
              <a:gdLst/>
              <a:ahLst/>
              <a:cxnLst/>
              <a:rect l="l" t="t" r="r" b="b"/>
              <a:pathLst>
                <a:path w="2397" h="1942" extrusionOk="0">
                  <a:moveTo>
                    <a:pt x="0" y="1"/>
                  </a:moveTo>
                  <a:cubicBezTo>
                    <a:pt x="69" y="594"/>
                    <a:pt x="251" y="1256"/>
                    <a:pt x="502" y="1941"/>
                  </a:cubicBezTo>
                  <a:lnTo>
                    <a:pt x="1872" y="1941"/>
                  </a:lnTo>
                  <a:cubicBezTo>
                    <a:pt x="2032" y="1325"/>
                    <a:pt x="2237" y="754"/>
                    <a:pt x="239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91;p65"/>
            <p:cNvSpPr/>
            <p:nvPr/>
          </p:nvSpPr>
          <p:spPr>
            <a:xfrm>
              <a:off x="2465300" y="2630650"/>
              <a:ext cx="46250" cy="48550"/>
            </a:xfrm>
            <a:custGeom>
              <a:avLst/>
              <a:gdLst/>
              <a:ahLst/>
              <a:cxnLst/>
              <a:rect l="l" t="t" r="r" b="b"/>
              <a:pathLst>
                <a:path w="1850" h="1942" extrusionOk="0">
                  <a:moveTo>
                    <a:pt x="0" y="1"/>
                  </a:moveTo>
                  <a:cubicBezTo>
                    <a:pt x="228" y="663"/>
                    <a:pt x="457" y="1370"/>
                    <a:pt x="411" y="1941"/>
                  </a:cubicBezTo>
                  <a:lnTo>
                    <a:pt x="1644" y="1941"/>
                  </a:lnTo>
                  <a:cubicBezTo>
                    <a:pt x="1712" y="1576"/>
                    <a:pt x="1781" y="1188"/>
                    <a:pt x="1826" y="731"/>
                  </a:cubicBezTo>
                  <a:cubicBezTo>
                    <a:pt x="1849" y="480"/>
                    <a:pt x="1849" y="252"/>
                    <a:pt x="1849"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692;p65"/>
            <p:cNvSpPr/>
            <p:nvPr/>
          </p:nvSpPr>
          <p:spPr>
            <a:xfrm>
              <a:off x="2368850" y="2630650"/>
              <a:ext cx="56525" cy="48550"/>
            </a:xfrm>
            <a:custGeom>
              <a:avLst/>
              <a:gdLst/>
              <a:ahLst/>
              <a:cxnLst/>
              <a:rect l="l" t="t" r="r" b="b"/>
              <a:pathLst>
                <a:path w="2261" h="1942" extrusionOk="0">
                  <a:moveTo>
                    <a:pt x="1" y="1"/>
                  </a:moveTo>
                  <a:cubicBezTo>
                    <a:pt x="24" y="640"/>
                    <a:pt x="115" y="1302"/>
                    <a:pt x="206" y="1941"/>
                  </a:cubicBezTo>
                  <a:lnTo>
                    <a:pt x="1621" y="1941"/>
                  </a:lnTo>
                  <a:cubicBezTo>
                    <a:pt x="1621" y="1119"/>
                    <a:pt x="2169" y="457"/>
                    <a:pt x="226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693;p65"/>
            <p:cNvSpPr/>
            <p:nvPr/>
          </p:nvSpPr>
          <p:spPr>
            <a:xfrm>
              <a:off x="2829350" y="2630650"/>
              <a:ext cx="59950" cy="48550"/>
            </a:xfrm>
            <a:custGeom>
              <a:avLst/>
              <a:gdLst/>
              <a:ahLst/>
              <a:cxnLst/>
              <a:rect l="l" t="t" r="r" b="b"/>
              <a:pathLst>
                <a:path w="2398" h="1942" extrusionOk="0">
                  <a:moveTo>
                    <a:pt x="1" y="1"/>
                  </a:moveTo>
                  <a:cubicBezTo>
                    <a:pt x="1" y="435"/>
                    <a:pt x="69" y="845"/>
                    <a:pt x="115" y="1074"/>
                  </a:cubicBezTo>
                  <a:cubicBezTo>
                    <a:pt x="138" y="1142"/>
                    <a:pt x="138" y="1188"/>
                    <a:pt x="160" y="1256"/>
                  </a:cubicBezTo>
                  <a:cubicBezTo>
                    <a:pt x="160" y="1256"/>
                    <a:pt x="160" y="1279"/>
                    <a:pt x="160" y="1279"/>
                  </a:cubicBezTo>
                  <a:cubicBezTo>
                    <a:pt x="206" y="1507"/>
                    <a:pt x="252" y="1736"/>
                    <a:pt x="275" y="1941"/>
                  </a:cubicBezTo>
                  <a:lnTo>
                    <a:pt x="2397" y="1941"/>
                  </a:lnTo>
                  <a:cubicBezTo>
                    <a:pt x="2397" y="1256"/>
                    <a:pt x="2329" y="594"/>
                    <a:pt x="2215"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694;p65"/>
            <p:cNvSpPr/>
            <p:nvPr/>
          </p:nvSpPr>
          <p:spPr>
            <a:xfrm>
              <a:off x="2587400" y="2630650"/>
              <a:ext cx="46250" cy="48550"/>
            </a:xfrm>
            <a:custGeom>
              <a:avLst/>
              <a:gdLst/>
              <a:ahLst/>
              <a:cxnLst/>
              <a:rect l="l" t="t" r="r" b="b"/>
              <a:pathLst>
                <a:path w="1850" h="1942" extrusionOk="0">
                  <a:moveTo>
                    <a:pt x="1" y="1"/>
                  </a:moveTo>
                  <a:cubicBezTo>
                    <a:pt x="24" y="343"/>
                    <a:pt x="92" y="709"/>
                    <a:pt x="183" y="1074"/>
                  </a:cubicBezTo>
                  <a:cubicBezTo>
                    <a:pt x="252" y="1393"/>
                    <a:pt x="320" y="1667"/>
                    <a:pt x="389" y="1941"/>
                  </a:cubicBezTo>
                  <a:lnTo>
                    <a:pt x="1690" y="1941"/>
                  </a:lnTo>
                  <a:cubicBezTo>
                    <a:pt x="1484" y="1553"/>
                    <a:pt x="1462" y="982"/>
                    <a:pt x="1781" y="229"/>
                  </a:cubicBezTo>
                  <a:cubicBezTo>
                    <a:pt x="1804" y="161"/>
                    <a:pt x="1827" y="92"/>
                    <a:pt x="1850"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695;p65"/>
            <p:cNvSpPr/>
            <p:nvPr/>
          </p:nvSpPr>
          <p:spPr>
            <a:xfrm>
              <a:off x="2683275" y="2630650"/>
              <a:ext cx="29700" cy="48550"/>
            </a:xfrm>
            <a:custGeom>
              <a:avLst/>
              <a:gdLst/>
              <a:ahLst/>
              <a:cxnLst/>
              <a:rect l="l" t="t" r="r" b="b"/>
              <a:pathLst>
                <a:path w="1188" h="1942" extrusionOk="0">
                  <a:moveTo>
                    <a:pt x="0" y="1"/>
                  </a:moveTo>
                  <a:cubicBezTo>
                    <a:pt x="46" y="184"/>
                    <a:pt x="92" y="366"/>
                    <a:pt x="137" y="526"/>
                  </a:cubicBezTo>
                  <a:cubicBezTo>
                    <a:pt x="274" y="1074"/>
                    <a:pt x="206" y="1576"/>
                    <a:pt x="23" y="1941"/>
                  </a:cubicBezTo>
                  <a:lnTo>
                    <a:pt x="776" y="1941"/>
                  </a:lnTo>
                  <a:cubicBezTo>
                    <a:pt x="845" y="1234"/>
                    <a:pt x="1005" y="617"/>
                    <a:pt x="118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696;p65"/>
            <p:cNvSpPr/>
            <p:nvPr/>
          </p:nvSpPr>
          <p:spPr>
            <a:xfrm>
              <a:off x="2291825" y="2380975"/>
              <a:ext cx="788625" cy="501125"/>
            </a:xfrm>
            <a:custGeom>
              <a:avLst/>
              <a:gdLst/>
              <a:ahLst/>
              <a:cxnLst/>
              <a:rect l="l" t="t" r="r" b="b"/>
              <a:pathLst>
                <a:path w="31545" h="20045" extrusionOk="0">
                  <a:moveTo>
                    <a:pt x="15658" y="0"/>
                  </a:moveTo>
                  <a:cubicBezTo>
                    <a:pt x="9888" y="0"/>
                    <a:pt x="5557" y="869"/>
                    <a:pt x="3424" y="1406"/>
                  </a:cubicBezTo>
                  <a:cubicBezTo>
                    <a:pt x="2580" y="1634"/>
                    <a:pt x="2009" y="2387"/>
                    <a:pt x="1986" y="3255"/>
                  </a:cubicBezTo>
                  <a:cubicBezTo>
                    <a:pt x="1986" y="3255"/>
                    <a:pt x="1986" y="3277"/>
                    <a:pt x="1986" y="3300"/>
                  </a:cubicBezTo>
                  <a:lnTo>
                    <a:pt x="1986" y="5514"/>
                  </a:lnTo>
                  <a:lnTo>
                    <a:pt x="1986" y="8185"/>
                  </a:lnTo>
                  <a:cubicBezTo>
                    <a:pt x="1986" y="11631"/>
                    <a:pt x="0" y="12864"/>
                    <a:pt x="0" y="15306"/>
                  </a:cubicBezTo>
                  <a:cubicBezTo>
                    <a:pt x="0" y="17678"/>
                    <a:pt x="1540" y="17820"/>
                    <a:pt x="1908" y="17820"/>
                  </a:cubicBezTo>
                  <a:cubicBezTo>
                    <a:pt x="1958" y="17820"/>
                    <a:pt x="1986" y="17817"/>
                    <a:pt x="1986" y="17817"/>
                  </a:cubicBezTo>
                  <a:cubicBezTo>
                    <a:pt x="2785" y="17657"/>
                    <a:pt x="3926" y="17064"/>
                    <a:pt x="3721" y="14873"/>
                  </a:cubicBezTo>
                  <a:cubicBezTo>
                    <a:pt x="3561" y="13252"/>
                    <a:pt x="3036" y="11152"/>
                    <a:pt x="3082" y="9372"/>
                  </a:cubicBezTo>
                  <a:cubicBezTo>
                    <a:pt x="3127" y="8870"/>
                    <a:pt x="3310" y="8185"/>
                    <a:pt x="3949" y="7957"/>
                  </a:cubicBezTo>
                  <a:cubicBezTo>
                    <a:pt x="4047" y="7920"/>
                    <a:pt x="4140" y="7903"/>
                    <a:pt x="4227" y="7903"/>
                  </a:cubicBezTo>
                  <a:cubicBezTo>
                    <a:pt x="5072" y="7903"/>
                    <a:pt x="5403" y="9469"/>
                    <a:pt x="5341" y="9965"/>
                  </a:cubicBezTo>
                  <a:cubicBezTo>
                    <a:pt x="5273" y="10490"/>
                    <a:pt x="4497" y="11312"/>
                    <a:pt x="4748" y="12385"/>
                  </a:cubicBezTo>
                  <a:cubicBezTo>
                    <a:pt x="4891" y="12947"/>
                    <a:pt x="5411" y="13277"/>
                    <a:pt x="5955" y="13277"/>
                  </a:cubicBezTo>
                  <a:cubicBezTo>
                    <a:pt x="6449" y="13277"/>
                    <a:pt x="6964" y="13004"/>
                    <a:pt x="7236" y="12385"/>
                  </a:cubicBezTo>
                  <a:cubicBezTo>
                    <a:pt x="7829" y="11106"/>
                    <a:pt x="6049" y="8847"/>
                    <a:pt x="6802" y="8002"/>
                  </a:cubicBezTo>
                  <a:cubicBezTo>
                    <a:pt x="7028" y="7743"/>
                    <a:pt x="7301" y="7621"/>
                    <a:pt x="7569" y="7621"/>
                  </a:cubicBezTo>
                  <a:cubicBezTo>
                    <a:pt x="8033" y="7621"/>
                    <a:pt x="8486" y="7983"/>
                    <a:pt x="8674" y="8618"/>
                  </a:cubicBezTo>
                  <a:cubicBezTo>
                    <a:pt x="8720" y="8847"/>
                    <a:pt x="8742" y="9121"/>
                    <a:pt x="8765" y="9395"/>
                  </a:cubicBezTo>
                  <a:cubicBezTo>
                    <a:pt x="8765" y="9486"/>
                    <a:pt x="8765" y="9577"/>
                    <a:pt x="8788" y="9600"/>
                  </a:cubicBezTo>
                  <a:cubicBezTo>
                    <a:pt x="8811" y="9965"/>
                    <a:pt x="8788" y="10330"/>
                    <a:pt x="8765" y="10718"/>
                  </a:cubicBezTo>
                  <a:cubicBezTo>
                    <a:pt x="8514" y="13503"/>
                    <a:pt x="7464" y="14370"/>
                    <a:pt x="7738" y="17224"/>
                  </a:cubicBezTo>
                  <a:cubicBezTo>
                    <a:pt x="7863" y="18635"/>
                    <a:pt x="8977" y="19212"/>
                    <a:pt x="10143" y="19212"/>
                  </a:cubicBezTo>
                  <a:cubicBezTo>
                    <a:pt x="11316" y="19212"/>
                    <a:pt x="12542" y="18630"/>
                    <a:pt x="12874" y="17726"/>
                  </a:cubicBezTo>
                  <a:cubicBezTo>
                    <a:pt x="13536" y="15945"/>
                    <a:pt x="12782" y="14507"/>
                    <a:pt x="12006" y="11061"/>
                  </a:cubicBezTo>
                  <a:cubicBezTo>
                    <a:pt x="11801" y="10171"/>
                    <a:pt x="11710" y="9395"/>
                    <a:pt x="11732" y="8710"/>
                  </a:cubicBezTo>
                  <a:cubicBezTo>
                    <a:pt x="11778" y="8504"/>
                    <a:pt x="11938" y="7728"/>
                    <a:pt x="12623" y="7477"/>
                  </a:cubicBezTo>
                  <a:cubicBezTo>
                    <a:pt x="12759" y="7427"/>
                    <a:pt x="12887" y="7405"/>
                    <a:pt x="13007" y="7405"/>
                  </a:cubicBezTo>
                  <a:cubicBezTo>
                    <a:pt x="13490" y="7405"/>
                    <a:pt x="13823" y="7778"/>
                    <a:pt x="13878" y="8253"/>
                  </a:cubicBezTo>
                  <a:cubicBezTo>
                    <a:pt x="13901" y="8253"/>
                    <a:pt x="13901" y="8253"/>
                    <a:pt x="13901" y="8276"/>
                  </a:cubicBezTo>
                  <a:cubicBezTo>
                    <a:pt x="13901" y="8345"/>
                    <a:pt x="13901" y="8436"/>
                    <a:pt x="13901" y="8527"/>
                  </a:cubicBezTo>
                  <a:cubicBezTo>
                    <a:pt x="13901" y="9029"/>
                    <a:pt x="13832" y="9623"/>
                    <a:pt x="13604" y="10216"/>
                  </a:cubicBezTo>
                  <a:cubicBezTo>
                    <a:pt x="13034" y="11586"/>
                    <a:pt x="13513" y="12362"/>
                    <a:pt x="14380" y="12613"/>
                  </a:cubicBezTo>
                  <a:cubicBezTo>
                    <a:pt x="14480" y="12643"/>
                    <a:pt x="14580" y="12657"/>
                    <a:pt x="14676" y="12657"/>
                  </a:cubicBezTo>
                  <a:cubicBezTo>
                    <a:pt x="15460" y="12657"/>
                    <a:pt x="16080" y="11712"/>
                    <a:pt x="15795" y="10513"/>
                  </a:cubicBezTo>
                  <a:cubicBezTo>
                    <a:pt x="15681" y="10011"/>
                    <a:pt x="15499" y="9440"/>
                    <a:pt x="15385" y="8892"/>
                  </a:cubicBezTo>
                  <a:cubicBezTo>
                    <a:pt x="15385" y="8870"/>
                    <a:pt x="15270" y="7591"/>
                    <a:pt x="16366" y="7340"/>
                  </a:cubicBezTo>
                  <a:cubicBezTo>
                    <a:pt x="16436" y="7324"/>
                    <a:pt x="16501" y="7317"/>
                    <a:pt x="16561" y="7317"/>
                  </a:cubicBezTo>
                  <a:cubicBezTo>
                    <a:pt x="17183" y="7317"/>
                    <a:pt x="17269" y="8135"/>
                    <a:pt x="17165" y="8801"/>
                  </a:cubicBezTo>
                  <a:cubicBezTo>
                    <a:pt x="17119" y="9052"/>
                    <a:pt x="17051" y="9280"/>
                    <a:pt x="16982" y="9509"/>
                  </a:cubicBezTo>
                  <a:cubicBezTo>
                    <a:pt x="16982" y="9554"/>
                    <a:pt x="16959" y="9577"/>
                    <a:pt x="16959" y="9577"/>
                  </a:cubicBezTo>
                  <a:cubicBezTo>
                    <a:pt x="16617" y="10764"/>
                    <a:pt x="16275" y="11791"/>
                    <a:pt x="16434" y="13572"/>
                  </a:cubicBezTo>
                  <a:cubicBezTo>
                    <a:pt x="16560" y="14998"/>
                    <a:pt x="17678" y="15580"/>
                    <a:pt x="18851" y="15580"/>
                  </a:cubicBezTo>
                  <a:cubicBezTo>
                    <a:pt x="20024" y="15580"/>
                    <a:pt x="21251" y="14998"/>
                    <a:pt x="21593" y="14097"/>
                  </a:cubicBezTo>
                  <a:cubicBezTo>
                    <a:pt x="21935" y="13161"/>
                    <a:pt x="21890" y="12339"/>
                    <a:pt x="21661" y="11266"/>
                  </a:cubicBezTo>
                  <a:cubicBezTo>
                    <a:pt x="21661" y="11266"/>
                    <a:pt x="21661" y="11243"/>
                    <a:pt x="21661" y="11243"/>
                  </a:cubicBezTo>
                  <a:cubicBezTo>
                    <a:pt x="21639" y="11175"/>
                    <a:pt x="21639" y="11129"/>
                    <a:pt x="21616" y="11061"/>
                  </a:cubicBezTo>
                  <a:cubicBezTo>
                    <a:pt x="21479" y="10422"/>
                    <a:pt x="21205" y="8504"/>
                    <a:pt x="22392" y="8230"/>
                  </a:cubicBezTo>
                  <a:cubicBezTo>
                    <a:pt x="22444" y="8219"/>
                    <a:pt x="22495" y="8213"/>
                    <a:pt x="22545" y="8213"/>
                  </a:cubicBezTo>
                  <a:cubicBezTo>
                    <a:pt x="23862" y="8213"/>
                    <a:pt x="24261" y="12180"/>
                    <a:pt x="23602" y="14621"/>
                  </a:cubicBezTo>
                  <a:cubicBezTo>
                    <a:pt x="22917" y="17155"/>
                    <a:pt x="22643" y="19438"/>
                    <a:pt x="24149" y="19894"/>
                  </a:cubicBezTo>
                  <a:cubicBezTo>
                    <a:pt x="24462" y="19990"/>
                    <a:pt x="24776" y="20045"/>
                    <a:pt x="25081" y="20045"/>
                  </a:cubicBezTo>
                  <a:cubicBezTo>
                    <a:pt x="26226" y="20045"/>
                    <a:pt x="27244" y="19276"/>
                    <a:pt x="27550" y="17041"/>
                  </a:cubicBezTo>
                  <a:cubicBezTo>
                    <a:pt x="27938" y="14211"/>
                    <a:pt x="24560" y="9714"/>
                    <a:pt x="26432" y="8208"/>
                  </a:cubicBezTo>
                  <a:cubicBezTo>
                    <a:pt x="26837" y="7878"/>
                    <a:pt x="27163" y="7743"/>
                    <a:pt x="27423" y="7743"/>
                  </a:cubicBezTo>
                  <a:cubicBezTo>
                    <a:pt x="28259" y="7743"/>
                    <a:pt x="28403" y="9146"/>
                    <a:pt x="28281" y="9965"/>
                  </a:cubicBezTo>
                  <a:cubicBezTo>
                    <a:pt x="27984" y="11494"/>
                    <a:pt x="27413" y="12316"/>
                    <a:pt x="27596" y="14233"/>
                  </a:cubicBezTo>
                  <a:cubicBezTo>
                    <a:pt x="27687" y="15357"/>
                    <a:pt x="28583" y="15833"/>
                    <a:pt x="29520" y="15833"/>
                  </a:cubicBezTo>
                  <a:cubicBezTo>
                    <a:pt x="29763" y="15833"/>
                    <a:pt x="30009" y="15801"/>
                    <a:pt x="30244" y="15740"/>
                  </a:cubicBezTo>
                  <a:cubicBezTo>
                    <a:pt x="30244" y="15740"/>
                    <a:pt x="31545" y="15512"/>
                    <a:pt x="31545" y="12750"/>
                  </a:cubicBezTo>
                  <a:cubicBezTo>
                    <a:pt x="31545" y="10376"/>
                    <a:pt x="30244" y="9349"/>
                    <a:pt x="30244" y="6792"/>
                  </a:cubicBezTo>
                  <a:lnTo>
                    <a:pt x="30244" y="5263"/>
                  </a:lnTo>
                  <a:lnTo>
                    <a:pt x="30244" y="3369"/>
                  </a:lnTo>
                  <a:cubicBezTo>
                    <a:pt x="30244" y="3277"/>
                    <a:pt x="30221" y="3186"/>
                    <a:pt x="30221" y="3095"/>
                  </a:cubicBezTo>
                  <a:cubicBezTo>
                    <a:pt x="30198" y="3003"/>
                    <a:pt x="30175" y="2935"/>
                    <a:pt x="30153" y="2866"/>
                  </a:cubicBezTo>
                  <a:cubicBezTo>
                    <a:pt x="30153" y="2866"/>
                    <a:pt x="30153" y="2844"/>
                    <a:pt x="30153" y="2844"/>
                  </a:cubicBezTo>
                  <a:cubicBezTo>
                    <a:pt x="29970" y="2182"/>
                    <a:pt x="29445" y="1634"/>
                    <a:pt x="28715" y="1474"/>
                  </a:cubicBezTo>
                  <a:cubicBezTo>
                    <a:pt x="23883" y="377"/>
                    <a:pt x="19459" y="0"/>
                    <a:pt x="15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697;p65"/>
            <p:cNvSpPr/>
            <p:nvPr/>
          </p:nvSpPr>
          <p:spPr>
            <a:xfrm>
              <a:off x="2666725" y="2165025"/>
              <a:ext cx="38825" cy="216300"/>
            </a:xfrm>
            <a:custGeom>
              <a:avLst/>
              <a:gdLst/>
              <a:ahLst/>
              <a:cxnLst/>
              <a:rect l="l" t="t" r="r" b="b"/>
              <a:pathLst>
                <a:path w="1553" h="8652" extrusionOk="0">
                  <a:moveTo>
                    <a:pt x="777" y="1"/>
                  </a:moveTo>
                  <a:cubicBezTo>
                    <a:pt x="457" y="1302"/>
                    <a:pt x="297" y="2603"/>
                    <a:pt x="160" y="3926"/>
                  </a:cubicBezTo>
                  <a:cubicBezTo>
                    <a:pt x="46" y="5228"/>
                    <a:pt x="1" y="6551"/>
                    <a:pt x="1" y="7852"/>
                  </a:cubicBezTo>
                  <a:cubicBezTo>
                    <a:pt x="1" y="8126"/>
                    <a:pt x="1" y="8377"/>
                    <a:pt x="1" y="8651"/>
                  </a:cubicBezTo>
                  <a:lnTo>
                    <a:pt x="1553" y="8651"/>
                  </a:lnTo>
                  <a:cubicBezTo>
                    <a:pt x="1553" y="8377"/>
                    <a:pt x="1553" y="8126"/>
                    <a:pt x="1553" y="7852"/>
                  </a:cubicBezTo>
                  <a:cubicBezTo>
                    <a:pt x="1553" y="6551"/>
                    <a:pt x="1507" y="5228"/>
                    <a:pt x="1393" y="3926"/>
                  </a:cubicBezTo>
                  <a:cubicBezTo>
                    <a:pt x="1279" y="2603"/>
                    <a:pt x="1096" y="1302"/>
                    <a:pt x="77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698;p65"/>
            <p:cNvSpPr/>
            <p:nvPr/>
          </p:nvSpPr>
          <p:spPr>
            <a:xfrm>
              <a:off x="3618550" y="1597250"/>
              <a:ext cx="364075" cy="482775"/>
            </a:xfrm>
            <a:custGeom>
              <a:avLst/>
              <a:gdLst/>
              <a:ahLst/>
              <a:cxnLst/>
              <a:rect l="l" t="t" r="r" b="b"/>
              <a:pathLst>
                <a:path w="14563" h="19311" extrusionOk="0">
                  <a:moveTo>
                    <a:pt x="7259" y="0"/>
                  </a:moveTo>
                  <a:cubicBezTo>
                    <a:pt x="7259" y="297"/>
                    <a:pt x="7259" y="5478"/>
                    <a:pt x="2990" y="10158"/>
                  </a:cubicBezTo>
                  <a:cubicBezTo>
                    <a:pt x="0" y="13422"/>
                    <a:pt x="1712" y="19311"/>
                    <a:pt x="7259" y="19311"/>
                  </a:cubicBezTo>
                  <a:cubicBezTo>
                    <a:pt x="12782" y="19311"/>
                    <a:pt x="14563" y="13399"/>
                    <a:pt x="11527" y="10158"/>
                  </a:cubicBezTo>
                  <a:cubicBezTo>
                    <a:pt x="8445" y="6916"/>
                    <a:pt x="7259" y="297"/>
                    <a:pt x="7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699;p65"/>
            <p:cNvSpPr/>
            <p:nvPr/>
          </p:nvSpPr>
          <p:spPr>
            <a:xfrm>
              <a:off x="3667625" y="1708525"/>
              <a:ext cx="265925" cy="352675"/>
            </a:xfrm>
            <a:custGeom>
              <a:avLst/>
              <a:gdLst/>
              <a:ahLst/>
              <a:cxnLst/>
              <a:rect l="l" t="t" r="r" b="b"/>
              <a:pathLst>
                <a:path w="10637" h="14107" extrusionOk="0">
                  <a:moveTo>
                    <a:pt x="5296" y="0"/>
                  </a:moveTo>
                  <a:cubicBezTo>
                    <a:pt x="5296" y="229"/>
                    <a:pt x="5296" y="3995"/>
                    <a:pt x="2191" y="7419"/>
                  </a:cubicBezTo>
                  <a:cubicBezTo>
                    <a:pt x="0" y="9815"/>
                    <a:pt x="1255" y="14106"/>
                    <a:pt x="5296" y="14106"/>
                  </a:cubicBezTo>
                  <a:cubicBezTo>
                    <a:pt x="9336" y="14106"/>
                    <a:pt x="10637" y="9770"/>
                    <a:pt x="8400" y="7419"/>
                  </a:cubicBezTo>
                  <a:cubicBezTo>
                    <a:pt x="6163" y="5045"/>
                    <a:pt x="5296" y="229"/>
                    <a:pt x="5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700;p65"/>
            <p:cNvSpPr/>
            <p:nvPr/>
          </p:nvSpPr>
          <p:spPr>
            <a:xfrm>
              <a:off x="3712700" y="1814100"/>
              <a:ext cx="175200" cy="232250"/>
            </a:xfrm>
            <a:custGeom>
              <a:avLst/>
              <a:gdLst/>
              <a:ahLst/>
              <a:cxnLst/>
              <a:rect l="l" t="t" r="r" b="b"/>
              <a:pathLst>
                <a:path w="7008" h="9290" extrusionOk="0">
                  <a:moveTo>
                    <a:pt x="3493" y="0"/>
                  </a:moveTo>
                  <a:cubicBezTo>
                    <a:pt x="3493" y="137"/>
                    <a:pt x="3493" y="2625"/>
                    <a:pt x="1438" y="4885"/>
                  </a:cubicBezTo>
                  <a:cubicBezTo>
                    <a:pt x="0" y="6460"/>
                    <a:pt x="822" y="9290"/>
                    <a:pt x="3493" y="9290"/>
                  </a:cubicBezTo>
                  <a:cubicBezTo>
                    <a:pt x="6163" y="9290"/>
                    <a:pt x="7008" y="6437"/>
                    <a:pt x="5547" y="4885"/>
                  </a:cubicBezTo>
                  <a:cubicBezTo>
                    <a:pt x="4063" y="3310"/>
                    <a:pt x="3493" y="137"/>
                    <a:pt x="34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701;p65"/>
            <p:cNvSpPr/>
            <p:nvPr/>
          </p:nvSpPr>
          <p:spPr>
            <a:xfrm>
              <a:off x="3452475" y="2379825"/>
              <a:ext cx="706475" cy="2598150"/>
            </a:xfrm>
            <a:custGeom>
              <a:avLst/>
              <a:gdLst/>
              <a:ahLst/>
              <a:cxnLst/>
              <a:rect l="l" t="t" r="r" b="b"/>
              <a:pathLst>
                <a:path w="28259" h="103926" extrusionOk="0">
                  <a:moveTo>
                    <a:pt x="2879" y="0"/>
                  </a:moveTo>
                  <a:cubicBezTo>
                    <a:pt x="2562" y="0"/>
                    <a:pt x="2261" y="118"/>
                    <a:pt x="2010" y="356"/>
                  </a:cubicBezTo>
                  <a:cubicBezTo>
                    <a:pt x="709" y="1589"/>
                    <a:pt x="3128" y="4830"/>
                    <a:pt x="3060" y="8801"/>
                  </a:cubicBezTo>
                  <a:cubicBezTo>
                    <a:pt x="3014" y="11860"/>
                    <a:pt x="960" y="12590"/>
                    <a:pt x="1" y="12590"/>
                  </a:cubicBezTo>
                  <a:lnTo>
                    <a:pt x="1" y="99600"/>
                  </a:lnTo>
                  <a:cubicBezTo>
                    <a:pt x="1" y="100399"/>
                    <a:pt x="503" y="101152"/>
                    <a:pt x="1279" y="101426"/>
                  </a:cubicBezTo>
                  <a:cubicBezTo>
                    <a:pt x="3666" y="102274"/>
                    <a:pt x="9096" y="103926"/>
                    <a:pt x="15305" y="103926"/>
                  </a:cubicBezTo>
                  <a:cubicBezTo>
                    <a:pt x="19130" y="103926"/>
                    <a:pt x="23251" y="103299"/>
                    <a:pt x="27140" y="101472"/>
                  </a:cubicBezTo>
                  <a:cubicBezTo>
                    <a:pt x="27825" y="101152"/>
                    <a:pt x="28259" y="100468"/>
                    <a:pt x="28259" y="99714"/>
                  </a:cubicBezTo>
                  <a:lnTo>
                    <a:pt x="28259" y="13800"/>
                  </a:lnTo>
                  <a:cubicBezTo>
                    <a:pt x="24881" y="13481"/>
                    <a:pt x="25588" y="8208"/>
                    <a:pt x="26387" y="5492"/>
                  </a:cubicBezTo>
                  <a:cubicBezTo>
                    <a:pt x="27011" y="3291"/>
                    <a:pt x="25615" y="1267"/>
                    <a:pt x="24403" y="1267"/>
                  </a:cubicBezTo>
                  <a:cubicBezTo>
                    <a:pt x="24107" y="1267"/>
                    <a:pt x="23822" y="1388"/>
                    <a:pt x="23579" y="1657"/>
                  </a:cubicBezTo>
                  <a:cubicBezTo>
                    <a:pt x="22347" y="3027"/>
                    <a:pt x="24698" y="7181"/>
                    <a:pt x="24287" y="9965"/>
                  </a:cubicBezTo>
                  <a:cubicBezTo>
                    <a:pt x="24080" y="11454"/>
                    <a:pt x="23005" y="12134"/>
                    <a:pt x="21937" y="12134"/>
                  </a:cubicBezTo>
                  <a:cubicBezTo>
                    <a:pt x="21008" y="12134"/>
                    <a:pt x="20085" y="11619"/>
                    <a:pt x="19745" y="10673"/>
                  </a:cubicBezTo>
                  <a:cubicBezTo>
                    <a:pt x="19037" y="8664"/>
                    <a:pt x="21114" y="6450"/>
                    <a:pt x="21046" y="3734"/>
                  </a:cubicBezTo>
                  <a:cubicBezTo>
                    <a:pt x="20996" y="1735"/>
                    <a:pt x="19949" y="52"/>
                    <a:pt x="18703" y="52"/>
                  </a:cubicBezTo>
                  <a:cubicBezTo>
                    <a:pt x="18242" y="52"/>
                    <a:pt x="17754" y="282"/>
                    <a:pt x="17280" y="813"/>
                  </a:cubicBezTo>
                  <a:cubicBezTo>
                    <a:pt x="15522" y="2753"/>
                    <a:pt x="19174" y="11518"/>
                    <a:pt x="17736" y="13549"/>
                  </a:cubicBezTo>
                  <a:cubicBezTo>
                    <a:pt x="17239" y="14244"/>
                    <a:pt x="16480" y="14534"/>
                    <a:pt x="15689" y="14534"/>
                  </a:cubicBezTo>
                  <a:cubicBezTo>
                    <a:pt x="14192" y="14534"/>
                    <a:pt x="12582" y="13494"/>
                    <a:pt x="12418" y="12180"/>
                  </a:cubicBezTo>
                  <a:cubicBezTo>
                    <a:pt x="12144" y="10171"/>
                    <a:pt x="13719" y="8527"/>
                    <a:pt x="13514" y="5355"/>
                  </a:cubicBezTo>
                  <a:cubicBezTo>
                    <a:pt x="13365" y="3063"/>
                    <a:pt x="11907" y="1367"/>
                    <a:pt x="10498" y="1367"/>
                  </a:cubicBezTo>
                  <a:cubicBezTo>
                    <a:pt x="9956" y="1367"/>
                    <a:pt x="9421" y="1618"/>
                    <a:pt x="8971" y="2182"/>
                  </a:cubicBezTo>
                  <a:cubicBezTo>
                    <a:pt x="7351" y="4191"/>
                    <a:pt x="9930" y="10627"/>
                    <a:pt x="10067" y="13549"/>
                  </a:cubicBezTo>
                  <a:cubicBezTo>
                    <a:pt x="10162" y="15581"/>
                    <a:pt x="8370" y="17138"/>
                    <a:pt x="6739" y="17138"/>
                  </a:cubicBezTo>
                  <a:cubicBezTo>
                    <a:pt x="6025" y="17138"/>
                    <a:pt x="5342" y="16839"/>
                    <a:pt x="4863" y="16151"/>
                  </a:cubicBezTo>
                  <a:cubicBezTo>
                    <a:pt x="3311" y="13869"/>
                    <a:pt x="5000" y="10490"/>
                    <a:pt x="5456" y="5811"/>
                  </a:cubicBezTo>
                  <a:cubicBezTo>
                    <a:pt x="5824" y="2037"/>
                    <a:pt x="4203" y="0"/>
                    <a:pt x="28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702;p65"/>
            <p:cNvSpPr/>
            <p:nvPr/>
          </p:nvSpPr>
          <p:spPr>
            <a:xfrm>
              <a:off x="3452475" y="2737950"/>
              <a:ext cx="307600" cy="584350"/>
            </a:xfrm>
            <a:custGeom>
              <a:avLst/>
              <a:gdLst/>
              <a:ahLst/>
              <a:cxnLst/>
              <a:rect l="l" t="t" r="r" b="b"/>
              <a:pathLst>
                <a:path w="12304" h="23374" extrusionOk="0">
                  <a:moveTo>
                    <a:pt x="1" y="0"/>
                  </a:moveTo>
                  <a:lnTo>
                    <a:pt x="1" y="20041"/>
                  </a:lnTo>
                  <a:lnTo>
                    <a:pt x="6027" y="23213"/>
                  </a:lnTo>
                  <a:cubicBezTo>
                    <a:pt x="6232" y="23328"/>
                    <a:pt x="6461" y="23373"/>
                    <a:pt x="6689" y="23373"/>
                  </a:cubicBezTo>
                  <a:cubicBezTo>
                    <a:pt x="6985" y="23373"/>
                    <a:pt x="7259" y="23282"/>
                    <a:pt x="7510" y="23099"/>
                  </a:cubicBezTo>
                  <a:cubicBezTo>
                    <a:pt x="7944" y="22803"/>
                    <a:pt x="8150" y="22278"/>
                    <a:pt x="8058" y="21753"/>
                  </a:cubicBezTo>
                  <a:lnTo>
                    <a:pt x="6894" y="15019"/>
                  </a:lnTo>
                  <a:lnTo>
                    <a:pt x="11779" y="10249"/>
                  </a:lnTo>
                  <a:cubicBezTo>
                    <a:pt x="12167" y="9883"/>
                    <a:pt x="12304" y="9336"/>
                    <a:pt x="12144" y="8833"/>
                  </a:cubicBezTo>
                  <a:cubicBezTo>
                    <a:pt x="11984" y="8331"/>
                    <a:pt x="11551" y="7966"/>
                    <a:pt x="11026" y="7875"/>
                  </a:cubicBezTo>
                  <a:lnTo>
                    <a:pt x="4269" y="6893"/>
                  </a:lnTo>
                  <a:lnTo>
                    <a:pt x="1256" y="776"/>
                  </a:lnTo>
                  <a:cubicBezTo>
                    <a:pt x="1005" y="320"/>
                    <a:pt x="5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703;p65"/>
            <p:cNvSpPr/>
            <p:nvPr/>
          </p:nvSpPr>
          <p:spPr>
            <a:xfrm>
              <a:off x="3452475" y="3563075"/>
              <a:ext cx="307600" cy="583775"/>
            </a:xfrm>
            <a:custGeom>
              <a:avLst/>
              <a:gdLst/>
              <a:ahLst/>
              <a:cxnLst/>
              <a:rect l="l" t="t" r="r" b="b"/>
              <a:pathLst>
                <a:path w="12304" h="23351" extrusionOk="0">
                  <a:moveTo>
                    <a:pt x="1" y="0"/>
                  </a:moveTo>
                  <a:lnTo>
                    <a:pt x="1" y="20018"/>
                  </a:lnTo>
                  <a:lnTo>
                    <a:pt x="6027" y="23191"/>
                  </a:lnTo>
                  <a:cubicBezTo>
                    <a:pt x="6232" y="23305"/>
                    <a:pt x="6461" y="23351"/>
                    <a:pt x="6689" y="23351"/>
                  </a:cubicBezTo>
                  <a:cubicBezTo>
                    <a:pt x="6985" y="23351"/>
                    <a:pt x="7259" y="23259"/>
                    <a:pt x="7510" y="23077"/>
                  </a:cubicBezTo>
                  <a:cubicBezTo>
                    <a:pt x="7944" y="22780"/>
                    <a:pt x="8150" y="22255"/>
                    <a:pt x="8058" y="21730"/>
                  </a:cubicBezTo>
                  <a:lnTo>
                    <a:pt x="6894" y="14997"/>
                  </a:lnTo>
                  <a:lnTo>
                    <a:pt x="11779" y="10249"/>
                  </a:lnTo>
                  <a:cubicBezTo>
                    <a:pt x="12167" y="9861"/>
                    <a:pt x="12304" y="9313"/>
                    <a:pt x="12144" y="8811"/>
                  </a:cubicBezTo>
                  <a:cubicBezTo>
                    <a:pt x="11984" y="8309"/>
                    <a:pt x="11551" y="7944"/>
                    <a:pt x="11026" y="7875"/>
                  </a:cubicBezTo>
                  <a:lnTo>
                    <a:pt x="4269" y="6894"/>
                  </a:lnTo>
                  <a:lnTo>
                    <a:pt x="1256" y="777"/>
                  </a:lnTo>
                  <a:cubicBezTo>
                    <a:pt x="1005" y="297"/>
                    <a:pt x="526"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704;p65"/>
            <p:cNvSpPr/>
            <p:nvPr/>
          </p:nvSpPr>
          <p:spPr>
            <a:xfrm>
              <a:off x="3452475" y="4387625"/>
              <a:ext cx="307600" cy="571250"/>
            </a:xfrm>
            <a:custGeom>
              <a:avLst/>
              <a:gdLst/>
              <a:ahLst/>
              <a:cxnLst/>
              <a:rect l="l" t="t" r="r" b="b"/>
              <a:pathLst>
                <a:path w="12304" h="22850" extrusionOk="0">
                  <a:moveTo>
                    <a:pt x="1" y="1"/>
                  </a:moveTo>
                  <a:lnTo>
                    <a:pt x="1" y="19288"/>
                  </a:lnTo>
                  <a:cubicBezTo>
                    <a:pt x="1" y="19585"/>
                    <a:pt x="69" y="19859"/>
                    <a:pt x="206" y="20133"/>
                  </a:cubicBezTo>
                  <a:lnTo>
                    <a:pt x="3333" y="21776"/>
                  </a:lnTo>
                  <a:cubicBezTo>
                    <a:pt x="4543" y="22141"/>
                    <a:pt x="6050" y="22529"/>
                    <a:pt x="7762" y="22849"/>
                  </a:cubicBezTo>
                  <a:cubicBezTo>
                    <a:pt x="8013" y="22552"/>
                    <a:pt x="8127" y="22141"/>
                    <a:pt x="8058" y="21731"/>
                  </a:cubicBezTo>
                  <a:lnTo>
                    <a:pt x="6894" y="14997"/>
                  </a:lnTo>
                  <a:lnTo>
                    <a:pt x="11779" y="10249"/>
                  </a:lnTo>
                  <a:cubicBezTo>
                    <a:pt x="12167" y="9884"/>
                    <a:pt x="12304" y="9314"/>
                    <a:pt x="12144" y="8811"/>
                  </a:cubicBezTo>
                  <a:cubicBezTo>
                    <a:pt x="11984" y="8309"/>
                    <a:pt x="11551" y="7944"/>
                    <a:pt x="11026" y="7876"/>
                  </a:cubicBezTo>
                  <a:lnTo>
                    <a:pt x="4269" y="6894"/>
                  </a:lnTo>
                  <a:lnTo>
                    <a:pt x="1256" y="777"/>
                  </a:lnTo>
                  <a:cubicBezTo>
                    <a:pt x="1005" y="298"/>
                    <a:pt x="52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705;p65"/>
            <p:cNvSpPr/>
            <p:nvPr/>
          </p:nvSpPr>
          <p:spPr>
            <a:xfrm>
              <a:off x="3851350" y="3027250"/>
              <a:ext cx="307600" cy="583825"/>
            </a:xfrm>
            <a:custGeom>
              <a:avLst/>
              <a:gdLst/>
              <a:ahLst/>
              <a:cxnLst/>
              <a:rect l="l" t="t" r="r" b="b"/>
              <a:pathLst>
                <a:path w="12304" h="23353" extrusionOk="0">
                  <a:moveTo>
                    <a:pt x="12304" y="1"/>
                  </a:moveTo>
                  <a:cubicBezTo>
                    <a:pt x="11779" y="1"/>
                    <a:pt x="11299" y="297"/>
                    <a:pt x="11048" y="777"/>
                  </a:cubicBezTo>
                  <a:lnTo>
                    <a:pt x="8035" y="6894"/>
                  </a:lnTo>
                  <a:lnTo>
                    <a:pt x="1279" y="7875"/>
                  </a:lnTo>
                  <a:cubicBezTo>
                    <a:pt x="754" y="7944"/>
                    <a:pt x="320" y="8309"/>
                    <a:pt x="161" y="8811"/>
                  </a:cubicBezTo>
                  <a:cubicBezTo>
                    <a:pt x="1" y="9313"/>
                    <a:pt x="138" y="9861"/>
                    <a:pt x="526" y="10249"/>
                  </a:cubicBezTo>
                  <a:lnTo>
                    <a:pt x="5410" y="14997"/>
                  </a:lnTo>
                  <a:lnTo>
                    <a:pt x="4246" y="21730"/>
                  </a:lnTo>
                  <a:cubicBezTo>
                    <a:pt x="4155" y="22255"/>
                    <a:pt x="4383" y="22780"/>
                    <a:pt x="4794" y="23077"/>
                  </a:cubicBezTo>
                  <a:cubicBezTo>
                    <a:pt x="5041" y="23259"/>
                    <a:pt x="5333" y="23352"/>
                    <a:pt x="5627" y="23352"/>
                  </a:cubicBezTo>
                  <a:cubicBezTo>
                    <a:pt x="5848" y="23352"/>
                    <a:pt x="6072" y="23299"/>
                    <a:pt x="6278" y="23191"/>
                  </a:cubicBezTo>
                  <a:lnTo>
                    <a:pt x="12304" y="20018"/>
                  </a:lnTo>
                  <a:lnTo>
                    <a:pt x="123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706;p65"/>
            <p:cNvSpPr/>
            <p:nvPr/>
          </p:nvSpPr>
          <p:spPr>
            <a:xfrm>
              <a:off x="3955225" y="2411475"/>
              <a:ext cx="177475" cy="375025"/>
            </a:xfrm>
            <a:custGeom>
              <a:avLst/>
              <a:gdLst/>
              <a:ahLst/>
              <a:cxnLst/>
              <a:rect l="l" t="t" r="r" b="b"/>
              <a:pathLst>
                <a:path w="7099" h="15001" extrusionOk="0">
                  <a:moveTo>
                    <a:pt x="4293" y="1"/>
                  </a:moveTo>
                  <a:cubicBezTo>
                    <a:pt x="3997" y="1"/>
                    <a:pt x="3712" y="122"/>
                    <a:pt x="3469" y="391"/>
                  </a:cubicBezTo>
                  <a:cubicBezTo>
                    <a:pt x="2237" y="1761"/>
                    <a:pt x="4588" y="5915"/>
                    <a:pt x="4177" y="8699"/>
                  </a:cubicBezTo>
                  <a:cubicBezTo>
                    <a:pt x="3983" y="10186"/>
                    <a:pt x="2909" y="10860"/>
                    <a:pt x="1836" y="10860"/>
                  </a:cubicBezTo>
                  <a:cubicBezTo>
                    <a:pt x="1393" y="10860"/>
                    <a:pt x="951" y="10746"/>
                    <a:pt x="571" y="10526"/>
                  </a:cubicBezTo>
                  <a:lnTo>
                    <a:pt x="91" y="13379"/>
                  </a:lnTo>
                  <a:cubicBezTo>
                    <a:pt x="0" y="13881"/>
                    <a:pt x="228" y="14429"/>
                    <a:pt x="639" y="14725"/>
                  </a:cubicBezTo>
                  <a:cubicBezTo>
                    <a:pt x="886" y="14907"/>
                    <a:pt x="1178" y="15001"/>
                    <a:pt x="1472" y="15001"/>
                  </a:cubicBezTo>
                  <a:cubicBezTo>
                    <a:pt x="1693" y="15001"/>
                    <a:pt x="1917" y="14947"/>
                    <a:pt x="2123" y="14839"/>
                  </a:cubicBezTo>
                  <a:lnTo>
                    <a:pt x="7099" y="12215"/>
                  </a:lnTo>
                  <a:cubicBezTo>
                    <a:pt x="4953" y="10982"/>
                    <a:pt x="5592" y="6622"/>
                    <a:pt x="6277" y="4226"/>
                  </a:cubicBezTo>
                  <a:cubicBezTo>
                    <a:pt x="6901" y="2025"/>
                    <a:pt x="5505" y="1"/>
                    <a:pt x="4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707;p65"/>
            <p:cNvSpPr/>
            <p:nvPr/>
          </p:nvSpPr>
          <p:spPr>
            <a:xfrm>
              <a:off x="3870750" y="2390425"/>
              <a:ext cx="108450" cy="162650"/>
            </a:xfrm>
            <a:custGeom>
              <a:avLst/>
              <a:gdLst/>
              <a:ahLst/>
              <a:cxnLst/>
              <a:rect l="l" t="t" r="r" b="b"/>
              <a:pathLst>
                <a:path w="4338" h="6506" extrusionOk="0">
                  <a:moveTo>
                    <a:pt x="2945" y="1"/>
                  </a:moveTo>
                  <a:lnTo>
                    <a:pt x="594" y="343"/>
                  </a:lnTo>
                  <a:cubicBezTo>
                    <a:pt x="572" y="343"/>
                    <a:pt x="572" y="366"/>
                    <a:pt x="549" y="389"/>
                  </a:cubicBezTo>
                  <a:cubicBezTo>
                    <a:pt x="92" y="891"/>
                    <a:pt x="1" y="1872"/>
                    <a:pt x="92" y="3082"/>
                  </a:cubicBezTo>
                  <a:lnTo>
                    <a:pt x="3630" y="6506"/>
                  </a:lnTo>
                  <a:cubicBezTo>
                    <a:pt x="3995" y="5524"/>
                    <a:pt x="4338" y="4451"/>
                    <a:pt x="4315" y="3310"/>
                  </a:cubicBezTo>
                  <a:cubicBezTo>
                    <a:pt x="4292" y="1872"/>
                    <a:pt x="3721" y="594"/>
                    <a:pt x="2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708;p65"/>
            <p:cNvSpPr/>
            <p:nvPr/>
          </p:nvSpPr>
          <p:spPr>
            <a:xfrm>
              <a:off x="3851350" y="3851825"/>
              <a:ext cx="307600" cy="583850"/>
            </a:xfrm>
            <a:custGeom>
              <a:avLst/>
              <a:gdLst/>
              <a:ahLst/>
              <a:cxnLst/>
              <a:rect l="l" t="t" r="r" b="b"/>
              <a:pathLst>
                <a:path w="12304" h="23354" extrusionOk="0">
                  <a:moveTo>
                    <a:pt x="12304" y="0"/>
                  </a:moveTo>
                  <a:cubicBezTo>
                    <a:pt x="11779" y="0"/>
                    <a:pt x="11299" y="297"/>
                    <a:pt x="11048" y="776"/>
                  </a:cubicBezTo>
                  <a:lnTo>
                    <a:pt x="8035" y="6893"/>
                  </a:lnTo>
                  <a:lnTo>
                    <a:pt x="1279" y="7875"/>
                  </a:lnTo>
                  <a:cubicBezTo>
                    <a:pt x="754" y="7943"/>
                    <a:pt x="320" y="8308"/>
                    <a:pt x="161" y="8811"/>
                  </a:cubicBezTo>
                  <a:cubicBezTo>
                    <a:pt x="1" y="9313"/>
                    <a:pt x="138" y="9883"/>
                    <a:pt x="526" y="10249"/>
                  </a:cubicBezTo>
                  <a:lnTo>
                    <a:pt x="5410" y="14996"/>
                  </a:lnTo>
                  <a:lnTo>
                    <a:pt x="4246" y="21730"/>
                  </a:lnTo>
                  <a:cubicBezTo>
                    <a:pt x="4155" y="22255"/>
                    <a:pt x="4383" y="22780"/>
                    <a:pt x="4794" y="23099"/>
                  </a:cubicBezTo>
                  <a:cubicBezTo>
                    <a:pt x="5038" y="23266"/>
                    <a:pt x="5325" y="23353"/>
                    <a:pt x="5615" y="23353"/>
                  </a:cubicBezTo>
                  <a:cubicBezTo>
                    <a:pt x="5841" y="23353"/>
                    <a:pt x="6068" y="23300"/>
                    <a:pt x="6278" y="23190"/>
                  </a:cubicBezTo>
                  <a:lnTo>
                    <a:pt x="12304" y="20018"/>
                  </a:lnTo>
                  <a:lnTo>
                    <a:pt x="123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709;p65"/>
            <p:cNvSpPr/>
            <p:nvPr/>
          </p:nvSpPr>
          <p:spPr>
            <a:xfrm>
              <a:off x="3851350" y="4676375"/>
              <a:ext cx="307600" cy="298475"/>
            </a:xfrm>
            <a:custGeom>
              <a:avLst/>
              <a:gdLst/>
              <a:ahLst/>
              <a:cxnLst/>
              <a:rect l="l" t="t" r="r" b="b"/>
              <a:pathLst>
                <a:path w="12304" h="11939" extrusionOk="0">
                  <a:moveTo>
                    <a:pt x="12304" y="1"/>
                  </a:moveTo>
                  <a:cubicBezTo>
                    <a:pt x="11779" y="1"/>
                    <a:pt x="11299" y="297"/>
                    <a:pt x="11048" y="777"/>
                  </a:cubicBezTo>
                  <a:lnTo>
                    <a:pt x="8035" y="6894"/>
                  </a:lnTo>
                  <a:lnTo>
                    <a:pt x="1279" y="7875"/>
                  </a:lnTo>
                  <a:cubicBezTo>
                    <a:pt x="754" y="7944"/>
                    <a:pt x="320" y="8309"/>
                    <a:pt x="161" y="8811"/>
                  </a:cubicBezTo>
                  <a:cubicBezTo>
                    <a:pt x="1" y="9336"/>
                    <a:pt x="138" y="9884"/>
                    <a:pt x="526" y="10249"/>
                  </a:cubicBezTo>
                  <a:lnTo>
                    <a:pt x="2261" y="11938"/>
                  </a:lnTo>
                  <a:cubicBezTo>
                    <a:pt x="5205" y="11687"/>
                    <a:pt x="8264" y="11002"/>
                    <a:pt x="11185" y="9610"/>
                  </a:cubicBezTo>
                  <a:cubicBezTo>
                    <a:pt x="11870" y="9290"/>
                    <a:pt x="12304" y="8606"/>
                    <a:pt x="12304" y="7852"/>
                  </a:cubicBezTo>
                  <a:lnTo>
                    <a:pt x="123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710;p65"/>
            <p:cNvSpPr/>
            <p:nvPr/>
          </p:nvSpPr>
          <p:spPr>
            <a:xfrm>
              <a:off x="3397125" y="2172575"/>
              <a:ext cx="817750" cy="635700"/>
            </a:xfrm>
            <a:custGeom>
              <a:avLst/>
              <a:gdLst/>
              <a:ahLst/>
              <a:cxnLst/>
              <a:rect l="l" t="t" r="r" b="b"/>
              <a:pathLst>
                <a:path w="32710" h="25428" extrusionOk="0">
                  <a:moveTo>
                    <a:pt x="15943" y="0"/>
                  </a:moveTo>
                  <a:cubicBezTo>
                    <a:pt x="10146" y="0"/>
                    <a:pt x="5801" y="872"/>
                    <a:pt x="3676" y="1410"/>
                  </a:cubicBezTo>
                  <a:cubicBezTo>
                    <a:pt x="2808" y="1616"/>
                    <a:pt x="2215" y="2392"/>
                    <a:pt x="2215" y="3282"/>
                  </a:cubicBezTo>
                  <a:lnTo>
                    <a:pt x="2215" y="7185"/>
                  </a:lnTo>
                  <a:lnTo>
                    <a:pt x="2215" y="8874"/>
                  </a:lnTo>
                  <a:cubicBezTo>
                    <a:pt x="2215" y="12504"/>
                    <a:pt x="1" y="12823"/>
                    <a:pt x="1" y="16703"/>
                  </a:cubicBezTo>
                  <a:cubicBezTo>
                    <a:pt x="1" y="20710"/>
                    <a:pt x="1852" y="20882"/>
                    <a:pt x="2169" y="20882"/>
                  </a:cubicBezTo>
                  <a:cubicBezTo>
                    <a:pt x="2199" y="20882"/>
                    <a:pt x="2215" y="20880"/>
                    <a:pt x="2215" y="20880"/>
                  </a:cubicBezTo>
                  <a:cubicBezTo>
                    <a:pt x="3174" y="20880"/>
                    <a:pt x="5228" y="20150"/>
                    <a:pt x="5274" y="17091"/>
                  </a:cubicBezTo>
                  <a:cubicBezTo>
                    <a:pt x="5342" y="13120"/>
                    <a:pt x="2923" y="9879"/>
                    <a:pt x="4224" y="8646"/>
                  </a:cubicBezTo>
                  <a:cubicBezTo>
                    <a:pt x="4475" y="8408"/>
                    <a:pt x="4776" y="8290"/>
                    <a:pt x="5093" y="8290"/>
                  </a:cubicBezTo>
                  <a:cubicBezTo>
                    <a:pt x="6417" y="8290"/>
                    <a:pt x="8038" y="10327"/>
                    <a:pt x="7670" y="14101"/>
                  </a:cubicBezTo>
                  <a:cubicBezTo>
                    <a:pt x="7214" y="18780"/>
                    <a:pt x="5525" y="22159"/>
                    <a:pt x="7077" y="24441"/>
                  </a:cubicBezTo>
                  <a:cubicBezTo>
                    <a:pt x="7556" y="25129"/>
                    <a:pt x="8239" y="25428"/>
                    <a:pt x="8953" y="25428"/>
                  </a:cubicBezTo>
                  <a:cubicBezTo>
                    <a:pt x="10584" y="25428"/>
                    <a:pt x="12376" y="23871"/>
                    <a:pt x="12281" y="21839"/>
                  </a:cubicBezTo>
                  <a:cubicBezTo>
                    <a:pt x="12144" y="18917"/>
                    <a:pt x="9565" y="12481"/>
                    <a:pt x="11185" y="10472"/>
                  </a:cubicBezTo>
                  <a:cubicBezTo>
                    <a:pt x="11635" y="9908"/>
                    <a:pt x="12170" y="9657"/>
                    <a:pt x="12712" y="9657"/>
                  </a:cubicBezTo>
                  <a:cubicBezTo>
                    <a:pt x="14121" y="9657"/>
                    <a:pt x="15579" y="11353"/>
                    <a:pt x="15728" y="13645"/>
                  </a:cubicBezTo>
                  <a:cubicBezTo>
                    <a:pt x="15933" y="16817"/>
                    <a:pt x="14358" y="18461"/>
                    <a:pt x="14632" y="20470"/>
                  </a:cubicBezTo>
                  <a:cubicBezTo>
                    <a:pt x="14796" y="21784"/>
                    <a:pt x="16406" y="22824"/>
                    <a:pt x="17903" y="22824"/>
                  </a:cubicBezTo>
                  <a:cubicBezTo>
                    <a:pt x="18694" y="22824"/>
                    <a:pt x="19453" y="22534"/>
                    <a:pt x="19950" y="21839"/>
                  </a:cubicBezTo>
                  <a:cubicBezTo>
                    <a:pt x="21388" y="19808"/>
                    <a:pt x="17736" y="11043"/>
                    <a:pt x="19494" y="9103"/>
                  </a:cubicBezTo>
                  <a:cubicBezTo>
                    <a:pt x="19968" y="8572"/>
                    <a:pt x="20456" y="8342"/>
                    <a:pt x="20917" y="8342"/>
                  </a:cubicBezTo>
                  <a:cubicBezTo>
                    <a:pt x="22163" y="8342"/>
                    <a:pt x="23210" y="10025"/>
                    <a:pt x="23260" y="12024"/>
                  </a:cubicBezTo>
                  <a:cubicBezTo>
                    <a:pt x="23328" y="14740"/>
                    <a:pt x="21251" y="16954"/>
                    <a:pt x="21959" y="18963"/>
                  </a:cubicBezTo>
                  <a:cubicBezTo>
                    <a:pt x="22299" y="19909"/>
                    <a:pt x="23222" y="20424"/>
                    <a:pt x="24151" y="20424"/>
                  </a:cubicBezTo>
                  <a:cubicBezTo>
                    <a:pt x="25219" y="20424"/>
                    <a:pt x="26294" y="19744"/>
                    <a:pt x="26501" y="18255"/>
                  </a:cubicBezTo>
                  <a:cubicBezTo>
                    <a:pt x="26912" y="15471"/>
                    <a:pt x="24561" y="11317"/>
                    <a:pt x="25793" y="9947"/>
                  </a:cubicBezTo>
                  <a:cubicBezTo>
                    <a:pt x="26036" y="9678"/>
                    <a:pt x="26321" y="9557"/>
                    <a:pt x="26617" y="9557"/>
                  </a:cubicBezTo>
                  <a:cubicBezTo>
                    <a:pt x="27829" y="9557"/>
                    <a:pt x="29225" y="11581"/>
                    <a:pt x="28601" y="13782"/>
                  </a:cubicBezTo>
                  <a:cubicBezTo>
                    <a:pt x="27802" y="16498"/>
                    <a:pt x="27095" y="21771"/>
                    <a:pt x="30473" y="22090"/>
                  </a:cubicBezTo>
                  <a:cubicBezTo>
                    <a:pt x="30473" y="22090"/>
                    <a:pt x="32458" y="21999"/>
                    <a:pt x="32595" y="18575"/>
                  </a:cubicBezTo>
                  <a:cubicBezTo>
                    <a:pt x="32710" y="15174"/>
                    <a:pt x="30473" y="12481"/>
                    <a:pt x="30473" y="8874"/>
                  </a:cubicBezTo>
                  <a:lnTo>
                    <a:pt x="30473" y="7596"/>
                  </a:lnTo>
                  <a:lnTo>
                    <a:pt x="30473" y="3351"/>
                  </a:lnTo>
                  <a:cubicBezTo>
                    <a:pt x="30473" y="2438"/>
                    <a:pt x="29834" y="1662"/>
                    <a:pt x="28966" y="1456"/>
                  </a:cubicBezTo>
                  <a:cubicBezTo>
                    <a:pt x="24147" y="373"/>
                    <a:pt x="19735" y="0"/>
                    <a:pt x="159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711;p65"/>
            <p:cNvSpPr/>
            <p:nvPr/>
          </p:nvSpPr>
          <p:spPr>
            <a:xfrm>
              <a:off x="3785725" y="1876850"/>
              <a:ext cx="39400" cy="296200"/>
            </a:xfrm>
            <a:custGeom>
              <a:avLst/>
              <a:gdLst/>
              <a:ahLst/>
              <a:cxnLst/>
              <a:rect l="l" t="t" r="r" b="b"/>
              <a:pathLst>
                <a:path w="1576" h="11848" extrusionOk="0">
                  <a:moveTo>
                    <a:pt x="777" y="1"/>
                  </a:moveTo>
                  <a:cubicBezTo>
                    <a:pt x="457" y="1302"/>
                    <a:pt x="298" y="2626"/>
                    <a:pt x="184" y="3927"/>
                  </a:cubicBezTo>
                  <a:cubicBezTo>
                    <a:pt x="69" y="5228"/>
                    <a:pt x="1" y="6552"/>
                    <a:pt x="1" y="7853"/>
                  </a:cubicBezTo>
                  <a:cubicBezTo>
                    <a:pt x="1" y="9177"/>
                    <a:pt x="69" y="10478"/>
                    <a:pt x="184" y="11779"/>
                  </a:cubicBezTo>
                  <a:cubicBezTo>
                    <a:pt x="184" y="11801"/>
                    <a:pt x="184" y="11824"/>
                    <a:pt x="184" y="11824"/>
                  </a:cubicBezTo>
                  <a:cubicBezTo>
                    <a:pt x="572" y="11824"/>
                    <a:pt x="982" y="11824"/>
                    <a:pt x="1393" y="11847"/>
                  </a:cubicBezTo>
                  <a:cubicBezTo>
                    <a:pt x="1393" y="11824"/>
                    <a:pt x="1393" y="11801"/>
                    <a:pt x="1393" y="11779"/>
                  </a:cubicBezTo>
                  <a:cubicBezTo>
                    <a:pt x="1507" y="10478"/>
                    <a:pt x="1576" y="9177"/>
                    <a:pt x="1576" y="7853"/>
                  </a:cubicBezTo>
                  <a:cubicBezTo>
                    <a:pt x="1576" y="6552"/>
                    <a:pt x="1507" y="5228"/>
                    <a:pt x="1393" y="3927"/>
                  </a:cubicBezTo>
                  <a:cubicBezTo>
                    <a:pt x="1279" y="2626"/>
                    <a:pt x="1119" y="1302"/>
                    <a:pt x="777" y="1"/>
                  </a:cubicBezTo>
                  <a:close/>
                </a:path>
              </a:pathLst>
            </a:custGeom>
            <a:solidFill>
              <a:srgbClr val="2624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60704046"/>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B/371 : l’utilisation à la loupe</a:t>
            </a:r>
            <a:endParaRPr dirty="0"/>
          </a:p>
        </p:txBody>
      </p:sp>
      <p:sp>
        <p:nvSpPr>
          <p:cNvPr id="3803" name="Google Shape;3803;p33"/>
          <p:cNvSpPr txBox="1">
            <a:spLocks noGrp="1"/>
          </p:cNvSpPr>
          <p:nvPr>
            <p:ph type="body" idx="1"/>
          </p:nvPr>
        </p:nvSpPr>
        <p:spPr>
          <a:xfrm>
            <a:off x="1102074" y="1090814"/>
            <a:ext cx="7591318" cy="4007668"/>
          </a:xfrm>
          <a:prstGeom prst="rect">
            <a:avLst/>
          </a:prstGeom>
        </p:spPr>
        <p:txBody>
          <a:bodyPr spcFirstLastPara="1" wrap="square" lIns="0" tIns="0" rIns="0" bIns="0" anchor="ctr" anchorCtr="0">
            <a:noAutofit/>
          </a:bodyPr>
          <a:lstStyle/>
          <a:p>
            <a:pPr marL="0" lvl="0" indent="0">
              <a:spcBef>
                <a:spcPct val="20000"/>
              </a:spcBef>
              <a:buClrTx/>
              <a:buSzTx/>
              <a:buNone/>
              <a:defRPr/>
            </a:pPr>
            <a:endParaRPr lang="fr-FR" sz="800" b="1" kern="1200" dirty="0" smtClean="0">
              <a:solidFill>
                <a:sysClr val="windowText" lastClr="000000"/>
              </a:solidFill>
              <a:latin typeface="Calibri"/>
            </a:endParaRPr>
          </a:p>
          <a:p>
            <a:pPr marL="0" lvl="0" indent="0">
              <a:spcBef>
                <a:spcPct val="20000"/>
              </a:spcBef>
              <a:buClrTx/>
              <a:buSzTx/>
              <a:buNone/>
              <a:defRPr/>
            </a:pPr>
            <a:r>
              <a:rPr lang="fr-FR" sz="1600" b="1" kern="1200" dirty="0" smtClean="0">
                <a:solidFill>
                  <a:sysClr val="windowText" lastClr="000000"/>
                </a:solidFill>
                <a:latin typeface="Calibri"/>
              </a:rPr>
              <a:t>Les conditions d’utilisation peuvent contenir des </a:t>
            </a:r>
            <a:r>
              <a:rPr lang="fr-FR" sz="1600" b="1" kern="1200" dirty="0" smtClean="0">
                <a:solidFill>
                  <a:srgbClr val="7030A0"/>
                </a:solidFill>
                <a:latin typeface="Calibri"/>
              </a:rPr>
              <a:t>précisions</a:t>
            </a:r>
            <a:r>
              <a:rPr lang="fr-FR" sz="1600" b="1" kern="1200" dirty="0" smtClean="0">
                <a:solidFill>
                  <a:sysClr val="windowText" lastClr="000000"/>
                </a:solidFill>
                <a:latin typeface="Calibri"/>
              </a:rPr>
              <a:t> :</a:t>
            </a:r>
          </a:p>
          <a:p>
            <a:pPr marL="0" lvl="0" indent="0">
              <a:spcBef>
                <a:spcPct val="20000"/>
              </a:spcBef>
              <a:buClrTx/>
              <a:buSzTx/>
              <a:buNone/>
              <a:defRPr/>
            </a:pPr>
            <a:endParaRPr lang="fr-FR" sz="1000" b="1" kern="1200" dirty="0" smtClean="0">
              <a:solidFill>
                <a:sysClr val="windowText" lastClr="000000"/>
              </a:solidFill>
              <a:latin typeface="Calibri"/>
            </a:endParaRPr>
          </a:p>
          <a:p>
            <a:pPr marL="0" indent="0">
              <a:spcBef>
                <a:spcPct val="20000"/>
              </a:spcBef>
              <a:buClrTx/>
              <a:buSzTx/>
              <a:buNone/>
              <a:defRPr/>
            </a:pPr>
            <a:r>
              <a:rPr lang="fr-FR" sz="1400" b="1" kern="1200" dirty="0" smtClean="0">
                <a:solidFill>
                  <a:schemeClr val="bg1"/>
                </a:solidFill>
                <a:latin typeface="Calibri" panose="020F0502020204030204" pitchFamily="34" charset="0"/>
                <a:cs typeface="Calibri" panose="020F0502020204030204" pitchFamily="34" charset="0"/>
              </a:rPr>
              <a:t>- sur la </a:t>
            </a:r>
            <a:r>
              <a:rPr lang="fr-FR" sz="1600" b="1" kern="1200" dirty="0" smtClean="0">
                <a:solidFill>
                  <a:srgbClr val="7030A0"/>
                </a:solidFill>
                <a:latin typeface="Calibri" panose="020F0502020204030204" pitchFamily="34" charset="0"/>
                <a:cs typeface="Calibri" panose="020F0502020204030204" pitchFamily="34" charset="0"/>
              </a:rPr>
              <a:t>partie de la ressource </a:t>
            </a:r>
            <a:r>
              <a:rPr lang="fr-FR" sz="1400" b="1" kern="1200" dirty="0" smtClean="0">
                <a:solidFill>
                  <a:schemeClr val="bg1"/>
                </a:solidFill>
                <a:latin typeface="Calibri" panose="020F0502020204030204" pitchFamily="34" charset="0"/>
                <a:cs typeface="Calibri" panose="020F0502020204030204" pitchFamily="34" charset="0"/>
              </a:rPr>
              <a:t>à laquelle elles s’appliquent : </a:t>
            </a:r>
            <a:r>
              <a:rPr lang="fr-FR" sz="1400" b="1" kern="1200" dirty="0" smtClean="0">
                <a:solidFill>
                  <a:srgbClr val="7030A0"/>
                </a:solidFill>
                <a:latin typeface="Calibri" panose="020F0502020204030204" pitchFamily="34" charset="0"/>
                <a:cs typeface="Calibri" panose="020F0502020204030204" pitchFamily="34" charset="0"/>
              </a:rPr>
              <a:t>sous-zone $8 (précède le $a)</a:t>
            </a:r>
          </a:p>
          <a:p>
            <a:pPr marL="0" indent="0">
              <a:spcBef>
                <a:spcPct val="20000"/>
              </a:spcBef>
              <a:buClrTx/>
              <a:buSzTx/>
              <a:buNone/>
              <a:defRPr/>
            </a:pP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     371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1#</a:t>
            </a:r>
            <a:r>
              <a:rPr lang="fr-FR" sz="1400" dirty="0" smtClean="0">
                <a:solidFill>
                  <a:schemeClr val="bg1"/>
                </a:solidFill>
                <a:latin typeface="Calibri" panose="020F0502020204030204" pitchFamily="34" charset="0"/>
                <a:cs typeface="Calibri" panose="020F0502020204030204" pitchFamily="34" charset="0"/>
              </a:rPr>
              <a:t> </a:t>
            </a: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8</a:t>
            </a:r>
            <a:r>
              <a:rPr lang="fr-FR" sz="1400" dirty="0" smtClean="0">
                <a:solidFill>
                  <a:schemeClr val="bg1"/>
                </a:solidFill>
                <a:latin typeface="Calibri" panose="020F0502020204030204" pitchFamily="34" charset="0"/>
                <a:cs typeface="Calibri" panose="020F0502020204030204" pitchFamily="34" charset="0"/>
              </a:rPr>
              <a:t>Matériel </a:t>
            </a:r>
            <a:r>
              <a:rPr lang="fr-FR" sz="1400" dirty="0" err="1" smtClean="0">
                <a:solidFill>
                  <a:schemeClr val="bg1"/>
                </a:solidFill>
                <a:latin typeface="Calibri" panose="020F0502020204030204" pitchFamily="34" charset="0"/>
                <a:cs typeface="Calibri" panose="020F0502020204030204" pitchFamily="34" charset="0"/>
              </a:rPr>
              <a:t>iconographique</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smtClean="0">
                <a:solidFill>
                  <a:schemeClr val="bg1"/>
                </a:solidFill>
                <a:latin typeface="Calibri" panose="020F0502020204030204" pitchFamily="34" charset="0"/>
                <a:cs typeface="Calibri" panose="020F0502020204030204" pitchFamily="34" charset="0"/>
              </a:rPr>
              <a:t>Reproduction</a:t>
            </a:r>
            <a:r>
              <a:rPr lang="fr-FR" sz="1400" dirty="0" smtClean="0">
                <a:solidFill>
                  <a:schemeClr val="bg1"/>
                </a:solidFill>
                <a:latin typeface="Calibri" panose="020F0502020204030204" pitchFamily="34" charset="0"/>
                <a:cs typeface="Calibri" panose="020F0502020204030204" pitchFamily="34" charset="0"/>
              </a:rPr>
              <a:t> soumise à l’autorisation des ayants-droits</a:t>
            </a:r>
          </a:p>
          <a:p>
            <a:pPr marL="0" indent="0">
              <a:spcBef>
                <a:spcPct val="20000"/>
              </a:spcBef>
              <a:buClrTx/>
              <a:buSzTx/>
              <a:buNone/>
              <a:defRPr/>
            </a:pPr>
            <a:endParaRPr lang="fr-FR" sz="1400" dirty="0" smtClean="0">
              <a:solidFill>
                <a:schemeClr val="bg1"/>
              </a:solidFill>
              <a:latin typeface="Calibri" panose="020F0502020204030204" pitchFamily="34" charset="0"/>
              <a:cs typeface="Calibri" panose="020F0502020204030204" pitchFamily="34" charset="0"/>
            </a:endParaRPr>
          </a:p>
          <a:p>
            <a:pPr marL="0" lvl="0" indent="0">
              <a:spcBef>
                <a:spcPct val="20000"/>
              </a:spcBef>
              <a:buClrTx/>
              <a:buSzTx/>
              <a:buNone/>
              <a:defRPr/>
            </a:pPr>
            <a:r>
              <a:rPr lang="fr-FR" sz="1400" b="1" kern="1200" dirty="0" smtClean="0">
                <a:solidFill>
                  <a:sysClr val="windowText" lastClr="000000"/>
                </a:solidFill>
                <a:latin typeface="Calibri"/>
              </a:rPr>
              <a:t>- </a:t>
            </a:r>
            <a:r>
              <a:rPr lang="fr-FR" sz="1400" b="1" kern="1200" dirty="0">
                <a:solidFill>
                  <a:schemeClr val="bg1"/>
                </a:solidFill>
                <a:latin typeface="Calibri" panose="020F0502020204030204" pitchFamily="34" charset="0"/>
                <a:cs typeface="Calibri" panose="020F0502020204030204" pitchFamily="34" charset="0"/>
              </a:rPr>
              <a:t>sur </a:t>
            </a:r>
            <a:r>
              <a:rPr lang="fr-FR" sz="1600" b="1" kern="1200" dirty="0">
                <a:solidFill>
                  <a:schemeClr val="bg1"/>
                </a:solidFill>
                <a:latin typeface="Calibri" panose="020F0502020204030204" pitchFamily="34" charset="0"/>
                <a:cs typeface="Calibri" panose="020F0502020204030204" pitchFamily="34" charset="0"/>
              </a:rPr>
              <a:t>la </a:t>
            </a:r>
            <a:r>
              <a:rPr lang="fr-FR" sz="1600" b="1" kern="1200" dirty="0">
                <a:solidFill>
                  <a:srgbClr val="7030A0"/>
                </a:solidFill>
                <a:latin typeface="Calibri" panose="020F0502020204030204" pitchFamily="34" charset="0"/>
                <a:cs typeface="Calibri" panose="020F0502020204030204" pitchFamily="34" charset="0"/>
              </a:rPr>
              <a:t>source de l’information </a:t>
            </a:r>
            <a:r>
              <a:rPr lang="fr-FR" sz="1400" b="1" kern="1200" dirty="0">
                <a:solidFill>
                  <a:sysClr val="windowText" lastClr="000000"/>
                </a:solidFill>
                <a:latin typeface="Calibri"/>
              </a:rPr>
              <a:t>: </a:t>
            </a:r>
            <a:r>
              <a:rPr lang="fr-FR" sz="1400" b="1" kern="1200" dirty="0">
                <a:solidFill>
                  <a:srgbClr val="7030A0"/>
                </a:solidFill>
                <a:latin typeface="Calibri"/>
              </a:rPr>
              <a:t>sous-zone $c (succède au $a)</a:t>
            </a:r>
          </a:p>
          <a:p>
            <a:pPr marL="0" indent="0">
              <a:spcBef>
                <a:spcPct val="20000"/>
              </a:spcBef>
              <a:buClrTx/>
              <a:buSzTx/>
              <a:buNone/>
              <a:defRPr/>
            </a:pP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     371</a:t>
            </a:r>
            <a:r>
              <a:rPr lang="fr-FR" sz="1400" b="1" dirty="0" smtClean="0">
                <a:solidFill>
                  <a:schemeClr val="bg1"/>
                </a:solidFill>
                <a:latin typeface="Calibri" panose="020F0502020204030204"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1#</a:t>
            </a:r>
            <a:r>
              <a:rPr lang="fr-FR" sz="1400" b="1" dirty="0">
                <a:solidFill>
                  <a:schemeClr val="bg1"/>
                </a:solidFill>
                <a:latin typeface="Calibri" panose="020F0502020204030204"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Conditions</a:t>
            </a:r>
            <a:r>
              <a:rPr lang="fr-FR" sz="1400" dirty="0">
                <a:solidFill>
                  <a:schemeClr val="bg1"/>
                </a:solidFill>
                <a:latin typeface="Calibri" panose="020F0502020204030204" pitchFamily="34" charset="0"/>
                <a:cs typeface="Calibri" panose="020F0502020204030204" pitchFamily="34" charset="0"/>
              </a:rPr>
              <a:t> de réutilisation soumise à la licence </a:t>
            </a:r>
            <a:r>
              <a:rPr lang="fr-FR" sz="1400" dirty="0" err="1">
                <a:solidFill>
                  <a:schemeClr val="bg1"/>
                </a:solidFill>
                <a:latin typeface="Calibri" panose="020F0502020204030204" pitchFamily="34" charset="0"/>
                <a:cs typeface="Calibri" panose="020F0502020204030204" pitchFamily="34" charset="0"/>
              </a:rPr>
              <a:t>Creative</a:t>
            </a:r>
            <a:r>
              <a:rPr lang="fr-FR" sz="1400" dirty="0">
                <a:solidFill>
                  <a:schemeClr val="bg1"/>
                </a:solidFill>
                <a:latin typeface="Calibri" panose="020F0502020204030204" pitchFamily="34" charset="0"/>
                <a:cs typeface="Calibri" panose="020F0502020204030204" pitchFamily="34" charset="0"/>
              </a:rPr>
              <a:t> </a:t>
            </a:r>
            <a:r>
              <a:rPr lang="fr-FR" sz="1400" dirty="0" smtClean="0">
                <a:solidFill>
                  <a:schemeClr val="bg1"/>
                </a:solidFill>
                <a:latin typeface="Calibri" panose="020F0502020204030204" pitchFamily="34" charset="0"/>
                <a:cs typeface="Calibri" panose="020F0502020204030204" pitchFamily="34" charset="0"/>
              </a:rPr>
              <a:t> </a:t>
            </a:r>
            <a:r>
              <a:rPr lang="fr-FR" sz="1400" dirty="0" err="1" smtClean="0">
                <a:solidFill>
                  <a:schemeClr val="bg1"/>
                </a:solidFill>
                <a:latin typeface="Calibri" panose="020F0502020204030204" pitchFamily="34" charset="0"/>
                <a:cs typeface="Calibri" panose="020F0502020204030204" pitchFamily="34" charset="0"/>
              </a:rPr>
              <a:t>Commons</a:t>
            </a:r>
            <a:r>
              <a:rPr lang="fr-FR" sz="1400" b="1" dirty="0" err="1" smtClean="0">
                <a:solidFill>
                  <a:srgbClr val="7030A0"/>
                </a:solidFill>
                <a:latin typeface="Calibri" panose="020F0502020204030204" pitchFamily="34" charset="0"/>
                <a:ea typeface="Segoe UI Emoji" panose="020B0502040204020203" pitchFamily="34" charset="0"/>
                <a:cs typeface="Calibri" panose="020F0502020204030204" pitchFamily="34" charset="0"/>
              </a:rPr>
              <a:t>$c</a:t>
            </a:r>
            <a:r>
              <a:rPr lang="fr-FR" sz="1400" dirty="0" err="1" smtClean="0">
                <a:solidFill>
                  <a:schemeClr val="bg1"/>
                </a:solidFill>
                <a:latin typeface="Calibri" panose="020F0502020204030204" pitchFamily="34" charset="0"/>
                <a:cs typeface="Calibri" panose="020F0502020204030204" pitchFamily="34" charset="0"/>
              </a:rPr>
              <a:t>https</a:t>
            </a:r>
            <a:r>
              <a:rPr lang="fr-FR" sz="1400" dirty="0">
                <a:solidFill>
                  <a:schemeClr val="bg1"/>
                </a:solidFill>
                <a:latin typeface="Calibri" panose="020F0502020204030204" pitchFamily="34" charset="0"/>
                <a:cs typeface="Calibri" panose="020F0502020204030204" pitchFamily="34" charset="0"/>
              </a:rPr>
              <a:t>://creativecommons.org/</a:t>
            </a:r>
            <a:r>
              <a:rPr lang="fr-FR" sz="1400" dirty="0" err="1">
                <a:solidFill>
                  <a:schemeClr val="bg1"/>
                </a:solidFill>
                <a:latin typeface="Calibri" panose="020F0502020204030204" pitchFamily="34" charset="0"/>
                <a:cs typeface="Calibri" panose="020F0502020204030204" pitchFamily="34" charset="0"/>
              </a:rPr>
              <a:t>licenses</a:t>
            </a:r>
            <a:r>
              <a:rPr lang="fr-FR" sz="1400" dirty="0">
                <a:solidFill>
                  <a:schemeClr val="bg1"/>
                </a:solidFill>
                <a:latin typeface="Calibri" panose="020F0502020204030204" pitchFamily="34" charset="0"/>
                <a:cs typeface="Calibri" panose="020F0502020204030204" pitchFamily="34" charset="0"/>
              </a:rPr>
              <a:t>/by-</a:t>
            </a:r>
            <a:r>
              <a:rPr lang="fr-FR" sz="1400" dirty="0" err="1">
                <a:solidFill>
                  <a:schemeClr val="bg1"/>
                </a:solidFill>
                <a:latin typeface="Calibri" panose="020F0502020204030204" pitchFamily="34" charset="0"/>
                <a:cs typeface="Calibri" panose="020F0502020204030204" pitchFamily="34" charset="0"/>
              </a:rPr>
              <a:t>nc</a:t>
            </a:r>
            <a:r>
              <a:rPr lang="fr-FR" sz="1400" dirty="0">
                <a:solidFill>
                  <a:schemeClr val="bg1"/>
                </a:solidFill>
                <a:latin typeface="Calibri" panose="020F0502020204030204" pitchFamily="34" charset="0"/>
                <a:cs typeface="Calibri" panose="020F0502020204030204" pitchFamily="34" charset="0"/>
              </a:rPr>
              <a:t>-</a:t>
            </a:r>
            <a:r>
              <a:rPr lang="fr-FR" sz="1400" dirty="0" err="1">
                <a:solidFill>
                  <a:schemeClr val="bg1"/>
                </a:solidFill>
                <a:latin typeface="Calibri" panose="020F0502020204030204" pitchFamily="34" charset="0"/>
                <a:cs typeface="Calibri" panose="020F0502020204030204" pitchFamily="34" charset="0"/>
              </a:rPr>
              <a:t>nd</a:t>
            </a:r>
            <a:r>
              <a:rPr lang="fr-FR" sz="1400" dirty="0">
                <a:solidFill>
                  <a:schemeClr val="bg1"/>
                </a:solidFill>
                <a:latin typeface="Calibri" panose="020F0502020204030204" pitchFamily="34" charset="0"/>
                <a:cs typeface="Calibri" panose="020F0502020204030204" pitchFamily="34" charset="0"/>
              </a:rPr>
              <a:t>/2.0/</a:t>
            </a:r>
            <a:r>
              <a:rPr lang="fr-FR" sz="1400" dirty="0" err="1">
                <a:solidFill>
                  <a:schemeClr val="bg1"/>
                </a:solidFill>
                <a:latin typeface="Calibri" panose="020F0502020204030204" pitchFamily="34" charset="0"/>
                <a:cs typeface="Calibri" panose="020F0502020204030204" pitchFamily="34" charset="0"/>
              </a:rPr>
              <a:t>fr</a:t>
            </a:r>
            <a:r>
              <a:rPr lang="fr-FR" sz="1400" dirty="0">
                <a:solidFill>
                  <a:schemeClr val="bg1"/>
                </a:solidFill>
                <a:latin typeface="Calibri" panose="020F0502020204030204" pitchFamily="34" charset="0"/>
                <a:cs typeface="Calibri" panose="020F0502020204030204" pitchFamily="34" charset="0"/>
              </a:rPr>
              <a:t>/ (consultée le 12/03/2021)</a:t>
            </a:r>
          </a:p>
          <a:p>
            <a:pPr marL="0" indent="0">
              <a:spcBef>
                <a:spcPct val="20000"/>
              </a:spcBef>
              <a:buClrTx/>
              <a:buSzTx/>
              <a:buNone/>
              <a:defRPr/>
            </a:pP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    371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1# $</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Conditions</a:t>
            </a:r>
            <a:r>
              <a:rPr lang="fr-FR" sz="1400" dirty="0">
                <a:solidFill>
                  <a:schemeClr val="bg1"/>
                </a:solidFill>
                <a:latin typeface="Calibri" panose="020F0502020204030204" pitchFamily="34" charset="0"/>
                <a:cs typeface="Calibri" panose="020F0502020204030204" pitchFamily="34" charset="0"/>
              </a:rPr>
              <a:t> particulières de réutilisation pour les bénéficiaires des licences </a:t>
            </a:r>
            <a:r>
              <a:rPr lang="fr-FR" sz="1400" dirty="0" err="1">
                <a:solidFill>
                  <a:schemeClr val="bg1"/>
                </a:solidFill>
                <a:latin typeface="Calibri" panose="020F0502020204030204" pitchFamily="34" charset="0"/>
                <a:cs typeface="Calibri" panose="020F0502020204030204" pitchFamily="34" charset="0"/>
              </a:rPr>
              <a:t>nationales</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$c</a:t>
            </a:r>
            <a:r>
              <a:rPr lang="fr-FR" sz="1400" dirty="0">
                <a:solidFill>
                  <a:schemeClr val="bg1"/>
                </a:solidFill>
                <a:latin typeface="Calibri" panose="020F0502020204030204" pitchFamily="34" charset="0"/>
                <a:cs typeface="Calibri" panose="020F0502020204030204" pitchFamily="34" charset="0"/>
              </a:rPr>
              <a:t>[Lien vers le contrat disponible sur le site Licencesnationales.fr</a:t>
            </a:r>
            <a:r>
              <a:rPr lang="fr-FR" sz="1400" dirty="0" smtClean="0">
                <a:solidFill>
                  <a:schemeClr val="bg1"/>
                </a:solidFill>
                <a:latin typeface="Calibri" panose="020F0502020204030204" pitchFamily="34" charset="0"/>
                <a:cs typeface="Calibri" panose="020F0502020204030204" pitchFamily="34" charset="0"/>
              </a:rPr>
              <a:t>]</a:t>
            </a:r>
          </a:p>
          <a:p>
            <a:pPr marL="0" indent="0">
              <a:spcBef>
                <a:spcPct val="20000"/>
              </a:spcBef>
              <a:buClrTx/>
              <a:buSzTx/>
              <a:buNone/>
              <a:defRPr/>
            </a:pPr>
            <a:endParaRPr lang="fr-FR" sz="1400" dirty="0" smtClean="0">
              <a:solidFill>
                <a:schemeClr val="bg1"/>
              </a:solidFill>
              <a:latin typeface="Calibri" panose="020F0502020204030204" pitchFamily="34" charset="0"/>
              <a:cs typeface="Calibri" panose="020F0502020204030204" pitchFamily="34" charset="0"/>
            </a:endParaRPr>
          </a:p>
          <a:p>
            <a:pPr marL="0" indent="0">
              <a:spcBef>
                <a:spcPct val="20000"/>
              </a:spcBef>
              <a:buClrTx/>
              <a:buSzTx/>
              <a:buNone/>
              <a:defRPr/>
            </a:pPr>
            <a:r>
              <a:rPr lang="fr-FR" sz="1400" b="1" dirty="0" smtClean="0">
                <a:solidFill>
                  <a:schemeClr val="bg1"/>
                </a:solidFill>
                <a:latin typeface="Calibri" panose="020F0502020204030204" pitchFamily="34" charset="0"/>
                <a:cs typeface="Calibri" panose="020F0502020204030204" pitchFamily="34" charset="0"/>
              </a:rPr>
              <a:t>- sur les </a:t>
            </a:r>
            <a:r>
              <a:rPr lang="fr-FR" sz="1600" b="1" dirty="0" smtClean="0">
                <a:solidFill>
                  <a:srgbClr val="7030A0"/>
                </a:solidFill>
                <a:latin typeface="Calibri" panose="020F0502020204030204" pitchFamily="34" charset="0"/>
                <a:cs typeface="Calibri" panose="020F0502020204030204" pitchFamily="34" charset="0"/>
              </a:rPr>
              <a:t>exceptions à des conditions restrictives </a:t>
            </a:r>
            <a:r>
              <a:rPr lang="fr-FR" sz="1400" b="1" dirty="0" smtClean="0">
                <a:solidFill>
                  <a:schemeClr val="bg1"/>
                </a:solidFill>
                <a:latin typeface="Calibri" panose="020F0502020204030204" pitchFamily="34" charset="0"/>
                <a:cs typeface="Calibri" panose="020F0502020204030204" pitchFamily="34" charset="0"/>
              </a:rPr>
              <a:t>: catégorie des utilisateurs pour lesquels les restrictions ne s’appliquent pas : </a:t>
            </a:r>
            <a:r>
              <a:rPr lang="fr-FR" sz="1400" b="1" dirty="0" smtClean="0">
                <a:solidFill>
                  <a:srgbClr val="7030A0"/>
                </a:solidFill>
                <a:latin typeface="Calibri" panose="020F0502020204030204" pitchFamily="34" charset="0"/>
                <a:cs typeface="Calibri" panose="020F0502020204030204" pitchFamily="34" charset="0"/>
              </a:rPr>
              <a:t>sous-zone $d (succède au $a)</a:t>
            </a:r>
            <a:endParaRPr lang="fr-FR" sz="1400" b="1" dirty="0">
              <a:solidFill>
                <a:srgbClr val="7030A0"/>
              </a:solidFill>
              <a:latin typeface="Calibri" panose="020F0502020204030204" pitchFamily="34" charset="0"/>
              <a:cs typeface="Calibri" panose="020F0502020204030204" pitchFamily="34" charset="0"/>
            </a:endParaRPr>
          </a:p>
          <a:p>
            <a:pPr marL="0" indent="0">
              <a:spcBef>
                <a:spcPct val="20000"/>
              </a:spcBef>
              <a:buClrTx/>
              <a:buSzTx/>
              <a:buNone/>
              <a:defRPr/>
            </a:pP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    371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1# $</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Reproduction</a:t>
            </a:r>
            <a:r>
              <a:rPr lang="fr-FR" sz="1400" dirty="0">
                <a:solidFill>
                  <a:schemeClr val="bg1"/>
                </a:solidFill>
                <a:latin typeface="Calibri" panose="020F0502020204030204" pitchFamily="34" charset="0"/>
                <a:cs typeface="Calibri" panose="020F0502020204030204" pitchFamily="34" charset="0"/>
              </a:rPr>
              <a:t> </a:t>
            </a:r>
            <a:r>
              <a:rPr lang="fr-FR" sz="1400" dirty="0" err="1">
                <a:solidFill>
                  <a:schemeClr val="bg1"/>
                </a:solidFill>
                <a:latin typeface="Calibri" panose="020F0502020204030204" pitchFamily="34" charset="0"/>
                <a:cs typeface="Calibri" panose="020F0502020204030204" pitchFamily="34" charset="0"/>
              </a:rPr>
              <a:t>interdite</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$d</a:t>
            </a:r>
            <a:r>
              <a:rPr lang="fr-FR" sz="1400" dirty="0" err="1">
                <a:solidFill>
                  <a:schemeClr val="bg1"/>
                </a:solidFill>
                <a:latin typeface="Calibri" panose="020F0502020204030204" pitchFamily="34" charset="0"/>
                <a:cs typeface="Calibri" panose="020F0502020204030204" pitchFamily="34" charset="0"/>
              </a:rPr>
              <a:t>autorisée</a:t>
            </a:r>
            <a:r>
              <a:rPr lang="fr-FR" sz="1400" dirty="0">
                <a:solidFill>
                  <a:schemeClr val="bg1"/>
                </a:solidFill>
                <a:latin typeface="Calibri" panose="020F0502020204030204" pitchFamily="34" charset="0"/>
                <a:cs typeface="Calibri" panose="020F0502020204030204" pitchFamily="34" charset="0"/>
              </a:rPr>
              <a:t> seulement aux membres </a:t>
            </a:r>
            <a:r>
              <a:rPr lang="fr-FR" sz="1400" dirty="0" smtClean="0">
                <a:solidFill>
                  <a:schemeClr val="bg1"/>
                </a:solidFill>
                <a:latin typeface="Calibri" panose="020F0502020204030204" pitchFamily="34" charset="0"/>
                <a:cs typeface="Calibri" panose="020F0502020204030204" pitchFamily="34" charset="0"/>
              </a:rPr>
              <a:t>des établissements d’enseignement supérieur et de recherche</a:t>
            </a:r>
            <a:endParaRPr lang="fr-FR" sz="1400" dirty="0">
              <a:solidFill>
                <a:schemeClr val="bg1"/>
              </a:solidFill>
              <a:latin typeface="Calibri" panose="020F0502020204030204" pitchFamily="34" charset="0"/>
              <a:cs typeface="Calibri" panose="020F0502020204030204" pitchFamily="34" charset="0"/>
            </a:endParaRPr>
          </a:p>
          <a:p>
            <a:pPr marL="0" lvl="0" indent="0">
              <a:spcBef>
                <a:spcPct val="20000"/>
              </a:spcBef>
              <a:buClrTx/>
              <a:buSzTx/>
              <a:buNone/>
              <a:defRPr/>
            </a:pPr>
            <a:endParaRPr lang="fr-FR" sz="1400" b="1" kern="1200" dirty="0" smtClean="0">
              <a:solidFill>
                <a:schemeClr val="bg1"/>
              </a:solidFill>
              <a:latin typeface="Calibri" panose="020F0502020204030204" pitchFamily="34" charset="0"/>
              <a:cs typeface="Calibri" panose="020F0502020204030204" pitchFamily="34" charset="0"/>
            </a:endParaRPr>
          </a:p>
          <a:p>
            <a:pPr marL="0" lvl="0" indent="0">
              <a:spcBef>
                <a:spcPct val="20000"/>
              </a:spcBef>
              <a:buClrTx/>
              <a:buSzTx/>
              <a:buNone/>
              <a:defRPr/>
            </a:pPr>
            <a:endParaRPr lang="fr-FR" sz="1400" b="1" kern="1200" dirty="0" smtClean="0">
              <a:solidFill>
                <a:schemeClr val="bg1"/>
              </a:solidFill>
              <a:latin typeface="Calibri" panose="020F0502020204030204" pitchFamily="34" charset="0"/>
              <a:cs typeface="Calibri" panose="020F0502020204030204" pitchFamily="34" charset="0"/>
            </a:endParaRPr>
          </a:p>
        </p:txBody>
      </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8479;p65"/>
          <p:cNvGrpSpPr/>
          <p:nvPr/>
        </p:nvGrpSpPr>
        <p:grpSpPr>
          <a:xfrm>
            <a:off x="8200503" y="98358"/>
            <a:ext cx="511858" cy="769427"/>
            <a:chOff x="5577804" y="2128222"/>
            <a:chExt cx="511858" cy="769427"/>
          </a:xfrm>
        </p:grpSpPr>
        <p:sp>
          <p:nvSpPr>
            <p:cNvPr id="39" name="Google Shape;8480;p65"/>
            <p:cNvSpPr/>
            <p:nvPr/>
          </p:nvSpPr>
          <p:spPr>
            <a:xfrm>
              <a:off x="5577804" y="2412155"/>
              <a:ext cx="511858" cy="485493"/>
            </a:xfrm>
            <a:custGeom>
              <a:avLst/>
              <a:gdLst/>
              <a:ahLst/>
              <a:cxnLst/>
              <a:rect l="l" t="t" r="r" b="b"/>
              <a:pathLst>
                <a:path w="29199" h="27695" extrusionOk="0">
                  <a:moveTo>
                    <a:pt x="14638" y="1"/>
                  </a:moveTo>
                  <a:cubicBezTo>
                    <a:pt x="14124" y="1"/>
                    <a:pt x="13606" y="30"/>
                    <a:pt x="13083" y="88"/>
                  </a:cubicBezTo>
                  <a:cubicBezTo>
                    <a:pt x="5464" y="915"/>
                    <a:pt x="1" y="7757"/>
                    <a:pt x="828" y="15351"/>
                  </a:cubicBezTo>
                  <a:cubicBezTo>
                    <a:pt x="1598" y="22447"/>
                    <a:pt x="7606" y="27694"/>
                    <a:pt x="14561" y="27694"/>
                  </a:cubicBezTo>
                  <a:cubicBezTo>
                    <a:pt x="15075" y="27694"/>
                    <a:pt x="15594" y="27666"/>
                    <a:pt x="16116" y="27607"/>
                  </a:cubicBezTo>
                  <a:cubicBezTo>
                    <a:pt x="23710" y="26780"/>
                    <a:pt x="29199" y="19938"/>
                    <a:pt x="28372" y="12319"/>
                  </a:cubicBezTo>
                  <a:cubicBezTo>
                    <a:pt x="27578" y="5247"/>
                    <a:pt x="21590" y="1"/>
                    <a:pt x="14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481;p65"/>
            <p:cNvSpPr/>
            <p:nvPr/>
          </p:nvSpPr>
          <p:spPr>
            <a:xfrm>
              <a:off x="5755313" y="2585474"/>
              <a:ext cx="23736" cy="40003"/>
            </a:xfrm>
            <a:custGeom>
              <a:avLst/>
              <a:gdLst/>
              <a:ahLst/>
              <a:cxnLst/>
              <a:rect l="l" t="t" r="r" b="b"/>
              <a:pathLst>
                <a:path w="1354" h="2282" extrusionOk="0">
                  <a:moveTo>
                    <a:pt x="677" y="1"/>
                  </a:moveTo>
                  <a:cubicBezTo>
                    <a:pt x="301" y="1"/>
                    <a:pt x="0" y="502"/>
                    <a:pt x="0" y="1129"/>
                  </a:cubicBezTo>
                  <a:cubicBezTo>
                    <a:pt x="0" y="1755"/>
                    <a:pt x="301" y="2281"/>
                    <a:pt x="677" y="2281"/>
                  </a:cubicBezTo>
                  <a:cubicBezTo>
                    <a:pt x="1053" y="2281"/>
                    <a:pt x="1353" y="1755"/>
                    <a:pt x="1353" y="1129"/>
                  </a:cubicBezTo>
                  <a:cubicBezTo>
                    <a:pt x="1353" y="502"/>
                    <a:pt x="1053" y="1"/>
                    <a:pt x="67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482;p65"/>
            <p:cNvSpPr/>
            <p:nvPr/>
          </p:nvSpPr>
          <p:spPr>
            <a:xfrm>
              <a:off x="5926213" y="2569224"/>
              <a:ext cx="23297" cy="39565"/>
            </a:xfrm>
            <a:custGeom>
              <a:avLst/>
              <a:gdLst/>
              <a:ahLst/>
              <a:cxnLst/>
              <a:rect l="l" t="t" r="r" b="b"/>
              <a:pathLst>
                <a:path w="1329" h="2257" extrusionOk="0">
                  <a:moveTo>
                    <a:pt x="677" y="0"/>
                  </a:moveTo>
                  <a:cubicBezTo>
                    <a:pt x="301" y="0"/>
                    <a:pt x="0" y="502"/>
                    <a:pt x="0" y="1128"/>
                  </a:cubicBezTo>
                  <a:cubicBezTo>
                    <a:pt x="0" y="1755"/>
                    <a:pt x="301" y="2256"/>
                    <a:pt x="677" y="2256"/>
                  </a:cubicBezTo>
                  <a:cubicBezTo>
                    <a:pt x="1028" y="2256"/>
                    <a:pt x="1329" y="1755"/>
                    <a:pt x="1329" y="1128"/>
                  </a:cubicBezTo>
                  <a:cubicBezTo>
                    <a:pt x="1329" y="502"/>
                    <a:pt x="102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483;p65"/>
            <p:cNvSpPr/>
            <p:nvPr/>
          </p:nvSpPr>
          <p:spPr>
            <a:xfrm>
              <a:off x="5724548" y="2690917"/>
              <a:ext cx="24191" cy="24191"/>
            </a:xfrm>
            <a:custGeom>
              <a:avLst/>
              <a:gdLst/>
              <a:ahLst/>
              <a:cxnLst/>
              <a:rect l="l" t="t" r="r" b="b"/>
              <a:pathLst>
                <a:path w="1380" h="1380" extrusionOk="0">
                  <a:moveTo>
                    <a:pt x="702" y="1"/>
                  </a:moveTo>
                  <a:cubicBezTo>
                    <a:pt x="326" y="1"/>
                    <a:pt x="1" y="302"/>
                    <a:pt x="1" y="703"/>
                  </a:cubicBezTo>
                  <a:cubicBezTo>
                    <a:pt x="1" y="1078"/>
                    <a:pt x="326" y="1379"/>
                    <a:pt x="702" y="1379"/>
                  </a:cubicBezTo>
                  <a:cubicBezTo>
                    <a:pt x="1078" y="1379"/>
                    <a:pt x="1379" y="1078"/>
                    <a:pt x="1379" y="703"/>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484;p65"/>
            <p:cNvSpPr/>
            <p:nvPr/>
          </p:nvSpPr>
          <p:spPr>
            <a:xfrm>
              <a:off x="5754857" y="2707185"/>
              <a:ext cx="24630" cy="24174"/>
            </a:xfrm>
            <a:custGeom>
              <a:avLst/>
              <a:gdLst/>
              <a:ahLst/>
              <a:cxnLst/>
              <a:rect l="l" t="t" r="r" b="b"/>
              <a:pathLst>
                <a:path w="1405" h="1379" extrusionOk="0">
                  <a:moveTo>
                    <a:pt x="703" y="0"/>
                  </a:moveTo>
                  <a:cubicBezTo>
                    <a:pt x="327" y="0"/>
                    <a:pt x="1" y="301"/>
                    <a:pt x="1" y="677"/>
                  </a:cubicBezTo>
                  <a:cubicBezTo>
                    <a:pt x="1" y="1053"/>
                    <a:pt x="327" y="1379"/>
                    <a:pt x="703" y="1379"/>
                  </a:cubicBezTo>
                  <a:cubicBezTo>
                    <a:pt x="1079" y="1379"/>
                    <a:pt x="1404" y="1053"/>
                    <a:pt x="1404" y="677"/>
                  </a:cubicBezTo>
                  <a:cubicBezTo>
                    <a:pt x="1404" y="301"/>
                    <a:pt x="1079" y="0"/>
                    <a:pt x="703"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485;p65"/>
            <p:cNvSpPr/>
            <p:nvPr/>
          </p:nvSpPr>
          <p:spPr>
            <a:xfrm>
              <a:off x="5783869" y="2721682"/>
              <a:ext cx="24174" cy="24612"/>
            </a:xfrm>
            <a:custGeom>
              <a:avLst/>
              <a:gdLst/>
              <a:ahLst/>
              <a:cxnLst/>
              <a:rect l="l" t="t" r="r" b="b"/>
              <a:pathLst>
                <a:path w="1379" h="1404" extrusionOk="0">
                  <a:moveTo>
                    <a:pt x="702" y="0"/>
                  </a:moveTo>
                  <a:cubicBezTo>
                    <a:pt x="301" y="0"/>
                    <a:pt x="0" y="326"/>
                    <a:pt x="0" y="702"/>
                  </a:cubicBezTo>
                  <a:cubicBezTo>
                    <a:pt x="0" y="1078"/>
                    <a:pt x="301" y="1404"/>
                    <a:pt x="702" y="1404"/>
                  </a:cubicBezTo>
                  <a:cubicBezTo>
                    <a:pt x="1078" y="1404"/>
                    <a:pt x="1379" y="1078"/>
                    <a:pt x="1379" y="702"/>
                  </a:cubicBezTo>
                  <a:cubicBezTo>
                    <a:pt x="1379"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486;p65"/>
            <p:cNvSpPr/>
            <p:nvPr/>
          </p:nvSpPr>
          <p:spPr>
            <a:xfrm>
              <a:off x="5817685" y="2733971"/>
              <a:ext cx="24191" cy="24191"/>
            </a:xfrm>
            <a:custGeom>
              <a:avLst/>
              <a:gdLst/>
              <a:ahLst/>
              <a:cxnLst/>
              <a:rect l="l" t="t" r="r" b="b"/>
              <a:pathLst>
                <a:path w="1380" h="1380" extrusionOk="0">
                  <a:moveTo>
                    <a:pt x="678" y="1"/>
                  </a:moveTo>
                  <a:cubicBezTo>
                    <a:pt x="302" y="1"/>
                    <a:pt x="1" y="302"/>
                    <a:pt x="1" y="703"/>
                  </a:cubicBezTo>
                  <a:cubicBezTo>
                    <a:pt x="1" y="1079"/>
                    <a:pt x="302" y="1379"/>
                    <a:pt x="678" y="1379"/>
                  </a:cubicBezTo>
                  <a:cubicBezTo>
                    <a:pt x="1079" y="1379"/>
                    <a:pt x="1379" y="1079"/>
                    <a:pt x="1379" y="703"/>
                  </a:cubicBezTo>
                  <a:cubicBezTo>
                    <a:pt x="1379" y="302"/>
                    <a:pt x="1079" y="1"/>
                    <a:pt x="678"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487;p65"/>
            <p:cNvSpPr/>
            <p:nvPr/>
          </p:nvSpPr>
          <p:spPr>
            <a:xfrm>
              <a:off x="5854603" y="2736180"/>
              <a:ext cx="24174" cy="24174"/>
            </a:xfrm>
            <a:custGeom>
              <a:avLst/>
              <a:gdLst/>
              <a:ahLst/>
              <a:cxnLst/>
              <a:rect l="l" t="t" r="r" b="b"/>
              <a:pathLst>
                <a:path w="1379" h="1379" extrusionOk="0">
                  <a:moveTo>
                    <a:pt x="677" y="0"/>
                  </a:moveTo>
                  <a:cubicBezTo>
                    <a:pt x="301" y="0"/>
                    <a:pt x="0" y="301"/>
                    <a:pt x="0" y="702"/>
                  </a:cubicBezTo>
                  <a:cubicBezTo>
                    <a:pt x="0" y="1078"/>
                    <a:pt x="301" y="1379"/>
                    <a:pt x="677" y="1379"/>
                  </a:cubicBezTo>
                  <a:cubicBezTo>
                    <a:pt x="1078" y="1379"/>
                    <a:pt x="1379" y="1078"/>
                    <a:pt x="1379" y="702"/>
                  </a:cubicBezTo>
                  <a:cubicBezTo>
                    <a:pt x="1379" y="301"/>
                    <a:pt x="107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488;p65"/>
            <p:cNvSpPr/>
            <p:nvPr/>
          </p:nvSpPr>
          <p:spPr>
            <a:xfrm>
              <a:off x="5887980" y="2729150"/>
              <a:ext cx="24191" cy="24612"/>
            </a:xfrm>
            <a:custGeom>
              <a:avLst/>
              <a:gdLst/>
              <a:ahLst/>
              <a:cxnLst/>
              <a:rect l="l" t="t" r="r" b="b"/>
              <a:pathLst>
                <a:path w="1380" h="1404" extrusionOk="0">
                  <a:moveTo>
                    <a:pt x="678" y="0"/>
                  </a:moveTo>
                  <a:cubicBezTo>
                    <a:pt x="302" y="0"/>
                    <a:pt x="1" y="326"/>
                    <a:pt x="1" y="702"/>
                  </a:cubicBezTo>
                  <a:cubicBezTo>
                    <a:pt x="1" y="1078"/>
                    <a:pt x="302" y="1404"/>
                    <a:pt x="678" y="1404"/>
                  </a:cubicBezTo>
                  <a:cubicBezTo>
                    <a:pt x="1054" y="1404"/>
                    <a:pt x="1379" y="1078"/>
                    <a:pt x="1379" y="702"/>
                  </a:cubicBezTo>
                  <a:cubicBezTo>
                    <a:pt x="1379" y="326"/>
                    <a:pt x="1054" y="0"/>
                    <a:pt x="678"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489;p65"/>
            <p:cNvSpPr/>
            <p:nvPr/>
          </p:nvSpPr>
          <p:spPr>
            <a:xfrm>
              <a:off x="5920936" y="2712006"/>
              <a:ext cx="24191" cy="24191"/>
            </a:xfrm>
            <a:custGeom>
              <a:avLst/>
              <a:gdLst/>
              <a:ahLst/>
              <a:cxnLst/>
              <a:rect l="l" t="t" r="r" b="b"/>
              <a:pathLst>
                <a:path w="1380" h="1380" extrusionOk="0">
                  <a:moveTo>
                    <a:pt x="702" y="1"/>
                  </a:moveTo>
                  <a:cubicBezTo>
                    <a:pt x="326" y="1"/>
                    <a:pt x="1" y="302"/>
                    <a:pt x="1" y="677"/>
                  </a:cubicBezTo>
                  <a:cubicBezTo>
                    <a:pt x="1" y="1078"/>
                    <a:pt x="326" y="1379"/>
                    <a:pt x="702" y="1379"/>
                  </a:cubicBezTo>
                  <a:cubicBezTo>
                    <a:pt x="1078" y="1379"/>
                    <a:pt x="1379" y="1078"/>
                    <a:pt x="1379" y="677"/>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490;p65"/>
            <p:cNvSpPr/>
            <p:nvPr/>
          </p:nvSpPr>
          <p:spPr>
            <a:xfrm>
              <a:off x="5945110" y="2687411"/>
              <a:ext cx="24612" cy="24612"/>
            </a:xfrm>
            <a:custGeom>
              <a:avLst/>
              <a:gdLst/>
              <a:ahLst/>
              <a:cxnLst/>
              <a:rect l="l" t="t" r="r" b="b"/>
              <a:pathLst>
                <a:path w="1404" h="1404" extrusionOk="0">
                  <a:moveTo>
                    <a:pt x="702" y="0"/>
                  </a:moveTo>
                  <a:cubicBezTo>
                    <a:pt x="326" y="0"/>
                    <a:pt x="0" y="326"/>
                    <a:pt x="0" y="702"/>
                  </a:cubicBezTo>
                  <a:cubicBezTo>
                    <a:pt x="0" y="1078"/>
                    <a:pt x="326" y="1404"/>
                    <a:pt x="702" y="1404"/>
                  </a:cubicBezTo>
                  <a:cubicBezTo>
                    <a:pt x="1078" y="1404"/>
                    <a:pt x="1404" y="1078"/>
                    <a:pt x="1404" y="702"/>
                  </a:cubicBezTo>
                  <a:cubicBezTo>
                    <a:pt x="1404"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491;p65"/>
            <p:cNvSpPr/>
            <p:nvPr/>
          </p:nvSpPr>
          <p:spPr>
            <a:xfrm>
              <a:off x="5669626" y="2631175"/>
              <a:ext cx="60216" cy="59760"/>
            </a:xfrm>
            <a:custGeom>
              <a:avLst/>
              <a:gdLst/>
              <a:ahLst/>
              <a:cxnLst/>
              <a:rect l="l" t="t" r="r" b="b"/>
              <a:pathLst>
                <a:path w="3435" h="3409" extrusionOk="0">
                  <a:moveTo>
                    <a:pt x="1705" y="0"/>
                  </a:moveTo>
                  <a:cubicBezTo>
                    <a:pt x="778" y="0"/>
                    <a:pt x="1" y="752"/>
                    <a:pt x="1" y="1704"/>
                  </a:cubicBezTo>
                  <a:cubicBezTo>
                    <a:pt x="1" y="2657"/>
                    <a:pt x="778" y="3409"/>
                    <a:pt x="1705" y="3409"/>
                  </a:cubicBezTo>
                  <a:cubicBezTo>
                    <a:pt x="2657" y="3409"/>
                    <a:pt x="3434" y="2657"/>
                    <a:pt x="3434" y="1704"/>
                  </a:cubicBezTo>
                  <a:cubicBezTo>
                    <a:pt x="3434" y="752"/>
                    <a:pt x="2657"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492;p65"/>
            <p:cNvSpPr/>
            <p:nvPr/>
          </p:nvSpPr>
          <p:spPr>
            <a:xfrm>
              <a:off x="5955208" y="2620622"/>
              <a:ext cx="60216" cy="59777"/>
            </a:xfrm>
            <a:custGeom>
              <a:avLst/>
              <a:gdLst/>
              <a:ahLst/>
              <a:cxnLst/>
              <a:rect l="l" t="t" r="r" b="b"/>
              <a:pathLst>
                <a:path w="3435" h="3410" extrusionOk="0">
                  <a:moveTo>
                    <a:pt x="1730" y="1"/>
                  </a:moveTo>
                  <a:cubicBezTo>
                    <a:pt x="778" y="1"/>
                    <a:pt x="1" y="753"/>
                    <a:pt x="1" y="1705"/>
                  </a:cubicBezTo>
                  <a:cubicBezTo>
                    <a:pt x="1" y="2657"/>
                    <a:pt x="778" y="3409"/>
                    <a:pt x="1730" y="3409"/>
                  </a:cubicBezTo>
                  <a:cubicBezTo>
                    <a:pt x="2657" y="3409"/>
                    <a:pt x="3434" y="2657"/>
                    <a:pt x="3434" y="1705"/>
                  </a:cubicBezTo>
                  <a:cubicBezTo>
                    <a:pt x="3434" y="753"/>
                    <a:pt x="2657"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493;p65"/>
            <p:cNvSpPr/>
            <p:nvPr/>
          </p:nvSpPr>
          <p:spPr>
            <a:xfrm>
              <a:off x="5849326" y="2608772"/>
              <a:ext cx="194653" cy="72066"/>
            </a:xfrm>
            <a:custGeom>
              <a:avLst/>
              <a:gdLst/>
              <a:ahLst/>
              <a:cxnLst/>
              <a:rect l="l" t="t" r="r" b="b"/>
              <a:pathLst>
                <a:path w="11104" h="4111" extrusionOk="0">
                  <a:moveTo>
                    <a:pt x="1780" y="0"/>
                  </a:moveTo>
                  <a:cubicBezTo>
                    <a:pt x="1780" y="0"/>
                    <a:pt x="0" y="1855"/>
                    <a:pt x="1780" y="4110"/>
                  </a:cubicBezTo>
                  <a:lnTo>
                    <a:pt x="11103" y="1353"/>
                  </a:lnTo>
                  <a:lnTo>
                    <a:pt x="17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494;p65"/>
            <p:cNvSpPr/>
            <p:nvPr/>
          </p:nvSpPr>
          <p:spPr>
            <a:xfrm>
              <a:off x="5767163" y="2365262"/>
              <a:ext cx="138855" cy="68665"/>
            </a:xfrm>
            <a:custGeom>
              <a:avLst/>
              <a:gdLst/>
              <a:ahLst/>
              <a:cxnLst/>
              <a:rect l="l" t="t" r="r" b="b"/>
              <a:pathLst>
                <a:path w="7921" h="3917" extrusionOk="0">
                  <a:moveTo>
                    <a:pt x="3528" y="1"/>
                  </a:moveTo>
                  <a:cubicBezTo>
                    <a:pt x="1181" y="1"/>
                    <a:pt x="1" y="858"/>
                    <a:pt x="1" y="858"/>
                  </a:cubicBezTo>
                  <a:lnTo>
                    <a:pt x="301" y="3716"/>
                  </a:lnTo>
                  <a:lnTo>
                    <a:pt x="7570" y="3916"/>
                  </a:lnTo>
                  <a:lnTo>
                    <a:pt x="7921" y="858"/>
                  </a:lnTo>
                  <a:cubicBezTo>
                    <a:pt x="6166" y="215"/>
                    <a:pt x="4701" y="1"/>
                    <a:pt x="35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495;p65"/>
            <p:cNvSpPr/>
            <p:nvPr/>
          </p:nvSpPr>
          <p:spPr>
            <a:xfrm>
              <a:off x="5758819" y="2128222"/>
              <a:ext cx="122605" cy="254728"/>
            </a:xfrm>
            <a:custGeom>
              <a:avLst/>
              <a:gdLst/>
              <a:ahLst/>
              <a:cxnLst/>
              <a:rect l="l" t="t" r="r" b="b"/>
              <a:pathLst>
                <a:path w="6994" h="14531" extrusionOk="0">
                  <a:moveTo>
                    <a:pt x="1529" y="8415"/>
                  </a:moveTo>
                  <a:cubicBezTo>
                    <a:pt x="1705" y="8415"/>
                    <a:pt x="1880" y="8466"/>
                    <a:pt x="2056" y="8566"/>
                  </a:cubicBezTo>
                  <a:cubicBezTo>
                    <a:pt x="3309" y="9318"/>
                    <a:pt x="3960" y="12300"/>
                    <a:pt x="4186" y="13528"/>
                  </a:cubicBezTo>
                  <a:cubicBezTo>
                    <a:pt x="2858" y="12375"/>
                    <a:pt x="502" y="10045"/>
                    <a:pt x="677" y="8942"/>
                  </a:cubicBezTo>
                  <a:cubicBezTo>
                    <a:pt x="727" y="8741"/>
                    <a:pt x="878" y="8591"/>
                    <a:pt x="1153" y="8491"/>
                  </a:cubicBezTo>
                  <a:cubicBezTo>
                    <a:pt x="1279" y="8440"/>
                    <a:pt x="1404" y="8415"/>
                    <a:pt x="1529" y="8415"/>
                  </a:cubicBezTo>
                  <a:close/>
                  <a:moveTo>
                    <a:pt x="5389" y="8992"/>
                  </a:moveTo>
                  <a:cubicBezTo>
                    <a:pt x="5464" y="8992"/>
                    <a:pt x="5564" y="9017"/>
                    <a:pt x="5715" y="9092"/>
                  </a:cubicBezTo>
                  <a:cubicBezTo>
                    <a:pt x="6066" y="9293"/>
                    <a:pt x="6241" y="9593"/>
                    <a:pt x="6316" y="9944"/>
                  </a:cubicBezTo>
                  <a:cubicBezTo>
                    <a:pt x="6492" y="11122"/>
                    <a:pt x="5339" y="12801"/>
                    <a:pt x="4762" y="13528"/>
                  </a:cubicBezTo>
                  <a:cubicBezTo>
                    <a:pt x="4612" y="11824"/>
                    <a:pt x="4612" y="9418"/>
                    <a:pt x="5214" y="9042"/>
                  </a:cubicBezTo>
                  <a:cubicBezTo>
                    <a:pt x="5239" y="9017"/>
                    <a:pt x="5289" y="8992"/>
                    <a:pt x="5389" y="8992"/>
                  </a:cubicBezTo>
                  <a:close/>
                  <a:moveTo>
                    <a:pt x="3130" y="1"/>
                  </a:moveTo>
                  <a:cubicBezTo>
                    <a:pt x="3002" y="1"/>
                    <a:pt x="2883" y="82"/>
                    <a:pt x="2908" y="245"/>
                  </a:cubicBezTo>
                  <a:cubicBezTo>
                    <a:pt x="3234" y="3754"/>
                    <a:pt x="3559" y="7263"/>
                    <a:pt x="3910" y="10771"/>
                  </a:cubicBezTo>
                  <a:cubicBezTo>
                    <a:pt x="3534" y="9694"/>
                    <a:pt x="2983" y="8641"/>
                    <a:pt x="2281" y="8215"/>
                  </a:cubicBezTo>
                  <a:cubicBezTo>
                    <a:pt x="2034" y="8076"/>
                    <a:pt x="1778" y="8004"/>
                    <a:pt x="1512" y="8004"/>
                  </a:cubicBezTo>
                  <a:cubicBezTo>
                    <a:pt x="1346" y="8004"/>
                    <a:pt x="1176" y="8032"/>
                    <a:pt x="1003" y="8090"/>
                  </a:cubicBezTo>
                  <a:cubicBezTo>
                    <a:pt x="502" y="8290"/>
                    <a:pt x="326" y="8641"/>
                    <a:pt x="301" y="8892"/>
                  </a:cubicBezTo>
                  <a:cubicBezTo>
                    <a:pt x="1" y="10546"/>
                    <a:pt x="3910" y="13829"/>
                    <a:pt x="4361" y="14205"/>
                  </a:cubicBezTo>
                  <a:lnTo>
                    <a:pt x="4437" y="14280"/>
                  </a:lnTo>
                  <a:lnTo>
                    <a:pt x="4487" y="14531"/>
                  </a:lnTo>
                  <a:lnTo>
                    <a:pt x="4587" y="14405"/>
                  </a:lnTo>
                  <a:lnTo>
                    <a:pt x="4762" y="14531"/>
                  </a:lnTo>
                  <a:lnTo>
                    <a:pt x="4712" y="14255"/>
                  </a:lnTo>
                  <a:lnTo>
                    <a:pt x="4787" y="14180"/>
                  </a:lnTo>
                  <a:cubicBezTo>
                    <a:pt x="4863" y="14080"/>
                    <a:pt x="6993" y="11598"/>
                    <a:pt x="6717" y="9894"/>
                  </a:cubicBezTo>
                  <a:cubicBezTo>
                    <a:pt x="6617" y="9393"/>
                    <a:pt x="6366" y="9017"/>
                    <a:pt x="5915" y="8741"/>
                  </a:cubicBezTo>
                  <a:cubicBezTo>
                    <a:pt x="5717" y="8625"/>
                    <a:pt x="5546" y="8584"/>
                    <a:pt x="5402" y="8584"/>
                  </a:cubicBezTo>
                  <a:cubicBezTo>
                    <a:pt x="5236" y="8584"/>
                    <a:pt x="5107" y="8638"/>
                    <a:pt x="5013" y="8691"/>
                  </a:cubicBezTo>
                  <a:cubicBezTo>
                    <a:pt x="4637" y="8942"/>
                    <a:pt x="4462" y="9543"/>
                    <a:pt x="4361" y="10270"/>
                  </a:cubicBezTo>
                  <a:cubicBezTo>
                    <a:pt x="4036" y="6937"/>
                    <a:pt x="3710" y="3578"/>
                    <a:pt x="3409" y="245"/>
                  </a:cubicBezTo>
                  <a:cubicBezTo>
                    <a:pt x="3397" y="82"/>
                    <a:pt x="3259" y="1"/>
                    <a:pt x="31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6510;p57"/>
          <p:cNvGrpSpPr/>
          <p:nvPr/>
        </p:nvGrpSpPr>
        <p:grpSpPr>
          <a:xfrm>
            <a:off x="8121621" y="3239076"/>
            <a:ext cx="1033004" cy="1747775"/>
            <a:chOff x="6795550" y="2690625"/>
            <a:chExt cx="1397275" cy="2185850"/>
          </a:xfrm>
        </p:grpSpPr>
        <p:sp>
          <p:nvSpPr>
            <p:cNvPr id="56" name="Google Shape;6511;p57"/>
            <p:cNvSpPr/>
            <p:nvPr/>
          </p:nvSpPr>
          <p:spPr>
            <a:xfrm>
              <a:off x="6823100" y="3750375"/>
              <a:ext cx="1369725" cy="1126100"/>
            </a:xfrm>
            <a:custGeom>
              <a:avLst/>
              <a:gdLst/>
              <a:ahLst/>
              <a:cxnLst/>
              <a:rect l="l" t="t" r="r" b="b"/>
              <a:pathLst>
                <a:path w="54789" h="45044" extrusionOk="0">
                  <a:moveTo>
                    <a:pt x="14136" y="0"/>
                  </a:moveTo>
                  <a:cubicBezTo>
                    <a:pt x="14136" y="0"/>
                    <a:pt x="1" y="5965"/>
                    <a:pt x="1881" y="22632"/>
                  </a:cubicBezTo>
                  <a:cubicBezTo>
                    <a:pt x="2733" y="30201"/>
                    <a:pt x="6116" y="34838"/>
                    <a:pt x="10778" y="37645"/>
                  </a:cubicBezTo>
                  <a:cubicBezTo>
                    <a:pt x="7570" y="37895"/>
                    <a:pt x="7620" y="41229"/>
                    <a:pt x="7620" y="41229"/>
                  </a:cubicBezTo>
                  <a:cubicBezTo>
                    <a:pt x="7435" y="41207"/>
                    <a:pt x="7257" y="41197"/>
                    <a:pt x="7084" y="41197"/>
                  </a:cubicBezTo>
                  <a:cubicBezTo>
                    <a:pt x="4472" y="41197"/>
                    <a:pt x="3259" y="43535"/>
                    <a:pt x="3259" y="43535"/>
                  </a:cubicBezTo>
                  <a:cubicBezTo>
                    <a:pt x="4111" y="44337"/>
                    <a:pt x="6818" y="44687"/>
                    <a:pt x="10427" y="44813"/>
                  </a:cubicBezTo>
                  <a:cubicBezTo>
                    <a:pt x="11310" y="44839"/>
                    <a:pt x="12249" y="44850"/>
                    <a:pt x="13229" y="44850"/>
                  </a:cubicBezTo>
                  <a:cubicBezTo>
                    <a:pt x="20648" y="44850"/>
                    <a:pt x="30473" y="44189"/>
                    <a:pt x="36989" y="44189"/>
                  </a:cubicBezTo>
                  <a:cubicBezTo>
                    <a:pt x="39509" y="44189"/>
                    <a:pt x="41533" y="44288"/>
                    <a:pt x="42733" y="44562"/>
                  </a:cubicBezTo>
                  <a:cubicBezTo>
                    <a:pt x="44302" y="44912"/>
                    <a:pt x="45826" y="45044"/>
                    <a:pt x="47231" y="45044"/>
                  </a:cubicBezTo>
                  <a:cubicBezTo>
                    <a:pt x="51571" y="45044"/>
                    <a:pt x="54788" y="43785"/>
                    <a:pt x="54788" y="43785"/>
                  </a:cubicBezTo>
                  <a:cubicBezTo>
                    <a:pt x="53676" y="42035"/>
                    <a:pt x="50881" y="41797"/>
                    <a:pt x="49439" y="41797"/>
                  </a:cubicBezTo>
                  <a:cubicBezTo>
                    <a:pt x="48898" y="41797"/>
                    <a:pt x="48547" y="41830"/>
                    <a:pt x="48547" y="41830"/>
                  </a:cubicBezTo>
                  <a:cubicBezTo>
                    <a:pt x="47176" y="39010"/>
                    <a:pt x="44341" y="38580"/>
                    <a:pt x="42763" y="38580"/>
                  </a:cubicBezTo>
                  <a:cubicBezTo>
                    <a:pt x="42265" y="38580"/>
                    <a:pt x="41893" y="38623"/>
                    <a:pt x="41730" y="38647"/>
                  </a:cubicBezTo>
                  <a:cubicBezTo>
                    <a:pt x="47921" y="34487"/>
                    <a:pt x="50928" y="26918"/>
                    <a:pt x="50928" y="20828"/>
                  </a:cubicBezTo>
                  <a:cubicBezTo>
                    <a:pt x="50928" y="8397"/>
                    <a:pt x="44212" y="1103"/>
                    <a:pt x="44212" y="1103"/>
                  </a:cubicBezTo>
                  <a:lnTo>
                    <a:pt x="23710" y="351"/>
                  </a:lnTo>
                  <a:lnTo>
                    <a:pt x="141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512;p57"/>
            <p:cNvSpPr/>
            <p:nvPr/>
          </p:nvSpPr>
          <p:spPr>
            <a:xfrm>
              <a:off x="6823100" y="3750375"/>
              <a:ext cx="835875" cy="1120325"/>
            </a:xfrm>
            <a:custGeom>
              <a:avLst/>
              <a:gdLst/>
              <a:ahLst/>
              <a:cxnLst/>
              <a:rect l="l" t="t" r="r" b="b"/>
              <a:pathLst>
                <a:path w="33435" h="44813" extrusionOk="0">
                  <a:moveTo>
                    <a:pt x="14136" y="0"/>
                  </a:moveTo>
                  <a:cubicBezTo>
                    <a:pt x="14136" y="0"/>
                    <a:pt x="1" y="5965"/>
                    <a:pt x="1881" y="22632"/>
                  </a:cubicBezTo>
                  <a:cubicBezTo>
                    <a:pt x="2733" y="30201"/>
                    <a:pt x="6116" y="34838"/>
                    <a:pt x="10778" y="37645"/>
                  </a:cubicBezTo>
                  <a:cubicBezTo>
                    <a:pt x="7570" y="37895"/>
                    <a:pt x="7620" y="41229"/>
                    <a:pt x="7620" y="41229"/>
                  </a:cubicBezTo>
                  <a:cubicBezTo>
                    <a:pt x="7435" y="41207"/>
                    <a:pt x="7257" y="41197"/>
                    <a:pt x="7084" y="41197"/>
                  </a:cubicBezTo>
                  <a:cubicBezTo>
                    <a:pt x="4472" y="41197"/>
                    <a:pt x="3259" y="43535"/>
                    <a:pt x="3259" y="43535"/>
                  </a:cubicBezTo>
                  <a:cubicBezTo>
                    <a:pt x="4111" y="44337"/>
                    <a:pt x="6818" y="44687"/>
                    <a:pt x="10427" y="44813"/>
                  </a:cubicBezTo>
                  <a:cubicBezTo>
                    <a:pt x="10828" y="42056"/>
                    <a:pt x="13184" y="40702"/>
                    <a:pt x="13184" y="40702"/>
                  </a:cubicBezTo>
                  <a:cubicBezTo>
                    <a:pt x="12532" y="37194"/>
                    <a:pt x="16166" y="35364"/>
                    <a:pt x="16166" y="35364"/>
                  </a:cubicBezTo>
                  <a:cubicBezTo>
                    <a:pt x="9901" y="28873"/>
                    <a:pt x="13961" y="10828"/>
                    <a:pt x="13961" y="10828"/>
                  </a:cubicBezTo>
                  <a:lnTo>
                    <a:pt x="13961" y="10828"/>
                  </a:lnTo>
                  <a:cubicBezTo>
                    <a:pt x="16778" y="11677"/>
                    <a:pt x="19745" y="11969"/>
                    <a:pt x="22491" y="11969"/>
                  </a:cubicBezTo>
                  <a:cubicBezTo>
                    <a:pt x="28492" y="11969"/>
                    <a:pt x="33435" y="10577"/>
                    <a:pt x="33435" y="10577"/>
                  </a:cubicBezTo>
                  <a:lnTo>
                    <a:pt x="23710" y="351"/>
                  </a:lnTo>
                  <a:lnTo>
                    <a:pt x="14136"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513;p57"/>
            <p:cNvSpPr/>
            <p:nvPr/>
          </p:nvSpPr>
          <p:spPr>
            <a:xfrm>
              <a:off x="7068100" y="3024675"/>
              <a:ext cx="954925" cy="709625"/>
            </a:xfrm>
            <a:custGeom>
              <a:avLst/>
              <a:gdLst/>
              <a:ahLst/>
              <a:cxnLst/>
              <a:rect l="l" t="t" r="r" b="b"/>
              <a:pathLst>
                <a:path w="38197" h="28385" extrusionOk="0">
                  <a:moveTo>
                    <a:pt x="18003" y="1"/>
                  </a:moveTo>
                  <a:cubicBezTo>
                    <a:pt x="17826" y="1"/>
                    <a:pt x="17649" y="2"/>
                    <a:pt x="17469" y="6"/>
                  </a:cubicBezTo>
                  <a:cubicBezTo>
                    <a:pt x="16592" y="6"/>
                    <a:pt x="15665" y="81"/>
                    <a:pt x="14737" y="156"/>
                  </a:cubicBezTo>
                  <a:cubicBezTo>
                    <a:pt x="426" y="1635"/>
                    <a:pt x="0" y="20432"/>
                    <a:pt x="3885" y="25795"/>
                  </a:cubicBezTo>
                  <a:cubicBezTo>
                    <a:pt x="4863" y="27174"/>
                    <a:pt x="7419" y="27901"/>
                    <a:pt x="10652" y="28201"/>
                  </a:cubicBezTo>
                  <a:cubicBezTo>
                    <a:pt x="12025" y="28330"/>
                    <a:pt x="13521" y="28385"/>
                    <a:pt x="15075" y="28385"/>
                  </a:cubicBezTo>
                  <a:cubicBezTo>
                    <a:pt x="24135" y="28385"/>
                    <a:pt x="35163" y="26522"/>
                    <a:pt x="35163" y="26522"/>
                  </a:cubicBezTo>
                  <a:cubicBezTo>
                    <a:pt x="35163" y="26522"/>
                    <a:pt x="38196" y="18477"/>
                    <a:pt x="36417" y="12713"/>
                  </a:cubicBezTo>
                  <a:cubicBezTo>
                    <a:pt x="34762" y="7427"/>
                    <a:pt x="29895" y="1"/>
                    <a:pt x="180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514;p57"/>
            <p:cNvSpPr/>
            <p:nvPr/>
          </p:nvSpPr>
          <p:spPr>
            <a:xfrm>
              <a:off x="7068100" y="3024800"/>
              <a:ext cx="436750" cy="704925"/>
            </a:xfrm>
            <a:custGeom>
              <a:avLst/>
              <a:gdLst/>
              <a:ahLst/>
              <a:cxnLst/>
              <a:rect l="l" t="t" r="r" b="b"/>
              <a:pathLst>
                <a:path w="17470" h="28197" extrusionOk="0">
                  <a:moveTo>
                    <a:pt x="17469" y="1"/>
                  </a:moveTo>
                  <a:cubicBezTo>
                    <a:pt x="16592" y="1"/>
                    <a:pt x="15665" y="76"/>
                    <a:pt x="14737" y="151"/>
                  </a:cubicBezTo>
                  <a:cubicBezTo>
                    <a:pt x="426" y="1630"/>
                    <a:pt x="0" y="20427"/>
                    <a:pt x="3885" y="25790"/>
                  </a:cubicBezTo>
                  <a:cubicBezTo>
                    <a:pt x="4863" y="27169"/>
                    <a:pt x="7419" y="27896"/>
                    <a:pt x="10652" y="28196"/>
                  </a:cubicBezTo>
                  <a:cubicBezTo>
                    <a:pt x="10477" y="25590"/>
                    <a:pt x="9223" y="23209"/>
                    <a:pt x="8797" y="20627"/>
                  </a:cubicBezTo>
                  <a:cubicBezTo>
                    <a:pt x="8346" y="17971"/>
                    <a:pt x="8396" y="15214"/>
                    <a:pt x="8898" y="12557"/>
                  </a:cubicBezTo>
                  <a:cubicBezTo>
                    <a:pt x="9324" y="10427"/>
                    <a:pt x="10051" y="8322"/>
                    <a:pt x="11078" y="6392"/>
                  </a:cubicBezTo>
                  <a:cubicBezTo>
                    <a:pt x="12131" y="4387"/>
                    <a:pt x="13735" y="2908"/>
                    <a:pt x="15489" y="1505"/>
                  </a:cubicBezTo>
                  <a:cubicBezTo>
                    <a:pt x="16141" y="978"/>
                    <a:pt x="16818" y="502"/>
                    <a:pt x="1746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515;p57"/>
            <p:cNvSpPr/>
            <p:nvPr/>
          </p:nvSpPr>
          <p:spPr>
            <a:xfrm>
              <a:off x="7291775" y="2823625"/>
              <a:ext cx="502550" cy="297525"/>
            </a:xfrm>
            <a:custGeom>
              <a:avLst/>
              <a:gdLst/>
              <a:ahLst/>
              <a:cxnLst/>
              <a:rect l="l" t="t" r="r" b="b"/>
              <a:pathLst>
                <a:path w="20102" h="11901" extrusionOk="0">
                  <a:moveTo>
                    <a:pt x="8949" y="0"/>
                  </a:moveTo>
                  <a:cubicBezTo>
                    <a:pt x="8734" y="0"/>
                    <a:pt x="8523" y="22"/>
                    <a:pt x="8322" y="53"/>
                  </a:cubicBezTo>
                  <a:cubicBezTo>
                    <a:pt x="3710" y="754"/>
                    <a:pt x="1" y="8424"/>
                    <a:pt x="1" y="8424"/>
                  </a:cubicBezTo>
                  <a:cubicBezTo>
                    <a:pt x="2386" y="11070"/>
                    <a:pt x="5775" y="11901"/>
                    <a:pt x="9093" y="11901"/>
                  </a:cubicBezTo>
                  <a:cubicBezTo>
                    <a:pt x="14700" y="11901"/>
                    <a:pt x="20101" y="9526"/>
                    <a:pt x="20101" y="9526"/>
                  </a:cubicBezTo>
                  <a:cubicBezTo>
                    <a:pt x="20101" y="9526"/>
                    <a:pt x="14963" y="1005"/>
                    <a:pt x="9725" y="78"/>
                  </a:cubicBezTo>
                  <a:cubicBezTo>
                    <a:pt x="9600" y="53"/>
                    <a:pt x="9475" y="28"/>
                    <a:pt x="9349" y="28"/>
                  </a:cubicBezTo>
                  <a:cubicBezTo>
                    <a:pt x="9215" y="9"/>
                    <a:pt x="9081" y="0"/>
                    <a:pt x="8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516;p57"/>
            <p:cNvSpPr/>
            <p:nvPr/>
          </p:nvSpPr>
          <p:spPr>
            <a:xfrm>
              <a:off x="7360250" y="2823625"/>
              <a:ext cx="360750" cy="288625"/>
            </a:xfrm>
            <a:custGeom>
              <a:avLst/>
              <a:gdLst/>
              <a:ahLst/>
              <a:cxnLst/>
              <a:rect l="l" t="t" r="r" b="b"/>
              <a:pathLst>
                <a:path w="14430" h="11545" extrusionOk="0">
                  <a:moveTo>
                    <a:pt x="6210" y="0"/>
                  </a:moveTo>
                  <a:cubicBezTo>
                    <a:pt x="5995" y="0"/>
                    <a:pt x="5784" y="22"/>
                    <a:pt x="5583" y="53"/>
                  </a:cubicBezTo>
                  <a:cubicBezTo>
                    <a:pt x="4756" y="980"/>
                    <a:pt x="4129" y="2083"/>
                    <a:pt x="3427" y="3161"/>
                  </a:cubicBezTo>
                  <a:cubicBezTo>
                    <a:pt x="3152" y="3035"/>
                    <a:pt x="2976" y="2734"/>
                    <a:pt x="2751" y="2459"/>
                  </a:cubicBezTo>
                  <a:cubicBezTo>
                    <a:pt x="2696" y="2397"/>
                    <a:pt x="2625" y="2371"/>
                    <a:pt x="2557" y="2371"/>
                  </a:cubicBezTo>
                  <a:cubicBezTo>
                    <a:pt x="2375" y="2371"/>
                    <a:pt x="2204" y="2553"/>
                    <a:pt x="2350" y="2734"/>
                  </a:cubicBezTo>
                  <a:cubicBezTo>
                    <a:pt x="2550" y="2985"/>
                    <a:pt x="2826" y="3461"/>
                    <a:pt x="3152" y="3662"/>
                  </a:cubicBezTo>
                  <a:cubicBezTo>
                    <a:pt x="2725" y="4338"/>
                    <a:pt x="2324" y="5015"/>
                    <a:pt x="1949" y="5717"/>
                  </a:cubicBezTo>
                  <a:cubicBezTo>
                    <a:pt x="1798" y="5592"/>
                    <a:pt x="1673" y="5416"/>
                    <a:pt x="1522" y="5216"/>
                  </a:cubicBezTo>
                  <a:cubicBezTo>
                    <a:pt x="1466" y="5145"/>
                    <a:pt x="1392" y="5116"/>
                    <a:pt x="1319" y="5116"/>
                  </a:cubicBezTo>
                  <a:cubicBezTo>
                    <a:pt x="1132" y="5116"/>
                    <a:pt x="952" y="5304"/>
                    <a:pt x="1096" y="5466"/>
                  </a:cubicBezTo>
                  <a:cubicBezTo>
                    <a:pt x="1272" y="5692"/>
                    <a:pt x="1447" y="5993"/>
                    <a:pt x="1698" y="6193"/>
                  </a:cubicBezTo>
                  <a:cubicBezTo>
                    <a:pt x="1071" y="7346"/>
                    <a:pt x="520" y="8524"/>
                    <a:pt x="69" y="9777"/>
                  </a:cubicBezTo>
                  <a:cubicBezTo>
                    <a:pt x="1" y="9964"/>
                    <a:pt x="175" y="10128"/>
                    <a:pt x="325" y="10128"/>
                  </a:cubicBezTo>
                  <a:cubicBezTo>
                    <a:pt x="397" y="10128"/>
                    <a:pt x="463" y="10091"/>
                    <a:pt x="495" y="10003"/>
                  </a:cubicBezTo>
                  <a:cubicBezTo>
                    <a:pt x="946" y="8750"/>
                    <a:pt x="1497" y="7546"/>
                    <a:pt x="2124" y="6394"/>
                  </a:cubicBezTo>
                  <a:cubicBezTo>
                    <a:pt x="2299" y="6410"/>
                    <a:pt x="2480" y="6416"/>
                    <a:pt x="2663" y="6416"/>
                  </a:cubicBezTo>
                  <a:cubicBezTo>
                    <a:pt x="3029" y="6416"/>
                    <a:pt x="3402" y="6394"/>
                    <a:pt x="3753" y="6394"/>
                  </a:cubicBezTo>
                  <a:cubicBezTo>
                    <a:pt x="3761" y="6394"/>
                    <a:pt x="3769" y="6395"/>
                    <a:pt x="3776" y="6395"/>
                  </a:cubicBezTo>
                  <a:cubicBezTo>
                    <a:pt x="4077" y="6395"/>
                    <a:pt x="4046" y="5917"/>
                    <a:pt x="3728" y="5917"/>
                  </a:cubicBezTo>
                  <a:cubicBezTo>
                    <a:pt x="3327" y="5917"/>
                    <a:pt x="2926" y="5917"/>
                    <a:pt x="2525" y="5892"/>
                  </a:cubicBezTo>
                  <a:cubicBezTo>
                    <a:pt x="2475" y="5892"/>
                    <a:pt x="2425" y="5892"/>
                    <a:pt x="2400" y="5867"/>
                  </a:cubicBezTo>
                  <a:cubicBezTo>
                    <a:pt x="2575" y="5541"/>
                    <a:pt x="2751" y="5241"/>
                    <a:pt x="2926" y="4915"/>
                  </a:cubicBezTo>
                  <a:cubicBezTo>
                    <a:pt x="3152" y="4539"/>
                    <a:pt x="3402" y="4138"/>
                    <a:pt x="3628" y="3737"/>
                  </a:cubicBezTo>
                  <a:cubicBezTo>
                    <a:pt x="3753" y="3712"/>
                    <a:pt x="3878" y="3687"/>
                    <a:pt x="3979" y="3662"/>
                  </a:cubicBezTo>
                  <a:cubicBezTo>
                    <a:pt x="4279" y="3637"/>
                    <a:pt x="4580" y="3612"/>
                    <a:pt x="4881" y="3587"/>
                  </a:cubicBezTo>
                  <a:cubicBezTo>
                    <a:pt x="5174" y="3562"/>
                    <a:pt x="5158" y="3109"/>
                    <a:pt x="4878" y="3109"/>
                  </a:cubicBezTo>
                  <a:cubicBezTo>
                    <a:pt x="4871" y="3109"/>
                    <a:pt x="4864" y="3110"/>
                    <a:pt x="4856" y="3110"/>
                  </a:cubicBezTo>
                  <a:cubicBezTo>
                    <a:pt x="4555" y="3135"/>
                    <a:pt x="4254" y="3186"/>
                    <a:pt x="3929" y="3211"/>
                  </a:cubicBezTo>
                  <a:cubicBezTo>
                    <a:pt x="4505" y="2233"/>
                    <a:pt x="5132" y="1256"/>
                    <a:pt x="5858" y="454"/>
                  </a:cubicBezTo>
                  <a:cubicBezTo>
                    <a:pt x="5858" y="1983"/>
                    <a:pt x="5883" y="3511"/>
                    <a:pt x="5959" y="5040"/>
                  </a:cubicBezTo>
                  <a:cubicBezTo>
                    <a:pt x="5959" y="5140"/>
                    <a:pt x="5984" y="5241"/>
                    <a:pt x="5984" y="5341"/>
                  </a:cubicBezTo>
                  <a:cubicBezTo>
                    <a:pt x="5883" y="5266"/>
                    <a:pt x="5783" y="5191"/>
                    <a:pt x="5708" y="5140"/>
                  </a:cubicBezTo>
                  <a:cubicBezTo>
                    <a:pt x="5583" y="5040"/>
                    <a:pt x="5432" y="4940"/>
                    <a:pt x="5257" y="4840"/>
                  </a:cubicBezTo>
                  <a:cubicBezTo>
                    <a:pt x="5215" y="4811"/>
                    <a:pt x="5175" y="4798"/>
                    <a:pt x="5139" y="4798"/>
                  </a:cubicBezTo>
                  <a:cubicBezTo>
                    <a:pt x="4952" y="4798"/>
                    <a:pt x="4847" y="5119"/>
                    <a:pt x="5056" y="5266"/>
                  </a:cubicBezTo>
                  <a:cubicBezTo>
                    <a:pt x="5282" y="5416"/>
                    <a:pt x="5507" y="5567"/>
                    <a:pt x="5733" y="5742"/>
                  </a:cubicBezTo>
                  <a:cubicBezTo>
                    <a:pt x="5808" y="5792"/>
                    <a:pt x="5908" y="5867"/>
                    <a:pt x="6009" y="5892"/>
                  </a:cubicBezTo>
                  <a:cubicBezTo>
                    <a:pt x="6059" y="6569"/>
                    <a:pt x="6134" y="7246"/>
                    <a:pt x="6209" y="7897"/>
                  </a:cubicBezTo>
                  <a:cubicBezTo>
                    <a:pt x="6109" y="7847"/>
                    <a:pt x="6034" y="7797"/>
                    <a:pt x="5959" y="7747"/>
                  </a:cubicBezTo>
                  <a:cubicBezTo>
                    <a:pt x="5733" y="7597"/>
                    <a:pt x="5533" y="7446"/>
                    <a:pt x="5307" y="7296"/>
                  </a:cubicBezTo>
                  <a:cubicBezTo>
                    <a:pt x="5270" y="7274"/>
                    <a:pt x="5234" y="7264"/>
                    <a:pt x="5200" y="7264"/>
                  </a:cubicBezTo>
                  <a:cubicBezTo>
                    <a:pt x="5001" y="7264"/>
                    <a:pt x="4867" y="7597"/>
                    <a:pt x="5081" y="7747"/>
                  </a:cubicBezTo>
                  <a:cubicBezTo>
                    <a:pt x="5407" y="7948"/>
                    <a:pt x="5733" y="8173"/>
                    <a:pt x="6059" y="8399"/>
                  </a:cubicBezTo>
                  <a:cubicBezTo>
                    <a:pt x="6134" y="8424"/>
                    <a:pt x="6184" y="8474"/>
                    <a:pt x="6259" y="8499"/>
                  </a:cubicBezTo>
                  <a:cubicBezTo>
                    <a:pt x="6335" y="9451"/>
                    <a:pt x="6410" y="10379"/>
                    <a:pt x="6385" y="11331"/>
                  </a:cubicBezTo>
                  <a:cubicBezTo>
                    <a:pt x="6373" y="11475"/>
                    <a:pt x="6476" y="11544"/>
                    <a:pt x="6589" y="11544"/>
                  </a:cubicBezTo>
                  <a:cubicBezTo>
                    <a:pt x="6712" y="11544"/>
                    <a:pt x="6848" y="11463"/>
                    <a:pt x="6861" y="11306"/>
                  </a:cubicBezTo>
                  <a:cubicBezTo>
                    <a:pt x="6886" y="10328"/>
                    <a:pt x="6836" y="9376"/>
                    <a:pt x="6736" y="8424"/>
                  </a:cubicBezTo>
                  <a:cubicBezTo>
                    <a:pt x="6886" y="8323"/>
                    <a:pt x="7036" y="8173"/>
                    <a:pt x="7137" y="8098"/>
                  </a:cubicBezTo>
                  <a:cubicBezTo>
                    <a:pt x="7412" y="7897"/>
                    <a:pt x="7663" y="7697"/>
                    <a:pt x="7939" y="7521"/>
                  </a:cubicBezTo>
                  <a:cubicBezTo>
                    <a:pt x="8146" y="7355"/>
                    <a:pt x="8010" y="7052"/>
                    <a:pt x="7815" y="7052"/>
                  </a:cubicBezTo>
                  <a:cubicBezTo>
                    <a:pt x="7774" y="7052"/>
                    <a:pt x="7731" y="7065"/>
                    <a:pt x="7688" y="7095"/>
                  </a:cubicBezTo>
                  <a:cubicBezTo>
                    <a:pt x="7487" y="7246"/>
                    <a:pt x="7287" y="7396"/>
                    <a:pt x="7086" y="7546"/>
                  </a:cubicBezTo>
                  <a:cubicBezTo>
                    <a:pt x="6986" y="7622"/>
                    <a:pt x="6836" y="7772"/>
                    <a:pt x="6685" y="7872"/>
                  </a:cubicBezTo>
                  <a:cubicBezTo>
                    <a:pt x="6610" y="7171"/>
                    <a:pt x="6535" y="6469"/>
                    <a:pt x="6485" y="5767"/>
                  </a:cubicBezTo>
                  <a:cubicBezTo>
                    <a:pt x="6535" y="5742"/>
                    <a:pt x="6560" y="5692"/>
                    <a:pt x="6585" y="5667"/>
                  </a:cubicBezTo>
                  <a:cubicBezTo>
                    <a:pt x="6786" y="5541"/>
                    <a:pt x="6961" y="5391"/>
                    <a:pt x="7162" y="5266"/>
                  </a:cubicBezTo>
                  <a:cubicBezTo>
                    <a:pt x="7369" y="5100"/>
                    <a:pt x="7216" y="4796"/>
                    <a:pt x="7015" y="4796"/>
                  </a:cubicBezTo>
                  <a:cubicBezTo>
                    <a:pt x="6973" y="4796"/>
                    <a:pt x="6929" y="4810"/>
                    <a:pt x="6886" y="4840"/>
                  </a:cubicBezTo>
                  <a:cubicBezTo>
                    <a:pt x="6786" y="4940"/>
                    <a:pt x="6610" y="5090"/>
                    <a:pt x="6460" y="5216"/>
                  </a:cubicBezTo>
                  <a:cubicBezTo>
                    <a:pt x="6460" y="5140"/>
                    <a:pt x="6435" y="5090"/>
                    <a:pt x="6435" y="5015"/>
                  </a:cubicBezTo>
                  <a:cubicBezTo>
                    <a:pt x="6360" y="3486"/>
                    <a:pt x="6360" y="1957"/>
                    <a:pt x="6360" y="454"/>
                  </a:cubicBezTo>
                  <a:lnTo>
                    <a:pt x="6360" y="454"/>
                  </a:lnTo>
                  <a:cubicBezTo>
                    <a:pt x="7763" y="1807"/>
                    <a:pt x="9066" y="3261"/>
                    <a:pt x="10320" y="4765"/>
                  </a:cubicBezTo>
                  <a:cubicBezTo>
                    <a:pt x="10269" y="4765"/>
                    <a:pt x="10219" y="4765"/>
                    <a:pt x="10169" y="4739"/>
                  </a:cubicBezTo>
                  <a:cubicBezTo>
                    <a:pt x="9944" y="4714"/>
                    <a:pt x="9718" y="4664"/>
                    <a:pt x="9492" y="4614"/>
                  </a:cubicBezTo>
                  <a:cubicBezTo>
                    <a:pt x="9464" y="4605"/>
                    <a:pt x="9438" y="4600"/>
                    <a:pt x="9413" y="4600"/>
                  </a:cubicBezTo>
                  <a:cubicBezTo>
                    <a:pt x="9176" y="4600"/>
                    <a:pt x="9120" y="5000"/>
                    <a:pt x="9392" y="5090"/>
                  </a:cubicBezTo>
                  <a:cubicBezTo>
                    <a:pt x="9693" y="5166"/>
                    <a:pt x="9994" y="5216"/>
                    <a:pt x="10320" y="5241"/>
                  </a:cubicBezTo>
                  <a:cubicBezTo>
                    <a:pt x="10445" y="5266"/>
                    <a:pt x="10595" y="5291"/>
                    <a:pt x="10771" y="5291"/>
                  </a:cubicBezTo>
                  <a:cubicBezTo>
                    <a:pt x="11172" y="5817"/>
                    <a:pt x="11598" y="6343"/>
                    <a:pt x="11999" y="6895"/>
                  </a:cubicBezTo>
                  <a:lnTo>
                    <a:pt x="11974" y="6895"/>
                  </a:lnTo>
                  <a:cubicBezTo>
                    <a:pt x="11723" y="6845"/>
                    <a:pt x="11472" y="6795"/>
                    <a:pt x="11197" y="6744"/>
                  </a:cubicBezTo>
                  <a:cubicBezTo>
                    <a:pt x="11182" y="6742"/>
                    <a:pt x="11167" y="6741"/>
                    <a:pt x="11153" y="6741"/>
                  </a:cubicBezTo>
                  <a:cubicBezTo>
                    <a:pt x="10887" y="6741"/>
                    <a:pt x="10811" y="7173"/>
                    <a:pt x="11096" y="7221"/>
                  </a:cubicBezTo>
                  <a:cubicBezTo>
                    <a:pt x="11447" y="7271"/>
                    <a:pt x="11798" y="7346"/>
                    <a:pt x="12149" y="7396"/>
                  </a:cubicBezTo>
                  <a:cubicBezTo>
                    <a:pt x="12224" y="7421"/>
                    <a:pt x="12325" y="7446"/>
                    <a:pt x="12425" y="7471"/>
                  </a:cubicBezTo>
                  <a:cubicBezTo>
                    <a:pt x="12926" y="8173"/>
                    <a:pt x="13427" y="8850"/>
                    <a:pt x="13903" y="9577"/>
                  </a:cubicBezTo>
                  <a:cubicBezTo>
                    <a:pt x="13954" y="9649"/>
                    <a:pt x="14024" y="9680"/>
                    <a:pt x="14093" y="9680"/>
                  </a:cubicBezTo>
                  <a:cubicBezTo>
                    <a:pt x="14263" y="9680"/>
                    <a:pt x="14429" y="9497"/>
                    <a:pt x="14305" y="9301"/>
                  </a:cubicBezTo>
                  <a:cubicBezTo>
                    <a:pt x="13878" y="8649"/>
                    <a:pt x="13427" y="8048"/>
                    <a:pt x="13001" y="7421"/>
                  </a:cubicBezTo>
                  <a:cubicBezTo>
                    <a:pt x="13177" y="7271"/>
                    <a:pt x="13177" y="6970"/>
                    <a:pt x="13227" y="6770"/>
                  </a:cubicBezTo>
                  <a:cubicBezTo>
                    <a:pt x="13277" y="6444"/>
                    <a:pt x="13352" y="6118"/>
                    <a:pt x="13427" y="5767"/>
                  </a:cubicBezTo>
                  <a:cubicBezTo>
                    <a:pt x="13456" y="5592"/>
                    <a:pt x="13308" y="5485"/>
                    <a:pt x="13168" y="5485"/>
                  </a:cubicBezTo>
                  <a:cubicBezTo>
                    <a:pt x="13068" y="5485"/>
                    <a:pt x="12972" y="5541"/>
                    <a:pt x="12951" y="5667"/>
                  </a:cubicBezTo>
                  <a:lnTo>
                    <a:pt x="12801" y="6419"/>
                  </a:lnTo>
                  <a:cubicBezTo>
                    <a:pt x="12776" y="6544"/>
                    <a:pt x="12751" y="6669"/>
                    <a:pt x="12726" y="6795"/>
                  </a:cubicBezTo>
                  <a:lnTo>
                    <a:pt x="12700" y="6920"/>
                  </a:lnTo>
                  <a:cubicBezTo>
                    <a:pt x="12700" y="6970"/>
                    <a:pt x="12700" y="6970"/>
                    <a:pt x="12700" y="6995"/>
                  </a:cubicBezTo>
                  <a:cubicBezTo>
                    <a:pt x="12199" y="6343"/>
                    <a:pt x="11698" y="5692"/>
                    <a:pt x="11197" y="5040"/>
                  </a:cubicBezTo>
                  <a:cubicBezTo>
                    <a:pt x="11222" y="4990"/>
                    <a:pt x="11222" y="4915"/>
                    <a:pt x="11247" y="4840"/>
                  </a:cubicBezTo>
                  <a:cubicBezTo>
                    <a:pt x="11297" y="4514"/>
                    <a:pt x="11372" y="4188"/>
                    <a:pt x="11447" y="3837"/>
                  </a:cubicBezTo>
                  <a:cubicBezTo>
                    <a:pt x="11491" y="3662"/>
                    <a:pt x="11349" y="3555"/>
                    <a:pt x="11207" y="3555"/>
                  </a:cubicBezTo>
                  <a:cubicBezTo>
                    <a:pt x="11104" y="3555"/>
                    <a:pt x="11003" y="3611"/>
                    <a:pt x="10971" y="3737"/>
                  </a:cubicBezTo>
                  <a:cubicBezTo>
                    <a:pt x="10921" y="3963"/>
                    <a:pt x="10871" y="4163"/>
                    <a:pt x="10821" y="4364"/>
                  </a:cubicBezTo>
                  <a:cubicBezTo>
                    <a:pt x="10821" y="4414"/>
                    <a:pt x="10821" y="4514"/>
                    <a:pt x="10796" y="4589"/>
                  </a:cubicBezTo>
                  <a:cubicBezTo>
                    <a:pt x="9492" y="2985"/>
                    <a:pt x="8114" y="1456"/>
                    <a:pt x="6610" y="28"/>
                  </a:cubicBezTo>
                  <a:cubicBezTo>
                    <a:pt x="6476" y="9"/>
                    <a:pt x="6342" y="0"/>
                    <a:pt x="6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517;p57"/>
            <p:cNvSpPr/>
            <p:nvPr/>
          </p:nvSpPr>
          <p:spPr>
            <a:xfrm>
              <a:off x="7389525" y="2690625"/>
              <a:ext cx="263825" cy="201475"/>
            </a:xfrm>
            <a:custGeom>
              <a:avLst/>
              <a:gdLst/>
              <a:ahLst/>
              <a:cxnLst/>
              <a:rect l="l" t="t" r="r" b="b"/>
              <a:pathLst>
                <a:path w="10553" h="8059" extrusionOk="0">
                  <a:moveTo>
                    <a:pt x="2202" y="0"/>
                  </a:moveTo>
                  <a:cubicBezTo>
                    <a:pt x="2145" y="0"/>
                    <a:pt x="2096" y="19"/>
                    <a:pt x="2056" y="59"/>
                  </a:cubicBezTo>
                  <a:cubicBezTo>
                    <a:pt x="1454" y="686"/>
                    <a:pt x="4086" y="3869"/>
                    <a:pt x="4086" y="3869"/>
                  </a:cubicBezTo>
                  <a:cubicBezTo>
                    <a:pt x="4086" y="3869"/>
                    <a:pt x="2110" y="3002"/>
                    <a:pt x="1124" y="3002"/>
                  </a:cubicBezTo>
                  <a:cubicBezTo>
                    <a:pt x="800" y="3002"/>
                    <a:pt x="583" y="3095"/>
                    <a:pt x="577" y="3343"/>
                  </a:cubicBezTo>
                  <a:cubicBezTo>
                    <a:pt x="577" y="4370"/>
                    <a:pt x="3835" y="4671"/>
                    <a:pt x="3835" y="4671"/>
                  </a:cubicBezTo>
                  <a:cubicBezTo>
                    <a:pt x="3835" y="4671"/>
                    <a:pt x="1" y="5924"/>
                    <a:pt x="878" y="6801"/>
                  </a:cubicBezTo>
                  <a:cubicBezTo>
                    <a:pt x="1012" y="6928"/>
                    <a:pt x="1190" y="6982"/>
                    <a:pt x="1396" y="6982"/>
                  </a:cubicBezTo>
                  <a:cubicBezTo>
                    <a:pt x="2569" y="6982"/>
                    <a:pt x="4637" y="5223"/>
                    <a:pt x="4637" y="5222"/>
                  </a:cubicBezTo>
                  <a:lnTo>
                    <a:pt x="4637" y="5222"/>
                  </a:lnTo>
                  <a:cubicBezTo>
                    <a:pt x="4637" y="5223"/>
                    <a:pt x="3159" y="7929"/>
                    <a:pt x="3935" y="8054"/>
                  </a:cubicBezTo>
                  <a:cubicBezTo>
                    <a:pt x="3952" y="8057"/>
                    <a:pt x="3968" y="8058"/>
                    <a:pt x="3984" y="8058"/>
                  </a:cubicBezTo>
                  <a:cubicBezTo>
                    <a:pt x="4746" y="8058"/>
                    <a:pt x="5514" y="5247"/>
                    <a:pt x="5514" y="5247"/>
                  </a:cubicBezTo>
                  <a:cubicBezTo>
                    <a:pt x="5514" y="5247"/>
                    <a:pt x="5913" y="7862"/>
                    <a:pt x="6815" y="7862"/>
                  </a:cubicBezTo>
                  <a:cubicBezTo>
                    <a:pt x="6872" y="7862"/>
                    <a:pt x="6932" y="7851"/>
                    <a:pt x="6993" y="7829"/>
                  </a:cubicBezTo>
                  <a:cubicBezTo>
                    <a:pt x="8021" y="7428"/>
                    <a:pt x="6141" y="5072"/>
                    <a:pt x="6141" y="5072"/>
                  </a:cubicBezTo>
                  <a:lnTo>
                    <a:pt x="6141" y="5072"/>
                  </a:lnTo>
                  <a:cubicBezTo>
                    <a:pt x="6141" y="5072"/>
                    <a:pt x="8073" y="6377"/>
                    <a:pt x="8978" y="6377"/>
                  </a:cubicBezTo>
                  <a:cubicBezTo>
                    <a:pt x="9159" y="6377"/>
                    <a:pt x="9299" y="6325"/>
                    <a:pt x="9374" y="6200"/>
                  </a:cubicBezTo>
                  <a:cubicBezTo>
                    <a:pt x="9825" y="5473"/>
                    <a:pt x="6341" y="4521"/>
                    <a:pt x="6341" y="4521"/>
                  </a:cubicBezTo>
                  <a:cubicBezTo>
                    <a:pt x="6341" y="4521"/>
                    <a:pt x="10552" y="3593"/>
                    <a:pt x="9875" y="2766"/>
                  </a:cubicBezTo>
                  <a:cubicBezTo>
                    <a:pt x="9767" y="2633"/>
                    <a:pt x="9582" y="2577"/>
                    <a:pt x="9350" y="2577"/>
                  </a:cubicBezTo>
                  <a:cubicBezTo>
                    <a:pt x="8190" y="2577"/>
                    <a:pt x="5840" y="3969"/>
                    <a:pt x="5840" y="3969"/>
                  </a:cubicBezTo>
                  <a:cubicBezTo>
                    <a:pt x="5840" y="3969"/>
                    <a:pt x="8071" y="661"/>
                    <a:pt x="7294" y="360"/>
                  </a:cubicBezTo>
                  <a:cubicBezTo>
                    <a:pt x="7263" y="348"/>
                    <a:pt x="7230" y="342"/>
                    <a:pt x="7198" y="342"/>
                  </a:cubicBezTo>
                  <a:cubicBezTo>
                    <a:pt x="6416" y="342"/>
                    <a:pt x="5239" y="3643"/>
                    <a:pt x="5239" y="3643"/>
                  </a:cubicBezTo>
                  <a:cubicBezTo>
                    <a:pt x="5239" y="3643"/>
                    <a:pt x="2992" y="0"/>
                    <a:pt x="22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518;p57"/>
            <p:cNvSpPr/>
            <p:nvPr/>
          </p:nvSpPr>
          <p:spPr>
            <a:xfrm>
              <a:off x="7242900" y="3005300"/>
              <a:ext cx="598400" cy="216275"/>
            </a:xfrm>
            <a:custGeom>
              <a:avLst/>
              <a:gdLst/>
              <a:ahLst/>
              <a:cxnLst/>
              <a:rect l="l" t="t" r="r" b="b"/>
              <a:pathLst>
                <a:path w="23936" h="8651" extrusionOk="0">
                  <a:moveTo>
                    <a:pt x="1835" y="0"/>
                  </a:moveTo>
                  <a:cubicBezTo>
                    <a:pt x="1558" y="0"/>
                    <a:pt x="1326" y="61"/>
                    <a:pt x="1204" y="229"/>
                  </a:cubicBezTo>
                  <a:cubicBezTo>
                    <a:pt x="602" y="1031"/>
                    <a:pt x="1" y="3187"/>
                    <a:pt x="2708" y="5292"/>
                  </a:cubicBezTo>
                  <a:cubicBezTo>
                    <a:pt x="2858" y="5417"/>
                    <a:pt x="2983" y="5518"/>
                    <a:pt x="3159" y="5618"/>
                  </a:cubicBezTo>
                  <a:cubicBezTo>
                    <a:pt x="3435" y="5818"/>
                    <a:pt x="3735" y="6019"/>
                    <a:pt x="4086" y="6194"/>
                  </a:cubicBezTo>
                  <a:cubicBezTo>
                    <a:pt x="4237" y="6270"/>
                    <a:pt x="4362" y="6345"/>
                    <a:pt x="4537" y="6445"/>
                  </a:cubicBezTo>
                  <a:cubicBezTo>
                    <a:pt x="5239" y="6796"/>
                    <a:pt x="6041" y="7147"/>
                    <a:pt x="7018" y="7447"/>
                  </a:cubicBezTo>
                  <a:cubicBezTo>
                    <a:pt x="7169" y="7523"/>
                    <a:pt x="7319" y="7573"/>
                    <a:pt x="7470" y="7623"/>
                  </a:cubicBezTo>
                  <a:cubicBezTo>
                    <a:pt x="7946" y="7773"/>
                    <a:pt x="8422" y="7899"/>
                    <a:pt x="8948" y="8049"/>
                  </a:cubicBezTo>
                  <a:cubicBezTo>
                    <a:pt x="9099" y="8074"/>
                    <a:pt x="9249" y="8124"/>
                    <a:pt x="9399" y="8174"/>
                  </a:cubicBezTo>
                  <a:lnTo>
                    <a:pt x="9475" y="8174"/>
                  </a:lnTo>
                  <a:cubicBezTo>
                    <a:pt x="10151" y="8350"/>
                    <a:pt x="10828" y="8475"/>
                    <a:pt x="11480" y="8550"/>
                  </a:cubicBezTo>
                  <a:cubicBezTo>
                    <a:pt x="11630" y="8575"/>
                    <a:pt x="11780" y="8600"/>
                    <a:pt x="11956" y="8600"/>
                  </a:cubicBezTo>
                  <a:cubicBezTo>
                    <a:pt x="12457" y="8650"/>
                    <a:pt x="12933" y="8650"/>
                    <a:pt x="13435" y="8650"/>
                  </a:cubicBezTo>
                  <a:cubicBezTo>
                    <a:pt x="13585" y="8650"/>
                    <a:pt x="13760" y="8650"/>
                    <a:pt x="13911" y="8625"/>
                  </a:cubicBezTo>
                  <a:cubicBezTo>
                    <a:pt x="14337" y="8625"/>
                    <a:pt x="14763" y="8575"/>
                    <a:pt x="15164" y="8525"/>
                  </a:cubicBezTo>
                  <a:cubicBezTo>
                    <a:pt x="15339" y="8500"/>
                    <a:pt x="15490" y="8475"/>
                    <a:pt x="15640" y="8450"/>
                  </a:cubicBezTo>
                  <a:cubicBezTo>
                    <a:pt x="16342" y="8325"/>
                    <a:pt x="17019" y="8174"/>
                    <a:pt x="17645" y="7949"/>
                  </a:cubicBezTo>
                  <a:cubicBezTo>
                    <a:pt x="17795" y="7899"/>
                    <a:pt x="17971" y="7848"/>
                    <a:pt x="18121" y="7798"/>
                  </a:cubicBezTo>
                  <a:cubicBezTo>
                    <a:pt x="18623" y="7598"/>
                    <a:pt x="19124" y="7397"/>
                    <a:pt x="19575" y="7172"/>
                  </a:cubicBezTo>
                  <a:cubicBezTo>
                    <a:pt x="19725" y="7097"/>
                    <a:pt x="19876" y="7021"/>
                    <a:pt x="20026" y="6946"/>
                  </a:cubicBezTo>
                  <a:cubicBezTo>
                    <a:pt x="20477" y="6696"/>
                    <a:pt x="20903" y="6420"/>
                    <a:pt x="21279" y="6144"/>
                  </a:cubicBezTo>
                  <a:cubicBezTo>
                    <a:pt x="21405" y="6044"/>
                    <a:pt x="21555" y="5944"/>
                    <a:pt x="21680" y="5843"/>
                  </a:cubicBezTo>
                  <a:cubicBezTo>
                    <a:pt x="21981" y="5593"/>
                    <a:pt x="22282" y="5317"/>
                    <a:pt x="22532" y="5066"/>
                  </a:cubicBezTo>
                  <a:cubicBezTo>
                    <a:pt x="22582" y="4991"/>
                    <a:pt x="22658" y="4941"/>
                    <a:pt x="22708" y="4866"/>
                  </a:cubicBezTo>
                  <a:cubicBezTo>
                    <a:pt x="22783" y="4791"/>
                    <a:pt x="22833" y="4716"/>
                    <a:pt x="22883" y="4665"/>
                  </a:cubicBezTo>
                  <a:cubicBezTo>
                    <a:pt x="23936" y="3312"/>
                    <a:pt x="23284" y="2234"/>
                    <a:pt x="22908" y="1758"/>
                  </a:cubicBezTo>
                  <a:cubicBezTo>
                    <a:pt x="22581" y="1328"/>
                    <a:pt x="22112" y="1169"/>
                    <a:pt x="21574" y="1169"/>
                  </a:cubicBezTo>
                  <a:cubicBezTo>
                    <a:pt x="21329" y="1169"/>
                    <a:pt x="21070" y="1202"/>
                    <a:pt x="20803" y="1257"/>
                  </a:cubicBezTo>
                  <a:cubicBezTo>
                    <a:pt x="20628" y="1307"/>
                    <a:pt x="20452" y="1357"/>
                    <a:pt x="20277" y="1407"/>
                  </a:cubicBezTo>
                  <a:cubicBezTo>
                    <a:pt x="20101" y="1457"/>
                    <a:pt x="19901" y="1508"/>
                    <a:pt x="19725" y="1583"/>
                  </a:cubicBezTo>
                  <a:cubicBezTo>
                    <a:pt x="19575" y="1633"/>
                    <a:pt x="19400" y="1683"/>
                    <a:pt x="19249" y="1733"/>
                  </a:cubicBezTo>
                  <a:cubicBezTo>
                    <a:pt x="19199" y="1758"/>
                    <a:pt x="19149" y="1758"/>
                    <a:pt x="19099" y="1783"/>
                  </a:cubicBezTo>
                  <a:cubicBezTo>
                    <a:pt x="18923" y="1833"/>
                    <a:pt x="18773" y="1884"/>
                    <a:pt x="18623" y="1934"/>
                  </a:cubicBezTo>
                  <a:cubicBezTo>
                    <a:pt x="18447" y="1984"/>
                    <a:pt x="18297" y="2034"/>
                    <a:pt x="18146" y="2059"/>
                  </a:cubicBezTo>
                  <a:lnTo>
                    <a:pt x="17921" y="2109"/>
                  </a:lnTo>
                  <a:cubicBezTo>
                    <a:pt x="17645" y="2159"/>
                    <a:pt x="17369" y="2209"/>
                    <a:pt x="17069" y="2259"/>
                  </a:cubicBezTo>
                  <a:cubicBezTo>
                    <a:pt x="16918" y="2285"/>
                    <a:pt x="16768" y="2310"/>
                    <a:pt x="16592" y="2310"/>
                  </a:cubicBezTo>
                  <a:cubicBezTo>
                    <a:pt x="16267" y="2360"/>
                    <a:pt x="15916" y="2385"/>
                    <a:pt x="15565" y="2410"/>
                  </a:cubicBezTo>
                  <a:cubicBezTo>
                    <a:pt x="15415" y="2435"/>
                    <a:pt x="15264" y="2435"/>
                    <a:pt x="15089" y="2435"/>
                  </a:cubicBezTo>
                  <a:cubicBezTo>
                    <a:pt x="14688" y="2460"/>
                    <a:pt x="14262" y="2460"/>
                    <a:pt x="13861" y="2460"/>
                  </a:cubicBezTo>
                  <a:lnTo>
                    <a:pt x="13384" y="2460"/>
                  </a:lnTo>
                  <a:cubicBezTo>
                    <a:pt x="13109" y="2435"/>
                    <a:pt x="12858" y="2435"/>
                    <a:pt x="12582" y="2410"/>
                  </a:cubicBezTo>
                  <a:cubicBezTo>
                    <a:pt x="12407" y="2410"/>
                    <a:pt x="12257" y="2385"/>
                    <a:pt x="12081" y="2360"/>
                  </a:cubicBezTo>
                  <a:cubicBezTo>
                    <a:pt x="11931" y="2360"/>
                    <a:pt x="11755" y="2335"/>
                    <a:pt x="11605" y="2310"/>
                  </a:cubicBezTo>
                  <a:cubicBezTo>
                    <a:pt x="11104" y="2259"/>
                    <a:pt x="10602" y="2184"/>
                    <a:pt x="10126" y="2084"/>
                  </a:cubicBezTo>
                  <a:cubicBezTo>
                    <a:pt x="9976" y="2059"/>
                    <a:pt x="9826" y="2034"/>
                    <a:pt x="9675" y="1984"/>
                  </a:cubicBezTo>
                  <a:cubicBezTo>
                    <a:pt x="9199" y="1909"/>
                    <a:pt x="8748" y="1783"/>
                    <a:pt x="8297" y="1683"/>
                  </a:cubicBezTo>
                  <a:cubicBezTo>
                    <a:pt x="8146" y="1633"/>
                    <a:pt x="7996" y="1608"/>
                    <a:pt x="7846" y="1558"/>
                  </a:cubicBezTo>
                  <a:cubicBezTo>
                    <a:pt x="7119" y="1382"/>
                    <a:pt x="6417" y="1182"/>
                    <a:pt x="5715" y="981"/>
                  </a:cubicBezTo>
                  <a:cubicBezTo>
                    <a:pt x="5540" y="931"/>
                    <a:pt x="5389" y="906"/>
                    <a:pt x="5239" y="856"/>
                  </a:cubicBezTo>
                  <a:cubicBezTo>
                    <a:pt x="4888" y="756"/>
                    <a:pt x="4562" y="655"/>
                    <a:pt x="4211" y="555"/>
                  </a:cubicBezTo>
                  <a:cubicBezTo>
                    <a:pt x="4061" y="530"/>
                    <a:pt x="3911" y="480"/>
                    <a:pt x="3760" y="430"/>
                  </a:cubicBezTo>
                  <a:cubicBezTo>
                    <a:pt x="3735" y="430"/>
                    <a:pt x="3710" y="430"/>
                    <a:pt x="3685" y="405"/>
                  </a:cubicBezTo>
                  <a:cubicBezTo>
                    <a:pt x="3337" y="318"/>
                    <a:pt x="2467" y="0"/>
                    <a:pt x="18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519;p57"/>
            <p:cNvSpPr/>
            <p:nvPr/>
          </p:nvSpPr>
          <p:spPr>
            <a:xfrm>
              <a:off x="7310575" y="3016025"/>
              <a:ext cx="37625" cy="129725"/>
            </a:xfrm>
            <a:custGeom>
              <a:avLst/>
              <a:gdLst/>
              <a:ahLst/>
              <a:cxnLst/>
              <a:rect l="l" t="t" r="r" b="b"/>
              <a:pathLst>
                <a:path w="1505" h="5189" extrusionOk="0">
                  <a:moveTo>
                    <a:pt x="1053" y="1"/>
                  </a:moveTo>
                  <a:cubicBezTo>
                    <a:pt x="527" y="1605"/>
                    <a:pt x="201" y="3209"/>
                    <a:pt x="1" y="4863"/>
                  </a:cubicBezTo>
                  <a:cubicBezTo>
                    <a:pt x="151" y="4988"/>
                    <a:pt x="276" y="5089"/>
                    <a:pt x="452" y="5189"/>
                  </a:cubicBezTo>
                  <a:cubicBezTo>
                    <a:pt x="627" y="3485"/>
                    <a:pt x="978" y="1780"/>
                    <a:pt x="1504" y="126"/>
                  </a:cubicBezTo>
                  <a:cubicBezTo>
                    <a:pt x="1354" y="101"/>
                    <a:pt x="1204" y="51"/>
                    <a:pt x="10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20;p57"/>
            <p:cNvSpPr/>
            <p:nvPr/>
          </p:nvSpPr>
          <p:spPr>
            <a:xfrm>
              <a:off x="7345050" y="3026675"/>
              <a:ext cx="40750" cy="139750"/>
            </a:xfrm>
            <a:custGeom>
              <a:avLst/>
              <a:gdLst/>
              <a:ahLst/>
              <a:cxnLst/>
              <a:rect l="l" t="t" r="r" b="b"/>
              <a:pathLst>
                <a:path w="1630" h="5590" extrusionOk="0">
                  <a:moveTo>
                    <a:pt x="1153" y="1"/>
                  </a:moveTo>
                  <a:cubicBezTo>
                    <a:pt x="627" y="1755"/>
                    <a:pt x="251" y="3535"/>
                    <a:pt x="0" y="5339"/>
                  </a:cubicBezTo>
                  <a:cubicBezTo>
                    <a:pt x="151" y="5415"/>
                    <a:pt x="276" y="5490"/>
                    <a:pt x="451" y="5590"/>
                  </a:cubicBezTo>
                  <a:cubicBezTo>
                    <a:pt x="702" y="3735"/>
                    <a:pt x="1078" y="1931"/>
                    <a:pt x="1629" y="126"/>
                  </a:cubicBezTo>
                  <a:cubicBezTo>
                    <a:pt x="1454" y="76"/>
                    <a:pt x="1303" y="51"/>
                    <a:pt x="11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521;p57"/>
            <p:cNvSpPr/>
            <p:nvPr/>
          </p:nvSpPr>
          <p:spPr>
            <a:xfrm>
              <a:off x="7749800" y="3036700"/>
              <a:ext cx="65200" cy="95275"/>
            </a:xfrm>
            <a:custGeom>
              <a:avLst/>
              <a:gdLst/>
              <a:ahLst/>
              <a:cxnLst/>
              <a:rect l="l" t="t" r="r" b="b"/>
              <a:pathLst>
                <a:path w="2608" h="3811" extrusionOk="0">
                  <a:moveTo>
                    <a:pt x="527" y="1"/>
                  </a:moveTo>
                  <a:cubicBezTo>
                    <a:pt x="352" y="51"/>
                    <a:pt x="176" y="101"/>
                    <a:pt x="1" y="151"/>
                  </a:cubicBezTo>
                  <a:cubicBezTo>
                    <a:pt x="26" y="151"/>
                    <a:pt x="26" y="176"/>
                    <a:pt x="26" y="176"/>
                  </a:cubicBezTo>
                  <a:cubicBezTo>
                    <a:pt x="1053" y="1229"/>
                    <a:pt x="1805" y="2457"/>
                    <a:pt x="2256" y="3810"/>
                  </a:cubicBezTo>
                  <a:cubicBezTo>
                    <a:pt x="2306" y="3735"/>
                    <a:pt x="2382" y="3685"/>
                    <a:pt x="2432" y="3610"/>
                  </a:cubicBezTo>
                  <a:cubicBezTo>
                    <a:pt x="2507" y="3535"/>
                    <a:pt x="2557" y="3460"/>
                    <a:pt x="2607" y="3409"/>
                  </a:cubicBezTo>
                  <a:cubicBezTo>
                    <a:pt x="2181" y="2131"/>
                    <a:pt x="1479" y="1003"/>
                    <a:pt x="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522;p57"/>
            <p:cNvSpPr/>
            <p:nvPr/>
          </p:nvSpPr>
          <p:spPr>
            <a:xfrm>
              <a:off x="7724125" y="3044850"/>
              <a:ext cx="60800" cy="114075"/>
            </a:xfrm>
            <a:custGeom>
              <a:avLst/>
              <a:gdLst/>
              <a:ahLst/>
              <a:cxnLst/>
              <a:rect l="l" t="t" r="r" b="b"/>
              <a:pathLst>
                <a:path w="2432" h="4563" extrusionOk="0">
                  <a:moveTo>
                    <a:pt x="476" y="1"/>
                  </a:moveTo>
                  <a:cubicBezTo>
                    <a:pt x="326" y="51"/>
                    <a:pt x="151" y="101"/>
                    <a:pt x="0" y="151"/>
                  </a:cubicBezTo>
                  <a:cubicBezTo>
                    <a:pt x="326" y="1003"/>
                    <a:pt x="677" y="1830"/>
                    <a:pt x="1053" y="2632"/>
                  </a:cubicBezTo>
                  <a:cubicBezTo>
                    <a:pt x="1379" y="3284"/>
                    <a:pt x="1755" y="3911"/>
                    <a:pt x="2030" y="4562"/>
                  </a:cubicBezTo>
                  <a:cubicBezTo>
                    <a:pt x="2156" y="4462"/>
                    <a:pt x="2306" y="4362"/>
                    <a:pt x="2431" y="4261"/>
                  </a:cubicBezTo>
                  <a:cubicBezTo>
                    <a:pt x="2181" y="3710"/>
                    <a:pt x="1855" y="3184"/>
                    <a:pt x="1604" y="2632"/>
                  </a:cubicBezTo>
                  <a:cubicBezTo>
                    <a:pt x="1178" y="1780"/>
                    <a:pt x="802" y="903"/>
                    <a:pt x="4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523;p57"/>
            <p:cNvSpPr/>
            <p:nvPr/>
          </p:nvSpPr>
          <p:spPr>
            <a:xfrm>
              <a:off x="7696550" y="3053625"/>
              <a:ext cx="47025" cy="130975"/>
            </a:xfrm>
            <a:custGeom>
              <a:avLst/>
              <a:gdLst/>
              <a:ahLst/>
              <a:cxnLst/>
              <a:rect l="l" t="t" r="r" b="b"/>
              <a:pathLst>
                <a:path w="1881" h="5239" extrusionOk="0">
                  <a:moveTo>
                    <a:pt x="477" y="1"/>
                  </a:moveTo>
                  <a:cubicBezTo>
                    <a:pt x="301" y="51"/>
                    <a:pt x="151" y="101"/>
                    <a:pt x="0" y="126"/>
                  </a:cubicBezTo>
                  <a:cubicBezTo>
                    <a:pt x="552" y="1805"/>
                    <a:pt x="1028" y="3509"/>
                    <a:pt x="1429" y="5239"/>
                  </a:cubicBezTo>
                  <a:cubicBezTo>
                    <a:pt x="1579" y="5164"/>
                    <a:pt x="1730" y="5088"/>
                    <a:pt x="1880" y="5013"/>
                  </a:cubicBezTo>
                  <a:cubicBezTo>
                    <a:pt x="1479" y="3334"/>
                    <a:pt x="1003" y="1655"/>
                    <a:pt x="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524;p57"/>
            <p:cNvSpPr/>
            <p:nvPr/>
          </p:nvSpPr>
          <p:spPr>
            <a:xfrm>
              <a:off x="7657700" y="3061775"/>
              <a:ext cx="38250" cy="142250"/>
            </a:xfrm>
            <a:custGeom>
              <a:avLst/>
              <a:gdLst/>
              <a:ahLst/>
              <a:cxnLst/>
              <a:rect l="l" t="t" r="r" b="b"/>
              <a:pathLst>
                <a:path w="1530" h="5690" extrusionOk="0">
                  <a:moveTo>
                    <a:pt x="477" y="0"/>
                  </a:moveTo>
                  <a:cubicBezTo>
                    <a:pt x="326" y="26"/>
                    <a:pt x="176" y="26"/>
                    <a:pt x="0" y="51"/>
                  </a:cubicBezTo>
                  <a:cubicBezTo>
                    <a:pt x="0" y="76"/>
                    <a:pt x="0" y="76"/>
                    <a:pt x="26" y="76"/>
                  </a:cubicBezTo>
                  <a:cubicBezTo>
                    <a:pt x="502" y="1930"/>
                    <a:pt x="853" y="3810"/>
                    <a:pt x="1053" y="5690"/>
                  </a:cubicBezTo>
                  <a:cubicBezTo>
                    <a:pt x="1203" y="5640"/>
                    <a:pt x="1379" y="5589"/>
                    <a:pt x="1529" y="5539"/>
                  </a:cubicBezTo>
                  <a:cubicBezTo>
                    <a:pt x="1304" y="3660"/>
                    <a:pt x="953" y="183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6525;p57"/>
            <p:cNvSpPr/>
            <p:nvPr/>
          </p:nvSpPr>
          <p:spPr>
            <a:xfrm>
              <a:off x="7618225" y="3065525"/>
              <a:ext cx="15700" cy="152925"/>
            </a:xfrm>
            <a:custGeom>
              <a:avLst/>
              <a:gdLst/>
              <a:ahLst/>
              <a:cxnLst/>
              <a:rect l="l" t="t" r="r" b="b"/>
              <a:pathLst>
                <a:path w="628" h="6117" extrusionOk="0">
                  <a:moveTo>
                    <a:pt x="552" y="1"/>
                  </a:moveTo>
                  <a:cubicBezTo>
                    <a:pt x="402" y="26"/>
                    <a:pt x="251" y="26"/>
                    <a:pt x="76" y="26"/>
                  </a:cubicBezTo>
                  <a:cubicBezTo>
                    <a:pt x="1" y="2056"/>
                    <a:pt x="26" y="4086"/>
                    <a:pt x="151" y="6116"/>
                  </a:cubicBezTo>
                  <a:cubicBezTo>
                    <a:pt x="326" y="6091"/>
                    <a:pt x="477" y="6066"/>
                    <a:pt x="627" y="6041"/>
                  </a:cubicBezTo>
                  <a:cubicBezTo>
                    <a:pt x="502" y="4036"/>
                    <a:pt x="477" y="2006"/>
                    <a:pt x="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6526;p57"/>
            <p:cNvSpPr/>
            <p:nvPr/>
          </p:nvSpPr>
          <p:spPr>
            <a:xfrm>
              <a:off x="7576875" y="3066775"/>
              <a:ext cx="13800" cy="154800"/>
            </a:xfrm>
            <a:custGeom>
              <a:avLst/>
              <a:gdLst/>
              <a:ahLst/>
              <a:cxnLst/>
              <a:rect l="l" t="t" r="r" b="b"/>
              <a:pathLst>
                <a:path w="552" h="6192" extrusionOk="0">
                  <a:moveTo>
                    <a:pt x="25" y="1"/>
                  </a:moveTo>
                  <a:cubicBezTo>
                    <a:pt x="0" y="2056"/>
                    <a:pt x="25" y="4111"/>
                    <a:pt x="76" y="6191"/>
                  </a:cubicBezTo>
                  <a:cubicBezTo>
                    <a:pt x="226" y="6191"/>
                    <a:pt x="401" y="6191"/>
                    <a:pt x="552" y="6166"/>
                  </a:cubicBezTo>
                  <a:cubicBezTo>
                    <a:pt x="502" y="4111"/>
                    <a:pt x="477" y="2056"/>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6527;p57"/>
            <p:cNvSpPr/>
            <p:nvPr/>
          </p:nvSpPr>
          <p:spPr>
            <a:xfrm>
              <a:off x="7529875" y="3063025"/>
              <a:ext cx="15700" cy="157300"/>
            </a:xfrm>
            <a:custGeom>
              <a:avLst/>
              <a:gdLst/>
              <a:ahLst/>
              <a:cxnLst/>
              <a:rect l="l" t="t" r="r" b="b"/>
              <a:pathLst>
                <a:path w="628" h="6292" extrusionOk="0">
                  <a:moveTo>
                    <a:pt x="126" y="1"/>
                  </a:moveTo>
                  <a:cubicBezTo>
                    <a:pt x="126" y="2081"/>
                    <a:pt x="101" y="4161"/>
                    <a:pt x="1" y="6241"/>
                  </a:cubicBezTo>
                  <a:cubicBezTo>
                    <a:pt x="151" y="6266"/>
                    <a:pt x="301" y="6291"/>
                    <a:pt x="477" y="6291"/>
                  </a:cubicBezTo>
                  <a:cubicBezTo>
                    <a:pt x="577" y="4211"/>
                    <a:pt x="627" y="2131"/>
                    <a:pt x="602" y="51"/>
                  </a:cubicBezTo>
                  <a:cubicBezTo>
                    <a:pt x="452" y="51"/>
                    <a:pt x="276" y="26"/>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528;p57"/>
            <p:cNvSpPr/>
            <p:nvPr/>
          </p:nvSpPr>
          <p:spPr>
            <a:xfrm>
              <a:off x="7466600" y="3054875"/>
              <a:ext cx="29475" cy="154800"/>
            </a:xfrm>
            <a:custGeom>
              <a:avLst/>
              <a:gdLst/>
              <a:ahLst/>
              <a:cxnLst/>
              <a:rect l="l" t="t" r="r" b="b"/>
              <a:pathLst>
                <a:path w="1179" h="6192" extrusionOk="0">
                  <a:moveTo>
                    <a:pt x="727" y="1"/>
                  </a:moveTo>
                  <a:cubicBezTo>
                    <a:pt x="702" y="1"/>
                    <a:pt x="702" y="26"/>
                    <a:pt x="702" y="26"/>
                  </a:cubicBezTo>
                  <a:cubicBezTo>
                    <a:pt x="376" y="2031"/>
                    <a:pt x="151" y="4036"/>
                    <a:pt x="0" y="6066"/>
                  </a:cubicBezTo>
                  <a:cubicBezTo>
                    <a:pt x="151" y="6091"/>
                    <a:pt x="301" y="6141"/>
                    <a:pt x="451" y="6191"/>
                  </a:cubicBezTo>
                  <a:cubicBezTo>
                    <a:pt x="602" y="4161"/>
                    <a:pt x="852" y="2156"/>
                    <a:pt x="1178" y="126"/>
                  </a:cubicBezTo>
                  <a:cubicBezTo>
                    <a:pt x="1178" y="126"/>
                    <a:pt x="1178" y="101"/>
                    <a:pt x="1178" y="101"/>
                  </a:cubicBezTo>
                  <a:cubicBezTo>
                    <a:pt x="1028" y="76"/>
                    <a:pt x="878" y="51"/>
                    <a:pt x="7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6529;p57"/>
            <p:cNvSpPr/>
            <p:nvPr/>
          </p:nvSpPr>
          <p:spPr>
            <a:xfrm>
              <a:off x="7418350" y="3044225"/>
              <a:ext cx="31975" cy="151650"/>
            </a:xfrm>
            <a:custGeom>
              <a:avLst/>
              <a:gdLst/>
              <a:ahLst/>
              <a:cxnLst/>
              <a:rect l="l" t="t" r="r" b="b"/>
              <a:pathLst>
                <a:path w="1279" h="6066" extrusionOk="0">
                  <a:moveTo>
                    <a:pt x="828" y="1"/>
                  </a:moveTo>
                  <a:cubicBezTo>
                    <a:pt x="376" y="1956"/>
                    <a:pt x="101" y="3910"/>
                    <a:pt x="0" y="5890"/>
                  </a:cubicBezTo>
                  <a:cubicBezTo>
                    <a:pt x="151" y="5966"/>
                    <a:pt x="301" y="6016"/>
                    <a:pt x="452" y="6066"/>
                  </a:cubicBezTo>
                  <a:cubicBezTo>
                    <a:pt x="552" y="4036"/>
                    <a:pt x="828" y="2081"/>
                    <a:pt x="1279" y="126"/>
                  </a:cubicBezTo>
                  <a:cubicBezTo>
                    <a:pt x="1128" y="76"/>
                    <a:pt x="978" y="51"/>
                    <a:pt x="8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6530;p57"/>
            <p:cNvSpPr/>
            <p:nvPr/>
          </p:nvSpPr>
          <p:spPr>
            <a:xfrm>
              <a:off x="6795550" y="4205250"/>
              <a:ext cx="132725" cy="181750"/>
            </a:xfrm>
            <a:custGeom>
              <a:avLst/>
              <a:gdLst/>
              <a:ahLst/>
              <a:cxnLst/>
              <a:rect l="l" t="t" r="r" b="b"/>
              <a:pathLst>
                <a:path w="5309" h="7270" extrusionOk="0">
                  <a:moveTo>
                    <a:pt x="3910" y="0"/>
                  </a:moveTo>
                  <a:cubicBezTo>
                    <a:pt x="3689" y="0"/>
                    <a:pt x="3386" y="182"/>
                    <a:pt x="2983" y="603"/>
                  </a:cubicBezTo>
                  <a:cubicBezTo>
                    <a:pt x="0" y="3685"/>
                    <a:pt x="3459" y="7269"/>
                    <a:pt x="3459" y="7269"/>
                  </a:cubicBezTo>
                  <a:cubicBezTo>
                    <a:pt x="3459" y="7269"/>
                    <a:pt x="5309" y="0"/>
                    <a:pt x="3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6531;p57"/>
            <p:cNvSpPr/>
            <p:nvPr/>
          </p:nvSpPr>
          <p:spPr>
            <a:xfrm>
              <a:off x="6868850" y="3994725"/>
              <a:ext cx="56425" cy="301425"/>
            </a:xfrm>
            <a:custGeom>
              <a:avLst/>
              <a:gdLst/>
              <a:ahLst/>
              <a:cxnLst/>
              <a:rect l="l" t="t" r="r" b="b"/>
              <a:pathLst>
                <a:path w="2257" h="12057" extrusionOk="0">
                  <a:moveTo>
                    <a:pt x="2181" y="1"/>
                  </a:moveTo>
                  <a:lnTo>
                    <a:pt x="2181" y="1"/>
                  </a:lnTo>
                  <a:cubicBezTo>
                    <a:pt x="1529" y="853"/>
                    <a:pt x="1053" y="1831"/>
                    <a:pt x="677" y="2858"/>
                  </a:cubicBezTo>
                  <a:cubicBezTo>
                    <a:pt x="326" y="3886"/>
                    <a:pt x="101" y="4963"/>
                    <a:pt x="51" y="6066"/>
                  </a:cubicBezTo>
                  <a:cubicBezTo>
                    <a:pt x="0" y="7169"/>
                    <a:pt x="176" y="8272"/>
                    <a:pt x="552" y="9299"/>
                  </a:cubicBezTo>
                  <a:cubicBezTo>
                    <a:pt x="878" y="10352"/>
                    <a:pt x="1554" y="11254"/>
                    <a:pt x="2256" y="12056"/>
                  </a:cubicBezTo>
                  <a:cubicBezTo>
                    <a:pt x="2131" y="11806"/>
                    <a:pt x="2005" y="11580"/>
                    <a:pt x="1855" y="11354"/>
                  </a:cubicBezTo>
                  <a:lnTo>
                    <a:pt x="1655" y="11004"/>
                  </a:lnTo>
                  <a:cubicBezTo>
                    <a:pt x="1604" y="10903"/>
                    <a:pt x="1554" y="10778"/>
                    <a:pt x="1504" y="10653"/>
                  </a:cubicBezTo>
                  <a:lnTo>
                    <a:pt x="1178" y="9926"/>
                  </a:lnTo>
                  <a:lnTo>
                    <a:pt x="953" y="9174"/>
                  </a:lnTo>
                  <a:cubicBezTo>
                    <a:pt x="702" y="8171"/>
                    <a:pt x="527" y="7119"/>
                    <a:pt x="602" y="6091"/>
                  </a:cubicBezTo>
                  <a:cubicBezTo>
                    <a:pt x="652" y="5039"/>
                    <a:pt x="827" y="4011"/>
                    <a:pt x="1103" y="2983"/>
                  </a:cubicBezTo>
                  <a:cubicBezTo>
                    <a:pt x="1379" y="1981"/>
                    <a:pt x="1730" y="978"/>
                    <a:pt x="2181"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6532;p57"/>
            <p:cNvSpPr/>
            <p:nvPr/>
          </p:nvSpPr>
          <p:spPr>
            <a:xfrm>
              <a:off x="7213450" y="4239100"/>
              <a:ext cx="307675" cy="331475"/>
            </a:xfrm>
            <a:custGeom>
              <a:avLst/>
              <a:gdLst/>
              <a:ahLst/>
              <a:cxnLst/>
              <a:rect l="l" t="t" r="r" b="b"/>
              <a:pathLst>
                <a:path w="12307" h="13259" extrusionOk="0">
                  <a:moveTo>
                    <a:pt x="12307" y="0"/>
                  </a:moveTo>
                  <a:lnTo>
                    <a:pt x="1" y="5464"/>
                  </a:lnTo>
                  <a:lnTo>
                    <a:pt x="1" y="13259"/>
                  </a:lnTo>
                  <a:lnTo>
                    <a:pt x="11931" y="8221"/>
                  </a:lnTo>
                  <a:lnTo>
                    <a:pt x="123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6533;p57"/>
            <p:cNvSpPr/>
            <p:nvPr/>
          </p:nvSpPr>
          <p:spPr>
            <a:xfrm>
              <a:off x="6848800" y="4045500"/>
              <a:ext cx="709925" cy="256900"/>
            </a:xfrm>
            <a:custGeom>
              <a:avLst/>
              <a:gdLst/>
              <a:ahLst/>
              <a:cxnLst/>
              <a:rect l="l" t="t" r="r" b="b"/>
              <a:pathLst>
                <a:path w="28397" h="10276" extrusionOk="0">
                  <a:moveTo>
                    <a:pt x="12682" y="0"/>
                  </a:moveTo>
                  <a:lnTo>
                    <a:pt x="0" y="4261"/>
                  </a:lnTo>
                  <a:lnTo>
                    <a:pt x="14587" y="10276"/>
                  </a:lnTo>
                  <a:lnTo>
                    <a:pt x="28397" y="4737"/>
                  </a:lnTo>
                  <a:lnTo>
                    <a:pt x="126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6534;p57"/>
            <p:cNvSpPr/>
            <p:nvPr/>
          </p:nvSpPr>
          <p:spPr>
            <a:xfrm>
              <a:off x="7213450" y="4163900"/>
              <a:ext cx="345275" cy="240000"/>
            </a:xfrm>
            <a:custGeom>
              <a:avLst/>
              <a:gdLst/>
              <a:ahLst/>
              <a:cxnLst/>
              <a:rect l="l" t="t" r="r" b="b"/>
              <a:pathLst>
                <a:path w="13811" h="9600" extrusionOk="0">
                  <a:moveTo>
                    <a:pt x="13811" y="1"/>
                  </a:moveTo>
                  <a:lnTo>
                    <a:pt x="1" y="5540"/>
                  </a:lnTo>
                  <a:lnTo>
                    <a:pt x="1" y="9600"/>
                  </a:lnTo>
                  <a:lnTo>
                    <a:pt x="13485" y="4111"/>
                  </a:lnTo>
                  <a:lnTo>
                    <a:pt x="13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6535;p57"/>
            <p:cNvSpPr/>
            <p:nvPr/>
          </p:nvSpPr>
          <p:spPr>
            <a:xfrm>
              <a:off x="6970350" y="4085600"/>
              <a:ext cx="384125" cy="410425"/>
            </a:xfrm>
            <a:custGeom>
              <a:avLst/>
              <a:gdLst/>
              <a:ahLst/>
              <a:cxnLst/>
              <a:rect l="l" t="t" r="r" b="b"/>
              <a:pathLst>
                <a:path w="15365" h="16417" extrusionOk="0">
                  <a:moveTo>
                    <a:pt x="13083" y="0"/>
                  </a:moveTo>
                  <a:lnTo>
                    <a:pt x="151" y="4712"/>
                  </a:lnTo>
                  <a:lnTo>
                    <a:pt x="76" y="4737"/>
                  </a:lnTo>
                  <a:lnTo>
                    <a:pt x="1" y="15263"/>
                  </a:lnTo>
                  <a:cubicBezTo>
                    <a:pt x="1" y="15263"/>
                    <a:pt x="2532" y="16341"/>
                    <a:pt x="2707" y="16416"/>
                  </a:cubicBezTo>
                  <a:cubicBezTo>
                    <a:pt x="2757" y="15790"/>
                    <a:pt x="3560" y="6140"/>
                    <a:pt x="3560" y="6140"/>
                  </a:cubicBezTo>
                  <a:lnTo>
                    <a:pt x="15364" y="677"/>
                  </a:lnTo>
                  <a:lnTo>
                    <a:pt x="130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6536;p57"/>
            <p:cNvSpPr/>
            <p:nvPr/>
          </p:nvSpPr>
          <p:spPr>
            <a:xfrm>
              <a:off x="7017975" y="3969575"/>
              <a:ext cx="159800" cy="186225"/>
            </a:xfrm>
            <a:custGeom>
              <a:avLst/>
              <a:gdLst/>
              <a:ahLst/>
              <a:cxnLst/>
              <a:rect l="l" t="t" r="r" b="b"/>
              <a:pathLst>
                <a:path w="6392" h="7449" extrusionOk="0">
                  <a:moveTo>
                    <a:pt x="2839" y="1"/>
                  </a:moveTo>
                  <a:cubicBezTo>
                    <a:pt x="2804" y="1"/>
                    <a:pt x="2768" y="2"/>
                    <a:pt x="2732" y="4"/>
                  </a:cubicBezTo>
                  <a:cubicBezTo>
                    <a:pt x="0" y="180"/>
                    <a:pt x="727" y="5117"/>
                    <a:pt x="5589" y="7448"/>
                  </a:cubicBezTo>
                  <a:lnTo>
                    <a:pt x="6391" y="6395"/>
                  </a:lnTo>
                  <a:cubicBezTo>
                    <a:pt x="6391" y="6395"/>
                    <a:pt x="5488"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6537;p57"/>
            <p:cNvSpPr/>
            <p:nvPr/>
          </p:nvSpPr>
          <p:spPr>
            <a:xfrm>
              <a:off x="7048675" y="4053050"/>
              <a:ext cx="105275" cy="95850"/>
            </a:xfrm>
            <a:custGeom>
              <a:avLst/>
              <a:gdLst/>
              <a:ahLst/>
              <a:cxnLst/>
              <a:rect l="l" t="t" r="r" b="b"/>
              <a:pathLst>
                <a:path w="4211" h="3834" extrusionOk="0">
                  <a:moveTo>
                    <a:pt x="1270" y="0"/>
                  </a:moveTo>
                  <a:cubicBezTo>
                    <a:pt x="1210" y="0"/>
                    <a:pt x="1154" y="16"/>
                    <a:pt x="1103" y="49"/>
                  </a:cubicBezTo>
                  <a:cubicBezTo>
                    <a:pt x="0" y="751"/>
                    <a:pt x="4211" y="3833"/>
                    <a:pt x="4211" y="3833"/>
                  </a:cubicBezTo>
                  <a:cubicBezTo>
                    <a:pt x="4211" y="3833"/>
                    <a:pt x="2217" y="0"/>
                    <a:pt x="1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6538;p57"/>
            <p:cNvSpPr/>
            <p:nvPr/>
          </p:nvSpPr>
          <p:spPr>
            <a:xfrm>
              <a:off x="7165850" y="3992775"/>
              <a:ext cx="173575" cy="166775"/>
            </a:xfrm>
            <a:custGeom>
              <a:avLst/>
              <a:gdLst/>
              <a:ahLst/>
              <a:cxnLst/>
              <a:rect l="l" t="t" r="r" b="b"/>
              <a:pathLst>
                <a:path w="6943" h="6671" extrusionOk="0">
                  <a:moveTo>
                    <a:pt x="3528" y="0"/>
                  </a:moveTo>
                  <a:cubicBezTo>
                    <a:pt x="903" y="0"/>
                    <a:pt x="0" y="6370"/>
                    <a:pt x="0" y="6370"/>
                  </a:cubicBezTo>
                  <a:lnTo>
                    <a:pt x="802" y="6670"/>
                  </a:lnTo>
                  <a:cubicBezTo>
                    <a:pt x="6943" y="4390"/>
                    <a:pt x="6366" y="179"/>
                    <a:pt x="3634" y="4"/>
                  </a:cubicBezTo>
                  <a:cubicBezTo>
                    <a:pt x="3598" y="1"/>
                    <a:pt x="3563" y="0"/>
                    <a:pt x="3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6539;p57"/>
            <p:cNvSpPr/>
            <p:nvPr/>
          </p:nvSpPr>
          <p:spPr>
            <a:xfrm>
              <a:off x="7188400" y="4070675"/>
              <a:ext cx="118450" cy="85125"/>
            </a:xfrm>
            <a:custGeom>
              <a:avLst/>
              <a:gdLst/>
              <a:ahLst/>
              <a:cxnLst/>
              <a:rect l="l" t="t" r="r" b="b"/>
              <a:pathLst>
                <a:path w="4738" h="3405" extrusionOk="0">
                  <a:moveTo>
                    <a:pt x="3550" y="1"/>
                  </a:moveTo>
                  <a:cubicBezTo>
                    <a:pt x="2277" y="1"/>
                    <a:pt x="0" y="3404"/>
                    <a:pt x="0" y="3404"/>
                  </a:cubicBezTo>
                  <a:cubicBezTo>
                    <a:pt x="0" y="3404"/>
                    <a:pt x="4737" y="422"/>
                    <a:pt x="3785" y="46"/>
                  </a:cubicBezTo>
                  <a:cubicBezTo>
                    <a:pt x="3712" y="15"/>
                    <a:pt x="3633" y="1"/>
                    <a:pt x="3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6540;p57"/>
            <p:cNvSpPr/>
            <p:nvPr/>
          </p:nvSpPr>
          <p:spPr>
            <a:xfrm>
              <a:off x="7147450" y="4088750"/>
              <a:ext cx="69250" cy="75900"/>
            </a:xfrm>
            <a:custGeom>
              <a:avLst/>
              <a:gdLst/>
              <a:ahLst/>
              <a:cxnLst/>
              <a:rect l="l" t="t" r="r" b="b"/>
              <a:pathLst>
                <a:path w="2770" h="3036" extrusionOk="0">
                  <a:moveTo>
                    <a:pt x="2492" y="1"/>
                  </a:moveTo>
                  <a:cubicBezTo>
                    <a:pt x="2428" y="1"/>
                    <a:pt x="2362" y="30"/>
                    <a:pt x="2315" y="100"/>
                  </a:cubicBezTo>
                  <a:cubicBezTo>
                    <a:pt x="1989" y="576"/>
                    <a:pt x="1664" y="1077"/>
                    <a:pt x="1363" y="1578"/>
                  </a:cubicBezTo>
                  <a:cubicBezTo>
                    <a:pt x="1288" y="1503"/>
                    <a:pt x="1187" y="1453"/>
                    <a:pt x="1087" y="1453"/>
                  </a:cubicBezTo>
                  <a:lnTo>
                    <a:pt x="1037" y="1453"/>
                  </a:lnTo>
                  <a:cubicBezTo>
                    <a:pt x="861" y="1127"/>
                    <a:pt x="661" y="826"/>
                    <a:pt x="435" y="551"/>
                  </a:cubicBezTo>
                  <a:cubicBezTo>
                    <a:pt x="395" y="504"/>
                    <a:pt x="347" y="485"/>
                    <a:pt x="300" y="485"/>
                  </a:cubicBezTo>
                  <a:cubicBezTo>
                    <a:pt x="146" y="485"/>
                    <a:pt x="0" y="698"/>
                    <a:pt x="135" y="852"/>
                  </a:cubicBezTo>
                  <a:cubicBezTo>
                    <a:pt x="310" y="1077"/>
                    <a:pt x="460" y="1303"/>
                    <a:pt x="611" y="1553"/>
                  </a:cubicBezTo>
                  <a:cubicBezTo>
                    <a:pt x="235" y="1779"/>
                    <a:pt x="59" y="2255"/>
                    <a:pt x="59" y="2255"/>
                  </a:cubicBezTo>
                  <a:cubicBezTo>
                    <a:pt x="84" y="2876"/>
                    <a:pt x="493" y="3036"/>
                    <a:pt x="906" y="3036"/>
                  </a:cubicBezTo>
                  <a:cubicBezTo>
                    <a:pt x="1345" y="3036"/>
                    <a:pt x="1789" y="2857"/>
                    <a:pt x="1789" y="2857"/>
                  </a:cubicBezTo>
                  <a:cubicBezTo>
                    <a:pt x="1789" y="2857"/>
                    <a:pt x="1789" y="2355"/>
                    <a:pt x="1613" y="1954"/>
                  </a:cubicBezTo>
                  <a:cubicBezTo>
                    <a:pt x="1638" y="1954"/>
                    <a:pt x="1638" y="1954"/>
                    <a:pt x="1638" y="1929"/>
                  </a:cubicBezTo>
                  <a:cubicBezTo>
                    <a:pt x="1964" y="1378"/>
                    <a:pt x="2315" y="826"/>
                    <a:pt x="2666" y="300"/>
                  </a:cubicBezTo>
                  <a:cubicBezTo>
                    <a:pt x="2770" y="144"/>
                    <a:pt x="2635" y="1"/>
                    <a:pt x="24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6541;p57"/>
            <p:cNvSpPr/>
            <p:nvPr/>
          </p:nvSpPr>
          <p:spPr>
            <a:xfrm>
              <a:off x="7885150" y="3451950"/>
              <a:ext cx="12850" cy="39000"/>
            </a:xfrm>
            <a:custGeom>
              <a:avLst/>
              <a:gdLst/>
              <a:ahLst/>
              <a:cxnLst/>
              <a:rect l="l" t="t" r="r" b="b"/>
              <a:pathLst>
                <a:path w="514" h="1560" extrusionOk="0">
                  <a:moveTo>
                    <a:pt x="296" y="1"/>
                  </a:moveTo>
                  <a:cubicBezTo>
                    <a:pt x="173" y="1"/>
                    <a:pt x="38" y="89"/>
                    <a:pt x="25" y="258"/>
                  </a:cubicBezTo>
                  <a:lnTo>
                    <a:pt x="0" y="1336"/>
                  </a:lnTo>
                  <a:cubicBezTo>
                    <a:pt x="0" y="1489"/>
                    <a:pt x="106" y="1559"/>
                    <a:pt x="217" y="1559"/>
                  </a:cubicBezTo>
                  <a:cubicBezTo>
                    <a:pt x="343" y="1559"/>
                    <a:pt x="476" y="1470"/>
                    <a:pt x="476" y="1311"/>
                  </a:cubicBezTo>
                  <a:lnTo>
                    <a:pt x="502" y="233"/>
                  </a:lnTo>
                  <a:cubicBezTo>
                    <a:pt x="514" y="76"/>
                    <a:pt x="410" y="1"/>
                    <a:pt x="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6542;p57"/>
            <p:cNvSpPr/>
            <p:nvPr/>
          </p:nvSpPr>
          <p:spPr>
            <a:xfrm>
              <a:off x="7862250" y="3465600"/>
              <a:ext cx="12900" cy="33250"/>
            </a:xfrm>
            <a:custGeom>
              <a:avLst/>
              <a:gdLst/>
              <a:ahLst/>
              <a:cxnLst/>
              <a:rect l="l" t="t" r="r" b="b"/>
              <a:pathLst>
                <a:path w="516" h="1330" extrusionOk="0">
                  <a:moveTo>
                    <a:pt x="248" y="0"/>
                  </a:moveTo>
                  <a:cubicBezTo>
                    <a:pt x="124" y="0"/>
                    <a:pt x="1" y="82"/>
                    <a:pt x="14" y="239"/>
                  </a:cubicBezTo>
                  <a:cubicBezTo>
                    <a:pt x="39" y="539"/>
                    <a:pt x="39" y="815"/>
                    <a:pt x="14" y="1116"/>
                  </a:cubicBezTo>
                  <a:cubicBezTo>
                    <a:pt x="14" y="1260"/>
                    <a:pt x="123" y="1329"/>
                    <a:pt x="240" y="1329"/>
                  </a:cubicBezTo>
                  <a:cubicBezTo>
                    <a:pt x="367" y="1329"/>
                    <a:pt x="502" y="1247"/>
                    <a:pt x="515" y="1091"/>
                  </a:cubicBezTo>
                  <a:cubicBezTo>
                    <a:pt x="515" y="790"/>
                    <a:pt x="515" y="514"/>
                    <a:pt x="490" y="213"/>
                  </a:cubicBezTo>
                  <a:cubicBezTo>
                    <a:pt x="478" y="69"/>
                    <a:pt x="363"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6543;p57"/>
            <p:cNvSpPr/>
            <p:nvPr/>
          </p:nvSpPr>
          <p:spPr>
            <a:xfrm>
              <a:off x="7866650" y="3416775"/>
              <a:ext cx="13825" cy="35550"/>
            </a:xfrm>
            <a:custGeom>
              <a:avLst/>
              <a:gdLst/>
              <a:ahLst/>
              <a:cxnLst/>
              <a:rect l="l" t="t" r="r" b="b"/>
              <a:pathLst>
                <a:path w="553" h="1422" extrusionOk="0">
                  <a:moveTo>
                    <a:pt x="264" y="1"/>
                  </a:moveTo>
                  <a:cubicBezTo>
                    <a:pt x="135" y="1"/>
                    <a:pt x="0" y="89"/>
                    <a:pt x="13" y="262"/>
                  </a:cubicBezTo>
                  <a:cubicBezTo>
                    <a:pt x="13" y="562"/>
                    <a:pt x="39" y="888"/>
                    <a:pt x="64" y="1189"/>
                  </a:cubicBezTo>
                  <a:cubicBezTo>
                    <a:pt x="64" y="1346"/>
                    <a:pt x="179" y="1421"/>
                    <a:pt x="297" y="1421"/>
                  </a:cubicBezTo>
                  <a:cubicBezTo>
                    <a:pt x="424" y="1421"/>
                    <a:pt x="553" y="1333"/>
                    <a:pt x="540" y="1164"/>
                  </a:cubicBezTo>
                  <a:cubicBezTo>
                    <a:pt x="515" y="863"/>
                    <a:pt x="515" y="537"/>
                    <a:pt x="490" y="212"/>
                  </a:cubicBezTo>
                  <a:cubicBezTo>
                    <a:pt x="490" y="70"/>
                    <a:pt x="379"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6544;p57"/>
            <p:cNvSpPr/>
            <p:nvPr/>
          </p:nvSpPr>
          <p:spPr>
            <a:xfrm>
              <a:off x="7652050" y="3360625"/>
              <a:ext cx="29475" cy="48300"/>
            </a:xfrm>
            <a:custGeom>
              <a:avLst/>
              <a:gdLst/>
              <a:ahLst/>
              <a:cxnLst/>
              <a:rect l="l" t="t" r="r" b="b"/>
              <a:pathLst>
                <a:path w="1179" h="1932" extrusionOk="0">
                  <a:moveTo>
                    <a:pt x="580" y="0"/>
                  </a:moveTo>
                  <a:cubicBezTo>
                    <a:pt x="571" y="0"/>
                    <a:pt x="561" y="1"/>
                    <a:pt x="552" y="1"/>
                  </a:cubicBezTo>
                  <a:cubicBezTo>
                    <a:pt x="252" y="1"/>
                    <a:pt x="1" y="453"/>
                    <a:pt x="1" y="979"/>
                  </a:cubicBezTo>
                  <a:cubicBezTo>
                    <a:pt x="26" y="1505"/>
                    <a:pt x="302" y="1931"/>
                    <a:pt x="602" y="1931"/>
                  </a:cubicBezTo>
                  <a:cubicBezTo>
                    <a:pt x="928" y="1906"/>
                    <a:pt x="1179" y="1480"/>
                    <a:pt x="1154" y="954"/>
                  </a:cubicBezTo>
                  <a:cubicBezTo>
                    <a:pt x="1154" y="418"/>
                    <a:pt x="893" y="0"/>
                    <a:pt x="58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6545;p57"/>
            <p:cNvSpPr/>
            <p:nvPr/>
          </p:nvSpPr>
          <p:spPr>
            <a:xfrm>
              <a:off x="7235400" y="3319300"/>
              <a:ext cx="29475" cy="48275"/>
            </a:xfrm>
            <a:custGeom>
              <a:avLst/>
              <a:gdLst/>
              <a:ahLst/>
              <a:cxnLst/>
              <a:rect l="l" t="t" r="r" b="b"/>
              <a:pathLst>
                <a:path w="1179" h="1931" extrusionOk="0">
                  <a:moveTo>
                    <a:pt x="552" y="0"/>
                  </a:moveTo>
                  <a:cubicBezTo>
                    <a:pt x="251" y="0"/>
                    <a:pt x="0" y="451"/>
                    <a:pt x="0" y="978"/>
                  </a:cubicBezTo>
                  <a:cubicBezTo>
                    <a:pt x="25" y="1504"/>
                    <a:pt x="301" y="1930"/>
                    <a:pt x="602" y="1930"/>
                  </a:cubicBezTo>
                  <a:cubicBezTo>
                    <a:pt x="927" y="1930"/>
                    <a:pt x="1178" y="1479"/>
                    <a:pt x="1153" y="953"/>
                  </a:cubicBezTo>
                  <a:cubicBezTo>
                    <a:pt x="1153" y="426"/>
                    <a:pt x="877" y="0"/>
                    <a:pt x="5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6546;p57"/>
            <p:cNvSpPr/>
            <p:nvPr/>
          </p:nvSpPr>
          <p:spPr>
            <a:xfrm>
              <a:off x="7445300" y="3474675"/>
              <a:ext cx="240000" cy="158275"/>
            </a:xfrm>
            <a:custGeom>
              <a:avLst/>
              <a:gdLst/>
              <a:ahLst/>
              <a:cxnLst/>
              <a:rect l="l" t="t" r="r" b="b"/>
              <a:pathLst>
                <a:path w="9600" h="6331" extrusionOk="0">
                  <a:moveTo>
                    <a:pt x="7763" y="0"/>
                  </a:moveTo>
                  <a:cubicBezTo>
                    <a:pt x="7037" y="0"/>
                    <a:pt x="6503" y="817"/>
                    <a:pt x="5915" y="1404"/>
                  </a:cubicBezTo>
                  <a:cubicBezTo>
                    <a:pt x="5689" y="1605"/>
                    <a:pt x="5464" y="1780"/>
                    <a:pt x="5213" y="1881"/>
                  </a:cubicBezTo>
                  <a:cubicBezTo>
                    <a:pt x="4926" y="2008"/>
                    <a:pt x="4628" y="2057"/>
                    <a:pt x="4327" y="2057"/>
                  </a:cubicBezTo>
                  <a:cubicBezTo>
                    <a:pt x="3685" y="2057"/>
                    <a:pt x="3029" y="1834"/>
                    <a:pt x="2431" y="1680"/>
                  </a:cubicBezTo>
                  <a:cubicBezTo>
                    <a:pt x="2267" y="1639"/>
                    <a:pt x="2104" y="1619"/>
                    <a:pt x="1946" y="1619"/>
                  </a:cubicBezTo>
                  <a:cubicBezTo>
                    <a:pt x="946" y="1619"/>
                    <a:pt x="115" y="2399"/>
                    <a:pt x="50" y="3460"/>
                  </a:cubicBezTo>
                  <a:cubicBezTo>
                    <a:pt x="0" y="4688"/>
                    <a:pt x="1103" y="5590"/>
                    <a:pt x="2206" y="6016"/>
                  </a:cubicBezTo>
                  <a:cubicBezTo>
                    <a:pt x="2456" y="6116"/>
                    <a:pt x="2732" y="6191"/>
                    <a:pt x="2983" y="6241"/>
                  </a:cubicBezTo>
                  <a:cubicBezTo>
                    <a:pt x="3301" y="6302"/>
                    <a:pt x="3611" y="6331"/>
                    <a:pt x="3912" y="6331"/>
                  </a:cubicBezTo>
                  <a:cubicBezTo>
                    <a:pt x="5217" y="6331"/>
                    <a:pt x="6342" y="5792"/>
                    <a:pt x="7218" y="5038"/>
                  </a:cubicBezTo>
                  <a:cubicBezTo>
                    <a:pt x="8923" y="3535"/>
                    <a:pt x="9599" y="1154"/>
                    <a:pt x="8647" y="377"/>
                  </a:cubicBezTo>
                  <a:cubicBezTo>
                    <a:pt x="8319" y="109"/>
                    <a:pt x="8028" y="0"/>
                    <a:pt x="776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6547;p57"/>
            <p:cNvSpPr/>
            <p:nvPr/>
          </p:nvSpPr>
          <p:spPr>
            <a:xfrm>
              <a:off x="7658325" y="3420100"/>
              <a:ext cx="73325" cy="66800"/>
            </a:xfrm>
            <a:custGeom>
              <a:avLst/>
              <a:gdLst/>
              <a:ahLst/>
              <a:cxnLst/>
              <a:rect l="l" t="t" r="r" b="b"/>
              <a:pathLst>
                <a:path w="2933" h="2672" extrusionOk="0">
                  <a:moveTo>
                    <a:pt x="1485" y="1"/>
                  </a:moveTo>
                  <a:cubicBezTo>
                    <a:pt x="861" y="1"/>
                    <a:pt x="308" y="442"/>
                    <a:pt x="176" y="1056"/>
                  </a:cubicBezTo>
                  <a:cubicBezTo>
                    <a:pt x="1" y="1783"/>
                    <a:pt x="477" y="2485"/>
                    <a:pt x="1178" y="2635"/>
                  </a:cubicBezTo>
                  <a:cubicBezTo>
                    <a:pt x="1281" y="2660"/>
                    <a:pt x="1383" y="2671"/>
                    <a:pt x="1484" y="2671"/>
                  </a:cubicBezTo>
                  <a:cubicBezTo>
                    <a:pt x="2098" y="2671"/>
                    <a:pt x="2653" y="2232"/>
                    <a:pt x="2783" y="1607"/>
                  </a:cubicBezTo>
                  <a:cubicBezTo>
                    <a:pt x="2933" y="906"/>
                    <a:pt x="2457" y="179"/>
                    <a:pt x="1755" y="28"/>
                  </a:cubicBezTo>
                  <a:cubicBezTo>
                    <a:pt x="1664" y="10"/>
                    <a:pt x="1574" y="1"/>
                    <a:pt x="1485"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6548;p57"/>
            <p:cNvSpPr/>
            <p:nvPr/>
          </p:nvSpPr>
          <p:spPr>
            <a:xfrm>
              <a:off x="7623875" y="3233725"/>
              <a:ext cx="100900" cy="56625"/>
            </a:xfrm>
            <a:custGeom>
              <a:avLst/>
              <a:gdLst/>
              <a:ahLst/>
              <a:cxnLst/>
              <a:rect l="l" t="t" r="r" b="b"/>
              <a:pathLst>
                <a:path w="4036" h="2265" extrusionOk="0">
                  <a:moveTo>
                    <a:pt x="1415" y="1"/>
                  </a:moveTo>
                  <a:cubicBezTo>
                    <a:pt x="1208" y="1"/>
                    <a:pt x="990" y="36"/>
                    <a:pt x="752" y="115"/>
                  </a:cubicBezTo>
                  <a:cubicBezTo>
                    <a:pt x="551" y="190"/>
                    <a:pt x="351" y="290"/>
                    <a:pt x="201" y="466"/>
                  </a:cubicBezTo>
                  <a:cubicBezTo>
                    <a:pt x="50" y="616"/>
                    <a:pt x="0" y="892"/>
                    <a:pt x="125" y="1067"/>
                  </a:cubicBezTo>
                  <a:cubicBezTo>
                    <a:pt x="226" y="1243"/>
                    <a:pt x="401" y="1318"/>
                    <a:pt x="577" y="1393"/>
                  </a:cubicBezTo>
                  <a:cubicBezTo>
                    <a:pt x="1003" y="1544"/>
                    <a:pt x="1404" y="1719"/>
                    <a:pt x="1830" y="1869"/>
                  </a:cubicBezTo>
                  <a:cubicBezTo>
                    <a:pt x="2181" y="2020"/>
                    <a:pt x="2531" y="2145"/>
                    <a:pt x="2907" y="2220"/>
                  </a:cubicBezTo>
                  <a:cubicBezTo>
                    <a:pt x="3058" y="2245"/>
                    <a:pt x="3208" y="2264"/>
                    <a:pt x="3355" y="2264"/>
                  </a:cubicBezTo>
                  <a:cubicBezTo>
                    <a:pt x="3503" y="2264"/>
                    <a:pt x="3647" y="2245"/>
                    <a:pt x="3785" y="2195"/>
                  </a:cubicBezTo>
                  <a:cubicBezTo>
                    <a:pt x="3860" y="2170"/>
                    <a:pt x="3935" y="2145"/>
                    <a:pt x="3985" y="2070"/>
                  </a:cubicBezTo>
                  <a:cubicBezTo>
                    <a:pt x="4010" y="2020"/>
                    <a:pt x="4035" y="1945"/>
                    <a:pt x="4035" y="1869"/>
                  </a:cubicBezTo>
                  <a:cubicBezTo>
                    <a:pt x="4035" y="1368"/>
                    <a:pt x="3634" y="992"/>
                    <a:pt x="3208" y="716"/>
                  </a:cubicBezTo>
                  <a:cubicBezTo>
                    <a:pt x="2582" y="337"/>
                    <a:pt x="2057"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6549;p57"/>
            <p:cNvSpPr/>
            <p:nvPr/>
          </p:nvSpPr>
          <p:spPr>
            <a:xfrm>
              <a:off x="7239750" y="3192400"/>
              <a:ext cx="95800" cy="58950"/>
            </a:xfrm>
            <a:custGeom>
              <a:avLst/>
              <a:gdLst/>
              <a:ahLst/>
              <a:cxnLst/>
              <a:rect l="l" t="t" r="r" b="b"/>
              <a:pathLst>
                <a:path w="3832" h="2358" extrusionOk="0">
                  <a:moveTo>
                    <a:pt x="1749" y="0"/>
                  </a:moveTo>
                  <a:cubicBezTo>
                    <a:pt x="1573" y="0"/>
                    <a:pt x="1412" y="21"/>
                    <a:pt x="1280" y="64"/>
                  </a:cubicBezTo>
                  <a:cubicBezTo>
                    <a:pt x="188" y="435"/>
                    <a:pt x="1" y="2357"/>
                    <a:pt x="1236" y="2357"/>
                  </a:cubicBezTo>
                  <a:cubicBezTo>
                    <a:pt x="1333" y="2357"/>
                    <a:pt x="1440" y="2345"/>
                    <a:pt x="1555" y="2319"/>
                  </a:cubicBezTo>
                  <a:cubicBezTo>
                    <a:pt x="2007" y="2219"/>
                    <a:pt x="3586" y="1943"/>
                    <a:pt x="3686" y="1417"/>
                  </a:cubicBezTo>
                  <a:cubicBezTo>
                    <a:pt x="3832" y="501"/>
                    <a:pt x="2612" y="0"/>
                    <a:pt x="1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6550;p57"/>
            <p:cNvSpPr/>
            <p:nvPr/>
          </p:nvSpPr>
          <p:spPr>
            <a:xfrm>
              <a:off x="7500425" y="3591900"/>
              <a:ext cx="125350" cy="41050"/>
            </a:xfrm>
            <a:custGeom>
              <a:avLst/>
              <a:gdLst/>
              <a:ahLst/>
              <a:cxnLst/>
              <a:rect l="l" t="t" r="r" b="b"/>
              <a:pathLst>
                <a:path w="5014" h="1642" extrusionOk="0">
                  <a:moveTo>
                    <a:pt x="3009" y="0"/>
                  </a:moveTo>
                  <a:cubicBezTo>
                    <a:pt x="2019" y="0"/>
                    <a:pt x="874" y="284"/>
                    <a:pt x="1" y="1327"/>
                  </a:cubicBezTo>
                  <a:cubicBezTo>
                    <a:pt x="251" y="1427"/>
                    <a:pt x="527" y="1502"/>
                    <a:pt x="778" y="1552"/>
                  </a:cubicBezTo>
                  <a:cubicBezTo>
                    <a:pt x="1096" y="1613"/>
                    <a:pt x="1406" y="1642"/>
                    <a:pt x="1707" y="1642"/>
                  </a:cubicBezTo>
                  <a:cubicBezTo>
                    <a:pt x="3012" y="1642"/>
                    <a:pt x="4137" y="1103"/>
                    <a:pt x="5013" y="349"/>
                  </a:cubicBezTo>
                  <a:cubicBezTo>
                    <a:pt x="4701" y="241"/>
                    <a:pt x="3921" y="0"/>
                    <a:pt x="3009"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6551;p57"/>
            <p:cNvSpPr/>
            <p:nvPr/>
          </p:nvSpPr>
          <p:spPr>
            <a:xfrm>
              <a:off x="6957825" y="3375050"/>
              <a:ext cx="501900" cy="152925"/>
            </a:xfrm>
            <a:custGeom>
              <a:avLst/>
              <a:gdLst/>
              <a:ahLst/>
              <a:cxnLst/>
              <a:rect l="l" t="t" r="r" b="b"/>
              <a:pathLst>
                <a:path w="20076" h="6117" extrusionOk="0">
                  <a:moveTo>
                    <a:pt x="19249" y="1"/>
                  </a:moveTo>
                  <a:lnTo>
                    <a:pt x="0" y="1129"/>
                  </a:lnTo>
                  <a:lnTo>
                    <a:pt x="17845" y="6116"/>
                  </a:lnTo>
                  <a:cubicBezTo>
                    <a:pt x="19650" y="4863"/>
                    <a:pt x="20076" y="3434"/>
                    <a:pt x="20000" y="2282"/>
                  </a:cubicBezTo>
                  <a:cubicBezTo>
                    <a:pt x="19950" y="978"/>
                    <a:pt x="19249" y="1"/>
                    <a:pt x="19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6552;p57"/>
            <p:cNvSpPr/>
            <p:nvPr/>
          </p:nvSpPr>
          <p:spPr>
            <a:xfrm>
              <a:off x="6957825" y="3375050"/>
              <a:ext cx="500025" cy="57050"/>
            </a:xfrm>
            <a:custGeom>
              <a:avLst/>
              <a:gdLst/>
              <a:ahLst/>
              <a:cxnLst/>
              <a:rect l="l" t="t" r="r" b="b"/>
              <a:pathLst>
                <a:path w="20001" h="2282" extrusionOk="0">
                  <a:moveTo>
                    <a:pt x="19249" y="1"/>
                  </a:moveTo>
                  <a:lnTo>
                    <a:pt x="0" y="1129"/>
                  </a:lnTo>
                  <a:lnTo>
                    <a:pt x="20000" y="2282"/>
                  </a:lnTo>
                  <a:cubicBezTo>
                    <a:pt x="19950" y="978"/>
                    <a:pt x="19249" y="1"/>
                    <a:pt x="19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6553;p57"/>
            <p:cNvSpPr/>
            <p:nvPr/>
          </p:nvSpPr>
          <p:spPr>
            <a:xfrm>
              <a:off x="7664600" y="4121300"/>
              <a:ext cx="256275" cy="371575"/>
            </a:xfrm>
            <a:custGeom>
              <a:avLst/>
              <a:gdLst/>
              <a:ahLst/>
              <a:cxnLst/>
              <a:rect l="l" t="t" r="r" b="b"/>
              <a:pathLst>
                <a:path w="10251" h="14863" extrusionOk="0">
                  <a:moveTo>
                    <a:pt x="9699" y="1"/>
                  </a:moveTo>
                  <a:cubicBezTo>
                    <a:pt x="8973" y="11329"/>
                    <a:pt x="100" y="14311"/>
                    <a:pt x="0" y="14337"/>
                  </a:cubicBezTo>
                  <a:lnTo>
                    <a:pt x="176" y="14863"/>
                  </a:lnTo>
                  <a:cubicBezTo>
                    <a:pt x="276" y="14838"/>
                    <a:pt x="9499" y="11755"/>
                    <a:pt x="10251" y="26"/>
                  </a:cubicBezTo>
                  <a:lnTo>
                    <a:pt x="9699" y="1"/>
                  </a:ln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6554;p57"/>
            <p:cNvSpPr/>
            <p:nvPr/>
          </p:nvSpPr>
          <p:spPr>
            <a:xfrm>
              <a:off x="7627625" y="4387175"/>
              <a:ext cx="104025" cy="190600"/>
            </a:xfrm>
            <a:custGeom>
              <a:avLst/>
              <a:gdLst/>
              <a:ahLst/>
              <a:cxnLst/>
              <a:rect l="l" t="t" r="r" b="b"/>
              <a:pathLst>
                <a:path w="4161" h="7624" extrusionOk="0">
                  <a:moveTo>
                    <a:pt x="1787" y="0"/>
                  </a:moveTo>
                  <a:cubicBezTo>
                    <a:pt x="706" y="0"/>
                    <a:pt x="0" y="1195"/>
                    <a:pt x="0" y="1195"/>
                  </a:cubicBezTo>
                  <a:lnTo>
                    <a:pt x="0" y="7110"/>
                  </a:lnTo>
                  <a:cubicBezTo>
                    <a:pt x="0" y="7110"/>
                    <a:pt x="825" y="7623"/>
                    <a:pt x="1806" y="7623"/>
                  </a:cubicBezTo>
                  <a:cubicBezTo>
                    <a:pt x="2373" y="7623"/>
                    <a:pt x="2992" y="7451"/>
                    <a:pt x="3534" y="6910"/>
                  </a:cubicBezTo>
                  <a:cubicBezTo>
                    <a:pt x="3610" y="6809"/>
                    <a:pt x="3685" y="6709"/>
                    <a:pt x="3735" y="6609"/>
                  </a:cubicBezTo>
                  <a:cubicBezTo>
                    <a:pt x="3810" y="6509"/>
                    <a:pt x="3885" y="6358"/>
                    <a:pt x="3935" y="6208"/>
                  </a:cubicBezTo>
                  <a:cubicBezTo>
                    <a:pt x="4036" y="5957"/>
                    <a:pt x="4086" y="5707"/>
                    <a:pt x="4136" y="5406"/>
                  </a:cubicBezTo>
                  <a:cubicBezTo>
                    <a:pt x="4136" y="5281"/>
                    <a:pt x="4136" y="5130"/>
                    <a:pt x="4136" y="4980"/>
                  </a:cubicBezTo>
                  <a:cubicBezTo>
                    <a:pt x="4161" y="4554"/>
                    <a:pt x="4136" y="4128"/>
                    <a:pt x="4061" y="3676"/>
                  </a:cubicBezTo>
                  <a:cubicBezTo>
                    <a:pt x="4036" y="3526"/>
                    <a:pt x="4011" y="3401"/>
                    <a:pt x="3985" y="3250"/>
                  </a:cubicBezTo>
                  <a:cubicBezTo>
                    <a:pt x="3910" y="2900"/>
                    <a:pt x="3810" y="2524"/>
                    <a:pt x="3685" y="2198"/>
                  </a:cubicBezTo>
                  <a:cubicBezTo>
                    <a:pt x="3635" y="2047"/>
                    <a:pt x="3584" y="1922"/>
                    <a:pt x="3534" y="1797"/>
                  </a:cubicBezTo>
                  <a:cubicBezTo>
                    <a:pt x="3409" y="1446"/>
                    <a:pt x="3259" y="1120"/>
                    <a:pt x="3083" y="869"/>
                  </a:cubicBezTo>
                  <a:cubicBezTo>
                    <a:pt x="3008" y="744"/>
                    <a:pt x="2908" y="619"/>
                    <a:pt x="2833" y="519"/>
                  </a:cubicBezTo>
                  <a:cubicBezTo>
                    <a:pt x="2632" y="293"/>
                    <a:pt x="2432" y="118"/>
                    <a:pt x="2231" y="67"/>
                  </a:cubicBezTo>
                  <a:cubicBezTo>
                    <a:pt x="2077" y="21"/>
                    <a:pt x="1929"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6555;p57"/>
            <p:cNvSpPr/>
            <p:nvPr/>
          </p:nvSpPr>
          <p:spPr>
            <a:xfrm>
              <a:off x="7627625" y="4400125"/>
              <a:ext cx="77100" cy="37625"/>
            </a:xfrm>
            <a:custGeom>
              <a:avLst/>
              <a:gdLst/>
              <a:ahLst/>
              <a:cxnLst/>
              <a:rect l="l" t="t" r="r" b="b"/>
              <a:pathLst>
                <a:path w="3084" h="1505" extrusionOk="0">
                  <a:moveTo>
                    <a:pt x="2833" y="1"/>
                  </a:moveTo>
                  <a:cubicBezTo>
                    <a:pt x="1880" y="301"/>
                    <a:pt x="928" y="652"/>
                    <a:pt x="0" y="1053"/>
                  </a:cubicBezTo>
                  <a:lnTo>
                    <a:pt x="0" y="1504"/>
                  </a:lnTo>
                  <a:cubicBezTo>
                    <a:pt x="1003" y="1078"/>
                    <a:pt x="2031" y="702"/>
                    <a:pt x="3083" y="351"/>
                  </a:cubicBezTo>
                  <a:cubicBezTo>
                    <a:pt x="3008" y="226"/>
                    <a:pt x="2908" y="101"/>
                    <a:pt x="2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6556;p57"/>
            <p:cNvSpPr/>
            <p:nvPr/>
          </p:nvSpPr>
          <p:spPr>
            <a:xfrm>
              <a:off x="7627625" y="4432075"/>
              <a:ext cx="92125" cy="33875"/>
            </a:xfrm>
            <a:custGeom>
              <a:avLst/>
              <a:gdLst/>
              <a:ahLst/>
              <a:cxnLst/>
              <a:rect l="l" t="t" r="r" b="b"/>
              <a:pathLst>
                <a:path w="3685" h="1355" extrusionOk="0">
                  <a:moveTo>
                    <a:pt x="3534" y="1"/>
                  </a:moveTo>
                  <a:cubicBezTo>
                    <a:pt x="2356" y="251"/>
                    <a:pt x="1178" y="577"/>
                    <a:pt x="0" y="928"/>
                  </a:cubicBezTo>
                  <a:lnTo>
                    <a:pt x="0" y="1354"/>
                  </a:lnTo>
                  <a:cubicBezTo>
                    <a:pt x="1229" y="978"/>
                    <a:pt x="2432" y="677"/>
                    <a:pt x="3685" y="402"/>
                  </a:cubicBezTo>
                  <a:cubicBezTo>
                    <a:pt x="3635" y="251"/>
                    <a:pt x="3584" y="126"/>
                    <a:pt x="3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6557;p57"/>
            <p:cNvSpPr/>
            <p:nvPr/>
          </p:nvSpPr>
          <p:spPr>
            <a:xfrm>
              <a:off x="7627625" y="4468425"/>
              <a:ext cx="101525" cy="22575"/>
            </a:xfrm>
            <a:custGeom>
              <a:avLst/>
              <a:gdLst/>
              <a:ahLst/>
              <a:cxnLst/>
              <a:rect l="l" t="t" r="r" b="b"/>
              <a:pathLst>
                <a:path w="4061" h="903" extrusionOk="0">
                  <a:moveTo>
                    <a:pt x="3985" y="0"/>
                  </a:moveTo>
                  <a:cubicBezTo>
                    <a:pt x="2657" y="151"/>
                    <a:pt x="1329" y="301"/>
                    <a:pt x="0" y="477"/>
                  </a:cubicBezTo>
                  <a:lnTo>
                    <a:pt x="0" y="903"/>
                  </a:lnTo>
                  <a:cubicBezTo>
                    <a:pt x="1354" y="727"/>
                    <a:pt x="2707" y="552"/>
                    <a:pt x="4061" y="426"/>
                  </a:cubicBezTo>
                  <a:cubicBezTo>
                    <a:pt x="4036" y="276"/>
                    <a:pt x="4011" y="151"/>
                    <a:pt x="39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6558;p57"/>
            <p:cNvSpPr/>
            <p:nvPr/>
          </p:nvSpPr>
          <p:spPr>
            <a:xfrm>
              <a:off x="7627625" y="4511650"/>
              <a:ext cx="103400" cy="10675"/>
            </a:xfrm>
            <a:custGeom>
              <a:avLst/>
              <a:gdLst/>
              <a:ahLst/>
              <a:cxnLst/>
              <a:rect l="l" t="t" r="r" b="b"/>
              <a:pathLst>
                <a:path w="4136" h="427" extrusionOk="0">
                  <a:moveTo>
                    <a:pt x="4136" y="1"/>
                  </a:moveTo>
                  <a:cubicBezTo>
                    <a:pt x="2757" y="1"/>
                    <a:pt x="1379" y="1"/>
                    <a:pt x="0" y="26"/>
                  </a:cubicBezTo>
                  <a:lnTo>
                    <a:pt x="0" y="427"/>
                  </a:lnTo>
                  <a:lnTo>
                    <a:pt x="4136" y="427"/>
                  </a:lnTo>
                  <a:cubicBezTo>
                    <a:pt x="4136" y="302"/>
                    <a:pt x="4136" y="151"/>
                    <a:pt x="4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6559;p57"/>
            <p:cNvSpPr/>
            <p:nvPr/>
          </p:nvSpPr>
          <p:spPr>
            <a:xfrm>
              <a:off x="7627625" y="4541325"/>
              <a:ext cx="98400" cy="11075"/>
            </a:xfrm>
            <a:custGeom>
              <a:avLst/>
              <a:gdLst/>
              <a:ahLst/>
              <a:cxnLst/>
              <a:rect l="l" t="t" r="r" b="b"/>
              <a:pathLst>
                <a:path w="3936" h="443" extrusionOk="0">
                  <a:moveTo>
                    <a:pt x="1640" y="0"/>
                  </a:moveTo>
                  <a:cubicBezTo>
                    <a:pt x="1097" y="0"/>
                    <a:pt x="551" y="6"/>
                    <a:pt x="0" y="17"/>
                  </a:cubicBezTo>
                  <a:lnTo>
                    <a:pt x="0" y="443"/>
                  </a:lnTo>
                  <a:cubicBezTo>
                    <a:pt x="627" y="430"/>
                    <a:pt x="1247" y="424"/>
                    <a:pt x="1868" y="424"/>
                  </a:cubicBezTo>
                  <a:cubicBezTo>
                    <a:pt x="2488" y="424"/>
                    <a:pt x="3108" y="430"/>
                    <a:pt x="3735" y="443"/>
                  </a:cubicBezTo>
                  <a:cubicBezTo>
                    <a:pt x="3810" y="343"/>
                    <a:pt x="3885" y="192"/>
                    <a:pt x="3935" y="42"/>
                  </a:cubicBezTo>
                  <a:cubicBezTo>
                    <a:pt x="3172" y="12"/>
                    <a:pt x="2408" y="0"/>
                    <a:pt x="1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6560;p57"/>
            <p:cNvSpPr/>
            <p:nvPr/>
          </p:nvSpPr>
          <p:spPr>
            <a:xfrm>
              <a:off x="7293650" y="4355425"/>
              <a:ext cx="413575" cy="284075"/>
            </a:xfrm>
            <a:custGeom>
              <a:avLst/>
              <a:gdLst/>
              <a:ahLst/>
              <a:cxnLst/>
              <a:rect l="l" t="t" r="r" b="b"/>
              <a:pathLst>
                <a:path w="16543" h="11363" extrusionOk="0">
                  <a:moveTo>
                    <a:pt x="8944" y="1"/>
                  </a:moveTo>
                  <a:cubicBezTo>
                    <a:pt x="7142" y="1"/>
                    <a:pt x="5595" y="433"/>
                    <a:pt x="5339" y="1037"/>
                  </a:cubicBezTo>
                  <a:cubicBezTo>
                    <a:pt x="4888" y="2064"/>
                    <a:pt x="7796" y="2816"/>
                    <a:pt x="7796" y="2816"/>
                  </a:cubicBezTo>
                  <a:cubicBezTo>
                    <a:pt x="1906" y="4846"/>
                    <a:pt x="1" y="11012"/>
                    <a:pt x="7395" y="11338"/>
                  </a:cubicBezTo>
                  <a:cubicBezTo>
                    <a:pt x="7570" y="11363"/>
                    <a:pt x="7745" y="11363"/>
                    <a:pt x="7921" y="11363"/>
                  </a:cubicBezTo>
                  <a:lnTo>
                    <a:pt x="8322" y="11363"/>
                  </a:lnTo>
                  <a:cubicBezTo>
                    <a:pt x="9049" y="11363"/>
                    <a:pt x="9675" y="11287"/>
                    <a:pt x="10252" y="11162"/>
                  </a:cubicBezTo>
                  <a:cubicBezTo>
                    <a:pt x="10477" y="11112"/>
                    <a:pt x="10678" y="11062"/>
                    <a:pt x="10878" y="11012"/>
                  </a:cubicBezTo>
                  <a:cubicBezTo>
                    <a:pt x="16542" y="9332"/>
                    <a:pt x="15515" y="2490"/>
                    <a:pt x="13134" y="1037"/>
                  </a:cubicBezTo>
                  <a:cubicBezTo>
                    <a:pt x="12758" y="811"/>
                    <a:pt x="12382" y="636"/>
                    <a:pt x="11956" y="485"/>
                  </a:cubicBezTo>
                  <a:cubicBezTo>
                    <a:pt x="11781" y="410"/>
                    <a:pt x="11580" y="360"/>
                    <a:pt x="11379" y="310"/>
                  </a:cubicBezTo>
                  <a:cubicBezTo>
                    <a:pt x="10878" y="185"/>
                    <a:pt x="10377" y="84"/>
                    <a:pt x="9851" y="59"/>
                  </a:cubicBezTo>
                  <a:cubicBezTo>
                    <a:pt x="9700" y="34"/>
                    <a:pt x="9525" y="9"/>
                    <a:pt x="9374" y="9"/>
                  </a:cubicBezTo>
                  <a:cubicBezTo>
                    <a:pt x="9230" y="4"/>
                    <a:pt x="9086" y="1"/>
                    <a:pt x="8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6561;p57"/>
            <p:cNvSpPr/>
            <p:nvPr/>
          </p:nvSpPr>
          <p:spPr>
            <a:xfrm>
              <a:off x="7478500" y="4355650"/>
              <a:ext cx="104025" cy="283850"/>
            </a:xfrm>
            <a:custGeom>
              <a:avLst/>
              <a:gdLst/>
              <a:ahLst/>
              <a:cxnLst/>
              <a:rect l="l" t="t" r="r" b="b"/>
              <a:pathLst>
                <a:path w="4161" h="11354" extrusionOk="0">
                  <a:moveTo>
                    <a:pt x="1980" y="0"/>
                  </a:moveTo>
                  <a:cubicBezTo>
                    <a:pt x="3785" y="3910"/>
                    <a:pt x="2707" y="8095"/>
                    <a:pt x="1" y="11329"/>
                  </a:cubicBezTo>
                  <a:cubicBezTo>
                    <a:pt x="176" y="11354"/>
                    <a:pt x="351" y="11354"/>
                    <a:pt x="527" y="11354"/>
                  </a:cubicBezTo>
                  <a:cubicBezTo>
                    <a:pt x="3133" y="8070"/>
                    <a:pt x="4161" y="3935"/>
                    <a:pt x="2457" y="50"/>
                  </a:cubicBezTo>
                  <a:cubicBezTo>
                    <a:pt x="2306" y="25"/>
                    <a:pt x="2131" y="0"/>
                    <a:pt x="1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6562;p57"/>
            <p:cNvSpPr/>
            <p:nvPr/>
          </p:nvSpPr>
          <p:spPr>
            <a:xfrm>
              <a:off x="7549925" y="4363150"/>
              <a:ext cx="75225" cy="271350"/>
            </a:xfrm>
            <a:custGeom>
              <a:avLst/>
              <a:gdLst/>
              <a:ahLst/>
              <a:cxnLst/>
              <a:rect l="l" t="t" r="r" b="b"/>
              <a:pathLst>
                <a:path w="3009" h="10854" extrusionOk="0">
                  <a:moveTo>
                    <a:pt x="1128" y="1"/>
                  </a:moveTo>
                  <a:cubicBezTo>
                    <a:pt x="2181" y="1981"/>
                    <a:pt x="2632" y="3635"/>
                    <a:pt x="2156" y="6091"/>
                  </a:cubicBezTo>
                  <a:cubicBezTo>
                    <a:pt x="1805" y="7846"/>
                    <a:pt x="1103" y="9450"/>
                    <a:pt x="1" y="10853"/>
                  </a:cubicBezTo>
                  <a:cubicBezTo>
                    <a:pt x="226" y="10803"/>
                    <a:pt x="427" y="10753"/>
                    <a:pt x="627" y="10703"/>
                  </a:cubicBezTo>
                  <a:cubicBezTo>
                    <a:pt x="1730" y="9149"/>
                    <a:pt x="2407" y="7369"/>
                    <a:pt x="2682" y="5440"/>
                  </a:cubicBezTo>
                  <a:cubicBezTo>
                    <a:pt x="3008" y="3284"/>
                    <a:pt x="2557" y="1856"/>
                    <a:pt x="1705" y="176"/>
                  </a:cubicBezTo>
                  <a:cubicBezTo>
                    <a:pt x="1530" y="101"/>
                    <a:pt x="1329" y="51"/>
                    <a:pt x="1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6563;p57"/>
            <p:cNvSpPr/>
            <p:nvPr/>
          </p:nvSpPr>
          <p:spPr>
            <a:xfrm>
              <a:off x="7545550" y="4584350"/>
              <a:ext cx="13175" cy="10675"/>
            </a:xfrm>
            <a:custGeom>
              <a:avLst/>
              <a:gdLst/>
              <a:ahLst/>
              <a:cxnLst/>
              <a:rect l="l" t="t" r="r" b="b"/>
              <a:pathLst>
                <a:path w="527" h="427" extrusionOk="0">
                  <a:moveTo>
                    <a:pt x="276" y="0"/>
                  </a:moveTo>
                  <a:cubicBezTo>
                    <a:pt x="0" y="0"/>
                    <a:pt x="0" y="426"/>
                    <a:pt x="276" y="426"/>
                  </a:cubicBezTo>
                  <a:cubicBezTo>
                    <a:pt x="527" y="426"/>
                    <a:pt x="527"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6564;p57"/>
            <p:cNvSpPr/>
            <p:nvPr/>
          </p:nvSpPr>
          <p:spPr>
            <a:xfrm>
              <a:off x="7561200" y="4536100"/>
              <a:ext cx="13825" cy="10050"/>
            </a:xfrm>
            <a:custGeom>
              <a:avLst/>
              <a:gdLst/>
              <a:ahLst/>
              <a:cxnLst/>
              <a:rect l="l" t="t" r="r" b="b"/>
              <a:pathLst>
                <a:path w="553" h="402" extrusionOk="0">
                  <a:moveTo>
                    <a:pt x="276" y="0"/>
                  </a:moveTo>
                  <a:cubicBezTo>
                    <a:pt x="1" y="0"/>
                    <a:pt x="1" y="401"/>
                    <a:pt x="276" y="401"/>
                  </a:cubicBezTo>
                  <a:cubicBezTo>
                    <a:pt x="552" y="401"/>
                    <a:pt x="552"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6565;p57"/>
            <p:cNvSpPr/>
            <p:nvPr/>
          </p:nvSpPr>
          <p:spPr>
            <a:xfrm>
              <a:off x="7580000" y="4470625"/>
              <a:ext cx="10050" cy="10900"/>
            </a:xfrm>
            <a:custGeom>
              <a:avLst/>
              <a:gdLst/>
              <a:ahLst/>
              <a:cxnLst/>
              <a:rect l="l" t="t" r="r" b="b"/>
              <a:pathLst>
                <a:path w="402" h="436" extrusionOk="0">
                  <a:moveTo>
                    <a:pt x="201" y="0"/>
                  </a:moveTo>
                  <a:cubicBezTo>
                    <a:pt x="101" y="0"/>
                    <a:pt x="1" y="63"/>
                    <a:pt x="1" y="188"/>
                  </a:cubicBezTo>
                  <a:lnTo>
                    <a:pt x="1" y="238"/>
                  </a:lnTo>
                  <a:cubicBezTo>
                    <a:pt x="1" y="367"/>
                    <a:pt x="106" y="436"/>
                    <a:pt x="208" y="436"/>
                  </a:cubicBezTo>
                  <a:cubicBezTo>
                    <a:pt x="306" y="436"/>
                    <a:pt x="402" y="373"/>
                    <a:pt x="402" y="238"/>
                  </a:cubicBezTo>
                  <a:lnTo>
                    <a:pt x="402" y="188"/>
                  </a:lnTo>
                  <a:cubicBezTo>
                    <a:pt x="402" y="63"/>
                    <a:pt x="301"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6566;p57"/>
            <p:cNvSpPr/>
            <p:nvPr/>
          </p:nvSpPr>
          <p:spPr>
            <a:xfrm>
              <a:off x="7564975" y="4395125"/>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6567;p57"/>
            <p:cNvSpPr/>
            <p:nvPr/>
          </p:nvSpPr>
          <p:spPr>
            <a:xfrm>
              <a:off x="7053675" y="3569300"/>
              <a:ext cx="909200" cy="466200"/>
            </a:xfrm>
            <a:custGeom>
              <a:avLst/>
              <a:gdLst/>
              <a:ahLst/>
              <a:cxnLst/>
              <a:rect l="l" t="t" r="r" b="b"/>
              <a:pathLst>
                <a:path w="36368" h="18648" extrusionOk="0">
                  <a:moveTo>
                    <a:pt x="2858" y="0"/>
                  </a:moveTo>
                  <a:cubicBezTo>
                    <a:pt x="2858" y="0"/>
                    <a:pt x="1179" y="2055"/>
                    <a:pt x="477" y="4963"/>
                  </a:cubicBezTo>
                  <a:cubicBezTo>
                    <a:pt x="76" y="6567"/>
                    <a:pt x="1" y="8421"/>
                    <a:pt x="703" y="10351"/>
                  </a:cubicBezTo>
                  <a:cubicBezTo>
                    <a:pt x="778" y="10602"/>
                    <a:pt x="878" y="10853"/>
                    <a:pt x="1003" y="11103"/>
                  </a:cubicBezTo>
                  <a:cubicBezTo>
                    <a:pt x="1154" y="11404"/>
                    <a:pt x="1304" y="11705"/>
                    <a:pt x="1480" y="12005"/>
                  </a:cubicBezTo>
                  <a:cubicBezTo>
                    <a:pt x="1755" y="12457"/>
                    <a:pt x="2131" y="12908"/>
                    <a:pt x="2557" y="13309"/>
                  </a:cubicBezTo>
                  <a:cubicBezTo>
                    <a:pt x="2683" y="13459"/>
                    <a:pt x="2833" y="13584"/>
                    <a:pt x="2983" y="13710"/>
                  </a:cubicBezTo>
                  <a:cubicBezTo>
                    <a:pt x="3460" y="14111"/>
                    <a:pt x="3961" y="14512"/>
                    <a:pt x="4562" y="14863"/>
                  </a:cubicBezTo>
                  <a:cubicBezTo>
                    <a:pt x="4688" y="14963"/>
                    <a:pt x="4838" y="15038"/>
                    <a:pt x="4988" y="15113"/>
                  </a:cubicBezTo>
                  <a:cubicBezTo>
                    <a:pt x="5465" y="15389"/>
                    <a:pt x="5941" y="15640"/>
                    <a:pt x="6467" y="15890"/>
                  </a:cubicBezTo>
                  <a:cubicBezTo>
                    <a:pt x="6592" y="15965"/>
                    <a:pt x="6768" y="16041"/>
                    <a:pt x="6918" y="16091"/>
                  </a:cubicBezTo>
                  <a:cubicBezTo>
                    <a:pt x="7520" y="16366"/>
                    <a:pt x="8171" y="16617"/>
                    <a:pt x="8848" y="16843"/>
                  </a:cubicBezTo>
                  <a:cubicBezTo>
                    <a:pt x="8998" y="16893"/>
                    <a:pt x="9149" y="16968"/>
                    <a:pt x="9299" y="17018"/>
                  </a:cubicBezTo>
                  <a:cubicBezTo>
                    <a:pt x="9876" y="17193"/>
                    <a:pt x="10477" y="17369"/>
                    <a:pt x="11104" y="17544"/>
                  </a:cubicBezTo>
                  <a:cubicBezTo>
                    <a:pt x="11254" y="17594"/>
                    <a:pt x="11405" y="17619"/>
                    <a:pt x="11555" y="17670"/>
                  </a:cubicBezTo>
                  <a:cubicBezTo>
                    <a:pt x="12382" y="17845"/>
                    <a:pt x="13234" y="18020"/>
                    <a:pt x="14086" y="18171"/>
                  </a:cubicBezTo>
                  <a:lnTo>
                    <a:pt x="14562" y="18246"/>
                  </a:lnTo>
                  <a:cubicBezTo>
                    <a:pt x="15440" y="18371"/>
                    <a:pt x="16317" y="18472"/>
                    <a:pt x="17194" y="18547"/>
                  </a:cubicBezTo>
                  <a:cubicBezTo>
                    <a:pt x="17369" y="18572"/>
                    <a:pt x="17520" y="18572"/>
                    <a:pt x="17695" y="18597"/>
                  </a:cubicBezTo>
                  <a:cubicBezTo>
                    <a:pt x="18447" y="18622"/>
                    <a:pt x="19224" y="18647"/>
                    <a:pt x="20026" y="18647"/>
                  </a:cubicBezTo>
                  <a:lnTo>
                    <a:pt x="20527" y="18647"/>
                  </a:lnTo>
                  <a:cubicBezTo>
                    <a:pt x="20853" y="18622"/>
                    <a:pt x="21179" y="18622"/>
                    <a:pt x="21505" y="18597"/>
                  </a:cubicBezTo>
                  <a:cubicBezTo>
                    <a:pt x="22106" y="18572"/>
                    <a:pt x="22733" y="18522"/>
                    <a:pt x="23334" y="18447"/>
                  </a:cubicBezTo>
                  <a:cubicBezTo>
                    <a:pt x="23510" y="18421"/>
                    <a:pt x="23710" y="18396"/>
                    <a:pt x="23886" y="18371"/>
                  </a:cubicBezTo>
                  <a:cubicBezTo>
                    <a:pt x="24111" y="18346"/>
                    <a:pt x="24362" y="18296"/>
                    <a:pt x="24588" y="18271"/>
                  </a:cubicBezTo>
                  <a:cubicBezTo>
                    <a:pt x="25289" y="18146"/>
                    <a:pt x="25966" y="18020"/>
                    <a:pt x="26643" y="17845"/>
                  </a:cubicBezTo>
                  <a:cubicBezTo>
                    <a:pt x="26969" y="17745"/>
                    <a:pt x="27319" y="17670"/>
                    <a:pt x="27645" y="17544"/>
                  </a:cubicBezTo>
                  <a:cubicBezTo>
                    <a:pt x="27996" y="17444"/>
                    <a:pt x="28322" y="17344"/>
                    <a:pt x="28673" y="17218"/>
                  </a:cubicBezTo>
                  <a:cubicBezTo>
                    <a:pt x="29099" y="17043"/>
                    <a:pt x="29525" y="16868"/>
                    <a:pt x="29951" y="16692"/>
                  </a:cubicBezTo>
                  <a:cubicBezTo>
                    <a:pt x="30202" y="16567"/>
                    <a:pt x="30477" y="16442"/>
                    <a:pt x="30728" y="16291"/>
                  </a:cubicBezTo>
                  <a:cubicBezTo>
                    <a:pt x="31229" y="16041"/>
                    <a:pt x="31705" y="15740"/>
                    <a:pt x="32182" y="15439"/>
                  </a:cubicBezTo>
                  <a:cubicBezTo>
                    <a:pt x="32558" y="15163"/>
                    <a:pt x="32908" y="14913"/>
                    <a:pt x="33234" y="14662"/>
                  </a:cubicBezTo>
                  <a:cubicBezTo>
                    <a:pt x="33410" y="14512"/>
                    <a:pt x="33585" y="14386"/>
                    <a:pt x="33761" y="14236"/>
                  </a:cubicBezTo>
                  <a:cubicBezTo>
                    <a:pt x="34362" y="13710"/>
                    <a:pt x="34838" y="13208"/>
                    <a:pt x="35214" y="12707"/>
                  </a:cubicBezTo>
                  <a:cubicBezTo>
                    <a:pt x="35339" y="12557"/>
                    <a:pt x="35440" y="12406"/>
                    <a:pt x="35540" y="12231"/>
                  </a:cubicBezTo>
                  <a:cubicBezTo>
                    <a:pt x="35966" y="11554"/>
                    <a:pt x="36217" y="10928"/>
                    <a:pt x="36317" y="10301"/>
                  </a:cubicBezTo>
                  <a:cubicBezTo>
                    <a:pt x="36342" y="10126"/>
                    <a:pt x="36342" y="9975"/>
                    <a:pt x="36342" y="9800"/>
                  </a:cubicBezTo>
                  <a:cubicBezTo>
                    <a:pt x="36367" y="9148"/>
                    <a:pt x="36242" y="8522"/>
                    <a:pt x="35991" y="7970"/>
                  </a:cubicBezTo>
                  <a:cubicBezTo>
                    <a:pt x="35916" y="7820"/>
                    <a:pt x="35841" y="7670"/>
                    <a:pt x="35766" y="7544"/>
                  </a:cubicBezTo>
                  <a:cubicBezTo>
                    <a:pt x="35390" y="6842"/>
                    <a:pt x="34863" y="6266"/>
                    <a:pt x="34362" y="5790"/>
                  </a:cubicBezTo>
                  <a:cubicBezTo>
                    <a:pt x="34212" y="5665"/>
                    <a:pt x="34086" y="5539"/>
                    <a:pt x="33936" y="5439"/>
                  </a:cubicBezTo>
                  <a:cubicBezTo>
                    <a:pt x="33184" y="4812"/>
                    <a:pt x="32507" y="4462"/>
                    <a:pt x="32507" y="4462"/>
                  </a:cubicBezTo>
                  <a:cubicBezTo>
                    <a:pt x="32505" y="4459"/>
                    <a:pt x="32497" y="4458"/>
                    <a:pt x="32485" y="4458"/>
                  </a:cubicBezTo>
                  <a:cubicBezTo>
                    <a:pt x="32375" y="4458"/>
                    <a:pt x="31891" y="4552"/>
                    <a:pt x="31104" y="4687"/>
                  </a:cubicBezTo>
                  <a:cubicBezTo>
                    <a:pt x="30728" y="4737"/>
                    <a:pt x="30252" y="4812"/>
                    <a:pt x="29725" y="4888"/>
                  </a:cubicBezTo>
                  <a:cubicBezTo>
                    <a:pt x="29450" y="4938"/>
                    <a:pt x="29124" y="4963"/>
                    <a:pt x="28798" y="5013"/>
                  </a:cubicBezTo>
                  <a:cubicBezTo>
                    <a:pt x="28397" y="5063"/>
                    <a:pt x="27946" y="5113"/>
                    <a:pt x="27495" y="5163"/>
                  </a:cubicBezTo>
                  <a:cubicBezTo>
                    <a:pt x="26743" y="5238"/>
                    <a:pt x="25916" y="5314"/>
                    <a:pt x="25064" y="5364"/>
                  </a:cubicBezTo>
                  <a:cubicBezTo>
                    <a:pt x="24913" y="5389"/>
                    <a:pt x="24738" y="5389"/>
                    <a:pt x="24588" y="5389"/>
                  </a:cubicBezTo>
                  <a:cubicBezTo>
                    <a:pt x="23886" y="5439"/>
                    <a:pt x="23134" y="5464"/>
                    <a:pt x="22382" y="5489"/>
                  </a:cubicBezTo>
                  <a:lnTo>
                    <a:pt x="21906" y="5489"/>
                  </a:lnTo>
                  <a:cubicBezTo>
                    <a:pt x="21567" y="5502"/>
                    <a:pt x="21223" y="5508"/>
                    <a:pt x="20875" y="5508"/>
                  </a:cubicBezTo>
                  <a:cubicBezTo>
                    <a:pt x="20527" y="5508"/>
                    <a:pt x="20176" y="5502"/>
                    <a:pt x="19826" y="5489"/>
                  </a:cubicBezTo>
                  <a:cubicBezTo>
                    <a:pt x="19650" y="5489"/>
                    <a:pt x="19500" y="5489"/>
                    <a:pt x="19324" y="5464"/>
                  </a:cubicBezTo>
                  <a:cubicBezTo>
                    <a:pt x="18673" y="5439"/>
                    <a:pt x="17996" y="5414"/>
                    <a:pt x="17319" y="5364"/>
                  </a:cubicBezTo>
                  <a:cubicBezTo>
                    <a:pt x="17144" y="5339"/>
                    <a:pt x="16994" y="5339"/>
                    <a:pt x="16818" y="5314"/>
                  </a:cubicBezTo>
                  <a:cubicBezTo>
                    <a:pt x="16292" y="5264"/>
                    <a:pt x="15765" y="5213"/>
                    <a:pt x="15239" y="5138"/>
                  </a:cubicBezTo>
                  <a:cubicBezTo>
                    <a:pt x="15089" y="5138"/>
                    <a:pt x="14938" y="5088"/>
                    <a:pt x="14763" y="5088"/>
                  </a:cubicBezTo>
                  <a:cubicBezTo>
                    <a:pt x="14086" y="4988"/>
                    <a:pt x="13410" y="4863"/>
                    <a:pt x="12708" y="4712"/>
                  </a:cubicBezTo>
                  <a:lnTo>
                    <a:pt x="12232" y="4612"/>
                  </a:lnTo>
                  <a:cubicBezTo>
                    <a:pt x="11505" y="4462"/>
                    <a:pt x="10778" y="4261"/>
                    <a:pt x="10076" y="4035"/>
                  </a:cubicBezTo>
                  <a:cubicBezTo>
                    <a:pt x="9926" y="3985"/>
                    <a:pt x="9775" y="3935"/>
                    <a:pt x="9625" y="3885"/>
                  </a:cubicBezTo>
                  <a:cubicBezTo>
                    <a:pt x="9099" y="3710"/>
                    <a:pt x="8597" y="3534"/>
                    <a:pt x="8096" y="3309"/>
                  </a:cubicBezTo>
                  <a:cubicBezTo>
                    <a:pt x="7946" y="3258"/>
                    <a:pt x="7795" y="3208"/>
                    <a:pt x="7645" y="3133"/>
                  </a:cubicBezTo>
                  <a:cubicBezTo>
                    <a:pt x="6943" y="2832"/>
                    <a:pt x="6242" y="2482"/>
                    <a:pt x="5615" y="2081"/>
                  </a:cubicBezTo>
                  <a:cubicBezTo>
                    <a:pt x="5465" y="2005"/>
                    <a:pt x="5314" y="1905"/>
                    <a:pt x="5189" y="1830"/>
                  </a:cubicBezTo>
                  <a:cubicBezTo>
                    <a:pt x="4738" y="1529"/>
                    <a:pt x="4287" y="1228"/>
                    <a:pt x="3861" y="878"/>
                  </a:cubicBezTo>
                  <a:cubicBezTo>
                    <a:pt x="3735" y="777"/>
                    <a:pt x="3610" y="677"/>
                    <a:pt x="3485" y="552"/>
                  </a:cubicBezTo>
                  <a:cubicBezTo>
                    <a:pt x="3259" y="376"/>
                    <a:pt x="3059" y="201"/>
                    <a:pt x="2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6568;p57"/>
            <p:cNvSpPr/>
            <p:nvPr/>
          </p:nvSpPr>
          <p:spPr>
            <a:xfrm>
              <a:off x="7071225" y="3583075"/>
              <a:ext cx="78975" cy="263825"/>
            </a:xfrm>
            <a:custGeom>
              <a:avLst/>
              <a:gdLst/>
              <a:ahLst/>
              <a:cxnLst/>
              <a:rect l="l" t="t" r="r" b="b"/>
              <a:pathLst>
                <a:path w="3159" h="10553" extrusionOk="0">
                  <a:moveTo>
                    <a:pt x="2783" y="1"/>
                  </a:moveTo>
                  <a:cubicBezTo>
                    <a:pt x="1981" y="1755"/>
                    <a:pt x="1479" y="3610"/>
                    <a:pt x="1028" y="5540"/>
                  </a:cubicBezTo>
                  <a:cubicBezTo>
                    <a:pt x="1003" y="5640"/>
                    <a:pt x="978" y="5740"/>
                    <a:pt x="953" y="5865"/>
                  </a:cubicBezTo>
                  <a:cubicBezTo>
                    <a:pt x="677" y="7093"/>
                    <a:pt x="276" y="8447"/>
                    <a:pt x="1" y="9800"/>
                  </a:cubicBezTo>
                  <a:cubicBezTo>
                    <a:pt x="76" y="10051"/>
                    <a:pt x="176" y="10302"/>
                    <a:pt x="301" y="10552"/>
                  </a:cubicBezTo>
                  <a:cubicBezTo>
                    <a:pt x="552" y="8948"/>
                    <a:pt x="1028" y="7319"/>
                    <a:pt x="1429" y="5865"/>
                  </a:cubicBezTo>
                  <a:cubicBezTo>
                    <a:pt x="1530" y="5489"/>
                    <a:pt x="1630" y="5139"/>
                    <a:pt x="1705" y="4788"/>
                  </a:cubicBezTo>
                  <a:cubicBezTo>
                    <a:pt x="2106" y="3209"/>
                    <a:pt x="2532" y="1755"/>
                    <a:pt x="3159" y="327"/>
                  </a:cubicBezTo>
                  <a:cubicBezTo>
                    <a:pt x="3033" y="226"/>
                    <a:pt x="2908" y="126"/>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6569;p57"/>
            <p:cNvSpPr/>
            <p:nvPr/>
          </p:nvSpPr>
          <p:spPr>
            <a:xfrm>
              <a:off x="7117600" y="3615025"/>
              <a:ext cx="76450" cy="297025"/>
            </a:xfrm>
            <a:custGeom>
              <a:avLst/>
              <a:gdLst/>
              <a:ahLst/>
              <a:cxnLst/>
              <a:rect l="l" t="t" r="r" b="b"/>
              <a:pathLst>
                <a:path w="3058" h="11881" extrusionOk="0">
                  <a:moveTo>
                    <a:pt x="2632" y="1"/>
                  </a:moveTo>
                  <a:cubicBezTo>
                    <a:pt x="2055" y="1881"/>
                    <a:pt x="1504" y="3760"/>
                    <a:pt x="1053" y="5690"/>
                  </a:cubicBezTo>
                  <a:cubicBezTo>
                    <a:pt x="602" y="7595"/>
                    <a:pt x="226" y="9525"/>
                    <a:pt x="0" y="11480"/>
                  </a:cubicBezTo>
                  <a:cubicBezTo>
                    <a:pt x="126" y="11630"/>
                    <a:pt x="276" y="11755"/>
                    <a:pt x="426" y="11881"/>
                  </a:cubicBezTo>
                  <a:cubicBezTo>
                    <a:pt x="652" y="9876"/>
                    <a:pt x="1003" y="7921"/>
                    <a:pt x="1479" y="5966"/>
                  </a:cubicBezTo>
                  <a:cubicBezTo>
                    <a:pt x="1930" y="4036"/>
                    <a:pt x="2457" y="2131"/>
                    <a:pt x="3058" y="252"/>
                  </a:cubicBezTo>
                  <a:cubicBezTo>
                    <a:pt x="2908" y="176"/>
                    <a:pt x="2757" y="76"/>
                    <a:pt x="26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6570;p57"/>
            <p:cNvSpPr/>
            <p:nvPr/>
          </p:nvSpPr>
          <p:spPr>
            <a:xfrm>
              <a:off x="7167725" y="3647625"/>
              <a:ext cx="88375" cy="299525"/>
            </a:xfrm>
            <a:custGeom>
              <a:avLst/>
              <a:gdLst/>
              <a:ahLst/>
              <a:cxnLst/>
              <a:rect l="l" t="t" r="r" b="b"/>
              <a:pathLst>
                <a:path w="3535" h="11981" extrusionOk="0">
                  <a:moveTo>
                    <a:pt x="3083" y="0"/>
                  </a:moveTo>
                  <a:cubicBezTo>
                    <a:pt x="2431" y="1905"/>
                    <a:pt x="1905" y="3860"/>
                    <a:pt x="1429" y="5815"/>
                  </a:cubicBezTo>
                  <a:cubicBezTo>
                    <a:pt x="953" y="7795"/>
                    <a:pt x="502" y="9775"/>
                    <a:pt x="0" y="11730"/>
                  </a:cubicBezTo>
                  <a:cubicBezTo>
                    <a:pt x="126" y="11830"/>
                    <a:pt x="276" y="11905"/>
                    <a:pt x="426" y="11980"/>
                  </a:cubicBezTo>
                  <a:cubicBezTo>
                    <a:pt x="953" y="10025"/>
                    <a:pt x="1404" y="8020"/>
                    <a:pt x="1880" y="6040"/>
                  </a:cubicBezTo>
                  <a:cubicBezTo>
                    <a:pt x="2356" y="4060"/>
                    <a:pt x="2858" y="2105"/>
                    <a:pt x="3534" y="176"/>
                  </a:cubicBezTo>
                  <a:cubicBezTo>
                    <a:pt x="3384" y="125"/>
                    <a:pt x="3233" y="75"/>
                    <a:pt x="30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6571;p57"/>
            <p:cNvSpPr/>
            <p:nvPr/>
          </p:nvSpPr>
          <p:spPr>
            <a:xfrm>
              <a:off x="7215350" y="3666425"/>
              <a:ext cx="90250" cy="305150"/>
            </a:xfrm>
            <a:custGeom>
              <a:avLst/>
              <a:gdLst/>
              <a:ahLst/>
              <a:cxnLst/>
              <a:rect l="l" t="t" r="r" b="b"/>
              <a:pathLst>
                <a:path w="3610" h="12206" extrusionOk="0">
                  <a:moveTo>
                    <a:pt x="3158" y="0"/>
                  </a:moveTo>
                  <a:cubicBezTo>
                    <a:pt x="2557" y="1955"/>
                    <a:pt x="2005" y="3960"/>
                    <a:pt x="1504" y="5940"/>
                  </a:cubicBezTo>
                  <a:cubicBezTo>
                    <a:pt x="978" y="7970"/>
                    <a:pt x="501" y="10000"/>
                    <a:pt x="0" y="12005"/>
                  </a:cubicBezTo>
                  <a:cubicBezTo>
                    <a:pt x="125" y="12080"/>
                    <a:pt x="301" y="12156"/>
                    <a:pt x="451" y="12206"/>
                  </a:cubicBezTo>
                  <a:cubicBezTo>
                    <a:pt x="927" y="10176"/>
                    <a:pt x="1429" y="8145"/>
                    <a:pt x="1930" y="6115"/>
                  </a:cubicBezTo>
                  <a:cubicBezTo>
                    <a:pt x="2456" y="4110"/>
                    <a:pt x="3008" y="2105"/>
                    <a:pt x="3609" y="150"/>
                  </a:cubicBezTo>
                  <a:cubicBezTo>
                    <a:pt x="3459" y="100"/>
                    <a:pt x="3308" y="50"/>
                    <a:pt x="3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6572;p57"/>
            <p:cNvSpPr/>
            <p:nvPr/>
          </p:nvSpPr>
          <p:spPr>
            <a:xfrm>
              <a:off x="7274875" y="3684575"/>
              <a:ext cx="96500" cy="310175"/>
            </a:xfrm>
            <a:custGeom>
              <a:avLst/>
              <a:gdLst/>
              <a:ahLst/>
              <a:cxnLst/>
              <a:rect l="l" t="t" r="r" b="b"/>
              <a:pathLst>
                <a:path w="3860" h="12407" extrusionOk="0">
                  <a:moveTo>
                    <a:pt x="3384" y="1"/>
                  </a:moveTo>
                  <a:cubicBezTo>
                    <a:pt x="2832" y="2031"/>
                    <a:pt x="2281" y="4061"/>
                    <a:pt x="1704" y="6091"/>
                  </a:cubicBezTo>
                  <a:cubicBezTo>
                    <a:pt x="1128" y="8146"/>
                    <a:pt x="577" y="10201"/>
                    <a:pt x="0" y="12232"/>
                  </a:cubicBezTo>
                  <a:cubicBezTo>
                    <a:pt x="150" y="12282"/>
                    <a:pt x="301" y="12357"/>
                    <a:pt x="451" y="12407"/>
                  </a:cubicBezTo>
                  <a:cubicBezTo>
                    <a:pt x="1028" y="10327"/>
                    <a:pt x="1604" y="8272"/>
                    <a:pt x="2181" y="6191"/>
                  </a:cubicBezTo>
                  <a:cubicBezTo>
                    <a:pt x="2732" y="4161"/>
                    <a:pt x="3308" y="2131"/>
                    <a:pt x="3860" y="101"/>
                  </a:cubicBezTo>
                  <a:lnTo>
                    <a:pt x="33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6573;p57"/>
            <p:cNvSpPr/>
            <p:nvPr/>
          </p:nvSpPr>
          <p:spPr>
            <a:xfrm>
              <a:off x="7331250" y="3696500"/>
              <a:ext cx="103425" cy="314550"/>
            </a:xfrm>
            <a:custGeom>
              <a:avLst/>
              <a:gdLst/>
              <a:ahLst/>
              <a:cxnLst/>
              <a:rect l="l" t="t" r="r" b="b"/>
              <a:pathLst>
                <a:path w="4137" h="12582" extrusionOk="0">
                  <a:moveTo>
                    <a:pt x="3660" y="0"/>
                  </a:moveTo>
                  <a:cubicBezTo>
                    <a:pt x="3309" y="2055"/>
                    <a:pt x="2733" y="4110"/>
                    <a:pt x="2106" y="6140"/>
                  </a:cubicBezTo>
                  <a:cubicBezTo>
                    <a:pt x="1429" y="8271"/>
                    <a:pt x="703" y="10376"/>
                    <a:pt x="1" y="12456"/>
                  </a:cubicBezTo>
                  <a:cubicBezTo>
                    <a:pt x="151" y="12506"/>
                    <a:pt x="302" y="12531"/>
                    <a:pt x="452" y="12582"/>
                  </a:cubicBezTo>
                  <a:cubicBezTo>
                    <a:pt x="1154" y="10476"/>
                    <a:pt x="1906" y="8346"/>
                    <a:pt x="2582" y="6216"/>
                  </a:cubicBezTo>
                  <a:cubicBezTo>
                    <a:pt x="3234" y="4160"/>
                    <a:pt x="3785" y="2105"/>
                    <a:pt x="4136" y="50"/>
                  </a:cubicBezTo>
                  <a:cubicBezTo>
                    <a:pt x="3986" y="50"/>
                    <a:pt x="3835" y="25"/>
                    <a:pt x="36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6574;p57"/>
            <p:cNvSpPr/>
            <p:nvPr/>
          </p:nvSpPr>
          <p:spPr>
            <a:xfrm>
              <a:off x="7405825" y="3702125"/>
              <a:ext cx="80850" cy="323350"/>
            </a:xfrm>
            <a:custGeom>
              <a:avLst/>
              <a:gdLst/>
              <a:ahLst/>
              <a:cxnLst/>
              <a:rect l="l" t="t" r="r" b="b"/>
              <a:pathLst>
                <a:path w="3234" h="12934" extrusionOk="0">
                  <a:moveTo>
                    <a:pt x="2732" y="1"/>
                  </a:moveTo>
                  <a:cubicBezTo>
                    <a:pt x="2582" y="2031"/>
                    <a:pt x="2256" y="4111"/>
                    <a:pt x="1780" y="6166"/>
                  </a:cubicBezTo>
                  <a:cubicBezTo>
                    <a:pt x="1278" y="8447"/>
                    <a:pt x="652" y="10677"/>
                    <a:pt x="0" y="12858"/>
                  </a:cubicBezTo>
                  <a:lnTo>
                    <a:pt x="476" y="12933"/>
                  </a:lnTo>
                  <a:cubicBezTo>
                    <a:pt x="1128" y="10728"/>
                    <a:pt x="1780" y="8472"/>
                    <a:pt x="2281" y="6166"/>
                  </a:cubicBezTo>
                  <a:cubicBezTo>
                    <a:pt x="2732" y="4136"/>
                    <a:pt x="3083" y="2081"/>
                    <a:pt x="3233" y="51"/>
                  </a:cubicBezTo>
                  <a:cubicBezTo>
                    <a:pt x="3058" y="26"/>
                    <a:pt x="2908" y="26"/>
                    <a:pt x="2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6575;p57"/>
            <p:cNvSpPr/>
            <p:nvPr/>
          </p:nvSpPr>
          <p:spPr>
            <a:xfrm>
              <a:off x="7483525" y="3705900"/>
              <a:ext cx="65800" cy="328325"/>
            </a:xfrm>
            <a:custGeom>
              <a:avLst/>
              <a:gdLst/>
              <a:ahLst/>
              <a:cxnLst/>
              <a:rect l="l" t="t" r="r" b="b"/>
              <a:pathLst>
                <a:path w="2632" h="13133" extrusionOk="0">
                  <a:moveTo>
                    <a:pt x="2130" y="0"/>
                  </a:moveTo>
                  <a:cubicBezTo>
                    <a:pt x="1980" y="1955"/>
                    <a:pt x="1779" y="3960"/>
                    <a:pt x="1504" y="5965"/>
                  </a:cubicBezTo>
                  <a:cubicBezTo>
                    <a:pt x="1178" y="8396"/>
                    <a:pt x="702" y="10802"/>
                    <a:pt x="0" y="13083"/>
                  </a:cubicBezTo>
                  <a:cubicBezTo>
                    <a:pt x="175" y="13108"/>
                    <a:pt x="326" y="13108"/>
                    <a:pt x="501" y="13133"/>
                  </a:cubicBezTo>
                  <a:cubicBezTo>
                    <a:pt x="1203" y="10802"/>
                    <a:pt x="1654" y="8371"/>
                    <a:pt x="1980" y="5940"/>
                  </a:cubicBezTo>
                  <a:cubicBezTo>
                    <a:pt x="2256" y="3960"/>
                    <a:pt x="2456" y="1980"/>
                    <a:pt x="2632" y="25"/>
                  </a:cubicBezTo>
                  <a:cubicBezTo>
                    <a:pt x="2456" y="25"/>
                    <a:pt x="2306" y="25"/>
                    <a:pt x="2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6576;p57"/>
            <p:cNvSpPr/>
            <p:nvPr/>
          </p:nvSpPr>
          <p:spPr>
            <a:xfrm>
              <a:off x="7554325" y="3706525"/>
              <a:ext cx="59550" cy="328975"/>
            </a:xfrm>
            <a:custGeom>
              <a:avLst/>
              <a:gdLst/>
              <a:ahLst/>
              <a:cxnLst/>
              <a:rect l="l" t="t" r="r" b="b"/>
              <a:pathLst>
                <a:path w="2382" h="13159" extrusionOk="0">
                  <a:moveTo>
                    <a:pt x="1880" y="0"/>
                  </a:moveTo>
                  <a:cubicBezTo>
                    <a:pt x="1905" y="1880"/>
                    <a:pt x="1805" y="3734"/>
                    <a:pt x="1579" y="5589"/>
                  </a:cubicBezTo>
                  <a:cubicBezTo>
                    <a:pt x="1278" y="8145"/>
                    <a:pt x="752" y="10652"/>
                    <a:pt x="0" y="13158"/>
                  </a:cubicBezTo>
                  <a:lnTo>
                    <a:pt x="501" y="13158"/>
                  </a:lnTo>
                  <a:cubicBezTo>
                    <a:pt x="1253" y="10627"/>
                    <a:pt x="1805" y="8070"/>
                    <a:pt x="2080" y="5489"/>
                  </a:cubicBezTo>
                  <a:cubicBezTo>
                    <a:pt x="2306" y="3684"/>
                    <a:pt x="2381" y="1855"/>
                    <a:pt x="2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6577;p57"/>
            <p:cNvSpPr/>
            <p:nvPr/>
          </p:nvSpPr>
          <p:spPr>
            <a:xfrm>
              <a:off x="7637025" y="3703375"/>
              <a:ext cx="52025" cy="327100"/>
            </a:xfrm>
            <a:custGeom>
              <a:avLst/>
              <a:gdLst/>
              <a:ahLst/>
              <a:cxnLst/>
              <a:rect l="l" t="t" r="r" b="b"/>
              <a:pathLst>
                <a:path w="2081" h="13084" extrusionOk="0">
                  <a:moveTo>
                    <a:pt x="1730" y="1"/>
                  </a:moveTo>
                  <a:cubicBezTo>
                    <a:pt x="1579" y="26"/>
                    <a:pt x="1404" y="26"/>
                    <a:pt x="1254" y="26"/>
                  </a:cubicBezTo>
                  <a:cubicBezTo>
                    <a:pt x="1680" y="2657"/>
                    <a:pt x="1379" y="5164"/>
                    <a:pt x="903" y="7820"/>
                  </a:cubicBezTo>
                  <a:cubicBezTo>
                    <a:pt x="602" y="9374"/>
                    <a:pt x="477" y="11354"/>
                    <a:pt x="0" y="13084"/>
                  </a:cubicBezTo>
                  <a:cubicBezTo>
                    <a:pt x="176" y="13058"/>
                    <a:pt x="376" y="13033"/>
                    <a:pt x="552" y="13008"/>
                  </a:cubicBezTo>
                  <a:cubicBezTo>
                    <a:pt x="1103" y="10978"/>
                    <a:pt x="1279" y="8647"/>
                    <a:pt x="1579" y="6818"/>
                  </a:cubicBezTo>
                  <a:cubicBezTo>
                    <a:pt x="1955" y="4512"/>
                    <a:pt x="2081" y="2281"/>
                    <a:pt x="1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6578;p57"/>
            <p:cNvSpPr/>
            <p:nvPr/>
          </p:nvSpPr>
          <p:spPr>
            <a:xfrm>
              <a:off x="7760325" y="4260025"/>
              <a:ext cx="61075" cy="76600"/>
            </a:xfrm>
            <a:custGeom>
              <a:avLst/>
              <a:gdLst/>
              <a:ahLst/>
              <a:cxnLst/>
              <a:rect l="l" t="t" r="r" b="b"/>
              <a:pathLst>
                <a:path w="2443" h="3064" extrusionOk="0">
                  <a:moveTo>
                    <a:pt x="2096" y="1"/>
                  </a:moveTo>
                  <a:cubicBezTo>
                    <a:pt x="2038" y="1"/>
                    <a:pt x="1980" y="27"/>
                    <a:pt x="1936" y="91"/>
                  </a:cubicBezTo>
                  <a:cubicBezTo>
                    <a:pt x="1334" y="943"/>
                    <a:pt x="733" y="1795"/>
                    <a:pt x="131" y="2647"/>
                  </a:cubicBezTo>
                  <a:cubicBezTo>
                    <a:pt x="0" y="2834"/>
                    <a:pt x="176" y="3063"/>
                    <a:pt x="347" y="3063"/>
                  </a:cubicBezTo>
                  <a:cubicBezTo>
                    <a:pt x="405" y="3063"/>
                    <a:pt x="463" y="3037"/>
                    <a:pt x="507" y="2973"/>
                  </a:cubicBezTo>
                  <a:cubicBezTo>
                    <a:pt x="1109" y="2121"/>
                    <a:pt x="1710" y="1269"/>
                    <a:pt x="2312" y="417"/>
                  </a:cubicBezTo>
                  <a:cubicBezTo>
                    <a:pt x="2442" y="230"/>
                    <a:pt x="2266" y="1"/>
                    <a:pt x="2096"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6579;p57"/>
            <p:cNvSpPr/>
            <p:nvPr/>
          </p:nvSpPr>
          <p:spPr>
            <a:xfrm>
              <a:off x="7730175" y="4271925"/>
              <a:ext cx="43450" cy="56600"/>
            </a:xfrm>
            <a:custGeom>
              <a:avLst/>
              <a:gdLst/>
              <a:ahLst/>
              <a:cxnLst/>
              <a:rect l="l" t="t" r="r" b="b"/>
              <a:pathLst>
                <a:path w="1738" h="2264" extrusionOk="0">
                  <a:moveTo>
                    <a:pt x="1407" y="1"/>
                  </a:moveTo>
                  <a:cubicBezTo>
                    <a:pt x="1348" y="1"/>
                    <a:pt x="1288" y="27"/>
                    <a:pt x="1237" y="91"/>
                  </a:cubicBezTo>
                  <a:cubicBezTo>
                    <a:pt x="761" y="642"/>
                    <a:pt x="385" y="1244"/>
                    <a:pt x="84" y="1895"/>
                  </a:cubicBezTo>
                  <a:cubicBezTo>
                    <a:pt x="0" y="2096"/>
                    <a:pt x="162" y="2263"/>
                    <a:pt x="316" y="2263"/>
                  </a:cubicBezTo>
                  <a:cubicBezTo>
                    <a:pt x="393" y="2263"/>
                    <a:pt x="468" y="2221"/>
                    <a:pt x="510" y="2121"/>
                  </a:cubicBezTo>
                  <a:cubicBezTo>
                    <a:pt x="811" y="1520"/>
                    <a:pt x="1162" y="943"/>
                    <a:pt x="1588" y="417"/>
                  </a:cubicBezTo>
                  <a:cubicBezTo>
                    <a:pt x="1737" y="230"/>
                    <a:pt x="1580" y="1"/>
                    <a:pt x="1407"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6580;p57"/>
            <p:cNvSpPr/>
            <p:nvPr/>
          </p:nvSpPr>
          <p:spPr>
            <a:xfrm>
              <a:off x="7543200" y="3569275"/>
              <a:ext cx="515525" cy="768600"/>
            </a:xfrm>
            <a:custGeom>
              <a:avLst/>
              <a:gdLst/>
              <a:ahLst/>
              <a:cxnLst/>
              <a:rect l="l" t="t" r="r" b="b"/>
              <a:pathLst>
                <a:path w="20621" h="30744" extrusionOk="0">
                  <a:moveTo>
                    <a:pt x="16566" y="1"/>
                  </a:moveTo>
                  <a:cubicBezTo>
                    <a:pt x="13362" y="1"/>
                    <a:pt x="10418" y="2274"/>
                    <a:pt x="8916" y="3686"/>
                  </a:cubicBezTo>
                  <a:cubicBezTo>
                    <a:pt x="8240" y="4312"/>
                    <a:pt x="7864" y="4763"/>
                    <a:pt x="7864" y="4763"/>
                  </a:cubicBezTo>
                  <a:cubicBezTo>
                    <a:pt x="7889" y="4889"/>
                    <a:pt x="7889" y="5014"/>
                    <a:pt x="7914" y="5164"/>
                  </a:cubicBezTo>
                  <a:cubicBezTo>
                    <a:pt x="7939" y="5490"/>
                    <a:pt x="7964" y="5816"/>
                    <a:pt x="7964" y="6142"/>
                  </a:cubicBezTo>
                  <a:cubicBezTo>
                    <a:pt x="7964" y="6342"/>
                    <a:pt x="7989" y="6518"/>
                    <a:pt x="7989" y="6693"/>
                  </a:cubicBezTo>
                  <a:cubicBezTo>
                    <a:pt x="7989" y="6944"/>
                    <a:pt x="7989" y="7194"/>
                    <a:pt x="7989" y="7445"/>
                  </a:cubicBezTo>
                  <a:cubicBezTo>
                    <a:pt x="7964" y="7620"/>
                    <a:pt x="7964" y="7796"/>
                    <a:pt x="7964" y="7946"/>
                  </a:cubicBezTo>
                  <a:cubicBezTo>
                    <a:pt x="7939" y="8347"/>
                    <a:pt x="7914" y="8723"/>
                    <a:pt x="7864" y="9124"/>
                  </a:cubicBezTo>
                  <a:cubicBezTo>
                    <a:pt x="7864" y="9275"/>
                    <a:pt x="7839" y="9450"/>
                    <a:pt x="7814" y="9625"/>
                  </a:cubicBezTo>
                  <a:cubicBezTo>
                    <a:pt x="7789" y="9926"/>
                    <a:pt x="7738" y="10227"/>
                    <a:pt x="7688" y="10528"/>
                  </a:cubicBezTo>
                  <a:cubicBezTo>
                    <a:pt x="7663" y="10678"/>
                    <a:pt x="7638" y="10854"/>
                    <a:pt x="7588" y="11004"/>
                  </a:cubicBezTo>
                  <a:cubicBezTo>
                    <a:pt x="7513" y="11430"/>
                    <a:pt x="7413" y="11856"/>
                    <a:pt x="7312" y="12282"/>
                  </a:cubicBezTo>
                  <a:cubicBezTo>
                    <a:pt x="7262" y="12458"/>
                    <a:pt x="7237" y="12633"/>
                    <a:pt x="7187" y="12783"/>
                  </a:cubicBezTo>
                  <a:cubicBezTo>
                    <a:pt x="7112" y="13034"/>
                    <a:pt x="7037" y="13260"/>
                    <a:pt x="6987" y="13510"/>
                  </a:cubicBezTo>
                  <a:cubicBezTo>
                    <a:pt x="6936" y="13661"/>
                    <a:pt x="6886" y="13811"/>
                    <a:pt x="6811" y="13961"/>
                  </a:cubicBezTo>
                  <a:cubicBezTo>
                    <a:pt x="6636" y="14538"/>
                    <a:pt x="6435" y="15089"/>
                    <a:pt x="6235" y="15615"/>
                  </a:cubicBezTo>
                  <a:cubicBezTo>
                    <a:pt x="6159" y="15791"/>
                    <a:pt x="6109" y="15941"/>
                    <a:pt x="6034" y="16092"/>
                  </a:cubicBezTo>
                  <a:cubicBezTo>
                    <a:pt x="5909" y="16417"/>
                    <a:pt x="5758" y="16718"/>
                    <a:pt x="5608" y="17044"/>
                  </a:cubicBezTo>
                  <a:cubicBezTo>
                    <a:pt x="5533" y="17194"/>
                    <a:pt x="5483" y="17345"/>
                    <a:pt x="5408" y="17495"/>
                  </a:cubicBezTo>
                  <a:cubicBezTo>
                    <a:pt x="5282" y="17746"/>
                    <a:pt x="5132" y="18021"/>
                    <a:pt x="5007" y="18272"/>
                  </a:cubicBezTo>
                  <a:cubicBezTo>
                    <a:pt x="4956" y="18347"/>
                    <a:pt x="4906" y="18448"/>
                    <a:pt x="4881" y="18523"/>
                  </a:cubicBezTo>
                  <a:cubicBezTo>
                    <a:pt x="4781" y="18673"/>
                    <a:pt x="4706" y="18823"/>
                    <a:pt x="4631" y="18974"/>
                  </a:cubicBezTo>
                  <a:cubicBezTo>
                    <a:pt x="4230" y="19701"/>
                    <a:pt x="3804" y="20402"/>
                    <a:pt x="3403" y="21004"/>
                  </a:cubicBezTo>
                  <a:cubicBezTo>
                    <a:pt x="3302" y="21154"/>
                    <a:pt x="3202" y="21305"/>
                    <a:pt x="3127" y="21430"/>
                  </a:cubicBezTo>
                  <a:cubicBezTo>
                    <a:pt x="3027" y="21555"/>
                    <a:pt x="2951" y="21656"/>
                    <a:pt x="2876" y="21781"/>
                  </a:cubicBezTo>
                  <a:cubicBezTo>
                    <a:pt x="2450" y="22407"/>
                    <a:pt x="2024" y="22959"/>
                    <a:pt x="1673" y="23385"/>
                  </a:cubicBezTo>
                  <a:cubicBezTo>
                    <a:pt x="1573" y="23535"/>
                    <a:pt x="1448" y="23661"/>
                    <a:pt x="1347" y="23786"/>
                  </a:cubicBezTo>
                  <a:cubicBezTo>
                    <a:pt x="921" y="24312"/>
                    <a:pt x="595" y="24663"/>
                    <a:pt x="470" y="24788"/>
                  </a:cubicBezTo>
                  <a:cubicBezTo>
                    <a:pt x="420" y="24839"/>
                    <a:pt x="420" y="24864"/>
                    <a:pt x="420" y="24864"/>
                  </a:cubicBezTo>
                  <a:cubicBezTo>
                    <a:pt x="545" y="25089"/>
                    <a:pt x="696" y="25290"/>
                    <a:pt x="846" y="25490"/>
                  </a:cubicBezTo>
                  <a:cubicBezTo>
                    <a:pt x="921" y="25590"/>
                    <a:pt x="1022" y="25691"/>
                    <a:pt x="1122" y="25791"/>
                  </a:cubicBezTo>
                  <a:cubicBezTo>
                    <a:pt x="1072" y="25816"/>
                    <a:pt x="1047" y="25841"/>
                    <a:pt x="1022" y="25866"/>
                  </a:cubicBezTo>
                  <a:cubicBezTo>
                    <a:pt x="721" y="26342"/>
                    <a:pt x="420" y="26793"/>
                    <a:pt x="119" y="27245"/>
                  </a:cubicBezTo>
                  <a:cubicBezTo>
                    <a:pt x="0" y="27432"/>
                    <a:pt x="158" y="27596"/>
                    <a:pt x="327" y="27596"/>
                  </a:cubicBezTo>
                  <a:cubicBezTo>
                    <a:pt x="407" y="27596"/>
                    <a:pt x="489" y="27559"/>
                    <a:pt x="545" y="27470"/>
                  </a:cubicBezTo>
                  <a:cubicBezTo>
                    <a:pt x="846" y="27044"/>
                    <a:pt x="1122" y="26593"/>
                    <a:pt x="1423" y="26142"/>
                  </a:cubicBezTo>
                  <a:cubicBezTo>
                    <a:pt x="1623" y="26342"/>
                    <a:pt x="1824" y="26543"/>
                    <a:pt x="2049" y="26743"/>
                  </a:cubicBezTo>
                  <a:cubicBezTo>
                    <a:pt x="2024" y="26743"/>
                    <a:pt x="1974" y="26768"/>
                    <a:pt x="1949" y="26819"/>
                  </a:cubicBezTo>
                  <a:cubicBezTo>
                    <a:pt x="1548" y="27495"/>
                    <a:pt x="1147" y="28172"/>
                    <a:pt x="746" y="28874"/>
                  </a:cubicBezTo>
                  <a:cubicBezTo>
                    <a:pt x="644" y="29043"/>
                    <a:pt x="805" y="29200"/>
                    <a:pt x="967" y="29200"/>
                  </a:cubicBezTo>
                  <a:cubicBezTo>
                    <a:pt x="1045" y="29200"/>
                    <a:pt x="1123" y="29164"/>
                    <a:pt x="1172" y="29074"/>
                  </a:cubicBezTo>
                  <a:cubicBezTo>
                    <a:pt x="1573" y="28397"/>
                    <a:pt x="1974" y="27721"/>
                    <a:pt x="2375" y="27044"/>
                  </a:cubicBezTo>
                  <a:cubicBezTo>
                    <a:pt x="2400" y="27044"/>
                    <a:pt x="2400" y="27019"/>
                    <a:pt x="2400" y="26994"/>
                  </a:cubicBezTo>
                  <a:cubicBezTo>
                    <a:pt x="2626" y="27169"/>
                    <a:pt x="2876" y="27345"/>
                    <a:pt x="3127" y="27470"/>
                  </a:cubicBezTo>
                  <a:cubicBezTo>
                    <a:pt x="3002" y="27671"/>
                    <a:pt x="2851" y="27871"/>
                    <a:pt x="2751" y="28022"/>
                  </a:cubicBezTo>
                  <a:cubicBezTo>
                    <a:pt x="2525" y="28372"/>
                    <a:pt x="2300" y="28723"/>
                    <a:pt x="2074" y="29099"/>
                  </a:cubicBezTo>
                  <a:cubicBezTo>
                    <a:pt x="1953" y="29273"/>
                    <a:pt x="2131" y="29434"/>
                    <a:pt x="2303" y="29434"/>
                  </a:cubicBezTo>
                  <a:cubicBezTo>
                    <a:pt x="2379" y="29434"/>
                    <a:pt x="2454" y="29402"/>
                    <a:pt x="2500" y="29325"/>
                  </a:cubicBezTo>
                  <a:cubicBezTo>
                    <a:pt x="2776" y="28899"/>
                    <a:pt x="3027" y="28498"/>
                    <a:pt x="3277" y="28097"/>
                  </a:cubicBezTo>
                  <a:cubicBezTo>
                    <a:pt x="3377" y="27971"/>
                    <a:pt x="3453" y="27821"/>
                    <a:pt x="3528" y="27696"/>
                  </a:cubicBezTo>
                  <a:cubicBezTo>
                    <a:pt x="3904" y="27896"/>
                    <a:pt x="4280" y="28047"/>
                    <a:pt x="4656" y="28197"/>
                  </a:cubicBezTo>
                  <a:cubicBezTo>
                    <a:pt x="4505" y="28448"/>
                    <a:pt x="4330" y="28673"/>
                    <a:pt x="4154" y="28924"/>
                  </a:cubicBezTo>
                  <a:cubicBezTo>
                    <a:pt x="4035" y="29111"/>
                    <a:pt x="4205" y="29275"/>
                    <a:pt x="4373" y="29275"/>
                  </a:cubicBezTo>
                  <a:cubicBezTo>
                    <a:pt x="4453" y="29275"/>
                    <a:pt x="4532" y="29238"/>
                    <a:pt x="4580" y="29149"/>
                  </a:cubicBezTo>
                  <a:cubicBezTo>
                    <a:pt x="4756" y="28899"/>
                    <a:pt x="4931" y="28648"/>
                    <a:pt x="5107" y="28397"/>
                  </a:cubicBezTo>
                  <a:cubicBezTo>
                    <a:pt x="5132" y="28372"/>
                    <a:pt x="5132" y="28372"/>
                    <a:pt x="5132" y="28347"/>
                  </a:cubicBezTo>
                  <a:cubicBezTo>
                    <a:pt x="5583" y="28498"/>
                    <a:pt x="6059" y="28598"/>
                    <a:pt x="6535" y="28673"/>
                  </a:cubicBezTo>
                  <a:cubicBezTo>
                    <a:pt x="6335" y="29024"/>
                    <a:pt x="6134" y="29350"/>
                    <a:pt x="5959" y="29676"/>
                  </a:cubicBezTo>
                  <a:cubicBezTo>
                    <a:pt x="5840" y="29863"/>
                    <a:pt x="5998" y="30027"/>
                    <a:pt x="6166" y="30027"/>
                  </a:cubicBezTo>
                  <a:cubicBezTo>
                    <a:pt x="6246" y="30027"/>
                    <a:pt x="6329" y="29990"/>
                    <a:pt x="6385" y="29901"/>
                  </a:cubicBezTo>
                  <a:cubicBezTo>
                    <a:pt x="6611" y="29525"/>
                    <a:pt x="6811" y="29149"/>
                    <a:pt x="7037" y="28773"/>
                  </a:cubicBezTo>
                  <a:cubicBezTo>
                    <a:pt x="7438" y="28824"/>
                    <a:pt x="7839" y="28849"/>
                    <a:pt x="8215" y="28874"/>
                  </a:cubicBezTo>
                  <a:cubicBezTo>
                    <a:pt x="8415" y="28899"/>
                    <a:pt x="8591" y="28899"/>
                    <a:pt x="8766" y="28899"/>
                  </a:cubicBezTo>
                  <a:lnTo>
                    <a:pt x="9794" y="28899"/>
                  </a:lnTo>
                  <a:cubicBezTo>
                    <a:pt x="10019" y="28874"/>
                    <a:pt x="10220" y="28874"/>
                    <a:pt x="10420" y="28874"/>
                  </a:cubicBezTo>
                  <a:cubicBezTo>
                    <a:pt x="10470" y="28874"/>
                    <a:pt x="10495" y="28849"/>
                    <a:pt x="10545" y="28849"/>
                  </a:cubicBezTo>
                  <a:cubicBezTo>
                    <a:pt x="11072" y="28824"/>
                    <a:pt x="11523" y="28748"/>
                    <a:pt x="11899" y="28698"/>
                  </a:cubicBezTo>
                  <a:lnTo>
                    <a:pt x="11899" y="28698"/>
                  </a:lnTo>
                  <a:cubicBezTo>
                    <a:pt x="11748" y="28874"/>
                    <a:pt x="11573" y="29024"/>
                    <a:pt x="11448" y="29174"/>
                  </a:cubicBezTo>
                  <a:cubicBezTo>
                    <a:pt x="11147" y="29550"/>
                    <a:pt x="10821" y="29951"/>
                    <a:pt x="10495" y="30327"/>
                  </a:cubicBezTo>
                  <a:cubicBezTo>
                    <a:pt x="10346" y="30514"/>
                    <a:pt x="10503" y="30743"/>
                    <a:pt x="10676" y="30743"/>
                  </a:cubicBezTo>
                  <a:cubicBezTo>
                    <a:pt x="10735" y="30743"/>
                    <a:pt x="10795" y="30717"/>
                    <a:pt x="10846" y="30653"/>
                  </a:cubicBezTo>
                  <a:cubicBezTo>
                    <a:pt x="11222" y="30202"/>
                    <a:pt x="11598" y="29776"/>
                    <a:pt x="11949" y="29325"/>
                  </a:cubicBezTo>
                  <a:cubicBezTo>
                    <a:pt x="12149" y="29099"/>
                    <a:pt x="12425" y="28849"/>
                    <a:pt x="12626" y="28573"/>
                  </a:cubicBezTo>
                  <a:cubicBezTo>
                    <a:pt x="12701" y="28548"/>
                    <a:pt x="12776" y="28548"/>
                    <a:pt x="12776" y="28548"/>
                  </a:cubicBezTo>
                  <a:cubicBezTo>
                    <a:pt x="13077" y="28122"/>
                    <a:pt x="13378" y="27696"/>
                    <a:pt x="13678" y="27270"/>
                  </a:cubicBezTo>
                  <a:cubicBezTo>
                    <a:pt x="13779" y="27144"/>
                    <a:pt x="13879" y="26994"/>
                    <a:pt x="13954" y="26869"/>
                  </a:cubicBezTo>
                  <a:cubicBezTo>
                    <a:pt x="14405" y="26242"/>
                    <a:pt x="14806" y="25615"/>
                    <a:pt x="15182" y="25014"/>
                  </a:cubicBezTo>
                  <a:cubicBezTo>
                    <a:pt x="15282" y="24864"/>
                    <a:pt x="15357" y="24713"/>
                    <a:pt x="15458" y="24588"/>
                  </a:cubicBezTo>
                  <a:cubicBezTo>
                    <a:pt x="15884" y="23886"/>
                    <a:pt x="16310" y="23184"/>
                    <a:pt x="16686" y="22508"/>
                  </a:cubicBezTo>
                  <a:cubicBezTo>
                    <a:pt x="16761" y="22357"/>
                    <a:pt x="16836" y="22207"/>
                    <a:pt x="16911" y="22057"/>
                  </a:cubicBezTo>
                  <a:cubicBezTo>
                    <a:pt x="17262" y="21405"/>
                    <a:pt x="17588" y="20778"/>
                    <a:pt x="17889" y="20152"/>
                  </a:cubicBezTo>
                  <a:cubicBezTo>
                    <a:pt x="17964" y="19976"/>
                    <a:pt x="18014" y="19826"/>
                    <a:pt x="18089" y="19701"/>
                  </a:cubicBezTo>
                  <a:cubicBezTo>
                    <a:pt x="18415" y="18974"/>
                    <a:pt x="18691" y="18272"/>
                    <a:pt x="18941" y="17595"/>
                  </a:cubicBezTo>
                  <a:cubicBezTo>
                    <a:pt x="19017" y="17445"/>
                    <a:pt x="19067" y="17295"/>
                    <a:pt x="19117" y="17144"/>
                  </a:cubicBezTo>
                  <a:cubicBezTo>
                    <a:pt x="19368" y="16468"/>
                    <a:pt x="19568" y="15841"/>
                    <a:pt x="19743" y="15214"/>
                  </a:cubicBezTo>
                  <a:cubicBezTo>
                    <a:pt x="19794" y="15039"/>
                    <a:pt x="19819" y="14889"/>
                    <a:pt x="19844" y="14738"/>
                  </a:cubicBezTo>
                  <a:cubicBezTo>
                    <a:pt x="20044" y="14036"/>
                    <a:pt x="20195" y="13360"/>
                    <a:pt x="20295" y="12733"/>
                  </a:cubicBezTo>
                  <a:cubicBezTo>
                    <a:pt x="20320" y="12558"/>
                    <a:pt x="20345" y="12407"/>
                    <a:pt x="20370" y="12232"/>
                  </a:cubicBezTo>
                  <a:cubicBezTo>
                    <a:pt x="20495" y="11430"/>
                    <a:pt x="20571" y="10678"/>
                    <a:pt x="20596" y="9976"/>
                  </a:cubicBezTo>
                  <a:cubicBezTo>
                    <a:pt x="20596" y="9801"/>
                    <a:pt x="20621" y="9650"/>
                    <a:pt x="20596" y="9475"/>
                  </a:cubicBezTo>
                  <a:cubicBezTo>
                    <a:pt x="20621" y="8673"/>
                    <a:pt x="20596" y="7896"/>
                    <a:pt x="20495" y="7194"/>
                  </a:cubicBezTo>
                  <a:cubicBezTo>
                    <a:pt x="20495" y="7044"/>
                    <a:pt x="20470" y="6869"/>
                    <a:pt x="20445" y="6718"/>
                  </a:cubicBezTo>
                  <a:cubicBezTo>
                    <a:pt x="20295" y="5666"/>
                    <a:pt x="20069" y="4713"/>
                    <a:pt x="19794" y="3911"/>
                  </a:cubicBezTo>
                  <a:cubicBezTo>
                    <a:pt x="19743" y="3761"/>
                    <a:pt x="19693" y="3610"/>
                    <a:pt x="19618" y="3460"/>
                  </a:cubicBezTo>
                  <a:cubicBezTo>
                    <a:pt x="19393" y="2808"/>
                    <a:pt x="19117" y="2257"/>
                    <a:pt x="18866" y="1781"/>
                  </a:cubicBezTo>
                  <a:cubicBezTo>
                    <a:pt x="18766" y="1630"/>
                    <a:pt x="18691" y="1480"/>
                    <a:pt x="18616" y="1355"/>
                  </a:cubicBezTo>
                  <a:cubicBezTo>
                    <a:pt x="18114" y="503"/>
                    <a:pt x="17713" y="102"/>
                    <a:pt x="17713" y="102"/>
                  </a:cubicBezTo>
                  <a:cubicBezTo>
                    <a:pt x="17328" y="33"/>
                    <a:pt x="16945" y="1"/>
                    <a:pt x="16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6581;p57"/>
            <p:cNvSpPr/>
            <p:nvPr/>
          </p:nvSpPr>
          <p:spPr>
            <a:xfrm>
              <a:off x="7742275" y="3603125"/>
              <a:ext cx="272600" cy="133500"/>
            </a:xfrm>
            <a:custGeom>
              <a:avLst/>
              <a:gdLst/>
              <a:ahLst/>
              <a:cxnLst/>
              <a:rect l="l" t="t" r="r" b="b"/>
              <a:pathLst>
                <a:path w="10904" h="5340" extrusionOk="0">
                  <a:moveTo>
                    <a:pt x="10653" y="1"/>
                  </a:moveTo>
                  <a:cubicBezTo>
                    <a:pt x="6943" y="753"/>
                    <a:pt x="3309" y="2883"/>
                    <a:pt x="1" y="4788"/>
                  </a:cubicBezTo>
                  <a:cubicBezTo>
                    <a:pt x="1" y="4988"/>
                    <a:pt x="26" y="5164"/>
                    <a:pt x="26" y="5339"/>
                  </a:cubicBezTo>
                  <a:cubicBezTo>
                    <a:pt x="3384" y="3384"/>
                    <a:pt x="7069" y="1179"/>
                    <a:pt x="10903" y="427"/>
                  </a:cubicBezTo>
                  <a:cubicBezTo>
                    <a:pt x="10803" y="276"/>
                    <a:pt x="10728" y="126"/>
                    <a:pt x="106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6582;p57"/>
            <p:cNvSpPr/>
            <p:nvPr/>
          </p:nvSpPr>
          <p:spPr>
            <a:xfrm>
              <a:off x="7742275" y="3655750"/>
              <a:ext cx="295775" cy="112200"/>
            </a:xfrm>
            <a:custGeom>
              <a:avLst/>
              <a:gdLst/>
              <a:ahLst/>
              <a:cxnLst/>
              <a:rect l="l" t="t" r="r" b="b"/>
              <a:pathLst>
                <a:path w="11831" h="4488" extrusionOk="0">
                  <a:moveTo>
                    <a:pt x="11655" y="1"/>
                  </a:moveTo>
                  <a:cubicBezTo>
                    <a:pt x="9725" y="803"/>
                    <a:pt x="7745" y="1530"/>
                    <a:pt x="5765" y="2207"/>
                  </a:cubicBezTo>
                  <a:cubicBezTo>
                    <a:pt x="3861" y="2833"/>
                    <a:pt x="1906" y="3284"/>
                    <a:pt x="26" y="3986"/>
                  </a:cubicBezTo>
                  <a:cubicBezTo>
                    <a:pt x="1" y="4161"/>
                    <a:pt x="1" y="4337"/>
                    <a:pt x="1" y="4487"/>
                  </a:cubicBezTo>
                  <a:cubicBezTo>
                    <a:pt x="1931" y="3785"/>
                    <a:pt x="3961" y="3309"/>
                    <a:pt x="5916" y="2658"/>
                  </a:cubicBezTo>
                  <a:cubicBezTo>
                    <a:pt x="7896" y="1981"/>
                    <a:pt x="9876" y="1254"/>
                    <a:pt x="11831" y="452"/>
                  </a:cubicBezTo>
                  <a:cubicBezTo>
                    <a:pt x="11780" y="302"/>
                    <a:pt x="11730" y="151"/>
                    <a:pt x="11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6583;p57"/>
            <p:cNvSpPr/>
            <p:nvPr/>
          </p:nvSpPr>
          <p:spPr>
            <a:xfrm>
              <a:off x="7738525" y="3737225"/>
              <a:ext cx="317075" cy="72700"/>
            </a:xfrm>
            <a:custGeom>
              <a:avLst/>
              <a:gdLst/>
              <a:ahLst/>
              <a:cxnLst/>
              <a:rect l="l" t="t" r="r" b="b"/>
              <a:pathLst>
                <a:path w="12683" h="2908" extrusionOk="0">
                  <a:moveTo>
                    <a:pt x="12632" y="0"/>
                  </a:moveTo>
                  <a:cubicBezTo>
                    <a:pt x="8447" y="802"/>
                    <a:pt x="4261" y="1604"/>
                    <a:pt x="51" y="2406"/>
                  </a:cubicBezTo>
                  <a:cubicBezTo>
                    <a:pt x="51" y="2557"/>
                    <a:pt x="26" y="2732"/>
                    <a:pt x="1" y="2907"/>
                  </a:cubicBezTo>
                  <a:cubicBezTo>
                    <a:pt x="4236" y="2080"/>
                    <a:pt x="8472" y="1278"/>
                    <a:pt x="12682" y="476"/>
                  </a:cubicBezTo>
                  <a:cubicBezTo>
                    <a:pt x="12682" y="326"/>
                    <a:pt x="12657" y="151"/>
                    <a:pt x="12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6584;p57"/>
            <p:cNvSpPr/>
            <p:nvPr/>
          </p:nvSpPr>
          <p:spPr>
            <a:xfrm>
              <a:off x="7732900" y="3806150"/>
              <a:ext cx="325825" cy="38225"/>
            </a:xfrm>
            <a:custGeom>
              <a:avLst/>
              <a:gdLst/>
              <a:ahLst/>
              <a:cxnLst/>
              <a:rect l="l" t="t" r="r" b="b"/>
              <a:pathLst>
                <a:path w="13033" h="1529" extrusionOk="0">
                  <a:moveTo>
                    <a:pt x="13008" y="0"/>
                  </a:moveTo>
                  <a:cubicBezTo>
                    <a:pt x="8722" y="501"/>
                    <a:pt x="4336" y="476"/>
                    <a:pt x="100" y="1028"/>
                  </a:cubicBezTo>
                  <a:cubicBezTo>
                    <a:pt x="75" y="1203"/>
                    <a:pt x="50" y="1379"/>
                    <a:pt x="0" y="1529"/>
                  </a:cubicBezTo>
                  <a:cubicBezTo>
                    <a:pt x="4286" y="952"/>
                    <a:pt x="8697" y="1003"/>
                    <a:pt x="13008" y="501"/>
                  </a:cubicBezTo>
                  <a:cubicBezTo>
                    <a:pt x="13008" y="326"/>
                    <a:pt x="13033" y="175"/>
                    <a:pt x="13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6585;p57"/>
            <p:cNvSpPr/>
            <p:nvPr/>
          </p:nvSpPr>
          <p:spPr>
            <a:xfrm>
              <a:off x="7722875" y="3873425"/>
              <a:ext cx="329600" cy="15450"/>
            </a:xfrm>
            <a:custGeom>
              <a:avLst/>
              <a:gdLst/>
              <a:ahLst/>
              <a:cxnLst/>
              <a:rect l="l" t="t" r="r" b="b"/>
              <a:pathLst>
                <a:path w="13184" h="618" extrusionOk="0">
                  <a:moveTo>
                    <a:pt x="3886" y="1"/>
                  </a:moveTo>
                  <a:cubicBezTo>
                    <a:pt x="2631" y="1"/>
                    <a:pt x="1377" y="29"/>
                    <a:pt x="125" y="116"/>
                  </a:cubicBezTo>
                  <a:cubicBezTo>
                    <a:pt x="75" y="292"/>
                    <a:pt x="50" y="467"/>
                    <a:pt x="0" y="617"/>
                  </a:cubicBezTo>
                  <a:cubicBezTo>
                    <a:pt x="1324" y="518"/>
                    <a:pt x="2650" y="487"/>
                    <a:pt x="3977" y="487"/>
                  </a:cubicBezTo>
                  <a:cubicBezTo>
                    <a:pt x="6394" y="487"/>
                    <a:pt x="8814" y="592"/>
                    <a:pt x="11228" y="592"/>
                  </a:cubicBezTo>
                  <a:cubicBezTo>
                    <a:pt x="11855" y="592"/>
                    <a:pt x="12482" y="585"/>
                    <a:pt x="13108" y="567"/>
                  </a:cubicBezTo>
                  <a:cubicBezTo>
                    <a:pt x="13133" y="392"/>
                    <a:pt x="13158" y="216"/>
                    <a:pt x="13183" y="66"/>
                  </a:cubicBezTo>
                  <a:lnTo>
                    <a:pt x="13183" y="66"/>
                  </a:lnTo>
                  <a:cubicBezTo>
                    <a:pt x="12447" y="91"/>
                    <a:pt x="11712" y="101"/>
                    <a:pt x="10976" y="101"/>
                  </a:cubicBezTo>
                  <a:cubicBezTo>
                    <a:pt x="8610" y="101"/>
                    <a:pt x="6246" y="1"/>
                    <a:pt x="3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6586;p57"/>
            <p:cNvSpPr/>
            <p:nvPr/>
          </p:nvSpPr>
          <p:spPr>
            <a:xfrm>
              <a:off x="7714100" y="3906400"/>
              <a:ext cx="325200" cy="43250"/>
            </a:xfrm>
            <a:custGeom>
              <a:avLst/>
              <a:gdLst/>
              <a:ahLst/>
              <a:cxnLst/>
              <a:rect l="l" t="t" r="r" b="b"/>
              <a:pathLst>
                <a:path w="13008" h="1730" extrusionOk="0">
                  <a:moveTo>
                    <a:pt x="151" y="0"/>
                  </a:moveTo>
                  <a:cubicBezTo>
                    <a:pt x="100" y="176"/>
                    <a:pt x="50" y="326"/>
                    <a:pt x="0" y="476"/>
                  </a:cubicBezTo>
                  <a:cubicBezTo>
                    <a:pt x="4286" y="952"/>
                    <a:pt x="8597" y="1379"/>
                    <a:pt x="12907" y="1729"/>
                  </a:cubicBezTo>
                  <a:cubicBezTo>
                    <a:pt x="12958" y="1554"/>
                    <a:pt x="12983" y="1404"/>
                    <a:pt x="13008" y="1253"/>
                  </a:cubicBezTo>
                  <a:cubicBezTo>
                    <a:pt x="8722" y="902"/>
                    <a:pt x="4436" y="476"/>
                    <a:pt x="1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6587;p57"/>
            <p:cNvSpPr/>
            <p:nvPr/>
          </p:nvSpPr>
          <p:spPr>
            <a:xfrm>
              <a:off x="7694050" y="3959650"/>
              <a:ext cx="327075" cy="49525"/>
            </a:xfrm>
            <a:custGeom>
              <a:avLst/>
              <a:gdLst/>
              <a:ahLst/>
              <a:cxnLst/>
              <a:rect l="l" t="t" r="r" b="b"/>
              <a:pathLst>
                <a:path w="13083" h="1981" extrusionOk="0">
                  <a:moveTo>
                    <a:pt x="201" y="0"/>
                  </a:moveTo>
                  <a:cubicBezTo>
                    <a:pt x="125" y="151"/>
                    <a:pt x="75" y="326"/>
                    <a:pt x="0" y="477"/>
                  </a:cubicBezTo>
                  <a:cubicBezTo>
                    <a:pt x="4286" y="1103"/>
                    <a:pt x="8597" y="1604"/>
                    <a:pt x="12907" y="1980"/>
                  </a:cubicBezTo>
                  <a:cubicBezTo>
                    <a:pt x="12983" y="1830"/>
                    <a:pt x="13033" y="1680"/>
                    <a:pt x="13083" y="1529"/>
                  </a:cubicBezTo>
                  <a:cubicBezTo>
                    <a:pt x="8772" y="1153"/>
                    <a:pt x="4486" y="652"/>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6588;p57"/>
            <p:cNvSpPr/>
            <p:nvPr/>
          </p:nvSpPr>
          <p:spPr>
            <a:xfrm>
              <a:off x="7678375" y="3995375"/>
              <a:ext cx="317075" cy="77700"/>
            </a:xfrm>
            <a:custGeom>
              <a:avLst/>
              <a:gdLst/>
              <a:ahLst/>
              <a:cxnLst/>
              <a:rect l="l" t="t" r="r" b="b"/>
              <a:pathLst>
                <a:path w="12683" h="3108" extrusionOk="0">
                  <a:moveTo>
                    <a:pt x="201" y="0"/>
                  </a:moveTo>
                  <a:cubicBezTo>
                    <a:pt x="126" y="125"/>
                    <a:pt x="76" y="301"/>
                    <a:pt x="1" y="426"/>
                  </a:cubicBezTo>
                  <a:lnTo>
                    <a:pt x="12482" y="3108"/>
                  </a:lnTo>
                  <a:cubicBezTo>
                    <a:pt x="12532" y="2932"/>
                    <a:pt x="12607" y="2782"/>
                    <a:pt x="12682" y="2657"/>
                  </a:cubicBezTo>
                  <a:lnTo>
                    <a:pt x="2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6589;p57"/>
            <p:cNvSpPr/>
            <p:nvPr/>
          </p:nvSpPr>
          <p:spPr>
            <a:xfrm>
              <a:off x="7658950" y="4032325"/>
              <a:ext cx="307050" cy="99650"/>
            </a:xfrm>
            <a:custGeom>
              <a:avLst/>
              <a:gdLst/>
              <a:ahLst/>
              <a:cxnLst/>
              <a:rect l="l" t="t" r="r" b="b"/>
              <a:pathLst>
                <a:path w="12282" h="3986" extrusionOk="0">
                  <a:moveTo>
                    <a:pt x="226" y="1"/>
                  </a:moveTo>
                  <a:cubicBezTo>
                    <a:pt x="151" y="151"/>
                    <a:pt x="76" y="301"/>
                    <a:pt x="1" y="452"/>
                  </a:cubicBezTo>
                  <a:lnTo>
                    <a:pt x="12056" y="3986"/>
                  </a:lnTo>
                  <a:cubicBezTo>
                    <a:pt x="12131" y="3835"/>
                    <a:pt x="12206" y="3685"/>
                    <a:pt x="12281" y="3535"/>
                  </a:cubicBezTo>
                  <a:lnTo>
                    <a:pt x="2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6590;p57"/>
            <p:cNvSpPr/>
            <p:nvPr/>
          </p:nvSpPr>
          <p:spPr>
            <a:xfrm>
              <a:off x="7621350" y="4094350"/>
              <a:ext cx="308300" cy="100275"/>
            </a:xfrm>
            <a:custGeom>
              <a:avLst/>
              <a:gdLst/>
              <a:ahLst/>
              <a:cxnLst/>
              <a:rect l="l" t="t" r="r" b="b"/>
              <a:pathLst>
                <a:path w="12332" h="4011" extrusionOk="0">
                  <a:moveTo>
                    <a:pt x="277" y="1"/>
                  </a:moveTo>
                  <a:cubicBezTo>
                    <a:pt x="176" y="151"/>
                    <a:pt x="76" y="302"/>
                    <a:pt x="1" y="427"/>
                  </a:cubicBezTo>
                  <a:cubicBezTo>
                    <a:pt x="4011" y="1630"/>
                    <a:pt x="8021" y="2833"/>
                    <a:pt x="12056" y="4011"/>
                  </a:cubicBezTo>
                  <a:cubicBezTo>
                    <a:pt x="12156" y="3861"/>
                    <a:pt x="12257" y="3710"/>
                    <a:pt x="12332" y="3585"/>
                  </a:cubicBezTo>
                  <a:cubicBezTo>
                    <a:pt x="8297" y="2407"/>
                    <a:pt x="4287" y="1229"/>
                    <a:pt x="2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591;p57"/>
            <p:cNvSpPr/>
            <p:nvPr/>
          </p:nvSpPr>
          <p:spPr>
            <a:xfrm>
              <a:off x="7576875" y="4153875"/>
              <a:ext cx="315175" cy="97150"/>
            </a:xfrm>
            <a:custGeom>
              <a:avLst/>
              <a:gdLst/>
              <a:ahLst/>
              <a:cxnLst/>
              <a:rect l="l" t="t" r="r" b="b"/>
              <a:pathLst>
                <a:path w="12607" h="3886" extrusionOk="0">
                  <a:moveTo>
                    <a:pt x="326" y="1"/>
                  </a:moveTo>
                  <a:cubicBezTo>
                    <a:pt x="226" y="151"/>
                    <a:pt x="101" y="277"/>
                    <a:pt x="0" y="402"/>
                  </a:cubicBezTo>
                  <a:cubicBezTo>
                    <a:pt x="4061" y="1730"/>
                    <a:pt x="8246" y="2658"/>
                    <a:pt x="12331" y="3886"/>
                  </a:cubicBezTo>
                  <a:cubicBezTo>
                    <a:pt x="12432" y="3760"/>
                    <a:pt x="12532" y="3610"/>
                    <a:pt x="12607" y="3485"/>
                  </a:cubicBezTo>
                  <a:cubicBezTo>
                    <a:pt x="8547" y="2231"/>
                    <a:pt x="4386" y="1329"/>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592;p57"/>
            <p:cNvSpPr/>
            <p:nvPr/>
          </p:nvSpPr>
          <p:spPr>
            <a:xfrm>
              <a:off x="7553700" y="4188975"/>
              <a:ext cx="253150" cy="102775"/>
            </a:xfrm>
            <a:custGeom>
              <a:avLst/>
              <a:gdLst/>
              <a:ahLst/>
              <a:cxnLst/>
              <a:rect l="l" t="t" r="r" b="b"/>
              <a:pathLst>
                <a:path w="10126" h="4111" extrusionOk="0">
                  <a:moveTo>
                    <a:pt x="50" y="0"/>
                  </a:moveTo>
                  <a:cubicBezTo>
                    <a:pt x="0" y="51"/>
                    <a:pt x="0" y="76"/>
                    <a:pt x="0" y="76"/>
                  </a:cubicBezTo>
                  <a:cubicBezTo>
                    <a:pt x="125" y="301"/>
                    <a:pt x="276" y="502"/>
                    <a:pt x="426" y="677"/>
                  </a:cubicBezTo>
                  <a:cubicBezTo>
                    <a:pt x="3233" y="1905"/>
                    <a:pt x="6065" y="3033"/>
                    <a:pt x="8922" y="4111"/>
                  </a:cubicBezTo>
                  <a:cubicBezTo>
                    <a:pt x="9348" y="4111"/>
                    <a:pt x="9775" y="4086"/>
                    <a:pt x="10125" y="4061"/>
                  </a:cubicBezTo>
                  <a:cubicBezTo>
                    <a:pt x="6742" y="2782"/>
                    <a:pt x="3384" y="1429"/>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593;p57"/>
            <p:cNvSpPr/>
            <p:nvPr/>
          </p:nvSpPr>
          <p:spPr>
            <a:xfrm>
              <a:off x="6877000" y="4225950"/>
              <a:ext cx="336475" cy="344625"/>
            </a:xfrm>
            <a:custGeom>
              <a:avLst/>
              <a:gdLst/>
              <a:ahLst/>
              <a:cxnLst/>
              <a:rect l="l" t="t" r="r" b="b"/>
              <a:pathLst>
                <a:path w="13459" h="13785" extrusionOk="0">
                  <a:moveTo>
                    <a:pt x="0" y="0"/>
                  </a:moveTo>
                  <a:lnTo>
                    <a:pt x="602" y="8296"/>
                  </a:lnTo>
                  <a:lnTo>
                    <a:pt x="13459" y="13785"/>
                  </a:lnTo>
                  <a:lnTo>
                    <a:pt x="13459" y="486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594;p57"/>
            <p:cNvSpPr/>
            <p:nvPr/>
          </p:nvSpPr>
          <p:spPr>
            <a:xfrm>
              <a:off x="6848800" y="4152000"/>
              <a:ext cx="364675" cy="251900"/>
            </a:xfrm>
            <a:custGeom>
              <a:avLst/>
              <a:gdLst/>
              <a:ahLst/>
              <a:cxnLst/>
              <a:rect l="l" t="t" r="r" b="b"/>
              <a:pathLst>
                <a:path w="14587" h="10076" extrusionOk="0">
                  <a:moveTo>
                    <a:pt x="0" y="1"/>
                  </a:moveTo>
                  <a:lnTo>
                    <a:pt x="176" y="3986"/>
                  </a:lnTo>
                  <a:lnTo>
                    <a:pt x="14587" y="10076"/>
                  </a:lnTo>
                  <a:lnTo>
                    <a:pt x="14587" y="601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595;p57"/>
            <p:cNvSpPr/>
            <p:nvPr/>
          </p:nvSpPr>
          <p:spPr>
            <a:xfrm>
              <a:off x="6970350" y="4203375"/>
              <a:ext cx="89000" cy="292650"/>
            </a:xfrm>
            <a:custGeom>
              <a:avLst/>
              <a:gdLst/>
              <a:ahLst/>
              <a:cxnLst/>
              <a:rect l="l" t="t" r="r" b="b"/>
              <a:pathLst>
                <a:path w="3560" h="11706" extrusionOk="0">
                  <a:moveTo>
                    <a:pt x="151" y="1"/>
                  </a:moveTo>
                  <a:lnTo>
                    <a:pt x="76" y="26"/>
                  </a:lnTo>
                  <a:lnTo>
                    <a:pt x="1" y="10527"/>
                  </a:lnTo>
                  <a:cubicBezTo>
                    <a:pt x="1" y="10527"/>
                    <a:pt x="2532" y="11630"/>
                    <a:pt x="2707" y="11705"/>
                  </a:cubicBezTo>
                  <a:cubicBezTo>
                    <a:pt x="2757" y="11079"/>
                    <a:pt x="3560" y="1429"/>
                    <a:pt x="3560" y="1429"/>
                  </a:cubicBezTo>
                  <a:lnTo>
                    <a:pt x="1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596;p57"/>
            <p:cNvSpPr/>
            <p:nvPr/>
          </p:nvSpPr>
          <p:spPr>
            <a:xfrm>
              <a:off x="7983225" y="4389550"/>
              <a:ext cx="12850" cy="39000"/>
            </a:xfrm>
            <a:custGeom>
              <a:avLst/>
              <a:gdLst/>
              <a:ahLst/>
              <a:cxnLst/>
              <a:rect l="l" t="t" r="r" b="b"/>
              <a:pathLst>
                <a:path w="514" h="1560" extrusionOk="0">
                  <a:moveTo>
                    <a:pt x="296" y="1"/>
                  </a:moveTo>
                  <a:cubicBezTo>
                    <a:pt x="173" y="1"/>
                    <a:pt x="38" y="89"/>
                    <a:pt x="25" y="258"/>
                  </a:cubicBezTo>
                  <a:lnTo>
                    <a:pt x="0" y="1336"/>
                  </a:lnTo>
                  <a:cubicBezTo>
                    <a:pt x="0" y="1489"/>
                    <a:pt x="106" y="1559"/>
                    <a:pt x="217" y="1559"/>
                  </a:cubicBezTo>
                  <a:cubicBezTo>
                    <a:pt x="343" y="1559"/>
                    <a:pt x="476" y="1470"/>
                    <a:pt x="476" y="1311"/>
                  </a:cubicBezTo>
                  <a:lnTo>
                    <a:pt x="502" y="233"/>
                  </a:lnTo>
                  <a:cubicBezTo>
                    <a:pt x="514" y="76"/>
                    <a:pt x="410" y="1"/>
                    <a:pt x="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6597;p57"/>
            <p:cNvSpPr/>
            <p:nvPr/>
          </p:nvSpPr>
          <p:spPr>
            <a:xfrm>
              <a:off x="7960325" y="4403200"/>
              <a:ext cx="12900" cy="33250"/>
            </a:xfrm>
            <a:custGeom>
              <a:avLst/>
              <a:gdLst/>
              <a:ahLst/>
              <a:cxnLst/>
              <a:rect l="l" t="t" r="r" b="b"/>
              <a:pathLst>
                <a:path w="516" h="1330" extrusionOk="0">
                  <a:moveTo>
                    <a:pt x="248" y="0"/>
                  </a:moveTo>
                  <a:cubicBezTo>
                    <a:pt x="124" y="0"/>
                    <a:pt x="1" y="82"/>
                    <a:pt x="14" y="239"/>
                  </a:cubicBezTo>
                  <a:cubicBezTo>
                    <a:pt x="39" y="539"/>
                    <a:pt x="39" y="815"/>
                    <a:pt x="14" y="1116"/>
                  </a:cubicBezTo>
                  <a:cubicBezTo>
                    <a:pt x="14" y="1260"/>
                    <a:pt x="123" y="1329"/>
                    <a:pt x="240" y="1329"/>
                  </a:cubicBezTo>
                  <a:cubicBezTo>
                    <a:pt x="367" y="1329"/>
                    <a:pt x="502" y="1247"/>
                    <a:pt x="515" y="1091"/>
                  </a:cubicBezTo>
                  <a:cubicBezTo>
                    <a:pt x="515" y="790"/>
                    <a:pt x="515" y="514"/>
                    <a:pt x="490" y="213"/>
                  </a:cubicBezTo>
                  <a:cubicBezTo>
                    <a:pt x="478" y="69"/>
                    <a:pt x="363"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6598;p57"/>
            <p:cNvSpPr/>
            <p:nvPr/>
          </p:nvSpPr>
          <p:spPr>
            <a:xfrm>
              <a:off x="7964725" y="4354375"/>
              <a:ext cx="13825" cy="35550"/>
            </a:xfrm>
            <a:custGeom>
              <a:avLst/>
              <a:gdLst/>
              <a:ahLst/>
              <a:cxnLst/>
              <a:rect l="l" t="t" r="r" b="b"/>
              <a:pathLst>
                <a:path w="553" h="1422" extrusionOk="0">
                  <a:moveTo>
                    <a:pt x="264" y="1"/>
                  </a:moveTo>
                  <a:cubicBezTo>
                    <a:pt x="135" y="1"/>
                    <a:pt x="0" y="89"/>
                    <a:pt x="13" y="262"/>
                  </a:cubicBezTo>
                  <a:cubicBezTo>
                    <a:pt x="13" y="562"/>
                    <a:pt x="39" y="888"/>
                    <a:pt x="64" y="1189"/>
                  </a:cubicBezTo>
                  <a:cubicBezTo>
                    <a:pt x="64" y="1346"/>
                    <a:pt x="179" y="1421"/>
                    <a:pt x="297" y="1421"/>
                  </a:cubicBezTo>
                  <a:cubicBezTo>
                    <a:pt x="424" y="1421"/>
                    <a:pt x="553" y="1333"/>
                    <a:pt x="540" y="1164"/>
                  </a:cubicBezTo>
                  <a:cubicBezTo>
                    <a:pt x="515" y="863"/>
                    <a:pt x="515" y="537"/>
                    <a:pt x="490" y="212"/>
                  </a:cubicBezTo>
                  <a:cubicBezTo>
                    <a:pt x="490" y="70"/>
                    <a:pt x="379"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17635902"/>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659420" y="995032"/>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B/371 : les conditions d’accès</a:t>
            </a:r>
            <a:endParaRPr dirty="0"/>
          </a:p>
        </p:txBody>
      </p:sp>
      <p:sp>
        <p:nvSpPr>
          <p:cNvPr id="3803" name="Google Shape;3803;p33"/>
          <p:cNvSpPr txBox="1">
            <a:spLocks noGrp="1"/>
          </p:cNvSpPr>
          <p:nvPr>
            <p:ph type="body" idx="1"/>
          </p:nvPr>
        </p:nvSpPr>
        <p:spPr>
          <a:xfrm>
            <a:off x="1197381" y="950277"/>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smtClean="0">
                <a:solidFill>
                  <a:sysClr val="windowText" lastClr="000000"/>
                </a:solidFill>
                <a:latin typeface="Calibri"/>
              </a:rPr>
              <a:t>Les conditions d’accès sont saisies avec la </a:t>
            </a:r>
            <a:r>
              <a:rPr lang="fr-FR" sz="1600" b="1" kern="1200" dirty="0" smtClean="0">
                <a:solidFill>
                  <a:srgbClr val="7030A0"/>
                </a:solidFill>
                <a:latin typeface="Calibri"/>
              </a:rPr>
              <a:t>valeur 0 </a:t>
            </a:r>
            <a:r>
              <a:rPr lang="fr-FR" sz="1600" b="1" kern="1200" dirty="0" smtClean="0">
                <a:solidFill>
                  <a:sysClr val="windowText" lastClr="000000"/>
                </a:solidFill>
                <a:latin typeface="Calibri"/>
              </a:rPr>
              <a:t>de l’</a:t>
            </a:r>
            <a:r>
              <a:rPr lang="fr-FR" sz="1600" b="1" kern="1200" dirty="0" smtClean="0">
                <a:solidFill>
                  <a:srgbClr val="7030A0"/>
                </a:solidFill>
                <a:latin typeface="Calibri"/>
              </a:rPr>
              <a:t>indicateur 1 </a:t>
            </a:r>
          </a:p>
          <a:p>
            <a:pPr marL="0" lvl="0" indent="0">
              <a:spcBef>
                <a:spcPct val="20000"/>
              </a:spcBef>
              <a:buClrTx/>
              <a:buSzTx/>
              <a:buNone/>
              <a:defRPr/>
            </a:pPr>
            <a:r>
              <a:rPr lang="fr-FR" sz="1600" b="1" kern="1200" dirty="0" smtClean="0">
                <a:solidFill>
                  <a:sysClr val="windowText" lastClr="000000"/>
                </a:solidFill>
                <a:latin typeface="Calibri"/>
              </a:rPr>
              <a:t>Informations susceptibles d’être données dans cette zone : </a:t>
            </a:r>
          </a:p>
          <a:p>
            <a:pPr marL="285750" lvl="0" indent="-285750">
              <a:spcBef>
                <a:spcPct val="20000"/>
              </a:spcBef>
              <a:buClrTx/>
              <a:buSzTx/>
              <a:buFontTx/>
              <a:buChar char="-"/>
              <a:defRPr/>
            </a:pPr>
            <a:r>
              <a:rPr lang="fr-FR" sz="1600" kern="1200" dirty="0" smtClean="0">
                <a:solidFill>
                  <a:sysClr val="windowText" lastClr="000000"/>
                </a:solidFill>
                <a:latin typeface="Calibri"/>
              </a:rPr>
              <a:t>Le </a:t>
            </a:r>
            <a:r>
              <a:rPr lang="fr-FR" sz="1600" b="1" kern="1200" dirty="0" smtClean="0">
                <a:solidFill>
                  <a:sysClr val="windowText" lastClr="000000"/>
                </a:solidFill>
                <a:latin typeface="Calibri"/>
              </a:rPr>
              <a:t>type</a:t>
            </a:r>
            <a:r>
              <a:rPr lang="fr-FR" sz="1600" kern="1200" dirty="0" smtClean="0">
                <a:solidFill>
                  <a:sysClr val="windowText" lastClr="000000"/>
                </a:solidFill>
                <a:latin typeface="Calibri"/>
              </a:rPr>
              <a:t> </a:t>
            </a:r>
            <a:r>
              <a:rPr lang="fr-FR" sz="1600" b="1" kern="1200" dirty="0" smtClean="0">
                <a:solidFill>
                  <a:sysClr val="windowText" lastClr="000000"/>
                </a:solidFill>
                <a:latin typeface="Calibri"/>
              </a:rPr>
              <a:t>d’accès</a:t>
            </a:r>
            <a:r>
              <a:rPr lang="fr-FR" sz="1600" kern="1200" dirty="0" smtClean="0">
                <a:solidFill>
                  <a:sysClr val="windowText" lastClr="000000"/>
                </a:solidFill>
                <a:latin typeface="Calibri"/>
              </a:rPr>
              <a:t> et les </a:t>
            </a:r>
            <a:r>
              <a:rPr lang="fr-FR" sz="1600" b="1" kern="1200" dirty="0" smtClean="0">
                <a:solidFill>
                  <a:srgbClr val="FF0000"/>
                </a:solidFill>
                <a:latin typeface="Calibri"/>
              </a:rPr>
              <a:t>éventuelles restrictions </a:t>
            </a:r>
            <a:r>
              <a:rPr lang="fr-FR" sz="1600" kern="1200" dirty="0" smtClean="0">
                <a:solidFill>
                  <a:sysClr val="windowText" lastClr="000000"/>
                </a:solidFill>
                <a:latin typeface="Calibri"/>
              </a:rPr>
              <a:t>: ressource accessible librement vs ressource accessible sur authentification, dans le cadre d’un Intranet, en lien avec un abonnement…</a:t>
            </a:r>
          </a:p>
          <a:p>
            <a:pPr marL="285750" lvl="0" indent="-285750">
              <a:spcBef>
                <a:spcPct val="20000"/>
              </a:spcBef>
              <a:buClrTx/>
              <a:buSzTx/>
              <a:buFontTx/>
              <a:buChar char="-"/>
              <a:defRPr/>
            </a:pPr>
            <a:r>
              <a:rPr lang="fr-FR" sz="1600" kern="1200" dirty="0" smtClean="0">
                <a:solidFill>
                  <a:sysClr val="windowText" lastClr="000000"/>
                </a:solidFill>
                <a:latin typeface="Calibri"/>
              </a:rPr>
              <a:t>La notion d’embargo pour l’accès à la ressource, si applicable</a:t>
            </a:r>
          </a:p>
          <a:p>
            <a:pPr marL="285750" lvl="0" indent="-285750">
              <a:spcBef>
                <a:spcPct val="20000"/>
              </a:spcBef>
              <a:buClrTx/>
              <a:buSzTx/>
              <a:buFontTx/>
              <a:buChar char="-"/>
              <a:defRPr/>
            </a:pPr>
            <a:r>
              <a:rPr lang="fr-FR" sz="1600" kern="1200" dirty="0" smtClean="0">
                <a:solidFill>
                  <a:sysClr val="windowText" lastClr="000000"/>
                </a:solidFill>
                <a:latin typeface="Calibri"/>
              </a:rPr>
              <a:t>La notion de confidentialité pour les travaux universitaires</a:t>
            </a:r>
          </a:p>
          <a:p>
            <a:pPr marL="285750" lvl="0" indent="-285750">
              <a:spcBef>
                <a:spcPct val="20000"/>
              </a:spcBef>
              <a:buClrTx/>
              <a:buSzTx/>
              <a:buFontTx/>
              <a:buChar char="-"/>
              <a:defRPr/>
            </a:pPr>
            <a:r>
              <a:rPr lang="fr-FR" sz="1600" i="1" kern="1200" dirty="0" smtClean="0">
                <a:solidFill>
                  <a:sysClr val="windowText" lastClr="000000"/>
                </a:solidFill>
                <a:latin typeface="Calibri"/>
              </a:rPr>
              <a:t>Ces informations étaient jusqu’à présent essentiellement renseignées dans la </a:t>
            </a:r>
            <a:r>
              <a:rPr lang="fr-FR" sz="1600" b="1" i="1" kern="1200" dirty="0" smtClean="0">
                <a:solidFill>
                  <a:sysClr val="windowText" lastClr="000000"/>
                </a:solidFill>
                <a:latin typeface="Calibri"/>
              </a:rPr>
              <a:t>zone 310 </a:t>
            </a:r>
            <a:r>
              <a:rPr lang="fr-FR" sz="1600" b="1" i="1" kern="1200" dirty="0" smtClean="0">
                <a:solidFill>
                  <a:srgbClr val="000000"/>
                </a:solidFill>
                <a:latin typeface="Calibri"/>
              </a:rPr>
              <a:t>(note sur la reliure et la disponibilité) </a:t>
            </a:r>
            <a:r>
              <a:rPr lang="fr-FR" sz="1600" i="1" kern="1200" dirty="0" smtClean="0">
                <a:solidFill>
                  <a:srgbClr val="000000"/>
                </a:solidFill>
                <a:latin typeface="Calibri"/>
              </a:rPr>
              <a:t>et parfois dans </a:t>
            </a:r>
            <a:r>
              <a:rPr lang="fr-FR" sz="1600" b="1" i="1" kern="1200" dirty="0" smtClean="0">
                <a:solidFill>
                  <a:srgbClr val="000000"/>
                </a:solidFill>
                <a:latin typeface="Calibri"/>
              </a:rPr>
              <a:t>la zone 856 $z (note destinée au public)</a:t>
            </a:r>
            <a:endParaRPr lang="fr-FR" sz="1600" i="1" kern="1200" dirty="0" smtClean="0">
              <a:solidFill>
                <a:sysClr val="windowText" lastClr="000000"/>
              </a:solidFill>
              <a:latin typeface="Calibri"/>
            </a:endParaRPr>
          </a:p>
          <a:p>
            <a:pPr marL="0" indent="0">
              <a:spcBef>
                <a:spcPct val="20000"/>
              </a:spcBef>
              <a:buClrTx/>
              <a:buSzTx/>
              <a:buNone/>
              <a:defRPr/>
            </a:pPr>
            <a:endParaRPr lang="fr-FR" sz="1400" kern="1200" dirty="0" smtClean="0">
              <a:solidFill>
                <a:sysClr val="windowText" lastClr="000000"/>
              </a:solidFill>
              <a:latin typeface="Calibri"/>
            </a:endParaRPr>
          </a:p>
        </p:txBody>
      </p:sp>
      <p:grpSp>
        <p:nvGrpSpPr>
          <p:cNvPr id="109" name="Google Shape;8471;p65"/>
          <p:cNvGrpSpPr/>
          <p:nvPr/>
        </p:nvGrpSpPr>
        <p:grpSpPr>
          <a:xfrm>
            <a:off x="8224946" y="1158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7615;p64"/>
          <p:cNvGrpSpPr/>
          <p:nvPr/>
        </p:nvGrpSpPr>
        <p:grpSpPr>
          <a:xfrm>
            <a:off x="7567105" y="4110991"/>
            <a:ext cx="657841" cy="594107"/>
            <a:chOff x="7026575" y="3426600"/>
            <a:chExt cx="474400" cy="413275"/>
          </a:xfrm>
        </p:grpSpPr>
        <p:sp>
          <p:nvSpPr>
            <p:cNvPr id="108" name="Google Shape;7616;p64"/>
            <p:cNvSpPr/>
            <p:nvPr/>
          </p:nvSpPr>
          <p:spPr>
            <a:xfrm>
              <a:off x="7040400" y="3515575"/>
              <a:ext cx="446750" cy="324300"/>
            </a:xfrm>
            <a:custGeom>
              <a:avLst/>
              <a:gdLst/>
              <a:ahLst/>
              <a:cxnLst/>
              <a:rect l="l" t="t" r="r" b="b"/>
              <a:pathLst>
                <a:path w="17870" h="12972" extrusionOk="0">
                  <a:moveTo>
                    <a:pt x="0" y="1"/>
                  </a:moveTo>
                  <a:lnTo>
                    <a:pt x="0" y="12802"/>
                  </a:lnTo>
                  <a:cubicBezTo>
                    <a:pt x="0" y="12892"/>
                    <a:pt x="81" y="12972"/>
                    <a:pt x="179" y="12972"/>
                  </a:cubicBezTo>
                  <a:lnTo>
                    <a:pt x="17691" y="12972"/>
                  </a:lnTo>
                  <a:cubicBezTo>
                    <a:pt x="17789" y="12972"/>
                    <a:pt x="17869" y="12892"/>
                    <a:pt x="17869" y="12802"/>
                  </a:cubicBezTo>
                  <a:lnTo>
                    <a:pt x="178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7617;p64"/>
            <p:cNvSpPr/>
            <p:nvPr/>
          </p:nvSpPr>
          <p:spPr>
            <a:xfrm>
              <a:off x="7040400" y="3515575"/>
              <a:ext cx="72950" cy="324300"/>
            </a:xfrm>
            <a:custGeom>
              <a:avLst/>
              <a:gdLst/>
              <a:ahLst/>
              <a:cxnLst/>
              <a:rect l="l" t="t" r="r" b="b"/>
              <a:pathLst>
                <a:path w="2918" h="12972" extrusionOk="0">
                  <a:moveTo>
                    <a:pt x="0" y="1"/>
                  </a:moveTo>
                  <a:lnTo>
                    <a:pt x="0" y="12802"/>
                  </a:lnTo>
                  <a:cubicBezTo>
                    <a:pt x="0" y="12892"/>
                    <a:pt x="81" y="12972"/>
                    <a:pt x="179" y="12972"/>
                  </a:cubicBezTo>
                  <a:lnTo>
                    <a:pt x="2917" y="12972"/>
                  </a:lnTo>
                  <a:cubicBezTo>
                    <a:pt x="2819" y="12972"/>
                    <a:pt x="2739" y="12892"/>
                    <a:pt x="2739" y="12802"/>
                  </a:cubicBezTo>
                  <a:lnTo>
                    <a:pt x="27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7618;p64"/>
            <p:cNvSpPr/>
            <p:nvPr/>
          </p:nvSpPr>
          <p:spPr>
            <a:xfrm>
              <a:off x="7026575" y="3426600"/>
              <a:ext cx="474400" cy="89000"/>
            </a:xfrm>
            <a:custGeom>
              <a:avLst/>
              <a:gdLst/>
              <a:ahLst/>
              <a:cxnLst/>
              <a:rect l="l" t="t" r="r" b="b"/>
              <a:pathLst>
                <a:path w="18976" h="3560" extrusionOk="0">
                  <a:moveTo>
                    <a:pt x="188" y="0"/>
                  </a:moveTo>
                  <a:cubicBezTo>
                    <a:pt x="80" y="0"/>
                    <a:pt x="0" y="89"/>
                    <a:pt x="0" y="188"/>
                  </a:cubicBezTo>
                  <a:lnTo>
                    <a:pt x="0" y="3372"/>
                  </a:lnTo>
                  <a:cubicBezTo>
                    <a:pt x="0" y="3470"/>
                    <a:pt x="80" y="3560"/>
                    <a:pt x="188" y="3560"/>
                  </a:cubicBezTo>
                  <a:lnTo>
                    <a:pt x="18788" y="3560"/>
                  </a:lnTo>
                  <a:cubicBezTo>
                    <a:pt x="18886" y="3560"/>
                    <a:pt x="18975" y="3470"/>
                    <a:pt x="18975" y="3372"/>
                  </a:cubicBezTo>
                  <a:lnTo>
                    <a:pt x="18975" y="188"/>
                  </a:lnTo>
                  <a:cubicBezTo>
                    <a:pt x="18975" y="89"/>
                    <a:pt x="18886" y="0"/>
                    <a:pt x="187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7619;p64"/>
            <p:cNvSpPr/>
            <p:nvPr/>
          </p:nvSpPr>
          <p:spPr>
            <a:xfrm>
              <a:off x="7026575" y="3426600"/>
              <a:ext cx="82325" cy="89000"/>
            </a:xfrm>
            <a:custGeom>
              <a:avLst/>
              <a:gdLst/>
              <a:ahLst/>
              <a:cxnLst/>
              <a:rect l="l" t="t" r="r" b="b"/>
              <a:pathLst>
                <a:path w="3293" h="3560" extrusionOk="0">
                  <a:moveTo>
                    <a:pt x="188" y="0"/>
                  </a:moveTo>
                  <a:cubicBezTo>
                    <a:pt x="80" y="0"/>
                    <a:pt x="0" y="89"/>
                    <a:pt x="0" y="188"/>
                  </a:cubicBezTo>
                  <a:lnTo>
                    <a:pt x="0" y="3372"/>
                  </a:lnTo>
                  <a:cubicBezTo>
                    <a:pt x="0" y="3470"/>
                    <a:pt x="80" y="3560"/>
                    <a:pt x="188" y="3560"/>
                  </a:cubicBezTo>
                  <a:lnTo>
                    <a:pt x="3292" y="3560"/>
                  </a:lnTo>
                  <a:lnTo>
                    <a:pt x="32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7620;p64"/>
            <p:cNvSpPr/>
            <p:nvPr/>
          </p:nvSpPr>
          <p:spPr>
            <a:xfrm>
              <a:off x="7040400" y="3566425"/>
              <a:ext cx="446750" cy="14075"/>
            </a:xfrm>
            <a:custGeom>
              <a:avLst/>
              <a:gdLst/>
              <a:ahLst/>
              <a:cxnLst/>
              <a:rect l="l" t="t" r="r" b="b"/>
              <a:pathLst>
                <a:path w="17870" h="563" extrusionOk="0">
                  <a:moveTo>
                    <a:pt x="0" y="1"/>
                  </a:moveTo>
                  <a:lnTo>
                    <a:pt x="0" y="563"/>
                  </a:lnTo>
                  <a:lnTo>
                    <a:pt x="17869" y="563"/>
                  </a:lnTo>
                  <a:lnTo>
                    <a:pt x="17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7621;p64"/>
            <p:cNvSpPr/>
            <p:nvPr/>
          </p:nvSpPr>
          <p:spPr>
            <a:xfrm>
              <a:off x="7040400" y="3636025"/>
              <a:ext cx="446750" cy="13850"/>
            </a:xfrm>
            <a:custGeom>
              <a:avLst/>
              <a:gdLst/>
              <a:ahLst/>
              <a:cxnLst/>
              <a:rect l="l" t="t" r="r" b="b"/>
              <a:pathLst>
                <a:path w="17870" h="554" extrusionOk="0">
                  <a:moveTo>
                    <a:pt x="0" y="0"/>
                  </a:moveTo>
                  <a:lnTo>
                    <a:pt x="0" y="553"/>
                  </a:lnTo>
                  <a:lnTo>
                    <a:pt x="17869" y="553"/>
                  </a:lnTo>
                  <a:lnTo>
                    <a:pt x="178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7622;p64"/>
            <p:cNvSpPr/>
            <p:nvPr/>
          </p:nvSpPr>
          <p:spPr>
            <a:xfrm>
              <a:off x="7040400" y="3705600"/>
              <a:ext cx="446750" cy="13850"/>
            </a:xfrm>
            <a:custGeom>
              <a:avLst/>
              <a:gdLst/>
              <a:ahLst/>
              <a:cxnLst/>
              <a:rect l="l" t="t" r="r" b="b"/>
              <a:pathLst>
                <a:path w="17870" h="554" extrusionOk="0">
                  <a:moveTo>
                    <a:pt x="0" y="0"/>
                  </a:moveTo>
                  <a:lnTo>
                    <a:pt x="0" y="553"/>
                  </a:lnTo>
                  <a:lnTo>
                    <a:pt x="17869" y="553"/>
                  </a:lnTo>
                  <a:lnTo>
                    <a:pt x="178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7623;p64"/>
            <p:cNvSpPr/>
            <p:nvPr/>
          </p:nvSpPr>
          <p:spPr>
            <a:xfrm>
              <a:off x="7040400" y="3774950"/>
              <a:ext cx="446750" cy="14075"/>
            </a:xfrm>
            <a:custGeom>
              <a:avLst/>
              <a:gdLst/>
              <a:ahLst/>
              <a:cxnLst/>
              <a:rect l="l" t="t" r="r" b="b"/>
              <a:pathLst>
                <a:path w="17870" h="563" extrusionOk="0">
                  <a:moveTo>
                    <a:pt x="0" y="1"/>
                  </a:moveTo>
                  <a:lnTo>
                    <a:pt x="0" y="563"/>
                  </a:lnTo>
                  <a:lnTo>
                    <a:pt x="17869" y="563"/>
                  </a:lnTo>
                  <a:lnTo>
                    <a:pt x="17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7624;p64"/>
            <p:cNvSpPr/>
            <p:nvPr/>
          </p:nvSpPr>
          <p:spPr>
            <a:xfrm>
              <a:off x="7163725" y="3602550"/>
              <a:ext cx="200075" cy="237325"/>
            </a:xfrm>
            <a:custGeom>
              <a:avLst/>
              <a:gdLst/>
              <a:ahLst/>
              <a:cxnLst/>
              <a:rect l="l" t="t" r="r" b="b"/>
              <a:pathLst>
                <a:path w="8003" h="9493" extrusionOk="0">
                  <a:moveTo>
                    <a:pt x="3997" y="1"/>
                  </a:moveTo>
                  <a:cubicBezTo>
                    <a:pt x="1785" y="1"/>
                    <a:pt x="1" y="1803"/>
                    <a:pt x="1" y="4015"/>
                  </a:cubicBezTo>
                  <a:lnTo>
                    <a:pt x="1" y="9493"/>
                  </a:lnTo>
                  <a:lnTo>
                    <a:pt x="8003" y="9493"/>
                  </a:lnTo>
                  <a:lnTo>
                    <a:pt x="8003" y="4015"/>
                  </a:lnTo>
                  <a:cubicBezTo>
                    <a:pt x="8003" y="1803"/>
                    <a:pt x="6210" y="1"/>
                    <a:pt x="3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7625;p64"/>
            <p:cNvSpPr/>
            <p:nvPr/>
          </p:nvSpPr>
          <p:spPr>
            <a:xfrm>
              <a:off x="7163725" y="3602550"/>
              <a:ext cx="116675" cy="237325"/>
            </a:xfrm>
            <a:custGeom>
              <a:avLst/>
              <a:gdLst/>
              <a:ahLst/>
              <a:cxnLst/>
              <a:rect l="l" t="t" r="r" b="b"/>
              <a:pathLst>
                <a:path w="4667" h="9493" extrusionOk="0">
                  <a:moveTo>
                    <a:pt x="4006" y="1"/>
                  </a:moveTo>
                  <a:cubicBezTo>
                    <a:pt x="1794" y="1"/>
                    <a:pt x="1" y="1803"/>
                    <a:pt x="1" y="4212"/>
                  </a:cubicBezTo>
                  <a:lnTo>
                    <a:pt x="1" y="9493"/>
                  </a:lnTo>
                  <a:lnTo>
                    <a:pt x="1330" y="9493"/>
                  </a:lnTo>
                  <a:lnTo>
                    <a:pt x="1330" y="4212"/>
                  </a:lnTo>
                  <a:cubicBezTo>
                    <a:pt x="1330" y="2026"/>
                    <a:pt x="2775" y="376"/>
                    <a:pt x="4666" y="63"/>
                  </a:cubicBezTo>
                  <a:cubicBezTo>
                    <a:pt x="4452" y="28"/>
                    <a:pt x="4229" y="1"/>
                    <a:pt x="40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7626;p64"/>
            <p:cNvSpPr/>
            <p:nvPr/>
          </p:nvSpPr>
          <p:spPr>
            <a:xfrm>
              <a:off x="7203350" y="3748025"/>
              <a:ext cx="120750" cy="91850"/>
            </a:xfrm>
            <a:custGeom>
              <a:avLst/>
              <a:gdLst/>
              <a:ahLst/>
              <a:cxnLst/>
              <a:rect l="l" t="t" r="r" b="b"/>
              <a:pathLst>
                <a:path w="4830" h="3674" extrusionOk="0">
                  <a:moveTo>
                    <a:pt x="2417" y="1"/>
                  </a:moveTo>
                  <a:cubicBezTo>
                    <a:pt x="2381" y="1"/>
                    <a:pt x="2345" y="12"/>
                    <a:pt x="2314" y="34"/>
                  </a:cubicBezTo>
                  <a:cubicBezTo>
                    <a:pt x="1404" y="703"/>
                    <a:pt x="1137" y="1381"/>
                    <a:pt x="1065" y="1827"/>
                  </a:cubicBezTo>
                  <a:cubicBezTo>
                    <a:pt x="1049" y="1919"/>
                    <a:pt x="971" y="1971"/>
                    <a:pt x="893" y="1971"/>
                  </a:cubicBezTo>
                  <a:cubicBezTo>
                    <a:pt x="841" y="1971"/>
                    <a:pt x="788" y="1948"/>
                    <a:pt x="753" y="1899"/>
                  </a:cubicBezTo>
                  <a:lnTo>
                    <a:pt x="673" y="1800"/>
                  </a:lnTo>
                  <a:cubicBezTo>
                    <a:pt x="637" y="1753"/>
                    <a:pt x="584" y="1730"/>
                    <a:pt x="531" y="1730"/>
                  </a:cubicBezTo>
                  <a:cubicBezTo>
                    <a:pt x="465" y="1730"/>
                    <a:pt x="399" y="1766"/>
                    <a:pt x="369" y="1836"/>
                  </a:cubicBezTo>
                  <a:cubicBezTo>
                    <a:pt x="0" y="2776"/>
                    <a:pt x="488" y="3639"/>
                    <a:pt x="503" y="3639"/>
                  </a:cubicBezTo>
                  <a:cubicBezTo>
                    <a:pt x="503" y="3639"/>
                    <a:pt x="503" y="3639"/>
                    <a:pt x="503" y="3638"/>
                  </a:cubicBezTo>
                  <a:lnTo>
                    <a:pt x="2412" y="3674"/>
                  </a:lnTo>
                  <a:lnTo>
                    <a:pt x="4321" y="3674"/>
                  </a:lnTo>
                  <a:cubicBezTo>
                    <a:pt x="4321" y="3665"/>
                    <a:pt x="4830" y="2791"/>
                    <a:pt x="4455" y="1836"/>
                  </a:cubicBezTo>
                  <a:cubicBezTo>
                    <a:pt x="4430" y="1766"/>
                    <a:pt x="4364" y="1730"/>
                    <a:pt x="4296" y="1730"/>
                  </a:cubicBezTo>
                  <a:cubicBezTo>
                    <a:pt x="4242" y="1730"/>
                    <a:pt x="4187" y="1753"/>
                    <a:pt x="4152" y="1800"/>
                  </a:cubicBezTo>
                  <a:lnTo>
                    <a:pt x="4081" y="1899"/>
                  </a:lnTo>
                  <a:cubicBezTo>
                    <a:pt x="4045" y="1948"/>
                    <a:pt x="3993" y="1971"/>
                    <a:pt x="3941" y="1971"/>
                  </a:cubicBezTo>
                  <a:cubicBezTo>
                    <a:pt x="3862" y="1971"/>
                    <a:pt x="3784" y="1919"/>
                    <a:pt x="3768" y="1827"/>
                  </a:cubicBezTo>
                  <a:cubicBezTo>
                    <a:pt x="3697" y="1381"/>
                    <a:pt x="3420" y="703"/>
                    <a:pt x="2519" y="34"/>
                  </a:cubicBezTo>
                  <a:cubicBezTo>
                    <a:pt x="2488" y="12"/>
                    <a:pt x="2452" y="1"/>
                    <a:pt x="24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7627;p64"/>
            <p:cNvSpPr/>
            <p:nvPr/>
          </p:nvSpPr>
          <p:spPr>
            <a:xfrm>
              <a:off x="7203200" y="3748250"/>
              <a:ext cx="71175" cy="91625"/>
            </a:xfrm>
            <a:custGeom>
              <a:avLst/>
              <a:gdLst/>
              <a:ahLst/>
              <a:cxnLst/>
              <a:rect l="l" t="t" r="r" b="b"/>
              <a:pathLst>
                <a:path w="2847" h="3665" extrusionOk="0">
                  <a:moveTo>
                    <a:pt x="2423" y="0"/>
                  </a:moveTo>
                  <a:cubicBezTo>
                    <a:pt x="2387" y="0"/>
                    <a:pt x="2351" y="12"/>
                    <a:pt x="2320" y="34"/>
                  </a:cubicBezTo>
                  <a:cubicBezTo>
                    <a:pt x="1410" y="703"/>
                    <a:pt x="1143" y="1390"/>
                    <a:pt x="1071" y="1827"/>
                  </a:cubicBezTo>
                  <a:cubicBezTo>
                    <a:pt x="1055" y="1918"/>
                    <a:pt x="977" y="1971"/>
                    <a:pt x="899" y="1971"/>
                  </a:cubicBezTo>
                  <a:cubicBezTo>
                    <a:pt x="847" y="1971"/>
                    <a:pt x="794" y="1948"/>
                    <a:pt x="759" y="1898"/>
                  </a:cubicBezTo>
                  <a:lnTo>
                    <a:pt x="679" y="1800"/>
                  </a:lnTo>
                  <a:cubicBezTo>
                    <a:pt x="643" y="1753"/>
                    <a:pt x="590" y="1730"/>
                    <a:pt x="537" y="1730"/>
                  </a:cubicBezTo>
                  <a:cubicBezTo>
                    <a:pt x="471" y="1730"/>
                    <a:pt x="405" y="1766"/>
                    <a:pt x="375" y="1836"/>
                  </a:cubicBezTo>
                  <a:cubicBezTo>
                    <a:pt x="1" y="2791"/>
                    <a:pt x="509" y="3665"/>
                    <a:pt x="509" y="3665"/>
                  </a:cubicBezTo>
                  <a:lnTo>
                    <a:pt x="607" y="3665"/>
                  </a:lnTo>
                  <a:cubicBezTo>
                    <a:pt x="518" y="3299"/>
                    <a:pt x="491" y="2808"/>
                    <a:pt x="697" y="2291"/>
                  </a:cubicBezTo>
                  <a:cubicBezTo>
                    <a:pt x="727" y="2215"/>
                    <a:pt x="801" y="2173"/>
                    <a:pt x="876" y="2173"/>
                  </a:cubicBezTo>
                  <a:cubicBezTo>
                    <a:pt x="932" y="2173"/>
                    <a:pt x="988" y="2197"/>
                    <a:pt x="1027" y="2246"/>
                  </a:cubicBezTo>
                  <a:lnTo>
                    <a:pt x="1107" y="2362"/>
                  </a:lnTo>
                  <a:cubicBezTo>
                    <a:pt x="1145" y="2414"/>
                    <a:pt x="1201" y="2438"/>
                    <a:pt x="1256" y="2438"/>
                  </a:cubicBezTo>
                  <a:cubicBezTo>
                    <a:pt x="1343" y="2438"/>
                    <a:pt x="1430" y="2380"/>
                    <a:pt x="1446" y="2282"/>
                  </a:cubicBezTo>
                  <a:cubicBezTo>
                    <a:pt x="1526" y="1791"/>
                    <a:pt x="1829" y="1051"/>
                    <a:pt x="2820" y="319"/>
                  </a:cubicBezTo>
                  <a:cubicBezTo>
                    <a:pt x="2829" y="311"/>
                    <a:pt x="2838" y="302"/>
                    <a:pt x="2846" y="302"/>
                  </a:cubicBezTo>
                  <a:cubicBezTo>
                    <a:pt x="2748" y="212"/>
                    <a:pt x="2641" y="123"/>
                    <a:pt x="2525" y="34"/>
                  </a:cubicBezTo>
                  <a:cubicBezTo>
                    <a:pt x="2494" y="12"/>
                    <a:pt x="2458" y="0"/>
                    <a:pt x="242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7628;p64"/>
            <p:cNvSpPr/>
            <p:nvPr/>
          </p:nvSpPr>
          <p:spPr>
            <a:xfrm>
              <a:off x="7239100" y="3799500"/>
              <a:ext cx="49325" cy="40375"/>
            </a:xfrm>
            <a:custGeom>
              <a:avLst/>
              <a:gdLst/>
              <a:ahLst/>
              <a:cxnLst/>
              <a:rect l="l" t="t" r="r" b="b"/>
              <a:pathLst>
                <a:path w="1973" h="1615" extrusionOk="0">
                  <a:moveTo>
                    <a:pt x="982" y="0"/>
                  </a:moveTo>
                  <a:cubicBezTo>
                    <a:pt x="949" y="0"/>
                    <a:pt x="915" y="9"/>
                    <a:pt x="884" y="27"/>
                  </a:cubicBezTo>
                  <a:cubicBezTo>
                    <a:pt x="1" y="544"/>
                    <a:pt x="456" y="1615"/>
                    <a:pt x="456" y="1615"/>
                  </a:cubicBezTo>
                  <a:lnTo>
                    <a:pt x="1509" y="1615"/>
                  </a:lnTo>
                  <a:cubicBezTo>
                    <a:pt x="1509" y="1615"/>
                    <a:pt x="1973" y="544"/>
                    <a:pt x="1080" y="27"/>
                  </a:cubicBezTo>
                  <a:cubicBezTo>
                    <a:pt x="1049" y="9"/>
                    <a:pt x="1016" y="0"/>
                    <a:pt x="9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7629;p64"/>
            <p:cNvSpPr/>
            <p:nvPr/>
          </p:nvSpPr>
          <p:spPr>
            <a:xfrm>
              <a:off x="7239100" y="3799500"/>
              <a:ext cx="39075" cy="40375"/>
            </a:xfrm>
            <a:custGeom>
              <a:avLst/>
              <a:gdLst/>
              <a:ahLst/>
              <a:cxnLst/>
              <a:rect l="l" t="t" r="r" b="b"/>
              <a:pathLst>
                <a:path w="1563" h="1615" extrusionOk="0">
                  <a:moveTo>
                    <a:pt x="982" y="0"/>
                  </a:moveTo>
                  <a:cubicBezTo>
                    <a:pt x="949" y="0"/>
                    <a:pt x="915" y="9"/>
                    <a:pt x="884" y="27"/>
                  </a:cubicBezTo>
                  <a:cubicBezTo>
                    <a:pt x="1" y="544"/>
                    <a:pt x="456" y="1615"/>
                    <a:pt x="456" y="1615"/>
                  </a:cubicBezTo>
                  <a:lnTo>
                    <a:pt x="634" y="1615"/>
                  </a:lnTo>
                  <a:cubicBezTo>
                    <a:pt x="590" y="1258"/>
                    <a:pt x="634" y="749"/>
                    <a:pt x="1170" y="437"/>
                  </a:cubicBezTo>
                  <a:cubicBezTo>
                    <a:pt x="1196" y="419"/>
                    <a:pt x="1230" y="410"/>
                    <a:pt x="1264" y="410"/>
                  </a:cubicBezTo>
                  <a:cubicBezTo>
                    <a:pt x="1299" y="410"/>
                    <a:pt x="1335" y="419"/>
                    <a:pt x="1366" y="437"/>
                  </a:cubicBezTo>
                  <a:cubicBezTo>
                    <a:pt x="1437" y="482"/>
                    <a:pt x="1500" y="526"/>
                    <a:pt x="1562" y="580"/>
                  </a:cubicBezTo>
                  <a:cubicBezTo>
                    <a:pt x="1482" y="375"/>
                    <a:pt x="1339" y="179"/>
                    <a:pt x="1080" y="27"/>
                  </a:cubicBezTo>
                  <a:cubicBezTo>
                    <a:pt x="1049" y="9"/>
                    <a:pt x="1016" y="0"/>
                    <a:pt x="9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4732872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659420" y="995032"/>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B/371 : conditions d’accès (1)</a:t>
            </a:r>
            <a:endParaRPr dirty="0"/>
          </a:p>
        </p:txBody>
      </p:sp>
      <p:sp>
        <p:nvSpPr>
          <p:cNvPr id="3803" name="Google Shape;3803;p33"/>
          <p:cNvSpPr txBox="1">
            <a:spLocks noGrp="1"/>
          </p:cNvSpPr>
          <p:nvPr>
            <p:ph type="body" idx="1"/>
          </p:nvPr>
        </p:nvSpPr>
        <p:spPr>
          <a:xfrm>
            <a:off x="1211766" y="1026991"/>
            <a:ext cx="7195966" cy="3930954"/>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800" b="1" kern="1200" dirty="0" smtClean="0">
                <a:solidFill>
                  <a:srgbClr val="000000"/>
                </a:solidFill>
                <a:latin typeface="Calibri"/>
              </a:rPr>
              <a:t>Les conditions d’accès pour les </a:t>
            </a:r>
            <a:r>
              <a:rPr lang="fr-FR" sz="1800" b="1" kern="1200" dirty="0" smtClean="0">
                <a:solidFill>
                  <a:srgbClr val="002060"/>
                </a:solidFill>
                <a:latin typeface="Calibri"/>
              </a:rPr>
              <a:t>thèses de doctorat </a:t>
            </a:r>
          </a:p>
          <a:p>
            <a:pPr marL="0" lvl="0" indent="0">
              <a:spcBef>
                <a:spcPct val="20000"/>
              </a:spcBef>
              <a:buClrTx/>
              <a:buSzTx/>
              <a:buNone/>
              <a:defRPr/>
            </a:pPr>
            <a:r>
              <a:rPr lang="fr-FR" sz="1600" b="1" kern="1200" dirty="0" smtClean="0">
                <a:solidFill>
                  <a:srgbClr val="000000"/>
                </a:solidFill>
                <a:latin typeface="Calibri"/>
              </a:rPr>
              <a:t>Cas général : accès Intranet</a:t>
            </a:r>
          </a:p>
          <a:p>
            <a:pPr marL="0" lvl="0" indent="0">
              <a:spcBef>
                <a:spcPct val="20000"/>
              </a:spcBef>
              <a:buClrTx/>
              <a:buSzTx/>
              <a:buNone/>
              <a:defRPr/>
            </a:pPr>
            <a:r>
              <a:rPr lang="fr-FR" sz="1400" b="1" dirty="0">
                <a:solidFill>
                  <a:srgbClr val="7030A0"/>
                </a:solidFill>
                <a:latin typeface="Calibri" panose="020F0502020204030204" pitchFamily="34" charset="0"/>
                <a:cs typeface="Calibri" panose="020F0502020204030204" pitchFamily="34" charset="0"/>
              </a:rPr>
              <a:t>371 0</a:t>
            </a:r>
            <a:r>
              <a:rPr lang="fr-FR" sz="1400" b="1" dirty="0" smtClean="0">
                <a:solidFill>
                  <a:srgbClr val="7030A0"/>
                </a:solidFill>
                <a:latin typeface="Calibri" panose="020F0502020204030204" pitchFamily="34" charset="0"/>
                <a:cs typeface="Calibri" panose="020F0502020204030204" pitchFamily="34" charset="0"/>
              </a:rPr>
              <a:t>#$</a:t>
            </a:r>
            <a:r>
              <a:rPr lang="fr-FR" sz="1400" b="1" dirty="0" err="1">
                <a:solidFill>
                  <a:srgbClr val="7030A0"/>
                </a:solidFill>
                <a:latin typeface="Calibri" panose="020F0502020204030204"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Accès</a:t>
            </a:r>
            <a:r>
              <a:rPr lang="fr-FR" sz="1400" dirty="0">
                <a:solidFill>
                  <a:schemeClr val="bg1"/>
                </a:solidFill>
                <a:latin typeface="Calibri" panose="020F0502020204030204" pitchFamily="34" charset="0"/>
                <a:cs typeface="Calibri" panose="020F0502020204030204" pitchFamily="34" charset="0"/>
              </a:rPr>
              <a:t> en ligne sur authentification, réservé aux membres de l’établissement de soutenance</a:t>
            </a:r>
            <a:endParaRPr lang="fr-FR" sz="1400" b="1" kern="1200" dirty="0" smtClean="0">
              <a:solidFill>
                <a:schemeClr val="bg1"/>
              </a:solidFill>
              <a:latin typeface="Calibri" panose="020F0502020204030204" pitchFamily="34" charset="0"/>
              <a:cs typeface="Calibri" panose="020F0502020204030204" pitchFamily="34" charset="0"/>
            </a:endParaRPr>
          </a:p>
          <a:p>
            <a:pPr marL="0" lvl="0" indent="0">
              <a:spcBef>
                <a:spcPct val="20000"/>
              </a:spcBef>
              <a:buClrTx/>
              <a:buSzTx/>
              <a:buNone/>
              <a:defRPr/>
            </a:pPr>
            <a:r>
              <a:rPr lang="fr-FR" sz="1400" b="1" kern="1200" dirty="0" smtClean="0">
                <a:solidFill>
                  <a:srgbClr val="FF0000"/>
                </a:solidFill>
                <a:latin typeface="Calibri"/>
              </a:rPr>
              <a:t>La confidentialité </a:t>
            </a:r>
            <a:r>
              <a:rPr lang="fr-FR" sz="1400" kern="1200" dirty="0" smtClean="0">
                <a:solidFill>
                  <a:sysClr val="windowText" lastClr="000000"/>
                </a:solidFill>
                <a:latin typeface="Calibri"/>
              </a:rPr>
              <a:t>:</a:t>
            </a:r>
            <a:r>
              <a:rPr lang="fr-FR" sz="1400" b="1" kern="1200" dirty="0" smtClean="0">
                <a:solidFill>
                  <a:sysClr val="windowText" lastClr="000000"/>
                </a:solidFill>
                <a:latin typeface="Calibri"/>
              </a:rPr>
              <a:t> </a:t>
            </a:r>
            <a:r>
              <a:rPr lang="fr-FR" sz="1400" kern="1200" dirty="0" smtClean="0">
                <a:solidFill>
                  <a:sysClr val="windowText" lastClr="000000"/>
                </a:solidFill>
                <a:latin typeface="Calibri"/>
              </a:rPr>
              <a:t>décidée par le jury, avec une date de fin </a:t>
            </a:r>
            <a:r>
              <a:rPr lang="fr-FR" sz="1400" kern="1200" dirty="0" smtClean="0">
                <a:solidFill>
                  <a:sysClr val="windowText" lastClr="000000"/>
                </a:solidFill>
                <a:latin typeface="Calibri"/>
                <a:sym typeface="Wingdings" panose="05000000000000000000" pitchFamily="2" charset="2"/>
              </a:rPr>
              <a:t> thèse non diffusée, mais signalée</a:t>
            </a:r>
            <a:endParaRPr lang="fr-FR" sz="1400" kern="1200" dirty="0" smtClean="0">
              <a:solidFill>
                <a:sysClr val="windowText" lastClr="000000"/>
              </a:solidFill>
              <a:latin typeface="Calibri"/>
            </a:endParaRPr>
          </a:p>
          <a:p>
            <a:pPr marL="0" lvl="0" indent="0">
              <a:spcBef>
                <a:spcPct val="20000"/>
              </a:spcBef>
              <a:buClrTx/>
              <a:buSzTx/>
              <a:buNone/>
              <a:defRPr/>
            </a:pPr>
            <a:r>
              <a:rPr lang="fr-FR" sz="1400" b="1" kern="1200" dirty="0">
                <a:solidFill>
                  <a:sysClr val="windowText" lastClr="000000"/>
                </a:solidFill>
                <a:latin typeface="Calibri"/>
              </a:rPr>
              <a:t>T</a:t>
            </a:r>
            <a:r>
              <a:rPr lang="fr-FR" sz="1400" b="1" kern="1200" dirty="0" smtClean="0">
                <a:solidFill>
                  <a:sysClr val="windowText" lastClr="000000"/>
                </a:solidFill>
                <a:latin typeface="Calibri"/>
              </a:rPr>
              <a:t>hèses imprimées traitées dans le </a:t>
            </a:r>
            <a:r>
              <a:rPr lang="fr-FR" sz="1400" b="1" kern="1200" dirty="0" err="1" smtClean="0">
                <a:solidFill>
                  <a:sysClr val="windowText" lastClr="000000"/>
                </a:solidFill>
                <a:latin typeface="Calibri"/>
              </a:rPr>
              <a:t>Sudoc</a:t>
            </a:r>
            <a:r>
              <a:rPr lang="fr-FR" sz="1400" b="1" kern="1200" dirty="0" smtClean="0">
                <a:solidFill>
                  <a:sysClr val="windowText" lastClr="000000"/>
                </a:solidFill>
                <a:latin typeface="Calibri"/>
              </a:rPr>
              <a:t> </a:t>
            </a:r>
            <a:r>
              <a:rPr lang="fr-FR" sz="1400" kern="1200" dirty="0" smtClean="0">
                <a:solidFill>
                  <a:sysClr val="windowText" lastClr="000000"/>
                </a:solidFill>
                <a:latin typeface="Calibri"/>
              </a:rPr>
              <a:t>: </a:t>
            </a:r>
          </a:p>
          <a:p>
            <a:pPr marL="0" lvl="0" indent="0">
              <a:spcBef>
                <a:spcPct val="20000"/>
              </a:spcBef>
              <a:buClrTx/>
              <a:buSzTx/>
              <a:buNone/>
              <a:defRPr/>
            </a:pP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err="1"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smtClean="0">
                <a:solidFill>
                  <a:schemeClr val="bg1"/>
                </a:solidFill>
                <a:latin typeface="Calibri" panose="020F0502020204030204" pitchFamily="34" charset="0"/>
                <a:ea typeface="Segoe UI Emoji" panose="020B0502040204020203" pitchFamily="34" charset="0"/>
                <a:cs typeface="Calibri" panose="020F0502020204030204" pitchFamily="34" charset="0"/>
              </a:rPr>
              <a:t>Thèse</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 confidentielle jusqu’en AAAA</a:t>
            </a:r>
            <a:r>
              <a:rPr lang="fr-FR" sz="1400" b="1"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
            </a:r>
            <a:br>
              <a:rPr lang="fr-FR" sz="1400" b="1"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b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a:solidFill>
                  <a:schemeClr val="bg1"/>
                </a:solidFill>
                <a:latin typeface="Calibri" panose="020F0502020204030204" pitchFamily="34" charset="0"/>
                <a:ea typeface="Segoe UI Emoji" panose="020B0502040204020203" pitchFamily="34" charset="0"/>
                <a:cs typeface="Calibri" panose="020F0502020204030204" pitchFamily="34" charset="0"/>
              </a:rPr>
              <a:t>Thèse</a:t>
            </a:r>
            <a:r>
              <a:rPr lang="fr-FR" sz="1400" dirty="0">
                <a:solidFill>
                  <a:schemeClr val="bg1"/>
                </a:solidFill>
                <a:latin typeface="Calibri" panose="020F0502020204030204" pitchFamily="34" charset="0"/>
                <a:ea typeface="Segoe UI Emoji" panose="020B0502040204020203" pitchFamily="34" charset="0"/>
                <a:cs typeface="Calibri" panose="020F0502020204030204" pitchFamily="34" charset="0"/>
              </a:rPr>
              <a:t> confidentielle </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jusqu’au JJ-MM-AAAA</a:t>
            </a:r>
          </a:p>
          <a:p>
            <a:pPr marL="0" indent="0">
              <a:spcBef>
                <a:spcPct val="20000"/>
              </a:spcBef>
              <a:buClrTx/>
              <a:buSzTx/>
              <a:buNone/>
              <a:defRPr/>
            </a:pPr>
            <a:r>
              <a:rPr lang="fr-FR" sz="1400" kern="1200" dirty="0">
                <a:solidFill>
                  <a:sysClr val="windowText" lastClr="000000"/>
                </a:solidFill>
                <a:latin typeface="Calibri"/>
              </a:rPr>
              <a:t>Pour les </a:t>
            </a:r>
            <a:r>
              <a:rPr lang="fr-FR" sz="1400" b="1" kern="1200" dirty="0">
                <a:solidFill>
                  <a:sysClr val="windowText" lastClr="000000"/>
                </a:solidFill>
                <a:latin typeface="Calibri"/>
              </a:rPr>
              <a:t>thèses </a:t>
            </a:r>
            <a:r>
              <a:rPr lang="fr-FR" sz="1400" b="1" kern="1200" dirty="0" smtClean="0">
                <a:solidFill>
                  <a:sysClr val="windowText" lastClr="000000"/>
                </a:solidFill>
                <a:latin typeface="Calibri"/>
              </a:rPr>
              <a:t>électroniques traitées </a:t>
            </a:r>
            <a:r>
              <a:rPr lang="fr-FR" sz="1400" b="1" kern="1200" dirty="0">
                <a:solidFill>
                  <a:sysClr val="windowText" lastClr="000000"/>
                </a:solidFill>
                <a:latin typeface="Calibri"/>
              </a:rPr>
              <a:t>dans </a:t>
            </a:r>
            <a:r>
              <a:rPr lang="fr-FR" sz="1400" b="1" kern="1200" dirty="0" smtClean="0">
                <a:solidFill>
                  <a:sysClr val="windowText" lastClr="000000"/>
                </a:solidFill>
                <a:latin typeface="Calibri"/>
              </a:rPr>
              <a:t>STAR </a:t>
            </a:r>
            <a:r>
              <a:rPr lang="fr-FR" sz="1400" kern="1200" dirty="0">
                <a:solidFill>
                  <a:sysClr val="windowText" lastClr="000000"/>
                </a:solidFill>
                <a:latin typeface="Calibri"/>
              </a:rPr>
              <a:t>: </a:t>
            </a:r>
            <a:r>
              <a:rPr lang="fr-FR" sz="1400" kern="1200" dirty="0" smtClean="0">
                <a:solidFill>
                  <a:sysClr val="windowText" lastClr="000000"/>
                </a:solidFill>
                <a:latin typeface="Calibri"/>
              </a:rPr>
              <a:t>zone générée automatiquement :</a:t>
            </a:r>
            <a:endParaRPr lang="fr-FR" sz="1400" kern="1200" dirty="0">
              <a:solidFill>
                <a:sysClr val="windowText" lastClr="000000"/>
              </a:solidFill>
              <a:latin typeface="Calibri"/>
            </a:endParaRPr>
          </a:p>
          <a:p>
            <a:pPr marL="0" indent="0">
              <a:spcBef>
                <a:spcPct val="20000"/>
              </a:spcBef>
              <a:buClrTx/>
              <a:buSzTx/>
              <a:buNone/>
              <a:defRPr/>
            </a:pP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a:solidFill>
                  <a:schemeClr val="bg1"/>
                </a:solidFill>
                <a:latin typeface="Calibri" panose="020F0502020204030204" pitchFamily="34" charset="0"/>
                <a:ea typeface="Segoe UI Emoji" panose="020B0502040204020203" pitchFamily="34" charset="0"/>
                <a:cs typeface="Calibri" panose="020F0502020204030204" pitchFamily="34" charset="0"/>
              </a:rPr>
              <a:t>Thèse</a:t>
            </a:r>
            <a:r>
              <a:rPr lang="fr-FR" sz="1400" dirty="0">
                <a:solidFill>
                  <a:schemeClr val="bg1"/>
                </a:solidFill>
                <a:latin typeface="Calibri" panose="020F0502020204030204" pitchFamily="34" charset="0"/>
                <a:ea typeface="Segoe UI Emoji" panose="020B0502040204020203" pitchFamily="34" charset="0"/>
                <a:cs typeface="Calibri" panose="020F0502020204030204" pitchFamily="34" charset="0"/>
              </a:rPr>
              <a:t> confidentielle jusqu’au </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JJ mois AAAA</a:t>
            </a:r>
            <a:endParaRPr lang="fr-FR" sz="800" dirty="0">
              <a:solidFill>
                <a:schemeClr val="bg1"/>
              </a:solidFill>
              <a:latin typeface="Calibri" panose="020F0502020204030204" pitchFamily="34" charset="0"/>
              <a:ea typeface="Segoe UI Emoji" panose="020B0502040204020203" pitchFamily="34" charset="0"/>
              <a:cs typeface="Calibri" panose="020F0502020204030204" pitchFamily="34" charset="0"/>
            </a:endParaRPr>
          </a:p>
          <a:p>
            <a:pPr marL="0" indent="0">
              <a:spcBef>
                <a:spcPct val="20000"/>
              </a:spcBef>
              <a:buClrTx/>
              <a:buSzTx/>
              <a:buNone/>
              <a:defRPr/>
            </a:pPr>
            <a:r>
              <a:rPr lang="fr-FR" sz="1400" b="1" kern="1200" dirty="0" smtClean="0">
                <a:solidFill>
                  <a:srgbClr val="FF0000"/>
                </a:solidFill>
                <a:latin typeface="Calibri"/>
              </a:rPr>
              <a:t>L’embargo </a:t>
            </a:r>
            <a:r>
              <a:rPr lang="fr-FR" sz="1400" kern="1200" dirty="0">
                <a:solidFill>
                  <a:sysClr val="windowText" lastClr="000000"/>
                </a:solidFill>
                <a:latin typeface="Calibri"/>
              </a:rPr>
              <a:t>:</a:t>
            </a:r>
            <a:r>
              <a:rPr lang="fr-FR" sz="1400" b="1" kern="1200" dirty="0">
                <a:solidFill>
                  <a:sysClr val="windowText" lastClr="000000"/>
                </a:solidFill>
                <a:latin typeface="Calibri"/>
              </a:rPr>
              <a:t> </a:t>
            </a:r>
            <a:r>
              <a:rPr lang="fr-FR" sz="1400" kern="1200" dirty="0" smtClean="0">
                <a:solidFill>
                  <a:sysClr val="windowText" lastClr="000000"/>
                </a:solidFill>
                <a:latin typeface="Calibri"/>
              </a:rPr>
              <a:t>à l’initiative de l’auteur, </a:t>
            </a:r>
            <a:r>
              <a:rPr lang="fr-FR" sz="1400" kern="1200" dirty="0">
                <a:solidFill>
                  <a:sysClr val="windowText" lastClr="000000"/>
                </a:solidFill>
                <a:latin typeface="Calibri"/>
              </a:rPr>
              <a:t>avec une date de fin </a:t>
            </a:r>
            <a:r>
              <a:rPr lang="fr-FR" sz="1400" kern="1200" dirty="0" smtClean="0">
                <a:solidFill>
                  <a:sysClr val="windowText" lastClr="000000"/>
                </a:solidFill>
                <a:latin typeface="Calibri"/>
                <a:sym typeface="Wingdings" panose="05000000000000000000" pitchFamily="2" charset="2"/>
              </a:rPr>
              <a:t> thèse signalée et diffusée sur l’Intranet de l’établissement de soutenance ou au sein de la communauté universitaire</a:t>
            </a:r>
            <a:r>
              <a:rPr lang="fr-FR" sz="1600" kern="1200" dirty="0" smtClean="0">
                <a:solidFill>
                  <a:sysClr val="windowText" lastClr="000000"/>
                </a:solidFill>
                <a:latin typeface="Calibri"/>
                <a:sym typeface="Wingdings" panose="05000000000000000000" pitchFamily="2" charset="2"/>
              </a:rPr>
              <a:t/>
            </a:r>
            <a:br>
              <a:rPr lang="fr-FR" sz="1600" kern="1200" dirty="0" smtClean="0">
                <a:solidFill>
                  <a:sysClr val="windowText" lastClr="000000"/>
                </a:solidFill>
                <a:latin typeface="Calibri"/>
                <a:sym typeface="Wingdings" panose="05000000000000000000" pitchFamily="2" charset="2"/>
              </a:rPr>
            </a:br>
            <a:r>
              <a:rPr lang="fr-FR" sz="1400" b="1" kern="1200" dirty="0" smtClean="0">
                <a:solidFill>
                  <a:sysClr val="windowText" lastClr="000000"/>
                </a:solidFill>
                <a:latin typeface="Calibri"/>
              </a:rPr>
              <a:t>Thèses </a:t>
            </a:r>
            <a:r>
              <a:rPr lang="fr-FR" sz="1400" b="1" kern="1200" dirty="0">
                <a:solidFill>
                  <a:sysClr val="windowText" lastClr="000000"/>
                </a:solidFill>
                <a:latin typeface="Calibri"/>
              </a:rPr>
              <a:t>électroniques traitées dans STAR </a:t>
            </a:r>
            <a:r>
              <a:rPr lang="fr-FR" sz="1400" kern="1200" dirty="0">
                <a:solidFill>
                  <a:sysClr val="windowText" lastClr="000000"/>
                </a:solidFill>
                <a:latin typeface="Calibri"/>
              </a:rPr>
              <a:t>: zone </a:t>
            </a:r>
            <a:r>
              <a:rPr lang="fr-FR" sz="1400" kern="1200" dirty="0" smtClean="0">
                <a:solidFill>
                  <a:sysClr val="windowText" lastClr="000000"/>
                </a:solidFill>
                <a:latin typeface="Calibri"/>
              </a:rPr>
              <a:t>générée automatiquement </a:t>
            </a:r>
            <a:r>
              <a:rPr lang="fr-FR" sz="1400" kern="1200" dirty="0">
                <a:solidFill>
                  <a:sysClr val="windowText" lastClr="000000"/>
                </a:solidFill>
                <a:latin typeface="Calibri"/>
              </a:rPr>
              <a:t>:</a:t>
            </a:r>
          </a:p>
          <a:p>
            <a:pPr marL="0" indent="0">
              <a:spcBef>
                <a:spcPct val="20000"/>
              </a:spcBef>
              <a:buClrTx/>
              <a:buSzTx/>
              <a:buNone/>
              <a:defRPr/>
            </a:pP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err="1">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a:solidFill>
                  <a:schemeClr val="bg1"/>
                </a:solidFill>
                <a:latin typeface="Calibri" panose="020F0502020204030204" pitchFamily="34" charset="0"/>
                <a:ea typeface="Segoe UI Emoji" panose="020B0502040204020203" pitchFamily="34" charset="0"/>
                <a:cs typeface="Calibri" panose="020F0502020204030204" pitchFamily="34" charset="0"/>
              </a:rPr>
              <a:t>Thèse</a:t>
            </a:r>
            <a:r>
              <a:rPr lang="fr-FR" sz="1400" dirty="0">
                <a:solidFill>
                  <a:schemeClr val="bg1"/>
                </a:solidFill>
                <a:latin typeface="Calibri" panose="020F0502020204030204" pitchFamily="34" charset="0"/>
                <a:ea typeface="Segoe UI Emoji" panose="020B0502040204020203" pitchFamily="34" charset="0"/>
                <a:cs typeface="Calibri" panose="020F0502020204030204" pitchFamily="34" charset="0"/>
              </a:rPr>
              <a:t> </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soumise à l’embargo de l’auteur </a:t>
            </a:r>
            <a:r>
              <a:rPr lang="fr-FR" sz="1400" dirty="0">
                <a:solidFill>
                  <a:schemeClr val="bg1"/>
                </a:solidFill>
                <a:latin typeface="Calibri" panose="020F0502020204030204" pitchFamily="34" charset="0"/>
                <a:ea typeface="Segoe UI Emoji" panose="020B0502040204020203" pitchFamily="34" charset="0"/>
                <a:cs typeface="Calibri" panose="020F0502020204030204" pitchFamily="34" charset="0"/>
              </a:rPr>
              <a:t>jusqu’au JJ mois AAAA</a:t>
            </a:r>
          </a:p>
          <a:p>
            <a:pPr marL="0" indent="0">
              <a:spcBef>
                <a:spcPct val="20000"/>
              </a:spcBef>
              <a:buClrTx/>
              <a:buSzTx/>
              <a:buNone/>
              <a:defRPr/>
            </a:pPr>
            <a:endParaRPr lang="fr-FR" sz="1400" kern="1200" dirty="0" smtClean="0">
              <a:solidFill>
                <a:sysClr val="windowText" lastClr="000000"/>
              </a:solidFill>
              <a:latin typeface="Calibri"/>
            </a:endParaRPr>
          </a:p>
        </p:txBody>
      </p:sp>
      <p:grpSp>
        <p:nvGrpSpPr>
          <p:cNvPr id="109" name="Google Shape;8471;p65"/>
          <p:cNvGrpSpPr/>
          <p:nvPr/>
        </p:nvGrpSpPr>
        <p:grpSpPr>
          <a:xfrm>
            <a:off x="8224946" y="1158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8572;p65"/>
          <p:cNvSpPr/>
          <p:nvPr/>
        </p:nvSpPr>
        <p:spPr>
          <a:xfrm>
            <a:off x="8125001" y="3594659"/>
            <a:ext cx="18038" cy="252204"/>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 name="Google Shape;8453;p65"/>
          <p:cNvGrpSpPr/>
          <p:nvPr/>
        </p:nvGrpSpPr>
        <p:grpSpPr>
          <a:xfrm>
            <a:off x="8064617" y="4152863"/>
            <a:ext cx="1023225" cy="760875"/>
            <a:chOff x="5030850" y="3328575"/>
            <a:chExt cx="1023225" cy="760875"/>
          </a:xfrm>
        </p:grpSpPr>
        <p:sp>
          <p:nvSpPr>
            <p:cNvPr id="118" name="Google Shape;8454;p65"/>
            <p:cNvSpPr/>
            <p:nvPr/>
          </p:nvSpPr>
          <p:spPr>
            <a:xfrm>
              <a:off x="5903050" y="3720600"/>
              <a:ext cx="151025" cy="151650"/>
            </a:xfrm>
            <a:custGeom>
              <a:avLst/>
              <a:gdLst/>
              <a:ahLst/>
              <a:cxnLst/>
              <a:rect l="l" t="t" r="r" b="b"/>
              <a:pathLst>
                <a:path w="6041" h="6066" extrusionOk="0">
                  <a:moveTo>
                    <a:pt x="3033" y="0"/>
                  </a:moveTo>
                  <a:cubicBezTo>
                    <a:pt x="1354" y="0"/>
                    <a:pt x="0" y="1353"/>
                    <a:pt x="0" y="3033"/>
                  </a:cubicBezTo>
                  <a:cubicBezTo>
                    <a:pt x="0" y="4712"/>
                    <a:pt x="1354" y="6065"/>
                    <a:pt x="3033" y="6065"/>
                  </a:cubicBezTo>
                  <a:cubicBezTo>
                    <a:pt x="4687" y="6065"/>
                    <a:pt x="6040" y="4712"/>
                    <a:pt x="6040" y="3033"/>
                  </a:cubicBezTo>
                  <a:cubicBezTo>
                    <a:pt x="6040" y="1353"/>
                    <a:pt x="4687" y="0"/>
                    <a:pt x="30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455;p65"/>
            <p:cNvSpPr/>
            <p:nvPr/>
          </p:nvSpPr>
          <p:spPr>
            <a:xfrm>
              <a:off x="5182500" y="3328575"/>
              <a:ext cx="796300" cy="620850"/>
            </a:xfrm>
            <a:custGeom>
              <a:avLst/>
              <a:gdLst/>
              <a:ahLst/>
              <a:cxnLst/>
              <a:rect l="l" t="t" r="r" b="b"/>
              <a:pathLst>
                <a:path w="31852" h="24834" extrusionOk="0">
                  <a:moveTo>
                    <a:pt x="12914" y="1"/>
                  </a:moveTo>
                  <a:cubicBezTo>
                    <a:pt x="12847" y="1"/>
                    <a:pt x="12787" y="6"/>
                    <a:pt x="12732" y="17"/>
                  </a:cubicBezTo>
                  <a:cubicBezTo>
                    <a:pt x="10652" y="443"/>
                    <a:pt x="0" y="10668"/>
                    <a:pt x="0" y="10668"/>
                  </a:cubicBezTo>
                  <a:cubicBezTo>
                    <a:pt x="0" y="10668"/>
                    <a:pt x="19817" y="24833"/>
                    <a:pt x="22389" y="24833"/>
                  </a:cubicBezTo>
                  <a:cubicBezTo>
                    <a:pt x="22541" y="24833"/>
                    <a:pt x="22633" y="24784"/>
                    <a:pt x="22657" y="24679"/>
                  </a:cubicBezTo>
                  <a:cubicBezTo>
                    <a:pt x="23083" y="22799"/>
                    <a:pt x="23584" y="19039"/>
                    <a:pt x="23584" y="19039"/>
                  </a:cubicBezTo>
                  <a:cubicBezTo>
                    <a:pt x="23584" y="19039"/>
                    <a:pt x="24436" y="22699"/>
                    <a:pt x="24963" y="22799"/>
                  </a:cubicBezTo>
                  <a:cubicBezTo>
                    <a:pt x="24969" y="22800"/>
                    <a:pt x="24977" y="22801"/>
                    <a:pt x="24986" y="22801"/>
                  </a:cubicBezTo>
                  <a:cubicBezTo>
                    <a:pt x="25635" y="22801"/>
                    <a:pt x="31852" y="19234"/>
                    <a:pt x="31629" y="18814"/>
                  </a:cubicBezTo>
                  <a:cubicBezTo>
                    <a:pt x="31584" y="18722"/>
                    <a:pt x="31348" y="18690"/>
                    <a:pt x="31008" y="18690"/>
                  </a:cubicBezTo>
                  <a:cubicBezTo>
                    <a:pt x="30146" y="18690"/>
                    <a:pt x="28616" y="18901"/>
                    <a:pt x="27830" y="18901"/>
                  </a:cubicBezTo>
                  <a:cubicBezTo>
                    <a:pt x="27567" y="18901"/>
                    <a:pt x="27387" y="18877"/>
                    <a:pt x="27344" y="18814"/>
                  </a:cubicBezTo>
                  <a:cubicBezTo>
                    <a:pt x="27143" y="18513"/>
                    <a:pt x="27344" y="8914"/>
                    <a:pt x="27043" y="8388"/>
                  </a:cubicBezTo>
                  <a:cubicBezTo>
                    <a:pt x="26725" y="7875"/>
                    <a:pt x="15498" y="1"/>
                    <a:pt x="12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456;p65"/>
            <p:cNvSpPr/>
            <p:nvPr/>
          </p:nvSpPr>
          <p:spPr>
            <a:xfrm>
              <a:off x="5770850" y="3685500"/>
              <a:ext cx="15675" cy="138500"/>
            </a:xfrm>
            <a:custGeom>
              <a:avLst/>
              <a:gdLst/>
              <a:ahLst/>
              <a:cxnLst/>
              <a:rect l="l" t="t" r="r" b="b"/>
              <a:pathLst>
                <a:path w="627" h="5540" extrusionOk="0">
                  <a:moveTo>
                    <a:pt x="464" y="0"/>
                  </a:moveTo>
                  <a:cubicBezTo>
                    <a:pt x="382" y="0"/>
                    <a:pt x="301" y="51"/>
                    <a:pt x="301" y="151"/>
                  </a:cubicBezTo>
                  <a:cubicBezTo>
                    <a:pt x="301" y="151"/>
                    <a:pt x="301" y="151"/>
                    <a:pt x="301" y="151"/>
                  </a:cubicBezTo>
                  <a:lnTo>
                    <a:pt x="301" y="151"/>
                  </a:lnTo>
                  <a:cubicBezTo>
                    <a:pt x="175" y="1905"/>
                    <a:pt x="0" y="3635"/>
                    <a:pt x="0" y="5389"/>
                  </a:cubicBezTo>
                  <a:cubicBezTo>
                    <a:pt x="0" y="5489"/>
                    <a:pt x="81" y="5539"/>
                    <a:pt x="163" y="5539"/>
                  </a:cubicBezTo>
                  <a:cubicBezTo>
                    <a:pt x="244" y="5539"/>
                    <a:pt x="326" y="5489"/>
                    <a:pt x="326" y="5389"/>
                  </a:cubicBezTo>
                  <a:cubicBezTo>
                    <a:pt x="426" y="3635"/>
                    <a:pt x="526" y="1906"/>
                    <a:pt x="626" y="153"/>
                  </a:cubicBezTo>
                  <a:lnTo>
                    <a:pt x="626" y="153"/>
                  </a:lnTo>
                  <a:cubicBezTo>
                    <a:pt x="627" y="152"/>
                    <a:pt x="627" y="151"/>
                    <a:pt x="627" y="151"/>
                  </a:cubicBezTo>
                  <a:cubicBezTo>
                    <a:pt x="627" y="51"/>
                    <a:pt x="545" y="0"/>
                    <a:pt x="4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457;p65"/>
            <p:cNvSpPr/>
            <p:nvPr/>
          </p:nvSpPr>
          <p:spPr>
            <a:xfrm>
              <a:off x="5030850" y="3567000"/>
              <a:ext cx="742525" cy="522450"/>
            </a:xfrm>
            <a:custGeom>
              <a:avLst/>
              <a:gdLst/>
              <a:ahLst/>
              <a:cxnLst/>
              <a:rect l="l" t="t" r="r" b="b"/>
              <a:pathLst>
                <a:path w="29701" h="20898" extrusionOk="0">
                  <a:moveTo>
                    <a:pt x="5962" y="1"/>
                  </a:moveTo>
                  <a:cubicBezTo>
                    <a:pt x="5954" y="1"/>
                    <a:pt x="5947" y="2"/>
                    <a:pt x="5941" y="4"/>
                  </a:cubicBezTo>
                  <a:cubicBezTo>
                    <a:pt x="5239" y="204"/>
                    <a:pt x="1" y="8224"/>
                    <a:pt x="627" y="9402"/>
                  </a:cubicBezTo>
                  <a:cubicBezTo>
                    <a:pt x="1240" y="10529"/>
                    <a:pt x="26561" y="20898"/>
                    <a:pt x="28524" y="20898"/>
                  </a:cubicBezTo>
                  <a:cubicBezTo>
                    <a:pt x="28570" y="20898"/>
                    <a:pt x="28603" y="20892"/>
                    <a:pt x="28623" y="20881"/>
                  </a:cubicBezTo>
                  <a:cubicBezTo>
                    <a:pt x="28948" y="20680"/>
                    <a:pt x="29700" y="14891"/>
                    <a:pt x="29274" y="14365"/>
                  </a:cubicBezTo>
                  <a:cubicBezTo>
                    <a:pt x="28876" y="13867"/>
                    <a:pt x="7019" y="1"/>
                    <a:pt x="59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458;p65"/>
            <p:cNvSpPr/>
            <p:nvPr/>
          </p:nvSpPr>
          <p:spPr>
            <a:xfrm>
              <a:off x="5112475" y="3743425"/>
              <a:ext cx="21625" cy="33925"/>
            </a:xfrm>
            <a:custGeom>
              <a:avLst/>
              <a:gdLst/>
              <a:ahLst/>
              <a:cxnLst/>
              <a:rect l="l" t="t" r="r" b="b"/>
              <a:pathLst>
                <a:path w="865" h="1357" extrusionOk="0">
                  <a:moveTo>
                    <a:pt x="640" y="0"/>
                  </a:moveTo>
                  <a:cubicBezTo>
                    <a:pt x="591" y="0"/>
                    <a:pt x="544" y="26"/>
                    <a:pt x="520" y="90"/>
                  </a:cubicBezTo>
                  <a:cubicBezTo>
                    <a:pt x="370" y="415"/>
                    <a:pt x="220" y="766"/>
                    <a:pt x="69" y="1117"/>
                  </a:cubicBezTo>
                  <a:cubicBezTo>
                    <a:pt x="1" y="1237"/>
                    <a:pt x="119" y="1357"/>
                    <a:pt x="225" y="1357"/>
                  </a:cubicBezTo>
                  <a:cubicBezTo>
                    <a:pt x="275" y="1357"/>
                    <a:pt x="321" y="1331"/>
                    <a:pt x="345" y="1267"/>
                  </a:cubicBezTo>
                  <a:lnTo>
                    <a:pt x="796" y="240"/>
                  </a:lnTo>
                  <a:cubicBezTo>
                    <a:pt x="865" y="120"/>
                    <a:pt x="746" y="0"/>
                    <a:pt x="6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459;p65"/>
            <p:cNvSpPr/>
            <p:nvPr/>
          </p:nvSpPr>
          <p:spPr>
            <a:xfrm>
              <a:off x="5133225" y="3659900"/>
              <a:ext cx="22150" cy="18725"/>
            </a:xfrm>
            <a:custGeom>
              <a:avLst/>
              <a:gdLst/>
              <a:ahLst/>
              <a:cxnLst/>
              <a:rect l="l" t="t" r="r" b="b"/>
              <a:pathLst>
                <a:path w="886" h="749" extrusionOk="0">
                  <a:moveTo>
                    <a:pt x="624" y="1"/>
                  </a:moveTo>
                  <a:cubicBezTo>
                    <a:pt x="587" y="1"/>
                    <a:pt x="550" y="14"/>
                    <a:pt x="517" y="47"/>
                  </a:cubicBezTo>
                  <a:lnTo>
                    <a:pt x="116" y="473"/>
                  </a:lnTo>
                  <a:cubicBezTo>
                    <a:pt x="1" y="589"/>
                    <a:pt x="107" y="748"/>
                    <a:pt x="231" y="748"/>
                  </a:cubicBezTo>
                  <a:cubicBezTo>
                    <a:pt x="268" y="748"/>
                    <a:pt x="307" y="734"/>
                    <a:pt x="342" y="699"/>
                  </a:cubicBezTo>
                  <a:cubicBezTo>
                    <a:pt x="492" y="573"/>
                    <a:pt x="618" y="423"/>
                    <a:pt x="768" y="298"/>
                  </a:cubicBezTo>
                  <a:cubicBezTo>
                    <a:pt x="886" y="180"/>
                    <a:pt x="758"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460;p65"/>
            <p:cNvSpPr/>
            <p:nvPr/>
          </p:nvSpPr>
          <p:spPr>
            <a:xfrm>
              <a:off x="5193425" y="3684925"/>
              <a:ext cx="27650" cy="28450"/>
            </a:xfrm>
            <a:custGeom>
              <a:avLst/>
              <a:gdLst/>
              <a:ahLst/>
              <a:cxnLst/>
              <a:rect l="l" t="t" r="r" b="b"/>
              <a:pathLst>
                <a:path w="1106" h="1138" extrusionOk="0">
                  <a:moveTo>
                    <a:pt x="876" y="1"/>
                  </a:moveTo>
                  <a:cubicBezTo>
                    <a:pt x="827" y="1"/>
                    <a:pt x="778" y="22"/>
                    <a:pt x="741" y="74"/>
                  </a:cubicBezTo>
                  <a:cubicBezTo>
                    <a:pt x="515" y="349"/>
                    <a:pt x="315" y="625"/>
                    <a:pt x="89" y="901"/>
                  </a:cubicBezTo>
                  <a:cubicBezTo>
                    <a:pt x="0" y="1026"/>
                    <a:pt x="127" y="1138"/>
                    <a:pt x="253" y="1138"/>
                  </a:cubicBezTo>
                  <a:cubicBezTo>
                    <a:pt x="303" y="1138"/>
                    <a:pt x="354" y="1119"/>
                    <a:pt x="390" y="1076"/>
                  </a:cubicBezTo>
                  <a:cubicBezTo>
                    <a:pt x="591" y="800"/>
                    <a:pt x="816" y="525"/>
                    <a:pt x="1017" y="249"/>
                  </a:cubicBezTo>
                  <a:cubicBezTo>
                    <a:pt x="1105" y="125"/>
                    <a:pt x="993" y="1"/>
                    <a:pt x="8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461;p65"/>
            <p:cNvSpPr/>
            <p:nvPr/>
          </p:nvSpPr>
          <p:spPr>
            <a:xfrm>
              <a:off x="5739500" y="3941300"/>
              <a:ext cx="8175" cy="39350"/>
            </a:xfrm>
            <a:custGeom>
              <a:avLst/>
              <a:gdLst/>
              <a:ahLst/>
              <a:cxnLst/>
              <a:rect l="l" t="t" r="r" b="b"/>
              <a:pathLst>
                <a:path w="327" h="1574" extrusionOk="0">
                  <a:moveTo>
                    <a:pt x="164" y="0"/>
                  </a:moveTo>
                  <a:cubicBezTo>
                    <a:pt x="82" y="0"/>
                    <a:pt x="1" y="57"/>
                    <a:pt x="1" y="170"/>
                  </a:cubicBezTo>
                  <a:lnTo>
                    <a:pt x="1" y="1423"/>
                  </a:lnTo>
                  <a:cubicBezTo>
                    <a:pt x="1" y="1523"/>
                    <a:pt x="82" y="1573"/>
                    <a:pt x="164" y="1573"/>
                  </a:cubicBezTo>
                  <a:cubicBezTo>
                    <a:pt x="245" y="1573"/>
                    <a:pt x="327" y="1523"/>
                    <a:pt x="327" y="1423"/>
                  </a:cubicBezTo>
                  <a:lnTo>
                    <a:pt x="327" y="170"/>
                  </a:lnTo>
                  <a:cubicBezTo>
                    <a:pt x="327" y="57"/>
                    <a:pt x="245"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462;p65"/>
            <p:cNvSpPr/>
            <p:nvPr/>
          </p:nvSpPr>
          <p:spPr>
            <a:xfrm>
              <a:off x="5739500" y="4003950"/>
              <a:ext cx="8175" cy="23675"/>
            </a:xfrm>
            <a:custGeom>
              <a:avLst/>
              <a:gdLst/>
              <a:ahLst/>
              <a:cxnLst/>
              <a:rect l="l" t="t" r="r" b="b"/>
              <a:pathLst>
                <a:path w="327" h="947" extrusionOk="0">
                  <a:moveTo>
                    <a:pt x="164" y="1"/>
                  </a:moveTo>
                  <a:cubicBezTo>
                    <a:pt x="82" y="1"/>
                    <a:pt x="1" y="57"/>
                    <a:pt x="1" y="170"/>
                  </a:cubicBezTo>
                  <a:lnTo>
                    <a:pt x="1" y="796"/>
                  </a:lnTo>
                  <a:cubicBezTo>
                    <a:pt x="1" y="897"/>
                    <a:pt x="82" y="947"/>
                    <a:pt x="164" y="947"/>
                  </a:cubicBezTo>
                  <a:cubicBezTo>
                    <a:pt x="245" y="947"/>
                    <a:pt x="327" y="897"/>
                    <a:pt x="327" y="796"/>
                  </a:cubicBezTo>
                  <a:lnTo>
                    <a:pt x="327" y="170"/>
                  </a:lnTo>
                  <a:cubicBezTo>
                    <a:pt x="327" y="57"/>
                    <a:pt x="245"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463;p65"/>
            <p:cNvSpPr/>
            <p:nvPr/>
          </p:nvSpPr>
          <p:spPr>
            <a:xfrm>
              <a:off x="5692525" y="3983125"/>
              <a:ext cx="8150" cy="34325"/>
            </a:xfrm>
            <a:custGeom>
              <a:avLst/>
              <a:gdLst/>
              <a:ahLst/>
              <a:cxnLst/>
              <a:rect l="l" t="t" r="r" b="b"/>
              <a:pathLst>
                <a:path w="326" h="1373" extrusionOk="0">
                  <a:moveTo>
                    <a:pt x="163" y="0"/>
                  </a:moveTo>
                  <a:cubicBezTo>
                    <a:pt x="82" y="0"/>
                    <a:pt x="0" y="50"/>
                    <a:pt x="0" y="151"/>
                  </a:cubicBezTo>
                  <a:lnTo>
                    <a:pt x="0" y="1203"/>
                  </a:lnTo>
                  <a:cubicBezTo>
                    <a:pt x="0" y="1316"/>
                    <a:pt x="82" y="1373"/>
                    <a:pt x="163" y="1373"/>
                  </a:cubicBezTo>
                  <a:cubicBezTo>
                    <a:pt x="245" y="1373"/>
                    <a:pt x="326" y="1316"/>
                    <a:pt x="326" y="1203"/>
                  </a:cubicBezTo>
                  <a:lnTo>
                    <a:pt x="326" y="151"/>
                  </a:lnTo>
                  <a:cubicBezTo>
                    <a:pt x="326" y="50"/>
                    <a:pt x="245"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83901117"/>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659420" y="995032"/>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B/371 : conditions d’accès (2)</a:t>
            </a:r>
            <a:endParaRPr dirty="0"/>
          </a:p>
        </p:txBody>
      </p:sp>
      <p:sp>
        <p:nvSpPr>
          <p:cNvPr id="3803" name="Google Shape;3803;p33"/>
          <p:cNvSpPr txBox="1">
            <a:spLocks noGrp="1"/>
          </p:cNvSpPr>
          <p:nvPr>
            <p:ph type="body" idx="1"/>
          </p:nvPr>
        </p:nvSpPr>
        <p:spPr>
          <a:xfrm>
            <a:off x="1197381" y="950277"/>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800" b="1" kern="1200" dirty="0" smtClean="0">
                <a:solidFill>
                  <a:srgbClr val="000000"/>
                </a:solidFill>
                <a:latin typeface="Calibri"/>
              </a:rPr>
              <a:t>Les conditions d’accès pour les </a:t>
            </a:r>
            <a:r>
              <a:rPr lang="fr-FR" sz="1800" b="1" kern="1200" dirty="0" smtClean="0">
                <a:solidFill>
                  <a:srgbClr val="002060"/>
                </a:solidFill>
                <a:latin typeface="Calibri"/>
              </a:rPr>
              <a:t>autres travaux universitaires </a:t>
            </a:r>
            <a:endParaRPr lang="fr-FR" sz="1400" b="1" kern="1200" dirty="0" smtClean="0">
              <a:solidFill>
                <a:srgbClr val="002060"/>
              </a:solidFill>
              <a:latin typeface="Calibri"/>
            </a:endParaRPr>
          </a:p>
          <a:p>
            <a:pPr marL="0" lvl="0" indent="0">
              <a:spcBef>
                <a:spcPct val="20000"/>
              </a:spcBef>
              <a:buClrTx/>
              <a:buSzTx/>
              <a:buNone/>
              <a:defRPr/>
            </a:pPr>
            <a:r>
              <a:rPr lang="fr-FR" sz="1600" b="1" kern="1200" dirty="0" smtClean="0">
                <a:solidFill>
                  <a:srgbClr val="000000"/>
                </a:solidFill>
                <a:latin typeface="Calibri"/>
              </a:rPr>
              <a:t>Traitement identique à celui des thèses de doctorat</a:t>
            </a:r>
          </a:p>
          <a:p>
            <a:pPr marL="0" lvl="0" indent="0">
              <a:spcBef>
                <a:spcPct val="20000"/>
              </a:spcBef>
              <a:buClrTx/>
              <a:buSzTx/>
              <a:buNone/>
              <a:defRPr/>
            </a:pPr>
            <a:endParaRPr lang="fr-FR" sz="800" b="1" kern="1200" dirty="0" smtClean="0">
              <a:solidFill>
                <a:srgbClr val="000000"/>
              </a:solidFill>
              <a:latin typeface="Calibri"/>
            </a:endParaRPr>
          </a:p>
          <a:p>
            <a:pPr marL="0" indent="0">
              <a:spcBef>
                <a:spcPct val="20000"/>
              </a:spcBef>
              <a:buClrTx/>
              <a:buSzTx/>
              <a:buNone/>
              <a:defRPr/>
            </a:pPr>
            <a:r>
              <a:rPr lang="fr-FR" sz="1400" b="1" kern="1200" dirty="0" smtClean="0">
                <a:solidFill>
                  <a:srgbClr val="000000"/>
                </a:solidFill>
                <a:latin typeface="Calibri"/>
              </a:rPr>
              <a:t>Accès Intranet : </a:t>
            </a:r>
            <a:r>
              <a:rPr lang="fr-FR" sz="1600" b="1" kern="1200" dirty="0" smtClean="0">
                <a:solidFill>
                  <a:srgbClr val="000000"/>
                </a:solidFill>
                <a:latin typeface="Calibri"/>
              </a:rPr>
              <a:t/>
            </a:r>
            <a:br>
              <a:rPr lang="fr-FR" sz="1600" b="1" kern="1200" dirty="0" smtClean="0">
                <a:solidFill>
                  <a:srgbClr val="000000"/>
                </a:solidFill>
                <a:latin typeface="Calibri"/>
              </a:rPr>
            </a:br>
            <a:r>
              <a:rPr lang="fr-FR" sz="1400" b="1" dirty="0">
                <a:solidFill>
                  <a:srgbClr val="7030A0"/>
                </a:solidFill>
                <a:latin typeface="Calibri" panose="020F0502020204030204" pitchFamily="34" charset="0"/>
                <a:cs typeface="Calibri" panose="020F0502020204030204" pitchFamily="34" charset="0"/>
              </a:rPr>
              <a:t>371 0#$</a:t>
            </a:r>
            <a:r>
              <a:rPr lang="fr-FR" sz="1400" b="1" dirty="0" err="1">
                <a:solidFill>
                  <a:srgbClr val="7030A0"/>
                </a:solidFill>
                <a:latin typeface="Calibri" panose="020F0502020204030204"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Accès</a:t>
            </a:r>
            <a:r>
              <a:rPr lang="fr-FR" sz="1400" dirty="0">
                <a:solidFill>
                  <a:schemeClr val="bg1"/>
                </a:solidFill>
                <a:latin typeface="Calibri" panose="020F0502020204030204" pitchFamily="34" charset="0"/>
                <a:cs typeface="Calibri" panose="020F0502020204030204" pitchFamily="34" charset="0"/>
              </a:rPr>
              <a:t> en ligne sur authentification, réservé aux membres de l’établissement de </a:t>
            </a:r>
            <a:r>
              <a:rPr lang="fr-FR" sz="1400" dirty="0" smtClean="0">
                <a:solidFill>
                  <a:schemeClr val="bg1"/>
                </a:solidFill>
                <a:latin typeface="Calibri" panose="020F0502020204030204" pitchFamily="34" charset="0"/>
                <a:cs typeface="Calibri" panose="020F0502020204030204" pitchFamily="34" charset="0"/>
              </a:rPr>
              <a:t>soutenance</a:t>
            </a:r>
            <a:endParaRPr lang="fr-FR" sz="1400" b="1" kern="1200" dirty="0" smtClean="0">
              <a:solidFill>
                <a:srgbClr val="000000"/>
              </a:solidFill>
              <a:latin typeface="Calibri"/>
            </a:endParaRPr>
          </a:p>
          <a:p>
            <a:pPr marL="0" lvl="0" indent="0">
              <a:spcBef>
                <a:spcPct val="20000"/>
              </a:spcBef>
              <a:buClrTx/>
              <a:buSzTx/>
              <a:buNone/>
              <a:defRPr/>
            </a:pPr>
            <a:r>
              <a:rPr lang="fr-FR" sz="1400" b="1" kern="1200" dirty="0" smtClean="0">
                <a:solidFill>
                  <a:srgbClr val="FF0000"/>
                </a:solidFill>
                <a:latin typeface="Calibri"/>
              </a:rPr>
              <a:t>La confidentialité </a:t>
            </a:r>
          </a:p>
          <a:p>
            <a:pPr marL="0" lvl="0" indent="0">
              <a:spcBef>
                <a:spcPct val="20000"/>
              </a:spcBef>
              <a:buClrTx/>
              <a:buSzTx/>
              <a:buNone/>
              <a:defRPr/>
            </a:pP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err="1"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smtClean="0">
                <a:solidFill>
                  <a:schemeClr val="bg1"/>
                </a:solidFill>
                <a:latin typeface="Calibri" panose="020F0502020204030204" pitchFamily="34" charset="0"/>
                <a:ea typeface="Segoe UI Emoji" panose="020B0502040204020203" pitchFamily="34" charset="0"/>
                <a:cs typeface="Calibri" panose="020F0502020204030204" pitchFamily="34" charset="0"/>
              </a:rPr>
              <a:t>Rapport</a:t>
            </a:r>
            <a:r>
              <a:rPr lang="fr-FR" sz="1400" b="1"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 </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confidentiel jusqu’en AAAA</a:t>
            </a:r>
          </a:p>
          <a:p>
            <a:pPr marL="0" indent="0">
              <a:spcBef>
                <a:spcPct val="20000"/>
              </a:spcBef>
              <a:buClrTx/>
              <a:buSzTx/>
              <a:buNone/>
              <a:defRPr/>
            </a:pP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t>
            </a:r>
            <a:r>
              <a:rPr lang="fr-FR" sz="1400" b="1" dirty="0" err="1"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smtClean="0">
                <a:solidFill>
                  <a:schemeClr val="bg1"/>
                </a:solidFill>
                <a:latin typeface="Calibri" panose="020F0502020204030204" pitchFamily="34" charset="0"/>
                <a:ea typeface="Segoe UI Emoji" panose="020B0502040204020203" pitchFamily="34" charset="0"/>
                <a:cs typeface="Calibri" panose="020F0502020204030204" pitchFamily="34" charset="0"/>
              </a:rPr>
              <a:t>Mémoire</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 confidentiel </a:t>
            </a:r>
            <a:r>
              <a:rPr lang="fr-FR" sz="1400" dirty="0">
                <a:solidFill>
                  <a:schemeClr val="bg1"/>
                </a:solidFill>
                <a:latin typeface="Calibri" panose="020F0502020204030204" pitchFamily="34" charset="0"/>
                <a:ea typeface="Segoe UI Emoji" panose="020B0502040204020203" pitchFamily="34" charset="0"/>
                <a:cs typeface="Calibri" panose="020F0502020204030204" pitchFamily="34" charset="0"/>
              </a:rPr>
              <a:t>jusqu’en </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AAAA</a:t>
            </a: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
            </a:r>
            <a:b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b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t>
            </a:r>
            <a:r>
              <a:rPr lang="fr-FR" sz="1400" b="1" dirty="0" err="1"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smtClean="0">
                <a:solidFill>
                  <a:schemeClr val="bg1"/>
                </a:solidFill>
                <a:latin typeface="Calibri" panose="020F0502020204030204" pitchFamily="34" charset="0"/>
                <a:ea typeface="Segoe UI Emoji" panose="020B0502040204020203" pitchFamily="34" charset="0"/>
                <a:cs typeface="Calibri" panose="020F0502020204030204" pitchFamily="34" charset="0"/>
              </a:rPr>
              <a:t>HDR</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 confidentielle jusqu’au JJ-MM-AAAA</a:t>
            </a:r>
          </a:p>
          <a:p>
            <a:pPr marL="0" indent="0">
              <a:spcBef>
                <a:spcPct val="20000"/>
              </a:spcBef>
              <a:buClrTx/>
              <a:buSzTx/>
              <a:buNone/>
              <a:defRPr/>
            </a:pPr>
            <a:endParaRPr lang="fr-FR" sz="800" dirty="0">
              <a:solidFill>
                <a:srgbClr val="000000"/>
              </a:solidFill>
              <a:latin typeface="Calibri" panose="020F0502020204030204" pitchFamily="34" charset="0"/>
              <a:ea typeface="Segoe UI Emoji" panose="020B0502040204020203" pitchFamily="34" charset="0"/>
              <a:cs typeface="Calibri" panose="020F0502020204030204" pitchFamily="34" charset="0"/>
            </a:endParaRPr>
          </a:p>
          <a:p>
            <a:pPr marL="0" indent="0">
              <a:spcBef>
                <a:spcPct val="20000"/>
              </a:spcBef>
              <a:buClrTx/>
              <a:buSzTx/>
              <a:buNone/>
              <a:defRPr/>
            </a:pPr>
            <a:r>
              <a:rPr lang="fr-FR" sz="1400" b="1" kern="1200" dirty="0" smtClean="0">
                <a:solidFill>
                  <a:srgbClr val="FF0000"/>
                </a:solidFill>
                <a:latin typeface="Calibri"/>
              </a:rPr>
              <a:t>L’embargo </a:t>
            </a:r>
            <a:r>
              <a:rPr lang="fr-FR" sz="1400" kern="1200" dirty="0">
                <a:solidFill>
                  <a:sysClr val="windowText" lastClr="000000"/>
                </a:solidFill>
                <a:latin typeface="Calibri"/>
              </a:rPr>
              <a:t>:</a:t>
            </a:r>
            <a:r>
              <a:rPr lang="fr-FR" sz="1400" b="1" kern="1200" dirty="0">
                <a:solidFill>
                  <a:sysClr val="windowText" lastClr="000000"/>
                </a:solidFill>
                <a:latin typeface="Calibri"/>
              </a:rPr>
              <a:t> </a:t>
            </a:r>
            <a:endParaRPr lang="fr-FR" sz="1400" b="1" kern="1200" dirty="0" smtClean="0">
              <a:solidFill>
                <a:sysClr val="windowText" lastClr="000000"/>
              </a:solidFill>
              <a:latin typeface="Calibri"/>
            </a:endParaRPr>
          </a:p>
          <a:p>
            <a:pPr marL="0" indent="0">
              <a:spcBef>
                <a:spcPct val="20000"/>
              </a:spcBef>
              <a:buClrTx/>
              <a:buSzTx/>
              <a:buNone/>
              <a:defRPr/>
            </a:pP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t>
            </a:r>
            <a:r>
              <a:rPr lang="fr-FR" sz="1400" b="1" dirty="0" err="1"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smtClean="0">
                <a:solidFill>
                  <a:schemeClr val="bg1"/>
                </a:solidFill>
                <a:latin typeface="Calibri" panose="020F0502020204030204" pitchFamily="34" charset="0"/>
                <a:ea typeface="Segoe UI Emoji" panose="020B0502040204020203" pitchFamily="34" charset="0"/>
                <a:cs typeface="Calibri" panose="020F0502020204030204" pitchFamily="34" charset="0"/>
              </a:rPr>
              <a:t>Mémoire</a:t>
            </a:r>
            <a:r>
              <a:rPr lang="fr-FR" sz="1400" b="1"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 </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soumis à l’embargo de l’auteur </a:t>
            </a:r>
            <a:r>
              <a:rPr lang="fr-FR" sz="1400" dirty="0">
                <a:solidFill>
                  <a:schemeClr val="bg1"/>
                </a:solidFill>
                <a:latin typeface="Calibri" panose="020F0502020204030204" pitchFamily="34" charset="0"/>
                <a:ea typeface="Segoe UI Emoji" panose="020B0502040204020203" pitchFamily="34" charset="0"/>
                <a:cs typeface="Calibri" panose="020F0502020204030204" pitchFamily="34" charset="0"/>
              </a:rPr>
              <a:t>jusqu’au JJ-MM-AAAA</a:t>
            </a:r>
          </a:p>
          <a:p>
            <a:pPr marL="0" indent="0">
              <a:spcBef>
                <a:spcPct val="20000"/>
              </a:spcBef>
              <a:buClrTx/>
              <a:buSzTx/>
              <a:buNone/>
              <a:defRPr/>
            </a:pP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t>
            </a:r>
            <a:r>
              <a:rPr lang="fr-FR" sz="1400" b="1" dirty="0" err="1"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smtClean="0">
                <a:solidFill>
                  <a:schemeClr val="bg1"/>
                </a:solidFill>
                <a:latin typeface="Calibri" panose="020F0502020204030204" pitchFamily="34" charset="0"/>
                <a:ea typeface="Segoe UI Emoji" panose="020B0502040204020203" pitchFamily="34" charset="0"/>
                <a:cs typeface="Calibri" panose="020F0502020204030204" pitchFamily="34" charset="0"/>
              </a:rPr>
              <a:t>Thèse</a:t>
            </a:r>
            <a:r>
              <a:rPr lang="fr-FR" sz="1400" dirty="0" smtClean="0">
                <a:solidFill>
                  <a:schemeClr val="bg1"/>
                </a:solidFill>
                <a:latin typeface="Calibri" panose="020F0502020204030204" pitchFamily="34" charset="0"/>
                <a:ea typeface="Segoe UI Emoji" panose="020B0502040204020203" pitchFamily="34" charset="0"/>
                <a:cs typeface="Calibri" panose="020F0502020204030204" pitchFamily="34" charset="0"/>
              </a:rPr>
              <a:t> soumise </a:t>
            </a:r>
            <a:r>
              <a:rPr lang="fr-FR" sz="1400" dirty="0">
                <a:solidFill>
                  <a:schemeClr val="bg1"/>
                </a:solidFill>
                <a:latin typeface="Calibri" panose="020F0502020204030204" pitchFamily="34" charset="0"/>
                <a:ea typeface="Segoe UI Emoji" panose="020B0502040204020203" pitchFamily="34" charset="0"/>
                <a:cs typeface="Calibri" panose="020F0502020204030204" pitchFamily="34" charset="0"/>
              </a:rPr>
              <a:t>à l’embargo de l’auteur jusqu’au JJ-MM-AAAA</a:t>
            </a:r>
          </a:p>
          <a:p>
            <a:pPr marL="0" indent="0">
              <a:spcBef>
                <a:spcPct val="20000"/>
              </a:spcBef>
              <a:buClrTx/>
              <a:buSzTx/>
              <a:buNone/>
              <a:defRPr/>
            </a:pPr>
            <a:endParaRPr lang="fr-FR" sz="1400" kern="1200" dirty="0" smtClean="0">
              <a:solidFill>
                <a:sysClr val="windowText" lastClr="000000"/>
              </a:solidFill>
              <a:latin typeface="Calibri"/>
            </a:endParaRPr>
          </a:p>
        </p:txBody>
      </p:sp>
      <p:grpSp>
        <p:nvGrpSpPr>
          <p:cNvPr id="109" name="Google Shape;8471;p65"/>
          <p:cNvGrpSpPr/>
          <p:nvPr/>
        </p:nvGrpSpPr>
        <p:grpSpPr>
          <a:xfrm>
            <a:off x="8224946" y="1158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8572;p65"/>
          <p:cNvSpPr/>
          <p:nvPr/>
        </p:nvSpPr>
        <p:spPr>
          <a:xfrm>
            <a:off x="8125001" y="3594659"/>
            <a:ext cx="18038" cy="252204"/>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 name="Google Shape;7811;p64"/>
          <p:cNvGrpSpPr/>
          <p:nvPr/>
        </p:nvGrpSpPr>
        <p:grpSpPr>
          <a:xfrm>
            <a:off x="7933332" y="4204839"/>
            <a:ext cx="474400" cy="472600"/>
            <a:chOff x="4774000" y="2808825"/>
            <a:chExt cx="474400" cy="472600"/>
          </a:xfrm>
        </p:grpSpPr>
        <p:sp>
          <p:nvSpPr>
            <p:cNvPr id="29" name="Google Shape;7812;p64"/>
            <p:cNvSpPr/>
            <p:nvPr/>
          </p:nvSpPr>
          <p:spPr>
            <a:xfrm>
              <a:off x="4774000" y="2897575"/>
              <a:ext cx="474400" cy="89025"/>
            </a:xfrm>
            <a:custGeom>
              <a:avLst/>
              <a:gdLst/>
              <a:ahLst/>
              <a:cxnLst/>
              <a:rect l="l" t="t" r="r" b="b"/>
              <a:pathLst>
                <a:path w="18976" h="3561" extrusionOk="0">
                  <a:moveTo>
                    <a:pt x="188" y="1"/>
                  </a:moveTo>
                  <a:cubicBezTo>
                    <a:pt x="81" y="1"/>
                    <a:pt x="1" y="90"/>
                    <a:pt x="1" y="197"/>
                  </a:cubicBezTo>
                  <a:lnTo>
                    <a:pt x="1" y="3373"/>
                  </a:lnTo>
                  <a:cubicBezTo>
                    <a:pt x="1" y="3480"/>
                    <a:pt x="81" y="3560"/>
                    <a:pt x="188" y="3560"/>
                  </a:cubicBezTo>
                  <a:lnTo>
                    <a:pt x="18788" y="3560"/>
                  </a:lnTo>
                  <a:cubicBezTo>
                    <a:pt x="18887" y="3560"/>
                    <a:pt x="18976" y="3480"/>
                    <a:pt x="18976" y="3373"/>
                  </a:cubicBezTo>
                  <a:lnTo>
                    <a:pt x="18976" y="197"/>
                  </a:lnTo>
                  <a:cubicBezTo>
                    <a:pt x="18976" y="90"/>
                    <a:pt x="18887" y="1"/>
                    <a:pt x="18788" y="1"/>
                  </a:cubicBezTo>
                  <a:close/>
                </a:path>
              </a:pathLst>
            </a:custGeom>
            <a:solidFill>
              <a:srgbClr val="3844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813;p64"/>
            <p:cNvSpPr/>
            <p:nvPr/>
          </p:nvSpPr>
          <p:spPr>
            <a:xfrm>
              <a:off x="4774000" y="2897575"/>
              <a:ext cx="82325" cy="89025"/>
            </a:xfrm>
            <a:custGeom>
              <a:avLst/>
              <a:gdLst/>
              <a:ahLst/>
              <a:cxnLst/>
              <a:rect l="l" t="t" r="r" b="b"/>
              <a:pathLst>
                <a:path w="3293" h="3561" extrusionOk="0">
                  <a:moveTo>
                    <a:pt x="188" y="1"/>
                  </a:moveTo>
                  <a:cubicBezTo>
                    <a:pt x="81" y="1"/>
                    <a:pt x="1" y="90"/>
                    <a:pt x="1" y="197"/>
                  </a:cubicBezTo>
                  <a:lnTo>
                    <a:pt x="1" y="3373"/>
                  </a:lnTo>
                  <a:cubicBezTo>
                    <a:pt x="1" y="3480"/>
                    <a:pt x="81" y="3560"/>
                    <a:pt x="188" y="3560"/>
                  </a:cubicBezTo>
                  <a:lnTo>
                    <a:pt x="3293" y="3560"/>
                  </a:lnTo>
                  <a:lnTo>
                    <a:pt x="3293" y="1"/>
                  </a:lnTo>
                  <a:close/>
                </a:path>
              </a:pathLst>
            </a:custGeom>
            <a:solidFill>
              <a:srgbClr val="2D39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814;p64"/>
            <p:cNvSpPr/>
            <p:nvPr/>
          </p:nvSpPr>
          <p:spPr>
            <a:xfrm>
              <a:off x="4801650" y="2986575"/>
              <a:ext cx="418875" cy="294850"/>
            </a:xfrm>
            <a:custGeom>
              <a:avLst/>
              <a:gdLst/>
              <a:ahLst/>
              <a:cxnLst/>
              <a:rect l="l" t="t" r="r" b="b"/>
              <a:pathLst>
                <a:path w="16755" h="11794" extrusionOk="0">
                  <a:moveTo>
                    <a:pt x="1" y="0"/>
                  </a:moveTo>
                  <a:lnTo>
                    <a:pt x="1" y="11597"/>
                  </a:lnTo>
                  <a:cubicBezTo>
                    <a:pt x="1" y="11704"/>
                    <a:pt x="90" y="11794"/>
                    <a:pt x="197" y="11794"/>
                  </a:cubicBezTo>
                  <a:lnTo>
                    <a:pt x="16567" y="11794"/>
                  </a:lnTo>
                  <a:cubicBezTo>
                    <a:pt x="16674" y="11794"/>
                    <a:pt x="16755" y="11704"/>
                    <a:pt x="16755" y="11597"/>
                  </a:cubicBezTo>
                  <a:lnTo>
                    <a:pt x="167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815;p64"/>
            <p:cNvSpPr/>
            <p:nvPr/>
          </p:nvSpPr>
          <p:spPr>
            <a:xfrm>
              <a:off x="4801650" y="2986575"/>
              <a:ext cx="59575" cy="294850"/>
            </a:xfrm>
            <a:custGeom>
              <a:avLst/>
              <a:gdLst/>
              <a:ahLst/>
              <a:cxnLst/>
              <a:rect l="l" t="t" r="r" b="b"/>
              <a:pathLst>
                <a:path w="2383" h="11794" extrusionOk="0">
                  <a:moveTo>
                    <a:pt x="1" y="0"/>
                  </a:moveTo>
                  <a:lnTo>
                    <a:pt x="1" y="11597"/>
                  </a:lnTo>
                  <a:cubicBezTo>
                    <a:pt x="1" y="11704"/>
                    <a:pt x="90" y="11794"/>
                    <a:pt x="197" y="11794"/>
                  </a:cubicBezTo>
                  <a:lnTo>
                    <a:pt x="2383" y="11794"/>
                  </a:lnTo>
                  <a:cubicBezTo>
                    <a:pt x="2276" y="11794"/>
                    <a:pt x="2187" y="11704"/>
                    <a:pt x="2187" y="11597"/>
                  </a:cubicBezTo>
                  <a:lnTo>
                    <a:pt x="21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816;p64"/>
            <p:cNvSpPr/>
            <p:nvPr/>
          </p:nvSpPr>
          <p:spPr>
            <a:xfrm>
              <a:off x="4952875" y="2897575"/>
              <a:ext cx="116675" cy="89025"/>
            </a:xfrm>
            <a:custGeom>
              <a:avLst/>
              <a:gdLst/>
              <a:ahLst/>
              <a:cxnLst/>
              <a:rect l="l" t="t" r="r" b="b"/>
              <a:pathLst>
                <a:path w="4667" h="3561" extrusionOk="0">
                  <a:moveTo>
                    <a:pt x="0" y="1"/>
                  </a:moveTo>
                  <a:lnTo>
                    <a:pt x="0" y="3560"/>
                  </a:lnTo>
                  <a:lnTo>
                    <a:pt x="4666" y="3560"/>
                  </a:lnTo>
                  <a:lnTo>
                    <a:pt x="46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817;p64"/>
            <p:cNvSpPr/>
            <p:nvPr/>
          </p:nvSpPr>
          <p:spPr>
            <a:xfrm>
              <a:off x="4962900" y="2986575"/>
              <a:ext cx="95475" cy="294850"/>
            </a:xfrm>
            <a:custGeom>
              <a:avLst/>
              <a:gdLst/>
              <a:ahLst/>
              <a:cxnLst/>
              <a:rect l="l" t="t" r="r" b="b"/>
              <a:pathLst>
                <a:path w="3819" h="11794" extrusionOk="0">
                  <a:moveTo>
                    <a:pt x="1" y="0"/>
                  </a:moveTo>
                  <a:lnTo>
                    <a:pt x="1" y="11794"/>
                  </a:lnTo>
                  <a:lnTo>
                    <a:pt x="3819" y="11794"/>
                  </a:lnTo>
                  <a:lnTo>
                    <a:pt x="38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818;p64"/>
            <p:cNvSpPr/>
            <p:nvPr/>
          </p:nvSpPr>
          <p:spPr>
            <a:xfrm>
              <a:off x="4952875" y="2897575"/>
              <a:ext cx="50875" cy="89025"/>
            </a:xfrm>
            <a:custGeom>
              <a:avLst/>
              <a:gdLst/>
              <a:ahLst/>
              <a:cxnLst/>
              <a:rect l="l" t="t" r="r" b="b"/>
              <a:pathLst>
                <a:path w="2035" h="3561" extrusionOk="0">
                  <a:moveTo>
                    <a:pt x="0" y="1"/>
                  </a:moveTo>
                  <a:lnTo>
                    <a:pt x="0" y="3560"/>
                  </a:lnTo>
                  <a:lnTo>
                    <a:pt x="2034" y="3560"/>
                  </a:lnTo>
                  <a:lnTo>
                    <a:pt x="20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819;p64"/>
            <p:cNvSpPr/>
            <p:nvPr/>
          </p:nvSpPr>
          <p:spPr>
            <a:xfrm>
              <a:off x="4963800" y="2986575"/>
              <a:ext cx="39950" cy="294850"/>
            </a:xfrm>
            <a:custGeom>
              <a:avLst/>
              <a:gdLst/>
              <a:ahLst/>
              <a:cxnLst/>
              <a:rect l="l" t="t" r="r" b="b"/>
              <a:pathLst>
                <a:path w="1598" h="11794" extrusionOk="0">
                  <a:moveTo>
                    <a:pt x="0" y="0"/>
                  </a:moveTo>
                  <a:lnTo>
                    <a:pt x="0" y="11794"/>
                  </a:lnTo>
                  <a:lnTo>
                    <a:pt x="1597" y="11794"/>
                  </a:lnTo>
                  <a:lnTo>
                    <a:pt x="15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820;p64"/>
            <p:cNvSpPr/>
            <p:nvPr/>
          </p:nvSpPr>
          <p:spPr>
            <a:xfrm>
              <a:off x="4801000" y="2808825"/>
              <a:ext cx="186025" cy="88775"/>
            </a:xfrm>
            <a:custGeom>
              <a:avLst/>
              <a:gdLst/>
              <a:ahLst/>
              <a:cxnLst/>
              <a:rect l="l" t="t" r="r" b="b"/>
              <a:pathLst>
                <a:path w="7441" h="3551" extrusionOk="0">
                  <a:moveTo>
                    <a:pt x="2783" y="0"/>
                  </a:moveTo>
                  <a:cubicBezTo>
                    <a:pt x="928" y="0"/>
                    <a:pt x="0" y="2248"/>
                    <a:pt x="1320" y="3551"/>
                  </a:cubicBezTo>
                  <a:lnTo>
                    <a:pt x="7440" y="3551"/>
                  </a:lnTo>
                  <a:lnTo>
                    <a:pt x="4452" y="598"/>
                  </a:lnTo>
                  <a:cubicBezTo>
                    <a:pt x="4059" y="214"/>
                    <a:pt x="3533" y="0"/>
                    <a:pt x="2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821;p64"/>
            <p:cNvSpPr/>
            <p:nvPr/>
          </p:nvSpPr>
          <p:spPr>
            <a:xfrm>
              <a:off x="4801000" y="2808825"/>
              <a:ext cx="85875" cy="88775"/>
            </a:xfrm>
            <a:custGeom>
              <a:avLst/>
              <a:gdLst/>
              <a:ahLst/>
              <a:cxnLst/>
              <a:rect l="l" t="t" r="r" b="b"/>
              <a:pathLst>
                <a:path w="3435" h="3551" extrusionOk="0">
                  <a:moveTo>
                    <a:pt x="2783" y="0"/>
                  </a:moveTo>
                  <a:cubicBezTo>
                    <a:pt x="928" y="0"/>
                    <a:pt x="0" y="2248"/>
                    <a:pt x="1320" y="3551"/>
                  </a:cubicBezTo>
                  <a:lnTo>
                    <a:pt x="2427" y="3551"/>
                  </a:lnTo>
                  <a:cubicBezTo>
                    <a:pt x="1222" y="2364"/>
                    <a:pt x="1891" y="375"/>
                    <a:pt x="3435" y="45"/>
                  </a:cubicBezTo>
                  <a:cubicBezTo>
                    <a:pt x="3292" y="9"/>
                    <a:pt x="3140" y="0"/>
                    <a:pt x="29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822;p64"/>
            <p:cNvSpPr/>
            <p:nvPr/>
          </p:nvSpPr>
          <p:spPr>
            <a:xfrm>
              <a:off x="5035400" y="2808825"/>
              <a:ext cx="186025" cy="88775"/>
            </a:xfrm>
            <a:custGeom>
              <a:avLst/>
              <a:gdLst/>
              <a:ahLst/>
              <a:cxnLst/>
              <a:rect l="l" t="t" r="r" b="b"/>
              <a:pathLst>
                <a:path w="7441" h="3551" extrusionOk="0">
                  <a:moveTo>
                    <a:pt x="4452" y="0"/>
                  </a:moveTo>
                  <a:cubicBezTo>
                    <a:pt x="3899" y="0"/>
                    <a:pt x="3381" y="214"/>
                    <a:pt x="2989" y="598"/>
                  </a:cubicBezTo>
                  <a:lnTo>
                    <a:pt x="0" y="3551"/>
                  </a:lnTo>
                  <a:lnTo>
                    <a:pt x="6111" y="3551"/>
                  </a:lnTo>
                  <a:cubicBezTo>
                    <a:pt x="7440" y="2248"/>
                    <a:pt x="6512" y="0"/>
                    <a:pt x="46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823;p64"/>
            <p:cNvSpPr/>
            <p:nvPr/>
          </p:nvSpPr>
          <p:spPr>
            <a:xfrm>
              <a:off x="5135525" y="2808825"/>
              <a:ext cx="85675" cy="88775"/>
            </a:xfrm>
            <a:custGeom>
              <a:avLst/>
              <a:gdLst/>
              <a:ahLst/>
              <a:cxnLst/>
              <a:rect l="l" t="t" r="r" b="b"/>
              <a:pathLst>
                <a:path w="3427" h="3551" extrusionOk="0">
                  <a:moveTo>
                    <a:pt x="447" y="0"/>
                  </a:moveTo>
                  <a:cubicBezTo>
                    <a:pt x="295" y="0"/>
                    <a:pt x="143" y="9"/>
                    <a:pt x="1" y="45"/>
                  </a:cubicBezTo>
                  <a:cubicBezTo>
                    <a:pt x="1544" y="375"/>
                    <a:pt x="2213" y="2364"/>
                    <a:pt x="1000" y="3551"/>
                  </a:cubicBezTo>
                  <a:lnTo>
                    <a:pt x="2106" y="3551"/>
                  </a:lnTo>
                  <a:cubicBezTo>
                    <a:pt x="3426" y="2248"/>
                    <a:pt x="2507" y="0"/>
                    <a:pt x="6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824;p64"/>
            <p:cNvSpPr/>
            <p:nvPr/>
          </p:nvSpPr>
          <p:spPr>
            <a:xfrm>
              <a:off x="4961350" y="2847850"/>
              <a:ext cx="99725" cy="49750"/>
            </a:xfrm>
            <a:custGeom>
              <a:avLst/>
              <a:gdLst/>
              <a:ahLst/>
              <a:cxnLst/>
              <a:rect l="l" t="t" r="r" b="b"/>
              <a:pathLst>
                <a:path w="3989" h="1990" extrusionOk="0">
                  <a:moveTo>
                    <a:pt x="1990" y="0"/>
                  </a:moveTo>
                  <a:cubicBezTo>
                    <a:pt x="892" y="0"/>
                    <a:pt x="0" y="892"/>
                    <a:pt x="0" y="1990"/>
                  </a:cubicBezTo>
                  <a:lnTo>
                    <a:pt x="3988" y="1990"/>
                  </a:lnTo>
                  <a:cubicBezTo>
                    <a:pt x="3988" y="892"/>
                    <a:pt x="3096" y="0"/>
                    <a:pt x="1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825;p64"/>
            <p:cNvSpPr/>
            <p:nvPr/>
          </p:nvSpPr>
          <p:spPr>
            <a:xfrm>
              <a:off x="4961350" y="2847850"/>
              <a:ext cx="70950" cy="49750"/>
            </a:xfrm>
            <a:custGeom>
              <a:avLst/>
              <a:gdLst/>
              <a:ahLst/>
              <a:cxnLst/>
              <a:rect l="l" t="t" r="r" b="b"/>
              <a:pathLst>
                <a:path w="2838" h="1990" extrusionOk="0">
                  <a:moveTo>
                    <a:pt x="1990" y="0"/>
                  </a:moveTo>
                  <a:cubicBezTo>
                    <a:pt x="892" y="0"/>
                    <a:pt x="0" y="892"/>
                    <a:pt x="0" y="1990"/>
                  </a:cubicBezTo>
                  <a:lnTo>
                    <a:pt x="1695" y="1990"/>
                  </a:lnTo>
                  <a:cubicBezTo>
                    <a:pt x="1695" y="1196"/>
                    <a:pt x="2159" y="509"/>
                    <a:pt x="2837" y="188"/>
                  </a:cubicBezTo>
                  <a:cubicBezTo>
                    <a:pt x="2579" y="72"/>
                    <a:pt x="2293" y="0"/>
                    <a:pt x="19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9805112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657268" y="1113843"/>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B/371 : conditions d’accès (3)</a:t>
            </a:r>
            <a:endParaRPr dirty="0"/>
          </a:p>
        </p:txBody>
      </p:sp>
      <p:sp>
        <p:nvSpPr>
          <p:cNvPr id="3803" name="Google Shape;3803;p33"/>
          <p:cNvSpPr txBox="1">
            <a:spLocks noGrp="1"/>
          </p:cNvSpPr>
          <p:nvPr>
            <p:ph type="body" idx="1"/>
          </p:nvPr>
        </p:nvSpPr>
        <p:spPr>
          <a:xfrm>
            <a:off x="1184198" y="1162753"/>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endParaRPr lang="fr-FR" sz="1800" b="1" kern="1200" dirty="0" smtClean="0">
              <a:solidFill>
                <a:srgbClr val="000000"/>
              </a:solidFill>
              <a:latin typeface="Calibri"/>
            </a:endParaRPr>
          </a:p>
          <a:p>
            <a:pPr marL="0" lvl="0" indent="0">
              <a:spcBef>
                <a:spcPct val="20000"/>
              </a:spcBef>
              <a:buClrTx/>
              <a:buSzTx/>
              <a:buNone/>
              <a:defRPr/>
            </a:pPr>
            <a:endParaRPr lang="fr-FR" sz="1800" b="1" kern="1200" dirty="0" smtClean="0">
              <a:solidFill>
                <a:srgbClr val="000000"/>
              </a:solidFill>
              <a:latin typeface="Calibri"/>
            </a:endParaRPr>
          </a:p>
          <a:p>
            <a:pPr marL="0" lvl="0" indent="0">
              <a:spcBef>
                <a:spcPct val="20000"/>
              </a:spcBef>
              <a:buClrTx/>
              <a:buSzTx/>
              <a:buNone/>
              <a:defRPr/>
            </a:pPr>
            <a:endParaRPr lang="fr-FR" sz="1800" b="1" kern="1200" dirty="0" smtClean="0">
              <a:solidFill>
                <a:srgbClr val="000000"/>
              </a:solidFill>
              <a:latin typeface="Calibri"/>
            </a:endParaRPr>
          </a:p>
          <a:p>
            <a:pPr marL="0" lvl="0" indent="0">
              <a:spcBef>
                <a:spcPct val="20000"/>
              </a:spcBef>
              <a:buClrTx/>
              <a:buSzTx/>
              <a:buNone/>
              <a:defRPr/>
            </a:pPr>
            <a:r>
              <a:rPr lang="fr-FR" sz="1800" b="1" kern="1200" dirty="0" smtClean="0">
                <a:solidFill>
                  <a:srgbClr val="002060"/>
                </a:solidFill>
                <a:latin typeface="Calibri"/>
              </a:rPr>
              <a:t>Les</a:t>
            </a:r>
            <a:r>
              <a:rPr lang="fr-FR" sz="1800" b="1" kern="1200" dirty="0" smtClean="0">
                <a:solidFill>
                  <a:srgbClr val="000000"/>
                </a:solidFill>
                <a:latin typeface="Calibri"/>
              </a:rPr>
              <a:t> </a:t>
            </a:r>
            <a:r>
              <a:rPr lang="fr-FR" sz="1800" b="1" kern="1200" dirty="0" smtClean="0">
                <a:solidFill>
                  <a:srgbClr val="002060"/>
                </a:solidFill>
                <a:latin typeface="Calibri"/>
              </a:rPr>
              <a:t>ressources électroniques </a:t>
            </a:r>
            <a:r>
              <a:rPr lang="fr-FR" sz="1800" b="1" i="1" kern="1200" dirty="0" smtClean="0">
                <a:solidFill>
                  <a:srgbClr val="002060"/>
                </a:solidFill>
                <a:effectLst>
                  <a:outerShdw blurRad="38100" dist="38100" dir="2700000" algn="tl">
                    <a:srgbClr val="000000">
                      <a:alpha val="43137"/>
                    </a:srgbClr>
                  </a:outerShdw>
                </a:effectLst>
                <a:latin typeface="Calibri"/>
              </a:rPr>
              <a:t>hors travaux universitaires</a:t>
            </a:r>
          </a:p>
          <a:p>
            <a:pPr marL="0" lvl="0" indent="0">
              <a:spcBef>
                <a:spcPct val="20000"/>
              </a:spcBef>
              <a:buClrTx/>
              <a:buSzTx/>
              <a:buNone/>
              <a:defRPr/>
            </a:pPr>
            <a:r>
              <a:rPr lang="fr-FR" sz="1600" kern="1200" dirty="0" smtClean="0">
                <a:solidFill>
                  <a:srgbClr val="000000"/>
                </a:solidFill>
                <a:latin typeface="Calibri"/>
              </a:rPr>
              <a:t>La zone permet de renseigner </a:t>
            </a:r>
            <a:r>
              <a:rPr lang="fr-FR" sz="1600" b="1" kern="1200" dirty="0" smtClean="0">
                <a:solidFill>
                  <a:srgbClr val="000000"/>
                </a:solidFill>
                <a:latin typeface="Calibri"/>
              </a:rPr>
              <a:t>tous les cas de figure possibles concernant</a:t>
            </a:r>
            <a:r>
              <a:rPr lang="fr-FR" sz="1600" kern="1200" dirty="0" smtClean="0">
                <a:solidFill>
                  <a:srgbClr val="000000"/>
                </a:solidFill>
                <a:latin typeface="Calibri"/>
              </a:rPr>
              <a:t> </a:t>
            </a:r>
            <a:r>
              <a:rPr lang="fr-FR" sz="1600" b="1" kern="1200" dirty="0" smtClean="0">
                <a:solidFill>
                  <a:srgbClr val="000000"/>
                </a:solidFill>
                <a:latin typeface="Calibri"/>
              </a:rPr>
              <a:t>les accès et </a:t>
            </a:r>
            <a:r>
              <a:rPr lang="fr-FR" sz="1600" b="1" kern="1200" dirty="0">
                <a:solidFill>
                  <a:srgbClr val="000000"/>
                </a:solidFill>
                <a:latin typeface="Calibri"/>
              </a:rPr>
              <a:t>l’éventuel embargo, en fonction </a:t>
            </a:r>
            <a:r>
              <a:rPr lang="fr-FR" sz="1600" b="1" kern="1200" dirty="0" smtClean="0">
                <a:solidFill>
                  <a:srgbClr val="000000"/>
                </a:solidFill>
                <a:latin typeface="Calibri"/>
              </a:rPr>
              <a:t>: </a:t>
            </a:r>
          </a:p>
          <a:p>
            <a:pPr marL="285750" lvl="0" indent="-285750">
              <a:spcBef>
                <a:spcPct val="20000"/>
              </a:spcBef>
              <a:buClrTx/>
              <a:buSzTx/>
              <a:buFontTx/>
              <a:buChar char="-"/>
              <a:defRPr/>
            </a:pPr>
            <a:r>
              <a:rPr lang="fr-FR" sz="1600" kern="1200" dirty="0" smtClean="0">
                <a:solidFill>
                  <a:srgbClr val="000000"/>
                </a:solidFill>
                <a:latin typeface="Calibri"/>
              </a:rPr>
              <a:t>du statut de la ressource (politique de publication)</a:t>
            </a:r>
            <a:endParaRPr lang="fr-FR" sz="1600" kern="1200" dirty="0">
              <a:solidFill>
                <a:srgbClr val="000000"/>
              </a:solidFill>
              <a:latin typeface="Calibri"/>
            </a:endParaRPr>
          </a:p>
          <a:p>
            <a:pPr marL="285750" lvl="0" indent="-285750">
              <a:spcBef>
                <a:spcPct val="20000"/>
              </a:spcBef>
              <a:buClrTx/>
              <a:buSzTx/>
              <a:buFontTx/>
              <a:buChar char="-"/>
              <a:defRPr/>
            </a:pPr>
            <a:r>
              <a:rPr lang="fr-FR" sz="1600" kern="1200" dirty="0" smtClean="0">
                <a:solidFill>
                  <a:srgbClr val="000000"/>
                </a:solidFill>
                <a:latin typeface="Calibri"/>
              </a:rPr>
              <a:t>du type d’accès rendu possible par l’éditeur</a:t>
            </a:r>
          </a:p>
          <a:p>
            <a:pPr marL="0" lvl="0" indent="0">
              <a:spcBef>
                <a:spcPct val="20000"/>
              </a:spcBef>
              <a:buClrTx/>
              <a:buSzTx/>
              <a:buNone/>
              <a:defRPr/>
            </a:pPr>
            <a:endParaRPr lang="fr-FR" sz="1600" kern="1200" dirty="0" smtClean="0">
              <a:solidFill>
                <a:srgbClr val="000000"/>
              </a:solidFill>
              <a:latin typeface="Calibri"/>
            </a:endParaRPr>
          </a:p>
          <a:p>
            <a:pPr marL="0" lvl="0" indent="0">
              <a:spcBef>
                <a:spcPct val="20000"/>
              </a:spcBef>
              <a:buClrTx/>
              <a:buSzTx/>
              <a:buNone/>
              <a:defRPr/>
            </a:pPr>
            <a:endParaRPr lang="fr-FR" sz="800" kern="1200" dirty="0" smtClean="0">
              <a:solidFill>
                <a:srgbClr val="000000"/>
              </a:solidFill>
              <a:latin typeface="Calibri"/>
            </a:endParaRPr>
          </a:p>
          <a:p>
            <a:pPr marL="0" lvl="0" indent="0">
              <a:spcBef>
                <a:spcPct val="20000"/>
              </a:spcBef>
              <a:buClrTx/>
              <a:buSzTx/>
              <a:buNone/>
              <a:defRPr/>
            </a:pPr>
            <a:endParaRPr lang="fr-FR" sz="1600" kern="1200" dirty="0" smtClean="0">
              <a:solidFill>
                <a:srgbClr val="000000"/>
              </a:solidFill>
              <a:latin typeface="Calibri"/>
            </a:endParaRPr>
          </a:p>
          <a:p>
            <a:pPr marL="0" lvl="0" indent="0">
              <a:spcBef>
                <a:spcPct val="20000"/>
              </a:spcBef>
              <a:buClrTx/>
              <a:buSzTx/>
              <a:buNone/>
              <a:defRPr/>
            </a:pPr>
            <a:endParaRPr lang="fr-FR" sz="1600" b="1" kern="1200" dirty="0">
              <a:solidFill>
                <a:srgbClr val="000000"/>
              </a:solidFill>
              <a:latin typeface="Calibri"/>
            </a:endParaRPr>
          </a:p>
          <a:p>
            <a:pPr marL="0" lvl="0" indent="0">
              <a:spcBef>
                <a:spcPct val="20000"/>
              </a:spcBef>
              <a:buClrTx/>
              <a:buSzTx/>
              <a:buNone/>
              <a:defRPr/>
            </a:pPr>
            <a:endParaRPr lang="fr-FR" sz="1600" b="1" kern="1200" dirty="0" smtClean="0">
              <a:solidFill>
                <a:srgbClr val="000000"/>
              </a:solidFill>
              <a:latin typeface="Calibri"/>
            </a:endParaRPr>
          </a:p>
          <a:p>
            <a:pPr marL="0" lvl="0" indent="0">
              <a:spcBef>
                <a:spcPct val="20000"/>
              </a:spcBef>
              <a:buClrTx/>
              <a:buSzTx/>
              <a:buNone/>
              <a:defRPr/>
            </a:pPr>
            <a:endParaRPr lang="fr-FR" sz="1600" b="1" kern="1200" dirty="0">
              <a:solidFill>
                <a:srgbClr val="000000"/>
              </a:solidFill>
              <a:latin typeface="Calibri"/>
            </a:endParaRPr>
          </a:p>
          <a:p>
            <a:pPr marL="0" lvl="0" indent="0">
              <a:spcBef>
                <a:spcPct val="20000"/>
              </a:spcBef>
              <a:buClrTx/>
              <a:buSzTx/>
              <a:buNone/>
              <a:defRPr/>
            </a:pPr>
            <a:endParaRPr lang="fr-FR" sz="1600" b="1" kern="1200" dirty="0" smtClean="0">
              <a:solidFill>
                <a:srgbClr val="000000"/>
              </a:solidFill>
              <a:latin typeface="Calibri"/>
            </a:endParaRPr>
          </a:p>
          <a:p>
            <a:pPr marL="0" lvl="0" indent="0">
              <a:spcBef>
                <a:spcPct val="20000"/>
              </a:spcBef>
              <a:buClrTx/>
              <a:buSzTx/>
              <a:buNone/>
              <a:defRPr/>
            </a:pPr>
            <a:endParaRPr lang="fr-FR" sz="1600" b="1" kern="1200" dirty="0">
              <a:solidFill>
                <a:srgbClr val="000000"/>
              </a:solidFill>
              <a:latin typeface="Calibri"/>
            </a:endParaRPr>
          </a:p>
          <a:p>
            <a:pPr marL="0" lvl="0" indent="0">
              <a:spcBef>
                <a:spcPct val="20000"/>
              </a:spcBef>
              <a:buClrTx/>
              <a:buSzTx/>
              <a:buNone/>
              <a:defRPr/>
            </a:pPr>
            <a:endParaRPr lang="fr-FR" sz="1600" b="1" kern="1200" dirty="0" smtClean="0">
              <a:solidFill>
                <a:srgbClr val="000000"/>
              </a:solidFill>
              <a:latin typeface="Calibri"/>
            </a:endParaRPr>
          </a:p>
          <a:p>
            <a:pPr marL="0" lvl="0" indent="0">
              <a:spcBef>
                <a:spcPct val="20000"/>
              </a:spcBef>
              <a:buClrTx/>
              <a:buSzTx/>
              <a:buNone/>
              <a:defRPr/>
            </a:pPr>
            <a:endParaRPr lang="fr-FR" sz="1600" b="1" kern="1200" dirty="0">
              <a:solidFill>
                <a:srgbClr val="000000"/>
              </a:solidFill>
              <a:latin typeface="Calibri"/>
            </a:endParaRPr>
          </a:p>
          <a:p>
            <a:pPr marL="0" lvl="0" indent="0">
              <a:spcBef>
                <a:spcPct val="20000"/>
              </a:spcBef>
              <a:buClrTx/>
              <a:buSzTx/>
              <a:buNone/>
              <a:defRPr/>
            </a:pPr>
            <a:endParaRPr lang="fr-FR" sz="1600" b="1" kern="1200" dirty="0" smtClean="0">
              <a:solidFill>
                <a:srgbClr val="000000"/>
              </a:solidFill>
              <a:latin typeface="Calibri"/>
            </a:endParaRPr>
          </a:p>
          <a:p>
            <a:pPr marL="0" lvl="0" indent="0">
              <a:spcBef>
                <a:spcPct val="20000"/>
              </a:spcBef>
              <a:buClrTx/>
              <a:buSzTx/>
              <a:buNone/>
              <a:defRPr/>
            </a:pPr>
            <a:endParaRPr lang="fr-FR" sz="1600" b="1" kern="1200" dirty="0" smtClean="0">
              <a:solidFill>
                <a:srgbClr val="000000"/>
              </a:solidFill>
              <a:latin typeface="Calibri"/>
            </a:endParaRPr>
          </a:p>
          <a:p>
            <a:pPr marL="0" indent="0">
              <a:spcBef>
                <a:spcPct val="20000"/>
              </a:spcBef>
              <a:buClrTx/>
              <a:buSzTx/>
              <a:buNone/>
              <a:defRPr/>
            </a:pPr>
            <a:endParaRPr lang="fr-FR" sz="1400" kern="1200" dirty="0" smtClean="0">
              <a:solidFill>
                <a:sysClr val="windowText" lastClr="000000"/>
              </a:solidFill>
              <a:latin typeface="Calibri"/>
            </a:endParaRPr>
          </a:p>
        </p:txBody>
      </p:sp>
      <p:grpSp>
        <p:nvGrpSpPr>
          <p:cNvPr id="109" name="Google Shape;8471;p65"/>
          <p:cNvGrpSpPr/>
          <p:nvPr/>
        </p:nvGrpSpPr>
        <p:grpSpPr>
          <a:xfrm>
            <a:off x="8224946" y="1158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8572;p65"/>
          <p:cNvSpPr/>
          <p:nvPr/>
        </p:nvSpPr>
        <p:spPr>
          <a:xfrm>
            <a:off x="8125001" y="3594659"/>
            <a:ext cx="18038" cy="252204"/>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4" name="Tableau 1"/>
          <p:cNvGraphicFramePr>
            <a:graphicFrameLocks noGrp="1"/>
          </p:cNvGraphicFramePr>
          <p:nvPr>
            <p:extLst/>
          </p:nvPr>
        </p:nvGraphicFramePr>
        <p:xfrm>
          <a:off x="1716539" y="2740854"/>
          <a:ext cx="4743374" cy="2084450"/>
        </p:xfrm>
        <a:graphic>
          <a:graphicData uri="http://schemas.openxmlformats.org/drawingml/2006/table">
            <a:tbl>
              <a:tblPr>
                <a:tableStyleId>{197C4A13-87B2-497F-BF07-49B9233832BC}</a:tableStyleId>
              </a:tblPr>
              <a:tblGrid>
                <a:gridCol w="3873580"/>
                <a:gridCol w="869794"/>
              </a:tblGrid>
              <a:tr h="340690">
                <a:tc>
                  <a:txBody>
                    <a:bodyPr/>
                    <a:lstStyle/>
                    <a:p>
                      <a:pPr algn="l" fontAlgn="ctr"/>
                      <a:r>
                        <a:rPr lang="fr-FR" sz="1200" b="1" u="none" strike="noStrike" dirty="0">
                          <a:effectLst/>
                          <a:latin typeface="Calibri" panose="020F0502020204030204" pitchFamily="34" charset="0"/>
                          <a:cs typeface="Calibri" panose="020F0502020204030204" pitchFamily="34" charset="0"/>
                        </a:rPr>
                        <a:t>Type d'accès</a:t>
                      </a:r>
                      <a:endParaRPr lang="fr-FR" sz="1200" b="1" i="0" u="none" strike="noStrike" dirty="0">
                        <a:solidFill>
                          <a:srgbClr val="000000"/>
                        </a:solidFill>
                        <a:effectLst/>
                        <a:latin typeface="Calibri" panose="020F0502020204030204" pitchFamily="34" charset="0"/>
                        <a:cs typeface="Calibri" panose="020F0502020204030204" pitchFamily="34" charset="0"/>
                      </a:endParaRPr>
                    </a:p>
                  </a:txBody>
                  <a:tcPr marL="7620" marR="7620" marT="7620" marB="0" anchor="ctr"/>
                </a:tc>
                <a:tc>
                  <a:txBody>
                    <a:bodyPr/>
                    <a:lstStyle/>
                    <a:p>
                      <a:pPr algn="l" fontAlgn="ctr"/>
                      <a:r>
                        <a:rPr lang="fr-FR" sz="1200" b="1" u="none" strike="noStrike" dirty="0">
                          <a:solidFill>
                            <a:srgbClr val="FF0000"/>
                          </a:solidFill>
                          <a:effectLst/>
                          <a:latin typeface="Calibri" panose="020F0502020204030204" pitchFamily="34" charset="0"/>
                          <a:cs typeface="Calibri" panose="020F0502020204030204" pitchFamily="34" charset="0"/>
                        </a:rPr>
                        <a:t>Embargo</a:t>
                      </a:r>
                      <a:endParaRPr lang="fr-FR" sz="1200" b="1" i="0" u="none" strike="noStrike" dirty="0">
                        <a:solidFill>
                          <a:srgbClr val="FF0000"/>
                        </a:solidFill>
                        <a:effectLst/>
                        <a:latin typeface="Calibri" panose="020F0502020204030204" pitchFamily="34" charset="0"/>
                        <a:cs typeface="Calibri" panose="020F0502020204030204" pitchFamily="34" charset="0"/>
                      </a:endParaRPr>
                    </a:p>
                  </a:txBody>
                  <a:tcPr marL="7620" marR="7620" marT="7620" marB="0" anchor="ctr"/>
                </a:tc>
              </a:tr>
              <a:tr h="340690">
                <a:tc>
                  <a:txBody>
                    <a:bodyPr/>
                    <a:lstStyle/>
                    <a:p>
                      <a:pPr algn="l" fontAlgn="ctr"/>
                      <a:r>
                        <a:rPr lang="fr-FR" sz="1200" b="1" u="none" strike="noStrike" dirty="0">
                          <a:solidFill>
                            <a:srgbClr val="FFC000"/>
                          </a:solidFill>
                          <a:effectLst/>
                          <a:latin typeface="Calibri" panose="020F0502020204030204" pitchFamily="34" charset="0"/>
                          <a:cs typeface="Calibri" panose="020F0502020204030204" pitchFamily="34" charset="0"/>
                        </a:rPr>
                        <a:t>Ressource partiellement en libre accès (modèle hybride)</a:t>
                      </a:r>
                      <a:endParaRPr lang="fr-FR" sz="1200" b="1" i="0" u="none" strike="noStrike" dirty="0">
                        <a:solidFill>
                          <a:srgbClr val="FFC000"/>
                        </a:solidFill>
                        <a:effectLst/>
                        <a:latin typeface="Calibri" panose="020F0502020204030204" pitchFamily="34" charset="0"/>
                        <a:cs typeface="Calibri" panose="020F0502020204030204" pitchFamily="34" charset="0"/>
                      </a:endParaRPr>
                    </a:p>
                  </a:txBody>
                  <a:tcPr marL="7620" marR="7620" marT="7620" marB="0" anchor="ctr"/>
                </a:tc>
                <a:tc>
                  <a:txBody>
                    <a:bodyPr/>
                    <a:lstStyle/>
                    <a:p>
                      <a:pPr algn="l" fontAlgn="ctr"/>
                      <a:r>
                        <a:rPr lang="fr-FR" sz="1200" u="none" strike="noStrike" dirty="0">
                          <a:solidFill>
                            <a:schemeClr val="bg1"/>
                          </a:solidFill>
                          <a:effectLst/>
                          <a:latin typeface="Calibri" panose="020F0502020204030204" pitchFamily="34" charset="0"/>
                          <a:cs typeface="Calibri" panose="020F0502020204030204" pitchFamily="34" charset="0"/>
                        </a:rPr>
                        <a:t>Sans objet</a:t>
                      </a:r>
                      <a:endParaRPr lang="fr-FR" sz="1200" b="0" i="0" u="none" strike="noStrike" dirty="0">
                        <a:solidFill>
                          <a:schemeClr val="bg1"/>
                        </a:solidFill>
                        <a:effectLst/>
                        <a:latin typeface="Calibri" panose="020F0502020204030204" pitchFamily="34" charset="0"/>
                        <a:cs typeface="Calibri" panose="020F0502020204030204" pitchFamily="34" charset="0"/>
                      </a:endParaRPr>
                    </a:p>
                  </a:txBody>
                  <a:tcPr marL="7620" marR="7620" marT="7620" marB="0" anchor="ctr"/>
                </a:tc>
              </a:tr>
              <a:tr h="189272">
                <a:tc>
                  <a:txBody>
                    <a:bodyPr/>
                    <a:lstStyle/>
                    <a:p>
                      <a:pPr algn="l" fontAlgn="ctr"/>
                      <a:r>
                        <a:rPr lang="fr-FR" sz="1200" b="1" u="none" strike="noStrike" dirty="0">
                          <a:solidFill>
                            <a:schemeClr val="accent2">
                              <a:lumMod val="50000"/>
                            </a:schemeClr>
                          </a:solidFill>
                          <a:effectLst/>
                          <a:latin typeface="Calibri" panose="020F0502020204030204" pitchFamily="34" charset="0"/>
                          <a:cs typeface="Calibri" panose="020F0502020204030204" pitchFamily="34" charset="0"/>
                        </a:rPr>
                        <a:t>Ressource en libre accès, avec des parties sous embargo</a:t>
                      </a:r>
                      <a:endParaRPr lang="fr-FR" sz="1200" b="1" i="0" u="none" strike="noStrike" dirty="0">
                        <a:solidFill>
                          <a:schemeClr val="accent2">
                            <a:lumMod val="50000"/>
                          </a:schemeClr>
                        </a:solidFill>
                        <a:effectLst/>
                        <a:latin typeface="Calibri" panose="020F0502020204030204" pitchFamily="34" charset="0"/>
                        <a:cs typeface="Calibri" panose="020F0502020204030204" pitchFamily="34" charset="0"/>
                      </a:endParaRPr>
                    </a:p>
                  </a:txBody>
                  <a:tcPr marL="7620" marR="7620" marT="7620" marB="0" anchor="ctr"/>
                </a:tc>
                <a:tc>
                  <a:txBody>
                    <a:bodyPr/>
                    <a:lstStyle/>
                    <a:p>
                      <a:pPr algn="l" fontAlgn="ctr"/>
                      <a:r>
                        <a:rPr lang="fr-FR" sz="1200" b="1" u="none" strike="noStrike" dirty="0">
                          <a:solidFill>
                            <a:srgbClr val="FF0000"/>
                          </a:solidFill>
                          <a:effectLst/>
                          <a:latin typeface="Calibri" panose="020F0502020204030204" pitchFamily="34" charset="0"/>
                          <a:cs typeface="Calibri" panose="020F0502020204030204" pitchFamily="34" charset="0"/>
                        </a:rPr>
                        <a:t>Oui</a:t>
                      </a:r>
                      <a:endParaRPr lang="fr-FR" sz="1200" b="1" i="0" u="none" strike="noStrike" dirty="0">
                        <a:solidFill>
                          <a:srgbClr val="FF0000"/>
                        </a:solidFill>
                        <a:effectLst/>
                        <a:latin typeface="Calibri" panose="020F0502020204030204" pitchFamily="34" charset="0"/>
                        <a:cs typeface="Calibri" panose="020F0502020204030204" pitchFamily="34" charset="0"/>
                      </a:endParaRPr>
                    </a:p>
                  </a:txBody>
                  <a:tcPr marL="7620" marR="7620" marT="7620" marB="0" anchor="ctr"/>
                </a:tc>
              </a:tr>
              <a:tr h="340690">
                <a:tc>
                  <a:txBody>
                    <a:bodyPr/>
                    <a:lstStyle/>
                    <a:p>
                      <a:pPr algn="l" fontAlgn="ctr"/>
                      <a:r>
                        <a:rPr lang="fr-FR" sz="1200" b="1" u="none" strike="noStrike" dirty="0">
                          <a:solidFill>
                            <a:schemeClr val="accent1">
                              <a:lumMod val="75000"/>
                            </a:schemeClr>
                          </a:solidFill>
                          <a:effectLst/>
                          <a:latin typeface="Calibri" panose="020F0502020204030204" pitchFamily="34" charset="0"/>
                          <a:cs typeface="Calibri" panose="020F0502020204030204" pitchFamily="34" charset="0"/>
                        </a:rPr>
                        <a:t>Ressource intégralement en libre accès</a:t>
                      </a:r>
                      <a:endParaRPr lang="fr-FR" sz="1200" b="1" i="0" u="none" strike="noStrike" dirty="0">
                        <a:solidFill>
                          <a:schemeClr val="accent1">
                            <a:lumMod val="75000"/>
                          </a:schemeClr>
                        </a:solidFill>
                        <a:effectLst/>
                        <a:latin typeface="Calibri" panose="020F0502020204030204" pitchFamily="34" charset="0"/>
                        <a:cs typeface="Calibri" panose="020F0502020204030204" pitchFamily="34" charset="0"/>
                      </a:endParaRPr>
                    </a:p>
                  </a:txBody>
                  <a:tcPr marL="7620" marR="7620" marT="7620" marB="0" anchor="ctr"/>
                </a:tc>
                <a:tc>
                  <a:txBody>
                    <a:bodyPr/>
                    <a:lstStyle/>
                    <a:p>
                      <a:pPr algn="l" fontAlgn="ctr"/>
                      <a:r>
                        <a:rPr lang="fr-FR" sz="1200" u="none" strike="noStrike" dirty="0">
                          <a:solidFill>
                            <a:schemeClr val="bg1"/>
                          </a:solidFill>
                          <a:effectLst/>
                          <a:latin typeface="Calibri" panose="020F0502020204030204" pitchFamily="34" charset="0"/>
                          <a:cs typeface="Calibri" panose="020F0502020204030204" pitchFamily="34" charset="0"/>
                        </a:rPr>
                        <a:t>Sans objet</a:t>
                      </a:r>
                      <a:endParaRPr lang="fr-FR" sz="1200" b="0" i="0" u="none" strike="noStrike" dirty="0">
                        <a:solidFill>
                          <a:schemeClr val="bg1"/>
                        </a:solidFill>
                        <a:effectLst/>
                        <a:latin typeface="Calibri" panose="020F0502020204030204" pitchFamily="34" charset="0"/>
                        <a:cs typeface="Calibri" panose="020F0502020204030204" pitchFamily="34" charset="0"/>
                      </a:endParaRPr>
                    </a:p>
                  </a:txBody>
                  <a:tcPr marL="7620" marR="7620" marT="7620" marB="0" anchor="ctr"/>
                </a:tc>
              </a:tr>
              <a:tr h="340690">
                <a:tc>
                  <a:txBody>
                    <a:bodyPr/>
                    <a:lstStyle/>
                    <a:p>
                      <a:pPr algn="l" fontAlgn="ctr"/>
                      <a:r>
                        <a:rPr lang="fr-FR" sz="1200" b="1" u="none" strike="noStrike" dirty="0">
                          <a:solidFill>
                            <a:srgbClr val="0070C0"/>
                          </a:solidFill>
                          <a:effectLst/>
                          <a:latin typeface="Calibri" panose="020F0502020204030204" pitchFamily="34" charset="0"/>
                          <a:cs typeface="Calibri" panose="020F0502020204030204" pitchFamily="34" charset="0"/>
                        </a:rPr>
                        <a:t>Ressource acquise en licence nationale</a:t>
                      </a:r>
                      <a:endParaRPr lang="fr-FR" sz="1200" b="1" i="0" u="none" strike="noStrike" dirty="0">
                        <a:solidFill>
                          <a:srgbClr val="0070C0"/>
                        </a:solidFill>
                        <a:effectLst/>
                        <a:latin typeface="Calibri" panose="020F0502020204030204" pitchFamily="34" charset="0"/>
                        <a:cs typeface="Calibri" panose="020F0502020204030204" pitchFamily="34" charset="0"/>
                      </a:endParaRPr>
                    </a:p>
                  </a:txBody>
                  <a:tcPr marL="7620" marR="7620" marT="7620" marB="0" anchor="ctr"/>
                </a:tc>
                <a:tc>
                  <a:txBody>
                    <a:bodyPr/>
                    <a:lstStyle/>
                    <a:p>
                      <a:pPr algn="l" fontAlgn="ctr"/>
                      <a:r>
                        <a:rPr lang="fr-FR" sz="1200" u="none" strike="noStrike" dirty="0">
                          <a:solidFill>
                            <a:schemeClr val="bg1"/>
                          </a:solidFill>
                          <a:effectLst/>
                          <a:latin typeface="Calibri" panose="020F0502020204030204" pitchFamily="34" charset="0"/>
                          <a:cs typeface="Calibri" panose="020F0502020204030204" pitchFamily="34" charset="0"/>
                        </a:rPr>
                        <a:t>Sans objet</a:t>
                      </a:r>
                      <a:endParaRPr lang="fr-FR" sz="1200" b="0" i="0" u="none" strike="noStrike" dirty="0">
                        <a:solidFill>
                          <a:schemeClr val="bg1"/>
                        </a:solidFill>
                        <a:effectLst/>
                        <a:latin typeface="Calibri" panose="020F0502020204030204" pitchFamily="34" charset="0"/>
                        <a:cs typeface="Calibri" panose="020F0502020204030204" pitchFamily="34" charset="0"/>
                      </a:endParaRPr>
                    </a:p>
                  </a:txBody>
                  <a:tcPr marL="7620" marR="7620" marT="7620" marB="0" anchor="ctr"/>
                </a:tc>
              </a:tr>
              <a:tr h="189272">
                <a:tc>
                  <a:txBody>
                    <a:bodyPr/>
                    <a:lstStyle/>
                    <a:p>
                      <a:pPr algn="l" fontAlgn="ctr"/>
                      <a:r>
                        <a:rPr lang="fr-FR" sz="1200" b="1" u="none" strike="noStrike" dirty="0">
                          <a:solidFill>
                            <a:schemeClr val="tx2">
                              <a:lumMod val="60000"/>
                              <a:lumOff val="40000"/>
                            </a:schemeClr>
                          </a:solidFill>
                          <a:effectLst/>
                          <a:latin typeface="Calibri" panose="020F0502020204030204" pitchFamily="34" charset="0"/>
                          <a:cs typeface="Calibri" panose="020F0502020204030204" pitchFamily="34" charset="0"/>
                        </a:rPr>
                        <a:t>Ressource acquise partiellement en licence nationale</a:t>
                      </a:r>
                      <a:endParaRPr lang="fr-FR" sz="1200" b="1" i="0" u="none" strike="noStrike" dirty="0">
                        <a:solidFill>
                          <a:schemeClr val="tx2">
                            <a:lumMod val="60000"/>
                            <a:lumOff val="40000"/>
                          </a:schemeClr>
                        </a:solidFill>
                        <a:effectLst/>
                        <a:latin typeface="Calibri" panose="020F0502020204030204" pitchFamily="34" charset="0"/>
                        <a:cs typeface="Calibri" panose="020F0502020204030204" pitchFamily="34" charset="0"/>
                      </a:endParaRPr>
                    </a:p>
                  </a:txBody>
                  <a:tcPr marL="7620" marR="7620" marT="7620" marB="0" anchor="ctr"/>
                </a:tc>
                <a:tc>
                  <a:txBody>
                    <a:bodyPr/>
                    <a:lstStyle/>
                    <a:p>
                      <a:pPr algn="l" fontAlgn="ctr"/>
                      <a:r>
                        <a:rPr lang="fr-FR" sz="1200" b="1" u="none" strike="noStrike" dirty="0">
                          <a:solidFill>
                            <a:srgbClr val="FF0000"/>
                          </a:solidFill>
                          <a:effectLst/>
                          <a:latin typeface="Calibri" panose="020F0502020204030204" pitchFamily="34" charset="0"/>
                          <a:cs typeface="Calibri" panose="020F0502020204030204" pitchFamily="34" charset="0"/>
                        </a:rPr>
                        <a:t>Oui</a:t>
                      </a:r>
                      <a:endParaRPr lang="fr-FR" sz="1200" b="1" i="0" u="none" strike="noStrike" dirty="0">
                        <a:solidFill>
                          <a:srgbClr val="FF0000"/>
                        </a:solidFill>
                        <a:effectLst/>
                        <a:latin typeface="Calibri" panose="020F0502020204030204" pitchFamily="34" charset="0"/>
                        <a:cs typeface="Calibri" panose="020F0502020204030204" pitchFamily="34" charset="0"/>
                      </a:endParaRPr>
                    </a:p>
                  </a:txBody>
                  <a:tcPr marL="7620" marR="7620" marT="7620" marB="0" anchor="ctr"/>
                </a:tc>
              </a:tr>
              <a:tr h="340690">
                <a:tc>
                  <a:txBody>
                    <a:bodyPr/>
                    <a:lstStyle/>
                    <a:p>
                      <a:pPr algn="l" fontAlgn="ctr"/>
                      <a:r>
                        <a:rPr lang="fr-FR" sz="1200" b="1" u="none" strike="noStrike" dirty="0">
                          <a:solidFill>
                            <a:schemeClr val="tx1">
                              <a:lumMod val="75000"/>
                            </a:schemeClr>
                          </a:solidFill>
                          <a:effectLst/>
                          <a:latin typeface="Calibri" panose="020F0502020204030204" pitchFamily="34" charset="0"/>
                          <a:cs typeface="Calibri" panose="020F0502020204030204" pitchFamily="34" charset="0"/>
                        </a:rPr>
                        <a:t>Ressource accessible seulement </a:t>
                      </a:r>
                      <a:r>
                        <a:rPr lang="fr-FR" sz="1200" b="1" u="none" strike="noStrike" dirty="0" smtClean="0">
                          <a:solidFill>
                            <a:schemeClr val="tx1">
                              <a:lumMod val="75000"/>
                            </a:schemeClr>
                          </a:solidFill>
                          <a:effectLst/>
                          <a:latin typeface="Calibri" panose="020F0502020204030204" pitchFamily="34" charset="0"/>
                          <a:cs typeface="Calibri" panose="020F0502020204030204" pitchFamily="34" charset="0"/>
                        </a:rPr>
                        <a:t>sur abonnement / achat</a:t>
                      </a:r>
                      <a:endParaRPr lang="fr-FR" sz="1200" b="1" i="0" u="none" strike="noStrike" dirty="0">
                        <a:solidFill>
                          <a:schemeClr val="tx1">
                            <a:lumMod val="75000"/>
                          </a:schemeClr>
                        </a:solidFill>
                        <a:effectLst/>
                        <a:latin typeface="Calibri" panose="020F0502020204030204" pitchFamily="34" charset="0"/>
                        <a:cs typeface="Calibri" panose="020F0502020204030204" pitchFamily="34" charset="0"/>
                      </a:endParaRPr>
                    </a:p>
                  </a:txBody>
                  <a:tcPr marL="7620" marR="7620" marT="7620" marB="0" anchor="ctr"/>
                </a:tc>
                <a:tc>
                  <a:txBody>
                    <a:bodyPr/>
                    <a:lstStyle/>
                    <a:p>
                      <a:pPr algn="l" fontAlgn="ctr"/>
                      <a:r>
                        <a:rPr lang="fr-FR" sz="1200" u="none" strike="noStrike" dirty="0">
                          <a:solidFill>
                            <a:schemeClr val="bg1"/>
                          </a:solidFill>
                          <a:effectLst/>
                          <a:latin typeface="Calibri" panose="020F0502020204030204" pitchFamily="34" charset="0"/>
                          <a:cs typeface="Calibri" panose="020F0502020204030204" pitchFamily="34" charset="0"/>
                        </a:rPr>
                        <a:t>Sans objet</a:t>
                      </a:r>
                      <a:endParaRPr lang="fr-FR" sz="1200" b="0" i="0" u="none" strike="noStrike" dirty="0">
                        <a:solidFill>
                          <a:schemeClr val="bg1"/>
                        </a:solidFill>
                        <a:effectLst/>
                        <a:latin typeface="Calibri" panose="020F0502020204030204" pitchFamily="34" charset="0"/>
                        <a:cs typeface="Calibri" panose="020F0502020204030204" pitchFamily="34" charset="0"/>
                      </a:endParaRPr>
                    </a:p>
                  </a:txBody>
                  <a:tcPr marL="7620" marR="7620" marT="7620" marB="0" anchor="ctr"/>
                </a:tc>
              </a:tr>
            </a:tbl>
          </a:graphicData>
        </a:graphic>
      </p:graphicFrame>
      <p:grpSp>
        <p:nvGrpSpPr>
          <p:cNvPr id="40" name="Google Shape;8230;p64"/>
          <p:cNvGrpSpPr/>
          <p:nvPr/>
        </p:nvGrpSpPr>
        <p:grpSpPr>
          <a:xfrm>
            <a:off x="7167721" y="3858405"/>
            <a:ext cx="519020" cy="691213"/>
            <a:chOff x="2397425" y="1527075"/>
            <a:chExt cx="338600" cy="474625"/>
          </a:xfrm>
        </p:grpSpPr>
        <p:sp>
          <p:nvSpPr>
            <p:cNvPr id="41" name="Google Shape;8231;p64"/>
            <p:cNvSpPr/>
            <p:nvPr/>
          </p:nvSpPr>
          <p:spPr>
            <a:xfrm>
              <a:off x="2397425" y="1527075"/>
              <a:ext cx="338600" cy="474625"/>
            </a:xfrm>
            <a:custGeom>
              <a:avLst/>
              <a:gdLst/>
              <a:ahLst/>
              <a:cxnLst/>
              <a:rect l="l" t="t" r="r" b="b"/>
              <a:pathLst>
                <a:path w="13544" h="18985" extrusionOk="0">
                  <a:moveTo>
                    <a:pt x="6776" y="1"/>
                  </a:moveTo>
                  <a:cubicBezTo>
                    <a:pt x="4462" y="1"/>
                    <a:pt x="2588" y="1873"/>
                    <a:pt x="2588" y="4185"/>
                  </a:cubicBezTo>
                  <a:cubicBezTo>
                    <a:pt x="2588" y="5728"/>
                    <a:pt x="3409" y="7066"/>
                    <a:pt x="4649" y="7798"/>
                  </a:cubicBezTo>
                  <a:cubicBezTo>
                    <a:pt x="4676" y="7816"/>
                    <a:pt x="4676" y="7860"/>
                    <a:pt x="4640" y="7869"/>
                  </a:cubicBezTo>
                  <a:lnTo>
                    <a:pt x="1054" y="9475"/>
                  </a:lnTo>
                  <a:cubicBezTo>
                    <a:pt x="331" y="9805"/>
                    <a:pt x="1" y="10662"/>
                    <a:pt x="322" y="11384"/>
                  </a:cubicBezTo>
                  <a:cubicBezTo>
                    <a:pt x="583" y="11900"/>
                    <a:pt x="1126" y="12210"/>
                    <a:pt x="1682" y="12210"/>
                  </a:cubicBezTo>
                  <a:cubicBezTo>
                    <a:pt x="1886" y="12210"/>
                    <a:pt x="2091" y="12169"/>
                    <a:pt x="2285" y="12080"/>
                  </a:cubicBezTo>
                  <a:lnTo>
                    <a:pt x="3498" y="11518"/>
                  </a:lnTo>
                  <a:lnTo>
                    <a:pt x="3498" y="13436"/>
                  </a:lnTo>
                  <a:lnTo>
                    <a:pt x="3534" y="13606"/>
                  </a:lnTo>
                  <a:lnTo>
                    <a:pt x="3534" y="17540"/>
                  </a:lnTo>
                  <a:cubicBezTo>
                    <a:pt x="3534" y="18334"/>
                    <a:pt x="4185" y="18985"/>
                    <a:pt x="4979" y="18985"/>
                  </a:cubicBezTo>
                  <a:cubicBezTo>
                    <a:pt x="5773" y="18985"/>
                    <a:pt x="6424" y="18334"/>
                    <a:pt x="6424" y="17540"/>
                  </a:cubicBezTo>
                  <a:lnTo>
                    <a:pt x="6424" y="14685"/>
                  </a:lnTo>
                  <a:cubicBezTo>
                    <a:pt x="6424" y="14489"/>
                    <a:pt x="6585" y="14337"/>
                    <a:pt x="6781" y="14337"/>
                  </a:cubicBezTo>
                  <a:cubicBezTo>
                    <a:pt x="6977" y="14337"/>
                    <a:pt x="7129" y="14489"/>
                    <a:pt x="7129" y="14685"/>
                  </a:cubicBezTo>
                  <a:lnTo>
                    <a:pt x="7129" y="17540"/>
                  </a:lnTo>
                  <a:cubicBezTo>
                    <a:pt x="7129" y="18334"/>
                    <a:pt x="7780" y="18985"/>
                    <a:pt x="8574" y="18985"/>
                  </a:cubicBezTo>
                  <a:cubicBezTo>
                    <a:pt x="9368" y="18985"/>
                    <a:pt x="10019" y="18334"/>
                    <a:pt x="10019" y="17540"/>
                  </a:cubicBezTo>
                  <a:lnTo>
                    <a:pt x="10019" y="13606"/>
                  </a:lnTo>
                  <a:lnTo>
                    <a:pt x="10019" y="13436"/>
                  </a:lnTo>
                  <a:lnTo>
                    <a:pt x="10019" y="11518"/>
                  </a:lnTo>
                  <a:lnTo>
                    <a:pt x="11250" y="12080"/>
                  </a:lnTo>
                  <a:cubicBezTo>
                    <a:pt x="11447" y="12169"/>
                    <a:pt x="11654" y="12210"/>
                    <a:pt x="11858" y="12210"/>
                  </a:cubicBezTo>
                  <a:cubicBezTo>
                    <a:pt x="12417" y="12210"/>
                    <a:pt x="12958" y="11900"/>
                    <a:pt x="13213" y="11384"/>
                  </a:cubicBezTo>
                  <a:cubicBezTo>
                    <a:pt x="13543" y="10662"/>
                    <a:pt x="13213" y="9805"/>
                    <a:pt x="12490" y="9475"/>
                  </a:cubicBezTo>
                  <a:lnTo>
                    <a:pt x="8895" y="7869"/>
                  </a:lnTo>
                  <a:cubicBezTo>
                    <a:pt x="8869" y="7860"/>
                    <a:pt x="8860" y="7816"/>
                    <a:pt x="8895" y="7798"/>
                  </a:cubicBezTo>
                  <a:cubicBezTo>
                    <a:pt x="10117" y="7075"/>
                    <a:pt x="10947" y="5746"/>
                    <a:pt x="10956" y="4221"/>
                  </a:cubicBezTo>
                  <a:cubicBezTo>
                    <a:pt x="10974" y="1928"/>
                    <a:pt x="9118" y="37"/>
                    <a:pt x="6826" y="1"/>
                  </a:cubicBezTo>
                  <a:cubicBezTo>
                    <a:pt x="6809" y="1"/>
                    <a:pt x="6793" y="1"/>
                    <a:pt x="67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232;p64"/>
            <p:cNvSpPr/>
            <p:nvPr/>
          </p:nvSpPr>
          <p:spPr>
            <a:xfrm>
              <a:off x="2397425" y="1532450"/>
              <a:ext cx="160175" cy="468150"/>
            </a:xfrm>
            <a:custGeom>
              <a:avLst/>
              <a:gdLst/>
              <a:ahLst/>
              <a:cxnLst/>
              <a:rect l="l" t="t" r="r" b="b"/>
              <a:pathLst>
                <a:path w="6407" h="18726" extrusionOk="0">
                  <a:moveTo>
                    <a:pt x="5443" y="0"/>
                  </a:moveTo>
                  <a:lnTo>
                    <a:pt x="5443" y="0"/>
                  </a:lnTo>
                  <a:cubicBezTo>
                    <a:pt x="3784" y="562"/>
                    <a:pt x="2588" y="2123"/>
                    <a:pt x="2588" y="3970"/>
                  </a:cubicBezTo>
                  <a:cubicBezTo>
                    <a:pt x="2588" y="5513"/>
                    <a:pt x="3409" y="6851"/>
                    <a:pt x="4649" y="7583"/>
                  </a:cubicBezTo>
                  <a:cubicBezTo>
                    <a:pt x="4676" y="7601"/>
                    <a:pt x="4676" y="7645"/>
                    <a:pt x="4640" y="7654"/>
                  </a:cubicBezTo>
                  <a:cubicBezTo>
                    <a:pt x="4640" y="7654"/>
                    <a:pt x="1054" y="9260"/>
                    <a:pt x="1054" y="9260"/>
                  </a:cubicBezTo>
                  <a:cubicBezTo>
                    <a:pt x="331" y="9590"/>
                    <a:pt x="1" y="10447"/>
                    <a:pt x="322" y="11169"/>
                  </a:cubicBezTo>
                  <a:cubicBezTo>
                    <a:pt x="581" y="11687"/>
                    <a:pt x="1125" y="11990"/>
                    <a:pt x="1687" y="11990"/>
                  </a:cubicBezTo>
                  <a:cubicBezTo>
                    <a:pt x="1892" y="11990"/>
                    <a:pt x="2089" y="11954"/>
                    <a:pt x="2285" y="11865"/>
                  </a:cubicBezTo>
                  <a:lnTo>
                    <a:pt x="3534" y="11303"/>
                  </a:lnTo>
                  <a:lnTo>
                    <a:pt x="3534" y="13221"/>
                  </a:lnTo>
                  <a:cubicBezTo>
                    <a:pt x="3534" y="13275"/>
                    <a:pt x="3534" y="13337"/>
                    <a:pt x="3498" y="13391"/>
                  </a:cubicBezTo>
                  <a:lnTo>
                    <a:pt x="3498" y="17325"/>
                  </a:lnTo>
                  <a:cubicBezTo>
                    <a:pt x="3534" y="18003"/>
                    <a:pt x="3998" y="18574"/>
                    <a:pt x="4631" y="18725"/>
                  </a:cubicBezTo>
                  <a:cubicBezTo>
                    <a:pt x="4631" y="18725"/>
                    <a:pt x="4631" y="18699"/>
                    <a:pt x="4631" y="18699"/>
                  </a:cubicBezTo>
                  <a:lnTo>
                    <a:pt x="4631" y="17655"/>
                  </a:lnTo>
                  <a:cubicBezTo>
                    <a:pt x="4622" y="16959"/>
                    <a:pt x="4622" y="16272"/>
                    <a:pt x="4622" y="15585"/>
                  </a:cubicBezTo>
                  <a:cubicBezTo>
                    <a:pt x="4622" y="14800"/>
                    <a:pt x="4622" y="14015"/>
                    <a:pt x="4622" y="13230"/>
                  </a:cubicBezTo>
                  <a:cubicBezTo>
                    <a:pt x="4613" y="12606"/>
                    <a:pt x="4613" y="11981"/>
                    <a:pt x="4613" y="11357"/>
                  </a:cubicBezTo>
                  <a:cubicBezTo>
                    <a:pt x="4613" y="11178"/>
                    <a:pt x="4613" y="11000"/>
                    <a:pt x="4613" y="10821"/>
                  </a:cubicBezTo>
                  <a:cubicBezTo>
                    <a:pt x="4613" y="10322"/>
                    <a:pt x="4167" y="10349"/>
                    <a:pt x="3810" y="10331"/>
                  </a:cubicBezTo>
                  <a:cubicBezTo>
                    <a:pt x="3560" y="10322"/>
                    <a:pt x="3239" y="10233"/>
                    <a:pt x="3123" y="9992"/>
                  </a:cubicBezTo>
                  <a:cubicBezTo>
                    <a:pt x="2990" y="9724"/>
                    <a:pt x="3114" y="9448"/>
                    <a:pt x="3337" y="9287"/>
                  </a:cubicBezTo>
                  <a:cubicBezTo>
                    <a:pt x="3525" y="9144"/>
                    <a:pt x="3748" y="9064"/>
                    <a:pt x="3953" y="8984"/>
                  </a:cubicBezTo>
                  <a:cubicBezTo>
                    <a:pt x="4310" y="8841"/>
                    <a:pt x="4685" y="8716"/>
                    <a:pt x="5050" y="8600"/>
                  </a:cubicBezTo>
                  <a:cubicBezTo>
                    <a:pt x="5300" y="8520"/>
                    <a:pt x="5550" y="8395"/>
                    <a:pt x="5800" y="8288"/>
                  </a:cubicBezTo>
                  <a:cubicBezTo>
                    <a:pt x="6005" y="8207"/>
                    <a:pt x="6219" y="8074"/>
                    <a:pt x="6272" y="7842"/>
                  </a:cubicBezTo>
                  <a:cubicBezTo>
                    <a:pt x="6406" y="7360"/>
                    <a:pt x="6023" y="7110"/>
                    <a:pt x="5728" y="6816"/>
                  </a:cubicBezTo>
                  <a:cubicBezTo>
                    <a:pt x="5568" y="6655"/>
                    <a:pt x="5407" y="6486"/>
                    <a:pt x="5264" y="6307"/>
                  </a:cubicBezTo>
                  <a:cubicBezTo>
                    <a:pt x="4979" y="5959"/>
                    <a:pt x="4729" y="5576"/>
                    <a:pt x="4560" y="5148"/>
                  </a:cubicBezTo>
                  <a:cubicBezTo>
                    <a:pt x="3641" y="2828"/>
                    <a:pt x="4542" y="1062"/>
                    <a:pt x="5443"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233;p64"/>
            <p:cNvSpPr/>
            <p:nvPr/>
          </p:nvSpPr>
          <p:spPr>
            <a:xfrm>
              <a:off x="2551325" y="1740300"/>
              <a:ext cx="30800" cy="30800"/>
            </a:xfrm>
            <a:custGeom>
              <a:avLst/>
              <a:gdLst/>
              <a:ahLst/>
              <a:cxnLst/>
              <a:rect l="l" t="t" r="r" b="b"/>
              <a:pathLst>
                <a:path w="1232" h="1232" extrusionOk="0">
                  <a:moveTo>
                    <a:pt x="616" y="1"/>
                  </a:moveTo>
                  <a:cubicBezTo>
                    <a:pt x="277" y="1"/>
                    <a:pt x="1" y="277"/>
                    <a:pt x="1" y="616"/>
                  </a:cubicBezTo>
                  <a:cubicBezTo>
                    <a:pt x="1" y="955"/>
                    <a:pt x="277" y="1232"/>
                    <a:pt x="616" y="1232"/>
                  </a:cubicBezTo>
                  <a:cubicBezTo>
                    <a:pt x="955" y="1232"/>
                    <a:pt x="1232" y="955"/>
                    <a:pt x="1232" y="616"/>
                  </a:cubicBezTo>
                  <a:cubicBezTo>
                    <a:pt x="1232" y="277"/>
                    <a:pt x="955" y="1"/>
                    <a:pt x="6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234;p64"/>
            <p:cNvSpPr/>
            <p:nvPr/>
          </p:nvSpPr>
          <p:spPr>
            <a:xfrm>
              <a:off x="2551325" y="1742075"/>
              <a:ext cx="28575" cy="29025"/>
            </a:xfrm>
            <a:custGeom>
              <a:avLst/>
              <a:gdLst/>
              <a:ahLst/>
              <a:cxnLst/>
              <a:rect l="l" t="t" r="r" b="b"/>
              <a:pathLst>
                <a:path w="1143" h="1161" extrusionOk="0">
                  <a:moveTo>
                    <a:pt x="331" y="1"/>
                  </a:moveTo>
                  <a:lnTo>
                    <a:pt x="331" y="1"/>
                  </a:lnTo>
                  <a:cubicBezTo>
                    <a:pt x="134" y="99"/>
                    <a:pt x="1" y="304"/>
                    <a:pt x="1" y="545"/>
                  </a:cubicBezTo>
                  <a:cubicBezTo>
                    <a:pt x="1" y="884"/>
                    <a:pt x="277" y="1161"/>
                    <a:pt x="616" y="1161"/>
                  </a:cubicBezTo>
                  <a:cubicBezTo>
                    <a:pt x="839" y="1161"/>
                    <a:pt x="1035" y="1045"/>
                    <a:pt x="1142" y="866"/>
                  </a:cubicBezTo>
                  <a:lnTo>
                    <a:pt x="1142" y="866"/>
                  </a:lnTo>
                  <a:cubicBezTo>
                    <a:pt x="1053" y="911"/>
                    <a:pt x="955" y="938"/>
                    <a:pt x="857" y="938"/>
                  </a:cubicBezTo>
                  <a:cubicBezTo>
                    <a:pt x="509" y="938"/>
                    <a:pt x="232" y="661"/>
                    <a:pt x="232" y="322"/>
                  </a:cubicBezTo>
                  <a:cubicBezTo>
                    <a:pt x="232" y="197"/>
                    <a:pt x="268" y="90"/>
                    <a:pt x="33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235;p64"/>
            <p:cNvSpPr/>
            <p:nvPr/>
          </p:nvSpPr>
          <p:spPr>
            <a:xfrm>
              <a:off x="2551325" y="1790925"/>
              <a:ext cx="30800" cy="30800"/>
            </a:xfrm>
            <a:custGeom>
              <a:avLst/>
              <a:gdLst/>
              <a:ahLst/>
              <a:cxnLst/>
              <a:rect l="l" t="t" r="r" b="b"/>
              <a:pathLst>
                <a:path w="1232" h="1232" extrusionOk="0">
                  <a:moveTo>
                    <a:pt x="616" y="1"/>
                  </a:moveTo>
                  <a:cubicBezTo>
                    <a:pt x="277" y="1"/>
                    <a:pt x="1" y="277"/>
                    <a:pt x="1" y="616"/>
                  </a:cubicBezTo>
                  <a:cubicBezTo>
                    <a:pt x="1" y="964"/>
                    <a:pt x="277" y="1232"/>
                    <a:pt x="616" y="1232"/>
                  </a:cubicBezTo>
                  <a:cubicBezTo>
                    <a:pt x="955" y="1232"/>
                    <a:pt x="1232" y="964"/>
                    <a:pt x="1232" y="616"/>
                  </a:cubicBezTo>
                  <a:cubicBezTo>
                    <a:pt x="1232" y="277"/>
                    <a:pt x="955" y="1"/>
                    <a:pt x="6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236;p64"/>
            <p:cNvSpPr/>
            <p:nvPr/>
          </p:nvSpPr>
          <p:spPr>
            <a:xfrm>
              <a:off x="2551325" y="1792700"/>
              <a:ext cx="28575" cy="29250"/>
            </a:xfrm>
            <a:custGeom>
              <a:avLst/>
              <a:gdLst/>
              <a:ahLst/>
              <a:cxnLst/>
              <a:rect l="l" t="t" r="r" b="b"/>
              <a:pathLst>
                <a:path w="1143" h="1170" extrusionOk="0">
                  <a:moveTo>
                    <a:pt x="331" y="1"/>
                  </a:moveTo>
                  <a:cubicBezTo>
                    <a:pt x="134" y="108"/>
                    <a:pt x="1" y="313"/>
                    <a:pt x="1" y="545"/>
                  </a:cubicBezTo>
                  <a:cubicBezTo>
                    <a:pt x="1" y="893"/>
                    <a:pt x="277" y="1170"/>
                    <a:pt x="616" y="1170"/>
                  </a:cubicBezTo>
                  <a:cubicBezTo>
                    <a:pt x="839" y="1170"/>
                    <a:pt x="1035" y="1045"/>
                    <a:pt x="1142" y="875"/>
                  </a:cubicBezTo>
                  <a:lnTo>
                    <a:pt x="1142" y="875"/>
                  </a:lnTo>
                  <a:cubicBezTo>
                    <a:pt x="1053" y="920"/>
                    <a:pt x="955" y="947"/>
                    <a:pt x="857" y="947"/>
                  </a:cubicBezTo>
                  <a:cubicBezTo>
                    <a:pt x="509" y="947"/>
                    <a:pt x="232" y="670"/>
                    <a:pt x="232" y="322"/>
                  </a:cubicBezTo>
                  <a:cubicBezTo>
                    <a:pt x="232" y="206"/>
                    <a:pt x="268" y="99"/>
                    <a:pt x="331" y="1"/>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237;p64"/>
            <p:cNvSpPr/>
            <p:nvPr/>
          </p:nvSpPr>
          <p:spPr>
            <a:xfrm>
              <a:off x="2511400" y="1610725"/>
              <a:ext cx="24775" cy="24775"/>
            </a:xfrm>
            <a:custGeom>
              <a:avLst/>
              <a:gdLst/>
              <a:ahLst/>
              <a:cxnLst/>
              <a:rect l="l" t="t" r="r" b="b"/>
              <a:pathLst>
                <a:path w="991" h="991" extrusionOk="0">
                  <a:moveTo>
                    <a:pt x="491" y="0"/>
                  </a:moveTo>
                  <a:cubicBezTo>
                    <a:pt x="224" y="0"/>
                    <a:pt x="1" y="223"/>
                    <a:pt x="1" y="500"/>
                  </a:cubicBezTo>
                  <a:cubicBezTo>
                    <a:pt x="1" y="768"/>
                    <a:pt x="224" y="991"/>
                    <a:pt x="491" y="991"/>
                  </a:cubicBezTo>
                  <a:cubicBezTo>
                    <a:pt x="768" y="991"/>
                    <a:pt x="991" y="768"/>
                    <a:pt x="991" y="500"/>
                  </a:cubicBezTo>
                  <a:cubicBezTo>
                    <a:pt x="991" y="223"/>
                    <a:pt x="768" y="0"/>
                    <a:pt x="4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238;p64"/>
            <p:cNvSpPr/>
            <p:nvPr/>
          </p:nvSpPr>
          <p:spPr>
            <a:xfrm>
              <a:off x="2597275" y="1610725"/>
              <a:ext cx="24775" cy="24775"/>
            </a:xfrm>
            <a:custGeom>
              <a:avLst/>
              <a:gdLst/>
              <a:ahLst/>
              <a:cxnLst/>
              <a:rect l="l" t="t" r="r" b="b"/>
              <a:pathLst>
                <a:path w="991" h="991" extrusionOk="0">
                  <a:moveTo>
                    <a:pt x="491" y="0"/>
                  </a:moveTo>
                  <a:cubicBezTo>
                    <a:pt x="223" y="0"/>
                    <a:pt x="0" y="223"/>
                    <a:pt x="0" y="500"/>
                  </a:cubicBezTo>
                  <a:cubicBezTo>
                    <a:pt x="0" y="768"/>
                    <a:pt x="223" y="991"/>
                    <a:pt x="491" y="991"/>
                  </a:cubicBezTo>
                  <a:cubicBezTo>
                    <a:pt x="767" y="991"/>
                    <a:pt x="990" y="768"/>
                    <a:pt x="990" y="500"/>
                  </a:cubicBezTo>
                  <a:cubicBezTo>
                    <a:pt x="990" y="223"/>
                    <a:pt x="767" y="0"/>
                    <a:pt x="4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239;p64"/>
            <p:cNvSpPr/>
            <p:nvPr/>
          </p:nvSpPr>
          <p:spPr>
            <a:xfrm>
              <a:off x="2524550" y="1654000"/>
              <a:ext cx="84125" cy="34800"/>
            </a:xfrm>
            <a:custGeom>
              <a:avLst/>
              <a:gdLst/>
              <a:ahLst/>
              <a:cxnLst/>
              <a:rect l="l" t="t" r="r" b="b"/>
              <a:pathLst>
                <a:path w="3365" h="1392" extrusionOk="0">
                  <a:moveTo>
                    <a:pt x="332" y="0"/>
                  </a:moveTo>
                  <a:cubicBezTo>
                    <a:pt x="287" y="0"/>
                    <a:pt x="241" y="11"/>
                    <a:pt x="197" y="36"/>
                  </a:cubicBezTo>
                  <a:cubicBezTo>
                    <a:pt x="55" y="107"/>
                    <a:pt x="1" y="277"/>
                    <a:pt x="72" y="419"/>
                  </a:cubicBezTo>
                  <a:cubicBezTo>
                    <a:pt x="394" y="1017"/>
                    <a:pt x="1009" y="1392"/>
                    <a:pt x="1687" y="1392"/>
                  </a:cubicBezTo>
                  <a:cubicBezTo>
                    <a:pt x="2365" y="1392"/>
                    <a:pt x="2981" y="1017"/>
                    <a:pt x="3293" y="419"/>
                  </a:cubicBezTo>
                  <a:cubicBezTo>
                    <a:pt x="3364" y="277"/>
                    <a:pt x="3311" y="107"/>
                    <a:pt x="3177" y="36"/>
                  </a:cubicBezTo>
                  <a:cubicBezTo>
                    <a:pt x="3133" y="11"/>
                    <a:pt x="3087" y="0"/>
                    <a:pt x="3042" y="0"/>
                  </a:cubicBezTo>
                  <a:cubicBezTo>
                    <a:pt x="2939" y="0"/>
                    <a:pt x="2840" y="59"/>
                    <a:pt x="2784" y="152"/>
                  </a:cubicBezTo>
                  <a:cubicBezTo>
                    <a:pt x="2570" y="562"/>
                    <a:pt x="2151" y="821"/>
                    <a:pt x="1687" y="821"/>
                  </a:cubicBezTo>
                  <a:cubicBezTo>
                    <a:pt x="1223" y="821"/>
                    <a:pt x="795" y="562"/>
                    <a:pt x="581" y="152"/>
                  </a:cubicBezTo>
                  <a:cubicBezTo>
                    <a:pt x="531" y="59"/>
                    <a:pt x="434" y="0"/>
                    <a:pt x="33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240;p64"/>
            <p:cNvSpPr/>
            <p:nvPr/>
          </p:nvSpPr>
          <p:spPr>
            <a:xfrm>
              <a:off x="2426200" y="1751900"/>
              <a:ext cx="49775" cy="73175"/>
            </a:xfrm>
            <a:custGeom>
              <a:avLst/>
              <a:gdLst/>
              <a:ahLst/>
              <a:cxnLst/>
              <a:rect l="l" t="t" r="r" b="b"/>
              <a:pathLst>
                <a:path w="1991" h="2927" extrusionOk="0">
                  <a:moveTo>
                    <a:pt x="991" y="0"/>
                  </a:moveTo>
                  <a:lnTo>
                    <a:pt x="438" y="250"/>
                  </a:lnTo>
                  <a:lnTo>
                    <a:pt x="45" y="946"/>
                  </a:lnTo>
                  <a:cubicBezTo>
                    <a:pt x="10" y="1017"/>
                    <a:pt x="1" y="1107"/>
                    <a:pt x="28" y="1178"/>
                  </a:cubicBezTo>
                  <a:cubicBezTo>
                    <a:pt x="54" y="1258"/>
                    <a:pt x="117" y="1321"/>
                    <a:pt x="197" y="1347"/>
                  </a:cubicBezTo>
                  <a:lnTo>
                    <a:pt x="830" y="1597"/>
                  </a:lnTo>
                  <a:lnTo>
                    <a:pt x="500" y="2195"/>
                  </a:lnTo>
                  <a:cubicBezTo>
                    <a:pt x="465" y="2266"/>
                    <a:pt x="456" y="2356"/>
                    <a:pt x="483" y="2427"/>
                  </a:cubicBezTo>
                  <a:cubicBezTo>
                    <a:pt x="509" y="2507"/>
                    <a:pt x="572" y="2570"/>
                    <a:pt x="652" y="2596"/>
                  </a:cubicBezTo>
                  <a:lnTo>
                    <a:pt x="1500" y="2927"/>
                  </a:lnTo>
                  <a:lnTo>
                    <a:pt x="1981" y="2712"/>
                  </a:lnTo>
                  <a:cubicBezTo>
                    <a:pt x="1990" y="2588"/>
                    <a:pt x="1919" y="2472"/>
                    <a:pt x="1803" y="2427"/>
                  </a:cubicBezTo>
                  <a:lnTo>
                    <a:pt x="1161" y="2186"/>
                  </a:lnTo>
                  <a:lnTo>
                    <a:pt x="1491" y="1588"/>
                  </a:lnTo>
                  <a:cubicBezTo>
                    <a:pt x="1535" y="1517"/>
                    <a:pt x="1544" y="1428"/>
                    <a:pt x="1508" y="1347"/>
                  </a:cubicBezTo>
                  <a:cubicBezTo>
                    <a:pt x="1482" y="1267"/>
                    <a:pt x="1419" y="1214"/>
                    <a:pt x="1348" y="1178"/>
                  </a:cubicBezTo>
                  <a:lnTo>
                    <a:pt x="706" y="937"/>
                  </a:lnTo>
                  <a:lnTo>
                    <a:pt x="1036" y="339"/>
                  </a:lnTo>
                  <a:cubicBezTo>
                    <a:pt x="1098" y="223"/>
                    <a:pt x="1080" y="90"/>
                    <a:pt x="99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241;p64"/>
            <p:cNvSpPr/>
            <p:nvPr/>
          </p:nvSpPr>
          <p:spPr>
            <a:xfrm>
              <a:off x="2663050" y="1758600"/>
              <a:ext cx="49325" cy="73175"/>
            </a:xfrm>
            <a:custGeom>
              <a:avLst/>
              <a:gdLst/>
              <a:ahLst/>
              <a:cxnLst/>
              <a:rect l="l" t="t" r="r" b="b"/>
              <a:pathLst>
                <a:path w="1973" h="2927" extrusionOk="0">
                  <a:moveTo>
                    <a:pt x="1384" y="0"/>
                  </a:moveTo>
                  <a:lnTo>
                    <a:pt x="643" y="286"/>
                  </a:lnTo>
                  <a:cubicBezTo>
                    <a:pt x="572" y="321"/>
                    <a:pt x="509" y="375"/>
                    <a:pt x="483" y="455"/>
                  </a:cubicBezTo>
                  <a:cubicBezTo>
                    <a:pt x="456" y="535"/>
                    <a:pt x="456" y="625"/>
                    <a:pt x="501" y="696"/>
                  </a:cubicBezTo>
                  <a:lnTo>
                    <a:pt x="831" y="1294"/>
                  </a:lnTo>
                  <a:lnTo>
                    <a:pt x="188" y="1534"/>
                  </a:lnTo>
                  <a:cubicBezTo>
                    <a:pt x="117" y="1570"/>
                    <a:pt x="54" y="1624"/>
                    <a:pt x="28" y="1704"/>
                  </a:cubicBezTo>
                  <a:cubicBezTo>
                    <a:pt x="1" y="1784"/>
                    <a:pt x="1" y="1873"/>
                    <a:pt x="46" y="1945"/>
                  </a:cubicBezTo>
                  <a:lnTo>
                    <a:pt x="501" y="2766"/>
                  </a:lnTo>
                  <a:lnTo>
                    <a:pt x="625" y="2819"/>
                  </a:lnTo>
                  <a:cubicBezTo>
                    <a:pt x="732" y="2864"/>
                    <a:pt x="840" y="2899"/>
                    <a:pt x="956" y="2926"/>
                  </a:cubicBezTo>
                  <a:cubicBezTo>
                    <a:pt x="1071" y="2837"/>
                    <a:pt x="1107" y="2676"/>
                    <a:pt x="1036" y="2551"/>
                  </a:cubicBezTo>
                  <a:lnTo>
                    <a:pt x="706" y="1954"/>
                  </a:lnTo>
                  <a:lnTo>
                    <a:pt x="1339" y="1704"/>
                  </a:lnTo>
                  <a:cubicBezTo>
                    <a:pt x="1419" y="1677"/>
                    <a:pt x="1482" y="1615"/>
                    <a:pt x="1509" y="1534"/>
                  </a:cubicBezTo>
                  <a:cubicBezTo>
                    <a:pt x="1535" y="1463"/>
                    <a:pt x="1526" y="1374"/>
                    <a:pt x="1491" y="1303"/>
                  </a:cubicBezTo>
                  <a:lnTo>
                    <a:pt x="1161" y="705"/>
                  </a:lnTo>
                  <a:lnTo>
                    <a:pt x="1794" y="455"/>
                  </a:lnTo>
                  <a:cubicBezTo>
                    <a:pt x="1883" y="428"/>
                    <a:pt x="1946" y="357"/>
                    <a:pt x="1973" y="268"/>
                  </a:cubicBezTo>
                  <a:cubicBezTo>
                    <a:pt x="1937" y="250"/>
                    <a:pt x="1901" y="232"/>
                    <a:pt x="1865" y="214"/>
                  </a:cubicBezTo>
                  <a:lnTo>
                    <a:pt x="138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242;p64"/>
            <p:cNvSpPr/>
            <p:nvPr/>
          </p:nvSpPr>
          <p:spPr>
            <a:xfrm>
              <a:off x="2485750" y="1929200"/>
              <a:ext cx="72300" cy="33475"/>
            </a:xfrm>
            <a:custGeom>
              <a:avLst/>
              <a:gdLst/>
              <a:ahLst/>
              <a:cxnLst/>
              <a:rect l="l" t="t" r="r" b="b"/>
              <a:pathLst>
                <a:path w="2892" h="1339" extrusionOk="0">
                  <a:moveTo>
                    <a:pt x="1" y="1"/>
                  </a:moveTo>
                  <a:lnTo>
                    <a:pt x="1" y="705"/>
                  </a:lnTo>
                  <a:lnTo>
                    <a:pt x="518" y="1250"/>
                  </a:lnTo>
                  <a:cubicBezTo>
                    <a:pt x="572" y="1303"/>
                    <a:pt x="643" y="1339"/>
                    <a:pt x="723" y="1339"/>
                  </a:cubicBezTo>
                  <a:cubicBezTo>
                    <a:pt x="804" y="1339"/>
                    <a:pt x="884" y="1303"/>
                    <a:pt x="937" y="1250"/>
                  </a:cubicBezTo>
                  <a:lnTo>
                    <a:pt x="1446" y="705"/>
                  </a:lnTo>
                  <a:lnTo>
                    <a:pt x="1963" y="1250"/>
                  </a:lnTo>
                  <a:cubicBezTo>
                    <a:pt x="2017" y="1303"/>
                    <a:pt x="2088" y="1339"/>
                    <a:pt x="2169" y="1339"/>
                  </a:cubicBezTo>
                  <a:cubicBezTo>
                    <a:pt x="2249" y="1339"/>
                    <a:pt x="2329" y="1303"/>
                    <a:pt x="2383" y="1250"/>
                  </a:cubicBezTo>
                  <a:lnTo>
                    <a:pt x="2891" y="705"/>
                  </a:lnTo>
                  <a:lnTo>
                    <a:pt x="2891" y="1"/>
                  </a:lnTo>
                  <a:cubicBezTo>
                    <a:pt x="2820" y="1"/>
                    <a:pt x="2739" y="27"/>
                    <a:pt x="2686" y="90"/>
                  </a:cubicBezTo>
                  <a:lnTo>
                    <a:pt x="2169" y="634"/>
                  </a:lnTo>
                  <a:lnTo>
                    <a:pt x="1660" y="90"/>
                  </a:lnTo>
                  <a:cubicBezTo>
                    <a:pt x="1607" y="27"/>
                    <a:pt x="1526" y="1"/>
                    <a:pt x="1446" y="1"/>
                  </a:cubicBezTo>
                  <a:cubicBezTo>
                    <a:pt x="1366" y="1"/>
                    <a:pt x="1294" y="27"/>
                    <a:pt x="1241" y="90"/>
                  </a:cubicBezTo>
                  <a:lnTo>
                    <a:pt x="723" y="634"/>
                  </a:lnTo>
                  <a:lnTo>
                    <a:pt x="215" y="90"/>
                  </a:lnTo>
                  <a:cubicBezTo>
                    <a:pt x="152" y="27"/>
                    <a:pt x="81" y="1"/>
                    <a:pt x="1"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243;p64"/>
            <p:cNvSpPr/>
            <p:nvPr/>
          </p:nvSpPr>
          <p:spPr>
            <a:xfrm>
              <a:off x="2575625" y="1929175"/>
              <a:ext cx="72300" cy="33500"/>
            </a:xfrm>
            <a:custGeom>
              <a:avLst/>
              <a:gdLst/>
              <a:ahLst/>
              <a:cxnLst/>
              <a:rect l="l" t="t" r="r" b="b"/>
              <a:pathLst>
                <a:path w="2892" h="1340" extrusionOk="0">
                  <a:moveTo>
                    <a:pt x="2867" y="0"/>
                  </a:moveTo>
                  <a:cubicBezTo>
                    <a:pt x="2795" y="0"/>
                    <a:pt x="2724" y="35"/>
                    <a:pt x="2668" y="91"/>
                  </a:cubicBezTo>
                  <a:lnTo>
                    <a:pt x="2178" y="626"/>
                  </a:lnTo>
                  <a:lnTo>
                    <a:pt x="1696" y="91"/>
                  </a:lnTo>
                  <a:cubicBezTo>
                    <a:pt x="1642" y="37"/>
                    <a:pt x="1562" y="2"/>
                    <a:pt x="1482" y="2"/>
                  </a:cubicBezTo>
                  <a:cubicBezTo>
                    <a:pt x="1402" y="2"/>
                    <a:pt x="1321" y="37"/>
                    <a:pt x="1268" y="91"/>
                  </a:cubicBezTo>
                  <a:lnTo>
                    <a:pt x="777" y="626"/>
                  </a:lnTo>
                  <a:lnTo>
                    <a:pt x="295" y="91"/>
                  </a:lnTo>
                  <a:cubicBezTo>
                    <a:pt x="235" y="31"/>
                    <a:pt x="160" y="1"/>
                    <a:pt x="81" y="1"/>
                  </a:cubicBezTo>
                  <a:cubicBezTo>
                    <a:pt x="54" y="1"/>
                    <a:pt x="28" y="4"/>
                    <a:pt x="1" y="11"/>
                  </a:cubicBezTo>
                  <a:lnTo>
                    <a:pt x="1" y="626"/>
                  </a:lnTo>
                  <a:lnTo>
                    <a:pt x="572" y="1251"/>
                  </a:lnTo>
                  <a:cubicBezTo>
                    <a:pt x="599" y="1277"/>
                    <a:pt x="625" y="1304"/>
                    <a:pt x="661" y="1313"/>
                  </a:cubicBezTo>
                  <a:cubicBezTo>
                    <a:pt x="697" y="1331"/>
                    <a:pt x="741" y="1340"/>
                    <a:pt x="777" y="1340"/>
                  </a:cubicBezTo>
                  <a:cubicBezTo>
                    <a:pt x="857" y="1340"/>
                    <a:pt x="938" y="1304"/>
                    <a:pt x="991" y="1251"/>
                  </a:cubicBezTo>
                  <a:lnTo>
                    <a:pt x="1482" y="715"/>
                  </a:lnTo>
                  <a:lnTo>
                    <a:pt x="1972" y="1251"/>
                  </a:lnTo>
                  <a:cubicBezTo>
                    <a:pt x="2026" y="1304"/>
                    <a:pt x="2097" y="1340"/>
                    <a:pt x="2178" y="1340"/>
                  </a:cubicBezTo>
                  <a:cubicBezTo>
                    <a:pt x="2258" y="1340"/>
                    <a:pt x="2338" y="1304"/>
                    <a:pt x="2392" y="1251"/>
                  </a:cubicBezTo>
                  <a:lnTo>
                    <a:pt x="2891" y="697"/>
                  </a:lnTo>
                  <a:lnTo>
                    <a:pt x="2891" y="2"/>
                  </a:lnTo>
                  <a:cubicBezTo>
                    <a:pt x="2883" y="1"/>
                    <a:pt x="2875" y="0"/>
                    <a:pt x="286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634295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925286" y="99445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Pourquoi faire évoluer la B/029 ?</a:t>
            </a:r>
            <a:endParaRPr dirty="0"/>
          </a:p>
        </p:txBody>
      </p:sp>
      <p:sp>
        <p:nvSpPr>
          <p:cNvPr id="3803" name="Google Shape;3803;p33"/>
          <p:cNvSpPr txBox="1">
            <a:spLocks noGrp="1"/>
          </p:cNvSpPr>
          <p:nvPr>
            <p:ph type="body" idx="1"/>
          </p:nvPr>
        </p:nvSpPr>
        <p:spPr>
          <a:xfrm>
            <a:off x="1213648" y="1137512"/>
            <a:ext cx="7210351" cy="3657554"/>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800" b="1" kern="1200" dirty="0" smtClean="0">
                <a:solidFill>
                  <a:schemeClr val="tx1">
                    <a:lumMod val="50000"/>
                  </a:schemeClr>
                </a:solidFill>
                <a:latin typeface="Calibri"/>
              </a:rPr>
              <a:t>Les besoins du réseau :</a:t>
            </a:r>
          </a:p>
          <a:p>
            <a:pPr marL="285750" indent="-285750">
              <a:spcBef>
                <a:spcPct val="20000"/>
              </a:spcBef>
              <a:buClrTx/>
              <a:buSzTx/>
              <a:defRPr/>
            </a:pPr>
            <a:r>
              <a:rPr lang="fr-FR" sz="1400" kern="1200" dirty="0" smtClean="0">
                <a:solidFill>
                  <a:sysClr val="windowText" lastClr="000000"/>
                </a:solidFill>
                <a:latin typeface="Calibri"/>
              </a:rPr>
              <a:t>Pouvoir signaler les identifiants attribués localement aux travaux universitaires autres que les thèses de doctorat, comme les mémoires.</a:t>
            </a:r>
          </a:p>
          <a:p>
            <a:pPr marL="285750" indent="-285750">
              <a:spcBef>
                <a:spcPct val="20000"/>
              </a:spcBef>
              <a:buClrTx/>
              <a:buSzTx/>
              <a:defRPr/>
            </a:pPr>
            <a:r>
              <a:rPr lang="fr-FR" sz="1400" kern="1200" dirty="0" smtClean="0">
                <a:solidFill>
                  <a:sysClr val="windowText" lastClr="000000"/>
                </a:solidFill>
                <a:latin typeface="Calibri"/>
              </a:rPr>
              <a:t>Savoir où enregistrer, si besoin, les numéros d’ordre et autres numéros de gestion des travaux universitaire.</a:t>
            </a:r>
          </a:p>
          <a:p>
            <a:pPr marL="0" indent="0">
              <a:spcBef>
                <a:spcPct val="20000"/>
              </a:spcBef>
              <a:buClrTx/>
              <a:buSzTx/>
              <a:buNone/>
              <a:defRPr/>
            </a:pPr>
            <a:endParaRPr lang="fr-FR" sz="1400" kern="1200" dirty="0" smtClean="0">
              <a:solidFill>
                <a:sysClr val="windowText" lastClr="000000"/>
              </a:solidFill>
              <a:latin typeface="Calibri"/>
            </a:endParaRPr>
          </a:p>
          <a:p>
            <a:pPr marL="0" indent="0">
              <a:spcBef>
                <a:spcPct val="20000"/>
              </a:spcBef>
              <a:buClrTx/>
              <a:buSzTx/>
              <a:buNone/>
              <a:defRPr/>
            </a:pPr>
            <a:r>
              <a:rPr lang="fr-FR" sz="1800" b="1" kern="1200" dirty="0" smtClean="0">
                <a:solidFill>
                  <a:schemeClr val="tx1">
                    <a:lumMod val="50000"/>
                  </a:schemeClr>
                </a:solidFill>
                <a:latin typeface="Calibri"/>
              </a:rPr>
              <a:t>Les besoins de l’</a:t>
            </a:r>
            <a:r>
              <a:rPr lang="fr-FR" sz="1800" b="1" kern="1200" dirty="0" err="1" smtClean="0">
                <a:solidFill>
                  <a:schemeClr val="tx1">
                    <a:lumMod val="50000"/>
                  </a:schemeClr>
                </a:solidFill>
                <a:latin typeface="Calibri"/>
              </a:rPr>
              <a:t>Abes</a:t>
            </a:r>
            <a:r>
              <a:rPr lang="fr-FR" sz="1800" b="1" kern="1200" dirty="0" smtClean="0">
                <a:solidFill>
                  <a:schemeClr val="tx1">
                    <a:lumMod val="50000"/>
                  </a:schemeClr>
                </a:solidFill>
                <a:latin typeface="Calibri"/>
              </a:rPr>
              <a:t> :</a:t>
            </a:r>
          </a:p>
          <a:p>
            <a:pPr marL="285750" indent="-285750">
              <a:spcBef>
                <a:spcPct val="20000"/>
              </a:spcBef>
              <a:buClrTx/>
              <a:buSzTx/>
              <a:defRPr/>
            </a:pPr>
            <a:r>
              <a:rPr lang="fr-FR" sz="1400" kern="1200" dirty="0" smtClean="0">
                <a:solidFill>
                  <a:sysClr val="windowText" lastClr="000000"/>
                </a:solidFill>
                <a:latin typeface="Calibri"/>
              </a:rPr>
              <a:t>Pouvoir identifier clairement le corpus des thèses de doctorat à partir du NNT.</a:t>
            </a:r>
          </a:p>
          <a:p>
            <a:pPr marL="285750" indent="-285750">
              <a:spcBef>
                <a:spcPct val="20000"/>
              </a:spcBef>
              <a:buClrTx/>
              <a:buSzTx/>
              <a:defRPr/>
            </a:pPr>
            <a:r>
              <a:rPr lang="fr-FR" sz="1400" kern="1200" dirty="0" smtClean="0">
                <a:solidFill>
                  <a:sysClr val="windowText" lastClr="000000"/>
                </a:solidFill>
                <a:latin typeface="Calibri"/>
              </a:rPr>
              <a:t>Dissocier les thèses de doctorat des thèses d’exercice, en distinguant les NNT, qui font l’objet d’une réglementation nationale, des numéros attribués aux thèses d’exercice.</a:t>
            </a:r>
          </a:p>
          <a:p>
            <a:pPr marL="0" indent="0">
              <a:spcBef>
                <a:spcPct val="20000"/>
              </a:spcBef>
              <a:buClrTx/>
              <a:buSzTx/>
              <a:buNone/>
              <a:defRPr/>
            </a:pPr>
            <a:r>
              <a:rPr lang="fr-FR" sz="1400" b="1" kern="1200" dirty="0" smtClean="0">
                <a:solidFill>
                  <a:srgbClr val="C00000"/>
                </a:solidFill>
                <a:latin typeface="Calibri"/>
              </a:rPr>
              <a:t>=&gt; le NNT doit redevenir le propre de la thèse de doctorat, dans un souci de lisibilité.</a:t>
            </a:r>
          </a:p>
        </p:txBody>
      </p:sp>
      <p:grpSp>
        <p:nvGrpSpPr>
          <p:cNvPr id="3804" name="Google Shape;3804;p33"/>
          <p:cNvGrpSpPr/>
          <p:nvPr/>
        </p:nvGrpSpPr>
        <p:grpSpPr>
          <a:xfrm>
            <a:off x="7764412" y="3905135"/>
            <a:ext cx="1193875" cy="1170867"/>
            <a:chOff x="3113300" y="3279250"/>
            <a:chExt cx="553925" cy="543250"/>
          </a:xfrm>
        </p:grpSpPr>
        <p:sp>
          <p:nvSpPr>
            <p:cNvPr id="3805"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8535;p65"/>
          <p:cNvGrpSpPr/>
          <p:nvPr/>
        </p:nvGrpSpPr>
        <p:grpSpPr>
          <a:xfrm>
            <a:off x="229279" y="148382"/>
            <a:ext cx="388850" cy="677009"/>
            <a:chOff x="5577366" y="2960739"/>
            <a:chExt cx="388850" cy="677009"/>
          </a:xfrm>
        </p:grpSpPr>
        <p:sp>
          <p:nvSpPr>
            <p:cNvPr id="75" name="Google Shape;8536;p65"/>
            <p:cNvSpPr/>
            <p:nvPr/>
          </p:nvSpPr>
          <p:spPr>
            <a:xfrm>
              <a:off x="5577366" y="3248897"/>
              <a:ext cx="388850" cy="388850"/>
            </a:xfrm>
            <a:custGeom>
              <a:avLst/>
              <a:gdLst/>
              <a:ahLst/>
              <a:cxnLst/>
              <a:rect l="l" t="t" r="r" b="b"/>
              <a:pathLst>
                <a:path w="22182" h="22182" extrusionOk="0">
                  <a:moveTo>
                    <a:pt x="11103" y="1"/>
                  </a:moveTo>
                  <a:cubicBezTo>
                    <a:pt x="10452" y="1"/>
                    <a:pt x="9825" y="51"/>
                    <a:pt x="9224" y="176"/>
                  </a:cubicBezTo>
                  <a:cubicBezTo>
                    <a:pt x="6442" y="652"/>
                    <a:pt x="4011" y="2156"/>
                    <a:pt x="2356" y="4286"/>
                  </a:cubicBezTo>
                  <a:cubicBezTo>
                    <a:pt x="2231" y="4437"/>
                    <a:pt x="2106" y="4587"/>
                    <a:pt x="2006" y="4737"/>
                  </a:cubicBezTo>
                  <a:cubicBezTo>
                    <a:pt x="1580" y="5339"/>
                    <a:pt x="1229" y="5991"/>
                    <a:pt x="928" y="6667"/>
                  </a:cubicBezTo>
                  <a:cubicBezTo>
                    <a:pt x="828" y="6893"/>
                    <a:pt x="727" y="7143"/>
                    <a:pt x="652" y="7369"/>
                  </a:cubicBezTo>
                  <a:cubicBezTo>
                    <a:pt x="602" y="7519"/>
                    <a:pt x="552" y="7670"/>
                    <a:pt x="502" y="7845"/>
                  </a:cubicBezTo>
                  <a:cubicBezTo>
                    <a:pt x="176" y="8848"/>
                    <a:pt x="1" y="9925"/>
                    <a:pt x="1" y="11053"/>
                  </a:cubicBezTo>
                  <a:lnTo>
                    <a:pt x="1" y="11103"/>
                  </a:lnTo>
                  <a:cubicBezTo>
                    <a:pt x="1" y="11279"/>
                    <a:pt x="1" y="11479"/>
                    <a:pt x="26" y="11655"/>
                  </a:cubicBezTo>
                  <a:cubicBezTo>
                    <a:pt x="101" y="13234"/>
                    <a:pt x="502" y="14712"/>
                    <a:pt x="1153" y="16016"/>
                  </a:cubicBezTo>
                  <a:cubicBezTo>
                    <a:pt x="2607" y="18923"/>
                    <a:pt x="5289" y="21103"/>
                    <a:pt x="8497" y="21880"/>
                  </a:cubicBezTo>
                  <a:cubicBezTo>
                    <a:pt x="8572" y="21905"/>
                    <a:pt x="8622" y="21930"/>
                    <a:pt x="8697" y="21930"/>
                  </a:cubicBezTo>
                  <a:cubicBezTo>
                    <a:pt x="9474" y="22106"/>
                    <a:pt x="10276" y="22181"/>
                    <a:pt x="11103" y="22181"/>
                  </a:cubicBezTo>
                  <a:lnTo>
                    <a:pt x="11805" y="22181"/>
                  </a:lnTo>
                  <a:cubicBezTo>
                    <a:pt x="15966" y="21905"/>
                    <a:pt x="19499" y="19349"/>
                    <a:pt x="21179" y="15740"/>
                  </a:cubicBezTo>
                  <a:cubicBezTo>
                    <a:pt x="21504" y="15013"/>
                    <a:pt x="21755" y="14236"/>
                    <a:pt x="21956" y="13434"/>
                  </a:cubicBezTo>
                  <a:cubicBezTo>
                    <a:pt x="21981" y="13284"/>
                    <a:pt x="22006" y="13133"/>
                    <a:pt x="22031" y="12958"/>
                  </a:cubicBezTo>
                  <a:cubicBezTo>
                    <a:pt x="22131" y="12356"/>
                    <a:pt x="22181" y="11730"/>
                    <a:pt x="22181" y="11103"/>
                  </a:cubicBezTo>
                  <a:cubicBezTo>
                    <a:pt x="22181" y="11003"/>
                    <a:pt x="22181" y="10928"/>
                    <a:pt x="22181" y="10853"/>
                  </a:cubicBezTo>
                  <a:cubicBezTo>
                    <a:pt x="22181" y="10677"/>
                    <a:pt x="22181" y="10502"/>
                    <a:pt x="22156" y="10326"/>
                  </a:cubicBezTo>
                  <a:cubicBezTo>
                    <a:pt x="22106" y="9399"/>
                    <a:pt x="21931" y="8522"/>
                    <a:pt x="21655" y="7695"/>
                  </a:cubicBezTo>
                  <a:cubicBezTo>
                    <a:pt x="21605" y="7519"/>
                    <a:pt x="21530" y="7344"/>
                    <a:pt x="21479" y="7194"/>
                  </a:cubicBezTo>
                  <a:cubicBezTo>
                    <a:pt x="21454" y="7143"/>
                    <a:pt x="21429" y="7093"/>
                    <a:pt x="21429" y="7043"/>
                  </a:cubicBezTo>
                  <a:cubicBezTo>
                    <a:pt x="20928" y="5815"/>
                    <a:pt x="20226" y="4662"/>
                    <a:pt x="19349" y="3685"/>
                  </a:cubicBezTo>
                  <a:cubicBezTo>
                    <a:pt x="19199" y="3534"/>
                    <a:pt x="19048" y="3359"/>
                    <a:pt x="18873" y="3183"/>
                  </a:cubicBezTo>
                  <a:cubicBezTo>
                    <a:pt x="17319" y="1655"/>
                    <a:pt x="15289" y="552"/>
                    <a:pt x="13008" y="176"/>
                  </a:cubicBezTo>
                  <a:cubicBezTo>
                    <a:pt x="12758" y="126"/>
                    <a:pt x="12482" y="101"/>
                    <a:pt x="12231" y="51"/>
                  </a:cubicBezTo>
                  <a:lnTo>
                    <a:pt x="12206" y="51"/>
                  </a:lnTo>
                  <a:cubicBezTo>
                    <a:pt x="11855" y="26"/>
                    <a:pt x="11479" y="1"/>
                    <a:pt x="11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537;p65"/>
            <p:cNvSpPr/>
            <p:nvPr/>
          </p:nvSpPr>
          <p:spPr>
            <a:xfrm>
              <a:off x="5730701" y="3208473"/>
              <a:ext cx="122587" cy="67683"/>
            </a:xfrm>
            <a:custGeom>
              <a:avLst/>
              <a:gdLst/>
              <a:ahLst/>
              <a:cxnLst/>
              <a:rect l="l" t="t" r="r" b="b"/>
              <a:pathLst>
                <a:path w="6993" h="3861" extrusionOk="0">
                  <a:moveTo>
                    <a:pt x="2595" y="0"/>
                  </a:moveTo>
                  <a:cubicBezTo>
                    <a:pt x="1131" y="0"/>
                    <a:pt x="0" y="276"/>
                    <a:pt x="0" y="276"/>
                  </a:cubicBezTo>
                  <a:lnTo>
                    <a:pt x="477" y="3434"/>
                  </a:lnTo>
                  <a:lnTo>
                    <a:pt x="6316" y="3860"/>
                  </a:lnTo>
                  <a:lnTo>
                    <a:pt x="6993" y="1229"/>
                  </a:lnTo>
                  <a:cubicBezTo>
                    <a:pt x="5685" y="251"/>
                    <a:pt x="3989"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538;p65"/>
            <p:cNvSpPr/>
            <p:nvPr/>
          </p:nvSpPr>
          <p:spPr>
            <a:xfrm>
              <a:off x="5597578" y="3521348"/>
              <a:ext cx="128740" cy="111123"/>
            </a:xfrm>
            <a:custGeom>
              <a:avLst/>
              <a:gdLst/>
              <a:ahLst/>
              <a:cxnLst/>
              <a:rect l="l" t="t" r="r" b="b"/>
              <a:pathLst>
                <a:path w="7344" h="6339" extrusionOk="0">
                  <a:moveTo>
                    <a:pt x="722" y="0"/>
                  </a:moveTo>
                  <a:cubicBezTo>
                    <a:pt x="416" y="0"/>
                    <a:pt x="167" y="144"/>
                    <a:pt x="0" y="474"/>
                  </a:cubicBezTo>
                  <a:cubicBezTo>
                    <a:pt x="1454" y="3381"/>
                    <a:pt x="4136" y="5561"/>
                    <a:pt x="7344" y="6338"/>
                  </a:cubicBezTo>
                  <a:cubicBezTo>
                    <a:pt x="6379" y="5031"/>
                    <a:pt x="2535" y="0"/>
                    <a:pt x="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539;p65"/>
            <p:cNvSpPr/>
            <p:nvPr/>
          </p:nvSpPr>
          <p:spPr>
            <a:xfrm>
              <a:off x="5716642" y="3499664"/>
              <a:ext cx="94855" cy="138084"/>
            </a:xfrm>
            <a:custGeom>
              <a:avLst/>
              <a:gdLst/>
              <a:ahLst/>
              <a:cxnLst/>
              <a:rect l="l" t="t" r="r" b="b"/>
              <a:pathLst>
                <a:path w="5411" h="7877" extrusionOk="0">
                  <a:moveTo>
                    <a:pt x="2743" y="0"/>
                  </a:moveTo>
                  <a:cubicBezTo>
                    <a:pt x="2699" y="0"/>
                    <a:pt x="2653" y="2"/>
                    <a:pt x="2607" y="6"/>
                  </a:cubicBezTo>
                  <a:cubicBezTo>
                    <a:pt x="0" y="257"/>
                    <a:pt x="51" y="6147"/>
                    <a:pt x="201" y="7500"/>
                  </a:cubicBezTo>
                  <a:cubicBezTo>
                    <a:pt x="1279" y="7876"/>
                    <a:pt x="2331" y="7876"/>
                    <a:pt x="3158" y="7876"/>
                  </a:cubicBezTo>
                  <a:cubicBezTo>
                    <a:pt x="3384" y="7876"/>
                    <a:pt x="3985" y="7876"/>
                    <a:pt x="4462" y="7751"/>
                  </a:cubicBezTo>
                  <a:cubicBezTo>
                    <a:pt x="4560" y="7307"/>
                    <a:pt x="5411" y="0"/>
                    <a:pt x="2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540;p65"/>
            <p:cNvSpPr/>
            <p:nvPr/>
          </p:nvSpPr>
          <p:spPr>
            <a:xfrm>
              <a:off x="5784308" y="3516826"/>
              <a:ext cx="164326" cy="120922"/>
            </a:xfrm>
            <a:custGeom>
              <a:avLst/>
              <a:gdLst/>
              <a:ahLst/>
              <a:cxnLst/>
              <a:rect l="l" t="t" r="r" b="b"/>
              <a:pathLst>
                <a:path w="9374" h="6898" extrusionOk="0">
                  <a:moveTo>
                    <a:pt x="7856" y="1"/>
                  </a:moveTo>
                  <a:cubicBezTo>
                    <a:pt x="4296" y="1"/>
                    <a:pt x="241" y="6482"/>
                    <a:pt x="0" y="6897"/>
                  </a:cubicBezTo>
                  <a:cubicBezTo>
                    <a:pt x="4161" y="6621"/>
                    <a:pt x="7694" y="4065"/>
                    <a:pt x="9374" y="456"/>
                  </a:cubicBezTo>
                  <a:cubicBezTo>
                    <a:pt x="8887" y="139"/>
                    <a:pt x="8377" y="1"/>
                    <a:pt x="78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541;p65"/>
            <p:cNvSpPr/>
            <p:nvPr/>
          </p:nvSpPr>
          <p:spPr>
            <a:xfrm>
              <a:off x="5732016" y="2960739"/>
              <a:ext cx="119520" cy="277640"/>
            </a:xfrm>
            <a:custGeom>
              <a:avLst/>
              <a:gdLst/>
              <a:ahLst/>
              <a:cxnLst/>
              <a:rect l="l" t="t" r="r" b="b"/>
              <a:pathLst>
                <a:path w="6818" h="15838" extrusionOk="0">
                  <a:moveTo>
                    <a:pt x="5565" y="9847"/>
                  </a:moveTo>
                  <a:cubicBezTo>
                    <a:pt x="5640" y="9847"/>
                    <a:pt x="5715" y="9872"/>
                    <a:pt x="5790" y="9897"/>
                  </a:cubicBezTo>
                  <a:cubicBezTo>
                    <a:pt x="6016" y="9947"/>
                    <a:pt x="6066" y="10073"/>
                    <a:pt x="6091" y="10173"/>
                  </a:cubicBezTo>
                  <a:cubicBezTo>
                    <a:pt x="6266" y="10925"/>
                    <a:pt x="4687" y="12855"/>
                    <a:pt x="3434" y="14133"/>
                  </a:cubicBezTo>
                  <a:cubicBezTo>
                    <a:pt x="3610" y="13055"/>
                    <a:pt x="4161" y="10724"/>
                    <a:pt x="5088" y="10022"/>
                  </a:cubicBezTo>
                  <a:cubicBezTo>
                    <a:pt x="5239" y="9922"/>
                    <a:pt x="5414" y="9847"/>
                    <a:pt x="5565" y="9847"/>
                  </a:cubicBezTo>
                  <a:close/>
                  <a:moveTo>
                    <a:pt x="1329" y="9897"/>
                  </a:moveTo>
                  <a:cubicBezTo>
                    <a:pt x="1354" y="9897"/>
                    <a:pt x="1379" y="9897"/>
                    <a:pt x="1404" y="9922"/>
                  </a:cubicBezTo>
                  <a:cubicBezTo>
                    <a:pt x="2056" y="10173"/>
                    <a:pt x="2532" y="12779"/>
                    <a:pt x="2707" y="14709"/>
                  </a:cubicBezTo>
                  <a:cubicBezTo>
                    <a:pt x="2382" y="14333"/>
                    <a:pt x="1905" y="13732"/>
                    <a:pt x="1504" y="13080"/>
                  </a:cubicBezTo>
                  <a:cubicBezTo>
                    <a:pt x="878" y="12078"/>
                    <a:pt x="301" y="10749"/>
                    <a:pt x="1028" y="10073"/>
                  </a:cubicBezTo>
                  <a:cubicBezTo>
                    <a:pt x="1154" y="9922"/>
                    <a:pt x="1254" y="9897"/>
                    <a:pt x="1329" y="9897"/>
                  </a:cubicBezTo>
                  <a:close/>
                  <a:moveTo>
                    <a:pt x="4326" y="0"/>
                  </a:moveTo>
                  <a:cubicBezTo>
                    <a:pt x="4226" y="0"/>
                    <a:pt x="4126" y="52"/>
                    <a:pt x="4086" y="173"/>
                  </a:cubicBezTo>
                  <a:cubicBezTo>
                    <a:pt x="2883" y="3882"/>
                    <a:pt x="2382" y="7667"/>
                    <a:pt x="2607" y="11526"/>
                  </a:cubicBezTo>
                  <a:cubicBezTo>
                    <a:pt x="2382" y="10549"/>
                    <a:pt x="2031" y="9722"/>
                    <a:pt x="1555" y="9546"/>
                  </a:cubicBezTo>
                  <a:cubicBezTo>
                    <a:pt x="1482" y="9519"/>
                    <a:pt x="1400" y="9499"/>
                    <a:pt x="1309" y="9499"/>
                  </a:cubicBezTo>
                  <a:cubicBezTo>
                    <a:pt x="1146" y="9499"/>
                    <a:pt x="952" y="9563"/>
                    <a:pt x="727" y="9772"/>
                  </a:cubicBezTo>
                  <a:cubicBezTo>
                    <a:pt x="1" y="10474"/>
                    <a:pt x="126" y="11652"/>
                    <a:pt x="1154" y="13281"/>
                  </a:cubicBezTo>
                  <a:cubicBezTo>
                    <a:pt x="1880" y="14433"/>
                    <a:pt x="2783" y="15386"/>
                    <a:pt x="2833" y="15436"/>
                  </a:cubicBezTo>
                  <a:lnTo>
                    <a:pt x="3209" y="15837"/>
                  </a:lnTo>
                  <a:lnTo>
                    <a:pt x="3184" y="15286"/>
                  </a:lnTo>
                  <a:cubicBezTo>
                    <a:pt x="3159" y="15210"/>
                    <a:pt x="3159" y="15110"/>
                    <a:pt x="3159" y="14985"/>
                  </a:cubicBezTo>
                  <a:lnTo>
                    <a:pt x="3284" y="14860"/>
                  </a:lnTo>
                  <a:cubicBezTo>
                    <a:pt x="3660" y="14509"/>
                    <a:pt x="6818" y="11426"/>
                    <a:pt x="6492" y="10073"/>
                  </a:cubicBezTo>
                  <a:cubicBezTo>
                    <a:pt x="6442" y="9872"/>
                    <a:pt x="6291" y="9621"/>
                    <a:pt x="5890" y="9496"/>
                  </a:cubicBezTo>
                  <a:cubicBezTo>
                    <a:pt x="5797" y="9465"/>
                    <a:pt x="5688" y="9444"/>
                    <a:pt x="5566" y="9444"/>
                  </a:cubicBezTo>
                  <a:cubicBezTo>
                    <a:pt x="5293" y="9444"/>
                    <a:pt x="4959" y="9551"/>
                    <a:pt x="4612" y="9897"/>
                  </a:cubicBezTo>
                  <a:cubicBezTo>
                    <a:pt x="3961" y="10574"/>
                    <a:pt x="3509" y="11927"/>
                    <a:pt x="3259" y="13030"/>
                  </a:cubicBezTo>
                  <a:cubicBezTo>
                    <a:pt x="2758" y="8719"/>
                    <a:pt x="3209" y="4433"/>
                    <a:pt x="4562" y="298"/>
                  </a:cubicBezTo>
                  <a:cubicBezTo>
                    <a:pt x="4622" y="118"/>
                    <a:pt x="4475"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542;p65"/>
            <p:cNvSpPr/>
            <p:nvPr/>
          </p:nvSpPr>
          <p:spPr>
            <a:xfrm>
              <a:off x="5577366" y="3442656"/>
              <a:ext cx="386203" cy="41756"/>
            </a:xfrm>
            <a:custGeom>
              <a:avLst/>
              <a:gdLst/>
              <a:ahLst/>
              <a:cxnLst/>
              <a:rect l="l" t="t" r="r" b="b"/>
              <a:pathLst>
                <a:path w="22031" h="2382" extrusionOk="0">
                  <a:moveTo>
                    <a:pt x="1" y="0"/>
                  </a:moveTo>
                  <a:lnTo>
                    <a:pt x="1" y="50"/>
                  </a:lnTo>
                  <a:cubicBezTo>
                    <a:pt x="1" y="226"/>
                    <a:pt x="1" y="426"/>
                    <a:pt x="26" y="602"/>
                  </a:cubicBezTo>
                  <a:cubicBezTo>
                    <a:pt x="1078" y="777"/>
                    <a:pt x="2131" y="1103"/>
                    <a:pt x="3259" y="1554"/>
                  </a:cubicBezTo>
                  <a:cubicBezTo>
                    <a:pt x="4156" y="1915"/>
                    <a:pt x="4923" y="2071"/>
                    <a:pt x="5680" y="2071"/>
                  </a:cubicBezTo>
                  <a:cubicBezTo>
                    <a:pt x="6553" y="2071"/>
                    <a:pt x="7414" y="1864"/>
                    <a:pt x="8447" y="1529"/>
                  </a:cubicBezTo>
                  <a:cubicBezTo>
                    <a:pt x="9507" y="1182"/>
                    <a:pt x="10554" y="901"/>
                    <a:pt x="11636" y="901"/>
                  </a:cubicBezTo>
                  <a:cubicBezTo>
                    <a:pt x="12038" y="901"/>
                    <a:pt x="12444" y="940"/>
                    <a:pt x="12858" y="1028"/>
                  </a:cubicBezTo>
                  <a:cubicBezTo>
                    <a:pt x="13910" y="1253"/>
                    <a:pt x="14863" y="1755"/>
                    <a:pt x="15890" y="1955"/>
                  </a:cubicBezTo>
                  <a:cubicBezTo>
                    <a:pt x="16546" y="2070"/>
                    <a:pt x="17214" y="2093"/>
                    <a:pt x="17885" y="2093"/>
                  </a:cubicBezTo>
                  <a:cubicBezTo>
                    <a:pt x="18356" y="2093"/>
                    <a:pt x="18828" y="2082"/>
                    <a:pt x="19297" y="2082"/>
                  </a:cubicBezTo>
                  <a:cubicBezTo>
                    <a:pt x="20203" y="2082"/>
                    <a:pt x="21099" y="2125"/>
                    <a:pt x="21956" y="2381"/>
                  </a:cubicBezTo>
                  <a:cubicBezTo>
                    <a:pt x="21981" y="2231"/>
                    <a:pt x="22006" y="2080"/>
                    <a:pt x="22031" y="1905"/>
                  </a:cubicBezTo>
                  <a:cubicBezTo>
                    <a:pt x="20903" y="1579"/>
                    <a:pt x="19700" y="1579"/>
                    <a:pt x="18422" y="1579"/>
                  </a:cubicBezTo>
                  <a:cubicBezTo>
                    <a:pt x="18399" y="1579"/>
                    <a:pt x="18377" y="1579"/>
                    <a:pt x="18354" y="1579"/>
                  </a:cubicBezTo>
                  <a:cubicBezTo>
                    <a:pt x="15929" y="1579"/>
                    <a:pt x="13689" y="419"/>
                    <a:pt x="11325" y="419"/>
                  </a:cubicBezTo>
                  <a:cubicBezTo>
                    <a:pt x="10979" y="419"/>
                    <a:pt x="10629" y="444"/>
                    <a:pt x="10276" y="501"/>
                  </a:cubicBezTo>
                  <a:cubicBezTo>
                    <a:pt x="9174" y="677"/>
                    <a:pt x="8171" y="1153"/>
                    <a:pt x="7093" y="1429"/>
                  </a:cubicBezTo>
                  <a:cubicBezTo>
                    <a:pt x="6669" y="1539"/>
                    <a:pt x="6274" y="1586"/>
                    <a:pt x="5898" y="1586"/>
                  </a:cubicBezTo>
                  <a:cubicBezTo>
                    <a:pt x="4561" y="1586"/>
                    <a:pt x="3455" y="990"/>
                    <a:pt x="2106" y="501"/>
                  </a:cubicBezTo>
                  <a:cubicBezTo>
                    <a:pt x="1404" y="251"/>
                    <a:pt x="702" y="7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543;p65"/>
            <p:cNvSpPr/>
            <p:nvPr/>
          </p:nvSpPr>
          <p:spPr>
            <a:xfrm>
              <a:off x="5586148" y="3378058"/>
              <a:ext cx="380068" cy="61092"/>
            </a:xfrm>
            <a:custGeom>
              <a:avLst/>
              <a:gdLst/>
              <a:ahLst/>
              <a:cxnLst/>
              <a:rect l="l" t="t" r="r" b="b"/>
              <a:pathLst>
                <a:path w="21681" h="3485" extrusionOk="0">
                  <a:moveTo>
                    <a:pt x="151" y="1"/>
                  </a:moveTo>
                  <a:cubicBezTo>
                    <a:pt x="101" y="151"/>
                    <a:pt x="51" y="302"/>
                    <a:pt x="1" y="477"/>
                  </a:cubicBezTo>
                  <a:cubicBezTo>
                    <a:pt x="302" y="527"/>
                    <a:pt x="627" y="602"/>
                    <a:pt x="928" y="703"/>
                  </a:cubicBezTo>
                  <a:cubicBezTo>
                    <a:pt x="1855" y="1003"/>
                    <a:pt x="2657" y="1580"/>
                    <a:pt x="3560" y="1881"/>
                  </a:cubicBezTo>
                  <a:cubicBezTo>
                    <a:pt x="4300" y="2131"/>
                    <a:pt x="5057" y="2216"/>
                    <a:pt x="5820" y="2216"/>
                  </a:cubicBezTo>
                  <a:cubicBezTo>
                    <a:pt x="6890" y="2216"/>
                    <a:pt x="7970" y="2048"/>
                    <a:pt x="9023" y="1931"/>
                  </a:cubicBezTo>
                  <a:cubicBezTo>
                    <a:pt x="9689" y="1858"/>
                    <a:pt x="10363" y="1786"/>
                    <a:pt x="11036" y="1786"/>
                  </a:cubicBezTo>
                  <a:cubicBezTo>
                    <a:pt x="11528" y="1786"/>
                    <a:pt x="12020" y="1825"/>
                    <a:pt x="12507" y="1931"/>
                  </a:cubicBezTo>
                  <a:cubicBezTo>
                    <a:pt x="13660" y="2156"/>
                    <a:pt x="14713" y="2733"/>
                    <a:pt x="15866" y="3009"/>
                  </a:cubicBezTo>
                  <a:cubicBezTo>
                    <a:pt x="17871" y="3485"/>
                    <a:pt x="19775" y="3084"/>
                    <a:pt x="21680" y="3485"/>
                  </a:cubicBezTo>
                  <a:cubicBezTo>
                    <a:pt x="21680" y="3309"/>
                    <a:pt x="21680" y="3134"/>
                    <a:pt x="21655" y="2958"/>
                  </a:cubicBezTo>
                  <a:cubicBezTo>
                    <a:pt x="20277" y="2683"/>
                    <a:pt x="18948" y="2808"/>
                    <a:pt x="17369" y="2733"/>
                  </a:cubicBezTo>
                  <a:cubicBezTo>
                    <a:pt x="14853" y="2571"/>
                    <a:pt x="12847" y="1325"/>
                    <a:pt x="10334" y="1325"/>
                  </a:cubicBezTo>
                  <a:cubicBezTo>
                    <a:pt x="10118" y="1325"/>
                    <a:pt x="9899" y="1335"/>
                    <a:pt x="9675" y="1354"/>
                  </a:cubicBezTo>
                  <a:cubicBezTo>
                    <a:pt x="8497" y="1455"/>
                    <a:pt x="7319" y="1705"/>
                    <a:pt x="6116" y="1705"/>
                  </a:cubicBezTo>
                  <a:cubicBezTo>
                    <a:pt x="6078" y="1706"/>
                    <a:pt x="6041" y="1706"/>
                    <a:pt x="6003" y="1706"/>
                  </a:cubicBezTo>
                  <a:cubicBezTo>
                    <a:pt x="4482" y="1706"/>
                    <a:pt x="3351" y="1214"/>
                    <a:pt x="1981" y="602"/>
                  </a:cubicBezTo>
                  <a:cubicBezTo>
                    <a:pt x="1379" y="327"/>
                    <a:pt x="753" y="126"/>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544;p65"/>
            <p:cNvSpPr/>
            <p:nvPr/>
          </p:nvSpPr>
          <p:spPr>
            <a:xfrm>
              <a:off x="5612514" y="3324031"/>
              <a:ext cx="344465" cy="66106"/>
            </a:xfrm>
            <a:custGeom>
              <a:avLst/>
              <a:gdLst/>
              <a:ahLst/>
              <a:cxnLst/>
              <a:rect l="l" t="t" r="r" b="b"/>
              <a:pathLst>
                <a:path w="19650" h="3771" extrusionOk="0">
                  <a:moveTo>
                    <a:pt x="351" y="0"/>
                  </a:moveTo>
                  <a:cubicBezTo>
                    <a:pt x="226" y="151"/>
                    <a:pt x="101" y="301"/>
                    <a:pt x="1" y="451"/>
                  </a:cubicBezTo>
                  <a:cubicBezTo>
                    <a:pt x="1554" y="627"/>
                    <a:pt x="2958" y="1304"/>
                    <a:pt x="4512" y="1705"/>
                  </a:cubicBezTo>
                  <a:cubicBezTo>
                    <a:pt x="5162" y="1874"/>
                    <a:pt x="5808" y="1919"/>
                    <a:pt x="6455" y="1919"/>
                  </a:cubicBezTo>
                  <a:cubicBezTo>
                    <a:pt x="7220" y="1919"/>
                    <a:pt x="7986" y="1855"/>
                    <a:pt x="8757" y="1855"/>
                  </a:cubicBezTo>
                  <a:cubicBezTo>
                    <a:pt x="9169" y="1855"/>
                    <a:pt x="9584" y="1874"/>
                    <a:pt x="10001" y="1930"/>
                  </a:cubicBezTo>
                  <a:cubicBezTo>
                    <a:pt x="11805" y="2206"/>
                    <a:pt x="13259" y="3409"/>
                    <a:pt x="15038" y="3710"/>
                  </a:cubicBezTo>
                  <a:cubicBezTo>
                    <a:pt x="15308" y="3753"/>
                    <a:pt x="15578" y="3771"/>
                    <a:pt x="15848" y="3771"/>
                  </a:cubicBezTo>
                  <a:cubicBezTo>
                    <a:pt x="17068" y="3771"/>
                    <a:pt x="18283" y="3406"/>
                    <a:pt x="19468" y="3406"/>
                  </a:cubicBezTo>
                  <a:cubicBezTo>
                    <a:pt x="19528" y="3406"/>
                    <a:pt x="19589" y="3407"/>
                    <a:pt x="19650" y="3409"/>
                  </a:cubicBezTo>
                  <a:cubicBezTo>
                    <a:pt x="19600" y="3233"/>
                    <a:pt x="19525" y="3058"/>
                    <a:pt x="19474" y="2908"/>
                  </a:cubicBezTo>
                  <a:cubicBezTo>
                    <a:pt x="18923" y="2908"/>
                    <a:pt x="18347" y="2983"/>
                    <a:pt x="17770" y="3058"/>
                  </a:cubicBezTo>
                  <a:cubicBezTo>
                    <a:pt x="17223" y="3136"/>
                    <a:pt x="16724" y="3180"/>
                    <a:pt x="16247" y="3180"/>
                  </a:cubicBezTo>
                  <a:cubicBezTo>
                    <a:pt x="15195" y="3180"/>
                    <a:pt x="14247" y="2966"/>
                    <a:pt x="13108" y="2431"/>
                  </a:cubicBezTo>
                  <a:cubicBezTo>
                    <a:pt x="12231" y="2030"/>
                    <a:pt x="11429" y="1679"/>
                    <a:pt x="10452" y="1479"/>
                  </a:cubicBezTo>
                  <a:cubicBezTo>
                    <a:pt x="9860" y="1371"/>
                    <a:pt x="9273" y="1341"/>
                    <a:pt x="8687" y="1341"/>
                  </a:cubicBezTo>
                  <a:cubicBezTo>
                    <a:pt x="7995" y="1341"/>
                    <a:pt x="7306" y="1382"/>
                    <a:pt x="6616" y="1382"/>
                  </a:cubicBezTo>
                  <a:cubicBezTo>
                    <a:pt x="5859" y="1382"/>
                    <a:pt x="5101" y="1333"/>
                    <a:pt x="4336" y="1128"/>
                  </a:cubicBezTo>
                  <a:cubicBezTo>
                    <a:pt x="2958" y="752"/>
                    <a:pt x="1705" y="201"/>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8632;p65"/>
          <p:cNvGrpSpPr/>
          <p:nvPr/>
        </p:nvGrpSpPr>
        <p:grpSpPr>
          <a:xfrm>
            <a:off x="8092509" y="126758"/>
            <a:ext cx="972459" cy="674081"/>
            <a:chOff x="5364622" y="1378919"/>
            <a:chExt cx="972459" cy="674081"/>
          </a:xfrm>
        </p:grpSpPr>
        <p:sp>
          <p:nvSpPr>
            <p:cNvPr id="85" name="Google Shape;8633;p65"/>
            <p:cNvSpPr/>
            <p:nvPr/>
          </p:nvSpPr>
          <p:spPr>
            <a:xfrm>
              <a:off x="5529912" y="1697229"/>
              <a:ext cx="141502" cy="53133"/>
            </a:xfrm>
            <a:custGeom>
              <a:avLst/>
              <a:gdLst/>
              <a:ahLst/>
              <a:cxnLst/>
              <a:rect l="l" t="t" r="r" b="b"/>
              <a:pathLst>
                <a:path w="8072" h="3031" extrusionOk="0">
                  <a:moveTo>
                    <a:pt x="5415" y="1"/>
                  </a:moveTo>
                  <a:cubicBezTo>
                    <a:pt x="4183" y="1"/>
                    <a:pt x="2436" y="183"/>
                    <a:pt x="1" y="771"/>
                  </a:cubicBezTo>
                  <a:cubicBezTo>
                    <a:pt x="1" y="771"/>
                    <a:pt x="1206" y="3030"/>
                    <a:pt x="3517" y="3030"/>
                  </a:cubicBezTo>
                  <a:cubicBezTo>
                    <a:pt x="4734" y="3030"/>
                    <a:pt x="6256" y="2405"/>
                    <a:pt x="8071" y="495"/>
                  </a:cubicBezTo>
                  <a:cubicBezTo>
                    <a:pt x="8071" y="495"/>
                    <a:pt x="7441" y="1"/>
                    <a:pt x="541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634;p65"/>
            <p:cNvSpPr/>
            <p:nvPr/>
          </p:nvSpPr>
          <p:spPr>
            <a:xfrm>
              <a:off x="5917869" y="1690901"/>
              <a:ext cx="156420" cy="64388"/>
            </a:xfrm>
            <a:custGeom>
              <a:avLst/>
              <a:gdLst/>
              <a:ahLst/>
              <a:cxnLst/>
              <a:rect l="l" t="t" r="r" b="b"/>
              <a:pathLst>
                <a:path w="8923" h="3673" extrusionOk="0">
                  <a:moveTo>
                    <a:pt x="1140" y="0"/>
                  </a:moveTo>
                  <a:cubicBezTo>
                    <a:pt x="746" y="0"/>
                    <a:pt x="364" y="32"/>
                    <a:pt x="0" y="104"/>
                  </a:cubicBezTo>
                  <a:cubicBezTo>
                    <a:pt x="0" y="104"/>
                    <a:pt x="1666" y="3673"/>
                    <a:pt x="5191" y="3673"/>
                  </a:cubicBezTo>
                  <a:cubicBezTo>
                    <a:pt x="6262" y="3673"/>
                    <a:pt x="7504" y="3343"/>
                    <a:pt x="8923" y="2485"/>
                  </a:cubicBezTo>
                  <a:cubicBezTo>
                    <a:pt x="8923" y="2485"/>
                    <a:pt x="4599" y="0"/>
                    <a:pt x="1140"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635;p65"/>
            <p:cNvSpPr/>
            <p:nvPr/>
          </p:nvSpPr>
          <p:spPr>
            <a:xfrm>
              <a:off x="5364622" y="1448636"/>
              <a:ext cx="972459" cy="328372"/>
            </a:xfrm>
            <a:custGeom>
              <a:avLst/>
              <a:gdLst/>
              <a:ahLst/>
              <a:cxnLst/>
              <a:rect l="l" t="t" r="r" b="b"/>
              <a:pathLst>
                <a:path w="55474" h="18732" extrusionOk="0">
                  <a:moveTo>
                    <a:pt x="52208" y="1"/>
                  </a:moveTo>
                  <a:cubicBezTo>
                    <a:pt x="51909" y="1"/>
                    <a:pt x="51616" y="152"/>
                    <a:pt x="51460" y="516"/>
                  </a:cubicBezTo>
                  <a:cubicBezTo>
                    <a:pt x="50332" y="3122"/>
                    <a:pt x="48753" y="5553"/>
                    <a:pt x="46874" y="7658"/>
                  </a:cubicBezTo>
                  <a:cubicBezTo>
                    <a:pt x="46723" y="7834"/>
                    <a:pt x="46623" y="7909"/>
                    <a:pt x="46473" y="8084"/>
                  </a:cubicBezTo>
                  <a:cubicBezTo>
                    <a:pt x="44944" y="9714"/>
                    <a:pt x="43239" y="11142"/>
                    <a:pt x="41385" y="12370"/>
                  </a:cubicBezTo>
                  <a:cubicBezTo>
                    <a:pt x="40783" y="10917"/>
                    <a:pt x="40909" y="9112"/>
                    <a:pt x="41285" y="7608"/>
                  </a:cubicBezTo>
                  <a:cubicBezTo>
                    <a:pt x="41439" y="6989"/>
                    <a:pt x="40954" y="6631"/>
                    <a:pt x="40454" y="6631"/>
                  </a:cubicBezTo>
                  <a:cubicBezTo>
                    <a:pt x="40064" y="6631"/>
                    <a:pt x="39665" y="6849"/>
                    <a:pt x="39555" y="7333"/>
                  </a:cubicBezTo>
                  <a:cubicBezTo>
                    <a:pt x="39079" y="9237"/>
                    <a:pt x="39054" y="11468"/>
                    <a:pt x="39881" y="13298"/>
                  </a:cubicBezTo>
                  <a:cubicBezTo>
                    <a:pt x="35871" y="15603"/>
                    <a:pt x="31335" y="16907"/>
                    <a:pt x="26723" y="16932"/>
                  </a:cubicBezTo>
                  <a:cubicBezTo>
                    <a:pt x="20934" y="16932"/>
                    <a:pt x="15470" y="14526"/>
                    <a:pt x="11385" y="10641"/>
                  </a:cubicBezTo>
                  <a:cubicBezTo>
                    <a:pt x="11259" y="10491"/>
                    <a:pt x="11184" y="10390"/>
                    <a:pt x="11059" y="10290"/>
                  </a:cubicBezTo>
                  <a:cubicBezTo>
                    <a:pt x="10282" y="9538"/>
                    <a:pt x="9580" y="8736"/>
                    <a:pt x="8929" y="7884"/>
                  </a:cubicBezTo>
                  <a:cubicBezTo>
                    <a:pt x="9505" y="5954"/>
                    <a:pt x="10106" y="4049"/>
                    <a:pt x="10683" y="2120"/>
                  </a:cubicBezTo>
                  <a:cubicBezTo>
                    <a:pt x="10895" y="1434"/>
                    <a:pt x="10288" y="886"/>
                    <a:pt x="9749" y="886"/>
                  </a:cubicBezTo>
                  <a:cubicBezTo>
                    <a:pt x="9461" y="886"/>
                    <a:pt x="9192" y="1042"/>
                    <a:pt x="9079" y="1418"/>
                  </a:cubicBezTo>
                  <a:cubicBezTo>
                    <a:pt x="8603" y="2947"/>
                    <a:pt x="8127" y="4500"/>
                    <a:pt x="7675" y="6029"/>
                  </a:cubicBezTo>
                  <a:cubicBezTo>
                    <a:pt x="6723" y="4500"/>
                    <a:pt x="5946" y="2821"/>
                    <a:pt x="5395" y="1067"/>
                  </a:cubicBezTo>
                  <a:cubicBezTo>
                    <a:pt x="5268" y="678"/>
                    <a:pt x="4975" y="515"/>
                    <a:pt x="4669" y="515"/>
                  </a:cubicBezTo>
                  <a:cubicBezTo>
                    <a:pt x="4126" y="515"/>
                    <a:pt x="3541" y="1029"/>
                    <a:pt x="3766" y="1719"/>
                  </a:cubicBezTo>
                  <a:cubicBezTo>
                    <a:pt x="4768" y="4927"/>
                    <a:pt x="6573" y="7984"/>
                    <a:pt x="8878" y="10591"/>
                  </a:cubicBezTo>
                  <a:cubicBezTo>
                    <a:pt x="8110" y="10703"/>
                    <a:pt x="7308" y="10774"/>
                    <a:pt x="6510" y="10774"/>
                  </a:cubicBezTo>
                  <a:cubicBezTo>
                    <a:pt x="4811" y="10774"/>
                    <a:pt x="3132" y="10451"/>
                    <a:pt x="1836" y="9513"/>
                  </a:cubicBezTo>
                  <a:cubicBezTo>
                    <a:pt x="1666" y="9386"/>
                    <a:pt x="1489" y="9331"/>
                    <a:pt x="1319" y="9331"/>
                  </a:cubicBezTo>
                  <a:cubicBezTo>
                    <a:pt x="589" y="9331"/>
                    <a:pt x="1" y="10342"/>
                    <a:pt x="733" y="10892"/>
                  </a:cubicBezTo>
                  <a:cubicBezTo>
                    <a:pt x="2374" y="12084"/>
                    <a:pt x="4455" y="12520"/>
                    <a:pt x="6551" y="12520"/>
                  </a:cubicBezTo>
                  <a:cubicBezTo>
                    <a:pt x="7848" y="12520"/>
                    <a:pt x="9150" y="12353"/>
                    <a:pt x="10357" y="12095"/>
                  </a:cubicBezTo>
                  <a:cubicBezTo>
                    <a:pt x="12262" y="13949"/>
                    <a:pt x="14442" y="15478"/>
                    <a:pt x="16748" y="16556"/>
                  </a:cubicBezTo>
                  <a:cubicBezTo>
                    <a:pt x="19943" y="18048"/>
                    <a:pt x="23319" y="18732"/>
                    <a:pt x="26685" y="18732"/>
                  </a:cubicBezTo>
                  <a:cubicBezTo>
                    <a:pt x="31743" y="18732"/>
                    <a:pt x="36781" y="17189"/>
                    <a:pt x="41159" y="14526"/>
                  </a:cubicBezTo>
                  <a:cubicBezTo>
                    <a:pt x="41435" y="14350"/>
                    <a:pt x="41535" y="14300"/>
                    <a:pt x="41761" y="14150"/>
                  </a:cubicBezTo>
                  <a:cubicBezTo>
                    <a:pt x="43941" y="12771"/>
                    <a:pt x="45921" y="11117"/>
                    <a:pt x="47651" y="9237"/>
                  </a:cubicBezTo>
                  <a:cubicBezTo>
                    <a:pt x="49931" y="8736"/>
                    <a:pt x="52187" y="8235"/>
                    <a:pt x="54468" y="7709"/>
                  </a:cubicBezTo>
                  <a:cubicBezTo>
                    <a:pt x="55474" y="7498"/>
                    <a:pt x="55388" y="5955"/>
                    <a:pt x="54474" y="5955"/>
                  </a:cubicBezTo>
                  <a:cubicBezTo>
                    <a:pt x="54409" y="5955"/>
                    <a:pt x="54340" y="5963"/>
                    <a:pt x="54267" y="5979"/>
                  </a:cubicBezTo>
                  <a:cubicBezTo>
                    <a:pt x="52688" y="6330"/>
                    <a:pt x="51109" y="6681"/>
                    <a:pt x="49530" y="7032"/>
                  </a:cubicBezTo>
                  <a:cubicBezTo>
                    <a:pt x="50934" y="5227"/>
                    <a:pt x="52187" y="3272"/>
                    <a:pt x="53064" y="1217"/>
                  </a:cubicBezTo>
                  <a:cubicBezTo>
                    <a:pt x="53359" y="545"/>
                    <a:pt x="52774" y="1"/>
                    <a:pt x="52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636;p65"/>
            <p:cNvSpPr/>
            <p:nvPr/>
          </p:nvSpPr>
          <p:spPr>
            <a:xfrm>
              <a:off x="5590110" y="1625496"/>
              <a:ext cx="427504" cy="427504"/>
            </a:xfrm>
            <a:custGeom>
              <a:avLst/>
              <a:gdLst/>
              <a:ahLst/>
              <a:cxnLst/>
              <a:rect l="l" t="t" r="r" b="b"/>
              <a:pathLst>
                <a:path w="24387" h="24387" extrusionOk="0">
                  <a:moveTo>
                    <a:pt x="12206" y="0"/>
                  </a:moveTo>
                  <a:cubicBezTo>
                    <a:pt x="8672" y="0"/>
                    <a:pt x="5514" y="1504"/>
                    <a:pt x="3284" y="3885"/>
                  </a:cubicBezTo>
                  <a:cubicBezTo>
                    <a:pt x="1254" y="6066"/>
                    <a:pt x="0" y="8973"/>
                    <a:pt x="0" y="12206"/>
                  </a:cubicBezTo>
                  <a:cubicBezTo>
                    <a:pt x="0" y="18923"/>
                    <a:pt x="5464" y="24387"/>
                    <a:pt x="12206" y="24387"/>
                  </a:cubicBezTo>
                  <a:cubicBezTo>
                    <a:pt x="18948" y="24387"/>
                    <a:pt x="24386" y="18923"/>
                    <a:pt x="24386" y="12206"/>
                  </a:cubicBezTo>
                  <a:cubicBezTo>
                    <a:pt x="24386" y="8722"/>
                    <a:pt x="22933" y="5564"/>
                    <a:pt x="20602" y="3359"/>
                  </a:cubicBezTo>
                  <a:cubicBezTo>
                    <a:pt x="18422" y="1279"/>
                    <a:pt x="15464" y="0"/>
                    <a:pt x="1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637;p65"/>
            <p:cNvSpPr/>
            <p:nvPr/>
          </p:nvSpPr>
          <p:spPr>
            <a:xfrm>
              <a:off x="5743007" y="1378919"/>
              <a:ext cx="128302" cy="272960"/>
            </a:xfrm>
            <a:custGeom>
              <a:avLst/>
              <a:gdLst/>
              <a:ahLst/>
              <a:cxnLst/>
              <a:rect l="l" t="t" r="r" b="b"/>
              <a:pathLst>
                <a:path w="7319" h="15571" extrusionOk="0">
                  <a:moveTo>
                    <a:pt x="1730" y="8803"/>
                  </a:moveTo>
                  <a:cubicBezTo>
                    <a:pt x="1955" y="8803"/>
                    <a:pt x="2156" y="8853"/>
                    <a:pt x="2356" y="9004"/>
                  </a:cubicBezTo>
                  <a:cubicBezTo>
                    <a:pt x="3559" y="9881"/>
                    <a:pt x="4035" y="12989"/>
                    <a:pt x="4186" y="14342"/>
                  </a:cubicBezTo>
                  <a:cubicBezTo>
                    <a:pt x="2857" y="12989"/>
                    <a:pt x="627" y="10382"/>
                    <a:pt x="903" y="9280"/>
                  </a:cubicBezTo>
                  <a:cubicBezTo>
                    <a:pt x="928" y="9154"/>
                    <a:pt x="1028" y="8954"/>
                    <a:pt x="1404" y="8828"/>
                  </a:cubicBezTo>
                  <a:cubicBezTo>
                    <a:pt x="1529" y="8803"/>
                    <a:pt x="1629" y="8803"/>
                    <a:pt x="1730" y="8803"/>
                  </a:cubicBezTo>
                  <a:close/>
                  <a:moveTo>
                    <a:pt x="5815" y="9731"/>
                  </a:moveTo>
                  <a:cubicBezTo>
                    <a:pt x="5890" y="9731"/>
                    <a:pt x="6015" y="9756"/>
                    <a:pt x="6166" y="9881"/>
                  </a:cubicBezTo>
                  <a:cubicBezTo>
                    <a:pt x="6492" y="10107"/>
                    <a:pt x="6667" y="10407"/>
                    <a:pt x="6717" y="10808"/>
                  </a:cubicBezTo>
                  <a:cubicBezTo>
                    <a:pt x="6817" y="12011"/>
                    <a:pt x="5514" y="13640"/>
                    <a:pt x="4837" y="14417"/>
                  </a:cubicBezTo>
                  <a:cubicBezTo>
                    <a:pt x="4812" y="12588"/>
                    <a:pt x="5013" y="10132"/>
                    <a:pt x="5664" y="9756"/>
                  </a:cubicBezTo>
                  <a:cubicBezTo>
                    <a:pt x="5689" y="9756"/>
                    <a:pt x="5740" y="9731"/>
                    <a:pt x="5815" y="9731"/>
                  </a:cubicBezTo>
                  <a:close/>
                  <a:moveTo>
                    <a:pt x="4198" y="0"/>
                  </a:moveTo>
                  <a:cubicBezTo>
                    <a:pt x="4054" y="0"/>
                    <a:pt x="3910" y="94"/>
                    <a:pt x="3910" y="282"/>
                  </a:cubicBezTo>
                  <a:cubicBezTo>
                    <a:pt x="3960" y="3966"/>
                    <a:pt x="4035" y="7625"/>
                    <a:pt x="4085" y="11285"/>
                  </a:cubicBezTo>
                  <a:cubicBezTo>
                    <a:pt x="3785" y="10182"/>
                    <a:pt x="3309" y="9104"/>
                    <a:pt x="2632" y="8628"/>
                  </a:cubicBezTo>
                  <a:cubicBezTo>
                    <a:pt x="2354" y="8419"/>
                    <a:pt x="2052" y="8319"/>
                    <a:pt x="1725" y="8319"/>
                  </a:cubicBezTo>
                  <a:cubicBezTo>
                    <a:pt x="1581" y="8319"/>
                    <a:pt x="1432" y="8339"/>
                    <a:pt x="1278" y="8377"/>
                  </a:cubicBezTo>
                  <a:cubicBezTo>
                    <a:pt x="727" y="8553"/>
                    <a:pt x="527" y="8904"/>
                    <a:pt x="451" y="9154"/>
                  </a:cubicBezTo>
                  <a:cubicBezTo>
                    <a:pt x="0" y="10909"/>
                    <a:pt x="3860" y="14718"/>
                    <a:pt x="4311" y="15144"/>
                  </a:cubicBezTo>
                  <a:lnTo>
                    <a:pt x="4386" y="15219"/>
                  </a:lnTo>
                  <a:lnTo>
                    <a:pt x="4386" y="15520"/>
                  </a:lnTo>
                  <a:lnTo>
                    <a:pt x="4537" y="15370"/>
                  </a:lnTo>
                  <a:lnTo>
                    <a:pt x="4737" y="15570"/>
                  </a:lnTo>
                  <a:lnTo>
                    <a:pt x="4712" y="15219"/>
                  </a:lnTo>
                  <a:lnTo>
                    <a:pt x="4787" y="15144"/>
                  </a:lnTo>
                  <a:cubicBezTo>
                    <a:pt x="4887" y="15044"/>
                    <a:pt x="7319" y="12613"/>
                    <a:pt x="7168" y="10758"/>
                  </a:cubicBezTo>
                  <a:cubicBezTo>
                    <a:pt x="7143" y="10232"/>
                    <a:pt x="6893" y="9806"/>
                    <a:pt x="6441" y="9480"/>
                  </a:cubicBezTo>
                  <a:cubicBezTo>
                    <a:pt x="6195" y="9316"/>
                    <a:pt x="5987" y="9256"/>
                    <a:pt x="5811" y="9256"/>
                  </a:cubicBezTo>
                  <a:cubicBezTo>
                    <a:pt x="5665" y="9256"/>
                    <a:pt x="5541" y="9298"/>
                    <a:pt x="5439" y="9355"/>
                  </a:cubicBezTo>
                  <a:cubicBezTo>
                    <a:pt x="5088" y="9555"/>
                    <a:pt x="4837" y="10107"/>
                    <a:pt x="4662" y="10783"/>
                  </a:cubicBezTo>
                  <a:cubicBezTo>
                    <a:pt x="4612" y="7274"/>
                    <a:pt x="4562" y="3791"/>
                    <a:pt x="4486" y="282"/>
                  </a:cubicBezTo>
                  <a:cubicBezTo>
                    <a:pt x="4486" y="94"/>
                    <a:pt x="4342" y="0"/>
                    <a:pt x="4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638;p65"/>
            <p:cNvSpPr/>
            <p:nvPr/>
          </p:nvSpPr>
          <p:spPr>
            <a:xfrm>
              <a:off x="5647661" y="1625496"/>
              <a:ext cx="303620" cy="208274"/>
            </a:xfrm>
            <a:custGeom>
              <a:avLst/>
              <a:gdLst/>
              <a:ahLst/>
              <a:cxnLst/>
              <a:rect l="l" t="t" r="r" b="b"/>
              <a:pathLst>
                <a:path w="17320" h="11881" extrusionOk="0">
                  <a:moveTo>
                    <a:pt x="8923" y="0"/>
                  </a:moveTo>
                  <a:cubicBezTo>
                    <a:pt x="5389" y="0"/>
                    <a:pt x="2231" y="1504"/>
                    <a:pt x="1" y="3885"/>
                  </a:cubicBezTo>
                  <a:cubicBezTo>
                    <a:pt x="672" y="3569"/>
                    <a:pt x="1453" y="3362"/>
                    <a:pt x="2317" y="3362"/>
                  </a:cubicBezTo>
                  <a:cubicBezTo>
                    <a:pt x="2550" y="3362"/>
                    <a:pt x="2789" y="3377"/>
                    <a:pt x="3033" y="3409"/>
                  </a:cubicBezTo>
                  <a:cubicBezTo>
                    <a:pt x="6417" y="3860"/>
                    <a:pt x="7319" y="11529"/>
                    <a:pt x="7319" y="11529"/>
                  </a:cubicBezTo>
                  <a:lnTo>
                    <a:pt x="10878" y="11880"/>
                  </a:lnTo>
                  <a:cubicBezTo>
                    <a:pt x="10878" y="11880"/>
                    <a:pt x="10946" y="3282"/>
                    <a:pt x="16392" y="3282"/>
                  </a:cubicBezTo>
                  <a:cubicBezTo>
                    <a:pt x="16685" y="3282"/>
                    <a:pt x="16994" y="3306"/>
                    <a:pt x="17319" y="3359"/>
                  </a:cubicBezTo>
                  <a:cubicBezTo>
                    <a:pt x="15139" y="1279"/>
                    <a:pt x="12181" y="0"/>
                    <a:pt x="8923"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639;p65"/>
            <p:cNvSpPr/>
            <p:nvPr/>
          </p:nvSpPr>
          <p:spPr>
            <a:xfrm>
              <a:off x="5880950" y="1789367"/>
              <a:ext cx="18477" cy="31221"/>
            </a:xfrm>
            <a:custGeom>
              <a:avLst/>
              <a:gdLst/>
              <a:ahLst/>
              <a:cxnLst/>
              <a:rect l="l" t="t" r="r" b="b"/>
              <a:pathLst>
                <a:path w="1054" h="1781" extrusionOk="0">
                  <a:moveTo>
                    <a:pt x="527" y="1"/>
                  </a:moveTo>
                  <a:cubicBezTo>
                    <a:pt x="252" y="1"/>
                    <a:pt x="1" y="402"/>
                    <a:pt x="1" y="903"/>
                  </a:cubicBezTo>
                  <a:cubicBezTo>
                    <a:pt x="1" y="1379"/>
                    <a:pt x="252" y="1780"/>
                    <a:pt x="527" y="1780"/>
                  </a:cubicBezTo>
                  <a:cubicBezTo>
                    <a:pt x="828" y="1780"/>
                    <a:pt x="1054" y="1379"/>
                    <a:pt x="1054" y="903"/>
                  </a:cubicBezTo>
                  <a:cubicBezTo>
                    <a:pt x="1054" y="402"/>
                    <a:pt x="828" y="1"/>
                    <a:pt x="52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640;p65"/>
            <p:cNvSpPr/>
            <p:nvPr/>
          </p:nvSpPr>
          <p:spPr>
            <a:xfrm>
              <a:off x="5708736" y="1789367"/>
              <a:ext cx="18021" cy="31221"/>
            </a:xfrm>
            <a:custGeom>
              <a:avLst/>
              <a:gdLst/>
              <a:ahLst/>
              <a:cxnLst/>
              <a:rect l="l" t="t" r="r" b="b"/>
              <a:pathLst>
                <a:path w="1028" h="1781" extrusionOk="0">
                  <a:moveTo>
                    <a:pt x="502" y="1"/>
                  </a:moveTo>
                  <a:cubicBezTo>
                    <a:pt x="226" y="1"/>
                    <a:pt x="0" y="402"/>
                    <a:pt x="0" y="903"/>
                  </a:cubicBezTo>
                  <a:cubicBezTo>
                    <a:pt x="0" y="1379"/>
                    <a:pt x="226" y="1780"/>
                    <a:pt x="502" y="1780"/>
                  </a:cubicBezTo>
                  <a:cubicBezTo>
                    <a:pt x="802" y="1780"/>
                    <a:pt x="1028" y="1379"/>
                    <a:pt x="1028" y="903"/>
                  </a:cubicBezTo>
                  <a:cubicBezTo>
                    <a:pt x="1028" y="402"/>
                    <a:pt x="802" y="1"/>
                    <a:pt x="5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641;p65"/>
            <p:cNvSpPr/>
            <p:nvPr/>
          </p:nvSpPr>
          <p:spPr>
            <a:xfrm>
              <a:off x="5717518" y="1833753"/>
              <a:ext cx="81742" cy="54045"/>
            </a:xfrm>
            <a:custGeom>
              <a:avLst/>
              <a:gdLst/>
              <a:ahLst/>
              <a:cxnLst/>
              <a:rect l="l" t="t" r="r" b="b"/>
              <a:pathLst>
                <a:path w="4663" h="3083" extrusionOk="0">
                  <a:moveTo>
                    <a:pt x="1" y="0"/>
                  </a:moveTo>
                  <a:cubicBezTo>
                    <a:pt x="76" y="502"/>
                    <a:pt x="276" y="978"/>
                    <a:pt x="577" y="1404"/>
                  </a:cubicBezTo>
                  <a:cubicBezTo>
                    <a:pt x="878" y="1830"/>
                    <a:pt x="1254" y="2206"/>
                    <a:pt x="1705" y="2481"/>
                  </a:cubicBezTo>
                  <a:cubicBezTo>
                    <a:pt x="2156" y="2732"/>
                    <a:pt x="2632" y="2958"/>
                    <a:pt x="3159" y="3008"/>
                  </a:cubicBezTo>
                  <a:cubicBezTo>
                    <a:pt x="3409" y="3083"/>
                    <a:pt x="3660" y="3058"/>
                    <a:pt x="3910" y="3083"/>
                  </a:cubicBezTo>
                  <a:cubicBezTo>
                    <a:pt x="4186" y="3058"/>
                    <a:pt x="4437" y="3033"/>
                    <a:pt x="4662" y="2983"/>
                  </a:cubicBezTo>
                  <a:cubicBezTo>
                    <a:pt x="4437" y="2933"/>
                    <a:pt x="4186" y="2908"/>
                    <a:pt x="3935" y="2857"/>
                  </a:cubicBezTo>
                  <a:cubicBezTo>
                    <a:pt x="3710" y="2782"/>
                    <a:pt x="3459" y="2757"/>
                    <a:pt x="3234" y="2657"/>
                  </a:cubicBezTo>
                  <a:cubicBezTo>
                    <a:pt x="3133" y="2632"/>
                    <a:pt x="3008" y="2582"/>
                    <a:pt x="2883" y="2557"/>
                  </a:cubicBezTo>
                  <a:lnTo>
                    <a:pt x="2557" y="2406"/>
                  </a:lnTo>
                  <a:cubicBezTo>
                    <a:pt x="2357" y="2331"/>
                    <a:pt x="2156" y="2206"/>
                    <a:pt x="1956" y="2080"/>
                  </a:cubicBezTo>
                  <a:cubicBezTo>
                    <a:pt x="1529" y="1855"/>
                    <a:pt x="1179" y="1529"/>
                    <a:pt x="853" y="1178"/>
                  </a:cubicBezTo>
                  <a:cubicBezTo>
                    <a:pt x="527" y="827"/>
                    <a:pt x="251" y="426"/>
                    <a:pt x="1"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642;p65"/>
            <p:cNvSpPr/>
            <p:nvPr/>
          </p:nvSpPr>
          <p:spPr>
            <a:xfrm>
              <a:off x="5767602" y="1809579"/>
              <a:ext cx="79113" cy="47909"/>
            </a:xfrm>
            <a:custGeom>
              <a:avLst/>
              <a:gdLst/>
              <a:ahLst/>
              <a:cxnLst/>
              <a:rect l="l" t="t" r="r" b="b"/>
              <a:pathLst>
                <a:path w="4513" h="2733" extrusionOk="0">
                  <a:moveTo>
                    <a:pt x="2256" y="1"/>
                  </a:moveTo>
                  <a:cubicBezTo>
                    <a:pt x="1003" y="1"/>
                    <a:pt x="1" y="602"/>
                    <a:pt x="1" y="1379"/>
                  </a:cubicBezTo>
                  <a:cubicBezTo>
                    <a:pt x="1" y="2131"/>
                    <a:pt x="1003" y="2733"/>
                    <a:pt x="2256" y="2733"/>
                  </a:cubicBezTo>
                  <a:cubicBezTo>
                    <a:pt x="3484" y="2733"/>
                    <a:pt x="4512" y="2131"/>
                    <a:pt x="4512" y="1379"/>
                  </a:cubicBezTo>
                  <a:cubicBezTo>
                    <a:pt x="4512" y="602"/>
                    <a:pt x="3484" y="1"/>
                    <a:pt x="225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7659;p64"/>
          <p:cNvGrpSpPr/>
          <p:nvPr/>
        </p:nvGrpSpPr>
        <p:grpSpPr>
          <a:xfrm rot="19786167">
            <a:off x="7764412" y="1268911"/>
            <a:ext cx="355525" cy="474375"/>
            <a:chOff x="5375725" y="3398525"/>
            <a:chExt cx="355525" cy="474375"/>
          </a:xfrm>
        </p:grpSpPr>
        <p:sp>
          <p:nvSpPr>
            <p:cNvPr id="124" name="Google Shape;7660;p64"/>
            <p:cNvSpPr/>
            <p:nvPr/>
          </p:nvSpPr>
          <p:spPr>
            <a:xfrm>
              <a:off x="5375950" y="3506650"/>
              <a:ext cx="355300" cy="366250"/>
            </a:xfrm>
            <a:custGeom>
              <a:avLst/>
              <a:gdLst/>
              <a:ahLst/>
              <a:cxnLst/>
              <a:rect l="l" t="t" r="r" b="b"/>
              <a:pathLst>
                <a:path w="14212" h="14650" extrusionOk="0">
                  <a:moveTo>
                    <a:pt x="1615" y="1"/>
                  </a:moveTo>
                  <a:cubicBezTo>
                    <a:pt x="1517" y="1"/>
                    <a:pt x="1437" y="81"/>
                    <a:pt x="1428" y="188"/>
                  </a:cubicBezTo>
                  <a:lnTo>
                    <a:pt x="9" y="14417"/>
                  </a:lnTo>
                  <a:cubicBezTo>
                    <a:pt x="1" y="14542"/>
                    <a:pt x="81" y="14649"/>
                    <a:pt x="197" y="14649"/>
                  </a:cubicBezTo>
                  <a:lnTo>
                    <a:pt x="14016" y="14649"/>
                  </a:lnTo>
                  <a:cubicBezTo>
                    <a:pt x="14131" y="14649"/>
                    <a:pt x="14212" y="14542"/>
                    <a:pt x="14203" y="14417"/>
                  </a:cubicBezTo>
                  <a:lnTo>
                    <a:pt x="12784" y="188"/>
                  </a:lnTo>
                  <a:cubicBezTo>
                    <a:pt x="12775" y="81"/>
                    <a:pt x="12695" y="1"/>
                    <a:pt x="1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7661;p64"/>
            <p:cNvSpPr/>
            <p:nvPr/>
          </p:nvSpPr>
          <p:spPr>
            <a:xfrm>
              <a:off x="5375725" y="3506875"/>
              <a:ext cx="101275" cy="366025"/>
            </a:xfrm>
            <a:custGeom>
              <a:avLst/>
              <a:gdLst/>
              <a:ahLst/>
              <a:cxnLst/>
              <a:rect l="l" t="t" r="r" b="b"/>
              <a:pathLst>
                <a:path w="4051" h="14641" extrusionOk="0">
                  <a:moveTo>
                    <a:pt x="1624" y="1"/>
                  </a:moveTo>
                  <a:cubicBezTo>
                    <a:pt x="1526" y="1"/>
                    <a:pt x="1446" y="72"/>
                    <a:pt x="1437" y="179"/>
                  </a:cubicBezTo>
                  <a:lnTo>
                    <a:pt x="18" y="14408"/>
                  </a:lnTo>
                  <a:cubicBezTo>
                    <a:pt x="1" y="14533"/>
                    <a:pt x="90" y="14640"/>
                    <a:pt x="206" y="14640"/>
                  </a:cubicBezTo>
                  <a:lnTo>
                    <a:pt x="2597" y="14640"/>
                  </a:lnTo>
                  <a:lnTo>
                    <a:pt x="40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7662;p64"/>
            <p:cNvSpPr/>
            <p:nvPr/>
          </p:nvSpPr>
          <p:spPr>
            <a:xfrm>
              <a:off x="5457125" y="3606075"/>
              <a:ext cx="195850" cy="195000"/>
            </a:xfrm>
            <a:custGeom>
              <a:avLst/>
              <a:gdLst/>
              <a:ahLst/>
              <a:cxnLst/>
              <a:rect l="l" t="t" r="r" b="b"/>
              <a:pathLst>
                <a:path w="7834" h="7800" extrusionOk="0">
                  <a:moveTo>
                    <a:pt x="3858" y="1"/>
                  </a:moveTo>
                  <a:cubicBezTo>
                    <a:pt x="3703" y="1"/>
                    <a:pt x="3578" y="120"/>
                    <a:pt x="3578" y="279"/>
                  </a:cubicBezTo>
                  <a:lnTo>
                    <a:pt x="3578" y="609"/>
                  </a:lnTo>
                  <a:lnTo>
                    <a:pt x="3382" y="440"/>
                  </a:lnTo>
                  <a:cubicBezTo>
                    <a:pt x="3330" y="396"/>
                    <a:pt x="3265" y="373"/>
                    <a:pt x="3200" y="373"/>
                  </a:cubicBezTo>
                  <a:cubicBezTo>
                    <a:pt x="3122" y="373"/>
                    <a:pt x="3043" y="407"/>
                    <a:pt x="2989" y="475"/>
                  </a:cubicBezTo>
                  <a:cubicBezTo>
                    <a:pt x="2891" y="591"/>
                    <a:pt x="2909" y="761"/>
                    <a:pt x="3025" y="859"/>
                  </a:cubicBezTo>
                  <a:lnTo>
                    <a:pt x="3614" y="1332"/>
                  </a:lnTo>
                  <a:lnTo>
                    <a:pt x="3614" y="1644"/>
                  </a:lnTo>
                  <a:lnTo>
                    <a:pt x="3382" y="1475"/>
                  </a:lnTo>
                  <a:cubicBezTo>
                    <a:pt x="3331" y="1432"/>
                    <a:pt x="3268" y="1411"/>
                    <a:pt x="3206" y="1411"/>
                  </a:cubicBezTo>
                  <a:cubicBezTo>
                    <a:pt x="3125" y="1411"/>
                    <a:pt x="3045" y="1445"/>
                    <a:pt x="2989" y="1510"/>
                  </a:cubicBezTo>
                  <a:cubicBezTo>
                    <a:pt x="2891" y="1626"/>
                    <a:pt x="2909" y="1805"/>
                    <a:pt x="3025" y="1903"/>
                  </a:cubicBezTo>
                  <a:lnTo>
                    <a:pt x="3578" y="2376"/>
                  </a:lnTo>
                  <a:lnTo>
                    <a:pt x="3578" y="3232"/>
                  </a:lnTo>
                  <a:lnTo>
                    <a:pt x="2240" y="1894"/>
                  </a:lnTo>
                  <a:lnTo>
                    <a:pt x="2302" y="1162"/>
                  </a:lnTo>
                  <a:cubicBezTo>
                    <a:pt x="2311" y="1011"/>
                    <a:pt x="2204" y="877"/>
                    <a:pt x="2044" y="859"/>
                  </a:cubicBezTo>
                  <a:cubicBezTo>
                    <a:pt x="2038" y="859"/>
                    <a:pt x="2033" y="859"/>
                    <a:pt x="2027" y="859"/>
                  </a:cubicBezTo>
                  <a:cubicBezTo>
                    <a:pt x="1883" y="859"/>
                    <a:pt x="1758" y="972"/>
                    <a:pt x="1749" y="1118"/>
                  </a:cubicBezTo>
                  <a:lnTo>
                    <a:pt x="1723" y="1376"/>
                  </a:lnTo>
                  <a:lnTo>
                    <a:pt x="1491" y="1144"/>
                  </a:lnTo>
                  <a:cubicBezTo>
                    <a:pt x="1437" y="1091"/>
                    <a:pt x="1366" y="1064"/>
                    <a:pt x="1294" y="1064"/>
                  </a:cubicBezTo>
                  <a:cubicBezTo>
                    <a:pt x="1223" y="1064"/>
                    <a:pt x="1152" y="1091"/>
                    <a:pt x="1098" y="1144"/>
                  </a:cubicBezTo>
                  <a:cubicBezTo>
                    <a:pt x="991" y="1252"/>
                    <a:pt x="991" y="1430"/>
                    <a:pt x="1098" y="1537"/>
                  </a:cubicBezTo>
                  <a:lnTo>
                    <a:pt x="1330" y="1769"/>
                  </a:lnTo>
                  <a:lnTo>
                    <a:pt x="1071" y="1787"/>
                  </a:lnTo>
                  <a:cubicBezTo>
                    <a:pt x="920" y="1805"/>
                    <a:pt x="804" y="1938"/>
                    <a:pt x="822" y="2090"/>
                  </a:cubicBezTo>
                  <a:cubicBezTo>
                    <a:pt x="830" y="2233"/>
                    <a:pt x="955" y="2349"/>
                    <a:pt x="1098" y="2349"/>
                  </a:cubicBezTo>
                  <a:lnTo>
                    <a:pt x="1116" y="2349"/>
                  </a:lnTo>
                  <a:lnTo>
                    <a:pt x="1847" y="2286"/>
                  </a:lnTo>
                  <a:lnTo>
                    <a:pt x="3186" y="3625"/>
                  </a:lnTo>
                  <a:lnTo>
                    <a:pt x="2329" y="3625"/>
                  </a:lnTo>
                  <a:lnTo>
                    <a:pt x="1856" y="3062"/>
                  </a:lnTo>
                  <a:cubicBezTo>
                    <a:pt x="1803" y="3000"/>
                    <a:pt x="1729" y="2968"/>
                    <a:pt x="1653" y="2968"/>
                  </a:cubicBezTo>
                  <a:cubicBezTo>
                    <a:pt x="1588" y="2968"/>
                    <a:pt x="1521" y="2991"/>
                    <a:pt x="1464" y="3036"/>
                  </a:cubicBezTo>
                  <a:cubicBezTo>
                    <a:pt x="1348" y="3134"/>
                    <a:pt x="1339" y="3303"/>
                    <a:pt x="1437" y="3428"/>
                  </a:cubicBezTo>
                  <a:lnTo>
                    <a:pt x="1607" y="3625"/>
                  </a:lnTo>
                  <a:lnTo>
                    <a:pt x="1241" y="3625"/>
                  </a:lnTo>
                  <a:lnTo>
                    <a:pt x="804" y="3107"/>
                  </a:lnTo>
                  <a:cubicBezTo>
                    <a:pt x="753" y="3047"/>
                    <a:pt x="680" y="3016"/>
                    <a:pt x="607" y="3016"/>
                  </a:cubicBezTo>
                  <a:cubicBezTo>
                    <a:pt x="540" y="3016"/>
                    <a:pt x="472" y="3042"/>
                    <a:pt x="420" y="3098"/>
                  </a:cubicBezTo>
                  <a:cubicBezTo>
                    <a:pt x="331" y="3196"/>
                    <a:pt x="331" y="3348"/>
                    <a:pt x="420" y="3446"/>
                  </a:cubicBezTo>
                  <a:lnTo>
                    <a:pt x="563" y="3625"/>
                  </a:lnTo>
                  <a:lnTo>
                    <a:pt x="277" y="3625"/>
                  </a:lnTo>
                  <a:cubicBezTo>
                    <a:pt x="135" y="3625"/>
                    <a:pt x="10" y="3740"/>
                    <a:pt x="1" y="3883"/>
                  </a:cubicBezTo>
                  <a:cubicBezTo>
                    <a:pt x="1" y="4026"/>
                    <a:pt x="117" y="4142"/>
                    <a:pt x="260" y="4142"/>
                  </a:cubicBezTo>
                  <a:lnTo>
                    <a:pt x="563" y="4142"/>
                  </a:lnTo>
                  <a:lnTo>
                    <a:pt x="393" y="4383"/>
                  </a:lnTo>
                  <a:cubicBezTo>
                    <a:pt x="295" y="4499"/>
                    <a:pt x="313" y="4677"/>
                    <a:pt x="429" y="4775"/>
                  </a:cubicBezTo>
                  <a:cubicBezTo>
                    <a:pt x="483" y="4820"/>
                    <a:pt x="545" y="4838"/>
                    <a:pt x="607" y="4838"/>
                  </a:cubicBezTo>
                  <a:cubicBezTo>
                    <a:pt x="688" y="4838"/>
                    <a:pt x="768" y="4802"/>
                    <a:pt x="822" y="4740"/>
                  </a:cubicBezTo>
                  <a:lnTo>
                    <a:pt x="1294" y="4187"/>
                  </a:lnTo>
                  <a:lnTo>
                    <a:pt x="1607" y="4187"/>
                  </a:lnTo>
                  <a:lnTo>
                    <a:pt x="1437" y="4383"/>
                  </a:lnTo>
                  <a:cubicBezTo>
                    <a:pt x="1339" y="4499"/>
                    <a:pt x="1348" y="4677"/>
                    <a:pt x="1464" y="4775"/>
                  </a:cubicBezTo>
                  <a:cubicBezTo>
                    <a:pt x="1517" y="4820"/>
                    <a:pt x="1580" y="4838"/>
                    <a:pt x="1651" y="4838"/>
                  </a:cubicBezTo>
                  <a:cubicBezTo>
                    <a:pt x="1723" y="4838"/>
                    <a:pt x="1803" y="4802"/>
                    <a:pt x="1856" y="4740"/>
                  </a:cubicBezTo>
                  <a:lnTo>
                    <a:pt x="2329" y="4187"/>
                  </a:lnTo>
                  <a:lnTo>
                    <a:pt x="3186" y="4187"/>
                  </a:lnTo>
                  <a:lnTo>
                    <a:pt x="1847" y="5525"/>
                  </a:lnTo>
                  <a:lnTo>
                    <a:pt x="1116" y="5462"/>
                  </a:lnTo>
                  <a:cubicBezTo>
                    <a:pt x="1106" y="5461"/>
                    <a:pt x="1095" y="5460"/>
                    <a:pt x="1085" y="5460"/>
                  </a:cubicBezTo>
                  <a:cubicBezTo>
                    <a:pt x="947" y="5460"/>
                    <a:pt x="830" y="5571"/>
                    <a:pt x="822" y="5712"/>
                  </a:cubicBezTo>
                  <a:cubicBezTo>
                    <a:pt x="804" y="5864"/>
                    <a:pt x="920" y="6006"/>
                    <a:pt x="1071" y="6015"/>
                  </a:cubicBezTo>
                  <a:lnTo>
                    <a:pt x="1330" y="6033"/>
                  </a:lnTo>
                  <a:lnTo>
                    <a:pt x="1098" y="6265"/>
                  </a:lnTo>
                  <a:cubicBezTo>
                    <a:pt x="991" y="6381"/>
                    <a:pt x="991" y="6551"/>
                    <a:pt x="1098" y="6667"/>
                  </a:cubicBezTo>
                  <a:cubicBezTo>
                    <a:pt x="1152" y="6720"/>
                    <a:pt x="1223" y="6747"/>
                    <a:pt x="1294" y="6747"/>
                  </a:cubicBezTo>
                  <a:cubicBezTo>
                    <a:pt x="1366" y="6747"/>
                    <a:pt x="1437" y="6720"/>
                    <a:pt x="1491" y="6667"/>
                  </a:cubicBezTo>
                  <a:lnTo>
                    <a:pt x="1723" y="6435"/>
                  </a:lnTo>
                  <a:lnTo>
                    <a:pt x="1749" y="6693"/>
                  </a:lnTo>
                  <a:cubicBezTo>
                    <a:pt x="1758" y="6836"/>
                    <a:pt x="1883" y="6943"/>
                    <a:pt x="2026" y="6943"/>
                  </a:cubicBezTo>
                  <a:lnTo>
                    <a:pt x="2044" y="6943"/>
                  </a:lnTo>
                  <a:cubicBezTo>
                    <a:pt x="2204" y="6934"/>
                    <a:pt x="2311" y="6800"/>
                    <a:pt x="2302" y="6640"/>
                  </a:cubicBezTo>
                  <a:lnTo>
                    <a:pt x="2240" y="5917"/>
                  </a:lnTo>
                  <a:lnTo>
                    <a:pt x="3578" y="4570"/>
                  </a:lnTo>
                  <a:lnTo>
                    <a:pt x="3578" y="5435"/>
                  </a:lnTo>
                  <a:lnTo>
                    <a:pt x="3025" y="5899"/>
                  </a:lnTo>
                  <a:cubicBezTo>
                    <a:pt x="2909" y="5998"/>
                    <a:pt x="2891" y="6176"/>
                    <a:pt x="2989" y="6292"/>
                  </a:cubicBezTo>
                  <a:cubicBezTo>
                    <a:pt x="3043" y="6363"/>
                    <a:pt x="3123" y="6390"/>
                    <a:pt x="3203" y="6390"/>
                  </a:cubicBezTo>
                  <a:cubicBezTo>
                    <a:pt x="3266" y="6390"/>
                    <a:pt x="3328" y="6372"/>
                    <a:pt x="3382" y="6328"/>
                  </a:cubicBezTo>
                  <a:lnTo>
                    <a:pt x="3578" y="6158"/>
                  </a:lnTo>
                  <a:lnTo>
                    <a:pt x="3578" y="6470"/>
                  </a:lnTo>
                  <a:lnTo>
                    <a:pt x="3025" y="6943"/>
                  </a:lnTo>
                  <a:cubicBezTo>
                    <a:pt x="2909" y="7041"/>
                    <a:pt x="2891" y="7220"/>
                    <a:pt x="2989" y="7336"/>
                  </a:cubicBezTo>
                  <a:cubicBezTo>
                    <a:pt x="3043" y="7398"/>
                    <a:pt x="3123" y="7434"/>
                    <a:pt x="3203" y="7434"/>
                  </a:cubicBezTo>
                  <a:cubicBezTo>
                    <a:pt x="3266" y="7434"/>
                    <a:pt x="3328" y="7416"/>
                    <a:pt x="3382" y="7371"/>
                  </a:cubicBezTo>
                  <a:lnTo>
                    <a:pt x="3614" y="7202"/>
                  </a:lnTo>
                  <a:lnTo>
                    <a:pt x="3614" y="7523"/>
                  </a:lnTo>
                  <a:cubicBezTo>
                    <a:pt x="3614" y="7666"/>
                    <a:pt x="3730" y="7791"/>
                    <a:pt x="3873" y="7800"/>
                  </a:cubicBezTo>
                  <a:cubicBezTo>
                    <a:pt x="4015" y="7800"/>
                    <a:pt x="4131" y="7684"/>
                    <a:pt x="4131" y="7541"/>
                  </a:cubicBezTo>
                  <a:lnTo>
                    <a:pt x="4131" y="7202"/>
                  </a:lnTo>
                  <a:lnTo>
                    <a:pt x="4336" y="7371"/>
                  </a:lnTo>
                  <a:cubicBezTo>
                    <a:pt x="4390" y="7416"/>
                    <a:pt x="4452" y="7434"/>
                    <a:pt x="4515" y="7434"/>
                  </a:cubicBezTo>
                  <a:cubicBezTo>
                    <a:pt x="4595" y="7434"/>
                    <a:pt x="4675" y="7398"/>
                    <a:pt x="4729" y="7336"/>
                  </a:cubicBezTo>
                  <a:cubicBezTo>
                    <a:pt x="4827" y="7220"/>
                    <a:pt x="4809" y="7041"/>
                    <a:pt x="4693" y="6943"/>
                  </a:cubicBezTo>
                  <a:lnTo>
                    <a:pt x="4176" y="6470"/>
                  </a:lnTo>
                  <a:lnTo>
                    <a:pt x="4176" y="6158"/>
                  </a:lnTo>
                  <a:lnTo>
                    <a:pt x="4336" y="6328"/>
                  </a:lnTo>
                  <a:cubicBezTo>
                    <a:pt x="4390" y="6372"/>
                    <a:pt x="4452" y="6390"/>
                    <a:pt x="4515" y="6390"/>
                  </a:cubicBezTo>
                  <a:cubicBezTo>
                    <a:pt x="4595" y="6390"/>
                    <a:pt x="4675" y="6363"/>
                    <a:pt x="4729" y="6292"/>
                  </a:cubicBezTo>
                  <a:cubicBezTo>
                    <a:pt x="4827" y="6176"/>
                    <a:pt x="4809" y="5998"/>
                    <a:pt x="4693" y="5899"/>
                  </a:cubicBezTo>
                  <a:lnTo>
                    <a:pt x="4131" y="5435"/>
                  </a:lnTo>
                  <a:lnTo>
                    <a:pt x="4131" y="4570"/>
                  </a:lnTo>
                  <a:lnTo>
                    <a:pt x="5478" y="5917"/>
                  </a:lnTo>
                  <a:lnTo>
                    <a:pt x="5416" y="6640"/>
                  </a:lnTo>
                  <a:cubicBezTo>
                    <a:pt x="5407" y="6800"/>
                    <a:pt x="5514" y="6934"/>
                    <a:pt x="5675" y="6943"/>
                  </a:cubicBezTo>
                  <a:lnTo>
                    <a:pt x="5692" y="6943"/>
                  </a:lnTo>
                  <a:cubicBezTo>
                    <a:pt x="5835" y="6943"/>
                    <a:pt x="5960" y="6836"/>
                    <a:pt x="5969" y="6693"/>
                  </a:cubicBezTo>
                  <a:lnTo>
                    <a:pt x="5996" y="6435"/>
                  </a:lnTo>
                  <a:lnTo>
                    <a:pt x="6228" y="6667"/>
                  </a:lnTo>
                  <a:cubicBezTo>
                    <a:pt x="6281" y="6720"/>
                    <a:pt x="6353" y="6747"/>
                    <a:pt x="6424" y="6747"/>
                  </a:cubicBezTo>
                  <a:cubicBezTo>
                    <a:pt x="6495" y="6747"/>
                    <a:pt x="6567" y="6720"/>
                    <a:pt x="6620" y="6667"/>
                  </a:cubicBezTo>
                  <a:cubicBezTo>
                    <a:pt x="6727" y="6551"/>
                    <a:pt x="6727" y="6381"/>
                    <a:pt x="6620" y="6265"/>
                  </a:cubicBezTo>
                  <a:lnTo>
                    <a:pt x="6388" y="6033"/>
                  </a:lnTo>
                  <a:lnTo>
                    <a:pt x="6647" y="6015"/>
                  </a:lnTo>
                  <a:cubicBezTo>
                    <a:pt x="6799" y="6006"/>
                    <a:pt x="6915" y="5864"/>
                    <a:pt x="6897" y="5712"/>
                  </a:cubicBezTo>
                  <a:cubicBezTo>
                    <a:pt x="6888" y="5571"/>
                    <a:pt x="6772" y="5460"/>
                    <a:pt x="6633" y="5460"/>
                  </a:cubicBezTo>
                  <a:cubicBezTo>
                    <a:pt x="6623" y="5460"/>
                    <a:pt x="6613" y="5461"/>
                    <a:pt x="6602" y="5462"/>
                  </a:cubicBezTo>
                  <a:lnTo>
                    <a:pt x="5871" y="5525"/>
                  </a:lnTo>
                  <a:lnTo>
                    <a:pt x="4533" y="4142"/>
                  </a:lnTo>
                  <a:lnTo>
                    <a:pt x="5389" y="4142"/>
                  </a:lnTo>
                  <a:lnTo>
                    <a:pt x="5862" y="4740"/>
                  </a:lnTo>
                  <a:cubicBezTo>
                    <a:pt x="5915" y="4802"/>
                    <a:pt x="5996" y="4838"/>
                    <a:pt x="6067" y="4838"/>
                  </a:cubicBezTo>
                  <a:cubicBezTo>
                    <a:pt x="6138" y="4838"/>
                    <a:pt x="6201" y="4820"/>
                    <a:pt x="6254" y="4775"/>
                  </a:cubicBezTo>
                  <a:cubicBezTo>
                    <a:pt x="6370" y="4677"/>
                    <a:pt x="6379" y="4499"/>
                    <a:pt x="6281" y="4383"/>
                  </a:cubicBezTo>
                  <a:lnTo>
                    <a:pt x="6112" y="4187"/>
                  </a:lnTo>
                  <a:lnTo>
                    <a:pt x="6433" y="4187"/>
                  </a:lnTo>
                  <a:lnTo>
                    <a:pt x="6897" y="4740"/>
                  </a:lnTo>
                  <a:cubicBezTo>
                    <a:pt x="6950" y="4802"/>
                    <a:pt x="7031" y="4838"/>
                    <a:pt x="7111" y="4838"/>
                  </a:cubicBezTo>
                  <a:cubicBezTo>
                    <a:pt x="7173" y="4838"/>
                    <a:pt x="7236" y="4820"/>
                    <a:pt x="7289" y="4775"/>
                  </a:cubicBezTo>
                  <a:cubicBezTo>
                    <a:pt x="7405" y="4677"/>
                    <a:pt x="7423" y="4499"/>
                    <a:pt x="7325" y="4383"/>
                  </a:cubicBezTo>
                  <a:lnTo>
                    <a:pt x="7155" y="4187"/>
                  </a:lnTo>
                  <a:lnTo>
                    <a:pt x="7477" y="4187"/>
                  </a:lnTo>
                  <a:cubicBezTo>
                    <a:pt x="7593" y="4187"/>
                    <a:pt x="7700" y="4115"/>
                    <a:pt x="7744" y="4008"/>
                  </a:cubicBezTo>
                  <a:cubicBezTo>
                    <a:pt x="7833" y="3794"/>
                    <a:pt x="7682" y="3589"/>
                    <a:pt x="7477" y="3589"/>
                  </a:cubicBezTo>
                  <a:lnTo>
                    <a:pt x="7155" y="3589"/>
                  </a:lnTo>
                  <a:lnTo>
                    <a:pt x="7325" y="3428"/>
                  </a:lnTo>
                  <a:cubicBezTo>
                    <a:pt x="7423" y="3303"/>
                    <a:pt x="7405" y="3134"/>
                    <a:pt x="7289" y="3036"/>
                  </a:cubicBezTo>
                  <a:cubicBezTo>
                    <a:pt x="7236" y="2991"/>
                    <a:pt x="7170" y="2968"/>
                    <a:pt x="7104" y="2968"/>
                  </a:cubicBezTo>
                  <a:cubicBezTo>
                    <a:pt x="7027" y="2968"/>
                    <a:pt x="6950" y="3000"/>
                    <a:pt x="6897" y="3062"/>
                  </a:cubicBezTo>
                  <a:lnTo>
                    <a:pt x="6433" y="3589"/>
                  </a:lnTo>
                  <a:lnTo>
                    <a:pt x="6112" y="3589"/>
                  </a:lnTo>
                  <a:lnTo>
                    <a:pt x="6281" y="3428"/>
                  </a:lnTo>
                  <a:cubicBezTo>
                    <a:pt x="6379" y="3303"/>
                    <a:pt x="6370" y="3134"/>
                    <a:pt x="6254" y="3036"/>
                  </a:cubicBezTo>
                  <a:cubicBezTo>
                    <a:pt x="6197" y="2991"/>
                    <a:pt x="6131" y="2968"/>
                    <a:pt x="6066" y="2968"/>
                  </a:cubicBezTo>
                  <a:cubicBezTo>
                    <a:pt x="5989" y="2968"/>
                    <a:pt x="5915" y="3000"/>
                    <a:pt x="5862" y="3062"/>
                  </a:cubicBezTo>
                  <a:lnTo>
                    <a:pt x="5389" y="3625"/>
                  </a:lnTo>
                  <a:lnTo>
                    <a:pt x="4533" y="3625"/>
                  </a:lnTo>
                  <a:lnTo>
                    <a:pt x="5871" y="2286"/>
                  </a:lnTo>
                  <a:lnTo>
                    <a:pt x="6602" y="2349"/>
                  </a:lnTo>
                  <a:lnTo>
                    <a:pt x="6620" y="2349"/>
                  </a:lnTo>
                  <a:cubicBezTo>
                    <a:pt x="6763" y="2349"/>
                    <a:pt x="6888" y="2233"/>
                    <a:pt x="6897" y="2090"/>
                  </a:cubicBezTo>
                  <a:cubicBezTo>
                    <a:pt x="6915" y="1938"/>
                    <a:pt x="6799" y="1805"/>
                    <a:pt x="6647" y="1787"/>
                  </a:cubicBezTo>
                  <a:lnTo>
                    <a:pt x="6388" y="1769"/>
                  </a:lnTo>
                  <a:lnTo>
                    <a:pt x="6620" y="1537"/>
                  </a:lnTo>
                  <a:cubicBezTo>
                    <a:pt x="6727" y="1430"/>
                    <a:pt x="6727" y="1252"/>
                    <a:pt x="6620" y="1144"/>
                  </a:cubicBezTo>
                  <a:cubicBezTo>
                    <a:pt x="6567" y="1091"/>
                    <a:pt x="6495" y="1064"/>
                    <a:pt x="6424" y="1064"/>
                  </a:cubicBezTo>
                  <a:cubicBezTo>
                    <a:pt x="6353" y="1064"/>
                    <a:pt x="6281" y="1091"/>
                    <a:pt x="6228" y="1144"/>
                  </a:cubicBezTo>
                  <a:lnTo>
                    <a:pt x="5996" y="1376"/>
                  </a:lnTo>
                  <a:lnTo>
                    <a:pt x="5969" y="1118"/>
                  </a:lnTo>
                  <a:cubicBezTo>
                    <a:pt x="5960" y="972"/>
                    <a:pt x="5836" y="859"/>
                    <a:pt x="5691" y="859"/>
                  </a:cubicBezTo>
                  <a:cubicBezTo>
                    <a:pt x="5686" y="859"/>
                    <a:pt x="5680" y="859"/>
                    <a:pt x="5675" y="859"/>
                  </a:cubicBezTo>
                  <a:cubicBezTo>
                    <a:pt x="5514" y="877"/>
                    <a:pt x="5407" y="1011"/>
                    <a:pt x="5416" y="1162"/>
                  </a:cubicBezTo>
                  <a:lnTo>
                    <a:pt x="5478" y="1894"/>
                  </a:lnTo>
                  <a:lnTo>
                    <a:pt x="4131" y="3232"/>
                  </a:lnTo>
                  <a:lnTo>
                    <a:pt x="4131" y="2376"/>
                  </a:lnTo>
                  <a:lnTo>
                    <a:pt x="4693" y="1903"/>
                  </a:lnTo>
                  <a:cubicBezTo>
                    <a:pt x="4809" y="1805"/>
                    <a:pt x="4827" y="1626"/>
                    <a:pt x="4729" y="1510"/>
                  </a:cubicBezTo>
                  <a:cubicBezTo>
                    <a:pt x="4674" y="1445"/>
                    <a:pt x="4593" y="1411"/>
                    <a:pt x="4513" y="1411"/>
                  </a:cubicBezTo>
                  <a:cubicBezTo>
                    <a:pt x="4450" y="1411"/>
                    <a:pt x="4387" y="1432"/>
                    <a:pt x="4336" y="1475"/>
                  </a:cubicBezTo>
                  <a:lnTo>
                    <a:pt x="4131" y="1644"/>
                  </a:lnTo>
                  <a:lnTo>
                    <a:pt x="4131" y="1332"/>
                  </a:lnTo>
                  <a:lnTo>
                    <a:pt x="4684" y="868"/>
                  </a:lnTo>
                  <a:cubicBezTo>
                    <a:pt x="4791" y="779"/>
                    <a:pt x="4827" y="618"/>
                    <a:pt x="4747" y="502"/>
                  </a:cubicBezTo>
                  <a:cubicBezTo>
                    <a:pt x="4694" y="418"/>
                    <a:pt x="4605" y="374"/>
                    <a:pt x="4514" y="374"/>
                  </a:cubicBezTo>
                  <a:cubicBezTo>
                    <a:pt x="4451" y="374"/>
                    <a:pt x="4388" y="396"/>
                    <a:pt x="4336" y="440"/>
                  </a:cubicBezTo>
                  <a:lnTo>
                    <a:pt x="4131" y="609"/>
                  </a:lnTo>
                  <a:lnTo>
                    <a:pt x="4131" y="288"/>
                  </a:lnTo>
                  <a:cubicBezTo>
                    <a:pt x="4131" y="145"/>
                    <a:pt x="4033" y="20"/>
                    <a:pt x="3890" y="3"/>
                  </a:cubicBezTo>
                  <a:cubicBezTo>
                    <a:pt x="3880" y="1"/>
                    <a:pt x="3869" y="1"/>
                    <a:pt x="3858"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7663;p64"/>
            <p:cNvSpPr/>
            <p:nvPr/>
          </p:nvSpPr>
          <p:spPr>
            <a:xfrm>
              <a:off x="5450000" y="3534750"/>
              <a:ext cx="35700" cy="35725"/>
            </a:xfrm>
            <a:custGeom>
              <a:avLst/>
              <a:gdLst/>
              <a:ahLst/>
              <a:cxnLst/>
              <a:rect l="l" t="t" r="r" b="b"/>
              <a:pathLst>
                <a:path w="1428" h="1429" extrusionOk="0">
                  <a:moveTo>
                    <a:pt x="714" y="1"/>
                  </a:moveTo>
                  <a:cubicBezTo>
                    <a:pt x="321" y="1"/>
                    <a:pt x="0" y="322"/>
                    <a:pt x="0" y="715"/>
                  </a:cubicBezTo>
                  <a:cubicBezTo>
                    <a:pt x="0" y="1107"/>
                    <a:pt x="321" y="1428"/>
                    <a:pt x="714" y="1428"/>
                  </a:cubicBezTo>
                  <a:cubicBezTo>
                    <a:pt x="1107" y="1428"/>
                    <a:pt x="1428" y="1107"/>
                    <a:pt x="1428" y="715"/>
                  </a:cubicBezTo>
                  <a:cubicBezTo>
                    <a:pt x="1428" y="322"/>
                    <a:pt x="1107" y="1"/>
                    <a:pt x="71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7664;p64"/>
            <p:cNvSpPr/>
            <p:nvPr/>
          </p:nvSpPr>
          <p:spPr>
            <a:xfrm>
              <a:off x="5450000" y="3537000"/>
              <a:ext cx="33025" cy="33475"/>
            </a:xfrm>
            <a:custGeom>
              <a:avLst/>
              <a:gdLst/>
              <a:ahLst/>
              <a:cxnLst/>
              <a:rect l="l" t="t" r="r" b="b"/>
              <a:pathLst>
                <a:path w="1321" h="1339" extrusionOk="0">
                  <a:moveTo>
                    <a:pt x="384" y="0"/>
                  </a:moveTo>
                  <a:lnTo>
                    <a:pt x="384" y="0"/>
                  </a:lnTo>
                  <a:cubicBezTo>
                    <a:pt x="161" y="116"/>
                    <a:pt x="0" y="357"/>
                    <a:pt x="0" y="625"/>
                  </a:cubicBezTo>
                  <a:cubicBezTo>
                    <a:pt x="0" y="1017"/>
                    <a:pt x="321" y="1338"/>
                    <a:pt x="714" y="1338"/>
                  </a:cubicBezTo>
                  <a:cubicBezTo>
                    <a:pt x="973" y="1338"/>
                    <a:pt x="1196" y="1204"/>
                    <a:pt x="1321" y="999"/>
                  </a:cubicBezTo>
                  <a:lnTo>
                    <a:pt x="1321" y="999"/>
                  </a:lnTo>
                  <a:cubicBezTo>
                    <a:pt x="1223" y="1053"/>
                    <a:pt x="1107" y="1080"/>
                    <a:pt x="991" y="1080"/>
                  </a:cubicBezTo>
                  <a:cubicBezTo>
                    <a:pt x="598" y="1080"/>
                    <a:pt x="277" y="758"/>
                    <a:pt x="277" y="366"/>
                  </a:cubicBezTo>
                  <a:cubicBezTo>
                    <a:pt x="277" y="232"/>
                    <a:pt x="321" y="107"/>
                    <a:pt x="384"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7665;p64"/>
            <p:cNvSpPr/>
            <p:nvPr/>
          </p:nvSpPr>
          <p:spPr>
            <a:xfrm>
              <a:off x="5621500" y="3534750"/>
              <a:ext cx="35700" cy="35725"/>
            </a:xfrm>
            <a:custGeom>
              <a:avLst/>
              <a:gdLst/>
              <a:ahLst/>
              <a:cxnLst/>
              <a:rect l="l" t="t" r="r" b="b"/>
              <a:pathLst>
                <a:path w="1428" h="1429" extrusionOk="0">
                  <a:moveTo>
                    <a:pt x="714" y="1"/>
                  </a:moveTo>
                  <a:cubicBezTo>
                    <a:pt x="322" y="1"/>
                    <a:pt x="1" y="322"/>
                    <a:pt x="1" y="715"/>
                  </a:cubicBezTo>
                  <a:cubicBezTo>
                    <a:pt x="1" y="1107"/>
                    <a:pt x="322" y="1428"/>
                    <a:pt x="714" y="1428"/>
                  </a:cubicBezTo>
                  <a:cubicBezTo>
                    <a:pt x="1107" y="1428"/>
                    <a:pt x="1428" y="1107"/>
                    <a:pt x="1428" y="715"/>
                  </a:cubicBezTo>
                  <a:cubicBezTo>
                    <a:pt x="1428" y="322"/>
                    <a:pt x="1107" y="1"/>
                    <a:pt x="71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7666;p64"/>
            <p:cNvSpPr/>
            <p:nvPr/>
          </p:nvSpPr>
          <p:spPr>
            <a:xfrm>
              <a:off x="5621500" y="3537000"/>
              <a:ext cx="33025" cy="33475"/>
            </a:xfrm>
            <a:custGeom>
              <a:avLst/>
              <a:gdLst/>
              <a:ahLst/>
              <a:cxnLst/>
              <a:rect l="l" t="t" r="r" b="b"/>
              <a:pathLst>
                <a:path w="1321" h="1339" extrusionOk="0">
                  <a:moveTo>
                    <a:pt x="384" y="0"/>
                  </a:moveTo>
                  <a:lnTo>
                    <a:pt x="384" y="0"/>
                  </a:lnTo>
                  <a:cubicBezTo>
                    <a:pt x="161" y="116"/>
                    <a:pt x="1" y="357"/>
                    <a:pt x="1" y="625"/>
                  </a:cubicBezTo>
                  <a:cubicBezTo>
                    <a:pt x="1" y="1017"/>
                    <a:pt x="322" y="1338"/>
                    <a:pt x="714" y="1338"/>
                  </a:cubicBezTo>
                  <a:cubicBezTo>
                    <a:pt x="973" y="1338"/>
                    <a:pt x="1196" y="1204"/>
                    <a:pt x="1321" y="999"/>
                  </a:cubicBezTo>
                  <a:lnTo>
                    <a:pt x="1321" y="999"/>
                  </a:lnTo>
                  <a:cubicBezTo>
                    <a:pt x="1223" y="1053"/>
                    <a:pt x="1107" y="1080"/>
                    <a:pt x="991" y="1080"/>
                  </a:cubicBezTo>
                  <a:cubicBezTo>
                    <a:pt x="598" y="1080"/>
                    <a:pt x="277" y="758"/>
                    <a:pt x="277" y="366"/>
                  </a:cubicBezTo>
                  <a:cubicBezTo>
                    <a:pt x="277" y="232"/>
                    <a:pt x="313" y="107"/>
                    <a:pt x="384"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7667;p64"/>
            <p:cNvSpPr/>
            <p:nvPr/>
          </p:nvSpPr>
          <p:spPr>
            <a:xfrm>
              <a:off x="5461375" y="3398525"/>
              <a:ext cx="184450" cy="154150"/>
            </a:xfrm>
            <a:custGeom>
              <a:avLst/>
              <a:gdLst/>
              <a:ahLst/>
              <a:cxnLst/>
              <a:rect l="l" t="t" r="r" b="b"/>
              <a:pathLst>
                <a:path w="7378" h="6166" extrusionOk="0">
                  <a:moveTo>
                    <a:pt x="3689" y="1"/>
                  </a:moveTo>
                  <a:cubicBezTo>
                    <a:pt x="1655" y="1"/>
                    <a:pt x="0" y="1648"/>
                    <a:pt x="0" y="3684"/>
                  </a:cubicBezTo>
                  <a:lnTo>
                    <a:pt x="0" y="5887"/>
                  </a:lnTo>
                  <a:cubicBezTo>
                    <a:pt x="0" y="6046"/>
                    <a:pt x="125" y="6165"/>
                    <a:pt x="280" y="6165"/>
                  </a:cubicBezTo>
                  <a:cubicBezTo>
                    <a:pt x="291" y="6165"/>
                    <a:pt x="302" y="6165"/>
                    <a:pt x="313" y="6164"/>
                  </a:cubicBezTo>
                  <a:cubicBezTo>
                    <a:pt x="455" y="6146"/>
                    <a:pt x="553" y="6021"/>
                    <a:pt x="553" y="5878"/>
                  </a:cubicBezTo>
                  <a:lnTo>
                    <a:pt x="553" y="3684"/>
                  </a:lnTo>
                  <a:cubicBezTo>
                    <a:pt x="553" y="1958"/>
                    <a:pt x="1958" y="555"/>
                    <a:pt x="3685" y="555"/>
                  </a:cubicBezTo>
                  <a:cubicBezTo>
                    <a:pt x="3753" y="555"/>
                    <a:pt x="3821" y="557"/>
                    <a:pt x="3890" y="561"/>
                  </a:cubicBezTo>
                  <a:cubicBezTo>
                    <a:pt x="5540" y="668"/>
                    <a:pt x="6816" y="2060"/>
                    <a:pt x="6816" y="3719"/>
                  </a:cubicBezTo>
                  <a:lnTo>
                    <a:pt x="6816" y="5878"/>
                  </a:lnTo>
                  <a:cubicBezTo>
                    <a:pt x="6816" y="6021"/>
                    <a:pt x="6923" y="6146"/>
                    <a:pt x="7066" y="6164"/>
                  </a:cubicBezTo>
                  <a:cubicBezTo>
                    <a:pt x="7077" y="6165"/>
                    <a:pt x="7087" y="6165"/>
                    <a:pt x="7098" y="6165"/>
                  </a:cubicBezTo>
                  <a:cubicBezTo>
                    <a:pt x="7253" y="6165"/>
                    <a:pt x="7378" y="6046"/>
                    <a:pt x="7378" y="5887"/>
                  </a:cubicBezTo>
                  <a:lnTo>
                    <a:pt x="7378" y="3728"/>
                  </a:lnTo>
                  <a:cubicBezTo>
                    <a:pt x="7378" y="1774"/>
                    <a:pt x="5870" y="133"/>
                    <a:pt x="3926" y="8"/>
                  </a:cubicBezTo>
                  <a:cubicBezTo>
                    <a:pt x="3846" y="3"/>
                    <a:pt x="3767" y="1"/>
                    <a:pt x="3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 name="Google Shape;7659;p64"/>
          <p:cNvGrpSpPr/>
          <p:nvPr/>
        </p:nvGrpSpPr>
        <p:grpSpPr>
          <a:xfrm rot="2091232">
            <a:off x="7391573" y="1264650"/>
            <a:ext cx="355525" cy="474375"/>
            <a:chOff x="5375725" y="3398525"/>
            <a:chExt cx="355525" cy="474375"/>
          </a:xfrm>
        </p:grpSpPr>
        <p:sp>
          <p:nvSpPr>
            <p:cNvPr id="133" name="Google Shape;7660;p64"/>
            <p:cNvSpPr/>
            <p:nvPr/>
          </p:nvSpPr>
          <p:spPr>
            <a:xfrm>
              <a:off x="5375950" y="3506650"/>
              <a:ext cx="355300" cy="366250"/>
            </a:xfrm>
            <a:custGeom>
              <a:avLst/>
              <a:gdLst/>
              <a:ahLst/>
              <a:cxnLst/>
              <a:rect l="l" t="t" r="r" b="b"/>
              <a:pathLst>
                <a:path w="14212" h="14650" extrusionOk="0">
                  <a:moveTo>
                    <a:pt x="1615" y="1"/>
                  </a:moveTo>
                  <a:cubicBezTo>
                    <a:pt x="1517" y="1"/>
                    <a:pt x="1437" y="81"/>
                    <a:pt x="1428" y="188"/>
                  </a:cubicBezTo>
                  <a:lnTo>
                    <a:pt x="9" y="14417"/>
                  </a:lnTo>
                  <a:cubicBezTo>
                    <a:pt x="1" y="14542"/>
                    <a:pt x="81" y="14649"/>
                    <a:pt x="197" y="14649"/>
                  </a:cubicBezTo>
                  <a:lnTo>
                    <a:pt x="14016" y="14649"/>
                  </a:lnTo>
                  <a:cubicBezTo>
                    <a:pt x="14131" y="14649"/>
                    <a:pt x="14212" y="14542"/>
                    <a:pt x="14203" y="14417"/>
                  </a:cubicBezTo>
                  <a:lnTo>
                    <a:pt x="12784" y="188"/>
                  </a:lnTo>
                  <a:cubicBezTo>
                    <a:pt x="12775" y="81"/>
                    <a:pt x="12695" y="1"/>
                    <a:pt x="12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7661;p64"/>
            <p:cNvSpPr/>
            <p:nvPr/>
          </p:nvSpPr>
          <p:spPr>
            <a:xfrm>
              <a:off x="5375725" y="3506875"/>
              <a:ext cx="101275" cy="366025"/>
            </a:xfrm>
            <a:custGeom>
              <a:avLst/>
              <a:gdLst/>
              <a:ahLst/>
              <a:cxnLst/>
              <a:rect l="l" t="t" r="r" b="b"/>
              <a:pathLst>
                <a:path w="4051" h="14641" extrusionOk="0">
                  <a:moveTo>
                    <a:pt x="1624" y="1"/>
                  </a:moveTo>
                  <a:cubicBezTo>
                    <a:pt x="1526" y="1"/>
                    <a:pt x="1446" y="72"/>
                    <a:pt x="1437" y="179"/>
                  </a:cubicBezTo>
                  <a:lnTo>
                    <a:pt x="18" y="14408"/>
                  </a:lnTo>
                  <a:cubicBezTo>
                    <a:pt x="1" y="14533"/>
                    <a:pt x="90" y="14640"/>
                    <a:pt x="206" y="14640"/>
                  </a:cubicBezTo>
                  <a:lnTo>
                    <a:pt x="2597" y="14640"/>
                  </a:lnTo>
                  <a:lnTo>
                    <a:pt x="40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7662;p64"/>
            <p:cNvSpPr/>
            <p:nvPr/>
          </p:nvSpPr>
          <p:spPr>
            <a:xfrm>
              <a:off x="5457125" y="3606075"/>
              <a:ext cx="195850" cy="195000"/>
            </a:xfrm>
            <a:custGeom>
              <a:avLst/>
              <a:gdLst/>
              <a:ahLst/>
              <a:cxnLst/>
              <a:rect l="l" t="t" r="r" b="b"/>
              <a:pathLst>
                <a:path w="7834" h="7800" extrusionOk="0">
                  <a:moveTo>
                    <a:pt x="3858" y="1"/>
                  </a:moveTo>
                  <a:cubicBezTo>
                    <a:pt x="3703" y="1"/>
                    <a:pt x="3578" y="120"/>
                    <a:pt x="3578" y="279"/>
                  </a:cubicBezTo>
                  <a:lnTo>
                    <a:pt x="3578" y="609"/>
                  </a:lnTo>
                  <a:lnTo>
                    <a:pt x="3382" y="440"/>
                  </a:lnTo>
                  <a:cubicBezTo>
                    <a:pt x="3330" y="396"/>
                    <a:pt x="3265" y="373"/>
                    <a:pt x="3200" y="373"/>
                  </a:cubicBezTo>
                  <a:cubicBezTo>
                    <a:pt x="3122" y="373"/>
                    <a:pt x="3043" y="407"/>
                    <a:pt x="2989" y="475"/>
                  </a:cubicBezTo>
                  <a:cubicBezTo>
                    <a:pt x="2891" y="591"/>
                    <a:pt x="2909" y="761"/>
                    <a:pt x="3025" y="859"/>
                  </a:cubicBezTo>
                  <a:lnTo>
                    <a:pt x="3614" y="1332"/>
                  </a:lnTo>
                  <a:lnTo>
                    <a:pt x="3614" y="1644"/>
                  </a:lnTo>
                  <a:lnTo>
                    <a:pt x="3382" y="1475"/>
                  </a:lnTo>
                  <a:cubicBezTo>
                    <a:pt x="3331" y="1432"/>
                    <a:pt x="3268" y="1411"/>
                    <a:pt x="3206" y="1411"/>
                  </a:cubicBezTo>
                  <a:cubicBezTo>
                    <a:pt x="3125" y="1411"/>
                    <a:pt x="3045" y="1445"/>
                    <a:pt x="2989" y="1510"/>
                  </a:cubicBezTo>
                  <a:cubicBezTo>
                    <a:pt x="2891" y="1626"/>
                    <a:pt x="2909" y="1805"/>
                    <a:pt x="3025" y="1903"/>
                  </a:cubicBezTo>
                  <a:lnTo>
                    <a:pt x="3578" y="2376"/>
                  </a:lnTo>
                  <a:lnTo>
                    <a:pt x="3578" y="3232"/>
                  </a:lnTo>
                  <a:lnTo>
                    <a:pt x="2240" y="1894"/>
                  </a:lnTo>
                  <a:lnTo>
                    <a:pt x="2302" y="1162"/>
                  </a:lnTo>
                  <a:cubicBezTo>
                    <a:pt x="2311" y="1011"/>
                    <a:pt x="2204" y="877"/>
                    <a:pt x="2044" y="859"/>
                  </a:cubicBezTo>
                  <a:cubicBezTo>
                    <a:pt x="2038" y="859"/>
                    <a:pt x="2033" y="859"/>
                    <a:pt x="2027" y="859"/>
                  </a:cubicBezTo>
                  <a:cubicBezTo>
                    <a:pt x="1883" y="859"/>
                    <a:pt x="1758" y="972"/>
                    <a:pt x="1749" y="1118"/>
                  </a:cubicBezTo>
                  <a:lnTo>
                    <a:pt x="1723" y="1376"/>
                  </a:lnTo>
                  <a:lnTo>
                    <a:pt x="1491" y="1144"/>
                  </a:lnTo>
                  <a:cubicBezTo>
                    <a:pt x="1437" y="1091"/>
                    <a:pt x="1366" y="1064"/>
                    <a:pt x="1294" y="1064"/>
                  </a:cubicBezTo>
                  <a:cubicBezTo>
                    <a:pt x="1223" y="1064"/>
                    <a:pt x="1152" y="1091"/>
                    <a:pt x="1098" y="1144"/>
                  </a:cubicBezTo>
                  <a:cubicBezTo>
                    <a:pt x="991" y="1252"/>
                    <a:pt x="991" y="1430"/>
                    <a:pt x="1098" y="1537"/>
                  </a:cubicBezTo>
                  <a:lnTo>
                    <a:pt x="1330" y="1769"/>
                  </a:lnTo>
                  <a:lnTo>
                    <a:pt x="1071" y="1787"/>
                  </a:lnTo>
                  <a:cubicBezTo>
                    <a:pt x="920" y="1805"/>
                    <a:pt x="804" y="1938"/>
                    <a:pt x="822" y="2090"/>
                  </a:cubicBezTo>
                  <a:cubicBezTo>
                    <a:pt x="830" y="2233"/>
                    <a:pt x="955" y="2349"/>
                    <a:pt x="1098" y="2349"/>
                  </a:cubicBezTo>
                  <a:lnTo>
                    <a:pt x="1116" y="2349"/>
                  </a:lnTo>
                  <a:lnTo>
                    <a:pt x="1847" y="2286"/>
                  </a:lnTo>
                  <a:lnTo>
                    <a:pt x="3186" y="3625"/>
                  </a:lnTo>
                  <a:lnTo>
                    <a:pt x="2329" y="3625"/>
                  </a:lnTo>
                  <a:lnTo>
                    <a:pt x="1856" y="3062"/>
                  </a:lnTo>
                  <a:cubicBezTo>
                    <a:pt x="1803" y="3000"/>
                    <a:pt x="1729" y="2968"/>
                    <a:pt x="1653" y="2968"/>
                  </a:cubicBezTo>
                  <a:cubicBezTo>
                    <a:pt x="1588" y="2968"/>
                    <a:pt x="1521" y="2991"/>
                    <a:pt x="1464" y="3036"/>
                  </a:cubicBezTo>
                  <a:cubicBezTo>
                    <a:pt x="1348" y="3134"/>
                    <a:pt x="1339" y="3303"/>
                    <a:pt x="1437" y="3428"/>
                  </a:cubicBezTo>
                  <a:lnTo>
                    <a:pt x="1607" y="3625"/>
                  </a:lnTo>
                  <a:lnTo>
                    <a:pt x="1241" y="3625"/>
                  </a:lnTo>
                  <a:lnTo>
                    <a:pt x="804" y="3107"/>
                  </a:lnTo>
                  <a:cubicBezTo>
                    <a:pt x="753" y="3047"/>
                    <a:pt x="680" y="3016"/>
                    <a:pt x="607" y="3016"/>
                  </a:cubicBezTo>
                  <a:cubicBezTo>
                    <a:pt x="540" y="3016"/>
                    <a:pt x="472" y="3042"/>
                    <a:pt x="420" y="3098"/>
                  </a:cubicBezTo>
                  <a:cubicBezTo>
                    <a:pt x="331" y="3196"/>
                    <a:pt x="331" y="3348"/>
                    <a:pt x="420" y="3446"/>
                  </a:cubicBezTo>
                  <a:lnTo>
                    <a:pt x="563" y="3625"/>
                  </a:lnTo>
                  <a:lnTo>
                    <a:pt x="277" y="3625"/>
                  </a:lnTo>
                  <a:cubicBezTo>
                    <a:pt x="135" y="3625"/>
                    <a:pt x="10" y="3740"/>
                    <a:pt x="1" y="3883"/>
                  </a:cubicBezTo>
                  <a:cubicBezTo>
                    <a:pt x="1" y="4026"/>
                    <a:pt x="117" y="4142"/>
                    <a:pt x="260" y="4142"/>
                  </a:cubicBezTo>
                  <a:lnTo>
                    <a:pt x="563" y="4142"/>
                  </a:lnTo>
                  <a:lnTo>
                    <a:pt x="393" y="4383"/>
                  </a:lnTo>
                  <a:cubicBezTo>
                    <a:pt x="295" y="4499"/>
                    <a:pt x="313" y="4677"/>
                    <a:pt x="429" y="4775"/>
                  </a:cubicBezTo>
                  <a:cubicBezTo>
                    <a:pt x="483" y="4820"/>
                    <a:pt x="545" y="4838"/>
                    <a:pt x="607" y="4838"/>
                  </a:cubicBezTo>
                  <a:cubicBezTo>
                    <a:pt x="688" y="4838"/>
                    <a:pt x="768" y="4802"/>
                    <a:pt x="822" y="4740"/>
                  </a:cubicBezTo>
                  <a:lnTo>
                    <a:pt x="1294" y="4187"/>
                  </a:lnTo>
                  <a:lnTo>
                    <a:pt x="1607" y="4187"/>
                  </a:lnTo>
                  <a:lnTo>
                    <a:pt x="1437" y="4383"/>
                  </a:lnTo>
                  <a:cubicBezTo>
                    <a:pt x="1339" y="4499"/>
                    <a:pt x="1348" y="4677"/>
                    <a:pt x="1464" y="4775"/>
                  </a:cubicBezTo>
                  <a:cubicBezTo>
                    <a:pt x="1517" y="4820"/>
                    <a:pt x="1580" y="4838"/>
                    <a:pt x="1651" y="4838"/>
                  </a:cubicBezTo>
                  <a:cubicBezTo>
                    <a:pt x="1723" y="4838"/>
                    <a:pt x="1803" y="4802"/>
                    <a:pt x="1856" y="4740"/>
                  </a:cubicBezTo>
                  <a:lnTo>
                    <a:pt x="2329" y="4187"/>
                  </a:lnTo>
                  <a:lnTo>
                    <a:pt x="3186" y="4187"/>
                  </a:lnTo>
                  <a:lnTo>
                    <a:pt x="1847" y="5525"/>
                  </a:lnTo>
                  <a:lnTo>
                    <a:pt x="1116" y="5462"/>
                  </a:lnTo>
                  <a:cubicBezTo>
                    <a:pt x="1106" y="5461"/>
                    <a:pt x="1095" y="5460"/>
                    <a:pt x="1085" y="5460"/>
                  </a:cubicBezTo>
                  <a:cubicBezTo>
                    <a:pt x="947" y="5460"/>
                    <a:pt x="830" y="5571"/>
                    <a:pt x="822" y="5712"/>
                  </a:cubicBezTo>
                  <a:cubicBezTo>
                    <a:pt x="804" y="5864"/>
                    <a:pt x="920" y="6006"/>
                    <a:pt x="1071" y="6015"/>
                  </a:cubicBezTo>
                  <a:lnTo>
                    <a:pt x="1330" y="6033"/>
                  </a:lnTo>
                  <a:lnTo>
                    <a:pt x="1098" y="6265"/>
                  </a:lnTo>
                  <a:cubicBezTo>
                    <a:pt x="991" y="6381"/>
                    <a:pt x="991" y="6551"/>
                    <a:pt x="1098" y="6667"/>
                  </a:cubicBezTo>
                  <a:cubicBezTo>
                    <a:pt x="1152" y="6720"/>
                    <a:pt x="1223" y="6747"/>
                    <a:pt x="1294" y="6747"/>
                  </a:cubicBezTo>
                  <a:cubicBezTo>
                    <a:pt x="1366" y="6747"/>
                    <a:pt x="1437" y="6720"/>
                    <a:pt x="1491" y="6667"/>
                  </a:cubicBezTo>
                  <a:lnTo>
                    <a:pt x="1723" y="6435"/>
                  </a:lnTo>
                  <a:lnTo>
                    <a:pt x="1749" y="6693"/>
                  </a:lnTo>
                  <a:cubicBezTo>
                    <a:pt x="1758" y="6836"/>
                    <a:pt x="1883" y="6943"/>
                    <a:pt x="2026" y="6943"/>
                  </a:cubicBezTo>
                  <a:lnTo>
                    <a:pt x="2044" y="6943"/>
                  </a:lnTo>
                  <a:cubicBezTo>
                    <a:pt x="2204" y="6934"/>
                    <a:pt x="2311" y="6800"/>
                    <a:pt x="2302" y="6640"/>
                  </a:cubicBezTo>
                  <a:lnTo>
                    <a:pt x="2240" y="5917"/>
                  </a:lnTo>
                  <a:lnTo>
                    <a:pt x="3578" y="4570"/>
                  </a:lnTo>
                  <a:lnTo>
                    <a:pt x="3578" y="5435"/>
                  </a:lnTo>
                  <a:lnTo>
                    <a:pt x="3025" y="5899"/>
                  </a:lnTo>
                  <a:cubicBezTo>
                    <a:pt x="2909" y="5998"/>
                    <a:pt x="2891" y="6176"/>
                    <a:pt x="2989" y="6292"/>
                  </a:cubicBezTo>
                  <a:cubicBezTo>
                    <a:pt x="3043" y="6363"/>
                    <a:pt x="3123" y="6390"/>
                    <a:pt x="3203" y="6390"/>
                  </a:cubicBezTo>
                  <a:cubicBezTo>
                    <a:pt x="3266" y="6390"/>
                    <a:pt x="3328" y="6372"/>
                    <a:pt x="3382" y="6328"/>
                  </a:cubicBezTo>
                  <a:lnTo>
                    <a:pt x="3578" y="6158"/>
                  </a:lnTo>
                  <a:lnTo>
                    <a:pt x="3578" y="6470"/>
                  </a:lnTo>
                  <a:lnTo>
                    <a:pt x="3025" y="6943"/>
                  </a:lnTo>
                  <a:cubicBezTo>
                    <a:pt x="2909" y="7041"/>
                    <a:pt x="2891" y="7220"/>
                    <a:pt x="2989" y="7336"/>
                  </a:cubicBezTo>
                  <a:cubicBezTo>
                    <a:pt x="3043" y="7398"/>
                    <a:pt x="3123" y="7434"/>
                    <a:pt x="3203" y="7434"/>
                  </a:cubicBezTo>
                  <a:cubicBezTo>
                    <a:pt x="3266" y="7434"/>
                    <a:pt x="3328" y="7416"/>
                    <a:pt x="3382" y="7371"/>
                  </a:cubicBezTo>
                  <a:lnTo>
                    <a:pt x="3614" y="7202"/>
                  </a:lnTo>
                  <a:lnTo>
                    <a:pt x="3614" y="7523"/>
                  </a:lnTo>
                  <a:cubicBezTo>
                    <a:pt x="3614" y="7666"/>
                    <a:pt x="3730" y="7791"/>
                    <a:pt x="3873" y="7800"/>
                  </a:cubicBezTo>
                  <a:cubicBezTo>
                    <a:pt x="4015" y="7800"/>
                    <a:pt x="4131" y="7684"/>
                    <a:pt x="4131" y="7541"/>
                  </a:cubicBezTo>
                  <a:lnTo>
                    <a:pt x="4131" y="7202"/>
                  </a:lnTo>
                  <a:lnTo>
                    <a:pt x="4336" y="7371"/>
                  </a:lnTo>
                  <a:cubicBezTo>
                    <a:pt x="4390" y="7416"/>
                    <a:pt x="4452" y="7434"/>
                    <a:pt x="4515" y="7434"/>
                  </a:cubicBezTo>
                  <a:cubicBezTo>
                    <a:pt x="4595" y="7434"/>
                    <a:pt x="4675" y="7398"/>
                    <a:pt x="4729" y="7336"/>
                  </a:cubicBezTo>
                  <a:cubicBezTo>
                    <a:pt x="4827" y="7220"/>
                    <a:pt x="4809" y="7041"/>
                    <a:pt x="4693" y="6943"/>
                  </a:cubicBezTo>
                  <a:lnTo>
                    <a:pt x="4176" y="6470"/>
                  </a:lnTo>
                  <a:lnTo>
                    <a:pt x="4176" y="6158"/>
                  </a:lnTo>
                  <a:lnTo>
                    <a:pt x="4336" y="6328"/>
                  </a:lnTo>
                  <a:cubicBezTo>
                    <a:pt x="4390" y="6372"/>
                    <a:pt x="4452" y="6390"/>
                    <a:pt x="4515" y="6390"/>
                  </a:cubicBezTo>
                  <a:cubicBezTo>
                    <a:pt x="4595" y="6390"/>
                    <a:pt x="4675" y="6363"/>
                    <a:pt x="4729" y="6292"/>
                  </a:cubicBezTo>
                  <a:cubicBezTo>
                    <a:pt x="4827" y="6176"/>
                    <a:pt x="4809" y="5998"/>
                    <a:pt x="4693" y="5899"/>
                  </a:cubicBezTo>
                  <a:lnTo>
                    <a:pt x="4131" y="5435"/>
                  </a:lnTo>
                  <a:lnTo>
                    <a:pt x="4131" y="4570"/>
                  </a:lnTo>
                  <a:lnTo>
                    <a:pt x="5478" y="5917"/>
                  </a:lnTo>
                  <a:lnTo>
                    <a:pt x="5416" y="6640"/>
                  </a:lnTo>
                  <a:cubicBezTo>
                    <a:pt x="5407" y="6800"/>
                    <a:pt x="5514" y="6934"/>
                    <a:pt x="5675" y="6943"/>
                  </a:cubicBezTo>
                  <a:lnTo>
                    <a:pt x="5692" y="6943"/>
                  </a:lnTo>
                  <a:cubicBezTo>
                    <a:pt x="5835" y="6943"/>
                    <a:pt x="5960" y="6836"/>
                    <a:pt x="5969" y="6693"/>
                  </a:cubicBezTo>
                  <a:lnTo>
                    <a:pt x="5996" y="6435"/>
                  </a:lnTo>
                  <a:lnTo>
                    <a:pt x="6228" y="6667"/>
                  </a:lnTo>
                  <a:cubicBezTo>
                    <a:pt x="6281" y="6720"/>
                    <a:pt x="6353" y="6747"/>
                    <a:pt x="6424" y="6747"/>
                  </a:cubicBezTo>
                  <a:cubicBezTo>
                    <a:pt x="6495" y="6747"/>
                    <a:pt x="6567" y="6720"/>
                    <a:pt x="6620" y="6667"/>
                  </a:cubicBezTo>
                  <a:cubicBezTo>
                    <a:pt x="6727" y="6551"/>
                    <a:pt x="6727" y="6381"/>
                    <a:pt x="6620" y="6265"/>
                  </a:cubicBezTo>
                  <a:lnTo>
                    <a:pt x="6388" y="6033"/>
                  </a:lnTo>
                  <a:lnTo>
                    <a:pt x="6647" y="6015"/>
                  </a:lnTo>
                  <a:cubicBezTo>
                    <a:pt x="6799" y="6006"/>
                    <a:pt x="6915" y="5864"/>
                    <a:pt x="6897" y="5712"/>
                  </a:cubicBezTo>
                  <a:cubicBezTo>
                    <a:pt x="6888" y="5571"/>
                    <a:pt x="6772" y="5460"/>
                    <a:pt x="6633" y="5460"/>
                  </a:cubicBezTo>
                  <a:cubicBezTo>
                    <a:pt x="6623" y="5460"/>
                    <a:pt x="6613" y="5461"/>
                    <a:pt x="6602" y="5462"/>
                  </a:cubicBezTo>
                  <a:lnTo>
                    <a:pt x="5871" y="5525"/>
                  </a:lnTo>
                  <a:lnTo>
                    <a:pt x="4533" y="4142"/>
                  </a:lnTo>
                  <a:lnTo>
                    <a:pt x="5389" y="4142"/>
                  </a:lnTo>
                  <a:lnTo>
                    <a:pt x="5862" y="4740"/>
                  </a:lnTo>
                  <a:cubicBezTo>
                    <a:pt x="5915" y="4802"/>
                    <a:pt x="5996" y="4838"/>
                    <a:pt x="6067" y="4838"/>
                  </a:cubicBezTo>
                  <a:cubicBezTo>
                    <a:pt x="6138" y="4838"/>
                    <a:pt x="6201" y="4820"/>
                    <a:pt x="6254" y="4775"/>
                  </a:cubicBezTo>
                  <a:cubicBezTo>
                    <a:pt x="6370" y="4677"/>
                    <a:pt x="6379" y="4499"/>
                    <a:pt x="6281" y="4383"/>
                  </a:cubicBezTo>
                  <a:lnTo>
                    <a:pt x="6112" y="4187"/>
                  </a:lnTo>
                  <a:lnTo>
                    <a:pt x="6433" y="4187"/>
                  </a:lnTo>
                  <a:lnTo>
                    <a:pt x="6897" y="4740"/>
                  </a:lnTo>
                  <a:cubicBezTo>
                    <a:pt x="6950" y="4802"/>
                    <a:pt x="7031" y="4838"/>
                    <a:pt x="7111" y="4838"/>
                  </a:cubicBezTo>
                  <a:cubicBezTo>
                    <a:pt x="7173" y="4838"/>
                    <a:pt x="7236" y="4820"/>
                    <a:pt x="7289" y="4775"/>
                  </a:cubicBezTo>
                  <a:cubicBezTo>
                    <a:pt x="7405" y="4677"/>
                    <a:pt x="7423" y="4499"/>
                    <a:pt x="7325" y="4383"/>
                  </a:cubicBezTo>
                  <a:lnTo>
                    <a:pt x="7155" y="4187"/>
                  </a:lnTo>
                  <a:lnTo>
                    <a:pt x="7477" y="4187"/>
                  </a:lnTo>
                  <a:cubicBezTo>
                    <a:pt x="7593" y="4187"/>
                    <a:pt x="7700" y="4115"/>
                    <a:pt x="7744" y="4008"/>
                  </a:cubicBezTo>
                  <a:cubicBezTo>
                    <a:pt x="7833" y="3794"/>
                    <a:pt x="7682" y="3589"/>
                    <a:pt x="7477" y="3589"/>
                  </a:cubicBezTo>
                  <a:lnTo>
                    <a:pt x="7155" y="3589"/>
                  </a:lnTo>
                  <a:lnTo>
                    <a:pt x="7325" y="3428"/>
                  </a:lnTo>
                  <a:cubicBezTo>
                    <a:pt x="7423" y="3303"/>
                    <a:pt x="7405" y="3134"/>
                    <a:pt x="7289" y="3036"/>
                  </a:cubicBezTo>
                  <a:cubicBezTo>
                    <a:pt x="7236" y="2991"/>
                    <a:pt x="7170" y="2968"/>
                    <a:pt x="7104" y="2968"/>
                  </a:cubicBezTo>
                  <a:cubicBezTo>
                    <a:pt x="7027" y="2968"/>
                    <a:pt x="6950" y="3000"/>
                    <a:pt x="6897" y="3062"/>
                  </a:cubicBezTo>
                  <a:lnTo>
                    <a:pt x="6433" y="3589"/>
                  </a:lnTo>
                  <a:lnTo>
                    <a:pt x="6112" y="3589"/>
                  </a:lnTo>
                  <a:lnTo>
                    <a:pt x="6281" y="3428"/>
                  </a:lnTo>
                  <a:cubicBezTo>
                    <a:pt x="6379" y="3303"/>
                    <a:pt x="6370" y="3134"/>
                    <a:pt x="6254" y="3036"/>
                  </a:cubicBezTo>
                  <a:cubicBezTo>
                    <a:pt x="6197" y="2991"/>
                    <a:pt x="6131" y="2968"/>
                    <a:pt x="6066" y="2968"/>
                  </a:cubicBezTo>
                  <a:cubicBezTo>
                    <a:pt x="5989" y="2968"/>
                    <a:pt x="5915" y="3000"/>
                    <a:pt x="5862" y="3062"/>
                  </a:cubicBezTo>
                  <a:lnTo>
                    <a:pt x="5389" y="3625"/>
                  </a:lnTo>
                  <a:lnTo>
                    <a:pt x="4533" y="3625"/>
                  </a:lnTo>
                  <a:lnTo>
                    <a:pt x="5871" y="2286"/>
                  </a:lnTo>
                  <a:lnTo>
                    <a:pt x="6602" y="2349"/>
                  </a:lnTo>
                  <a:lnTo>
                    <a:pt x="6620" y="2349"/>
                  </a:lnTo>
                  <a:cubicBezTo>
                    <a:pt x="6763" y="2349"/>
                    <a:pt x="6888" y="2233"/>
                    <a:pt x="6897" y="2090"/>
                  </a:cubicBezTo>
                  <a:cubicBezTo>
                    <a:pt x="6915" y="1938"/>
                    <a:pt x="6799" y="1805"/>
                    <a:pt x="6647" y="1787"/>
                  </a:cubicBezTo>
                  <a:lnTo>
                    <a:pt x="6388" y="1769"/>
                  </a:lnTo>
                  <a:lnTo>
                    <a:pt x="6620" y="1537"/>
                  </a:lnTo>
                  <a:cubicBezTo>
                    <a:pt x="6727" y="1430"/>
                    <a:pt x="6727" y="1252"/>
                    <a:pt x="6620" y="1144"/>
                  </a:cubicBezTo>
                  <a:cubicBezTo>
                    <a:pt x="6567" y="1091"/>
                    <a:pt x="6495" y="1064"/>
                    <a:pt x="6424" y="1064"/>
                  </a:cubicBezTo>
                  <a:cubicBezTo>
                    <a:pt x="6353" y="1064"/>
                    <a:pt x="6281" y="1091"/>
                    <a:pt x="6228" y="1144"/>
                  </a:cubicBezTo>
                  <a:lnTo>
                    <a:pt x="5996" y="1376"/>
                  </a:lnTo>
                  <a:lnTo>
                    <a:pt x="5969" y="1118"/>
                  </a:lnTo>
                  <a:cubicBezTo>
                    <a:pt x="5960" y="972"/>
                    <a:pt x="5836" y="859"/>
                    <a:pt x="5691" y="859"/>
                  </a:cubicBezTo>
                  <a:cubicBezTo>
                    <a:pt x="5686" y="859"/>
                    <a:pt x="5680" y="859"/>
                    <a:pt x="5675" y="859"/>
                  </a:cubicBezTo>
                  <a:cubicBezTo>
                    <a:pt x="5514" y="877"/>
                    <a:pt x="5407" y="1011"/>
                    <a:pt x="5416" y="1162"/>
                  </a:cubicBezTo>
                  <a:lnTo>
                    <a:pt x="5478" y="1894"/>
                  </a:lnTo>
                  <a:lnTo>
                    <a:pt x="4131" y="3232"/>
                  </a:lnTo>
                  <a:lnTo>
                    <a:pt x="4131" y="2376"/>
                  </a:lnTo>
                  <a:lnTo>
                    <a:pt x="4693" y="1903"/>
                  </a:lnTo>
                  <a:cubicBezTo>
                    <a:pt x="4809" y="1805"/>
                    <a:pt x="4827" y="1626"/>
                    <a:pt x="4729" y="1510"/>
                  </a:cubicBezTo>
                  <a:cubicBezTo>
                    <a:pt x="4674" y="1445"/>
                    <a:pt x="4593" y="1411"/>
                    <a:pt x="4513" y="1411"/>
                  </a:cubicBezTo>
                  <a:cubicBezTo>
                    <a:pt x="4450" y="1411"/>
                    <a:pt x="4387" y="1432"/>
                    <a:pt x="4336" y="1475"/>
                  </a:cubicBezTo>
                  <a:lnTo>
                    <a:pt x="4131" y="1644"/>
                  </a:lnTo>
                  <a:lnTo>
                    <a:pt x="4131" y="1332"/>
                  </a:lnTo>
                  <a:lnTo>
                    <a:pt x="4684" y="868"/>
                  </a:lnTo>
                  <a:cubicBezTo>
                    <a:pt x="4791" y="779"/>
                    <a:pt x="4827" y="618"/>
                    <a:pt x="4747" y="502"/>
                  </a:cubicBezTo>
                  <a:cubicBezTo>
                    <a:pt x="4694" y="418"/>
                    <a:pt x="4605" y="374"/>
                    <a:pt x="4514" y="374"/>
                  </a:cubicBezTo>
                  <a:cubicBezTo>
                    <a:pt x="4451" y="374"/>
                    <a:pt x="4388" y="396"/>
                    <a:pt x="4336" y="440"/>
                  </a:cubicBezTo>
                  <a:lnTo>
                    <a:pt x="4131" y="609"/>
                  </a:lnTo>
                  <a:lnTo>
                    <a:pt x="4131" y="288"/>
                  </a:lnTo>
                  <a:cubicBezTo>
                    <a:pt x="4131" y="145"/>
                    <a:pt x="4033" y="20"/>
                    <a:pt x="3890" y="3"/>
                  </a:cubicBezTo>
                  <a:cubicBezTo>
                    <a:pt x="3880" y="1"/>
                    <a:pt x="3869" y="1"/>
                    <a:pt x="3858"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7663;p64"/>
            <p:cNvSpPr/>
            <p:nvPr/>
          </p:nvSpPr>
          <p:spPr>
            <a:xfrm>
              <a:off x="5450000" y="3534750"/>
              <a:ext cx="35700" cy="35725"/>
            </a:xfrm>
            <a:custGeom>
              <a:avLst/>
              <a:gdLst/>
              <a:ahLst/>
              <a:cxnLst/>
              <a:rect l="l" t="t" r="r" b="b"/>
              <a:pathLst>
                <a:path w="1428" h="1429" extrusionOk="0">
                  <a:moveTo>
                    <a:pt x="714" y="1"/>
                  </a:moveTo>
                  <a:cubicBezTo>
                    <a:pt x="321" y="1"/>
                    <a:pt x="0" y="322"/>
                    <a:pt x="0" y="715"/>
                  </a:cubicBezTo>
                  <a:cubicBezTo>
                    <a:pt x="0" y="1107"/>
                    <a:pt x="321" y="1428"/>
                    <a:pt x="714" y="1428"/>
                  </a:cubicBezTo>
                  <a:cubicBezTo>
                    <a:pt x="1107" y="1428"/>
                    <a:pt x="1428" y="1107"/>
                    <a:pt x="1428" y="715"/>
                  </a:cubicBezTo>
                  <a:cubicBezTo>
                    <a:pt x="1428" y="322"/>
                    <a:pt x="1107" y="1"/>
                    <a:pt x="71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7664;p64"/>
            <p:cNvSpPr/>
            <p:nvPr/>
          </p:nvSpPr>
          <p:spPr>
            <a:xfrm>
              <a:off x="5450000" y="3537000"/>
              <a:ext cx="33025" cy="33475"/>
            </a:xfrm>
            <a:custGeom>
              <a:avLst/>
              <a:gdLst/>
              <a:ahLst/>
              <a:cxnLst/>
              <a:rect l="l" t="t" r="r" b="b"/>
              <a:pathLst>
                <a:path w="1321" h="1339" extrusionOk="0">
                  <a:moveTo>
                    <a:pt x="384" y="0"/>
                  </a:moveTo>
                  <a:lnTo>
                    <a:pt x="384" y="0"/>
                  </a:lnTo>
                  <a:cubicBezTo>
                    <a:pt x="161" y="116"/>
                    <a:pt x="0" y="357"/>
                    <a:pt x="0" y="625"/>
                  </a:cubicBezTo>
                  <a:cubicBezTo>
                    <a:pt x="0" y="1017"/>
                    <a:pt x="321" y="1338"/>
                    <a:pt x="714" y="1338"/>
                  </a:cubicBezTo>
                  <a:cubicBezTo>
                    <a:pt x="973" y="1338"/>
                    <a:pt x="1196" y="1204"/>
                    <a:pt x="1321" y="999"/>
                  </a:cubicBezTo>
                  <a:lnTo>
                    <a:pt x="1321" y="999"/>
                  </a:lnTo>
                  <a:cubicBezTo>
                    <a:pt x="1223" y="1053"/>
                    <a:pt x="1107" y="1080"/>
                    <a:pt x="991" y="1080"/>
                  </a:cubicBezTo>
                  <a:cubicBezTo>
                    <a:pt x="598" y="1080"/>
                    <a:pt x="277" y="758"/>
                    <a:pt x="277" y="366"/>
                  </a:cubicBezTo>
                  <a:cubicBezTo>
                    <a:pt x="277" y="232"/>
                    <a:pt x="321" y="107"/>
                    <a:pt x="384"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7665;p64"/>
            <p:cNvSpPr/>
            <p:nvPr/>
          </p:nvSpPr>
          <p:spPr>
            <a:xfrm>
              <a:off x="5621500" y="3534750"/>
              <a:ext cx="35700" cy="35725"/>
            </a:xfrm>
            <a:custGeom>
              <a:avLst/>
              <a:gdLst/>
              <a:ahLst/>
              <a:cxnLst/>
              <a:rect l="l" t="t" r="r" b="b"/>
              <a:pathLst>
                <a:path w="1428" h="1429" extrusionOk="0">
                  <a:moveTo>
                    <a:pt x="714" y="1"/>
                  </a:moveTo>
                  <a:cubicBezTo>
                    <a:pt x="322" y="1"/>
                    <a:pt x="1" y="322"/>
                    <a:pt x="1" y="715"/>
                  </a:cubicBezTo>
                  <a:cubicBezTo>
                    <a:pt x="1" y="1107"/>
                    <a:pt x="322" y="1428"/>
                    <a:pt x="714" y="1428"/>
                  </a:cubicBezTo>
                  <a:cubicBezTo>
                    <a:pt x="1107" y="1428"/>
                    <a:pt x="1428" y="1107"/>
                    <a:pt x="1428" y="715"/>
                  </a:cubicBezTo>
                  <a:cubicBezTo>
                    <a:pt x="1428" y="322"/>
                    <a:pt x="1107" y="1"/>
                    <a:pt x="714"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7666;p64"/>
            <p:cNvSpPr/>
            <p:nvPr/>
          </p:nvSpPr>
          <p:spPr>
            <a:xfrm>
              <a:off x="5621500" y="3537000"/>
              <a:ext cx="33025" cy="33475"/>
            </a:xfrm>
            <a:custGeom>
              <a:avLst/>
              <a:gdLst/>
              <a:ahLst/>
              <a:cxnLst/>
              <a:rect l="l" t="t" r="r" b="b"/>
              <a:pathLst>
                <a:path w="1321" h="1339" extrusionOk="0">
                  <a:moveTo>
                    <a:pt x="384" y="0"/>
                  </a:moveTo>
                  <a:lnTo>
                    <a:pt x="384" y="0"/>
                  </a:lnTo>
                  <a:cubicBezTo>
                    <a:pt x="161" y="116"/>
                    <a:pt x="1" y="357"/>
                    <a:pt x="1" y="625"/>
                  </a:cubicBezTo>
                  <a:cubicBezTo>
                    <a:pt x="1" y="1017"/>
                    <a:pt x="322" y="1338"/>
                    <a:pt x="714" y="1338"/>
                  </a:cubicBezTo>
                  <a:cubicBezTo>
                    <a:pt x="973" y="1338"/>
                    <a:pt x="1196" y="1204"/>
                    <a:pt x="1321" y="999"/>
                  </a:cubicBezTo>
                  <a:lnTo>
                    <a:pt x="1321" y="999"/>
                  </a:lnTo>
                  <a:cubicBezTo>
                    <a:pt x="1223" y="1053"/>
                    <a:pt x="1107" y="1080"/>
                    <a:pt x="991" y="1080"/>
                  </a:cubicBezTo>
                  <a:cubicBezTo>
                    <a:pt x="598" y="1080"/>
                    <a:pt x="277" y="758"/>
                    <a:pt x="277" y="366"/>
                  </a:cubicBezTo>
                  <a:cubicBezTo>
                    <a:pt x="277" y="232"/>
                    <a:pt x="313" y="107"/>
                    <a:pt x="384"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7667;p64"/>
            <p:cNvSpPr/>
            <p:nvPr/>
          </p:nvSpPr>
          <p:spPr>
            <a:xfrm>
              <a:off x="5461375" y="3398525"/>
              <a:ext cx="184450" cy="154150"/>
            </a:xfrm>
            <a:custGeom>
              <a:avLst/>
              <a:gdLst/>
              <a:ahLst/>
              <a:cxnLst/>
              <a:rect l="l" t="t" r="r" b="b"/>
              <a:pathLst>
                <a:path w="7378" h="6166" extrusionOk="0">
                  <a:moveTo>
                    <a:pt x="3689" y="1"/>
                  </a:moveTo>
                  <a:cubicBezTo>
                    <a:pt x="1655" y="1"/>
                    <a:pt x="0" y="1648"/>
                    <a:pt x="0" y="3684"/>
                  </a:cubicBezTo>
                  <a:lnTo>
                    <a:pt x="0" y="5887"/>
                  </a:lnTo>
                  <a:cubicBezTo>
                    <a:pt x="0" y="6046"/>
                    <a:pt x="125" y="6165"/>
                    <a:pt x="280" y="6165"/>
                  </a:cubicBezTo>
                  <a:cubicBezTo>
                    <a:pt x="291" y="6165"/>
                    <a:pt x="302" y="6165"/>
                    <a:pt x="313" y="6164"/>
                  </a:cubicBezTo>
                  <a:cubicBezTo>
                    <a:pt x="455" y="6146"/>
                    <a:pt x="553" y="6021"/>
                    <a:pt x="553" y="5878"/>
                  </a:cubicBezTo>
                  <a:lnTo>
                    <a:pt x="553" y="3684"/>
                  </a:lnTo>
                  <a:cubicBezTo>
                    <a:pt x="553" y="1958"/>
                    <a:pt x="1958" y="555"/>
                    <a:pt x="3685" y="555"/>
                  </a:cubicBezTo>
                  <a:cubicBezTo>
                    <a:pt x="3753" y="555"/>
                    <a:pt x="3821" y="557"/>
                    <a:pt x="3890" y="561"/>
                  </a:cubicBezTo>
                  <a:cubicBezTo>
                    <a:pt x="5540" y="668"/>
                    <a:pt x="6816" y="2060"/>
                    <a:pt x="6816" y="3719"/>
                  </a:cubicBezTo>
                  <a:lnTo>
                    <a:pt x="6816" y="5878"/>
                  </a:lnTo>
                  <a:cubicBezTo>
                    <a:pt x="6816" y="6021"/>
                    <a:pt x="6923" y="6146"/>
                    <a:pt x="7066" y="6164"/>
                  </a:cubicBezTo>
                  <a:cubicBezTo>
                    <a:pt x="7077" y="6165"/>
                    <a:pt x="7087" y="6165"/>
                    <a:pt x="7098" y="6165"/>
                  </a:cubicBezTo>
                  <a:cubicBezTo>
                    <a:pt x="7253" y="6165"/>
                    <a:pt x="7378" y="6046"/>
                    <a:pt x="7378" y="5887"/>
                  </a:cubicBezTo>
                  <a:lnTo>
                    <a:pt x="7378" y="3728"/>
                  </a:lnTo>
                  <a:cubicBezTo>
                    <a:pt x="7378" y="1774"/>
                    <a:pt x="5870" y="133"/>
                    <a:pt x="3926" y="8"/>
                  </a:cubicBezTo>
                  <a:cubicBezTo>
                    <a:pt x="3846" y="3"/>
                    <a:pt x="3767" y="1"/>
                    <a:pt x="36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7137270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659420" y="1378972"/>
            <a:ext cx="7829464" cy="3490559"/>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B/371 : conditions d’accès (4)</a:t>
            </a:r>
            <a:endParaRPr dirty="0"/>
          </a:p>
        </p:txBody>
      </p:sp>
      <p:sp>
        <p:nvSpPr>
          <p:cNvPr id="3803" name="Google Shape;3803;p33"/>
          <p:cNvSpPr txBox="1">
            <a:spLocks noGrp="1"/>
          </p:cNvSpPr>
          <p:nvPr>
            <p:ph type="body" idx="1"/>
          </p:nvPr>
        </p:nvSpPr>
        <p:spPr>
          <a:xfrm>
            <a:off x="1197381" y="1378973"/>
            <a:ext cx="7210351" cy="3578971"/>
          </a:xfrm>
          <a:prstGeom prst="rect">
            <a:avLst/>
          </a:prstGeom>
        </p:spPr>
        <p:txBody>
          <a:bodyPr spcFirstLastPara="1" wrap="square" lIns="0" tIns="0" rIns="0" bIns="0" anchor="ctr" anchorCtr="0">
            <a:noAutofit/>
          </a:bodyPr>
          <a:lstStyle/>
          <a:p>
            <a:pPr marL="0" lvl="0" indent="0">
              <a:spcBef>
                <a:spcPct val="20000"/>
              </a:spcBef>
              <a:buClrTx/>
              <a:buSzTx/>
              <a:buNone/>
              <a:defRPr/>
            </a:pPr>
            <a:endParaRPr lang="fr-FR" sz="1800" b="1" kern="1200" dirty="0" smtClean="0">
              <a:solidFill>
                <a:srgbClr val="000000"/>
              </a:solidFill>
              <a:latin typeface="Calibri"/>
            </a:endParaRPr>
          </a:p>
          <a:p>
            <a:pPr marL="0" lvl="0" indent="0">
              <a:spcBef>
                <a:spcPct val="20000"/>
              </a:spcBef>
              <a:buClrTx/>
              <a:buSzTx/>
              <a:buNone/>
              <a:defRPr/>
            </a:pPr>
            <a:endParaRPr lang="fr-FR" sz="1800" b="1" kern="1200" dirty="0" smtClean="0">
              <a:solidFill>
                <a:srgbClr val="000000"/>
              </a:solidFill>
              <a:latin typeface="Calibri"/>
            </a:endParaRPr>
          </a:p>
          <a:p>
            <a:pPr marL="0" lvl="0" indent="0">
              <a:spcBef>
                <a:spcPct val="20000"/>
              </a:spcBef>
              <a:buClrTx/>
              <a:buSzTx/>
              <a:buNone/>
              <a:defRPr/>
            </a:pPr>
            <a:endParaRPr lang="fr-FR" sz="1800" b="1" kern="1200" dirty="0" smtClean="0">
              <a:solidFill>
                <a:srgbClr val="000000"/>
              </a:solidFill>
              <a:latin typeface="Calibri"/>
            </a:endParaRPr>
          </a:p>
          <a:p>
            <a:pPr marL="0" lvl="0" indent="0">
              <a:spcBef>
                <a:spcPct val="20000"/>
              </a:spcBef>
              <a:buClrTx/>
              <a:buSzTx/>
              <a:buNone/>
              <a:defRPr/>
            </a:pPr>
            <a:r>
              <a:rPr lang="fr-FR" sz="1800" b="1" kern="1200" dirty="0">
                <a:solidFill>
                  <a:srgbClr val="002060"/>
                </a:solidFill>
                <a:latin typeface="Calibri"/>
              </a:rPr>
              <a:t>L</a:t>
            </a:r>
            <a:r>
              <a:rPr lang="fr-FR" sz="1800" b="1" kern="1200" dirty="0" smtClean="0">
                <a:solidFill>
                  <a:srgbClr val="002060"/>
                </a:solidFill>
                <a:latin typeface="Calibri"/>
              </a:rPr>
              <a:t>es ressources électroniques </a:t>
            </a:r>
            <a:r>
              <a:rPr lang="fr-FR" sz="1800" b="1" i="1" kern="1200" dirty="0" smtClean="0">
                <a:solidFill>
                  <a:srgbClr val="002060"/>
                </a:solidFill>
                <a:effectLst>
                  <a:outerShdw blurRad="38100" dist="38100" dir="2700000" algn="tl">
                    <a:srgbClr val="000000">
                      <a:alpha val="43137"/>
                    </a:srgbClr>
                  </a:outerShdw>
                </a:effectLst>
                <a:latin typeface="Calibri"/>
              </a:rPr>
              <a:t>hors travaux universitaires</a:t>
            </a:r>
          </a:p>
          <a:p>
            <a:pPr marL="0" lvl="0" indent="0">
              <a:spcBef>
                <a:spcPct val="20000"/>
              </a:spcBef>
              <a:buClrTx/>
              <a:buSzTx/>
              <a:buNone/>
              <a:defRPr/>
            </a:pPr>
            <a:endParaRPr lang="fr-FR" sz="1000" b="1" i="1" kern="1200" dirty="0" smtClean="0">
              <a:solidFill>
                <a:srgbClr val="002060"/>
              </a:solidFill>
              <a:effectLst>
                <a:outerShdw blurRad="38100" dist="38100" dir="2700000" algn="tl">
                  <a:srgbClr val="000000">
                    <a:alpha val="43137"/>
                  </a:srgbClr>
                </a:outerShdw>
              </a:effectLst>
              <a:latin typeface="Calibri"/>
            </a:endParaRPr>
          </a:p>
          <a:p>
            <a:pPr marL="0" lvl="0" indent="0">
              <a:spcBef>
                <a:spcPct val="20000"/>
              </a:spcBef>
              <a:buClrTx/>
              <a:buSzTx/>
              <a:buNone/>
              <a:defRPr/>
            </a:pPr>
            <a:r>
              <a:rPr lang="fr-FR" sz="1400" b="1" kern="1200" dirty="0" smtClean="0">
                <a:solidFill>
                  <a:srgbClr val="000000"/>
                </a:solidFill>
                <a:latin typeface="Calibri"/>
              </a:rPr>
              <a:t>Le choix le plus fréquent : accès réservé (abonnement, achat</a:t>
            </a:r>
            <a:r>
              <a:rPr lang="fr-FR" sz="1400" b="1" kern="1200" smtClean="0">
                <a:solidFill>
                  <a:srgbClr val="000000"/>
                </a:solidFill>
                <a:latin typeface="Calibri"/>
              </a:rPr>
              <a:t>…) VS </a:t>
            </a:r>
            <a:r>
              <a:rPr lang="fr-FR" sz="1400" b="1" kern="1200" dirty="0" smtClean="0">
                <a:solidFill>
                  <a:srgbClr val="000000"/>
                </a:solidFill>
                <a:latin typeface="Calibri"/>
              </a:rPr>
              <a:t>accès libre</a:t>
            </a:r>
          </a:p>
          <a:p>
            <a:pPr marL="0" indent="0">
              <a:spcBef>
                <a:spcPct val="20000"/>
              </a:spcBef>
              <a:buClrTx/>
              <a:buSzTx/>
              <a:buNone/>
              <a:defRPr/>
            </a:pPr>
            <a:r>
              <a:rPr lang="fr-FR" sz="1400" b="1" dirty="0">
                <a:solidFill>
                  <a:srgbClr val="7030A0"/>
                </a:solidFill>
                <a:latin typeface="Calibri" panose="020F0502020204030204" pitchFamily="34" charset="0"/>
                <a:cs typeface="Calibri" panose="020F0502020204030204" pitchFamily="34" charset="0"/>
              </a:rPr>
              <a:t>371 0</a:t>
            </a:r>
            <a:r>
              <a:rPr lang="fr-FR" sz="1400" b="1" dirty="0" smtClean="0">
                <a:solidFill>
                  <a:srgbClr val="7030A0"/>
                </a:solidFill>
                <a:latin typeface="Calibri" panose="020F0502020204030204" pitchFamily="34" charset="0"/>
                <a:cs typeface="Calibri" panose="020F0502020204030204" pitchFamily="34" charset="0"/>
              </a:rPr>
              <a:t>#$</a:t>
            </a:r>
            <a:r>
              <a:rPr lang="fr-FR" sz="1400" b="1" dirty="0" err="1">
                <a:solidFill>
                  <a:srgbClr val="7030A0"/>
                </a:solidFill>
                <a:latin typeface="Calibri" panose="020F0502020204030204"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Accès</a:t>
            </a:r>
            <a:r>
              <a:rPr lang="fr-FR" sz="1400" dirty="0">
                <a:solidFill>
                  <a:schemeClr val="bg1"/>
                </a:solidFill>
                <a:latin typeface="Calibri" panose="020F0502020204030204" pitchFamily="34" charset="0"/>
                <a:cs typeface="Calibri" panose="020F0502020204030204" pitchFamily="34" charset="0"/>
              </a:rPr>
              <a:t> en ligne </a:t>
            </a:r>
            <a:r>
              <a:rPr lang="fr-FR" sz="1400" dirty="0" smtClean="0">
                <a:solidFill>
                  <a:schemeClr val="bg1"/>
                </a:solidFill>
                <a:latin typeface="Calibri" panose="020F0502020204030204" pitchFamily="34" charset="0"/>
                <a:cs typeface="Calibri" panose="020F0502020204030204" pitchFamily="34" charset="0"/>
              </a:rPr>
              <a:t>réservé </a:t>
            </a:r>
            <a:r>
              <a:rPr lang="fr-FR" sz="1400" dirty="0">
                <a:solidFill>
                  <a:schemeClr val="bg1"/>
                </a:solidFill>
                <a:latin typeface="Calibri" panose="020F0502020204030204" pitchFamily="34" charset="0"/>
                <a:cs typeface="Calibri" panose="020F0502020204030204" pitchFamily="34" charset="0"/>
              </a:rPr>
              <a:t>aux établissements ou bibliothèques ayant souscrit </a:t>
            </a:r>
            <a:r>
              <a:rPr lang="fr-FR" sz="1400" dirty="0" smtClean="0">
                <a:solidFill>
                  <a:schemeClr val="bg1"/>
                </a:solidFill>
                <a:latin typeface="Calibri" panose="020F0502020204030204" pitchFamily="34" charset="0"/>
                <a:cs typeface="Calibri" panose="020F0502020204030204" pitchFamily="34" charset="0"/>
              </a:rPr>
              <a:t>l’abonnement</a:t>
            </a:r>
          </a:p>
          <a:p>
            <a:pPr marL="0" indent="0">
              <a:spcBef>
                <a:spcPct val="20000"/>
              </a:spcBef>
              <a:buClrTx/>
              <a:buSzTx/>
              <a:buNone/>
              <a:defRPr/>
            </a:pPr>
            <a:r>
              <a:rPr lang="fr-FR" sz="1400" b="1" dirty="0" smtClean="0">
                <a:solidFill>
                  <a:srgbClr val="000000"/>
                </a:solidFill>
                <a:latin typeface="Calibri" panose="020F0502020204030204" pitchFamily="34" charset="0"/>
                <a:cs typeface="Calibri" panose="020F0502020204030204" pitchFamily="34" charset="0"/>
              </a:rPr>
              <a:t>OU</a:t>
            </a:r>
            <a:endParaRPr lang="fr-FR" sz="1400" b="1" dirty="0">
              <a:solidFill>
                <a:srgbClr val="000000"/>
              </a:solidFill>
              <a:latin typeface="Calibri" panose="020F0502020204030204" pitchFamily="34" charset="0"/>
              <a:cs typeface="Calibri" panose="020F0502020204030204" pitchFamily="34" charset="0"/>
            </a:endParaRPr>
          </a:p>
          <a:p>
            <a:pPr marL="0" lvl="0" indent="0">
              <a:spcBef>
                <a:spcPct val="20000"/>
              </a:spcBef>
              <a:buClrTx/>
              <a:buSzTx/>
              <a:buNone/>
              <a:defRPr/>
            </a:pPr>
            <a:r>
              <a:rPr lang="fr-FR" sz="1400" b="1" dirty="0">
                <a:solidFill>
                  <a:srgbClr val="7030A0"/>
                </a:solidFill>
                <a:latin typeface="Calibri" panose="020F0502020204030204" pitchFamily="34" charset="0"/>
                <a:cs typeface="Calibri" panose="020F0502020204030204" pitchFamily="34" charset="0"/>
              </a:rPr>
              <a:t>371 0#$</a:t>
            </a:r>
            <a:r>
              <a:rPr lang="fr-FR" sz="1400" b="1" dirty="0" err="1">
                <a:solidFill>
                  <a:srgbClr val="7030A0"/>
                </a:solidFill>
                <a:latin typeface="Calibri" panose="020F0502020204030204" pitchFamily="34" charset="0"/>
                <a:cs typeface="Calibri" panose="020F0502020204030204" pitchFamily="34" charset="0"/>
              </a:rPr>
              <a:t>a</a:t>
            </a:r>
            <a:r>
              <a:rPr lang="fr-FR" sz="1400" dirty="0" err="1">
                <a:solidFill>
                  <a:schemeClr val="bg1"/>
                </a:solidFill>
                <a:latin typeface="Calibri" panose="020F0502020204030204" pitchFamily="34" charset="0"/>
                <a:cs typeface="Calibri" panose="020F0502020204030204" pitchFamily="34" charset="0"/>
              </a:rPr>
              <a:t>Accès</a:t>
            </a:r>
            <a:r>
              <a:rPr lang="fr-FR" sz="1400" dirty="0">
                <a:solidFill>
                  <a:schemeClr val="bg1"/>
                </a:solidFill>
                <a:latin typeface="Calibri" panose="020F0502020204030204" pitchFamily="34" charset="0"/>
                <a:cs typeface="Calibri" panose="020F0502020204030204" pitchFamily="34" charset="0"/>
              </a:rPr>
              <a:t> </a:t>
            </a:r>
            <a:r>
              <a:rPr lang="fr-FR" sz="1400" dirty="0" smtClean="0">
                <a:solidFill>
                  <a:schemeClr val="bg1"/>
                </a:solidFill>
                <a:latin typeface="Calibri" panose="020F0502020204030204" pitchFamily="34" charset="0"/>
                <a:cs typeface="Calibri" panose="020F0502020204030204" pitchFamily="34" charset="0"/>
              </a:rPr>
              <a:t>libre en ligne</a:t>
            </a:r>
            <a:endParaRPr lang="fr-FR" sz="1400" b="1" kern="1200" dirty="0">
              <a:solidFill>
                <a:srgbClr val="000000"/>
              </a:solidFill>
              <a:latin typeface="Calibri"/>
              <a:cs typeface="Calibri" panose="020F0502020204030204" pitchFamily="34" charset="0"/>
            </a:endParaRPr>
          </a:p>
          <a:p>
            <a:pPr marL="0" lvl="0" indent="0">
              <a:spcBef>
                <a:spcPct val="20000"/>
              </a:spcBef>
              <a:buClrTx/>
              <a:buSzTx/>
              <a:buNone/>
              <a:defRPr/>
            </a:pPr>
            <a:endParaRPr lang="fr-FR" sz="1400" b="1" kern="1200" dirty="0" smtClean="0">
              <a:solidFill>
                <a:srgbClr val="000000"/>
              </a:solidFill>
              <a:latin typeface="Calibri"/>
              <a:cs typeface="Calibri" panose="020F0502020204030204" pitchFamily="34" charset="0"/>
            </a:endParaRPr>
          </a:p>
          <a:p>
            <a:pPr marL="0" lvl="0" indent="0">
              <a:spcBef>
                <a:spcPct val="20000"/>
              </a:spcBef>
              <a:buClrTx/>
              <a:buSzTx/>
              <a:buNone/>
              <a:defRPr/>
            </a:pPr>
            <a:r>
              <a:rPr lang="fr-FR" sz="1400" b="1" kern="1200" dirty="0" smtClean="0">
                <a:solidFill>
                  <a:srgbClr val="000000"/>
                </a:solidFill>
                <a:latin typeface="Calibri"/>
              </a:rPr>
              <a:t>Des déclinaisons possibles selon les formats, pour une même ressource : </a:t>
            </a:r>
            <a:r>
              <a:rPr lang="fr-FR" sz="1400" b="1" kern="1200" smtClean="0">
                <a:solidFill>
                  <a:srgbClr val="000000"/>
                </a:solidFill>
                <a:latin typeface="Calibri"/>
              </a:rPr>
              <a:t>HTML vs </a:t>
            </a:r>
            <a:r>
              <a:rPr lang="fr-FR" sz="1400" b="1" kern="1200" dirty="0" smtClean="0">
                <a:solidFill>
                  <a:srgbClr val="000000"/>
                </a:solidFill>
                <a:latin typeface="Calibri"/>
              </a:rPr>
              <a:t>formats détachables </a:t>
            </a:r>
            <a:r>
              <a:rPr lang="fr-FR" sz="1400" kern="1200" dirty="0" smtClean="0">
                <a:solidFill>
                  <a:srgbClr val="000000"/>
                </a:solidFill>
                <a:latin typeface="Calibri"/>
              </a:rPr>
              <a:t>(ex. : Open Edition)</a:t>
            </a:r>
            <a:br>
              <a:rPr lang="fr-FR" sz="1400" kern="1200" dirty="0" smtClean="0">
                <a:solidFill>
                  <a:srgbClr val="000000"/>
                </a:solidFill>
                <a:latin typeface="Calibri"/>
              </a:rPr>
            </a:br>
            <a:r>
              <a:rPr lang="fr-FR" sz="1400" b="1" dirty="0">
                <a:solidFill>
                  <a:srgbClr val="7030A0"/>
                </a:solidFill>
              </a:rPr>
              <a:t>371 0#$8</a:t>
            </a:r>
            <a:r>
              <a:rPr lang="fr-FR" sz="1400" dirty="0">
                <a:solidFill>
                  <a:schemeClr val="bg1"/>
                </a:solidFill>
              </a:rPr>
              <a:t>PDF</a:t>
            </a:r>
            <a:r>
              <a:rPr lang="fr-FR" sz="1400" b="1" dirty="0">
                <a:solidFill>
                  <a:srgbClr val="7030A0"/>
                </a:solidFill>
              </a:rPr>
              <a:t>$a</a:t>
            </a:r>
            <a:r>
              <a:rPr lang="fr-FR" sz="1400" dirty="0">
                <a:solidFill>
                  <a:schemeClr val="bg1"/>
                </a:solidFill>
              </a:rPr>
              <a:t>Réservé aux établissements ou bibliothèques </a:t>
            </a:r>
            <a:r>
              <a:rPr lang="fr-FR" sz="1400" dirty="0" smtClean="0">
                <a:solidFill>
                  <a:schemeClr val="bg1"/>
                </a:solidFill>
              </a:rPr>
              <a:t>abonnés</a:t>
            </a:r>
          </a:p>
          <a:p>
            <a:pPr marL="0" lvl="0" indent="0">
              <a:spcBef>
                <a:spcPct val="20000"/>
              </a:spcBef>
              <a:buClrTx/>
              <a:buSzTx/>
              <a:buNone/>
              <a:defRPr/>
            </a:pPr>
            <a:r>
              <a:rPr lang="fr-FR" sz="1400" b="1" dirty="0" smtClean="0">
                <a:solidFill>
                  <a:srgbClr val="000000"/>
                </a:solidFill>
                <a:latin typeface="Calibri" panose="020F0502020204030204" pitchFamily="34" charset="0"/>
                <a:cs typeface="Calibri" panose="020F0502020204030204" pitchFamily="34" charset="0"/>
              </a:rPr>
              <a:t>ET</a:t>
            </a:r>
            <a:r>
              <a:rPr lang="fr-FR" sz="1400" dirty="0" smtClean="0">
                <a:solidFill>
                  <a:srgbClr val="000000"/>
                </a:solidFill>
              </a:rPr>
              <a:t/>
            </a:r>
            <a:br>
              <a:rPr lang="fr-FR" sz="1400" dirty="0" smtClean="0">
                <a:solidFill>
                  <a:srgbClr val="000000"/>
                </a:solidFill>
              </a:rPr>
            </a:br>
            <a:r>
              <a:rPr lang="fr-FR" sz="1400" b="1" dirty="0" smtClean="0">
                <a:solidFill>
                  <a:srgbClr val="7030A0"/>
                </a:solidFill>
                <a:latin typeface="Calibri" panose="020F0502020204030204" pitchFamily="34" charset="0"/>
                <a:cs typeface="Calibri" panose="020F0502020204030204" pitchFamily="34" charset="0"/>
              </a:rPr>
              <a:t>371 </a:t>
            </a:r>
            <a:r>
              <a:rPr lang="fr-FR" sz="1400" b="1" dirty="0">
                <a:solidFill>
                  <a:srgbClr val="7030A0"/>
                </a:solidFill>
                <a:latin typeface="Calibri" panose="020F0502020204030204" pitchFamily="34" charset="0"/>
                <a:cs typeface="Calibri" panose="020F0502020204030204" pitchFamily="34" charset="0"/>
              </a:rPr>
              <a:t>0#$</a:t>
            </a:r>
            <a:r>
              <a:rPr lang="fr-FR" sz="1400" b="1" dirty="0" smtClean="0">
                <a:solidFill>
                  <a:srgbClr val="7030A0"/>
                </a:solidFill>
                <a:latin typeface="Calibri" panose="020F0502020204030204" pitchFamily="34" charset="0"/>
                <a:cs typeface="Calibri" panose="020F0502020204030204" pitchFamily="34" charset="0"/>
              </a:rPr>
              <a:t>8</a:t>
            </a:r>
            <a:r>
              <a:rPr lang="fr-FR" sz="1400" dirty="0" smtClean="0">
                <a:solidFill>
                  <a:schemeClr val="bg1"/>
                </a:solidFill>
                <a:latin typeface="Calibri" panose="020F0502020204030204" pitchFamily="34" charset="0"/>
                <a:cs typeface="Calibri" panose="020F0502020204030204" pitchFamily="34" charset="0"/>
              </a:rPr>
              <a:t>HTML</a:t>
            </a:r>
            <a:r>
              <a:rPr lang="fr-FR" sz="1400" b="1" dirty="0" smtClean="0">
                <a:solidFill>
                  <a:srgbClr val="7030A0"/>
                </a:solidFill>
                <a:latin typeface="Calibri" panose="020F0502020204030204" pitchFamily="34" charset="0"/>
                <a:cs typeface="Calibri" panose="020F0502020204030204" pitchFamily="34" charset="0"/>
              </a:rPr>
              <a:t>$a</a:t>
            </a:r>
            <a:r>
              <a:rPr lang="fr-FR" sz="1400" dirty="0" smtClean="0">
                <a:solidFill>
                  <a:schemeClr val="bg1"/>
                </a:solidFill>
                <a:latin typeface="Calibri" panose="020F0502020204030204" pitchFamily="34" charset="0"/>
                <a:cs typeface="Calibri" panose="020F0502020204030204" pitchFamily="34" charset="0"/>
              </a:rPr>
              <a:t>Accès</a:t>
            </a:r>
            <a:r>
              <a:rPr lang="fr-FR" sz="1400" dirty="0" smtClean="0">
                <a:solidFill>
                  <a:srgbClr val="7030A0"/>
                </a:solidFill>
                <a:latin typeface="Calibri" panose="020F0502020204030204" pitchFamily="34" charset="0"/>
                <a:cs typeface="Calibri" panose="020F0502020204030204" pitchFamily="34" charset="0"/>
              </a:rPr>
              <a:t> </a:t>
            </a:r>
            <a:r>
              <a:rPr lang="fr-FR" sz="1400" dirty="0" smtClean="0">
                <a:solidFill>
                  <a:schemeClr val="bg1"/>
                </a:solidFill>
                <a:latin typeface="Calibri" panose="020F0502020204030204" pitchFamily="34" charset="0"/>
                <a:cs typeface="Calibri" panose="020F0502020204030204" pitchFamily="34" charset="0"/>
              </a:rPr>
              <a:t>libre</a:t>
            </a:r>
            <a:endParaRPr lang="fr-FR" sz="1400" dirty="0">
              <a:solidFill>
                <a:schemeClr val="bg1"/>
              </a:solidFill>
              <a:latin typeface="Calibri" panose="020F0502020204030204" pitchFamily="34" charset="0"/>
              <a:cs typeface="Calibri" panose="020F0502020204030204" pitchFamily="34" charset="0"/>
            </a:endParaRPr>
          </a:p>
          <a:p>
            <a:pPr marL="0" lvl="0" indent="0">
              <a:spcBef>
                <a:spcPct val="20000"/>
              </a:spcBef>
              <a:buClrTx/>
              <a:buSzTx/>
              <a:buNone/>
              <a:defRPr/>
            </a:pPr>
            <a:r>
              <a:rPr lang="fr-FR" sz="1400" kern="1200" dirty="0" smtClean="0">
                <a:solidFill>
                  <a:srgbClr val="000000"/>
                </a:solidFill>
                <a:latin typeface="Calibri"/>
              </a:rPr>
              <a:t> </a:t>
            </a:r>
            <a:endParaRPr lang="fr-FR" sz="1400" kern="1200" dirty="0" smtClean="0">
              <a:solidFill>
                <a:srgbClr val="002060"/>
              </a:solidFill>
              <a:latin typeface="Calibri"/>
            </a:endParaRPr>
          </a:p>
          <a:p>
            <a:pPr marL="0" lvl="0" indent="0">
              <a:spcBef>
                <a:spcPct val="20000"/>
              </a:spcBef>
              <a:buClrTx/>
              <a:buSzTx/>
              <a:buNone/>
              <a:defRPr/>
            </a:pPr>
            <a:endParaRPr lang="fr-FR" sz="1400" b="1" kern="1200" dirty="0">
              <a:solidFill>
                <a:srgbClr val="000000"/>
              </a:solidFill>
              <a:latin typeface="Calibri" panose="020F0502020204030204" pitchFamily="34" charset="0"/>
              <a:cs typeface="Calibri" panose="020F0502020204030204" pitchFamily="34" charset="0"/>
            </a:endParaRPr>
          </a:p>
          <a:p>
            <a:pPr marL="0" lvl="0" indent="0">
              <a:spcBef>
                <a:spcPct val="20000"/>
              </a:spcBef>
              <a:buClrTx/>
              <a:buSzTx/>
              <a:buNone/>
              <a:defRPr/>
            </a:pPr>
            <a:endParaRPr lang="fr-FR" sz="1600" b="1" kern="1200" dirty="0" smtClean="0">
              <a:solidFill>
                <a:srgbClr val="000000"/>
              </a:solidFill>
              <a:latin typeface="Calibri"/>
            </a:endParaRPr>
          </a:p>
          <a:p>
            <a:pPr marL="0" lvl="0" indent="0">
              <a:spcBef>
                <a:spcPct val="20000"/>
              </a:spcBef>
              <a:buClrTx/>
              <a:buSzTx/>
              <a:buNone/>
              <a:defRPr/>
            </a:pPr>
            <a:endParaRPr lang="fr-FR" sz="1600" b="1" kern="1200" dirty="0" smtClean="0">
              <a:solidFill>
                <a:srgbClr val="000000"/>
              </a:solidFill>
              <a:latin typeface="Calibri"/>
            </a:endParaRPr>
          </a:p>
          <a:p>
            <a:pPr marL="0" indent="0">
              <a:spcBef>
                <a:spcPct val="20000"/>
              </a:spcBef>
              <a:buClrTx/>
              <a:buSzTx/>
              <a:buNone/>
              <a:defRPr/>
            </a:pPr>
            <a:endParaRPr lang="fr-FR" sz="1400" kern="1200" dirty="0" smtClean="0">
              <a:solidFill>
                <a:sysClr val="windowText" lastClr="000000"/>
              </a:solidFill>
              <a:latin typeface="Calibri"/>
            </a:endParaRPr>
          </a:p>
        </p:txBody>
      </p:sp>
      <p:grpSp>
        <p:nvGrpSpPr>
          <p:cNvPr id="109" name="Google Shape;8471;p65"/>
          <p:cNvGrpSpPr/>
          <p:nvPr/>
        </p:nvGrpSpPr>
        <p:grpSpPr>
          <a:xfrm>
            <a:off x="8224946" y="1158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8572;p65"/>
          <p:cNvSpPr/>
          <p:nvPr/>
        </p:nvSpPr>
        <p:spPr>
          <a:xfrm>
            <a:off x="8125001" y="3594659"/>
            <a:ext cx="18038" cy="252204"/>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7777;p64"/>
          <p:cNvGrpSpPr/>
          <p:nvPr/>
        </p:nvGrpSpPr>
        <p:grpSpPr>
          <a:xfrm>
            <a:off x="7368925" y="3845465"/>
            <a:ext cx="510967" cy="741653"/>
            <a:chOff x="6460750" y="2807700"/>
            <a:chExt cx="374275" cy="474625"/>
          </a:xfrm>
        </p:grpSpPr>
        <p:sp>
          <p:nvSpPr>
            <p:cNvPr id="30" name="Google Shape;7778;p64"/>
            <p:cNvSpPr/>
            <p:nvPr/>
          </p:nvSpPr>
          <p:spPr>
            <a:xfrm>
              <a:off x="6461650" y="2919875"/>
              <a:ext cx="352850" cy="362050"/>
            </a:xfrm>
            <a:custGeom>
              <a:avLst/>
              <a:gdLst/>
              <a:ahLst/>
              <a:cxnLst/>
              <a:rect l="l" t="t" r="r" b="b"/>
              <a:pathLst>
                <a:path w="14114" h="14482" extrusionOk="0">
                  <a:moveTo>
                    <a:pt x="4737" y="1"/>
                  </a:moveTo>
                  <a:lnTo>
                    <a:pt x="4737" y="2499"/>
                  </a:lnTo>
                  <a:cubicBezTo>
                    <a:pt x="4737" y="3337"/>
                    <a:pt x="4407" y="4140"/>
                    <a:pt x="3818" y="4729"/>
                  </a:cubicBezTo>
                  <a:lnTo>
                    <a:pt x="1758" y="6790"/>
                  </a:lnTo>
                  <a:cubicBezTo>
                    <a:pt x="36" y="8511"/>
                    <a:pt x="0" y="11304"/>
                    <a:pt x="1677" y="13079"/>
                  </a:cubicBezTo>
                  <a:cubicBezTo>
                    <a:pt x="2567" y="14013"/>
                    <a:pt x="3758" y="14482"/>
                    <a:pt x="4949" y="14482"/>
                  </a:cubicBezTo>
                  <a:cubicBezTo>
                    <a:pt x="6111" y="14482"/>
                    <a:pt x="7273" y="14036"/>
                    <a:pt x="8154" y="13141"/>
                  </a:cubicBezTo>
                  <a:lnTo>
                    <a:pt x="13212" y="8003"/>
                  </a:lnTo>
                  <a:cubicBezTo>
                    <a:pt x="13792" y="7414"/>
                    <a:pt x="14113" y="6620"/>
                    <a:pt x="14113" y="5790"/>
                  </a:cubicBezTo>
                  <a:lnTo>
                    <a:pt x="141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779;p64"/>
            <p:cNvSpPr/>
            <p:nvPr/>
          </p:nvSpPr>
          <p:spPr>
            <a:xfrm>
              <a:off x="6460750" y="2919875"/>
              <a:ext cx="176000" cy="362225"/>
            </a:xfrm>
            <a:custGeom>
              <a:avLst/>
              <a:gdLst/>
              <a:ahLst/>
              <a:cxnLst/>
              <a:rect l="l" t="t" r="r" b="b"/>
              <a:pathLst>
                <a:path w="7040" h="14489" extrusionOk="0">
                  <a:moveTo>
                    <a:pt x="4773" y="1"/>
                  </a:moveTo>
                  <a:lnTo>
                    <a:pt x="4773" y="2499"/>
                  </a:lnTo>
                  <a:cubicBezTo>
                    <a:pt x="4773" y="3337"/>
                    <a:pt x="4443" y="4140"/>
                    <a:pt x="3845" y="4729"/>
                  </a:cubicBezTo>
                  <a:lnTo>
                    <a:pt x="1776" y="6790"/>
                  </a:lnTo>
                  <a:cubicBezTo>
                    <a:pt x="36" y="8511"/>
                    <a:pt x="1" y="11304"/>
                    <a:pt x="1687" y="13079"/>
                  </a:cubicBezTo>
                  <a:cubicBezTo>
                    <a:pt x="2588" y="14016"/>
                    <a:pt x="3783" y="14488"/>
                    <a:pt x="4987" y="14488"/>
                  </a:cubicBezTo>
                  <a:cubicBezTo>
                    <a:pt x="5282" y="14488"/>
                    <a:pt x="5576" y="14453"/>
                    <a:pt x="5871" y="14399"/>
                  </a:cubicBezTo>
                  <a:cubicBezTo>
                    <a:pt x="5139" y="14176"/>
                    <a:pt x="4461" y="13766"/>
                    <a:pt x="3899" y="13177"/>
                  </a:cubicBezTo>
                  <a:cubicBezTo>
                    <a:pt x="2177" y="11375"/>
                    <a:pt x="2213" y="8538"/>
                    <a:pt x="3979" y="6781"/>
                  </a:cubicBezTo>
                  <a:lnTo>
                    <a:pt x="6094" y="4684"/>
                  </a:lnTo>
                  <a:cubicBezTo>
                    <a:pt x="6700" y="4087"/>
                    <a:pt x="7039" y="3266"/>
                    <a:pt x="7039" y="2418"/>
                  </a:cubicBezTo>
                  <a:lnTo>
                    <a:pt x="70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780;p64"/>
            <p:cNvSpPr/>
            <p:nvPr/>
          </p:nvSpPr>
          <p:spPr>
            <a:xfrm>
              <a:off x="6464775" y="3126850"/>
              <a:ext cx="175100" cy="155475"/>
            </a:xfrm>
            <a:custGeom>
              <a:avLst/>
              <a:gdLst/>
              <a:ahLst/>
              <a:cxnLst/>
              <a:rect l="l" t="t" r="r" b="b"/>
              <a:pathLst>
                <a:path w="7004" h="6219" extrusionOk="0">
                  <a:moveTo>
                    <a:pt x="651" y="0"/>
                  </a:moveTo>
                  <a:lnTo>
                    <a:pt x="651" y="0"/>
                  </a:lnTo>
                  <a:cubicBezTo>
                    <a:pt x="0" y="1597"/>
                    <a:pt x="294" y="3488"/>
                    <a:pt x="1552" y="4809"/>
                  </a:cubicBezTo>
                  <a:cubicBezTo>
                    <a:pt x="2436" y="5745"/>
                    <a:pt x="3631" y="6218"/>
                    <a:pt x="4826" y="6218"/>
                  </a:cubicBezTo>
                  <a:cubicBezTo>
                    <a:pt x="5576" y="6218"/>
                    <a:pt x="6325" y="6031"/>
                    <a:pt x="7003" y="5656"/>
                  </a:cubicBezTo>
                  <a:cubicBezTo>
                    <a:pt x="5692" y="2552"/>
                    <a:pt x="2248" y="714"/>
                    <a:pt x="651"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781;p64"/>
            <p:cNvSpPr/>
            <p:nvPr/>
          </p:nvSpPr>
          <p:spPr>
            <a:xfrm>
              <a:off x="6471225" y="3126850"/>
              <a:ext cx="136075" cy="155475"/>
            </a:xfrm>
            <a:custGeom>
              <a:avLst/>
              <a:gdLst/>
              <a:ahLst/>
              <a:cxnLst/>
              <a:rect l="l" t="t" r="r" b="b"/>
              <a:pathLst>
                <a:path w="5443" h="6219" extrusionOk="0">
                  <a:moveTo>
                    <a:pt x="393" y="0"/>
                  </a:moveTo>
                  <a:cubicBezTo>
                    <a:pt x="322" y="179"/>
                    <a:pt x="260" y="348"/>
                    <a:pt x="215" y="527"/>
                  </a:cubicBezTo>
                  <a:cubicBezTo>
                    <a:pt x="188" y="625"/>
                    <a:pt x="170" y="714"/>
                    <a:pt x="152" y="803"/>
                  </a:cubicBezTo>
                  <a:cubicBezTo>
                    <a:pt x="144" y="821"/>
                    <a:pt x="144" y="830"/>
                    <a:pt x="144" y="848"/>
                  </a:cubicBezTo>
                  <a:cubicBezTo>
                    <a:pt x="117" y="991"/>
                    <a:pt x="90" y="1133"/>
                    <a:pt x="81" y="1276"/>
                  </a:cubicBezTo>
                  <a:cubicBezTo>
                    <a:pt x="72" y="1339"/>
                    <a:pt x="63" y="1410"/>
                    <a:pt x="63" y="1472"/>
                  </a:cubicBezTo>
                  <a:cubicBezTo>
                    <a:pt x="1" y="2668"/>
                    <a:pt x="411" y="3881"/>
                    <a:pt x="1294" y="4809"/>
                  </a:cubicBezTo>
                  <a:cubicBezTo>
                    <a:pt x="2178" y="5745"/>
                    <a:pt x="3373" y="6218"/>
                    <a:pt x="4568" y="6218"/>
                  </a:cubicBezTo>
                  <a:lnTo>
                    <a:pt x="4702" y="6218"/>
                  </a:lnTo>
                  <a:cubicBezTo>
                    <a:pt x="4738" y="6218"/>
                    <a:pt x="4774" y="6218"/>
                    <a:pt x="4800" y="6209"/>
                  </a:cubicBezTo>
                  <a:lnTo>
                    <a:pt x="4916" y="6209"/>
                  </a:lnTo>
                  <a:cubicBezTo>
                    <a:pt x="4952" y="6200"/>
                    <a:pt x="4988" y="6200"/>
                    <a:pt x="5014" y="6192"/>
                  </a:cubicBezTo>
                  <a:lnTo>
                    <a:pt x="5095" y="6192"/>
                  </a:lnTo>
                  <a:cubicBezTo>
                    <a:pt x="5104" y="6183"/>
                    <a:pt x="5121" y="6183"/>
                    <a:pt x="5130" y="6183"/>
                  </a:cubicBezTo>
                  <a:cubicBezTo>
                    <a:pt x="5157" y="6183"/>
                    <a:pt x="5193" y="6174"/>
                    <a:pt x="5229" y="6174"/>
                  </a:cubicBezTo>
                  <a:cubicBezTo>
                    <a:pt x="5264" y="6165"/>
                    <a:pt x="5300" y="6156"/>
                    <a:pt x="5336" y="6156"/>
                  </a:cubicBezTo>
                  <a:cubicBezTo>
                    <a:pt x="5371" y="6147"/>
                    <a:pt x="5407" y="6138"/>
                    <a:pt x="5443" y="6129"/>
                  </a:cubicBezTo>
                  <a:cubicBezTo>
                    <a:pt x="4720" y="5906"/>
                    <a:pt x="4042" y="5496"/>
                    <a:pt x="3489" y="4916"/>
                  </a:cubicBezTo>
                  <a:cubicBezTo>
                    <a:pt x="2454" y="3827"/>
                    <a:pt x="2062" y="2364"/>
                    <a:pt x="2294" y="991"/>
                  </a:cubicBezTo>
                  <a:cubicBezTo>
                    <a:pt x="1562" y="553"/>
                    <a:pt x="884" y="223"/>
                    <a:pt x="393"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782;p64"/>
            <p:cNvSpPr/>
            <p:nvPr/>
          </p:nvSpPr>
          <p:spPr>
            <a:xfrm>
              <a:off x="6471225" y="3126850"/>
              <a:ext cx="136075" cy="155475"/>
            </a:xfrm>
            <a:custGeom>
              <a:avLst/>
              <a:gdLst/>
              <a:ahLst/>
              <a:cxnLst/>
              <a:rect l="l" t="t" r="r" b="b"/>
              <a:pathLst>
                <a:path w="5443" h="6219" extrusionOk="0">
                  <a:moveTo>
                    <a:pt x="393" y="0"/>
                  </a:moveTo>
                  <a:cubicBezTo>
                    <a:pt x="322" y="179"/>
                    <a:pt x="260" y="348"/>
                    <a:pt x="215" y="527"/>
                  </a:cubicBezTo>
                  <a:cubicBezTo>
                    <a:pt x="188" y="625"/>
                    <a:pt x="170" y="714"/>
                    <a:pt x="152" y="803"/>
                  </a:cubicBezTo>
                  <a:cubicBezTo>
                    <a:pt x="144" y="821"/>
                    <a:pt x="144" y="830"/>
                    <a:pt x="144" y="848"/>
                  </a:cubicBezTo>
                  <a:cubicBezTo>
                    <a:pt x="117" y="991"/>
                    <a:pt x="90" y="1133"/>
                    <a:pt x="81" y="1276"/>
                  </a:cubicBezTo>
                  <a:cubicBezTo>
                    <a:pt x="72" y="1339"/>
                    <a:pt x="63" y="1410"/>
                    <a:pt x="63" y="1472"/>
                  </a:cubicBezTo>
                  <a:cubicBezTo>
                    <a:pt x="1" y="2668"/>
                    <a:pt x="411" y="3881"/>
                    <a:pt x="1294" y="4809"/>
                  </a:cubicBezTo>
                  <a:cubicBezTo>
                    <a:pt x="2178" y="5745"/>
                    <a:pt x="3373" y="6218"/>
                    <a:pt x="4568" y="6218"/>
                  </a:cubicBezTo>
                  <a:lnTo>
                    <a:pt x="4702" y="6218"/>
                  </a:lnTo>
                  <a:cubicBezTo>
                    <a:pt x="4738" y="6218"/>
                    <a:pt x="4774" y="6218"/>
                    <a:pt x="4800" y="6209"/>
                  </a:cubicBezTo>
                  <a:lnTo>
                    <a:pt x="4916" y="6209"/>
                  </a:lnTo>
                  <a:cubicBezTo>
                    <a:pt x="4952" y="6200"/>
                    <a:pt x="4988" y="6200"/>
                    <a:pt x="5014" y="6192"/>
                  </a:cubicBezTo>
                  <a:lnTo>
                    <a:pt x="5095" y="6192"/>
                  </a:lnTo>
                  <a:cubicBezTo>
                    <a:pt x="5104" y="6183"/>
                    <a:pt x="5121" y="6183"/>
                    <a:pt x="5130" y="6183"/>
                  </a:cubicBezTo>
                  <a:cubicBezTo>
                    <a:pt x="5157" y="6183"/>
                    <a:pt x="5193" y="6174"/>
                    <a:pt x="5229" y="6174"/>
                  </a:cubicBezTo>
                  <a:cubicBezTo>
                    <a:pt x="5264" y="6165"/>
                    <a:pt x="5300" y="6156"/>
                    <a:pt x="5336" y="6156"/>
                  </a:cubicBezTo>
                  <a:cubicBezTo>
                    <a:pt x="5371" y="6147"/>
                    <a:pt x="5407" y="6138"/>
                    <a:pt x="5443" y="6129"/>
                  </a:cubicBezTo>
                  <a:cubicBezTo>
                    <a:pt x="4720" y="5906"/>
                    <a:pt x="4042" y="5496"/>
                    <a:pt x="3489" y="4916"/>
                  </a:cubicBezTo>
                  <a:cubicBezTo>
                    <a:pt x="2454" y="3827"/>
                    <a:pt x="2062" y="2364"/>
                    <a:pt x="2294" y="991"/>
                  </a:cubicBezTo>
                  <a:cubicBezTo>
                    <a:pt x="1562" y="553"/>
                    <a:pt x="884" y="223"/>
                    <a:pt x="393"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783;p64"/>
            <p:cNvSpPr/>
            <p:nvPr/>
          </p:nvSpPr>
          <p:spPr>
            <a:xfrm>
              <a:off x="6711200" y="2995925"/>
              <a:ext cx="103300" cy="154575"/>
            </a:xfrm>
            <a:custGeom>
              <a:avLst/>
              <a:gdLst/>
              <a:ahLst/>
              <a:cxnLst/>
              <a:rect l="l" t="t" r="r" b="b"/>
              <a:pathLst>
                <a:path w="4132" h="6183" extrusionOk="0">
                  <a:moveTo>
                    <a:pt x="4131" y="1"/>
                  </a:moveTo>
                  <a:cubicBezTo>
                    <a:pt x="4131" y="1"/>
                    <a:pt x="1" y="1062"/>
                    <a:pt x="2035" y="6183"/>
                  </a:cubicBezTo>
                  <a:lnTo>
                    <a:pt x="3230" y="4979"/>
                  </a:lnTo>
                  <a:cubicBezTo>
                    <a:pt x="3810" y="4381"/>
                    <a:pt x="4131" y="3587"/>
                    <a:pt x="4131" y="2757"/>
                  </a:cubicBezTo>
                  <a:lnTo>
                    <a:pt x="4131"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784;p64"/>
            <p:cNvSpPr/>
            <p:nvPr/>
          </p:nvSpPr>
          <p:spPr>
            <a:xfrm>
              <a:off x="6711200" y="2995925"/>
              <a:ext cx="103300" cy="154575"/>
            </a:xfrm>
            <a:custGeom>
              <a:avLst/>
              <a:gdLst/>
              <a:ahLst/>
              <a:cxnLst/>
              <a:rect l="l" t="t" r="r" b="b"/>
              <a:pathLst>
                <a:path w="4132" h="6183" extrusionOk="0">
                  <a:moveTo>
                    <a:pt x="4131" y="1"/>
                  </a:moveTo>
                  <a:cubicBezTo>
                    <a:pt x="4131" y="1"/>
                    <a:pt x="1" y="1062"/>
                    <a:pt x="2035" y="6183"/>
                  </a:cubicBezTo>
                  <a:lnTo>
                    <a:pt x="2731" y="5478"/>
                  </a:lnTo>
                  <a:cubicBezTo>
                    <a:pt x="1972" y="2731"/>
                    <a:pt x="3168" y="1366"/>
                    <a:pt x="4131" y="732"/>
                  </a:cubicBezTo>
                  <a:lnTo>
                    <a:pt x="4131" y="1"/>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785;p64"/>
            <p:cNvSpPr/>
            <p:nvPr/>
          </p:nvSpPr>
          <p:spPr>
            <a:xfrm>
              <a:off x="6550400" y="2807700"/>
              <a:ext cx="284625" cy="112200"/>
            </a:xfrm>
            <a:custGeom>
              <a:avLst/>
              <a:gdLst/>
              <a:ahLst/>
              <a:cxnLst/>
              <a:rect l="l" t="t" r="r" b="b"/>
              <a:pathLst>
                <a:path w="11385" h="4488" extrusionOk="0">
                  <a:moveTo>
                    <a:pt x="527" y="0"/>
                  </a:moveTo>
                  <a:cubicBezTo>
                    <a:pt x="242" y="0"/>
                    <a:pt x="1" y="232"/>
                    <a:pt x="1" y="527"/>
                  </a:cubicBezTo>
                  <a:lnTo>
                    <a:pt x="1" y="3961"/>
                  </a:lnTo>
                  <a:cubicBezTo>
                    <a:pt x="1" y="4256"/>
                    <a:pt x="242" y="4488"/>
                    <a:pt x="527" y="4488"/>
                  </a:cubicBezTo>
                  <a:lnTo>
                    <a:pt x="10858" y="4488"/>
                  </a:lnTo>
                  <a:cubicBezTo>
                    <a:pt x="11152" y="4488"/>
                    <a:pt x="11384" y="4256"/>
                    <a:pt x="11384" y="3961"/>
                  </a:cubicBezTo>
                  <a:lnTo>
                    <a:pt x="11384" y="527"/>
                  </a:lnTo>
                  <a:cubicBezTo>
                    <a:pt x="11384" y="232"/>
                    <a:pt x="11152" y="0"/>
                    <a:pt x="108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786;p64"/>
            <p:cNvSpPr/>
            <p:nvPr/>
          </p:nvSpPr>
          <p:spPr>
            <a:xfrm>
              <a:off x="6550400" y="2807700"/>
              <a:ext cx="85450" cy="112200"/>
            </a:xfrm>
            <a:custGeom>
              <a:avLst/>
              <a:gdLst/>
              <a:ahLst/>
              <a:cxnLst/>
              <a:rect l="l" t="t" r="r" b="b"/>
              <a:pathLst>
                <a:path w="3418" h="4488" extrusionOk="0">
                  <a:moveTo>
                    <a:pt x="527" y="0"/>
                  </a:moveTo>
                  <a:cubicBezTo>
                    <a:pt x="233" y="0"/>
                    <a:pt x="1" y="232"/>
                    <a:pt x="1" y="527"/>
                  </a:cubicBezTo>
                  <a:lnTo>
                    <a:pt x="1" y="3961"/>
                  </a:lnTo>
                  <a:cubicBezTo>
                    <a:pt x="1" y="4256"/>
                    <a:pt x="242" y="4488"/>
                    <a:pt x="527" y="4488"/>
                  </a:cubicBezTo>
                  <a:lnTo>
                    <a:pt x="3418" y="4488"/>
                  </a:lnTo>
                  <a:lnTo>
                    <a:pt x="34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25596803"/>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637093" y="1082470"/>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B/371 : conditions d’accès (4)</a:t>
            </a:r>
            <a:endParaRPr dirty="0"/>
          </a:p>
        </p:txBody>
      </p:sp>
      <p:sp>
        <p:nvSpPr>
          <p:cNvPr id="3803" name="Google Shape;3803;p33"/>
          <p:cNvSpPr txBox="1">
            <a:spLocks noGrp="1"/>
          </p:cNvSpPr>
          <p:nvPr>
            <p:ph type="body" idx="1"/>
          </p:nvPr>
        </p:nvSpPr>
        <p:spPr>
          <a:xfrm>
            <a:off x="1173264" y="1198033"/>
            <a:ext cx="7203400" cy="3867131"/>
          </a:xfrm>
          <a:prstGeom prst="rect">
            <a:avLst/>
          </a:prstGeom>
        </p:spPr>
        <p:txBody>
          <a:bodyPr spcFirstLastPara="1" wrap="square" lIns="0" tIns="0" rIns="0" bIns="0" anchor="ctr" anchorCtr="0">
            <a:noAutofit/>
          </a:bodyPr>
          <a:lstStyle/>
          <a:p>
            <a:pPr marL="0" lvl="0" indent="0">
              <a:spcBef>
                <a:spcPct val="20000"/>
              </a:spcBef>
              <a:buClrTx/>
              <a:buSzTx/>
              <a:buNone/>
              <a:defRPr/>
            </a:pPr>
            <a:endParaRPr lang="fr-FR" sz="1800" b="1" kern="1200" dirty="0" smtClean="0">
              <a:solidFill>
                <a:srgbClr val="000000"/>
              </a:solidFill>
              <a:latin typeface="Calibri"/>
            </a:endParaRPr>
          </a:p>
          <a:p>
            <a:pPr marL="0" lvl="0" indent="0">
              <a:spcBef>
                <a:spcPct val="20000"/>
              </a:spcBef>
              <a:buClrTx/>
              <a:buSzTx/>
              <a:buNone/>
              <a:defRPr/>
            </a:pPr>
            <a:endParaRPr lang="fr-FR" sz="1800" b="1" kern="1200" dirty="0" smtClean="0">
              <a:solidFill>
                <a:srgbClr val="000000"/>
              </a:solidFill>
              <a:latin typeface="Calibri"/>
            </a:endParaRPr>
          </a:p>
          <a:p>
            <a:pPr marL="0" lvl="0" indent="0">
              <a:spcBef>
                <a:spcPct val="20000"/>
              </a:spcBef>
              <a:buClrTx/>
              <a:buSzTx/>
              <a:buNone/>
              <a:defRPr/>
            </a:pPr>
            <a:endParaRPr lang="fr-FR" sz="1800" b="1" kern="1200" dirty="0" smtClean="0">
              <a:solidFill>
                <a:srgbClr val="000000"/>
              </a:solidFill>
              <a:latin typeface="Calibri"/>
            </a:endParaRPr>
          </a:p>
          <a:p>
            <a:pPr marL="0" lvl="0" indent="0">
              <a:spcBef>
                <a:spcPct val="20000"/>
              </a:spcBef>
              <a:buClrTx/>
              <a:buSzTx/>
              <a:buNone/>
              <a:defRPr/>
            </a:pPr>
            <a:r>
              <a:rPr lang="fr-FR" sz="1800" b="1" kern="1200" dirty="0" smtClean="0">
                <a:solidFill>
                  <a:srgbClr val="002060"/>
                </a:solidFill>
                <a:latin typeface="Calibri"/>
              </a:rPr>
              <a:t>Les ressources électroniques </a:t>
            </a:r>
            <a:r>
              <a:rPr lang="fr-FR" sz="1800" b="1" i="1" kern="1200" dirty="0" smtClean="0">
                <a:solidFill>
                  <a:srgbClr val="002060"/>
                </a:solidFill>
                <a:effectLst>
                  <a:outerShdw blurRad="38100" dist="38100" dir="2700000" algn="tl">
                    <a:srgbClr val="000000">
                      <a:alpha val="43137"/>
                    </a:srgbClr>
                  </a:outerShdw>
                </a:effectLst>
                <a:latin typeface="Calibri"/>
              </a:rPr>
              <a:t>hors travaux universitaires</a:t>
            </a:r>
          </a:p>
          <a:p>
            <a:pPr marL="0" lvl="0" indent="0">
              <a:spcBef>
                <a:spcPct val="20000"/>
              </a:spcBef>
              <a:buClrTx/>
              <a:buSzTx/>
              <a:buNone/>
              <a:defRPr/>
            </a:pPr>
            <a:r>
              <a:rPr lang="fr-FR" sz="1600" b="1" kern="1200" dirty="0" smtClean="0">
                <a:solidFill>
                  <a:srgbClr val="000000"/>
                </a:solidFill>
                <a:latin typeface="Calibri"/>
              </a:rPr>
              <a:t>Des déclinaisons selon les modèles économiques / les accès au niveau national</a:t>
            </a:r>
            <a:endParaRPr lang="fr-FR" sz="1600" b="1" kern="1200" dirty="0" smtClean="0">
              <a:solidFill>
                <a:srgbClr val="002060"/>
              </a:solidFill>
              <a:latin typeface="Calibri"/>
            </a:endParaRPr>
          </a:p>
          <a:p>
            <a:pPr marL="0" lvl="0" indent="0">
              <a:spcBef>
                <a:spcPct val="20000"/>
              </a:spcBef>
              <a:buClrTx/>
              <a:buSzTx/>
              <a:buNone/>
              <a:defRPr/>
            </a:pPr>
            <a:r>
              <a:rPr lang="fr-FR" sz="1400" b="1" dirty="0" smtClean="0">
                <a:solidFill>
                  <a:srgbClr val="000000"/>
                </a:solidFill>
                <a:latin typeface="Calibri" panose="020F0502020204030204" pitchFamily="34" charset="0"/>
                <a:cs typeface="Calibri" panose="020F0502020204030204" pitchFamily="34" charset="0"/>
              </a:rPr>
              <a:t>Modèle </a:t>
            </a:r>
            <a:r>
              <a:rPr lang="fr-FR" sz="1400" b="1" dirty="0">
                <a:solidFill>
                  <a:srgbClr val="000000"/>
                </a:solidFill>
                <a:latin typeface="Calibri" panose="020F0502020204030204" pitchFamily="34" charset="0"/>
                <a:cs typeface="Calibri" panose="020F0502020204030204" pitchFamily="34" charset="0"/>
              </a:rPr>
              <a:t>de publication hybride </a:t>
            </a:r>
            <a:endParaRPr lang="fr-FR" sz="1400" b="1" dirty="0" smtClean="0">
              <a:solidFill>
                <a:srgbClr val="000000"/>
              </a:solidFill>
              <a:latin typeface="Calibri" panose="020F0502020204030204" pitchFamily="34" charset="0"/>
              <a:cs typeface="Calibri" panose="020F0502020204030204" pitchFamily="34" charset="0"/>
            </a:endParaRPr>
          </a:p>
          <a:p>
            <a:pPr marL="0" lvl="0" indent="0">
              <a:spcBef>
                <a:spcPct val="20000"/>
              </a:spcBef>
              <a:buClrTx/>
              <a:buSzTx/>
              <a:buNone/>
              <a:defRPr/>
            </a:pP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err="1"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smtClean="0">
                <a:solidFill>
                  <a:schemeClr val="bg1"/>
                </a:solidFill>
                <a:latin typeface="Calibri" panose="020F0502020204030204" pitchFamily="34" charset="0"/>
                <a:cs typeface="Calibri" panose="020F0502020204030204" pitchFamily="34" charset="0"/>
              </a:rPr>
              <a:t>Accès</a:t>
            </a:r>
            <a:r>
              <a:rPr lang="fr-FR" sz="1400" dirty="0" smtClean="0">
                <a:solidFill>
                  <a:schemeClr val="bg1"/>
                </a:solidFill>
                <a:latin typeface="Calibri" panose="020F0502020204030204" pitchFamily="34" charset="0"/>
                <a:cs typeface="Calibri" panose="020F0502020204030204" pitchFamily="34" charset="0"/>
              </a:rPr>
              <a:t> </a:t>
            </a:r>
            <a:r>
              <a:rPr lang="fr-FR" sz="1400" dirty="0">
                <a:solidFill>
                  <a:schemeClr val="bg1"/>
                </a:solidFill>
                <a:latin typeface="Calibri" panose="020F0502020204030204" pitchFamily="34" charset="0"/>
                <a:cs typeface="Calibri" panose="020F0502020204030204" pitchFamily="34" charset="0"/>
              </a:rPr>
              <a:t>libre en ligne à des parties de la ressource. L’accès à l’ensemble est réservé aux établissements ou bibliothèques ayant souscrit </a:t>
            </a:r>
            <a:r>
              <a:rPr lang="fr-FR" sz="1400" dirty="0" smtClean="0">
                <a:solidFill>
                  <a:schemeClr val="bg1"/>
                </a:solidFill>
                <a:latin typeface="Calibri" panose="020F0502020204030204" pitchFamily="34" charset="0"/>
                <a:cs typeface="Calibri" panose="020F0502020204030204" pitchFamily="34" charset="0"/>
              </a:rPr>
              <a:t>l’abonnement</a:t>
            </a:r>
          </a:p>
          <a:p>
            <a:pPr marL="0" lvl="0" indent="0">
              <a:spcBef>
                <a:spcPct val="20000"/>
              </a:spcBef>
              <a:buClrTx/>
              <a:buSzTx/>
              <a:buNone/>
              <a:defRPr/>
            </a:pPr>
            <a:r>
              <a:rPr lang="fr-FR" sz="1400" dirty="0" smtClean="0">
                <a:solidFill>
                  <a:srgbClr val="000000"/>
                </a:solidFill>
                <a:latin typeface="Calibri" panose="020F0502020204030204" pitchFamily="34" charset="0"/>
                <a:cs typeface="Calibri" panose="020F0502020204030204" pitchFamily="34" charset="0"/>
              </a:rPr>
              <a:t/>
            </a:r>
            <a:br>
              <a:rPr lang="fr-FR" sz="1400" dirty="0" smtClean="0">
                <a:solidFill>
                  <a:srgbClr val="000000"/>
                </a:solidFill>
                <a:latin typeface="Calibri" panose="020F0502020204030204" pitchFamily="34" charset="0"/>
                <a:cs typeface="Calibri" panose="020F0502020204030204" pitchFamily="34" charset="0"/>
              </a:rPr>
            </a:br>
            <a:r>
              <a:rPr lang="fr-FR" sz="1400" b="1" dirty="0">
                <a:solidFill>
                  <a:srgbClr val="000000"/>
                </a:solidFill>
                <a:latin typeface="Calibri" panose="020F0502020204030204" pitchFamily="34" charset="0"/>
                <a:cs typeface="Calibri" panose="020F0502020204030204" pitchFamily="34" charset="0"/>
              </a:rPr>
              <a:t>Modèle d’accès avec embargo </a:t>
            </a:r>
            <a:endParaRPr lang="fr-FR" sz="1400" b="1" kern="1200" dirty="0">
              <a:solidFill>
                <a:srgbClr val="000000"/>
              </a:solidFill>
              <a:latin typeface="Calibri" panose="020F0502020204030204" pitchFamily="34" charset="0"/>
              <a:cs typeface="Calibri" panose="020F0502020204030204" pitchFamily="34" charset="0"/>
            </a:endParaRPr>
          </a:p>
          <a:p>
            <a:pPr marL="0" lvl="0" indent="0">
              <a:spcBef>
                <a:spcPct val="20000"/>
              </a:spcBef>
              <a:buClrTx/>
              <a:buSzTx/>
              <a:buNone/>
              <a:defRPr/>
            </a:pP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371</a:t>
            </a:r>
            <a:r>
              <a:rPr lang="fr-FR" sz="1400"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 </a:t>
            </a:r>
            <a:r>
              <a:rPr lang="fr-FR" sz="1400" b="1" dirty="0" smtClean="0">
                <a:solidFill>
                  <a:srgbClr val="7030A0"/>
                </a:solidFill>
                <a:latin typeface="Calibri" panose="020F0502020204030204" pitchFamily="34" charset="0"/>
                <a:ea typeface="Segoe UI Emoji" panose="020B0502040204020203" pitchFamily="34" charset="0"/>
                <a:cs typeface="Calibri" panose="020F0502020204030204" pitchFamily="34" charset="0"/>
              </a:rPr>
              <a:t>0#$</a:t>
            </a:r>
            <a:r>
              <a:rPr lang="fr-FR" sz="1400" b="1" dirty="0">
                <a:solidFill>
                  <a:srgbClr val="7030A0"/>
                </a:solidFill>
                <a:latin typeface="Calibri" panose="020F0502020204030204" pitchFamily="34" charset="0"/>
                <a:ea typeface="Segoe UI Emoji" panose="020B0502040204020203" pitchFamily="34" charset="0"/>
                <a:cs typeface="Calibri" panose="020F0502020204030204" pitchFamily="34" charset="0"/>
              </a:rPr>
              <a:t>8</a:t>
            </a:r>
            <a:r>
              <a:rPr lang="fr-FR" sz="1400" dirty="0" smtClean="0">
                <a:solidFill>
                  <a:schemeClr val="bg1"/>
                </a:solidFill>
              </a:rPr>
              <a:t>Les </a:t>
            </a:r>
            <a:r>
              <a:rPr lang="fr-FR" sz="1400" dirty="0">
                <a:solidFill>
                  <a:schemeClr val="bg1"/>
                </a:solidFill>
              </a:rPr>
              <a:t>10 dernières années de </a:t>
            </a:r>
            <a:r>
              <a:rPr lang="fr-FR" sz="1400" dirty="0" err="1" smtClean="0">
                <a:solidFill>
                  <a:schemeClr val="bg1"/>
                </a:solidFill>
              </a:rPr>
              <a:t>publication</a:t>
            </a:r>
            <a:r>
              <a:rPr lang="fr-FR" sz="1400" b="1" dirty="0" err="1" smtClean="0">
                <a:solidFill>
                  <a:srgbClr val="7030A0"/>
                </a:solidFill>
                <a:latin typeface="Calibri" panose="020F0502020204030204" pitchFamily="34" charset="0"/>
                <a:ea typeface="Segoe UI Emoji" panose="020B0502040204020203" pitchFamily="34" charset="0"/>
                <a:cs typeface="Calibri" panose="020F0502020204030204" pitchFamily="34" charset="0"/>
              </a:rPr>
              <a:t>$a</a:t>
            </a:r>
            <a:r>
              <a:rPr lang="fr-FR" sz="1400" dirty="0" err="1" smtClean="0">
                <a:solidFill>
                  <a:schemeClr val="bg1"/>
                </a:solidFill>
              </a:rPr>
              <a:t>Accès</a:t>
            </a:r>
            <a:r>
              <a:rPr lang="fr-FR" sz="1400" dirty="0" smtClean="0">
                <a:solidFill>
                  <a:schemeClr val="bg1"/>
                </a:solidFill>
              </a:rPr>
              <a:t> </a:t>
            </a:r>
            <a:r>
              <a:rPr lang="fr-FR" sz="1400" dirty="0">
                <a:solidFill>
                  <a:schemeClr val="bg1"/>
                </a:solidFill>
              </a:rPr>
              <a:t>en ligne réservé aux établissements ou bibliothèques ayant souscrit </a:t>
            </a:r>
            <a:r>
              <a:rPr lang="fr-FR" sz="1400" dirty="0" smtClean="0">
                <a:solidFill>
                  <a:schemeClr val="bg1"/>
                </a:solidFill>
              </a:rPr>
              <a:t>l’abonnement</a:t>
            </a:r>
          </a:p>
          <a:p>
            <a:pPr marL="0" lvl="0" indent="0">
              <a:spcBef>
                <a:spcPct val="20000"/>
              </a:spcBef>
              <a:buClrTx/>
              <a:buSzTx/>
              <a:buNone/>
              <a:defRPr/>
            </a:pPr>
            <a:r>
              <a:rPr lang="fr-FR" sz="1400" dirty="0" smtClean="0">
                <a:solidFill>
                  <a:srgbClr val="000000"/>
                </a:solidFill>
              </a:rPr>
              <a:t/>
            </a:r>
            <a:br>
              <a:rPr lang="fr-FR" sz="1400" dirty="0" smtClean="0">
                <a:solidFill>
                  <a:srgbClr val="000000"/>
                </a:solidFill>
              </a:rPr>
            </a:br>
            <a:r>
              <a:rPr lang="fr-FR" sz="1400" b="1" dirty="0" smtClean="0">
                <a:solidFill>
                  <a:srgbClr val="000000"/>
                </a:solidFill>
                <a:latin typeface="Calibri" panose="020F0502020204030204" pitchFamily="34" charset="0"/>
                <a:cs typeface="Calibri" panose="020F0502020204030204" pitchFamily="34" charset="0"/>
              </a:rPr>
              <a:t>Cas des licences nationales</a:t>
            </a:r>
            <a:br>
              <a:rPr lang="fr-FR" sz="1400" b="1" dirty="0" smtClean="0">
                <a:solidFill>
                  <a:srgbClr val="000000"/>
                </a:solidFill>
                <a:latin typeface="Calibri" panose="020F0502020204030204" pitchFamily="34" charset="0"/>
                <a:cs typeface="Calibri" panose="020F0502020204030204" pitchFamily="34" charset="0"/>
              </a:rPr>
            </a:br>
            <a:r>
              <a:rPr lang="fr-FR" sz="1400" b="1" dirty="0" smtClean="0">
                <a:solidFill>
                  <a:srgbClr val="7030A0"/>
                </a:solidFill>
                <a:latin typeface="Calibri" panose="020F0502020204030204" pitchFamily="34" charset="0"/>
                <a:cs typeface="Calibri" panose="020F0502020204030204" pitchFamily="34" charset="0"/>
              </a:rPr>
              <a:t>371 0#$</a:t>
            </a:r>
            <a:r>
              <a:rPr lang="fr-FR" sz="1400" b="1" dirty="0" err="1" smtClean="0">
                <a:solidFill>
                  <a:srgbClr val="7030A0"/>
                </a:solidFill>
                <a:latin typeface="Calibri" panose="020F0502020204030204" pitchFamily="34" charset="0"/>
                <a:cs typeface="Calibri" panose="020F0502020204030204" pitchFamily="34" charset="0"/>
              </a:rPr>
              <a:t>a</a:t>
            </a:r>
            <a:r>
              <a:rPr lang="fr-FR" sz="1400" dirty="0" err="1" smtClean="0">
                <a:solidFill>
                  <a:schemeClr val="bg1"/>
                </a:solidFill>
                <a:latin typeface="Calibri" panose="020F0502020204030204" pitchFamily="34" charset="0"/>
                <a:cs typeface="Calibri" panose="020F0502020204030204" pitchFamily="34" charset="0"/>
              </a:rPr>
              <a:t>Accès</a:t>
            </a:r>
            <a:r>
              <a:rPr lang="fr-FR" sz="1400" dirty="0" smtClean="0">
                <a:solidFill>
                  <a:schemeClr val="bg1"/>
                </a:solidFill>
                <a:latin typeface="Calibri" panose="020F0502020204030204" pitchFamily="34" charset="0"/>
                <a:cs typeface="Calibri" panose="020F0502020204030204" pitchFamily="34" charset="0"/>
              </a:rPr>
              <a:t> </a:t>
            </a:r>
            <a:r>
              <a:rPr lang="fr-FR" sz="1400" dirty="0">
                <a:solidFill>
                  <a:schemeClr val="bg1"/>
                </a:solidFill>
                <a:latin typeface="Calibri" panose="020F0502020204030204" pitchFamily="34" charset="0"/>
                <a:cs typeface="Calibri" panose="020F0502020204030204" pitchFamily="34" charset="0"/>
              </a:rPr>
              <a:t>en ligne pour les années 2005-2012 </a:t>
            </a:r>
            <a:r>
              <a:rPr lang="fr-FR" sz="1400" dirty="0" smtClean="0">
                <a:solidFill>
                  <a:schemeClr val="bg1"/>
                </a:solidFill>
                <a:latin typeface="Calibri" panose="020F0502020204030204" pitchFamily="34" charset="0"/>
                <a:cs typeface="Calibri" panose="020F0502020204030204" pitchFamily="34" charset="0"/>
              </a:rPr>
              <a:t>pour </a:t>
            </a:r>
            <a:r>
              <a:rPr lang="fr-FR" sz="1400" dirty="0">
                <a:solidFill>
                  <a:schemeClr val="bg1"/>
                </a:solidFill>
                <a:latin typeface="Calibri" panose="020F0502020204030204" pitchFamily="34" charset="0"/>
                <a:cs typeface="Calibri" panose="020F0502020204030204" pitchFamily="34" charset="0"/>
              </a:rPr>
              <a:t>les établissements français bénéficiaires des licences </a:t>
            </a:r>
            <a:r>
              <a:rPr lang="fr-FR" sz="1400" dirty="0" smtClean="0">
                <a:solidFill>
                  <a:schemeClr val="bg1"/>
                </a:solidFill>
                <a:latin typeface="Calibri" panose="020F0502020204030204" pitchFamily="34" charset="0"/>
                <a:cs typeface="Calibri" panose="020F0502020204030204" pitchFamily="34" charset="0"/>
              </a:rPr>
              <a:t>nationales</a:t>
            </a:r>
            <a:r>
              <a:rPr lang="fr-FR" sz="1400" dirty="0" smtClean="0">
                <a:solidFill>
                  <a:srgbClr val="000000"/>
                </a:solidFill>
                <a:latin typeface="Calibri" panose="020F0502020204030204" pitchFamily="34" charset="0"/>
                <a:cs typeface="Calibri" panose="020F0502020204030204" pitchFamily="34" charset="0"/>
              </a:rPr>
              <a:t/>
            </a:r>
            <a:br>
              <a:rPr lang="fr-FR" sz="1400" dirty="0" smtClean="0">
                <a:solidFill>
                  <a:srgbClr val="000000"/>
                </a:solidFill>
                <a:latin typeface="Calibri" panose="020F0502020204030204" pitchFamily="34" charset="0"/>
                <a:cs typeface="Calibri" panose="020F0502020204030204" pitchFamily="34" charset="0"/>
              </a:rPr>
            </a:br>
            <a:r>
              <a:rPr lang="fr-FR" sz="1400" b="1" dirty="0" smtClean="0">
                <a:solidFill>
                  <a:srgbClr val="7030A0"/>
                </a:solidFill>
                <a:latin typeface="Calibri" panose="020F0502020204030204" pitchFamily="34" charset="0"/>
                <a:cs typeface="Calibri" panose="020F0502020204030204" pitchFamily="34" charset="0"/>
              </a:rPr>
              <a:t>371 </a:t>
            </a:r>
            <a:r>
              <a:rPr lang="fr-FR" sz="1400" b="1" dirty="0">
                <a:solidFill>
                  <a:srgbClr val="7030A0"/>
                </a:solidFill>
                <a:latin typeface="Calibri" panose="020F0502020204030204" pitchFamily="34" charset="0"/>
                <a:cs typeface="Calibri" panose="020F0502020204030204" pitchFamily="34" charset="0"/>
              </a:rPr>
              <a:t>0#$</a:t>
            </a:r>
            <a:r>
              <a:rPr lang="fr-FR" sz="1400" b="1" dirty="0" err="1" smtClean="0">
                <a:solidFill>
                  <a:srgbClr val="7030A0"/>
                </a:solidFill>
                <a:latin typeface="Calibri" panose="020F0502020204030204" pitchFamily="34" charset="0"/>
                <a:cs typeface="Calibri" panose="020F0502020204030204" pitchFamily="34" charset="0"/>
              </a:rPr>
              <a:t>a</a:t>
            </a:r>
            <a:r>
              <a:rPr lang="fr-FR" sz="1400" dirty="0" err="1" smtClean="0">
                <a:solidFill>
                  <a:schemeClr val="bg1"/>
                </a:solidFill>
                <a:latin typeface="Calibri" panose="020F0502020204030204" pitchFamily="34" charset="0"/>
                <a:cs typeface="Calibri" panose="020F0502020204030204" pitchFamily="34" charset="0"/>
              </a:rPr>
              <a:t>Accès</a:t>
            </a:r>
            <a:r>
              <a:rPr lang="fr-FR" sz="1400" dirty="0" smtClean="0">
                <a:solidFill>
                  <a:schemeClr val="bg1"/>
                </a:solidFill>
                <a:latin typeface="Calibri" panose="020F0502020204030204" pitchFamily="34" charset="0"/>
                <a:cs typeface="Calibri" panose="020F0502020204030204" pitchFamily="34" charset="0"/>
              </a:rPr>
              <a:t> </a:t>
            </a:r>
            <a:r>
              <a:rPr lang="fr-FR" sz="1400" dirty="0">
                <a:solidFill>
                  <a:schemeClr val="bg1"/>
                </a:solidFill>
                <a:latin typeface="Calibri" panose="020F0502020204030204" pitchFamily="34" charset="0"/>
                <a:cs typeface="Calibri" panose="020F0502020204030204" pitchFamily="34" charset="0"/>
              </a:rPr>
              <a:t>soumis à abonnement pour tout autre </a:t>
            </a:r>
            <a:r>
              <a:rPr lang="fr-FR" sz="1400" dirty="0" smtClean="0">
                <a:solidFill>
                  <a:schemeClr val="bg1"/>
                </a:solidFill>
                <a:latin typeface="Calibri" panose="020F0502020204030204" pitchFamily="34" charset="0"/>
                <a:cs typeface="Calibri" panose="020F0502020204030204" pitchFamily="34" charset="0"/>
              </a:rPr>
              <a:t>établissement</a:t>
            </a:r>
          </a:p>
          <a:p>
            <a:pPr marL="0" lvl="0" indent="0">
              <a:spcBef>
                <a:spcPct val="20000"/>
              </a:spcBef>
              <a:buClrTx/>
              <a:buSzTx/>
              <a:buNone/>
              <a:defRPr/>
            </a:pPr>
            <a:endParaRPr lang="fr-FR" sz="400" dirty="0">
              <a:solidFill>
                <a:srgbClr val="000000"/>
              </a:solidFill>
              <a:latin typeface="Calibri" panose="020F0502020204030204" pitchFamily="34" charset="0"/>
              <a:cs typeface="Calibri" panose="020F0502020204030204" pitchFamily="34" charset="0"/>
            </a:endParaRPr>
          </a:p>
          <a:p>
            <a:pPr marL="0" indent="0">
              <a:spcBef>
                <a:spcPct val="20000"/>
              </a:spcBef>
              <a:buClrTx/>
              <a:buSzTx/>
              <a:buNone/>
              <a:defRPr/>
            </a:pPr>
            <a:r>
              <a:rPr lang="fr-FR" sz="1400" b="1" dirty="0">
                <a:solidFill>
                  <a:srgbClr val="7030A0"/>
                </a:solidFill>
                <a:latin typeface="Calibri" panose="020F0502020204030204" pitchFamily="34" charset="0"/>
                <a:cs typeface="Calibri" panose="020F0502020204030204" pitchFamily="34" charset="0"/>
              </a:rPr>
              <a:t>371 0#$</a:t>
            </a:r>
            <a:r>
              <a:rPr lang="fr-FR" sz="1400" b="1" dirty="0" err="1" smtClean="0">
                <a:solidFill>
                  <a:srgbClr val="7030A0"/>
                </a:solidFill>
                <a:latin typeface="Calibri" panose="020F0502020204030204" pitchFamily="34" charset="0"/>
                <a:cs typeface="Calibri" panose="020F0502020204030204" pitchFamily="34" charset="0"/>
              </a:rPr>
              <a:t>a</a:t>
            </a:r>
            <a:r>
              <a:rPr lang="fr-FR" sz="1400" dirty="0" err="1" smtClean="0">
                <a:solidFill>
                  <a:schemeClr val="bg1"/>
                </a:solidFill>
                <a:latin typeface="Calibri" panose="020F0502020204030204" pitchFamily="34" charset="0"/>
                <a:cs typeface="Calibri" panose="020F0502020204030204" pitchFamily="34" charset="0"/>
              </a:rPr>
              <a:t>Accès</a:t>
            </a:r>
            <a:r>
              <a:rPr lang="fr-FR" sz="1400" dirty="0" smtClean="0">
                <a:solidFill>
                  <a:schemeClr val="bg1"/>
                </a:solidFill>
                <a:latin typeface="Calibri" panose="020F0502020204030204" pitchFamily="34" charset="0"/>
                <a:cs typeface="Calibri" panose="020F0502020204030204" pitchFamily="34" charset="0"/>
              </a:rPr>
              <a:t> </a:t>
            </a:r>
            <a:r>
              <a:rPr lang="fr-FR" sz="1400" dirty="0">
                <a:solidFill>
                  <a:schemeClr val="bg1"/>
                </a:solidFill>
                <a:latin typeface="Calibri" panose="020F0502020204030204" pitchFamily="34" charset="0"/>
                <a:cs typeface="Calibri" panose="020F0502020204030204" pitchFamily="34" charset="0"/>
              </a:rPr>
              <a:t>en ligne pour les établissements français bénéficiaires des licences </a:t>
            </a:r>
            <a:r>
              <a:rPr lang="fr-FR" sz="1400" dirty="0" smtClean="0">
                <a:solidFill>
                  <a:schemeClr val="bg1"/>
                </a:solidFill>
                <a:latin typeface="Calibri" panose="020F0502020204030204" pitchFamily="34" charset="0"/>
                <a:cs typeface="Calibri" panose="020F0502020204030204" pitchFamily="34" charset="0"/>
              </a:rPr>
              <a:t>nationales</a:t>
            </a:r>
            <a:r>
              <a:rPr lang="fr-FR" sz="1400" dirty="0">
                <a:solidFill>
                  <a:srgbClr val="000000"/>
                </a:solidFill>
                <a:latin typeface="Calibri" panose="020F0502020204030204" pitchFamily="34" charset="0"/>
                <a:cs typeface="Calibri" panose="020F0502020204030204" pitchFamily="34" charset="0"/>
              </a:rPr>
              <a:t/>
            </a:r>
            <a:br>
              <a:rPr lang="fr-FR" sz="1400" dirty="0">
                <a:solidFill>
                  <a:srgbClr val="000000"/>
                </a:solidFill>
                <a:latin typeface="Calibri" panose="020F0502020204030204" pitchFamily="34" charset="0"/>
                <a:cs typeface="Calibri" panose="020F0502020204030204" pitchFamily="34" charset="0"/>
              </a:rPr>
            </a:br>
            <a:r>
              <a:rPr lang="fr-FR" sz="1400" b="1" dirty="0">
                <a:solidFill>
                  <a:srgbClr val="7030A0"/>
                </a:solidFill>
                <a:latin typeface="Calibri" panose="020F0502020204030204" pitchFamily="34" charset="0"/>
                <a:cs typeface="Calibri" panose="020F0502020204030204" pitchFamily="34" charset="0"/>
              </a:rPr>
              <a:t>371 0#$</a:t>
            </a:r>
            <a:r>
              <a:rPr lang="fr-FR" sz="1400" b="1" dirty="0" err="1" smtClean="0">
                <a:solidFill>
                  <a:srgbClr val="7030A0"/>
                </a:solidFill>
                <a:latin typeface="Calibri" panose="020F0502020204030204" pitchFamily="34" charset="0"/>
                <a:cs typeface="Calibri" panose="020F0502020204030204" pitchFamily="34" charset="0"/>
              </a:rPr>
              <a:t>a</a:t>
            </a:r>
            <a:r>
              <a:rPr lang="fr-FR" sz="1400" dirty="0" err="1" smtClean="0">
                <a:solidFill>
                  <a:schemeClr val="bg1"/>
                </a:solidFill>
                <a:latin typeface="Calibri" panose="020F0502020204030204" pitchFamily="34" charset="0"/>
                <a:cs typeface="Calibri" panose="020F0502020204030204" pitchFamily="34" charset="0"/>
              </a:rPr>
              <a:t>Accès</a:t>
            </a:r>
            <a:r>
              <a:rPr lang="fr-FR" sz="1400" dirty="0" smtClean="0">
                <a:solidFill>
                  <a:schemeClr val="bg1"/>
                </a:solidFill>
                <a:latin typeface="Calibri" panose="020F0502020204030204" pitchFamily="34" charset="0"/>
                <a:cs typeface="Calibri" panose="020F0502020204030204" pitchFamily="34" charset="0"/>
              </a:rPr>
              <a:t> </a:t>
            </a:r>
            <a:r>
              <a:rPr lang="fr-FR" sz="1400" dirty="0">
                <a:solidFill>
                  <a:schemeClr val="bg1"/>
                </a:solidFill>
                <a:latin typeface="Calibri" panose="020F0502020204030204" pitchFamily="34" charset="0"/>
                <a:cs typeface="Calibri" panose="020F0502020204030204" pitchFamily="34" charset="0"/>
              </a:rPr>
              <a:t>soumis à abonnement pour tout autre établissement</a:t>
            </a:r>
          </a:p>
          <a:p>
            <a:pPr marL="0" lvl="0" indent="0">
              <a:spcBef>
                <a:spcPct val="20000"/>
              </a:spcBef>
              <a:buClrTx/>
              <a:buSzTx/>
              <a:buNone/>
              <a:defRPr/>
            </a:pPr>
            <a:endParaRPr lang="fr-FR" sz="1400" dirty="0">
              <a:solidFill>
                <a:srgbClr val="000000"/>
              </a:solidFill>
              <a:latin typeface="Calibri" panose="020F0502020204030204" pitchFamily="34" charset="0"/>
              <a:cs typeface="Calibri" panose="020F0502020204030204" pitchFamily="34" charset="0"/>
            </a:endParaRPr>
          </a:p>
          <a:p>
            <a:pPr marL="0" lvl="0" indent="0">
              <a:spcBef>
                <a:spcPct val="20000"/>
              </a:spcBef>
              <a:buClrTx/>
              <a:buSzTx/>
              <a:buNone/>
              <a:defRPr/>
            </a:pPr>
            <a:endParaRPr lang="fr-FR" sz="1400" b="1" kern="1200" dirty="0">
              <a:solidFill>
                <a:srgbClr val="000000"/>
              </a:solidFill>
              <a:latin typeface="Calibri" panose="020F0502020204030204" pitchFamily="34" charset="0"/>
              <a:cs typeface="Calibri" panose="020F0502020204030204" pitchFamily="34" charset="0"/>
            </a:endParaRPr>
          </a:p>
          <a:p>
            <a:pPr marL="0" lvl="0" indent="0">
              <a:spcBef>
                <a:spcPct val="20000"/>
              </a:spcBef>
              <a:buClrTx/>
              <a:buSzTx/>
              <a:buNone/>
              <a:defRPr/>
            </a:pPr>
            <a:endParaRPr lang="fr-FR" sz="1600" b="1" kern="1200" dirty="0" smtClean="0">
              <a:solidFill>
                <a:srgbClr val="000000"/>
              </a:solidFill>
              <a:latin typeface="Calibri"/>
            </a:endParaRPr>
          </a:p>
          <a:p>
            <a:pPr marL="0" lvl="0" indent="0">
              <a:spcBef>
                <a:spcPct val="20000"/>
              </a:spcBef>
              <a:buClrTx/>
              <a:buSzTx/>
              <a:buNone/>
              <a:defRPr/>
            </a:pPr>
            <a:endParaRPr lang="fr-FR" sz="1600" b="1" kern="1200" dirty="0" smtClean="0">
              <a:solidFill>
                <a:srgbClr val="000000"/>
              </a:solidFill>
              <a:latin typeface="Calibri"/>
            </a:endParaRPr>
          </a:p>
          <a:p>
            <a:pPr marL="0" indent="0">
              <a:spcBef>
                <a:spcPct val="20000"/>
              </a:spcBef>
              <a:buClrTx/>
              <a:buSzTx/>
              <a:buNone/>
              <a:defRPr/>
            </a:pPr>
            <a:endParaRPr lang="fr-FR" sz="1400" kern="1200" dirty="0" smtClean="0">
              <a:solidFill>
                <a:sysClr val="windowText" lastClr="000000"/>
              </a:solidFill>
              <a:latin typeface="Calibri"/>
            </a:endParaRPr>
          </a:p>
        </p:txBody>
      </p:sp>
      <p:grpSp>
        <p:nvGrpSpPr>
          <p:cNvPr id="109" name="Google Shape;8471;p65"/>
          <p:cNvGrpSpPr/>
          <p:nvPr/>
        </p:nvGrpSpPr>
        <p:grpSpPr>
          <a:xfrm>
            <a:off x="8224946" y="1158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8572;p65"/>
          <p:cNvSpPr/>
          <p:nvPr/>
        </p:nvSpPr>
        <p:spPr>
          <a:xfrm>
            <a:off x="8125001" y="3594659"/>
            <a:ext cx="18038" cy="252204"/>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 name="Google Shape;8049;p64"/>
          <p:cNvGrpSpPr/>
          <p:nvPr/>
        </p:nvGrpSpPr>
        <p:grpSpPr>
          <a:xfrm>
            <a:off x="8457814" y="3908323"/>
            <a:ext cx="544914" cy="768216"/>
            <a:chOff x="2371325" y="2151775"/>
            <a:chExt cx="371150" cy="474400"/>
          </a:xfrm>
        </p:grpSpPr>
        <p:sp>
          <p:nvSpPr>
            <p:cNvPr id="29" name="Google Shape;8050;p64"/>
            <p:cNvSpPr/>
            <p:nvPr/>
          </p:nvSpPr>
          <p:spPr>
            <a:xfrm>
              <a:off x="2550200" y="2240275"/>
              <a:ext cx="13850" cy="38250"/>
            </a:xfrm>
            <a:custGeom>
              <a:avLst/>
              <a:gdLst/>
              <a:ahLst/>
              <a:cxnLst/>
              <a:rect l="l" t="t" r="r" b="b"/>
              <a:pathLst>
                <a:path w="554" h="1530" extrusionOk="0">
                  <a:moveTo>
                    <a:pt x="272" y="1"/>
                  </a:moveTo>
                  <a:cubicBezTo>
                    <a:pt x="262" y="1"/>
                    <a:pt x="252" y="1"/>
                    <a:pt x="242" y="2"/>
                  </a:cubicBezTo>
                  <a:cubicBezTo>
                    <a:pt x="108" y="20"/>
                    <a:pt x="1" y="145"/>
                    <a:pt x="1" y="288"/>
                  </a:cubicBezTo>
                  <a:lnTo>
                    <a:pt x="1" y="1234"/>
                  </a:lnTo>
                  <a:cubicBezTo>
                    <a:pt x="1" y="1376"/>
                    <a:pt x="108" y="1510"/>
                    <a:pt x="242" y="1528"/>
                  </a:cubicBezTo>
                  <a:cubicBezTo>
                    <a:pt x="252" y="1529"/>
                    <a:pt x="262" y="1530"/>
                    <a:pt x="272" y="1530"/>
                  </a:cubicBezTo>
                  <a:cubicBezTo>
                    <a:pt x="428" y="1530"/>
                    <a:pt x="554" y="1402"/>
                    <a:pt x="554" y="1251"/>
                  </a:cubicBezTo>
                  <a:lnTo>
                    <a:pt x="554" y="279"/>
                  </a:lnTo>
                  <a:cubicBezTo>
                    <a:pt x="554" y="128"/>
                    <a:pt x="428" y="1"/>
                    <a:pt x="272" y="1"/>
                  </a:cubicBezTo>
                  <a:close/>
                </a:path>
              </a:pathLst>
            </a:custGeom>
            <a:solidFill>
              <a:srgbClr val="C6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051;p64"/>
            <p:cNvSpPr/>
            <p:nvPr/>
          </p:nvSpPr>
          <p:spPr>
            <a:xfrm>
              <a:off x="2525900" y="2151775"/>
              <a:ext cx="63575" cy="95475"/>
            </a:xfrm>
            <a:custGeom>
              <a:avLst/>
              <a:gdLst/>
              <a:ahLst/>
              <a:cxnLst/>
              <a:rect l="l" t="t" r="r" b="b"/>
              <a:pathLst>
                <a:path w="2543" h="3819" extrusionOk="0">
                  <a:moveTo>
                    <a:pt x="1272" y="1"/>
                  </a:moveTo>
                  <a:cubicBezTo>
                    <a:pt x="1203" y="1"/>
                    <a:pt x="1133" y="36"/>
                    <a:pt x="1098" y="108"/>
                  </a:cubicBezTo>
                  <a:lnTo>
                    <a:pt x="215" y="1856"/>
                  </a:lnTo>
                  <a:cubicBezTo>
                    <a:pt x="197" y="1874"/>
                    <a:pt x="179" y="1901"/>
                    <a:pt x="161" y="1937"/>
                  </a:cubicBezTo>
                  <a:cubicBezTo>
                    <a:pt x="72" y="2106"/>
                    <a:pt x="18" y="2293"/>
                    <a:pt x="9" y="2490"/>
                  </a:cubicBezTo>
                  <a:cubicBezTo>
                    <a:pt x="9" y="2508"/>
                    <a:pt x="1" y="2534"/>
                    <a:pt x="1" y="2552"/>
                  </a:cubicBezTo>
                  <a:cubicBezTo>
                    <a:pt x="1" y="3248"/>
                    <a:pt x="571" y="3819"/>
                    <a:pt x="1267" y="3819"/>
                  </a:cubicBezTo>
                  <a:cubicBezTo>
                    <a:pt x="1972" y="3819"/>
                    <a:pt x="2543" y="3248"/>
                    <a:pt x="2543" y="2552"/>
                  </a:cubicBezTo>
                  <a:cubicBezTo>
                    <a:pt x="2543" y="2534"/>
                    <a:pt x="2534" y="2508"/>
                    <a:pt x="2534" y="2490"/>
                  </a:cubicBezTo>
                  <a:cubicBezTo>
                    <a:pt x="2525" y="2293"/>
                    <a:pt x="2472" y="2106"/>
                    <a:pt x="2382" y="1937"/>
                  </a:cubicBezTo>
                  <a:cubicBezTo>
                    <a:pt x="2356" y="1901"/>
                    <a:pt x="2347" y="1874"/>
                    <a:pt x="2329" y="1847"/>
                  </a:cubicBezTo>
                  <a:lnTo>
                    <a:pt x="1446" y="108"/>
                  </a:lnTo>
                  <a:cubicBezTo>
                    <a:pt x="1410" y="36"/>
                    <a:pt x="1341"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052;p64"/>
            <p:cNvSpPr/>
            <p:nvPr/>
          </p:nvSpPr>
          <p:spPr>
            <a:xfrm>
              <a:off x="2525900" y="2151775"/>
              <a:ext cx="42850" cy="95475"/>
            </a:xfrm>
            <a:custGeom>
              <a:avLst/>
              <a:gdLst/>
              <a:ahLst/>
              <a:cxnLst/>
              <a:rect l="l" t="t" r="r" b="b"/>
              <a:pathLst>
                <a:path w="1714" h="3819" extrusionOk="0">
                  <a:moveTo>
                    <a:pt x="1272" y="1"/>
                  </a:moveTo>
                  <a:cubicBezTo>
                    <a:pt x="1203" y="1"/>
                    <a:pt x="1133" y="36"/>
                    <a:pt x="1098" y="108"/>
                  </a:cubicBezTo>
                  <a:lnTo>
                    <a:pt x="215" y="1856"/>
                  </a:lnTo>
                  <a:cubicBezTo>
                    <a:pt x="197" y="1874"/>
                    <a:pt x="179" y="1901"/>
                    <a:pt x="161" y="1937"/>
                  </a:cubicBezTo>
                  <a:cubicBezTo>
                    <a:pt x="72" y="2106"/>
                    <a:pt x="18" y="2293"/>
                    <a:pt x="9" y="2490"/>
                  </a:cubicBezTo>
                  <a:cubicBezTo>
                    <a:pt x="9" y="2508"/>
                    <a:pt x="1" y="2534"/>
                    <a:pt x="1" y="2552"/>
                  </a:cubicBezTo>
                  <a:cubicBezTo>
                    <a:pt x="1" y="3248"/>
                    <a:pt x="571" y="3819"/>
                    <a:pt x="1267" y="3819"/>
                  </a:cubicBezTo>
                  <a:cubicBezTo>
                    <a:pt x="1428" y="3819"/>
                    <a:pt x="1571" y="3792"/>
                    <a:pt x="1713" y="3739"/>
                  </a:cubicBezTo>
                  <a:cubicBezTo>
                    <a:pt x="1223" y="3560"/>
                    <a:pt x="884" y="3096"/>
                    <a:pt x="884" y="2552"/>
                  </a:cubicBezTo>
                  <a:cubicBezTo>
                    <a:pt x="884" y="2534"/>
                    <a:pt x="884" y="2508"/>
                    <a:pt x="884" y="2490"/>
                  </a:cubicBezTo>
                  <a:cubicBezTo>
                    <a:pt x="893" y="2293"/>
                    <a:pt x="955" y="2106"/>
                    <a:pt x="1044" y="1937"/>
                  </a:cubicBezTo>
                  <a:cubicBezTo>
                    <a:pt x="1062" y="1901"/>
                    <a:pt x="1080" y="1874"/>
                    <a:pt x="1089" y="1856"/>
                  </a:cubicBezTo>
                  <a:lnTo>
                    <a:pt x="1713" y="625"/>
                  </a:lnTo>
                  <a:lnTo>
                    <a:pt x="1446" y="108"/>
                  </a:lnTo>
                  <a:cubicBezTo>
                    <a:pt x="1410" y="36"/>
                    <a:pt x="1341" y="1"/>
                    <a:pt x="1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053;p64"/>
            <p:cNvSpPr/>
            <p:nvPr/>
          </p:nvSpPr>
          <p:spPr>
            <a:xfrm>
              <a:off x="2494675" y="2271100"/>
              <a:ext cx="126025" cy="248475"/>
            </a:xfrm>
            <a:custGeom>
              <a:avLst/>
              <a:gdLst/>
              <a:ahLst/>
              <a:cxnLst/>
              <a:rect l="l" t="t" r="r" b="b"/>
              <a:pathLst>
                <a:path w="5041" h="9939" extrusionOk="0">
                  <a:moveTo>
                    <a:pt x="2516" y="1"/>
                  </a:moveTo>
                  <a:cubicBezTo>
                    <a:pt x="1125" y="1"/>
                    <a:pt x="1" y="1133"/>
                    <a:pt x="1" y="2534"/>
                  </a:cubicBezTo>
                  <a:lnTo>
                    <a:pt x="1" y="9938"/>
                  </a:lnTo>
                  <a:lnTo>
                    <a:pt x="5041" y="9938"/>
                  </a:lnTo>
                  <a:lnTo>
                    <a:pt x="5041" y="2534"/>
                  </a:lnTo>
                  <a:cubicBezTo>
                    <a:pt x="5041" y="1133"/>
                    <a:pt x="3908" y="1"/>
                    <a:pt x="2516"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54;p64"/>
            <p:cNvSpPr/>
            <p:nvPr/>
          </p:nvSpPr>
          <p:spPr>
            <a:xfrm>
              <a:off x="2494675" y="2271325"/>
              <a:ext cx="84550" cy="248250"/>
            </a:xfrm>
            <a:custGeom>
              <a:avLst/>
              <a:gdLst/>
              <a:ahLst/>
              <a:cxnLst/>
              <a:rect l="l" t="t" r="r" b="b"/>
              <a:pathLst>
                <a:path w="3382" h="9930" extrusionOk="0">
                  <a:moveTo>
                    <a:pt x="2500" y="0"/>
                  </a:moveTo>
                  <a:cubicBezTo>
                    <a:pt x="1107" y="0"/>
                    <a:pt x="1" y="1165"/>
                    <a:pt x="1" y="2552"/>
                  </a:cubicBezTo>
                  <a:lnTo>
                    <a:pt x="1" y="9929"/>
                  </a:lnTo>
                  <a:lnTo>
                    <a:pt x="1740" y="9929"/>
                  </a:lnTo>
                  <a:lnTo>
                    <a:pt x="1740" y="2525"/>
                  </a:lnTo>
                  <a:cubicBezTo>
                    <a:pt x="1740" y="1437"/>
                    <a:pt x="2427" y="509"/>
                    <a:pt x="3382" y="152"/>
                  </a:cubicBezTo>
                  <a:cubicBezTo>
                    <a:pt x="3114" y="54"/>
                    <a:pt x="2820" y="0"/>
                    <a:pt x="2516" y="0"/>
                  </a:cubicBezTo>
                  <a:cubicBezTo>
                    <a:pt x="2511" y="0"/>
                    <a:pt x="2506" y="0"/>
                    <a:pt x="2500" y="0"/>
                  </a:cubicBez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55;p64"/>
            <p:cNvSpPr/>
            <p:nvPr/>
          </p:nvSpPr>
          <p:spPr>
            <a:xfrm>
              <a:off x="2371525" y="2493600"/>
              <a:ext cx="370950" cy="132575"/>
            </a:xfrm>
            <a:custGeom>
              <a:avLst/>
              <a:gdLst/>
              <a:ahLst/>
              <a:cxnLst/>
              <a:rect l="l" t="t" r="r" b="b"/>
              <a:pathLst>
                <a:path w="14838" h="5303" extrusionOk="0">
                  <a:moveTo>
                    <a:pt x="13179" y="2725"/>
                  </a:moveTo>
                  <a:cubicBezTo>
                    <a:pt x="13473" y="2725"/>
                    <a:pt x="13714" y="2965"/>
                    <a:pt x="13714" y="3260"/>
                  </a:cubicBezTo>
                  <a:cubicBezTo>
                    <a:pt x="13714" y="3554"/>
                    <a:pt x="13473" y="3795"/>
                    <a:pt x="13179" y="3795"/>
                  </a:cubicBezTo>
                  <a:cubicBezTo>
                    <a:pt x="12884" y="3795"/>
                    <a:pt x="12643" y="3554"/>
                    <a:pt x="12643" y="3260"/>
                  </a:cubicBezTo>
                  <a:cubicBezTo>
                    <a:pt x="12643" y="2965"/>
                    <a:pt x="12884" y="2725"/>
                    <a:pt x="13179" y="2725"/>
                  </a:cubicBezTo>
                  <a:close/>
                  <a:moveTo>
                    <a:pt x="317" y="0"/>
                  </a:moveTo>
                  <a:cubicBezTo>
                    <a:pt x="131" y="0"/>
                    <a:pt x="0" y="213"/>
                    <a:pt x="118" y="378"/>
                  </a:cubicBezTo>
                  <a:lnTo>
                    <a:pt x="3472" y="5142"/>
                  </a:lnTo>
                  <a:cubicBezTo>
                    <a:pt x="3544" y="5249"/>
                    <a:pt x="3651" y="5303"/>
                    <a:pt x="3776" y="5303"/>
                  </a:cubicBezTo>
                  <a:lnTo>
                    <a:pt x="11707" y="5303"/>
                  </a:lnTo>
                  <a:cubicBezTo>
                    <a:pt x="11912" y="5303"/>
                    <a:pt x="12081" y="5142"/>
                    <a:pt x="12081" y="4937"/>
                  </a:cubicBezTo>
                  <a:lnTo>
                    <a:pt x="12081" y="4455"/>
                  </a:lnTo>
                  <a:cubicBezTo>
                    <a:pt x="12367" y="4723"/>
                    <a:pt x="12750" y="4883"/>
                    <a:pt x="13179" y="4883"/>
                  </a:cubicBezTo>
                  <a:cubicBezTo>
                    <a:pt x="14097" y="4883"/>
                    <a:pt x="14838" y="4125"/>
                    <a:pt x="14802" y="3197"/>
                  </a:cubicBezTo>
                  <a:cubicBezTo>
                    <a:pt x="14766" y="2350"/>
                    <a:pt x="14080" y="1672"/>
                    <a:pt x="13232" y="1645"/>
                  </a:cubicBezTo>
                  <a:cubicBezTo>
                    <a:pt x="13211" y="1644"/>
                    <a:pt x="13189" y="1644"/>
                    <a:pt x="13168" y="1644"/>
                  </a:cubicBezTo>
                  <a:cubicBezTo>
                    <a:pt x="12747" y="1644"/>
                    <a:pt x="12361" y="1810"/>
                    <a:pt x="12081" y="2073"/>
                  </a:cubicBezTo>
                  <a:lnTo>
                    <a:pt x="12081" y="1413"/>
                  </a:lnTo>
                  <a:cubicBezTo>
                    <a:pt x="12081" y="1208"/>
                    <a:pt x="11912" y="1038"/>
                    <a:pt x="11707" y="1038"/>
                  </a:cubicBezTo>
                  <a:lnTo>
                    <a:pt x="4445" y="1038"/>
                  </a:lnTo>
                  <a:cubicBezTo>
                    <a:pt x="3749" y="1038"/>
                    <a:pt x="3062" y="923"/>
                    <a:pt x="2411" y="699"/>
                  </a:cubicBezTo>
                  <a:lnTo>
                    <a:pt x="395" y="13"/>
                  </a:lnTo>
                  <a:cubicBezTo>
                    <a:pt x="368" y="4"/>
                    <a:pt x="342" y="0"/>
                    <a:pt x="3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56;p64"/>
            <p:cNvSpPr/>
            <p:nvPr/>
          </p:nvSpPr>
          <p:spPr>
            <a:xfrm>
              <a:off x="2371325" y="2493600"/>
              <a:ext cx="149925" cy="132575"/>
            </a:xfrm>
            <a:custGeom>
              <a:avLst/>
              <a:gdLst/>
              <a:ahLst/>
              <a:cxnLst/>
              <a:rect l="l" t="t" r="r" b="b"/>
              <a:pathLst>
                <a:path w="5997" h="5303" extrusionOk="0">
                  <a:moveTo>
                    <a:pt x="318" y="0"/>
                  </a:moveTo>
                  <a:cubicBezTo>
                    <a:pt x="138" y="0"/>
                    <a:pt x="0" y="213"/>
                    <a:pt x="126" y="378"/>
                  </a:cubicBezTo>
                  <a:lnTo>
                    <a:pt x="3445" y="5098"/>
                  </a:lnTo>
                  <a:cubicBezTo>
                    <a:pt x="3534" y="5222"/>
                    <a:pt x="3686" y="5303"/>
                    <a:pt x="3837" y="5303"/>
                  </a:cubicBezTo>
                  <a:lnTo>
                    <a:pt x="5996" y="5303"/>
                  </a:lnTo>
                  <a:cubicBezTo>
                    <a:pt x="5836" y="5303"/>
                    <a:pt x="5693" y="5222"/>
                    <a:pt x="5604" y="5098"/>
                  </a:cubicBezTo>
                  <a:lnTo>
                    <a:pt x="2535" y="744"/>
                  </a:lnTo>
                  <a:cubicBezTo>
                    <a:pt x="2490" y="726"/>
                    <a:pt x="2455" y="717"/>
                    <a:pt x="2419" y="699"/>
                  </a:cubicBezTo>
                  <a:lnTo>
                    <a:pt x="394" y="13"/>
                  </a:lnTo>
                  <a:cubicBezTo>
                    <a:pt x="368" y="4"/>
                    <a:pt x="343" y="0"/>
                    <a:pt x="3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57;p64"/>
            <p:cNvSpPr/>
            <p:nvPr/>
          </p:nvSpPr>
          <p:spPr>
            <a:xfrm>
              <a:off x="2494450" y="2271100"/>
              <a:ext cx="125825" cy="145000"/>
            </a:xfrm>
            <a:custGeom>
              <a:avLst/>
              <a:gdLst/>
              <a:ahLst/>
              <a:cxnLst/>
              <a:rect l="l" t="t" r="r" b="b"/>
              <a:pathLst>
                <a:path w="5033" h="5800" extrusionOk="0">
                  <a:moveTo>
                    <a:pt x="2516" y="1"/>
                  </a:moveTo>
                  <a:cubicBezTo>
                    <a:pt x="1223" y="1"/>
                    <a:pt x="152" y="973"/>
                    <a:pt x="1" y="2231"/>
                  </a:cubicBezTo>
                  <a:lnTo>
                    <a:pt x="688" y="2231"/>
                  </a:lnTo>
                  <a:cubicBezTo>
                    <a:pt x="821" y="2231"/>
                    <a:pt x="928" y="2338"/>
                    <a:pt x="928" y="2472"/>
                  </a:cubicBezTo>
                  <a:cubicBezTo>
                    <a:pt x="928" y="3167"/>
                    <a:pt x="920" y="5103"/>
                    <a:pt x="920" y="5103"/>
                  </a:cubicBezTo>
                  <a:cubicBezTo>
                    <a:pt x="920" y="5487"/>
                    <a:pt x="1241" y="5799"/>
                    <a:pt x="1624" y="5799"/>
                  </a:cubicBezTo>
                  <a:cubicBezTo>
                    <a:pt x="2008" y="5799"/>
                    <a:pt x="2329" y="5487"/>
                    <a:pt x="2329" y="5103"/>
                  </a:cubicBezTo>
                  <a:cubicBezTo>
                    <a:pt x="2329" y="5103"/>
                    <a:pt x="2329" y="3167"/>
                    <a:pt x="2329" y="2472"/>
                  </a:cubicBezTo>
                  <a:cubicBezTo>
                    <a:pt x="2329" y="2338"/>
                    <a:pt x="2436" y="2231"/>
                    <a:pt x="2570" y="2231"/>
                  </a:cubicBezTo>
                  <a:cubicBezTo>
                    <a:pt x="2704" y="2231"/>
                    <a:pt x="2811" y="2338"/>
                    <a:pt x="2811" y="2472"/>
                  </a:cubicBezTo>
                  <a:cubicBezTo>
                    <a:pt x="2811" y="2489"/>
                    <a:pt x="2811" y="2498"/>
                    <a:pt x="2811" y="2498"/>
                  </a:cubicBezTo>
                  <a:cubicBezTo>
                    <a:pt x="2811" y="2882"/>
                    <a:pt x="3123" y="3203"/>
                    <a:pt x="3507" y="3203"/>
                  </a:cubicBezTo>
                  <a:cubicBezTo>
                    <a:pt x="3899" y="3203"/>
                    <a:pt x="4211" y="2882"/>
                    <a:pt x="4211" y="2498"/>
                  </a:cubicBezTo>
                  <a:cubicBezTo>
                    <a:pt x="4211" y="2498"/>
                    <a:pt x="4211" y="2489"/>
                    <a:pt x="4211" y="2481"/>
                  </a:cubicBezTo>
                  <a:cubicBezTo>
                    <a:pt x="4211" y="2338"/>
                    <a:pt x="4318" y="2231"/>
                    <a:pt x="4452" y="2231"/>
                  </a:cubicBezTo>
                  <a:lnTo>
                    <a:pt x="5032" y="2231"/>
                  </a:lnTo>
                  <a:cubicBezTo>
                    <a:pt x="4961" y="1651"/>
                    <a:pt x="4693" y="1133"/>
                    <a:pt x="4310" y="741"/>
                  </a:cubicBezTo>
                  <a:cubicBezTo>
                    <a:pt x="3846" y="277"/>
                    <a:pt x="3212" y="1"/>
                    <a:pt x="2516" y="1"/>
                  </a:cubicBezTo>
                  <a:close/>
                </a:path>
              </a:pathLst>
            </a:custGeom>
            <a:solidFill>
              <a:srgbClr val="C6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635732897"/>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967"/>
        <p:cNvGrpSpPr/>
        <p:nvPr/>
      </p:nvGrpSpPr>
      <p:grpSpPr>
        <a:xfrm>
          <a:off x="0" y="0"/>
          <a:ext cx="0" cy="0"/>
          <a:chOff x="0" y="0"/>
          <a:chExt cx="0" cy="0"/>
        </a:xfrm>
      </p:grpSpPr>
      <p:sp>
        <p:nvSpPr>
          <p:cNvPr id="4968" name="Google Shape;4968;p39"/>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9" name="Google Shape;4969;p39"/>
          <p:cNvGrpSpPr/>
          <p:nvPr/>
        </p:nvGrpSpPr>
        <p:grpSpPr>
          <a:xfrm>
            <a:off x="4287427" y="3854398"/>
            <a:ext cx="718224" cy="941259"/>
            <a:chOff x="3481350" y="3771550"/>
            <a:chExt cx="790125" cy="1035375"/>
          </a:xfrm>
        </p:grpSpPr>
        <p:sp>
          <p:nvSpPr>
            <p:cNvPr id="4970" name="Google Shape;4970;p39"/>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9"/>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9"/>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9"/>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9"/>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9"/>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9"/>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9"/>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9"/>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9"/>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9"/>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9"/>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9"/>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9"/>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9"/>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9"/>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9"/>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9"/>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9"/>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9"/>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9"/>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9"/>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2" name="Google Shape;4992;p39"/>
          <p:cNvSpPr txBox="1">
            <a:spLocks noGrp="1"/>
          </p:cNvSpPr>
          <p:nvPr>
            <p:ph type="title" idx="4294967295"/>
          </p:nvPr>
        </p:nvSpPr>
        <p:spPr>
          <a:xfrm>
            <a:off x="2910050" y="2206548"/>
            <a:ext cx="4045200" cy="783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La zone B/371</a:t>
            </a:r>
            <a:endParaRPr dirty="0"/>
          </a:p>
        </p:txBody>
      </p:sp>
      <p:sp>
        <p:nvSpPr>
          <p:cNvPr id="4993" name="Google Shape;4993;p39"/>
          <p:cNvSpPr txBox="1">
            <a:spLocks noGrp="1"/>
          </p:cNvSpPr>
          <p:nvPr>
            <p:ph type="subTitle" idx="1"/>
          </p:nvPr>
        </p:nvSpPr>
        <p:spPr>
          <a:xfrm>
            <a:off x="2634230" y="2812430"/>
            <a:ext cx="4666439" cy="382500"/>
          </a:xfrm>
          <a:prstGeom prst="rect">
            <a:avLst/>
          </a:prstGeom>
        </p:spPr>
        <p:txBody>
          <a:bodyPr spcFirstLastPara="1" wrap="square" lIns="0" tIns="0" rIns="0" bIns="0" anchor="ctr" anchorCtr="0">
            <a:noAutofit/>
          </a:bodyPr>
          <a:lstStyle/>
          <a:p>
            <a:pPr marL="0" indent="0"/>
            <a:endParaRPr lang="fr-FR" dirty="0"/>
          </a:p>
          <a:p>
            <a:pPr marL="0" lvl="0" indent="0"/>
            <a:r>
              <a:rPr lang="fr-FR" dirty="0" smtClean="0"/>
              <a:t>Q</a:t>
            </a:r>
            <a:r>
              <a:rPr lang="en" dirty="0" smtClean="0"/>
              <a:t>uelle articulation avec les zones B310, B856, E319 et E856 ?</a:t>
            </a:r>
            <a:endParaRPr dirty="0"/>
          </a:p>
        </p:txBody>
      </p:sp>
      <p:sp>
        <p:nvSpPr>
          <p:cNvPr id="4994" name="Google Shape;4994;p39"/>
          <p:cNvSpPr txBox="1">
            <a:spLocks noGrp="1"/>
          </p:cNvSpPr>
          <p:nvPr>
            <p:ph type="title" idx="2"/>
          </p:nvPr>
        </p:nvSpPr>
        <p:spPr>
          <a:xfrm>
            <a:off x="4276700" y="1500130"/>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05.</a:t>
            </a:r>
            <a:endParaRPr dirty="0"/>
          </a:p>
        </p:txBody>
      </p:sp>
      <p:grpSp>
        <p:nvGrpSpPr>
          <p:cNvPr id="4995" name="Google Shape;4995;p39"/>
          <p:cNvGrpSpPr/>
          <p:nvPr/>
        </p:nvGrpSpPr>
        <p:grpSpPr>
          <a:xfrm>
            <a:off x="4878135" y="4258769"/>
            <a:ext cx="1204248" cy="506198"/>
            <a:chOff x="6519050" y="4229450"/>
            <a:chExt cx="1224950" cy="514900"/>
          </a:xfrm>
        </p:grpSpPr>
        <p:sp>
          <p:nvSpPr>
            <p:cNvPr id="4996" name="Google Shape;4996;p39"/>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9"/>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9"/>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9"/>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9"/>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9"/>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9"/>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9"/>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9"/>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9"/>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9"/>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9"/>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9"/>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9"/>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9"/>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9"/>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9"/>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9"/>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9"/>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39"/>
          <p:cNvGrpSpPr/>
          <p:nvPr/>
        </p:nvGrpSpPr>
        <p:grpSpPr>
          <a:xfrm>
            <a:off x="5841924" y="3958825"/>
            <a:ext cx="901037" cy="991792"/>
            <a:chOff x="5682093" y="3924350"/>
            <a:chExt cx="916526" cy="1008841"/>
          </a:xfrm>
        </p:grpSpPr>
        <p:sp>
          <p:nvSpPr>
            <p:cNvPr id="5016" name="Google Shape;5016;p39"/>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9"/>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9"/>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9"/>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9"/>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9"/>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9"/>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9"/>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9"/>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9"/>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9"/>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9"/>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9"/>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39"/>
          <p:cNvGrpSpPr/>
          <p:nvPr/>
        </p:nvGrpSpPr>
        <p:grpSpPr>
          <a:xfrm>
            <a:off x="3675305" y="4180214"/>
            <a:ext cx="816751" cy="615566"/>
            <a:chOff x="1264675" y="4493775"/>
            <a:chExt cx="794350" cy="598625"/>
          </a:xfrm>
        </p:grpSpPr>
        <p:sp>
          <p:nvSpPr>
            <p:cNvPr id="5030" name="Google Shape;5030;p39"/>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9"/>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9"/>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9"/>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9"/>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9"/>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9"/>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9"/>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9"/>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39"/>
          <p:cNvGrpSpPr/>
          <p:nvPr/>
        </p:nvGrpSpPr>
        <p:grpSpPr>
          <a:xfrm>
            <a:off x="3122328" y="3764676"/>
            <a:ext cx="668095" cy="1005670"/>
            <a:chOff x="2915746" y="3726863"/>
            <a:chExt cx="679580" cy="1022958"/>
          </a:xfrm>
        </p:grpSpPr>
        <p:sp>
          <p:nvSpPr>
            <p:cNvPr id="5040" name="Google Shape;5040;p39"/>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9"/>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9"/>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9"/>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9"/>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9"/>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9"/>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9"/>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9"/>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9"/>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9"/>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9"/>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9"/>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9"/>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9"/>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9"/>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9"/>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9"/>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9"/>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9"/>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9"/>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9"/>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9"/>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9"/>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9"/>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9"/>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9"/>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9"/>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068" name="Google Shape;5068;p3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069" name="Google Shape;5069;p3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5074" name="Google Shape;5074;p39">
            <a:hlinkClick r:id="" action="ppaction://noaction"/>
          </p:cNvPr>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09" name="Google Shape;4202;p34">
            <a:hlinkClick r:id="" action="ppaction://noaction"/>
          </p:cNvPr>
          <p:cNvSpPr txBox="1">
            <a:spLocks/>
          </p:cNvSpPr>
          <p:nvPr/>
        </p:nvSpPr>
        <p:spPr>
          <a:xfrm>
            <a:off x="182137" y="1965649"/>
            <a:ext cx="525152" cy="86258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endParaRPr lang="fr-FR" sz="1600" dirty="0">
              <a:solidFill>
                <a:schemeClr val="accent2"/>
              </a:solidFill>
            </a:endParaRPr>
          </a:p>
        </p:txBody>
      </p:sp>
      <p:grpSp>
        <p:nvGrpSpPr>
          <p:cNvPr id="110" name="Google Shape;8592;p65"/>
          <p:cNvGrpSpPr/>
          <p:nvPr/>
        </p:nvGrpSpPr>
        <p:grpSpPr>
          <a:xfrm>
            <a:off x="169136" y="1827249"/>
            <a:ext cx="510526" cy="1139380"/>
            <a:chOff x="7126965" y="1483591"/>
            <a:chExt cx="510526" cy="1139380"/>
          </a:xfrm>
        </p:grpSpPr>
        <p:sp>
          <p:nvSpPr>
            <p:cNvPr id="111"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9733032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800"/>
        <p:cNvGrpSpPr/>
        <p:nvPr/>
      </p:nvGrpSpPr>
      <p:grpSpPr>
        <a:xfrm>
          <a:off x="0" y="0"/>
          <a:ext cx="0" cy="0"/>
          <a:chOff x="0" y="0"/>
          <a:chExt cx="0" cy="0"/>
        </a:xfrm>
      </p:grpSpPr>
      <p:sp>
        <p:nvSpPr>
          <p:cNvPr id="3801" name="Google Shape;3801;p33"/>
          <p:cNvSpPr/>
          <p:nvPr/>
        </p:nvSpPr>
        <p:spPr>
          <a:xfrm>
            <a:off x="659420" y="995032"/>
            <a:ext cx="7829464"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txBox="1">
            <a:spLocks noGrp="1"/>
          </p:cNvSpPr>
          <p:nvPr>
            <p:ph type="title"/>
          </p:nvPr>
        </p:nvSpPr>
        <p:spPr>
          <a:xfrm>
            <a:off x="720000" y="402550"/>
            <a:ext cx="7704000" cy="572700"/>
          </a:xfrm>
          <a:prstGeom prst="rect">
            <a:avLst/>
          </a:prstGeom>
        </p:spPr>
        <p:txBody>
          <a:bodyPr spcFirstLastPara="1" wrap="square" lIns="0" tIns="0" rIns="0" bIns="0" anchor="ctr" anchorCtr="0">
            <a:noAutofit/>
          </a:bodyPr>
          <a:lstStyle/>
          <a:p>
            <a:pPr lvl="0"/>
            <a:r>
              <a:rPr lang="fr-FR" dirty="0" smtClean="0"/>
              <a:t>B/371 et autres zones </a:t>
            </a:r>
            <a:endParaRPr dirty="0"/>
          </a:p>
        </p:txBody>
      </p:sp>
      <p:sp>
        <p:nvSpPr>
          <p:cNvPr id="3803" name="Google Shape;3803;p33"/>
          <p:cNvSpPr txBox="1">
            <a:spLocks noGrp="1"/>
          </p:cNvSpPr>
          <p:nvPr>
            <p:ph type="body" idx="1"/>
          </p:nvPr>
        </p:nvSpPr>
        <p:spPr>
          <a:xfrm>
            <a:off x="1182513" y="950277"/>
            <a:ext cx="7210351" cy="4007668"/>
          </a:xfrm>
          <a:prstGeom prst="rect">
            <a:avLst/>
          </a:prstGeom>
        </p:spPr>
        <p:txBody>
          <a:bodyPr spcFirstLastPara="1" wrap="square" lIns="0" tIns="0" rIns="0" bIns="0" anchor="ctr" anchorCtr="0">
            <a:noAutofit/>
          </a:bodyPr>
          <a:lstStyle/>
          <a:p>
            <a:pPr marL="0" lvl="0" indent="0">
              <a:spcBef>
                <a:spcPct val="20000"/>
              </a:spcBef>
              <a:buClrTx/>
              <a:buSzTx/>
              <a:buNone/>
              <a:defRPr/>
            </a:pPr>
            <a:r>
              <a:rPr lang="fr-FR" sz="1600" b="1" kern="1200" dirty="0" smtClean="0">
                <a:solidFill>
                  <a:srgbClr val="002060"/>
                </a:solidFill>
                <a:latin typeface="Calibri"/>
              </a:rPr>
              <a:t>Dans les données bibliographiques</a:t>
            </a:r>
          </a:p>
          <a:p>
            <a:pPr marL="0" lvl="0" indent="0">
              <a:spcBef>
                <a:spcPct val="20000"/>
              </a:spcBef>
              <a:buClrTx/>
              <a:buSzTx/>
              <a:buNone/>
              <a:defRPr/>
            </a:pPr>
            <a:r>
              <a:rPr lang="fr-FR" sz="1400" kern="1200" dirty="0" smtClean="0">
                <a:solidFill>
                  <a:sysClr val="windowText" lastClr="000000"/>
                </a:solidFill>
                <a:latin typeface="Calibri"/>
              </a:rPr>
              <a:t>La zone </a:t>
            </a:r>
            <a:r>
              <a:rPr lang="fr-FR" sz="1400" b="1" kern="1200" dirty="0" smtClean="0">
                <a:solidFill>
                  <a:sysClr val="windowText" lastClr="000000"/>
                </a:solidFill>
                <a:latin typeface="Calibri"/>
              </a:rPr>
              <a:t>B/310 </a:t>
            </a:r>
            <a:r>
              <a:rPr lang="fr-FR" sz="1400" kern="1200" dirty="0" smtClean="0">
                <a:solidFill>
                  <a:sysClr val="windowText" lastClr="000000"/>
                </a:solidFill>
                <a:latin typeface="Calibri"/>
              </a:rPr>
              <a:t>n’est plus utilisée pour exprimer des conditions d’accès ou d’utilisation des ressources électroniques, qu’il s’agisse ou non de travaux universitaires.</a:t>
            </a:r>
            <a:endParaRPr lang="fr-FR" sz="1400" b="1" i="1" kern="1200" dirty="0">
              <a:solidFill>
                <a:sysClr val="windowText" lastClr="000000"/>
              </a:solidFill>
              <a:latin typeface="Calibri"/>
            </a:endParaRPr>
          </a:p>
          <a:p>
            <a:pPr marL="0" lvl="0" indent="0">
              <a:spcBef>
                <a:spcPct val="20000"/>
              </a:spcBef>
              <a:buClrTx/>
              <a:buSzTx/>
              <a:buNone/>
              <a:defRPr/>
            </a:pPr>
            <a:r>
              <a:rPr lang="fr-FR" sz="1400" kern="1200" dirty="0" smtClean="0">
                <a:solidFill>
                  <a:sysClr val="windowText" lastClr="000000"/>
                </a:solidFill>
                <a:latin typeface="Calibri"/>
              </a:rPr>
              <a:t>La sous-zone </a:t>
            </a:r>
            <a:r>
              <a:rPr lang="fr-FR" sz="1400" b="1" kern="1200" dirty="0" smtClean="0">
                <a:solidFill>
                  <a:sysClr val="windowText" lastClr="000000"/>
                </a:solidFill>
                <a:latin typeface="Calibri"/>
              </a:rPr>
              <a:t>$z de la zone B/856 </a:t>
            </a:r>
            <a:r>
              <a:rPr lang="fr-FR" sz="1400" kern="1200" dirty="0" smtClean="0">
                <a:solidFill>
                  <a:sysClr val="windowText" lastClr="000000"/>
                </a:solidFill>
                <a:latin typeface="Calibri"/>
              </a:rPr>
              <a:t>(note destinée au public) pourra être utilisée pour donner des informations jugées utiles, autres que celles présentes dans la B/371.</a:t>
            </a:r>
          </a:p>
          <a:p>
            <a:pPr marL="0" lvl="0" indent="0">
              <a:spcBef>
                <a:spcPct val="20000"/>
              </a:spcBef>
              <a:buClrTx/>
              <a:buSzTx/>
              <a:buNone/>
              <a:defRPr/>
            </a:pPr>
            <a:r>
              <a:rPr lang="fr-FR" sz="1600" b="1" kern="1200" dirty="0" smtClean="0">
                <a:solidFill>
                  <a:srgbClr val="002060"/>
                </a:solidFill>
                <a:latin typeface="Calibri"/>
              </a:rPr>
              <a:t>Dans les données d’exemplaires</a:t>
            </a:r>
          </a:p>
          <a:p>
            <a:pPr marL="0" lvl="0" indent="0">
              <a:spcBef>
                <a:spcPct val="20000"/>
              </a:spcBef>
              <a:buClrTx/>
              <a:buSzTx/>
              <a:buNone/>
              <a:defRPr/>
            </a:pPr>
            <a:r>
              <a:rPr lang="fr-FR" sz="1400" kern="1200" dirty="0" smtClean="0">
                <a:solidFill>
                  <a:srgbClr val="000000"/>
                </a:solidFill>
                <a:latin typeface="Calibri"/>
              </a:rPr>
              <a:t>Les zones des notices d’exemplaires (</a:t>
            </a:r>
            <a:r>
              <a:rPr lang="fr-FR" sz="1400" b="1" kern="1200" dirty="0" smtClean="0">
                <a:solidFill>
                  <a:srgbClr val="000000"/>
                </a:solidFill>
                <a:latin typeface="Calibri"/>
              </a:rPr>
              <a:t>E319</a:t>
            </a:r>
            <a:r>
              <a:rPr lang="fr-FR" sz="1400" kern="1200" dirty="0" smtClean="0">
                <a:solidFill>
                  <a:srgbClr val="000000"/>
                </a:solidFill>
                <a:latin typeface="Calibri"/>
              </a:rPr>
              <a:t> et </a:t>
            </a:r>
            <a:r>
              <a:rPr lang="fr-FR" sz="1400" b="1" kern="1200" dirty="0" smtClean="0">
                <a:solidFill>
                  <a:srgbClr val="000000"/>
                </a:solidFill>
                <a:latin typeface="Calibri"/>
              </a:rPr>
              <a:t>E856</a:t>
            </a:r>
            <a:r>
              <a:rPr lang="fr-FR" sz="1400" kern="1200" dirty="0" smtClean="0">
                <a:solidFill>
                  <a:srgbClr val="000000"/>
                </a:solidFill>
                <a:latin typeface="Calibri"/>
              </a:rPr>
              <a:t>) servent à apporter des </a:t>
            </a:r>
            <a:r>
              <a:rPr lang="fr-FR" sz="1400" b="1" kern="1200" dirty="0" smtClean="0">
                <a:solidFill>
                  <a:srgbClr val="000000"/>
                </a:solidFill>
                <a:latin typeface="Calibri"/>
              </a:rPr>
              <a:t>précisions sur les modalités locales d’accès dans les établissements concernés</a:t>
            </a:r>
            <a:r>
              <a:rPr lang="fr-FR" sz="1400" kern="1200" dirty="0" smtClean="0">
                <a:solidFill>
                  <a:srgbClr val="000000"/>
                </a:solidFill>
                <a:latin typeface="Calibri"/>
              </a:rPr>
              <a:t>.</a:t>
            </a:r>
          </a:p>
          <a:p>
            <a:pPr marL="0" indent="0">
              <a:spcBef>
                <a:spcPct val="20000"/>
              </a:spcBef>
              <a:buClrTx/>
              <a:buSzTx/>
              <a:buNone/>
              <a:defRPr/>
            </a:pPr>
            <a:r>
              <a:rPr lang="fr-FR" sz="1400" kern="1200" dirty="0" smtClean="0">
                <a:solidFill>
                  <a:srgbClr val="000000"/>
                </a:solidFill>
                <a:latin typeface="Calibri"/>
              </a:rPr>
              <a:t>Exemples : </a:t>
            </a:r>
            <a:br>
              <a:rPr lang="fr-FR" sz="1400" kern="1200" dirty="0" smtClean="0">
                <a:solidFill>
                  <a:srgbClr val="000000"/>
                </a:solidFill>
                <a:latin typeface="Calibri"/>
              </a:rPr>
            </a:br>
            <a:r>
              <a:rPr lang="fr-FR" sz="1400" b="1" dirty="0">
                <a:solidFill>
                  <a:srgbClr val="7030A0"/>
                </a:solidFill>
                <a:latin typeface="Calibri" panose="020F0502020204030204" pitchFamily="34" charset="0"/>
                <a:cs typeface="Calibri" panose="020F0502020204030204" pitchFamily="34" charset="0"/>
              </a:rPr>
              <a:t>E319 </a:t>
            </a:r>
            <a:r>
              <a:rPr lang="fr-FR" sz="1400" b="1" dirty="0" smtClean="0">
                <a:solidFill>
                  <a:srgbClr val="7030A0"/>
                </a:solidFill>
                <a:latin typeface="Calibri" panose="020F0502020204030204" pitchFamily="34" charset="0"/>
                <a:cs typeface="Calibri" panose="020F0502020204030204" pitchFamily="34" charset="0"/>
              </a:rPr>
              <a:t>##$</a:t>
            </a:r>
            <a:r>
              <a:rPr lang="fr-FR" sz="1400" b="1" dirty="0" err="1" smtClean="0">
                <a:solidFill>
                  <a:srgbClr val="7030A0"/>
                </a:solidFill>
                <a:latin typeface="Calibri" panose="020F0502020204030204" pitchFamily="34" charset="0"/>
                <a:cs typeface="Calibri" panose="020F0502020204030204" pitchFamily="34" charset="0"/>
              </a:rPr>
              <a:t>a</a:t>
            </a:r>
            <a:r>
              <a:rPr lang="fr-FR" sz="1400" dirty="0" err="1" smtClean="0">
                <a:solidFill>
                  <a:schemeClr val="bg1"/>
                </a:solidFill>
                <a:latin typeface="Calibri" panose="020F0502020204030204" pitchFamily="34" charset="0"/>
                <a:cs typeface="Calibri" panose="020F0502020204030204" pitchFamily="34" charset="0"/>
              </a:rPr>
              <a:t>Accès</a:t>
            </a:r>
            <a:r>
              <a:rPr lang="fr-FR" sz="1400" dirty="0" smtClean="0">
                <a:solidFill>
                  <a:schemeClr val="bg1"/>
                </a:solidFill>
                <a:latin typeface="Calibri" panose="020F0502020204030204" pitchFamily="34" charset="0"/>
                <a:cs typeface="Calibri" panose="020F0502020204030204" pitchFamily="34" charset="0"/>
              </a:rPr>
              <a:t> </a:t>
            </a:r>
            <a:r>
              <a:rPr lang="fr-FR" sz="1400" dirty="0">
                <a:solidFill>
                  <a:schemeClr val="bg1"/>
                </a:solidFill>
                <a:latin typeface="Calibri" panose="020F0502020204030204" pitchFamily="34" charset="0"/>
                <a:cs typeface="Calibri" panose="020F0502020204030204" pitchFamily="34" charset="0"/>
              </a:rPr>
              <a:t>après authentification avec l’identifiant numérique de la bibliothèque / de </a:t>
            </a:r>
            <a:r>
              <a:rPr lang="fr-FR" sz="1400" dirty="0" smtClean="0">
                <a:solidFill>
                  <a:schemeClr val="bg1"/>
                </a:solidFill>
                <a:latin typeface="Calibri" panose="020F0502020204030204" pitchFamily="34" charset="0"/>
                <a:cs typeface="Calibri" panose="020F0502020204030204" pitchFamily="34" charset="0"/>
              </a:rPr>
              <a:t>l’université</a:t>
            </a:r>
            <a:r>
              <a:rPr lang="fr-FR" sz="1400" dirty="0" smtClean="0">
                <a:solidFill>
                  <a:srgbClr val="000000"/>
                </a:solidFill>
                <a:latin typeface="Calibri" panose="020F0502020204030204" pitchFamily="34" charset="0"/>
                <a:cs typeface="Calibri" panose="020F0502020204030204" pitchFamily="34" charset="0"/>
              </a:rPr>
              <a:t/>
            </a:r>
            <a:br>
              <a:rPr lang="fr-FR" sz="1400" dirty="0" smtClean="0">
                <a:solidFill>
                  <a:srgbClr val="000000"/>
                </a:solidFill>
                <a:latin typeface="Calibri" panose="020F0502020204030204" pitchFamily="34" charset="0"/>
                <a:cs typeface="Calibri" panose="020F0502020204030204" pitchFamily="34" charset="0"/>
              </a:rPr>
            </a:br>
            <a:r>
              <a:rPr lang="fr-FR" sz="1400" b="1" dirty="0">
                <a:solidFill>
                  <a:srgbClr val="7030A0"/>
                </a:solidFill>
                <a:latin typeface="Calibri" panose="020F0502020204030204" pitchFamily="34" charset="0"/>
                <a:cs typeface="Calibri" panose="020F0502020204030204" pitchFamily="34" charset="0"/>
              </a:rPr>
              <a:t>E319 ##$</a:t>
            </a:r>
            <a:r>
              <a:rPr lang="fr-FR" sz="1400" b="1" dirty="0" err="1" smtClean="0">
                <a:solidFill>
                  <a:srgbClr val="7030A0"/>
                </a:solidFill>
                <a:latin typeface="Calibri" panose="020F0502020204030204" pitchFamily="34" charset="0"/>
                <a:cs typeface="Calibri" panose="020F0502020204030204" pitchFamily="34" charset="0"/>
              </a:rPr>
              <a:t>a</a:t>
            </a:r>
            <a:r>
              <a:rPr lang="fr-FR" sz="1400" dirty="0" err="1" smtClean="0">
                <a:solidFill>
                  <a:schemeClr val="bg1"/>
                </a:solidFill>
                <a:latin typeface="Calibri" panose="020F0502020204030204" pitchFamily="34" charset="0"/>
                <a:cs typeface="Calibri" panose="020F0502020204030204" pitchFamily="34" charset="0"/>
              </a:rPr>
              <a:t>Accès</a:t>
            </a:r>
            <a:r>
              <a:rPr lang="fr-FR" sz="1400" dirty="0" smtClean="0">
                <a:solidFill>
                  <a:schemeClr val="bg1"/>
                </a:solidFill>
                <a:latin typeface="Calibri" panose="020F0502020204030204" pitchFamily="34" charset="0"/>
                <a:cs typeface="Calibri" panose="020F0502020204030204" pitchFamily="34" charset="0"/>
              </a:rPr>
              <a:t> </a:t>
            </a:r>
            <a:r>
              <a:rPr lang="fr-FR" sz="1400" dirty="0">
                <a:solidFill>
                  <a:schemeClr val="bg1"/>
                </a:solidFill>
                <a:latin typeface="Calibri" panose="020F0502020204030204" pitchFamily="34" charset="0"/>
                <a:cs typeface="Calibri" panose="020F0502020204030204" pitchFamily="34" charset="0"/>
              </a:rPr>
              <a:t>sur les postes de la bibliothèque pour l’ensemble des usagers</a:t>
            </a:r>
            <a:r>
              <a:rPr lang="fr-FR" sz="1400" dirty="0">
                <a:solidFill>
                  <a:srgbClr val="000000"/>
                </a:solidFill>
                <a:latin typeface="Calibri" panose="020F0502020204030204" pitchFamily="34" charset="0"/>
                <a:cs typeface="Calibri" panose="020F0502020204030204" pitchFamily="34" charset="0"/>
              </a:rPr>
              <a:t/>
            </a:r>
            <a:br>
              <a:rPr lang="fr-FR" sz="1400" dirty="0">
                <a:solidFill>
                  <a:srgbClr val="000000"/>
                </a:solidFill>
                <a:latin typeface="Calibri" panose="020F0502020204030204" pitchFamily="34" charset="0"/>
                <a:cs typeface="Calibri" panose="020F0502020204030204" pitchFamily="34" charset="0"/>
              </a:rPr>
            </a:br>
            <a:r>
              <a:rPr lang="fr-FR" sz="1400" b="1" dirty="0">
                <a:solidFill>
                  <a:srgbClr val="7030A0"/>
                </a:solidFill>
                <a:latin typeface="Calibri" panose="020F0502020204030204" pitchFamily="34" charset="0"/>
                <a:cs typeface="Calibri" panose="020F0502020204030204" pitchFamily="34" charset="0"/>
              </a:rPr>
              <a:t>E856 4</a:t>
            </a:r>
            <a:r>
              <a:rPr lang="fr-FR" sz="1400" b="1" dirty="0" smtClean="0">
                <a:solidFill>
                  <a:srgbClr val="7030A0"/>
                </a:solidFill>
                <a:latin typeface="Calibri" panose="020F0502020204030204" pitchFamily="34" charset="0"/>
                <a:cs typeface="Calibri" panose="020F0502020204030204" pitchFamily="34" charset="0"/>
              </a:rPr>
              <a:t>#$</a:t>
            </a:r>
            <a:r>
              <a:rPr lang="fr-FR" sz="1400" b="1" dirty="0" err="1" smtClean="0">
                <a:solidFill>
                  <a:srgbClr val="7030A0"/>
                </a:solidFill>
                <a:latin typeface="Calibri" panose="020F0502020204030204" pitchFamily="34" charset="0"/>
                <a:cs typeface="Calibri" panose="020F0502020204030204" pitchFamily="34" charset="0"/>
              </a:rPr>
              <a:t>u</a:t>
            </a:r>
            <a:r>
              <a:rPr lang="fr-FR" sz="1400" dirty="0" err="1" smtClean="0">
                <a:solidFill>
                  <a:schemeClr val="bg1"/>
                </a:solidFill>
                <a:latin typeface="Calibri" panose="020F0502020204030204" pitchFamily="34" charset="0"/>
                <a:cs typeface="Calibri" panose="020F0502020204030204" pitchFamily="34" charset="0"/>
              </a:rPr>
              <a:t>URL</a:t>
            </a:r>
            <a:r>
              <a:rPr lang="fr-FR" sz="1400" dirty="0" smtClean="0">
                <a:solidFill>
                  <a:schemeClr val="bg1"/>
                </a:solidFill>
                <a:latin typeface="Calibri" panose="020F0502020204030204" pitchFamily="34" charset="0"/>
                <a:cs typeface="Calibri" panose="020F0502020204030204" pitchFamily="34" charset="0"/>
              </a:rPr>
              <a:t> </a:t>
            </a:r>
            <a:r>
              <a:rPr lang="fr-FR" sz="1400" dirty="0">
                <a:solidFill>
                  <a:schemeClr val="bg1"/>
                </a:solidFill>
                <a:latin typeface="Calibri" panose="020F0502020204030204" pitchFamily="34" charset="0"/>
                <a:cs typeface="Calibri" panose="020F0502020204030204" pitchFamily="34" charset="0"/>
              </a:rPr>
              <a:t>comprenant éventuellement des spécificités locales (</a:t>
            </a:r>
            <a:r>
              <a:rPr lang="fr-FR" sz="1400" dirty="0" err="1">
                <a:solidFill>
                  <a:schemeClr val="bg1"/>
                </a:solidFill>
                <a:latin typeface="Calibri" panose="020F0502020204030204" pitchFamily="34" charset="0"/>
                <a:cs typeface="Calibri" panose="020F0502020204030204" pitchFamily="34" charset="0"/>
              </a:rPr>
              <a:t>proxyfication</a:t>
            </a:r>
            <a:r>
              <a:rPr lang="fr-FR" sz="1400" dirty="0" smtClean="0">
                <a:solidFill>
                  <a:schemeClr val="bg1"/>
                </a:solidFill>
                <a:latin typeface="Calibri" panose="020F0502020204030204" pitchFamily="34" charset="0"/>
                <a:cs typeface="Calibri" panose="020F0502020204030204" pitchFamily="34" charset="0"/>
              </a:rPr>
              <a:t>…)</a:t>
            </a:r>
            <a:r>
              <a:rPr lang="fr-FR" sz="1400" b="1" dirty="0" smtClean="0">
                <a:solidFill>
                  <a:srgbClr val="7030A0"/>
                </a:solidFill>
                <a:latin typeface="Calibri" panose="020F0502020204030204" pitchFamily="34" charset="0"/>
                <a:cs typeface="Calibri" panose="020F0502020204030204" pitchFamily="34" charset="0"/>
              </a:rPr>
              <a:t>$</a:t>
            </a:r>
            <a:r>
              <a:rPr lang="fr-FR" sz="1400" b="1" dirty="0" err="1" smtClean="0">
                <a:solidFill>
                  <a:srgbClr val="7030A0"/>
                </a:solidFill>
                <a:latin typeface="Calibri" panose="020F0502020204030204" pitchFamily="34" charset="0"/>
                <a:cs typeface="Calibri" panose="020F0502020204030204" pitchFamily="34" charset="0"/>
              </a:rPr>
              <a:t>z</a:t>
            </a:r>
            <a:r>
              <a:rPr lang="fr-FR" sz="1400" dirty="0" err="1" smtClean="0">
                <a:solidFill>
                  <a:schemeClr val="bg1"/>
                </a:solidFill>
                <a:latin typeface="Calibri" panose="020F0502020204030204" pitchFamily="34" charset="0"/>
                <a:cs typeface="Calibri" panose="020F0502020204030204" pitchFamily="34" charset="0"/>
              </a:rPr>
              <a:t>Accès</a:t>
            </a:r>
            <a:r>
              <a:rPr lang="fr-FR" sz="1400" dirty="0" smtClean="0">
                <a:solidFill>
                  <a:schemeClr val="bg1"/>
                </a:solidFill>
                <a:latin typeface="Calibri" panose="020F0502020204030204" pitchFamily="34" charset="0"/>
                <a:cs typeface="Calibri" panose="020F0502020204030204" pitchFamily="34" charset="0"/>
              </a:rPr>
              <a:t> Université…. </a:t>
            </a:r>
          </a:p>
          <a:p>
            <a:pPr marL="0" indent="0">
              <a:spcBef>
                <a:spcPct val="20000"/>
              </a:spcBef>
              <a:buClrTx/>
              <a:buSzTx/>
              <a:buNone/>
              <a:defRPr/>
            </a:pPr>
            <a:r>
              <a:rPr lang="fr-FR" sz="1400" b="1" dirty="0">
                <a:solidFill>
                  <a:srgbClr val="7030A0"/>
                </a:solidFill>
                <a:latin typeface="Calibri" panose="020F0502020204030204" pitchFamily="34" charset="0"/>
                <a:cs typeface="Calibri" panose="020F0502020204030204" pitchFamily="34" charset="0"/>
              </a:rPr>
              <a:t>E856 4#$</a:t>
            </a:r>
            <a:r>
              <a:rPr lang="fr-FR" sz="1400" b="1" dirty="0" err="1" smtClean="0">
                <a:solidFill>
                  <a:srgbClr val="7030A0"/>
                </a:solidFill>
                <a:latin typeface="Calibri" panose="020F0502020204030204" pitchFamily="34" charset="0"/>
                <a:cs typeface="Calibri" panose="020F0502020204030204" pitchFamily="34" charset="0"/>
              </a:rPr>
              <a:t>u</a:t>
            </a:r>
            <a:r>
              <a:rPr lang="fr-FR" sz="1400" dirty="0" err="1" smtClean="0">
                <a:solidFill>
                  <a:schemeClr val="bg1"/>
                </a:solidFill>
                <a:latin typeface="Calibri" panose="020F0502020204030204" pitchFamily="34" charset="0"/>
                <a:cs typeface="Calibri" panose="020F0502020204030204" pitchFamily="34" charset="0"/>
              </a:rPr>
              <a:t>URL</a:t>
            </a:r>
            <a:r>
              <a:rPr lang="fr-FR" sz="1400" dirty="0" smtClean="0">
                <a:solidFill>
                  <a:schemeClr val="bg1"/>
                </a:solidFill>
                <a:latin typeface="Calibri" panose="020F0502020204030204" pitchFamily="34" charset="0"/>
                <a:cs typeface="Calibri" panose="020F0502020204030204" pitchFamily="34" charset="0"/>
              </a:rPr>
              <a:t> d’accès</a:t>
            </a:r>
            <a:endParaRPr lang="fr-FR" sz="1400" kern="1200" dirty="0" smtClean="0">
              <a:solidFill>
                <a:srgbClr val="000000"/>
              </a:solidFill>
              <a:latin typeface="Calibri"/>
            </a:endParaRPr>
          </a:p>
          <a:p>
            <a:pPr marL="0" indent="0">
              <a:spcBef>
                <a:spcPct val="20000"/>
              </a:spcBef>
              <a:buClrTx/>
              <a:buSzTx/>
              <a:buNone/>
              <a:defRPr/>
            </a:pPr>
            <a:endParaRPr lang="fr-FR" sz="1400" kern="1200" dirty="0" smtClean="0">
              <a:solidFill>
                <a:sysClr val="windowText" lastClr="000000"/>
              </a:solidFill>
              <a:latin typeface="Calibri"/>
            </a:endParaRPr>
          </a:p>
        </p:txBody>
      </p:sp>
      <p:grpSp>
        <p:nvGrpSpPr>
          <p:cNvPr id="109" name="Google Shape;8471;p65"/>
          <p:cNvGrpSpPr/>
          <p:nvPr/>
        </p:nvGrpSpPr>
        <p:grpSpPr>
          <a:xfrm>
            <a:off x="8224946" y="115854"/>
            <a:ext cx="456078" cy="652344"/>
            <a:chOff x="6454304" y="2186649"/>
            <a:chExt cx="456078" cy="652344"/>
          </a:xfrm>
        </p:grpSpPr>
        <p:sp>
          <p:nvSpPr>
            <p:cNvPr id="110"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8559;p65"/>
          <p:cNvGrpSpPr/>
          <p:nvPr/>
        </p:nvGrpSpPr>
        <p:grpSpPr>
          <a:xfrm>
            <a:off x="208274" y="101368"/>
            <a:ext cx="706932" cy="989446"/>
            <a:chOff x="4996400" y="3709925"/>
            <a:chExt cx="1008175" cy="1411075"/>
          </a:xfrm>
        </p:grpSpPr>
        <p:sp>
          <p:nvSpPr>
            <p:cNvPr id="159"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7987;p64"/>
          <p:cNvGrpSpPr/>
          <p:nvPr/>
        </p:nvGrpSpPr>
        <p:grpSpPr>
          <a:xfrm>
            <a:off x="8300810" y="3985677"/>
            <a:ext cx="473075" cy="474450"/>
            <a:chOff x="5284275" y="2151725"/>
            <a:chExt cx="473075" cy="474450"/>
          </a:xfrm>
        </p:grpSpPr>
        <p:sp>
          <p:nvSpPr>
            <p:cNvPr id="43" name="Google Shape;7988;p64"/>
            <p:cNvSpPr/>
            <p:nvPr/>
          </p:nvSpPr>
          <p:spPr>
            <a:xfrm>
              <a:off x="5640025" y="2209100"/>
              <a:ext cx="53775" cy="77200"/>
            </a:xfrm>
            <a:custGeom>
              <a:avLst/>
              <a:gdLst/>
              <a:ahLst/>
              <a:cxnLst/>
              <a:rect l="l" t="t" r="r" b="b"/>
              <a:pathLst>
                <a:path w="2151" h="3088" extrusionOk="0">
                  <a:moveTo>
                    <a:pt x="0" y="0"/>
                  </a:moveTo>
                  <a:lnTo>
                    <a:pt x="0" y="1392"/>
                  </a:lnTo>
                  <a:lnTo>
                    <a:pt x="2150" y="3087"/>
                  </a:lnTo>
                  <a:lnTo>
                    <a:pt x="2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989;p64"/>
            <p:cNvSpPr/>
            <p:nvPr/>
          </p:nvSpPr>
          <p:spPr>
            <a:xfrm>
              <a:off x="5640025" y="2209100"/>
              <a:ext cx="20300" cy="50650"/>
            </a:xfrm>
            <a:custGeom>
              <a:avLst/>
              <a:gdLst/>
              <a:ahLst/>
              <a:cxnLst/>
              <a:rect l="l" t="t" r="r" b="b"/>
              <a:pathLst>
                <a:path w="812" h="2026" extrusionOk="0">
                  <a:moveTo>
                    <a:pt x="0" y="0"/>
                  </a:moveTo>
                  <a:lnTo>
                    <a:pt x="0" y="1392"/>
                  </a:lnTo>
                  <a:lnTo>
                    <a:pt x="812" y="2026"/>
                  </a:lnTo>
                  <a:lnTo>
                    <a:pt x="8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990;p64"/>
            <p:cNvSpPr/>
            <p:nvPr/>
          </p:nvSpPr>
          <p:spPr>
            <a:xfrm>
              <a:off x="5348075" y="2225775"/>
              <a:ext cx="345725" cy="400400"/>
            </a:xfrm>
            <a:custGeom>
              <a:avLst/>
              <a:gdLst/>
              <a:ahLst/>
              <a:cxnLst/>
              <a:rect l="l" t="t" r="r" b="b"/>
              <a:pathLst>
                <a:path w="13829" h="16016" extrusionOk="0">
                  <a:moveTo>
                    <a:pt x="6910" y="0"/>
                  </a:moveTo>
                  <a:cubicBezTo>
                    <a:pt x="6867" y="0"/>
                    <a:pt x="6825" y="16"/>
                    <a:pt x="6789" y="47"/>
                  </a:cubicBezTo>
                  <a:lnTo>
                    <a:pt x="0" y="5230"/>
                  </a:lnTo>
                  <a:lnTo>
                    <a:pt x="0" y="15828"/>
                  </a:lnTo>
                  <a:cubicBezTo>
                    <a:pt x="0" y="15927"/>
                    <a:pt x="90" y="16016"/>
                    <a:pt x="188" y="16016"/>
                  </a:cubicBezTo>
                  <a:lnTo>
                    <a:pt x="13632" y="16016"/>
                  </a:lnTo>
                  <a:cubicBezTo>
                    <a:pt x="13739" y="16016"/>
                    <a:pt x="13828" y="15927"/>
                    <a:pt x="13828" y="15828"/>
                  </a:cubicBezTo>
                  <a:lnTo>
                    <a:pt x="13828" y="5230"/>
                  </a:lnTo>
                  <a:lnTo>
                    <a:pt x="7030" y="47"/>
                  </a:lnTo>
                  <a:cubicBezTo>
                    <a:pt x="6995" y="16"/>
                    <a:pt x="6952" y="0"/>
                    <a:pt x="6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991;p64"/>
            <p:cNvSpPr/>
            <p:nvPr/>
          </p:nvSpPr>
          <p:spPr>
            <a:xfrm>
              <a:off x="5348075" y="2225775"/>
              <a:ext cx="204550" cy="400400"/>
            </a:xfrm>
            <a:custGeom>
              <a:avLst/>
              <a:gdLst/>
              <a:ahLst/>
              <a:cxnLst/>
              <a:rect l="l" t="t" r="r" b="b"/>
              <a:pathLst>
                <a:path w="8182" h="16016" extrusionOk="0">
                  <a:moveTo>
                    <a:pt x="6937" y="0"/>
                  </a:moveTo>
                  <a:cubicBezTo>
                    <a:pt x="6894" y="0"/>
                    <a:pt x="6852" y="16"/>
                    <a:pt x="6816" y="47"/>
                  </a:cubicBezTo>
                  <a:lnTo>
                    <a:pt x="0" y="5230"/>
                  </a:lnTo>
                  <a:lnTo>
                    <a:pt x="0" y="15828"/>
                  </a:lnTo>
                  <a:cubicBezTo>
                    <a:pt x="0" y="15927"/>
                    <a:pt x="90" y="16016"/>
                    <a:pt x="188" y="16016"/>
                  </a:cubicBezTo>
                  <a:lnTo>
                    <a:pt x="2480" y="16016"/>
                  </a:lnTo>
                  <a:lnTo>
                    <a:pt x="2480" y="5418"/>
                  </a:lnTo>
                  <a:cubicBezTo>
                    <a:pt x="2480" y="5302"/>
                    <a:pt x="2543" y="5186"/>
                    <a:pt x="2632" y="5114"/>
                  </a:cubicBezTo>
                  <a:lnTo>
                    <a:pt x="8181" y="895"/>
                  </a:lnTo>
                  <a:lnTo>
                    <a:pt x="7057" y="47"/>
                  </a:lnTo>
                  <a:cubicBezTo>
                    <a:pt x="7021" y="16"/>
                    <a:pt x="6979" y="0"/>
                    <a:pt x="6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992;p64"/>
            <p:cNvSpPr/>
            <p:nvPr/>
          </p:nvSpPr>
          <p:spPr>
            <a:xfrm>
              <a:off x="5629750" y="2167400"/>
              <a:ext cx="71400" cy="41725"/>
            </a:xfrm>
            <a:custGeom>
              <a:avLst/>
              <a:gdLst/>
              <a:ahLst/>
              <a:cxnLst/>
              <a:rect l="l" t="t" r="r" b="b"/>
              <a:pathLst>
                <a:path w="2856" h="1669" extrusionOk="0">
                  <a:moveTo>
                    <a:pt x="54" y="0"/>
                  </a:moveTo>
                  <a:cubicBezTo>
                    <a:pt x="27" y="0"/>
                    <a:pt x="1" y="27"/>
                    <a:pt x="1" y="54"/>
                  </a:cubicBezTo>
                  <a:lnTo>
                    <a:pt x="1" y="1624"/>
                  </a:lnTo>
                  <a:cubicBezTo>
                    <a:pt x="1" y="1651"/>
                    <a:pt x="27" y="1668"/>
                    <a:pt x="54" y="1668"/>
                  </a:cubicBezTo>
                  <a:lnTo>
                    <a:pt x="2802" y="1668"/>
                  </a:lnTo>
                  <a:cubicBezTo>
                    <a:pt x="2829" y="1668"/>
                    <a:pt x="2855" y="1651"/>
                    <a:pt x="2855" y="1624"/>
                  </a:cubicBezTo>
                  <a:lnTo>
                    <a:pt x="2855" y="54"/>
                  </a:lnTo>
                  <a:cubicBezTo>
                    <a:pt x="2855" y="27"/>
                    <a:pt x="2829" y="0"/>
                    <a:pt x="2802"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993;p64"/>
            <p:cNvSpPr/>
            <p:nvPr/>
          </p:nvSpPr>
          <p:spPr>
            <a:xfrm>
              <a:off x="5630650" y="2167400"/>
              <a:ext cx="29675" cy="41725"/>
            </a:xfrm>
            <a:custGeom>
              <a:avLst/>
              <a:gdLst/>
              <a:ahLst/>
              <a:cxnLst/>
              <a:rect l="l" t="t" r="r" b="b"/>
              <a:pathLst>
                <a:path w="1187" h="1669" extrusionOk="0">
                  <a:moveTo>
                    <a:pt x="27" y="0"/>
                  </a:moveTo>
                  <a:cubicBezTo>
                    <a:pt x="18" y="0"/>
                    <a:pt x="0" y="45"/>
                    <a:pt x="0" y="89"/>
                  </a:cubicBezTo>
                  <a:lnTo>
                    <a:pt x="0" y="1579"/>
                  </a:lnTo>
                  <a:cubicBezTo>
                    <a:pt x="0" y="1633"/>
                    <a:pt x="18" y="1668"/>
                    <a:pt x="27" y="1668"/>
                  </a:cubicBezTo>
                  <a:lnTo>
                    <a:pt x="1187" y="1668"/>
                  </a:lnTo>
                  <a:lnTo>
                    <a:pt x="1187"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994;p64"/>
            <p:cNvSpPr/>
            <p:nvPr/>
          </p:nvSpPr>
          <p:spPr>
            <a:xfrm>
              <a:off x="5348075" y="2359200"/>
              <a:ext cx="345725" cy="14075"/>
            </a:xfrm>
            <a:custGeom>
              <a:avLst/>
              <a:gdLst/>
              <a:ahLst/>
              <a:cxnLst/>
              <a:rect l="l" t="t" r="r" b="b"/>
              <a:pathLst>
                <a:path w="13829" h="563" extrusionOk="0">
                  <a:moveTo>
                    <a:pt x="0" y="0"/>
                  </a:moveTo>
                  <a:lnTo>
                    <a:pt x="0" y="562"/>
                  </a:lnTo>
                  <a:lnTo>
                    <a:pt x="13828" y="562"/>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995;p64"/>
            <p:cNvSpPr/>
            <p:nvPr/>
          </p:nvSpPr>
          <p:spPr>
            <a:xfrm>
              <a:off x="5348075" y="2428775"/>
              <a:ext cx="345725" cy="13850"/>
            </a:xfrm>
            <a:custGeom>
              <a:avLst/>
              <a:gdLst/>
              <a:ahLst/>
              <a:cxnLst/>
              <a:rect l="l" t="t" r="r" b="b"/>
              <a:pathLst>
                <a:path w="13829" h="554" extrusionOk="0">
                  <a:moveTo>
                    <a:pt x="0" y="1"/>
                  </a:moveTo>
                  <a:lnTo>
                    <a:pt x="0" y="554"/>
                  </a:lnTo>
                  <a:lnTo>
                    <a:pt x="13828" y="554"/>
                  </a:lnTo>
                  <a:lnTo>
                    <a:pt x="138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996;p64"/>
            <p:cNvSpPr/>
            <p:nvPr/>
          </p:nvSpPr>
          <p:spPr>
            <a:xfrm>
              <a:off x="5348075" y="2498375"/>
              <a:ext cx="345725" cy="13850"/>
            </a:xfrm>
            <a:custGeom>
              <a:avLst/>
              <a:gdLst/>
              <a:ahLst/>
              <a:cxnLst/>
              <a:rect l="l" t="t" r="r" b="b"/>
              <a:pathLst>
                <a:path w="13829" h="554" extrusionOk="0">
                  <a:moveTo>
                    <a:pt x="0" y="0"/>
                  </a:moveTo>
                  <a:lnTo>
                    <a:pt x="0" y="553"/>
                  </a:lnTo>
                  <a:lnTo>
                    <a:pt x="13828" y="553"/>
                  </a:lnTo>
                  <a:lnTo>
                    <a:pt x="138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997;p64"/>
            <p:cNvSpPr/>
            <p:nvPr/>
          </p:nvSpPr>
          <p:spPr>
            <a:xfrm>
              <a:off x="5348075" y="2566825"/>
              <a:ext cx="345725" cy="13850"/>
            </a:xfrm>
            <a:custGeom>
              <a:avLst/>
              <a:gdLst/>
              <a:ahLst/>
              <a:cxnLst/>
              <a:rect l="l" t="t" r="r" b="b"/>
              <a:pathLst>
                <a:path w="13829" h="554" extrusionOk="0">
                  <a:moveTo>
                    <a:pt x="0" y="1"/>
                  </a:moveTo>
                  <a:lnTo>
                    <a:pt x="0" y="554"/>
                  </a:lnTo>
                  <a:lnTo>
                    <a:pt x="13828" y="554"/>
                  </a:lnTo>
                  <a:lnTo>
                    <a:pt x="138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998;p64"/>
            <p:cNvSpPr/>
            <p:nvPr/>
          </p:nvSpPr>
          <p:spPr>
            <a:xfrm>
              <a:off x="5455575" y="2401800"/>
              <a:ext cx="129825" cy="224375"/>
            </a:xfrm>
            <a:custGeom>
              <a:avLst/>
              <a:gdLst/>
              <a:ahLst/>
              <a:cxnLst/>
              <a:rect l="l" t="t" r="r" b="b"/>
              <a:pathLst>
                <a:path w="5193" h="8975" extrusionOk="0">
                  <a:moveTo>
                    <a:pt x="2596" y="0"/>
                  </a:moveTo>
                  <a:cubicBezTo>
                    <a:pt x="1160" y="0"/>
                    <a:pt x="0" y="1169"/>
                    <a:pt x="0" y="2605"/>
                  </a:cubicBezTo>
                  <a:lnTo>
                    <a:pt x="0" y="8975"/>
                  </a:lnTo>
                  <a:lnTo>
                    <a:pt x="5192" y="8975"/>
                  </a:lnTo>
                  <a:lnTo>
                    <a:pt x="5192" y="2605"/>
                  </a:lnTo>
                  <a:cubicBezTo>
                    <a:pt x="5192" y="1169"/>
                    <a:pt x="4024" y="0"/>
                    <a:pt x="2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999;p64"/>
            <p:cNvSpPr/>
            <p:nvPr/>
          </p:nvSpPr>
          <p:spPr>
            <a:xfrm>
              <a:off x="5455575" y="2401800"/>
              <a:ext cx="74725" cy="224375"/>
            </a:xfrm>
            <a:custGeom>
              <a:avLst/>
              <a:gdLst/>
              <a:ahLst/>
              <a:cxnLst/>
              <a:rect l="l" t="t" r="r" b="b"/>
              <a:pathLst>
                <a:path w="2989" h="8975" extrusionOk="0">
                  <a:moveTo>
                    <a:pt x="2561" y="0"/>
                  </a:moveTo>
                  <a:cubicBezTo>
                    <a:pt x="1142" y="0"/>
                    <a:pt x="0" y="1169"/>
                    <a:pt x="0" y="2730"/>
                  </a:cubicBezTo>
                  <a:lnTo>
                    <a:pt x="0" y="8975"/>
                  </a:lnTo>
                  <a:lnTo>
                    <a:pt x="857" y="8975"/>
                  </a:lnTo>
                  <a:lnTo>
                    <a:pt x="857" y="2730"/>
                  </a:lnTo>
                  <a:cubicBezTo>
                    <a:pt x="857" y="1312"/>
                    <a:pt x="1776" y="241"/>
                    <a:pt x="2989" y="36"/>
                  </a:cubicBezTo>
                  <a:cubicBezTo>
                    <a:pt x="2846" y="18"/>
                    <a:pt x="2703" y="0"/>
                    <a:pt x="2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00;p64"/>
            <p:cNvSpPr/>
            <p:nvPr/>
          </p:nvSpPr>
          <p:spPr>
            <a:xfrm>
              <a:off x="5284275" y="2151725"/>
              <a:ext cx="473075" cy="250100"/>
            </a:xfrm>
            <a:custGeom>
              <a:avLst/>
              <a:gdLst/>
              <a:ahLst/>
              <a:cxnLst/>
              <a:rect l="l" t="t" r="r" b="b"/>
              <a:pathLst>
                <a:path w="18923" h="10004" extrusionOk="0">
                  <a:moveTo>
                    <a:pt x="9462" y="1"/>
                  </a:moveTo>
                  <a:cubicBezTo>
                    <a:pt x="9419" y="1"/>
                    <a:pt x="9377" y="16"/>
                    <a:pt x="9341" y="47"/>
                  </a:cubicBezTo>
                  <a:lnTo>
                    <a:pt x="822" y="6756"/>
                  </a:lnTo>
                  <a:cubicBezTo>
                    <a:pt x="1" y="7407"/>
                    <a:pt x="465" y="8728"/>
                    <a:pt x="1509" y="8728"/>
                  </a:cubicBezTo>
                  <a:cubicBezTo>
                    <a:pt x="1750" y="8728"/>
                    <a:pt x="1981" y="8647"/>
                    <a:pt x="2178" y="8504"/>
                  </a:cubicBezTo>
                  <a:lnTo>
                    <a:pt x="3177" y="7737"/>
                  </a:lnTo>
                  <a:cubicBezTo>
                    <a:pt x="3189" y="7728"/>
                    <a:pt x="3204" y="7723"/>
                    <a:pt x="3219" y="7723"/>
                  </a:cubicBezTo>
                  <a:cubicBezTo>
                    <a:pt x="3301" y="7723"/>
                    <a:pt x="3409" y="7844"/>
                    <a:pt x="3409" y="7844"/>
                  </a:cubicBezTo>
                  <a:lnTo>
                    <a:pt x="3409" y="9147"/>
                  </a:lnTo>
                  <a:cubicBezTo>
                    <a:pt x="3409" y="9602"/>
                    <a:pt x="3757" y="9985"/>
                    <a:pt x="4212" y="10003"/>
                  </a:cubicBezTo>
                  <a:cubicBezTo>
                    <a:pt x="4222" y="10004"/>
                    <a:pt x="4233" y="10004"/>
                    <a:pt x="4243" y="10004"/>
                  </a:cubicBezTo>
                  <a:cubicBezTo>
                    <a:pt x="4702" y="10004"/>
                    <a:pt x="5077" y="9627"/>
                    <a:pt x="5077" y="9165"/>
                  </a:cubicBezTo>
                  <a:lnTo>
                    <a:pt x="5077" y="6355"/>
                  </a:lnTo>
                  <a:cubicBezTo>
                    <a:pt x="5077" y="6319"/>
                    <a:pt x="5095" y="6283"/>
                    <a:pt x="5122" y="6256"/>
                  </a:cubicBezTo>
                  <a:cubicBezTo>
                    <a:pt x="5148" y="6238"/>
                    <a:pt x="5177" y="6230"/>
                    <a:pt x="5205" y="6230"/>
                  </a:cubicBezTo>
                  <a:cubicBezTo>
                    <a:pt x="5273" y="6230"/>
                    <a:pt x="5336" y="6279"/>
                    <a:pt x="5336" y="6355"/>
                  </a:cubicBezTo>
                  <a:lnTo>
                    <a:pt x="5336" y="7737"/>
                  </a:lnTo>
                  <a:cubicBezTo>
                    <a:pt x="5336" y="8201"/>
                    <a:pt x="5702" y="8567"/>
                    <a:pt x="6165" y="8567"/>
                  </a:cubicBezTo>
                  <a:cubicBezTo>
                    <a:pt x="6629" y="8567"/>
                    <a:pt x="7004" y="8201"/>
                    <a:pt x="7004" y="7737"/>
                  </a:cubicBezTo>
                  <a:lnTo>
                    <a:pt x="7004" y="4874"/>
                  </a:lnTo>
                  <a:cubicBezTo>
                    <a:pt x="7004" y="4874"/>
                    <a:pt x="7031" y="4793"/>
                    <a:pt x="7058" y="4776"/>
                  </a:cubicBezTo>
                  <a:lnTo>
                    <a:pt x="9341" y="3027"/>
                  </a:lnTo>
                  <a:cubicBezTo>
                    <a:pt x="9377" y="3000"/>
                    <a:pt x="9419" y="2987"/>
                    <a:pt x="9462" y="2987"/>
                  </a:cubicBezTo>
                  <a:cubicBezTo>
                    <a:pt x="9504" y="2987"/>
                    <a:pt x="9547" y="3000"/>
                    <a:pt x="9582" y="3027"/>
                  </a:cubicBezTo>
                  <a:lnTo>
                    <a:pt x="16746" y="8504"/>
                  </a:lnTo>
                  <a:cubicBezTo>
                    <a:pt x="16942" y="8647"/>
                    <a:pt x="17174" y="8728"/>
                    <a:pt x="17415" y="8728"/>
                  </a:cubicBezTo>
                  <a:cubicBezTo>
                    <a:pt x="18459" y="8728"/>
                    <a:pt x="18923" y="7407"/>
                    <a:pt x="18102" y="6756"/>
                  </a:cubicBezTo>
                  <a:lnTo>
                    <a:pt x="9582" y="47"/>
                  </a:lnTo>
                  <a:cubicBezTo>
                    <a:pt x="9547" y="16"/>
                    <a:pt x="9504" y="1"/>
                    <a:pt x="9462" y="1"/>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16018972"/>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4967"/>
        <p:cNvGrpSpPr/>
        <p:nvPr/>
      </p:nvGrpSpPr>
      <p:grpSpPr>
        <a:xfrm>
          <a:off x="0" y="0"/>
          <a:ext cx="0" cy="0"/>
          <a:chOff x="0" y="0"/>
          <a:chExt cx="0" cy="0"/>
        </a:xfrm>
      </p:grpSpPr>
      <p:sp>
        <p:nvSpPr>
          <p:cNvPr id="4968" name="Google Shape;4968;p39"/>
          <p:cNvSpPr/>
          <p:nvPr/>
        </p:nvSpPr>
        <p:spPr>
          <a:xfrm>
            <a:off x="2126975" y="1265325"/>
            <a:ext cx="5611500" cy="26874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9" name="Google Shape;4969;p39"/>
          <p:cNvGrpSpPr/>
          <p:nvPr/>
        </p:nvGrpSpPr>
        <p:grpSpPr>
          <a:xfrm>
            <a:off x="4287427" y="3854398"/>
            <a:ext cx="718224" cy="941259"/>
            <a:chOff x="3481350" y="3771550"/>
            <a:chExt cx="790125" cy="1035375"/>
          </a:xfrm>
        </p:grpSpPr>
        <p:sp>
          <p:nvSpPr>
            <p:cNvPr id="4970" name="Google Shape;4970;p39"/>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9"/>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9"/>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9"/>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9"/>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9"/>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9"/>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9"/>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9"/>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9"/>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9"/>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9"/>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9"/>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9"/>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9"/>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9"/>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9"/>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9"/>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9"/>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9"/>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9"/>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9"/>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2" name="Google Shape;4992;p39"/>
          <p:cNvSpPr txBox="1">
            <a:spLocks noGrp="1"/>
          </p:cNvSpPr>
          <p:nvPr>
            <p:ph type="title" idx="4294967295"/>
          </p:nvPr>
        </p:nvSpPr>
        <p:spPr>
          <a:xfrm>
            <a:off x="2910050" y="2381503"/>
            <a:ext cx="4045200" cy="935494"/>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3200" dirty="0" smtClean="0"/>
              <a:t>De nouvelles valeurs dans 3 référentiels </a:t>
            </a:r>
            <a:endParaRPr sz="3200" dirty="0"/>
          </a:p>
        </p:txBody>
      </p:sp>
      <p:sp>
        <p:nvSpPr>
          <p:cNvPr id="4993" name="Google Shape;4993;p39"/>
          <p:cNvSpPr txBox="1">
            <a:spLocks noGrp="1"/>
          </p:cNvSpPr>
          <p:nvPr>
            <p:ph type="subTitle" idx="1"/>
          </p:nvPr>
        </p:nvSpPr>
        <p:spPr>
          <a:xfrm>
            <a:off x="2668097" y="3368339"/>
            <a:ext cx="4666439" cy="38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dirty="0" smtClean="0"/>
              <a:t>Codes de fonction, types de périodiques, écritures</a:t>
            </a:r>
            <a:endParaRPr dirty="0"/>
          </a:p>
        </p:txBody>
      </p:sp>
      <p:sp>
        <p:nvSpPr>
          <p:cNvPr id="4994" name="Google Shape;4994;p39"/>
          <p:cNvSpPr txBox="1">
            <a:spLocks noGrp="1"/>
          </p:cNvSpPr>
          <p:nvPr>
            <p:ph type="title" idx="2"/>
          </p:nvPr>
        </p:nvSpPr>
        <p:spPr>
          <a:xfrm>
            <a:off x="4276700" y="1670488"/>
            <a:ext cx="1311900" cy="711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dirty="0" smtClean="0"/>
              <a:t>06.</a:t>
            </a:r>
            <a:endParaRPr dirty="0"/>
          </a:p>
        </p:txBody>
      </p:sp>
      <p:grpSp>
        <p:nvGrpSpPr>
          <p:cNvPr id="4995" name="Google Shape;4995;p39"/>
          <p:cNvGrpSpPr/>
          <p:nvPr/>
        </p:nvGrpSpPr>
        <p:grpSpPr>
          <a:xfrm>
            <a:off x="4878135" y="4258769"/>
            <a:ext cx="1204248" cy="506198"/>
            <a:chOff x="6519050" y="4229450"/>
            <a:chExt cx="1224950" cy="514900"/>
          </a:xfrm>
        </p:grpSpPr>
        <p:sp>
          <p:nvSpPr>
            <p:cNvPr id="4996" name="Google Shape;4996;p39"/>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9"/>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9"/>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9"/>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9"/>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9"/>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9"/>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9"/>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9"/>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9"/>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9"/>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9"/>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9"/>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9"/>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9"/>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9"/>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9"/>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9"/>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9"/>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39"/>
          <p:cNvGrpSpPr/>
          <p:nvPr/>
        </p:nvGrpSpPr>
        <p:grpSpPr>
          <a:xfrm>
            <a:off x="5841924" y="3958825"/>
            <a:ext cx="901037" cy="991792"/>
            <a:chOff x="5682093" y="3924350"/>
            <a:chExt cx="916526" cy="1008841"/>
          </a:xfrm>
        </p:grpSpPr>
        <p:sp>
          <p:nvSpPr>
            <p:cNvPr id="5016" name="Google Shape;5016;p39"/>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9"/>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9"/>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9"/>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9"/>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9"/>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9"/>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9"/>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9"/>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9"/>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9"/>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9"/>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9"/>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39"/>
          <p:cNvGrpSpPr/>
          <p:nvPr/>
        </p:nvGrpSpPr>
        <p:grpSpPr>
          <a:xfrm>
            <a:off x="3675305" y="4180214"/>
            <a:ext cx="816751" cy="615566"/>
            <a:chOff x="1264675" y="4493775"/>
            <a:chExt cx="794350" cy="598625"/>
          </a:xfrm>
        </p:grpSpPr>
        <p:sp>
          <p:nvSpPr>
            <p:cNvPr id="5030" name="Google Shape;5030;p39"/>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9"/>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9"/>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9"/>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9"/>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9"/>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9"/>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9"/>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9"/>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39"/>
          <p:cNvGrpSpPr/>
          <p:nvPr/>
        </p:nvGrpSpPr>
        <p:grpSpPr>
          <a:xfrm>
            <a:off x="3122328" y="3764676"/>
            <a:ext cx="668095" cy="1005670"/>
            <a:chOff x="2915746" y="3726863"/>
            <a:chExt cx="679580" cy="1022958"/>
          </a:xfrm>
        </p:grpSpPr>
        <p:sp>
          <p:nvSpPr>
            <p:cNvPr id="5040" name="Google Shape;5040;p39"/>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9"/>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9"/>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9"/>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9"/>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9"/>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9"/>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9"/>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9"/>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9"/>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9"/>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9"/>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9"/>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9"/>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9"/>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9"/>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9"/>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9"/>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9"/>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9"/>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9"/>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9"/>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9"/>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9"/>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9"/>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9"/>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9"/>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9"/>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068" name="Google Shape;5068;p3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5069" name="Google Shape;5069;p3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5074" name="Google Shape;5074;p39"/>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09" name="Google Shape;4202;p34"/>
          <p:cNvSpPr txBox="1">
            <a:spLocks/>
          </p:cNvSpPr>
          <p:nvPr/>
        </p:nvSpPr>
        <p:spPr>
          <a:xfrm>
            <a:off x="182137" y="1965649"/>
            <a:ext cx="525152" cy="86258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endParaRPr lang="fr-FR" sz="1600" dirty="0">
              <a:solidFill>
                <a:schemeClr val="accent2"/>
              </a:solidFill>
            </a:endParaRPr>
          </a:p>
        </p:txBody>
      </p:sp>
      <p:grpSp>
        <p:nvGrpSpPr>
          <p:cNvPr id="110" name="Google Shape;8592;p65"/>
          <p:cNvGrpSpPr/>
          <p:nvPr/>
        </p:nvGrpSpPr>
        <p:grpSpPr>
          <a:xfrm>
            <a:off x="169136" y="1827249"/>
            <a:ext cx="510526" cy="1139380"/>
            <a:chOff x="7126965" y="1483591"/>
            <a:chExt cx="510526" cy="1139380"/>
          </a:xfrm>
        </p:grpSpPr>
        <p:sp>
          <p:nvSpPr>
            <p:cNvPr id="111"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17194575"/>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4741;p38"/>
          <p:cNvSpPr/>
          <p:nvPr/>
        </p:nvSpPr>
        <p:spPr>
          <a:xfrm>
            <a:off x="1598272" y="839547"/>
            <a:ext cx="6048534" cy="3330600"/>
          </a:xfrm>
          <a:prstGeom prst="roundRect">
            <a:avLst>
              <a:gd name="adj" fmla="val 936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8592;p65"/>
          <p:cNvGrpSpPr/>
          <p:nvPr/>
        </p:nvGrpSpPr>
        <p:grpSpPr>
          <a:xfrm>
            <a:off x="169136" y="1827249"/>
            <a:ext cx="510526" cy="1139380"/>
            <a:chOff x="7126965" y="1483591"/>
            <a:chExt cx="510526" cy="1139380"/>
          </a:xfrm>
        </p:grpSpPr>
        <p:sp>
          <p:nvSpPr>
            <p:cNvPr id="7"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 name="Google Shape;5068;p3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17" name="Google Shape;5069;p3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18" name="Google Shape;5074;p39"/>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9" name="ZoneTexte 18"/>
          <p:cNvSpPr txBox="1"/>
          <p:nvPr/>
        </p:nvSpPr>
        <p:spPr>
          <a:xfrm>
            <a:off x="2126607" y="894111"/>
            <a:ext cx="3141620" cy="338554"/>
          </a:xfrm>
          <a:prstGeom prst="rect">
            <a:avLst/>
          </a:prstGeom>
          <a:noFill/>
        </p:spPr>
        <p:txBody>
          <a:bodyPr wrap="square" rtlCol="0">
            <a:spAutoFit/>
          </a:bodyPr>
          <a:lstStyle/>
          <a:p>
            <a:r>
              <a:rPr lang="fr-FR" sz="1600" b="1" dirty="0" smtClean="0">
                <a:latin typeface="Source Sans Pro" panose="020B0503030403020204" pitchFamily="34" charset="0"/>
                <a:ea typeface="Source Sans Pro" panose="020B0503030403020204" pitchFamily="34" charset="0"/>
              </a:rPr>
              <a:t>Nouveaux codes de fonction (1)</a:t>
            </a:r>
            <a:endParaRPr lang="fr-FR" sz="1600" b="1" dirty="0">
              <a:latin typeface="Source Sans Pro" panose="020B0503030403020204" pitchFamily="34" charset="0"/>
              <a:ea typeface="Source Sans Pro" panose="020B0503030403020204" pitchFamily="34" charset="0"/>
            </a:endParaRPr>
          </a:p>
        </p:txBody>
      </p:sp>
      <p:graphicFrame>
        <p:nvGraphicFramePr>
          <p:cNvPr id="20" name="Tableau 19"/>
          <p:cNvGraphicFramePr>
            <a:graphicFrameLocks noGrp="1"/>
          </p:cNvGraphicFramePr>
          <p:nvPr>
            <p:extLst/>
          </p:nvPr>
        </p:nvGraphicFramePr>
        <p:xfrm>
          <a:off x="2030337" y="1283417"/>
          <a:ext cx="5403273" cy="2876339"/>
        </p:xfrm>
        <a:graphic>
          <a:graphicData uri="http://schemas.openxmlformats.org/drawingml/2006/table">
            <a:tbl>
              <a:tblPr firstRow="1" bandRow="1">
                <a:tableStyleId>{197C4A13-87B2-497F-BF07-49B9233832BC}</a:tableStyleId>
              </a:tblPr>
              <a:tblGrid>
                <a:gridCol w="682511"/>
                <a:gridCol w="1195427"/>
                <a:gridCol w="3525335"/>
              </a:tblGrid>
              <a:tr h="316019">
                <a:tc>
                  <a:txBody>
                    <a:bodyPr/>
                    <a:lstStyle/>
                    <a:p>
                      <a:r>
                        <a:rPr lang="fr-FR" b="1" dirty="0" smtClean="0">
                          <a:latin typeface="Source Sans Pro" panose="020B0503030403020204" pitchFamily="34" charset="0"/>
                          <a:ea typeface="Source Sans Pro" panose="020B0503030403020204" pitchFamily="34" charset="0"/>
                        </a:rPr>
                        <a:t>Codes</a:t>
                      </a:r>
                      <a:endParaRPr lang="fr-FR" b="1" dirty="0">
                        <a:latin typeface="Source Sans Pro" panose="020B0503030403020204" pitchFamily="34" charset="0"/>
                        <a:ea typeface="Source Sans Pro" panose="020B0503030403020204" pitchFamily="34" charset="0"/>
                      </a:endParaRPr>
                    </a:p>
                  </a:txBody>
                  <a:tcPr/>
                </a:tc>
                <a:tc>
                  <a:txBody>
                    <a:bodyPr/>
                    <a:lstStyle/>
                    <a:p>
                      <a:r>
                        <a:rPr lang="fr-FR" b="1" dirty="0" smtClean="0">
                          <a:latin typeface="Source Sans Pro" panose="020B0503030403020204" pitchFamily="34" charset="0"/>
                          <a:ea typeface="Source Sans Pro" panose="020B0503030403020204" pitchFamily="34" charset="0"/>
                        </a:rPr>
                        <a:t>Libellés</a:t>
                      </a:r>
                      <a:endParaRPr lang="fr-FR" b="1" dirty="0">
                        <a:latin typeface="Source Sans Pro" panose="020B0503030403020204" pitchFamily="34" charset="0"/>
                        <a:ea typeface="Source Sans Pro" panose="020B0503030403020204" pitchFamily="34" charset="0"/>
                      </a:endParaRPr>
                    </a:p>
                  </a:txBody>
                  <a:tcPr/>
                </a:tc>
                <a:tc>
                  <a:txBody>
                    <a:bodyPr/>
                    <a:lstStyle/>
                    <a:p>
                      <a:r>
                        <a:rPr lang="fr-FR" b="1" dirty="0" smtClean="0">
                          <a:latin typeface="Source Sans Pro" panose="020B0503030403020204" pitchFamily="34" charset="0"/>
                          <a:ea typeface="Source Sans Pro" panose="020B0503030403020204" pitchFamily="34" charset="0"/>
                        </a:rPr>
                        <a:t>Mais encore ?</a:t>
                      </a:r>
                      <a:endParaRPr lang="fr-FR" b="1" dirty="0">
                        <a:latin typeface="Source Sans Pro" panose="020B0503030403020204" pitchFamily="34" charset="0"/>
                        <a:ea typeface="Source Sans Pro" panose="020B0503030403020204" pitchFamily="34" charset="0"/>
                      </a:endParaRPr>
                    </a:p>
                  </a:txBody>
                  <a:tcPr/>
                </a:tc>
              </a:tr>
              <a:tr h="316019">
                <a:tc>
                  <a:txBody>
                    <a:bodyPr/>
                    <a:lstStyle/>
                    <a:p>
                      <a:r>
                        <a:rPr lang="fr-FR" sz="1200" b="1" dirty="0" smtClean="0">
                          <a:latin typeface="Source Sans Pro" panose="020B0503030403020204" pitchFamily="34" charset="0"/>
                          <a:ea typeface="Source Sans Pro" panose="020B0503030403020204" pitchFamily="34" charset="0"/>
                        </a:rPr>
                        <a:t>003</a:t>
                      </a:r>
                      <a:endParaRPr lang="fr-FR" sz="1200" b="1"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Encadrant</a:t>
                      </a:r>
                      <a:r>
                        <a:rPr lang="fr-FR" sz="1200" baseline="0" dirty="0" smtClean="0">
                          <a:latin typeface="Source Sans Pro" panose="020B0503030403020204" pitchFamily="34" charset="0"/>
                          <a:ea typeface="Source Sans Pro" panose="020B0503030403020204" pitchFamily="34" charset="0"/>
                        </a:rPr>
                        <a:t> académique</a:t>
                      </a:r>
                      <a:endParaRPr lang="fr-FR" sz="1200"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Il s’agit de la personne</a:t>
                      </a:r>
                      <a:r>
                        <a:rPr lang="fr-FR" sz="1200" baseline="0" dirty="0" smtClean="0">
                          <a:latin typeface="Source Sans Pro" panose="020B0503030403020204" pitchFamily="34" charset="0"/>
                          <a:ea typeface="Source Sans Pro" panose="020B0503030403020204" pitchFamily="34" charset="0"/>
                        </a:rPr>
                        <a:t> qui participe à la supervision d’un travail académique (par ex. un mémoire). </a:t>
                      </a:r>
                      <a:r>
                        <a:rPr lang="fr-FR" sz="1200" baseline="0" dirty="0" smtClean="0">
                          <a:solidFill>
                            <a:srgbClr val="FF0000"/>
                          </a:solidFill>
                          <a:latin typeface="Source Sans Pro" panose="020B0503030403020204" pitchFamily="34" charset="0"/>
                          <a:ea typeface="Source Sans Pro" panose="020B0503030403020204" pitchFamily="34" charset="0"/>
                        </a:rPr>
                        <a:t>Ne pas utiliser dans les notices de thèses de doctorat</a:t>
                      </a:r>
                      <a:r>
                        <a:rPr lang="fr-FR" sz="1200" baseline="0" dirty="0" smtClean="0">
                          <a:latin typeface="Source Sans Pro" panose="020B0503030403020204" pitchFamily="34" charset="0"/>
                          <a:ea typeface="Source Sans Pro" panose="020B0503030403020204" pitchFamily="34" charset="0"/>
                        </a:rPr>
                        <a:t>.</a:t>
                      </a:r>
                      <a:endParaRPr lang="fr-FR" sz="1200" dirty="0">
                        <a:latin typeface="Source Sans Pro" panose="020B0503030403020204" pitchFamily="34" charset="0"/>
                        <a:ea typeface="Source Sans Pro" panose="020B0503030403020204" pitchFamily="34" charset="0"/>
                      </a:endParaRPr>
                    </a:p>
                  </a:txBody>
                  <a:tcPr/>
                </a:tc>
              </a:tr>
              <a:tr h="316019">
                <a:tc>
                  <a:txBody>
                    <a:bodyPr/>
                    <a:lstStyle/>
                    <a:p>
                      <a:r>
                        <a:rPr lang="fr-FR" sz="1200" b="1" dirty="0" smtClean="0">
                          <a:latin typeface="Source Sans Pro" panose="020B0503030403020204" pitchFamily="34" charset="0"/>
                          <a:ea typeface="Source Sans Pro" panose="020B0503030403020204" pitchFamily="34" charset="0"/>
                        </a:rPr>
                        <a:t>015</a:t>
                      </a:r>
                      <a:endParaRPr lang="fr-FR" sz="1200" b="1"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Organisme mettant à disposition une reproduction</a:t>
                      </a:r>
                      <a:endParaRPr lang="fr-FR" sz="1200"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A utiliser dans le cas</a:t>
                      </a:r>
                      <a:r>
                        <a:rPr lang="fr-FR" sz="1200" baseline="0" dirty="0" smtClean="0">
                          <a:latin typeface="Source Sans Pro" panose="020B0503030403020204" pitchFamily="34" charset="0"/>
                          <a:ea typeface="Source Sans Pro" panose="020B0503030403020204" pitchFamily="34" charset="0"/>
                        </a:rPr>
                        <a:t> d’une reproduction (microforme, numérisation…).</a:t>
                      </a:r>
                    </a:p>
                    <a:p>
                      <a:r>
                        <a:rPr lang="fr-FR" sz="1200" baseline="0" dirty="0" smtClean="0">
                          <a:latin typeface="Source Sans Pro" panose="020B0503030403020204" pitchFamily="34" charset="0"/>
                          <a:ea typeface="Source Sans Pro" panose="020B0503030403020204" pitchFamily="34" charset="0"/>
                        </a:rPr>
                        <a:t>Ne pas utiliser le code de fonction Distributeur (310) ni 350 (éditeur commercial)</a:t>
                      </a:r>
                      <a:endParaRPr lang="fr-FR" sz="1200" dirty="0">
                        <a:latin typeface="Source Sans Pro" panose="020B0503030403020204" pitchFamily="34" charset="0"/>
                        <a:ea typeface="Source Sans Pro" panose="020B0503030403020204" pitchFamily="34" charset="0"/>
                      </a:endParaRPr>
                    </a:p>
                  </a:txBody>
                  <a:tcPr/>
                </a:tc>
              </a:tr>
              <a:tr h="316019">
                <a:tc>
                  <a:txBody>
                    <a:bodyPr/>
                    <a:lstStyle/>
                    <a:p>
                      <a:r>
                        <a:rPr lang="fr-FR" sz="1200" b="1" dirty="0" smtClean="0">
                          <a:latin typeface="Source Sans Pro" panose="020B0503030403020204" pitchFamily="34" charset="0"/>
                          <a:ea typeface="Source Sans Pro" panose="020B0503030403020204" pitchFamily="34" charset="0"/>
                        </a:rPr>
                        <a:t>355 </a:t>
                      </a:r>
                      <a:endParaRPr lang="fr-FR" sz="1200" b="1" dirty="0">
                        <a:latin typeface="Source Sans Pro" panose="020B0503030403020204" pitchFamily="34" charset="0"/>
                        <a:ea typeface="Source Sans Pro" panose="020B0503030403020204" pitchFamily="34" charset="0"/>
                      </a:endParaRPr>
                    </a:p>
                  </a:txBody>
                  <a:tcPr/>
                </a:tc>
                <a:tc>
                  <a:txBody>
                    <a:bodyPr/>
                    <a:lstStyle/>
                    <a:p>
                      <a:r>
                        <a:rPr lang="fr-FR" sz="1200" dirty="0" err="1" smtClean="0">
                          <a:latin typeface="Source Sans Pro" panose="020B0503030403020204" pitchFamily="34" charset="0"/>
                          <a:ea typeface="Source Sans Pro" panose="020B0503030403020204" pitchFamily="34" charset="0"/>
                        </a:rPr>
                        <a:t>Epitomateur</a:t>
                      </a:r>
                      <a:endParaRPr lang="fr-FR" sz="1200"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Personne responsable de la version abrégée d’un texte ancien</a:t>
                      </a:r>
                      <a:r>
                        <a:rPr lang="fr-FR" sz="1200" baseline="0" dirty="0" smtClean="0">
                          <a:latin typeface="Source Sans Pro" panose="020B0503030403020204" pitchFamily="34" charset="0"/>
                          <a:ea typeface="Source Sans Pro" panose="020B0503030403020204" pitchFamily="34" charset="0"/>
                        </a:rPr>
                        <a:t> + important. A employer pour les œuvres anciennes, dont l’original a été perdu</a:t>
                      </a:r>
                      <a:endParaRPr lang="fr-FR" sz="1200" dirty="0">
                        <a:latin typeface="Source Sans Pro" panose="020B0503030403020204" pitchFamily="34" charset="0"/>
                        <a:ea typeface="Source Sans Pro" panose="020B0503030403020204" pitchFamily="34" charset="0"/>
                      </a:endParaRPr>
                    </a:p>
                  </a:txBody>
                  <a:tcPr/>
                </a:tc>
              </a:tr>
              <a:tr h="316019">
                <a:tc>
                  <a:txBody>
                    <a:bodyPr/>
                    <a:lstStyle/>
                    <a:p>
                      <a:r>
                        <a:rPr lang="fr-FR" sz="1200" b="1" dirty="0" smtClean="0">
                          <a:latin typeface="Source Sans Pro" panose="020B0503030403020204" pitchFamily="34" charset="0"/>
                          <a:ea typeface="Source Sans Pro" panose="020B0503030403020204" pitchFamily="34" charset="0"/>
                        </a:rPr>
                        <a:t>407</a:t>
                      </a:r>
                      <a:endParaRPr lang="fr-FR" sz="1200" b="1"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Glossateur</a:t>
                      </a:r>
                      <a:endParaRPr lang="fr-FR" sz="1200"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Responsable d’une glose (autrement</a:t>
                      </a:r>
                      <a:r>
                        <a:rPr lang="fr-FR" sz="1200" baseline="0" dirty="0" smtClean="0">
                          <a:latin typeface="Source Sans Pro" panose="020B0503030403020204" pitchFamily="34" charset="0"/>
                          <a:ea typeface="Source Sans Pro" panose="020B0503030403020204" pitchFamily="34" charset="0"/>
                        </a:rPr>
                        <a:t> dit d’un commentaire explicatif).</a:t>
                      </a:r>
                      <a:endParaRPr lang="fr-FR" sz="1200" dirty="0">
                        <a:latin typeface="Source Sans Pro" panose="020B0503030403020204" pitchFamily="34" charset="0"/>
                        <a:ea typeface="Source Sans Pro" panose="020B0503030403020204" pitchFamily="34" charset="0"/>
                      </a:endParaRPr>
                    </a:p>
                  </a:txBody>
                  <a:tcPr/>
                </a:tc>
              </a:tr>
            </a:tbl>
          </a:graphicData>
        </a:graphic>
      </p:graphicFrame>
      <p:grpSp>
        <p:nvGrpSpPr>
          <p:cNvPr id="21" name="Google Shape;5236;p43"/>
          <p:cNvGrpSpPr/>
          <p:nvPr/>
        </p:nvGrpSpPr>
        <p:grpSpPr>
          <a:xfrm rot="19204938">
            <a:off x="1377418" y="777405"/>
            <a:ext cx="931285" cy="541541"/>
            <a:chOff x="3387425" y="3531125"/>
            <a:chExt cx="931300" cy="541550"/>
          </a:xfrm>
        </p:grpSpPr>
        <p:sp>
          <p:nvSpPr>
            <p:cNvPr id="22" name="Google Shape;5237;p43"/>
            <p:cNvSpPr/>
            <p:nvPr/>
          </p:nvSpPr>
          <p:spPr>
            <a:xfrm>
              <a:off x="3575750" y="3697175"/>
              <a:ext cx="255650" cy="375500"/>
            </a:xfrm>
            <a:custGeom>
              <a:avLst/>
              <a:gdLst/>
              <a:ahLst/>
              <a:cxnLst/>
              <a:rect l="l" t="t" r="r" b="b"/>
              <a:pathLst>
                <a:path w="10226" h="15020" extrusionOk="0">
                  <a:moveTo>
                    <a:pt x="10226" y="0"/>
                  </a:moveTo>
                  <a:lnTo>
                    <a:pt x="6642" y="617"/>
                  </a:lnTo>
                  <a:lnTo>
                    <a:pt x="0" y="13148"/>
                  </a:lnTo>
                  <a:lnTo>
                    <a:pt x="4816" y="10979"/>
                  </a:lnTo>
                  <a:lnTo>
                    <a:pt x="6642" y="15019"/>
                  </a:lnTo>
                  <a:lnTo>
                    <a:pt x="10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238;p43"/>
            <p:cNvSpPr/>
            <p:nvPr/>
          </p:nvSpPr>
          <p:spPr>
            <a:xfrm>
              <a:off x="3838800" y="3708575"/>
              <a:ext cx="236275" cy="364100"/>
            </a:xfrm>
            <a:custGeom>
              <a:avLst/>
              <a:gdLst/>
              <a:ahLst/>
              <a:cxnLst/>
              <a:rect l="l" t="t" r="r" b="b"/>
              <a:pathLst>
                <a:path w="9451" h="14564" extrusionOk="0">
                  <a:moveTo>
                    <a:pt x="2146" y="1"/>
                  </a:moveTo>
                  <a:lnTo>
                    <a:pt x="1" y="823"/>
                  </a:lnTo>
                  <a:lnTo>
                    <a:pt x="2420" y="14563"/>
                  </a:lnTo>
                  <a:lnTo>
                    <a:pt x="5182" y="10523"/>
                  </a:lnTo>
                  <a:lnTo>
                    <a:pt x="9450" y="12623"/>
                  </a:lnTo>
                  <a:lnTo>
                    <a:pt x="21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239;p43"/>
            <p:cNvSpPr/>
            <p:nvPr/>
          </p:nvSpPr>
          <p:spPr>
            <a:xfrm>
              <a:off x="3387425" y="3531125"/>
              <a:ext cx="421150" cy="319000"/>
            </a:xfrm>
            <a:custGeom>
              <a:avLst/>
              <a:gdLst/>
              <a:ahLst/>
              <a:cxnLst/>
              <a:rect l="l" t="t" r="r" b="b"/>
              <a:pathLst>
                <a:path w="16846" h="12760" extrusionOk="0">
                  <a:moveTo>
                    <a:pt x="2375" y="0"/>
                  </a:moveTo>
                  <a:lnTo>
                    <a:pt x="2375" y="0"/>
                  </a:lnTo>
                  <a:cubicBezTo>
                    <a:pt x="2375" y="0"/>
                    <a:pt x="1" y="10135"/>
                    <a:pt x="5274" y="12760"/>
                  </a:cubicBezTo>
                  <a:cubicBezTo>
                    <a:pt x="5274" y="12760"/>
                    <a:pt x="14792" y="10135"/>
                    <a:pt x="16846" y="6551"/>
                  </a:cubicBezTo>
                  <a:cubicBezTo>
                    <a:pt x="16846" y="6551"/>
                    <a:pt x="13194" y="502"/>
                    <a:pt x="2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240;p43"/>
            <p:cNvSpPr/>
            <p:nvPr/>
          </p:nvSpPr>
          <p:spPr>
            <a:xfrm>
              <a:off x="3870200" y="3552425"/>
              <a:ext cx="448525" cy="312325"/>
            </a:xfrm>
            <a:custGeom>
              <a:avLst/>
              <a:gdLst/>
              <a:ahLst/>
              <a:cxnLst/>
              <a:rect l="l" t="t" r="r" b="b"/>
              <a:pathLst>
                <a:path w="17941" h="12493" extrusionOk="0">
                  <a:moveTo>
                    <a:pt x="12625" y="1"/>
                  </a:moveTo>
                  <a:cubicBezTo>
                    <a:pt x="3730" y="1"/>
                    <a:pt x="0" y="5790"/>
                    <a:pt x="0" y="5790"/>
                  </a:cubicBezTo>
                  <a:cubicBezTo>
                    <a:pt x="3809" y="12029"/>
                    <a:pt x="12235" y="12492"/>
                    <a:pt x="14655" y="12492"/>
                  </a:cubicBezTo>
                  <a:cubicBezTo>
                    <a:pt x="15077" y="12492"/>
                    <a:pt x="15316" y="12478"/>
                    <a:pt x="15316" y="12478"/>
                  </a:cubicBezTo>
                  <a:cubicBezTo>
                    <a:pt x="17941" y="7160"/>
                    <a:pt x="14973" y="130"/>
                    <a:pt x="14973" y="130"/>
                  </a:cubicBezTo>
                  <a:cubicBezTo>
                    <a:pt x="14154" y="41"/>
                    <a:pt x="13371" y="1"/>
                    <a:pt x="1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41;p43"/>
            <p:cNvSpPr/>
            <p:nvPr/>
          </p:nvSpPr>
          <p:spPr>
            <a:xfrm>
              <a:off x="3775475" y="3642150"/>
              <a:ext cx="131250" cy="110050"/>
            </a:xfrm>
            <a:custGeom>
              <a:avLst/>
              <a:gdLst/>
              <a:ahLst/>
              <a:cxnLst/>
              <a:rect l="l" t="t" r="r" b="b"/>
              <a:pathLst>
                <a:path w="5250" h="4402" extrusionOk="0">
                  <a:moveTo>
                    <a:pt x="2621" y="0"/>
                  </a:moveTo>
                  <a:cubicBezTo>
                    <a:pt x="1065" y="0"/>
                    <a:pt x="0" y="558"/>
                    <a:pt x="0" y="558"/>
                  </a:cubicBezTo>
                  <a:cubicBezTo>
                    <a:pt x="0" y="558"/>
                    <a:pt x="346" y="4402"/>
                    <a:pt x="2360" y="4402"/>
                  </a:cubicBezTo>
                  <a:cubicBezTo>
                    <a:pt x="2417" y="4402"/>
                    <a:pt x="2474" y="4399"/>
                    <a:pt x="2534" y="4393"/>
                  </a:cubicBezTo>
                  <a:cubicBezTo>
                    <a:pt x="4702" y="4142"/>
                    <a:pt x="5250" y="558"/>
                    <a:pt x="5250" y="558"/>
                  </a:cubicBezTo>
                  <a:cubicBezTo>
                    <a:pt x="4299" y="139"/>
                    <a:pt x="3399"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42;p43"/>
            <p:cNvSpPr/>
            <p:nvPr/>
          </p:nvSpPr>
          <p:spPr>
            <a:xfrm>
              <a:off x="3909875" y="3621200"/>
              <a:ext cx="140325" cy="57350"/>
            </a:xfrm>
            <a:custGeom>
              <a:avLst/>
              <a:gdLst/>
              <a:ahLst/>
              <a:cxnLst/>
              <a:rect l="l" t="t" r="r" b="b"/>
              <a:pathLst>
                <a:path w="5613" h="2294" extrusionOk="0">
                  <a:moveTo>
                    <a:pt x="5299" y="0"/>
                  </a:moveTo>
                  <a:cubicBezTo>
                    <a:pt x="5287" y="0"/>
                    <a:pt x="5274" y="1"/>
                    <a:pt x="5261" y="4"/>
                  </a:cubicBezTo>
                  <a:cubicBezTo>
                    <a:pt x="3457" y="346"/>
                    <a:pt x="1768" y="985"/>
                    <a:pt x="193" y="1898"/>
                  </a:cubicBezTo>
                  <a:cubicBezTo>
                    <a:pt x="0" y="2014"/>
                    <a:pt x="118" y="2294"/>
                    <a:pt x="297" y="2294"/>
                  </a:cubicBezTo>
                  <a:cubicBezTo>
                    <a:pt x="329" y="2294"/>
                    <a:pt x="364" y="2284"/>
                    <a:pt x="399" y="2263"/>
                  </a:cubicBezTo>
                  <a:cubicBezTo>
                    <a:pt x="1951" y="1373"/>
                    <a:pt x="3617" y="757"/>
                    <a:pt x="5375" y="414"/>
                  </a:cubicBezTo>
                  <a:cubicBezTo>
                    <a:pt x="5613" y="371"/>
                    <a:pt x="5523" y="0"/>
                    <a:pt x="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43;p43"/>
            <p:cNvSpPr/>
            <p:nvPr/>
          </p:nvSpPr>
          <p:spPr>
            <a:xfrm>
              <a:off x="3912025" y="3694350"/>
              <a:ext cx="104275" cy="35400"/>
            </a:xfrm>
            <a:custGeom>
              <a:avLst/>
              <a:gdLst/>
              <a:ahLst/>
              <a:cxnLst/>
              <a:rect l="l" t="t" r="r" b="b"/>
              <a:pathLst>
                <a:path w="4171" h="1416" extrusionOk="0">
                  <a:moveTo>
                    <a:pt x="331" y="0"/>
                  </a:moveTo>
                  <a:cubicBezTo>
                    <a:pt x="129" y="0"/>
                    <a:pt x="1" y="288"/>
                    <a:pt x="199" y="387"/>
                  </a:cubicBezTo>
                  <a:cubicBezTo>
                    <a:pt x="1386" y="958"/>
                    <a:pt x="2618" y="1300"/>
                    <a:pt x="3919" y="1414"/>
                  </a:cubicBezTo>
                  <a:cubicBezTo>
                    <a:pt x="3926" y="1415"/>
                    <a:pt x="3932" y="1415"/>
                    <a:pt x="3938" y="1415"/>
                  </a:cubicBezTo>
                  <a:cubicBezTo>
                    <a:pt x="4170" y="1415"/>
                    <a:pt x="4164" y="1003"/>
                    <a:pt x="3919" y="981"/>
                  </a:cubicBezTo>
                  <a:cubicBezTo>
                    <a:pt x="2687" y="889"/>
                    <a:pt x="1523" y="570"/>
                    <a:pt x="427" y="22"/>
                  </a:cubicBezTo>
                  <a:cubicBezTo>
                    <a:pt x="394" y="7"/>
                    <a:pt x="36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44;p43"/>
            <p:cNvSpPr/>
            <p:nvPr/>
          </p:nvSpPr>
          <p:spPr>
            <a:xfrm>
              <a:off x="3583725" y="3626575"/>
              <a:ext cx="155500" cy="45700"/>
            </a:xfrm>
            <a:custGeom>
              <a:avLst/>
              <a:gdLst/>
              <a:ahLst/>
              <a:cxnLst/>
              <a:rect l="l" t="t" r="r" b="b"/>
              <a:pathLst>
                <a:path w="6220" h="1828" extrusionOk="0">
                  <a:moveTo>
                    <a:pt x="865" y="0"/>
                  </a:moveTo>
                  <a:cubicBezTo>
                    <a:pt x="669" y="0"/>
                    <a:pt x="473" y="6"/>
                    <a:pt x="275" y="17"/>
                  </a:cubicBezTo>
                  <a:cubicBezTo>
                    <a:pt x="8" y="39"/>
                    <a:pt x="1" y="429"/>
                    <a:pt x="253" y="429"/>
                  </a:cubicBezTo>
                  <a:cubicBezTo>
                    <a:pt x="260" y="429"/>
                    <a:pt x="267" y="428"/>
                    <a:pt x="275" y="428"/>
                  </a:cubicBezTo>
                  <a:cubicBezTo>
                    <a:pt x="440" y="420"/>
                    <a:pt x="605" y="416"/>
                    <a:pt x="768" y="416"/>
                  </a:cubicBezTo>
                  <a:cubicBezTo>
                    <a:pt x="2568" y="416"/>
                    <a:pt x="4252" y="877"/>
                    <a:pt x="5821" y="1797"/>
                  </a:cubicBezTo>
                  <a:cubicBezTo>
                    <a:pt x="5856" y="1818"/>
                    <a:pt x="5891" y="1827"/>
                    <a:pt x="5923" y="1827"/>
                  </a:cubicBezTo>
                  <a:cubicBezTo>
                    <a:pt x="6102" y="1827"/>
                    <a:pt x="6220" y="1548"/>
                    <a:pt x="6027" y="1432"/>
                  </a:cubicBezTo>
                  <a:cubicBezTo>
                    <a:pt x="4438" y="483"/>
                    <a:pt x="2701" y="0"/>
                    <a:pt x="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45;p43"/>
            <p:cNvSpPr/>
            <p:nvPr/>
          </p:nvSpPr>
          <p:spPr>
            <a:xfrm>
              <a:off x="3586075" y="3688600"/>
              <a:ext cx="146050" cy="37450"/>
            </a:xfrm>
            <a:custGeom>
              <a:avLst/>
              <a:gdLst/>
              <a:ahLst/>
              <a:cxnLst/>
              <a:rect l="l" t="t" r="r" b="b"/>
              <a:pathLst>
                <a:path w="5842" h="1498" extrusionOk="0">
                  <a:moveTo>
                    <a:pt x="5588" y="0"/>
                  </a:moveTo>
                  <a:cubicBezTo>
                    <a:pt x="5581" y="0"/>
                    <a:pt x="5574" y="0"/>
                    <a:pt x="5567" y="1"/>
                  </a:cubicBezTo>
                  <a:cubicBezTo>
                    <a:pt x="3719" y="69"/>
                    <a:pt x="1961" y="435"/>
                    <a:pt x="226" y="1074"/>
                  </a:cubicBezTo>
                  <a:cubicBezTo>
                    <a:pt x="0" y="1156"/>
                    <a:pt x="70" y="1498"/>
                    <a:pt x="270" y="1498"/>
                  </a:cubicBezTo>
                  <a:cubicBezTo>
                    <a:pt x="292" y="1498"/>
                    <a:pt x="316" y="1494"/>
                    <a:pt x="340" y="1485"/>
                  </a:cubicBezTo>
                  <a:cubicBezTo>
                    <a:pt x="2030" y="846"/>
                    <a:pt x="3764" y="480"/>
                    <a:pt x="5567" y="412"/>
                  </a:cubicBezTo>
                  <a:cubicBezTo>
                    <a:pt x="5834" y="412"/>
                    <a:pt x="5841" y="0"/>
                    <a:pt x="55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4969;p39"/>
          <p:cNvGrpSpPr/>
          <p:nvPr/>
        </p:nvGrpSpPr>
        <p:grpSpPr>
          <a:xfrm>
            <a:off x="1413102" y="3794909"/>
            <a:ext cx="718224" cy="941259"/>
            <a:chOff x="3481350" y="3771550"/>
            <a:chExt cx="790125" cy="1035375"/>
          </a:xfrm>
        </p:grpSpPr>
        <p:sp>
          <p:nvSpPr>
            <p:cNvPr id="32" name="Google Shape;4970;p39"/>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971;p39"/>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972;p39"/>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973;p39"/>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974;p39"/>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975;p39"/>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976;p39"/>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977;p39"/>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978;p39"/>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979;p39"/>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980;p39"/>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981;p39"/>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982;p39"/>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983;p39"/>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984;p39"/>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985;p39"/>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986;p39"/>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87;p39"/>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988;p39"/>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989;p39"/>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990;p39"/>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991;p39"/>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4995;p39"/>
          <p:cNvGrpSpPr/>
          <p:nvPr/>
        </p:nvGrpSpPr>
        <p:grpSpPr>
          <a:xfrm>
            <a:off x="4830281" y="4236803"/>
            <a:ext cx="1204248" cy="506198"/>
            <a:chOff x="6519050" y="4229450"/>
            <a:chExt cx="1224950" cy="514900"/>
          </a:xfrm>
        </p:grpSpPr>
        <p:sp>
          <p:nvSpPr>
            <p:cNvPr id="55" name="Google Shape;4996;p39"/>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997;p39"/>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998;p39"/>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999;p39"/>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000;p39"/>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001;p39"/>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002;p39"/>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003;p39"/>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004;p39"/>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005;p39"/>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006;p39"/>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007;p39"/>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008;p39"/>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009;p39"/>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010;p39"/>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011;p39"/>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012;p39"/>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013;p39"/>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014;p39"/>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5015;p39"/>
          <p:cNvGrpSpPr/>
          <p:nvPr/>
        </p:nvGrpSpPr>
        <p:grpSpPr>
          <a:xfrm>
            <a:off x="6128519" y="3939289"/>
            <a:ext cx="901037" cy="991792"/>
            <a:chOff x="5682093" y="3924350"/>
            <a:chExt cx="916526" cy="1008841"/>
          </a:xfrm>
        </p:grpSpPr>
        <p:sp>
          <p:nvSpPr>
            <p:cNvPr id="75" name="Google Shape;5016;p39"/>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017;p39"/>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018;p39"/>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019;p39"/>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020;p39"/>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021;p39"/>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022;p39"/>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023;p39"/>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024;p39"/>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025;p39"/>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026;p39"/>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027;p39"/>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028;p39"/>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5029;p39"/>
          <p:cNvGrpSpPr/>
          <p:nvPr/>
        </p:nvGrpSpPr>
        <p:grpSpPr>
          <a:xfrm>
            <a:off x="2322202" y="4166298"/>
            <a:ext cx="816751" cy="615566"/>
            <a:chOff x="1264675" y="4493775"/>
            <a:chExt cx="794350" cy="598625"/>
          </a:xfrm>
        </p:grpSpPr>
        <p:sp>
          <p:nvSpPr>
            <p:cNvPr id="89" name="Google Shape;5030;p39"/>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031;p39"/>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032;p39"/>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033;p39"/>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034;p39"/>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035;p39"/>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036;p39"/>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037;p39"/>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038;p39"/>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 name="Google Shape;5039;p39"/>
          <p:cNvGrpSpPr/>
          <p:nvPr/>
        </p:nvGrpSpPr>
        <p:grpSpPr>
          <a:xfrm>
            <a:off x="7207962" y="3761004"/>
            <a:ext cx="668095" cy="1005670"/>
            <a:chOff x="2915746" y="3726863"/>
            <a:chExt cx="679580" cy="1022958"/>
          </a:xfrm>
        </p:grpSpPr>
        <p:sp>
          <p:nvSpPr>
            <p:cNvPr id="99" name="Google Shape;5040;p39"/>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041;p39"/>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042;p39"/>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043;p39"/>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044;p39"/>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045;p39"/>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046;p39"/>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047;p39"/>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048;p39"/>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049;p39"/>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050;p39"/>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051;p39"/>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052;p39"/>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053;p39"/>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054;p39"/>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055;p39"/>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056;p39"/>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057;p39"/>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058;p39"/>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059;p39"/>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060;p39"/>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061;p39"/>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062;p39"/>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063;p39"/>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064;p39"/>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065;p39"/>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066;p39"/>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067;p39"/>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41308603"/>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4741;p38"/>
          <p:cNvSpPr/>
          <p:nvPr/>
        </p:nvSpPr>
        <p:spPr>
          <a:xfrm>
            <a:off x="1529193" y="768333"/>
            <a:ext cx="6906883" cy="3326406"/>
          </a:xfrm>
          <a:prstGeom prst="roundRect">
            <a:avLst>
              <a:gd name="adj" fmla="val 936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8592;p65"/>
          <p:cNvGrpSpPr/>
          <p:nvPr/>
        </p:nvGrpSpPr>
        <p:grpSpPr>
          <a:xfrm>
            <a:off x="169136" y="1827249"/>
            <a:ext cx="510526" cy="1139380"/>
            <a:chOff x="7126965" y="1483591"/>
            <a:chExt cx="510526" cy="1139380"/>
          </a:xfrm>
        </p:grpSpPr>
        <p:sp>
          <p:nvSpPr>
            <p:cNvPr id="7"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 name="Google Shape;5068;p3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17" name="Google Shape;5069;p3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18" name="Google Shape;5074;p39"/>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9" name="ZoneTexte 18"/>
          <p:cNvSpPr txBox="1"/>
          <p:nvPr/>
        </p:nvSpPr>
        <p:spPr>
          <a:xfrm>
            <a:off x="1847741" y="848106"/>
            <a:ext cx="3285065" cy="338554"/>
          </a:xfrm>
          <a:prstGeom prst="rect">
            <a:avLst/>
          </a:prstGeom>
          <a:noFill/>
        </p:spPr>
        <p:txBody>
          <a:bodyPr wrap="square" rtlCol="0">
            <a:spAutoFit/>
          </a:bodyPr>
          <a:lstStyle/>
          <a:p>
            <a:r>
              <a:rPr lang="fr-FR" sz="1600" b="1" dirty="0" smtClean="0">
                <a:latin typeface="Source Sans Pro" panose="020B0503030403020204" pitchFamily="34" charset="0"/>
                <a:ea typeface="Source Sans Pro" panose="020B0503030403020204" pitchFamily="34" charset="0"/>
              </a:rPr>
              <a:t>Nouveaux codes de fonction (2)</a:t>
            </a:r>
            <a:endParaRPr lang="fr-FR" sz="1600" b="1" dirty="0">
              <a:latin typeface="Source Sans Pro" panose="020B0503030403020204" pitchFamily="34" charset="0"/>
              <a:ea typeface="Source Sans Pro" panose="020B0503030403020204" pitchFamily="34" charset="0"/>
            </a:endParaRPr>
          </a:p>
        </p:txBody>
      </p:sp>
      <p:graphicFrame>
        <p:nvGraphicFramePr>
          <p:cNvPr id="20" name="Tableau 19"/>
          <p:cNvGraphicFramePr>
            <a:graphicFrameLocks noGrp="1"/>
          </p:cNvGraphicFramePr>
          <p:nvPr>
            <p:extLst/>
          </p:nvPr>
        </p:nvGraphicFramePr>
        <p:xfrm>
          <a:off x="1882273" y="1241539"/>
          <a:ext cx="6170052" cy="2764312"/>
        </p:xfrm>
        <a:graphic>
          <a:graphicData uri="http://schemas.openxmlformats.org/drawingml/2006/table">
            <a:tbl>
              <a:tblPr firstRow="1" bandRow="1">
                <a:tableStyleId>{197C4A13-87B2-497F-BF07-49B9233832BC}</a:tableStyleId>
              </a:tblPr>
              <a:tblGrid>
                <a:gridCol w="790502"/>
                <a:gridCol w="1206051"/>
                <a:gridCol w="4173499"/>
              </a:tblGrid>
              <a:tr h="288395">
                <a:tc>
                  <a:txBody>
                    <a:bodyPr/>
                    <a:lstStyle/>
                    <a:p>
                      <a:r>
                        <a:rPr lang="fr-FR" b="1" dirty="0" smtClean="0">
                          <a:latin typeface="Source Sans Pro" panose="020B0503030403020204" pitchFamily="34" charset="0"/>
                          <a:ea typeface="Source Sans Pro" panose="020B0503030403020204" pitchFamily="34" charset="0"/>
                        </a:rPr>
                        <a:t>Codes</a:t>
                      </a:r>
                      <a:endParaRPr lang="fr-FR" b="1" dirty="0">
                        <a:latin typeface="Source Sans Pro" panose="020B0503030403020204" pitchFamily="34" charset="0"/>
                        <a:ea typeface="Source Sans Pro" panose="020B0503030403020204" pitchFamily="34" charset="0"/>
                      </a:endParaRPr>
                    </a:p>
                  </a:txBody>
                  <a:tcPr/>
                </a:tc>
                <a:tc>
                  <a:txBody>
                    <a:bodyPr/>
                    <a:lstStyle/>
                    <a:p>
                      <a:r>
                        <a:rPr lang="fr-FR" b="1" dirty="0" smtClean="0">
                          <a:latin typeface="Source Sans Pro" panose="020B0503030403020204" pitchFamily="34" charset="0"/>
                          <a:ea typeface="Source Sans Pro" panose="020B0503030403020204" pitchFamily="34" charset="0"/>
                        </a:rPr>
                        <a:t>Libellés</a:t>
                      </a:r>
                      <a:endParaRPr lang="fr-FR" b="1" dirty="0">
                        <a:latin typeface="Source Sans Pro" panose="020B0503030403020204" pitchFamily="34" charset="0"/>
                        <a:ea typeface="Source Sans Pro" panose="020B0503030403020204" pitchFamily="34" charset="0"/>
                      </a:endParaRPr>
                    </a:p>
                  </a:txBody>
                  <a:tcPr/>
                </a:tc>
                <a:tc>
                  <a:txBody>
                    <a:bodyPr/>
                    <a:lstStyle/>
                    <a:p>
                      <a:r>
                        <a:rPr lang="fr-FR" b="1" dirty="0" smtClean="0">
                          <a:latin typeface="Source Sans Pro" panose="020B0503030403020204" pitchFamily="34" charset="0"/>
                          <a:ea typeface="Source Sans Pro" panose="020B0503030403020204" pitchFamily="34" charset="0"/>
                        </a:rPr>
                        <a:t>Mais encore ?</a:t>
                      </a:r>
                      <a:endParaRPr lang="fr-FR" b="1" dirty="0">
                        <a:latin typeface="Source Sans Pro" panose="020B0503030403020204" pitchFamily="34" charset="0"/>
                        <a:ea typeface="Source Sans Pro" panose="020B0503030403020204" pitchFamily="34" charset="0"/>
                      </a:endParaRPr>
                    </a:p>
                  </a:txBody>
                  <a:tcPr/>
                </a:tc>
              </a:tr>
              <a:tr h="432592">
                <a:tc>
                  <a:txBody>
                    <a:bodyPr/>
                    <a:lstStyle/>
                    <a:p>
                      <a:r>
                        <a:rPr lang="fr-FR" sz="1100" b="1" dirty="0" smtClean="0">
                          <a:latin typeface="Source Sans Pro" panose="020B0503030403020204" pitchFamily="34" charset="0"/>
                          <a:ea typeface="Source Sans Pro" panose="020B0503030403020204" pitchFamily="34" charset="0"/>
                        </a:rPr>
                        <a:t>062</a:t>
                      </a:r>
                      <a:endParaRPr lang="fr-FR" sz="1100" b="1" dirty="0">
                        <a:latin typeface="Source Sans Pro" panose="020B0503030403020204" pitchFamily="34" charset="0"/>
                        <a:ea typeface="Source Sans Pro" panose="020B0503030403020204" pitchFamily="34" charset="0"/>
                      </a:endParaRPr>
                    </a:p>
                  </a:txBody>
                  <a:tcPr/>
                </a:tc>
                <a:tc>
                  <a:txBody>
                    <a:bodyPr/>
                    <a:lstStyle/>
                    <a:p>
                      <a:r>
                        <a:rPr lang="fr-FR" sz="1100" dirty="0" smtClean="0">
                          <a:latin typeface="Source Sans Pro" panose="020B0503030403020204" pitchFamily="34" charset="0"/>
                          <a:ea typeface="Source Sans Pro" panose="020B0503030403020204" pitchFamily="34" charset="0"/>
                        </a:rPr>
                        <a:t>Auteur présumé</a:t>
                      </a:r>
                      <a:endParaRPr lang="fr-FR" sz="1100" dirty="0">
                        <a:latin typeface="Source Sans Pro" panose="020B0503030403020204" pitchFamily="34" charset="0"/>
                        <a:ea typeface="Source Sans Pro" panose="020B0503030403020204" pitchFamily="34" charset="0"/>
                      </a:endParaRPr>
                    </a:p>
                  </a:txBody>
                  <a:tcPr/>
                </a:tc>
                <a:tc>
                  <a:txBody>
                    <a:bodyPr/>
                    <a:lstStyle/>
                    <a:p>
                      <a:r>
                        <a:rPr lang="fr-FR" sz="1100" dirty="0" smtClean="0">
                          <a:latin typeface="Source Sans Pro" panose="020B0503030403020204" pitchFamily="34" charset="0"/>
                          <a:ea typeface="Source Sans Pro" panose="020B0503030403020204" pitchFamily="34" charset="0"/>
                        </a:rPr>
                        <a:t>Personne qu’on suppose créateur</a:t>
                      </a:r>
                      <a:r>
                        <a:rPr lang="fr-FR" sz="1100" baseline="0" dirty="0" smtClean="0">
                          <a:latin typeface="Source Sans Pro" panose="020B0503030403020204" pitchFamily="34" charset="0"/>
                          <a:ea typeface="Source Sans Pro" panose="020B0503030403020204" pitchFamily="34" charset="0"/>
                        </a:rPr>
                        <a:t> d’une œuvre avec une grande certitude. </a:t>
                      </a:r>
                      <a:endParaRPr lang="fr-FR" sz="1100" dirty="0">
                        <a:latin typeface="Source Sans Pro" panose="020B0503030403020204" pitchFamily="34" charset="0"/>
                        <a:ea typeface="Source Sans Pro" panose="020B0503030403020204" pitchFamily="34" charset="0"/>
                      </a:endParaRPr>
                    </a:p>
                  </a:txBody>
                  <a:tcPr/>
                </a:tc>
              </a:tr>
              <a:tr h="908443">
                <a:tc>
                  <a:txBody>
                    <a:bodyPr/>
                    <a:lstStyle/>
                    <a:p>
                      <a:r>
                        <a:rPr lang="fr-FR" sz="1100" b="1" dirty="0" smtClean="0">
                          <a:latin typeface="Source Sans Pro" panose="020B0503030403020204" pitchFamily="34" charset="0"/>
                          <a:ea typeface="Source Sans Pro" panose="020B0503030403020204" pitchFamily="34" charset="0"/>
                        </a:rPr>
                        <a:t>385</a:t>
                      </a:r>
                      <a:endParaRPr lang="fr-FR" sz="1100" b="1" dirty="0">
                        <a:latin typeface="Source Sans Pro" panose="020B0503030403020204" pitchFamily="34" charset="0"/>
                        <a:ea typeface="Source Sans Pro" panose="020B0503030403020204" pitchFamily="34" charset="0"/>
                      </a:endParaRPr>
                    </a:p>
                  </a:txBody>
                  <a:tcPr/>
                </a:tc>
                <a:tc>
                  <a:txBody>
                    <a:bodyPr/>
                    <a:lstStyle/>
                    <a:p>
                      <a:r>
                        <a:rPr lang="fr-FR" sz="1100" dirty="0" smtClean="0">
                          <a:latin typeface="Source Sans Pro" panose="020B0503030403020204" pitchFamily="34" charset="0"/>
                          <a:ea typeface="Source Sans Pro" panose="020B0503030403020204" pitchFamily="34" charset="0"/>
                        </a:rPr>
                        <a:t>Ancien</a:t>
                      </a:r>
                      <a:r>
                        <a:rPr lang="fr-FR" sz="1100" baseline="0" dirty="0" smtClean="0">
                          <a:latin typeface="Source Sans Pro" panose="020B0503030403020204" pitchFamily="34" charset="0"/>
                          <a:ea typeface="Source Sans Pro" panose="020B0503030403020204" pitchFamily="34" charset="0"/>
                        </a:rPr>
                        <a:t> auteur présumé</a:t>
                      </a:r>
                      <a:endParaRPr lang="fr-FR" sz="1100" dirty="0">
                        <a:latin typeface="Source Sans Pro" panose="020B0503030403020204" pitchFamily="34" charset="0"/>
                        <a:ea typeface="Source Sans Pro" panose="020B0503030403020204" pitchFamily="34" charset="0"/>
                      </a:endParaRPr>
                    </a:p>
                  </a:txBody>
                  <a:tcPr/>
                </a:tc>
                <a:tc>
                  <a:txBody>
                    <a:bodyPr/>
                    <a:lstStyle/>
                    <a:p>
                      <a:r>
                        <a:rPr lang="fr-FR" sz="1100" dirty="0" smtClean="0">
                          <a:latin typeface="Source Sans Pro" panose="020B0503030403020204" pitchFamily="34" charset="0"/>
                          <a:ea typeface="Source Sans Pro" panose="020B0503030403020204" pitchFamily="34" charset="0"/>
                        </a:rPr>
                        <a:t>Personne dont on a pensé un temps qu’il était l’auteur, hypothèse désormais invalidée. </a:t>
                      </a:r>
                    </a:p>
                    <a:p>
                      <a:r>
                        <a:rPr lang="fr-FR" sz="1100" dirty="0" smtClean="0">
                          <a:solidFill>
                            <a:schemeClr val="bg1"/>
                          </a:solidFill>
                          <a:latin typeface="Source Sans Pro" panose="020B0503030403020204" pitchFamily="34" charset="0"/>
                          <a:ea typeface="Source Sans Pro" panose="020B0503030403020204" pitchFamily="34" charset="0"/>
                        </a:rPr>
                        <a:t>Entraîne</a:t>
                      </a:r>
                      <a:r>
                        <a:rPr lang="fr-FR" sz="1100" baseline="0" dirty="0" smtClean="0">
                          <a:solidFill>
                            <a:schemeClr val="bg1"/>
                          </a:solidFill>
                          <a:latin typeface="Source Sans Pro" panose="020B0503030403020204" pitchFamily="34" charset="0"/>
                          <a:ea typeface="Source Sans Pro" panose="020B0503030403020204" pitchFamily="34" charset="0"/>
                        </a:rPr>
                        <a:t> la </a:t>
                      </a:r>
                      <a:r>
                        <a:rPr lang="fr-FR" sz="1100" baseline="0" dirty="0" smtClean="0">
                          <a:solidFill>
                            <a:srgbClr val="FF0000"/>
                          </a:solidFill>
                          <a:latin typeface="Source Sans Pro" panose="020B0503030403020204" pitchFamily="34" charset="0"/>
                          <a:ea typeface="Source Sans Pro" panose="020B0503030403020204" pitchFamily="34" charset="0"/>
                        </a:rPr>
                        <a:t>m</a:t>
                      </a:r>
                      <a:r>
                        <a:rPr lang="fr-FR" sz="1100" dirty="0" smtClean="0">
                          <a:solidFill>
                            <a:srgbClr val="FF0000"/>
                          </a:solidFill>
                          <a:latin typeface="Source Sans Pro" panose="020B0503030403020204" pitchFamily="34" charset="0"/>
                          <a:ea typeface="Source Sans Pro" panose="020B0503030403020204" pitchFamily="34" charset="0"/>
                        </a:rPr>
                        <a:t>odification du code 330</a:t>
                      </a:r>
                      <a:r>
                        <a:rPr lang="fr-FR" sz="1100" baseline="0" dirty="0" smtClean="0">
                          <a:solidFill>
                            <a:srgbClr val="FF0000"/>
                          </a:solidFill>
                          <a:latin typeface="Source Sans Pro" panose="020B0503030403020204" pitchFamily="34" charset="0"/>
                          <a:ea typeface="Source Sans Pro" panose="020B0503030403020204" pitchFamily="34" charset="0"/>
                        </a:rPr>
                        <a:t> (« auteur présumé » jusqu’en 2020) qui signifie dès lors : « Auteur prétendu » (attribution incertaine ou erronée)</a:t>
                      </a:r>
                      <a:endParaRPr lang="fr-FR" sz="1100" dirty="0">
                        <a:solidFill>
                          <a:srgbClr val="FF0000"/>
                        </a:solidFill>
                        <a:latin typeface="Source Sans Pro" panose="020B0503030403020204" pitchFamily="34" charset="0"/>
                        <a:ea typeface="Source Sans Pro" panose="020B0503030403020204" pitchFamily="34" charset="0"/>
                      </a:endParaRPr>
                    </a:p>
                  </a:txBody>
                  <a:tcPr/>
                </a:tc>
              </a:tr>
              <a:tr h="720987">
                <a:tc gridSpan="3">
                  <a:txBody>
                    <a:bodyPr/>
                    <a:lstStyle/>
                    <a:p>
                      <a:r>
                        <a:rPr lang="fr-FR" sz="1100" b="1" dirty="0" smtClean="0">
                          <a:latin typeface="Source Sans Pro" panose="020B0503030403020204" pitchFamily="34" charset="0"/>
                          <a:ea typeface="Source Sans Pro" panose="020B0503030403020204" pitchFamily="34" charset="0"/>
                        </a:rPr>
                        <a:t>Complément</a:t>
                      </a:r>
                      <a:r>
                        <a:rPr lang="fr-FR" sz="1100" dirty="0" smtClean="0">
                          <a:latin typeface="Source Sans Pro" panose="020B0503030403020204" pitchFamily="34" charset="0"/>
                          <a:ea typeface="Source Sans Pro" panose="020B0503030403020204" pitchFamily="34" charset="0"/>
                        </a:rPr>
                        <a:t> sur le code </a:t>
                      </a:r>
                      <a:r>
                        <a:rPr lang="fr-FR" sz="1100" b="1" dirty="0" smtClean="0">
                          <a:latin typeface="Source Sans Pro" panose="020B0503030403020204" pitchFamily="34" charset="0"/>
                          <a:ea typeface="Source Sans Pro" panose="020B0503030403020204" pitchFamily="34" charset="0"/>
                        </a:rPr>
                        <a:t>385 </a:t>
                      </a:r>
                      <a:r>
                        <a:rPr lang="fr-FR" sz="1100" dirty="0" smtClean="0">
                          <a:latin typeface="Source Sans Pro" panose="020B0503030403020204" pitchFamily="34" charset="0"/>
                          <a:ea typeface="Source Sans Pro" panose="020B0503030403020204" pitchFamily="34" charset="0"/>
                        </a:rPr>
                        <a:t>: X est donné comme auteur d’un texte de 1545 (code de fonction 330)</a:t>
                      </a:r>
                      <a:r>
                        <a:rPr lang="fr-FR" sz="1100" baseline="0" dirty="0" smtClean="0">
                          <a:latin typeface="Source Sans Pro" panose="020B0503030403020204" pitchFamily="34" charset="0"/>
                          <a:ea typeface="Source Sans Pro" panose="020B0503030403020204" pitchFamily="34" charset="0"/>
                        </a:rPr>
                        <a:t> – Un bibliographe du 19</a:t>
                      </a:r>
                      <a:r>
                        <a:rPr lang="fr-FR" sz="1100" baseline="30000" dirty="0" smtClean="0">
                          <a:latin typeface="Source Sans Pro" panose="020B0503030403020204" pitchFamily="34" charset="0"/>
                          <a:ea typeface="Source Sans Pro" panose="020B0503030403020204" pitchFamily="34" charset="0"/>
                        </a:rPr>
                        <a:t>e</a:t>
                      </a:r>
                      <a:r>
                        <a:rPr lang="fr-FR" sz="1100" baseline="0" dirty="0" smtClean="0">
                          <a:latin typeface="Source Sans Pro" panose="020B0503030403020204" pitchFamily="34" charset="0"/>
                          <a:ea typeface="Source Sans Pro" panose="020B0503030403020204" pitchFamily="34" charset="0"/>
                        </a:rPr>
                        <a:t> siècle rectifie en attribuant la paternité à Y (code 385) ; un bibliographe du 20</a:t>
                      </a:r>
                      <a:r>
                        <a:rPr lang="fr-FR" sz="1100" baseline="30000" dirty="0" smtClean="0">
                          <a:latin typeface="Source Sans Pro" panose="020B0503030403020204" pitchFamily="34" charset="0"/>
                          <a:ea typeface="Source Sans Pro" panose="020B0503030403020204" pitchFamily="34" charset="0"/>
                        </a:rPr>
                        <a:t>e </a:t>
                      </a:r>
                      <a:r>
                        <a:rPr lang="fr-FR" sz="1100" baseline="0" dirty="0" smtClean="0">
                          <a:latin typeface="Source Sans Pro" panose="020B0503030403020204" pitchFamily="34" charset="0"/>
                          <a:ea typeface="Source Sans Pro" panose="020B0503030403020204" pitchFamily="34" charset="0"/>
                        </a:rPr>
                        <a:t>siècle attribue de manière solide la paternité à Z (code 062).</a:t>
                      </a:r>
                    </a:p>
                    <a:p>
                      <a:r>
                        <a:rPr lang="fr-FR" sz="1100" baseline="0" dirty="0" smtClean="0">
                          <a:latin typeface="Source Sans Pro" panose="020B0503030403020204" pitchFamily="34" charset="0"/>
                          <a:ea typeface="Source Sans Pro" panose="020B0503030403020204" pitchFamily="34" charset="0"/>
                        </a:rPr>
                        <a:t>Ex. : Soit </a:t>
                      </a:r>
                      <a:r>
                        <a:rPr lang="fr-FR" sz="1100" i="1" baseline="0" dirty="0" smtClean="0">
                          <a:latin typeface="Source Sans Pro" panose="020B0503030403020204" pitchFamily="34" charset="0"/>
                          <a:ea typeface="Source Sans Pro" panose="020B0503030403020204" pitchFamily="34" charset="0"/>
                        </a:rPr>
                        <a:t>La comédie sans titre </a:t>
                      </a:r>
                      <a:r>
                        <a:rPr lang="fr-FR" sz="1100" baseline="0" dirty="0" smtClean="0">
                          <a:latin typeface="Source Sans Pro" panose="020B0503030403020204" pitchFamily="34" charset="0"/>
                          <a:ea typeface="Source Sans Pro" panose="020B0503030403020204" pitchFamily="34" charset="0"/>
                        </a:rPr>
                        <a:t>par le Sieur Poisson, de 1683 [en fait d’Edme Boursault]. </a:t>
                      </a:r>
                    </a:p>
                    <a:p>
                      <a:r>
                        <a:rPr lang="fr-FR" sz="1100" baseline="0" dirty="0" smtClean="0">
                          <a:latin typeface="Source Sans Pro" panose="020B0503030403020204" pitchFamily="34" charset="0"/>
                          <a:ea typeface="Source Sans Pro" panose="020B0503030403020204" pitchFamily="34" charset="0"/>
                        </a:rPr>
                        <a:t>Enregistrer R. Poisson avec le code de fonction 330 – E. Boursault avec le code de fonction 062.</a:t>
                      </a:r>
                      <a:endParaRPr lang="fr-FR" sz="1100" dirty="0" smtClean="0">
                        <a:latin typeface="Source Sans Pro" panose="020B0503030403020204" pitchFamily="34" charset="0"/>
                        <a:ea typeface="Source Sans Pro" panose="020B0503030403020204" pitchFamily="34" charset="0"/>
                      </a:endParaRPr>
                    </a:p>
                    <a:p>
                      <a:r>
                        <a:rPr lang="fr-FR" sz="1100" b="1" baseline="0" dirty="0" smtClean="0">
                          <a:solidFill>
                            <a:srgbClr val="FF0000"/>
                          </a:solidFill>
                          <a:latin typeface="Source Sans Pro" panose="020B0503030403020204" pitchFamily="34" charset="0"/>
                          <a:ea typeface="Source Sans Pro" panose="020B0503030403020204" pitchFamily="34" charset="0"/>
                        </a:rPr>
                        <a:t> </a:t>
                      </a:r>
                      <a:endParaRPr lang="fr-FR" sz="1100" b="1" dirty="0">
                        <a:solidFill>
                          <a:srgbClr val="FF0000"/>
                        </a:solidFill>
                        <a:latin typeface="Source Sans Pro" panose="020B0503030403020204" pitchFamily="34" charset="0"/>
                        <a:ea typeface="Source Sans Pro" panose="020B0503030403020204" pitchFamily="34" charset="0"/>
                      </a:endParaRPr>
                    </a:p>
                  </a:txBody>
                  <a:tcPr/>
                </a:tc>
                <a:tc hMerge="1">
                  <a:txBody>
                    <a:bodyPr/>
                    <a:lstStyle/>
                    <a:p>
                      <a:endParaRPr lang="fr-FR" sz="1200" dirty="0">
                        <a:latin typeface="Source Sans Pro" panose="020B0503030403020204" pitchFamily="34" charset="0"/>
                        <a:ea typeface="Source Sans Pro" panose="020B0503030403020204" pitchFamily="34" charset="0"/>
                      </a:endParaRPr>
                    </a:p>
                  </a:txBody>
                  <a:tcPr/>
                </a:tc>
                <a:tc hMerge="1">
                  <a:txBody>
                    <a:bodyPr/>
                    <a:lstStyle/>
                    <a:p>
                      <a:endParaRPr lang="fr-FR" sz="1200" dirty="0">
                        <a:solidFill>
                          <a:srgbClr val="FF0000"/>
                        </a:solidFill>
                        <a:latin typeface="Source Sans Pro" panose="020B0503030403020204" pitchFamily="34" charset="0"/>
                        <a:ea typeface="Source Sans Pro" panose="020B0503030403020204" pitchFamily="34" charset="0"/>
                      </a:endParaRPr>
                    </a:p>
                  </a:txBody>
                  <a:tcPr/>
                </a:tc>
              </a:tr>
            </a:tbl>
          </a:graphicData>
        </a:graphic>
      </p:graphicFrame>
      <p:grpSp>
        <p:nvGrpSpPr>
          <p:cNvPr id="21" name="Google Shape;4969;p39"/>
          <p:cNvGrpSpPr/>
          <p:nvPr/>
        </p:nvGrpSpPr>
        <p:grpSpPr>
          <a:xfrm>
            <a:off x="3511803" y="3862503"/>
            <a:ext cx="718224" cy="941259"/>
            <a:chOff x="3481350" y="3771550"/>
            <a:chExt cx="790125" cy="1035375"/>
          </a:xfrm>
        </p:grpSpPr>
        <p:sp>
          <p:nvSpPr>
            <p:cNvPr id="22" name="Google Shape;4970;p39"/>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971;p39"/>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972;p39"/>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973;p39"/>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974;p39"/>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975;p39"/>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976;p39"/>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977;p39"/>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978;p39"/>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979;p39"/>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980;p39"/>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981;p39"/>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982;p39"/>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983;p39"/>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984;p39"/>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985;p39"/>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986;p39"/>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987;p39"/>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988;p39"/>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989;p39"/>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990;p39"/>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991;p39"/>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4995;p39"/>
          <p:cNvGrpSpPr/>
          <p:nvPr/>
        </p:nvGrpSpPr>
        <p:grpSpPr>
          <a:xfrm>
            <a:off x="4878135" y="4258769"/>
            <a:ext cx="1204248" cy="506198"/>
            <a:chOff x="6519050" y="4229450"/>
            <a:chExt cx="1224950" cy="514900"/>
          </a:xfrm>
        </p:grpSpPr>
        <p:sp>
          <p:nvSpPr>
            <p:cNvPr id="45" name="Google Shape;4996;p39"/>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997;p39"/>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998;p39"/>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999;p39"/>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000;p39"/>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01;p39"/>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002;p39"/>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003;p39"/>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004;p39"/>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005;p39"/>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006;p39"/>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007;p39"/>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008;p39"/>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009;p39"/>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010;p39"/>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011;p39"/>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012;p39"/>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013;p39"/>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014;p39"/>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5015;p39"/>
          <p:cNvGrpSpPr/>
          <p:nvPr/>
        </p:nvGrpSpPr>
        <p:grpSpPr>
          <a:xfrm>
            <a:off x="7772913" y="3863395"/>
            <a:ext cx="901037" cy="991792"/>
            <a:chOff x="5682093" y="3924350"/>
            <a:chExt cx="916526" cy="1008841"/>
          </a:xfrm>
        </p:grpSpPr>
        <p:sp>
          <p:nvSpPr>
            <p:cNvPr id="65" name="Google Shape;5016;p39"/>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017;p39"/>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018;p39"/>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019;p39"/>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020;p39"/>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021;p39"/>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022;p39"/>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023;p39"/>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024;p39"/>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025;p39"/>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026;p39"/>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027;p39"/>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028;p39"/>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 name="Google Shape;5029;p39"/>
          <p:cNvGrpSpPr/>
          <p:nvPr/>
        </p:nvGrpSpPr>
        <p:grpSpPr>
          <a:xfrm>
            <a:off x="2642670" y="4175675"/>
            <a:ext cx="816751" cy="615566"/>
            <a:chOff x="1264675" y="4493775"/>
            <a:chExt cx="794350" cy="598625"/>
          </a:xfrm>
        </p:grpSpPr>
        <p:sp>
          <p:nvSpPr>
            <p:cNvPr id="79" name="Google Shape;5030;p39"/>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031;p39"/>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032;p39"/>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033;p39"/>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034;p39"/>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035;p39"/>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036;p39"/>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037;p39"/>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038;p39"/>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5039;p39"/>
          <p:cNvGrpSpPr/>
          <p:nvPr/>
        </p:nvGrpSpPr>
        <p:grpSpPr>
          <a:xfrm>
            <a:off x="1406635" y="3672840"/>
            <a:ext cx="668095" cy="1005670"/>
            <a:chOff x="2915746" y="3726863"/>
            <a:chExt cx="679580" cy="1022958"/>
          </a:xfrm>
        </p:grpSpPr>
        <p:sp>
          <p:nvSpPr>
            <p:cNvPr id="89" name="Google Shape;5040;p39"/>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041;p39"/>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042;p39"/>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043;p39"/>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044;p39"/>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045;p39"/>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046;p39"/>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047;p39"/>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048;p39"/>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049;p39"/>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050;p39"/>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051;p39"/>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052;p39"/>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053;p39"/>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054;p39"/>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055;p39"/>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056;p39"/>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057;p39"/>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058;p39"/>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059;p39"/>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060;p39"/>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061;p39"/>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062;p39"/>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063;p39"/>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064;p39"/>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065;p39"/>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066;p39"/>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067;p39"/>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5236;p43"/>
          <p:cNvGrpSpPr/>
          <p:nvPr/>
        </p:nvGrpSpPr>
        <p:grpSpPr>
          <a:xfrm rot="-1575454">
            <a:off x="1238270" y="616741"/>
            <a:ext cx="931285" cy="541541"/>
            <a:chOff x="3387425" y="3531125"/>
            <a:chExt cx="931300" cy="541550"/>
          </a:xfrm>
        </p:grpSpPr>
        <p:sp>
          <p:nvSpPr>
            <p:cNvPr id="118" name="Google Shape;5237;p43"/>
            <p:cNvSpPr/>
            <p:nvPr/>
          </p:nvSpPr>
          <p:spPr>
            <a:xfrm>
              <a:off x="3575750" y="3697175"/>
              <a:ext cx="255650" cy="375500"/>
            </a:xfrm>
            <a:custGeom>
              <a:avLst/>
              <a:gdLst/>
              <a:ahLst/>
              <a:cxnLst/>
              <a:rect l="l" t="t" r="r" b="b"/>
              <a:pathLst>
                <a:path w="10226" h="15020" extrusionOk="0">
                  <a:moveTo>
                    <a:pt x="10226" y="0"/>
                  </a:moveTo>
                  <a:lnTo>
                    <a:pt x="6642" y="617"/>
                  </a:lnTo>
                  <a:lnTo>
                    <a:pt x="0" y="13148"/>
                  </a:lnTo>
                  <a:lnTo>
                    <a:pt x="4816" y="10979"/>
                  </a:lnTo>
                  <a:lnTo>
                    <a:pt x="6642" y="15019"/>
                  </a:lnTo>
                  <a:lnTo>
                    <a:pt x="10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238;p43"/>
            <p:cNvSpPr/>
            <p:nvPr/>
          </p:nvSpPr>
          <p:spPr>
            <a:xfrm>
              <a:off x="3838800" y="3708575"/>
              <a:ext cx="236275" cy="364100"/>
            </a:xfrm>
            <a:custGeom>
              <a:avLst/>
              <a:gdLst/>
              <a:ahLst/>
              <a:cxnLst/>
              <a:rect l="l" t="t" r="r" b="b"/>
              <a:pathLst>
                <a:path w="9451" h="14564" extrusionOk="0">
                  <a:moveTo>
                    <a:pt x="2146" y="1"/>
                  </a:moveTo>
                  <a:lnTo>
                    <a:pt x="1" y="823"/>
                  </a:lnTo>
                  <a:lnTo>
                    <a:pt x="2420" y="14563"/>
                  </a:lnTo>
                  <a:lnTo>
                    <a:pt x="5182" y="10523"/>
                  </a:lnTo>
                  <a:lnTo>
                    <a:pt x="9450" y="12623"/>
                  </a:lnTo>
                  <a:lnTo>
                    <a:pt x="21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239;p43"/>
            <p:cNvSpPr/>
            <p:nvPr/>
          </p:nvSpPr>
          <p:spPr>
            <a:xfrm>
              <a:off x="3387425" y="3531125"/>
              <a:ext cx="421150" cy="319000"/>
            </a:xfrm>
            <a:custGeom>
              <a:avLst/>
              <a:gdLst/>
              <a:ahLst/>
              <a:cxnLst/>
              <a:rect l="l" t="t" r="r" b="b"/>
              <a:pathLst>
                <a:path w="16846" h="12760" extrusionOk="0">
                  <a:moveTo>
                    <a:pt x="2375" y="0"/>
                  </a:moveTo>
                  <a:lnTo>
                    <a:pt x="2375" y="0"/>
                  </a:lnTo>
                  <a:cubicBezTo>
                    <a:pt x="2375" y="0"/>
                    <a:pt x="1" y="10135"/>
                    <a:pt x="5274" y="12760"/>
                  </a:cubicBezTo>
                  <a:cubicBezTo>
                    <a:pt x="5274" y="12760"/>
                    <a:pt x="14792" y="10135"/>
                    <a:pt x="16846" y="6551"/>
                  </a:cubicBezTo>
                  <a:cubicBezTo>
                    <a:pt x="16846" y="6551"/>
                    <a:pt x="13194" y="502"/>
                    <a:pt x="2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240;p43"/>
            <p:cNvSpPr/>
            <p:nvPr/>
          </p:nvSpPr>
          <p:spPr>
            <a:xfrm>
              <a:off x="3870200" y="3552425"/>
              <a:ext cx="448525" cy="312325"/>
            </a:xfrm>
            <a:custGeom>
              <a:avLst/>
              <a:gdLst/>
              <a:ahLst/>
              <a:cxnLst/>
              <a:rect l="l" t="t" r="r" b="b"/>
              <a:pathLst>
                <a:path w="17941" h="12493" extrusionOk="0">
                  <a:moveTo>
                    <a:pt x="12625" y="1"/>
                  </a:moveTo>
                  <a:cubicBezTo>
                    <a:pt x="3730" y="1"/>
                    <a:pt x="0" y="5790"/>
                    <a:pt x="0" y="5790"/>
                  </a:cubicBezTo>
                  <a:cubicBezTo>
                    <a:pt x="3809" y="12029"/>
                    <a:pt x="12235" y="12492"/>
                    <a:pt x="14655" y="12492"/>
                  </a:cubicBezTo>
                  <a:cubicBezTo>
                    <a:pt x="15077" y="12492"/>
                    <a:pt x="15316" y="12478"/>
                    <a:pt x="15316" y="12478"/>
                  </a:cubicBezTo>
                  <a:cubicBezTo>
                    <a:pt x="17941" y="7160"/>
                    <a:pt x="14973" y="130"/>
                    <a:pt x="14973" y="130"/>
                  </a:cubicBezTo>
                  <a:cubicBezTo>
                    <a:pt x="14154" y="41"/>
                    <a:pt x="13371" y="1"/>
                    <a:pt x="1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241;p43"/>
            <p:cNvSpPr/>
            <p:nvPr/>
          </p:nvSpPr>
          <p:spPr>
            <a:xfrm>
              <a:off x="3775475" y="3642150"/>
              <a:ext cx="131250" cy="110050"/>
            </a:xfrm>
            <a:custGeom>
              <a:avLst/>
              <a:gdLst/>
              <a:ahLst/>
              <a:cxnLst/>
              <a:rect l="l" t="t" r="r" b="b"/>
              <a:pathLst>
                <a:path w="5250" h="4402" extrusionOk="0">
                  <a:moveTo>
                    <a:pt x="2621" y="0"/>
                  </a:moveTo>
                  <a:cubicBezTo>
                    <a:pt x="1065" y="0"/>
                    <a:pt x="0" y="558"/>
                    <a:pt x="0" y="558"/>
                  </a:cubicBezTo>
                  <a:cubicBezTo>
                    <a:pt x="0" y="558"/>
                    <a:pt x="346" y="4402"/>
                    <a:pt x="2360" y="4402"/>
                  </a:cubicBezTo>
                  <a:cubicBezTo>
                    <a:pt x="2417" y="4402"/>
                    <a:pt x="2474" y="4399"/>
                    <a:pt x="2534" y="4393"/>
                  </a:cubicBezTo>
                  <a:cubicBezTo>
                    <a:pt x="4702" y="4142"/>
                    <a:pt x="5250" y="558"/>
                    <a:pt x="5250" y="558"/>
                  </a:cubicBezTo>
                  <a:cubicBezTo>
                    <a:pt x="4299" y="139"/>
                    <a:pt x="3399"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242;p43"/>
            <p:cNvSpPr/>
            <p:nvPr/>
          </p:nvSpPr>
          <p:spPr>
            <a:xfrm>
              <a:off x="3909875" y="3621200"/>
              <a:ext cx="140325" cy="57350"/>
            </a:xfrm>
            <a:custGeom>
              <a:avLst/>
              <a:gdLst/>
              <a:ahLst/>
              <a:cxnLst/>
              <a:rect l="l" t="t" r="r" b="b"/>
              <a:pathLst>
                <a:path w="5613" h="2294" extrusionOk="0">
                  <a:moveTo>
                    <a:pt x="5299" y="0"/>
                  </a:moveTo>
                  <a:cubicBezTo>
                    <a:pt x="5287" y="0"/>
                    <a:pt x="5274" y="1"/>
                    <a:pt x="5261" y="4"/>
                  </a:cubicBezTo>
                  <a:cubicBezTo>
                    <a:pt x="3457" y="346"/>
                    <a:pt x="1768" y="985"/>
                    <a:pt x="193" y="1898"/>
                  </a:cubicBezTo>
                  <a:cubicBezTo>
                    <a:pt x="0" y="2014"/>
                    <a:pt x="118" y="2294"/>
                    <a:pt x="297" y="2294"/>
                  </a:cubicBezTo>
                  <a:cubicBezTo>
                    <a:pt x="329" y="2294"/>
                    <a:pt x="364" y="2284"/>
                    <a:pt x="399" y="2263"/>
                  </a:cubicBezTo>
                  <a:cubicBezTo>
                    <a:pt x="1951" y="1373"/>
                    <a:pt x="3617" y="757"/>
                    <a:pt x="5375" y="414"/>
                  </a:cubicBezTo>
                  <a:cubicBezTo>
                    <a:pt x="5613" y="371"/>
                    <a:pt x="5523" y="0"/>
                    <a:pt x="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243;p43"/>
            <p:cNvSpPr/>
            <p:nvPr/>
          </p:nvSpPr>
          <p:spPr>
            <a:xfrm>
              <a:off x="3912025" y="3694350"/>
              <a:ext cx="104275" cy="35400"/>
            </a:xfrm>
            <a:custGeom>
              <a:avLst/>
              <a:gdLst/>
              <a:ahLst/>
              <a:cxnLst/>
              <a:rect l="l" t="t" r="r" b="b"/>
              <a:pathLst>
                <a:path w="4171" h="1416" extrusionOk="0">
                  <a:moveTo>
                    <a:pt x="331" y="0"/>
                  </a:moveTo>
                  <a:cubicBezTo>
                    <a:pt x="129" y="0"/>
                    <a:pt x="1" y="288"/>
                    <a:pt x="199" y="387"/>
                  </a:cubicBezTo>
                  <a:cubicBezTo>
                    <a:pt x="1386" y="958"/>
                    <a:pt x="2618" y="1300"/>
                    <a:pt x="3919" y="1414"/>
                  </a:cubicBezTo>
                  <a:cubicBezTo>
                    <a:pt x="3926" y="1415"/>
                    <a:pt x="3932" y="1415"/>
                    <a:pt x="3938" y="1415"/>
                  </a:cubicBezTo>
                  <a:cubicBezTo>
                    <a:pt x="4170" y="1415"/>
                    <a:pt x="4164" y="1003"/>
                    <a:pt x="3919" y="981"/>
                  </a:cubicBezTo>
                  <a:cubicBezTo>
                    <a:pt x="2687" y="889"/>
                    <a:pt x="1523" y="570"/>
                    <a:pt x="427" y="22"/>
                  </a:cubicBezTo>
                  <a:cubicBezTo>
                    <a:pt x="394" y="7"/>
                    <a:pt x="36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244;p43"/>
            <p:cNvSpPr/>
            <p:nvPr/>
          </p:nvSpPr>
          <p:spPr>
            <a:xfrm>
              <a:off x="3583725" y="3626575"/>
              <a:ext cx="155500" cy="45700"/>
            </a:xfrm>
            <a:custGeom>
              <a:avLst/>
              <a:gdLst/>
              <a:ahLst/>
              <a:cxnLst/>
              <a:rect l="l" t="t" r="r" b="b"/>
              <a:pathLst>
                <a:path w="6220" h="1828" extrusionOk="0">
                  <a:moveTo>
                    <a:pt x="865" y="0"/>
                  </a:moveTo>
                  <a:cubicBezTo>
                    <a:pt x="669" y="0"/>
                    <a:pt x="473" y="6"/>
                    <a:pt x="275" y="17"/>
                  </a:cubicBezTo>
                  <a:cubicBezTo>
                    <a:pt x="8" y="39"/>
                    <a:pt x="1" y="429"/>
                    <a:pt x="253" y="429"/>
                  </a:cubicBezTo>
                  <a:cubicBezTo>
                    <a:pt x="260" y="429"/>
                    <a:pt x="267" y="428"/>
                    <a:pt x="275" y="428"/>
                  </a:cubicBezTo>
                  <a:cubicBezTo>
                    <a:pt x="440" y="420"/>
                    <a:pt x="605" y="416"/>
                    <a:pt x="768" y="416"/>
                  </a:cubicBezTo>
                  <a:cubicBezTo>
                    <a:pt x="2568" y="416"/>
                    <a:pt x="4252" y="877"/>
                    <a:pt x="5821" y="1797"/>
                  </a:cubicBezTo>
                  <a:cubicBezTo>
                    <a:pt x="5856" y="1818"/>
                    <a:pt x="5891" y="1827"/>
                    <a:pt x="5923" y="1827"/>
                  </a:cubicBezTo>
                  <a:cubicBezTo>
                    <a:pt x="6102" y="1827"/>
                    <a:pt x="6220" y="1548"/>
                    <a:pt x="6027" y="1432"/>
                  </a:cubicBezTo>
                  <a:cubicBezTo>
                    <a:pt x="4438" y="483"/>
                    <a:pt x="2701" y="0"/>
                    <a:pt x="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245;p43"/>
            <p:cNvSpPr/>
            <p:nvPr/>
          </p:nvSpPr>
          <p:spPr>
            <a:xfrm>
              <a:off x="3586075" y="3688600"/>
              <a:ext cx="146050" cy="37450"/>
            </a:xfrm>
            <a:custGeom>
              <a:avLst/>
              <a:gdLst/>
              <a:ahLst/>
              <a:cxnLst/>
              <a:rect l="l" t="t" r="r" b="b"/>
              <a:pathLst>
                <a:path w="5842" h="1498" extrusionOk="0">
                  <a:moveTo>
                    <a:pt x="5588" y="0"/>
                  </a:moveTo>
                  <a:cubicBezTo>
                    <a:pt x="5581" y="0"/>
                    <a:pt x="5574" y="0"/>
                    <a:pt x="5567" y="1"/>
                  </a:cubicBezTo>
                  <a:cubicBezTo>
                    <a:pt x="3719" y="69"/>
                    <a:pt x="1961" y="435"/>
                    <a:pt x="226" y="1074"/>
                  </a:cubicBezTo>
                  <a:cubicBezTo>
                    <a:pt x="0" y="1156"/>
                    <a:pt x="70" y="1498"/>
                    <a:pt x="270" y="1498"/>
                  </a:cubicBezTo>
                  <a:cubicBezTo>
                    <a:pt x="292" y="1498"/>
                    <a:pt x="316" y="1494"/>
                    <a:pt x="340" y="1485"/>
                  </a:cubicBezTo>
                  <a:cubicBezTo>
                    <a:pt x="2030" y="846"/>
                    <a:pt x="3764" y="480"/>
                    <a:pt x="5567" y="412"/>
                  </a:cubicBezTo>
                  <a:cubicBezTo>
                    <a:pt x="5834" y="412"/>
                    <a:pt x="5841" y="0"/>
                    <a:pt x="55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557029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4741;p38"/>
          <p:cNvSpPr/>
          <p:nvPr/>
        </p:nvSpPr>
        <p:spPr>
          <a:xfrm>
            <a:off x="1672131" y="1102588"/>
            <a:ext cx="6048534" cy="3330600"/>
          </a:xfrm>
          <a:prstGeom prst="roundRect">
            <a:avLst>
              <a:gd name="adj" fmla="val 936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8592;p65"/>
          <p:cNvGrpSpPr/>
          <p:nvPr/>
        </p:nvGrpSpPr>
        <p:grpSpPr>
          <a:xfrm>
            <a:off x="169136" y="1827249"/>
            <a:ext cx="510526" cy="1139380"/>
            <a:chOff x="7126965" y="1483591"/>
            <a:chExt cx="510526" cy="1139380"/>
          </a:xfrm>
        </p:grpSpPr>
        <p:sp>
          <p:nvSpPr>
            <p:cNvPr id="7"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 name="Google Shape;5068;p39">
            <a:hlinkClick r:id="" action="ppaction://hlinkshowjump?jump=previousslide"/>
          </p:cNvPr>
          <p:cNvPicPr preferRelativeResize="0"/>
          <p:nvPr/>
        </p:nvPicPr>
        <p:blipFill rotWithShape="1">
          <a:blip r:embed="rId2">
            <a:alphaModFix/>
          </a:blip>
          <a:srcRect l="26199" r="26233"/>
          <a:stretch/>
        </p:blipFill>
        <p:spPr>
          <a:xfrm rot="-5400000" flipH="1">
            <a:off x="309161" y="3906338"/>
            <a:ext cx="230477" cy="484525"/>
          </a:xfrm>
          <a:prstGeom prst="rect">
            <a:avLst/>
          </a:prstGeom>
          <a:noFill/>
          <a:ln>
            <a:noFill/>
          </a:ln>
        </p:spPr>
      </p:pic>
      <p:pic>
        <p:nvPicPr>
          <p:cNvPr id="17" name="Google Shape;5069;p39">
            <a:hlinkClick r:id="" action="ppaction://hlinkshowjump?jump=nextslide"/>
          </p:cNvPr>
          <p:cNvPicPr preferRelativeResize="0"/>
          <p:nvPr/>
        </p:nvPicPr>
        <p:blipFill rotWithShape="1">
          <a:blip r:embed="rId2">
            <a:alphaModFix/>
          </a:blip>
          <a:srcRect l="26199" r="26233"/>
          <a:stretch/>
        </p:blipFill>
        <p:spPr>
          <a:xfrm rot="5400000" flipH="1">
            <a:off x="309161" y="4186513"/>
            <a:ext cx="230477" cy="484525"/>
          </a:xfrm>
          <a:prstGeom prst="rect">
            <a:avLst/>
          </a:prstGeom>
          <a:noFill/>
          <a:ln>
            <a:noFill/>
          </a:ln>
        </p:spPr>
      </p:pic>
      <p:pic>
        <p:nvPicPr>
          <p:cNvPr id="18" name="Google Shape;5074;p39"/>
          <p:cNvPicPr preferRelativeResize="0"/>
          <p:nvPr/>
        </p:nvPicPr>
        <p:blipFill rotWithShape="1">
          <a:blip r:embed="rId3">
            <a:alphaModFix/>
          </a:blip>
          <a:srcRect/>
          <a:stretch/>
        </p:blipFill>
        <p:spPr>
          <a:xfrm>
            <a:off x="182137" y="599463"/>
            <a:ext cx="484525" cy="484525"/>
          </a:xfrm>
          <a:prstGeom prst="rect">
            <a:avLst/>
          </a:prstGeom>
          <a:noFill/>
          <a:ln>
            <a:noFill/>
          </a:ln>
        </p:spPr>
      </p:pic>
      <p:sp>
        <p:nvSpPr>
          <p:cNvPr id="19" name="ZoneTexte 18"/>
          <p:cNvSpPr txBox="1"/>
          <p:nvPr/>
        </p:nvSpPr>
        <p:spPr>
          <a:xfrm>
            <a:off x="2066066" y="1165720"/>
            <a:ext cx="3143053" cy="338554"/>
          </a:xfrm>
          <a:prstGeom prst="rect">
            <a:avLst/>
          </a:prstGeom>
          <a:noFill/>
        </p:spPr>
        <p:txBody>
          <a:bodyPr wrap="square" rtlCol="0">
            <a:spAutoFit/>
          </a:bodyPr>
          <a:lstStyle/>
          <a:p>
            <a:r>
              <a:rPr lang="fr-FR" sz="1600" b="1" dirty="0" smtClean="0">
                <a:latin typeface="Source Sans Pro" panose="020B0503030403020204" pitchFamily="34" charset="0"/>
                <a:ea typeface="Source Sans Pro" panose="020B0503030403020204" pitchFamily="34" charset="0"/>
              </a:rPr>
              <a:t>Nouveaux codes de fonction (3)</a:t>
            </a:r>
            <a:endParaRPr lang="fr-FR" sz="1600" b="1" dirty="0">
              <a:latin typeface="Source Sans Pro" panose="020B0503030403020204" pitchFamily="34" charset="0"/>
              <a:ea typeface="Source Sans Pro" panose="020B0503030403020204" pitchFamily="34" charset="0"/>
            </a:endParaRPr>
          </a:p>
        </p:txBody>
      </p:sp>
      <p:graphicFrame>
        <p:nvGraphicFramePr>
          <p:cNvPr id="20" name="Tableau 19"/>
          <p:cNvGraphicFramePr>
            <a:graphicFrameLocks noGrp="1"/>
          </p:cNvGraphicFramePr>
          <p:nvPr>
            <p:extLst/>
          </p:nvPr>
        </p:nvGraphicFramePr>
        <p:xfrm>
          <a:off x="2051133" y="1743308"/>
          <a:ext cx="5403273" cy="2327699"/>
        </p:xfrm>
        <a:graphic>
          <a:graphicData uri="http://schemas.openxmlformats.org/drawingml/2006/table">
            <a:tbl>
              <a:tblPr firstRow="1" bandRow="1">
                <a:tableStyleId>{197C4A13-87B2-497F-BF07-49B9233832BC}</a:tableStyleId>
              </a:tblPr>
              <a:tblGrid>
                <a:gridCol w="699654"/>
                <a:gridCol w="1245650"/>
                <a:gridCol w="3457969"/>
              </a:tblGrid>
              <a:tr h="316019">
                <a:tc>
                  <a:txBody>
                    <a:bodyPr/>
                    <a:lstStyle/>
                    <a:p>
                      <a:r>
                        <a:rPr lang="fr-FR" b="1" dirty="0" smtClean="0">
                          <a:latin typeface="Source Sans Pro" panose="020B0503030403020204" pitchFamily="34" charset="0"/>
                          <a:ea typeface="Source Sans Pro" panose="020B0503030403020204" pitchFamily="34" charset="0"/>
                        </a:rPr>
                        <a:t>Codes</a:t>
                      </a:r>
                      <a:endParaRPr lang="fr-FR" b="1" dirty="0">
                        <a:latin typeface="Source Sans Pro" panose="020B0503030403020204" pitchFamily="34" charset="0"/>
                        <a:ea typeface="Source Sans Pro" panose="020B0503030403020204" pitchFamily="34" charset="0"/>
                      </a:endParaRPr>
                    </a:p>
                  </a:txBody>
                  <a:tcPr/>
                </a:tc>
                <a:tc>
                  <a:txBody>
                    <a:bodyPr/>
                    <a:lstStyle/>
                    <a:p>
                      <a:r>
                        <a:rPr lang="fr-FR" b="1" dirty="0" smtClean="0">
                          <a:latin typeface="Source Sans Pro" panose="020B0503030403020204" pitchFamily="34" charset="0"/>
                          <a:ea typeface="Source Sans Pro" panose="020B0503030403020204" pitchFamily="34" charset="0"/>
                        </a:rPr>
                        <a:t>Libellés</a:t>
                      </a:r>
                      <a:endParaRPr lang="fr-FR" b="1" dirty="0">
                        <a:latin typeface="Source Sans Pro" panose="020B0503030403020204" pitchFamily="34" charset="0"/>
                        <a:ea typeface="Source Sans Pro" panose="020B0503030403020204" pitchFamily="34" charset="0"/>
                      </a:endParaRPr>
                    </a:p>
                  </a:txBody>
                  <a:tcPr/>
                </a:tc>
                <a:tc>
                  <a:txBody>
                    <a:bodyPr/>
                    <a:lstStyle/>
                    <a:p>
                      <a:r>
                        <a:rPr lang="fr-FR" b="1" dirty="0" smtClean="0">
                          <a:latin typeface="Source Sans Pro" panose="020B0503030403020204" pitchFamily="34" charset="0"/>
                          <a:ea typeface="Source Sans Pro" panose="020B0503030403020204" pitchFamily="34" charset="0"/>
                        </a:rPr>
                        <a:t>Mais encore ?</a:t>
                      </a:r>
                      <a:endParaRPr lang="fr-FR" b="1" dirty="0">
                        <a:latin typeface="Source Sans Pro" panose="020B0503030403020204" pitchFamily="34" charset="0"/>
                        <a:ea typeface="Source Sans Pro" panose="020B0503030403020204" pitchFamily="34" charset="0"/>
                      </a:endParaRPr>
                    </a:p>
                  </a:txBody>
                  <a:tcPr/>
                </a:tc>
              </a:tr>
              <a:tr h="316019">
                <a:tc>
                  <a:txBody>
                    <a:bodyPr/>
                    <a:lstStyle/>
                    <a:p>
                      <a:r>
                        <a:rPr lang="fr-FR" sz="1200" b="1" dirty="0" smtClean="0">
                          <a:latin typeface="Source Sans Pro" panose="020B0503030403020204" pitchFamily="34" charset="0"/>
                          <a:ea typeface="Source Sans Pro" panose="020B0503030403020204" pitchFamily="34" charset="0"/>
                        </a:rPr>
                        <a:t>405</a:t>
                      </a:r>
                      <a:endParaRPr lang="fr-FR" sz="1200" b="1"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Concepteur de jeu</a:t>
                      </a:r>
                      <a:endParaRPr lang="fr-FR" sz="1200"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Agent responsable</a:t>
                      </a:r>
                      <a:r>
                        <a:rPr lang="fr-FR" sz="1200" baseline="0" dirty="0" smtClean="0">
                          <a:latin typeface="Source Sans Pro" panose="020B0503030403020204" pitchFamily="34" charset="0"/>
                          <a:ea typeface="Source Sans Pro" panose="020B0503030403020204" pitchFamily="34" charset="0"/>
                        </a:rPr>
                        <a:t> de la conception de jeux (de société, de cartes, de dés, </a:t>
                      </a:r>
                      <a:r>
                        <a:rPr lang="fr-FR" sz="1200" dirty="0" smtClean="0">
                          <a:latin typeface="Source Sans Pro" panose="020B0503030403020204" pitchFamily="34" charset="0"/>
                          <a:ea typeface="Source Sans Pro" panose="020B0503030403020204" pitchFamily="34" charset="0"/>
                        </a:rPr>
                        <a:t>vidéos…)</a:t>
                      </a:r>
                    </a:p>
                  </a:txBody>
                  <a:tcPr/>
                </a:tc>
              </a:tr>
              <a:tr h="316019">
                <a:tc>
                  <a:txBody>
                    <a:bodyPr/>
                    <a:lstStyle/>
                    <a:p>
                      <a:r>
                        <a:rPr lang="fr-FR" sz="1200" b="1" dirty="0" smtClean="0">
                          <a:latin typeface="Source Sans Pro" panose="020B0503030403020204" pitchFamily="34" charset="0"/>
                          <a:ea typeface="Source Sans Pro" panose="020B0503030403020204" pitchFamily="34" charset="0"/>
                        </a:rPr>
                        <a:t>552</a:t>
                      </a:r>
                      <a:endParaRPr lang="fr-FR" sz="1200" b="1"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Notaire</a:t>
                      </a:r>
                      <a:endParaRPr lang="fr-FR" sz="1200"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Agent ayant autorité</a:t>
                      </a:r>
                      <a:r>
                        <a:rPr lang="fr-FR" sz="1200" baseline="0" dirty="0" smtClean="0">
                          <a:latin typeface="Source Sans Pro" panose="020B0503030403020204" pitchFamily="34" charset="0"/>
                          <a:ea typeface="Source Sans Pro" panose="020B0503030403020204" pitchFamily="34" charset="0"/>
                        </a:rPr>
                        <a:t> pour accomplir certains actes </a:t>
                      </a:r>
                      <a:r>
                        <a:rPr lang="fr-FR" sz="1200" dirty="0" smtClean="0">
                          <a:latin typeface="Source Sans Pro" panose="020B0503030403020204" pitchFamily="34" charset="0"/>
                          <a:ea typeface="Source Sans Pro" panose="020B0503030403020204" pitchFamily="34" charset="0"/>
                        </a:rPr>
                        <a:t>juridiques</a:t>
                      </a:r>
                      <a:endParaRPr lang="fr-FR" sz="1200" dirty="0">
                        <a:latin typeface="Source Sans Pro" panose="020B0503030403020204" pitchFamily="34" charset="0"/>
                        <a:ea typeface="Source Sans Pro" panose="020B0503030403020204" pitchFamily="34" charset="0"/>
                      </a:endParaRPr>
                    </a:p>
                  </a:txBody>
                  <a:tcPr/>
                </a:tc>
              </a:tr>
              <a:tr h="316019">
                <a:tc>
                  <a:txBody>
                    <a:bodyPr/>
                    <a:lstStyle/>
                    <a:p>
                      <a:r>
                        <a:rPr lang="fr-FR" sz="1200" b="1" dirty="0" smtClean="0">
                          <a:latin typeface="Source Sans Pro" panose="020B0503030403020204" pitchFamily="34" charset="0"/>
                          <a:ea typeface="Source Sans Pro" panose="020B0503030403020204" pitchFamily="34" charset="0"/>
                        </a:rPr>
                        <a:t>678</a:t>
                      </a:r>
                      <a:endParaRPr lang="fr-FR" sz="1200" b="1"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Restaurateur</a:t>
                      </a:r>
                      <a:endParaRPr lang="fr-FR" sz="1200"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Non par pour les arts de la table, mais pour les arts du livre et de</a:t>
                      </a:r>
                      <a:r>
                        <a:rPr lang="fr-FR" sz="1200" baseline="0" dirty="0" smtClean="0">
                          <a:latin typeface="Source Sans Pro" panose="020B0503030403020204" pitchFamily="34" charset="0"/>
                          <a:ea typeface="Source Sans Pro" panose="020B0503030403020204" pitchFamily="34" charset="0"/>
                        </a:rPr>
                        <a:t> tout objet conservé dans des fonds documentaires </a:t>
                      </a:r>
                      <a:endParaRPr lang="fr-FR" sz="1200" dirty="0">
                        <a:latin typeface="Source Sans Pro" panose="020B0503030403020204" pitchFamily="34" charset="0"/>
                        <a:ea typeface="Source Sans Pro" panose="020B0503030403020204" pitchFamily="34" charset="0"/>
                      </a:endParaRPr>
                    </a:p>
                  </a:txBody>
                  <a:tcPr/>
                </a:tc>
              </a:tr>
              <a:tr h="316019">
                <a:tc>
                  <a:txBody>
                    <a:bodyPr/>
                    <a:lstStyle/>
                    <a:p>
                      <a:r>
                        <a:rPr lang="fr-FR" sz="1200" b="1" dirty="0" smtClean="0">
                          <a:latin typeface="Source Sans Pro" panose="020B0503030403020204" pitchFamily="34" charset="0"/>
                          <a:ea typeface="Source Sans Pro" panose="020B0503030403020204" pitchFamily="34" charset="0"/>
                        </a:rPr>
                        <a:t>735</a:t>
                      </a:r>
                      <a:endParaRPr lang="fr-FR" sz="1200" b="1" dirty="0">
                        <a:latin typeface="Source Sans Pro" panose="020B0503030403020204" pitchFamily="34" charset="0"/>
                        <a:ea typeface="Source Sans Pro" panose="020B0503030403020204" pitchFamily="34" charset="0"/>
                      </a:endParaRPr>
                    </a:p>
                  </a:txBody>
                  <a:tcPr/>
                </a:tc>
                <a:tc>
                  <a:txBody>
                    <a:bodyPr/>
                    <a:lstStyle/>
                    <a:p>
                      <a:r>
                        <a:rPr lang="fr-FR" sz="1200" dirty="0" err="1" smtClean="0">
                          <a:latin typeface="Source Sans Pro" panose="020B0503030403020204" pitchFamily="34" charset="0"/>
                          <a:ea typeface="Source Sans Pro" panose="020B0503030403020204" pitchFamily="34" charset="0"/>
                        </a:rPr>
                        <a:t>Translittérateur</a:t>
                      </a:r>
                      <a:endParaRPr lang="fr-FR" sz="1200" dirty="0">
                        <a:latin typeface="Source Sans Pro" panose="020B0503030403020204" pitchFamily="34" charset="0"/>
                        <a:ea typeface="Source Sans Pro" panose="020B0503030403020204" pitchFamily="34" charset="0"/>
                      </a:endParaRPr>
                    </a:p>
                  </a:txBody>
                  <a:tcPr/>
                </a:tc>
                <a:tc>
                  <a:txBody>
                    <a:bodyPr/>
                    <a:lstStyle/>
                    <a:p>
                      <a:r>
                        <a:rPr lang="fr-FR" sz="1200" dirty="0" smtClean="0">
                          <a:latin typeface="Source Sans Pro" panose="020B0503030403020204" pitchFamily="34" charset="0"/>
                          <a:ea typeface="Source Sans Pro" panose="020B0503030403020204" pitchFamily="34" charset="0"/>
                        </a:rPr>
                        <a:t>Agent</a:t>
                      </a:r>
                      <a:r>
                        <a:rPr lang="fr-FR" sz="1200" baseline="0" dirty="0" smtClean="0">
                          <a:latin typeface="Source Sans Pro" panose="020B0503030403020204" pitchFamily="34" charset="0"/>
                          <a:ea typeface="Source Sans Pro" panose="020B0503030403020204" pitchFamily="34" charset="0"/>
                        </a:rPr>
                        <a:t> responsable de la translittération d’un texte (changement d’écriture, non de langue)</a:t>
                      </a:r>
                      <a:endParaRPr lang="fr-FR" sz="1200" dirty="0">
                        <a:latin typeface="Source Sans Pro" panose="020B0503030403020204" pitchFamily="34" charset="0"/>
                        <a:ea typeface="Source Sans Pro" panose="020B0503030403020204" pitchFamily="34" charset="0"/>
                      </a:endParaRPr>
                    </a:p>
                  </a:txBody>
                  <a:tcPr/>
                </a:tc>
              </a:tr>
            </a:tbl>
          </a:graphicData>
        </a:graphic>
      </p:graphicFrame>
      <p:grpSp>
        <p:nvGrpSpPr>
          <p:cNvPr id="21" name="Google Shape;5236;p43"/>
          <p:cNvGrpSpPr/>
          <p:nvPr/>
        </p:nvGrpSpPr>
        <p:grpSpPr>
          <a:xfrm rot="-1575454">
            <a:off x="1395483" y="865302"/>
            <a:ext cx="931285" cy="541541"/>
            <a:chOff x="3387425" y="3531125"/>
            <a:chExt cx="931300" cy="541550"/>
          </a:xfrm>
        </p:grpSpPr>
        <p:sp>
          <p:nvSpPr>
            <p:cNvPr id="22" name="Google Shape;5237;p43"/>
            <p:cNvSpPr/>
            <p:nvPr/>
          </p:nvSpPr>
          <p:spPr>
            <a:xfrm>
              <a:off x="3575750" y="3697175"/>
              <a:ext cx="255650" cy="375500"/>
            </a:xfrm>
            <a:custGeom>
              <a:avLst/>
              <a:gdLst/>
              <a:ahLst/>
              <a:cxnLst/>
              <a:rect l="l" t="t" r="r" b="b"/>
              <a:pathLst>
                <a:path w="10226" h="15020" extrusionOk="0">
                  <a:moveTo>
                    <a:pt x="10226" y="0"/>
                  </a:moveTo>
                  <a:lnTo>
                    <a:pt x="6642" y="617"/>
                  </a:lnTo>
                  <a:lnTo>
                    <a:pt x="0" y="13148"/>
                  </a:lnTo>
                  <a:lnTo>
                    <a:pt x="4816" y="10979"/>
                  </a:lnTo>
                  <a:lnTo>
                    <a:pt x="6642" y="15019"/>
                  </a:lnTo>
                  <a:lnTo>
                    <a:pt x="10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238;p43"/>
            <p:cNvSpPr/>
            <p:nvPr/>
          </p:nvSpPr>
          <p:spPr>
            <a:xfrm>
              <a:off x="3838800" y="3708575"/>
              <a:ext cx="236275" cy="364100"/>
            </a:xfrm>
            <a:custGeom>
              <a:avLst/>
              <a:gdLst/>
              <a:ahLst/>
              <a:cxnLst/>
              <a:rect l="l" t="t" r="r" b="b"/>
              <a:pathLst>
                <a:path w="9451" h="14564" extrusionOk="0">
                  <a:moveTo>
                    <a:pt x="2146" y="1"/>
                  </a:moveTo>
                  <a:lnTo>
                    <a:pt x="1" y="823"/>
                  </a:lnTo>
                  <a:lnTo>
                    <a:pt x="2420" y="14563"/>
                  </a:lnTo>
                  <a:lnTo>
                    <a:pt x="5182" y="10523"/>
                  </a:lnTo>
                  <a:lnTo>
                    <a:pt x="9450" y="12623"/>
                  </a:lnTo>
                  <a:lnTo>
                    <a:pt x="21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239;p43"/>
            <p:cNvSpPr/>
            <p:nvPr/>
          </p:nvSpPr>
          <p:spPr>
            <a:xfrm>
              <a:off x="3387425" y="3531125"/>
              <a:ext cx="421150" cy="319000"/>
            </a:xfrm>
            <a:custGeom>
              <a:avLst/>
              <a:gdLst/>
              <a:ahLst/>
              <a:cxnLst/>
              <a:rect l="l" t="t" r="r" b="b"/>
              <a:pathLst>
                <a:path w="16846" h="12760" extrusionOk="0">
                  <a:moveTo>
                    <a:pt x="2375" y="0"/>
                  </a:moveTo>
                  <a:lnTo>
                    <a:pt x="2375" y="0"/>
                  </a:lnTo>
                  <a:cubicBezTo>
                    <a:pt x="2375" y="0"/>
                    <a:pt x="1" y="10135"/>
                    <a:pt x="5274" y="12760"/>
                  </a:cubicBezTo>
                  <a:cubicBezTo>
                    <a:pt x="5274" y="12760"/>
                    <a:pt x="14792" y="10135"/>
                    <a:pt x="16846" y="6551"/>
                  </a:cubicBezTo>
                  <a:cubicBezTo>
                    <a:pt x="16846" y="6551"/>
                    <a:pt x="13194" y="502"/>
                    <a:pt x="2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240;p43"/>
            <p:cNvSpPr/>
            <p:nvPr/>
          </p:nvSpPr>
          <p:spPr>
            <a:xfrm>
              <a:off x="3870200" y="3552425"/>
              <a:ext cx="448525" cy="312325"/>
            </a:xfrm>
            <a:custGeom>
              <a:avLst/>
              <a:gdLst/>
              <a:ahLst/>
              <a:cxnLst/>
              <a:rect l="l" t="t" r="r" b="b"/>
              <a:pathLst>
                <a:path w="17941" h="12493" extrusionOk="0">
                  <a:moveTo>
                    <a:pt x="12625" y="1"/>
                  </a:moveTo>
                  <a:cubicBezTo>
                    <a:pt x="3730" y="1"/>
                    <a:pt x="0" y="5790"/>
                    <a:pt x="0" y="5790"/>
                  </a:cubicBezTo>
                  <a:cubicBezTo>
                    <a:pt x="3809" y="12029"/>
                    <a:pt x="12235" y="12492"/>
                    <a:pt x="14655" y="12492"/>
                  </a:cubicBezTo>
                  <a:cubicBezTo>
                    <a:pt x="15077" y="12492"/>
                    <a:pt x="15316" y="12478"/>
                    <a:pt x="15316" y="12478"/>
                  </a:cubicBezTo>
                  <a:cubicBezTo>
                    <a:pt x="17941" y="7160"/>
                    <a:pt x="14973" y="130"/>
                    <a:pt x="14973" y="130"/>
                  </a:cubicBezTo>
                  <a:cubicBezTo>
                    <a:pt x="14154" y="41"/>
                    <a:pt x="13371" y="1"/>
                    <a:pt x="1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41;p43"/>
            <p:cNvSpPr/>
            <p:nvPr/>
          </p:nvSpPr>
          <p:spPr>
            <a:xfrm>
              <a:off x="3775475" y="3642150"/>
              <a:ext cx="131250" cy="110050"/>
            </a:xfrm>
            <a:custGeom>
              <a:avLst/>
              <a:gdLst/>
              <a:ahLst/>
              <a:cxnLst/>
              <a:rect l="l" t="t" r="r" b="b"/>
              <a:pathLst>
                <a:path w="5250" h="4402" extrusionOk="0">
                  <a:moveTo>
                    <a:pt x="2621" y="0"/>
                  </a:moveTo>
                  <a:cubicBezTo>
                    <a:pt x="1065" y="0"/>
                    <a:pt x="0" y="558"/>
                    <a:pt x="0" y="558"/>
                  </a:cubicBezTo>
                  <a:cubicBezTo>
                    <a:pt x="0" y="558"/>
                    <a:pt x="346" y="4402"/>
                    <a:pt x="2360" y="4402"/>
                  </a:cubicBezTo>
                  <a:cubicBezTo>
                    <a:pt x="2417" y="4402"/>
                    <a:pt x="2474" y="4399"/>
                    <a:pt x="2534" y="4393"/>
                  </a:cubicBezTo>
                  <a:cubicBezTo>
                    <a:pt x="4702" y="4142"/>
                    <a:pt x="5250" y="558"/>
                    <a:pt x="5250" y="558"/>
                  </a:cubicBezTo>
                  <a:cubicBezTo>
                    <a:pt x="4299" y="139"/>
                    <a:pt x="3399"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42;p43"/>
            <p:cNvSpPr/>
            <p:nvPr/>
          </p:nvSpPr>
          <p:spPr>
            <a:xfrm>
              <a:off x="3909875" y="3621200"/>
              <a:ext cx="140325" cy="57350"/>
            </a:xfrm>
            <a:custGeom>
              <a:avLst/>
              <a:gdLst/>
              <a:ahLst/>
              <a:cxnLst/>
              <a:rect l="l" t="t" r="r" b="b"/>
              <a:pathLst>
                <a:path w="5613" h="2294" extrusionOk="0">
                  <a:moveTo>
                    <a:pt x="5299" y="0"/>
                  </a:moveTo>
                  <a:cubicBezTo>
                    <a:pt x="5287" y="0"/>
                    <a:pt x="5274" y="1"/>
                    <a:pt x="5261" y="4"/>
                  </a:cubicBezTo>
                  <a:cubicBezTo>
                    <a:pt x="3457" y="346"/>
                    <a:pt x="1768" y="985"/>
                    <a:pt x="193" y="1898"/>
                  </a:cubicBezTo>
                  <a:cubicBezTo>
                    <a:pt x="0" y="2014"/>
                    <a:pt x="118" y="2294"/>
                    <a:pt x="297" y="2294"/>
                  </a:cubicBezTo>
                  <a:cubicBezTo>
                    <a:pt x="329" y="2294"/>
                    <a:pt x="364" y="2284"/>
                    <a:pt x="399" y="2263"/>
                  </a:cubicBezTo>
                  <a:cubicBezTo>
                    <a:pt x="1951" y="1373"/>
                    <a:pt x="3617" y="757"/>
                    <a:pt x="5375" y="414"/>
                  </a:cubicBezTo>
                  <a:cubicBezTo>
                    <a:pt x="5613" y="371"/>
                    <a:pt x="5523" y="0"/>
                    <a:pt x="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43;p43"/>
            <p:cNvSpPr/>
            <p:nvPr/>
          </p:nvSpPr>
          <p:spPr>
            <a:xfrm>
              <a:off x="3912025" y="3694350"/>
              <a:ext cx="104275" cy="35400"/>
            </a:xfrm>
            <a:custGeom>
              <a:avLst/>
              <a:gdLst/>
              <a:ahLst/>
              <a:cxnLst/>
              <a:rect l="l" t="t" r="r" b="b"/>
              <a:pathLst>
                <a:path w="4171" h="1416" extrusionOk="0">
                  <a:moveTo>
                    <a:pt x="331" y="0"/>
                  </a:moveTo>
                  <a:cubicBezTo>
                    <a:pt x="129" y="0"/>
                    <a:pt x="1" y="288"/>
                    <a:pt x="199" y="387"/>
                  </a:cubicBezTo>
                  <a:cubicBezTo>
                    <a:pt x="1386" y="958"/>
                    <a:pt x="2618" y="1300"/>
                    <a:pt x="3919" y="1414"/>
                  </a:cubicBezTo>
                  <a:cubicBezTo>
                    <a:pt x="3926" y="1415"/>
                    <a:pt x="3932" y="1415"/>
                    <a:pt x="3938" y="1415"/>
                  </a:cubicBezTo>
                  <a:cubicBezTo>
                    <a:pt x="4170" y="1415"/>
                    <a:pt x="4164" y="1003"/>
                    <a:pt x="3919" y="981"/>
                  </a:cubicBezTo>
                  <a:cubicBezTo>
                    <a:pt x="2687" y="889"/>
                    <a:pt x="1523" y="570"/>
                    <a:pt x="427" y="22"/>
                  </a:cubicBezTo>
                  <a:cubicBezTo>
                    <a:pt x="394" y="7"/>
                    <a:pt x="36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44;p43"/>
            <p:cNvSpPr/>
            <p:nvPr/>
          </p:nvSpPr>
          <p:spPr>
            <a:xfrm>
              <a:off x="3583725" y="3626575"/>
              <a:ext cx="155500" cy="45700"/>
            </a:xfrm>
            <a:custGeom>
              <a:avLst/>
              <a:gdLst/>
              <a:ahLst/>
              <a:cxnLst/>
              <a:rect l="l" t="t" r="r" b="b"/>
              <a:pathLst>
                <a:path w="6220" h="1828" extrusionOk="0">
                  <a:moveTo>
                    <a:pt x="865" y="0"/>
                  </a:moveTo>
                  <a:cubicBezTo>
                    <a:pt x="669" y="0"/>
                    <a:pt x="473" y="6"/>
                    <a:pt x="275" y="17"/>
                  </a:cubicBezTo>
                  <a:cubicBezTo>
                    <a:pt x="8" y="39"/>
                    <a:pt x="1" y="429"/>
                    <a:pt x="253" y="429"/>
                  </a:cubicBezTo>
                  <a:cubicBezTo>
                    <a:pt x="260" y="429"/>
                    <a:pt x="267" y="428"/>
                    <a:pt x="275" y="428"/>
                  </a:cubicBezTo>
                  <a:cubicBezTo>
                    <a:pt x="440" y="420"/>
                    <a:pt x="605" y="416"/>
                    <a:pt x="768" y="416"/>
                  </a:cubicBezTo>
                  <a:cubicBezTo>
                    <a:pt x="2568" y="416"/>
                    <a:pt x="4252" y="877"/>
                    <a:pt x="5821" y="1797"/>
                  </a:cubicBezTo>
                  <a:cubicBezTo>
                    <a:pt x="5856" y="1818"/>
                    <a:pt x="5891" y="1827"/>
                    <a:pt x="5923" y="1827"/>
                  </a:cubicBezTo>
                  <a:cubicBezTo>
                    <a:pt x="6102" y="1827"/>
                    <a:pt x="6220" y="1548"/>
                    <a:pt x="6027" y="1432"/>
                  </a:cubicBezTo>
                  <a:cubicBezTo>
                    <a:pt x="4438" y="483"/>
                    <a:pt x="2701" y="0"/>
                    <a:pt x="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45;p43"/>
            <p:cNvSpPr/>
            <p:nvPr/>
          </p:nvSpPr>
          <p:spPr>
            <a:xfrm>
              <a:off x="3586075" y="3688600"/>
              <a:ext cx="146050" cy="37450"/>
            </a:xfrm>
            <a:custGeom>
              <a:avLst/>
              <a:gdLst/>
              <a:ahLst/>
              <a:cxnLst/>
              <a:rect l="l" t="t" r="r" b="b"/>
              <a:pathLst>
                <a:path w="5842" h="1498" extrusionOk="0">
                  <a:moveTo>
                    <a:pt x="5588" y="0"/>
                  </a:moveTo>
                  <a:cubicBezTo>
                    <a:pt x="5581" y="0"/>
                    <a:pt x="5574" y="0"/>
                    <a:pt x="5567" y="1"/>
                  </a:cubicBezTo>
                  <a:cubicBezTo>
                    <a:pt x="3719" y="69"/>
                    <a:pt x="1961" y="435"/>
                    <a:pt x="226" y="1074"/>
                  </a:cubicBezTo>
                  <a:cubicBezTo>
                    <a:pt x="0" y="1156"/>
                    <a:pt x="70" y="1498"/>
                    <a:pt x="270" y="1498"/>
                  </a:cubicBezTo>
                  <a:cubicBezTo>
                    <a:pt x="292" y="1498"/>
                    <a:pt x="316" y="1494"/>
                    <a:pt x="340" y="1485"/>
                  </a:cubicBezTo>
                  <a:cubicBezTo>
                    <a:pt x="2030" y="846"/>
                    <a:pt x="3764" y="480"/>
                    <a:pt x="5567" y="412"/>
                  </a:cubicBezTo>
                  <a:cubicBezTo>
                    <a:pt x="5834" y="412"/>
                    <a:pt x="5841" y="0"/>
                    <a:pt x="55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4969;p39"/>
          <p:cNvGrpSpPr/>
          <p:nvPr/>
        </p:nvGrpSpPr>
        <p:grpSpPr>
          <a:xfrm>
            <a:off x="1413102" y="3794909"/>
            <a:ext cx="718224" cy="941259"/>
            <a:chOff x="3481350" y="3771550"/>
            <a:chExt cx="790125" cy="1035375"/>
          </a:xfrm>
        </p:grpSpPr>
        <p:sp>
          <p:nvSpPr>
            <p:cNvPr id="32" name="Google Shape;4970;p39"/>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971;p39"/>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972;p39"/>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973;p39"/>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974;p39"/>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975;p39"/>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976;p39"/>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977;p39"/>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978;p39"/>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979;p39"/>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980;p39"/>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981;p39"/>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982;p39"/>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983;p39"/>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984;p39"/>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985;p39"/>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986;p39"/>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87;p39"/>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988;p39"/>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989;p39"/>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990;p39"/>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991;p39"/>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4995;p39"/>
          <p:cNvGrpSpPr/>
          <p:nvPr/>
        </p:nvGrpSpPr>
        <p:grpSpPr>
          <a:xfrm>
            <a:off x="4830281" y="4236803"/>
            <a:ext cx="1204248" cy="506198"/>
            <a:chOff x="6519050" y="4229450"/>
            <a:chExt cx="1224950" cy="514900"/>
          </a:xfrm>
        </p:grpSpPr>
        <p:sp>
          <p:nvSpPr>
            <p:cNvPr id="55" name="Google Shape;4996;p39"/>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997;p39"/>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998;p39"/>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999;p39"/>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000;p39"/>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001;p39"/>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002;p39"/>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003;p39"/>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004;p39"/>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005;p39"/>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006;p39"/>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007;p39"/>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008;p39"/>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009;p39"/>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010;p39"/>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011;p39"/>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012;p39"/>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013;p39"/>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014;p39"/>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5015;p39"/>
          <p:cNvGrpSpPr/>
          <p:nvPr/>
        </p:nvGrpSpPr>
        <p:grpSpPr>
          <a:xfrm>
            <a:off x="5927813" y="3959862"/>
            <a:ext cx="901037" cy="991792"/>
            <a:chOff x="5682093" y="3924350"/>
            <a:chExt cx="916526" cy="1008841"/>
          </a:xfrm>
        </p:grpSpPr>
        <p:sp>
          <p:nvSpPr>
            <p:cNvPr id="75" name="Google Shape;5016;p39"/>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017;p39"/>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018;p39"/>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019;p39"/>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020;p39"/>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021;p39"/>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022;p39"/>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023;p39"/>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024;p39"/>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025;p39"/>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026;p39"/>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027;p39"/>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028;p39"/>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5029;p39"/>
          <p:cNvGrpSpPr/>
          <p:nvPr/>
        </p:nvGrpSpPr>
        <p:grpSpPr>
          <a:xfrm>
            <a:off x="2322202" y="4166298"/>
            <a:ext cx="816751" cy="615566"/>
            <a:chOff x="1264675" y="4493775"/>
            <a:chExt cx="794350" cy="598625"/>
          </a:xfrm>
        </p:grpSpPr>
        <p:sp>
          <p:nvSpPr>
            <p:cNvPr id="89" name="Google Shape;5030;p39"/>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031;p39"/>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032;p39"/>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033;p39"/>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034;p39"/>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035;p39"/>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036;p39"/>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037;p39"/>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038;p39"/>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 name="Google Shape;5039;p39"/>
          <p:cNvGrpSpPr/>
          <p:nvPr/>
        </p:nvGrpSpPr>
        <p:grpSpPr>
          <a:xfrm>
            <a:off x="7207962" y="3761004"/>
            <a:ext cx="668095" cy="1005670"/>
            <a:chOff x="2915746" y="3726863"/>
            <a:chExt cx="679580" cy="1022958"/>
          </a:xfrm>
        </p:grpSpPr>
        <p:sp>
          <p:nvSpPr>
            <p:cNvPr id="99" name="Google Shape;5040;p39"/>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041;p39"/>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042;p39"/>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043;p39"/>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044;p39"/>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045;p39"/>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046;p39"/>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047;p39"/>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048;p39"/>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049;p39"/>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050;p39"/>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051;p39"/>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052;p39"/>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053;p39"/>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054;p39"/>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055;p39"/>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056;p39"/>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057;p39"/>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058;p39"/>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059;p39"/>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060;p39"/>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061;p39"/>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062;p39"/>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063;p39"/>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064;p39"/>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065;p39"/>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066;p39"/>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067;p39"/>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5236;p43"/>
          <p:cNvGrpSpPr/>
          <p:nvPr/>
        </p:nvGrpSpPr>
        <p:grpSpPr>
          <a:xfrm rot="-1575454">
            <a:off x="1340317" y="851686"/>
            <a:ext cx="931285" cy="541541"/>
            <a:chOff x="3387425" y="3531125"/>
            <a:chExt cx="931300" cy="541550"/>
          </a:xfrm>
        </p:grpSpPr>
        <p:sp>
          <p:nvSpPr>
            <p:cNvPr id="128" name="Google Shape;5237;p43"/>
            <p:cNvSpPr/>
            <p:nvPr/>
          </p:nvSpPr>
          <p:spPr>
            <a:xfrm>
              <a:off x="3575750" y="3697175"/>
              <a:ext cx="255650" cy="375500"/>
            </a:xfrm>
            <a:custGeom>
              <a:avLst/>
              <a:gdLst/>
              <a:ahLst/>
              <a:cxnLst/>
              <a:rect l="l" t="t" r="r" b="b"/>
              <a:pathLst>
                <a:path w="10226" h="15020" extrusionOk="0">
                  <a:moveTo>
                    <a:pt x="10226" y="0"/>
                  </a:moveTo>
                  <a:lnTo>
                    <a:pt x="6642" y="617"/>
                  </a:lnTo>
                  <a:lnTo>
                    <a:pt x="0" y="13148"/>
                  </a:lnTo>
                  <a:lnTo>
                    <a:pt x="4816" y="10979"/>
                  </a:lnTo>
                  <a:lnTo>
                    <a:pt x="6642" y="15019"/>
                  </a:lnTo>
                  <a:lnTo>
                    <a:pt x="10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238;p43"/>
            <p:cNvSpPr/>
            <p:nvPr/>
          </p:nvSpPr>
          <p:spPr>
            <a:xfrm>
              <a:off x="3838800" y="3708575"/>
              <a:ext cx="236275" cy="364100"/>
            </a:xfrm>
            <a:custGeom>
              <a:avLst/>
              <a:gdLst/>
              <a:ahLst/>
              <a:cxnLst/>
              <a:rect l="l" t="t" r="r" b="b"/>
              <a:pathLst>
                <a:path w="9451" h="14564" extrusionOk="0">
                  <a:moveTo>
                    <a:pt x="2146" y="1"/>
                  </a:moveTo>
                  <a:lnTo>
                    <a:pt x="1" y="823"/>
                  </a:lnTo>
                  <a:lnTo>
                    <a:pt x="2420" y="14563"/>
                  </a:lnTo>
                  <a:lnTo>
                    <a:pt x="5182" y="10523"/>
                  </a:lnTo>
                  <a:lnTo>
                    <a:pt x="9450" y="12623"/>
                  </a:lnTo>
                  <a:lnTo>
                    <a:pt x="21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239;p43"/>
            <p:cNvSpPr/>
            <p:nvPr/>
          </p:nvSpPr>
          <p:spPr>
            <a:xfrm>
              <a:off x="3387425" y="3531125"/>
              <a:ext cx="421150" cy="319000"/>
            </a:xfrm>
            <a:custGeom>
              <a:avLst/>
              <a:gdLst/>
              <a:ahLst/>
              <a:cxnLst/>
              <a:rect l="l" t="t" r="r" b="b"/>
              <a:pathLst>
                <a:path w="16846" h="12760" extrusionOk="0">
                  <a:moveTo>
                    <a:pt x="2375" y="0"/>
                  </a:moveTo>
                  <a:lnTo>
                    <a:pt x="2375" y="0"/>
                  </a:lnTo>
                  <a:cubicBezTo>
                    <a:pt x="2375" y="0"/>
                    <a:pt x="1" y="10135"/>
                    <a:pt x="5274" y="12760"/>
                  </a:cubicBezTo>
                  <a:cubicBezTo>
                    <a:pt x="5274" y="12760"/>
                    <a:pt x="14792" y="10135"/>
                    <a:pt x="16846" y="6551"/>
                  </a:cubicBezTo>
                  <a:cubicBezTo>
                    <a:pt x="16846" y="6551"/>
                    <a:pt x="13194" y="502"/>
                    <a:pt x="2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240;p43"/>
            <p:cNvSpPr/>
            <p:nvPr/>
          </p:nvSpPr>
          <p:spPr>
            <a:xfrm>
              <a:off x="3870200" y="3552425"/>
              <a:ext cx="448525" cy="312325"/>
            </a:xfrm>
            <a:custGeom>
              <a:avLst/>
              <a:gdLst/>
              <a:ahLst/>
              <a:cxnLst/>
              <a:rect l="l" t="t" r="r" b="b"/>
              <a:pathLst>
                <a:path w="17941" h="12493" extrusionOk="0">
                  <a:moveTo>
                    <a:pt x="12625" y="1"/>
                  </a:moveTo>
                  <a:cubicBezTo>
                    <a:pt x="3730" y="1"/>
                    <a:pt x="0" y="5790"/>
                    <a:pt x="0" y="5790"/>
                  </a:cubicBezTo>
                  <a:cubicBezTo>
                    <a:pt x="3809" y="12029"/>
                    <a:pt x="12235" y="12492"/>
                    <a:pt x="14655" y="12492"/>
                  </a:cubicBezTo>
                  <a:cubicBezTo>
                    <a:pt x="15077" y="12492"/>
                    <a:pt x="15316" y="12478"/>
                    <a:pt x="15316" y="12478"/>
                  </a:cubicBezTo>
                  <a:cubicBezTo>
                    <a:pt x="17941" y="7160"/>
                    <a:pt x="14973" y="130"/>
                    <a:pt x="14973" y="130"/>
                  </a:cubicBezTo>
                  <a:cubicBezTo>
                    <a:pt x="14154" y="41"/>
                    <a:pt x="13371" y="1"/>
                    <a:pt x="1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241;p43"/>
            <p:cNvSpPr/>
            <p:nvPr/>
          </p:nvSpPr>
          <p:spPr>
            <a:xfrm>
              <a:off x="3775475" y="3642150"/>
              <a:ext cx="131250" cy="110050"/>
            </a:xfrm>
            <a:custGeom>
              <a:avLst/>
              <a:gdLst/>
              <a:ahLst/>
              <a:cxnLst/>
              <a:rect l="l" t="t" r="r" b="b"/>
              <a:pathLst>
                <a:path w="5250" h="4402" extrusionOk="0">
                  <a:moveTo>
                    <a:pt x="2621" y="0"/>
                  </a:moveTo>
                  <a:cubicBezTo>
                    <a:pt x="1065" y="0"/>
                    <a:pt x="0" y="558"/>
                    <a:pt x="0" y="558"/>
                  </a:cubicBezTo>
                  <a:cubicBezTo>
                    <a:pt x="0" y="558"/>
                    <a:pt x="346" y="4402"/>
                    <a:pt x="2360" y="4402"/>
                  </a:cubicBezTo>
                  <a:cubicBezTo>
                    <a:pt x="2417" y="4402"/>
                    <a:pt x="2474" y="4399"/>
                    <a:pt x="2534" y="4393"/>
                  </a:cubicBezTo>
                  <a:cubicBezTo>
                    <a:pt x="4702" y="4142"/>
                    <a:pt x="5250" y="558"/>
                    <a:pt x="5250" y="558"/>
                  </a:cubicBezTo>
                  <a:cubicBezTo>
                    <a:pt x="4299" y="139"/>
                    <a:pt x="3399"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242;p43"/>
            <p:cNvSpPr/>
            <p:nvPr/>
          </p:nvSpPr>
          <p:spPr>
            <a:xfrm>
              <a:off x="3909875" y="3621200"/>
              <a:ext cx="140325" cy="57350"/>
            </a:xfrm>
            <a:custGeom>
              <a:avLst/>
              <a:gdLst/>
              <a:ahLst/>
              <a:cxnLst/>
              <a:rect l="l" t="t" r="r" b="b"/>
              <a:pathLst>
                <a:path w="5613" h="2294" extrusionOk="0">
                  <a:moveTo>
                    <a:pt x="5299" y="0"/>
                  </a:moveTo>
                  <a:cubicBezTo>
                    <a:pt x="5287" y="0"/>
                    <a:pt x="5274" y="1"/>
                    <a:pt x="5261" y="4"/>
                  </a:cubicBezTo>
                  <a:cubicBezTo>
                    <a:pt x="3457" y="346"/>
                    <a:pt x="1768" y="985"/>
                    <a:pt x="193" y="1898"/>
                  </a:cubicBezTo>
                  <a:cubicBezTo>
                    <a:pt x="0" y="2014"/>
                    <a:pt x="118" y="2294"/>
                    <a:pt x="297" y="2294"/>
                  </a:cubicBezTo>
                  <a:cubicBezTo>
                    <a:pt x="329" y="2294"/>
                    <a:pt x="364" y="2284"/>
                    <a:pt x="399" y="2263"/>
                  </a:cubicBezTo>
                  <a:cubicBezTo>
                    <a:pt x="1951" y="1373"/>
                    <a:pt x="3617" y="757"/>
                    <a:pt x="5375" y="414"/>
                  </a:cubicBezTo>
                  <a:cubicBezTo>
                    <a:pt x="5613" y="371"/>
                    <a:pt x="5523" y="0"/>
                    <a:pt x="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243;p43"/>
            <p:cNvSpPr/>
            <p:nvPr/>
          </p:nvSpPr>
          <p:spPr>
            <a:xfrm>
              <a:off x="3912025" y="3694350"/>
              <a:ext cx="104275" cy="35400"/>
            </a:xfrm>
            <a:custGeom>
              <a:avLst/>
              <a:gdLst/>
              <a:ahLst/>
              <a:cxnLst/>
              <a:rect l="l" t="t" r="r" b="b"/>
              <a:pathLst>
                <a:path w="4171" h="1416" extrusionOk="0">
                  <a:moveTo>
                    <a:pt x="331" y="0"/>
                  </a:moveTo>
                  <a:cubicBezTo>
                    <a:pt x="129" y="0"/>
                    <a:pt x="1" y="288"/>
                    <a:pt x="199" y="387"/>
                  </a:cubicBezTo>
                  <a:cubicBezTo>
                    <a:pt x="1386" y="958"/>
                    <a:pt x="2618" y="1300"/>
                    <a:pt x="3919" y="1414"/>
                  </a:cubicBezTo>
                  <a:cubicBezTo>
                    <a:pt x="3926" y="1415"/>
                    <a:pt x="3932" y="1415"/>
                    <a:pt x="3938" y="1415"/>
                  </a:cubicBezTo>
                  <a:cubicBezTo>
                    <a:pt x="4170" y="1415"/>
                    <a:pt x="4164" y="1003"/>
                    <a:pt x="3919" y="981"/>
                  </a:cubicBezTo>
                  <a:cubicBezTo>
                    <a:pt x="2687" y="889"/>
                    <a:pt x="1523" y="570"/>
                    <a:pt x="427" y="22"/>
                  </a:cubicBezTo>
                  <a:cubicBezTo>
                    <a:pt x="394" y="7"/>
                    <a:pt x="36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244;p43"/>
            <p:cNvSpPr/>
            <p:nvPr/>
          </p:nvSpPr>
          <p:spPr>
            <a:xfrm>
              <a:off x="3583725" y="3626575"/>
              <a:ext cx="155500" cy="45700"/>
            </a:xfrm>
            <a:custGeom>
              <a:avLst/>
              <a:gdLst/>
              <a:ahLst/>
              <a:cxnLst/>
              <a:rect l="l" t="t" r="r" b="b"/>
              <a:pathLst>
                <a:path w="6220" h="1828" extrusionOk="0">
                  <a:moveTo>
                    <a:pt x="865" y="0"/>
                  </a:moveTo>
                  <a:cubicBezTo>
                    <a:pt x="669" y="0"/>
                    <a:pt x="473" y="6"/>
                    <a:pt x="275" y="17"/>
                  </a:cubicBezTo>
                  <a:cubicBezTo>
                    <a:pt x="8" y="39"/>
                    <a:pt x="1" y="429"/>
                    <a:pt x="253" y="429"/>
                  </a:cubicBezTo>
                  <a:cubicBezTo>
                    <a:pt x="260" y="429"/>
                    <a:pt x="267" y="428"/>
                    <a:pt x="275" y="428"/>
                  </a:cubicBezTo>
                  <a:cubicBezTo>
                    <a:pt x="440" y="420"/>
                    <a:pt x="605" y="416"/>
                    <a:pt x="768" y="416"/>
                  </a:cubicBezTo>
                  <a:cubicBezTo>
                    <a:pt x="2568" y="416"/>
                    <a:pt x="4252" y="877"/>
                    <a:pt x="5821" y="1797"/>
                  </a:cubicBezTo>
                  <a:cubicBezTo>
                    <a:pt x="5856" y="1818"/>
                    <a:pt x="5891" y="1827"/>
                    <a:pt x="5923" y="1827"/>
                  </a:cubicBezTo>
                  <a:cubicBezTo>
                    <a:pt x="6102" y="1827"/>
                    <a:pt x="6220" y="1548"/>
                    <a:pt x="6027" y="1432"/>
                  </a:cubicBezTo>
                  <a:cubicBezTo>
                    <a:pt x="4438" y="483"/>
                    <a:pt x="2701" y="0"/>
                    <a:pt x="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245;p43"/>
            <p:cNvSpPr/>
            <p:nvPr/>
          </p:nvSpPr>
          <p:spPr>
            <a:xfrm>
              <a:off x="3586075" y="3688600"/>
              <a:ext cx="146050" cy="37450"/>
            </a:xfrm>
            <a:custGeom>
              <a:avLst/>
              <a:gdLst/>
              <a:ahLst/>
              <a:cxnLst/>
              <a:rect l="l" t="t" r="r" b="b"/>
              <a:pathLst>
                <a:path w="5842" h="1498" extrusionOk="0">
                  <a:moveTo>
                    <a:pt x="5588" y="0"/>
                  </a:moveTo>
                  <a:cubicBezTo>
                    <a:pt x="5581" y="0"/>
                    <a:pt x="5574" y="0"/>
                    <a:pt x="5567" y="1"/>
                  </a:cubicBezTo>
                  <a:cubicBezTo>
                    <a:pt x="3719" y="69"/>
                    <a:pt x="1961" y="435"/>
                    <a:pt x="226" y="1074"/>
                  </a:cubicBezTo>
                  <a:cubicBezTo>
                    <a:pt x="0" y="1156"/>
                    <a:pt x="70" y="1498"/>
                    <a:pt x="270" y="1498"/>
                  </a:cubicBezTo>
                  <a:cubicBezTo>
                    <a:pt x="292" y="1498"/>
                    <a:pt x="316" y="1494"/>
                    <a:pt x="340" y="1485"/>
                  </a:cubicBezTo>
                  <a:cubicBezTo>
                    <a:pt x="2030" y="846"/>
                    <a:pt x="3764" y="480"/>
                    <a:pt x="5567" y="412"/>
                  </a:cubicBezTo>
                  <a:cubicBezTo>
                    <a:pt x="5834" y="412"/>
                    <a:pt x="5841" y="0"/>
                    <a:pt x="55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7762518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6506"/>
        <p:cNvGrpSpPr/>
        <p:nvPr/>
      </p:nvGrpSpPr>
      <p:grpSpPr>
        <a:xfrm>
          <a:off x="0" y="0"/>
          <a:ext cx="0" cy="0"/>
          <a:chOff x="0" y="0"/>
          <a:chExt cx="0" cy="0"/>
        </a:xfrm>
      </p:grpSpPr>
      <p:sp>
        <p:nvSpPr>
          <p:cNvPr id="203" name="Google Shape;4741;p38"/>
          <p:cNvSpPr/>
          <p:nvPr/>
        </p:nvSpPr>
        <p:spPr>
          <a:xfrm>
            <a:off x="1247600" y="799253"/>
            <a:ext cx="5618250" cy="3408087"/>
          </a:xfrm>
          <a:prstGeom prst="roundRect">
            <a:avLst>
              <a:gd name="adj" fmla="val 936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0" name="Google Shape;6510;p57"/>
          <p:cNvGrpSpPr/>
          <p:nvPr/>
        </p:nvGrpSpPr>
        <p:grpSpPr>
          <a:xfrm>
            <a:off x="6795550" y="2690625"/>
            <a:ext cx="1397275" cy="2185850"/>
            <a:chOff x="6795550" y="2690625"/>
            <a:chExt cx="1397275" cy="2185850"/>
          </a:xfrm>
        </p:grpSpPr>
        <p:sp>
          <p:nvSpPr>
            <p:cNvPr id="6511" name="Google Shape;6511;p57"/>
            <p:cNvSpPr/>
            <p:nvPr/>
          </p:nvSpPr>
          <p:spPr>
            <a:xfrm>
              <a:off x="6823100" y="3750375"/>
              <a:ext cx="1369725" cy="1126100"/>
            </a:xfrm>
            <a:custGeom>
              <a:avLst/>
              <a:gdLst/>
              <a:ahLst/>
              <a:cxnLst/>
              <a:rect l="l" t="t" r="r" b="b"/>
              <a:pathLst>
                <a:path w="54789" h="45044" extrusionOk="0">
                  <a:moveTo>
                    <a:pt x="14136" y="0"/>
                  </a:moveTo>
                  <a:cubicBezTo>
                    <a:pt x="14136" y="0"/>
                    <a:pt x="1" y="5965"/>
                    <a:pt x="1881" y="22632"/>
                  </a:cubicBezTo>
                  <a:cubicBezTo>
                    <a:pt x="2733" y="30201"/>
                    <a:pt x="6116" y="34838"/>
                    <a:pt x="10778" y="37645"/>
                  </a:cubicBezTo>
                  <a:cubicBezTo>
                    <a:pt x="7570" y="37895"/>
                    <a:pt x="7620" y="41229"/>
                    <a:pt x="7620" y="41229"/>
                  </a:cubicBezTo>
                  <a:cubicBezTo>
                    <a:pt x="7435" y="41207"/>
                    <a:pt x="7257" y="41197"/>
                    <a:pt x="7084" y="41197"/>
                  </a:cubicBezTo>
                  <a:cubicBezTo>
                    <a:pt x="4472" y="41197"/>
                    <a:pt x="3259" y="43535"/>
                    <a:pt x="3259" y="43535"/>
                  </a:cubicBezTo>
                  <a:cubicBezTo>
                    <a:pt x="4111" y="44337"/>
                    <a:pt x="6818" y="44687"/>
                    <a:pt x="10427" y="44813"/>
                  </a:cubicBezTo>
                  <a:cubicBezTo>
                    <a:pt x="11310" y="44839"/>
                    <a:pt x="12249" y="44850"/>
                    <a:pt x="13229" y="44850"/>
                  </a:cubicBezTo>
                  <a:cubicBezTo>
                    <a:pt x="20648" y="44850"/>
                    <a:pt x="30473" y="44189"/>
                    <a:pt x="36989" y="44189"/>
                  </a:cubicBezTo>
                  <a:cubicBezTo>
                    <a:pt x="39509" y="44189"/>
                    <a:pt x="41533" y="44288"/>
                    <a:pt x="42733" y="44562"/>
                  </a:cubicBezTo>
                  <a:cubicBezTo>
                    <a:pt x="44302" y="44912"/>
                    <a:pt x="45826" y="45044"/>
                    <a:pt x="47231" y="45044"/>
                  </a:cubicBezTo>
                  <a:cubicBezTo>
                    <a:pt x="51571" y="45044"/>
                    <a:pt x="54788" y="43785"/>
                    <a:pt x="54788" y="43785"/>
                  </a:cubicBezTo>
                  <a:cubicBezTo>
                    <a:pt x="53676" y="42035"/>
                    <a:pt x="50881" y="41797"/>
                    <a:pt x="49439" y="41797"/>
                  </a:cubicBezTo>
                  <a:cubicBezTo>
                    <a:pt x="48898" y="41797"/>
                    <a:pt x="48547" y="41830"/>
                    <a:pt x="48547" y="41830"/>
                  </a:cubicBezTo>
                  <a:cubicBezTo>
                    <a:pt x="47176" y="39010"/>
                    <a:pt x="44341" y="38580"/>
                    <a:pt x="42763" y="38580"/>
                  </a:cubicBezTo>
                  <a:cubicBezTo>
                    <a:pt x="42265" y="38580"/>
                    <a:pt x="41893" y="38623"/>
                    <a:pt x="41730" y="38647"/>
                  </a:cubicBezTo>
                  <a:cubicBezTo>
                    <a:pt x="47921" y="34487"/>
                    <a:pt x="50928" y="26918"/>
                    <a:pt x="50928" y="20828"/>
                  </a:cubicBezTo>
                  <a:cubicBezTo>
                    <a:pt x="50928" y="8397"/>
                    <a:pt x="44212" y="1103"/>
                    <a:pt x="44212" y="1103"/>
                  </a:cubicBezTo>
                  <a:lnTo>
                    <a:pt x="23710" y="351"/>
                  </a:lnTo>
                  <a:lnTo>
                    <a:pt x="141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7"/>
            <p:cNvSpPr/>
            <p:nvPr/>
          </p:nvSpPr>
          <p:spPr>
            <a:xfrm>
              <a:off x="6823100" y="3750375"/>
              <a:ext cx="835875" cy="1120325"/>
            </a:xfrm>
            <a:custGeom>
              <a:avLst/>
              <a:gdLst/>
              <a:ahLst/>
              <a:cxnLst/>
              <a:rect l="l" t="t" r="r" b="b"/>
              <a:pathLst>
                <a:path w="33435" h="44813" extrusionOk="0">
                  <a:moveTo>
                    <a:pt x="14136" y="0"/>
                  </a:moveTo>
                  <a:cubicBezTo>
                    <a:pt x="14136" y="0"/>
                    <a:pt x="1" y="5965"/>
                    <a:pt x="1881" y="22632"/>
                  </a:cubicBezTo>
                  <a:cubicBezTo>
                    <a:pt x="2733" y="30201"/>
                    <a:pt x="6116" y="34838"/>
                    <a:pt x="10778" y="37645"/>
                  </a:cubicBezTo>
                  <a:cubicBezTo>
                    <a:pt x="7570" y="37895"/>
                    <a:pt x="7620" y="41229"/>
                    <a:pt x="7620" y="41229"/>
                  </a:cubicBezTo>
                  <a:cubicBezTo>
                    <a:pt x="7435" y="41207"/>
                    <a:pt x="7257" y="41197"/>
                    <a:pt x="7084" y="41197"/>
                  </a:cubicBezTo>
                  <a:cubicBezTo>
                    <a:pt x="4472" y="41197"/>
                    <a:pt x="3259" y="43535"/>
                    <a:pt x="3259" y="43535"/>
                  </a:cubicBezTo>
                  <a:cubicBezTo>
                    <a:pt x="4111" y="44337"/>
                    <a:pt x="6818" y="44687"/>
                    <a:pt x="10427" y="44813"/>
                  </a:cubicBezTo>
                  <a:cubicBezTo>
                    <a:pt x="10828" y="42056"/>
                    <a:pt x="13184" y="40702"/>
                    <a:pt x="13184" y="40702"/>
                  </a:cubicBezTo>
                  <a:cubicBezTo>
                    <a:pt x="12532" y="37194"/>
                    <a:pt x="16166" y="35364"/>
                    <a:pt x="16166" y="35364"/>
                  </a:cubicBezTo>
                  <a:cubicBezTo>
                    <a:pt x="9901" y="28873"/>
                    <a:pt x="13961" y="10828"/>
                    <a:pt x="13961" y="10828"/>
                  </a:cubicBezTo>
                  <a:lnTo>
                    <a:pt x="13961" y="10828"/>
                  </a:lnTo>
                  <a:cubicBezTo>
                    <a:pt x="16778" y="11677"/>
                    <a:pt x="19745" y="11969"/>
                    <a:pt x="22491" y="11969"/>
                  </a:cubicBezTo>
                  <a:cubicBezTo>
                    <a:pt x="28492" y="11969"/>
                    <a:pt x="33435" y="10577"/>
                    <a:pt x="33435" y="10577"/>
                  </a:cubicBezTo>
                  <a:lnTo>
                    <a:pt x="23710" y="351"/>
                  </a:lnTo>
                  <a:lnTo>
                    <a:pt x="14136"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7068100" y="3024675"/>
              <a:ext cx="954925" cy="709625"/>
            </a:xfrm>
            <a:custGeom>
              <a:avLst/>
              <a:gdLst/>
              <a:ahLst/>
              <a:cxnLst/>
              <a:rect l="l" t="t" r="r" b="b"/>
              <a:pathLst>
                <a:path w="38197" h="28385" extrusionOk="0">
                  <a:moveTo>
                    <a:pt x="18003" y="1"/>
                  </a:moveTo>
                  <a:cubicBezTo>
                    <a:pt x="17826" y="1"/>
                    <a:pt x="17649" y="2"/>
                    <a:pt x="17469" y="6"/>
                  </a:cubicBezTo>
                  <a:cubicBezTo>
                    <a:pt x="16592" y="6"/>
                    <a:pt x="15665" y="81"/>
                    <a:pt x="14737" y="156"/>
                  </a:cubicBezTo>
                  <a:cubicBezTo>
                    <a:pt x="426" y="1635"/>
                    <a:pt x="0" y="20432"/>
                    <a:pt x="3885" y="25795"/>
                  </a:cubicBezTo>
                  <a:cubicBezTo>
                    <a:pt x="4863" y="27174"/>
                    <a:pt x="7419" y="27901"/>
                    <a:pt x="10652" y="28201"/>
                  </a:cubicBezTo>
                  <a:cubicBezTo>
                    <a:pt x="12025" y="28330"/>
                    <a:pt x="13521" y="28385"/>
                    <a:pt x="15075" y="28385"/>
                  </a:cubicBezTo>
                  <a:cubicBezTo>
                    <a:pt x="24135" y="28385"/>
                    <a:pt x="35163" y="26522"/>
                    <a:pt x="35163" y="26522"/>
                  </a:cubicBezTo>
                  <a:cubicBezTo>
                    <a:pt x="35163" y="26522"/>
                    <a:pt x="38196" y="18477"/>
                    <a:pt x="36417" y="12713"/>
                  </a:cubicBezTo>
                  <a:cubicBezTo>
                    <a:pt x="34762" y="7427"/>
                    <a:pt x="29895" y="1"/>
                    <a:pt x="180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7068100" y="3024800"/>
              <a:ext cx="436750" cy="704925"/>
            </a:xfrm>
            <a:custGeom>
              <a:avLst/>
              <a:gdLst/>
              <a:ahLst/>
              <a:cxnLst/>
              <a:rect l="l" t="t" r="r" b="b"/>
              <a:pathLst>
                <a:path w="17470" h="28197" extrusionOk="0">
                  <a:moveTo>
                    <a:pt x="17469" y="1"/>
                  </a:moveTo>
                  <a:cubicBezTo>
                    <a:pt x="16592" y="1"/>
                    <a:pt x="15665" y="76"/>
                    <a:pt x="14737" y="151"/>
                  </a:cubicBezTo>
                  <a:cubicBezTo>
                    <a:pt x="426" y="1630"/>
                    <a:pt x="0" y="20427"/>
                    <a:pt x="3885" y="25790"/>
                  </a:cubicBezTo>
                  <a:cubicBezTo>
                    <a:pt x="4863" y="27169"/>
                    <a:pt x="7419" y="27896"/>
                    <a:pt x="10652" y="28196"/>
                  </a:cubicBezTo>
                  <a:cubicBezTo>
                    <a:pt x="10477" y="25590"/>
                    <a:pt x="9223" y="23209"/>
                    <a:pt x="8797" y="20627"/>
                  </a:cubicBezTo>
                  <a:cubicBezTo>
                    <a:pt x="8346" y="17971"/>
                    <a:pt x="8396" y="15214"/>
                    <a:pt x="8898" y="12557"/>
                  </a:cubicBezTo>
                  <a:cubicBezTo>
                    <a:pt x="9324" y="10427"/>
                    <a:pt x="10051" y="8322"/>
                    <a:pt x="11078" y="6392"/>
                  </a:cubicBezTo>
                  <a:cubicBezTo>
                    <a:pt x="12131" y="4387"/>
                    <a:pt x="13735" y="2908"/>
                    <a:pt x="15489" y="1505"/>
                  </a:cubicBezTo>
                  <a:cubicBezTo>
                    <a:pt x="16141" y="978"/>
                    <a:pt x="16818" y="502"/>
                    <a:pt x="1746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7291775" y="2823625"/>
              <a:ext cx="502550" cy="297525"/>
            </a:xfrm>
            <a:custGeom>
              <a:avLst/>
              <a:gdLst/>
              <a:ahLst/>
              <a:cxnLst/>
              <a:rect l="l" t="t" r="r" b="b"/>
              <a:pathLst>
                <a:path w="20102" h="11901" extrusionOk="0">
                  <a:moveTo>
                    <a:pt x="8949" y="0"/>
                  </a:moveTo>
                  <a:cubicBezTo>
                    <a:pt x="8734" y="0"/>
                    <a:pt x="8523" y="22"/>
                    <a:pt x="8322" y="53"/>
                  </a:cubicBezTo>
                  <a:cubicBezTo>
                    <a:pt x="3710" y="754"/>
                    <a:pt x="1" y="8424"/>
                    <a:pt x="1" y="8424"/>
                  </a:cubicBezTo>
                  <a:cubicBezTo>
                    <a:pt x="2386" y="11070"/>
                    <a:pt x="5775" y="11901"/>
                    <a:pt x="9093" y="11901"/>
                  </a:cubicBezTo>
                  <a:cubicBezTo>
                    <a:pt x="14700" y="11901"/>
                    <a:pt x="20101" y="9526"/>
                    <a:pt x="20101" y="9526"/>
                  </a:cubicBezTo>
                  <a:cubicBezTo>
                    <a:pt x="20101" y="9526"/>
                    <a:pt x="14963" y="1005"/>
                    <a:pt x="9725" y="78"/>
                  </a:cubicBezTo>
                  <a:cubicBezTo>
                    <a:pt x="9600" y="53"/>
                    <a:pt x="9475" y="28"/>
                    <a:pt x="9349" y="28"/>
                  </a:cubicBezTo>
                  <a:cubicBezTo>
                    <a:pt x="9215" y="9"/>
                    <a:pt x="9081" y="0"/>
                    <a:pt x="8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7360250" y="2823625"/>
              <a:ext cx="360750" cy="288625"/>
            </a:xfrm>
            <a:custGeom>
              <a:avLst/>
              <a:gdLst/>
              <a:ahLst/>
              <a:cxnLst/>
              <a:rect l="l" t="t" r="r" b="b"/>
              <a:pathLst>
                <a:path w="14430" h="11545" extrusionOk="0">
                  <a:moveTo>
                    <a:pt x="6210" y="0"/>
                  </a:moveTo>
                  <a:cubicBezTo>
                    <a:pt x="5995" y="0"/>
                    <a:pt x="5784" y="22"/>
                    <a:pt x="5583" y="53"/>
                  </a:cubicBezTo>
                  <a:cubicBezTo>
                    <a:pt x="4756" y="980"/>
                    <a:pt x="4129" y="2083"/>
                    <a:pt x="3427" y="3161"/>
                  </a:cubicBezTo>
                  <a:cubicBezTo>
                    <a:pt x="3152" y="3035"/>
                    <a:pt x="2976" y="2734"/>
                    <a:pt x="2751" y="2459"/>
                  </a:cubicBezTo>
                  <a:cubicBezTo>
                    <a:pt x="2696" y="2397"/>
                    <a:pt x="2625" y="2371"/>
                    <a:pt x="2557" y="2371"/>
                  </a:cubicBezTo>
                  <a:cubicBezTo>
                    <a:pt x="2375" y="2371"/>
                    <a:pt x="2204" y="2553"/>
                    <a:pt x="2350" y="2734"/>
                  </a:cubicBezTo>
                  <a:cubicBezTo>
                    <a:pt x="2550" y="2985"/>
                    <a:pt x="2826" y="3461"/>
                    <a:pt x="3152" y="3662"/>
                  </a:cubicBezTo>
                  <a:cubicBezTo>
                    <a:pt x="2725" y="4338"/>
                    <a:pt x="2324" y="5015"/>
                    <a:pt x="1949" y="5717"/>
                  </a:cubicBezTo>
                  <a:cubicBezTo>
                    <a:pt x="1798" y="5592"/>
                    <a:pt x="1673" y="5416"/>
                    <a:pt x="1522" y="5216"/>
                  </a:cubicBezTo>
                  <a:cubicBezTo>
                    <a:pt x="1466" y="5145"/>
                    <a:pt x="1392" y="5116"/>
                    <a:pt x="1319" y="5116"/>
                  </a:cubicBezTo>
                  <a:cubicBezTo>
                    <a:pt x="1132" y="5116"/>
                    <a:pt x="952" y="5304"/>
                    <a:pt x="1096" y="5466"/>
                  </a:cubicBezTo>
                  <a:cubicBezTo>
                    <a:pt x="1272" y="5692"/>
                    <a:pt x="1447" y="5993"/>
                    <a:pt x="1698" y="6193"/>
                  </a:cubicBezTo>
                  <a:cubicBezTo>
                    <a:pt x="1071" y="7346"/>
                    <a:pt x="520" y="8524"/>
                    <a:pt x="69" y="9777"/>
                  </a:cubicBezTo>
                  <a:cubicBezTo>
                    <a:pt x="1" y="9964"/>
                    <a:pt x="175" y="10128"/>
                    <a:pt x="325" y="10128"/>
                  </a:cubicBezTo>
                  <a:cubicBezTo>
                    <a:pt x="397" y="10128"/>
                    <a:pt x="463" y="10091"/>
                    <a:pt x="495" y="10003"/>
                  </a:cubicBezTo>
                  <a:cubicBezTo>
                    <a:pt x="946" y="8750"/>
                    <a:pt x="1497" y="7546"/>
                    <a:pt x="2124" y="6394"/>
                  </a:cubicBezTo>
                  <a:cubicBezTo>
                    <a:pt x="2299" y="6410"/>
                    <a:pt x="2480" y="6416"/>
                    <a:pt x="2663" y="6416"/>
                  </a:cubicBezTo>
                  <a:cubicBezTo>
                    <a:pt x="3029" y="6416"/>
                    <a:pt x="3402" y="6394"/>
                    <a:pt x="3753" y="6394"/>
                  </a:cubicBezTo>
                  <a:cubicBezTo>
                    <a:pt x="3761" y="6394"/>
                    <a:pt x="3769" y="6395"/>
                    <a:pt x="3776" y="6395"/>
                  </a:cubicBezTo>
                  <a:cubicBezTo>
                    <a:pt x="4077" y="6395"/>
                    <a:pt x="4046" y="5917"/>
                    <a:pt x="3728" y="5917"/>
                  </a:cubicBezTo>
                  <a:cubicBezTo>
                    <a:pt x="3327" y="5917"/>
                    <a:pt x="2926" y="5917"/>
                    <a:pt x="2525" y="5892"/>
                  </a:cubicBezTo>
                  <a:cubicBezTo>
                    <a:pt x="2475" y="5892"/>
                    <a:pt x="2425" y="5892"/>
                    <a:pt x="2400" y="5867"/>
                  </a:cubicBezTo>
                  <a:cubicBezTo>
                    <a:pt x="2575" y="5541"/>
                    <a:pt x="2751" y="5241"/>
                    <a:pt x="2926" y="4915"/>
                  </a:cubicBezTo>
                  <a:cubicBezTo>
                    <a:pt x="3152" y="4539"/>
                    <a:pt x="3402" y="4138"/>
                    <a:pt x="3628" y="3737"/>
                  </a:cubicBezTo>
                  <a:cubicBezTo>
                    <a:pt x="3753" y="3712"/>
                    <a:pt x="3878" y="3687"/>
                    <a:pt x="3979" y="3662"/>
                  </a:cubicBezTo>
                  <a:cubicBezTo>
                    <a:pt x="4279" y="3637"/>
                    <a:pt x="4580" y="3612"/>
                    <a:pt x="4881" y="3587"/>
                  </a:cubicBezTo>
                  <a:cubicBezTo>
                    <a:pt x="5174" y="3562"/>
                    <a:pt x="5158" y="3109"/>
                    <a:pt x="4878" y="3109"/>
                  </a:cubicBezTo>
                  <a:cubicBezTo>
                    <a:pt x="4871" y="3109"/>
                    <a:pt x="4864" y="3110"/>
                    <a:pt x="4856" y="3110"/>
                  </a:cubicBezTo>
                  <a:cubicBezTo>
                    <a:pt x="4555" y="3135"/>
                    <a:pt x="4254" y="3186"/>
                    <a:pt x="3929" y="3211"/>
                  </a:cubicBezTo>
                  <a:cubicBezTo>
                    <a:pt x="4505" y="2233"/>
                    <a:pt x="5132" y="1256"/>
                    <a:pt x="5858" y="454"/>
                  </a:cubicBezTo>
                  <a:cubicBezTo>
                    <a:pt x="5858" y="1983"/>
                    <a:pt x="5883" y="3511"/>
                    <a:pt x="5959" y="5040"/>
                  </a:cubicBezTo>
                  <a:cubicBezTo>
                    <a:pt x="5959" y="5140"/>
                    <a:pt x="5984" y="5241"/>
                    <a:pt x="5984" y="5341"/>
                  </a:cubicBezTo>
                  <a:cubicBezTo>
                    <a:pt x="5883" y="5266"/>
                    <a:pt x="5783" y="5191"/>
                    <a:pt x="5708" y="5140"/>
                  </a:cubicBezTo>
                  <a:cubicBezTo>
                    <a:pt x="5583" y="5040"/>
                    <a:pt x="5432" y="4940"/>
                    <a:pt x="5257" y="4840"/>
                  </a:cubicBezTo>
                  <a:cubicBezTo>
                    <a:pt x="5215" y="4811"/>
                    <a:pt x="5175" y="4798"/>
                    <a:pt x="5139" y="4798"/>
                  </a:cubicBezTo>
                  <a:cubicBezTo>
                    <a:pt x="4952" y="4798"/>
                    <a:pt x="4847" y="5119"/>
                    <a:pt x="5056" y="5266"/>
                  </a:cubicBezTo>
                  <a:cubicBezTo>
                    <a:pt x="5282" y="5416"/>
                    <a:pt x="5507" y="5567"/>
                    <a:pt x="5733" y="5742"/>
                  </a:cubicBezTo>
                  <a:cubicBezTo>
                    <a:pt x="5808" y="5792"/>
                    <a:pt x="5908" y="5867"/>
                    <a:pt x="6009" y="5892"/>
                  </a:cubicBezTo>
                  <a:cubicBezTo>
                    <a:pt x="6059" y="6569"/>
                    <a:pt x="6134" y="7246"/>
                    <a:pt x="6209" y="7897"/>
                  </a:cubicBezTo>
                  <a:cubicBezTo>
                    <a:pt x="6109" y="7847"/>
                    <a:pt x="6034" y="7797"/>
                    <a:pt x="5959" y="7747"/>
                  </a:cubicBezTo>
                  <a:cubicBezTo>
                    <a:pt x="5733" y="7597"/>
                    <a:pt x="5533" y="7446"/>
                    <a:pt x="5307" y="7296"/>
                  </a:cubicBezTo>
                  <a:cubicBezTo>
                    <a:pt x="5270" y="7274"/>
                    <a:pt x="5234" y="7264"/>
                    <a:pt x="5200" y="7264"/>
                  </a:cubicBezTo>
                  <a:cubicBezTo>
                    <a:pt x="5001" y="7264"/>
                    <a:pt x="4867" y="7597"/>
                    <a:pt x="5081" y="7747"/>
                  </a:cubicBezTo>
                  <a:cubicBezTo>
                    <a:pt x="5407" y="7948"/>
                    <a:pt x="5733" y="8173"/>
                    <a:pt x="6059" y="8399"/>
                  </a:cubicBezTo>
                  <a:cubicBezTo>
                    <a:pt x="6134" y="8424"/>
                    <a:pt x="6184" y="8474"/>
                    <a:pt x="6259" y="8499"/>
                  </a:cubicBezTo>
                  <a:cubicBezTo>
                    <a:pt x="6335" y="9451"/>
                    <a:pt x="6410" y="10379"/>
                    <a:pt x="6385" y="11331"/>
                  </a:cubicBezTo>
                  <a:cubicBezTo>
                    <a:pt x="6373" y="11475"/>
                    <a:pt x="6476" y="11544"/>
                    <a:pt x="6589" y="11544"/>
                  </a:cubicBezTo>
                  <a:cubicBezTo>
                    <a:pt x="6712" y="11544"/>
                    <a:pt x="6848" y="11463"/>
                    <a:pt x="6861" y="11306"/>
                  </a:cubicBezTo>
                  <a:cubicBezTo>
                    <a:pt x="6886" y="10328"/>
                    <a:pt x="6836" y="9376"/>
                    <a:pt x="6736" y="8424"/>
                  </a:cubicBezTo>
                  <a:cubicBezTo>
                    <a:pt x="6886" y="8323"/>
                    <a:pt x="7036" y="8173"/>
                    <a:pt x="7137" y="8098"/>
                  </a:cubicBezTo>
                  <a:cubicBezTo>
                    <a:pt x="7412" y="7897"/>
                    <a:pt x="7663" y="7697"/>
                    <a:pt x="7939" y="7521"/>
                  </a:cubicBezTo>
                  <a:cubicBezTo>
                    <a:pt x="8146" y="7355"/>
                    <a:pt x="8010" y="7052"/>
                    <a:pt x="7815" y="7052"/>
                  </a:cubicBezTo>
                  <a:cubicBezTo>
                    <a:pt x="7774" y="7052"/>
                    <a:pt x="7731" y="7065"/>
                    <a:pt x="7688" y="7095"/>
                  </a:cubicBezTo>
                  <a:cubicBezTo>
                    <a:pt x="7487" y="7246"/>
                    <a:pt x="7287" y="7396"/>
                    <a:pt x="7086" y="7546"/>
                  </a:cubicBezTo>
                  <a:cubicBezTo>
                    <a:pt x="6986" y="7622"/>
                    <a:pt x="6836" y="7772"/>
                    <a:pt x="6685" y="7872"/>
                  </a:cubicBezTo>
                  <a:cubicBezTo>
                    <a:pt x="6610" y="7171"/>
                    <a:pt x="6535" y="6469"/>
                    <a:pt x="6485" y="5767"/>
                  </a:cubicBezTo>
                  <a:cubicBezTo>
                    <a:pt x="6535" y="5742"/>
                    <a:pt x="6560" y="5692"/>
                    <a:pt x="6585" y="5667"/>
                  </a:cubicBezTo>
                  <a:cubicBezTo>
                    <a:pt x="6786" y="5541"/>
                    <a:pt x="6961" y="5391"/>
                    <a:pt x="7162" y="5266"/>
                  </a:cubicBezTo>
                  <a:cubicBezTo>
                    <a:pt x="7369" y="5100"/>
                    <a:pt x="7216" y="4796"/>
                    <a:pt x="7015" y="4796"/>
                  </a:cubicBezTo>
                  <a:cubicBezTo>
                    <a:pt x="6973" y="4796"/>
                    <a:pt x="6929" y="4810"/>
                    <a:pt x="6886" y="4840"/>
                  </a:cubicBezTo>
                  <a:cubicBezTo>
                    <a:pt x="6786" y="4940"/>
                    <a:pt x="6610" y="5090"/>
                    <a:pt x="6460" y="5216"/>
                  </a:cubicBezTo>
                  <a:cubicBezTo>
                    <a:pt x="6460" y="5140"/>
                    <a:pt x="6435" y="5090"/>
                    <a:pt x="6435" y="5015"/>
                  </a:cubicBezTo>
                  <a:cubicBezTo>
                    <a:pt x="6360" y="3486"/>
                    <a:pt x="6360" y="1957"/>
                    <a:pt x="6360" y="454"/>
                  </a:cubicBezTo>
                  <a:lnTo>
                    <a:pt x="6360" y="454"/>
                  </a:lnTo>
                  <a:cubicBezTo>
                    <a:pt x="7763" y="1807"/>
                    <a:pt x="9066" y="3261"/>
                    <a:pt x="10320" y="4765"/>
                  </a:cubicBezTo>
                  <a:cubicBezTo>
                    <a:pt x="10269" y="4765"/>
                    <a:pt x="10219" y="4765"/>
                    <a:pt x="10169" y="4739"/>
                  </a:cubicBezTo>
                  <a:cubicBezTo>
                    <a:pt x="9944" y="4714"/>
                    <a:pt x="9718" y="4664"/>
                    <a:pt x="9492" y="4614"/>
                  </a:cubicBezTo>
                  <a:cubicBezTo>
                    <a:pt x="9464" y="4605"/>
                    <a:pt x="9438" y="4600"/>
                    <a:pt x="9413" y="4600"/>
                  </a:cubicBezTo>
                  <a:cubicBezTo>
                    <a:pt x="9176" y="4600"/>
                    <a:pt x="9120" y="5000"/>
                    <a:pt x="9392" y="5090"/>
                  </a:cubicBezTo>
                  <a:cubicBezTo>
                    <a:pt x="9693" y="5166"/>
                    <a:pt x="9994" y="5216"/>
                    <a:pt x="10320" y="5241"/>
                  </a:cubicBezTo>
                  <a:cubicBezTo>
                    <a:pt x="10445" y="5266"/>
                    <a:pt x="10595" y="5291"/>
                    <a:pt x="10771" y="5291"/>
                  </a:cubicBezTo>
                  <a:cubicBezTo>
                    <a:pt x="11172" y="5817"/>
                    <a:pt x="11598" y="6343"/>
                    <a:pt x="11999" y="6895"/>
                  </a:cubicBezTo>
                  <a:lnTo>
                    <a:pt x="11974" y="6895"/>
                  </a:lnTo>
                  <a:cubicBezTo>
                    <a:pt x="11723" y="6845"/>
                    <a:pt x="11472" y="6795"/>
                    <a:pt x="11197" y="6744"/>
                  </a:cubicBezTo>
                  <a:cubicBezTo>
                    <a:pt x="11182" y="6742"/>
                    <a:pt x="11167" y="6741"/>
                    <a:pt x="11153" y="6741"/>
                  </a:cubicBezTo>
                  <a:cubicBezTo>
                    <a:pt x="10887" y="6741"/>
                    <a:pt x="10811" y="7173"/>
                    <a:pt x="11096" y="7221"/>
                  </a:cubicBezTo>
                  <a:cubicBezTo>
                    <a:pt x="11447" y="7271"/>
                    <a:pt x="11798" y="7346"/>
                    <a:pt x="12149" y="7396"/>
                  </a:cubicBezTo>
                  <a:cubicBezTo>
                    <a:pt x="12224" y="7421"/>
                    <a:pt x="12325" y="7446"/>
                    <a:pt x="12425" y="7471"/>
                  </a:cubicBezTo>
                  <a:cubicBezTo>
                    <a:pt x="12926" y="8173"/>
                    <a:pt x="13427" y="8850"/>
                    <a:pt x="13903" y="9577"/>
                  </a:cubicBezTo>
                  <a:cubicBezTo>
                    <a:pt x="13954" y="9649"/>
                    <a:pt x="14024" y="9680"/>
                    <a:pt x="14093" y="9680"/>
                  </a:cubicBezTo>
                  <a:cubicBezTo>
                    <a:pt x="14263" y="9680"/>
                    <a:pt x="14429" y="9497"/>
                    <a:pt x="14305" y="9301"/>
                  </a:cubicBezTo>
                  <a:cubicBezTo>
                    <a:pt x="13878" y="8649"/>
                    <a:pt x="13427" y="8048"/>
                    <a:pt x="13001" y="7421"/>
                  </a:cubicBezTo>
                  <a:cubicBezTo>
                    <a:pt x="13177" y="7271"/>
                    <a:pt x="13177" y="6970"/>
                    <a:pt x="13227" y="6770"/>
                  </a:cubicBezTo>
                  <a:cubicBezTo>
                    <a:pt x="13277" y="6444"/>
                    <a:pt x="13352" y="6118"/>
                    <a:pt x="13427" y="5767"/>
                  </a:cubicBezTo>
                  <a:cubicBezTo>
                    <a:pt x="13456" y="5592"/>
                    <a:pt x="13308" y="5485"/>
                    <a:pt x="13168" y="5485"/>
                  </a:cubicBezTo>
                  <a:cubicBezTo>
                    <a:pt x="13068" y="5485"/>
                    <a:pt x="12972" y="5541"/>
                    <a:pt x="12951" y="5667"/>
                  </a:cubicBezTo>
                  <a:lnTo>
                    <a:pt x="12801" y="6419"/>
                  </a:lnTo>
                  <a:cubicBezTo>
                    <a:pt x="12776" y="6544"/>
                    <a:pt x="12751" y="6669"/>
                    <a:pt x="12726" y="6795"/>
                  </a:cubicBezTo>
                  <a:lnTo>
                    <a:pt x="12700" y="6920"/>
                  </a:lnTo>
                  <a:cubicBezTo>
                    <a:pt x="12700" y="6970"/>
                    <a:pt x="12700" y="6970"/>
                    <a:pt x="12700" y="6995"/>
                  </a:cubicBezTo>
                  <a:cubicBezTo>
                    <a:pt x="12199" y="6343"/>
                    <a:pt x="11698" y="5692"/>
                    <a:pt x="11197" y="5040"/>
                  </a:cubicBezTo>
                  <a:cubicBezTo>
                    <a:pt x="11222" y="4990"/>
                    <a:pt x="11222" y="4915"/>
                    <a:pt x="11247" y="4840"/>
                  </a:cubicBezTo>
                  <a:cubicBezTo>
                    <a:pt x="11297" y="4514"/>
                    <a:pt x="11372" y="4188"/>
                    <a:pt x="11447" y="3837"/>
                  </a:cubicBezTo>
                  <a:cubicBezTo>
                    <a:pt x="11491" y="3662"/>
                    <a:pt x="11349" y="3555"/>
                    <a:pt x="11207" y="3555"/>
                  </a:cubicBezTo>
                  <a:cubicBezTo>
                    <a:pt x="11104" y="3555"/>
                    <a:pt x="11003" y="3611"/>
                    <a:pt x="10971" y="3737"/>
                  </a:cubicBezTo>
                  <a:cubicBezTo>
                    <a:pt x="10921" y="3963"/>
                    <a:pt x="10871" y="4163"/>
                    <a:pt x="10821" y="4364"/>
                  </a:cubicBezTo>
                  <a:cubicBezTo>
                    <a:pt x="10821" y="4414"/>
                    <a:pt x="10821" y="4514"/>
                    <a:pt x="10796" y="4589"/>
                  </a:cubicBezTo>
                  <a:cubicBezTo>
                    <a:pt x="9492" y="2985"/>
                    <a:pt x="8114" y="1456"/>
                    <a:pt x="6610" y="28"/>
                  </a:cubicBezTo>
                  <a:cubicBezTo>
                    <a:pt x="6476" y="9"/>
                    <a:pt x="6342" y="0"/>
                    <a:pt x="6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7389525" y="2690625"/>
              <a:ext cx="263825" cy="201475"/>
            </a:xfrm>
            <a:custGeom>
              <a:avLst/>
              <a:gdLst/>
              <a:ahLst/>
              <a:cxnLst/>
              <a:rect l="l" t="t" r="r" b="b"/>
              <a:pathLst>
                <a:path w="10553" h="8059" extrusionOk="0">
                  <a:moveTo>
                    <a:pt x="2202" y="0"/>
                  </a:moveTo>
                  <a:cubicBezTo>
                    <a:pt x="2145" y="0"/>
                    <a:pt x="2096" y="19"/>
                    <a:pt x="2056" y="59"/>
                  </a:cubicBezTo>
                  <a:cubicBezTo>
                    <a:pt x="1454" y="686"/>
                    <a:pt x="4086" y="3869"/>
                    <a:pt x="4086" y="3869"/>
                  </a:cubicBezTo>
                  <a:cubicBezTo>
                    <a:pt x="4086" y="3869"/>
                    <a:pt x="2110" y="3002"/>
                    <a:pt x="1124" y="3002"/>
                  </a:cubicBezTo>
                  <a:cubicBezTo>
                    <a:pt x="800" y="3002"/>
                    <a:pt x="583" y="3095"/>
                    <a:pt x="577" y="3343"/>
                  </a:cubicBezTo>
                  <a:cubicBezTo>
                    <a:pt x="577" y="4370"/>
                    <a:pt x="3835" y="4671"/>
                    <a:pt x="3835" y="4671"/>
                  </a:cubicBezTo>
                  <a:cubicBezTo>
                    <a:pt x="3835" y="4671"/>
                    <a:pt x="1" y="5924"/>
                    <a:pt x="878" y="6801"/>
                  </a:cubicBezTo>
                  <a:cubicBezTo>
                    <a:pt x="1012" y="6928"/>
                    <a:pt x="1190" y="6982"/>
                    <a:pt x="1396" y="6982"/>
                  </a:cubicBezTo>
                  <a:cubicBezTo>
                    <a:pt x="2569" y="6982"/>
                    <a:pt x="4637" y="5223"/>
                    <a:pt x="4637" y="5222"/>
                  </a:cubicBezTo>
                  <a:lnTo>
                    <a:pt x="4637" y="5222"/>
                  </a:lnTo>
                  <a:cubicBezTo>
                    <a:pt x="4637" y="5223"/>
                    <a:pt x="3159" y="7929"/>
                    <a:pt x="3935" y="8054"/>
                  </a:cubicBezTo>
                  <a:cubicBezTo>
                    <a:pt x="3952" y="8057"/>
                    <a:pt x="3968" y="8058"/>
                    <a:pt x="3984" y="8058"/>
                  </a:cubicBezTo>
                  <a:cubicBezTo>
                    <a:pt x="4746" y="8058"/>
                    <a:pt x="5514" y="5247"/>
                    <a:pt x="5514" y="5247"/>
                  </a:cubicBezTo>
                  <a:cubicBezTo>
                    <a:pt x="5514" y="5247"/>
                    <a:pt x="5913" y="7862"/>
                    <a:pt x="6815" y="7862"/>
                  </a:cubicBezTo>
                  <a:cubicBezTo>
                    <a:pt x="6872" y="7862"/>
                    <a:pt x="6932" y="7851"/>
                    <a:pt x="6993" y="7829"/>
                  </a:cubicBezTo>
                  <a:cubicBezTo>
                    <a:pt x="8021" y="7428"/>
                    <a:pt x="6141" y="5072"/>
                    <a:pt x="6141" y="5072"/>
                  </a:cubicBezTo>
                  <a:lnTo>
                    <a:pt x="6141" y="5072"/>
                  </a:lnTo>
                  <a:cubicBezTo>
                    <a:pt x="6141" y="5072"/>
                    <a:pt x="8073" y="6377"/>
                    <a:pt x="8978" y="6377"/>
                  </a:cubicBezTo>
                  <a:cubicBezTo>
                    <a:pt x="9159" y="6377"/>
                    <a:pt x="9299" y="6325"/>
                    <a:pt x="9374" y="6200"/>
                  </a:cubicBezTo>
                  <a:cubicBezTo>
                    <a:pt x="9825" y="5473"/>
                    <a:pt x="6341" y="4521"/>
                    <a:pt x="6341" y="4521"/>
                  </a:cubicBezTo>
                  <a:cubicBezTo>
                    <a:pt x="6341" y="4521"/>
                    <a:pt x="10552" y="3593"/>
                    <a:pt x="9875" y="2766"/>
                  </a:cubicBezTo>
                  <a:cubicBezTo>
                    <a:pt x="9767" y="2633"/>
                    <a:pt x="9582" y="2577"/>
                    <a:pt x="9350" y="2577"/>
                  </a:cubicBezTo>
                  <a:cubicBezTo>
                    <a:pt x="8190" y="2577"/>
                    <a:pt x="5840" y="3969"/>
                    <a:pt x="5840" y="3969"/>
                  </a:cubicBezTo>
                  <a:cubicBezTo>
                    <a:pt x="5840" y="3969"/>
                    <a:pt x="8071" y="661"/>
                    <a:pt x="7294" y="360"/>
                  </a:cubicBezTo>
                  <a:cubicBezTo>
                    <a:pt x="7263" y="348"/>
                    <a:pt x="7230" y="342"/>
                    <a:pt x="7198" y="342"/>
                  </a:cubicBezTo>
                  <a:cubicBezTo>
                    <a:pt x="6416" y="342"/>
                    <a:pt x="5239" y="3643"/>
                    <a:pt x="5239" y="3643"/>
                  </a:cubicBezTo>
                  <a:cubicBezTo>
                    <a:pt x="5239" y="3643"/>
                    <a:pt x="2992" y="0"/>
                    <a:pt x="22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7"/>
            <p:cNvSpPr/>
            <p:nvPr/>
          </p:nvSpPr>
          <p:spPr>
            <a:xfrm>
              <a:off x="7242900" y="3005300"/>
              <a:ext cx="598400" cy="216275"/>
            </a:xfrm>
            <a:custGeom>
              <a:avLst/>
              <a:gdLst/>
              <a:ahLst/>
              <a:cxnLst/>
              <a:rect l="l" t="t" r="r" b="b"/>
              <a:pathLst>
                <a:path w="23936" h="8651" extrusionOk="0">
                  <a:moveTo>
                    <a:pt x="1835" y="0"/>
                  </a:moveTo>
                  <a:cubicBezTo>
                    <a:pt x="1558" y="0"/>
                    <a:pt x="1326" y="61"/>
                    <a:pt x="1204" y="229"/>
                  </a:cubicBezTo>
                  <a:cubicBezTo>
                    <a:pt x="602" y="1031"/>
                    <a:pt x="1" y="3187"/>
                    <a:pt x="2708" y="5292"/>
                  </a:cubicBezTo>
                  <a:cubicBezTo>
                    <a:pt x="2858" y="5417"/>
                    <a:pt x="2983" y="5518"/>
                    <a:pt x="3159" y="5618"/>
                  </a:cubicBezTo>
                  <a:cubicBezTo>
                    <a:pt x="3435" y="5818"/>
                    <a:pt x="3735" y="6019"/>
                    <a:pt x="4086" y="6194"/>
                  </a:cubicBezTo>
                  <a:cubicBezTo>
                    <a:pt x="4237" y="6270"/>
                    <a:pt x="4362" y="6345"/>
                    <a:pt x="4537" y="6445"/>
                  </a:cubicBezTo>
                  <a:cubicBezTo>
                    <a:pt x="5239" y="6796"/>
                    <a:pt x="6041" y="7147"/>
                    <a:pt x="7018" y="7447"/>
                  </a:cubicBezTo>
                  <a:cubicBezTo>
                    <a:pt x="7169" y="7523"/>
                    <a:pt x="7319" y="7573"/>
                    <a:pt x="7470" y="7623"/>
                  </a:cubicBezTo>
                  <a:cubicBezTo>
                    <a:pt x="7946" y="7773"/>
                    <a:pt x="8422" y="7899"/>
                    <a:pt x="8948" y="8049"/>
                  </a:cubicBezTo>
                  <a:cubicBezTo>
                    <a:pt x="9099" y="8074"/>
                    <a:pt x="9249" y="8124"/>
                    <a:pt x="9399" y="8174"/>
                  </a:cubicBezTo>
                  <a:lnTo>
                    <a:pt x="9475" y="8174"/>
                  </a:lnTo>
                  <a:cubicBezTo>
                    <a:pt x="10151" y="8350"/>
                    <a:pt x="10828" y="8475"/>
                    <a:pt x="11480" y="8550"/>
                  </a:cubicBezTo>
                  <a:cubicBezTo>
                    <a:pt x="11630" y="8575"/>
                    <a:pt x="11780" y="8600"/>
                    <a:pt x="11956" y="8600"/>
                  </a:cubicBezTo>
                  <a:cubicBezTo>
                    <a:pt x="12457" y="8650"/>
                    <a:pt x="12933" y="8650"/>
                    <a:pt x="13435" y="8650"/>
                  </a:cubicBezTo>
                  <a:cubicBezTo>
                    <a:pt x="13585" y="8650"/>
                    <a:pt x="13760" y="8650"/>
                    <a:pt x="13911" y="8625"/>
                  </a:cubicBezTo>
                  <a:cubicBezTo>
                    <a:pt x="14337" y="8625"/>
                    <a:pt x="14763" y="8575"/>
                    <a:pt x="15164" y="8525"/>
                  </a:cubicBezTo>
                  <a:cubicBezTo>
                    <a:pt x="15339" y="8500"/>
                    <a:pt x="15490" y="8475"/>
                    <a:pt x="15640" y="8450"/>
                  </a:cubicBezTo>
                  <a:cubicBezTo>
                    <a:pt x="16342" y="8325"/>
                    <a:pt x="17019" y="8174"/>
                    <a:pt x="17645" y="7949"/>
                  </a:cubicBezTo>
                  <a:cubicBezTo>
                    <a:pt x="17795" y="7899"/>
                    <a:pt x="17971" y="7848"/>
                    <a:pt x="18121" y="7798"/>
                  </a:cubicBezTo>
                  <a:cubicBezTo>
                    <a:pt x="18623" y="7598"/>
                    <a:pt x="19124" y="7397"/>
                    <a:pt x="19575" y="7172"/>
                  </a:cubicBezTo>
                  <a:cubicBezTo>
                    <a:pt x="19725" y="7097"/>
                    <a:pt x="19876" y="7021"/>
                    <a:pt x="20026" y="6946"/>
                  </a:cubicBezTo>
                  <a:cubicBezTo>
                    <a:pt x="20477" y="6696"/>
                    <a:pt x="20903" y="6420"/>
                    <a:pt x="21279" y="6144"/>
                  </a:cubicBezTo>
                  <a:cubicBezTo>
                    <a:pt x="21405" y="6044"/>
                    <a:pt x="21555" y="5944"/>
                    <a:pt x="21680" y="5843"/>
                  </a:cubicBezTo>
                  <a:cubicBezTo>
                    <a:pt x="21981" y="5593"/>
                    <a:pt x="22282" y="5317"/>
                    <a:pt x="22532" y="5066"/>
                  </a:cubicBezTo>
                  <a:cubicBezTo>
                    <a:pt x="22582" y="4991"/>
                    <a:pt x="22658" y="4941"/>
                    <a:pt x="22708" y="4866"/>
                  </a:cubicBezTo>
                  <a:cubicBezTo>
                    <a:pt x="22783" y="4791"/>
                    <a:pt x="22833" y="4716"/>
                    <a:pt x="22883" y="4665"/>
                  </a:cubicBezTo>
                  <a:cubicBezTo>
                    <a:pt x="23936" y="3312"/>
                    <a:pt x="23284" y="2234"/>
                    <a:pt x="22908" y="1758"/>
                  </a:cubicBezTo>
                  <a:cubicBezTo>
                    <a:pt x="22581" y="1328"/>
                    <a:pt x="22112" y="1169"/>
                    <a:pt x="21574" y="1169"/>
                  </a:cubicBezTo>
                  <a:cubicBezTo>
                    <a:pt x="21329" y="1169"/>
                    <a:pt x="21070" y="1202"/>
                    <a:pt x="20803" y="1257"/>
                  </a:cubicBezTo>
                  <a:cubicBezTo>
                    <a:pt x="20628" y="1307"/>
                    <a:pt x="20452" y="1357"/>
                    <a:pt x="20277" y="1407"/>
                  </a:cubicBezTo>
                  <a:cubicBezTo>
                    <a:pt x="20101" y="1457"/>
                    <a:pt x="19901" y="1508"/>
                    <a:pt x="19725" y="1583"/>
                  </a:cubicBezTo>
                  <a:cubicBezTo>
                    <a:pt x="19575" y="1633"/>
                    <a:pt x="19400" y="1683"/>
                    <a:pt x="19249" y="1733"/>
                  </a:cubicBezTo>
                  <a:cubicBezTo>
                    <a:pt x="19199" y="1758"/>
                    <a:pt x="19149" y="1758"/>
                    <a:pt x="19099" y="1783"/>
                  </a:cubicBezTo>
                  <a:cubicBezTo>
                    <a:pt x="18923" y="1833"/>
                    <a:pt x="18773" y="1884"/>
                    <a:pt x="18623" y="1934"/>
                  </a:cubicBezTo>
                  <a:cubicBezTo>
                    <a:pt x="18447" y="1984"/>
                    <a:pt x="18297" y="2034"/>
                    <a:pt x="18146" y="2059"/>
                  </a:cubicBezTo>
                  <a:lnTo>
                    <a:pt x="17921" y="2109"/>
                  </a:lnTo>
                  <a:cubicBezTo>
                    <a:pt x="17645" y="2159"/>
                    <a:pt x="17369" y="2209"/>
                    <a:pt x="17069" y="2259"/>
                  </a:cubicBezTo>
                  <a:cubicBezTo>
                    <a:pt x="16918" y="2285"/>
                    <a:pt x="16768" y="2310"/>
                    <a:pt x="16592" y="2310"/>
                  </a:cubicBezTo>
                  <a:cubicBezTo>
                    <a:pt x="16267" y="2360"/>
                    <a:pt x="15916" y="2385"/>
                    <a:pt x="15565" y="2410"/>
                  </a:cubicBezTo>
                  <a:cubicBezTo>
                    <a:pt x="15415" y="2435"/>
                    <a:pt x="15264" y="2435"/>
                    <a:pt x="15089" y="2435"/>
                  </a:cubicBezTo>
                  <a:cubicBezTo>
                    <a:pt x="14688" y="2460"/>
                    <a:pt x="14262" y="2460"/>
                    <a:pt x="13861" y="2460"/>
                  </a:cubicBezTo>
                  <a:lnTo>
                    <a:pt x="13384" y="2460"/>
                  </a:lnTo>
                  <a:cubicBezTo>
                    <a:pt x="13109" y="2435"/>
                    <a:pt x="12858" y="2435"/>
                    <a:pt x="12582" y="2410"/>
                  </a:cubicBezTo>
                  <a:cubicBezTo>
                    <a:pt x="12407" y="2410"/>
                    <a:pt x="12257" y="2385"/>
                    <a:pt x="12081" y="2360"/>
                  </a:cubicBezTo>
                  <a:cubicBezTo>
                    <a:pt x="11931" y="2360"/>
                    <a:pt x="11755" y="2335"/>
                    <a:pt x="11605" y="2310"/>
                  </a:cubicBezTo>
                  <a:cubicBezTo>
                    <a:pt x="11104" y="2259"/>
                    <a:pt x="10602" y="2184"/>
                    <a:pt x="10126" y="2084"/>
                  </a:cubicBezTo>
                  <a:cubicBezTo>
                    <a:pt x="9976" y="2059"/>
                    <a:pt x="9826" y="2034"/>
                    <a:pt x="9675" y="1984"/>
                  </a:cubicBezTo>
                  <a:cubicBezTo>
                    <a:pt x="9199" y="1909"/>
                    <a:pt x="8748" y="1783"/>
                    <a:pt x="8297" y="1683"/>
                  </a:cubicBezTo>
                  <a:cubicBezTo>
                    <a:pt x="8146" y="1633"/>
                    <a:pt x="7996" y="1608"/>
                    <a:pt x="7846" y="1558"/>
                  </a:cubicBezTo>
                  <a:cubicBezTo>
                    <a:pt x="7119" y="1382"/>
                    <a:pt x="6417" y="1182"/>
                    <a:pt x="5715" y="981"/>
                  </a:cubicBezTo>
                  <a:cubicBezTo>
                    <a:pt x="5540" y="931"/>
                    <a:pt x="5389" y="906"/>
                    <a:pt x="5239" y="856"/>
                  </a:cubicBezTo>
                  <a:cubicBezTo>
                    <a:pt x="4888" y="756"/>
                    <a:pt x="4562" y="655"/>
                    <a:pt x="4211" y="555"/>
                  </a:cubicBezTo>
                  <a:cubicBezTo>
                    <a:pt x="4061" y="530"/>
                    <a:pt x="3911" y="480"/>
                    <a:pt x="3760" y="430"/>
                  </a:cubicBezTo>
                  <a:cubicBezTo>
                    <a:pt x="3735" y="430"/>
                    <a:pt x="3710" y="430"/>
                    <a:pt x="3685" y="405"/>
                  </a:cubicBezTo>
                  <a:cubicBezTo>
                    <a:pt x="3337" y="318"/>
                    <a:pt x="2467" y="0"/>
                    <a:pt x="18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7"/>
            <p:cNvSpPr/>
            <p:nvPr/>
          </p:nvSpPr>
          <p:spPr>
            <a:xfrm>
              <a:off x="7310575" y="3016025"/>
              <a:ext cx="37625" cy="129725"/>
            </a:xfrm>
            <a:custGeom>
              <a:avLst/>
              <a:gdLst/>
              <a:ahLst/>
              <a:cxnLst/>
              <a:rect l="l" t="t" r="r" b="b"/>
              <a:pathLst>
                <a:path w="1505" h="5189" extrusionOk="0">
                  <a:moveTo>
                    <a:pt x="1053" y="1"/>
                  </a:moveTo>
                  <a:cubicBezTo>
                    <a:pt x="527" y="1605"/>
                    <a:pt x="201" y="3209"/>
                    <a:pt x="1" y="4863"/>
                  </a:cubicBezTo>
                  <a:cubicBezTo>
                    <a:pt x="151" y="4988"/>
                    <a:pt x="276" y="5089"/>
                    <a:pt x="452" y="5189"/>
                  </a:cubicBezTo>
                  <a:cubicBezTo>
                    <a:pt x="627" y="3485"/>
                    <a:pt x="978" y="1780"/>
                    <a:pt x="1504" y="126"/>
                  </a:cubicBezTo>
                  <a:cubicBezTo>
                    <a:pt x="1354" y="101"/>
                    <a:pt x="1204" y="51"/>
                    <a:pt x="10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7"/>
            <p:cNvSpPr/>
            <p:nvPr/>
          </p:nvSpPr>
          <p:spPr>
            <a:xfrm>
              <a:off x="7345050" y="3026675"/>
              <a:ext cx="40750" cy="139750"/>
            </a:xfrm>
            <a:custGeom>
              <a:avLst/>
              <a:gdLst/>
              <a:ahLst/>
              <a:cxnLst/>
              <a:rect l="l" t="t" r="r" b="b"/>
              <a:pathLst>
                <a:path w="1630" h="5590" extrusionOk="0">
                  <a:moveTo>
                    <a:pt x="1153" y="1"/>
                  </a:moveTo>
                  <a:cubicBezTo>
                    <a:pt x="627" y="1755"/>
                    <a:pt x="251" y="3535"/>
                    <a:pt x="0" y="5339"/>
                  </a:cubicBezTo>
                  <a:cubicBezTo>
                    <a:pt x="151" y="5415"/>
                    <a:pt x="276" y="5490"/>
                    <a:pt x="451" y="5590"/>
                  </a:cubicBezTo>
                  <a:cubicBezTo>
                    <a:pt x="702" y="3735"/>
                    <a:pt x="1078" y="1931"/>
                    <a:pt x="1629" y="126"/>
                  </a:cubicBezTo>
                  <a:cubicBezTo>
                    <a:pt x="1454" y="76"/>
                    <a:pt x="1303" y="51"/>
                    <a:pt x="11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7"/>
            <p:cNvSpPr/>
            <p:nvPr/>
          </p:nvSpPr>
          <p:spPr>
            <a:xfrm>
              <a:off x="7749800" y="3036700"/>
              <a:ext cx="65200" cy="95275"/>
            </a:xfrm>
            <a:custGeom>
              <a:avLst/>
              <a:gdLst/>
              <a:ahLst/>
              <a:cxnLst/>
              <a:rect l="l" t="t" r="r" b="b"/>
              <a:pathLst>
                <a:path w="2608" h="3811" extrusionOk="0">
                  <a:moveTo>
                    <a:pt x="527" y="1"/>
                  </a:moveTo>
                  <a:cubicBezTo>
                    <a:pt x="352" y="51"/>
                    <a:pt x="176" y="101"/>
                    <a:pt x="1" y="151"/>
                  </a:cubicBezTo>
                  <a:cubicBezTo>
                    <a:pt x="26" y="151"/>
                    <a:pt x="26" y="176"/>
                    <a:pt x="26" y="176"/>
                  </a:cubicBezTo>
                  <a:cubicBezTo>
                    <a:pt x="1053" y="1229"/>
                    <a:pt x="1805" y="2457"/>
                    <a:pt x="2256" y="3810"/>
                  </a:cubicBezTo>
                  <a:cubicBezTo>
                    <a:pt x="2306" y="3735"/>
                    <a:pt x="2382" y="3685"/>
                    <a:pt x="2432" y="3610"/>
                  </a:cubicBezTo>
                  <a:cubicBezTo>
                    <a:pt x="2507" y="3535"/>
                    <a:pt x="2557" y="3460"/>
                    <a:pt x="2607" y="3409"/>
                  </a:cubicBezTo>
                  <a:cubicBezTo>
                    <a:pt x="2181" y="2131"/>
                    <a:pt x="1479" y="1003"/>
                    <a:pt x="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7"/>
            <p:cNvSpPr/>
            <p:nvPr/>
          </p:nvSpPr>
          <p:spPr>
            <a:xfrm>
              <a:off x="7724125" y="3044850"/>
              <a:ext cx="60800" cy="114075"/>
            </a:xfrm>
            <a:custGeom>
              <a:avLst/>
              <a:gdLst/>
              <a:ahLst/>
              <a:cxnLst/>
              <a:rect l="l" t="t" r="r" b="b"/>
              <a:pathLst>
                <a:path w="2432" h="4563" extrusionOk="0">
                  <a:moveTo>
                    <a:pt x="476" y="1"/>
                  </a:moveTo>
                  <a:cubicBezTo>
                    <a:pt x="326" y="51"/>
                    <a:pt x="151" y="101"/>
                    <a:pt x="0" y="151"/>
                  </a:cubicBezTo>
                  <a:cubicBezTo>
                    <a:pt x="326" y="1003"/>
                    <a:pt x="677" y="1830"/>
                    <a:pt x="1053" y="2632"/>
                  </a:cubicBezTo>
                  <a:cubicBezTo>
                    <a:pt x="1379" y="3284"/>
                    <a:pt x="1755" y="3911"/>
                    <a:pt x="2030" y="4562"/>
                  </a:cubicBezTo>
                  <a:cubicBezTo>
                    <a:pt x="2156" y="4462"/>
                    <a:pt x="2306" y="4362"/>
                    <a:pt x="2431" y="4261"/>
                  </a:cubicBezTo>
                  <a:cubicBezTo>
                    <a:pt x="2181" y="3710"/>
                    <a:pt x="1855" y="3184"/>
                    <a:pt x="1604" y="2632"/>
                  </a:cubicBezTo>
                  <a:cubicBezTo>
                    <a:pt x="1178" y="1780"/>
                    <a:pt x="802" y="903"/>
                    <a:pt x="4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7"/>
            <p:cNvSpPr/>
            <p:nvPr/>
          </p:nvSpPr>
          <p:spPr>
            <a:xfrm>
              <a:off x="7696550" y="3053625"/>
              <a:ext cx="47025" cy="130975"/>
            </a:xfrm>
            <a:custGeom>
              <a:avLst/>
              <a:gdLst/>
              <a:ahLst/>
              <a:cxnLst/>
              <a:rect l="l" t="t" r="r" b="b"/>
              <a:pathLst>
                <a:path w="1881" h="5239" extrusionOk="0">
                  <a:moveTo>
                    <a:pt x="477" y="1"/>
                  </a:moveTo>
                  <a:cubicBezTo>
                    <a:pt x="301" y="51"/>
                    <a:pt x="151" y="101"/>
                    <a:pt x="0" y="126"/>
                  </a:cubicBezTo>
                  <a:cubicBezTo>
                    <a:pt x="552" y="1805"/>
                    <a:pt x="1028" y="3509"/>
                    <a:pt x="1429" y="5239"/>
                  </a:cubicBezTo>
                  <a:cubicBezTo>
                    <a:pt x="1579" y="5164"/>
                    <a:pt x="1730" y="5088"/>
                    <a:pt x="1880" y="5013"/>
                  </a:cubicBezTo>
                  <a:cubicBezTo>
                    <a:pt x="1479" y="3334"/>
                    <a:pt x="1003" y="1655"/>
                    <a:pt x="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7"/>
            <p:cNvSpPr/>
            <p:nvPr/>
          </p:nvSpPr>
          <p:spPr>
            <a:xfrm>
              <a:off x="7657700" y="3061775"/>
              <a:ext cx="38250" cy="142250"/>
            </a:xfrm>
            <a:custGeom>
              <a:avLst/>
              <a:gdLst/>
              <a:ahLst/>
              <a:cxnLst/>
              <a:rect l="l" t="t" r="r" b="b"/>
              <a:pathLst>
                <a:path w="1530" h="5690" extrusionOk="0">
                  <a:moveTo>
                    <a:pt x="477" y="0"/>
                  </a:moveTo>
                  <a:cubicBezTo>
                    <a:pt x="326" y="26"/>
                    <a:pt x="176" y="26"/>
                    <a:pt x="0" y="51"/>
                  </a:cubicBezTo>
                  <a:cubicBezTo>
                    <a:pt x="0" y="76"/>
                    <a:pt x="0" y="76"/>
                    <a:pt x="26" y="76"/>
                  </a:cubicBezTo>
                  <a:cubicBezTo>
                    <a:pt x="502" y="1930"/>
                    <a:pt x="853" y="3810"/>
                    <a:pt x="1053" y="5690"/>
                  </a:cubicBezTo>
                  <a:cubicBezTo>
                    <a:pt x="1203" y="5640"/>
                    <a:pt x="1379" y="5589"/>
                    <a:pt x="1529" y="5539"/>
                  </a:cubicBezTo>
                  <a:cubicBezTo>
                    <a:pt x="1304" y="3660"/>
                    <a:pt x="953" y="183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7"/>
            <p:cNvSpPr/>
            <p:nvPr/>
          </p:nvSpPr>
          <p:spPr>
            <a:xfrm>
              <a:off x="7618225" y="3065525"/>
              <a:ext cx="15700" cy="152925"/>
            </a:xfrm>
            <a:custGeom>
              <a:avLst/>
              <a:gdLst/>
              <a:ahLst/>
              <a:cxnLst/>
              <a:rect l="l" t="t" r="r" b="b"/>
              <a:pathLst>
                <a:path w="628" h="6117" extrusionOk="0">
                  <a:moveTo>
                    <a:pt x="552" y="1"/>
                  </a:moveTo>
                  <a:cubicBezTo>
                    <a:pt x="402" y="26"/>
                    <a:pt x="251" y="26"/>
                    <a:pt x="76" y="26"/>
                  </a:cubicBezTo>
                  <a:cubicBezTo>
                    <a:pt x="1" y="2056"/>
                    <a:pt x="26" y="4086"/>
                    <a:pt x="151" y="6116"/>
                  </a:cubicBezTo>
                  <a:cubicBezTo>
                    <a:pt x="326" y="6091"/>
                    <a:pt x="477" y="6066"/>
                    <a:pt x="627" y="6041"/>
                  </a:cubicBezTo>
                  <a:cubicBezTo>
                    <a:pt x="502" y="4036"/>
                    <a:pt x="477" y="2006"/>
                    <a:pt x="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7"/>
            <p:cNvSpPr/>
            <p:nvPr/>
          </p:nvSpPr>
          <p:spPr>
            <a:xfrm>
              <a:off x="7576875" y="3066775"/>
              <a:ext cx="13800" cy="154800"/>
            </a:xfrm>
            <a:custGeom>
              <a:avLst/>
              <a:gdLst/>
              <a:ahLst/>
              <a:cxnLst/>
              <a:rect l="l" t="t" r="r" b="b"/>
              <a:pathLst>
                <a:path w="552" h="6192" extrusionOk="0">
                  <a:moveTo>
                    <a:pt x="25" y="1"/>
                  </a:moveTo>
                  <a:cubicBezTo>
                    <a:pt x="0" y="2056"/>
                    <a:pt x="25" y="4111"/>
                    <a:pt x="76" y="6191"/>
                  </a:cubicBezTo>
                  <a:cubicBezTo>
                    <a:pt x="226" y="6191"/>
                    <a:pt x="401" y="6191"/>
                    <a:pt x="552" y="6166"/>
                  </a:cubicBezTo>
                  <a:cubicBezTo>
                    <a:pt x="502" y="4111"/>
                    <a:pt x="477" y="2056"/>
                    <a:pt x="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7"/>
            <p:cNvSpPr/>
            <p:nvPr/>
          </p:nvSpPr>
          <p:spPr>
            <a:xfrm>
              <a:off x="7529875" y="3063025"/>
              <a:ext cx="15700" cy="157300"/>
            </a:xfrm>
            <a:custGeom>
              <a:avLst/>
              <a:gdLst/>
              <a:ahLst/>
              <a:cxnLst/>
              <a:rect l="l" t="t" r="r" b="b"/>
              <a:pathLst>
                <a:path w="628" h="6292" extrusionOk="0">
                  <a:moveTo>
                    <a:pt x="126" y="1"/>
                  </a:moveTo>
                  <a:cubicBezTo>
                    <a:pt x="126" y="2081"/>
                    <a:pt x="101" y="4161"/>
                    <a:pt x="1" y="6241"/>
                  </a:cubicBezTo>
                  <a:cubicBezTo>
                    <a:pt x="151" y="6266"/>
                    <a:pt x="301" y="6291"/>
                    <a:pt x="477" y="6291"/>
                  </a:cubicBezTo>
                  <a:cubicBezTo>
                    <a:pt x="577" y="4211"/>
                    <a:pt x="627" y="2131"/>
                    <a:pt x="602" y="51"/>
                  </a:cubicBezTo>
                  <a:cubicBezTo>
                    <a:pt x="452" y="51"/>
                    <a:pt x="276" y="26"/>
                    <a:pt x="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7"/>
            <p:cNvSpPr/>
            <p:nvPr/>
          </p:nvSpPr>
          <p:spPr>
            <a:xfrm>
              <a:off x="7466600" y="3054875"/>
              <a:ext cx="29475" cy="154800"/>
            </a:xfrm>
            <a:custGeom>
              <a:avLst/>
              <a:gdLst/>
              <a:ahLst/>
              <a:cxnLst/>
              <a:rect l="l" t="t" r="r" b="b"/>
              <a:pathLst>
                <a:path w="1179" h="6192" extrusionOk="0">
                  <a:moveTo>
                    <a:pt x="727" y="1"/>
                  </a:moveTo>
                  <a:cubicBezTo>
                    <a:pt x="702" y="1"/>
                    <a:pt x="702" y="26"/>
                    <a:pt x="702" y="26"/>
                  </a:cubicBezTo>
                  <a:cubicBezTo>
                    <a:pt x="376" y="2031"/>
                    <a:pt x="151" y="4036"/>
                    <a:pt x="0" y="6066"/>
                  </a:cubicBezTo>
                  <a:cubicBezTo>
                    <a:pt x="151" y="6091"/>
                    <a:pt x="301" y="6141"/>
                    <a:pt x="451" y="6191"/>
                  </a:cubicBezTo>
                  <a:cubicBezTo>
                    <a:pt x="602" y="4161"/>
                    <a:pt x="852" y="2156"/>
                    <a:pt x="1178" y="126"/>
                  </a:cubicBezTo>
                  <a:cubicBezTo>
                    <a:pt x="1178" y="126"/>
                    <a:pt x="1178" y="101"/>
                    <a:pt x="1178" y="101"/>
                  </a:cubicBezTo>
                  <a:cubicBezTo>
                    <a:pt x="1028" y="76"/>
                    <a:pt x="878" y="51"/>
                    <a:pt x="7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7"/>
            <p:cNvSpPr/>
            <p:nvPr/>
          </p:nvSpPr>
          <p:spPr>
            <a:xfrm>
              <a:off x="7418350" y="3044225"/>
              <a:ext cx="31975" cy="151650"/>
            </a:xfrm>
            <a:custGeom>
              <a:avLst/>
              <a:gdLst/>
              <a:ahLst/>
              <a:cxnLst/>
              <a:rect l="l" t="t" r="r" b="b"/>
              <a:pathLst>
                <a:path w="1279" h="6066" extrusionOk="0">
                  <a:moveTo>
                    <a:pt x="828" y="1"/>
                  </a:moveTo>
                  <a:cubicBezTo>
                    <a:pt x="376" y="1956"/>
                    <a:pt x="101" y="3910"/>
                    <a:pt x="0" y="5890"/>
                  </a:cubicBezTo>
                  <a:cubicBezTo>
                    <a:pt x="151" y="5966"/>
                    <a:pt x="301" y="6016"/>
                    <a:pt x="452" y="6066"/>
                  </a:cubicBezTo>
                  <a:cubicBezTo>
                    <a:pt x="552" y="4036"/>
                    <a:pt x="828" y="2081"/>
                    <a:pt x="1279" y="126"/>
                  </a:cubicBezTo>
                  <a:cubicBezTo>
                    <a:pt x="1128" y="76"/>
                    <a:pt x="978" y="51"/>
                    <a:pt x="8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7"/>
            <p:cNvSpPr/>
            <p:nvPr/>
          </p:nvSpPr>
          <p:spPr>
            <a:xfrm>
              <a:off x="6795550" y="4205250"/>
              <a:ext cx="132725" cy="181750"/>
            </a:xfrm>
            <a:custGeom>
              <a:avLst/>
              <a:gdLst/>
              <a:ahLst/>
              <a:cxnLst/>
              <a:rect l="l" t="t" r="r" b="b"/>
              <a:pathLst>
                <a:path w="5309" h="7270" extrusionOk="0">
                  <a:moveTo>
                    <a:pt x="3910" y="0"/>
                  </a:moveTo>
                  <a:cubicBezTo>
                    <a:pt x="3689" y="0"/>
                    <a:pt x="3386" y="182"/>
                    <a:pt x="2983" y="603"/>
                  </a:cubicBezTo>
                  <a:cubicBezTo>
                    <a:pt x="0" y="3685"/>
                    <a:pt x="3459" y="7269"/>
                    <a:pt x="3459" y="7269"/>
                  </a:cubicBezTo>
                  <a:cubicBezTo>
                    <a:pt x="3459" y="7269"/>
                    <a:pt x="5309" y="0"/>
                    <a:pt x="3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7"/>
            <p:cNvSpPr/>
            <p:nvPr/>
          </p:nvSpPr>
          <p:spPr>
            <a:xfrm>
              <a:off x="6868850" y="3994725"/>
              <a:ext cx="56425" cy="301425"/>
            </a:xfrm>
            <a:custGeom>
              <a:avLst/>
              <a:gdLst/>
              <a:ahLst/>
              <a:cxnLst/>
              <a:rect l="l" t="t" r="r" b="b"/>
              <a:pathLst>
                <a:path w="2257" h="12057" extrusionOk="0">
                  <a:moveTo>
                    <a:pt x="2181" y="1"/>
                  </a:moveTo>
                  <a:lnTo>
                    <a:pt x="2181" y="1"/>
                  </a:lnTo>
                  <a:cubicBezTo>
                    <a:pt x="1529" y="853"/>
                    <a:pt x="1053" y="1831"/>
                    <a:pt x="677" y="2858"/>
                  </a:cubicBezTo>
                  <a:cubicBezTo>
                    <a:pt x="326" y="3886"/>
                    <a:pt x="101" y="4963"/>
                    <a:pt x="51" y="6066"/>
                  </a:cubicBezTo>
                  <a:cubicBezTo>
                    <a:pt x="0" y="7169"/>
                    <a:pt x="176" y="8272"/>
                    <a:pt x="552" y="9299"/>
                  </a:cubicBezTo>
                  <a:cubicBezTo>
                    <a:pt x="878" y="10352"/>
                    <a:pt x="1554" y="11254"/>
                    <a:pt x="2256" y="12056"/>
                  </a:cubicBezTo>
                  <a:cubicBezTo>
                    <a:pt x="2131" y="11806"/>
                    <a:pt x="2005" y="11580"/>
                    <a:pt x="1855" y="11354"/>
                  </a:cubicBezTo>
                  <a:lnTo>
                    <a:pt x="1655" y="11004"/>
                  </a:lnTo>
                  <a:cubicBezTo>
                    <a:pt x="1604" y="10903"/>
                    <a:pt x="1554" y="10778"/>
                    <a:pt x="1504" y="10653"/>
                  </a:cubicBezTo>
                  <a:lnTo>
                    <a:pt x="1178" y="9926"/>
                  </a:lnTo>
                  <a:lnTo>
                    <a:pt x="953" y="9174"/>
                  </a:lnTo>
                  <a:cubicBezTo>
                    <a:pt x="702" y="8171"/>
                    <a:pt x="527" y="7119"/>
                    <a:pt x="602" y="6091"/>
                  </a:cubicBezTo>
                  <a:cubicBezTo>
                    <a:pt x="652" y="5039"/>
                    <a:pt x="827" y="4011"/>
                    <a:pt x="1103" y="2983"/>
                  </a:cubicBezTo>
                  <a:cubicBezTo>
                    <a:pt x="1379" y="1981"/>
                    <a:pt x="1730" y="978"/>
                    <a:pt x="2181" y="1"/>
                  </a:cubicBez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7"/>
            <p:cNvSpPr/>
            <p:nvPr/>
          </p:nvSpPr>
          <p:spPr>
            <a:xfrm>
              <a:off x="7213450" y="4239100"/>
              <a:ext cx="307675" cy="331475"/>
            </a:xfrm>
            <a:custGeom>
              <a:avLst/>
              <a:gdLst/>
              <a:ahLst/>
              <a:cxnLst/>
              <a:rect l="l" t="t" r="r" b="b"/>
              <a:pathLst>
                <a:path w="12307" h="13259" extrusionOk="0">
                  <a:moveTo>
                    <a:pt x="12307" y="0"/>
                  </a:moveTo>
                  <a:lnTo>
                    <a:pt x="1" y="5464"/>
                  </a:lnTo>
                  <a:lnTo>
                    <a:pt x="1" y="13259"/>
                  </a:lnTo>
                  <a:lnTo>
                    <a:pt x="11931" y="8221"/>
                  </a:lnTo>
                  <a:lnTo>
                    <a:pt x="123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7"/>
            <p:cNvSpPr/>
            <p:nvPr/>
          </p:nvSpPr>
          <p:spPr>
            <a:xfrm>
              <a:off x="6848800" y="4045500"/>
              <a:ext cx="709925" cy="256900"/>
            </a:xfrm>
            <a:custGeom>
              <a:avLst/>
              <a:gdLst/>
              <a:ahLst/>
              <a:cxnLst/>
              <a:rect l="l" t="t" r="r" b="b"/>
              <a:pathLst>
                <a:path w="28397" h="10276" extrusionOk="0">
                  <a:moveTo>
                    <a:pt x="12682" y="0"/>
                  </a:moveTo>
                  <a:lnTo>
                    <a:pt x="0" y="4261"/>
                  </a:lnTo>
                  <a:lnTo>
                    <a:pt x="14587" y="10276"/>
                  </a:lnTo>
                  <a:lnTo>
                    <a:pt x="28397" y="4737"/>
                  </a:lnTo>
                  <a:lnTo>
                    <a:pt x="126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7213450" y="4163900"/>
              <a:ext cx="345275" cy="240000"/>
            </a:xfrm>
            <a:custGeom>
              <a:avLst/>
              <a:gdLst/>
              <a:ahLst/>
              <a:cxnLst/>
              <a:rect l="l" t="t" r="r" b="b"/>
              <a:pathLst>
                <a:path w="13811" h="9600" extrusionOk="0">
                  <a:moveTo>
                    <a:pt x="13811" y="1"/>
                  </a:moveTo>
                  <a:lnTo>
                    <a:pt x="1" y="5540"/>
                  </a:lnTo>
                  <a:lnTo>
                    <a:pt x="1" y="9600"/>
                  </a:lnTo>
                  <a:lnTo>
                    <a:pt x="13485" y="4111"/>
                  </a:lnTo>
                  <a:lnTo>
                    <a:pt x="13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6970350" y="4085600"/>
              <a:ext cx="384125" cy="410425"/>
            </a:xfrm>
            <a:custGeom>
              <a:avLst/>
              <a:gdLst/>
              <a:ahLst/>
              <a:cxnLst/>
              <a:rect l="l" t="t" r="r" b="b"/>
              <a:pathLst>
                <a:path w="15365" h="16417" extrusionOk="0">
                  <a:moveTo>
                    <a:pt x="13083" y="0"/>
                  </a:moveTo>
                  <a:lnTo>
                    <a:pt x="151" y="4712"/>
                  </a:lnTo>
                  <a:lnTo>
                    <a:pt x="76" y="4737"/>
                  </a:lnTo>
                  <a:lnTo>
                    <a:pt x="1" y="15263"/>
                  </a:lnTo>
                  <a:cubicBezTo>
                    <a:pt x="1" y="15263"/>
                    <a:pt x="2532" y="16341"/>
                    <a:pt x="2707" y="16416"/>
                  </a:cubicBezTo>
                  <a:cubicBezTo>
                    <a:pt x="2757" y="15790"/>
                    <a:pt x="3560" y="6140"/>
                    <a:pt x="3560" y="6140"/>
                  </a:cubicBezTo>
                  <a:lnTo>
                    <a:pt x="15364" y="677"/>
                  </a:lnTo>
                  <a:lnTo>
                    <a:pt x="130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7017975" y="3969575"/>
              <a:ext cx="159800" cy="186225"/>
            </a:xfrm>
            <a:custGeom>
              <a:avLst/>
              <a:gdLst/>
              <a:ahLst/>
              <a:cxnLst/>
              <a:rect l="l" t="t" r="r" b="b"/>
              <a:pathLst>
                <a:path w="6392" h="7449" extrusionOk="0">
                  <a:moveTo>
                    <a:pt x="2839" y="1"/>
                  </a:moveTo>
                  <a:cubicBezTo>
                    <a:pt x="2804" y="1"/>
                    <a:pt x="2768" y="2"/>
                    <a:pt x="2732" y="4"/>
                  </a:cubicBezTo>
                  <a:cubicBezTo>
                    <a:pt x="0" y="180"/>
                    <a:pt x="727" y="5117"/>
                    <a:pt x="5589" y="7448"/>
                  </a:cubicBezTo>
                  <a:lnTo>
                    <a:pt x="6391" y="6395"/>
                  </a:lnTo>
                  <a:cubicBezTo>
                    <a:pt x="6391" y="6395"/>
                    <a:pt x="5488" y="1"/>
                    <a:pt x="2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7048675" y="4053050"/>
              <a:ext cx="105275" cy="95850"/>
            </a:xfrm>
            <a:custGeom>
              <a:avLst/>
              <a:gdLst/>
              <a:ahLst/>
              <a:cxnLst/>
              <a:rect l="l" t="t" r="r" b="b"/>
              <a:pathLst>
                <a:path w="4211" h="3834" extrusionOk="0">
                  <a:moveTo>
                    <a:pt x="1270" y="0"/>
                  </a:moveTo>
                  <a:cubicBezTo>
                    <a:pt x="1210" y="0"/>
                    <a:pt x="1154" y="16"/>
                    <a:pt x="1103" y="49"/>
                  </a:cubicBezTo>
                  <a:cubicBezTo>
                    <a:pt x="0" y="751"/>
                    <a:pt x="4211" y="3833"/>
                    <a:pt x="4211" y="3833"/>
                  </a:cubicBezTo>
                  <a:cubicBezTo>
                    <a:pt x="4211" y="3833"/>
                    <a:pt x="2217" y="0"/>
                    <a:pt x="12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7"/>
            <p:cNvSpPr/>
            <p:nvPr/>
          </p:nvSpPr>
          <p:spPr>
            <a:xfrm>
              <a:off x="7165850" y="3992775"/>
              <a:ext cx="173575" cy="166775"/>
            </a:xfrm>
            <a:custGeom>
              <a:avLst/>
              <a:gdLst/>
              <a:ahLst/>
              <a:cxnLst/>
              <a:rect l="l" t="t" r="r" b="b"/>
              <a:pathLst>
                <a:path w="6943" h="6671" extrusionOk="0">
                  <a:moveTo>
                    <a:pt x="3528" y="0"/>
                  </a:moveTo>
                  <a:cubicBezTo>
                    <a:pt x="903" y="0"/>
                    <a:pt x="0" y="6370"/>
                    <a:pt x="0" y="6370"/>
                  </a:cubicBezTo>
                  <a:lnTo>
                    <a:pt x="802" y="6670"/>
                  </a:lnTo>
                  <a:cubicBezTo>
                    <a:pt x="6943" y="4390"/>
                    <a:pt x="6366" y="179"/>
                    <a:pt x="3634" y="4"/>
                  </a:cubicBezTo>
                  <a:cubicBezTo>
                    <a:pt x="3598" y="1"/>
                    <a:pt x="3563" y="0"/>
                    <a:pt x="3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7"/>
            <p:cNvSpPr/>
            <p:nvPr/>
          </p:nvSpPr>
          <p:spPr>
            <a:xfrm>
              <a:off x="7188400" y="4070675"/>
              <a:ext cx="118450" cy="85125"/>
            </a:xfrm>
            <a:custGeom>
              <a:avLst/>
              <a:gdLst/>
              <a:ahLst/>
              <a:cxnLst/>
              <a:rect l="l" t="t" r="r" b="b"/>
              <a:pathLst>
                <a:path w="4738" h="3405" extrusionOk="0">
                  <a:moveTo>
                    <a:pt x="3550" y="1"/>
                  </a:moveTo>
                  <a:cubicBezTo>
                    <a:pt x="2277" y="1"/>
                    <a:pt x="0" y="3404"/>
                    <a:pt x="0" y="3404"/>
                  </a:cubicBezTo>
                  <a:cubicBezTo>
                    <a:pt x="0" y="3404"/>
                    <a:pt x="4737" y="422"/>
                    <a:pt x="3785" y="46"/>
                  </a:cubicBezTo>
                  <a:cubicBezTo>
                    <a:pt x="3712" y="15"/>
                    <a:pt x="3633" y="1"/>
                    <a:pt x="35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7147450" y="4088750"/>
              <a:ext cx="69250" cy="75900"/>
            </a:xfrm>
            <a:custGeom>
              <a:avLst/>
              <a:gdLst/>
              <a:ahLst/>
              <a:cxnLst/>
              <a:rect l="l" t="t" r="r" b="b"/>
              <a:pathLst>
                <a:path w="2770" h="3036" extrusionOk="0">
                  <a:moveTo>
                    <a:pt x="2492" y="1"/>
                  </a:moveTo>
                  <a:cubicBezTo>
                    <a:pt x="2428" y="1"/>
                    <a:pt x="2362" y="30"/>
                    <a:pt x="2315" y="100"/>
                  </a:cubicBezTo>
                  <a:cubicBezTo>
                    <a:pt x="1989" y="576"/>
                    <a:pt x="1664" y="1077"/>
                    <a:pt x="1363" y="1578"/>
                  </a:cubicBezTo>
                  <a:cubicBezTo>
                    <a:pt x="1288" y="1503"/>
                    <a:pt x="1187" y="1453"/>
                    <a:pt x="1087" y="1453"/>
                  </a:cubicBezTo>
                  <a:lnTo>
                    <a:pt x="1037" y="1453"/>
                  </a:lnTo>
                  <a:cubicBezTo>
                    <a:pt x="861" y="1127"/>
                    <a:pt x="661" y="826"/>
                    <a:pt x="435" y="551"/>
                  </a:cubicBezTo>
                  <a:cubicBezTo>
                    <a:pt x="395" y="504"/>
                    <a:pt x="347" y="485"/>
                    <a:pt x="300" y="485"/>
                  </a:cubicBezTo>
                  <a:cubicBezTo>
                    <a:pt x="146" y="485"/>
                    <a:pt x="0" y="698"/>
                    <a:pt x="135" y="852"/>
                  </a:cubicBezTo>
                  <a:cubicBezTo>
                    <a:pt x="310" y="1077"/>
                    <a:pt x="460" y="1303"/>
                    <a:pt x="611" y="1553"/>
                  </a:cubicBezTo>
                  <a:cubicBezTo>
                    <a:pt x="235" y="1779"/>
                    <a:pt x="59" y="2255"/>
                    <a:pt x="59" y="2255"/>
                  </a:cubicBezTo>
                  <a:cubicBezTo>
                    <a:pt x="84" y="2876"/>
                    <a:pt x="493" y="3036"/>
                    <a:pt x="906" y="3036"/>
                  </a:cubicBezTo>
                  <a:cubicBezTo>
                    <a:pt x="1345" y="3036"/>
                    <a:pt x="1789" y="2857"/>
                    <a:pt x="1789" y="2857"/>
                  </a:cubicBezTo>
                  <a:cubicBezTo>
                    <a:pt x="1789" y="2857"/>
                    <a:pt x="1789" y="2355"/>
                    <a:pt x="1613" y="1954"/>
                  </a:cubicBezTo>
                  <a:cubicBezTo>
                    <a:pt x="1638" y="1954"/>
                    <a:pt x="1638" y="1954"/>
                    <a:pt x="1638" y="1929"/>
                  </a:cubicBezTo>
                  <a:cubicBezTo>
                    <a:pt x="1964" y="1378"/>
                    <a:pt x="2315" y="826"/>
                    <a:pt x="2666" y="300"/>
                  </a:cubicBezTo>
                  <a:cubicBezTo>
                    <a:pt x="2770" y="144"/>
                    <a:pt x="2635" y="1"/>
                    <a:pt x="24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7885150" y="3451950"/>
              <a:ext cx="12850" cy="39000"/>
            </a:xfrm>
            <a:custGeom>
              <a:avLst/>
              <a:gdLst/>
              <a:ahLst/>
              <a:cxnLst/>
              <a:rect l="l" t="t" r="r" b="b"/>
              <a:pathLst>
                <a:path w="514" h="1560" extrusionOk="0">
                  <a:moveTo>
                    <a:pt x="296" y="1"/>
                  </a:moveTo>
                  <a:cubicBezTo>
                    <a:pt x="173" y="1"/>
                    <a:pt x="38" y="89"/>
                    <a:pt x="25" y="258"/>
                  </a:cubicBezTo>
                  <a:lnTo>
                    <a:pt x="0" y="1336"/>
                  </a:lnTo>
                  <a:cubicBezTo>
                    <a:pt x="0" y="1489"/>
                    <a:pt x="106" y="1559"/>
                    <a:pt x="217" y="1559"/>
                  </a:cubicBezTo>
                  <a:cubicBezTo>
                    <a:pt x="343" y="1559"/>
                    <a:pt x="476" y="1470"/>
                    <a:pt x="476" y="1311"/>
                  </a:cubicBezTo>
                  <a:lnTo>
                    <a:pt x="502" y="233"/>
                  </a:lnTo>
                  <a:cubicBezTo>
                    <a:pt x="514" y="76"/>
                    <a:pt x="410" y="1"/>
                    <a:pt x="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7862250" y="3465600"/>
              <a:ext cx="12900" cy="33250"/>
            </a:xfrm>
            <a:custGeom>
              <a:avLst/>
              <a:gdLst/>
              <a:ahLst/>
              <a:cxnLst/>
              <a:rect l="l" t="t" r="r" b="b"/>
              <a:pathLst>
                <a:path w="516" h="1330" extrusionOk="0">
                  <a:moveTo>
                    <a:pt x="248" y="0"/>
                  </a:moveTo>
                  <a:cubicBezTo>
                    <a:pt x="124" y="0"/>
                    <a:pt x="1" y="82"/>
                    <a:pt x="14" y="239"/>
                  </a:cubicBezTo>
                  <a:cubicBezTo>
                    <a:pt x="39" y="539"/>
                    <a:pt x="39" y="815"/>
                    <a:pt x="14" y="1116"/>
                  </a:cubicBezTo>
                  <a:cubicBezTo>
                    <a:pt x="14" y="1260"/>
                    <a:pt x="123" y="1329"/>
                    <a:pt x="240" y="1329"/>
                  </a:cubicBezTo>
                  <a:cubicBezTo>
                    <a:pt x="367" y="1329"/>
                    <a:pt x="502" y="1247"/>
                    <a:pt x="515" y="1091"/>
                  </a:cubicBezTo>
                  <a:cubicBezTo>
                    <a:pt x="515" y="790"/>
                    <a:pt x="515" y="514"/>
                    <a:pt x="490" y="213"/>
                  </a:cubicBezTo>
                  <a:cubicBezTo>
                    <a:pt x="478" y="69"/>
                    <a:pt x="363"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7866650" y="3416775"/>
              <a:ext cx="13825" cy="35550"/>
            </a:xfrm>
            <a:custGeom>
              <a:avLst/>
              <a:gdLst/>
              <a:ahLst/>
              <a:cxnLst/>
              <a:rect l="l" t="t" r="r" b="b"/>
              <a:pathLst>
                <a:path w="553" h="1422" extrusionOk="0">
                  <a:moveTo>
                    <a:pt x="264" y="1"/>
                  </a:moveTo>
                  <a:cubicBezTo>
                    <a:pt x="135" y="1"/>
                    <a:pt x="0" y="89"/>
                    <a:pt x="13" y="262"/>
                  </a:cubicBezTo>
                  <a:cubicBezTo>
                    <a:pt x="13" y="562"/>
                    <a:pt x="39" y="888"/>
                    <a:pt x="64" y="1189"/>
                  </a:cubicBezTo>
                  <a:cubicBezTo>
                    <a:pt x="64" y="1346"/>
                    <a:pt x="179" y="1421"/>
                    <a:pt x="297" y="1421"/>
                  </a:cubicBezTo>
                  <a:cubicBezTo>
                    <a:pt x="424" y="1421"/>
                    <a:pt x="553" y="1333"/>
                    <a:pt x="540" y="1164"/>
                  </a:cubicBezTo>
                  <a:cubicBezTo>
                    <a:pt x="515" y="863"/>
                    <a:pt x="515" y="537"/>
                    <a:pt x="490" y="212"/>
                  </a:cubicBezTo>
                  <a:cubicBezTo>
                    <a:pt x="490" y="70"/>
                    <a:pt x="379"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7"/>
            <p:cNvSpPr/>
            <p:nvPr/>
          </p:nvSpPr>
          <p:spPr>
            <a:xfrm>
              <a:off x="7652050" y="3360625"/>
              <a:ext cx="29475" cy="48300"/>
            </a:xfrm>
            <a:custGeom>
              <a:avLst/>
              <a:gdLst/>
              <a:ahLst/>
              <a:cxnLst/>
              <a:rect l="l" t="t" r="r" b="b"/>
              <a:pathLst>
                <a:path w="1179" h="1932" extrusionOk="0">
                  <a:moveTo>
                    <a:pt x="580" y="0"/>
                  </a:moveTo>
                  <a:cubicBezTo>
                    <a:pt x="571" y="0"/>
                    <a:pt x="561" y="1"/>
                    <a:pt x="552" y="1"/>
                  </a:cubicBezTo>
                  <a:cubicBezTo>
                    <a:pt x="252" y="1"/>
                    <a:pt x="1" y="453"/>
                    <a:pt x="1" y="979"/>
                  </a:cubicBezTo>
                  <a:cubicBezTo>
                    <a:pt x="26" y="1505"/>
                    <a:pt x="302" y="1931"/>
                    <a:pt x="602" y="1931"/>
                  </a:cubicBezTo>
                  <a:cubicBezTo>
                    <a:pt x="928" y="1906"/>
                    <a:pt x="1179" y="1480"/>
                    <a:pt x="1154" y="954"/>
                  </a:cubicBezTo>
                  <a:cubicBezTo>
                    <a:pt x="1154" y="418"/>
                    <a:pt x="893" y="0"/>
                    <a:pt x="58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7"/>
            <p:cNvSpPr/>
            <p:nvPr/>
          </p:nvSpPr>
          <p:spPr>
            <a:xfrm>
              <a:off x="7235400" y="3319300"/>
              <a:ext cx="29475" cy="48275"/>
            </a:xfrm>
            <a:custGeom>
              <a:avLst/>
              <a:gdLst/>
              <a:ahLst/>
              <a:cxnLst/>
              <a:rect l="l" t="t" r="r" b="b"/>
              <a:pathLst>
                <a:path w="1179" h="1931" extrusionOk="0">
                  <a:moveTo>
                    <a:pt x="552" y="0"/>
                  </a:moveTo>
                  <a:cubicBezTo>
                    <a:pt x="251" y="0"/>
                    <a:pt x="0" y="451"/>
                    <a:pt x="0" y="978"/>
                  </a:cubicBezTo>
                  <a:cubicBezTo>
                    <a:pt x="25" y="1504"/>
                    <a:pt x="301" y="1930"/>
                    <a:pt x="602" y="1930"/>
                  </a:cubicBezTo>
                  <a:cubicBezTo>
                    <a:pt x="927" y="1930"/>
                    <a:pt x="1178" y="1479"/>
                    <a:pt x="1153" y="953"/>
                  </a:cubicBezTo>
                  <a:cubicBezTo>
                    <a:pt x="1153" y="426"/>
                    <a:pt x="877" y="0"/>
                    <a:pt x="55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7"/>
            <p:cNvSpPr/>
            <p:nvPr/>
          </p:nvSpPr>
          <p:spPr>
            <a:xfrm>
              <a:off x="7445300" y="3474675"/>
              <a:ext cx="240000" cy="158275"/>
            </a:xfrm>
            <a:custGeom>
              <a:avLst/>
              <a:gdLst/>
              <a:ahLst/>
              <a:cxnLst/>
              <a:rect l="l" t="t" r="r" b="b"/>
              <a:pathLst>
                <a:path w="9600" h="6331" extrusionOk="0">
                  <a:moveTo>
                    <a:pt x="7763" y="0"/>
                  </a:moveTo>
                  <a:cubicBezTo>
                    <a:pt x="7037" y="0"/>
                    <a:pt x="6503" y="817"/>
                    <a:pt x="5915" y="1404"/>
                  </a:cubicBezTo>
                  <a:cubicBezTo>
                    <a:pt x="5689" y="1605"/>
                    <a:pt x="5464" y="1780"/>
                    <a:pt x="5213" y="1881"/>
                  </a:cubicBezTo>
                  <a:cubicBezTo>
                    <a:pt x="4926" y="2008"/>
                    <a:pt x="4628" y="2057"/>
                    <a:pt x="4327" y="2057"/>
                  </a:cubicBezTo>
                  <a:cubicBezTo>
                    <a:pt x="3685" y="2057"/>
                    <a:pt x="3029" y="1834"/>
                    <a:pt x="2431" y="1680"/>
                  </a:cubicBezTo>
                  <a:cubicBezTo>
                    <a:pt x="2267" y="1639"/>
                    <a:pt x="2104" y="1619"/>
                    <a:pt x="1946" y="1619"/>
                  </a:cubicBezTo>
                  <a:cubicBezTo>
                    <a:pt x="946" y="1619"/>
                    <a:pt x="115" y="2399"/>
                    <a:pt x="50" y="3460"/>
                  </a:cubicBezTo>
                  <a:cubicBezTo>
                    <a:pt x="0" y="4688"/>
                    <a:pt x="1103" y="5590"/>
                    <a:pt x="2206" y="6016"/>
                  </a:cubicBezTo>
                  <a:cubicBezTo>
                    <a:pt x="2456" y="6116"/>
                    <a:pt x="2732" y="6191"/>
                    <a:pt x="2983" y="6241"/>
                  </a:cubicBezTo>
                  <a:cubicBezTo>
                    <a:pt x="3301" y="6302"/>
                    <a:pt x="3611" y="6331"/>
                    <a:pt x="3912" y="6331"/>
                  </a:cubicBezTo>
                  <a:cubicBezTo>
                    <a:pt x="5217" y="6331"/>
                    <a:pt x="6342" y="5792"/>
                    <a:pt x="7218" y="5038"/>
                  </a:cubicBezTo>
                  <a:cubicBezTo>
                    <a:pt x="8923" y="3535"/>
                    <a:pt x="9599" y="1154"/>
                    <a:pt x="8647" y="377"/>
                  </a:cubicBezTo>
                  <a:cubicBezTo>
                    <a:pt x="8319" y="109"/>
                    <a:pt x="8028" y="0"/>
                    <a:pt x="776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7"/>
            <p:cNvSpPr/>
            <p:nvPr/>
          </p:nvSpPr>
          <p:spPr>
            <a:xfrm>
              <a:off x="7658325" y="3420100"/>
              <a:ext cx="73325" cy="66800"/>
            </a:xfrm>
            <a:custGeom>
              <a:avLst/>
              <a:gdLst/>
              <a:ahLst/>
              <a:cxnLst/>
              <a:rect l="l" t="t" r="r" b="b"/>
              <a:pathLst>
                <a:path w="2933" h="2672" extrusionOk="0">
                  <a:moveTo>
                    <a:pt x="1485" y="1"/>
                  </a:moveTo>
                  <a:cubicBezTo>
                    <a:pt x="861" y="1"/>
                    <a:pt x="308" y="442"/>
                    <a:pt x="176" y="1056"/>
                  </a:cubicBezTo>
                  <a:cubicBezTo>
                    <a:pt x="1" y="1783"/>
                    <a:pt x="477" y="2485"/>
                    <a:pt x="1178" y="2635"/>
                  </a:cubicBezTo>
                  <a:cubicBezTo>
                    <a:pt x="1281" y="2660"/>
                    <a:pt x="1383" y="2671"/>
                    <a:pt x="1484" y="2671"/>
                  </a:cubicBezTo>
                  <a:cubicBezTo>
                    <a:pt x="2098" y="2671"/>
                    <a:pt x="2653" y="2232"/>
                    <a:pt x="2783" y="1607"/>
                  </a:cubicBezTo>
                  <a:cubicBezTo>
                    <a:pt x="2933" y="906"/>
                    <a:pt x="2457" y="179"/>
                    <a:pt x="1755" y="28"/>
                  </a:cubicBezTo>
                  <a:cubicBezTo>
                    <a:pt x="1664" y="10"/>
                    <a:pt x="1574" y="1"/>
                    <a:pt x="1485"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7"/>
            <p:cNvSpPr/>
            <p:nvPr/>
          </p:nvSpPr>
          <p:spPr>
            <a:xfrm>
              <a:off x="7623875" y="3233725"/>
              <a:ext cx="100900" cy="56625"/>
            </a:xfrm>
            <a:custGeom>
              <a:avLst/>
              <a:gdLst/>
              <a:ahLst/>
              <a:cxnLst/>
              <a:rect l="l" t="t" r="r" b="b"/>
              <a:pathLst>
                <a:path w="4036" h="2265" extrusionOk="0">
                  <a:moveTo>
                    <a:pt x="1415" y="1"/>
                  </a:moveTo>
                  <a:cubicBezTo>
                    <a:pt x="1208" y="1"/>
                    <a:pt x="990" y="36"/>
                    <a:pt x="752" y="115"/>
                  </a:cubicBezTo>
                  <a:cubicBezTo>
                    <a:pt x="551" y="190"/>
                    <a:pt x="351" y="290"/>
                    <a:pt x="201" y="466"/>
                  </a:cubicBezTo>
                  <a:cubicBezTo>
                    <a:pt x="50" y="616"/>
                    <a:pt x="0" y="892"/>
                    <a:pt x="125" y="1067"/>
                  </a:cubicBezTo>
                  <a:cubicBezTo>
                    <a:pt x="226" y="1243"/>
                    <a:pt x="401" y="1318"/>
                    <a:pt x="577" y="1393"/>
                  </a:cubicBezTo>
                  <a:cubicBezTo>
                    <a:pt x="1003" y="1544"/>
                    <a:pt x="1404" y="1719"/>
                    <a:pt x="1830" y="1869"/>
                  </a:cubicBezTo>
                  <a:cubicBezTo>
                    <a:pt x="2181" y="2020"/>
                    <a:pt x="2531" y="2145"/>
                    <a:pt x="2907" y="2220"/>
                  </a:cubicBezTo>
                  <a:cubicBezTo>
                    <a:pt x="3058" y="2245"/>
                    <a:pt x="3208" y="2264"/>
                    <a:pt x="3355" y="2264"/>
                  </a:cubicBezTo>
                  <a:cubicBezTo>
                    <a:pt x="3503" y="2264"/>
                    <a:pt x="3647" y="2245"/>
                    <a:pt x="3785" y="2195"/>
                  </a:cubicBezTo>
                  <a:cubicBezTo>
                    <a:pt x="3860" y="2170"/>
                    <a:pt x="3935" y="2145"/>
                    <a:pt x="3985" y="2070"/>
                  </a:cubicBezTo>
                  <a:cubicBezTo>
                    <a:pt x="4010" y="2020"/>
                    <a:pt x="4035" y="1945"/>
                    <a:pt x="4035" y="1869"/>
                  </a:cubicBezTo>
                  <a:cubicBezTo>
                    <a:pt x="4035" y="1368"/>
                    <a:pt x="3634" y="992"/>
                    <a:pt x="3208" y="716"/>
                  </a:cubicBezTo>
                  <a:cubicBezTo>
                    <a:pt x="2582" y="337"/>
                    <a:pt x="2057"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7"/>
            <p:cNvSpPr/>
            <p:nvPr/>
          </p:nvSpPr>
          <p:spPr>
            <a:xfrm>
              <a:off x="7239750" y="3192400"/>
              <a:ext cx="95800" cy="58950"/>
            </a:xfrm>
            <a:custGeom>
              <a:avLst/>
              <a:gdLst/>
              <a:ahLst/>
              <a:cxnLst/>
              <a:rect l="l" t="t" r="r" b="b"/>
              <a:pathLst>
                <a:path w="3832" h="2358" extrusionOk="0">
                  <a:moveTo>
                    <a:pt x="1749" y="0"/>
                  </a:moveTo>
                  <a:cubicBezTo>
                    <a:pt x="1573" y="0"/>
                    <a:pt x="1412" y="21"/>
                    <a:pt x="1280" y="64"/>
                  </a:cubicBezTo>
                  <a:cubicBezTo>
                    <a:pt x="188" y="435"/>
                    <a:pt x="1" y="2357"/>
                    <a:pt x="1236" y="2357"/>
                  </a:cubicBezTo>
                  <a:cubicBezTo>
                    <a:pt x="1333" y="2357"/>
                    <a:pt x="1440" y="2345"/>
                    <a:pt x="1555" y="2319"/>
                  </a:cubicBezTo>
                  <a:cubicBezTo>
                    <a:pt x="2007" y="2219"/>
                    <a:pt x="3586" y="1943"/>
                    <a:pt x="3686" y="1417"/>
                  </a:cubicBezTo>
                  <a:cubicBezTo>
                    <a:pt x="3832" y="501"/>
                    <a:pt x="2612" y="0"/>
                    <a:pt x="1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7"/>
            <p:cNvSpPr/>
            <p:nvPr/>
          </p:nvSpPr>
          <p:spPr>
            <a:xfrm>
              <a:off x="7500425" y="3591900"/>
              <a:ext cx="125350" cy="41050"/>
            </a:xfrm>
            <a:custGeom>
              <a:avLst/>
              <a:gdLst/>
              <a:ahLst/>
              <a:cxnLst/>
              <a:rect l="l" t="t" r="r" b="b"/>
              <a:pathLst>
                <a:path w="5014" h="1642" extrusionOk="0">
                  <a:moveTo>
                    <a:pt x="3009" y="0"/>
                  </a:moveTo>
                  <a:cubicBezTo>
                    <a:pt x="2019" y="0"/>
                    <a:pt x="874" y="284"/>
                    <a:pt x="1" y="1327"/>
                  </a:cubicBezTo>
                  <a:cubicBezTo>
                    <a:pt x="251" y="1427"/>
                    <a:pt x="527" y="1502"/>
                    <a:pt x="778" y="1552"/>
                  </a:cubicBezTo>
                  <a:cubicBezTo>
                    <a:pt x="1096" y="1613"/>
                    <a:pt x="1406" y="1642"/>
                    <a:pt x="1707" y="1642"/>
                  </a:cubicBezTo>
                  <a:cubicBezTo>
                    <a:pt x="3012" y="1642"/>
                    <a:pt x="4137" y="1103"/>
                    <a:pt x="5013" y="349"/>
                  </a:cubicBezTo>
                  <a:cubicBezTo>
                    <a:pt x="4701" y="241"/>
                    <a:pt x="3921" y="0"/>
                    <a:pt x="3009" y="0"/>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7"/>
            <p:cNvSpPr/>
            <p:nvPr/>
          </p:nvSpPr>
          <p:spPr>
            <a:xfrm>
              <a:off x="6957825" y="3375050"/>
              <a:ext cx="501900" cy="152925"/>
            </a:xfrm>
            <a:custGeom>
              <a:avLst/>
              <a:gdLst/>
              <a:ahLst/>
              <a:cxnLst/>
              <a:rect l="l" t="t" r="r" b="b"/>
              <a:pathLst>
                <a:path w="20076" h="6117" extrusionOk="0">
                  <a:moveTo>
                    <a:pt x="19249" y="1"/>
                  </a:moveTo>
                  <a:lnTo>
                    <a:pt x="0" y="1129"/>
                  </a:lnTo>
                  <a:lnTo>
                    <a:pt x="17845" y="6116"/>
                  </a:lnTo>
                  <a:cubicBezTo>
                    <a:pt x="19650" y="4863"/>
                    <a:pt x="20076" y="3434"/>
                    <a:pt x="20000" y="2282"/>
                  </a:cubicBezTo>
                  <a:cubicBezTo>
                    <a:pt x="19950" y="978"/>
                    <a:pt x="19249" y="1"/>
                    <a:pt x="19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7"/>
            <p:cNvSpPr/>
            <p:nvPr/>
          </p:nvSpPr>
          <p:spPr>
            <a:xfrm>
              <a:off x="6957825" y="3375050"/>
              <a:ext cx="500025" cy="57050"/>
            </a:xfrm>
            <a:custGeom>
              <a:avLst/>
              <a:gdLst/>
              <a:ahLst/>
              <a:cxnLst/>
              <a:rect l="l" t="t" r="r" b="b"/>
              <a:pathLst>
                <a:path w="20001" h="2282" extrusionOk="0">
                  <a:moveTo>
                    <a:pt x="19249" y="1"/>
                  </a:moveTo>
                  <a:lnTo>
                    <a:pt x="0" y="1129"/>
                  </a:lnTo>
                  <a:lnTo>
                    <a:pt x="20000" y="2282"/>
                  </a:lnTo>
                  <a:cubicBezTo>
                    <a:pt x="19950" y="978"/>
                    <a:pt x="19249" y="1"/>
                    <a:pt x="19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7"/>
            <p:cNvSpPr/>
            <p:nvPr/>
          </p:nvSpPr>
          <p:spPr>
            <a:xfrm>
              <a:off x="7664600" y="4121300"/>
              <a:ext cx="256275" cy="371575"/>
            </a:xfrm>
            <a:custGeom>
              <a:avLst/>
              <a:gdLst/>
              <a:ahLst/>
              <a:cxnLst/>
              <a:rect l="l" t="t" r="r" b="b"/>
              <a:pathLst>
                <a:path w="10251" h="14863" extrusionOk="0">
                  <a:moveTo>
                    <a:pt x="9699" y="1"/>
                  </a:moveTo>
                  <a:cubicBezTo>
                    <a:pt x="8973" y="11329"/>
                    <a:pt x="100" y="14311"/>
                    <a:pt x="0" y="14337"/>
                  </a:cubicBezTo>
                  <a:lnTo>
                    <a:pt x="176" y="14863"/>
                  </a:lnTo>
                  <a:cubicBezTo>
                    <a:pt x="276" y="14838"/>
                    <a:pt x="9499" y="11755"/>
                    <a:pt x="10251" y="26"/>
                  </a:cubicBezTo>
                  <a:lnTo>
                    <a:pt x="9699" y="1"/>
                  </a:lnTo>
                  <a:close/>
                </a:path>
              </a:pathLst>
            </a:custGeom>
            <a:solidFill>
              <a:srgbClr val="2C2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7"/>
            <p:cNvSpPr/>
            <p:nvPr/>
          </p:nvSpPr>
          <p:spPr>
            <a:xfrm>
              <a:off x="7627625" y="4387175"/>
              <a:ext cx="104025" cy="190600"/>
            </a:xfrm>
            <a:custGeom>
              <a:avLst/>
              <a:gdLst/>
              <a:ahLst/>
              <a:cxnLst/>
              <a:rect l="l" t="t" r="r" b="b"/>
              <a:pathLst>
                <a:path w="4161" h="7624" extrusionOk="0">
                  <a:moveTo>
                    <a:pt x="1787" y="0"/>
                  </a:moveTo>
                  <a:cubicBezTo>
                    <a:pt x="706" y="0"/>
                    <a:pt x="0" y="1195"/>
                    <a:pt x="0" y="1195"/>
                  </a:cubicBezTo>
                  <a:lnTo>
                    <a:pt x="0" y="7110"/>
                  </a:lnTo>
                  <a:cubicBezTo>
                    <a:pt x="0" y="7110"/>
                    <a:pt x="825" y="7623"/>
                    <a:pt x="1806" y="7623"/>
                  </a:cubicBezTo>
                  <a:cubicBezTo>
                    <a:pt x="2373" y="7623"/>
                    <a:pt x="2992" y="7451"/>
                    <a:pt x="3534" y="6910"/>
                  </a:cubicBezTo>
                  <a:cubicBezTo>
                    <a:pt x="3610" y="6809"/>
                    <a:pt x="3685" y="6709"/>
                    <a:pt x="3735" y="6609"/>
                  </a:cubicBezTo>
                  <a:cubicBezTo>
                    <a:pt x="3810" y="6509"/>
                    <a:pt x="3885" y="6358"/>
                    <a:pt x="3935" y="6208"/>
                  </a:cubicBezTo>
                  <a:cubicBezTo>
                    <a:pt x="4036" y="5957"/>
                    <a:pt x="4086" y="5707"/>
                    <a:pt x="4136" y="5406"/>
                  </a:cubicBezTo>
                  <a:cubicBezTo>
                    <a:pt x="4136" y="5281"/>
                    <a:pt x="4136" y="5130"/>
                    <a:pt x="4136" y="4980"/>
                  </a:cubicBezTo>
                  <a:cubicBezTo>
                    <a:pt x="4161" y="4554"/>
                    <a:pt x="4136" y="4128"/>
                    <a:pt x="4061" y="3676"/>
                  </a:cubicBezTo>
                  <a:cubicBezTo>
                    <a:pt x="4036" y="3526"/>
                    <a:pt x="4011" y="3401"/>
                    <a:pt x="3985" y="3250"/>
                  </a:cubicBezTo>
                  <a:cubicBezTo>
                    <a:pt x="3910" y="2900"/>
                    <a:pt x="3810" y="2524"/>
                    <a:pt x="3685" y="2198"/>
                  </a:cubicBezTo>
                  <a:cubicBezTo>
                    <a:pt x="3635" y="2047"/>
                    <a:pt x="3584" y="1922"/>
                    <a:pt x="3534" y="1797"/>
                  </a:cubicBezTo>
                  <a:cubicBezTo>
                    <a:pt x="3409" y="1446"/>
                    <a:pt x="3259" y="1120"/>
                    <a:pt x="3083" y="869"/>
                  </a:cubicBezTo>
                  <a:cubicBezTo>
                    <a:pt x="3008" y="744"/>
                    <a:pt x="2908" y="619"/>
                    <a:pt x="2833" y="519"/>
                  </a:cubicBezTo>
                  <a:cubicBezTo>
                    <a:pt x="2632" y="293"/>
                    <a:pt x="2432" y="118"/>
                    <a:pt x="2231" y="67"/>
                  </a:cubicBezTo>
                  <a:cubicBezTo>
                    <a:pt x="2077" y="21"/>
                    <a:pt x="1929" y="0"/>
                    <a:pt x="17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7"/>
            <p:cNvSpPr/>
            <p:nvPr/>
          </p:nvSpPr>
          <p:spPr>
            <a:xfrm>
              <a:off x="7627625" y="4400125"/>
              <a:ext cx="77100" cy="37625"/>
            </a:xfrm>
            <a:custGeom>
              <a:avLst/>
              <a:gdLst/>
              <a:ahLst/>
              <a:cxnLst/>
              <a:rect l="l" t="t" r="r" b="b"/>
              <a:pathLst>
                <a:path w="3084" h="1505" extrusionOk="0">
                  <a:moveTo>
                    <a:pt x="2833" y="1"/>
                  </a:moveTo>
                  <a:cubicBezTo>
                    <a:pt x="1880" y="301"/>
                    <a:pt x="928" y="652"/>
                    <a:pt x="0" y="1053"/>
                  </a:cubicBezTo>
                  <a:lnTo>
                    <a:pt x="0" y="1504"/>
                  </a:lnTo>
                  <a:cubicBezTo>
                    <a:pt x="1003" y="1078"/>
                    <a:pt x="2031" y="702"/>
                    <a:pt x="3083" y="351"/>
                  </a:cubicBezTo>
                  <a:cubicBezTo>
                    <a:pt x="3008" y="226"/>
                    <a:pt x="2908" y="101"/>
                    <a:pt x="2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7"/>
            <p:cNvSpPr/>
            <p:nvPr/>
          </p:nvSpPr>
          <p:spPr>
            <a:xfrm>
              <a:off x="7627625" y="4432075"/>
              <a:ext cx="92125" cy="33875"/>
            </a:xfrm>
            <a:custGeom>
              <a:avLst/>
              <a:gdLst/>
              <a:ahLst/>
              <a:cxnLst/>
              <a:rect l="l" t="t" r="r" b="b"/>
              <a:pathLst>
                <a:path w="3685" h="1355" extrusionOk="0">
                  <a:moveTo>
                    <a:pt x="3534" y="1"/>
                  </a:moveTo>
                  <a:cubicBezTo>
                    <a:pt x="2356" y="251"/>
                    <a:pt x="1178" y="577"/>
                    <a:pt x="0" y="928"/>
                  </a:cubicBezTo>
                  <a:lnTo>
                    <a:pt x="0" y="1354"/>
                  </a:lnTo>
                  <a:cubicBezTo>
                    <a:pt x="1229" y="978"/>
                    <a:pt x="2432" y="677"/>
                    <a:pt x="3685" y="402"/>
                  </a:cubicBezTo>
                  <a:cubicBezTo>
                    <a:pt x="3635" y="251"/>
                    <a:pt x="3584" y="126"/>
                    <a:pt x="3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7"/>
            <p:cNvSpPr/>
            <p:nvPr/>
          </p:nvSpPr>
          <p:spPr>
            <a:xfrm>
              <a:off x="7627625" y="4468425"/>
              <a:ext cx="101525" cy="22575"/>
            </a:xfrm>
            <a:custGeom>
              <a:avLst/>
              <a:gdLst/>
              <a:ahLst/>
              <a:cxnLst/>
              <a:rect l="l" t="t" r="r" b="b"/>
              <a:pathLst>
                <a:path w="4061" h="903" extrusionOk="0">
                  <a:moveTo>
                    <a:pt x="3985" y="0"/>
                  </a:moveTo>
                  <a:cubicBezTo>
                    <a:pt x="2657" y="151"/>
                    <a:pt x="1329" y="301"/>
                    <a:pt x="0" y="477"/>
                  </a:cubicBezTo>
                  <a:lnTo>
                    <a:pt x="0" y="903"/>
                  </a:lnTo>
                  <a:cubicBezTo>
                    <a:pt x="1354" y="727"/>
                    <a:pt x="2707" y="552"/>
                    <a:pt x="4061" y="426"/>
                  </a:cubicBezTo>
                  <a:cubicBezTo>
                    <a:pt x="4036" y="276"/>
                    <a:pt x="4011" y="151"/>
                    <a:pt x="39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7"/>
            <p:cNvSpPr/>
            <p:nvPr/>
          </p:nvSpPr>
          <p:spPr>
            <a:xfrm>
              <a:off x="7627625" y="4511650"/>
              <a:ext cx="103400" cy="10675"/>
            </a:xfrm>
            <a:custGeom>
              <a:avLst/>
              <a:gdLst/>
              <a:ahLst/>
              <a:cxnLst/>
              <a:rect l="l" t="t" r="r" b="b"/>
              <a:pathLst>
                <a:path w="4136" h="427" extrusionOk="0">
                  <a:moveTo>
                    <a:pt x="4136" y="1"/>
                  </a:moveTo>
                  <a:cubicBezTo>
                    <a:pt x="2757" y="1"/>
                    <a:pt x="1379" y="1"/>
                    <a:pt x="0" y="26"/>
                  </a:cubicBezTo>
                  <a:lnTo>
                    <a:pt x="0" y="427"/>
                  </a:lnTo>
                  <a:lnTo>
                    <a:pt x="4136" y="427"/>
                  </a:lnTo>
                  <a:cubicBezTo>
                    <a:pt x="4136" y="302"/>
                    <a:pt x="4136" y="151"/>
                    <a:pt x="4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7"/>
            <p:cNvSpPr/>
            <p:nvPr/>
          </p:nvSpPr>
          <p:spPr>
            <a:xfrm>
              <a:off x="7627625" y="4541325"/>
              <a:ext cx="98400" cy="11075"/>
            </a:xfrm>
            <a:custGeom>
              <a:avLst/>
              <a:gdLst/>
              <a:ahLst/>
              <a:cxnLst/>
              <a:rect l="l" t="t" r="r" b="b"/>
              <a:pathLst>
                <a:path w="3936" h="443" extrusionOk="0">
                  <a:moveTo>
                    <a:pt x="1640" y="0"/>
                  </a:moveTo>
                  <a:cubicBezTo>
                    <a:pt x="1097" y="0"/>
                    <a:pt x="551" y="6"/>
                    <a:pt x="0" y="17"/>
                  </a:cubicBezTo>
                  <a:lnTo>
                    <a:pt x="0" y="443"/>
                  </a:lnTo>
                  <a:cubicBezTo>
                    <a:pt x="627" y="430"/>
                    <a:pt x="1247" y="424"/>
                    <a:pt x="1868" y="424"/>
                  </a:cubicBezTo>
                  <a:cubicBezTo>
                    <a:pt x="2488" y="424"/>
                    <a:pt x="3108" y="430"/>
                    <a:pt x="3735" y="443"/>
                  </a:cubicBezTo>
                  <a:cubicBezTo>
                    <a:pt x="3810" y="343"/>
                    <a:pt x="3885" y="192"/>
                    <a:pt x="3935" y="42"/>
                  </a:cubicBezTo>
                  <a:cubicBezTo>
                    <a:pt x="3172" y="12"/>
                    <a:pt x="2408" y="0"/>
                    <a:pt x="1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7"/>
            <p:cNvSpPr/>
            <p:nvPr/>
          </p:nvSpPr>
          <p:spPr>
            <a:xfrm>
              <a:off x="7293650" y="4355425"/>
              <a:ext cx="413575" cy="284075"/>
            </a:xfrm>
            <a:custGeom>
              <a:avLst/>
              <a:gdLst/>
              <a:ahLst/>
              <a:cxnLst/>
              <a:rect l="l" t="t" r="r" b="b"/>
              <a:pathLst>
                <a:path w="16543" h="11363" extrusionOk="0">
                  <a:moveTo>
                    <a:pt x="8944" y="1"/>
                  </a:moveTo>
                  <a:cubicBezTo>
                    <a:pt x="7142" y="1"/>
                    <a:pt x="5595" y="433"/>
                    <a:pt x="5339" y="1037"/>
                  </a:cubicBezTo>
                  <a:cubicBezTo>
                    <a:pt x="4888" y="2064"/>
                    <a:pt x="7796" y="2816"/>
                    <a:pt x="7796" y="2816"/>
                  </a:cubicBezTo>
                  <a:cubicBezTo>
                    <a:pt x="1906" y="4846"/>
                    <a:pt x="1" y="11012"/>
                    <a:pt x="7395" y="11338"/>
                  </a:cubicBezTo>
                  <a:cubicBezTo>
                    <a:pt x="7570" y="11363"/>
                    <a:pt x="7745" y="11363"/>
                    <a:pt x="7921" y="11363"/>
                  </a:cubicBezTo>
                  <a:lnTo>
                    <a:pt x="8322" y="11363"/>
                  </a:lnTo>
                  <a:cubicBezTo>
                    <a:pt x="9049" y="11363"/>
                    <a:pt x="9675" y="11287"/>
                    <a:pt x="10252" y="11162"/>
                  </a:cubicBezTo>
                  <a:cubicBezTo>
                    <a:pt x="10477" y="11112"/>
                    <a:pt x="10678" y="11062"/>
                    <a:pt x="10878" y="11012"/>
                  </a:cubicBezTo>
                  <a:cubicBezTo>
                    <a:pt x="16542" y="9332"/>
                    <a:pt x="15515" y="2490"/>
                    <a:pt x="13134" y="1037"/>
                  </a:cubicBezTo>
                  <a:cubicBezTo>
                    <a:pt x="12758" y="811"/>
                    <a:pt x="12382" y="636"/>
                    <a:pt x="11956" y="485"/>
                  </a:cubicBezTo>
                  <a:cubicBezTo>
                    <a:pt x="11781" y="410"/>
                    <a:pt x="11580" y="360"/>
                    <a:pt x="11379" y="310"/>
                  </a:cubicBezTo>
                  <a:cubicBezTo>
                    <a:pt x="10878" y="185"/>
                    <a:pt x="10377" y="84"/>
                    <a:pt x="9851" y="59"/>
                  </a:cubicBezTo>
                  <a:cubicBezTo>
                    <a:pt x="9700" y="34"/>
                    <a:pt x="9525" y="9"/>
                    <a:pt x="9374" y="9"/>
                  </a:cubicBezTo>
                  <a:cubicBezTo>
                    <a:pt x="9230" y="4"/>
                    <a:pt x="9086" y="1"/>
                    <a:pt x="8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7478500" y="4355650"/>
              <a:ext cx="104025" cy="283850"/>
            </a:xfrm>
            <a:custGeom>
              <a:avLst/>
              <a:gdLst/>
              <a:ahLst/>
              <a:cxnLst/>
              <a:rect l="l" t="t" r="r" b="b"/>
              <a:pathLst>
                <a:path w="4161" h="11354" extrusionOk="0">
                  <a:moveTo>
                    <a:pt x="1980" y="0"/>
                  </a:moveTo>
                  <a:cubicBezTo>
                    <a:pt x="3785" y="3910"/>
                    <a:pt x="2707" y="8095"/>
                    <a:pt x="1" y="11329"/>
                  </a:cubicBezTo>
                  <a:cubicBezTo>
                    <a:pt x="176" y="11354"/>
                    <a:pt x="351" y="11354"/>
                    <a:pt x="527" y="11354"/>
                  </a:cubicBezTo>
                  <a:cubicBezTo>
                    <a:pt x="3133" y="8070"/>
                    <a:pt x="4161" y="3935"/>
                    <a:pt x="2457" y="50"/>
                  </a:cubicBezTo>
                  <a:cubicBezTo>
                    <a:pt x="2306" y="25"/>
                    <a:pt x="2131" y="0"/>
                    <a:pt x="1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7"/>
            <p:cNvSpPr/>
            <p:nvPr/>
          </p:nvSpPr>
          <p:spPr>
            <a:xfrm>
              <a:off x="7549925" y="4363150"/>
              <a:ext cx="75225" cy="271350"/>
            </a:xfrm>
            <a:custGeom>
              <a:avLst/>
              <a:gdLst/>
              <a:ahLst/>
              <a:cxnLst/>
              <a:rect l="l" t="t" r="r" b="b"/>
              <a:pathLst>
                <a:path w="3009" h="10854" extrusionOk="0">
                  <a:moveTo>
                    <a:pt x="1128" y="1"/>
                  </a:moveTo>
                  <a:cubicBezTo>
                    <a:pt x="2181" y="1981"/>
                    <a:pt x="2632" y="3635"/>
                    <a:pt x="2156" y="6091"/>
                  </a:cubicBezTo>
                  <a:cubicBezTo>
                    <a:pt x="1805" y="7846"/>
                    <a:pt x="1103" y="9450"/>
                    <a:pt x="1" y="10853"/>
                  </a:cubicBezTo>
                  <a:cubicBezTo>
                    <a:pt x="226" y="10803"/>
                    <a:pt x="427" y="10753"/>
                    <a:pt x="627" y="10703"/>
                  </a:cubicBezTo>
                  <a:cubicBezTo>
                    <a:pt x="1730" y="9149"/>
                    <a:pt x="2407" y="7369"/>
                    <a:pt x="2682" y="5440"/>
                  </a:cubicBezTo>
                  <a:cubicBezTo>
                    <a:pt x="3008" y="3284"/>
                    <a:pt x="2557" y="1856"/>
                    <a:pt x="1705" y="176"/>
                  </a:cubicBezTo>
                  <a:cubicBezTo>
                    <a:pt x="1530" y="101"/>
                    <a:pt x="1329" y="51"/>
                    <a:pt x="11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7"/>
            <p:cNvSpPr/>
            <p:nvPr/>
          </p:nvSpPr>
          <p:spPr>
            <a:xfrm>
              <a:off x="7545550" y="4584350"/>
              <a:ext cx="13175" cy="10675"/>
            </a:xfrm>
            <a:custGeom>
              <a:avLst/>
              <a:gdLst/>
              <a:ahLst/>
              <a:cxnLst/>
              <a:rect l="l" t="t" r="r" b="b"/>
              <a:pathLst>
                <a:path w="527" h="427" extrusionOk="0">
                  <a:moveTo>
                    <a:pt x="276" y="0"/>
                  </a:moveTo>
                  <a:cubicBezTo>
                    <a:pt x="0" y="0"/>
                    <a:pt x="0" y="426"/>
                    <a:pt x="276" y="426"/>
                  </a:cubicBezTo>
                  <a:cubicBezTo>
                    <a:pt x="527" y="426"/>
                    <a:pt x="527"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7"/>
            <p:cNvSpPr/>
            <p:nvPr/>
          </p:nvSpPr>
          <p:spPr>
            <a:xfrm>
              <a:off x="7561200" y="4536100"/>
              <a:ext cx="13825" cy="10050"/>
            </a:xfrm>
            <a:custGeom>
              <a:avLst/>
              <a:gdLst/>
              <a:ahLst/>
              <a:cxnLst/>
              <a:rect l="l" t="t" r="r" b="b"/>
              <a:pathLst>
                <a:path w="553" h="402" extrusionOk="0">
                  <a:moveTo>
                    <a:pt x="276" y="0"/>
                  </a:moveTo>
                  <a:cubicBezTo>
                    <a:pt x="1" y="0"/>
                    <a:pt x="1" y="401"/>
                    <a:pt x="276" y="401"/>
                  </a:cubicBezTo>
                  <a:cubicBezTo>
                    <a:pt x="552" y="401"/>
                    <a:pt x="552"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7"/>
            <p:cNvSpPr/>
            <p:nvPr/>
          </p:nvSpPr>
          <p:spPr>
            <a:xfrm>
              <a:off x="7580000" y="4470625"/>
              <a:ext cx="10050" cy="10900"/>
            </a:xfrm>
            <a:custGeom>
              <a:avLst/>
              <a:gdLst/>
              <a:ahLst/>
              <a:cxnLst/>
              <a:rect l="l" t="t" r="r" b="b"/>
              <a:pathLst>
                <a:path w="402" h="436" extrusionOk="0">
                  <a:moveTo>
                    <a:pt x="201" y="0"/>
                  </a:moveTo>
                  <a:cubicBezTo>
                    <a:pt x="101" y="0"/>
                    <a:pt x="1" y="63"/>
                    <a:pt x="1" y="188"/>
                  </a:cubicBezTo>
                  <a:lnTo>
                    <a:pt x="1" y="238"/>
                  </a:lnTo>
                  <a:cubicBezTo>
                    <a:pt x="1" y="367"/>
                    <a:pt x="106" y="436"/>
                    <a:pt x="208" y="436"/>
                  </a:cubicBezTo>
                  <a:cubicBezTo>
                    <a:pt x="306" y="436"/>
                    <a:pt x="402" y="373"/>
                    <a:pt x="402" y="238"/>
                  </a:cubicBezTo>
                  <a:lnTo>
                    <a:pt x="402" y="188"/>
                  </a:lnTo>
                  <a:cubicBezTo>
                    <a:pt x="402" y="63"/>
                    <a:pt x="301"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7564975" y="4395125"/>
              <a:ext cx="13800" cy="10675"/>
            </a:xfrm>
            <a:custGeom>
              <a:avLst/>
              <a:gdLst/>
              <a:ahLst/>
              <a:cxnLst/>
              <a:rect l="l" t="t" r="r" b="b"/>
              <a:pathLst>
                <a:path w="552" h="427" extrusionOk="0">
                  <a:moveTo>
                    <a:pt x="276" y="0"/>
                  </a:moveTo>
                  <a:cubicBezTo>
                    <a:pt x="0" y="0"/>
                    <a:pt x="0" y="426"/>
                    <a:pt x="276" y="426"/>
                  </a:cubicBezTo>
                  <a:cubicBezTo>
                    <a:pt x="552" y="426"/>
                    <a:pt x="552" y="0"/>
                    <a:pt x="2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7"/>
            <p:cNvSpPr/>
            <p:nvPr/>
          </p:nvSpPr>
          <p:spPr>
            <a:xfrm>
              <a:off x="7053675" y="3569300"/>
              <a:ext cx="909200" cy="466200"/>
            </a:xfrm>
            <a:custGeom>
              <a:avLst/>
              <a:gdLst/>
              <a:ahLst/>
              <a:cxnLst/>
              <a:rect l="l" t="t" r="r" b="b"/>
              <a:pathLst>
                <a:path w="36368" h="18648" extrusionOk="0">
                  <a:moveTo>
                    <a:pt x="2858" y="0"/>
                  </a:moveTo>
                  <a:cubicBezTo>
                    <a:pt x="2858" y="0"/>
                    <a:pt x="1179" y="2055"/>
                    <a:pt x="477" y="4963"/>
                  </a:cubicBezTo>
                  <a:cubicBezTo>
                    <a:pt x="76" y="6567"/>
                    <a:pt x="1" y="8421"/>
                    <a:pt x="703" y="10351"/>
                  </a:cubicBezTo>
                  <a:cubicBezTo>
                    <a:pt x="778" y="10602"/>
                    <a:pt x="878" y="10853"/>
                    <a:pt x="1003" y="11103"/>
                  </a:cubicBezTo>
                  <a:cubicBezTo>
                    <a:pt x="1154" y="11404"/>
                    <a:pt x="1304" y="11705"/>
                    <a:pt x="1480" y="12005"/>
                  </a:cubicBezTo>
                  <a:cubicBezTo>
                    <a:pt x="1755" y="12457"/>
                    <a:pt x="2131" y="12908"/>
                    <a:pt x="2557" y="13309"/>
                  </a:cubicBezTo>
                  <a:cubicBezTo>
                    <a:pt x="2683" y="13459"/>
                    <a:pt x="2833" y="13584"/>
                    <a:pt x="2983" y="13710"/>
                  </a:cubicBezTo>
                  <a:cubicBezTo>
                    <a:pt x="3460" y="14111"/>
                    <a:pt x="3961" y="14512"/>
                    <a:pt x="4562" y="14863"/>
                  </a:cubicBezTo>
                  <a:cubicBezTo>
                    <a:pt x="4688" y="14963"/>
                    <a:pt x="4838" y="15038"/>
                    <a:pt x="4988" y="15113"/>
                  </a:cubicBezTo>
                  <a:cubicBezTo>
                    <a:pt x="5465" y="15389"/>
                    <a:pt x="5941" y="15640"/>
                    <a:pt x="6467" y="15890"/>
                  </a:cubicBezTo>
                  <a:cubicBezTo>
                    <a:pt x="6592" y="15965"/>
                    <a:pt x="6768" y="16041"/>
                    <a:pt x="6918" y="16091"/>
                  </a:cubicBezTo>
                  <a:cubicBezTo>
                    <a:pt x="7520" y="16366"/>
                    <a:pt x="8171" y="16617"/>
                    <a:pt x="8848" y="16843"/>
                  </a:cubicBezTo>
                  <a:cubicBezTo>
                    <a:pt x="8998" y="16893"/>
                    <a:pt x="9149" y="16968"/>
                    <a:pt x="9299" y="17018"/>
                  </a:cubicBezTo>
                  <a:cubicBezTo>
                    <a:pt x="9876" y="17193"/>
                    <a:pt x="10477" y="17369"/>
                    <a:pt x="11104" y="17544"/>
                  </a:cubicBezTo>
                  <a:cubicBezTo>
                    <a:pt x="11254" y="17594"/>
                    <a:pt x="11405" y="17619"/>
                    <a:pt x="11555" y="17670"/>
                  </a:cubicBezTo>
                  <a:cubicBezTo>
                    <a:pt x="12382" y="17845"/>
                    <a:pt x="13234" y="18020"/>
                    <a:pt x="14086" y="18171"/>
                  </a:cubicBezTo>
                  <a:lnTo>
                    <a:pt x="14562" y="18246"/>
                  </a:lnTo>
                  <a:cubicBezTo>
                    <a:pt x="15440" y="18371"/>
                    <a:pt x="16317" y="18472"/>
                    <a:pt x="17194" y="18547"/>
                  </a:cubicBezTo>
                  <a:cubicBezTo>
                    <a:pt x="17369" y="18572"/>
                    <a:pt x="17520" y="18572"/>
                    <a:pt x="17695" y="18597"/>
                  </a:cubicBezTo>
                  <a:cubicBezTo>
                    <a:pt x="18447" y="18622"/>
                    <a:pt x="19224" y="18647"/>
                    <a:pt x="20026" y="18647"/>
                  </a:cubicBezTo>
                  <a:lnTo>
                    <a:pt x="20527" y="18647"/>
                  </a:lnTo>
                  <a:cubicBezTo>
                    <a:pt x="20853" y="18622"/>
                    <a:pt x="21179" y="18622"/>
                    <a:pt x="21505" y="18597"/>
                  </a:cubicBezTo>
                  <a:cubicBezTo>
                    <a:pt x="22106" y="18572"/>
                    <a:pt x="22733" y="18522"/>
                    <a:pt x="23334" y="18447"/>
                  </a:cubicBezTo>
                  <a:cubicBezTo>
                    <a:pt x="23510" y="18421"/>
                    <a:pt x="23710" y="18396"/>
                    <a:pt x="23886" y="18371"/>
                  </a:cubicBezTo>
                  <a:cubicBezTo>
                    <a:pt x="24111" y="18346"/>
                    <a:pt x="24362" y="18296"/>
                    <a:pt x="24588" y="18271"/>
                  </a:cubicBezTo>
                  <a:cubicBezTo>
                    <a:pt x="25289" y="18146"/>
                    <a:pt x="25966" y="18020"/>
                    <a:pt x="26643" y="17845"/>
                  </a:cubicBezTo>
                  <a:cubicBezTo>
                    <a:pt x="26969" y="17745"/>
                    <a:pt x="27319" y="17670"/>
                    <a:pt x="27645" y="17544"/>
                  </a:cubicBezTo>
                  <a:cubicBezTo>
                    <a:pt x="27996" y="17444"/>
                    <a:pt x="28322" y="17344"/>
                    <a:pt x="28673" y="17218"/>
                  </a:cubicBezTo>
                  <a:cubicBezTo>
                    <a:pt x="29099" y="17043"/>
                    <a:pt x="29525" y="16868"/>
                    <a:pt x="29951" y="16692"/>
                  </a:cubicBezTo>
                  <a:cubicBezTo>
                    <a:pt x="30202" y="16567"/>
                    <a:pt x="30477" y="16442"/>
                    <a:pt x="30728" y="16291"/>
                  </a:cubicBezTo>
                  <a:cubicBezTo>
                    <a:pt x="31229" y="16041"/>
                    <a:pt x="31705" y="15740"/>
                    <a:pt x="32182" y="15439"/>
                  </a:cubicBezTo>
                  <a:cubicBezTo>
                    <a:pt x="32558" y="15163"/>
                    <a:pt x="32908" y="14913"/>
                    <a:pt x="33234" y="14662"/>
                  </a:cubicBezTo>
                  <a:cubicBezTo>
                    <a:pt x="33410" y="14512"/>
                    <a:pt x="33585" y="14386"/>
                    <a:pt x="33761" y="14236"/>
                  </a:cubicBezTo>
                  <a:cubicBezTo>
                    <a:pt x="34362" y="13710"/>
                    <a:pt x="34838" y="13208"/>
                    <a:pt x="35214" y="12707"/>
                  </a:cubicBezTo>
                  <a:cubicBezTo>
                    <a:pt x="35339" y="12557"/>
                    <a:pt x="35440" y="12406"/>
                    <a:pt x="35540" y="12231"/>
                  </a:cubicBezTo>
                  <a:cubicBezTo>
                    <a:pt x="35966" y="11554"/>
                    <a:pt x="36217" y="10928"/>
                    <a:pt x="36317" y="10301"/>
                  </a:cubicBezTo>
                  <a:cubicBezTo>
                    <a:pt x="36342" y="10126"/>
                    <a:pt x="36342" y="9975"/>
                    <a:pt x="36342" y="9800"/>
                  </a:cubicBezTo>
                  <a:cubicBezTo>
                    <a:pt x="36367" y="9148"/>
                    <a:pt x="36242" y="8522"/>
                    <a:pt x="35991" y="7970"/>
                  </a:cubicBezTo>
                  <a:cubicBezTo>
                    <a:pt x="35916" y="7820"/>
                    <a:pt x="35841" y="7670"/>
                    <a:pt x="35766" y="7544"/>
                  </a:cubicBezTo>
                  <a:cubicBezTo>
                    <a:pt x="35390" y="6842"/>
                    <a:pt x="34863" y="6266"/>
                    <a:pt x="34362" y="5790"/>
                  </a:cubicBezTo>
                  <a:cubicBezTo>
                    <a:pt x="34212" y="5665"/>
                    <a:pt x="34086" y="5539"/>
                    <a:pt x="33936" y="5439"/>
                  </a:cubicBezTo>
                  <a:cubicBezTo>
                    <a:pt x="33184" y="4812"/>
                    <a:pt x="32507" y="4462"/>
                    <a:pt x="32507" y="4462"/>
                  </a:cubicBezTo>
                  <a:cubicBezTo>
                    <a:pt x="32505" y="4459"/>
                    <a:pt x="32497" y="4458"/>
                    <a:pt x="32485" y="4458"/>
                  </a:cubicBezTo>
                  <a:cubicBezTo>
                    <a:pt x="32375" y="4458"/>
                    <a:pt x="31891" y="4552"/>
                    <a:pt x="31104" y="4687"/>
                  </a:cubicBezTo>
                  <a:cubicBezTo>
                    <a:pt x="30728" y="4737"/>
                    <a:pt x="30252" y="4812"/>
                    <a:pt x="29725" y="4888"/>
                  </a:cubicBezTo>
                  <a:cubicBezTo>
                    <a:pt x="29450" y="4938"/>
                    <a:pt x="29124" y="4963"/>
                    <a:pt x="28798" y="5013"/>
                  </a:cubicBezTo>
                  <a:cubicBezTo>
                    <a:pt x="28397" y="5063"/>
                    <a:pt x="27946" y="5113"/>
                    <a:pt x="27495" y="5163"/>
                  </a:cubicBezTo>
                  <a:cubicBezTo>
                    <a:pt x="26743" y="5238"/>
                    <a:pt x="25916" y="5314"/>
                    <a:pt x="25064" y="5364"/>
                  </a:cubicBezTo>
                  <a:cubicBezTo>
                    <a:pt x="24913" y="5389"/>
                    <a:pt x="24738" y="5389"/>
                    <a:pt x="24588" y="5389"/>
                  </a:cubicBezTo>
                  <a:cubicBezTo>
                    <a:pt x="23886" y="5439"/>
                    <a:pt x="23134" y="5464"/>
                    <a:pt x="22382" y="5489"/>
                  </a:cubicBezTo>
                  <a:lnTo>
                    <a:pt x="21906" y="5489"/>
                  </a:lnTo>
                  <a:cubicBezTo>
                    <a:pt x="21567" y="5502"/>
                    <a:pt x="21223" y="5508"/>
                    <a:pt x="20875" y="5508"/>
                  </a:cubicBezTo>
                  <a:cubicBezTo>
                    <a:pt x="20527" y="5508"/>
                    <a:pt x="20176" y="5502"/>
                    <a:pt x="19826" y="5489"/>
                  </a:cubicBezTo>
                  <a:cubicBezTo>
                    <a:pt x="19650" y="5489"/>
                    <a:pt x="19500" y="5489"/>
                    <a:pt x="19324" y="5464"/>
                  </a:cubicBezTo>
                  <a:cubicBezTo>
                    <a:pt x="18673" y="5439"/>
                    <a:pt x="17996" y="5414"/>
                    <a:pt x="17319" y="5364"/>
                  </a:cubicBezTo>
                  <a:cubicBezTo>
                    <a:pt x="17144" y="5339"/>
                    <a:pt x="16994" y="5339"/>
                    <a:pt x="16818" y="5314"/>
                  </a:cubicBezTo>
                  <a:cubicBezTo>
                    <a:pt x="16292" y="5264"/>
                    <a:pt x="15765" y="5213"/>
                    <a:pt x="15239" y="5138"/>
                  </a:cubicBezTo>
                  <a:cubicBezTo>
                    <a:pt x="15089" y="5138"/>
                    <a:pt x="14938" y="5088"/>
                    <a:pt x="14763" y="5088"/>
                  </a:cubicBezTo>
                  <a:cubicBezTo>
                    <a:pt x="14086" y="4988"/>
                    <a:pt x="13410" y="4863"/>
                    <a:pt x="12708" y="4712"/>
                  </a:cubicBezTo>
                  <a:lnTo>
                    <a:pt x="12232" y="4612"/>
                  </a:lnTo>
                  <a:cubicBezTo>
                    <a:pt x="11505" y="4462"/>
                    <a:pt x="10778" y="4261"/>
                    <a:pt x="10076" y="4035"/>
                  </a:cubicBezTo>
                  <a:cubicBezTo>
                    <a:pt x="9926" y="3985"/>
                    <a:pt x="9775" y="3935"/>
                    <a:pt x="9625" y="3885"/>
                  </a:cubicBezTo>
                  <a:cubicBezTo>
                    <a:pt x="9099" y="3710"/>
                    <a:pt x="8597" y="3534"/>
                    <a:pt x="8096" y="3309"/>
                  </a:cubicBezTo>
                  <a:cubicBezTo>
                    <a:pt x="7946" y="3258"/>
                    <a:pt x="7795" y="3208"/>
                    <a:pt x="7645" y="3133"/>
                  </a:cubicBezTo>
                  <a:cubicBezTo>
                    <a:pt x="6943" y="2832"/>
                    <a:pt x="6242" y="2482"/>
                    <a:pt x="5615" y="2081"/>
                  </a:cubicBezTo>
                  <a:cubicBezTo>
                    <a:pt x="5465" y="2005"/>
                    <a:pt x="5314" y="1905"/>
                    <a:pt x="5189" y="1830"/>
                  </a:cubicBezTo>
                  <a:cubicBezTo>
                    <a:pt x="4738" y="1529"/>
                    <a:pt x="4287" y="1228"/>
                    <a:pt x="3861" y="878"/>
                  </a:cubicBezTo>
                  <a:cubicBezTo>
                    <a:pt x="3735" y="777"/>
                    <a:pt x="3610" y="677"/>
                    <a:pt x="3485" y="552"/>
                  </a:cubicBezTo>
                  <a:cubicBezTo>
                    <a:pt x="3259" y="376"/>
                    <a:pt x="3059" y="201"/>
                    <a:pt x="2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7"/>
            <p:cNvSpPr/>
            <p:nvPr/>
          </p:nvSpPr>
          <p:spPr>
            <a:xfrm>
              <a:off x="7071225" y="3583075"/>
              <a:ext cx="78975" cy="263825"/>
            </a:xfrm>
            <a:custGeom>
              <a:avLst/>
              <a:gdLst/>
              <a:ahLst/>
              <a:cxnLst/>
              <a:rect l="l" t="t" r="r" b="b"/>
              <a:pathLst>
                <a:path w="3159" h="10553" extrusionOk="0">
                  <a:moveTo>
                    <a:pt x="2783" y="1"/>
                  </a:moveTo>
                  <a:cubicBezTo>
                    <a:pt x="1981" y="1755"/>
                    <a:pt x="1479" y="3610"/>
                    <a:pt x="1028" y="5540"/>
                  </a:cubicBezTo>
                  <a:cubicBezTo>
                    <a:pt x="1003" y="5640"/>
                    <a:pt x="978" y="5740"/>
                    <a:pt x="953" y="5865"/>
                  </a:cubicBezTo>
                  <a:cubicBezTo>
                    <a:pt x="677" y="7093"/>
                    <a:pt x="276" y="8447"/>
                    <a:pt x="1" y="9800"/>
                  </a:cubicBezTo>
                  <a:cubicBezTo>
                    <a:pt x="76" y="10051"/>
                    <a:pt x="176" y="10302"/>
                    <a:pt x="301" y="10552"/>
                  </a:cubicBezTo>
                  <a:cubicBezTo>
                    <a:pt x="552" y="8948"/>
                    <a:pt x="1028" y="7319"/>
                    <a:pt x="1429" y="5865"/>
                  </a:cubicBezTo>
                  <a:cubicBezTo>
                    <a:pt x="1530" y="5489"/>
                    <a:pt x="1630" y="5139"/>
                    <a:pt x="1705" y="4788"/>
                  </a:cubicBezTo>
                  <a:cubicBezTo>
                    <a:pt x="2106" y="3209"/>
                    <a:pt x="2532" y="1755"/>
                    <a:pt x="3159" y="327"/>
                  </a:cubicBezTo>
                  <a:cubicBezTo>
                    <a:pt x="3033" y="226"/>
                    <a:pt x="2908" y="126"/>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7"/>
            <p:cNvSpPr/>
            <p:nvPr/>
          </p:nvSpPr>
          <p:spPr>
            <a:xfrm>
              <a:off x="7117600" y="3615025"/>
              <a:ext cx="76450" cy="297025"/>
            </a:xfrm>
            <a:custGeom>
              <a:avLst/>
              <a:gdLst/>
              <a:ahLst/>
              <a:cxnLst/>
              <a:rect l="l" t="t" r="r" b="b"/>
              <a:pathLst>
                <a:path w="3058" h="11881" extrusionOk="0">
                  <a:moveTo>
                    <a:pt x="2632" y="1"/>
                  </a:moveTo>
                  <a:cubicBezTo>
                    <a:pt x="2055" y="1881"/>
                    <a:pt x="1504" y="3760"/>
                    <a:pt x="1053" y="5690"/>
                  </a:cubicBezTo>
                  <a:cubicBezTo>
                    <a:pt x="602" y="7595"/>
                    <a:pt x="226" y="9525"/>
                    <a:pt x="0" y="11480"/>
                  </a:cubicBezTo>
                  <a:cubicBezTo>
                    <a:pt x="126" y="11630"/>
                    <a:pt x="276" y="11755"/>
                    <a:pt x="426" y="11881"/>
                  </a:cubicBezTo>
                  <a:cubicBezTo>
                    <a:pt x="652" y="9876"/>
                    <a:pt x="1003" y="7921"/>
                    <a:pt x="1479" y="5966"/>
                  </a:cubicBezTo>
                  <a:cubicBezTo>
                    <a:pt x="1930" y="4036"/>
                    <a:pt x="2457" y="2131"/>
                    <a:pt x="3058" y="252"/>
                  </a:cubicBezTo>
                  <a:cubicBezTo>
                    <a:pt x="2908" y="176"/>
                    <a:pt x="2757" y="76"/>
                    <a:pt x="26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7"/>
            <p:cNvSpPr/>
            <p:nvPr/>
          </p:nvSpPr>
          <p:spPr>
            <a:xfrm>
              <a:off x="7167725" y="3647625"/>
              <a:ext cx="88375" cy="299525"/>
            </a:xfrm>
            <a:custGeom>
              <a:avLst/>
              <a:gdLst/>
              <a:ahLst/>
              <a:cxnLst/>
              <a:rect l="l" t="t" r="r" b="b"/>
              <a:pathLst>
                <a:path w="3535" h="11981" extrusionOk="0">
                  <a:moveTo>
                    <a:pt x="3083" y="0"/>
                  </a:moveTo>
                  <a:cubicBezTo>
                    <a:pt x="2431" y="1905"/>
                    <a:pt x="1905" y="3860"/>
                    <a:pt x="1429" y="5815"/>
                  </a:cubicBezTo>
                  <a:cubicBezTo>
                    <a:pt x="953" y="7795"/>
                    <a:pt x="502" y="9775"/>
                    <a:pt x="0" y="11730"/>
                  </a:cubicBezTo>
                  <a:cubicBezTo>
                    <a:pt x="126" y="11830"/>
                    <a:pt x="276" y="11905"/>
                    <a:pt x="426" y="11980"/>
                  </a:cubicBezTo>
                  <a:cubicBezTo>
                    <a:pt x="953" y="10025"/>
                    <a:pt x="1404" y="8020"/>
                    <a:pt x="1880" y="6040"/>
                  </a:cubicBezTo>
                  <a:cubicBezTo>
                    <a:pt x="2356" y="4060"/>
                    <a:pt x="2858" y="2105"/>
                    <a:pt x="3534" y="176"/>
                  </a:cubicBezTo>
                  <a:cubicBezTo>
                    <a:pt x="3384" y="125"/>
                    <a:pt x="3233" y="75"/>
                    <a:pt x="30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7"/>
            <p:cNvSpPr/>
            <p:nvPr/>
          </p:nvSpPr>
          <p:spPr>
            <a:xfrm>
              <a:off x="7215350" y="3666425"/>
              <a:ext cx="90250" cy="305150"/>
            </a:xfrm>
            <a:custGeom>
              <a:avLst/>
              <a:gdLst/>
              <a:ahLst/>
              <a:cxnLst/>
              <a:rect l="l" t="t" r="r" b="b"/>
              <a:pathLst>
                <a:path w="3610" h="12206" extrusionOk="0">
                  <a:moveTo>
                    <a:pt x="3158" y="0"/>
                  </a:moveTo>
                  <a:cubicBezTo>
                    <a:pt x="2557" y="1955"/>
                    <a:pt x="2005" y="3960"/>
                    <a:pt x="1504" y="5940"/>
                  </a:cubicBezTo>
                  <a:cubicBezTo>
                    <a:pt x="978" y="7970"/>
                    <a:pt x="501" y="10000"/>
                    <a:pt x="0" y="12005"/>
                  </a:cubicBezTo>
                  <a:cubicBezTo>
                    <a:pt x="125" y="12080"/>
                    <a:pt x="301" y="12156"/>
                    <a:pt x="451" y="12206"/>
                  </a:cubicBezTo>
                  <a:cubicBezTo>
                    <a:pt x="927" y="10176"/>
                    <a:pt x="1429" y="8145"/>
                    <a:pt x="1930" y="6115"/>
                  </a:cubicBezTo>
                  <a:cubicBezTo>
                    <a:pt x="2456" y="4110"/>
                    <a:pt x="3008" y="2105"/>
                    <a:pt x="3609" y="150"/>
                  </a:cubicBezTo>
                  <a:cubicBezTo>
                    <a:pt x="3459" y="100"/>
                    <a:pt x="3308" y="50"/>
                    <a:pt x="3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7"/>
            <p:cNvSpPr/>
            <p:nvPr/>
          </p:nvSpPr>
          <p:spPr>
            <a:xfrm>
              <a:off x="7274875" y="3684575"/>
              <a:ext cx="96500" cy="310175"/>
            </a:xfrm>
            <a:custGeom>
              <a:avLst/>
              <a:gdLst/>
              <a:ahLst/>
              <a:cxnLst/>
              <a:rect l="l" t="t" r="r" b="b"/>
              <a:pathLst>
                <a:path w="3860" h="12407" extrusionOk="0">
                  <a:moveTo>
                    <a:pt x="3384" y="1"/>
                  </a:moveTo>
                  <a:cubicBezTo>
                    <a:pt x="2832" y="2031"/>
                    <a:pt x="2281" y="4061"/>
                    <a:pt x="1704" y="6091"/>
                  </a:cubicBezTo>
                  <a:cubicBezTo>
                    <a:pt x="1128" y="8146"/>
                    <a:pt x="577" y="10201"/>
                    <a:pt x="0" y="12232"/>
                  </a:cubicBezTo>
                  <a:cubicBezTo>
                    <a:pt x="150" y="12282"/>
                    <a:pt x="301" y="12357"/>
                    <a:pt x="451" y="12407"/>
                  </a:cubicBezTo>
                  <a:cubicBezTo>
                    <a:pt x="1028" y="10327"/>
                    <a:pt x="1604" y="8272"/>
                    <a:pt x="2181" y="6191"/>
                  </a:cubicBezTo>
                  <a:cubicBezTo>
                    <a:pt x="2732" y="4161"/>
                    <a:pt x="3308" y="2131"/>
                    <a:pt x="3860" y="101"/>
                  </a:cubicBezTo>
                  <a:lnTo>
                    <a:pt x="33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7331250" y="3696500"/>
              <a:ext cx="103425" cy="314550"/>
            </a:xfrm>
            <a:custGeom>
              <a:avLst/>
              <a:gdLst/>
              <a:ahLst/>
              <a:cxnLst/>
              <a:rect l="l" t="t" r="r" b="b"/>
              <a:pathLst>
                <a:path w="4137" h="12582" extrusionOk="0">
                  <a:moveTo>
                    <a:pt x="3660" y="0"/>
                  </a:moveTo>
                  <a:cubicBezTo>
                    <a:pt x="3309" y="2055"/>
                    <a:pt x="2733" y="4110"/>
                    <a:pt x="2106" y="6140"/>
                  </a:cubicBezTo>
                  <a:cubicBezTo>
                    <a:pt x="1429" y="8271"/>
                    <a:pt x="703" y="10376"/>
                    <a:pt x="1" y="12456"/>
                  </a:cubicBezTo>
                  <a:cubicBezTo>
                    <a:pt x="151" y="12506"/>
                    <a:pt x="302" y="12531"/>
                    <a:pt x="452" y="12582"/>
                  </a:cubicBezTo>
                  <a:cubicBezTo>
                    <a:pt x="1154" y="10476"/>
                    <a:pt x="1906" y="8346"/>
                    <a:pt x="2582" y="6216"/>
                  </a:cubicBezTo>
                  <a:cubicBezTo>
                    <a:pt x="3234" y="4160"/>
                    <a:pt x="3785" y="2105"/>
                    <a:pt x="4136" y="50"/>
                  </a:cubicBezTo>
                  <a:cubicBezTo>
                    <a:pt x="3986" y="50"/>
                    <a:pt x="3835" y="25"/>
                    <a:pt x="36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7"/>
            <p:cNvSpPr/>
            <p:nvPr/>
          </p:nvSpPr>
          <p:spPr>
            <a:xfrm>
              <a:off x="7405825" y="3702125"/>
              <a:ext cx="80850" cy="323350"/>
            </a:xfrm>
            <a:custGeom>
              <a:avLst/>
              <a:gdLst/>
              <a:ahLst/>
              <a:cxnLst/>
              <a:rect l="l" t="t" r="r" b="b"/>
              <a:pathLst>
                <a:path w="3234" h="12934" extrusionOk="0">
                  <a:moveTo>
                    <a:pt x="2732" y="1"/>
                  </a:moveTo>
                  <a:cubicBezTo>
                    <a:pt x="2582" y="2031"/>
                    <a:pt x="2256" y="4111"/>
                    <a:pt x="1780" y="6166"/>
                  </a:cubicBezTo>
                  <a:cubicBezTo>
                    <a:pt x="1278" y="8447"/>
                    <a:pt x="652" y="10677"/>
                    <a:pt x="0" y="12858"/>
                  </a:cubicBezTo>
                  <a:lnTo>
                    <a:pt x="476" y="12933"/>
                  </a:lnTo>
                  <a:cubicBezTo>
                    <a:pt x="1128" y="10728"/>
                    <a:pt x="1780" y="8472"/>
                    <a:pt x="2281" y="6166"/>
                  </a:cubicBezTo>
                  <a:cubicBezTo>
                    <a:pt x="2732" y="4136"/>
                    <a:pt x="3083" y="2081"/>
                    <a:pt x="3233" y="51"/>
                  </a:cubicBezTo>
                  <a:cubicBezTo>
                    <a:pt x="3058" y="26"/>
                    <a:pt x="2908" y="26"/>
                    <a:pt x="2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7"/>
            <p:cNvSpPr/>
            <p:nvPr/>
          </p:nvSpPr>
          <p:spPr>
            <a:xfrm>
              <a:off x="7483525" y="3705900"/>
              <a:ext cx="65800" cy="328325"/>
            </a:xfrm>
            <a:custGeom>
              <a:avLst/>
              <a:gdLst/>
              <a:ahLst/>
              <a:cxnLst/>
              <a:rect l="l" t="t" r="r" b="b"/>
              <a:pathLst>
                <a:path w="2632" h="13133" extrusionOk="0">
                  <a:moveTo>
                    <a:pt x="2130" y="0"/>
                  </a:moveTo>
                  <a:cubicBezTo>
                    <a:pt x="1980" y="1955"/>
                    <a:pt x="1779" y="3960"/>
                    <a:pt x="1504" y="5965"/>
                  </a:cubicBezTo>
                  <a:cubicBezTo>
                    <a:pt x="1178" y="8396"/>
                    <a:pt x="702" y="10802"/>
                    <a:pt x="0" y="13083"/>
                  </a:cubicBezTo>
                  <a:cubicBezTo>
                    <a:pt x="175" y="13108"/>
                    <a:pt x="326" y="13108"/>
                    <a:pt x="501" y="13133"/>
                  </a:cubicBezTo>
                  <a:cubicBezTo>
                    <a:pt x="1203" y="10802"/>
                    <a:pt x="1654" y="8371"/>
                    <a:pt x="1980" y="5940"/>
                  </a:cubicBezTo>
                  <a:cubicBezTo>
                    <a:pt x="2256" y="3960"/>
                    <a:pt x="2456" y="1980"/>
                    <a:pt x="2632" y="25"/>
                  </a:cubicBezTo>
                  <a:cubicBezTo>
                    <a:pt x="2456" y="25"/>
                    <a:pt x="2306" y="25"/>
                    <a:pt x="2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7"/>
            <p:cNvSpPr/>
            <p:nvPr/>
          </p:nvSpPr>
          <p:spPr>
            <a:xfrm>
              <a:off x="7554325" y="3706525"/>
              <a:ext cx="59550" cy="328975"/>
            </a:xfrm>
            <a:custGeom>
              <a:avLst/>
              <a:gdLst/>
              <a:ahLst/>
              <a:cxnLst/>
              <a:rect l="l" t="t" r="r" b="b"/>
              <a:pathLst>
                <a:path w="2382" h="13159" extrusionOk="0">
                  <a:moveTo>
                    <a:pt x="1880" y="0"/>
                  </a:moveTo>
                  <a:cubicBezTo>
                    <a:pt x="1905" y="1880"/>
                    <a:pt x="1805" y="3734"/>
                    <a:pt x="1579" y="5589"/>
                  </a:cubicBezTo>
                  <a:cubicBezTo>
                    <a:pt x="1278" y="8145"/>
                    <a:pt x="752" y="10652"/>
                    <a:pt x="0" y="13158"/>
                  </a:cubicBezTo>
                  <a:lnTo>
                    <a:pt x="501" y="13158"/>
                  </a:lnTo>
                  <a:cubicBezTo>
                    <a:pt x="1253" y="10627"/>
                    <a:pt x="1805" y="8070"/>
                    <a:pt x="2080" y="5489"/>
                  </a:cubicBezTo>
                  <a:cubicBezTo>
                    <a:pt x="2306" y="3684"/>
                    <a:pt x="2381" y="1855"/>
                    <a:pt x="2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7"/>
            <p:cNvSpPr/>
            <p:nvPr/>
          </p:nvSpPr>
          <p:spPr>
            <a:xfrm>
              <a:off x="7637025" y="3703375"/>
              <a:ext cx="52025" cy="327100"/>
            </a:xfrm>
            <a:custGeom>
              <a:avLst/>
              <a:gdLst/>
              <a:ahLst/>
              <a:cxnLst/>
              <a:rect l="l" t="t" r="r" b="b"/>
              <a:pathLst>
                <a:path w="2081" h="13084" extrusionOk="0">
                  <a:moveTo>
                    <a:pt x="1730" y="1"/>
                  </a:moveTo>
                  <a:cubicBezTo>
                    <a:pt x="1579" y="26"/>
                    <a:pt x="1404" y="26"/>
                    <a:pt x="1254" y="26"/>
                  </a:cubicBezTo>
                  <a:cubicBezTo>
                    <a:pt x="1680" y="2657"/>
                    <a:pt x="1379" y="5164"/>
                    <a:pt x="903" y="7820"/>
                  </a:cubicBezTo>
                  <a:cubicBezTo>
                    <a:pt x="602" y="9374"/>
                    <a:pt x="477" y="11354"/>
                    <a:pt x="0" y="13084"/>
                  </a:cubicBezTo>
                  <a:cubicBezTo>
                    <a:pt x="176" y="13058"/>
                    <a:pt x="376" y="13033"/>
                    <a:pt x="552" y="13008"/>
                  </a:cubicBezTo>
                  <a:cubicBezTo>
                    <a:pt x="1103" y="10978"/>
                    <a:pt x="1279" y="8647"/>
                    <a:pt x="1579" y="6818"/>
                  </a:cubicBezTo>
                  <a:cubicBezTo>
                    <a:pt x="1955" y="4512"/>
                    <a:pt x="2081" y="2281"/>
                    <a:pt x="17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7"/>
            <p:cNvSpPr/>
            <p:nvPr/>
          </p:nvSpPr>
          <p:spPr>
            <a:xfrm>
              <a:off x="7760325" y="4260025"/>
              <a:ext cx="61075" cy="76600"/>
            </a:xfrm>
            <a:custGeom>
              <a:avLst/>
              <a:gdLst/>
              <a:ahLst/>
              <a:cxnLst/>
              <a:rect l="l" t="t" r="r" b="b"/>
              <a:pathLst>
                <a:path w="2443" h="3064" extrusionOk="0">
                  <a:moveTo>
                    <a:pt x="2096" y="1"/>
                  </a:moveTo>
                  <a:cubicBezTo>
                    <a:pt x="2038" y="1"/>
                    <a:pt x="1980" y="27"/>
                    <a:pt x="1936" y="91"/>
                  </a:cubicBezTo>
                  <a:cubicBezTo>
                    <a:pt x="1334" y="943"/>
                    <a:pt x="733" y="1795"/>
                    <a:pt x="131" y="2647"/>
                  </a:cubicBezTo>
                  <a:cubicBezTo>
                    <a:pt x="0" y="2834"/>
                    <a:pt x="176" y="3063"/>
                    <a:pt x="347" y="3063"/>
                  </a:cubicBezTo>
                  <a:cubicBezTo>
                    <a:pt x="405" y="3063"/>
                    <a:pt x="463" y="3037"/>
                    <a:pt x="507" y="2973"/>
                  </a:cubicBezTo>
                  <a:cubicBezTo>
                    <a:pt x="1109" y="2121"/>
                    <a:pt x="1710" y="1269"/>
                    <a:pt x="2312" y="417"/>
                  </a:cubicBezTo>
                  <a:cubicBezTo>
                    <a:pt x="2442" y="230"/>
                    <a:pt x="2266" y="1"/>
                    <a:pt x="2096"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7"/>
            <p:cNvSpPr/>
            <p:nvPr/>
          </p:nvSpPr>
          <p:spPr>
            <a:xfrm>
              <a:off x="7730175" y="4271925"/>
              <a:ext cx="43450" cy="56600"/>
            </a:xfrm>
            <a:custGeom>
              <a:avLst/>
              <a:gdLst/>
              <a:ahLst/>
              <a:cxnLst/>
              <a:rect l="l" t="t" r="r" b="b"/>
              <a:pathLst>
                <a:path w="1738" h="2264" extrusionOk="0">
                  <a:moveTo>
                    <a:pt x="1407" y="1"/>
                  </a:moveTo>
                  <a:cubicBezTo>
                    <a:pt x="1348" y="1"/>
                    <a:pt x="1288" y="27"/>
                    <a:pt x="1237" y="91"/>
                  </a:cubicBezTo>
                  <a:cubicBezTo>
                    <a:pt x="761" y="642"/>
                    <a:pt x="385" y="1244"/>
                    <a:pt x="84" y="1895"/>
                  </a:cubicBezTo>
                  <a:cubicBezTo>
                    <a:pt x="0" y="2096"/>
                    <a:pt x="162" y="2263"/>
                    <a:pt x="316" y="2263"/>
                  </a:cubicBezTo>
                  <a:cubicBezTo>
                    <a:pt x="393" y="2263"/>
                    <a:pt x="468" y="2221"/>
                    <a:pt x="510" y="2121"/>
                  </a:cubicBezTo>
                  <a:cubicBezTo>
                    <a:pt x="811" y="1520"/>
                    <a:pt x="1162" y="943"/>
                    <a:pt x="1588" y="417"/>
                  </a:cubicBezTo>
                  <a:cubicBezTo>
                    <a:pt x="1737" y="230"/>
                    <a:pt x="1580" y="1"/>
                    <a:pt x="1407"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7543200" y="3569275"/>
              <a:ext cx="515525" cy="768600"/>
            </a:xfrm>
            <a:custGeom>
              <a:avLst/>
              <a:gdLst/>
              <a:ahLst/>
              <a:cxnLst/>
              <a:rect l="l" t="t" r="r" b="b"/>
              <a:pathLst>
                <a:path w="20621" h="30744" extrusionOk="0">
                  <a:moveTo>
                    <a:pt x="16566" y="1"/>
                  </a:moveTo>
                  <a:cubicBezTo>
                    <a:pt x="13362" y="1"/>
                    <a:pt x="10418" y="2274"/>
                    <a:pt x="8916" y="3686"/>
                  </a:cubicBezTo>
                  <a:cubicBezTo>
                    <a:pt x="8240" y="4312"/>
                    <a:pt x="7864" y="4763"/>
                    <a:pt x="7864" y="4763"/>
                  </a:cubicBezTo>
                  <a:cubicBezTo>
                    <a:pt x="7889" y="4889"/>
                    <a:pt x="7889" y="5014"/>
                    <a:pt x="7914" y="5164"/>
                  </a:cubicBezTo>
                  <a:cubicBezTo>
                    <a:pt x="7939" y="5490"/>
                    <a:pt x="7964" y="5816"/>
                    <a:pt x="7964" y="6142"/>
                  </a:cubicBezTo>
                  <a:cubicBezTo>
                    <a:pt x="7964" y="6342"/>
                    <a:pt x="7989" y="6518"/>
                    <a:pt x="7989" y="6693"/>
                  </a:cubicBezTo>
                  <a:cubicBezTo>
                    <a:pt x="7989" y="6944"/>
                    <a:pt x="7989" y="7194"/>
                    <a:pt x="7989" y="7445"/>
                  </a:cubicBezTo>
                  <a:cubicBezTo>
                    <a:pt x="7964" y="7620"/>
                    <a:pt x="7964" y="7796"/>
                    <a:pt x="7964" y="7946"/>
                  </a:cubicBezTo>
                  <a:cubicBezTo>
                    <a:pt x="7939" y="8347"/>
                    <a:pt x="7914" y="8723"/>
                    <a:pt x="7864" y="9124"/>
                  </a:cubicBezTo>
                  <a:cubicBezTo>
                    <a:pt x="7864" y="9275"/>
                    <a:pt x="7839" y="9450"/>
                    <a:pt x="7814" y="9625"/>
                  </a:cubicBezTo>
                  <a:cubicBezTo>
                    <a:pt x="7789" y="9926"/>
                    <a:pt x="7738" y="10227"/>
                    <a:pt x="7688" y="10528"/>
                  </a:cubicBezTo>
                  <a:cubicBezTo>
                    <a:pt x="7663" y="10678"/>
                    <a:pt x="7638" y="10854"/>
                    <a:pt x="7588" y="11004"/>
                  </a:cubicBezTo>
                  <a:cubicBezTo>
                    <a:pt x="7513" y="11430"/>
                    <a:pt x="7413" y="11856"/>
                    <a:pt x="7312" y="12282"/>
                  </a:cubicBezTo>
                  <a:cubicBezTo>
                    <a:pt x="7262" y="12458"/>
                    <a:pt x="7237" y="12633"/>
                    <a:pt x="7187" y="12783"/>
                  </a:cubicBezTo>
                  <a:cubicBezTo>
                    <a:pt x="7112" y="13034"/>
                    <a:pt x="7037" y="13260"/>
                    <a:pt x="6987" y="13510"/>
                  </a:cubicBezTo>
                  <a:cubicBezTo>
                    <a:pt x="6936" y="13661"/>
                    <a:pt x="6886" y="13811"/>
                    <a:pt x="6811" y="13961"/>
                  </a:cubicBezTo>
                  <a:cubicBezTo>
                    <a:pt x="6636" y="14538"/>
                    <a:pt x="6435" y="15089"/>
                    <a:pt x="6235" y="15615"/>
                  </a:cubicBezTo>
                  <a:cubicBezTo>
                    <a:pt x="6159" y="15791"/>
                    <a:pt x="6109" y="15941"/>
                    <a:pt x="6034" y="16092"/>
                  </a:cubicBezTo>
                  <a:cubicBezTo>
                    <a:pt x="5909" y="16417"/>
                    <a:pt x="5758" y="16718"/>
                    <a:pt x="5608" y="17044"/>
                  </a:cubicBezTo>
                  <a:cubicBezTo>
                    <a:pt x="5533" y="17194"/>
                    <a:pt x="5483" y="17345"/>
                    <a:pt x="5408" y="17495"/>
                  </a:cubicBezTo>
                  <a:cubicBezTo>
                    <a:pt x="5282" y="17746"/>
                    <a:pt x="5132" y="18021"/>
                    <a:pt x="5007" y="18272"/>
                  </a:cubicBezTo>
                  <a:cubicBezTo>
                    <a:pt x="4956" y="18347"/>
                    <a:pt x="4906" y="18448"/>
                    <a:pt x="4881" y="18523"/>
                  </a:cubicBezTo>
                  <a:cubicBezTo>
                    <a:pt x="4781" y="18673"/>
                    <a:pt x="4706" y="18823"/>
                    <a:pt x="4631" y="18974"/>
                  </a:cubicBezTo>
                  <a:cubicBezTo>
                    <a:pt x="4230" y="19701"/>
                    <a:pt x="3804" y="20402"/>
                    <a:pt x="3403" y="21004"/>
                  </a:cubicBezTo>
                  <a:cubicBezTo>
                    <a:pt x="3302" y="21154"/>
                    <a:pt x="3202" y="21305"/>
                    <a:pt x="3127" y="21430"/>
                  </a:cubicBezTo>
                  <a:cubicBezTo>
                    <a:pt x="3027" y="21555"/>
                    <a:pt x="2951" y="21656"/>
                    <a:pt x="2876" y="21781"/>
                  </a:cubicBezTo>
                  <a:cubicBezTo>
                    <a:pt x="2450" y="22407"/>
                    <a:pt x="2024" y="22959"/>
                    <a:pt x="1673" y="23385"/>
                  </a:cubicBezTo>
                  <a:cubicBezTo>
                    <a:pt x="1573" y="23535"/>
                    <a:pt x="1448" y="23661"/>
                    <a:pt x="1347" y="23786"/>
                  </a:cubicBezTo>
                  <a:cubicBezTo>
                    <a:pt x="921" y="24312"/>
                    <a:pt x="595" y="24663"/>
                    <a:pt x="470" y="24788"/>
                  </a:cubicBezTo>
                  <a:cubicBezTo>
                    <a:pt x="420" y="24839"/>
                    <a:pt x="420" y="24864"/>
                    <a:pt x="420" y="24864"/>
                  </a:cubicBezTo>
                  <a:cubicBezTo>
                    <a:pt x="545" y="25089"/>
                    <a:pt x="696" y="25290"/>
                    <a:pt x="846" y="25490"/>
                  </a:cubicBezTo>
                  <a:cubicBezTo>
                    <a:pt x="921" y="25590"/>
                    <a:pt x="1022" y="25691"/>
                    <a:pt x="1122" y="25791"/>
                  </a:cubicBezTo>
                  <a:cubicBezTo>
                    <a:pt x="1072" y="25816"/>
                    <a:pt x="1047" y="25841"/>
                    <a:pt x="1022" y="25866"/>
                  </a:cubicBezTo>
                  <a:cubicBezTo>
                    <a:pt x="721" y="26342"/>
                    <a:pt x="420" y="26793"/>
                    <a:pt x="119" y="27245"/>
                  </a:cubicBezTo>
                  <a:cubicBezTo>
                    <a:pt x="0" y="27432"/>
                    <a:pt x="158" y="27596"/>
                    <a:pt x="327" y="27596"/>
                  </a:cubicBezTo>
                  <a:cubicBezTo>
                    <a:pt x="407" y="27596"/>
                    <a:pt x="489" y="27559"/>
                    <a:pt x="545" y="27470"/>
                  </a:cubicBezTo>
                  <a:cubicBezTo>
                    <a:pt x="846" y="27044"/>
                    <a:pt x="1122" y="26593"/>
                    <a:pt x="1423" y="26142"/>
                  </a:cubicBezTo>
                  <a:cubicBezTo>
                    <a:pt x="1623" y="26342"/>
                    <a:pt x="1824" y="26543"/>
                    <a:pt x="2049" y="26743"/>
                  </a:cubicBezTo>
                  <a:cubicBezTo>
                    <a:pt x="2024" y="26743"/>
                    <a:pt x="1974" y="26768"/>
                    <a:pt x="1949" y="26819"/>
                  </a:cubicBezTo>
                  <a:cubicBezTo>
                    <a:pt x="1548" y="27495"/>
                    <a:pt x="1147" y="28172"/>
                    <a:pt x="746" y="28874"/>
                  </a:cubicBezTo>
                  <a:cubicBezTo>
                    <a:pt x="644" y="29043"/>
                    <a:pt x="805" y="29200"/>
                    <a:pt x="967" y="29200"/>
                  </a:cubicBezTo>
                  <a:cubicBezTo>
                    <a:pt x="1045" y="29200"/>
                    <a:pt x="1123" y="29164"/>
                    <a:pt x="1172" y="29074"/>
                  </a:cubicBezTo>
                  <a:cubicBezTo>
                    <a:pt x="1573" y="28397"/>
                    <a:pt x="1974" y="27721"/>
                    <a:pt x="2375" y="27044"/>
                  </a:cubicBezTo>
                  <a:cubicBezTo>
                    <a:pt x="2400" y="27044"/>
                    <a:pt x="2400" y="27019"/>
                    <a:pt x="2400" y="26994"/>
                  </a:cubicBezTo>
                  <a:cubicBezTo>
                    <a:pt x="2626" y="27169"/>
                    <a:pt x="2876" y="27345"/>
                    <a:pt x="3127" y="27470"/>
                  </a:cubicBezTo>
                  <a:cubicBezTo>
                    <a:pt x="3002" y="27671"/>
                    <a:pt x="2851" y="27871"/>
                    <a:pt x="2751" y="28022"/>
                  </a:cubicBezTo>
                  <a:cubicBezTo>
                    <a:pt x="2525" y="28372"/>
                    <a:pt x="2300" y="28723"/>
                    <a:pt x="2074" y="29099"/>
                  </a:cubicBezTo>
                  <a:cubicBezTo>
                    <a:pt x="1953" y="29273"/>
                    <a:pt x="2131" y="29434"/>
                    <a:pt x="2303" y="29434"/>
                  </a:cubicBezTo>
                  <a:cubicBezTo>
                    <a:pt x="2379" y="29434"/>
                    <a:pt x="2454" y="29402"/>
                    <a:pt x="2500" y="29325"/>
                  </a:cubicBezTo>
                  <a:cubicBezTo>
                    <a:pt x="2776" y="28899"/>
                    <a:pt x="3027" y="28498"/>
                    <a:pt x="3277" y="28097"/>
                  </a:cubicBezTo>
                  <a:cubicBezTo>
                    <a:pt x="3377" y="27971"/>
                    <a:pt x="3453" y="27821"/>
                    <a:pt x="3528" y="27696"/>
                  </a:cubicBezTo>
                  <a:cubicBezTo>
                    <a:pt x="3904" y="27896"/>
                    <a:pt x="4280" y="28047"/>
                    <a:pt x="4656" y="28197"/>
                  </a:cubicBezTo>
                  <a:cubicBezTo>
                    <a:pt x="4505" y="28448"/>
                    <a:pt x="4330" y="28673"/>
                    <a:pt x="4154" y="28924"/>
                  </a:cubicBezTo>
                  <a:cubicBezTo>
                    <a:pt x="4035" y="29111"/>
                    <a:pt x="4205" y="29275"/>
                    <a:pt x="4373" y="29275"/>
                  </a:cubicBezTo>
                  <a:cubicBezTo>
                    <a:pt x="4453" y="29275"/>
                    <a:pt x="4532" y="29238"/>
                    <a:pt x="4580" y="29149"/>
                  </a:cubicBezTo>
                  <a:cubicBezTo>
                    <a:pt x="4756" y="28899"/>
                    <a:pt x="4931" y="28648"/>
                    <a:pt x="5107" y="28397"/>
                  </a:cubicBezTo>
                  <a:cubicBezTo>
                    <a:pt x="5132" y="28372"/>
                    <a:pt x="5132" y="28372"/>
                    <a:pt x="5132" y="28347"/>
                  </a:cubicBezTo>
                  <a:cubicBezTo>
                    <a:pt x="5583" y="28498"/>
                    <a:pt x="6059" y="28598"/>
                    <a:pt x="6535" y="28673"/>
                  </a:cubicBezTo>
                  <a:cubicBezTo>
                    <a:pt x="6335" y="29024"/>
                    <a:pt x="6134" y="29350"/>
                    <a:pt x="5959" y="29676"/>
                  </a:cubicBezTo>
                  <a:cubicBezTo>
                    <a:pt x="5840" y="29863"/>
                    <a:pt x="5998" y="30027"/>
                    <a:pt x="6166" y="30027"/>
                  </a:cubicBezTo>
                  <a:cubicBezTo>
                    <a:pt x="6246" y="30027"/>
                    <a:pt x="6329" y="29990"/>
                    <a:pt x="6385" y="29901"/>
                  </a:cubicBezTo>
                  <a:cubicBezTo>
                    <a:pt x="6611" y="29525"/>
                    <a:pt x="6811" y="29149"/>
                    <a:pt x="7037" y="28773"/>
                  </a:cubicBezTo>
                  <a:cubicBezTo>
                    <a:pt x="7438" y="28824"/>
                    <a:pt x="7839" y="28849"/>
                    <a:pt x="8215" y="28874"/>
                  </a:cubicBezTo>
                  <a:cubicBezTo>
                    <a:pt x="8415" y="28899"/>
                    <a:pt x="8591" y="28899"/>
                    <a:pt x="8766" y="28899"/>
                  </a:cubicBezTo>
                  <a:lnTo>
                    <a:pt x="9794" y="28899"/>
                  </a:lnTo>
                  <a:cubicBezTo>
                    <a:pt x="10019" y="28874"/>
                    <a:pt x="10220" y="28874"/>
                    <a:pt x="10420" y="28874"/>
                  </a:cubicBezTo>
                  <a:cubicBezTo>
                    <a:pt x="10470" y="28874"/>
                    <a:pt x="10495" y="28849"/>
                    <a:pt x="10545" y="28849"/>
                  </a:cubicBezTo>
                  <a:cubicBezTo>
                    <a:pt x="11072" y="28824"/>
                    <a:pt x="11523" y="28748"/>
                    <a:pt x="11899" y="28698"/>
                  </a:cubicBezTo>
                  <a:lnTo>
                    <a:pt x="11899" y="28698"/>
                  </a:lnTo>
                  <a:cubicBezTo>
                    <a:pt x="11748" y="28874"/>
                    <a:pt x="11573" y="29024"/>
                    <a:pt x="11448" y="29174"/>
                  </a:cubicBezTo>
                  <a:cubicBezTo>
                    <a:pt x="11147" y="29550"/>
                    <a:pt x="10821" y="29951"/>
                    <a:pt x="10495" y="30327"/>
                  </a:cubicBezTo>
                  <a:cubicBezTo>
                    <a:pt x="10346" y="30514"/>
                    <a:pt x="10503" y="30743"/>
                    <a:pt x="10676" y="30743"/>
                  </a:cubicBezTo>
                  <a:cubicBezTo>
                    <a:pt x="10735" y="30743"/>
                    <a:pt x="10795" y="30717"/>
                    <a:pt x="10846" y="30653"/>
                  </a:cubicBezTo>
                  <a:cubicBezTo>
                    <a:pt x="11222" y="30202"/>
                    <a:pt x="11598" y="29776"/>
                    <a:pt x="11949" y="29325"/>
                  </a:cubicBezTo>
                  <a:cubicBezTo>
                    <a:pt x="12149" y="29099"/>
                    <a:pt x="12425" y="28849"/>
                    <a:pt x="12626" y="28573"/>
                  </a:cubicBezTo>
                  <a:cubicBezTo>
                    <a:pt x="12701" y="28548"/>
                    <a:pt x="12776" y="28548"/>
                    <a:pt x="12776" y="28548"/>
                  </a:cubicBezTo>
                  <a:cubicBezTo>
                    <a:pt x="13077" y="28122"/>
                    <a:pt x="13378" y="27696"/>
                    <a:pt x="13678" y="27270"/>
                  </a:cubicBezTo>
                  <a:cubicBezTo>
                    <a:pt x="13779" y="27144"/>
                    <a:pt x="13879" y="26994"/>
                    <a:pt x="13954" y="26869"/>
                  </a:cubicBezTo>
                  <a:cubicBezTo>
                    <a:pt x="14405" y="26242"/>
                    <a:pt x="14806" y="25615"/>
                    <a:pt x="15182" y="25014"/>
                  </a:cubicBezTo>
                  <a:cubicBezTo>
                    <a:pt x="15282" y="24864"/>
                    <a:pt x="15357" y="24713"/>
                    <a:pt x="15458" y="24588"/>
                  </a:cubicBezTo>
                  <a:cubicBezTo>
                    <a:pt x="15884" y="23886"/>
                    <a:pt x="16310" y="23184"/>
                    <a:pt x="16686" y="22508"/>
                  </a:cubicBezTo>
                  <a:cubicBezTo>
                    <a:pt x="16761" y="22357"/>
                    <a:pt x="16836" y="22207"/>
                    <a:pt x="16911" y="22057"/>
                  </a:cubicBezTo>
                  <a:cubicBezTo>
                    <a:pt x="17262" y="21405"/>
                    <a:pt x="17588" y="20778"/>
                    <a:pt x="17889" y="20152"/>
                  </a:cubicBezTo>
                  <a:cubicBezTo>
                    <a:pt x="17964" y="19976"/>
                    <a:pt x="18014" y="19826"/>
                    <a:pt x="18089" y="19701"/>
                  </a:cubicBezTo>
                  <a:cubicBezTo>
                    <a:pt x="18415" y="18974"/>
                    <a:pt x="18691" y="18272"/>
                    <a:pt x="18941" y="17595"/>
                  </a:cubicBezTo>
                  <a:cubicBezTo>
                    <a:pt x="19017" y="17445"/>
                    <a:pt x="19067" y="17295"/>
                    <a:pt x="19117" y="17144"/>
                  </a:cubicBezTo>
                  <a:cubicBezTo>
                    <a:pt x="19368" y="16468"/>
                    <a:pt x="19568" y="15841"/>
                    <a:pt x="19743" y="15214"/>
                  </a:cubicBezTo>
                  <a:cubicBezTo>
                    <a:pt x="19794" y="15039"/>
                    <a:pt x="19819" y="14889"/>
                    <a:pt x="19844" y="14738"/>
                  </a:cubicBezTo>
                  <a:cubicBezTo>
                    <a:pt x="20044" y="14036"/>
                    <a:pt x="20195" y="13360"/>
                    <a:pt x="20295" y="12733"/>
                  </a:cubicBezTo>
                  <a:cubicBezTo>
                    <a:pt x="20320" y="12558"/>
                    <a:pt x="20345" y="12407"/>
                    <a:pt x="20370" y="12232"/>
                  </a:cubicBezTo>
                  <a:cubicBezTo>
                    <a:pt x="20495" y="11430"/>
                    <a:pt x="20571" y="10678"/>
                    <a:pt x="20596" y="9976"/>
                  </a:cubicBezTo>
                  <a:cubicBezTo>
                    <a:pt x="20596" y="9801"/>
                    <a:pt x="20621" y="9650"/>
                    <a:pt x="20596" y="9475"/>
                  </a:cubicBezTo>
                  <a:cubicBezTo>
                    <a:pt x="20621" y="8673"/>
                    <a:pt x="20596" y="7896"/>
                    <a:pt x="20495" y="7194"/>
                  </a:cubicBezTo>
                  <a:cubicBezTo>
                    <a:pt x="20495" y="7044"/>
                    <a:pt x="20470" y="6869"/>
                    <a:pt x="20445" y="6718"/>
                  </a:cubicBezTo>
                  <a:cubicBezTo>
                    <a:pt x="20295" y="5666"/>
                    <a:pt x="20069" y="4713"/>
                    <a:pt x="19794" y="3911"/>
                  </a:cubicBezTo>
                  <a:cubicBezTo>
                    <a:pt x="19743" y="3761"/>
                    <a:pt x="19693" y="3610"/>
                    <a:pt x="19618" y="3460"/>
                  </a:cubicBezTo>
                  <a:cubicBezTo>
                    <a:pt x="19393" y="2808"/>
                    <a:pt x="19117" y="2257"/>
                    <a:pt x="18866" y="1781"/>
                  </a:cubicBezTo>
                  <a:cubicBezTo>
                    <a:pt x="18766" y="1630"/>
                    <a:pt x="18691" y="1480"/>
                    <a:pt x="18616" y="1355"/>
                  </a:cubicBezTo>
                  <a:cubicBezTo>
                    <a:pt x="18114" y="503"/>
                    <a:pt x="17713" y="102"/>
                    <a:pt x="17713" y="102"/>
                  </a:cubicBezTo>
                  <a:cubicBezTo>
                    <a:pt x="17328" y="33"/>
                    <a:pt x="16945" y="1"/>
                    <a:pt x="16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7"/>
            <p:cNvSpPr/>
            <p:nvPr/>
          </p:nvSpPr>
          <p:spPr>
            <a:xfrm>
              <a:off x="7742275" y="3603125"/>
              <a:ext cx="272600" cy="133500"/>
            </a:xfrm>
            <a:custGeom>
              <a:avLst/>
              <a:gdLst/>
              <a:ahLst/>
              <a:cxnLst/>
              <a:rect l="l" t="t" r="r" b="b"/>
              <a:pathLst>
                <a:path w="10904" h="5340" extrusionOk="0">
                  <a:moveTo>
                    <a:pt x="10653" y="1"/>
                  </a:moveTo>
                  <a:cubicBezTo>
                    <a:pt x="6943" y="753"/>
                    <a:pt x="3309" y="2883"/>
                    <a:pt x="1" y="4788"/>
                  </a:cubicBezTo>
                  <a:cubicBezTo>
                    <a:pt x="1" y="4988"/>
                    <a:pt x="26" y="5164"/>
                    <a:pt x="26" y="5339"/>
                  </a:cubicBezTo>
                  <a:cubicBezTo>
                    <a:pt x="3384" y="3384"/>
                    <a:pt x="7069" y="1179"/>
                    <a:pt x="10903" y="427"/>
                  </a:cubicBezTo>
                  <a:cubicBezTo>
                    <a:pt x="10803" y="276"/>
                    <a:pt x="10728" y="126"/>
                    <a:pt x="106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7"/>
            <p:cNvSpPr/>
            <p:nvPr/>
          </p:nvSpPr>
          <p:spPr>
            <a:xfrm>
              <a:off x="7742275" y="3655750"/>
              <a:ext cx="295775" cy="112200"/>
            </a:xfrm>
            <a:custGeom>
              <a:avLst/>
              <a:gdLst/>
              <a:ahLst/>
              <a:cxnLst/>
              <a:rect l="l" t="t" r="r" b="b"/>
              <a:pathLst>
                <a:path w="11831" h="4488" extrusionOk="0">
                  <a:moveTo>
                    <a:pt x="11655" y="1"/>
                  </a:moveTo>
                  <a:cubicBezTo>
                    <a:pt x="9725" y="803"/>
                    <a:pt x="7745" y="1530"/>
                    <a:pt x="5765" y="2207"/>
                  </a:cubicBezTo>
                  <a:cubicBezTo>
                    <a:pt x="3861" y="2833"/>
                    <a:pt x="1906" y="3284"/>
                    <a:pt x="26" y="3986"/>
                  </a:cubicBezTo>
                  <a:cubicBezTo>
                    <a:pt x="1" y="4161"/>
                    <a:pt x="1" y="4337"/>
                    <a:pt x="1" y="4487"/>
                  </a:cubicBezTo>
                  <a:cubicBezTo>
                    <a:pt x="1931" y="3785"/>
                    <a:pt x="3961" y="3309"/>
                    <a:pt x="5916" y="2658"/>
                  </a:cubicBezTo>
                  <a:cubicBezTo>
                    <a:pt x="7896" y="1981"/>
                    <a:pt x="9876" y="1254"/>
                    <a:pt x="11831" y="452"/>
                  </a:cubicBezTo>
                  <a:cubicBezTo>
                    <a:pt x="11780" y="302"/>
                    <a:pt x="11730" y="151"/>
                    <a:pt x="11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7"/>
            <p:cNvSpPr/>
            <p:nvPr/>
          </p:nvSpPr>
          <p:spPr>
            <a:xfrm>
              <a:off x="7738525" y="3737225"/>
              <a:ext cx="317075" cy="72700"/>
            </a:xfrm>
            <a:custGeom>
              <a:avLst/>
              <a:gdLst/>
              <a:ahLst/>
              <a:cxnLst/>
              <a:rect l="l" t="t" r="r" b="b"/>
              <a:pathLst>
                <a:path w="12683" h="2908" extrusionOk="0">
                  <a:moveTo>
                    <a:pt x="12632" y="0"/>
                  </a:moveTo>
                  <a:cubicBezTo>
                    <a:pt x="8447" y="802"/>
                    <a:pt x="4261" y="1604"/>
                    <a:pt x="51" y="2406"/>
                  </a:cubicBezTo>
                  <a:cubicBezTo>
                    <a:pt x="51" y="2557"/>
                    <a:pt x="26" y="2732"/>
                    <a:pt x="1" y="2907"/>
                  </a:cubicBezTo>
                  <a:cubicBezTo>
                    <a:pt x="4236" y="2080"/>
                    <a:pt x="8472" y="1278"/>
                    <a:pt x="12682" y="476"/>
                  </a:cubicBezTo>
                  <a:cubicBezTo>
                    <a:pt x="12682" y="326"/>
                    <a:pt x="12657" y="151"/>
                    <a:pt x="12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7"/>
            <p:cNvSpPr/>
            <p:nvPr/>
          </p:nvSpPr>
          <p:spPr>
            <a:xfrm>
              <a:off x="7732900" y="3806150"/>
              <a:ext cx="325825" cy="38225"/>
            </a:xfrm>
            <a:custGeom>
              <a:avLst/>
              <a:gdLst/>
              <a:ahLst/>
              <a:cxnLst/>
              <a:rect l="l" t="t" r="r" b="b"/>
              <a:pathLst>
                <a:path w="13033" h="1529" extrusionOk="0">
                  <a:moveTo>
                    <a:pt x="13008" y="0"/>
                  </a:moveTo>
                  <a:cubicBezTo>
                    <a:pt x="8722" y="501"/>
                    <a:pt x="4336" y="476"/>
                    <a:pt x="100" y="1028"/>
                  </a:cubicBezTo>
                  <a:cubicBezTo>
                    <a:pt x="75" y="1203"/>
                    <a:pt x="50" y="1379"/>
                    <a:pt x="0" y="1529"/>
                  </a:cubicBezTo>
                  <a:cubicBezTo>
                    <a:pt x="4286" y="952"/>
                    <a:pt x="8697" y="1003"/>
                    <a:pt x="13008" y="501"/>
                  </a:cubicBezTo>
                  <a:cubicBezTo>
                    <a:pt x="13008" y="326"/>
                    <a:pt x="13033" y="175"/>
                    <a:pt x="13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7"/>
            <p:cNvSpPr/>
            <p:nvPr/>
          </p:nvSpPr>
          <p:spPr>
            <a:xfrm>
              <a:off x="7722875" y="3873425"/>
              <a:ext cx="329600" cy="15450"/>
            </a:xfrm>
            <a:custGeom>
              <a:avLst/>
              <a:gdLst/>
              <a:ahLst/>
              <a:cxnLst/>
              <a:rect l="l" t="t" r="r" b="b"/>
              <a:pathLst>
                <a:path w="13184" h="618" extrusionOk="0">
                  <a:moveTo>
                    <a:pt x="3886" y="1"/>
                  </a:moveTo>
                  <a:cubicBezTo>
                    <a:pt x="2631" y="1"/>
                    <a:pt x="1377" y="29"/>
                    <a:pt x="125" y="116"/>
                  </a:cubicBezTo>
                  <a:cubicBezTo>
                    <a:pt x="75" y="292"/>
                    <a:pt x="50" y="467"/>
                    <a:pt x="0" y="617"/>
                  </a:cubicBezTo>
                  <a:cubicBezTo>
                    <a:pt x="1324" y="518"/>
                    <a:pt x="2650" y="487"/>
                    <a:pt x="3977" y="487"/>
                  </a:cubicBezTo>
                  <a:cubicBezTo>
                    <a:pt x="6394" y="487"/>
                    <a:pt x="8814" y="592"/>
                    <a:pt x="11228" y="592"/>
                  </a:cubicBezTo>
                  <a:cubicBezTo>
                    <a:pt x="11855" y="592"/>
                    <a:pt x="12482" y="585"/>
                    <a:pt x="13108" y="567"/>
                  </a:cubicBezTo>
                  <a:cubicBezTo>
                    <a:pt x="13133" y="392"/>
                    <a:pt x="13158" y="216"/>
                    <a:pt x="13183" y="66"/>
                  </a:cubicBezTo>
                  <a:lnTo>
                    <a:pt x="13183" y="66"/>
                  </a:lnTo>
                  <a:cubicBezTo>
                    <a:pt x="12447" y="91"/>
                    <a:pt x="11712" y="101"/>
                    <a:pt x="10976" y="101"/>
                  </a:cubicBezTo>
                  <a:cubicBezTo>
                    <a:pt x="8610" y="101"/>
                    <a:pt x="6246" y="1"/>
                    <a:pt x="3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7714100" y="3906400"/>
              <a:ext cx="325200" cy="43250"/>
            </a:xfrm>
            <a:custGeom>
              <a:avLst/>
              <a:gdLst/>
              <a:ahLst/>
              <a:cxnLst/>
              <a:rect l="l" t="t" r="r" b="b"/>
              <a:pathLst>
                <a:path w="13008" h="1730" extrusionOk="0">
                  <a:moveTo>
                    <a:pt x="151" y="0"/>
                  </a:moveTo>
                  <a:cubicBezTo>
                    <a:pt x="100" y="176"/>
                    <a:pt x="50" y="326"/>
                    <a:pt x="0" y="476"/>
                  </a:cubicBezTo>
                  <a:cubicBezTo>
                    <a:pt x="4286" y="952"/>
                    <a:pt x="8597" y="1379"/>
                    <a:pt x="12907" y="1729"/>
                  </a:cubicBezTo>
                  <a:cubicBezTo>
                    <a:pt x="12958" y="1554"/>
                    <a:pt x="12983" y="1404"/>
                    <a:pt x="13008" y="1253"/>
                  </a:cubicBezTo>
                  <a:cubicBezTo>
                    <a:pt x="8722" y="902"/>
                    <a:pt x="4436" y="476"/>
                    <a:pt x="1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7694050" y="3959650"/>
              <a:ext cx="327075" cy="49525"/>
            </a:xfrm>
            <a:custGeom>
              <a:avLst/>
              <a:gdLst/>
              <a:ahLst/>
              <a:cxnLst/>
              <a:rect l="l" t="t" r="r" b="b"/>
              <a:pathLst>
                <a:path w="13083" h="1981" extrusionOk="0">
                  <a:moveTo>
                    <a:pt x="201" y="0"/>
                  </a:moveTo>
                  <a:cubicBezTo>
                    <a:pt x="125" y="151"/>
                    <a:pt x="75" y="326"/>
                    <a:pt x="0" y="477"/>
                  </a:cubicBezTo>
                  <a:cubicBezTo>
                    <a:pt x="4286" y="1103"/>
                    <a:pt x="8597" y="1604"/>
                    <a:pt x="12907" y="1980"/>
                  </a:cubicBezTo>
                  <a:cubicBezTo>
                    <a:pt x="12983" y="1830"/>
                    <a:pt x="13033" y="1680"/>
                    <a:pt x="13083" y="1529"/>
                  </a:cubicBezTo>
                  <a:cubicBezTo>
                    <a:pt x="8772" y="1153"/>
                    <a:pt x="4486" y="652"/>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7678375" y="3995375"/>
              <a:ext cx="317075" cy="77700"/>
            </a:xfrm>
            <a:custGeom>
              <a:avLst/>
              <a:gdLst/>
              <a:ahLst/>
              <a:cxnLst/>
              <a:rect l="l" t="t" r="r" b="b"/>
              <a:pathLst>
                <a:path w="12683" h="3108" extrusionOk="0">
                  <a:moveTo>
                    <a:pt x="201" y="0"/>
                  </a:moveTo>
                  <a:cubicBezTo>
                    <a:pt x="126" y="125"/>
                    <a:pt x="76" y="301"/>
                    <a:pt x="1" y="426"/>
                  </a:cubicBezTo>
                  <a:lnTo>
                    <a:pt x="12482" y="3108"/>
                  </a:lnTo>
                  <a:cubicBezTo>
                    <a:pt x="12532" y="2932"/>
                    <a:pt x="12607" y="2782"/>
                    <a:pt x="12682" y="2657"/>
                  </a:cubicBezTo>
                  <a:lnTo>
                    <a:pt x="2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7"/>
            <p:cNvSpPr/>
            <p:nvPr/>
          </p:nvSpPr>
          <p:spPr>
            <a:xfrm>
              <a:off x="7658950" y="4032325"/>
              <a:ext cx="307050" cy="99650"/>
            </a:xfrm>
            <a:custGeom>
              <a:avLst/>
              <a:gdLst/>
              <a:ahLst/>
              <a:cxnLst/>
              <a:rect l="l" t="t" r="r" b="b"/>
              <a:pathLst>
                <a:path w="12282" h="3986" extrusionOk="0">
                  <a:moveTo>
                    <a:pt x="226" y="1"/>
                  </a:moveTo>
                  <a:cubicBezTo>
                    <a:pt x="151" y="151"/>
                    <a:pt x="76" y="301"/>
                    <a:pt x="1" y="452"/>
                  </a:cubicBezTo>
                  <a:lnTo>
                    <a:pt x="12056" y="3986"/>
                  </a:lnTo>
                  <a:cubicBezTo>
                    <a:pt x="12131" y="3835"/>
                    <a:pt x="12206" y="3685"/>
                    <a:pt x="12281" y="3535"/>
                  </a:cubicBezTo>
                  <a:lnTo>
                    <a:pt x="2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7"/>
            <p:cNvSpPr/>
            <p:nvPr/>
          </p:nvSpPr>
          <p:spPr>
            <a:xfrm>
              <a:off x="7621350" y="4094350"/>
              <a:ext cx="308300" cy="100275"/>
            </a:xfrm>
            <a:custGeom>
              <a:avLst/>
              <a:gdLst/>
              <a:ahLst/>
              <a:cxnLst/>
              <a:rect l="l" t="t" r="r" b="b"/>
              <a:pathLst>
                <a:path w="12332" h="4011" extrusionOk="0">
                  <a:moveTo>
                    <a:pt x="277" y="1"/>
                  </a:moveTo>
                  <a:cubicBezTo>
                    <a:pt x="176" y="151"/>
                    <a:pt x="76" y="302"/>
                    <a:pt x="1" y="427"/>
                  </a:cubicBezTo>
                  <a:cubicBezTo>
                    <a:pt x="4011" y="1630"/>
                    <a:pt x="8021" y="2833"/>
                    <a:pt x="12056" y="4011"/>
                  </a:cubicBezTo>
                  <a:cubicBezTo>
                    <a:pt x="12156" y="3861"/>
                    <a:pt x="12257" y="3710"/>
                    <a:pt x="12332" y="3585"/>
                  </a:cubicBezTo>
                  <a:cubicBezTo>
                    <a:pt x="8297" y="2407"/>
                    <a:pt x="4287" y="1229"/>
                    <a:pt x="2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7"/>
            <p:cNvSpPr/>
            <p:nvPr/>
          </p:nvSpPr>
          <p:spPr>
            <a:xfrm>
              <a:off x="7576875" y="4153875"/>
              <a:ext cx="315175" cy="97150"/>
            </a:xfrm>
            <a:custGeom>
              <a:avLst/>
              <a:gdLst/>
              <a:ahLst/>
              <a:cxnLst/>
              <a:rect l="l" t="t" r="r" b="b"/>
              <a:pathLst>
                <a:path w="12607" h="3886" extrusionOk="0">
                  <a:moveTo>
                    <a:pt x="326" y="1"/>
                  </a:moveTo>
                  <a:cubicBezTo>
                    <a:pt x="226" y="151"/>
                    <a:pt x="101" y="277"/>
                    <a:pt x="0" y="402"/>
                  </a:cubicBezTo>
                  <a:cubicBezTo>
                    <a:pt x="4061" y="1730"/>
                    <a:pt x="8246" y="2658"/>
                    <a:pt x="12331" y="3886"/>
                  </a:cubicBezTo>
                  <a:cubicBezTo>
                    <a:pt x="12432" y="3760"/>
                    <a:pt x="12532" y="3610"/>
                    <a:pt x="12607" y="3485"/>
                  </a:cubicBezTo>
                  <a:cubicBezTo>
                    <a:pt x="8547" y="2231"/>
                    <a:pt x="4386" y="1329"/>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7"/>
            <p:cNvSpPr/>
            <p:nvPr/>
          </p:nvSpPr>
          <p:spPr>
            <a:xfrm>
              <a:off x="7553700" y="4188975"/>
              <a:ext cx="253150" cy="102775"/>
            </a:xfrm>
            <a:custGeom>
              <a:avLst/>
              <a:gdLst/>
              <a:ahLst/>
              <a:cxnLst/>
              <a:rect l="l" t="t" r="r" b="b"/>
              <a:pathLst>
                <a:path w="10126" h="4111" extrusionOk="0">
                  <a:moveTo>
                    <a:pt x="50" y="0"/>
                  </a:moveTo>
                  <a:cubicBezTo>
                    <a:pt x="0" y="51"/>
                    <a:pt x="0" y="76"/>
                    <a:pt x="0" y="76"/>
                  </a:cubicBezTo>
                  <a:cubicBezTo>
                    <a:pt x="125" y="301"/>
                    <a:pt x="276" y="502"/>
                    <a:pt x="426" y="677"/>
                  </a:cubicBezTo>
                  <a:cubicBezTo>
                    <a:pt x="3233" y="1905"/>
                    <a:pt x="6065" y="3033"/>
                    <a:pt x="8922" y="4111"/>
                  </a:cubicBezTo>
                  <a:cubicBezTo>
                    <a:pt x="9348" y="4111"/>
                    <a:pt x="9775" y="4086"/>
                    <a:pt x="10125" y="4061"/>
                  </a:cubicBezTo>
                  <a:cubicBezTo>
                    <a:pt x="6742" y="2782"/>
                    <a:pt x="3384" y="1429"/>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7"/>
            <p:cNvSpPr/>
            <p:nvPr/>
          </p:nvSpPr>
          <p:spPr>
            <a:xfrm>
              <a:off x="6877000" y="4225950"/>
              <a:ext cx="336475" cy="344625"/>
            </a:xfrm>
            <a:custGeom>
              <a:avLst/>
              <a:gdLst/>
              <a:ahLst/>
              <a:cxnLst/>
              <a:rect l="l" t="t" r="r" b="b"/>
              <a:pathLst>
                <a:path w="13459" h="13785" extrusionOk="0">
                  <a:moveTo>
                    <a:pt x="0" y="0"/>
                  </a:moveTo>
                  <a:lnTo>
                    <a:pt x="602" y="8296"/>
                  </a:lnTo>
                  <a:lnTo>
                    <a:pt x="13459" y="13785"/>
                  </a:lnTo>
                  <a:lnTo>
                    <a:pt x="13459" y="486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7"/>
            <p:cNvSpPr/>
            <p:nvPr/>
          </p:nvSpPr>
          <p:spPr>
            <a:xfrm>
              <a:off x="6848800" y="4152000"/>
              <a:ext cx="364675" cy="251900"/>
            </a:xfrm>
            <a:custGeom>
              <a:avLst/>
              <a:gdLst/>
              <a:ahLst/>
              <a:cxnLst/>
              <a:rect l="l" t="t" r="r" b="b"/>
              <a:pathLst>
                <a:path w="14587" h="10076" extrusionOk="0">
                  <a:moveTo>
                    <a:pt x="0" y="1"/>
                  </a:moveTo>
                  <a:lnTo>
                    <a:pt x="176" y="3986"/>
                  </a:lnTo>
                  <a:lnTo>
                    <a:pt x="14587" y="10076"/>
                  </a:lnTo>
                  <a:lnTo>
                    <a:pt x="14587" y="601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7"/>
            <p:cNvSpPr/>
            <p:nvPr/>
          </p:nvSpPr>
          <p:spPr>
            <a:xfrm>
              <a:off x="6970350" y="4203375"/>
              <a:ext cx="89000" cy="292650"/>
            </a:xfrm>
            <a:custGeom>
              <a:avLst/>
              <a:gdLst/>
              <a:ahLst/>
              <a:cxnLst/>
              <a:rect l="l" t="t" r="r" b="b"/>
              <a:pathLst>
                <a:path w="3560" h="11706" extrusionOk="0">
                  <a:moveTo>
                    <a:pt x="151" y="1"/>
                  </a:moveTo>
                  <a:lnTo>
                    <a:pt x="76" y="26"/>
                  </a:lnTo>
                  <a:lnTo>
                    <a:pt x="1" y="10527"/>
                  </a:lnTo>
                  <a:cubicBezTo>
                    <a:pt x="1" y="10527"/>
                    <a:pt x="2532" y="11630"/>
                    <a:pt x="2707" y="11705"/>
                  </a:cubicBezTo>
                  <a:cubicBezTo>
                    <a:pt x="2757" y="11079"/>
                    <a:pt x="3560" y="1429"/>
                    <a:pt x="3560" y="1429"/>
                  </a:cubicBezTo>
                  <a:lnTo>
                    <a:pt x="1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7"/>
            <p:cNvSpPr/>
            <p:nvPr/>
          </p:nvSpPr>
          <p:spPr>
            <a:xfrm>
              <a:off x="7983225" y="4389550"/>
              <a:ext cx="12850" cy="39000"/>
            </a:xfrm>
            <a:custGeom>
              <a:avLst/>
              <a:gdLst/>
              <a:ahLst/>
              <a:cxnLst/>
              <a:rect l="l" t="t" r="r" b="b"/>
              <a:pathLst>
                <a:path w="514" h="1560" extrusionOk="0">
                  <a:moveTo>
                    <a:pt x="296" y="1"/>
                  </a:moveTo>
                  <a:cubicBezTo>
                    <a:pt x="173" y="1"/>
                    <a:pt x="38" y="89"/>
                    <a:pt x="25" y="258"/>
                  </a:cubicBezTo>
                  <a:lnTo>
                    <a:pt x="0" y="1336"/>
                  </a:lnTo>
                  <a:cubicBezTo>
                    <a:pt x="0" y="1489"/>
                    <a:pt x="106" y="1559"/>
                    <a:pt x="217" y="1559"/>
                  </a:cubicBezTo>
                  <a:cubicBezTo>
                    <a:pt x="343" y="1559"/>
                    <a:pt x="476" y="1470"/>
                    <a:pt x="476" y="1311"/>
                  </a:cubicBezTo>
                  <a:lnTo>
                    <a:pt x="502" y="233"/>
                  </a:lnTo>
                  <a:cubicBezTo>
                    <a:pt x="514" y="76"/>
                    <a:pt x="410" y="1"/>
                    <a:pt x="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7"/>
            <p:cNvSpPr/>
            <p:nvPr/>
          </p:nvSpPr>
          <p:spPr>
            <a:xfrm>
              <a:off x="7960325" y="4403200"/>
              <a:ext cx="12900" cy="33250"/>
            </a:xfrm>
            <a:custGeom>
              <a:avLst/>
              <a:gdLst/>
              <a:ahLst/>
              <a:cxnLst/>
              <a:rect l="l" t="t" r="r" b="b"/>
              <a:pathLst>
                <a:path w="516" h="1330" extrusionOk="0">
                  <a:moveTo>
                    <a:pt x="248" y="0"/>
                  </a:moveTo>
                  <a:cubicBezTo>
                    <a:pt x="124" y="0"/>
                    <a:pt x="1" y="82"/>
                    <a:pt x="14" y="239"/>
                  </a:cubicBezTo>
                  <a:cubicBezTo>
                    <a:pt x="39" y="539"/>
                    <a:pt x="39" y="815"/>
                    <a:pt x="14" y="1116"/>
                  </a:cubicBezTo>
                  <a:cubicBezTo>
                    <a:pt x="14" y="1260"/>
                    <a:pt x="123" y="1329"/>
                    <a:pt x="240" y="1329"/>
                  </a:cubicBezTo>
                  <a:cubicBezTo>
                    <a:pt x="367" y="1329"/>
                    <a:pt x="502" y="1247"/>
                    <a:pt x="515" y="1091"/>
                  </a:cubicBezTo>
                  <a:cubicBezTo>
                    <a:pt x="515" y="790"/>
                    <a:pt x="515" y="514"/>
                    <a:pt x="490" y="213"/>
                  </a:cubicBezTo>
                  <a:cubicBezTo>
                    <a:pt x="478" y="69"/>
                    <a:pt x="363"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7"/>
            <p:cNvSpPr/>
            <p:nvPr/>
          </p:nvSpPr>
          <p:spPr>
            <a:xfrm>
              <a:off x="7964725" y="4354375"/>
              <a:ext cx="13825" cy="35550"/>
            </a:xfrm>
            <a:custGeom>
              <a:avLst/>
              <a:gdLst/>
              <a:ahLst/>
              <a:cxnLst/>
              <a:rect l="l" t="t" r="r" b="b"/>
              <a:pathLst>
                <a:path w="553" h="1422" extrusionOk="0">
                  <a:moveTo>
                    <a:pt x="264" y="1"/>
                  </a:moveTo>
                  <a:cubicBezTo>
                    <a:pt x="135" y="1"/>
                    <a:pt x="0" y="89"/>
                    <a:pt x="13" y="262"/>
                  </a:cubicBezTo>
                  <a:cubicBezTo>
                    <a:pt x="13" y="562"/>
                    <a:pt x="39" y="888"/>
                    <a:pt x="64" y="1189"/>
                  </a:cubicBezTo>
                  <a:cubicBezTo>
                    <a:pt x="64" y="1346"/>
                    <a:pt x="179" y="1421"/>
                    <a:pt x="297" y="1421"/>
                  </a:cubicBezTo>
                  <a:cubicBezTo>
                    <a:pt x="424" y="1421"/>
                    <a:pt x="553" y="1333"/>
                    <a:pt x="540" y="1164"/>
                  </a:cubicBezTo>
                  <a:cubicBezTo>
                    <a:pt x="515" y="863"/>
                    <a:pt x="515" y="537"/>
                    <a:pt x="490" y="212"/>
                  </a:cubicBezTo>
                  <a:cubicBezTo>
                    <a:pt x="490" y="70"/>
                    <a:pt x="379" y="1"/>
                    <a:pt x="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99" name="Google Shape;6599;p57">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6600" name="Google Shape;6600;p57">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6605" name="Google Shape;6605;p57"/>
          <p:cNvPicPr preferRelativeResize="0"/>
          <p:nvPr/>
        </p:nvPicPr>
        <p:blipFill rotWithShape="1">
          <a:blip r:embed="rId4">
            <a:alphaModFix/>
          </a:blip>
          <a:srcRect/>
          <a:stretch/>
        </p:blipFill>
        <p:spPr>
          <a:xfrm>
            <a:off x="182137" y="599463"/>
            <a:ext cx="484525" cy="484525"/>
          </a:xfrm>
          <a:prstGeom prst="rect">
            <a:avLst/>
          </a:prstGeom>
          <a:noFill/>
          <a:ln>
            <a:noFill/>
          </a:ln>
        </p:spPr>
      </p:pic>
      <p:grpSp>
        <p:nvGrpSpPr>
          <p:cNvPr id="6606" name="Google Shape;6606;p57"/>
          <p:cNvGrpSpPr/>
          <p:nvPr/>
        </p:nvGrpSpPr>
        <p:grpSpPr>
          <a:xfrm>
            <a:off x="4280379" y="3802207"/>
            <a:ext cx="718224" cy="941259"/>
            <a:chOff x="3481350" y="3771550"/>
            <a:chExt cx="790125" cy="1035375"/>
          </a:xfrm>
        </p:grpSpPr>
        <p:sp>
          <p:nvSpPr>
            <p:cNvPr id="6607" name="Google Shape;6607;p57"/>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7"/>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7"/>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7"/>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7"/>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7"/>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7"/>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7"/>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7"/>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7"/>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7"/>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7"/>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7"/>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7"/>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7"/>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7"/>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7"/>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7"/>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7"/>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7"/>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7"/>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7"/>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9" name="Google Shape;6629;p57"/>
          <p:cNvGrpSpPr/>
          <p:nvPr/>
        </p:nvGrpSpPr>
        <p:grpSpPr>
          <a:xfrm>
            <a:off x="4871087" y="4206578"/>
            <a:ext cx="1204248" cy="506198"/>
            <a:chOff x="6519050" y="4229450"/>
            <a:chExt cx="1224950" cy="514900"/>
          </a:xfrm>
        </p:grpSpPr>
        <p:sp>
          <p:nvSpPr>
            <p:cNvPr id="6630" name="Google Shape;6630;p57"/>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7"/>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7"/>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7"/>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7"/>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7"/>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7"/>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7"/>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7"/>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7"/>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7"/>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7"/>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7"/>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7"/>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7"/>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7"/>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7"/>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7"/>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7"/>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57"/>
          <p:cNvGrpSpPr/>
          <p:nvPr/>
        </p:nvGrpSpPr>
        <p:grpSpPr>
          <a:xfrm>
            <a:off x="5834876" y="3906634"/>
            <a:ext cx="901037" cy="991792"/>
            <a:chOff x="5682093" y="3924350"/>
            <a:chExt cx="916526" cy="1008841"/>
          </a:xfrm>
        </p:grpSpPr>
        <p:sp>
          <p:nvSpPr>
            <p:cNvPr id="6650" name="Google Shape;6650;p57"/>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7"/>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7"/>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7"/>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7"/>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7"/>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7"/>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7"/>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7"/>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7"/>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7"/>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7"/>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7"/>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57"/>
          <p:cNvGrpSpPr/>
          <p:nvPr/>
        </p:nvGrpSpPr>
        <p:grpSpPr>
          <a:xfrm>
            <a:off x="3668257" y="4128023"/>
            <a:ext cx="816751" cy="615566"/>
            <a:chOff x="1264675" y="4493775"/>
            <a:chExt cx="794350" cy="598625"/>
          </a:xfrm>
        </p:grpSpPr>
        <p:sp>
          <p:nvSpPr>
            <p:cNvPr id="6664" name="Google Shape;6664;p57"/>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7"/>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7"/>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7"/>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7"/>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7"/>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7"/>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7"/>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7"/>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ZoneTexte 203"/>
          <p:cNvSpPr txBox="1"/>
          <p:nvPr/>
        </p:nvSpPr>
        <p:spPr>
          <a:xfrm>
            <a:off x="1531908" y="1266552"/>
            <a:ext cx="4985032" cy="1169551"/>
          </a:xfrm>
          <a:prstGeom prst="rect">
            <a:avLst/>
          </a:prstGeom>
          <a:noFill/>
        </p:spPr>
        <p:txBody>
          <a:bodyPr wrap="square" rtlCol="0">
            <a:spAutoFit/>
          </a:bodyPr>
          <a:lstStyle/>
          <a:p>
            <a:r>
              <a:rPr lang="fr-FR" dirty="0" smtClean="0"/>
              <a:t>A utiliser en B/110 $a</a:t>
            </a:r>
          </a:p>
          <a:p>
            <a:endParaRPr lang="fr-FR" dirty="0" smtClean="0"/>
          </a:p>
          <a:p>
            <a:endParaRPr lang="fr-FR" dirty="0" smtClean="0"/>
          </a:p>
          <a:p>
            <a:r>
              <a:rPr lang="fr-FR" dirty="0" smtClean="0"/>
              <a:t>Enrichit la typologie des ressources continues (6 nouvelles valeurs). On peut désormais préciser les types suivants : </a:t>
            </a:r>
            <a:endParaRPr lang="fr-FR" dirty="0"/>
          </a:p>
        </p:txBody>
      </p:sp>
      <p:pic>
        <p:nvPicPr>
          <p:cNvPr id="205" name="Image 204"/>
          <p:cNvPicPr>
            <a:picLocks noChangeAspect="1"/>
          </p:cNvPicPr>
          <p:nvPr/>
        </p:nvPicPr>
        <p:blipFill>
          <a:blip r:embed="rId5"/>
          <a:stretch>
            <a:fillRect/>
          </a:stretch>
        </p:blipFill>
        <p:spPr>
          <a:xfrm>
            <a:off x="1771797" y="2640218"/>
            <a:ext cx="3724275" cy="1390650"/>
          </a:xfrm>
          <a:prstGeom prst="rect">
            <a:avLst/>
          </a:prstGeom>
        </p:spPr>
      </p:pic>
      <p:pic>
        <p:nvPicPr>
          <p:cNvPr id="206" name="Image 205"/>
          <p:cNvPicPr>
            <a:picLocks noChangeAspect="1"/>
          </p:cNvPicPr>
          <p:nvPr/>
        </p:nvPicPr>
        <p:blipFill>
          <a:blip r:embed="rId6"/>
          <a:stretch>
            <a:fillRect/>
          </a:stretch>
        </p:blipFill>
        <p:spPr>
          <a:xfrm>
            <a:off x="3542272" y="1344113"/>
            <a:ext cx="2119241" cy="540535"/>
          </a:xfrm>
          <a:prstGeom prst="rect">
            <a:avLst/>
          </a:prstGeom>
        </p:spPr>
      </p:pic>
      <p:sp>
        <p:nvSpPr>
          <p:cNvPr id="207" name="ZoneTexte 206"/>
          <p:cNvSpPr txBox="1"/>
          <p:nvPr/>
        </p:nvSpPr>
        <p:spPr>
          <a:xfrm>
            <a:off x="1576523" y="947249"/>
            <a:ext cx="5062611" cy="338554"/>
          </a:xfrm>
          <a:prstGeom prst="rect">
            <a:avLst/>
          </a:prstGeom>
          <a:noFill/>
        </p:spPr>
        <p:txBody>
          <a:bodyPr wrap="square" rtlCol="0">
            <a:spAutoFit/>
          </a:bodyPr>
          <a:lstStyle/>
          <a:p>
            <a:r>
              <a:rPr lang="fr-FR" sz="1600" b="1" dirty="0" smtClean="0">
                <a:latin typeface="Source Sans Pro" panose="020B0503030403020204" pitchFamily="34" charset="0"/>
                <a:ea typeface="Source Sans Pro" panose="020B0503030403020204" pitchFamily="34" charset="0"/>
              </a:rPr>
              <a:t>Nouveaux codes pour typer les ressources continues</a:t>
            </a:r>
            <a:endParaRPr lang="fr-FR" sz="1600" b="1" dirty="0">
              <a:latin typeface="Source Sans Pro" panose="020B0503030403020204" pitchFamily="34" charset="0"/>
              <a:ea typeface="Source Sans Pro" panose="020B0503030403020204" pitchFamily="34" charset="0"/>
            </a:endParaRPr>
          </a:p>
        </p:txBody>
      </p:sp>
      <p:grpSp>
        <p:nvGrpSpPr>
          <p:cNvPr id="208" name="Google Shape;8592;p65"/>
          <p:cNvGrpSpPr/>
          <p:nvPr/>
        </p:nvGrpSpPr>
        <p:grpSpPr>
          <a:xfrm>
            <a:off x="169136" y="1827249"/>
            <a:ext cx="510526" cy="1139380"/>
            <a:chOff x="7126965" y="1483591"/>
            <a:chExt cx="510526" cy="1139380"/>
          </a:xfrm>
        </p:grpSpPr>
        <p:sp>
          <p:nvSpPr>
            <p:cNvPr id="209"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8" name="Google Shape;4220;p35">
            <a:hlinkClick r:id="rId7" action="ppaction://hlinksldjump"/>
          </p:cNvPr>
          <p:cNvPicPr preferRelativeResize="0"/>
          <p:nvPr/>
        </p:nvPicPr>
        <p:blipFill rotWithShape="1">
          <a:blip r:embed="rId8">
            <a:alphaModFix/>
          </a:blip>
          <a:srcRect/>
          <a:stretch/>
        </p:blipFill>
        <p:spPr>
          <a:xfrm>
            <a:off x="7195882" y="62118"/>
            <a:ext cx="672818" cy="672818"/>
          </a:xfrm>
          <a:prstGeom prst="rect">
            <a:avLst/>
          </a:prstGeom>
          <a:noFill/>
          <a:ln>
            <a:noFill/>
          </a:ln>
        </p:spPr>
      </p:pic>
      <p:grpSp>
        <p:nvGrpSpPr>
          <p:cNvPr id="240" name="Google Shape;8506;p65"/>
          <p:cNvGrpSpPr/>
          <p:nvPr/>
        </p:nvGrpSpPr>
        <p:grpSpPr>
          <a:xfrm>
            <a:off x="7677218" y="1785038"/>
            <a:ext cx="453869" cy="656200"/>
            <a:chOff x="6400277" y="2927940"/>
            <a:chExt cx="453869" cy="656200"/>
          </a:xfrm>
        </p:grpSpPr>
        <p:sp>
          <p:nvSpPr>
            <p:cNvPr id="241" name="Google Shape;8507;p65"/>
            <p:cNvSpPr/>
            <p:nvPr/>
          </p:nvSpPr>
          <p:spPr>
            <a:xfrm>
              <a:off x="6400277" y="3129833"/>
              <a:ext cx="453869" cy="454307"/>
            </a:xfrm>
            <a:custGeom>
              <a:avLst/>
              <a:gdLst/>
              <a:ahLst/>
              <a:cxnLst/>
              <a:rect l="l" t="t" r="r" b="b"/>
              <a:pathLst>
                <a:path w="25891" h="25916" extrusionOk="0">
                  <a:moveTo>
                    <a:pt x="12933" y="0"/>
                  </a:moveTo>
                  <a:cubicBezTo>
                    <a:pt x="10050" y="0"/>
                    <a:pt x="7394" y="953"/>
                    <a:pt x="5238" y="2557"/>
                  </a:cubicBezTo>
                  <a:cubicBezTo>
                    <a:pt x="5013" y="2732"/>
                    <a:pt x="4787" y="2908"/>
                    <a:pt x="4562" y="3083"/>
                  </a:cubicBezTo>
                  <a:cubicBezTo>
                    <a:pt x="3935" y="3610"/>
                    <a:pt x="3384" y="4186"/>
                    <a:pt x="2857" y="4838"/>
                  </a:cubicBezTo>
                  <a:cubicBezTo>
                    <a:pt x="2431" y="5364"/>
                    <a:pt x="2030" y="5940"/>
                    <a:pt x="1679" y="6567"/>
                  </a:cubicBezTo>
                  <a:cubicBezTo>
                    <a:pt x="1203" y="7394"/>
                    <a:pt x="827" y="8296"/>
                    <a:pt x="526" y="9249"/>
                  </a:cubicBezTo>
                  <a:cubicBezTo>
                    <a:pt x="326" y="9900"/>
                    <a:pt x="201" y="10602"/>
                    <a:pt x="100" y="11304"/>
                  </a:cubicBezTo>
                  <a:cubicBezTo>
                    <a:pt x="25" y="11855"/>
                    <a:pt x="0" y="12407"/>
                    <a:pt x="0" y="12958"/>
                  </a:cubicBezTo>
                  <a:cubicBezTo>
                    <a:pt x="0" y="13184"/>
                    <a:pt x="0" y="13434"/>
                    <a:pt x="0" y="13635"/>
                  </a:cubicBezTo>
                  <a:cubicBezTo>
                    <a:pt x="25" y="13935"/>
                    <a:pt x="50" y="14211"/>
                    <a:pt x="75" y="14487"/>
                  </a:cubicBezTo>
                  <a:cubicBezTo>
                    <a:pt x="827" y="20928"/>
                    <a:pt x="6316" y="25915"/>
                    <a:pt x="12933" y="25915"/>
                  </a:cubicBezTo>
                  <a:cubicBezTo>
                    <a:pt x="16216" y="25915"/>
                    <a:pt x="19223" y="24712"/>
                    <a:pt x="21504" y="22682"/>
                  </a:cubicBezTo>
                  <a:cubicBezTo>
                    <a:pt x="21654" y="22557"/>
                    <a:pt x="21805" y="22407"/>
                    <a:pt x="21955" y="22281"/>
                  </a:cubicBezTo>
                  <a:cubicBezTo>
                    <a:pt x="22256" y="21981"/>
                    <a:pt x="22532" y="21680"/>
                    <a:pt x="22807" y="21354"/>
                  </a:cubicBezTo>
                  <a:cubicBezTo>
                    <a:pt x="22933" y="21204"/>
                    <a:pt x="23083" y="21053"/>
                    <a:pt x="23208" y="20878"/>
                  </a:cubicBezTo>
                  <a:cubicBezTo>
                    <a:pt x="24010" y="19850"/>
                    <a:pt x="24637" y="18697"/>
                    <a:pt x="25113" y="17444"/>
                  </a:cubicBezTo>
                  <a:cubicBezTo>
                    <a:pt x="25138" y="17344"/>
                    <a:pt x="25188" y="17244"/>
                    <a:pt x="25213" y="17143"/>
                  </a:cubicBezTo>
                  <a:cubicBezTo>
                    <a:pt x="25314" y="16843"/>
                    <a:pt x="25389" y="16542"/>
                    <a:pt x="25464" y="16266"/>
                  </a:cubicBezTo>
                  <a:cubicBezTo>
                    <a:pt x="25539" y="16066"/>
                    <a:pt x="25589" y="15840"/>
                    <a:pt x="25614" y="15640"/>
                  </a:cubicBezTo>
                  <a:cubicBezTo>
                    <a:pt x="25815" y="14788"/>
                    <a:pt x="25890" y="13885"/>
                    <a:pt x="25890" y="12958"/>
                  </a:cubicBezTo>
                  <a:cubicBezTo>
                    <a:pt x="25890" y="5815"/>
                    <a:pt x="20101" y="0"/>
                    <a:pt x="12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8508;p65"/>
            <p:cNvSpPr/>
            <p:nvPr/>
          </p:nvSpPr>
          <p:spPr>
            <a:xfrm>
              <a:off x="6556679" y="3089146"/>
              <a:ext cx="142799" cy="73223"/>
            </a:xfrm>
            <a:custGeom>
              <a:avLst/>
              <a:gdLst/>
              <a:ahLst/>
              <a:cxnLst/>
              <a:rect l="l" t="t" r="r" b="b"/>
              <a:pathLst>
                <a:path w="8146" h="4177" extrusionOk="0">
                  <a:moveTo>
                    <a:pt x="3601" y="0"/>
                  </a:moveTo>
                  <a:cubicBezTo>
                    <a:pt x="1495" y="0"/>
                    <a:pt x="1" y="542"/>
                    <a:pt x="1" y="542"/>
                  </a:cubicBezTo>
                  <a:lnTo>
                    <a:pt x="527" y="3625"/>
                  </a:lnTo>
                  <a:lnTo>
                    <a:pt x="7745" y="4176"/>
                  </a:lnTo>
                  <a:lnTo>
                    <a:pt x="8146" y="943"/>
                  </a:lnTo>
                  <a:cubicBezTo>
                    <a:pt x="6535" y="221"/>
                    <a:pt x="4944" y="0"/>
                    <a:pt x="3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509;p65"/>
            <p:cNvSpPr/>
            <p:nvPr/>
          </p:nvSpPr>
          <p:spPr>
            <a:xfrm>
              <a:off x="6608516" y="2927940"/>
              <a:ext cx="104146" cy="193128"/>
            </a:xfrm>
            <a:custGeom>
              <a:avLst/>
              <a:gdLst/>
              <a:ahLst/>
              <a:cxnLst/>
              <a:rect l="l" t="t" r="r" b="b"/>
              <a:pathLst>
                <a:path w="5941" h="11017" extrusionOk="0">
                  <a:moveTo>
                    <a:pt x="4211" y="415"/>
                  </a:moveTo>
                  <a:cubicBezTo>
                    <a:pt x="4562" y="465"/>
                    <a:pt x="4788" y="590"/>
                    <a:pt x="4888" y="816"/>
                  </a:cubicBezTo>
                  <a:cubicBezTo>
                    <a:pt x="5490" y="1969"/>
                    <a:pt x="3535" y="5302"/>
                    <a:pt x="2257" y="7507"/>
                  </a:cubicBezTo>
                  <a:cubicBezTo>
                    <a:pt x="1831" y="8209"/>
                    <a:pt x="1480" y="8811"/>
                    <a:pt x="1229" y="9287"/>
                  </a:cubicBezTo>
                  <a:cubicBezTo>
                    <a:pt x="1079" y="7457"/>
                    <a:pt x="828" y="2746"/>
                    <a:pt x="2482" y="1041"/>
                  </a:cubicBezTo>
                  <a:cubicBezTo>
                    <a:pt x="2883" y="615"/>
                    <a:pt x="3384" y="415"/>
                    <a:pt x="3961" y="415"/>
                  </a:cubicBezTo>
                  <a:close/>
                  <a:moveTo>
                    <a:pt x="3963" y="1"/>
                  </a:moveTo>
                  <a:cubicBezTo>
                    <a:pt x="3275" y="1"/>
                    <a:pt x="2672" y="256"/>
                    <a:pt x="2206" y="766"/>
                  </a:cubicBezTo>
                  <a:cubicBezTo>
                    <a:pt x="1" y="3046"/>
                    <a:pt x="878" y="9813"/>
                    <a:pt x="928" y="10089"/>
                  </a:cubicBezTo>
                  <a:lnTo>
                    <a:pt x="1029" y="11016"/>
                  </a:lnTo>
                  <a:lnTo>
                    <a:pt x="1304" y="10139"/>
                  </a:lnTo>
                  <a:cubicBezTo>
                    <a:pt x="1455" y="9688"/>
                    <a:pt x="1981" y="8761"/>
                    <a:pt x="2607" y="7708"/>
                  </a:cubicBezTo>
                  <a:cubicBezTo>
                    <a:pt x="4086" y="5152"/>
                    <a:pt x="5941" y="1969"/>
                    <a:pt x="5264" y="640"/>
                  </a:cubicBezTo>
                  <a:cubicBezTo>
                    <a:pt x="5064" y="264"/>
                    <a:pt x="4738" y="64"/>
                    <a:pt x="4237" y="14"/>
                  </a:cubicBezTo>
                  <a:cubicBezTo>
                    <a:pt x="4144" y="5"/>
                    <a:pt x="4053" y="1"/>
                    <a:pt x="3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8510;p65"/>
            <p:cNvSpPr/>
            <p:nvPr/>
          </p:nvSpPr>
          <p:spPr>
            <a:xfrm>
              <a:off x="6659931" y="3292827"/>
              <a:ext cx="189377" cy="234639"/>
            </a:xfrm>
            <a:custGeom>
              <a:avLst/>
              <a:gdLst/>
              <a:ahLst/>
              <a:cxnLst/>
              <a:rect l="l" t="t" r="r" b="b"/>
              <a:pathLst>
                <a:path w="10803" h="13385" extrusionOk="0">
                  <a:moveTo>
                    <a:pt x="6517" y="5439"/>
                  </a:moveTo>
                  <a:lnTo>
                    <a:pt x="6517" y="6091"/>
                  </a:lnTo>
                  <a:lnTo>
                    <a:pt x="6065" y="5640"/>
                  </a:lnTo>
                  <a:cubicBezTo>
                    <a:pt x="6216" y="5540"/>
                    <a:pt x="6366" y="5464"/>
                    <a:pt x="6517" y="5439"/>
                  </a:cubicBezTo>
                  <a:close/>
                  <a:moveTo>
                    <a:pt x="7143" y="5439"/>
                  </a:moveTo>
                  <a:cubicBezTo>
                    <a:pt x="7319" y="5464"/>
                    <a:pt x="7469" y="5540"/>
                    <a:pt x="7594" y="5640"/>
                  </a:cubicBezTo>
                  <a:cubicBezTo>
                    <a:pt x="7444" y="5790"/>
                    <a:pt x="7294" y="5941"/>
                    <a:pt x="7143" y="6091"/>
                  </a:cubicBezTo>
                  <a:lnTo>
                    <a:pt x="7143" y="5439"/>
                  </a:lnTo>
                  <a:close/>
                  <a:moveTo>
                    <a:pt x="5815" y="5865"/>
                  </a:moveTo>
                  <a:cubicBezTo>
                    <a:pt x="5965" y="6041"/>
                    <a:pt x="6141" y="6191"/>
                    <a:pt x="6291" y="6342"/>
                  </a:cubicBezTo>
                  <a:lnTo>
                    <a:pt x="5564" y="6342"/>
                  </a:lnTo>
                  <a:cubicBezTo>
                    <a:pt x="5614" y="6166"/>
                    <a:pt x="5715" y="6016"/>
                    <a:pt x="5815" y="5865"/>
                  </a:cubicBezTo>
                  <a:close/>
                  <a:moveTo>
                    <a:pt x="7845" y="5865"/>
                  </a:moveTo>
                  <a:cubicBezTo>
                    <a:pt x="7970" y="6016"/>
                    <a:pt x="8045" y="6166"/>
                    <a:pt x="8096" y="6342"/>
                  </a:cubicBezTo>
                  <a:lnTo>
                    <a:pt x="7394" y="6342"/>
                  </a:lnTo>
                  <a:lnTo>
                    <a:pt x="7845" y="5865"/>
                  </a:lnTo>
                  <a:close/>
                  <a:moveTo>
                    <a:pt x="6266" y="6968"/>
                  </a:moveTo>
                  <a:cubicBezTo>
                    <a:pt x="6091" y="7119"/>
                    <a:pt x="5915" y="7294"/>
                    <a:pt x="5765" y="7470"/>
                  </a:cubicBezTo>
                  <a:cubicBezTo>
                    <a:pt x="5664" y="7319"/>
                    <a:pt x="5564" y="7144"/>
                    <a:pt x="5539" y="6968"/>
                  </a:cubicBezTo>
                  <a:close/>
                  <a:moveTo>
                    <a:pt x="8121" y="6968"/>
                  </a:moveTo>
                  <a:cubicBezTo>
                    <a:pt x="8096" y="7144"/>
                    <a:pt x="8020" y="7319"/>
                    <a:pt x="7920" y="7470"/>
                  </a:cubicBezTo>
                  <a:cubicBezTo>
                    <a:pt x="7745" y="7294"/>
                    <a:pt x="7569" y="7119"/>
                    <a:pt x="7394" y="6968"/>
                  </a:cubicBezTo>
                  <a:close/>
                  <a:moveTo>
                    <a:pt x="6517" y="7194"/>
                  </a:moveTo>
                  <a:lnTo>
                    <a:pt x="6517" y="7996"/>
                  </a:lnTo>
                  <a:cubicBezTo>
                    <a:pt x="6341" y="7946"/>
                    <a:pt x="6141" y="7845"/>
                    <a:pt x="6015" y="7720"/>
                  </a:cubicBezTo>
                  <a:cubicBezTo>
                    <a:pt x="6166" y="7545"/>
                    <a:pt x="6341" y="7369"/>
                    <a:pt x="6517" y="7194"/>
                  </a:cubicBezTo>
                  <a:close/>
                  <a:moveTo>
                    <a:pt x="7143" y="7194"/>
                  </a:moveTo>
                  <a:cubicBezTo>
                    <a:pt x="7319" y="7369"/>
                    <a:pt x="7494" y="7545"/>
                    <a:pt x="7670" y="7720"/>
                  </a:cubicBezTo>
                  <a:cubicBezTo>
                    <a:pt x="7519" y="7845"/>
                    <a:pt x="7344" y="7946"/>
                    <a:pt x="7143" y="7996"/>
                  </a:cubicBezTo>
                  <a:lnTo>
                    <a:pt x="7143" y="7194"/>
                  </a:lnTo>
                  <a:close/>
                  <a:moveTo>
                    <a:pt x="6830" y="1"/>
                  </a:moveTo>
                  <a:cubicBezTo>
                    <a:pt x="6673" y="1"/>
                    <a:pt x="6517" y="101"/>
                    <a:pt x="6517" y="302"/>
                  </a:cubicBezTo>
                  <a:lnTo>
                    <a:pt x="6517" y="1931"/>
                  </a:lnTo>
                  <a:cubicBezTo>
                    <a:pt x="6216" y="1755"/>
                    <a:pt x="5915" y="1555"/>
                    <a:pt x="5614" y="1379"/>
                  </a:cubicBezTo>
                  <a:cubicBezTo>
                    <a:pt x="5163" y="1078"/>
                    <a:pt x="4712" y="803"/>
                    <a:pt x="4261" y="527"/>
                  </a:cubicBezTo>
                  <a:cubicBezTo>
                    <a:pt x="4203" y="490"/>
                    <a:pt x="4147" y="474"/>
                    <a:pt x="4094" y="474"/>
                  </a:cubicBezTo>
                  <a:cubicBezTo>
                    <a:pt x="3829" y="474"/>
                    <a:pt x="3667" y="886"/>
                    <a:pt x="3960" y="1053"/>
                  </a:cubicBezTo>
                  <a:cubicBezTo>
                    <a:pt x="4812" y="1580"/>
                    <a:pt x="5664" y="2131"/>
                    <a:pt x="6517" y="2657"/>
                  </a:cubicBezTo>
                  <a:lnTo>
                    <a:pt x="6517" y="4587"/>
                  </a:lnTo>
                  <a:cubicBezTo>
                    <a:pt x="6141" y="4637"/>
                    <a:pt x="5790" y="4813"/>
                    <a:pt x="5489" y="5038"/>
                  </a:cubicBezTo>
                  <a:cubicBezTo>
                    <a:pt x="5439" y="4988"/>
                    <a:pt x="5364" y="4913"/>
                    <a:pt x="5289" y="4863"/>
                  </a:cubicBezTo>
                  <a:lnTo>
                    <a:pt x="5639" y="3184"/>
                  </a:lnTo>
                  <a:cubicBezTo>
                    <a:pt x="5669" y="3048"/>
                    <a:pt x="5555" y="2967"/>
                    <a:pt x="5448" y="2967"/>
                  </a:cubicBezTo>
                  <a:cubicBezTo>
                    <a:pt x="5377" y="2967"/>
                    <a:pt x="5309" y="3003"/>
                    <a:pt x="5289" y="3084"/>
                  </a:cubicBezTo>
                  <a:cubicBezTo>
                    <a:pt x="5238" y="3384"/>
                    <a:pt x="5188" y="3660"/>
                    <a:pt x="5113" y="3936"/>
                  </a:cubicBezTo>
                  <a:cubicBezTo>
                    <a:pt x="5088" y="4136"/>
                    <a:pt x="5038" y="4337"/>
                    <a:pt x="4988" y="4562"/>
                  </a:cubicBezTo>
                  <a:cubicBezTo>
                    <a:pt x="4787" y="4337"/>
                    <a:pt x="4562" y="4111"/>
                    <a:pt x="4336" y="3911"/>
                  </a:cubicBezTo>
                  <a:cubicBezTo>
                    <a:pt x="4300" y="3868"/>
                    <a:pt x="4257" y="3851"/>
                    <a:pt x="4216" y="3851"/>
                  </a:cubicBezTo>
                  <a:cubicBezTo>
                    <a:pt x="4088" y="3851"/>
                    <a:pt x="3972" y="4022"/>
                    <a:pt x="4086" y="4136"/>
                  </a:cubicBezTo>
                  <a:cubicBezTo>
                    <a:pt x="4311" y="4362"/>
                    <a:pt x="4537" y="4587"/>
                    <a:pt x="4762" y="4813"/>
                  </a:cubicBezTo>
                  <a:cubicBezTo>
                    <a:pt x="4562" y="4863"/>
                    <a:pt x="4361" y="4913"/>
                    <a:pt x="4161" y="4938"/>
                  </a:cubicBezTo>
                  <a:cubicBezTo>
                    <a:pt x="3860" y="5013"/>
                    <a:pt x="3559" y="5089"/>
                    <a:pt x="3258" y="5164"/>
                  </a:cubicBezTo>
                  <a:cubicBezTo>
                    <a:pt x="3072" y="5210"/>
                    <a:pt x="3124" y="5495"/>
                    <a:pt x="3313" y="5495"/>
                  </a:cubicBezTo>
                  <a:cubicBezTo>
                    <a:pt x="3327" y="5495"/>
                    <a:pt x="3343" y="5493"/>
                    <a:pt x="3359" y="5490"/>
                  </a:cubicBezTo>
                  <a:cubicBezTo>
                    <a:pt x="3910" y="5364"/>
                    <a:pt x="4487" y="5239"/>
                    <a:pt x="5063" y="5114"/>
                  </a:cubicBezTo>
                  <a:cubicBezTo>
                    <a:pt x="5113" y="5164"/>
                    <a:pt x="5163" y="5239"/>
                    <a:pt x="5238" y="5289"/>
                  </a:cubicBezTo>
                  <a:cubicBezTo>
                    <a:pt x="4963" y="5590"/>
                    <a:pt x="4787" y="5941"/>
                    <a:pt x="4712" y="6342"/>
                  </a:cubicBezTo>
                  <a:lnTo>
                    <a:pt x="2757" y="6342"/>
                  </a:lnTo>
                  <a:cubicBezTo>
                    <a:pt x="2206" y="5515"/>
                    <a:pt x="1654" y="4688"/>
                    <a:pt x="1103" y="3860"/>
                  </a:cubicBezTo>
                  <a:cubicBezTo>
                    <a:pt x="1043" y="3762"/>
                    <a:pt x="950" y="3721"/>
                    <a:pt x="857" y="3721"/>
                  </a:cubicBezTo>
                  <a:cubicBezTo>
                    <a:pt x="640" y="3721"/>
                    <a:pt x="419" y="3941"/>
                    <a:pt x="577" y="4186"/>
                  </a:cubicBezTo>
                  <a:cubicBezTo>
                    <a:pt x="852" y="4587"/>
                    <a:pt x="1128" y="4988"/>
                    <a:pt x="1379" y="5414"/>
                  </a:cubicBezTo>
                  <a:cubicBezTo>
                    <a:pt x="1604" y="5715"/>
                    <a:pt x="1805" y="6041"/>
                    <a:pt x="2005" y="6342"/>
                  </a:cubicBezTo>
                  <a:lnTo>
                    <a:pt x="401" y="6342"/>
                  </a:lnTo>
                  <a:cubicBezTo>
                    <a:pt x="0" y="6342"/>
                    <a:pt x="0" y="6968"/>
                    <a:pt x="401" y="6968"/>
                  </a:cubicBezTo>
                  <a:lnTo>
                    <a:pt x="2030" y="6968"/>
                  </a:lnTo>
                  <a:cubicBezTo>
                    <a:pt x="1855" y="7269"/>
                    <a:pt x="1654" y="7570"/>
                    <a:pt x="1479" y="7871"/>
                  </a:cubicBezTo>
                  <a:cubicBezTo>
                    <a:pt x="1178" y="8322"/>
                    <a:pt x="903" y="8773"/>
                    <a:pt x="627" y="9224"/>
                  </a:cubicBezTo>
                  <a:cubicBezTo>
                    <a:pt x="472" y="9464"/>
                    <a:pt x="682" y="9681"/>
                    <a:pt x="894" y="9681"/>
                  </a:cubicBezTo>
                  <a:cubicBezTo>
                    <a:pt x="992" y="9681"/>
                    <a:pt x="1090" y="9635"/>
                    <a:pt x="1153" y="9525"/>
                  </a:cubicBezTo>
                  <a:cubicBezTo>
                    <a:pt x="1705" y="8673"/>
                    <a:pt x="2231" y="7820"/>
                    <a:pt x="2757" y="6968"/>
                  </a:cubicBezTo>
                  <a:lnTo>
                    <a:pt x="4712" y="6968"/>
                  </a:lnTo>
                  <a:cubicBezTo>
                    <a:pt x="4762" y="7369"/>
                    <a:pt x="4913" y="7745"/>
                    <a:pt x="5163" y="8046"/>
                  </a:cubicBezTo>
                  <a:lnTo>
                    <a:pt x="5063" y="8171"/>
                  </a:lnTo>
                  <a:cubicBezTo>
                    <a:pt x="4512" y="8046"/>
                    <a:pt x="3960" y="7946"/>
                    <a:pt x="3384" y="7820"/>
                  </a:cubicBezTo>
                  <a:cubicBezTo>
                    <a:pt x="3375" y="7819"/>
                    <a:pt x="3367" y="7819"/>
                    <a:pt x="3359" y="7819"/>
                  </a:cubicBezTo>
                  <a:cubicBezTo>
                    <a:pt x="3153" y="7819"/>
                    <a:pt x="3091" y="8123"/>
                    <a:pt x="3309" y="8171"/>
                  </a:cubicBezTo>
                  <a:cubicBezTo>
                    <a:pt x="3584" y="8221"/>
                    <a:pt x="3860" y="8297"/>
                    <a:pt x="4136" y="8347"/>
                  </a:cubicBezTo>
                  <a:cubicBezTo>
                    <a:pt x="4336" y="8397"/>
                    <a:pt x="4537" y="8422"/>
                    <a:pt x="4762" y="8472"/>
                  </a:cubicBezTo>
                  <a:cubicBezTo>
                    <a:pt x="4537" y="8673"/>
                    <a:pt x="4311" y="8898"/>
                    <a:pt x="4111" y="9124"/>
                  </a:cubicBezTo>
                  <a:cubicBezTo>
                    <a:pt x="3973" y="9241"/>
                    <a:pt x="4097" y="9421"/>
                    <a:pt x="4242" y="9421"/>
                  </a:cubicBezTo>
                  <a:cubicBezTo>
                    <a:pt x="4282" y="9421"/>
                    <a:pt x="4323" y="9407"/>
                    <a:pt x="4361" y="9374"/>
                  </a:cubicBezTo>
                  <a:cubicBezTo>
                    <a:pt x="4562" y="9149"/>
                    <a:pt x="4787" y="8923"/>
                    <a:pt x="5013" y="8723"/>
                  </a:cubicBezTo>
                  <a:cubicBezTo>
                    <a:pt x="5063" y="8923"/>
                    <a:pt x="5113" y="9099"/>
                    <a:pt x="5138" y="9299"/>
                  </a:cubicBezTo>
                  <a:cubicBezTo>
                    <a:pt x="5213" y="9600"/>
                    <a:pt x="5289" y="9901"/>
                    <a:pt x="5364" y="10201"/>
                  </a:cubicBezTo>
                  <a:cubicBezTo>
                    <a:pt x="5383" y="10290"/>
                    <a:pt x="5450" y="10329"/>
                    <a:pt x="5520" y="10329"/>
                  </a:cubicBezTo>
                  <a:cubicBezTo>
                    <a:pt x="5628" y="10329"/>
                    <a:pt x="5745" y="10238"/>
                    <a:pt x="5715" y="10101"/>
                  </a:cubicBezTo>
                  <a:cubicBezTo>
                    <a:pt x="5564" y="9550"/>
                    <a:pt x="5439" y="8973"/>
                    <a:pt x="5314" y="8422"/>
                  </a:cubicBezTo>
                  <a:lnTo>
                    <a:pt x="5414" y="8322"/>
                  </a:lnTo>
                  <a:cubicBezTo>
                    <a:pt x="5715" y="8572"/>
                    <a:pt x="6091" y="8773"/>
                    <a:pt x="6517" y="8823"/>
                  </a:cubicBezTo>
                  <a:lnTo>
                    <a:pt x="6517" y="10753"/>
                  </a:lnTo>
                  <a:cubicBezTo>
                    <a:pt x="5664" y="11304"/>
                    <a:pt x="4812" y="11830"/>
                    <a:pt x="3960" y="12357"/>
                  </a:cubicBezTo>
                  <a:cubicBezTo>
                    <a:pt x="3664" y="12547"/>
                    <a:pt x="3833" y="12953"/>
                    <a:pt x="4104" y="12953"/>
                  </a:cubicBezTo>
                  <a:cubicBezTo>
                    <a:pt x="4153" y="12953"/>
                    <a:pt x="4207" y="12939"/>
                    <a:pt x="4261" y="12908"/>
                  </a:cubicBezTo>
                  <a:lnTo>
                    <a:pt x="5539" y="12106"/>
                  </a:lnTo>
                  <a:cubicBezTo>
                    <a:pt x="5865" y="11906"/>
                    <a:pt x="6191" y="11680"/>
                    <a:pt x="6517" y="11480"/>
                  </a:cubicBezTo>
                  <a:lnTo>
                    <a:pt x="6517" y="13134"/>
                  </a:lnTo>
                  <a:cubicBezTo>
                    <a:pt x="6517" y="13259"/>
                    <a:pt x="6592" y="13359"/>
                    <a:pt x="6692" y="13384"/>
                  </a:cubicBezTo>
                  <a:cubicBezTo>
                    <a:pt x="6842" y="13259"/>
                    <a:pt x="6993" y="13109"/>
                    <a:pt x="7143" y="12983"/>
                  </a:cubicBezTo>
                  <a:lnTo>
                    <a:pt x="7143" y="11505"/>
                  </a:lnTo>
                  <a:cubicBezTo>
                    <a:pt x="7419" y="11705"/>
                    <a:pt x="7720" y="11881"/>
                    <a:pt x="7995" y="12056"/>
                  </a:cubicBezTo>
                  <a:cubicBezTo>
                    <a:pt x="8121" y="11906"/>
                    <a:pt x="8271" y="11755"/>
                    <a:pt x="8396" y="11580"/>
                  </a:cubicBezTo>
                  <a:cubicBezTo>
                    <a:pt x="7970" y="11304"/>
                    <a:pt x="7569" y="11028"/>
                    <a:pt x="7143" y="10753"/>
                  </a:cubicBezTo>
                  <a:lnTo>
                    <a:pt x="7143" y="8823"/>
                  </a:lnTo>
                  <a:cubicBezTo>
                    <a:pt x="7569" y="8773"/>
                    <a:pt x="7945" y="8572"/>
                    <a:pt x="8246" y="8322"/>
                  </a:cubicBezTo>
                  <a:cubicBezTo>
                    <a:pt x="8271" y="8347"/>
                    <a:pt x="8296" y="8347"/>
                    <a:pt x="8321" y="8372"/>
                  </a:cubicBezTo>
                  <a:cubicBezTo>
                    <a:pt x="8196" y="8948"/>
                    <a:pt x="8071" y="9500"/>
                    <a:pt x="7920" y="10076"/>
                  </a:cubicBezTo>
                  <a:cubicBezTo>
                    <a:pt x="7891" y="10207"/>
                    <a:pt x="7997" y="10287"/>
                    <a:pt x="8101" y="10287"/>
                  </a:cubicBezTo>
                  <a:cubicBezTo>
                    <a:pt x="8176" y="10287"/>
                    <a:pt x="8250" y="10246"/>
                    <a:pt x="8271" y="10151"/>
                  </a:cubicBezTo>
                  <a:cubicBezTo>
                    <a:pt x="8346" y="9876"/>
                    <a:pt x="8396" y="9600"/>
                    <a:pt x="8472" y="9324"/>
                  </a:cubicBezTo>
                  <a:cubicBezTo>
                    <a:pt x="8522" y="9099"/>
                    <a:pt x="8572" y="8898"/>
                    <a:pt x="8622" y="8673"/>
                  </a:cubicBezTo>
                  <a:cubicBezTo>
                    <a:pt x="8847" y="8898"/>
                    <a:pt x="9048" y="9124"/>
                    <a:pt x="9274" y="9349"/>
                  </a:cubicBezTo>
                  <a:cubicBezTo>
                    <a:pt x="9311" y="9382"/>
                    <a:pt x="9352" y="9395"/>
                    <a:pt x="9392" y="9395"/>
                  </a:cubicBezTo>
                  <a:cubicBezTo>
                    <a:pt x="9537" y="9395"/>
                    <a:pt x="9662" y="9211"/>
                    <a:pt x="9524" y="9074"/>
                  </a:cubicBezTo>
                  <a:cubicBezTo>
                    <a:pt x="9299" y="8873"/>
                    <a:pt x="9098" y="8647"/>
                    <a:pt x="8873" y="8422"/>
                  </a:cubicBezTo>
                  <a:cubicBezTo>
                    <a:pt x="9073" y="8397"/>
                    <a:pt x="9248" y="8347"/>
                    <a:pt x="9449" y="8322"/>
                  </a:cubicBezTo>
                  <a:cubicBezTo>
                    <a:pt x="9725" y="8246"/>
                    <a:pt x="10000" y="8196"/>
                    <a:pt x="10301" y="8146"/>
                  </a:cubicBezTo>
                  <a:lnTo>
                    <a:pt x="10326" y="8146"/>
                  </a:lnTo>
                  <a:cubicBezTo>
                    <a:pt x="10502" y="8096"/>
                    <a:pt x="10502" y="7921"/>
                    <a:pt x="10401" y="7845"/>
                  </a:cubicBezTo>
                  <a:cubicBezTo>
                    <a:pt x="10365" y="7809"/>
                    <a:pt x="10328" y="7785"/>
                    <a:pt x="10291" y="7785"/>
                  </a:cubicBezTo>
                  <a:cubicBezTo>
                    <a:pt x="10278" y="7785"/>
                    <a:pt x="10264" y="7789"/>
                    <a:pt x="10251" y="7795"/>
                  </a:cubicBezTo>
                  <a:cubicBezTo>
                    <a:pt x="9675" y="7896"/>
                    <a:pt x="9123" y="8021"/>
                    <a:pt x="8572" y="8121"/>
                  </a:cubicBezTo>
                  <a:cubicBezTo>
                    <a:pt x="8547" y="8096"/>
                    <a:pt x="8522" y="8071"/>
                    <a:pt x="8497" y="8046"/>
                  </a:cubicBezTo>
                  <a:cubicBezTo>
                    <a:pt x="8747" y="7745"/>
                    <a:pt x="8923" y="7369"/>
                    <a:pt x="8973" y="6968"/>
                  </a:cubicBezTo>
                  <a:lnTo>
                    <a:pt x="10652" y="6968"/>
                  </a:lnTo>
                  <a:cubicBezTo>
                    <a:pt x="10727" y="6768"/>
                    <a:pt x="10777" y="6542"/>
                    <a:pt x="10802" y="6342"/>
                  </a:cubicBezTo>
                  <a:lnTo>
                    <a:pt x="8948" y="6342"/>
                  </a:lnTo>
                  <a:cubicBezTo>
                    <a:pt x="8873" y="5941"/>
                    <a:pt x="8697" y="5590"/>
                    <a:pt x="8446" y="5289"/>
                  </a:cubicBezTo>
                  <a:cubicBezTo>
                    <a:pt x="8497" y="5239"/>
                    <a:pt x="8547" y="5189"/>
                    <a:pt x="8572" y="5139"/>
                  </a:cubicBezTo>
                  <a:cubicBezTo>
                    <a:pt x="9148" y="5289"/>
                    <a:pt x="9700" y="5414"/>
                    <a:pt x="10276" y="5540"/>
                  </a:cubicBezTo>
                  <a:cubicBezTo>
                    <a:pt x="10291" y="5543"/>
                    <a:pt x="10305" y="5545"/>
                    <a:pt x="10319" y="5545"/>
                  </a:cubicBezTo>
                  <a:cubicBezTo>
                    <a:pt x="10510" y="5545"/>
                    <a:pt x="10562" y="5236"/>
                    <a:pt x="10351" y="5189"/>
                  </a:cubicBezTo>
                  <a:cubicBezTo>
                    <a:pt x="10076" y="5139"/>
                    <a:pt x="9800" y="5063"/>
                    <a:pt x="9524" y="4988"/>
                  </a:cubicBezTo>
                  <a:cubicBezTo>
                    <a:pt x="9299" y="4938"/>
                    <a:pt x="9098" y="4913"/>
                    <a:pt x="8873" y="4863"/>
                  </a:cubicBezTo>
                  <a:cubicBezTo>
                    <a:pt x="9098" y="4637"/>
                    <a:pt x="9324" y="4412"/>
                    <a:pt x="9549" y="4186"/>
                  </a:cubicBezTo>
                  <a:cubicBezTo>
                    <a:pt x="9667" y="4069"/>
                    <a:pt x="9539" y="3889"/>
                    <a:pt x="9405" y="3889"/>
                  </a:cubicBezTo>
                  <a:cubicBezTo>
                    <a:pt x="9369" y="3889"/>
                    <a:pt x="9331" y="3903"/>
                    <a:pt x="9299" y="3936"/>
                  </a:cubicBezTo>
                  <a:cubicBezTo>
                    <a:pt x="9073" y="4161"/>
                    <a:pt x="8847" y="4387"/>
                    <a:pt x="8622" y="4587"/>
                  </a:cubicBezTo>
                  <a:cubicBezTo>
                    <a:pt x="8597" y="4412"/>
                    <a:pt x="8547" y="4211"/>
                    <a:pt x="8522" y="4011"/>
                  </a:cubicBezTo>
                  <a:cubicBezTo>
                    <a:pt x="8472" y="3735"/>
                    <a:pt x="8396" y="3434"/>
                    <a:pt x="8346" y="3134"/>
                  </a:cubicBezTo>
                  <a:cubicBezTo>
                    <a:pt x="8326" y="3045"/>
                    <a:pt x="8260" y="3007"/>
                    <a:pt x="8190" y="3007"/>
                  </a:cubicBezTo>
                  <a:cubicBezTo>
                    <a:pt x="8082" y="3007"/>
                    <a:pt x="7965" y="3097"/>
                    <a:pt x="7995" y="3234"/>
                  </a:cubicBezTo>
                  <a:cubicBezTo>
                    <a:pt x="8096" y="3785"/>
                    <a:pt x="8221" y="4337"/>
                    <a:pt x="8346" y="4888"/>
                  </a:cubicBezTo>
                  <a:lnTo>
                    <a:pt x="8171" y="5038"/>
                  </a:lnTo>
                  <a:cubicBezTo>
                    <a:pt x="7895" y="4813"/>
                    <a:pt x="7544" y="4637"/>
                    <a:pt x="7143" y="4587"/>
                  </a:cubicBezTo>
                  <a:lnTo>
                    <a:pt x="7143" y="2657"/>
                  </a:lnTo>
                  <a:cubicBezTo>
                    <a:pt x="7970" y="2106"/>
                    <a:pt x="8797" y="1555"/>
                    <a:pt x="9624" y="1003"/>
                  </a:cubicBezTo>
                  <a:cubicBezTo>
                    <a:pt x="9896" y="836"/>
                    <a:pt x="9732" y="424"/>
                    <a:pt x="9465" y="424"/>
                  </a:cubicBezTo>
                  <a:cubicBezTo>
                    <a:pt x="9413" y="424"/>
                    <a:pt x="9356" y="440"/>
                    <a:pt x="9299" y="477"/>
                  </a:cubicBezTo>
                  <a:cubicBezTo>
                    <a:pt x="8898" y="753"/>
                    <a:pt x="8497" y="1028"/>
                    <a:pt x="8071" y="1279"/>
                  </a:cubicBezTo>
                  <a:cubicBezTo>
                    <a:pt x="7770" y="1505"/>
                    <a:pt x="7469" y="1705"/>
                    <a:pt x="7143" y="1906"/>
                  </a:cubicBezTo>
                  <a:lnTo>
                    <a:pt x="7143" y="302"/>
                  </a:lnTo>
                  <a:cubicBezTo>
                    <a:pt x="7143" y="101"/>
                    <a:pt x="6987" y="1"/>
                    <a:pt x="6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8511;p65"/>
            <p:cNvSpPr/>
            <p:nvPr/>
          </p:nvSpPr>
          <p:spPr>
            <a:xfrm>
              <a:off x="6400277" y="3166296"/>
              <a:ext cx="253957" cy="279446"/>
            </a:xfrm>
            <a:custGeom>
              <a:avLst/>
              <a:gdLst/>
              <a:ahLst/>
              <a:cxnLst/>
              <a:rect l="l" t="t" r="r" b="b"/>
              <a:pathLst>
                <a:path w="14487" h="15941" extrusionOk="0">
                  <a:moveTo>
                    <a:pt x="6466" y="1"/>
                  </a:moveTo>
                  <a:cubicBezTo>
                    <a:pt x="6366" y="1"/>
                    <a:pt x="6266" y="26"/>
                    <a:pt x="6191" y="101"/>
                  </a:cubicBezTo>
                  <a:cubicBezTo>
                    <a:pt x="6116" y="176"/>
                    <a:pt x="6065" y="276"/>
                    <a:pt x="6065" y="402"/>
                  </a:cubicBezTo>
                  <a:lnTo>
                    <a:pt x="6065" y="1254"/>
                  </a:lnTo>
                  <a:lnTo>
                    <a:pt x="5238" y="477"/>
                  </a:lnTo>
                  <a:cubicBezTo>
                    <a:pt x="5013" y="652"/>
                    <a:pt x="4787" y="828"/>
                    <a:pt x="4562" y="1003"/>
                  </a:cubicBezTo>
                  <a:lnTo>
                    <a:pt x="6065" y="2432"/>
                  </a:lnTo>
                  <a:lnTo>
                    <a:pt x="6065" y="6567"/>
                  </a:lnTo>
                  <a:cubicBezTo>
                    <a:pt x="5965" y="6592"/>
                    <a:pt x="5865" y="6642"/>
                    <a:pt x="5765" y="6692"/>
                  </a:cubicBezTo>
                  <a:lnTo>
                    <a:pt x="2857" y="3785"/>
                  </a:lnTo>
                  <a:lnTo>
                    <a:pt x="2857" y="2758"/>
                  </a:lnTo>
                  <a:cubicBezTo>
                    <a:pt x="2431" y="3284"/>
                    <a:pt x="2030" y="3860"/>
                    <a:pt x="1679" y="4487"/>
                  </a:cubicBezTo>
                  <a:lnTo>
                    <a:pt x="2331" y="4462"/>
                  </a:lnTo>
                  <a:lnTo>
                    <a:pt x="5163" y="7294"/>
                  </a:lnTo>
                  <a:cubicBezTo>
                    <a:pt x="5138" y="7394"/>
                    <a:pt x="5088" y="7494"/>
                    <a:pt x="5063" y="7595"/>
                  </a:cubicBezTo>
                  <a:lnTo>
                    <a:pt x="953" y="7595"/>
                  </a:lnTo>
                  <a:lnTo>
                    <a:pt x="526" y="7169"/>
                  </a:lnTo>
                  <a:cubicBezTo>
                    <a:pt x="326" y="7820"/>
                    <a:pt x="201" y="8522"/>
                    <a:pt x="100" y="9224"/>
                  </a:cubicBezTo>
                  <a:lnTo>
                    <a:pt x="852" y="8422"/>
                  </a:lnTo>
                  <a:lnTo>
                    <a:pt x="5088" y="8422"/>
                  </a:lnTo>
                  <a:cubicBezTo>
                    <a:pt x="5113" y="8522"/>
                    <a:pt x="5138" y="8597"/>
                    <a:pt x="5188" y="8698"/>
                  </a:cubicBezTo>
                  <a:lnTo>
                    <a:pt x="2306" y="11580"/>
                  </a:lnTo>
                  <a:lnTo>
                    <a:pt x="50" y="11555"/>
                  </a:lnTo>
                  <a:lnTo>
                    <a:pt x="0" y="11555"/>
                  </a:lnTo>
                  <a:cubicBezTo>
                    <a:pt x="25" y="11855"/>
                    <a:pt x="50" y="12131"/>
                    <a:pt x="75" y="12407"/>
                  </a:cubicBezTo>
                  <a:lnTo>
                    <a:pt x="1479" y="12407"/>
                  </a:lnTo>
                  <a:lnTo>
                    <a:pt x="852" y="13033"/>
                  </a:lnTo>
                  <a:cubicBezTo>
                    <a:pt x="777" y="13134"/>
                    <a:pt x="727" y="13234"/>
                    <a:pt x="727" y="13359"/>
                  </a:cubicBezTo>
                  <a:cubicBezTo>
                    <a:pt x="727" y="13459"/>
                    <a:pt x="777" y="13560"/>
                    <a:pt x="852" y="13635"/>
                  </a:cubicBezTo>
                  <a:cubicBezTo>
                    <a:pt x="928" y="13710"/>
                    <a:pt x="1028" y="13735"/>
                    <a:pt x="1128" y="13760"/>
                  </a:cubicBezTo>
                  <a:cubicBezTo>
                    <a:pt x="1253" y="13760"/>
                    <a:pt x="1354" y="13710"/>
                    <a:pt x="1454" y="13635"/>
                  </a:cubicBezTo>
                  <a:lnTo>
                    <a:pt x="1980" y="13109"/>
                  </a:lnTo>
                  <a:lnTo>
                    <a:pt x="2005" y="14412"/>
                  </a:lnTo>
                  <a:cubicBezTo>
                    <a:pt x="2005" y="14662"/>
                    <a:pt x="2206" y="14838"/>
                    <a:pt x="2456" y="14838"/>
                  </a:cubicBezTo>
                  <a:cubicBezTo>
                    <a:pt x="2682" y="14838"/>
                    <a:pt x="2857" y="14637"/>
                    <a:pt x="2857" y="14412"/>
                  </a:cubicBezTo>
                  <a:lnTo>
                    <a:pt x="2807" y="12281"/>
                  </a:lnTo>
                  <a:lnTo>
                    <a:pt x="5790" y="9274"/>
                  </a:lnTo>
                  <a:cubicBezTo>
                    <a:pt x="5890" y="9324"/>
                    <a:pt x="5965" y="9349"/>
                    <a:pt x="6065" y="9374"/>
                  </a:cubicBezTo>
                  <a:lnTo>
                    <a:pt x="6065" y="13484"/>
                  </a:lnTo>
                  <a:lnTo>
                    <a:pt x="4461" y="15038"/>
                  </a:lnTo>
                  <a:cubicBezTo>
                    <a:pt x="4286" y="15214"/>
                    <a:pt x="4286" y="15464"/>
                    <a:pt x="4461" y="15640"/>
                  </a:cubicBezTo>
                  <a:cubicBezTo>
                    <a:pt x="4537" y="15728"/>
                    <a:pt x="4643" y="15771"/>
                    <a:pt x="4750" y="15771"/>
                  </a:cubicBezTo>
                  <a:cubicBezTo>
                    <a:pt x="4856" y="15771"/>
                    <a:pt x="4963" y="15728"/>
                    <a:pt x="5038" y="15640"/>
                  </a:cubicBezTo>
                  <a:lnTo>
                    <a:pt x="6065" y="14662"/>
                  </a:lnTo>
                  <a:lnTo>
                    <a:pt x="6065" y="15540"/>
                  </a:lnTo>
                  <a:cubicBezTo>
                    <a:pt x="6065" y="15765"/>
                    <a:pt x="6241" y="15941"/>
                    <a:pt x="6466" y="15941"/>
                  </a:cubicBezTo>
                  <a:cubicBezTo>
                    <a:pt x="6592" y="15941"/>
                    <a:pt x="6692" y="15916"/>
                    <a:pt x="6767" y="15840"/>
                  </a:cubicBezTo>
                  <a:cubicBezTo>
                    <a:pt x="6842" y="15765"/>
                    <a:pt x="6892" y="15665"/>
                    <a:pt x="6892" y="15540"/>
                  </a:cubicBezTo>
                  <a:lnTo>
                    <a:pt x="6892" y="14763"/>
                  </a:lnTo>
                  <a:lnTo>
                    <a:pt x="7870" y="15690"/>
                  </a:lnTo>
                  <a:cubicBezTo>
                    <a:pt x="7954" y="15762"/>
                    <a:pt x="8056" y="15800"/>
                    <a:pt x="8158" y="15800"/>
                  </a:cubicBezTo>
                  <a:cubicBezTo>
                    <a:pt x="8269" y="15800"/>
                    <a:pt x="8380" y="15756"/>
                    <a:pt x="8471" y="15665"/>
                  </a:cubicBezTo>
                  <a:cubicBezTo>
                    <a:pt x="8622" y="15490"/>
                    <a:pt x="8622" y="15239"/>
                    <a:pt x="8446" y="15089"/>
                  </a:cubicBezTo>
                  <a:lnTo>
                    <a:pt x="6892" y="13610"/>
                  </a:lnTo>
                  <a:lnTo>
                    <a:pt x="6892" y="9374"/>
                  </a:lnTo>
                  <a:cubicBezTo>
                    <a:pt x="6993" y="9349"/>
                    <a:pt x="7068" y="9324"/>
                    <a:pt x="7168" y="9274"/>
                  </a:cubicBezTo>
                  <a:lnTo>
                    <a:pt x="10151" y="12256"/>
                  </a:lnTo>
                  <a:lnTo>
                    <a:pt x="10126" y="14387"/>
                  </a:lnTo>
                  <a:cubicBezTo>
                    <a:pt x="10126" y="14612"/>
                    <a:pt x="10301" y="14813"/>
                    <a:pt x="10552" y="14813"/>
                  </a:cubicBezTo>
                  <a:cubicBezTo>
                    <a:pt x="10777" y="14813"/>
                    <a:pt x="10978" y="14637"/>
                    <a:pt x="10978" y="14387"/>
                  </a:cubicBezTo>
                  <a:lnTo>
                    <a:pt x="10978" y="13109"/>
                  </a:lnTo>
                  <a:lnTo>
                    <a:pt x="11504" y="13635"/>
                  </a:lnTo>
                  <a:cubicBezTo>
                    <a:pt x="11604" y="13710"/>
                    <a:pt x="11705" y="13760"/>
                    <a:pt x="11830" y="13760"/>
                  </a:cubicBezTo>
                  <a:cubicBezTo>
                    <a:pt x="11930" y="13735"/>
                    <a:pt x="12030" y="13710"/>
                    <a:pt x="12106" y="13635"/>
                  </a:cubicBezTo>
                  <a:cubicBezTo>
                    <a:pt x="12181" y="13560"/>
                    <a:pt x="12231" y="13459"/>
                    <a:pt x="12231" y="13359"/>
                  </a:cubicBezTo>
                  <a:cubicBezTo>
                    <a:pt x="12231" y="13234"/>
                    <a:pt x="12181" y="13134"/>
                    <a:pt x="12106" y="13033"/>
                  </a:cubicBezTo>
                  <a:lnTo>
                    <a:pt x="11529" y="12457"/>
                  </a:lnTo>
                  <a:lnTo>
                    <a:pt x="12983" y="12432"/>
                  </a:lnTo>
                  <a:cubicBezTo>
                    <a:pt x="13133" y="12432"/>
                    <a:pt x="13283" y="12332"/>
                    <a:pt x="13359" y="12206"/>
                  </a:cubicBezTo>
                  <a:cubicBezTo>
                    <a:pt x="13409" y="12081"/>
                    <a:pt x="13409" y="11906"/>
                    <a:pt x="13334" y="11780"/>
                  </a:cubicBezTo>
                  <a:cubicBezTo>
                    <a:pt x="13258" y="11655"/>
                    <a:pt x="13133" y="11580"/>
                    <a:pt x="12983" y="11580"/>
                  </a:cubicBezTo>
                  <a:lnTo>
                    <a:pt x="10702" y="11655"/>
                  </a:lnTo>
                  <a:lnTo>
                    <a:pt x="7770" y="8698"/>
                  </a:lnTo>
                  <a:cubicBezTo>
                    <a:pt x="7795" y="8597"/>
                    <a:pt x="7845" y="8522"/>
                    <a:pt x="7870" y="8422"/>
                  </a:cubicBezTo>
                  <a:lnTo>
                    <a:pt x="12206" y="8422"/>
                  </a:lnTo>
                  <a:cubicBezTo>
                    <a:pt x="12682" y="8898"/>
                    <a:pt x="13133" y="9399"/>
                    <a:pt x="13609" y="9875"/>
                  </a:cubicBezTo>
                  <a:cubicBezTo>
                    <a:pt x="13697" y="9951"/>
                    <a:pt x="13804" y="9988"/>
                    <a:pt x="13910" y="9988"/>
                  </a:cubicBezTo>
                  <a:cubicBezTo>
                    <a:pt x="14017" y="9988"/>
                    <a:pt x="14123" y="9951"/>
                    <a:pt x="14211" y="9875"/>
                  </a:cubicBezTo>
                  <a:cubicBezTo>
                    <a:pt x="14386" y="9700"/>
                    <a:pt x="14386" y="9449"/>
                    <a:pt x="14211" y="9274"/>
                  </a:cubicBezTo>
                  <a:lnTo>
                    <a:pt x="13384" y="8422"/>
                  </a:lnTo>
                  <a:lnTo>
                    <a:pt x="14060" y="8422"/>
                  </a:lnTo>
                  <a:cubicBezTo>
                    <a:pt x="14311" y="8422"/>
                    <a:pt x="14486" y="8246"/>
                    <a:pt x="14486" y="7996"/>
                  </a:cubicBezTo>
                  <a:cubicBezTo>
                    <a:pt x="14486" y="7770"/>
                    <a:pt x="14311" y="7595"/>
                    <a:pt x="14060" y="7595"/>
                  </a:cubicBezTo>
                  <a:lnTo>
                    <a:pt x="13183" y="7595"/>
                  </a:lnTo>
                  <a:lnTo>
                    <a:pt x="14261" y="6442"/>
                  </a:lnTo>
                  <a:cubicBezTo>
                    <a:pt x="14411" y="6291"/>
                    <a:pt x="14411" y="6016"/>
                    <a:pt x="14236" y="5865"/>
                  </a:cubicBezTo>
                  <a:cubicBezTo>
                    <a:pt x="14148" y="5778"/>
                    <a:pt x="14042" y="5734"/>
                    <a:pt x="13938" y="5734"/>
                  </a:cubicBezTo>
                  <a:cubicBezTo>
                    <a:pt x="13835" y="5734"/>
                    <a:pt x="13735" y="5778"/>
                    <a:pt x="13659" y="5865"/>
                  </a:cubicBezTo>
                  <a:lnTo>
                    <a:pt x="12030" y="7595"/>
                  </a:lnTo>
                  <a:lnTo>
                    <a:pt x="7895" y="7595"/>
                  </a:lnTo>
                  <a:cubicBezTo>
                    <a:pt x="7870" y="7494"/>
                    <a:pt x="7820" y="7394"/>
                    <a:pt x="7795" y="7294"/>
                  </a:cubicBezTo>
                  <a:lnTo>
                    <a:pt x="10727" y="4362"/>
                  </a:lnTo>
                  <a:lnTo>
                    <a:pt x="12807" y="4387"/>
                  </a:lnTo>
                  <a:cubicBezTo>
                    <a:pt x="12958" y="4387"/>
                    <a:pt x="13083" y="4312"/>
                    <a:pt x="13158" y="4186"/>
                  </a:cubicBezTo>
                  <a:cubicBezTo>
                    <a:pt x="13233" y="4061"/>
                    <a:pt x="13233" y="3885"/>
                    <a:pt x="13183" y="3735"/>
                  </a:cubicBezTo>
                  <a:cubicBezTo>
                    <a:pt x="13108" y="3610"/>
                    <a:pt x="12958" y="3535"/>
                    <a:pt x="12807" y="3535"/>
                  </a:cubicBezTo>
                  <a:lnTo>
                    <a:pt x="11554" y="3535"/>
                  </a:lnTo>
                  <a:lnTo>
                    <a:pt x="12131" y="2933"/>
                  </a:lnTo>
                  <a:cubicBezTo>
                    <a:pt x="12256" y="2833"/>
                    <a:pt x="12281" y="2682"/>
                    <a:pt x="12256" y="2532"/>
                  </a:cubicBezTo>
                  <a:cubicBezTo>
                    <a:pt x="12206" y="2382"/>
                    <a:pt x="12106" y="2256"/>
                    <a:pt x="11955" y="2231"/>
                  </a:cubicBezTo>
                  <a:cubicBezTo>
                    <a:pt x="11915" y="2218"/>
                    <a:pt x="11875" y="2212"/>
                    <a:pt x="11835" y="2212"/>
                  </a:cubicBezTo>
                  <a:cubicBezTo>
                    <a:pt x="11728" y="2212"/>
                    <a:pt x="11628" y="2258"/>
                    <a:pt x="11554" y="2332"/>
                  </a:cubicBezTo>
                  <a:lnTo>
                    <a:pt x="10877" y="3008"/>
                  </a:lnTo>
                  <a:lnTo>
                    <a:pt x="10852" y="1504"/>
                  </a:lnTo>
                  <a:cubicBezTo>
                    <a:pt x="10852" y="1279"/>
                    <a:pt x="10652" y="1103"/>
                    <a:pt x="10401" y="1103"/>
                  </a:cubicBezTo>
                  <a:cubicBezTo>
                    <a:pt x="10176" y="1103"/>
                    <a:pt x="10000" y="1304"/>
                    <a:pt x="10000" y="1530"/>
                  </a:cubicBezTo>
                  <a:lnTo>
                    <a:pt x="10050" y="3835"/>
                  </a:lnTo>
                  <a:lnTo>
                    <a:pt x="7193" y="6692"/>
                  </a:lnTo>
                  <a:cubicBezTo>
                    <a:pt x="7093" y="6642"/>
                    <a:pt x="6993" y="6592"/>
                    <a:pt x="6892" y="6567"/>
                  </a:cubicBezTo>
                  <a:lnTo>
                    <a:pt x="6892" y="2432"/>
                  </a:lnTo>
                  <a:lnTo>
                    <a:pt x="8421" y="928"/>
                  </a:lnTo>
                  <a:cubicBezTo>
                    <a:pt x="8597" y="753"/>
                    <a:pt x="8597" y="502"/>
                    <a:pt x="8446" y="327"/>
                  </a:cubicBezTo>
                  <a:cubicBezTo>
                    <a:pt x="8359" y="239"/>
                    <a:pt x="8252" y="195"/>
                    <a:pt x="8146" y="195"/>
                  </a:cubicBezTo>
                  <a:cubicBezTo>
                    <a:pt x="8039" y="195"/>
                    <a:pt x="7933" y="239"/>
                    <a:pt x="7845" y="327"/>
                  </a:cubicBezTo>
                  <a:lnTo>
                    <a:pt x="6892" y="1229"/>
                  </a:lnTo>
                  <a:lnTo>
                    <a:pt x="6892" y="402"/>
                  </a:lnTo>
                  <a:cubicBezTo>
                    <a:pt x="6892" y="176"/>
                    <a:pt x="6717" y="1"/>
                    <a:pt x="6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8512;p65"/>
            <p:cNvSpPr/>
            <p:nvPr/>
          </p:nvSpPr>
          <p:spPr>
            <a:xfrm>
              <a:off x="6506596" y="3299418"/>
              <a:ext cx="13638" cy="13200"/>
            </a:xfrm>
            <a:custGeom>
              <a:avLst/>
              <a:gdLst/>
              <a:ahLst/>
              <a:cxnLst/>
              <a:rect l="l" t="t" r="r" b="b"/>
              <a:pathLst>
                <a:path w="778" h="753" extrusionOk="0">
                  <a:moveTo>
                    <a:pt x="401" y="1"/>
                  </a:moveTo>
                  <a:cubicBezTo>
                    <a:pt x="176" y="1"/>
                    <a:pt x="0" y="176"/>
                    <a:pt x="0" y="377"/>
                  </a:cubicBezTo>
                  <a:cubicBezTo>
                    <a:pt x="0" y="602"/>
                    <a:pt x="176" y="753"/>
                    <a:pt x="401" y="753"/>
                  </a:cubicBezTo>
                  <a:cubicBezTo>
                    <a:pt x="602" y="753"/>
                    <a:pt x="777" y="602"/>
                    <a:pt x="777" y="377"/>
                  </a:cubicBezTo>
                  <a:cubicBezTo>
                    <a:pt x="777" y="176"/>
                    <a:pt x="60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 name="Google Shape;8513;p65"/>
          <p:cNvGrpSpPr/>
          <p:nvPr/>
        </p:nvGrpSpPr>
        <p:grpSpPr>
          <a:xfrm>
            <a:off x="8270071" y="1093433"/>
            <a:ext cx="431887" cy="736803"/>
            <a:chOff x="7959973" y="2126363"/>
            <a:chExt cx="431887" cy="736803"/>
          </a:xfrm>
        </p:grpSpPr>
        <p:sp>
          <p:nvSpPr>
            <p:cNvPr id="248" name="Google Shape;8514;p65"/>
            <p:cNvSpPr/>
            <p:nvPr/>
          </p:nvSpPr>
          <p:spPr>
            <a:xfrm>
              <a:off x="8162953" y="2126363"/>
              <a:ext cx="16706" cy="317223"/>
            </a:xfrm>
            <a:custGeom>
              <a:avLst/>
              <a:gdLst/>
              <a:ahLst/>
              <a:cxnLst/>
              <a:rect l="l" t="t" r="r" b="b"/>
              <a:pathLst>
                <a:path w="953" h="18096" fill="none" extrusionOk="0">
                  <a:moveTo>
                    <a:pt x="952" y="25"/>
                  </a:moveTo>
                  <a:cubicBezTo>
                    <a:pt x="852" y="0"/>
                    <a:pt x="0" y="13509"/>
                    <a:pt x="952" y="18095"/>
                  </a:cubicBezTo>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8515;p65"/>
            <p:cNvSpPr/>
            <p:nvPr/>
          </p:nvSpPr>
          <p:spPr>
            <a:xfrm>
              <a:off x="7959973" y="2431263"/>
              <a:ext cx="431887" cy="431904"/>
            </a:xfrm>
            <a:custGeom>
              <a:avLst/>
              <a:gdLst/>
              <a:ahLst/>
              <a:cxnLst/>
              <a:rect l="l" t="t" r="r" b="b"/>
              <a:pathLst>
                <a:path w="24637" h="24638" extrusionOk="0">
                  <a:moveTo>
                    <a:pt x="12306" y="1"/>
                  </a:moveTo>
                  <a:cubicBezTo>
                    <a:pt x="5514" y="1"/>
                    <a:pt x="0" y="5514"/>
                    <a:pt x="0" y="12332"/>
                  </a:cubicBezTo>
                  <a:cubicBezTo>
                    <a:pt x="0" y="19124"/>
                    <a:pt x="5514" y="24637"/>
                    <a:pt x="12306" y="24637"/>
                  </a:cubicBezTo>
                  <a:cubicBezTo>
                    <a:pt x="19123" y="24637"/>
                    <a:pt x="24637" y="19124"/>
                    <a:pt x="24637" y="12332"/>
                  </a:cubicBezTo>
                  <a:cubicBezTo>
                    <a:pt x="24637" y="5514"/>
                    <a:pt x="19123" y="1"/>
                    <a:pt x="12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8516;p65"/>
            <p:cNvSpPr/>
            <p:nvPr/>
          </p:nvSpPr>
          <p:spPr>
            <a:xfrm>
              <a:off x="7977100" y="2321840"/>
              <a:ext cx="205171" cy="161749"/>
            </a:xfrm>
            <a:custGeom>
              <a:avLst/>
              <a:gdLst/>
              <a:ahLst/>
              <a:cxnLst/>
              <a:rect l="l" t="t" r="r" b="b"/>
              <a:pathLst>
                <a:path w="11704" h="9227" extrusionOk="0">
                  <a:moveTo>
                    <a:pt x="1768" y="0"/>
                  </a:moveTo>
                  <a:cubicBezTo>
                    <a:pt x="1714" y="0"/>
                    <a:pt x="1659" y="1"/>
                    <a:pt x="1605" y="2"/>
                  </a:cubicBezTo>
                  <a:cubicBezTo>
                    <a:pt x="1" y="4087"/>
                    <a:pt x="1204" y="8223"/>
                    <a:pt x="3309" y="9225"/>
                  </a:cubicBezTo>
                  <a:cubicBezTo>
                    <a:pt x="3309" y="9225"/>
                    <a:pt x="3355" y="9227"/>
                    <a:pt x="3441" y="9227"/>
                  </a:cubicBezTo>
                  <a:cubicBezTo>
                    <a:pt x="4209" y="9227"/>
                    <a:pt x="8194" y="9085"/>
                    <a:pt x="11529" y="6268"/>
                  </a:cubicBezTo>
                  <a:cubicBezTo>
                    <a:pt x="11703" y="6119"/>
                    <a:pt x="7185"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8517;p65"/>
            <p:cNvSpPr/>
            <p:nvPr/>
          </p:nvSpPr>
          <p:spPr>
            <a:xfrm>
              <a:off x="8169089" y="2329799"/>
              <a:ext cx="221018" cy="148917"/>
            </a:xfrm>
            <a:custGeom>
              <a:avLst/>
              <a:gdLst/>
              <a:ahLst/>
              <a:cxnLst/>
              <a:rect l="l" t="t" r="r" b="b"/>
              <a:pathLst>
                <a:path w="12608" h="8495" extrusionOk="0">
                  <a:moveTo>
                    <a:pt x="9021" y="1"/>
                  </a:moveTo>
                  <a:cubicBezTo>
                    <a:pt x="4591" y="1"/>
                    <a:pt x="1" y="5513"/>
                    <a:pt x="1" y="5513"/>
                  </a:cubicBezTo>
                  <a:cubicBezTo>
                    <a:pt x="2597" y="8075"/>
                    <a:pt x="6111" y="8495"/>
                    <a:pt x="8134" y="8495"/>
                  </a:cubicBezTo>
                  <a:cubicBezTo>
                    <a:pt x="9119" y="8495"/>
                    <a:pt x="9750" y="8395"/>
                    <a:pt x="9750" y="8395"/>
                  </a:cubicBezTo>
                  <a:cubicBezTo>
                    <a:pt x="9750" y="8395"/>
                    <a:pt x="12608" y="3658"/>
                    <a:pt x="10577" y="250"/>
                  </a:cubicBezTo>
                  <a:cubicBezTo>
                    <a:pt x="10066" y="78"/>
                    <a:pt x="9545"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8518;p65"/>
            <p:cNvSpPr/>
            <p:nvPr/>
          </p:nvSpPr>
          <p:spPr>
            <a:xfrm>
              <a:off x="8067169" y="2480469"/>
              <a:ext cx="224524" cy="333491"/>
            </a:xfrm>
            <a:custGeom>
              <a:avLst/>
              <a:gdLst/>
              <a:ahLst/>
              <a:cxnLst/>
              <a:rect l="l" t="t" r="r" b="b"/>
              <a:pathLst>
                <a:path w="12808" h="19024" extrusionOk="0">
                  <a:moveTo>
                    <a:pt x="6366" y="1"/>
                  </a:moveTo>
                  <a:lnTo>
                    <a:pt x="6191" y="527"/>
                  </a:lnTo>
                  <a:lnTo>
                    <a:pt x="5640" y="527"/>
                  </a:lnTo>
                  <a:lnTo>
                    <a:pt x="6091" y="853"/>
                  </a:lnTo>
                  <a:lnTo>
                    <a:pt x="5915" y="1379"/>
                  </a:lnTo>
                  <a:lnTo>
                    <a:pt x="5915" y="1379"/>
                  </a:lnTo>
                  <a:lnTo>
                    <a:pt x="6291" y="1103"/>
                  </a:lnTo>
                  <a:lnTo>
                    <a:pt x="6291" y="1103"/>
                  </a:lnTo>
                  <a:cubicBezTo>
                    <a:pt x="6091" y="1931"/>
                    <a:pt x="5489" y="4061"/>
                    <a:pt x="4311" y="5264"/>
                  </a:cubicBezTo>
                  <a:cubicBezTo>
                    <a:pt x="4311" y="5289"/>
                    <a:pt x="4286" y="5314"/>
                    <a:pt x="4261" y="5314"/>
                  </a:cubicBezTo>
                  <a:cubicBezTo>
                    <a:pt x="3960" y="5615"/>
                    <a:pt x="3635" y="5865"/>
                    <a:pt x="3259" y="6016"/>
                  </a:cubicBezTo>
                  <a:cubicBezTo>
                    <a:pt x="3259" y="5991"/>
                    <a:pt x="3259" y="5991"/>
                    <a:pt x="3259" y="5991"/>
                  </a:cubicBezTo>
                  <a:lnTo>
                    <a:pt x="3208" y="6041"/>
                  </a:lnTo>
                  <a:cubicBezTo>
                    <a:pt x="3208" y="6041"/>
                    <a:pt x="3760" y="6718"/>
                    <a:pt x="4687" y="7093"/>
                  </a:cubicBezTo>
                  <a:cubicBezTo>
                    <a:pt x="4211" y="7645"/>
                    <a:pt x="3459" y="8447"/>
                    <a:pt x="2532" y="8998"/>
                  </a:cubicBezTo>
                  <a:cubicBezTo>
                    <a:pt x="2507" y="8998"/>
                    <a:pt x="2507" y="9023"/>
                    <a:pt x="2482" y="9023"/>
                  </a:cubicBezTo>
                  <a:cubicBezTo>
                    <a:pt x="2106" y="9249"/>
                    <a:pt x="1680" y="9449"/>
                    <a:pt x="1254" y="9550"/>
                  </a:cubicBezTo>
                  <a:cubicBezTo>
                    <a:pt x="1254" y="9525"/>
                    <a:pt x="1254" y="9525"/>
                    <a:pt x="1228" y="9525"/>
                  </a:cubicBezTo>
                  <a:lnTo>
                    <a:pt x="1203" y="9575"/>
                  </a:lnTo>
                  <a:cubicBezTo>
                    <a:pt x="1203" y="9575"/>
                    <a:pt x="2131" y="10502"/>
                    <a:pt x="3133" y="11104"/>
                  </a:cubicBezTo>
                  <a:cubicBezTo>
                    <a:pt x="2833" y="11630"/>
                    <a:pt x="2281" y="12432"/>
                    <a:pt x="1479" y="13058"/>
                  </a:cubicBezTo>
                  <a:cubicBezTo>
                    <a:pt x="1454" y="13083"/>
                    <a:pt x="1454" y="13083"/>
                    <a:pt x="1429" y="13109"/>
                  </a:cubicBezTo>
                  <a:cubicBezTo>
                    <a:pt x="1028" y="13434"/>
                    <a:pt x="552" y="13710"/>
                    <a:pt x="0" y="13885"/>
                  </a:cubicBezTo>
                  <a:cubicBezTo>
                    <a:pt x="0" y="13885"/>
                    <a:pt x="752" y="14938"/>
                    <a:pt x="2356" y="15740"/>
                  </a:cubicBezTo>
                  <a:lnTo>
                    <a:pt x="3108" y="14988"/>
                  </a:lnTo>
                  <a:lnTo>
                    <a:pt x="2858" y="15966"/>
                  </a:lnTo>
                  <a:cubicBezTo>
                    <a:pt x="2908" y="15966"/>
                    <a:pt x="2933" y="15991"/>
                    <a:pt x="2958" y="15991"/>
                  </a:cubicBezTo>
                  <a:lnTo>
                    <a:pt x="3284" y="15740"/>
                  </a:lnTo>
                  <a:lnTo>
                    <a:pt x="3208" y="16091"/>
                  </a:lnTo>
                  <a:cubicBezTo>
                    <a:pt x="3534" y="16216"/>
                    <a:pt x="3910" y="16317"/>
                    <a:pt x="4311" y="16392"/>
                  </a:cubicBezTo>
                  <a:lnTo>
                    <a:pt x="4111" y="18923"/>
                  </a:lnTo>
                  <a:lnTo>
                    <a:pt x="9249" y="19023"/>
                  </a:lnTo>
                  <a:lnTo>
                    <a:pt x="8823" y="16241"/>
                  </a:lnTo>
                  <a:cubicBezTo>
                    <a:pt x="9449" y="16066"/>
                    <a:pt x="10000" y="15815"/>
                    <a:pt x="10477" y="15565"/>
                  </a:cubicBezTo>
                  <a:cubicBezTo>
                    <a:pt x="10376" y="15239"/>
                    <a:pt x="10226" y="14687"/>
                    <a:pt x="10201" y="14637"/>
                  </a:cubicBezTo>
                  <a:lnTo>
                    <a:pt x="10201" y="14637"/>
                  </a:lnTo>
                  <a:lnTo>
                    <a:pt x="10878" y="15339"/>
                  </a:lnTo>
                  <a:lnTo>
                    <a:pt x="10903" y="15339"/>
                  </a:lnTo>
                  <a:cubicBezTo>
                    <a:pt x="11153" y="15189"/>
                    <a:pt x="11379" y="15038"/>
                    <a:pt x="11579" y="14888"/>
                  </a:cubicBezTo>
                  <a:cubicBezTo>
                    <a:pt x="11604" y="14863"/>
                    <a:pt x="11604" y="14863"/>
                    <a:pt x="11604" y="14863"/>
                  </a:cubicBezTo>
                  <a:lnTo>
                    <a:pt x="11279" y="13911"/>
                  </a:lnTo>
                  <a:lnTo>
                    <a:pt x="11279" y="13911"/>
                  </a:lnTo>
                  <a:lnTo>
                    <a:pt x="11930" y="14612"/>
                  </a:lnTo>
                  <a:cubicBezTo>
                    <a:pt x="11930" y="14612"/>
                    <a:pt x="11880" y="14111"/>
                    <a:pt x="11930" y="14111"/>
                  </a:cubicBezTo>
                  <a:cubicBezTo>
                    <a:pt x="11955" y="14136"/>
                    <a:pt x="12056" y="14261"/>
                    <a:pt x="12156" y="14412"/>
                  </a:cubicBezTo>
                  <a:cubicBezTo>
                    <a:pt x="12607" y="14011"/>
                    <a:pt x="12808" y="13710"/>
                    <a:pt x="12808" y="13710"/>
                  </a:cubicBezTo>
                  <a:cubicBezTo>
                    <a:pt x="12808" y="13710"/>
                    <a:pt x="12406" y="13560"/>
                    <a:pt x="11855" y="13209"/>
                  </a:cubicBezTo>
                  <a:lnTo>
                    <a:pt x="11830" y="13209"/>
                  </a:lnTo>
                  <a:lnTo>
                    <a:pt x="11805" y="13184"/>
                  </a:lnTo>
                  <a:cubicBezTo>
                    <a:pt x="11178" y="12783"/>
                    <a:pt x="10351" y="12106"/>
                    <a:pt x="9700" y="11129"/>
                  </a:cubicBezTo>
                  <a:cubicBezTo>
                    <a:pt x="9700" y="11129"/>
                    <a:pt x="9700" y="11104"/>
                    <a:pt x="9700" y="11104"/>
                  </a:cubicBezTo>
                  <a:cubicBezTo>
                    <a:pt x="10351" y="10753"/>
                    <a:pt x="11053" y="10301"/>
                    <a:pt x="11504" y="9750"/>
                  </a:cubicBezTo>
                  <a:lnTo>
                    <a:pt x="11454" y="9725"/>
                  </a:lnTo>
                  <a:cubicBezTo>
                    <a:pt x="11354" y="9675"/>
                    <a:pt x="11078" y="9499"/>
                    <a:pt x="10727" y="9274"/>
                  </a:cubicBezTo>
                  <a:lnTo>
                    <a:pt x="10727" y="9249"/>
                  </a:lnTo>
                  <a:lnTo>
                    <a:pt x="10702" y="9249"/>
                  </a:lnTo>
                  <a:cubicBezTo>
                    <a:pt x="9950" y="8773"/>
                    <a:pt x="8848" y="7971"/>
                    <a:pt x="8121" y="7043"/>
                  </a:cubicBezTo>
                  <a:cubicBezTo>
                    <a:pt x="8547" y="6818"/>
                    <a:pt x="9023" y="6542"/>
                    <a:pt x="9449" y="6116"/>
                  </a:cubicBezTo>
                  <a:lnTo>
                    <a:pt x="9424" y="6091"/>
                  </a:lnTo>
                  <a:lnTo>
                    <a:pt x="9424" y="6066"/>
                  </a:lnTo>
                  <a:lnTo>
                    <a:pt x="9399" y="6066"/>
                  </a:lnTo>
                  <a:cubicBezTo>
                    <a:pt x="9324" y="6016"/>
                    <a:pt x="9098" y="5815"/>
                    <a:pt x="8797" y="5489"/>
                  </a:cubicBezTo>
                  <a:cubicBezTo>
                    <a:pt x="8772" y="5464"/>
                    <a:pt x="8747" y="5464"/>
                    <a:pt x="8747" y="5439"/>
                  </a:cubicBezTo>
                  <a:cubicBezTo>
                    <a:pt x="8021" y="4662"/>
                    <a:pt x="6918" y="3184"/>
                    <a:pt x="6442" y="1103"/>
                  </a:cubicBezTo>
                  <a:lnTo>
                    <a:pt x="6442" y="1103"/>
                  </a:lnTo>
                  <a:lnTo>
                    <a:pt x="6817" y="1379"/>
                  </a:lnTo>
                  <a:lnTo>
                    <a:pt x="6642" y="853"/>
                  </a:lnTo>
                  <a:lnTo>
                    <a:pt x="7093" y="527"/>
                  </a:lnTo>
                  <a:lnTo>
                    <a:pt x="6542" y="527"/>
                  </a:lnTo>
                  <a:lnTo>
                    <a:pt x="6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8519;p65"/>
            <p:cNvSpPr/>
            <p:nvPr/>
          </p:nvSpPr>
          <p:spPr>
            <a:xfrm>
              <a:off x="8045643" y="2431263"/>
              <a:ext cx="123464" cy="43334"/>
            </a:xfrm>
            <a:custGeom>
              <a:avLst/>
              <a:gdLst/>
              <a:ahLst/>
              <a:cxnLst/>
              <a:rect l="l" t="t" r="r" b="b"/>
              <a:pathLst>
                <a:path w="7043" h="2472" extrusionOk="0">
                  <a:moveTo>
                    <a:pt x="7043" y="1"/>
                  </a:moveTo>
                  <a:cubicBezTo>
                    <a:pt x="7042" y="1"/>
                    <a:pt x="0" y="978"/>
                    <a:pt x="326" y="2206"/>
                  </a:cubicBezTo>
                  <a:cubicBezTo>
                    <a:pt x="376" y="2392"/>
                    <a:pt x="565" y="2472"/>
                    <a:pt x="850" y="2472"/>
                  </a:cubicBezTo>
                  <a:cubicBezTo>
                    <a:pt x="2444" y="2472"/>
                    <a:pt x="7043"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8520;p65"/>
            <p:cNvSpPr/>
            <p:nvPr/>
          </p:nvSpPr>
          <p:spPr>
            <a:xfrm>
              <a:off x="8187986" y="2433454"/>
              <a:ext cx="182312" cy="38040"/>
            </a:xfrm>
            <a:custGeom>
              <a:avLst/>
              <a:gdLst/>
              <a:ahLst/>
              <a:cxnLst/>
              <a:rect l="l" t="t" r="r" b="b"/>
              <a:pathLst>
                <a:path w="10400" h="2170" extrusionOk="0">
                  <a:moveTo>
                    <a:pt x="1" y="1"/>
                  </a:moveTo>
                  <a:cubicBezTo>
                    <a:pt x="1" y="1"/>
                    <a:pt x="2" y="1"/>
                    <a:pt x="3" y="1"/>
                  </a:cubicBezTo>
                  <a:lnTo>
                    <a:pt x="3" y="1"/>
                  </a:lnTo>
                  <a:cubicBezTo>
                    <a:pt x="2" y="1"/>
                    <a:pt x="1" y="1"/>
                    <a:pt x="1" y="1"/>
                  </a:cubicBezTo>
                  <a:close/>
                  <a:moveTo>
                    <a:pt x="3" y="1"/>
                  </a:moveTo>
                  <a:cubicBezTo>
                    <a:pt x="146" y="34"/>
                    <a:pt x="3708" y="2169"/>
                    <a:pt x="6542" y="2169"/>
                  </a:cubicBezTo>
                  <a:cubicBezTo>
                    <a:pt x="6863" y="2169"/>
                    <a:pt x="7174" y="2142"/>
                    <a:pt x="7469" y="2081"/>
                  </a:cubicBezTo>
                  <a:cubicBezTo>
                    <a:pt x="10399" y="1485"/>
                    <a:pt x="194" y="29"/>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8521;p65"/>
            <p:cNvSpPr/>
            <p:nvPr/>
          </p:nvSpPr>
          <p:spPr>
            <a:xfrm>
              <a:off x="8115500" y="2392136"/>
              <a:ext cx="60198" cy="34762"/>
            </a:xfrm>
            <a:custGeom>
              <a:avLst/>
              <a:gdLst/>
              <a:ahLst/>
              <a:cxnLst/>
              <a:rect l="l" t="t" r="r" b="b"/>
              <a:pathLst>
                <a:path w="3434" h="1983" extrusionOk="0">
                  <a:moveTo>
                    <a:pt x="455" y="1"/>
                  </a:moveTo>
                  <a:cubicBezTo>
                    <a:pt x="397" y="1"/>
                    <a:pt x="353" y="17"/>
                    <a:pt x="326" y="52"/>
                  </a:cubicBezTo>
                  <a:cubicBezTo>
                    <a:pt x="0" y="478"/>
                    <a:pt x="3434" y="1982"/>
                    <a:pt x="3434" y="1982"/>
                  </a:cubicBezTo>
                  <a:cubicBezTo>
                    <a:pt x="3434" y="1982"/>
                    <a:pt x="1094"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8522;p65"/>
            <p:cNvSpPr/>
            <p:nvPr/>
          </p:nvSpPr>
          <p:spPr>
            <a:xfrm>
              <a:off x="8177012" y="2393906"/>
              <a:ext cx="62845" cy="31221"/>
            </a:xfrm>
            <a:custGeom>
              <a:avLst/>
              <a:gdLst/>
              <a:ahLst/>
              <a:cxnLst/>
              <a:rect l="l" t="t" r="r" b="b"/>
              <a:pathLst>
                <a:path w="3585" h="1781" extrusionOk="0">
                  <a:moveTo>
                    <a:pt x="2669" y="1"/>
                  </a:moveTo>
                  <a:cubicBezTo>
                    <a:pt x="1800" y="1"/>
                    <a:pt x="0" y="1781"/>
                    <a:pt x="0" y="1781"/>
                  </a:cubicBezTo>
                  <a:cubicBezTo>
                    <a:pt x="0" y="1781"/>
                    <a:pt x="3584" y="678"/>
                    <a:pt x="2958" y="102"/>
                  </a:cubicBezTo>
                  <a:cubicBezTo>
                    <a:pt x="2882" y="31"/>
                    <a:pt x="2783"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 name="Google Shape;8559;p65"/>
          <p:cNvGrpSpPr/>
          <p:nvPr/>
        </p:nvGrpSpPr>
        <p:grpSpPr>
          <a:xfrm>
            <a:off x="8223258" y="2202954"/>
            <a:ext cx="706932" cy="989446"/>
            <a:chOff x="4996400" y="3709925"/>
            <a:chExt cx="1008175" cy="1411075"/>
          </a:xfrm>
        </p:grpSpPr>
        <p:sp>
          <p:nvSpPr>
            <p:cNvPr id="258"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8603;p65"/>
          <p:cNvGrpSpPr/>
          <p:nvPr/>
        </p:nvGrpSpPr>
        <p:grpSpPr>
          <a:xfrm>
            <a:off x="8161105" y="523586"/>
            <a:ext cx="552265" cy="551844"/>
            <a:chOff x="5082875" y="803275"/>
            <a:chExt cx="787600" cy="787000"/>
          </a:xfrm>
        </p:grpSpPr>
        <p:sp>
          <p:nvSpPr>
            <p:cNvPr id="272"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8632;p65"/>
          <p:cNvGrpSpPr/>
          <p:nvPr/>
        </p:nvGrpSpPr>
        <p:grpSpPr>
          <a:xfrm>
            <a:off x="7100856" y="1024482"/>
            <a:ext cx="972459" cy="674081"/>
            <a:chOff x="5364622" y="1378919"/>
            <a:chExt cx="972459" cy="674081"/>
          </a:xfrm>
        </p:grpSpPr>
        <p:sp>
          <p:nvSpPr>
            <p:cNvPr id="286" name="Google Shape;8633;p65"/>
            <p:cNvSpPr/>
            <p:nvPr/>
          </p:nvSpPr>
          <p:spPr>
            <a:xfrm>
              <a:off x="5529912" y="1697229"/>
              <a:ext cx="141502" cy="53133"/>
            </a:xfrm>
            <a:custGeom>
              <a:avLst/>
              <a:gdLst/>
              <a:ahLst/>
              <a:cxnLst/>
              <a:rect l="l" t="t" r="r" b="b"/>
              <a:pathLst>
                <a:path w="8072" h="3031" extrusionOk="0">
                  <a:moveTo>
                    <a:pt x="5415" y="1"/>
                  </a:moveTo>
                  <a:cubicBezTo>
                    <a:pt x="4183" y="1"/>
                    <a:pt x="2436" y="183"/>
                    <a:pt x="1" y="771"/>
                  </a:cubicBezTo>
                  <a:cubicBezTo>
                    <a:pt x="1" y="771"/>
                    <a:pt x="1206" y="3030"/>
                    <a:pt x="3517" y="3030"/>
                  </a:cubicBezTo>
                  <a:cubicBezTo>
                    <a:pt x="4734" y="3030"/>
                    <a:pt x="6256" y="2405"/>
                    <a:pt x="8071" y="495"/>
                  </a:cubicBezTo>
                  <a:cubicBezTo>
                    <a:pt x="8071" y="495"/>
                    <a:pt x="7441" y="1"/>
                    <a:pt x="541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8634;p65"/>
            <p:cNvSpPr/>
            <p:nvPr/>
          </p:nvSpPr>
          <p:spPr>
            <a:xfrm>
              <a:off x="5917869" y="1690901"/>
              <a:ext cx="156420" cy="64388"/>
            </a:xfrm>
            <a:custGeom>
              <a:avLst/>
              <a:gdLst/>
              <a:ahLst/>
              <a:cxnLst/>
              <a:rect l="l" t="t" r="r" b="b"/>
              <a:pathLst>
                <a:path w="8923" h="3673" extrusionOk="0">
                  <a:moveTo>
                    <a:pt x="1140" y="0"/>
                  </a:moveTo>
                  <a:cubicBezTo>
                    <a:pt x="746" y="0"/>
                    <a:pt x="364" y="32"/>
                    <a:pt x="0" y="104"/>
                  </a:cubicBezTo>
                  <a:cubicBezTo>
                    <a:pt x="0" y="104"/>
                    <a:pt x="1666" y="3673"/>
                    <a:pt x="5191" y="3673"/>
                  </a:cubicBezTo>
                  <a:cubicBezTo>
                    <a:pt x="6262" y="3673"/>
                    <a:pt x="7504" y="3343"/>
                    <a:pt x="8923" y="2485"/>
                  </a:cubicBezTo>
                  <a:cubicBezTo>
                    <a:pt x="8923" y="2485"/>
                    <a:pt x="4599" y="0"/>
                    <a:pt x="1140"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8635;p65"/>
            <p:cNvSpPr/>
            <p:nvPr/>
          </p:nvSpPr>
          <p:spPr>
            <a:xfrm>
              <a:off x="5364622" y="1448636"/>
              <a:ext cx="972459" cy="328372"/>
            </a:xfrm>
            <a:custGeom>
              <a:avLst/>
              <a:gdLst/>
              <a:ahLst/>
              <a:cxnLst/>
              <a:rect l="l" t="t" r="r" b="b"/>
              <a:pathLst>
                <a:path w="55474" h="18732" extrusionOk="0">
                  <a:moveTo>
                    <a:pt x="52208" y="1"/>
                  </a:moveTo>
                  <a:cubicBezTo>
                    <a:pt x="51909" y="1"/>
                    <a:pt x="51616" y="152"/>
                    <a:pt x="51460" y="516"/>
                  </a:cubicBezTo>
                  <a:cubicBezTo>
                    <a:pt x="50332" y="3122"/>
                    <a:pt x="48753" y="5553"/>
                    <a:pt x="46874" y="7658"/>
                  </a:cubicBezTo>
                  <a:cubicBezTo>
                    <a:pt x="46723" y="7834"/>
                    <a:pt x="46623" y="7909"/>
                    <a:pt x="46473" y="8084"/>
                  </a:cubicBezTo>
                  <a:cubicBezTo>
                    <a:pt x="44944" y="9714"/>
                    <a:pt x="43239" y="11142"/>
                    <a:pt x="41385" y="12370"/>
                  </a:cubicBezTo>
                  <a:cubicBezTo>
                    <a:pt x="40783" y="10917"/>
                    <a:pt x="40909" y="9112"/>
                    <a:pt x="41285" y="7608"/>
                  </a:cubicBezTo>
                  <a:cubicBezTo>
                    <a:pt x="41439" y="6989"/>
                    <a:pt x="40954" y="6631"/>
                    <a:pt x="40454" y="6631"/>
                  </a:cubicBezTo>
                  <a:cubicBezTo>
                    <a:pt x="40064" y="6631"/>
                    <a:pt x="39665" y="6849"/>
                    <a:pt x="39555" y="7333"/>
                  </a:cubicBezTo>
                  <a:cubicBezTo>
                    <a:pt x="39079" y="9237"/>
                    <a:pt x="39054" y="11468"/>
                    <a:pt x="39881" y="13298"/>
                  </a:cubicBezTo>
                  <a:cubicBezTo>
                    <a:pt x="35871" y="15603"/>
                    <a:pt x="31335" y="16907"/>
                    <a:pt x="26723" y="16932"/>
                  </a:cubicBezTo>
                  <a:cubicBezTo>
                    <a:pt x="20934" y="16932"/>
                    <a:pt x="15470" y="14526"/>
                    <a:pt x="11385" y="10641"/>
                  </a:cubicBezTo>
                  <a:cubicBezTo>
                    <a:pt x="11259" y="10491"/>
                    <a:pt x="11184" y="10390"/>
                    <a:pt x="11059" y="10290"/>
                  </a:cubicBezTo>
                  <a:cubicBezTo>
                    <a:pt x="10282" y="9538"/>
                    <a:pt x="9580" y="8736"/>
                    <a:pt x="8929" y="7884"/>
                  </a:cubicBezTo>
                  <a:cubicBezTo>
                    <a:pt x="9505" y="5954"/>
                    <a:pt x="10106" y="4049"/>
                    <a:pt x="10683" y="2120"/>
                  </a:cubicBezTo>
                  <a:cubicBezTo>
                    <a:pt x="10895" y="1434"/>
                    <a:pt x="10288" y="886"/>
                    <a:pt x="9749" y="886"/>
                  </a:cubicBezTo>
                  <a:cubicBezTo>
                    <a:pt x="9461" y="886"/>
                    <a:pt x="9192" y="1042"/>
                    <a:pt x="9079" y="1418"/>
                  </a:cubicBezTo>
                  <a:cubicBezTo>
                    <a:pt x="8603" y="2947"/>
                    <a:pt x="8127" y="4500"/>
                    <a:pt x="7675" y="6029"/>
                  </a:cubicBezTo>
                  <a:cubicBezTo>
                    <a:pt x="6723" y="4500"/>
                    <a:pt x="5946" y="2821"/>
                    <a:pt x="5395" y="1067"/>
                  </a:cubicBezTo>
                  <a:cubicBezTo>
                    <a:pt x="5268" y="678"/>
                    <a:pt x="4975" y="515"/>
                    <a:pt x="4669" y="515"/>
                  </a:cubicBezTo>
                  <a:cubicBezTo>
                    <a:pt x="4126" y="515"/>
                    <a:pt x="3541" y="1029"/>
                    <a:pt x="3766" y="1719"/>
                  </a:cubicBezTo>
                  <a:cubicBezTo>
                    <a:pt x="4768" y="4927"/>
                    <a:pt x="6573" y="7984"/>
                    <a:pt x="8878" y="10591"/>
                  </a:cubicBezTo>
                  <a:cubicBezTo>
                    <a:pt x="8110" y="10703"/>
                    <a:pt x="7308" y="10774"/>
                    <a:pt x="6510" y="10774"/>
                  </a:cubicBezTo>
                  <a:cubicBezTo>
                    <a:pt x="4811" y="10774"/>
                    <a:pt x="3132" y="10451"/>
                    <a:pt x="1836" y="9513"/>
                  </a:cubicBezTo>
                  <a:cubicBezTo>
                    <a:pt x="1666" y="9386"/>
                    <a:pt x="1489" y="9331"/>
                    <a:pt x="1319" y="9331"/>
                  </a:cubicBezTo>
                  <a:cubicBezTo>
                    <a:pt x="589" y="9331"/>
                    <a:pt x="1" y="10342"/>
                    <a:pt x="733" y="10892"/>
                  </a:cubicBezTo>
                  <a:cubicBezTo>
                    <a:pt x="2374" y="12084"/>
                    <a:pt x="4455" y="12520"/>
                    <a:pt x="6551" y="12520"/>
                  </a:cubicBezTo>
                  <a:cubicBezTo>
                    <a:pt x="7848" y="12520"/>
                    <a:pt x="9150" y="12353"/>
                    <a:pt x="10357" y="12095"/>
                  </a:cubicBezTo>
                  <a:cubicBezTo>
                    <a:pt x="12262" y="13949"/>
                    <a:pt x="14442" y="15478"/>
                    <a:pt x="16748" y="16556"/>
                  </a:cubicBezTo>
                  <a:cubicBezTo>
                    <a:pt x="19943" y="18048"/>
                    <a:pt x="23319" y="18732"/>
                    <a:pt x="26685" y="18732"/>
                  </a:cubicBezTo>
                  <a:cubicBezTo>
                    <a:pt x="31743" y="18732"/>
                    <a:pt x="36781" y="17189"/>
                    <a:pt x="41159" y="14526"/>
                  </a:cubicBezTo>
                  <a:cubicBezTo>
                    <a:pt x="41435" y="14350"/>
                    <a:pt x="41535" y="14300"/>
                    <a:pt x="41761" y="14150"/>
                  </a:cubicBezTo>
                  <a:cubicBezTo>
                    <a:pt x="43941" y="12771"/>
                    <a:pt x="45921" y="11117"/>
                    <a:pt x="47651" y="9237"/>
                  </a:cubicBezTo>
                  <a:cubicBezTo>
                    <a:pt x="49931" y="8736"/>
                    <a:pt x="52187" y="8235"/>
                    <a:pt x="54468" y="7709"/>
                  </a:cubicBezTo>
                  <a:cubicBezTo>
                    <a:pt x="55474" y="7498"/>
                    <a:pt x="55388" y="5955"/>
                    <a:pt x="54474" y="5955"/>
                  </a:cubicBezTo>
                  <a:cubicBezTo>
                    <a:pt x="54409" y="5955"/>
                    <a:pt x="54340" y="5963"/>
                    <a:pt x="54267" y="5979"/>
                  </a:cubicBezTo>
                  <a:cubicBezTo>
                    <a:pt x="52688" y="6330"/>
                    <a:pt x="51109" y="6681"/>
                    <a:pt x="49530" y="7032"/>
                  </a:cubicBezTo>
                  <a:cubicBezTo>
                    <a:pt x="50934" y="5227"/>
                    <a:pt x="52187" y="3272"/>
                    <a:pt x="53064" y="1217"/>
                  </a:cubicBezTo>
                  <a:cubicBezTo>
                    <a:pt x="53359" y="545"/>
                    <a:pt x="52774" y="1"/>
                    <a:pt x="52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8636;p65"/>
            <p:cNvSpPr/>
            <p:nvPr/>
          </p:nvSpPr>
          <p:spPr>
            <a:xfrm>
              <a:off x="5590110" y="1625496"/>
              <a:ext cx="427504" cy="427504"/>
            </a:xfrm>
            <a:custGeom>
              <a:avLst/>
              <a:gdLst/>
              <a:ahLst/>
              <a:cxnLst/>
              <a:rect l="l" t="t" r="r" b="b"/>
              <a:pathLst>
                <a:path w="24387" h="24387" extrusionOk="0">
                  <a:moveTo>
                    <a:pt x="12206" y="0"/>
                  </a:moveTo>
                  <a:cubicBezTo>
                    <a:pt x="8672" y="0"/>
                    <a:pt x="5514" y="1504"/>
                    <a:pt x="3284" y="3885"/>
                  </a:cubicBezTo>
                  <a:cubicBezTo>
                    <a:pt x="1254" y="6066"/>
                    <a:pt x="0" y="8973"/>
                    <a:pt x="0" y="12206"/>
                  </a:cubicBezTo>
                  <a:cubicBezTo>
                    <a:pt x="0" y="18923"/>
                    <a:pt x="5464" y="24387"/>
                    <a:pt x="12206" y="24387"/>
                  </a:cubicBezTo>
                  <a:cubicBezTo>
                    <a:pt x="18948" y="24387"/>
                    <a:pt x="24386" y="18923"/>
                    <a:pt x="24386" y="12206"/>
                  </a:cubicBezTo>
                  <a:cubicBezTo>
                    <a:pt x="24386" y="8722"/>
                    <a:pt x="22933" y="5564"/>
                    <a:pt x="20602" y="3359"/>
                  </a:cubicBezTo>
                  <a:cubicBezTo>
                    <a:pt x="18422" y="1279"/>
                    <a:pt x="15464" y="0"/>
                    <a:pt x="1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8637;p65"/>
            <p:cNvSpPr/>
            <p:nvPr/>
          </p:nvSpPr>
          <p:spPr>
            <a:xfrm>
              <a:off x="5743007" y="1378919"/>
              <a:ext cx="128302" cy="272960"/>
            </a:xfrm>
            <a:custGeom>
              <a:avLst/>
              <a:gdLst/>
              <a:ahLst/>
              <a:cxnLst/>
              <a:rect l="l" t="t" r="r" b="b"/>
              <a:pathLst>
                <a:path w="7319" h="15571" extrusionOk="0">
                  <a:moveTo>
                    <a:pt x="1730" y="8803"/>
                  </a:moveTo>
                  <a:cubicBezTo>
                    <a:pt x="1955" y="8803"/>
                    <a:pt x="2156" y="8853"/>
                    <a:pt x="2356" y="9004"/>
                  </a:cubicBezTo>
                  <a:cubicBezTo>
                    <a:pt x="3559" y="9881"/>
                    <a:pt x="4035" y="12989"/>
                    <a:pt x="4186" y="14342"/>
                  </a:cubicBezTo>
                  <a:cubicBezTo>
                    <a:pt x="2857" y="12989"/>
                    <a:pt x="627" y="10382"/>
                    <a:pt x="903" y="9280"/>
                  </a:cubicBezTo>
                  <a:cubicBezTo>
                    <a:pt x="928" y="9154"/>
                    <a:pt x="1028" y="8954"/>
                    <a:pt x="1404" y="8828"/>
                  </a:cubicBezTo>
                  <a:cubicBezTo>
                    <a:pt x="1529" y="8803"/>
                    <a:pt x="1629" y="8803"/>
                    <a:pt x="1730" y="8803"/>
                  </a:cubicBezTo>
                  <a:close/>
                  <a:moveTo>
                    <a:pt x="5815" y="9731"/>
                  </a:moveTo>
                  <a:cubicBezTo>
                    <a:pt x="5890" y="9731"/>
                    <a:pt x="6015" y="9756"/>
                    <a:pt x="6166" y="9881"/>
                  </a:cubicBezTo>
                  <a:cubicBezTo>
                    <a:pt x="6492" y="10107"/>
                    <a:pt x="6667" y="10407"/>
                    <a:pt x="6717" y="10808"/>
                  </a:cubicBezTo>
                  <a:cubicBezTo>
                    <a:pt x="6817" y="12011"/>
                    <a:pt x="5514" y="13640"/>
                    <a:pt x="4837" y="14417"/>
                  </a:cubicBezTo>
                  <a:cubicBezTo>
                    <a:pt x="4812" y="12588"/>
                    <a:pt x="5013" y="10132"/>
                    <a:pt x="5664" y="9756"/>
                  </a:cubicBezTo>
                  <a:cubicBezTo>
                    <a:pt x="5689" y="9756"/>
                    <a:pt x="5740" y="9731"/>
                    <a:pt x="5815" y="9731"/>
                  </a:cubicBezTo>
                  <a:close/>
                  <a:moveTo>
                    <a:pt x="4198" y="0"/>
                  </a:moveTo>
                  <a:cubicBezTo>
                    <a:pt x="4054" y="0"/>
                    <a:pt x="3910" y="94"/>
                    <a:pt x="3910" y="282"/>
                  </a:cubicBezTo>
                  <a:cubicBezTo>
                    <a:pt x="3960" y="3966"/>
                    <a:pt x="4035" y="7625"/>
                    <a:pt x="4085" y="11285"/>
                  </a:cubicBezTo>
                  <a:cubicBezTo>
                    <a:pt x="3785" y="10182"/>
                    <a:pt x="3309" y="9104"/>
                    <a:pt x="2632" y="8628"/>
                  </a:cubicBezTo>
                  <a:cubicBezTo>
                    <a:pt x="2354" y="8419"/>
                    <a:pt x="2052" y="8319"/>
                    <a:pt x="1725" y="8319"/>
                  </a:cubicBezTo>
                  <a:cubicBezTo>
                    <a:pt x="1581" y="8319"/>
                    <a:pt x="1432" y="8339"/>
                    <a:pt x="1278" y="8377"/>
                  </a:cubicBezTo>
                  <a:cubicBezTo>
                    <a:pt x="727" y="8553"/>
                    <a:pt x="527" y="8904"/>
                    <a:pt x="451" y="9154"/>
                  </a:cubicBezTo>
                  <a:cubicBezTo>
                    <a:pt x="0" y="10909"/>
                    <a:pt x="3860" y="14718"/>
                    <a:pt x="4311" y="15144"/>
                  </a:cubicBezTo>
                  <a:lnTo>
                    <a:pt x="4386" y="15219"/>
                  </a:lnTo>
                  <a:lnTo>
                    <a:pt x="4386" y="15520"/>
                  </a:lnTo>
                  <a:lnTo>
                    <a:pt x="4537" y="15370"/>
                  </a:lnTo>
                  <a:lnTo>
                    <a:pt x="4737" y="15570"/>
                  </a:lnTo>
                  <a:lnTo>
                    <a:pt x="4712" y="15219"/>
                  </a:lnTo>
                  <a:lnTo>
                    <a:pt x="4787" y="15144"/>
                  </a:lnTo>
                  <a:cubicBezTo>
                    <a:pt x="4887" y="15044"/>
                    <a:pt x="7319" y="12613"/>
                    <a:pt x="7168" y="10758"/>
                  </a:cubicBezTo>
                  <a:cubicBezTo>
                    <a:pt x="7143" y="10232"/>
                    <a:pt x="6893" y="9806"/>
                    <a:pt x="6441" y="9480"/>
                  </a:cubicBezTo>
                  <a:cubicBezTo>
                    <a:pt x="6195" y="9316"/>
                    <a:pt x="5987" y="9256"/>
                    <a:pt x="5811" y="9256"/>
                  </a:cubicBezTo>
                  <a:cubicBezTo>
                    <a:pt x="5665" y="9256"/>
                    <a:pt x="5541" y="9298"/>
                    <a:pt x="5439" y="9355"/>
                  </a:cubicBezTo>
                  <a:cubicBezTo>
                    <a:pt x="5088" y="9555"/>
                    <a:pt x="4837" y="10107"/>
                    <a:pt x="4662" y="10783"/>
                  </a:cubicBezTo>
                  <a:cubicBezTo>
                    <a:pt x="4612" y="7274"/>
                    <a:pt x="4562" y="3791"/>
                    <a:pt x="4486" y="282"/>
                  </a:cubicBezTo>
                  <a:cubicBezTo>
                    <a:pt x="4486" y="94"/>
                    <a:pt x="4342" y="0"/>
                    <a:pt x="4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8638;p65"/>
            <p:cNvSpPr/>
            <p:nvPr/>
          </p:nvSpPr>
          <p:spPr>
            <a:xfrm>
              <a:off x="5647661" y="1625496"/>
              <a:ext cx="303620" cy="208274"/>
            </a:xfrm>
            <a:custGeom>
              <a:avLst/>
              <a:gdLst/>
              <a:ahLst/>
              <a:cxnLst/>
              <a:rect l="l" t="t" r="r" b="b"/>
              <a:pathLst>
                <a:path w="17320" h="11881" extrusionOk="0">
                  <a:moveTo>
                    <a:pt x="8923" y="0"/>
                  </a:moveTo>
                  <a:cubicBezTo>
                    <a:pt x="5389" y="0"/>
                    <a:pt x="2231" y="1504"/>
                    <a:pt x="1" y="3885"/>
                  </a:cubicBezTo>
                  <a:cubicBezTo>
                    <a:pt x="672" y="3569"/>
                    <a:pt x="1453" y="3362"/>
                    <a:pt x="2317" y="3362"/>
                  </a:cubicBezTo>
                  <a:cubicBezTo>
                    <a:pt x="2550" y="3362"/>
                    <a:pt x="2789" y="3377"/>
                    <a:pt x="3033" y="3409"/>
                  </a:cubicBezTo>
                  <a:cubicBezTo>
                    <a:pt x="6417" y="3860"/>
                    <a:pt x="7319" y="11529"/>
                    <a:pt x="7319" y="11529"/>
                  </a:cubicBezTo>
                  <a:lnTo>
                    <a:pt x="10878" y="11880"/>
                  </a:lnTo>
                  <a:cubicBezTo>
                    <a:pt x="10878" y="11880"/>
                    <a:pt x="10946" y="3282"/>
                    <a:pt x="16392" y="3282"/>
                  </a:cubicBezTo>
                  <a:cubicBezTo>
                    <a:pt x="16685" y="3282"/>
                    <a:pt x="16994" y="3306"/>
                    <a:pt x="17319" y="3359"/>
                  </a:cubicBezTo>
                  <a:cubicBezTo>
                    <a:pt x="15139" y="1279"/>
                    <a:pt x="12181" y="0"/>
                    <a:pt x="8923"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8639;p65"/>
            <p:cNvSpPr/>
            <p:nvPr/>
          </p:nvSpPr>
          <p:spPr>
            <a:xfrm>
              <a:off x="5880950" y="1789367"/>
              <a:ext cx="18477" cy="31221"/>
            </a:xfrm>
            <a:custGeom>
              <a:avLst/>
              <a:gdLst/>
              <a:ahLst/>
              <a:cxnLst/>
              <a:rect l="l" t="t" r="r" b="b"/>
              <a:pathLst>
                <a:path w="1054" h="1781" extrusionOk="0">
                  <a:moveTo>
                    <a:pt x="527" y="1"/>
                  </a:moveTo>
                  <a:cubicBezTo>
                    <a:pt x="252" y="1"/>
                    <a:pt x="1" y="402"/>
                    <a:pt x="1" y="903"/>
                  </a:cubicBezTo>
                  <a:cubicBezTo>
                    <a:pt x="1" y="1379"/>
                    <a:pt x="252" y="1780"/>
                    <a:pt x="527" y="1780"/>
                  </a:cubicBezTo>
                  <a:cubicBezTo>
                    <a:pt x="828" y="1780"/>
                    <a:pt x="1054" y="1379"/>
                    <a:pt x="1054" y="903"/>
                  </a:cubicBezTo>
                  <a:cubicBezTo>
                    <a:pt x="1054" y="402"/>
                    <a:pt x="828" y="1"/>
                    <a:pt x="52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8640;p65"/>
            <p:cNvSpPr/>
            <p:nvPr/>
          </p:nvSpPr>
          <p:spPr>
            <a:xfrm>
              <a:off x="5708736" y="1789367"/>
              <a:ext cx="18021" cy="31221"/>
            </a:xfrm>
            <a:custGeom>
              <a:avLst/>
              <a:gdLst/>
              <a:ahLst/>
              <a:cxnLst/>
              <a:rect l="l" t="t" r="r" b="b"/>
              <a:pathLst>
                <a:path w="1028" h="1781" extrusionOk="0">
                  <a:moveTo>
                    <a:pt x="502" y="1"/>
                  </a:moveTo>
                  <a:cubicBezTo>
                    <a:pt x="226" y="1"/>
                    <a:pt x="0" y="402"/>
                    <a:pt x="0" y="903"/>
                  </a:cubicBezTo>
                  <a:cubicBezTo>
                    <a:pt x="0" y="1379"/>
                    <a:pt x="226" y="1780"/>
                    <a:pt x="502" y="1780"/>
                  </a:cubicBezTo>
                  <a:cubicBezTo>
                    <a:pt x="802" y="1780"/>
                    <a:pt x="1028" y="1379"/>
                    <a:pt x="1028" y="903"/>
                  </a:cubicBezTo>
                  <a:cubicBezTo>
                    <a:pt x="1028" y="402"/>
                    <a:pt x="802" y="1"/>
                    <a:pt x="5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8641;p65"/>
            <p:cNvSpPr/>
            <p:nvPr/>
          </p:nvSpPr>
          <p:spPr>
            <a:xfrm>
              <a:off x="5717518" y="1833753"/>
              <a:ext cx="81742" cy="54045"/>
            </a:xfrm>
            <a:custGeom>
              <a:avLst/>
              <a:gdLst/>
              <a:ahLst/>
              <a:cxnLst/>
              <a:rect l="l" t="t" r="r" b="b"/>
              <a:pathLst>
                <a:path w="4663" h="3083" extrusionOk="0">
                  <a:moveTo>
                    <a:pt x="1" y="0"/>
                  </a:moveTo>
                  <a:cubicBezTo>
                    <a:pt x="76" y="502"/>
                    <a:pt x="276" y="978"/>
                    <a:pt x="577" y="1404"/>
                  </a:cubicBezTo>
                  <a:cubicBezTo>
                    <a:pt x="878" y="1830"/>
                    <a:pt x="1254" y="2206"/>
                    <a:pt x="1705" y="2481"/>
                  </a:cubicBezTo>
                  <a:cubicBezTo>
                    <a:pt x="2156" y="2732"/>
                    <a:pt x="2632" y="2958"/>
                    <a:pt x="3159" y="3008"/>
                  </a:cubicBezTo>
                  <a:cubicBezTo>
                    <a:pt x="3409" y="3083"/>
                    <a:pt x="3660" y="3058"/>
                    <a:pt x="3910" y="3083"/>
                  </a:cubicBezTo>
                  <a:cubicBezTo>
                    <a:pt x="4186" y="3058"/>
                    <a:pt x="4437" y="3033"/>
                    <a:pt x="4662" y="2983"/>
                  </a:cubicBezTo>
                  <a:cubicBezTo>
                    <a:pt x="4437" y="2933"/>
                    <a:pt x="4186" y="2908"/>
                    <a:pt x="3935" y="2857"/>
                  </a:cubicBezTo>
                  <a:cubicBezTo>
                    <a:pt x="3710" y="2782"/>
                    <a:pt x="3459" y="2757"/>
                    <a:pt x="3234" y="2657"/>
                  </a:cubicBezTo>
                  <a:cubicBezTo>
                    <a:pt x="3133" y="2632"/>
                    <a:pt x="3008" y="2582"/>
                    <a:pt x="2883" y="2557"/>
                  </a:cubicBezTo>
                  <a:lnTo>
                    <a:pt x="2557" y="2406"/>
                  </a:lnTo>
                  <a:cubicBezTo>
                    <a:pt x="2357" y="2331"/>
                    <a:pt x="2156" y="2206"/>
                    <a:pt x="1956" y="2080"/>
                  </a:cubicBezTo>
                  <a:cubicBezTo>
                    <a:pt x="1529" y="1855"/>
                    <a:pt x="1179" y="1529"/>
                    <a:pt x="853" y="1178"/>
                  </a:cubicBezTo>
                  <a:cubicBezTo>
                    <a:pt x="527" y="827"/>
                    <a:pt x="251" y="426"/>
                    <a:pt x="1"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8642;p65"/>
            <p:cNvSpPr/>
            <p:nvPr/>
          </p:nvSpPr>
          <p:spPr>
            <a:xfrm>
              <a:off x="5767602" y="1809579"/>
              <a:ext cx="79113" cy="47909"/>
            </a:xfrm>
            <a:custGeom>
              <a:avLst/>
              <a:gdLst/>
              <a:ahLst/>
              <a:cxnLst/>
              <a:rect l="l" t="t" r="r" b="b"/>
              <a:pathLst>
                <a:path w="4513" h="2733" extrusionOk="0">
                  <a:moveTo>
                    <a:pt x="2256" y="1"/>
                  </a:moveTo>
                  <a:cubicBezTo>
                    <a:pt x="1003" y="1"/>
                    <a:pt x="1" y="602"/>
                    <a:pt x="1" y="1379"/>
                  </a:cubicBezTo>
                  <a:cubicBezTo>
                    <a:pt x="1" y="2131"/>
                    <a:pt x="1003" y="2733"/>
                    <a:pt x="2256" y="2733"/>
                  </a:cubicBezTo>
                  <a:cubicBezTo>
                    <a:pt x="3484" y="2733"/>
                    <a:pt x="4512" y="2131"/>
                    <a:pt x="4512" y="1379"/>
                  </a:cubicBezTo>
                  <a:cubicBezTo>
                    <a:pt x="4512" y="602"/>
                    <a:pt x="3484" y="1"/>
                    <a:pt x="225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57"/>
          <p:cNvGrpSpPr/>
          <p:nvPr/>
        </p:nvGrpSpPr>
        <p:grpSpPr>
          <a:xfrm>
            <a:off x="3115280" y="3712485"/>
            <a:ext cx="668095" cy="1005670"/>
            <a:chOff x="2915746" y="3726863"/>
            <a:chExt cx="679580" cy="1022958"/>
          </a:xfrm>
        </p:grpSpPr>
        <p:sp>
          <p:nvSpPr>
            <p:cNvPr id="6674" name="Google Shape;6674;p57"/>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7"/>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7"/>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7"/>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7"/>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7"/>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7"/>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7"/>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7"/>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7"/>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7"/>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7"/>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7"/>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7"/>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7"/>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7"/>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7"/>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7"/>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7"/>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7"/>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7"/>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7"/>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7"/>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7"/>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7"/>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7"/>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7"/>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7"/>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5236;p43"/>
          <p:cNvGrpSpPr/>
          <p:nvPr/>
        </p:nvGrpSpPr>
        <p:grpSpPr>
          <a:xfrm rot="19204938">
            <a:off x="974291" y="615968"/>
            <a:ext cx="931285" cy="541541"/>
            <a:chOff x="3387425" y="3531125"/>
            <a:chExt cx="931300" cy="541550"/>
          </a:xfrm>
        </p:grpSpPr>
        <p:sp>
          <p:nvSpPr>
            <p:cNvPr id="297" name="Google Shape;5237;p43"/>
            <p:cNvSpPr/>
            <p:nvPr/>
          </p:nvSpPr>
          <p:spPr>
            <a:xfrm>
              <a:off x="3575750" y="3697175"/>
              <a:ext cx="255650" cy="375500"/>
            </a:xfrm>
            <a:custGeom>
              <a:avLst/>
              <a:gdLst/>
              <a:ahLst/>
              <a:cxnLst/>
              <a:rect l="l" t="t" r="r" b="b"/>
              <a:pathLst>
                <a:path w="10226" h="15020" extrusionOk="0">
                  <a:moveTo>
                    <a:pt x="10226" y="0"/>
                  </a:moveTo>
                  <a:lnTo>
                    <a:pt x="6642" y="617"/>
                  </a:lnTo>
                  <a:lnTo>
                    <a:pt x="0" y="13148"/>
                  </a:lnTo>
                  <a:lnTo>
                    <a:pt x="4816" y="10979"/>
                  </a:lnTo>
                  <a:lnTo>
                    <a:pt x="6642" y="15019"/>
                  </a:lnTo>
                  <a:lnTo>
                    <a:pt x="10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238;p43"/>
            <p:cNvSpPr/>
            <p:nvPr/>
          </p:nvSpPr>
          <p:spPr>
            <a:xfrm>
              <a:off x="3838800" y="3708575"/>
              <a:ext cx="236275" cy="364100"/>
            </a:xfrm>
            <a:custGeom>
              <a:avLst/>
              <a:gdLst/>
              <a:ahLst/>
              <a:cxnLst/>
              <a:rect l="l" t="t" r="r" b="b"/>
              <a:pathLst>
                <a:path w="9451" h="14564" extrusionOk="0">
                  <a:moveTo>
                    <a:pt x="2146" y="1"/>
                  </a:moveTo>
                  <a:lnTo>
                    <a:pt x="1" y="823"/>
                  </a:lnTo>
                  <a:lnTo>
                    <a:pt x="2420" y="14563"/>
                  </a:lnTo>
                  <a:lnTo>
                    <a:pt x="5182" y="10523"/>
                  </a:lnTo>
                  <a:lnTo>
                    <a:pt x="9450" y="12623"/>
                  </a:lnTo>
                  <a:lnTo>
                    <a:pt x="21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239;p43"/>
            <p:cNvSpPr/>
            <p:nvPr/>
          </p:nvSpPr>
          <p:spPr>
            <a:xfrm>
              <a:off x="3387425" y="3531125"/>
              <a:ext cx="421150" cy="319000"/>
            </a:xfrm>
            <a:custGeom>
              <a:avLst/>
              <a:gdLst/>
              <a:ahLst/>
              <a:cxnLst/>
              <a:rect l="l" t="t" r="r" b="b"/>
              <a:pathLst>
                <a:path w="16846" h="12760" extrusionOk="0">
                  <a:moveTo>
                    <a:pt x="2375" y="0"/>
                  </a:moveTo>
                  <a:lnTo>
                    <a:pt x="2375" y="0"/>
                  </a:lnTo>
                  <a:cubicBezTo>
                    <a:pt x="2375" y="0"/>
                    <a:pt x="1" y="10135"/>
                    <a:pt x="5274" y="12760"/>
                  </a:cubicBezTo>
                  <a:cubicBezTo>
                    <a:pt x="5274" y="12760"/>
                    <a:pt x="14792" y="10135"/>
                    <a:pt x="16846" y="6551"/>
                  </a:cubicBezTo>
                  <a:cubicBezTo>
                    <a:pt x="16846" y="6551"/>
                    <a:pt x="13194" y="502"/>
                    <a:pt x="2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240;p43"/>
            <p:cNvSpPr/>
            <p:nvPr/>
          </p:nvSpPr>
          <p:spPr>
            <a:xfrm>
              <a:off x="3870200" y="3552425"/>
              <a:ext cx="448525" cy="312325"/>
            </a:xfrm>
            <a:custGeom>
              <a:avLst/>
              <a:gdLst/>
              <a:ahLst/>
              <a:cxnLst/>
              <a:rect l="l" t="t" r="r" b="b"/>
              <a:pathLst>
                <a:path w="17941" h="12493" extrusionOk="0">
                  <a:moveTo>
                    <a:pt x="12625" y="1"/>
                  </a:moveTo>
                  <a:cubicBezTo>
                    <a:pt x="3730" y="1"/>
                    <a:pt x="0" y="5790"/>
                    <a:pt x="0" y="5790"/>
                  </a:cubicBezTo>
                  <a:cubicBezTo>
                    <a:pt x="3809" y="12029"/>
                    <a:pt x="12235" y="12492"/>
                    <a:pt x="14655" y="12492"/>
                  </a:cubicBezTo>
                  <a:cubicBezTo>
                    <a:pt x="15077" y="12492"/>
                    <a:pt x="15316" y="12478"/>
                    <a:pt x="15316" y="12478"/>
                  </a:cubicBezTo>
                  <a:cubicBezTo>
                    <a:pt x="17941" y="7160"/>
                    <a:pt x="14973" y="130"/>
                    <a:pt x="14973" y="130"/>
                  </a:cubicBezTo>
                  <a:cubicBezTo>
                    <a:pt x="14154" y="41"/>
                    <a:pt x="13371" y="1"/>
                    <a:pt x="1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241;p43"/>
            <p:cNvSpPr/>
            <p:nvPr/>
          </p:nvSpPr>
          <p:spPr>
            <a:xfrm>
              <a:off x="3775475" y="3642150"/>
              <a:ext cx="131250" cy="110050"/>
            </a:xfrm>
            <a:custGeom>
              <a:avLst/>
              <a:gdLst/>
              <a:ahLst/>
              <a:cxnLst/>
              <a:rect l="l" t="t" r="r" b="b"/>
              <a:pathLst>
                <a:path w="5250" h="4402" extrusionOk="0">
                  <a:moveTo>
                    <a:pt x="2621" y="0"/>
                  </a:moveTo>
                  <a:cubicBezTo>
                    <a:pt x="1065" y="0"/>
                    <a:pt x="0" y="558"/>
                    <a:pt x="0" y="558"/>
                  </a:cubicBezTo>
                  <a:cubicBezTo>
                    <a:pt x="0" y="558"/>
                    <a:pt x="346" y="4402"/>
                    <a:pt x="2360" y="4402"/>
                  </a:cubicBezTo>
                  <a:cubicBezTo>
                    <a:pt x="2417" y="4402"/>
                    <a:pt x="2474" y="4399"/>
                    <a:pt x="2534" y="4393"/>
                  </a:cubicBezTo>
                  <a:cubicBezTo>
                    <a:pt x="4702" y="4142"/>
                    <a:pt x="5250" y="558"/>
                    <a:pt x="5250" y="558"/>
                  </a:cubicBezTo>
                  <a:cubicBezTo>
                    <a:pt x="4299" y="139"/>
                    <a:pt x="3399"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242;p43"/>
            <p:cNvSpPr/>
            <p:nvPr/>
          </p:nvSpPr>
          <p:spPr>
            <a:xfrm>
              <a:off x="3909875" y="3621200"/>
              <a:ext cx="140325" cy="57350"/>
            </a:xfrm>
            <a:custGeom>
              <a:avLst/>
              <a:gdLst/>
              <a:ahLst/>
              <a:cxnLst/>
              <a:rect l="l" t="t" r="r" b="b"/>
              <a:pathLst>
                <a:path w="5613" h="2294" extrusionOk="0">
                  <a:moveTo>
                    <a:pt x="5299" y="0"/>
                  </a:moveTo>
                  <a:cubicBezTo>
                    <a:pt x="5287" y="0"/>
                    <a:pt x="5274" y="1"/>
                    <a:pt x="5261" y="4"/>
                  </a:cubicBezTo>
                  <a:cubicBezTo>
                    <a:pt x="3457" y="346"/>
                    <a:pt x="1768" y="985"/>
                    <a:pt x="193" y="1898"/>
                  </a:cubicBezTo>
                  <a:cubicBezTo>
                    <a:pt x="0" y="2014"/>
                    <a:pt x="118" y="2294"/>
                    <a:pt x="297" y="2294"/>
                  </a:cubicBezTo>
                  <a:cubicBezTo>
                    <a:pt x="329" y="2294"/>
                    <a:pt x="364" y="2284"/>
                    <a:pt x="399" y="2263"/>
                  </a:cubicBezTo>
                  <a:cubicBezTo>
                    <a:pt x="1951" y="1373"/>
                    <a:pt x="3617" y="757"/>
                    <a:pt x="5375" y="414"/>
                  </a:cubicBezTo>
                  <a:cubicBezTo>
                    <a:pt x="5613" y="371"/>
                    <a:pt x="5523" y="0"/>
                    <a:pt x="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243;p43"/>
            <p:cNvSpPr/>
            <p:nvPr/>
          </p:nvSpPr>
          <p:spPr>
            <a:xfrm>
              <a:off x="3912025" y="3694350"/>
              <a:ext cx="104275" cy="35400"/>
            </a:xfrm>
            <a:custGeom>
              <a:avLst/>
              <a:gdLst/>
              <a:ahLst/>
              <a:cxnLst/>
              <a:rect l="l" t="t" r="r" b="b"/>
              <a:pathLst>
                <a:path w="4171" h="1416" extrusionOk="0">
                  <a:moveTo>
                    <a:pt x="331" y="0"/>
                  </a:moveTo>
                  <a:cubicBezTo>
                    <a:pt x="129" y="0"/>
                    <a:pt x="1" y="288"/>
                    <a:pt x="199" y="387"/>
                  </a:cubicBezTo>
                  <a:cubicBezTo>
                    <a:pt x="1386" y="958"/>
                    <a:pt x="2618" y="1300"/>
                    <a:pt x="3919" y="1414"/>
                  </a:cubicBezTo>
                  <a:cubicBezTo>
                    <a:pt x="3926" y="1415"/>
                    <a:pt x="3932" y="1415"/>
                    <a:pt x="3938" y="1415"/>
                  </a:cubicBezTo>
                  <a:cubicBezTo>
                    <a:pt x="4170" y="1415"/>
                    <a:pt x="4164" y="1003"/>
                    <a:pt x="3919" y="981"/>
                  </a:cubicBezTo>
                  <a:cubicBezTo>
                    <a:pt x="2687" y="889"/>
                    <a:pt x="1523" y="570"/>
                    <a:pt x="427" y="22"/>
                  </a:cubicBezTo>
                  <a:cubicBezTo>
                    <a:pt x="394" y="7"/>
                    <a:pt x="36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244;p43"/>
            <p:cNvSpPr/>
            <p:nvPr/>
          </p:nvSpPr>
          <p:spPr>
            <a:xfrm>
              <a:off x="3583725" y="3626575"/>
              <a:ext cx="155500" cy="45700"/>
            </a:xfrm>
            <a:custGeom>
              <a:avLst/>
              <a:gdLst/>
              <a:ahLst/>
              <a:cxnLst/>
              <a:rect l="l" t="t" r="r" b="b"/>
              <a:pathLst>
                <a:path w="6220" h="1828" extrusionOk="0">
                  <a:moveTo>
                    <a:pt x="865" y="0"/>
                  </a:moveTo>
                  <a:cubicBezTo>
                    <a:pt x="669" y="0"/>
                    <a:pt x="473" y="6"/>
                    <a:pt x="275" y="17"/>
                  </a:cubicBezTo>
                  <a:cubicBezTo>
                    <a:pt x="8" y="39"/>
                    <a:pt x="1" y="429"/>
                    <a:pt x="253" y="429"/>
                  </a:cubicBezTo>
                  <a:cubicBezTo>
                    <a:pt x="260" y="429"/>
                    <a:pt x="267" y="428"/>
                    <a:pt x="275" y="428"/>
                  </a:cubicBezTo>
                  <a:cubicBezTo>
                    <a:pt x="440" y="420"/>
                    <a:pt x="605" y="416"/>
                    <a:pt x="768" y="416"/>
                  </a:cubicBezTo>
                  <a:cubicBezTo>
                    <a:pt x="2568" y="416"/>
                    <a:pt x="4252" y="877"/>
                    <a:pt x="5821" y="1797"/>
                  </a:cubicBezTo>
                  <a:cubicBezTo>
                    <a:pt x="5856" y="1818"/>
                    <a:pt x="5891" y="1827"/>
                    <a:pt x="5923" y="1827"/>
                  </a:cubicBezTo>
                  <a:cubicBezTo>
                    <a:pt x="6102" y="1827"/>
                    <a:pt x="6220" y="1548"/>
                    <a:pt x="6027" y="1432"/>
                  </a:cubicBezTo>
                  <a:cubicBezTo>
                    <a:pt x="4438" y="483"/>
                    <a:pt x="2701" y="0"/>
                    <a:pt x="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245;p43"/>
            <p:cNvSpPr/>
            <p:nvPr/>
          </p:nvSpPr>
          <p:spPr>
            <a:xfrm>
              <a:off x="3586075" y="3688600"/>
              <a:ext cx="146050" cy="37450"/>
            </a:xfrm>
            <a:custGeom>
              <a:avLst/>
              <a:gdLst/>
              <a:ahLst/>
              <a:cxnLst/>
              <a:rect l="l" t="t" r="r" b="b"/>
              <a:pathLst>
                <a:path w="5842" h="1498" extrusionOk="0">
                  <a:moveTo>
                    <a:pt x="5588" y="0"/>
                  </a:moveTo>
                  <a:cubicBezTo>
                    <a:pt x="5581" y="0"/>
                    <a:pt x="5574" y="0"/>
                    <a:pt x="5567" y="1"/>
                  </a:cubicBezTo>
                  <a:cubicBezTo>
                    <a:pt x="3719" y="69"/>
                    <a:pt x="1961" y="435"/>
                    <a:pt x="226" y="1074"/>
                  </a:cubicBezTo>
                  <a:cubicBezTo>
                    <a:pt x="0" y="1156"/>
                    <a:pt x="70" y="1498"/>
                    <a:pt x="270" y="1498"/>
                  </a:cubicBezTo>
                  <a:cubicBezTo>
                    <a:pt x="292" y="1498"/>
                    <a:pt x="316" y="1494"/>
                    <a:pt x="340" y="1485"/>
                  </a:cubicBezTo>
                  <a:cubicBezTo>
                    <a:pt x="2030" y="846"/>
                    <a:pt x="3764" y="480"/>
                    <a:pt x="5567" y="412"/>
                  </a:cubicBezTo>
                  <a:cubicBezTo>
                    <a:pt x="5834" y="412"/>
                    <a:pt x="5841" y="0"/>
                    <a:pt x="55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52206630"/>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4741;p38"/>
          <p:cNvSpPr/>
          <p:nvPr/>
        </p:nvSpPr>
        <p:spPr>
          <a:xfrm>
            <a:off x="1682597" y="971152"/>
            <a:ext cx="6048534" cy="3330600"/>
          </a:xfrm>
          <a:prstGeom prst="roundRect">
            <a:avLst>
              <a:gd name="adj" fmla="val 936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8592;p65"/>
          <p:cNvGrpSpPr/>
          <p:nvPr/>
        </p:nvGrpSpPr>
        <p:grpSpPr>
          <a:xfrm>
            <a:off x="169136" y="1827249"/>
            <a:ext cx="510526" cy="1139380"/>
            <a:chOff x="7126965" y="1483591"/>
            <a:chExt cx="510526" cy="1139380"/>
          </a:xfrm>
        </p:grpSpPr>
        <p:sp>
          <p:nvSpPr>
            <p:cNvPr id="7"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 name="Google Shape;5068;p39">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17" name="Google Shape;5069;p39">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18" name="Google Shape;5074;p39"/>
          <p:cNvPicPr preferRelativeResize="0"/>
          <p:nvPr/>
        </p:nvPicPr>
        <p:blipFill rotWithShape="1">
          <a:blip r:embed="rId4">
            <a:alphaModFix/>
          </a:blip>
          <a:srcRect/>
          <a:stretch/>
        </p:blipFill>
        <p:spPr>
          <a:xfrm>
            <a:off x="182137" y="599463"/>
            <a:ext cx="484525" cy="484525"/>
          </a:xfrm>
          <a:prstGeom prst="rect">
            <a:avLst/>
          </a:prstGeom>
          <a:noFill/>
          <a:ln>
            <a:noFill/>
          </a:ln>
        </p:spPr>
      </p:pic>
      <p:sp>
        <p:nvSpPr>
          <p:cNvPr id="19" name="ZoneTexte 18"/>
          <p:cNvSpPr txBox="1"/>
          <p:nvPr/>
        </p:nvSpPr>
        <p:spPr>
          <a:xfrm>
            <a:off x="2018252" y="1011942"/>
            <a:ext cx="5417128" cy="369332"/>
          </a:xfrm>
          <a:prstGeom prst="rect">
            <a:avLst/>
          </a:prstGeom>
          <a:noFill/>
        </p:spPr>
        <p:txBody>
          <a:bodyPr wrap="square" rtlCol="0">
            <a:spAutoFit/>
          </a:bodyPr>
          <a:lstStyle/>
          <a:p>
            <a:r>
              <a:rPr lang="fr-FR" sz="1800" b="1" dirty="0" smtClean="0">
                <a:latin typeface="Source Sans Pro" panose="020B0503030403020204" pitchFamily="34" charset="0"/>
                <a:ea typeface="Source Sans Pro" panose="020B0503030403020204" pitchFamily="34" charset="0"/>
              </a:rPr>
              <a:t>Nouveaux codes d’écriture</a:t>
            </a:r>
            <a:endParaRPr lang="fr-FR" sz="1800" b="1" dirty="0">
              <a:latin typeface="Source Sans Pro" panose="020B0503030403020204" pitchFamily="34" charset="0"/>
              <a:ea typeface="Source Sans Pro" panose="020B0503030403020204" pitchFamily="34" charset="0"/>
            </a:endParaRPr>
          </a:p>
        </p:txBody>
      </p:sp>
      <p:grpSp>
        <p:nvGrpSpPr>
          <p:cNvPr id="21" name="Google Shape;5236;p43"/>
          <p:cNvGrpSpPr/>
          <p:nvPr/>
        </p:nvGrpSpPr>
        <p:grpSpPr>
          <a:xfrm rot="19204938">
            <a:off x="1377418" y="777405"/>
            <a:ext cx="931285" cy="541541"/>
            <a:chOff x="3387425" y="3531125"/>
            <a:chExt cx="931300" cy="541550"/>
          </a:xfrm>
        </p:grpSpPr>
        <p:sp>
          <p:nvSpPr>
            <p:cNvPr id="22" name="Google Shape;5237;p43"/>
            <p:cNvSpPr/>
            <p:nvPr/>
          </p:nvSpPr>
          <p:spPr>
            <a:xfrm>
              <a:off x="3575750" y="3697175"/>
              <a:ext cx="255650" cy="375500"/>
            </a:xfrm>
            <a:custGeom>
              <a:avLst/>
              <a:gdLst/>
              <a:ahLst/>
              <a:cxnLst/>
              <a:rect l="l" t="t" r="r" b="b"/>
              <a:pathLst>
                <a:path w="10226" h="15020" extrusionOk="0">
                  <a:moveTo>
                    <a:pt x="10226" y="0"/>
                  </a:moveTo>
                  <a:lnTo>
                    <a:pt x="6642" y="617"/>
                  </a:lnTo>
                  <a:lnTo>
                    <a:pt x="0" y="13148"/>
                  </a:lnTo>
                  <a:lnTo>
                    <a:pt x="4816" y="10979"/>
                  </a:lnTo>
                  <a:lnTo>
                    <a:pt x="6642" y="15019"/>
                  </a:lnTo>
                  <a:lnTo>
                    <a:pt x="102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238;p43"/>
            <p:cNvSpPr/>
            <p:nvPr/>
          </p:nvSpPr>
          <p:spPr>
            <a:xfrm>
              <a:off x="3838800" y="3708575"/>
              <a:ext cx="236275" cy="364100"/>
            </a:xfrm>
            <a:custGeom>
              <a:avLst/>
              <a:gdLst/>
              <a:ahLst/>
              <a:cxnLst/>
              <a:rect l="l" t="t" r="r" b="b"/>
              <a:pathLst>
                <a:path w="9451" h="14564" extrusionOk="0">
                  <a:moveTo>
                    <a:pt x="2146" y="1"/>
                  </a:moveTo>
                  <a:lnTo>
                    <a:pt x="1" y="823"/>
                  </a:lnTo>
                  <a:lnTo>
                    <a:pt x="2420" y="14563"/>
                  </a:lnTo>
                  <a:lnTo>
                    <a:pt x="5182" y="10523"/>
                  </a:lnTo>
                  <a:lnTo>
                    <a:pt x="9450" y="12623"/>
                  </a:lnTo>
                  <a:lnTo>
                    <a:pt x="21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239;p43"/>
            <p:cNvSpPr/>
            <p:nvPr/>
          </p:nvSpPr>
          <p:spPr>
            <a:xfrm>
              <a:off x="3387425" y="3531125"/>
              <a:ext cx="421150" cy="319000"/>
            </a:xfrm>
            <a:custGeom>
              <a:avLst/>
              <a:gdLst/>
              <a:ahLst/>
              <a:cxnLst/>
              <a:rect l="l" t="t" r="r" b="b"/>
              <a:pathLst>
                <a:path w="16846" h="12760" extrusionOk="0">
                  <a:moveTo>
                    <a:pt x="2375" y="0"/>
                  </a:moveTo>
                  <a:lnTo>
                    <a:pt x="2375" y="0"/>
                  </a:lnTo>
                  <a:cubicBezTo>
                    <a:pt x="2375" y="0"/>
                    <a:pt x="1" y="10135"/>
                    <a:pt x="5274" y="12760"/>
                  </a:cubicBezTo>
                  <a:cubicBezTo>
                    <a:pt x="5274" y="12760"/>
                    <a:pt x="14792" y="10135"/>
                    <a:pt x="16846" y="6551"/>
                  </a:cubicBezTo>
                  <a:cubicBezTo>
                    <a:pt x="16846" y="6551"/>
                    <a:pt x="13194" y="502"/>
                    <a:pt x="2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240;p43"/>
            <p:cNvSpPr/>
            <p:nvPr/>
          </p:nvSpPr>
          <p:spPr>
            <a:xfrm>
              <a:off x="3870200" y="3552425"/>
              <a:ext cx="448525" cy="312325"/>
            </a:xfrm>
            <a:custGeom>
              <a:avLst/>
              <a:gdLst/>
              <a:ahLst/>
              <a:cxnLst/>
              <a:rect l="l" t="t" r="r" b="b"/>
              <a:pathLst>
                <a:path w="17941" h="12493" extrusionOk="0">
                  <a:moveTo>
                    <a:pt x="12625" y="1"/>
                  </a:moveTo>
                  <a:cubicBezTo>
                    <a:pt x="3730" y="1"/>
                    <a:pt x="0" y="5790"/>
                    <a:pt x="0" y="5790"/>
                  </a:cubicBezTo>
                  <a:cubicBezTo>
                    <a:pt x="3809" y="12029"/>
                    <a:pt x="12235" y="12492"/>
                    <a:pt x="14655" y="12492"/>
                  </a:cubicBezTo>
                  <a:cubicBezTo>
                    <a:pt x="15077" y="12492"/>
                    <a:pt x="15316" y="12478"/>
                    <a:pt x="15316" y="12478"/>
                  </a:cubicBezTo>
                  <a:cubicBezTo>
                    <a:pt x="17941" y="7160"/>
                    <a:pt x="14973" y="130"/>
                    <a:pt x="14973" y="130"/>
                  </a:cubicBezTo>
                  <a:cubicBezTo>
                    <a:pt x="14154" y="41"/>
                    <a:pt x="13371" y="1"/>
                    <a:pt x="1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241;p43"/>
            <p:cNvSpPr/>
            <p:nvPr/>
          </p:nvSpPr>
          <p:spPr>
            <a:xfrm>
              <a:off x="3775475" y="3642150"/>
              <a:ext cx="131250" cy="110050"/>
            </a:xfrm>
            <a:custGeom>
              <a:avLst/>
              <a:gdLst/>
              <a:ahLst/>
              <a:cxnLst/>
              <a:rect l="l" t="t" r="r" b="b"/>
              <a:pathLst>
                <a:path w="5250" h="4402" extrusionOk="0">
                  <a:moveTo>
                    <a:pt x="2621" y="0"/>
                  </a:moveTo>
                  <a:cubicBezTo>
                    <a:pt x="1065" y="0"/>
                    <a:pt x="0" y="558"/>
                    <a:pt x="0" y="558"/>
                  </a:cubicBezTo>
                  <a:cubicBezTo>
                    <a:pt x="0" y="558"/>
                    <a:pt x="346" y="4402"/>
                    <a:pt x="2360" y="4402"/>
                  </a:cubicBezTo>
                  <a:cubicBezTo>
                    <a:pt x="2417" y="4402"/>
                    <a:pt x="2474" y="4399"/>
                    <a:pt x="2534" y="4393"/>
                  </a:cubicBezTo>
                  <a:cubicBezTo>
                    <a:pt x="4702" y="4142"/>
                    <a:pt x="5250" y="558"/>
                    <a:pt x="5250" y="558"/>
                  </a:cubicBezTo>
                  <a:cubicBezTo>
                    <a:pt x="4299" y="139"/>
                    <a:pt x="3399"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242;p43"/>
            <p:cNvSpPr/>
            <p:nvPr/>
          </p:nvSpPr>
          <p:spPr>
            <a:xfrm>
              <a:off x="3909875" y="3621200"/>
              <a:ext cx="140325" cy="57350"/>
            </a:xfrm>
            <a:custGeom>
              <a:avLst/>
              <a:gdLst/>
              <a:ahLst/>
              <a:cxnLst/>
              <a:rect l="l" t="t" r="r" b="b"/>
              <a:pathLst>
                <a:path w="5613" h="2294" extrusionOk="0">
                  <a:moveTo>
                    <a:pt x="5299" y="0"/>
                  </a:moveTo>
                  <a:cubicBezTo>
                    <a:pt x="5287" y="0"/>
                    <a:pt x="5274" y="1"/>
                    <a:pt x="5261" y="4"/>
                  </a:cubicBezTo>
                  <a:cubicBezTo>
                    <a:pt x="3457" y="346"/>
                    <a:pt x="1768" y="985"/>
                    <a:pt x="193" y="1898"/>
                  </a:cubicBezTo>
                  <a:cubicBezTo>
                    <a:pt x="0" y="2014"/>
                    <a:pt x="118" y="2294"/>
                    <a:pt x="297" y="2294"/>
                  </a:cubicBezTo>
                  <a:cubicBezTo>
                    <a:pt x="329" y="2294"/>
                    <a:pt x="364" y="2284"/>
                    <a:pt x="399" y="2263"/>
                  </a:cubicBezTo>
                  <a:cubicBezTo>
                    <a:pt x="1951" y="1373"/>
                    <a:pt x="3617" y="757"/>
                    <a:pt x="5375" y="414"/>
                  </a:cubicBezTo>
                  <a:cubicBezTo>
                    <a:pt x="5613" y="371"/>
                    <a:pt x="5523" y="0"/>
                    <a:pt x="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243;p43"/>
            <p:cNvSpPr/>
            <p:nvPr/>
          </p:nvSpPr>
          <p:spPr>
            <a:xfrm>
              <a:off x="3912025" y="3694350"/>
              <a:ext cx="104275" cy="35400"/>
            </a:xfrm>
            <a:custGeom>
              <a:avLst/>
              <a:gdLst/>
              <a:ahLst/>
              <a:cxnLst/>
              <a:rect l="l" t="t" r="r" b="b"/>
              <a:pathLst>
                <a:path w="4171" h="1416" extrusionOk="0">
                  <a:moveTo>
                    <a:pt x="331" y="0"/>
                  </a:moveTo>
                  <a:cubicBezTo>
                    <a:pt x="129" y="0"/>
                    <a:pt x="1" y="288"/>
                    <a:pt x="199" y="387"/>
                  </a:cubicBezTo>
                  <a:cubicBezTo>
                    <a:pt x="1386" y="958"/>
                    <a:pt x="2618" y="1300"/>
                    <a:pt x="3919" y="1414"/>
                  </a:cubicBezTo>
                  <a:cubicBezTo>
                    <a:pt x="3926" y="1415"/>
                    <a:pt x="3932" y="1415"/>
                    <a:pt x="3938" y="1415"/>
                  </a:cubicBezTo>
                  <a:cubicBezTo>
                    <a:pt x="4170" y="1415"/>
                    <a:pt x="4164" y="1003"/>
                    <a:pt x="3919" y="981"/>
                  </a:cubicBezTo>
                  <a:cubicBezTo>
                    <a:pt x="2687" y="889"/>
                    <a:pt x="1523" y="570"/>
                    <a:pt x="427" y="22"/>
                  </a:cubicBezTo>
                  <a:cubicBezTo>
                    <a:pt x="394" y="7"/>
                    <a:pt x="361" y="0"/>
                    <a:pt x="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244;p43"/>
            <p:cNvSpPr/>
            <p:nvPr/>
          </p:nvSpPr>
          <p:spPr>
            <a:xfrm>
              <a:off x="3583725" y="3626575"/>
              <a:ext cx="155500" cy="45700"/>
            </a:xfrm>
            <a:custGeom>
              <a:avLst/>
              <a:gdLst/>
              <a:ahLst/>
              <a:cxnLst/>
              <a:rect l="l" t="t" r="r" b="b"/>
              <a:pathLst>
                <a:path w="6220" h="1828" extrusionOk="0">
                  <a:moveTo>
                    <a:pt x="865" y="0"/>
                  </a:moveTo>
                  <a:cubicBezTo>
                    <a:pt x="669" y="0"/>
                    <a:pt x="473" y="6"/>
                    <a:pt x="275" y="17"/>
                  </a:cubicBezTo>
                  <a:cubicBezTo>
                    <a:pt x="8" y="39"/>
                    <a:pt x="1" y="429"/>
                    <a:pt x="253" y="429"/>
                  </a:cubicBezTo>
                  <a:cubicBezTo>
                    <a:pt x="260" y="429"/>
                    <a:pt x="267" y="428"/>
                    <a:pt x="275" y="428"/>
                  </a:cubicBezTo>
                  <a:cubicBezTo>
                    <a:pt x="440" y="420"/>
                    <a:pt x="605" y="416"/>
                    <a:pt x="768" y="416"/>
                  </a:cubicBezTo>
                  <a:cubicBezTo>
                    <a:pt x="2568" y="416"/>
                    <a:pt x="4252" y="877"/>
                    <a:pt x="5821" y="1797"/>
                  </a:cubicBezTo>
                  <a:cubicBezTo>
                    <a:pt x="5856" y="1818"/>
                    <a:pt x="5891" y="1827"/>
                    <a:pt x="5923" y="1827"/>
                  </a:cubicBezTo>
                  <a:cubicBezTo>
                    <a:pt x="6102" y="1827"/>
                    <a:pt x="6220" y="1548"/>
                    <a:pt x="6027" y="1432"/>
                  </a:cubicBezTo>
                  <a:cubicBezTo>
                    <a:pt x="4438" y="483"/>
                    <a:pt x="2701" y="0"/>
                    <a:pt x="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245;p43"/>
            <p:cNvSpPr/>
            <p:nvPr/>
          </p:nvSpPr>
          <p:spPr>
            <a:xfrm>
              <a:off x="3586075" y="3688600"/>
              <a:ext cx="146050" cy="37450"/>
            </a:xfrm>
            <a:custGeom>
              <a:avLst/>
              <a:gdLst/>
              <a:ahLst/>
              <a:cxnLst/>
              <a:rect l="l" t="t" r="r" b="b"/>
              <a:pathLst>
                <a:path w="5842" h="1498" extrusionOk="0">
                  <a:moveTo>
                    <a:pt x="5588" y="0"/>
                  </a:moveTo>
                  <a:cubicBezTo>
                    <a:pt x="5581" y="0"/>
                    <a:pt x="5574" y="0"/>
                    <a:pt x="5567" y="1"/>
                  </a:cubicBezTo>
                  <a:cubicBezTo>
                    <a:pt x="3719" y="69"/>
                    <a:pt x="1961" y="435"/>
                    <a:pt x="226" y="1074"/>
                  </a:cubicBezTo>
                  <a:cubicBezTo>
                    <a:pt x="0" y="1156"/>
                    <a:pt x="70" y="1498"/>
                    <a:pt x="270" y="1498"/>
                  </a:cubicBezTo>
                  <a:cubicBezTo>
                    <a:pt x="292" y="1498"/>
                    <a:pt x="316" y="1494"/>
                    <a:pt x="340" y="1485"/>
                  </a:cubicBezTo>
                  <a:cubicBezTo>
                    <a:pt x="2030" y="846"/>
                    <a:pt x="3764" y="480"/>
                    <a:pt x="5567" y="412"/>
                  </a:cubicBezTo>
                  <a:cubicBezTo>
                    <a:pt x="5834" y="412"/>
                    <a:pt x="5841" y="0"/>
                    <a:pt x="55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4969;p39"/>
          <p:cNvGrpSpPr/>
          <p:nvPr/>
        </p:nvGrpSpPr>
        <p:grpSpPr>
          <a:xfrm>
            <a:off x="1413102" y="3794909"/>
            <a:ext cx="718224" cy="941259"/>
            <a:chOff x="3481350" y="3771550"/>
            <a:chExt cx="790125" cy="1035375"/>
          </a:xfrm>
        </p:grpSpPr>
        <p:sp>
          <p:nvSpPr>
            <p:cNvPr id="32" name="Google Shape;4970;p39"/>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971;p39"/>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972;p39"/>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973;p39"/>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974;p39"/>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975;p39"/>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976;p39"/>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977;p39"/>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978;p39"/>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979;p39"/>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980;p39"/>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981;p39"/>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982;p39"/>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983;p39"/>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984;p39"/>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985;p39"/>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986;p39"/>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87;p39"/>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988;p39"/>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989;p39"/>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990;p39"/>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991;p39"/>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4995;p39"/>
          <p:cNvGrpSpPr/>
          <p:nvPr/>
        </p:nvGrpSpPr>
        <p:grpSpPr>
          <a:xfrm>
            <a:off x="4830281" y="4236803"/>
            <a:ext cx="1204248" cy="506198"/>
            <a:chOff x="6519050" y="4229450"/>
            <a:chExt cx="1224950" cy="514900"/>
          </a:xfrm>
        </p:grpSpPr>
        <p:sp>
          <p:nvSpPr>
            <p:cNvPr id="55" name="Google Shape;4996;p39"/>
            <p:cNvSpPr/>
            <p:nvPr/>
          </p:nvSpPr>
          <p:spPr>
            <a:xfrm>
              <a:off x="6519050" y="4430975"/>
              <a:ext cx="1224950" cy="313375"/>
            </a:xfrm>
            <a:custGeom>
              <a:avLst/>
              <a:gdLst/>
              <a:ahLst/>
              <a:cxnLst/>
              <a:rect l="l" t="t" r="r" b="b"/>
              <a:pathLst>
                <a:path w="48998" h="12535" extrusionOk="0">
                  <a:moveTo>
                    <a:pt x="21218" y="0"/>
                  </a:moveTo>
                  <a:cubicBezTo>
                    <a:pt x="10333" y="0"/>
                    <a:pt x="317" y="93"/>
                    <a:pt x="226" y="322"/>
                  </a:cubicBezTo>
                  <a:cubicBezTo>
                    <a:pt x="0" y="949"/>
                    <a:pt x="2456" y="11676"/>
                    <a:pt x="2982" y="12177"/>
                  </a:cubicBezTo>
                  <a:cubicBezTo>
                    <a:pt x="3227" y="12408"/>
                    <a:pt x="14670" y="12534"/>
                    <a:pt x="25822" y="12534"/>
                  </a:cubicBezTo>
                  <a:cubicBezTo>
                    <a:pt x="36404" y="12534"/>
                    <a:pt x="46724" y="12421"/>
                    <a:pt x="46968" y="12177"/>
                  </a:cubicBezTo>
                  <a:cubicBezTo>
                    <a:pt x="47469" y="11651"/>
                    <a:pt x="48998" y="823"/>
                    <a:pt x="48522" y="322"/>
                  </a:cubicBezTo>
                  <a:cubicBezTo>
                    <a:pt x="48331" y="132"/>
                    <a:pt x="34160" y="0"/>
                    <a:pt x="21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997;p39"/>
            <p:cNvSpPr/>
            <p:nvPr/>
          </p:nvSpPr>
          <p:spPr>
            <a:xfrm>
              <a:off x="6768425" y="4426025"/>
              <a:ext cx="11925" cy="318000"/>
            </a:xfrm>
            <a:custGeom>
              <a:avLst/>
              <a:gdLst/>
              <a:ahLst/>
              <a:cxnLst/>
              <a:rect l="l" t="t" r="r" b="b"/>
              <a:pathLst>
                <a:path w="477" h="12720" extrusionOk="0">
                  <a:moveTo>
                    <a:pt x="313" y="0"/>
                  </a:moveTo>
                  <a:cubicBezTo>
                    <a:pt x="232" y="0"/>
                    <a:pt x="150" y="57"/>
                    <a:pt x="150" y="169"/>
                  </a:cubicBezTo>
                  <a:cubicBezTo>
                    <a:pt x="100" y="4280"/>
                    <a:pt x="50" y="8415"/>
                    <a:pt x="0" y="12550"/>
                  </a:cubicBezTo>
                  <a:cubicBezTo>
                    <a:pt x="0" y="12663"/>
                    <a:pt x="88" y="12719"/>
                    <a:pt x="175" y="12719"/>
                  </a:cubicBezTo>
                  <a:cubicBezTo>
                    <a:pt x="263" y="12719"/>
                    <a:pt x="351" y="12663"/>
                    <a:pt x="351" y="12550"/>
                  </a:cubicBezTo>
                  <a:lnTo>
                    <a:pt x="476" y="169"/>
                  </a:lnTo>
                  <a:cubicBezTo>
                    <a:pt x="476" y="57"/>
                    <a:pt x="395" y="0"/>
                    <a:pt x="3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998;p39"/>
            <p:cNvSpPr/>
            <p:nvPr/>
          </p:nvSpPr>
          <p:spPr>
            <a:xfrm>
              <a:off x="6771050" y="4229450"/>
              <a:ext cx="165925" cy="204500"/>
            </a:xfrm>
            <a:custGeom>
              <a:avLst/>
              <a:gdLst/>
              <a:ahLst/>
              <a:cxnLst/>
              <a:rect l="l" t="t" r="r" b="b"/>
              <a:pathLst>
                <a:path w="6637" h="8180" extrusionOk="0">
                  <a:moveTo>
                    <a:pt x="4657" y="310"/>
                  </a:moveTo>
                  <a:cubicBezTo>
                    <a:pt x="4989" y="310"/>
                    <a:pt x="5285" y="534"/>
                    <a:pt x="5459" y="1140"/>
                  </a:cubicBezTo>
                  <a:cubicBezTo>
                    <a:pt x="5710" y="1942"/>
                    <a:pt x="5008" y="2894"/>
                    <a:pt x="4582" y="3521"/>
                  </a:cubicBezTo>
                  <a:cubicBezTo>
                    <a:pt x="4206" y="4123"/>
                    <a:pt x="3780" y="4699"/>
                    <a:pt x="3304" y="5225"/>
                  </a:cubicBezTo>
                  <a:cubicBezTo>
                    <a:pt x="2464" y="6158"/>
                    <a:pt x="1517" y="6981"/>
                    <a:pt x="481" y="7697"/>
                  </a:cubicBezTo>
                  <a:lnTo>
                    <a:pt x="481" y="7697"/>
                  </a:lnTo>
                  <a:cubicBezTo>
                    <a:pt x="911" y="6317"/>
                    <a:pt x="1424" y="4961"/>
                    <a:pt x="2000" y="3646"/>
                  </a:cubicBezTo>
                  <a:cubicBezTo>
                    <a:pt x="2276" y="2995"/>
                    <a:pt x="2552" y="2343"/>
                    <a:pt x="2877" y="1742"/>
                  </a:cubicBezTo>
                  <a:cubicBezTo>
                    <a:pt x="3162" y="1222"/>
                    <a:pt x="3985" y="310"/>
                    <a:pt x="4657" y="310"/>
                  </a:cubicBezTo>
                  <a:close/>
                  <a:moveTo>
                    <a:pt x="4573" y="0"/>
                  </a:moveTo>
                  <a:cubicBezTo>
                    <a:pt x="3682" y="0"/>
                    <a:pt x="2839" y="1085"/>
                    <a:pt x="2476" y="1792"/>
                  </a:cubicBezTo>
                  <a:cubicBezTo>
                    <a:pt x="1474" y="3772"/>
                    <a:pt x="697" y="5877"/>
                    <a:pt x="45" y="7957"/>
                  </a:cubicBezTo>
                  <a:cubicBezTo>
                    <a:pt x="0" y="8092"/>
                    <a:pt x="100" y="8174"/>
                    <a:pt x="202" y="8174"/>
                  </a:cubicBezTo>
                  <a:cubicBezTo>
                    <a:pt x="226" y="8174"/>
                    <a:pt x="250" y="8169"/>
                    <a:pt x="272" y="8160"/>
                  </a:cubicBezTo>
                  <a:lnTo>
                    <a:pt x="272" y="8160"/>
                  </a:lnTo>
                  <a:cubicBezTo>
                    <a:pt x="294" y="8172"/>
                    <a:pt x="319" y="8179"/>
                    <a:pt x="344" y="8179"/>
                  </a:cubicBezTo>
                  <a:cubicBezTo>
                    <a:pt x="369" y="8179"/>
                    <a:pt x="395" y="8173"/>
                    <a:pt x="421" y="8158"/>
                  </a:cubicBezTo>
                  <a:cubicBezTo>
                    <a:pt x="1925" y="7155"/>
                    <a:pt x="3253" y="5927"/>
                    <a:pt x="4331" y="4473"/>
                  </a:cubicBezTo>
                  <a:cubicBezTo>
                    <a:pt x="5033" y="3521"/>
                    <a:pt x="6637" y="1516"/>
                    <a:pt x="5409" y="363"/>
                  </a:cubicBezTo>
                  <a:cubicBezTo>
                    <a:pt x="5134" y="106"/>
                    <a:pt x="4851" y="0"/>
                    <a:pt x="45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999;p39"/>
            <p:cNvSpPr/>
            <p:nvPr/>
          </p:nvSpPr>
          <p:spPr>
            <a:xfrm>
              <a:off x="6644350" y="4249725"/>
              <a:ext cx="141200" cy="184300"/>
            </a:xfrm>
            <a:custGeom>
              <a:avLst/>
              <a:gdLst/>
              <a:ahLst/>
              <a:cxnLst/>
              <a:rect l="l" t="t" r="r" b="b"/>
              <a:pathLst>
                <a:path w="5648" h="7372" extrusionOk="0">
                  <a:moveTo>
                    <a:pt x="1288" y="294"/>
                  </a:moveTo>
                  <a:cubicBezTo>
                    <a:pt x="2602" y="294"/>
                    <a:pt x="4510" y="5069"/>
                    <a:pt x="5092" y="6693"/>
                  </a:cubicBezTo>
                  <a:lnTo>
                    <a:pt x="5092" y="6693"/>
                  </a:lnTo>
                  <a:cubicBezTo>
                    <a:pt x="4259" y="5924"/>
                    <a:pt x="3478" y="5087"/>
                    <a:pt x="2732" y="4214"/>
                  </a:cubicBezTo>
                  <a:cubicBezTo>
                    <a:pt x="2256" y="3662"/>
                    <a:pt x="1" y="1256"/>
                    <a:pt x="903" y="454"/>
                  </a:cubicBezTo>
                  <a:cubicBezTo>
                    <a:pt x="1024" y="344"/>
                    <a:pt x="1153" y="294"/>
                    <a:pt x="1288" y="294"/>
                  </a:cubicBezTo>
                  <a:close/>
                  <a:moveTo>
                    <a:pt x="1294" y="1"/>
                  </a:moveTo>
                  <a:cubicBezTo>
                    <a:pt x="821" y="1"/>
                    <a:pt x="402" y="308"/>
                    <a:pt x="402" y="905"/>
                  </a:cubicBezTo>
                  <a:cubicBezTo>
                    <a:pt x="377" y="2058"/>
                    <a:pt x="1504" y="3286"/>
                    <a:pt x="2206" y="4114"/>
                  </a:cubicBezTo>
                  <a:cubicBezTo>
                    <a:pt x="3158" y="5266"/>
                    <a:pt x="4186" y="6369"/>
                    <a:pt x="5314" y="7322"/>
                  </a:cubicBezTo>
                  <a:cubicBezTo>
                    <a:pt x="5349" y="7356"/>
                    <a:pt x="5388" y="7371"/>
                    <a:pt x="5425" y="7371"/>
                  </a:cubicBezTo>
                  <a:cubicBezTo>
                    <a:pt x="5545" y="7371"/>
                    <a:pt x="5648" y="7222"/>
                    <a:pt x="5551" y="7108"/>
                  </a:cubicBezTo>
                  <a:lnTo>
                    <a:pt x="5551" y="7108"/>
                  </a:lnTo>
                  <a:cubicBezTo>
                    <a:pt x="5551" y="7089"/>
                    <a:pt x="5548" y="7068"/>
                    <a:pt x="5539" y="7046"/>
                  </a:cubicBezTo>
                  <a:cubicBezTo>
                    <a:pt x="5214" y="5868"/>
                    <a:pt x="4737" y="4740"/>
                    <a:pt x="4211" y="3637"/>
                  </a:cubicBezTo>
                  <a:cubicBezTo>
                    <a:pt x="3685" y="2484"/>
                    <a:pt x="3033" y="956"/>
                    <a:pt x="1955" y="204"/>
                  </a:cubicBezTo>
                  <a:cubicBezTo>
                    <a:pt x="1748" y="68"/>
                    <a:pt x="1515"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000;p39"/>
            <p:cNvSpPr/>
            <p:nvPr/>
          </p:nvSpPr>
          <p:spPr>
            <a:xfrm>
              <a:off x="6777900" y="4287325"/>
              <a:ext cx="390025" cy="149100"/>
            </a:xfrm>
            <a:custGeom>
              <a:avLst/>
              <a:gdLst/>
              <a:ahLst/>
              <a:cxnLst/>
              <a:rect l="l" t="t" r="r" b="b"/>
              <a:pathLst>
                <a:path w="15601" h="5964" extrusionOk="0">
                  <a:moveTo>
                    <a:pt x="13300" y="0"/>
                  </a:moveTo>
                  <a:cubicBezTo>
                    <a:pt x="13061" y="0"/>
                    <a:pt x="12824" y="70"/>
                    <a:pt x="12604" y="229"/>
                  </a:cubicBezTo>
                  <a:cubicBezTo>
                    <a:pt x="12203" y="554"/>
                    <a:pt x="11827" y="1131"/>
                    <a:pt x="11902" y="1657"/>
                  </a:cubicBezTo>
                  <a:cubicBezTo>
                    <a:pt x="12021" y="2234"/>
                    <a:pt x="12535" y="2385"/>
                    <a:pt x="13043" y="2385"/>
                  </a:cubicBezTo>
                  <a:cubicBezTo>
                    <a:pt x="13175" y="2385"/>
                    <a:pt x="13306" y="2374"/>
                    <a:pt x="13431" y="2359"/>
                  </a:cubicBezTo>
                  <a:cubicBezTo>
                    <a:pt x="13624" y="2335"/>
                    <a:pt x="13654" y="2032"/>
                    <a:pt x="13455" y="2032"/>
                  </a:cubicBezTo>
                  <a:cubicBezTo>
                    <a:pt x="13447" y="2032"/>
                    <a:pt x="13439" y="2032"/>
                    <a:pt x="13431" y="2033"/>
                  </a:cubicBezTo>
                  <a:cubicBezTo>
                    <a:pt x="13308" y="2047"/>
                    <a:pt x="13166" y="2060"/>
                    <a:pt x="13025" y="2060"/>
                  </a:cubicBezTo>
                  <a:cubicBezTo>
                    <a:pt x="12646" y="2060"/>
                    <a:pt x="12264" y="1963"/>
                    <a:pt x="12228" y="1507"/>
                  </a:cubicBezTo>
                  <a:cubicBezTo>
                    <a:pt x="12203" y="1181"/>
                    <a:pt x="12453" y="805"/>
                    <a:pt x="12704" y="604"/>
                  </a:cubicBezTo>
                  <a:cubicBezTo>
                    <a:pt x="12895" y="426"/>
                    <a:pt x="13107" y="349"/>
                    <a:pt x="13322" y="349"/>
                  </a:cubicBezTo>
                  <a:cubicBezTo>
                    <a:pt x="14344" y="349"/>
                    <a:pt x="15452" y="2095"/>
                    <a:pt x="14934" y="2985"/>
                  </a:cubicBezTo>
                  <a:cubicBezTo>
                    <a:pt x="14408" y="3863"/>
                    <a:pt x="12954" y="4514"/>
                    <a:pt x="11977" y="4690"/>
                  </a:cubicBezTo>
                  <a:cubicBezTo>
                    <a:pt x="11827" y="4715"/>
                    <a:pt x="11681" y="4727"/>
                    <a:pt x="11540" y="4727"/>
                  </a:cubicBezTo>
                  <a:cubicBezTo>
                    <a:pt x="10833" y="4727"/>
                    <a:pt x="10231" y="4431"/>
                    <a:pt x="9646" y="4013"/>
                  </a:cubicBezTo>
                  <a:cubicBezTo>
                    <a:pt x="8614" y="3297"/>
                    <a:pt x="7688" y="2634"/>
                    <a:pt x="6482" y="2634"/>
                  </a:cubicBezTo>
                  <a:cubicBezTo>
                    <a:pt x="6253" y="2634"/>
                    <a:pt x="6013" y="2658"/>
                    <a:pt x="5761" y="2710"/>
                  </a:cubicBezTo>
                  <a:cubicBezTo>
                    <a:pt x="3656" y="3136"/>
                    <a:pt x="2052" y="4765"/>
                    <a:pt x="172" y="5667"/>
                  </a:cubicBezTo>
                  <a:cubicBezTo>
                    <a:pt x="0" y="5732"/>
                    <a:pt x="105" y="5963"/>
                    <a:pt x="266" y="5963"/>
                  </a:cubicBezTo>
                  <a:cubicBezTo>
                    <a:pt x="292" y="5963"/>
                    <a:pt x="320" y="5957"/>
                    <a:pt x="348" y="5943"/>
                  </a:cubicBezTo>
                  <a:cubicBezTo>
                    <a:pt x="2223" y="5040"/>
                    <a:pt x="4247" y="2940"/>
                    <a:pt x="6480" y="2940"/>
                  </a:cubicBezTo>
                  <a:cubicBezTo>
                    <a:pt x="6665" y="2940"/>
                    <a:pt x="6852" y="2955"/>
                    <a:pt x="7040" y="2985"/>
                  </a:cubicBezTo>
                  <a:cubicBezTo>
                    <a:pt x="8644" y="3236"/>
                    <a:pt x="9571" y="4865"/>
                    <a:pt x="11200" y="5041"/>
                  </a:cubicBezTo>
                  <a:cubicBezTo>
                    <a:pt x="11289" y="5050"/>
                    <a:pt x="11383" y="5055"/>
                    <a:pt x="11481" y="5055"/>
                  </a:cubicBezTo>
                  <a:cubicBezTo>
                    <a:pt x="12923" y="5055"/>
                    <a:pt x="15201" y="4038"/>
                    <a:pt x="15436" y="2559"/>
                  </a:cubicBezTo>
                  <a:cubicBezTo>
                    <a:pt x="15601" y="1527"/>
                    <a:pt x="14421" y="0"/>
                    <a:pt x="13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001;p39"/>
            <p:cNvSpPr/>
            <p:nvPr/>
          </p:nvSpPr>
          <p:spPr>
            <a:xfrm>
              <a:off x="6522175" y="4299525"/>
              <a:ext cx="270075" cy="130300"/>
            </a:xfrm>
            <a:custGeom>
              <a:avLst/>
              <a:gdLst/>
              <a:ahLst/>
              <a:cxnLst/>
              <a:rect l="l" t="t" r="r" b="b"/>
              <a:pathLst>
                <a:path w="10803" h="5212" extrusionOk="0">
                  <a:moveTo>
                    <a:pt x="3355" y="1"/>
                  </a:moveTo>
                  <a:cubicBezTo>
                    <a:pt x="3104" y="1"/>
                    <a:pt x="2841" y="105"/>
                    <a:pt x="2557" y="342"/>
                  </a:cubicBezTo>
                  <a:cubicBezTo>
                    <a:pt x="1930" y="868"/>
                    <a:pt x="1354" y="1495"/>
                    <a:pt x="852" y="2122"/>
                  </a:cubicBezTo>
                  <a:cubicBezTo>
                    <a:pt x="577" y="2523"/>
                    <a:pt x="0" y="3149"/>
                    <a:pt x="126" y="3700"/>
                  </a:cubicBezTo>
                  <a:cubicBezTo>
                    <a:pt x="251" y="4252"/>
                    <a:pt x="1003" y="4377"/>
                    <a:pt x="1454" y="4427"/>
                  </a:cubicBezTo>
                  <a:cubicBezTo>
                    <a:pt x="1673" y="4457"/>
                    <a:pt x="1920" y="4474"/>
                    <a:pt x="2172" y="4474"/>
                  </a:cubicBezTo>
                  <a:cubicBezTo>
                    <a:pt x="3420" y="4474"/>
                    <a:pt x="4819" y="4048"/>
                    <a:pt x="3860" y="2548"/>
                  </a:cubicBezTo>
                  <a:cubicBezTo>
                    <a:pt x="3823" y="2496"/>
                    <a:pt x="3774" y="2475"/>
                    <a:pt x="3724" y="2475"/>
                  </a:cubicBezTo>
                  <a:cubicBezTo>
                    <a:pt x="3605" y="2475"/>
                    <a:pt x="3488" y="2599"/>
                    <a:pt x="3559" y="2723"/>
                  </a:cubicBezTo>
                  <a:cubicBezTo>
                    <a:pt x="4010" y="3425"/>
                    <a:pt x="3710" y="4001"/>
                    <a:pt x="2908" y="4127"/>
                  </a:cubicBezTo>
                  <a:cubicBezTo>
                    <a:pt x="2682" y="4152"/>
                    <a:pt x="2456" y="4152"/>
                    <a:pt x="2231" y="4152"/>
                  </a:cubicBezTo>
                  <a:cubicBezTo>
                    <a:pt x="1680" y="4152"/>
                    <a:pt x="376" y="4152"/>
                    <a:pt x="502" y="3375"/>
                  </a:cubicBezTo>
                  <a:cubicBezTo>
                    <a:pt x="577" y="2773"/>
                    <a:pt x="1279" y="2122"/>
                    <a:pt x="1654" y="1695"/>
                  </a:cubicBezTo>
                  <a:cubicBezTo>
                    <a:pt x="1980" y="1370"/>
                    <a:pt x="2306" y="944"/>
                    <a:pt x="2682" y="668"/>
                  </a:cubicBezTo>
                  <a:cubicBezTo>
                    <a:pt x="2927" y="498"/>
                    <a:pt x="3153" y="425"/>
                    <a:pt x="3361" y="425"/>
                  </a:cubicBezTo>
                  <a:cubicBezTo>
                    <a:pt x="4196" y="425"/>
                    <a:pt x="4762" y="1585"/>
                    <a:pt x="5264" y="2247"/>
                  </a:cubicBezTo>
                  <a:cubicBezTo>
                    <a:pt x="5740" y="2848"/>
                    <a:pt x="6266" y="3425"/>
                    <a:pt x="6842" y="3926"/>
                  </a:cubicBezTo>
                  <a:cubicBezTo>
                    <a:pt x="7846" y="4743"/>
                    <a:pt x="9002" y="5212"/>
                    <a:pt x="10289" y="5212"/>
                  </a:cubicBezTo>
                  <a:cubicBezTo>
                    <a:pt x="10384" y="5212"/>
                    <a:pt x="10480" y="5209"/>
                    <a:pt x="10577" y="5204"/>
                  </a:cubicBezTo>
                  <a:cubicBezTo>
                    <a:pt x="10795" y="5204"/>
                    <a:pt x="10802" y="4877"/>
                    <a:pt x="10599" y="4877"/>
                  </a:cubicBezTo>
                  <a:cubicBezTo>
                    <a:pt x="10592" y="4877"/>
                    <a:pt x="10585" y="4878"/>
                    <a:pt x="10577" y="4878"/>
                  </a:cubicBezTo>
                  <a:cubicBezTo>
                    <a:pt x="10489" y="4883"/>
                    <a:pt x="10401" y="4885"/>
                    <a:pt x="10314" y="4885"/>
                  </a:cubicBezTo>
                  <a:cubicBezTo>
                    <a:pt x="8972" y="4885"/>
                    <a:pt x="7806" y="4344"/>
                    <a:pt x="6817" y="3450"/>
                  </a:cubicBezTo>
                  <a:cubicBezTo>
                    <a:pt x="5915" y="2623"/>
                    <a:pt x="5314" y="1595"/>
                    <a:pt x="4537" y="718"/>
                  </a:cubicBezTo>
                  <a:cubicBezTo>
                    <a:pt x="4147" y="282"/>
                    <a:pt x="3768" y="1"/>
                    <a:pt x="3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002;p39"/>
            <p:cNvSpPr/>
            <p:nvPr/>
          </p:nvSpPr>
          <p:spPr>
            <a:xfrm>
              <a:off x="6867400" y="4652050"/>
              <a:ext cx="78350" cy="52025"/>
            </a:xfrm>
            <a:custGeom>
              <a:avLst/>
              <a:gdLst/>
              <a:ahLst/>
              <a:cxnLst/>
              <a:rect l="l" t="t" r="r" b="b"/>
              <a:pathLst>
                <a:path w="3134" h="2081" extrusionOk="0">
                  <a:moveTo>
                    <a:pt x="1" y="1"/>
                  </a:moveTo>
                  <a:lnTo>
                    <a:pt x="327" y="2081"/>
                  </a:lnTo>
                  <a:lnTo>
                    <a:pt x="3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003;p39"/>
            <p:cNvSpPr/>
            <p:nvPr/>
          </p:nvSpPr>
          <p:spPr>
            <a:xfrm>
              <a:off x="7233325" y="4566200"/>
              <a:ext cx="60800" cy="92775"/>
            </a:xfrm>
            <a:custGeom>
              <a:avLst/>
              <a:gdLst/>
              <a:ahLst/>
              <a:cxnLst/>
              <a:rect l="l" t="t" r="r" b="b"/>
              <a:pathLst>
                <a:path w="2432" h="3711" extrusionOk="0">
                  <a:moveTo>
                    <a:pt x="2432" y="1"/>
                  </a:moveTo>
                  <a:lnTo>
                    <a:pt x="1" y="2407"/>
                  </a:lnTo>
                  <a:lnTo>
                    <a:pt x="1855" y="3710"/>
                  </a:lnTo>
                  <a:lnTo>
                    <a:pt x="24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004;p39"/>
            <p:cNvSpPr/>
            <p:nvPr/>
          </p:nvSpPr>
          <p:spPr>
            <a:xfrm>
              <a:off x="7528450" y="4633875"/>
              <a:ext cx="90875" cy="54550"/>
            </a:xfrm>
            <a:custGeom>
              <a:avLst/>
              <a:gdLst/>
              <a:ahLst/>
              <a:cxnLst/>
              <a:rect l="l" t="t" r="r" b="b"/>
              <a:pathLst>
                <a:path w="3635" h="2182" extrusionOk="0">
                  <a:moveTo>
                    <a:pt x="727" y="1"/>
                  </a:moveTo>
                  <a:lnTo>
                    <a:pt x="0" y="1981"/>
                  </a:lnTo>
                  <a:lnTo>
                    <a:pt x="3634" y="2181"/>
                  </a:lnTo>
                  <a:lnTo>
                    <a:pt x="7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005;p39"/>
            <p:cNvSpPr/>
            <p:nvPr/>
          </p:nvSpPr>
          <p:spPr>
            <a:xfrm>
              <a:off x="7433200" y="4485375"/>
              <a:ext cx="92125" cy="64575"/>
            </a:xfrm>
            <a:custGeom>
              <a:avLst/>
              <a:gdLst/>
              <a:ahLst/>
              <a:cxnLst/>
              <a:rect l="l" t="t" r="r" b="b"/>
              <a:pathLst>
                <a:path w="3685" h="2583" extrusionOk="0">
                  <a:moveTo>
                    <a:pt x="1" y="1"/>
                  </a:moveTo>
                  <a:lnTo>
                    <a:pt x="1504" y="2582"/>
                  </a:lnTo>
                  <a:lnTo>
                    <a:pt x="3685" y="1530"/>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006;p39"/>
            <p:cNvSpPr/>
            <p:nvPr/>
          </p:nvSpPr>
          <p:spPr>
            <a:xfrm>
              <a:off x="6964525" y="4487275"/>
              <a:ext cx="101525" cy="39475"/>
            </a:xfrm>
            <a:custGeom>
              <a:avLst/>
              <a:gdLst/>
              <a:ahLst/>
              <a:cxnLst/>
              <a:rect l="l" t="t" r="r" b="b"/>
              <a:pathLst>
                <a:path w="4061" h="1579" extrusionOk="0">
                  <a:moveTo>
                    <a:pt x="4061" y="0"/>
                  </a:moveTo>
                  <a:lnTo>
                    <a:pt x="1" y="426"/>
                  </a:lnTo>
                  <a:lnTo>
                    <a:pt x="2382" y="1579"/>
                  </a:lnTo>
                  <a:lnTo>
                    <a:pt x="4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007;p39"/>
            <p:cNvSpPr/>
            <p:nvPr/>
          </p:nvSpPr>
          <p:spPr>
            <a:xfrm>
              <a:off x="6609900" y="4490400"/>
              <a:ext cx="83975" cy="58300"/>
            </a:xfrm>
            <a:custGeom>
              <a:avLst/>
              <a:gdLst/>
              <a:ahLst/>
              <a:cxnLst/>
              <a:rect l="l" t="t" r="r" b="b"/>
              <a:pathLst>
                <a:path w="3359" h="2332" extrusionOk="0">
                  <a:moveTo>
                    <a:pt x="1479" y="0"/>
                  </a:moveTo>
                  <a:lnTo>
                    <a:pt x="0" y="2331"/>
                  </a:lnTo>
                  <a:lnTo>
                    <a:pt x="3359" y="1404"/>
                  </a:lnTo>
                  <a:lnTo>
                    <a:pt x="14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008;p39"/>
            <p:cNvSpPr/>
            <p:nvPr/>
          </p:nvSpPr>
          <p:spPr>
            <a:xfrm>
              <a:off x="6675675" y="4662700"/>
              <a:ext cx="15700" cy="15700"/>
            </a:xfrm>
            <a:custGeom>
              <a:avLst/>
              <a:gdLst/>
              <a:ahLst/>
              <a:cxnLst/>
              <a:rect l="l" t="t" r="r" b="b"/>
              <a:pathLst>
                <a:path w="628" h="628" extrusionOk="0">
                  <a:moveTo>
                    <a:pt x="327" y="1"/>
                  </a:moveTo>
                  <a:cubicBezTo>
                    <a:pt x="151" y="1"/>
                    <a:pt x="1" y="126"/>
                    <a:pt x="1" y="301"/>
                  </a:cubicBezTo>
                  <a:cubicBezTo>
                    <a:pt x="1" y="477"/>
                    <a:pt x="151" y="627"/>
                    <a:pt x="327" y="627"/>
                  </a:cubicBezTo>
                  <a:cubicBezTo>
                    <a:pt x="502" y="627"/>
                    <a:pt x="627" y="477"/>
                    <a:pt x="627" y="301"/>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009;p39"/>
            <p:cNvSpPr/>
            <p:nvPr/>
          </p:nvSpPr>
          <p:spPr>
            <a:xfrm>
              <a:off x="7066025" y="46652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010;p39"/>
            <p:cNvSpPr/>
            <p:nvPr/>
          </p:nvSpPr>
          <p:spPr>
            <a:xfrm>
              <a:off x="6839225" y="4511075"/>
              <a:ext cx="15675" cy="15675"/>
            </a:xfrm>
            <a:custGeom>
              <a:avLst/>
              <a:gdLst/>
              <a:ahLst/>
              <a:cxnLst/>
              <a:rect l="l" t="t" r="r" b="b"/>
              <a:pathLst>
                <a:path w="627" h="627" extrusionOk="0">
                  <a:moveTo>
                    <a:pt x="301" y="0"/>
                  </a:moveTo>
                  <a:cubicBezTo>
                    <a:pt x="125" y="0"/>
                    <a:pt x="0" y="126"/>
                    <a:pt x="0" y="301"/>
                  </a:cubicBezTo>
                  <a:cubicBezTo>
                    <a:pt x="0" y="477"/>
                    <a:pt x="125" y="627"/>
                    <a:pt x="301" y="627"/>
                  </a:cubicBezTo>
                  <a:cubicBezTo>
                    <a:pt x="476" y="627"/>
                    <a:pt x="627" y="477"/>
                    <a:pt x="627" y="301"/>
                  </a:cubicBezTo>
                  <a:cubicBezTo>
                    <a:pt x="627" y="126"/>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011;p39"/>
            <p:cNvSpPr/>
            <p:nvPr/>
          </p:nvSpPr>
          <p:spPr>
            <a:xfrm>
              <a:off x="7606775" y="4500425"/>
              <a:ext cx="15675" cy="15675"/>
            </a:xfrm>
            <a:custGeom>
              <a:avLst/>
              <a:gdLst/>
              <a:ahLst/>
              <a:cxnLst/>
              <a:rect l="l" t="t" r="r" b="b"/>
              <a:pathLst>
                <a:path w="627" h="627" extrusionOk="0">
                  <a:moveTo>
                    <a:pt x="301" y="0"/>
                  </a:moveTo>
                  <a:cubicBezTo>
                    <a:pt x="125" y="0"/>
                    <a:pt x="0" y="151"/>
                    <a:pt x="0" y="326"/>
                  </a:cubicBezTo>
                  <a:cubicBezTo>
                    <a:pt x="0" y="502"/>
                    <a:pt x="125" y="627"/>
                    <a:pt x="301" y="627"/>
                  </a:cubicBezTo>
                  <a:cubicBezTo>
                    <a:pt x="476" y="627"/>
                    <a:pt x="627" y="502"/>
                    <a:pt x="627" y="326"/>
                  </a:cubicBezTo>
                  <a:cubicBezTo>
                    <a:pt x="627" y="151"/>
                    <a:pt x="476"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012;p39"/>
            <p:cNvSpPr/>
            <p:nvPr/>
          </p:nvSpPr>
          <p:spPr>
            <a:xfrm>
              <a:off x="7175675" y="4495400"/>
              <a:ext cx="15700" cy="15700"/>
            </a:xfrm>
            <a:custGeom>
              <a:avLst/>
              <a:gdLst/>
              <a:ahLst/>
              <a:cxnLst/>
              <a:rect l="l" t="t" r="r" b="b"/>
              <a:pathLst>
                <a:path w="628" h="628" extrusionOk="0">
                  <a:moveTo>
                    <a:pt x="327" y="1"/>
                  </a:moveTo>
                  <a:cubicBezTo>
                    <a:pt x="151" y="1"/>
                    <a:pt x="1" y="126"/>
                    <a:pt x="1" y="302"/>
                  </a:cubicBezTo>
                  <a:cubicBezTo>
                    <a:pt x="1" y="477"/>
                    <a:pt x="151" y="627"/>
                    <a:pt x="327" y="627"/>
                  </a:cubicBezTo>
                  <a:cubicBezTo>
                    <a:pt x="502" y="627"/>
                    <a:pt x="627" y="477"/>
                    <a:pt x="627" y="302"/>
                  </a:cubicBezTo>
                  <a:cubicBezTo>
                    <a:pt x="627" y="126"/>
                    <a:pt x="502"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013;p39"/>
            <p:cNvSpPr/>
            <p:nvPr/>
          </p:nvSpPr>
          <p:spPr>
            <a:xfrm>
              <a:off x="7392475" y="4685875"/>
              <a:ext cx="15700" cy="15700"/>
            </a:xfrm>
            <a:custGeom>
              <a:avLst/>
              <a:gdLst/>
              <a:ahLst/>
              <a:cxnLst/>
              <a:rect l="l" t="t" r="r" b="b"/>
              <a:pathLst>
                <a:path w="628" h="628" extrusionOk="0">
                  <a:moveTo>
                    <a:pt x="301" y="1"/>
                  </a:moveTo>
                  <a:cubicBezTo>
                    <a:pt x="151" y="1"/>
                    <a:pt x="1" y="151"/>
                    <a:pt x="1" y="327"/>
                  </a:cubicBezTo>
                  <a:cubicBezTo>
                    <a:pt x="1" y="477"/>
                    <a:pt x="151" y="627"/>
                    <a:pt x="301" y="627"/>
                  </a:cubicBezTo>
                  <a:cubicBezTo>
                    <a:pt x="477" y="627"/>
                    <a:pt x="627" y="477"/>
                    <a:pt x="627" y="327"/>
                  </a:cubicBezTo>
                  <a:cubicBezTo>
                    <a:pt x="627" y="151"/>
                    <a:pt x="477" y="1"/>
                    <a:pt x="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014;p39"/>
            <p:cNvSpPr/>
            <p:nvPr/>
          </p:nvSpPr>
          <p:spPr>
            <a:xfrm>
              <a:off x="6542850" y="4587525"/>
              <a:ext cx="1182350" cy="11925"/>
            </a:xfrm>
            <a:custGeom>
              <a:avLst/>
              <a:gdLst/>
              <a:ahLst/>
              <a:cxnLst/>
              <a:rect l="l" t="t" r="r" b="b"/>
              <a:pathLst>
                <a:path w="47294" h="477" extrusionOk="0">
                  <a:moveTo>
                    <a:pt x="226" y="0"/>
                  </a:moveTo>
                  <a:cubicBezTo>
                    <a:pt x="0" y="0"/>
                    <a:pt x="0" y="351"/>
                    <a:pt x="226" y="351"/>
                  </a:cubicBezTo>
                  <a:cubicBezTo>
                    <a:pt x="5514" y="351"/>
                    <a:pt x="10802" y="376"/>
                    <a:pt x="16091" y="401"/>
                  </a:cubicBezTo>
                  <a:cubicBezTo>
                    <a:pt x="24487" y="426"/>
                    <a:pt x="32883" y="451"/>
                    <a:pt x="41279" y="476"/>
                  </a:cubicBezTo>
                  <a:lnTo>
                    <a:pt x="47068" y="476"/>
                  </a:lnTo>
                  <a:cubicBezTo>
                    <a:pt x="47294" y="476"/>
                    <a:pt x="47294" y="150"/>
                    <a:pt x="47068" y="150"/>
                  </a:cubicBezTo>
                  <a:cubicBezTo>
                    <a:pt x="41780" y="125"/>
                    <a:pt x="36492" y="125"/>
                    <a:pt x="31204" y="100"/>
                  </a:cubicBezTo>
                  <a:cubicBezTo>
                    <a:pt x="22808" y="75"/>
                    <a:pt x="14412" y="50"/>
                    <a:pt x="6015" y="25"/>
                  </a:cubicBezTo>
                  <a:cubicBezTo>
                    <a:pt x="4086" y="25"/>
                    <a:pt x="2156" y="25"/>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5015;p39"/>
          <p:cNvGrpSpPr/>
          <p:nvPr/>
        </p:nvGrpSpPr>
        <p:grpSpPr>
          <a:xfrm>
            <a:off x="6128519" y="3939289"/>
            <a:ext cx="901037" cy="991792"/>
            <a:chOff x="5682093" y="3924350"/>
            <a:chExt cx="916526" cy="1008841"/>
          </a:xfrm>
        </p:grpSpPr>
        <p:sp>
          <p:nvSpPr>
            <p:cNvPr id="75" name="Google Shape;5016;p39"/>
            <p:cNvSpPr/>
            <p:nvPr/>
          </p:nvSpPr>
          <p:spPr>
            <a:xfrm rot="1217102">
              <a:off x="5782107" y="4125767"/>
              <a:ext cx="716499" cy="705090"/>
            </a:xfrm>
            <a:custGeom>
              <a:avLst/>
              <a:gdLst/>
              <a:ahLst/>
              <a:cxnLst/>
              <a:rect l="l" t="t" r="r" b="b"/>
              <a:pathLst>
                <a:path w="20179" h="19859" extrusionOk="0">
                  <a:moveTo>
                    <a:pt x="14495" y="0"/>
                  </a:moveTo>
                  <a:lnTo>
                    <a:pt x="14107" y="137"/>
                  </a:lnTo>
                  <a:lnTo>
                    <a:pt x="12783" y="594"/>
                  </a:lnTo>
                  <a:lnTo>
                    <a:pt x="9793" y="1666"/>
                  </a:lnTo>
                  <a:lnTo>
                    <a:pt x="7693" y="2420"/>
                  </a:lnTo>
                  <a:lnTo>
                    <a:pt x="2557" y="4246"/>
                  </a:lnTo>
                  <a:lnTo>
                    <a:pt x="457" y="4999"/>
                  </a:lnTo>
                  <a:lnTo>
                    <a:pt x="1" y="5159"/>
                  </a:lnTo>
                  <a:lnTo>
                    <a:pt x="92" y="5455"/>
                  </a:lnTo>
                  <a:lnTo>
                    <a:pt x="457" y="6619"/>
                  </a:lnTo>
                  <a:lnTo>
                    <a:pt x="1325" y="9313"/>
                  </a:lnTo>
                  <a:lnTo>
                    <a:pt x="1895" y="11139"/>
                  </a:lnTo>
                  <a:lnTo>
                    <a:pt x="4657" y="19858"/>
                  </a:lnTo>
                  <a:lnTo>
                    <a:pt x="4931" y="19767"/>
                  </a:lnTo>
                  <a:lnTo>
                    <a:pt x="5821" y="19470"/>
                  </a:lnTo>
                  <a:lnTo>
                    <a:pt x="7328" y="18945"/>
                  </a:lnTo>
                  <a:lnTo>
                    <a:pt x="8218" y="18626"/>
                  </a:lnTo>
                  <a:lnTo>
                    <a:pt x="9451" y="18192"/>
                  </a:lnTo>
                  <a:lnTo>
                    <a:pt x="10364" y="17895"/>
                  </a:lnTo>
                  <a:lnTo>
                    <a:pt x="11756" y="17393"/>
                  </a:lnTo>
                  <a:lnTo>
                    <a:pt x="12692" y="17073"/>
                  </a:lnTo>
                  <a:lnTo>
                    <a:pt x="14609" y="16411"/>
                  </a:lnTo>
                  <a:lnTo>
                    <a:pt x="15522" y="16092"/>
                  </a:lnTo>
                  <a:lnTo>
                    <a:pt x="17485" y="15407"/>
                  </a:lnTo>
                  <a:lnTo>
                    <a:pt x="18512" y="15065"/>
                  </a:lnTo>
                  <a:lnTo>
                    <a:pt x="20179" y="14471"/>
                  </a:lnTo>
                  <a:lnTo>
                    <a:pt x="19608" y="13033"/>
                  </a:lnTo>
                  <a:lnTo>
                    <a:pt x="19197" y="11961"/>
                  </a:lnTo>
                  <a:lnTo>
                    <a:pt x="18809" y="10979"/>
                  </a:lnTo>
                  <a:lnTo>
                    <a:pt x="18353" y="9792"/>
                  </a:lnTo>
                  <a:lnTo>
                    <a:pt x="17850" y="8514"/>
                  </a:lnTo>
                  <a:lnTo>
                    <a:pt x="17303" y="7122"/>
                  </a:lnTo>
                  <a:lnTo>
                    <a:pt x="16732" y="5729"/>
                  </a:lnTo>
                  <a:lnTo>
                    <a:pt x="16230" y="4383"/>
                  </a:lnTo>
                  <a:lnTo>
                    <a:pt x="15887" y="3561"/>
                  </a:lnTo>
                  <a:lnTo>
                    <a:pt x="15408" y="2328"/>
                  </a:lnTo>
                  <a:lnTo>
                    <a:pt x="14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017;p39"/>
            <p:cNvSpPr/>
            <p:nvPr/>
          </p:nvSpPr>
          <p:spPr>
            <a:xfrm rot="1217102">
              <a:off x="6338105" y="4646319"/>
              <a:ext cx="75382" cy="122421"/>
            </a:xfrm>
            <a:custGeom>
              <a:avLst/>
              <a:gdLst/>
              <a:ahLst/>
              <a:cxnLst/>
              <a:rect l="l" t="t" r="r" b="b"/>
              <a:pathLst>
                <a:path w="2123" h="3448" extrusionOk="0">
                  <a:moveTo>
                    <a:pt x="1712" y="1"/>
                  </a:moveTo>
                  <a:cubicBezTo>
                    <a:pt x="1370" y="297"/>
                    <a:pt x="1050" y="617"/>
                    <a:pt x="822" y="982"/>
                  </a:cubicBezTo>
                  <a:cubicBezTo>
                    <a:pt x="320" y="1735"/>
                    <a:pt x="69" y="2557"/>
                    <a:pt x="0" y="3447"/>
                  </a:cubicBezTo>
                  <a:lnTo>
                    <a:pt x="1027" y="3105"/>
                  </a:lnTo>
                  <a:cubicBezTo>
                    <a:pt x="1210" y="2283"/>
                    <a:pt x="1598" y="1667"/>
                    <a:pt x="2123" y="1073"/>
                  </a:cubicBezTo>
                  <a:lnTo>
                    <a:pt x="1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018;p39"/>
            <p:cNvSpPr/>
            <p:nvPr/>
          </p:nvSpPr>
          <p:spPr>
            <a:xfrm rot="1217102">
              <a:off x="6245615" y="4547716"/>
              <a:ext cx="150799" cy="235042"/>
            </a:xfrm>
            <a:custGeom>
              <a:avLst/>
              <a:gdLst/>
              <a:ahLst/>
              <a:cxnLst/>
              <a:rect l="l" t="t" r="r" b="b"/>
              <a:pathLst>
                <a:path w="4247" h="6620" extrusionOk="0">
                  <a:moveTo>
                    <a:pt x="3790" y="0"/>
                  </a:moveTo>
                  <a:cubicBezTo>
                    <a:pt x="2991" y="1050"/>
                    <a:pt x="1849" y="1781"/>
                    <a:pt x="914" y="3036"/>
                  </a:cubicBezTo>
                  <a:cubicBezTo>
                    <a:pt x="137" y="4109"/>
                    <a:pt x="1" y="5364"/>
                    <a:pt x="46" y="6619"/>
                  </a:cubicBezTo>
                  <a:lnTo>
                    <a:pt x="959" y="6300"/>
                  </a:lnTo>
                  <a:cubicBezTo>
                    <a:pt x="959" y="5478"/>
                    <a:pt x="1051" y="4679"/>
                    <a:pt x="1439" y="3972"/>
                  </a:cubicBezTo>
                  <a:cubicBezTo>
                    <a:pt x="1986" y="3013"/>
                    <a:pt x="2991" y="2442"/>
                    <a:pt x="3767" y="1689"/>
                  </a:cubicBezTo>
                  <a:cubicBezTo>
                    <a:pt x="3949" y="1529"/>
                    <a:pt x="4109" y="1370"/>
                    <a:pt x="4246" y="1187"/>
                  </a:cubicBezTo>
                  <a:lnTo>
                    <a:pt x="37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019;p39"/>
            <p:cNvSpPr/>
            <p:nvPr/>
          </p:nvSpPr>
          <p:spPr>
            <a:xfrm rot="1217102">
              <a:off x="6150278" y="4429720"/>
              <a:ext cx="226962" cy="364706"/>
            </a:xfrm>
            <a:custGeom>
              <a:avLst/>
              <a:gdLst/>
              <a:ahLst/>
              <a:cxnLst/>
              <a:rect l="l" t="t" r="r" b="b"/>
              <a:pathLst>
                <a:path w="6392" h="10272" extrusionOk="0">
                  <a:moveTo>
                    <a:pt x="5844" y="1"/>
                  </a:moveTo>
                  <a:cubicBezTo>
                    <a:pt x="4839" y="2215"/>
                    <a:pt x="2557" y="3014"/>
                    <a:pt x="1142" y="5342"/>
                  </a:cubicBezTo>
                  <a:cubicBezTo>
                    <a:pt x="229" y="6894"/>
                    <a:pt x="0" y="8583"/>
                    <a:pt x="297" y="10272"/>
                  </a:cubicBezTo>
                  <a:lnTo>
                    <a:pt x="1233" y="9952"/>
                  </a:lnTo>
                  <a:cubicBezTo>
                    <a:pt x="731" y="6757"/>
                    <a:pt x="2808" y="4885"/>
                    <a:pt x="5182" y="2762"/>
                  </a:cubicBezTo>
                  <a:cubicBezTo>
                    <a:pt x="5684" y="2306"/>
                    <a:pt x="6072" y="1849"/>
                    <a:pt x="6391" y="1393"/>
                  </a:cubicBezTo>
                  <a:lnTo>
                    <a:pt x="58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020;p39"/>
            <p:cNvSpPr/>
            <p:nvPr/>
          </p:nvSpPr>
          <p:spPr>
            <a:xfrm rot="1217102">
              <a:off x="6060578" y="4309302"/>
              <a:ext cx="293396" cy="490322"/>
            </a:xfrm>
            <a:custGeom>
              <a:avLst/>
              <a:gdLst/>
              <a:ahLst/>
              <a:cxnLst/>
              <a:rect l="l" t="t" r="r" b="b"/>
              <a:pathLst>
                <a:path w="8263" h="13810" extrusionOk="0">
                  <a:moveTo>
                    <a:pt x="7761" y="1"/>
                  </a:moveTo>
                  <a:cubicBezTo>
                    <a:pt x="6985" y="1804"/>
                    <a:pt x="5638" y="3036"/>
                    <a:pt x="3926" y="4383"/>
                  </a:cubicBezTo>
                  <a:cubicBezTo>
                    <a:pt x="2967" y="5136"/>
                    <a:pt x="2146" y="5889"/>
                    <a:pt x="1507" y="6917"/>
                  </a:cubicBezTo>
                  <a:cubicBezTo>
                    <a:pt x="0" y="9336"/>
                    <a:pt x="388" y="11368"/>
                    <a:pt x="982" y="13810"/>
                  </a:cubicBezTo>
                  <a:lnTo>
                    <a:pt x="1895" y="13513"/>
                  </a:lnTo>
                  <a:cubicBezTo>
                    <a:pt x="1484" y="11870"/>
                    <a:pt x="1187" y="10249"/>
                    <a:pt x="1758" y="8583"/>
                  </a:cubicBezTo>
                  <a:cubicBezTo>
                    <a:pt x="2511" y="6323"/>
                    <a:pt x="4383" y="5433"/>
                    <a:pt x="6072" y="4041"/>
                  </a:cubicBezTo>
                  <a:cubicBezTo>
                    <a:pt x="7030" y="3265"/>
                    <a:pt x="7738" y="2352"/>
                    <a:pt x="8263" y="1347"/>
                  </a:cubicBezTo>
                  <a:lnTo>
                    <a:pt x="77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021;p39"/>
            <p:cNvSpPr/>
            <p:nvPr/>
          </p:nvSpPr>
          <p:spPr>
            <a:xfrm rot="1217102">
              <a:off x="5994092" y="4219109"/>
              <a:ext cx="341259" cy="590019"/>
            </a:xfrm>
            <a:custGeom>
              <a:avLst/>
              <a:gdLst/>
              <a:ahLst/>
              <a:cxnLst/>
              <a:rect l="l" t="t" r="r" b="b"/>
              <a:pathLst>
                <a:path w="9611" h="16618" extrusionOk="0">
                  <a:moveTo>
                    <a:pt x="9131" y="0"/>
                  </a:moveTo>
                  <a:cubicBezTo>
                    <a:pt x="8515" y="1187"/>
                    <a:pt x="7693" y="2260"/>
                    <a:pt x="6575" y="3173"/>
                  </a:cubicBezTo>
                  <a:cubicBezTo>
                    <a:pt x="4908" y="4520"/>
                    <a:pt x="3037" y="5364"/>
                    <a:pt x="1873" y="7213"/>
                  </a:cubicBezTo>
                  <a:cubicBezTo>
                    <a:pt x="1" y="10089"/>
                    <a:pt x="252" y="13467"/>
                    <a:pt x="1051" y="16617"/>
                  </a:cubicBezTo>
                  <a:lnTo>
                    <a:pt x="1941" y="16298"/>
                  </a:lnTo>
                  <a:cubicBezTo>
                    <a:pt x="1279" y="13673"/>
                    <a:pt x="868" y="10500"/>
                    <a:pt x="2352" y="8195"/>
                  </a:cubicBezTo>
                  <a:cubicBezTo>
                    <a:pt x="3676" y="6163"/>
                    <a:pt x="5981" y="4999"/>
                    <a:pt x="7762" y="3401"/>
                  </a:cubicBezTo>
                  <a:cubicBezTo>
                    <a:pt x="8515" y="2716"/>
                    <a:pt x="9131" y="2009"/>
                    <a:pt x="9610" y="1233"/>
                  </a:cubicBez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022;p39"/>
            <p:cNvSpPr/>
            <p:nvPr/>
          </p:nvSpPr>
          <p:spPr>
            <a:xfrm rot="1217102">
              <a:off x="5898481" y="4112887"/>
              <a:ext cx="387419" cy="696960"/>
            </a:xfrm>
            <a:custGeom>
              <a:avLst/>
              <a:gdLst/>
              <a:ahLst/>
              <a:cxnLst/>
              <a:rect l="l" t="t" r="r" b="b"/>
              <a:pathLst>
                <a:path w="10911" h="19630" extrusionOk="0">
                  <a:moveTo>
                    <a:pt x="10911" y="0"/>
                  </a:moveTo>
                  <a:lnTo>
                    <a:pt x="9587" y="457"/>
                  </a:lnTo>
                  <a:cubicBezTo>
                    <a:pt x="8081" y="4109"/>
                    <a:pt x="3036" y="5547"/>
                    <a:pt x="1370" y="9564"/>
                  </a:cubicBezTo>
                  <a:cubicBezTo>
                    <a:pt x="1" y="12919"/>
                    <a:pt x="548" y="16389"/>
                    <a:pt x="1735" y="19630"/>
                  </a:cubicBezTo>
                  <a:lnTo>
                    <a:pt x="2625" y="19333"/>
                  </a:lnTo>
                  <a:cubicBezTo>
                    <a:pt x="1530" y="16274"/>
                    <a:pt x="1028" y="13033"/>
                    <a:pt x="2329" y="9929"/>
                  </a:cubicBezTo>
                  <a:cubicBezTo>
                    <a:pt x="3744" y="6619"/>
                    <a:pt x="6620" y="5843"/>
                    <a:pt x="9062" y="3606"/>
                  </a:cubicBezTo>
                  <a:cubicBezTo>
                    <a:pt x="10203" y="2556"/>
                    <a:pt x="10751" y="1347"/>
                    <a:pt x="10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023;p39"/>
            <p:cNvSpPr/>
            <p:nvPr/>
          </p:nvSpPr>
          <p:spPr>
            <a:xfrm rot="1217102">
              <a:off x="5882511" y="4136924"/>
              <a:ext cx="300746" cy="336337"/>
            </a:xfrm>
            <a:custGeom>
              <a:avLst/>
              <a:gdLst/>
              <a:ahLst/>
              <a:cxnLst/>
              <a:rect l="l" t="t" r="r" b="b"/>
              <a:pathLst>
                <a:path w="8470" h="9473" extrusionOk="0">
                  <a:moveTo>
                    <a:pt x="8469" y="0"/>
                  </a:moveTo>
                  <a:lnTo>
                    <a:pt x="6369" y="754"/>
                  </a:lnTo>
                  <a:cubicBezTo>
                    <a:pt x="5867" y="1233"/>
                    <a:pt x="5319" y="1644"/>
                    <a:pt x="4863" y="1986"/>
                  </a:cubicBezTo>
                  <a:cubicBezTo>
                    <a:pt x="4452" y="2283"/>
                    <a:pt x="4041" y="2580"/>
                    <a:pt x="3630" y="2899"/>
                  </a:cubicBezTo>
                  <a:cubicBezTo>
                    <a:pt x="2717" y="3630"/>
                    <a:pt x="1827" y="4383"/>
                    <a:pt x="1119" y="5341"/>
                  </a:cubicBezTo>
                  <a:cubicBezTo>
                    <a:pt x="594" y="6072"/>
                    <a:pt x="229" y="6848"/>
                    <a:pt x="1" y="7647"/>
                  </a:cubicBezTo>
                  <a:lnTo>
                    <a:pt x="571" y="9473"/>
                  </a:lnTo>
                  <a:cubicBezTo>
                    <a:pt x="686" y="8628"/>
                    <a:pt x="891" y="7807"/>
                    <a:pt x="1279" y="7031"/>
                  </a:cubicBezTo>
                  <a:cubicBezTo>
                    <a:pt x="2329" y="4839"/>
                    <a:pt x="4269" y="3630"/>
                    <a:pt x="6164" y="2260"/>
                  </a:cubicBezTo>
                  <a:cubicBezTo>
                    <a:pt x="7122" y="1530"/>
                    <a:pt x="7921" y="845"/>
                    <a:pt x="8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024;p39"/>
            <p:cNvSpPr/>
            <p:nvPr/>
          </p:nvSpPr>
          <p:spPr>
            <a:xfrm rot="1217102">
              <a:off x="5860024" y="4178513"/>
              <a:ext cx="87561" cy="84324"/>
            </a:xfrm>
            <a:custGeom>
              <a:avLst/>
              <a:gdLst/>
              <a:ahLst/>
              <a:cxnLst/>
              <a:rect l="l" t="t" r="r" b="b"/>
              <a:pathLst>
                <a:path w="2466" h="2375" extrusionOk="0">
                  <a:moveTo>
                    <a:pt x="2465" y="1"/>
                  </a:moveTo>
                  <a:lnTo>
                    <a:pt x="365" y="754"/>
                  </a:lnTo>
                  <a:cubicBezTo>
                    <a:pt x="229" y="891"/>
                    <a:pt x="114" y="1051"/>
                    <a:pt x="0" y="1210"/>
                  </a:cubicBezTo>
                  <a:lnTo>
                    <a:pt x="365" y="2374"/>
                  </a:lnTo>
                  <a:cubicBezTo>
                    <a:pt x="959" y="1484"/>
                    <a:pt x="1621" y="663"/>
                    <a:pt x="2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025;p39"/>
            <p:cNvSpPr/>
            <p:nvPr/>
          </p:nvSpPr>
          <p:spPr>
            <a:xfrm rot="1217102">
              <a:off x="6008137" y="4186802"/>
              <a:ext cx="278021" cy="567332"/>
            </a:xfrm>
            <a:custGeom>
              <a:avLst/>
              <a:gdLst/>
              <a:ahLst/>
              <a:cxnLst/>
              <a:rect l="l" t="t" r="r" b="b"/>
              <a:pathLst>
                <a:path w="7830" h="15979" extrusionOk="0">
                  <a:moveTo>
                    <a:pt x="1165" y="0"/>
                  </a:moveTo>
                  <a:lnTo>
                    <a:pt x="1" y="662"/>
                  </a:lnTo>
                  <a:cubicBezTo>
                    <a:pt x="229" y="731"/>
                    <a:pt x="4771" y="15978"/>
                    <a:pt x="4771" y="15978"/>
                  </a:cubicBezTo>
                  <a:lnTo>
                    <a:pt x="7830" y="14928"/>
                  </a:lnTo>
                  <a:lnTo>
                    <a:pt x="11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026;p39"/>
            <p:cNvSpPr/>
            <p:nvPr/>
          </p:nvSpPr>
          <p:spPr>
            <a:xfrm rot="1217102">
              <a:off x="6168373" y="4001289"/>
              <a:ext cx="145792" cy="230249"/>
            </a:xfrm>
            <a:custGeom>
              <a:avLst/>
              <a:gdLst/>
              <a:ahLst/>
              <a:cxnLst/>
              <a:rect l="l" t="t" r="r" b="b"/>
              <a:pathLst>
                <a:path w="4106" h="6485" extrusionOk="0">
                  <a:moveTo>
                    <a:pt x="2390" y="1"/>
                  </a:moveTo>
                  <a:cubicBezTo>
                    <a:pt x="2331" y="1"/>
                    <a:pt x="2265" y="8"/>
                    <a:pt x="2191" y="24"/>
                  </a:cubicBezTo>
                  <a:cubicBezTo>
                    <a:pt x="0" y="504"/>
                    <a:pt x="160" y="6484"/>
                    <a:pt x="160" y="6484"/>
                  </a:cubicBezTo>
                  <a:cubicBezTo>
                    <a:pt x="160" y="6484"/>
                    <a:pt x="4105" y="1"/>
                    <a:pt x="2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027;p39"/>
            <p:cNvSpPr/>
            <p:nvPr/>
          </p:nvSpPr>
          <p:spPr>
            <a:xfrm rot="1217102">
              <a:off x="5939185" y="4000160"/>
              <a:ext cx="224547" cy="163429"/>
            </a:xfrm>
            <a:custGeom>
              <a:avLst/>
              <a:gdLst/>
              <a:ahLst/>
              <a:cxnLst/>
              <a:rect l="l" t="t" r="r" b="b"/>
              <a:pathLst>
                <a:path w="6324" h="4603" extrusionOk="0">
                  <a:moveTo>
                    <a:pt x="2087" y="1"/>
                  </a:moveTo>
                  <a:cubicBezTo>
                    <a:pt x="1957" y="1"/>
                    <a:pt x="1832" y="27"/>
                    <a:pt x="1712" y="83"/>
                  </a:cubicBezTo>
                  <a:cubicBezTo>
                    <a:pt x="1" y="859"/>
                    <a:pt x="6323" y="4602"/>
                    <a:pt x="6323" y="4602"/>
                  </a:cubicBezTo>
                  <a:cubicBezTo>
                    <a:pt x="6323" y="4602"/>
                    <a:pt x="3815" y="1"/>
                    <a:pt x="20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028;p39"/>
            <p:cNvSpPr/>
            <p:nvPr/>
          </p:nvSpPr>
          <p:spPr>
            <a:xfrm rot="1217102">
              <a:off x="5772426" y="3984976"/>
              <a:ext cx="379323" cy="165346"/>
            </a:xfrm>
            <a:custGeom>
              <a:avLst/>
              <a:gdLst/>
              <a:ahLst/>
              <a:cxnLst/>
              <a:rect l="l" t="t" r="r" b="b"/>
              <a:pathLst>
                <a:path w="10683" h="4657" extrusionOk="0">
                  <a:moveTo>
                    <a:pt x="6323" y="3105"/>
                  </a:moveTo>
                  <a:cubicBezTo>
                    <a:pt x="6483" y="3287"/>
                    <a:pt x="6597" y="3470"/>
                    <a:pt x="6643" y="3630"/>
                  </a:cubicBezTo>
                  <a:cubicBezTo>
                    <a:pt x="6665" y="3790"/>
                    <a:pt x="6643" y="3972"/>
                    <a:pt x="6551" y="4086"/>
                  </a:cubicBezTo>
                  <a:cubicBezTo>
                    <a:pt x="6506" y="4155"/>
                    <a:pt x="6437" y="4246"/>
                    <a:pt x="6300" y="4269"/>
                  </a:cubicBezTo>
                  <a:cubicBezTo>
                    <a:pt x="6282" y="4272"/>
                    <a:pt x="6264" y="4273"/>
                    <a:pt x="6246" y="4273"/>
                  </a:cubicBezTo>
                  <a:cubicBezTo>
                    <a:pt x="6134" y="4273"/>
                    <a:pt x="6043" y="4214"/>
                    <a:pt x="6003" y="4155"/>
                  </a:cubicBezTo>
                  <a:cubicBezTo>
                    <a:pt x="5889" y="4064"/>
                    <a:pt x="5798" y="3904"/>
                    <a:pt x="5821" y="3744"/>
                  </a:cubicBezTo>
                  <a:cubicBezTo>
                    <a:pt x="5844" y="3447"/>
                    <a:pt x="6072" y="3219"/>
                    <a:pt x="6323" y="3105"/>
                  </a:cubicBezTo>
                  <a:close/>
                  <a:moveTo>
                    <a:pt x="998" y="0"/>
                  </a:moveTo>
                  <a:cubicBezTo>
                    <a:pt x="605" y="0"/>
                    <a:pt x="233" y="292"/>
                    <a:pt x="115" y="685"/>
                  </a:cubicBezTo>
                  <a:cubicBezTo>
                    <a:pt x="0" y="1096"/>
                    <a:pt x="137" y="1553"/>
                    <a:pt x="457" y="1895"/>
                  </a:cubicBezTo>
                  <a:cubicBezTo>
                    <a:pt x="685" y="2146"/>
                    <a:pt x="1028" y="2329"/>
                    <a:pt x="1484" y="2466"/>
                  </a:cubicBezTo>
                  <a:cubicBezTo>
                    <a:pt x="1871" y="2576"/>
                    <a:pt x="2266" y="2637"/>
                    <a:pt x="2660" y="2637"/>
                  </a:cubicBezTo>
                  <a:cubicBezTo>
                    <a:pt x="2916" y="2637"/>
                    <a:pt x="3172" y="2611"/>
                    <a:pt x="3424" y="2557"/>
                  </a:cubicBezTo>
                  <a:cubicBezTo>
                    <a:pt x="3538" y="2534"/>
                    <a:pt x="3675" y="2511"/>
                    <a:pt x="3789" y="2489"/>
                  </a:cubicBezTo>
                  <a:cubicBezTo>
                    <a:pt x="4018" y="2420"/>
                    <a:pt x="4223" y="2374"/>
                    <a:pt x="4428" y="2374"/>
                  </a:cubicBezTo>
                  <a:cubicBezTo>
                    <a:pt x="4487" y="2369"/>
                    <a:pt x="4545" y="2367"/>
                    <a:pt x="4604" y="2367"/>
                  </a:cubicBezTo>
                  <a:cubicBezTo>
                    <a:pt x="5075" y="2367"/>
                    <a:pt x="5557" y="2529"/>
                    <a:pt x="6003" y="2854"/>
                  </a:cubicBezTo>
                  <a:cubicBezTo>
                    <a:pt x="5684" y="3059"/>
                    <a:pt x="5456" y="3379"/>
                    <a:pt x="5433" y="3721"/>
                  </a:cubicBezTo>
                  <a:cubicBezTo>
                    <a:pt x="5433" y="3995"/>
                    <a:pt x="5547" y="4269"/>
                    <a:pt x="5752" y="4452"/>
                  </a:cubicBezTo>
                  <a:cubicBezTo>
                    <a:pt x="5889" y="4589"/>
                    <a:pt x="6072" y="4657"/>
                    <a:pt x="6255" y="4657"/>
                  </a:cubicBezTo>
                  <a:cubicBezTo>
                    <a:pt x="6300" y="4657"/>
                    <a:pt x="6346" y="4634"/>
                    <a:pt x="6391" y="4634"/>
                  </a:cubicBezTo>
                  <a:cubicBezTo>
                    <a:pt x="6574" y="4589"/>
                    <a:pt x="6757" y="4474"/>
                    <a:pt x="6871" y="4292"/>
                  </a:cubicBezTo>
                  <a:cubicBezTo>
                    <a:pt x="7008" y="4086"/>
                    <a:pt x="7053" y="3812"/>
                    <a:pt x="7008" y="3561"/>
                  </a:cubicBezTo>
                  <a:cubicBezTo>
                    <a:pt x="6962" y="3356"/>
                    <a:pt x="6871" y="3173"/>
                    <a:pt x="6711" y="2991"/>
                  </a:cubicBezTo>
                  <a:cubicBezTo>
                    <a:pt x="6817" y="2971"/>
                    <a:pt x="6927" y="2964"/>
                    <a:pt x="7036" y="2964"/>
                  </a:cubicBezTo>
                  <a:cubicBezTo>
                    <a:pt x="7185" y="2964"/>
                    <a:pt x="7332" y="2978"/>
                    <a:pt x="7464" y="2991"/>
                  </a:cubicBezTo>
                  <a:cubicBezTo>
                    <a:pt x="8354" y="3082"/>
                    <a:pt x="9587" y="3379"/>
                    <a:pt x="10386" y="4269"/>
                  </a:cubicBezTo>
                  <a:lnTo>
                    <a:pt x="10683" y="3995"/>
                  </a:lnTo>
                  <a:cubicBezTo>
                    <a:pt x="9975" y="3242"/>
                    <a:pt x="8879" y="2762"/>
                    <a:pt x="7510" y="2626"/>
                  </a:cubicBezTo>
                  <a:cubicBezTo>
                    <a:pt x="7351" y="2604"/>
                    <a:pt x="7178" y="2588"/>
                    <a:pt x="7001" y="2588"/>
                  </a:cubicBezTo>
                  <a:cubicBezTo>
                    <a:pt x="6797" y="2588"/>
                    <a:pt x="6587" y="2610"/>
                    <a:pt x="6391" y="2671"/>
                  </a:cubicBezTo>
                  <a:cubicBezTo>
                    <a:pt x="6369" y="2648"/>
                    <a:pt x="6346" y="2626"/>
                    <a:pt x="6300" y="2603"/>
                  </a:cubicBezTo>
                  <a:cubicBezTo>
                    <a:pt x="5757" y="2206"/>
                    <a:pt x="5156" y="1981"/>
                    <a:pt x="4568" y="1981"/>
                  </a:cubicBezTo>
                  <a:cubicBezTo>
                    <a:pt x="4513" y="1981"/>
                    <a:pt x="4459" y="1983"/>
                    <a:pt x="4406" y="1986"/>
                  </a:cubicBezTo>
                  <a:cubicBezTo>
                    <a:pt x="4155" y="2009"/>
                    <a:pt x="3926" y="2055"/>
                    <a:pt x="3698" y="2123"/>
                  </a:cubicBezTo>
                  <a:cubicBezTo>
                    <a:pt x="3584" y="2146"/>
                    <a:pt x="3470" y="2169"/>
                    <a:pt x="3356" y="2192"/>
                  </a:cubicBezTo>
                  <a:cubicBezTo>
                    <a:pt x="3132" y="2235"/>
                    <a:pt x="2908" y="2255"/>
                    <a:pt x="2685" y="2255"/>
                  </a:cubicBezTo>
                  <a:cubicBezTo>
                    <a:pt x="2317" y="2255"/>
                    <a:pt x="1953" y="2200"/>
                    <a:pt x="1598" y="2101"/>
                  </a:cubicBezTo>
                  <a:cubicBezTo>
                    <a:pt x="1210" y="1986"/>
                    <a:pt x="936" y="1827"/>
                    <a:pt x="731" y="1621"/>
                  </a:cubicBezTo>
                  <a:cubicBezTo>
                    <a:pt x="503" y="1393"/>
                    <a:pt x="411" y="1073"/>
                    <a:pt x="480" y="800"/>
                  </a:cubicBezTo>
                  <a:cubicBezTo>
                    <a:pt x="541" y="554"/>
                    <a:pt x="786" y="382"/>
                    <a:pt x="1017" y="382"/>
                  </a:cubicBezTo>
                  <a:cubicBezTo>
                    <a:pt x="1044" y="382"/>
                    <a:pt x="1070" y="384"/>
                    <a:pt x="1096" y="389"/>
                  </a:cubicBezTo>
                  <a:lnTo>
                    <a:pt x="1187" y="23"/>
                  </a:lnTo>
                  <a:cubicBezTo>
                    <a:pt x="1124" y="8"/>
                    <a:pt x="1061"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5029;p39"/>
          <p:cNvGrpSpPr/>
          <p:nvPr/>
        </p:nvGrpSpPr>
        <p:grpSpPr>
          <a:xfrm>
            <a:off x="2322202" y="4166298"/>
            <a:ext cx="816751" cy="615566"/>
            <a:chOff x="1264675" y="4493775"/>
            <a:chExt cx="794350" cy="598625"/>
          </a:xfrm>
        </p:grpSpPr>
        <p:sp>
          <p:nvSpPr>
            <p:cNvPr id="89" name="Google Shape;5030;p39"/>
            <p:cNvSpPr/>
            <p:nvPr/>
          </p:nvSpPr>
          <p:spPr>
            <a:xfrm>
              <a:off x="1401625" y="4527025"/>
              <a:ext cx="252825" cy="194450"/>
            </a:xfrm>
            <a:custGeom>
              <a:avLst/>
              <a:gdLst/>
              <a:ahLst/>
              <a:cxnLst/>
              <a:rect l="l" t="t" r="r" b="b"/>
              <a:pathLst>
                <a:path w="10113" h="7778" extrusionOk="0">
                  <a:moveTo>
                    <a:pt x="4589" y="4947"/>
                  </a:moveTo>
                  <a:cubicBezTo>
                    <a:pt x="4680" y="4947"/>
                    <a:pt x="4771" y="4993"/>
                    <a:pt x="4817" y="5062"/>
                  </a:cubicBezTo>
                  <a:cubicBezTo>
                    <a:pt x="4885" y="5198"/>
                    <a:pt x="4885" y="5335"/>
                    <a:pt x="4863" y="5495"/>
                  </a:cubicBezTo>
                  <a:cubicBezTo>
                    <a:pt x="4840" y="5495"/>
                    <a:pt x="4840" y="5472"/>
                    <a:pt x="4817" y="5472"/>
                  </a:cubicBezTo>
                  <a:cubicBezTo>
                    <a:pt x="4634" y="5358"/>
                    <a:pt x="4383" y="5153"/>
                    <a:pt x="4452" y="5016"/>
                  </a:cubicBezTo>
                  <a:cubicBezTo>
                    <a:pt x="4475" y="4970"/>
                    <a:pt x="4543" y="4947"/>
                    <a:pt x="4566" y="4947"/>
                  </a:cubicBezTo>
                  <a:close/>
                  <a:moveTo>
                    <a:pt x="9797" y="0"/>
                  </a:moveTo>
                  <a:cubicBezTo>
                    <a:pt x="9723" y="0"/>
                    <a:pt x="9646" y="13"/>
                    <a:pt x="9565" y="40"/>
                  </a:cubicBezTo>
                  <a:cubicBezTo>
                    <a:pt x="9336" y="108"/>
                    <a:pt x="9131" y="268"/>
                    <a:pt x="9017" y="474"/>
                  </a:cubicBezTo>
                  <a:cubicBezTo>
                    <a:pt x="8880" y="770"/>
                    <a:pt x="8857" y="1136"/>
                    <a:pt x="8971" y="1592"/>
                  </a:cubicBezTo>
                  <a:cubicBezTo>
                    <a:pt x="9017" y="1683"/>
                    <a:pt x="9040" y="1798"/>
                    <a:pt x="9085" y="1912"/>
                  </a:cubicBezTo>
                  <a:cubicBezTo>
                    <a:pt x="9154" y="2117"/>
                    <a:pt x="9199" y="2322"/>
                    <a:pt x="9222" y="2505"/>
                  </a:cubicBezTo>
                  <a:cubicBezTo>
                    <a:pt x="9314" y="3167"/>
                    <a:pt x="8994" y="3875"/>
                    <a:pt x="8218" y="4696"/>
                  </a:cubicBezTo>
                  <a:cubicBezTo>
                    <a:pt x="7463" y="5510"/>
                    <a:pt x="6743" y="5910"/>
                    <a:pt x="6088" y="5910"/>
                  </a:cubicBezTo>
                  <a:cubicBezTo>
                    <a:pt x="5990" y="5910"/>
                    <a:pt x="5893" y="5901"/>
                    <a:pt x="5798" y="5883"/>
                  </a:cubicBezTo>
                  <a:cubicBezTo>
                    <a:pt x="5593" y="5860"/>
                    <a:pt x="5388" y="5769"/>
                    <a:pt x="5205" y="5678"/>
                  </a:cubicBezTo>
                  <a:cubicBezTo>
                    <a:pt x="5296" y="5358"/>
                    <a:pt x="5273" y="5084"/>
                    <a:pt x="5136" y="4856"/>
                  </a:cubicBezTo>
                  <a:cubicBezTo>
                    <a:pt x="5032" y="4689"/>
                    <a:pt x="4832" y="4579"/>
                    <a:pt x="4624" y="4579"/>
                  </a:cubicBezTo>
                  <a:cubicBezTo>
                    <a:pt x="4605" y="4579"/>
                    <a:pt x="4585" y="4580"/>
                    <a:pt x="4566" y="4582"/>
                  </a:cubicBezTo>
                  <a:cubicBezTo>
                    <a:pt x="4360" y="4582"/>
                    <a:pt x="4201" y="4673"/>
                    <a:pt x="4132" y="4833"/>
                  </a:cubicBezTo>
                  <a:cubicBezTo>
                    <a:pt x="3972" y="5153"/>
                    <a:pt x="4155" y="5518"/>
                    <a:pt x="4634" y="5792"/>
                  </a:cubicBezTo>
                  <a:cubicBezTo>
                    <a:pt x="4657" y="5815"/>
                    <a:pt x="4703" y="5838"/>
                    <a:pt x="4726" y="5860"/>
                  </a:cubicBezTo>
                  <a:cubicBezTo>
                    <a:pt x="4383" y="6568"/>
                    <a:pt x="3676" y="7116"/>
                    <a:pt x="2808" y="7298"/>
                  </a:cubicBezTo>
                  <a:cubicBezTo>
                    <a:pt x="2537" y="7365"/>
                    <a:pt x="2269" y="7393"/>
                    <a:pt x="2009" y="7393"/>
                  </a:cubicBezTo>
                  <a:cubicBezTo>
                    <a:pt x="1285" y="7393"/>
                    <a:pt x="625" y="7174"/>
                    <a:pt x="138" y="6956"/>
                  </a:cubicBezTo>
                  <a:lnTo>
                    <a:pt x="1" y="7321"/>
                  </a:lnTo>
                  <a:cubicBezTo>
                    <a:pt x="503" y="7549"/>
                    <a:pt x="1233" y="7778"/>
                    <a:pt x="2032" y="7778"/>
                  </a:cubicBezTo>
                  <a:cubicBezTo>
                    <a:pt x="2306" y="7778"/>
                    <a:pt x="2603" y="7755"/>
                    <a:pt x="2900" y="7686"/>
                  </a:cubicBezTo>
                  <a:cubicBezTo>
                    <a:pt x="3858" y="7458"/>
                    <a:pt x="4680" y="6842"/>
                    <a:pt x="5068" y="6043"/>
                  </a:cubicBezTo>
                  <a:cubicBezTo>
                    <a:pt x="5273" y="6134"/>
                    <a:pt x="5479" y="6226"/>
                    <a:pt x="5707" y="6271"/>
                  </a:cubicBezTo>
                  <a:cubicBezTo>
                    <a:pt x="5827" y="6293"/>
                    <a:pt x="5948" y="6304"/>
                    <a:pt x="6069" y="6304"/>
                  </a:cubicBezTo>
                  <a:cubicBezTo>
                    <a:pt x="6850" y="6304"/>
                    <a:pt x="7665" y="5859"/>
                    <a:pt x="8515" y="4970"/>
                  </a:cubicBezTo>
                  <a:cubicBezTo>
                    <a:pt x="9359" y="4057"/>
                    <a:pt x="9702" y="3235"/>
                    <a:pt x="9610" y="2459"/>
                  </a:cubicBezTo>
                  <a:cubicBezTo>
                    <a:pt x="9587" y="2231"/>
                    <a:pt x="9519" y="2003"/>
                    <a:pt x="9450" y="1798"/>
                  </a:cubicBezTo>
                  <a:cubicBezTo>
                    <a:pt x="9405" y="1706"/>
                    <a:pt x="9382" y="1592"/>
                    <a:pt x="9336" y="1478"/>
                  </a:cubicBezTo>
                  <a:cubicBezTo>
                    <a:pt x="9245" y="1136"/>
                    <a:pt x="9245" y="862"/>
                    <a:pt x="9359" y="656"/>
                  </a:cubicBezTo>
                  <a:cubicBezTo>
                    <a:pt x="9428" y="542"/>
                    <a:pt x="9542" y="428"/>
                    <a:pt x="9679" y="405"/>
                  </a:cubicBezTo>
                  <a:cubicBezTo>
                    <a:pt x="9713" y="394"/>
                    <a:pt x="9753" y="382"/>
                    <a:pt x="9796" y="382"/>
                  </a:cubicBezTo>
                  <a:cubicBezTo>
                    <a:pt x="9839" y="382"/>
                    <a:pt x="9884" y="394"/>
                    <a:pt x="9930" y="428"/>
                  </a:cubicBezTo>
                  <a:lnTo>
                    <a:pt x="10112" y="86"/>
                  </a:lnTo>
                  <a:cubicBezTo>
                    <a:pt x="10016" y="30"/>
                    <a:pt x="9911" y="0"/>
                    <a:pt x="97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031;p39"/>
            <p:cNvSpPr/>
            <p:nvPr/>
          </p:nvSpPr>
          <p:spPr>
            <a:xfrm>
              <a:off x="1324025" y="4493775"/>
              <a:ext cx="109600" cy="228850"/>
            </a:xfrm>
            <a:custGeom>
              <a:avLst/>
              <a:gdLst/>
              <a:ahLst/>
              <a:cxnLst/>
              <a:rect l="l" t="t" r="r" b="b"/>
              <a:pathLst>
                <a:path w="4384" h="9154" extrusionOk="0">
                  <a:moveTo>
                    <a:pt x="2283" y="388"/>
                  </a:moveTo>
                  <a:cubicBezTo>
                    <a:pt x="2420" y="388"/>
                    <a:pt x="2511" y="411"/>
                    <a:pt x="2603" y="480"/>
                  </a:cubicBezTo>
                  <a:cubicBezTo>
                    <a:pt x="3675" y="1233"/>
                    <a:pt x="3356" y="5798"/>
                    <a:pt x="3059" y="8058"/>
                  </a:cubicBezTo>
                  <a:cubicBezTo>
                    <a:pt x="2352" y="6825"/>
                    <a:pt x="526" y="3447"/>
                    <a:pt x="1051" y="1553"/>
                  </a:cubicBezTo>
                  <a:cubicBezTo>
                    <a:pt x="1165" y="1073"/>
                    <a:pt x="1439" y="731"/>
                    <a:pt x="1827" y="525"/>
                  </a:cubicBezTo>
                  <a:cubicBezTo>
                    <a:pt x="2009" y="434"/>
                    <a:pt x="2169" y="388"/>
                    <a:pt x="2283" y="388"/>
                  </a:cubicBezTo>
                  <a:close/>
                  <a:moveTo>
                    <a:pt x="2312" y="0"/>
                  </a:moveTo>
                  <a:cubicBezTo>
                    <a:pt x="2110" y="0"/>
                    <a:pt x="1894" y="63"/>
                    <a:pt x="1667" y="183"/>
                  </a:cubicBezTo>
                  <a:cubicBezTo>
                    <a:pt x="1165" y="434"/>
                    <a:pt x="822" y="868"/>
                    <a:pt x="662" y="1438"/>
                  </a:cubicBezTo>
                  <a:cubicBezTo>
                    <a:pt x="1" y="3949"/>
                    <a:pt x="2899" y="8537"/>
                    <a:pt x="3013" y="8720"/>
                  </a:cubicBezTo>
                  <a:lnTo>
                    <a:pt x="3287" y="9153"/>
                  </a:lnTo>
                  <a:lnTo>
                    <a:pt x="3356" y="8651"/>
                  </a:lnTo>
                  <a:cubicBezTo>
                    <a:pt x="3470" y="7898"/>
                    <a:pt x="4383" y="1279"/>
                    <a:pt x="2831" y="160"/>
                  </a:cubicBezTo>
                  <a:cubicBezTo>
                    <a:pt x="2668" y="52"/>
                    <a:pt x="2495" y="0"/>
                    <a:pt x="23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032;p39"/>
            <p:cNvSpPr/>
            <p:nvPr/>
          </p:nvSpPr>
          <p:spPr>
            <a:xfrm>
              <a:off x="1397075" y="4546850"/>
              <a:ext cx="138675" cy="172925"/>
            </a:xfrm>
            <a:custGeom>
              <a:avLst/>
              <a:gdLst/>
              <a:ahLst/>
              <a:cxnLst/>
              <a:rect l="l" t="t" r="r" b="b"/>
              <a:pathLst>
                <a:path w="5547" h="6917" extrusionOk="0">
                  <a:moveTo>
                    <a:pt x="3972" y="365"/>
                  </a:moveTo>
                  <a:cubicBezTo>
                    <a:pt x="4132" y="365"/>
                    <a:pt x="4314" y="411"/>
                    <a:pt x="4474" y="480"/>
                  </a:cubicBezTo>
                  <a:cubicBezTo>
                    <a:pt x="4771" y="616"/>
                    <a:pt x="4930" y="799"/>
                    <a:pt x="4976" y="1050"/>
                  </a:cubicBezTo>
                  <a:cubicBezTo>
                    <a:pt x="5090" y="2306"/>
                    <a:pt x="2123" y="4839"/>
                    <a:pt x="548" y="6049"/>
                  </a:cubicBezTo>
                  <a:cubicBezTo>
                    <a:pt x="868" y="4748"/>
                    <a:pt x="1895" y="1370"/>
                    <a:pt x="3333" y="548"/>
                  </a:cubicBezTo>
                  <a:cubicBezTo>
                    <a:pt x="3561" y="434"/>
                    <a:pt x="3766" y="365"/>
                    <a:pt x="3972" y="365"/>
                  </a:cubicBezTo>
                  <a:close/>
                  <a:moveTo>
                    <a:pt x="3972" y="0"/>
                  </a:moveTo>
                  <a:cubicBezTo>
                    <a:pt x="3694" y="0"/>
                    <a:pt x="3418" y="75"/>
                    <a:pt x="3150" y="228"/>
                  </a:cubicBezTo>
                  <a:cubicBezTo>
                    <a:pt x="1141" y="1370"/>
                    <a:pt x="69" y="6437"/>
                    <a:pt x="69" y="6483"/>
                  </a:cubicBezTo>
                  <a:lnTo>
                    <a:pt x="0" y="6916"/>
                  </a:lnTo>
                  <a:lnTo>
                    <a:pt x="365" y="6665"/>
                  </a:lnTo>
                  <a:cubicBezTo>
                    <a:pt x="890" y="6277"/>
                    <a:pt x="5547" y="2853"/>
                    <a:pt x="5341" y="1005"/>
                  </a:cubicBezTo>
                  <a:cubicBezTo>
                    <a:pt x="5296" y="616"/>
                    <a:pt x="5067" y="320"/>
                    <a:pt x="4634" y="137"/>
                  </a:cubicBezTo>
                  <a:cubicBezTo>
                    <a:pt x="4413" y="47"/>
                    <a:pt x="4192" y="0"/>
                    <a:pt x="39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033;p39"/>
            <p:cNvSpPr/>
            <p:nvPr/>
          </p:nvSpPr>
          <p:spPr>
            <a:xfrm>
              <a:off x="1264675" y="4694075"/>
              <a:ext cx="794350" cy="398325"/>
            </a:xfrm>
            <a:custGeom>
              <a:avLst/>
              <a:gdLst/>
              <a:ahLst/>
              <a:cxnLst/>
              <a:rect l="l" t="t" r="r" b="b"/>
              <a:pathLst>
                <a:path w="31774" h="15933" extrusionOk="0">
                  <a:moveTo>
                    <a:pt x="31774" y="0"/>
                  </a:moveTo>
                  <a:cubicBezTo>
                    <a:pt x="31773" y="0"/>
                    <a:pt x="115" y="502"/>
                    <a:pt x="24" y="616"/>
                  </a:cubicBezTo>
                  <a:cubicBezTo>
                    <a:pt x="1" y="639"/>
                    <a:pt x="46" y="1621"/>
                    <a:pt x="161" y="3059"/>
                  </a:cubicBezTo>
                  <a:cubicBezTo>
                    <a:pt x="161" y="3218"/>
                    <a:pt x="183" y="3378"/>
                    <a:pt x="183" y="3538"/>
                  </a:cubicBezTo>
                  <a:cubicBezTo>
                    <a:pt x="229" y="4063"/>
                    <a:pt x="252" y="4634"/>
                    <a:pt x="297" y="5227"/>
                  </a:cubicBezTo>
                  <a:cubicBezTo>
                    <a:pt x="320" y="5387"/>
                    <a:pt x="320" y="5547"/>
                    <a:pt x="343" y="5706"/>
                  </a:cubicBezTo>
                  <a:cubicBezTo>
                    <a:pt x="389" y="6414"/>
                    <a:pt x="434" y="7144"/>
                    <a:pt x="503" y="7875"/>
                  </a:cubicBezTo>
                  <a:cubicBezTo>
                    <a:pt x="503" y="8035"/>
                    <a:pt x="526" y="8194"/>
                    <a:pt x="526" y="8354"/>
                  </a:cubicBezTo>
                  <a:cubicBezTo>
                    <a:pt x="594" y="9199"/>
                    <a:pt x="663" y="10020"/>
                    <a:pt x="708" y="10751"/>
                  </a:cubicBezTo>
                  <a:cubicBezTo>
                    <a:pt x="731" y="10911"/>
                    <a:pt x="731" y="11070"/>
                    <a:pt x="754" y="11230"/>
                  </a:cubicBezTo>
                  <a:cubicBezTo>
                    <a:pt x="777" y="11732"/>
                    <a:pt x="822" y="12166"/>
                    <a:pt x="845" y="12554"/>
                  </a:cubicBezTo>
                  <a:cubicBezTo>
                    <a:pt x="868" y="12737"/>
                    <a:pt x="868" y="12896"/>
                    <a:pt x="891" y="13033"/>
                  </a:cubicBezTo>
                  <a:cubicBezTo>
                    <a:pt x="937" y="13741"/>
                    <a:pt x="959" y="14152"/>
                    <a:pt x="959" y="14152"/>
                  </a:cubicBezTo>
                  <a:lnTo>
                    <a:pt x="28943" y="15932"/>
                  </a:lnTo>
                  <a:lnTo>
                    <a:pt x="29582" y="12417"/>
                  </a:lnTo>
                  <a:lnTo>
                    <a:pt x="29651" y="11938"/>
                  </a:lnTo>
                  <a:lnTo>
                    <a:pt x="30107" y="9381"/>
                  </a:lnTo>
                  <a:lnTo>
                    <a:pt x="30199" y="8902"/>
                  </a:lnTo>
                  <a:lnTo>
                    <a:pt x="30495" y="7167"/>
                  </a:lnTo>
                  <a:lnTo>
                    <a:pt x="30587" y="6688"/>
                  </a:lnTo>
                  <a:lnTo>
                    <a:pt x="30906" y="4953"/>
                  </a:lnTo>
                  <a:lnTo>
                    <a:pt x="30975" y="4474"/>
                  </a:lnTo>
                  <a:lnTo>
                    <a:pt x="31340" y="2397"/>
                  </a:lnTo>
                  <a:lnTo>
                    <a:pt x="31431" y="1917"/>
                  </a:lnTo>
                  <a:lnTo>
                    <a:pt x="317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034;p39"/>
            <p:cNvSpPr/>
            <p:nvPr/>
          </p:nvSpPr>
          <p:spPr>
            <a:xfrm>
              <a:off x="1285800" y="4992500"/>
              <a:ext cx="720150" cy="27425"/>
            </a:xfrm>
            <a:custGeom>
              <a:avLst/>
              <a:gdLst/>
              <a:ahLst/>
              <a:cxnLst/>
              <a:rect l="l" t="t" r="r" b="b"/>
              <a:pathLst>
                <a:path w="28806" h="1097" extrusionOk="0">
                  <a:moveTo>
                    <a:pt x="28806" y="1"/>
                  </a:moveTo>
                  <a:lnTo>
                    <a:pt x="28806" y="1"/>
                  </a:lnTo>
                  <a:cubicBezTo>
                    <a:pt x="19219" y="206"/>
                    <a:pt x="9610" y="412"/>
                    <a:pt x="0" y="617"/>
                  </a:cubicBezTo>
                  <a:cubicBezTo>
                    <a:pt x="23" y="800"/>
                    <a:pt x="23" y="959"/>
                    <a:pt x="46" y="1096"/>
                  </a:cubicBezTo>
                  <a:cubicBezTo>
                    <a:pt x="9587" y="891"/>
                    <a:pt x="19174" y="685"/>
                    <a:pt x="28714" y="480"/>
                  </a:cubicBezTo>
                  <a:lnTo>
                    <a:pt x="288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035;p39"/>
            <p:cNvSpPr/>
            <p:nvPr/>
          </p:nvSpPr>
          <p:spPr>
            <a:xfrm>
              <a:off x="1282375" y="4916600"/>
              <a:ext cx="737275" cy="58250"/>
            </a:xfrm>
            <a:custGeom>
              <a:avLst/>
              <a:gdLst/>
              <a:ahLst/>
              <a:cxnLst/>
              <a:rect l="l" t="t" r="r" b="b"/>
              <a:pathLst>
                <a:path w="29491" h="2330" extrusionOk="0">
                  <a:moveTo>
                    <a:pt x="29491" y="1"/>
                  </a:moveTo>
                  <a:lnTo>
                    <a:pt x="29491" y="1"/>
                  </a:lnTo>
                  <a:cubicBezTo>
                    <a:pt x="19676" y="937"/>
                    <a:pt x="9838" y="1553"/>
                    <a:pt x="0" y="1850"/>
                  </a:cubicBezTo>
                  <a:cubicBezTo>
                    <a:pt x="23" y="2010"/>
                    <a:pt x="23" y="2169"/>
                    <a:pt x="46" y="2329"/>
                  </a:cubicBezTo>
                  <a:cubicBezTo>
                    <a:pt x="9838" y="2010"/>
                    <a:pt x="19630" y="1416"/>
                    <a:pt x="29399" y="480"/>
                  </a:cubicBezTo>
                  <a:lnTo>
                    <a:pt x="294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036;p39"/>
            <p:cNvSpPr/>
            <p:nvPr/>
          </p:nvSpPr>
          <p:spPr>
            <a:xfrm>
              <a:off x="1277225" y="4861250"/>
              <a:ext cx="752125" cy="41700"/>
            </a:xfrm>
            <a:custGeom>
              <a:avLst/>
              <a:gdLst/>
              <a:ahLst/>
              <a:cxnLst/>
              <a:rect l="l" t="t" r="r" b="b"/>
              <a:pathLst>
                <a:path w="30085" h="1668" extrusionOk="0">
                  <a:moveTo>
                    <a:pt x="30085" y="1"/>
                  </a:moveTo>
                  <a:lnTo>
                    <a:pt x="30085" y="1"/>
                  </a:lnTo>
                  <a:cubicBezTo>
                    <a:pt x="20064" y="731"/>
                    <a:pt x="10021" y="1142"/>
                    <a:pt x="1" y="1188"/>
                  </a:cubicBezTo>
                  <a:cubicBezTo>
                    <a:pt x="1" y="1348"/>
                    <a:pt x="24" y="1507"/>
                    <a:pt x="24" y="1667"/>
                  </a:cubicBezTo>
                  <a:cubicBezTo>
                    <a:pt x="10021" y="1622"/>
                    <a:pt x="20019" y="1211"/>
                    <a:pt x="29993" y="480"/>
                  </a:cubicBezTo>
                  <a:lnTo>
                    <a:pt x="30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037;p39"/>
            <p:cNvSpPr/>
            <p:nvPr/>
          </p:nvSpPr>
          <p:spPr>
            <a:xfrm>
              <a:off x="1272100" y="4805900"/>
              <a:ext cx="766950" cy="30875"/>
            </a:xfrm>
            <a:custGeom>
              <a:avLst/>
              <a:gdLst/>
              <a:ahLst/>
              <a:cxnLst/>
              <a:rect l="l" t="t" r="r" b="b"/>
              <a:pathLst>
                <a:path w="30678" h="1235" extrusionOk="0">
                  <a:moveTo>
                    <a:pt x="30678" y="1"/>
                  </a:moveTo>
                  <a:cubicBezTo>
                    <a:pt x="21239" y="507"/>
                    <a:pt x="11799" y="759"/>
                    <a:pt x="2360" y="759"/>
                  </a:cubicBezTo>
                  <a:cubicBezTo>
                    <a:pt x="1574" y="759"/>
                    <a:pt x="787" y="758"/>
                    <a:pt x="0" y="754"/>
                  </a:cubicBezTo>
                  <a:lnTo>
                    <a:pt x="0" y="754"/>
                  </a:lnTo>
                  <a:cubicBezTo>
                    <a:pt x="23" y="914"/>
                    <a:pt x="23" y="1074"/>
                    <a:pt x="46" y="1233"/>
                  </a:cubicBezTo>
                  <a:cubicBezTo>
                    <a:pt x="470" y="1234"/>
                    <a:pt x="894" y="1235"/>
                    <a:pt x="1319" y="1235"/>
                  </a:cubicBezTo>
                  <a:cubicBezTo>
                    <a:pt x="11075" y="1235"/>
                    <a:pt x="20830" y="983"/>
                    <a:pt x="30586" y="480"/>
                  </a:cubicBezTo>
                  <a:lnTo>
                    <a:pt x="306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038;p39"/>
            <p:cNvSpPr/>
            <p:nvPr/>
          </p:nvSpPr>
          <p:spPr>
            <a:xfrm>
              <a:off x="1268675" y="4742000"/>
              <a:ext cx="781800" cy="40550"/>
            </a:xfrm>
            <a:custGeom>
              <a:avLst/>
              <a:gdLst/>
              <a:ahLst/>
              <a:cxnLst/>
              <a:rect l="l" t="t" r="r" b="b"/>
              <a:pathLst>
                <a:path w="31272" h="1622" extrusionOk="0">
                  <a:moveTo>
                    <a:pt x="31271" y="0"/>
                  </a:moveTo>
                  <a:cubicBezTo>
                    <a:pt x="20863" y="662"/>
                    <a:pt x="10432" y="1050"/>
                    <a:pt x="1" y="1142"/>
                  </a:cubicBezTo>
                  <a:cubicBezTo>
                    <a:pt x="1" y="1301"/>
                    <a:pt x="1" y="1461"/>
                    <a:pt x="23" y="1621"/>
                  </a:cubicBezTo>
                  <a:cubicBezTo>
                    <a:pt x="10409" y="1507"/>
                    <a:pt x="20817" y="1142"/>
                    <a:pt x="31180" y="480"/>
                  </a:cubicBezTo>
                  <a:lnTo>
                    <a:pt x="31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ZoneTexte 1"/>
          <p:cNvSpPr txBox="1"/>
          <p:nvPr/>
        </p:nvSpPr>
        <p:spPr>
          <a:xfrm>
            <a:off x="2031086" y="1503218"/>
            <a:ext cx="5391085" cy="2323713"/>
          </a:xfrm>
          <a:prstGeom prst="rect">
            <a:avLst/>
          </a:prstGeom>
          <a:noFill/>
        </p:spPr>
        <p:txBody>
          <a:bodyPr wrap="square" rtlCol="0">
            <a:spAutoFit/>
          </a:bodyPr>
          <a:lstStyle/>
          <a:p>
            <a:r>
              <a:rPr lang="fr-FR" dirty="0" smtClean="0">
                <a:latin typeface="Source Sans Pro" panose="020B0503030403020204" pitchFamily="34" charset="0"/>
                <a:ea typeface="Source Sans Pro" panose="020B0503030403020204" pitchFamily="34" charset="0"/>
              </a:rPr>
              <a:t>Codes utilisés dans 2 zones </a:t>
            </a:r>
            <a:r>
              <a:rPr lang="fr-FR" dirty="0" err="1" smtClean="0">
                <a:latin typeface="Source Sans Pro" panose="020B0503030403020204" pitchFamily="34" charset="0"/>
                <a:ea typeface="Source Sans Pro" panose="020B0503030403020204" pitchFamily="34" charset="0"/>
              </a:rPr>
              <a:t>Unimarc</a:t>
            </a:r>
            <a:r>
              <a:rPr lang="fr-FR" dirty="0" smtClean="0">
                <a:latin typeface="Source Sans Pro" panose="020B0503030403020204" pitchFamily="34" charset="0"/>
                <a:ea typeface="Source Sans Pro" panose="020B0503030403020204" pitchFamily="34" charset="0"/>
              </a:rPr>
              <a:t> : </a:t>
            </a:r>
          </a:p>
          <a:p>
            <a:pPr marL="285750" indent="-285750">
              <a:buFontTx/>
              <a:buChar char="-"/>
            </a:pPr>
            <a:r>
              <a:rPr lang="fr-FR" sz="1300" dirty="0" smtClean="0">
                <a:latin typeface="Source Sans Pro" panose="020B0503030403020204" pitchFamily="34" charset="0"/>
                <a:ea typeface="Source Sans Pro" panose="020B0503030403020204" pitchFamily="34" charset="0"/>
              </a:rPr>
              <a:t>B/104 $d </a:t>
            </a:r>
            <a:r>
              <a:rPr lang="fr-FR" sz="1300" dirty="0">
                <a:latin typeface="Source Sans Pro" panose="020B0503030403020204" pitchFamily="34" charset="0"/>
                <a:ea typeface="Source Sans Pro" panose="020B0503030403020204" pitchFamily="34" charset="0"/>
              </a:rPr>
              <a:t>:</a:t>
            </a:r>
            <a:r>
              <a:rPr lang="fr-FR" sz="1300" dirty="0" smtClean="0">
                <a:latin typeface="Source Sans Pro" panose="020B0503030403020204" pitchFamily="34" charset="0"/>
                <a:ea typeface="Source Sans Pro" panose="020B0503030403020204" pitchFamily="34" charset="0"/>
              </a:rPr>
              <a:t> écriture du titre </a:t>
            </a:r>
          </a:p>
          <a:p>
            <a:pPr marL="285750" indent="-285750">
              <a:buFontTx/>
              <a:buChar char="-"/>
            </a:pPr>
            <a:r>
              <a:rPr lang="fr-FR" sz="1300" dirty="0" smtClean="0">
                <a:latin typeface="Source Sans Pro" panose="020B0503030403020204" pitchFamily="34" charset="0"/>
                <a:ea typeface="Source Sans Pro" panose="020B0503030403020204" pitchFamily="34" charset="0"/>
              </a:rPr>
              <a:t>Dans toute zone </a:t>
            </a:r>
            <a:r>
              <a:rPr lang="fr-FR" sz="1300" dirty="0" err="1" smtClean="0">
                <a:latin typeface="Source Sans Pro" panose="020B0503030403020204" pitchFamily="34" charset="0"/>
                <a:ea typeface="Source Sans Pro" panose="020B0503030403020204" pitchFamily="34" charset="0"/>
              </a:rPr>
              <a:t>Unimarc</a:t>
            </a:r>
            <a:r>
              <a:rPr lang="fr-FR" sz="1300" dirty="0" smtClean="0">
                <a:latin typeface="Source Sans Pro" panose="020B0503030403020204" pitchFamily="34" charset="0"/>
                <a:ea typeface="Source Sans Pro" panose="020B0503030403020204" pitchFamily="34" charset="0"/>
              </a:rPr>
              <a:t> susceptible d’être doublée pour enregistrer des données en écriture non latine et en écriture translittérée, après la sous-zone de contrôle $7 et en appariement avec la sous-zone $6.</a:t>
            </a:r>
          </a:p>
          <a:p>
            <a:endParaRPr lang="fr-FR" sz="1300" dirty="0">
              <a:latin typeface="Source Sans Pro" panose="020B0503030403020204" pitchFamily="34" charset="0"/>
              <a:ea typeface="Source Sans Pro" panose="020B0503030403020204" pitchFamily="34" charset="0"/>
            </a:endParaRPr>
          </a:p>
          <a:p>
            <a:r>
              <a:rPr lang="fr-FR" dirty="0" smtClean="0">
                <a:latin typeface="Source Sans Pro" panose="020B0503030403020204" pitchFamily="34" charset="0"/>
                <a:ea typeface="Source Sans Pro" panose="020B0503030403020204" pitchFamily="34" charset="0"/>
              </a:rPr>
              <a:t>Exemple : </a:t>
            </a:r>
          </a:p>
          <a:p>
            <a:r>
              <a:rPr lang="fr-FR" altLang="ja-JP" sz="1100" dirty="0">
                <a:latin typeface="Source Sans Pro" panose="020B0503030403020204" pitchFamily="34" charset="0"/>
                <a:ea typeface="Source Sans Pro" panose="020B0503030403020204" pitchFamily="34" charset="0"/>
              </a:rPr>
              <a:t>700 #</a:t>
            </a:r>
            <a:r>
              <a:rPr lang="fr-FR" altLang="ja-JP" sz="1100" dirty="0" smtClean="0">
                <a:latin typeface="Source Sans Pro" panose="020B0503030403020204" pitchFamily="34" charset="0"/>
                <a:ea typeface="Source Sans Pro" panose="020B0503030403020204" pitchFamily="34" charset="0"/>
              </a:rPr>
              <a:t>0 $</a:t>
            </a:r>
            <a:r>
              <a:rPr lang="fr-FR" altLang="ja-JP" sz="1100" dirty="0">
                <a:latin typeface="Source Sans Pro" panose="020B0503030403020204" pitchFamily="34" charset="0"/>
                <a:ea typeface="Source Sans Pro" panose="020B0503030403020204" pitchFamily="34" charset="0"/>
              </a:rPr>
              <a:t>602</a:t>
            </a:r>
            <a:r>
              <a:rPr lang="fr-FR" altLang="ja-JP" sz="1100" dirty="0">
                <a:solidFill>
                  <a:srgbClr val="FF0000"/>
                </a:solidFill>
                <a:latin typeface="Source Sans Pro" panose="020B0503030403020204" pitchFamily="34" charset="0"/>
                <a:ea typeface="Source Sans Pro" panose="020B0503030403020204" pitchFamily="34" charset="0"/>
              </a:rPr>
              <a:t>$7ba</a:t>
            </a:r>
            <a:r>
              <a:rPr lang="fr-FR" altLang="ja-JP" sz="1100" dirty="0">
                <a:latin typeface="Source Sans Pro" panose="020B0503030403020204" pitchFamily="34" charset="0"/>
                <a:ea typeface="Source Sans Pro" panose="020B0503030403020204" pitchFamily="34" charset="0"/>
              </a:rPr>
              <a:t>$aAdam$bMaitland$4070</a:t>
            </a:r>
          </a:p>
          <a:p>
            <a:r>
              <a:rPr lang="fr-FR" altLang="ja-JP" sz="1100" dirty="0">
                <a:latin typeface="Source Sans Pro" panose="020B0503030403020204" pitchFamily="34" charset="0"/>
                <a:ea typeface="Source Sans Pro" panose="020B0503030403020204" pitchFamily="34" charset="0"/>
              </a:rPr>
              <a:t>700 #</a:t>
            </a:r>
            <a:r>
              <a:rPr lang="fr-FR" altLang="ja-JP" sz="1100" dirty="0" smtClean="0">
                <a:latin typeface="Source Sans Pro" panose="020B0503030403020204" pitchFamily="34" charset="0"/>
                <a:ea typeface="Source Sans Pro" panose="020B0503030403020204" pitchFamily="34" charset="0"/>
              </a:rPr>
              <a:t>0 $</a:t>
            </a:r>
            <a:r>
              <a:rPr lang="fr-FR" altLang="ja-JP" sz="1100" dirty="0">
                <a:latin typeface="Source Sans Pro" panose="020B0503030403020204" pitchFamily="34" charset="0"/>
                <a:ea typeface="Source Sans Pro" panose="020B0503030403020204" pitchFamily="34" charset="0"/>
              </a:rPr>
              <a:t>602</a:t>
            </a:r>
            <a:r>
              <a:rPr lang="fr-FR" altLang="ja-JP" sz="1100" dirty="0">
                <a:solidFill>
                  <a:srgbClr val="FF0000"/>
                </a:solidFill>
                <a:latin typeface="Source Sans Pro" panose="020B0503030403020204" pitchFamily="34" charset="0"/>
                <a:ea typeface="Source Sans Pro" panose="020B0503030403020204" pitchFamily="34" charset="0"/>
              </a:rPr>
              <a:t>$7da</a:t>
            </a:r>
            <a:r>
              <a:rPr lang="fr-FR" altLang="ja-JP" sz="1100" dirty="0">
                <a:latin typeface="Source Sans Pro" panose="020B0503030403020204" pitchFamily="34" charset="0"/>
                <a:ea typeface="Source Sans Pro" panose="020B0503030403020204" pitchFamily="34" charset="0"/>
              </a:rPr>
              <a:t>$a</a:t>
            </a:r>
            <a:r>
              <a:rPr lang="ja-JP" altLang="fr-FR" sz="1100" dirty="0">
                <a:latin typeface="Source Sans Pro" panose="020B0503030403020204" pitchFamily="34" charset="0"/>
              </a:rPr>
              <a:t>アダム</a:t>
            </a:r>
            <a:r>
              <a:rPr lang="fr-FR" altLang="ja-JP" sz="1100" dirty="0">
                <a:latin typeface="Source Sans Pro" panose="020B0503030403020204" pitchFamily="34" charset="0"/>
                <a:ea typeface="Source Sans Pro" panose="020B0503030403020204" pitchFamily="34" charset="0"/>
              </a:rPr>
              <a:t>$b</a:t>
            </a:r>
            <a:r>
              <a:rPr lang="ja-JP" altLang="fr-FR" sz="1100" dirty="0">
                <a:latin typeface="Source Sans Pro" panose="020B0503030403020204" pitchFamily="34" charset="0"/>
              </a:rPr>
              <a:t>マイテランデ</a:t>
            </a:r>
            <a:r>
              <a:rPr lang="fr-FR" altLang="ja-JP" sz="1100" dirty="0">
                <a:latin typeface="Source Sans Pro" panose="020B0503030403020204" pitchFamily="34" charset="0"/>
                <a:ea typeface="Source Sans Pro" panose="020B0503030403020204" pitchFamily="34" charset="0"/>
              </a:rPr>
              <a:t>$</a:t>
            </a:r>
            <a:r>
              <a:rPr lang="fr-FR" altLang="ja-JP" sz="1100" dirty="0" smtClean="0">
                <a:latin typeface="Source Sans Pro" panose="020B0503030403020204" pitchFamily="34" charset="0"/>
                <a:ea typeface="Source Sans Pro" panose="020B0503030403020204" pitchFamily="34" charset="0"/>
              </a:rPr>
              <a:t>4070</a:t>
            </a:r>
          </a:p>
          <a:p>
            <a:endParaRPr lang="fr-FR" sz="1000" dirty="0" smtClean="0">
              <a:solidFill>
                <a:schemeClr val="accent5"/>
              </a:solidFill>
              <a:latin typeface="Source Sans Pro" panose="020B0503030403020204" pitchFamily="34" charset="0"/>
              <a:ea typeface="Source Sans Pro" panose="020B0503030403020204" pitchFamily="34" charset="0"/>
            </a:endParaRPr>
          </a:p>
          <a:p>
            <a:r>
              <a:rPr lang="fr-FR" sz="1000" b="1" dirty="0" smtClean="0">
                <a:solidFill>
                  <a:schemeClr val="accent1">
                    <a:lumMod val="50000"/>
                  </a:schemeClr>
                </a:solidFill>
                <a:latin typeface="Source Sans Pro" panose="020B0503030403020204" pitchFamily="34" charset="0"/>
                <a:ea typeface="Source Sans Pro" panose="020B0503030403020204" pitchFamily="34" charset="0"/>
              </a:rPr>
              <a:t>Le code DA peut désormais être utilisé</a:t>
            </a:r>
          </a:p>
          <a:p>
            <a:r>
              <a:rPr lang="fr-FR" sz="1000" b="1" dirty="0" smtClean="0">
                <a:solidFill>
                  <a:schemeClr val="accent1">
                    <a:lumMod val="50000"/>
                  </a:schemeClr>
                </a:solidFill>
                <a:latin typeface="Source Sans Pro" panose="020B0503030403020204" pitchFamily="34" charset="0"/>
                <a:ea typeface="Source Sans Pro" panose="020B0503030403020204" pitchFamily="34" charset="0"/>
              </a:rPr>
              <a:t>dans le cas d’écritures japonaises mélangées</a:t>
            </a:r>
          </a:p>
        </p:txBody>
      </p:sp>
      <p:pic>
        <p:nvPicPr>
          <p:cNvPr id="3" name="Image 2"/>
          <p:cNvPicPr>
            <a:picLocks noChangeAspect="1"/>
          </p:cNvPicPr>
          <p:nvPr/>
        </p:nvPicPr>
        <p:blipFill>
          <a:blip r:embed="rId5"/>
          <a:stretch>
            <a:fillRect/>
          </a:stretch>
        </p:blipFill>
        <p:spPr>
          <a:xfrm>
            <a:off x="5024883" y="2671375"/>
            <a:ext cx="2636763" cy="1401879"/>
          </a:xfrm>
          <a:prstGeom prst="rect">
            <a:avLst/>
          </a:prstGeom>
        </p:spPr>
      </p:pic>
      <p:grpSp>
        <p:nvGrpSpPr>
          <p:cNvPr id="98" name="Google Shape;5039;p39"/>
          <p:cNvGrpSpPr/>
          <p:nvPr/>
        </p:nvGrpSpPr>
        <p:grpSpPr>
          <a:xfrm>
            <a:off x="7228894" y="3761004"/>
            <a:ext cx="668095" cy="1005670"/>
            <a:chOff x="2915746" y="3726863"/>
            <a:chExt cx="679580" cy="1022958"/>
          </a:xfrm>
        </p:grpSpPr>
        <p:sp>
          <p:nvSpPr>
            <p:cNvPr id="99" name="Google Shape;5040;p39"/>
            <p:cNvSpPr/>
            <p:nvPr/>
          </p:nvSpPr>
          <p:spPr>
            <a:xfrm>
              <a:off x="2915746" y="3913588"/>
              <a:ext cx="679580" cy="836233"/>
            </a:xfrm>
            <a:custGeom>
              <a:avLst/>
              <a:gdLst/>
              <a:ahLst/>
              <a:cxnLst/>
              <a:rect l="l" t="t" r="r" b="b"/>
              <a:pathLst>
                <a:path w="18372" h="22607" extrusionOk="0">
                  <a:moveTo>
                    <a:pt x="18371" y="0"/>
                  </a:moveTo>
                  <a:lnTo>
                    <a:pt x="0" y="376"/>
                  </a:lnTo>
                  <a:lnTo>
                    <a:pt x="1379" y="22607"/>
                  </a:lnTo>
                  <a:lnTo>
                    <a:pt x="15990" y="22607"/>
                  </a:lnTo>
                  <a:lnTo>
                    <a:pt x="183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041;p39"/>
            <p:cNvSpPr/>
            <p:nvPr/>
          </p:nvSpPr>
          <p:spPr>
            <a:xfrm>
              <a:off x="3183664" y="3726863"/>
              <a:ext cx="222532" cy="222902"/>
            </a:xfrm>
            <a:custGeom>
              <a:avLst/>
              <a:gdLst/>
              <a:ahLst/>
              <a:cxnLst/>
              <a:rect l="l" t="t" r="r" b="b"/>
              <a:pathLst>
                <a:path w="6016" h="6026" extrusionOk="0">
                  <a:moveTo>
                    <a:pt x="376" y="662"/>
                  </a:moveTo>
                  <a:cubicBezTo>
                    <a:pt x="451" y="662"/>
                    <a:pt x="527" y="687"/>
                    <a:pt x="602" y="712"/>
                  </a:cubicBezTo>
                  <a:cubicBezTo>
                    <a:pt x="878" y="888"/>
                    <a:pt x="1153" y="1088"/>
                    <a:pt x="1379" y="1289"/>
                  </a:cubicBezTo>
                  <a:cubicBezTo>
                    <a:pt x="1404" y="1314"/>
                    <a:pt x="1429" y="1339"/>
                    <a:pt x="1454" y="1364"/>
                  </a:cubicBezTo>
                  <a:cubicBezTo>
                    <a:pt x="1504" y="1389"/>
                    <a:pt x="1529" y="1414"/>
                    <a:pt x="1554" y="1464"/>
                  </a:cubicBezTo>
                  <a:cubicBezTo>
                    <a:pt x="1604" y="1514"/>
                    <a:pt x="1654" y="1565"/>
                    <a:pt x="1705" y="1615"/>
                  </a:cubicBezTo>
                  <a:cubicBezTo>
                    <a:pt x="1755" y="1665"/>
                    <a:pt x="1805" y="1740"/>
                    <a:pt x="1855" y="1790"/>
                  </a:cubicBezTo>
                  <a:cubicBezTo>
                    <a:pt x="1880" y="1840"/>
                    <a:pt x="1930" y="1890"/>
                    <a:pt x="1980" y="1966"/>
                  </a:cubicBezTo>
                  <a:cubicBezTo>
                    <a:pt x="2306" y="2417"/>
                    <a:pt x="2532" y="2893"/>
                    <a:pt x="2682" y="3344"/>
                  </a:cubicBezTo>
                  <a:cubicBezTo>
                    <a:pt x="2832" y="3770"/>
                    <a:pt x="2883" y="4171"/>
                    <a:pt x="2908" y="4497"/>
                  </a:cubicBezTo>
                  <a:cubicBezTo>
                    <a:pt x="2908" y="4647"/>
                    <a:pt x="2908" y="4798"/>
                    <a:pt x="2908" y="4923"/>
                  </a:cubicBezTo>
                  <a:cubicBezTo>
                    <a:pt x="2908" y="5048"/>
                    <a:pt x="2908" y="5148"/>
                    <a:pt x="2883" y="5224"/>
                  </a:cubicBezTo>
                  <a:cubicBezTo>
                    <a:pt x="2883" y="5301"/>
                    <a:pt x="2878" y="5364"/>
                    <a:pt x="2874" y="5409"/>
                  </a:cubicBezTo>
                  <a:lnTo>
                    <a:pt x="2874" y="5409"/>
                  </a:lnTo>
                  <a:cubicBezTo>
                    <a:pt x="2727" y="5377"/>
                    <a:pt x="2592" y="5295"/>
                    <a:pt x="2456" y="5199"/>
                  </a:cubicBezTo>
                  <a:cubicBezTo>
                    <a:pt x="2356" y="5148"/>
                    <a:pt x="2281" y="5073"/>
                    <a:pt x="2206" y="5023"/>
                  </a:cubicBezTo>
                  <a:cubicBezTo>
                    <a:pt x="2131" y="4948"/>
                    <a:pt x="2055" y="4873"/>
                    <a:pt x="1980" y="4798"/>
                  </a:cubicBezTo>
                  <a:cubicBezTo>
                    <a:pt x="1905" y="4722"/>
                    <a:pt x="1830" y="4672"/>
                    <a:pt x="1755" y="4572"/>
                  </a:cubicBezTo>
                  <a:cubicBezTo>
                    <a:pt x="1680" y="4497"/>
                    <a:pt x="1604" y="4422"/>
                    <a:pt x="1554" y="4346"/>
                  </a:cubicBezTo>
                  <a:cubicBezTo>
                    <a:pt x="1003" y="3720"/>
                    <a:pt x="627" y="2993"/>
                    <a:pt x="426" y="2266"/>
                  </a:cubicBezTo>
                  <a:cubicBezTo>
                    <a:pt x="301" y="1915"/>
                    <a:pt x="226" y="1539"/>
                    <a:pt x="201" y="1189"/>
                  </a:cubicBezTo>
                  <a:cubicBezTo>
                    <a:pt x="201" y="1113"/>
                    <a:pt x="176" y="1013"/>
                    <a:pt x="176" y="938"/>
                  </a:cubicBezTo>
                  <a:cubicBezTo>
                    <a:pt x="201" y="863"/>
                    <a:pt x="201" y="788"/>
                    <a:pt x="251" y="737"/>
                  </a:cubicBezTo>
                  <a:cubicBezTo>
                    <a:pt x="276" y="687"/>
                    <a:pt x="326" y="662"/>
                    <a:pt x="376" y="662"/>
                  </a:cubicBezTo>
                  <a:close/>
                  <a:moveTo>
                    <a:pt x="5490" y="181"/>
                  </a:moveTo>
                  <a:cubicBezTo>
                    <a:pt x="5506" y="181"/>
                    <a:pt x="5523" y="183"/>
                    <a:pt x="5539" y="186"/>
                  </a:cubicBezTo>
                  <a:cubicBezTo>
                    <a:pt x="5614" y="211"/>
                    <a:pt x="5665" y="261"/>
                    <a:pt x="5715" y="311"/>
                  </a:cubicBezTo>
                  <a:cubicBezTo>
                    <a:pt x="5740" y="387"/>
                    <a:pt x="5765" y="462"/>
                    <a:pt x="5790" y="537"/>
                  </a:cubicBezTo>
                  <a:cubicBezTo>
                    <a:pt x="5815" y="637"/>
                    <a:pt x="5815" y="712"/>
                    <a:pt x="5815" y="813"/>
                  </a:cubicBezTo>
                  <a:cubicBezTo>
                    <a:pt x="5815" y="888"/>
                    <a:pt x="5815" y="988"/>
                    <a:pt x="5815" y="1088"/>
                  </a:cubicBezTo>
                  <a:cubicBezTo>
                    <a:pt x="5790" y="1840"/>
                    <a:pt x="5589" y="2642"/>
                    <a:pt x="5213" y="3369"/>
                  </a:cubicBezTo>
                  <a:cubicBezTo>
                    <a:pt x="5013" y="3720"/>
                    <a:pt x="4787" y="4071"/>
                    <a:pt x="4512" y="4397"/>
                  </a:cubicBezTo>
                  <a:cubicBezTo>
                    <a:pt x="4436" y="4472"/>
                    <a:pt x="4361" y="4547"/>
                    <a:pt x="4286" y="4647"/>
                  </a:cubicBezTo>
                  <a:cubicBezTo>
                    <a:pt x="4211" y="4722"/>
                    <a:pt x="4136" y="4798"/>
                    <a:pt x="4060" y="4873"/>
                  </a:cubicBezTo>
                  <a:cubicBezTo>
                    <a:pt x="3985" y="4948"/>
                    <a:pt x="3885" y="4998"/>
                    <a:pt x="3810" y="5073"/>
                  </a:cubicBezTo>
                  <a:cubicBezTo>
                    <a:pt x="3735" y="5148"/>
                    <a:pt x="3634" y="5199"/>
                    <a:pt x="3559" y="5274"/>
                  </a:cubicBezTo>
                  <a:cubicBezTo>
                    <a:pt x="3407" y="5361"/>
                    <a:pt x="3236" y="5429"/>
                    <a:pt x="3078" y="5429"/>
                  </a:cubicBezTo>
                  <a:cubicBezTo>
                    <a:pt x="3056" y="5429"/>
                    <a:pt x="3034" y="5428"/>
                    <a:pt x="3013" y="5425"/>
                  </a:cubicBezTo>
                  <a:lnTo>
                    <a:pt x="3013" y="5425"/>
                  </a:lnTo>
                  <a:cubicBezTo>
                    <a:pt x="3036" y="5305"/>
                    <a:pt x="3060" y="5164"/>
                    <a:pt x="3083" y="5023"/>
                  </a:cubicBezTo>
                  <a:cubicBezTo>
                    <a:pt x="3158" y="4697"/>
                    <a:pt x="3233" y="4321"/>
                    <a:pt x="3359" y="3870"/>
                  </a:cubicBezTo>
                  <a:cubicBezTo>
                    <a:pt x="3509" y="3419"/>
                    <a:pt x="3685" y="2943"/>
                    <a:pt x="3910" y="2417"/>
                  </a:cubicBezTo>
                  <a:cubicBezTo>
                    <a:pt x="4161" y="1890"/>
                    <a:pt x="4462" y="1314"/>
                    <a:pt x="4863" y="762"/>
                  </a:cubicBezTo>
                  <a:cubicBezTo>
                    <a:pt x="4963" y="637"/>
                    <a:pt x="5038" y="462"/>
                    <a:pt x="5163" y="361"/>
                  </a:cubicBezTo>
                  <a:cubicBezTo>
                    <a:pt x="5251" y="252"/>
                    <a:pt x="5376" y="181"/>
                    <a:pt x="5490" y="181"/>
                  </a:cubicBezTo>
                  <a:close/>
                  <a:moveTo>
                    <a:pt x="5496" y="0"/>
                  </a:moveTo>
                  <a:cubicBezTo>
                    <a:pt x="5418" y="0"/>
                    <a:pt x="5334" y="18"/>
                    <a:pt x="5264" y="36"/>
                  </a:cubicBezTo>
                  <a:cubicBezTo>
                    <a:pt x="5163" y="86"/>
                    <a:pt x="5088" y="161"/>
                    <a:pt x="5038" y="236"/>
                  </a:cubicBezTo>
                  <a:cubicBezTo>
                    <a:pt x="4963" y="286"/>
                    <a:pt x="4913" y="361"/>
                    <a:pt x="4863" y="437"/>
                  </a:cubicBezTo>
                  <a:cubicBezTo>
                    <a:pt x="4812" y="512"/>
                    <a:pt x="4762" y="587"/>
                    <a:pt x="4712" y="662"/>
                  </a:cubicBezTo>
                  <a:cubicBezTo>
                    <a:pt x="4311" y="1239"/>
                    <a:pt x="4010" y="1815"/>
                    <a:pt x="3785" y="2341"/>
                  </a:cubicBezTo>
                  <a:cubicBezTo>
                    <a:pt x="3534" y="2893"/>
                    <a:pt x="3384" y="3394"/>
                    <a:pt x="3258" y="3845"/>
                  </a:cubicBezTo>
                  <a:cubicBezTo>
                    <a:pt x="3133" y="4296"/>
                    <a:pt x="3058" y="4672"/>
                    <a:pt x="3008" y="4998"/>
                  </a:cubicBezTo>
                  <a:cubicBezTo>
                    <a:pt x="2983" y="5173"/>
                    <a:pt x="2958" y="5297"/>
                    <a:pt x="2958" y="5422"/>
                  </a:cubicBezTo>
                  <a:lnTo>
                    <a:pt x="2958" y="5422"/>
                  </a:lnTo>
                  <a:cubicBezTo>
                    <a:pt x="2939" y="5421"/>
                    <a:pt x="2920" y="5418"/>
                    <a:pt x="2902" y="5415"/>
                  </a:cubicBezTo>
                  <a:lnTo>
                    <a:pt x="2902" y="5415"/>
                  </a:lnTo>
                  <a:cubicBezTo>
                    <a:pt x="2910" y="5372"/>
                    <a:pt x="2922" y="5315"/>
                    <a:pt x="2933" y="5249"/>
                  </a:cubicBezTo>
                  <a:cubicBezTo>
                    <a:pt x="2958" y="5148"/>
                    <a:pt x="2958" y="5048"/>
                    <a:pt x="2983" y="4923"/>
                  </a:cubicBezTo>
                  <a:cubicBezTo>
                    <a:pt x="2983" y="4798"/>
                    <a:pt x="2983" y="4647"/>
                    <a:pt x="2983" y="4472"/>
                  </a:cubicBezTo>
                  <a:cubicBezTo>
                    <a:pt x="2983" y="4146"/>
                    <a:pt x="2933" y="3745"/>
                    <a:pt x="2807" y="3294"/>
                  </a:cubicBezTo>
                  <a:cubicBezTo>
                    <a:pt x="2657" y="2843"/>
                    <a:pt x="2456" y="2367"/>
                    <a:pt x="2106" y="1865"/>
                  </a:cubicBezTo>
                  <a:cubicBezTo>
                    <a:pt x="2055" y="1815"/>
                    <a:pt x="2005" y="1740"/>
                    <a:pt x="1980" y="1690"/>
                  </a:cubicBezTo>
                  <a:cubicBezTo>
                    <a:pt x="1930" y="1640"/>
                    <a:pt x="1880" y="1565"/>
                    <a:pt x="1830" y="1514"/>
                  </a:cubicBezTo>
                  <a:cubicBezTo>
                    <a:pt x="1780" y="1464"/>
                    <a:pt x="1705" y="1389"/>
                    <a:pt x="1654" y="1339"/>
                  </a:cubicBezTo>
                  <a:cubicBezTo>
                    <a:pt x="1629" y="1314"/>
                    <a:pt x="1604" y="1289"/>
                    <a:pt x="1579" y="1239"/>
                  </a:cubicBezTo>
                  <a:lnTo>
                    <a:pt x="1504" y="1164"/>
                  </a:lnTo>
                  <a:cubicBezTo>
                    <a:pt x="1429" y="1113"/>
                    <a:pt x="1379" y="1063"/>
                    <a:pt x="1304" y="1013"/>
                  </a:cubicBezTo>
                  <a:cubicBezTo>
                    <a:pt x="1253" y="963"/>
                    <a:pt x="1178" y="913"/>
                    <a:pt x="1103" y="838"/>
                  </a:cubicBezTo>
                  <a:cubicBezTo>
                    <a:pt x="1053" y="788"/>
                    <a:pt x="978" y="762"/>
                    <a:pt x="903" y="712"/>
                  </a:cubicBezTo>
                  <a:cubicBezTo>
                    <a:pt x="878" y="687"/>
                    <a:pt x="827" y="662"/>
                    <a:pt x="802" y="637"/>
                  </a:cubicBezTo>
                  <a:cubicBezTo>
                    <a:pt x="752" y="612"/>
                    <a:pt x="727" y="587"/>
                    <a:pt x="677" y="562"/>
                  </a:cubicBezTo>
                  <a:cubicBezTo>
                    <a:pt x="602" y="512"/>
                    <a:pt x="502" y="487"/>
                    <a:pt x="401" y="487"/>
                  </a:cubicBezTo>
                  <a:cubicBezTo>
                    <a:pt x="380" y="483"/>
                    <a:pt x="358" y="480"/>
                    <a:pt x="337" y="480"/>
                  </a:cubicBezTo>
                  <a:cubicBezTo>
                    <a:pt x="235" y="480"/>
                    <a:pt x="142" y="529"/>
                    <a:pt x="101" y="612"/>
                  </a:cubicBezTo>
                  <a:cubicBezTo>
                    <a:pt x="25" y="712"/>
                    <a:pt x="0" y="838"/>
                    <a:pt x="0" y="913"/>
                  </a:cubicBezTo>
                  <a:cubicBezTo>
                    <a:pt x="0" y="1038"/>
                    <a:pt x="0" y="1113"/>
                    <a:pt x="25" y="1214"/>
                  </a:cubicBezTo>
                  <a:cubicBezTo>
                    <a:pt x="50" y="1590"/>
                    <a:pt x="126" y="1966"/>
                    <a:pt x="226" y="2341"/>
                  </a:cubicBezTo>
                  <a:cubicBezTo>
                    <a:pt x="451" y="3093"/>
                    <a:pt x="827" y="3845"/>
                    <a:pt x="1379" y="4497"/>
                  </a:cubicBezTo>
                  <a:cubicBezTo>
                    <a:pt x="1454" y="4572"/>
                    <a:pt x="1529" y="4647"/>
                    <a:pt x="1604" y="4722"/>
                  </a:cubicBezTo>
                  <a:cubicBezTo>
                    <a:pt x="1654" y="4823"/>
                    <a:pt x="1755" y="4873"/>
                    <a:pt x="1830" y="4973"/>
                  </a:cubicBezTo>
                  <a:cubicBezTo>
                    <a:pt x="1905" y="5048"/>
                    <a:pt x="1980" y="5098"/>
                    <a:pt x="2055" y="5174"/>
                  </a:cubicBezTo>
                  <a:cubicBezTo>
                    <a:pt x="2156" y="5249"/>
                    <a:pt x="2231" y="5324"/>
                    <a:pt x="2331" y="5374"/>
                  </a:cubicBezTo>
                  <a:cubicBezTo>
                    <a:pt x="2494" y="5490"/>
                    <a:pt x="2700" y="5606"/>
                    <a:pt x="2928" y="5643"/>
                  </a:cubicBezTo>
                  <a:lnTo>
                    <a:pt x="2928" y="5643"/>
                  </a:lnTo>
                  <a:cubicBezTo>
                    <a:pt x="2923" y="5684"/>
                    <a:pt x="2917" y="5721"/>
                    <a:pt x="2908" y="5750"/>
                  </a:cubicBezTo>
                  <a:cubicBezTo>
                    <a:pt x="2908" y="5925"/>
                    <a:pt x="2908" y="6026"/>
                    <a:pt x="2908" y="6026"/>
                  </a:cubicBezTo>
                  <a:cubicBezTo>
                    <a:pt x="2933" y="6026"/>
                    <a:pt x="2933" y="5925"/>
                    <a:pt x="2958" y="5750"/>
                  </a:cubicBezTo>
                  <a:cubicBezTo>
                    <a:pt x="2968" y="5720"/>
                    <a:pt x="2974" y="5687"/>
                    <a:pt x="2979" y="5649"/>
                  </a:cubicBezTo>
                  <a:lnTo>
                    <a:pt x="2979" y="5649"/>
                  </a:lnTo>
                  <a:cubicBezTo>
                    <a:pt x="2980" y="5649"/>
                    <a:pt x="2981" y="5650"/>
                    <a:pt x="2983" y="5650"/>
                  </a:cubicBezTo>
                  <a:cubicBezTo>
                    <a:pt x="3108" y="5650"/>
                    <a:pt x="3233" y="5650"/>
                    <a:pt x="3359" y="5600"/>
                  </a:cubicBezTo>
                  <a:cubicBezTo>
                    <a:pt x="3459" y="5575"/>
                    <a:pt x="3584" y="5499"/>
                    <a:pt x="3685" y="5449"/>
                  </a:cubicBezTo>
                  <a:cubicBezTo>
                    <a:pt x="4436" y="4923"/>
                    <a:pt x="4988" y="4221"/>
                    <a:pt x="5389" y="3469"/>
                  </a:cubicBezTo>
                  <a:cubicBezTo>
                    <a:pt x="5790" y="2692"/>
                    <a:pt x="5990" y="1890"/>
                    <a:pt x="6015" y="1088"/>
                  </a:cubicBezTo>
                  <a:cubicBezTo>
                    <a:pt x="6015" y="988"/>
                    <a:pt x="6015" y="888"/>
                    <a:pt x="6015" y="813"/>
                  </a:cubicBezTo>
                  <a:cubicBezTo>
                    <a:pt x="6015" y="712"/>
                    <a:pt x="6015" y="612"/>
                    <a:pt x="5990" y="512"/>
                  </a:cubicBezTo>
                  <a:cubicBezTo>
                    <a:pt x="5965" y="412"/>
                    <a:pt x="5915" y="311"/>
                    <a:pt x="5865" y="211"/>
                  </a:cubicBezTo>
                  <a:cubicBezTo>
                    <a:pt x="5815" y="111"/>
                    <a:pt x="5715" y="36"/>
                    <a:pt x="5589" y="11"/>
                  </a:cubicBezTo>
                  <a:cubicBezTo>
                    <a:pt x="5560" y="3"/>
                    <a:pt x="5528" y="0"/>
                    <a:pt x="5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042;p39"/>
            <p:cNvSpPr/>
            <p:nvPr/>
          </p:nvSpPr>
          <p:spPr>
            <a:xfrm>
              <a:off x="3349601" y="4010909"/>
              <a:ext cx="22305" cy="22305"/>
            </a:xfrm>
            <a:custGeom>
              <a:avLst/>
              <a:gdLst/>
              <a:ahLst/>
              <a:cxnLst/>
              <a:rect l="l" t="t" r="r" b="b"/>
              <a:pathLst>
                <a:path w="603" h="603" extrusionOk="0">
                  <a:moveTo>
                    <a:pt x="301" y="1"/>
                  </a:moveTo>
                  <a:cubicBezTo>
                    <a:pt x="151" y="1"/>
                    <a:pt x="1" y="126"/>
                    <a:pt x="1" y="302"/>
                  </a:cubicBezTo>
                  <a:cubicBezTo>
                    <a:pt x="1" y="452"/>
                    <a:pt x="151" y="602"/>
                    <a:pt x="301" y="602"/>
                  </a:cubicBezTo>
                  <a:cubicBezTo>
                    <a:pt x="477" y="602"/>
                    <a:pt x="602" y="452"/>
                    <a:pt x="602" y="302"/>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043;p39"/>
            <p:cNvSpPr/>
            <p:nvPr/>
          </p:nvSpPr>
          <p:spPr>
            <a:xfrm>
              <a:off x="3486797" y="3954351"/>
              <a:ext cx="22305" cy="22305"/>
            </a:xfrm>
            <a:custGeom>
              <a:avLst/>
              <a:gdLst/>
              <a:ahLst/>
              <a:cxnLst/>
              <a:rect l="l" t="t" r="r" b="b"/>
              <a:pathLst>
                <a:path w="603" h="603" extrusionOk="0">
                  <a:moveTo>
                    <a:pt x="302" y="1"/>
                  </a:moveTo>
                  <a:cubicBezTo>
                    <a:pt x="151" y="1"/>
                    <a:pt x="1" y="126"/>
                    <a:pt x="1" y="302"/>
                  </a:cubicBezTo>
                  <a:cubicBezTo>
                    <a:pt x="1" y="477"/>
                    <a:pt x="151" y="603"/>
                    <a:pt x="302" y="603"/>
                  </a:cubicBezTo>
                  <a:cubicBezTo>
                    <a:pt x="477" y="603"/>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044;p39"/>
            <p:cNvSpPr/>
            <p:nvPr/>
          </p:nvSpPr>
          <p:spPr>
            <a:xfrm>
              <a:off x="3342203" y="4157389"/>
              <a:ext cx="21343" cy="22305"/>
            </a:xfrm>
            <a:custGeom>
              <a:avLst/>
              <a:gdLst/>
              <a:ahLst/>
              <a:cxnLst/>
              <a:rect l="l" t="t" r="r" b="b"/>
              <a:pathLst>
                <a:path w="577" h="603" extrusionOk="0">
                  <a:moveTo>
                    <a:pt x="301" y="1"/>
                  </a:moveTo>
                  <a:cubicBezTo>
                    <a:pt x="125" y="1"/>
                    <a:pt x="0" y="151"/>
                    <a:pt x="0" y="302"/>
                  </a:cubicBezTo>
                  <a:cubicBezTo>
                    <a:pt x="0" y="477"/>
                    <a:pt x="125" y="602"/>
                    <a:pt x="301" y="602"/>
                  </a:cubicBezTo>
                  <a:cubicBezTo>
                    <a:pt x="451" y="602"/>
                    <a:pt x="577" y="477"/>
                    <a:pt x="577" y="302"/>
                  </a:cubicBezTo>
                  <a:cubicBezTo>
                    <a:pt x="577" y="151"/>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045;p39"/>
            <p:cNvSpPr/>
            <p:nvPr/>
          </p:nvSpPr>
          <p:spPr>
            <a:xfrm>
              <a:off x="3250394" y="4232479"/>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046;p39"/>
            <p:cNvSpPr/>
            <p:nvPr/>
          </p:nvSpPr>
          <p:spPr>
            <a:xfrm>
              <a:off x="3144714" y="4111966"/>
              <a:ext cx="22305" cy="22305"/>
            </a:xfrm>
            <a:custGeom>
              <a:avLst/>
              <a:gdLst/>
              <a:ahLst/>
              <a:cxnLst/>
              <a:rect l="l" t="t" r="r" b="b"/>
              <a:pathLst>
                <a:path w="603" h="603" extrusionOk="0">
                  <a:moveTo>
                    <a:pt x="301" y="1"/>
                  </a:moveTo>
                  <a:cubicBezTo>
                    <a:pt x="126" y="1"/>
                    <a:pt x="1" y="151"/>
                    <a:pt x="1" y="301"/>
                  </a:cubicBezTo>
                  <a:cubicBezTo>
                    <a:pt x="1" y="477"/>
                    <a:pt x="126" y="602"/>
                    <a:pt x="301" y="602"/>
                  </a:cubicBezTo>
                  <a:cubicBezTo>
                    <a:pt x="452" y="602"/>
                    <a:pt x="602" y="477"/>
                    <a:pt x="602" y="301"/>
                  </a:cubicBezTo>
                  <a:cubicBezTo>
                    <a:pt x="602" y="151"/>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047;p39"/>
            <p:cNvSpPr/>
            <p:nvPr/>
          </p:nvSpPr>
          <p:spPr>
            <a:xfrm>
              <a:off x="3094666" y="3980318"/>
              <a:ext cx="21343" cy="22305"/>
            </a:xfrm>
            <a:custGeom>
              <a:avLst/>
              <a:gdLst/>
              <a:ahLst/>
              <a:cxnLst/>
              <a:rect l="l" t="t" r="r" b="b"/>
              <a:pathLst>
                <a:path w="577" h="603" extrusionOk="0">
                  <a:moveTo>
                    <a:pt x="276" y="1"/>
                  </a:moveTo>
                  <a:cubicBezTo>
                    <a:pt x="126" y="1"/>
                    <a:pt x="0" y="126"/>
                    <a:pt x="0" y="302"/>
                  </a:cubicBezTo>
                  <a:cubicBezTo>
                    <a:pt x="0" y="452"/>
                    <a:pt x="126" y="602"/>
                    <a:pt x="276" y="602"/>
                  </a:cubicBezTo>
                  <a:cubicBezTo>
                    <a:pt x="451" y="602"/>
                    <a:pt x="577" y="452"/>
                    <a:pt x="577" y="302"/>
                  </a:cubicBezTo>
                  <a:cubicBezTo>
                    <a:pt x="577" y="126"/>
                    <a:pt x="451" y="1"/>
                    <a:pt x="276"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048;p39"/>
            <p:cNvSpPr/>
            <p:nvPr/>
          </p:nvSpPr>
          <p:spPr>
            <a:xfrm>
              <a:off x="3058490" y="4224156"/>
              <a:ext cx="22305" cy="22268"/>
            </a:xfrm>
            <a:custGeom>
              <a:avLst/>
              <a:gdLst/>
              <a:ahLst/>
              <a:cxnLst/>
              <a:rect l="l" t="t" r="r" b="b"/>
              <a:pathLst>
                <a:path w="603" h="602" extrusionOk="0">
                  <a:moveTo>
                    <a:pt x="302" y="0"/>
                  </a:moveTo>
                  <a:cubicBezTo>
                    <a:pt x="151" y="0"/>
                    <a:pt x="1" y="151"/>
                    <a:pt x="1" y="301"/>
                  </a:cubicBezTo>
                  <a:cubicBezTo>
                    <a:pt x="1" y="476"/>
                    <a:pt x="151" y="602"/>
                    <a:pt x="302" y="602"/>
                  </a:cubicBezTo>
                  <a:cubicBezTo>
                    <a:pt x="477" y="602"/>
                    <a:pt x="602" y="476"/>
                    <a:pt x="602" y="301"/>
                  </a:cubicBezTo>
                  <a:cubicBezTo>
                    <a:pt x="602" y="151"/>
                    <a:pt x="477"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049;p39"/>
            <p:cNvSpPr/>
            <p:nvPr/>
          </p:nvSpPr>
          <p:spPr>
            <a:xfrm>
              <a:off x="3199422" y="4503209"/>
              <a:ext cx="22268" cy="21343"/>
            </a:xfrm>
            <a:custGeom>
              <a:avLst/>
              <a:gdLst/>
              <a:ahLst/>
              <a:cxnLst/>
              <a:rect l="l" t="t" r="r" b="b"/>
              <a:pathLst>
                <a:path w="602" h="577" extrusionOk="0">
                  <a:moveTo>
                    <a:pt x="301" y="0"/>
                  </a:moveTo>
                  <a:cubicBezTo>
                    <a:pt x="126" y="0"/>
                    <a:pt x="0" y="125"/>
                    <a:pt x="0" y="276"/>
                  </a:cubicBezTo>
                  <a:cubicBezTo>
                    <a:pt x="0" y="451"/>
                    <a:pt x="126" y="577"/>
                    <a:pt x="301" y="577"/>
                  </a:cubicBezTo>
                  <a:cubicBezTo>
                    <a:pt x="452" y="577"/>
                    <a:pt x="602" y="451"/>
                    <a:pt x="602" y="276"/>
                  </a:cubicBezTo>
                  <a:cubicBezTo>
                    <a:pt x="602" y="125"/>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050;p39"/>
            <p:cNvSpPr/>
            <p:nvPr/>
          </p:nvSpPr>
          <p:spPr>
            <a:xfrm>
              <a:off x="3277286" y="4364126"/>
              <a:ext cx="22305" cy="22305"/>
            </a:xfrm>
            <a:custGeom>
              <a:avLst/>
              <a:gdLst/>
              <a:ahLst/>
              <a:cxnLst/>
              <a:rect l="l" t="t" r="r" b="b"/>
              <a:pathLst>
                <a:path w="603" h="603" extrusionOk="0">
                  <a:moveTo>
                    <a:pt x="301" y="1"/>
                  </a:moveTo>
                  <a:cubicBezTo>
                    <a:pt x="151" y="1"/>
                    <a:pt x="1" y="151"/>
                    <a:pt x="1" y="302"/>
                  </a:cubicBezTo>
                  <a:cubicBezTo>
                    <a:pt x="1" y="477"/>
                    <a:pt x="151" y="602"/>
                    <a:pt x="301" y="602"/>
                  </a:cubicBezTo>
                  <a:cubicBezTo>
                    <a:pt x="477" y="602"/>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051;p39"/>
            <p:cNvSpPr/>
            <p:nvPr/>
          </p:nvSpPr>
          <p:spPr>
            <a:xfrm>
              <a:off x="3453432" y="4290886"/>
              <a:ext cx="22305" cy="22305"/>
            </a:xfrm>
            <a:custGeom>
              <a:avLst/>
              <a:gdLst/>
              <a:ahLst/>
              <a:cxnLst/>
              <a:rect l="l" t="t" r="r" b="b"/>
              <a:pathLst>
                <a:path w="603" h="603" extrusionOk="0">
                  <a:moveTo>
                    <a:pt x="301" y="1"/>
                  </a:moveTo>
                  <a:cubicBezTo>
                    <a:pt x="126" y="1"/>
                    <a:pt x="1" y="126"/>
                    <a:pt x="1" y="302"/>
                  </a:cubicBezTo>
                  <a:cubicBezTo>
                    <a:pt x="1" y="452"/>
                    <a:pt x="126" y="602"/>
                    <a:pt x="301" y="602"/>
                  </a:cubicBezTo>
                  <a:cubicBezTo>
                    <a:pt x="452" y="602"/>
                    <a:pt x="602" y="452"/>
                    <a:pt x="602" y="302"/>
                  </a:cubicBezTo>
                  <a:cubicBezTo>
                    <a:pt x="602" y="126"/>
                    <a:pt x="452"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052;p39"/>
            <p:cNvSpPr/>
            <p:nvPr/>
          </p:nvSpPr>
          <p:spPr>
            <a:xfrm>
              <a:off x="3154923" y="4673770"/>
              <a:ext cx="22268" cy="22305"/>
            </a:xfrm>
            <a:custGeom>
              <a:avLst/>
              <a:gdLst/>
              <a:ahLst/>
              <a:cxnLst/>
              <a:rect l="l" t="t" r="r" b="b"/>
              <a:pathLst>
                <a:path w="602" h="603" extrusionOk="0">
                  <a:moveTo>
                    <a:pt x="301" y="1"/>
                  </a:moveTo>
                  <a:cubicBezTo>
                    <a:pt x="151" y="1"/>
                    <a:pt x="0" y="126"/>
                    <a:pt x="0" y="301"/>
                  </a:cubicBezTo>
                  <a:cubicBezTo>
                    <a:pt x="0" y="452"/>
                    <a:pt x="151" y="602"/>
                    <a:pt x="301" y="602"/>
                  </a:cubicBezTo>
                  <a:cubicBezTo>
                    <a:pt x="477" y="602"/>
                    <a:pt x="602" y="452"/>
                    <a:pt x="602" y="301"/>
                  </a:cubicBezTo>
                  <a:cubicBezTo>
                    <a:pt x="602" y="126"/>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053;p39"/>
            <p:cNvSpPr/>
            <p:nvPr/>
          </p:nvSpPr>
          <p:spPr>
            <a:xfrm>
              <a:off x="3442298" y="4703436"/>
              <a:ext cx="22305" cy="22305"/>
            </a:xfrm>
            <a:custGeom>
              <a:avLst/>
              <a:gdLst/>
              <a:ahLst/>
              <a:cxnLst/>
              <a:rect l="l" t="t" r="r" b="b"/>
              <a:pathLst>
                <a:path w="603" h="603" extrusionOk="0">
                  <a:moveTo>
                    <a:pt x="302" y="1"/>
                  </a:moveTo>
                  <a:cubicBezTo>
                    <a:pt x="126" y="1"/>
                    <a:pt x="1" y="126"/>
                    <a:pt x="1" y="301"/>
                  </a:cubicBezTo>
                  <a:cubicBezTo>
                    <a:pt x="1" y="477"/>
                    <a:pt x="126" y="602"/>
                    <a:pt x="302" y="602"/>
                  </a:cubicBezTo>
                  <a:cubicBezTo>
                    <a:pt x="452" y="602"/>
                    <a:pt x="602" y="477"/>
                    <a:pt x="602" y="301"/>
                  </a:cubicBezTo>
                  <a:cubicBezTo>
                    <a:pt x="602" y="126"/>
                    <a:pt x="452"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054;p39"/>
            <p:cNvSpPr/>
            <p:nvPr/>
          </p:nvSpPr>
          <p:spPr>
            <a:xfrm>
              <a:off x="2949846" y="4107938"/>
              <a:ext cx="21380" cy="22268"/>
            </a:xfrm>
            <a:custGeom>
              <a:avLst/>
              <a:gdLst/>
              <a:ahLst/>
              <a:cxnLst/>
              <a:rect l="l" t="t" r="r" b="b"/>
              <a:pathLst>
                <a:path w="578" h="602" extrusionOk="0">
                  <a:moveTo>
                    <a:pt x="277" y="0"/>
                  </a:moveTo>
                  <a:cubicBezTo>
                    <a:pt x="126" y="0"/>
                    <a:pt x="1" y="151"/>
                    <a:pt x="1" y="301"/>
                  </a:cubicBezTo>
                  <a:cubicBezTo>
                    <a:pt x="1" y="477"/>
                    <a:pt x="126" y="602"/>
                    <a:pt x="277" y="602"/>
                  </a:cubicBezTo>
                  <a:cubicBezTo>
                    <a:pt x="452" y="602"/>
                    <a:pt x="577" y="477"/>
                    <a:pt x="577" y="301"/>
                  </a:cubicBezTo>
                  <a:cubicBezTo>
                    <a:pt x="577" y="151"/>
                    <a:pt x="452" y="0"/>
                    <a:pt x="277"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055;p39"/>
            <p:cNvSpPr/>
            <p:nvPr/>
          </p:nvSpPr>
          <p:spPr>
            <a:xfrm>
              <a:off x="2994522" y="4506537"/>
              <a:ext cx="22268" cy="22268"/>
            </a:xfrm>
            <a:custGeom>
              <a:avLst/>
              <a:gdLst/>
              <a:ahLst/>
              <a:cxnLst/>
              <a:rect l="l" t="t" r="r" b="b"/>
              <a:pathLst>
                <a:path w="602" h="602" extrusionOk="0">
                  <a:moveTo>
                    <a:pt x="301" y="0"/>
                  </a:moveTo>
                  <a:cubicBezTo>
                    <a:pt x="125" y="0"/>
                    <a:pt x="0" y="150"/>
                    <a:pt x="0" y="301"/>
                  </a:cubicBezTo>
                  <a:cubicBezTo>
                    <a:pt x="0" y="476"/>
                    <a:pt x="125" y="602"/>
                    <a:pt x="301" y="602"/>
                  </a:cubicBezTo>
                  <a:cubicBezTo>
                    <a:pt x="476" y="602"/>
                    <a:pt x="602" y="476"/>
                    <a:pt x="602" y="301"/>
                  </a:cubicBezTo>
                  <a:cubicBezTo>
                    <a:pt x="602" y="150"/>
                    <a:pt x="476"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056;p39"/>
            <p:cNvSpPr/>
            <p:nvPr/>
          </p:nvSpPr>
          <p:spPr>
            <a:xfrm>
              <a:off x="3293968" y="4669146"/>
              <a:ext cx="22305" cy="22268"/>
            </a:xfrm>
            <a:custGeom>
              <a:avLst/>
              <a:gdLst/>
              <a:ahLst/>
              <a:cxnLst/>
              <a:rect l="l" t="t" r="r" b="b"/>
              <a:pathLst>
                <a:path w="603" h="602" extrusionOk="0">
                  <a:moveTo>
                    <a:pt x="302" y="0"/>
                  </a:moveTo>
                  <a:cubicBezTo>
                    <a:pt x="126" y="0"/>
                    <a:pt x="1" y="126"/>
                    <a:pt x="1" y="301"/>
                  </a:cubicBezTo>
                  <a:cubicBezTo>
                    <a:pt x="1" y="452"/>
                    <a:pt x="126" y="602"/>
                    <a:pt x="302" y="602"/>
                  </a:cubicBezTo>
                  <a:cubicBezTo>
                    <a:pt x="452" y="602"/>
                    <a:pt x="602" y="452"/>
                    <a:pt x="602" y="301"/>
                  </a:cubicBezTo>
                  <a:cubicBezTo>
                    <a:pt x="602" y="126"/>
                    <a:pt x="452" y="0"/>
                    <a:pt x="302"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057;p39"/>
            <p:cNvSpPr/>
            <p:nvPr/>
          </p:nvSpPr>
          <p:spPr>
            <a:xfrm>
              <a:off x="3378343" y="4459635"/>
              <a:ext cx="21343" cy="22268"/>
            </a:xfrm>
            <a:custGeom>
              <a:avLst/>
              <a:gdLst/>
              <a:ahLst/>
              <a:cxnLst/>
              <a:rect l="l" t="t" r="r" b="b"/>
              <a:pathLst>
                <a:path w="577" h="602" extrusionOk="0">
                  <a:moveTo>
                    <a:pt x="301" y="0"/>
                  </a:moveTo>
                  <a:cubicBezTo>
                    <a:pt x="126" y="0"/>
                    <a:pt x="1" y="151"/>
                    <a:pt x="1" y="301"/>
                  </a:cubicBezTo>
                  <a:cubicBezTo>
                    <a:pt x="1" y="476"/>
                    <a:pt x="126" y="602"/>
                    <a:pt x="301" y="602"/>
                  </a:cubicBezTo>
                  <a:cubicBezTo>
                    <a:pt x="452" y="602"/>
                    <a:pt x="577" y="476"/>
                    <a:pt x="577" y="301"/>
                  </a:cubicBezTo>
                  <a:cubicBezTo>
                    <a:pt x="577" y="151"/>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058;p39"/>
            <p:cNvSpPr/>
            <p:nvPr/>
          </p:nvSpPr>
          <p:spPr>
            <a:xfrm>
              <a:off x="3288420" y="4544897"/>
              <a:ext cx="22268" cy="22305"/>
            </a:xfrm>
            <a:custGeom>
              <a:avLst/>
              <a:gdLst/>
              <a:ahLst/>
              <a:cxnLst/>
              <a:rect l="l" t="t" r="r" b="b"/>
              <a:pathLst>
                <a:path w="602" h="603" extrusionOk="0">
                  <a:moveTo>
                    <a:pt x="301" y="1"/>
                  </a:moveTo>
                  <a:cubicBezTo>
                    <a:pt x="126" y="1"/>
                    <a:pt x="0" y="151"/>
                    <a:pt x="0" y="302"/>
                  </a:cubicBezTo>
                  <a:cubicBezTo>
                    <a:pt x="0" y="477"/>
                    <a:pt x="126" y="603"/>
                    <a:pt x="301" y="603"/>
                  </a:cubicBezTo>
                  <a:cubicBezTo>
                    <a:pt x="477" y="603"/>
                    <a:pt x="602" y="477"/>
                    <a:pt x="602" y="302"/>
                  </a:cubicBezTo>
                  <a:cubicBezTo>
                    <a:pt x="602" y="151"/>
                    <a:pt x="477"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059;p39"/>
            <p:cNvSpPr/>
            <p:nvPr/>
          </p:nvSpPr>
          <p:spPr>
            <a:xfrm>
              <a:off x="3369058" y="4600529"/>
              <a:ext cx="22305" cy="22305"/>
            </a:xfrm>
            <a:custGeom>
              <a:avLst/>
              <a:gdLst/>
              <a:ahLst/>
              <a:cxnLst/>
              <a:rect l="l" t="t" r="r" b="b"/>
              <a:pathLst>
                <a:path w="603" h="603" extrusionOk="0">
                  <a:moveTo>
                    <a:pt x="302" y="1"/>
                  </a:moveTo>
                  <a:cubicBezTo>
                    <a:pt x="151" y="1"/>
                    <a:pt x="1" y="126"/>
                    <a:pt x="1" y="302"/>
                  </a:cubicBezTo>
                  <a:cubicBezTo>
                    <a:pt x="1" y="477"/>
                    <a:pt x="151" y="602"/>
                    <a:pt x="302" y="602"/>
                  </a:cubicBezTo>
                  <a:cubicBezTo>
                    <a:pt x="477" y="602"/>
                    <a:pt x="602" y="477"/>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060;p39"/>
            <p:cNvSpPr/>
            <p:nvPr/>
          </p:nvSpPr>
          <p:spPr>
            <a:xfrm>
              <a:off x="3478475" y="4538423"/>
              <a:ext cx="22268" cy="22305"/>
            </a:xfrm>
            <a:custGeom>
              <a:avLst/>
              <a:gdLst/>
              <a:ahLst/>
              <a:cxnLst/>
              <a:rect l="l" t="t" r="r" b="b"/>
              <a:pathLst>
                <a:path w="602" h="603" extrusionOk="0">
                  <a:moveTo>
                    <a:pt x="301" y="1"/>
                  </a:moveTo>
                  <a:cubicBezTo>
                    <a:pt x="126" y="1"/>
                    <a:pt x="0" y="126"/>
                    <a:pt x="0" y="301"/>
                  </a:cubicBezTo>
                  <a:cubicBezTo>
                    <a:pt x="0" y="452"/>
                    <a:pt x="126" y="602"/>
                    <a:pt x="301" y="602"/>
                  </a:cubicBezTo>
                  <a:cubicBezTo>
                    <a:pt x="451" y="602"/>
                    <a:pt x="602" y="452"/>
                    <a:pt x="602" y="301"/>
                  </a:cubicBezTo>
                  <a:cubicBezTo>
                    <a:pt x="602" y="126"/>
                    <a:pt x="451" y="1"/>
                    <a:pt x="301"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061;p39"/>
            <p:cNvSpPr/>
            <p:nvPr/>
          </p:nvSpPr>
          <p:spPr>
            <a:xfrm>
              <a:off x="3114123" y="4549557"/>
              <a:ext cx="22305" cy="22268"/>
            </a:xfrm>
            <a:custGeom>
              <a:avLst/>
              <a:gdLst/>
              <a:ahLst/>
              <a:cxnLst/>
              <a:rect l="l" t="t" r="r" b="b"/>
              <a:pathLst>
                <a:path w="603" h="602" extrusionOk="0">
                  <a:moveTo>
                    <a:pt x="301" y="0"/>
                  </a:moveTo>
                  <a:cubicBezTo>
                    <a:pt x="126" y="0"/>
                    <a:pt x="1" y="126"/>
                    <a:pt x="1" y="301"/>
                  </a:cubicBezTo>
                  <a:cubicBezTo>
                    <a:pt x="1" y="451"/>
                    <a:pt x="126" y="602"/>
                    <a:pt x="301" y="602"/>
                  </a:cubicBezTo>
                  <a:cubicBezTo>
                    <a:pt x="452" y="602"/>
                    <a:pt x="602" y="451"/>
                    <a:pt x="602" y="301"/>
                  </a:cubicBezTo>
                  <a:cubicBezTo>
                    <a:pt x="602" y="126"/>
                    <a:pt x="452"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062;p39"/>
            <p:cNvSpPr/>
            <p:nvPr/>
          </p:nvSpPr>
          <p:spPr>
            <a:xfrm>
              <a:off x="3148413"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063;p39"/>
            <p:cNvSpPr/>
            <p:nvPr/>
          </p:nvSpPr>
          <p:spPr>
            <a:xfrm>
              <a:off x="3526673" y="4147217"/>
              <a:ext cx="22305" cy="21343"/>
            </a:xfrm>
            <a:custGeom>
              <a:avLst/>
              <a:gdLst/>
              <a:ahLst/>
              <a:cxnLst/>
              <a:rect l="l" t="t" r="r" b="b"/>
              <a:pathLst>
                <a:path w="603" h="577" extrusionOk="0">
                  <a:moveTo>
                    <a:pt x="301" y="0"/>
                  </a:moveTo>
                  <a:cubicBezTo>
                    <a:pt x="151" y="0"/>
                    <a:pt x="1" y="125"/>
                    <a:pt x="1" y="276"/>
                  </a:cubicBezTo>
                  <a:cubicBezTo>
                    <a:pt x="1" y="451"/>
                    <a:pt x="151" y="577"/>
                    <a:pt x="301" y="577"/>
                  </a:cubicBezTo>
                  <a:cubicBezTo>
                    <a:pt x="477" y="577"/>
                    <a:pt x="602" y="451"/>
                    <a:pt x="602" y="276"/>
                  </a:cubicBezTo>
                  <a:cubicBezTo>
                    <a:pt x="602" y="125"/>
                    <a:pt x="477" y="0"/>
                    <a:pt x="301" y="0"/>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064;p39"/>
            <p:cNvSpPr/>
            <p:nvPr/>
          </p:nvSpPr>
          <p:spPr>
            <a:xfrm>
              <a:off x="2937977" y="4285338"/>
              <a:ext cx="612850" cy="101094"/>
            </a:xfrm>
            <a:custGeom>
              <a:avLst/>
              <a:gdLst/>
              <a:ahLst/>
              <a:cxnLst/>
              <a:rect l="l" t="t" r="r" b="b"/>
              <a:pathLst>
                <a:path w="16568" h="2733" extrusionOk="0">
                  <a:moveTo>
                    <a:pt x="1" y="0"/>
                  </a:moveTo>
                  <a:lnTo>
                    <a:pt x="76" y="1254"/>
                  </a:lnTo>
                  <a:lnTo>
                    <a:pt x="16417" y="2732"/>
                  </a:lnTo>
                  <a:lnTo>
                    <a:pt x="16567" y="140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065;p39"/>
            <p:cNvSpPr/>
            <p:nvPr/>
          </p:nvSpPr>
          <p:spPr>
            <a:xfrm>
              <a:off x="3235582" y="3916362"/>
              <a:ext cx="92734" cy="833459"/>
            </a:xfrm>
            <a:custGeom>
              <a:avLst/>
              <a:gdLst/>
              <a:ahLst/>
              <a:cxnLst/>
              <a:rect l="l" t="t" r="r" b="b"/>
              <a:pathLst>
                <a:path w="2507" h="22532" extrusionOk="0">
                  <a:moveTo>
                    <a:pt x="1379" y="0"/>
                  </a:moveTo>
                  <a:lnTo>
                    <a:pt x="0" y="22532"/>
                  </a:lnTo>
                  <a:lnTo>
                    <a:pt x="827" y="22532"/>
                  </a:lnTo>
                  <a:lnTo>
                    <a:pt x="25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066;p39"/>
            <p:cNvSpPr/>
            <p:nvPr/>
          </p:nvSpPr>
          <p:spPr>
            <a:xfrm>
              <a:off x="2994507" y="4669141"/>
              <a:ext cx="22305" cy="22305"/>
            </a:xfrm>
            <a:custGeom>
              <a:avLst/>
              <a:gdLst/>
              <a:ahLst/>
              <a:cxnLst/>
              <a:rect l="l" t="t" r="r" b="b"/>
              <a:pathLst>
                <a:path w="603" h="603" extrusionOk="0">
                  <a:moveTo>
                    <a:pt x="302" y="1"/>
                  </a:moveTo>
                  <a:cubicBezTo>
                    <a:pt x="151" y="1"/>
                    <a:pt x="1" y="126"/>
                    <a:pt x="1" y="302"/>
                  </a:cubicBezTo>
                  <a:cubicBezTo>
                    <a:pt x="1" y="452"/>
                    <a:pt x="151" y="602"/>
                    <a:pt x="302" y="602"/>
                  </a:cubicBezTo>
                  <a:cubicBezTo>
                    <a:pt x="477" y="602"/>
                    <a:pt x="602" y="452"/>
                    <a:pt x="602" y="302"/>
                  </a:cubicBezTo>
                  <a:cubicBezTo>
                    <a:pt x="602" y="126"/>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067;p39"/>
            <p:cNvSpPr/>
            <p:nvPr/>
          </p:nvSpPr>
          <p:spPr>
            <a:xfrm>
              <a:off x="2994488" y="4375260"/>
              <a:ext cx="22305" cy="22268"/>
            </a:xfrm>
            <a:custGeom>
              <a:avLst/>
              <a:gdLst/>
              <a:ahLst/>
              <a:cxnLst/>
              <a:rect l="l" t="t" r="r" b="b"/>
              <a:pathLst>
                <a:path w="603" h="602" extrusionOk="0">
                  <a:moveTo>
                    <a:pt x="302" y="1"/>
                  </a:moveTo>
                  <a:cubicBezTo>
                    <a:pt x="151" y="1"/>
                    <a:pt x="1" y="151"/>
                    <a:pt x="1" y="301"/>
                  </a:cubicBezTo>
                  <a:cubicBezTo>
                    <a:pt x="1" y="477"/>
                    <a:pt x="151" y="602"/>
                    <a:pt x="302" y="602"/>
                  </a:cubicBezTo>
                  <a:cubicBezTo>
                    <a:pt x="477" y="602"/>
                    <a:pt x="602" y="477"/>
                    <a:pt x="602" y="301"/>
                  </a:cubicBezTo>
                  <a:cubicBezTo>
                    <a:pt x="602" y="151"/>
                    <a:pt x="477" y="1"/>
                    <a:pt x="302" y="1"/>
                  </a:cubicBezTo>
                  <a:close/>
                </a:path>
              </a:pathLst>
            </a:custGeom>
            <a:solidFill>
              <a:srgbClr val="FEFD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Image 3"/>
          <p:cNvPicPr>
            <a:picLocks noChangeAspect="1"/>
          </p:cNvPicPr>
          <p:nvPr/>
        </p:nvPicPr>
        <p:blipFill>
          <a:blip r:embed="rId6"/>
          <a:stretch>
            <a:fillRect/>
          </a:stretch>
        </p:blipFill>
        <p:spPr>
          <a:xfrm>
            <a:off x="5075038" y="1496226"/>
            <a:ext cx="1954511" cy="377319"/>
          </a:xfrm>
          <a:prstGeom prst="rect">
            <a:avLst/>
          </a:prstGeom>
        </p:spPr>
      </p:pic>
    </p:spTree>
    <p:extLst>
      <p:ext uri="{BB962C8B-B14F-4D97-AF65-F5344CB8AC3E}">
        <p14:creationId xmlns:p14="http://schemas.microsoft.com/office/powerpoint/2010/main" val="244955499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818"/>
        <p:cNvGrpSpPr/>
        <p:nvPr/>
      </p:nvGrpSpPr>
      <p:grpSpPr>
        <a:xfrm>
          <a:off x="0" y="0"/>
          <a:ext cx="0" cy="0"/>
          <a:chOff x="0" y="0"/>
          <a:chExt cx="0" cy="0"/>
        </a:xfrm>
      </p:grpSpPr>
      <p:sp>
        <p:nvSpPr>
          <p:cNvPr id="3820" name="Google Shape;3820;p34"/>
          <p:cNvSpPr txBox="1">
            <a:spLocks noGrp="1"/>
          </p:cNvSpPr>
          <p:nvPr>
            <p:ph type="title"/>
          </p:nvPr>
        </p:nvSpPr>
        <p:spPr>
          <a:xfrm>
            <a:off x="6494756" y="1599403"/>
            <a:ext cx="2472963" cy="493901"/>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800" dirty="0"/>
              <a:t>HO HO HO!</a:t>
            </a:r>
            <a:endParaRPr sz="2800" dirty="0">
              <a:solidFill>
                <a:schemeClr val="accent2"/>
              </a:solidFill>
            </a:endParaRPr>
          </a:p>
        </p:txBody>
      </p:sp>
      <p:sp>
        <p:nvSpPr>
          <p:cNvPr id="3821" name="Google Shape;3821;p34"/>
          <p:cNvSpPr txBox="1">
            <a:spLocks noGrp="1"/>
          </p:cNvSpPr>
          <p:nvPr>
            <p:ph type="subTitle" idx="1"/>
          </p:nvPr>
        </p:nvSpPr>
        <p:spPr>
          <a:xfrm>
            <a:off x="1025830" y="1630776"/>
            <a:ext cx="4907461" cy="2198324"/>
          </a:xfrm>
          <a:prstGeom prst="rect">
            <a:avLst/>
          </a:prstGeom>
        </p:spPr>
        <p:txBody>
          <a:bodyPr spcFirstLastPara="1" wrap="square" lIns="0" tIns="0" rIns="0" bIns="0" anchor="ctr" anchorCtr="0">
            <a:noAutofit/>
          </a:bodyPr>
          <a:lstStyle/>
          <a:p>
            <a:pPr marL="0" lvl="0" indent="0">
              <a:spcBef>
                <a:spcPct val="20000"/>
              </a:spcBef>
              <a:buClrTx/>
              <a:buSzTx/>
              <a:defRPr/>
            </a:pPr>
            <a:r>
              <a:rPr lang="fr-FR" b="1" kern="1200" dirty="0" smtClean="0">
                <a:solidFill>
                  <a:schemeClr val="tx1"/>
                </a:solidFill>
                <a:latin typeface="Calibri"/>
              </a:rPr>
              <a:t>Une zone élargie à TOUS les numéros attribués aux travaux universitaires</a:t>
            </a:r>
            <a:endParaRPr lang="fr-FR" sz="1800" b="1" kern="1200" dirty="0">
              <a:solidFill>
                <a:schemeClr val="tx1"/>
              </a:solidFill>
              <a:latin typeface="Calibri"/>
            </a:endParaRPr>
          </a:p>
          <a:p>
            <a:pPr marL="0" lvl="0" indent="0">
              <a:spcBef>
                <a:spcPct val="20000"/>
              </a:spcBef>
              <a:buClrTx/>
              <a:buSzTx/>
              <a:defRPr/>
            </a:pPr>
            <a:r>
              <a:rPr lang="fr-FR" kern="1200" dirty="0" smtClean="0">
                <a:solidFill>
                  <a:schemeClr val="bg2"/>
                </a:solidFill>
                <a:latin typeface="Calibri"/>
              </a:rPr>
              <a:t>Ajout de</a:t>
            </a:r>
            <a:r>
              <a:rPr lang="fr-FR" b="1" kern="1200" dirty="0" smtClean="0">
                <a:ln>
                  <a:solidFill>
                    <a:schemeClr val="accent1">
                      <a:lumMod val="75000"/>
                    </a:schemeClr>
                  </a:solidFill>
                </a:ln>
                <a:solidFill>
                  <a:schemeClr val="bg2"/>
                </a:solidFill>
                <a:latin typeface="Calibri"/>
              </a:rPr>
              <a:t> </a:t>
            </a:r>
            <a:r>
              <a:rPr lang="fr-FR" b="1" kern="1200" dirty="0" smtClean="0">
                <a:ln>
                  <a:solidFill>
                    <a:schemeClr val="accent1">
                      <a:lumMod val="75000"/>
                    </a:schemeClr>
                  </a:solidFill>
                </a:ln>
                <a:solidFill>
                  <a:schemeClr val="accent1">
                    <a:lumMod val="75000"/>
                  </a:schemeClr>
                </a:solidFill>
                <a:latin typeface="Calibri"/>
              </a:rPr>
              <a:t>4 nouvelles </a:t>
            </a:r>
            <a:r>
              <a:rPr lang="fr-FR" b="1" kern="1200" dirty="0">
                <a:ln>
                  <a:solidFill>
                    <a:schemeClr val="accent1">
                      <a:lumMod val="75000"/>
                    </a:schemeClr>
                  </a:solidFill>
                </a:ln>
                <a:solidFill>
                  <a:schemeClr val="accent1">
                    <a:lumMod val="75000"/>
                  </a:schemeClr>
                </a:solidFill>
                <a:latin typeface="Calibri"/>
              </a:rPr>
              <a:t>sous-zones</a:t>
            </a:r>
            <a:r>
              <a:rPr lang="fr-FR" b="1" kern="1200" dirty="0">
                <a:solidFill>
                  <a:schemeClr val="accent1">
                    <a:lumMod val="75000"/>
                  </a:schemeClr>
                </a:solidFill>
                <a:latin typeface="Calibri"/>
              </a:rPr>
              <a:t> </a:t>
            </a:r>
            <a:r>
              <a:rPr lang="fr-FR" kern="1200" dirty="0" smtClean="0">
                <a:solidFill>
                  <a:schemeClr val="bg2"/>
                </a:solidFill>
                <a:latin typeface="Calibri"/>
              </a:rPr>
              <a:t>pour </a:t>
            </a:r>
            <a:r>
              <a:rPr lang="fr-FR" b="1" kern="1200" dirty="0" smtClean="0">
                <a:solidFill>
                  <a:schemeClr val="bg2"/>
                </a:solidFill>
                <a:latin typeface="Calibri"/>
              </a:rPr>
              <a:t>distinguer </a:t>
            </a:r>
          </a:p>
          <a:p>
            <a:pPr marL="742950" lvl="1" indent="-285750" algn="just">
              <a:spcBef>
                <a:spcPct val="20000"/>
              </a:spcBef>
              <a:buClrTx/>
              <a:buSzTx/>
              <a:buFont typeface="Arial" panose="020B0604020202020204" pitchFamily="34" charset="0"/>
              <a:buChar char="•"/>
              <a:defRPr/>
            </a:pPr>
            <a:r>
              <a:rPr lang="fr-FR" b="1" kern="1200" dirty="0">
                <a:solidFill>
                  <a:schemeClr val="bg2"/>
                </a:solidFill>
                <a:latin typeface="Calibri"/>
              </a:rPr>
              <a:t>l</a:t>
            </a:r>
            <a:r>
              <a:rPr lang="fr-FR" b="1" kern="1200" dirty="0" smtClean="0">
                <a:solidFill>
                  <a:schemeClr val="bg2"/>
                </a:solidFill>
                <a:latin typeface="Calibri"/>
              </a:rPr>
              <a:t>es NNT erronés ;</a:t>
            </a:r>
          </a:p>
          <a:p>
            <a:pPr marL="742950" lvl="1" indent="-285750" algn="just">
              <a:spcBef>
                <a:spcPct val="20000"/>
              </a:spcBef>
              <a:buClrTx/>
              <a:buSzTx/>
              <a:buFont typeface="Arial" panose="020B0604020202020204" pitchFamily="34" charset="0"/>
              <a:buChar char="•"/>
              <a:defRPr/>
            </a:pPr>
            <a:r>
              <a:rPr lang="fr-FR" b="1" kern="1200" dirty="0" smtClean="0">
                <a:solidFill>
                  <a:schemeClr val="bg2"/>
                </a:solidFill>
                <a:latin typeface="Calibri"/>
              </a:rPr>
              <a:t>les numéros attribués aux thèses d’exercice ; </a:t>
            </a:r>
          </a:p>
          <a:p>
            <a:pPr marL="742950" lvl="1" indent="-285750" algn="just">
              <a:spcBef>
                <a:spcPct val="20000"/>
              </a:spcBef>
              <a:buClrTx/>
              <a:buSzTx/>
              <a:buFont typeface="Arial" panose="020B0604020202020204" pitchFamily="34" charset="0"/>
              <a:buChar char="•"/>
              <a:defRPr/>
            </a:pPr>
            <a:r>
              <a:rPr lang="fr-FR" b="1" kern="1200" dirty="0" smtClean="0">
                <a:solidFill>
                  <a:schemeClr val="bg2"/>
                </a:solidFill>
                <a:latin typeface="Calibri"/>
              </a:rPr>
              <a:t>les numéros attribués aux mémoires ;</a:t>
            </a:r>
            <a:endParaRPr lang="fr-FR" b="1" kern="1200" dirty="0">
              <a:solidFill>
                <a:schemeClr val="bg2"/>
              </a:solidFill>
              <a:latin typeface="Calibri"/>
            </a:endParaRPr>
          </a:p>
          <a:p>
            <a:pPr marL="742950" lvl="1" indent="-285750" algn="just">
              <a:spcBef>
                <a:spcPct val="20000"/>
              </a:spcBef>
              <a:buClrTx/>
              <a:buSzTx/>
              <a:buFont typeface="Arial" panose="020B0604020202020204" pitchFamily="34" charset="0"/>
              <a:buChar char="•"/>
              <a:defRPr/>
            </a:pPr>
            <a:r>
              <a:rPr lang="fr-FR" b="1" kern="1200" dirty="0" smtClean="0">
                <a:solidFill>
                  <a:schemeClr val="bg2"/>
                </a:solidFill>
                <a:latin typeface="Calibri"/>
              </a:rPr>
              <a:t>les autres numéros </a:t>
            </a:r>
            <a:r>
              <a:rPr lang="fr-FR" kern="1200" dirty="0" smtClean="0">
                <a:solidFill>
                  <a:schemeClr val="bg2"/>
                </a:solidFill>
                <a:latin typeface="Calibri"/>
              </a:rPr>
              <a:t>(comme les numéros d’ordre).</a:t>
            </a:r>
            <a:endParaRPr dirty="0">
              <a:solidFill>
                <a:schemeClr val="bg2"/>
              </a:solidFill>
            </a:endParaRPr>
          </a:p>
        </p:txBody>
      </p:sp>
      <p:grpSp>
        <p:nvGrpSpPr>
          <p:cNvPr id="3822" name="Google Shape;3822;p34"/>
          <p:cNvGrpSpPr/>
          <p:nvPr/>
        </p:nvGrpSpPr>
        <p:grpSpPr>
          <a:xfrm>
            <a:off x="5931093" y="2162000"/>
            <a:ext cx="2872788" cy="2835622"/>
            <a:chOff x="6290350" y="2338425"/>
            <a:chExt cx="2462530" cy="2430672"/>
          </a:xfrm>
        </p:grpSpPr>
        <p:sp>
          <p:nvSpPr>
            <p:cNvPr id="3823" name="Google Shape;3823;p34"/>
            <p:cNvSpPr/>
            <p:nvPr/>
          </p:nvSpPr>
          <p:spPr>
            <a:xfrm>
              <a:off x="6498652" y="4534392"/>
              <a:ext cx="1490226" cy="234705"/>
            </a:xfrm>
            <a:custGeom>
              <a:avLst/>
              <a:gdLst/>
              <a:ahLst/>
              <a:cxnLst/>
              <a:rect l="l" t="t" r="r" b="b"/>
              <a:pathLst>
                <a:path w="50452" h="7946" extrusionOk="0">
                  <a:moveTo>
                    <a:pt x="25213" y="1"/>
                  </a:moveTo>
                  <a:cubicBezTo>
                    <a:pt x="11303" y="1"/>
                    <a:pt x="0" y="1780"/>
                    <a:pt x="0" y="3961"/>
                  </a:cubicBezTo>
                  <a:cubicBezTo>
                    <a:pt x="0" y="6166"/>
                    <a:pt x="11303" y="7946"/>
                    <a:pt x="25213" y="7946"/>
                  </a:cubicBezTo>
                  <a:cubicBezTo>
                    <a:pt x="39148" y="7946"/>
                    <a:pt x="50451" y="6166"/>
                    <a:pt x="50451" y="3961"/>
                  </a:cubicBezTo>
                  <a:cubicBezTo>
                    <a:pt x="50451" y="1780"/>
                    <a:pt x="39148" y="1"/>
                    <a:pt x="25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4"/>
            <p:cNvSpPr/>
            <p:nvPr/>
          </p:nvSpPr>
          <p:spPr>
            <a:xfrm>
              <a:off x="6685184" y="3606340"/>
              <a:ext cx="1322955" cy="1078887"/>
            </a:xfrm>
            <a:custGeom>
              <a:avLst/>
              <a:gdLst/>
              <a:ahLst/>
              <a:cxnLst/>
              <a:rect l="l" t="t" r="r" b="b"/>
              <a:pathLst>
                <a:path w="44789" h="36526" extrusionOk="0">
                  <a:moveTo>
                    <a:pt x="35938" y="1"/>
                  </a:moveTo>
                  <a:cubicBezTo>
                    <a:pt x="26936" y="1"/>
                    <a:pt x="7996" y="12999"/>
                    <a:pt x="7996" y="12999"/>
                  </a:cubicBezTo>
                  <a:lnTo>
                    <a:pt x="4863" y="32573"/>
                  </a:lnTo>
                  <a:cubicBezTo>
                    <a:pt x="4863" y="32573"/>
                    <a:pt x="1" y="32623"/>
                    <a:pt x="226" y="33249"/>
                  </a:cubicBezTo>
                  <a:cubicBezTo>
                    <a:pt x="452" y="33876"/>
                    <a:pt x="9074" y="35706"/>
                    <a:pt x="9074" y="35706"/>
                  </a:cubicBezTo>
                  <a:lnTo>
                    <a:pt x="18598" y="18989"/>
                  </a:lnTo>
                  <a:lnTo>
                    <a:pt x="24537" y="18212"/>
                  </a:lnTo>
                  <a:lnTo>
                    <a:pt x="24537" y="18212"/>
                  </a:lnTo>
                  <a:cubicBezTo>
                    <a:pt x="24537" y="18212"/>
                    <a:pt x="23109" y="28738"/>
                    <a:pt x="29575" y="33951"/>
                  </a:cubicBezTo>
                  <a:cubicBezTo>
                    <a:pt x="29575" y="33951"/>
                    <a:pt x="25440" y="35405"/>
                    <a:pt x="25239" y="36282"/>
                  </a:cubicBezTo>
                  <a:cubicBezTo>
                    <a:pt x="25204" y="36455"/>
                    <a:pt x="25664" y="36525"/>
                    <a:pt x="26423" y="36525"/>
                  </a:cubicBezTo>
                  <a:cubicBezTo>
                    <a:pt x="29503" y="36525"/>
                    <a:pt x="37520" y="35380"/>
                    <a:pt x="37520" y="35380"/>
                  </a:cubicBezTo>
                  <a:cubicBezTo>
                    <a:pt x="37520" y="35380"/>
                    <a:pt x="33811" y="28788"/>
                    <a:pt x="35089" y="24076"/>
                  </a:cubicBezTo>
                  <a:cubicBezTo>
                    <a:pt x="36367" y="19340"/>
                    <a:pt x="44788" y="8613"/>
                    <a:pt x="39801" y="1595"/>
                  </a:cubicBezTo>
                  <a:cubicBezTo>
                    <a:pt x="39007" y="472"/>
                    <a:pt x="37653" y="1"/>
                    <a:pt x="35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4"/>
            <p:cNvSpPr/>
            <p:nvPr/>
          </p:nvSpPr>
          <p:spPr>
            <a:xfrm>
              <a:off x="6665216" y="4489996"/>
              <a:ext cx="369426" cy="188804"/>
            </a:xfrm>
            <a:custGeom>
              <a:avLst/>
              <a:gdLst/>
              <a:ahLst/>
              <a:cxnLst/>
              <a:rect l="l" t="t" r="r" b="b"/>
              <a:pathLst>
                <a:path w="12507" h="6392" extrusionOk="0">
                  <a:moveTo>
                    <a:pt x="5364" y="0"/>
                  </a:moveTo>
                  <a:lnTo>
                    <a:pt x="4913" y="2456"/>
                  </a:lnTo>
                  <a:cubicBezTo>
                    <a:pt x="4913" y="2456"/>
                    <a:pt x="4153" y="2381"/>
                    <a:pt x="3249" y="2381"/>
                  </a:cubicBezTo>
                  <a:cubicBezTo>
                    <a:pt x="2000" y="2381"/>
                    <a:pt x="475" y="2525"/>
                    <a:pt x="301" y="3208"/>
                  </a:cubicBezTo>
                  <a:cubicBezTo>
                    <a:pt x="0" y="4361"/>
                    <a:pt x="10101" y="6391"/>
                    <a:pt x="10101" y="6391"/>
                  </a:cubicBezTo>
                  <a:lnTo>
                    <a:pt x="12507" y="1780"/>
                  </a:lnTo>
                  <a:lnTo>
                    <a:pt x="536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4"/>
            <p:cNvSpPr/>
            <p:nvPr/>
          </p:nvSpPr>
          <p:spPr>
            <a:xfrm>
              <a:off x="7388483" y="4501103"/>
              <a:ext cx="419787" cy="194947"/>
            </a:xfrm>
            <a:custGeom>
              <a:avLst/>
              <a:gdLst/>
              <a:ahLst/>
              <a:cxnLst/>
              <a:rect l="l" t="t" r="r" b="b"/>
              <a:pathLst>
                <a:path w="14212" h="6600" extrusionOk="0">
                  <a:moveTo>
                    <a:pt x="12206" y="0"/>
                  </a:moveTo>
                  <a:lnTo>
                    <a:pt x="3284" y="2130"/>
                  </a:lnTo>
                  <a:lnTo>
                    <a:pt x="4913" y="3559"/>
                  </a:lnTo>
                  <a:cubicBezTo>
                    <a:pt x="4913" y="3559"/>
                    <a:pt x="1" y="5013"/>
                    <a:pt x="552" y="6216"/>
                  </a:cubicBezTo>
                  <a:cubicBezTo>
                    <a:pt x="685" y="6493"/>
                    <a:pt x="1484" y="6600"/>
                    <a:pt x="2635" y="6600"/>
                  </a:cubicBezTo>
                  <a:cubicBezTo>
                    <a:pt x="6470" y="6600"/>
                    <a:pt x="14211" y="5414"/>
                    <a:pt x="14211" y="5414"/>
                  </a:cubicBezTo>
                  <a:lnTo>
                    <a:pt x="12206"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4"/>
            <p:cNvSpPr/>
            <p:nvPr/>
          </p:nvSpPr>
          <p:spPr>
            <a:xfrm>
              <a:off x="6792554" y="4535130"/>
              <a:ext cx="50834" cy="15655"/>
            </a:xfrm>
            <a:custGeom>
              <a:avLst/>
              <a:gdLst/>
              <a:ahLst/>
              <a:cxnLst/>
              <a:rect l="l" t="t" r="r" b="b"/>
              <a:pathLst>
                <a:path w="1721" h="530" extrusionOk="0">
                  <a:moveTo>
                    <a:pt x="150" y="1"/>
                  </a:moveTo>
                  <a:cubicBezTo>
                    <a:pt x="25" y="1"/>
                    <a:pt x="0" y="201"/>
                    <a:pt x="125" y="226"/>
                  </a:cubicBezTo>
                  <a:cubicBezTo>
                    <a:pt x="602" y="327"/>
                    <a:pt x="1053" y="427"/>
                    <a:pt x="1529" y="527"/>
                  </a:cubicBezTo>
                  <a:cubicBezTo>
                    <a:pt x="1538" y="529"/>
                    <a:pt x="1546" y="529"/>
                    <a:pt x="1554" y="529"/>
                  </a:cubicBezTo>
                  <a:cubicBezTo>
                    <a:pt x="1684" y="529"/>
                    <a:pt x="1721" y="349"/>
                    <a:pt x="1579" y="302"/>
                  </a:cubicBezTo>
                  <a:cubicBezTo>
                    <a:pt x="1203" y="226"/>
                    <a:pt x="802" y="126"/>
                    <a:pt x="401" y="51"/>
                  </a:cubicBezTo>
                  <a:cubicBezTo>
                    <a:pt x="376" y="26"/>
                    <a:pt x="351" y="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4"/>
            <p:cNvSpPr/>
            <p:nvPr/>
          </p:nvSpPr>
          <p:spPr>
            <a:xfrm>
              <a:off x="6792023" y="4511382"/>
              <a:ext cx="55087" cy="17929"/>
            </a:xfrm>
            <a:custGeom>
              <a:avLst/>
              <a:gdLst/>
              <a:ahLst/>
              <a:cxnLst/>
              <a:rect l="l" t="t" r="r" b="b"/>
              <a:pathLst>
                <a:path w="1865" h="607" extrusionOk="0">
                  <a:moveTo>
                    <a:pt x="171" y="1"/>
                  </a:moveTo>
                  <a:cubicBezTo>
                    <a:pt x="38" y="1"/>
                    <a:pt x="1" y="205"/>
                    <a:pt x="143" y="228"/>
                  </a:cubicBezTo>
                  <a:lnTo>
                    <a:pt x="1672" y="604"/>
                  </a:lnTo>
                  <a:cubicBezTo>
                    <a:pt x="1679" y="606"/>
                    <a:pt x="1685" y="606"/>
                    <a:pt x="1691" y="606"/>
                  </a:cubicBezTo>
                  <a:cubicBezTo>
                    <a:pt x="1805" y="606"/>
                    <a:pt x="1865" y="403"/>
                    <a:pt x="1722" y="379"/>
                  </a:cubicBezTo>
                  <a:lnTo>
                    <a:pt x="193" y="3"/>
                  </a:lnTo>
                  <a:cubicBezTo>
                    <a:pt x="186" y="2"/>
                    <a:pt x="178"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4"/>
            <p:cNvSpPr/>
            <p:nvPr/>
          </p:nvSpPr>
          <p:spPr>
            <a:xfrm>
              <a:off x="7494967" y="4560828"/>
              <a:ext cx="55974" cy="28917"/>
            </a:xfrm>
            <a:custGeom>
              <a:avLst/>
              <a:gdLst/>
              <a:ahLst/>
              <a:cxnLst/>
              <a:rect l="l" t="t" r="r" b="b"/>
              <a:pathLst>
                <a:path w="1895" h="979" extrusionOk="0">
                  <a:moveTo>
                    <a:pt x="1744" y="1"/>
                  </a:moveTo>
                  <a:cubicBezTo>
                    <a:pt x="1733" y="1"/>
                    <a:pt x="1721" y="3"/>
                    <a:pt x="1709" y="8"/>
                  </a:cubicBezTo>
                  <a:cubicBezTo>
                    <a:pt x="1132" y="209"/>
                    <a:pt x="606" y="459"/>
                    <a:pt x="105" y="785"/>
                  </a:cubicBezTo>
                  <a:cubicBezTo>
                    <a:pt x="1" y="847"/>
                    <a:pt x="52" y="979"/>
                    <a:pt x="144" y="979"/>
                  </a:cubicBezTo>
                  <a:cubicBezTo>
                    <a:pt x="163" y="979"/>
                    <a:pt x="184" y="973"/>
                    <a:pt x="205" y="960"/>
                  </a:cubicBezTo>
                  <a:cubicBezTo>
                    <a:pt x="706" y="660"/>
                    <a:pt x="1208" y="409"/>
                    <a:pt x="1759" y="234"/>
                  </a:cubicBezTo>
                  <a:cubicBezTo>
                    <a:pt x="1895" y="189"/>
                    <a:pt x="1847"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4"/>
            <p:cNvSpPr/>
            <p:nvPr/>
          </p:nvSpPr>
          <p:spPr>
            <a:xfrm>
              <a:off x="7509529" y="4578610"/>
              <a:ext cx="50361" cy="19702"/>
            </a:xfrm>
            <a:custGeom>
              <a:avLst/>
              <a:gdLst/>
              <a:ahLst/>
              <a:cxnLst/>
              <a:rect l="l" t="t" r="r" b="b"/>
              <a:pathLst>
                <a:path w="1705" h="667" extrusionOk="0">
                  <a:moveTo>
                    <a:pt x="1558" y="0"/>
                  </a:moveTo>
                  <a:cubicBezTo>
                    <a:pt x="1546" y="0"/>
                    <a:pt x="1532" y="3"/>
                    <a:pt x="1517" y="8"/>
                  </a:cubicBezTo>
                  <a:cubicBezTo>
                    <a:pt x="1066" y="158"/>
                    <a:pt x="589" y="283"/>
                    <a:pt x="113" y="434"/>
                  </a:cubicBezTo>
                  <a:cubicBezTo>
                    <a:pt x="0" y="479"/>
                    <a:pt x="30" y="666"/>
                    <a:pt x="147" y="666"/>
                  </a:cubicBezTo>
                  <a:cubicBezTo>
                    <a:pt x="160" y="666"/>
                    <a:pt x="173" y="664"/>
                    <a:pt x="188" y="659"/>
                  </a:cubicBezTo>
                  <a:cubicBezTo>
                    <a:pt x="639" y="509"/>
                    <a:pt x="1116" y="358"/>
                    <a:pt x="1592" y="208"/>
                  </a:cubicBezTo>
                  <a:cubicBezTo>
                    <a:pt x="1705" y="186"/>
                    <a:pt x="1675"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4"/>
            <p:cNvSpPr/>
            <p:nvPr/>
          </p:nvSpPr>
          <p:spPr>
            <a:xfrm>
              <a:off x="6978673" y="4115574"/>
              <a:ext cx="10072" cy="36567"/>
            </a:xfrm>
            <a:custGeom>
              <a:avLst/>
              <a:gdLst/>
              <a:ahLst/>
              <a:cxnLst/>
              <a:rect l="l" t="t" r="r" b="b"/>
              <a:pathLst>
                <a:path w="341" h="1238" extrusionOk="0">
                  <a:moveTo>
                    <a:pt x="209" y="1"/>
                  </a:moveTo>
                  <a:cubicBezTo>
                    <a:pt x="153" y="1"/>
                    <a:pt x="103" y="32"/>
                    <a:pt x="115" y="95"/>
                  </a:cubicBezTo>
                  <a:cubicBezTo>
                    <a:pt x="115" y="445"/>
                    <a:pt x="90" y="771"/>
                    <a:pt x="15" y="1097"/>
                  </a:cubicBezTo>
                  <a:cubicBezTo>
                    <a:pt x="0" y="1184"/>
                    <a:pt x="70" y="1238"/>
                    <a:pt x="137" y="1238"/>
                  </a:cubicBezTo>
                  <a:cubicBezTo>
                    <a:pt x="184" y="1238"/>
                    <a:pt x="230" y="1210"/>
                    <a:pt x="240" y="1147"/>
                  </a:cubicBezTo>
                  <a:cubicBezTo>
                    <a:pt x="316" y="821"/>
                    <a:pt x="341" y="470"/>
                    <a:pt x="341" y="95"/>
                  </a:cubicBezTo>
                  <a:cubicBezTo>
                    <a:pt x="328" y="32"/>
                    <a:pt x="265" y="1"/>
                    <a:pt x="2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4"/>
            <p:cNvSpPr/>
            <p:nvPr/>
          </p:nvSpPr>
          <p:spPr>
            <a:xfrm>
              <a:off x="6999822" y="4129220"/>
              <a:ext cx="10840" cy="32934"/>
            </a:xfrm>
            <a:custGeom>
              <a:avLst/>
              <a:gdLst/>
              <a:ahLst/>
              <a:cxnLst/>
              <a:rect l="l" t="t" r="r" b="b"/>
              <a:pathLst>
                <a:path w="367" h="1115" extrusionOk="0">
                  <a:moveTo>
                    <a:pt x="221" y="0"/>
                  </a:moveTo>
                  <a:cubicBezTo>
                    <a:pt x="177" y="0"/>
                    <a:pt x="136" y="25"/>
                    <a:pt x="126" y="84"/>
                  </a:cubicBezTo>
                  <a:cubicBezTo>
                    <a:pt x="76" y="384"/>
                    <a:pt x="51" y="685"/>
                    <a:pt x="1" y="1011"/>
                  </a:cubicBezTo>
                  <a:cubicBezTo>
                    <a:pt x="1" y="1083"/>
                    <a:pt x="52" y="1115"/>
                    <a:pt x="106" y="1115"/>
                  </a:cubicBezTo>
                  <a:cubicBezTo>
                    <a:pt x="165" y="1115"/>
                    <a:pt x="226" y="1076"/>
                    <a:pt x="226" y="1011"/>
                  </a:cubicBezTo>
                  <a:cubicBezTo>
                    <a:pt x="276" y="710"/>
                    <a:pt x="301" y="435"/>
                    <a:pt x="351" y="134"/>
                  </a:cubicBezTo>
                  <a:cubicBezTo>
                    <a:pt x="367" y="58"/>
                    <a:pt x="290"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4"/>
            <p:cNvSpPr/>
            <p:nvPr/>
          </p:nvSpPr>
          <p:spPr>
            <a:xfrm>
              <a:off x="7022744" y="4307422"/>
              <a:ext cx="16777" cy="30305"/>
            </a:xfrm>
            <a:custGeom>
              <a:avLst/>
              <a:gdLst/>
              <a:ahLst/>
              <a:cxnLst/>
              <a:rect l="l" t="t" r="r" b="b"/>
              <a:pathLst>
                <a:path w="568" h="1026" extrusionOk="0">
                  <a:moveTo>
                    <a:pt x="431" y="0"/>
                  </a:moveTo>
                  <a:cubicBezTo>
                    <a:pt x="384" y="0"/>
                    <a:pt x="338" y="28"/>
                    <a:pt x="327" y="91"/>
                  </a:cubicBezTo>
                  <a:cubicBezTo>
                    <a:pt x="302" y="367"/>
                    <a:pt x="202" y="617"/>
                    <a:pt x="52" y="868"/>
                  </a:cubicBezTo>
                  <a:cubicBezTo>
                    <a:pt x="1" y="952"/>
                    <a:pt x="76" y="1026"/>
                    <a:pt x="153" y="1026"/>
                  </a:cubicBezTo>
                  <a:cubicBezTo>
                    <a:pt x="190" y="1026"/>
                    <a:pt x="228" y="1009"/>
                    <a:pt x="252" y="968"/>
                  </a:cubicBezTo>
                  <a:cubicBezTo>
                    <a:pt x="403" y="717"/>
                    <a:pt x="503" y="442"/>
                    <a:pt x="553" y="141"/>
                  </a:cubicBezTo>
                  <a:cubicBezTo>
                    <a:pt x="567" y="54"/>
                    <a:pt x="497" y="0"/>
                    <a:pt x="4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4"/>
            <p:cNvSpPr/>
            <p:nvPr/>
          </p:nvSpPr>
          <p:spPr>
            <a:xfrm>
              <a:off x="7047792" y="4310169"/>
              <a:ext cx="16600" cy="30187"/>
            </a:xfrm>
            <a:custGeom>
              <a:avLst/>
              <a:gdLst/>
              <a:ahLst/>
              <a:cxnLst/>
              <a:rect l="l" t="t" r="r" b="b"/>
              <a:pathLst>
                <a:path w="562" h="1022" extrusionOk="0">
                  <a:moveTo>
                    <a:pt x="423" y="0"/>
                  </a:moveTo>
                  <a:cubicBezTo>
                    <a:pt x="376" y="0"/>
                    <a:pt x="327" y="22"/>
                    <a:pt x="306" y="73"/>
                  </a:cubicBezTo>
                  <a:lnTo>
                    <a:pt x="31" y="875"/>
                  </a:lnTo>
                  <a:cubicBezTo>
                    <a:pt x="0" y="967"/>
                    <a:pt x="72" y="1021"/>
                    <a:pt x="144" y="1021"/>
                  </a:cubicBezTo>
                  <a:cubicBezTo>
                    <a:pt x="191" y="1021"/>
                    <a:pt x="237" y="999"/>
                    <a:pt x="256" y="950"/>
                  </a:cubicBezTo>
                  <a:cubicBezTo>
                    <a:pt x="357" y="675"/>
                    <a:pt x="432" y="399"/>
                    <a:pt x="532" y="123"/>
                  </a:cubicBezTo>
                  <a:cubicBezTo>
                    <a:pt x="562" y="48"/>
                    <a:pt x="494" y="0"/>
                    <a:pt x="42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4"/>
            <p:cNvSpPr/>
            <p:nvPr/>
          </p:nvSpPr>
          <p:spPr>
            <a:xfrm>
              <a:off x="7064067" y="4277589"/>
              <a:ext cx="15153" cy="22773"/>
            </a:xfrm>
            <a:custGeom>
              <a:avLst/>
              <a:gdLst/>
              <a:ahLst/>
              <a:cxnLst/>
              <a:rect l="l" t="t" r="r" b="b"/>
              <a:pathLst>
                <a:path w="513" h="771" extrusionOk="0">
                  <a:moveTo>
                    <a:pt x="373" y="1"/>
                  </a:moveTo>
                  <a:cubicBezTo>
                    <a:pt x="326" y="1"/>
                    <a:pt x="277" y="23"/>
                    <a:pt x="257" y="73"/>
                  </a:cubicBezTo>
                  <a:cubicBezTo>
                    <a:pt x="182" y="249"/>
                    <a:pt x="106" y="449"/>
                    <a:pt x="31" y="625"/>
                  </a:cubicBezTo>
                  <a:cubicBezTo>
                    <a:pt x="1" y="716"/>
                    <a:pt x="73" y="771"/>
                    <a:pt x="145" y="771"/>
                  </a:cubicBezTo>
                  <a:cubicBezTo>
                    <a:pt x="191" y="771"/>
                    <a:pt x="237" y="749"/>
                    <a:pt x="257" y="700"/>
                  </a:cubicBezTo>
                  <a:cubicBezTo>
                    <a:pt x="332" y="499"/>
                    <a:pt x="407" y="324"/>
                    <a:pt x="482" y="123"/>
                  </a:cubicBezTo>
                  <a:cubicBezTo>
                    <a:pt x="512" y="49"/>
                    <a:pt x="444" y="1"/>
                    <a:pt x="3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4"/>
            <p:cNvSpPr/>
            <p:nvPr/>
          </p:nvSpPr>
          <p:spPr>
            <a:xfrm>
              <a:off x="7524712" y="4096522"/>
              <a:ext cx="12022" cy="29154"/>
            </a:xfrm>
            <a:custGeom>
              <a:avLst/>
              <a:gdLst/>
              <a:ahLst/>
              <a:cxnLst/>
              <a:rect l="l" t="t" r="r" b="b"/>
              <a:pathLst>
                <a:path w="407" h="987" extrusionOk="0">
                  <a:moveTo>
                    <a:pt x="116" y="0"/>
                  </a:moveTo>
                  <a:cubicBezTo>
                    <a:pt x="57" y="0"/>
                    <a:pt x="0" y="38"/>
                    <a:pt x="0" y="113"/>
                  </a:cubicBezTo>
                  <a:cubicBezTo>
                    <a:pt x="25" y="389"/>
                    <a:pt x="75" y="639"/>
                    <a:pt x="150" y="915"/>
                  </a:cubicBezTo>
                  <a:cubicBezTo>
                    <a:pt x="170" y="964"/>
                    <a:pt x="216" y="986"/>
                    <a:pt x="262" y="986"/>
                  </a:cubicBezTo>
                  <a:cubicBezTo>
                    <a:pt x="335" y="986"/>
                    <a:pt x="407" y="932"/>
                    <a:pt x="376" y="840"/>
                  </a:cubicBezTo>
                  <a:cubicBezTo>
                    <a:pt x="301" y="614"/>
                    <a:pt x="251" y="364"/>
                    <a:pt x="251" y="113"/>
                  </a:cubicBezTo>
                  <a:cubicBezTo>
                    <a:pt x="238" y="3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4"/>
            <p:cNvSpPr/>
            <p:nvPr/>
          </p:nvSpPr>
          <p:spPr>
            <a:xfrm>
              <a:off x="7546924" y="4091471"/>
              <a:ext cx="10840" cy="32934"/>
            </a:xfrm>
            <a:custGeom>
              <a:avLst/>
              <a:gdLst/>
              <a:ahLst/>
              <a:cxnLst/>
              <a:rect l="l" t="t" r="r" b="b"/>
              <a:pathLst>
                <a:path w="367" h="1115" extrusionOk="0">
                  <a:moveTo>
                    <a:pt x="221" y="0"/>
                  </a:moveTo>
                  <a:cubicBezTo>
                    <a:pt x="176" y="0"/>
                    <a:pt x="135" y="24"/>
                    <a:pt x="125" y="83"/>
                  </a:cubicBezTo>
                  <a:cubicBezTo>
                    <a:pt x="25" y="384"/>
                    <a:pt x="0" y="685"/>
                    <a:pt x="50" y="1011"/>
                  </a:cubicBezTo>
                  <a:cubicBezTo>
                    <a:pt x="63" y="1076"/>
                    <a:pt x="131" y="1114"/>
                    <a:pt x="189" y="1114"/>
                  </a:cubicBezTo>
                  <a:cubicBezTo>
                    <a:pt x="243" y="1114"/>
                    <a:pt x="288" y="1083"/>
                    <a:pt x="276" y="1011"/>
                  </a:cubicBezTo>
                  <a:cubicBezTo>
                    <a:pt x="251" y="710"/>
                    <a:pt x="251" y="434"/>
                    <a:pt x="351" y="134"/>
                  </a:cubicBezTo>
                  <a:cubicBezTo>
                    <a:pt x="366" y="58"/>
                    <a:pt x="289"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4"/>
            <p:cNvSpPr/>
            <p:nvPr/>
          </p:nvSpPr>
          <p:spPr>
            <a:xfrm>
              <a:off x="7568369" y="4066718"/>
              <a:ext cx="8566" cy="35002"/>
            </a:xfrm>
            <a:custGeom>
              <a:avLst/>
              <a:gdLst/>
              <a:ahLst/>
              <a:cxnLst/>
              <a:rect l="l" t="t" r="r" b="b"/>
              <a:pathLst>
                <a:path w="290" h="1185" extrusionOk="0">
                  <a:moveTo>
                    <a:pt x="114" y="0"/>
                  </a:moveTo>
                  <a:cubicBezTo>
                    <a:pt x="57" y="0"/>
                    <a:pt x="1" y="32"/>
                    <a:pt x="1" y="94"/>
                  </a:cubicBezTo>
                  <a:lnTo>
                    <a:pt x="51" y="1072"/>
                  </a:lnTo>
                  <a:cubicBezTo>
                    <a:pt x="63" y="1147"/>
                    <a:pt x="126" y="1185"/>
                    <a:pt x="183" y="1185"/>
                  </a:cubicBezTo>
                  <a:cubicBezTo>
                    <a:pt x="239" y="1185"/>
                    <a:pt x="289" y="1147"/>
                    <a:pt x="277" y="1072"/>
                  </a:cubicBezTo>
                  <a:lnTo>
                    <a:pt x="226" y="94"/>
                  </a:ln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4"/>
            <p:cNvSpPr/>
            <p:nvPr/>
          </p:nvSpPr>
          <p:spPr>
            <a:xfrm>
              <a:off x="7583935" y="4396450"/>
              <a:ext cx="16393" cy="39580"/>
            </a:xfrm>
            <a:custGeom>
              <a:avLst/>
              <a:gdLst/>
              <a:ahLst/>
              <a:cxnLst/>
              <a:rect l="l" t="t" r="r" b="b"/>
              <a:pathLst>
                <a:path w="555" h="1340" extrusionOk="0">
                  <a:moveTo>
                    <a:pt x="146" y="1"/>
                  </a:moveTo>
                  <a:cubicBezTo>
                    <a:pt x="101" y="1"/>
                    <a:pt x="60" y="25"/>
                    <a:pt x="50" y="84"/>
                  </a:cubicBezTo>
                  <a:cubicBezTo>
                    <a:pt x="0" y="510"/>
                    <a:pt x="75" y="911"/>
                    <a:pt x="301" y="1287"/>
                  </a:cubicBezTo>
                  <a:cubicBezTo>
                    <a:pt x="323" y="1324"/>
                    <a:pt x="356" y="1339"/>
                    <a:pt x="389" y="1339"/>
                  </a:cubicBezTo>
                  <a:cubicBezTo>
                    <a:pt x="470" y="1339"/>
                    <a:pt x="555" y="1251"/>
                    <a:pt x="501" y="1162"/>
                  </a:cubicBezTo>
                  <a:cubicBezTo>
                    <a:pt x="301" y="861"/>
                    <a:pt x="226" y="510"/>
                    <a:pt x="276" y="134"/>
                  </a:cubicBezTo>
                  <a:cubicBezTo>
                    <a:pt x="291" y="58"/>
                    <a:pt x="214"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4"/>
            <p:cNvSpPr/>
            <p:nvPr/>
          </p:nvSpPr>
          <p:spPr>
            <a:xfrm>
              <a:off x="7600949" y="4406699"/>
              <a:ext cx="11283" cy="30246"/>
            </a:xfrm>
            <a:custGeom>
              <a:avLst/>
              <a:gdLst/>
              <a:ahLst/>
              <a:cxnLst/>
              <a:rect l="l" t="t" r="r" b="b"/>
              <a:pathLst>
                <a:path w="382" h="1024" extrusionOk="0">
                  <a:moveTo>
                    <a:pt x="157" y="1"/>
                  </a:moveTo>
                  <a:cubicBezTo>
                    <a:pt x="101" y="1"/>
                    <a:pt x="38" y="38"/>
                    <a:pt x="26" y="113"/>
                  </a:cubicBezTo>
                  <a:cubicBezTo>
                    <a:pt x="1" y="389"/>
                    <a:pt x="26" y="665"/>
                    <a:pt x="126" y="940"/>
                  </a:cubicBezTo>
                  <a:cubicBezTo>
                    <a:pt x="146" y="1000"/>
                    <a:pt x="193" y="1024"/>
                    <a:pt x="239" y="1024"/>
                  </a:cubicBezTo>
                  <a:cubicBezTo>
                    <a:pt x="311" y="1024"/>
                    <a:pt x="382" y="966"/>
                    <a:pt x="351" y="890"/>
                  </a:cubicBezTo>
                  <a:cubicBezTo>
                    <a:pt x="276" y="640"/>
                    <a:pt x="226" y="364"/>
                    <a:pt x="251" y="113"/>
                  </a:cubicBezTo>
                  <a:cubicBezTo>
                    <a:pt x="264" y="38"/>
                    <a:pt x="214" y="1"/>
                    <a:pt x="1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4"/>
            <p:cNvSpPr/>
            <p:nvPr/>
          </p:nvSpPr>
          <p:spPr>
            <a:xfrm>
              <a:off x="7606148" y="4368950"/>
              <a:ext cx="10545" cy="25432"/>
            </a:xfrm>
            <a:custGeom>
              <a:avLst/>
              <a:gdLst/>
              <a:ahLst/>
              <a:cxnLst/>
              <a:rect l="l" t="t" r="r" b="b"/>
              <a:pathLst>
                <a:path w="357" h="861" extrusionOk="0">
                  <a:moveTo>
                    <a:pt x="157" y="0"/>
                  </a:moveTo>
                  <a:cubicBezTo>
                    <a:pt x="100" y="0"/>
                    <a:pt x="38" y="38"/>
                    <a:pt x="25" y="113"/>
                  </a:cubicBezTo>
                  <a:cubicBezTo>
                    <a:pt x="0" y="339"/>
                    <a:pt x="25" y="564"/>
                    <a:pt x="125" y="790"/>
                  </a:cubicBezTo>
                  <a:cubicBezTo>
                    <a:pt x="145" y="839"/>
                    <a:pt x="187" y="861"/>
                    <a:pt x="229" y="861"/>
                  </a:cubicBezTo>
                  <a:cubicBezTo>
                    <a:pt x="294" y="861"/>
                    <a:pt x="356" y="806"/>
                    <a:pt x="326" y="715"/>
                  </a:cubicBezTo>
                  <a:cubicBezTo>
                    <a:pt x="251" y="514"/>
                    <a:pt x="226" y="314"/>
                    <a:pt x="251" y="113"/>
                  </a:cubicBezTo>
                  <a:cubicBezTo>
                    <a:pt x="263" y="38"/>
                    <a:pt x="213"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4"/>
            <p:cNvSpPr/>
            <p:nvPr/>
          </p:nvSpPr>
          <p:spPr>
            <a:xfrm>
              <a:off x="7773451" y="3932173"/>
              <a:ext cx="15094" cy="39108"/>
            </a:xfrm>
            <a:custGeom>
              <a:avLst/>
              <a:gdLst/>
              <a:ahLst/>
              <a:cxnLst/>
              <a:rect l="l" t="t" r="r" b="b"/>
              <a:pathLst>
                <a:path w="511" h="1324" extrusionOk="0">
                  <a:moveTo>
                    <a:pt x="160" y="0"/>
                  </a:moveTo>
                  <a:cubicBezTo>
                    <a:pt x="100" y="0"/>
                    <a:pt x="38" y="38"/>
                    <a:pt x="25" y="113"/>
                  </a:cubicBezTo>
                  <a:cubicBezTo>
                    <a:pt x="0" y="514"/>
                    <a:pt x="75" y="915"/>
                    <a:pt x="276" y="1266"/>
                  </a:cubicBezTo>
                  <a:cubicBezTo>
                    <a:pt x="292" y="1307"/>
                    <a:pt x="324" y="1324"/>
                    <a:pt x="359" y="1324"/>
                  </a:cubicBezTo>
                  <a:cubicBezTo>
                    <a:pt x="430" y="1324"/>
                    <a:pt x="510" y="1250"/>
                    <a:pt x="476" y="1166"/>
                  </a:cubicBezTo>
                  <a:cubicBezTo>
                    <a:pt x="301" y="840"/>
                    <a:pt x="226" y="489"/>
                    <a:pt x="276" y="113"/>
                  </a:cubicBezTo>
                  <a:cubicBezTo>
                    <a:pt x="276" y="38"/>
                    <a:pt x="220" y="0"/>
                    <a:pt x="1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4"/>
            <p:cNvSpPr/>
            <p:nvPr/>
          </p:nvSpPr>
          <p:spPr>
            <a:xfrm>
              <a:off x="7794925" y="3932173"/>
              <a:ext cx="10840" cy="36922"/>
            </a:xfrm>
            <a:custGeom>
              <a:avLst/>
              <a:gdLst/>
              <a:ahLst/>
              <a:cxnLst/>
              <a:rect l="l" t="t" r="r" b="b"/>
              <a:pathLst>
                <a:path w="367" h="1250" extrusionOk="0">
                  <a:moveTo>
                    <a:pt x="182" y="0"/>
                  </a:moveTo>
                  <a:cubicBezTo>
                    <a:pt x="125" y="0"/>
                    <a:pt x="63" y="38"/>
                    <a:pt x="50" y="113"/>
                  </a:cubicBezTo>
                  <a:cubicBezTo>
                    <a:pt x="0" y="464"/>
                    <a:pt x="25" y="815"/>
                    <a:pt x="125" y="1166"/>
                  </a:cubicBezTo>
                  <a:cubicBezTo>
                    <a:pt x="135" y="1225"/>
                    <a:pt x="176" y="1249"/>
                    <a:pt x="221" y="1249"/>
                  </a:cubicBezTo>
                  <a:cubicBezTo>
                    <a:pt x="289" y="1249"/>
                    <a:pt x="366" y="1192"/>
                    <a:pt x="351" y="1116"/>
                  </a:cubicBezTo>
                  <a:cubicBezTo>
                    <a:pt x="251" y="765"/>
                    <a:pt x="251" y="439"/>
                    <a:pt x="276" y="113"/>
                  </a:cubicBezTo>
                  <a:cubicBezTo>
                    <a:pt x="288" y="38"/>
                    <a:pt x="238" y="0"/>
                    <a:pt x="18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4"/>
            <p:cNvSpPr/>
            <p:nvPr/>
          </p:nvSpPr>
          <p:spPr>
            <a:xfrm>
              <a:off x="6290350" y="3244796"/>
              <a:ext cx="391904" cy="436889"/>
            </a:xfrm>
            <a:custGeom>
              <a:avLst/>
              <a:gdLst/>
              <a:ahLst/>
              <a:cxnLst/>
              <a:rect l="l" t="t" r="r" b="b"/>
              <a:pathLst>
                <a:path w="13268" h="14791" extrusionOk="0">
                  <a:moveTo>
                    <a:pt x="3844" y="0"/>
                  </a:moveTo>
                  <a:cubicBezTo>
                    <a:pt x="3844" y="1"/>
                    <a:pt x="0" y="14790"/>
                    <a:pt x="10967" y="14790"/>
                  </a:cubicBezTo>
                  <a:cubicBezTo>
                    <a:pt x="11340" y="14790"/>
                    <a:pt x="11731" y="14773"/>
                    <a:pt x="12140" y="14737"/>
                  </a:cubicBezTo>
                  <a:lnTo>
                    <a:pt x="13268" y="4838"/>
                  </a:lnTo>
                  <a:lnTo>
                    <a:pt x="9308" y="2707"/>
                  </a:lnTo>
                  <a:lnTo>
                    <a:pt x="38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4"/>
            <p:cNvSpPr/>
            <p:nvPr/>
          </p:nvSpPr>
          <p:spPr>
            <a:xfrm>
              <a:off x="6531203" y="3091553"/>
              <a:ext cx="1398453" cy="962568"/>
            </a:xfrm>
            <a:custGeom>
              <a:avLst/>
              <a:gdLst/>
              <a:ahLst/>
              <a:cxnLst/>
              <a:rect l="l" t="t" r="r" b="b"/>
              <a:pathLst>
                <a:path w="47345" h="32588" extrusionOk="0">
                  <a:moveTo>
                    <a:pt x="32282" y="0"/>
                  </a:moveTo>
                  <a:lnTo>
                    <a:pt x="3986" y="8572"/>
                  </a:lnTo>
                  <a:cubicBezTo>
                    <a:pt x="3986" y="8572"/>
                    <a:pt x="1" y="22482"/>
                    <a:pt x="11129" y="30176"/>
                  </a:cubicBezTo>
                  <a:cubicBezTo>
                    <a:pt x="13588" y="31877"/>
                    <a:pt x="16605" y="32588"/>
                    <a:pt x="19826" y="32588"/>
                  </a:cubicBezTo>
                  <a:cubicBezTo>
                    <a:pt x="31178" y="32588"/>
                    <a:pt x="45071" y="23752"/>
                    <a:pt x="46066" y="18246"/>
                  </a:cubicBezTo>
                  <a:cubicBezTo>
                    <a:pt x="47344" y="11178"/>
                    <a:pt x="32282" y="0"/>
                    <a:pt x="3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4"/>
            <p:cNvSpPr/>
            <p:nvPr/>
          </p:nvSpPr>
          <p:spPr>
            <a:xfrm>
              <a:off x="7610785" y="3148561"/>
              <a:ext cx="589834" cy="439164"/>
            </a:xfrm>
            <a:custGeom>
              <a:avLst/>
              <a:gdLst/>
              <a:ahLst/>
              <a:cxnLst/>
              <a:rect l="l" t="t" r="r" b="b"/>
              <a:pathLst>
                <a:path w="19969" h="14868" extrusionOk="0">
                  <a:moveTo>
                    <a:pt x="10445" y="0"/>
                  </a:moveTo>
                  <a:lnTo>
                    <a:pt x="3903" y="3258"/>
                  </a:lnTo>
                  <a:cubicBezTo>
                    <a:pt x="3903" y="3258"/>
                    <a:pt x="0" y="14867"/>
                    <a:pt x="6705" y="14867"/>
                  </a:cubicBezTo>
                  <a:cubicBezTo>
                    <a:pt x="7483" y="14867"/>
                    <a:pt x="8405" y="14711"/>
                    <a:pt x="9492" y="14361"/>
                  </a:cubicBezTo>
                  <a:cubicBezTo>
                    <a:pt x="19968" y="11003"/>
                    <a:pt x="10445" y="1"/>
                    <a:pt x="1044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4"/>
            <p:cNvSpPr/>
            <p:nvPr/>
          </p:nvSpPr>
          <p:spPr>
            <a:xfrm>
              <a:off x="7067937" y="3399161"/>
              <a:ext cx="246697" cy="631600"/>
            </a:xfrm>
            <a:custGeom>
              <a:avLst/>
              <a:gdLst/>
              <a:ahLst/>
              <a:cxnLst/>
              <a:rect l="l" t="t" r="r" b="b"/>
              <a:pathLst>
                <a:path w="8352" h="21383" extrusionOk="0">
                  <a:moveTo>
                    <a:pt x="126" y="0"/>
                  </a:moveTo>
                  <a:cubicBezTo>
                    <a:pt x="63" y="0"/>
                    <a:pt x="0" y="38"/>
                    <a:pt x="0" y="113"/>
                  </a:cubicBezTo>
                  <a:cubicBezTo>
                    <a:pt x="25" y="4599"/>
                    <a:pt x="577" y="8810"/>
                    <a:pt x="2030" y="13070"/>
                  </a:cubicBezTo>
                  <a:cubicBezTo>
                    <a:pt x="3158" y="16404"/>
                    <a:pt x="4712" y="19812"/>
                    <a:pt x="8121" y="21366"/>
                  </a:cubicBezTo>
                  <a:cubicBezTo>
                    <a:pt x="8140" y="21378"/>
                    <a:pt x="8160" y="21383"/>
                    <a:pt x="8178" y="21383"/>
                  </a:cubicBezTo>
                  <a:cubicBezTo>
                    <a:pt x="8279" y="21383"/>
                    <a:pt x="8352" y="21233"/>
                    <a:pt x="8246" y="21191"/>
                  </a:cubicBezTo>
                  <a:cubicBezTo>
                    <a:pt x="4512" y="19461"/>
                    <a:pt x="3083" y="15627"/>
                    <a:pt x="1930" y="12043"/>
                  </a:cubicBezTo>
                  <a:cubicBezTo>
                    <a:pt x="652" y="8158"/>
                    <a:pt x="251" y="4173"/>
                    <a:pt x="251" y="113"/>
                  </a:cubicBezTo>
                  <a:cubicBezTo>
                    <a:pt x="251" y="38"/>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4"/>
            <p:cNvSpPr/>
            <p:nvPr/>
          </p:nvSpPr>
          <p:spPr>
            <a:xfrm>
              <a:off x="7088672" y="3858535"/>
              <a:ext cx="50361" cy="47171"/>
            </a:xfrm>
            <a:custGeom>
              <a:avLst/>
              <a:gdLst/>
              <a:ahLst/>
              <a:cxnLst/>
              <a:rect l="l" t="t" r="r" b="b"/>
              <a:pathLst>
                <a:path w="1705" h="1597" extrusionOk="0">
                  <a:moveTo>
                    <a:pt x="643" y="0"/>
                  </a:moveTo>
                  <a:cubicBezTo>
                    <a:pt x="488" y="0"/>
                    <a:pt x="352" y="73"/>
                    <a:pt x="251" y="225"/>
                  </a:cubicBezTo>
                  <a:cubicBezTo>
                    <a:pt x="226" y="225"/>
                    <a:pt x="226" y="250"/>
                    <a:pt x="226" y="275"/>
                  </a:cubicBezTo>
                  <a:cubicBezTo>
                    <a:pt x="75" y="375"/>
                    <a:pt x="0" y="551"/>
                    <a:pt x="50" y="751"/>
                  </a:cubicBezTo>
                  <a:cubicBezTo>
                    <a:pt x="116" y="1281"/>
                    <a:pt x="629" y="1596"/>
                    <a:pt x="1144" y="1596"/>
                  </a:cubicBezTo>
                  <a:cubicBezTo>
                    <a:pt x="1214" y="1596"/>
                    <a:pt x="1284" y="1591"/>
                    <a:pt x="1354" y="1578"/>
                  </a:cubicBezTo>
                  <a:cubicBezTo>
                    <a:pt x="1604" y="1528"/>
                    <a:pt x="1704" y="1253"/>
                    <a:pt x="1654" y="1027"/>
                  </a:cubicBezTo>
                  <a:cubicBezTo>
                    <a:pt x="1579" y="601"/>
                    <a:pt x="1278" y="225"/>
                    <a:pt x="877" y="50"/>
                  </a:cubicBezTo>
                  <a:cubicBezTo>
                    <a:pt x="796" y="17"/>
                    <a:pt x="717" y="0"/>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4"/>
            <p:cNvSpPr/>
            <p:nvPr/>
          </p:nvSpPr>
          <p:spPr>
            <a:xfrm>
              <a:off x="7011667" y="3702929"/>
              <a:ext cx="37040" cy="49741"/>
            </a:xfrm>
            <a:custGeom>
              <a:avLst/>
              <a:gdLst/>
              <a:ahLst/>
              <a:cxnLst/>
              <a:rect l="l" t="t" r="r" b="b"/>
              <a:pathLst>
                <a:path w="1254" h="1684" extrusionOk="0">
                  <a:moveTo>
                    <a:pt x="746" y="0"/>
                  </a:moveTo>
                  <a:cubicBezTo>
                    <a:pt x="676" y="0"/>
                    <a:pt x="610" y="15"/>
                    <a:pt x="552" y="29"/>
                  </a:cubicBezTo>
                  <a:cubicBezTo>
                    <a:pt x="377" y="54"/>
                    <a:pt x="226" y="155"/>
                    <a:pt x="151" y="305"/>
                  </a:cubicBezTo>
                  <a:cubicBezTo>
                    <a:pt x="151" y="330"/>
                    <a:pt x="126" y="355"/>
                    <a:pt x="126" y="355"/>
                  </a:cubicBezTo>
                  <a:cubicBezTo>
                    <a:pt x="1" y="581"/>
                    <a:pt x="1" y="907"/>
                    <a:pt x="151" y="1107"/>
                  </a:cubicBezTo>
                  <a:cubicBezTo>
                    <a:pt x="201" y="1333"/>
                    <a:pt x="301" y="1508"/>
                    <a:pt x="552" y="1633"/>
                  </a:cubicBezTo>
                  <a:cubicBezTo>
                    <a:pt x="627" y="1668"/>
                    <a:pt x="701" y="1684"/>
                    <a:pt x="773" y="1684"/>
                  </a:cubicBezTo>
                  <a:cubicBezTo>
                    <a:pt x="1011" y="1684"/>
                    <a:pt x="1209" y="1503"/>
                    <a:pt x="1229" y="1232"/>
                  </a:cubicBezTo>
                  <a:cubicBezTo>
                    <a:pt x="1254" y="982"/>
                    <a:pt x="1254" y="706"/>
                    <a:pt x="1254" y="455"/>
                  </a:cubicBezTo>
                  <a:cubicBezTo>
                    <a:pt x="1229" y="255"/>
                    <a:pt x="1103" y="80"/>
                    <a:pt x="903" y="29"/>
                  </a:cubicBezTo>
                  <a:cubicBezTo>
                    <a:pt x="850" y="8"/>
                    <a:pt x="797"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4"/>
            <p:cNvSpPr/>
            <p:nvPr/>
          </p:nvSpPr>
          <p:spPr>
            <a:xfrm>
              <a:off x="6973179" y="3541652"/>
              <a:ext cx="37040" cy="60109"/>
            </a:xfrm>
            <a:custGeom>
              <a:avLst/>
              <a:gdLst/>
              <a:ahLst/>
              <a:cxnLst/>
              <a:rect l="l" t="t" r="r" b="b"/>
              <a:pathLst>
                <a:path w="1254" h="2035" extrusionOk="0">
                  <a:moveTo>
                    <a:pt x="802" y="1"/>
                  </a:moveTo>
                  <a:cubicBezTo>
                    <a:pt x="652" y="1"/>
                    <a:pt x="451" y="76"/>
                    <a:pt x="376" y="201"/>
                  </a:cubicBezTo>
                  <a:cubicBezTo>
                    <a:pt x="251" y="251"/>
                    <a:pt x="176" y="352"/>
                    <a:pt x="126" y="477"/>
                  </a:cubicBezTo>
                  <a:cubicBezTo>
                    <a:pt x="0" y="928"/>
                    <a:pt x="76" y="1429"/>
                    <a:pt x="351" y="1805"/>
                  </a:cubicBezTo>
                  <a:cubicBezTo>
                    <a:pt x="441" y="1940"/>
                    <a:pt x="571" y="2035"/>
                    <a:pt x="742" y="2035"/>
                  </a:cubicBezTo>
                  <a:cubicBezTo>
                    <a:pt x="762" y="2035"/>
                    <a:pt x="782" y="2033"/>
                    <a:pt x="802" y="2031"/>
                  </a:cubicBezTo>
                  <a:cubicBezTo>
                    <a:pt x="953" y="2006"/>
                    <a:pt x="1153" y="1880"/>
                    <a:pt x="1178" y="1705"/>
                  </a:cubicBezTo>
                  <a:cubicBezTo>
                    <a:pt x="1253" y="1279"/>
                    <a:pt x="1253" y="878"/>
                    <a:pt x="1203" y="452"/>
                  </a:cubicBezTo>
                  <a:cubicBezTo>
                    <a:pt x="1178" y="226"/>
                    <a:pt x="1053" y="5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4"/>
            <p:cNvSpPr/>
            <p:nvPr/>
          </p:nvSpPr>
          <p:spPr>
            <a:xfrm>
              <a:off x="6912478" y="3676404"/>
              <a:ext cx="977957" cy="395891"/>
            </a:xfrm>
            <a:custGeom>
              <a:avLst/>
              <a:gdLst/>
              <a:ahLst/>
              <a:cxnLst/>
              <a:rect l="l" t="t" r="r" b="b"/>
              <a:pathLst>
                <a:path w="33109" h="13403" extrusionOk="0">
                  <a:moveTo>
                    <a:pt x="32607" y="0"/>
                  </a:moveTo>
                  <a:cubicBezTo>
                    <a:pt x="28497" y="5589"/>
                    <a:pt x="20301" y="8722"/>
                    <a:pt x="13334" y="11028"/>
                  </a:cubicBezTo>
                  <a:cubicBezTo>
                    <a:pt x="10715" y="11882"/>
                    <a:pt x="8195" y="12149"/>
                    <a:pt x="6067" y="12149"/>
                  </a:cubicBezTo>
                  <a:cubicBezTo>
                    <a:pt x="2512" y="12149"/>
                    <a:pt x="50" y="11404"/>
                    <a:pt x="50" y="11404"/>
                  </a:cubicBezTo>
                  <a:lnTo>
                    <a:pt x="0" y="12481"/>
                  </a:lnTo>
                  <a:cubicBezTo>
                    <a:pt x="2764" y="13123"/>
                    <a:pt x="5371" y="13402"/>
                    <a:pt x="7815" y="13402"/>
                  </a:cubicBezTo>
                  <a:cubicBezTo>
                    <a:pt x="24073" y="13402"/>
                    <a:pt x="33108" y="1053"/>
                    <a:pt x="33108" y="1053"/>
                  </a:cubicBezTo>
                  <a:lnTo>
                    <a:pt x="3260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4"/>
            <p:cNvSpPr/>
            <p:nvPr/>
          </p:nvSpPr>
          <p:spPr>
            <a:xfrm>
              <a:off x="7144174" y="3965108"/>
              <a:ext cx="247288" cy="119952"/>
            </a:xfrm>
            <a:custGeom>
              <a:avLst/>
              <a:gdLst/>
              <a:ahLst/>
              <a:cxnLst/>
              <a:rect l="l" t="t" r="r" b="b"/>
              <a:pathLst>
                <a:path w="8372" h="4061" extrusionOk="0">
                  <a:moveTo>
                    <a:pt x="6367" y="1078"/>
                  </a:moveTo>
                  <a:cubicBezTo>
                    <a:pt x="6492" y="1078"/>
                    <a:pt x="7119" y="2306"/>
                    <a:pt x="7119" y="2306"/>
                  </a:cubicBezTo>
                  <a:lnTo>
                    <a:pt x="2332" y="3259"/>
                  </a:lnTo>
                  <a:lnTo>
                    <a:pt x="1404" y="2031"/>
                  </a:lnTo>
                  <a:cubicBezTo>
                    <a:pt x="1404" y="2031"/>
                    <a:pt x="6267" y="1078"/>
                    <a:pt x="6367" y="1078"/>
                  </a:cubicBezTo>
                  <a:close/>
                  <a:moveTo>
                    <a:pt x="7169" y="1"/>
                  </a:moveTo>
                  <a:lnTo>
                    <a:pt x="1" y="1730"/>
                  </a:lnTo>
                  <a:lnTo>
                    <a:pt x="1931" y="4061"/>
                  </a:lnTo>
                  <a:lnTo>
                    <a:pt x="8372" y="2908"/>
                  </a:lnTo>
                  <a:lnTo>
                    <a:pt x="71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4"/>
            <p:cNvSpPr/>
            <p:nvPr/>
          </p:nvSpPr>
          <p:spPr>
            <a:xfrm>
              <a:off x="7600979" y="3488956"/>
              <a:ext cx="292953" cy="89912"/>
            </a:xfrm>
            <a:custGeom>
              <a:avLst/>
              <a:gdLst/>
              <a:ahLst/>
              <a:cxnLst/>
              <a:rect l="l" t="t" r="r" b="b"/>
              <a:pathLst>
                <a:path w="9918" h="3044" extrusionOk="0">
                  <a:moveTo>
                    <a:pt x="181" y="0"/>
                  </a:moveTo>
                  <a:cubicBezTo>
                    <a:pt x="90" y="0"/>
                    <a:pt x="1" y="126"/>
                    <a:pt x="100" y="206"/>
                  </a:cubicBezTo>
                  <a:cubicBezTo>
                    <a:pt x="2171" y="2082"/>
                    <a:pt x="4761" y="3044"/>
                    <a:pt x="7476" y="3044"/>
                  </a:cubicBezTo>
                  <a:cubicBezTo>
                    <a:pt x="8244" y="3044"/>
                    <a:pt x="9021" y="2967"/>
                    <a:pt x="9799" y="2812"/>
                  </a:cubicBezTo>
                  <a:cubicBezTo>
                    <a:pt x="9917" y="2765"/>
                    <a:pt x="9880" y="2584"/>
                    <a:pt x="9749" y="2584"/>
                  </a:cubicBezTo>
                  <a:cubicBezTo>
                    <a:pt x="9741" y="2584"/>
                    <a:pt x="9733" y="2585"/>
                    <a:pt x="9724" y="2587"/>
                  </a:cubicBezTo>
                  <a:cubicBezTo>
                    <a:pt x="8959" y="2736"/>
                    <a:pt x="8196" y="2811"/>
                    <a:pt x="7443" y="2811"/>
                  </a:cubicBezTo>
                  <a:cubicBezTo>
                    <a:pt x="4796" y="2811"/>
                    <a:pt x="2280" y="1884"/>
                    <a:pt x="250" y="30"/>
                  </a:cubicBezTo>
                  <a:cubicBezTo>
                    <a:pt x="229" y="9"/>
                    <a:pt x="205" y="0"/>
                    <a:pt x="1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4"/>
            <p:cNvSpPr/>
            <p:nvPr/>
          </p:nvSpPr>
          <p:spPr>
            <a:xfrm>
              <a:off x="7711244" y="3311493"/>
              <a:ext cx="17516" cy="101609"/>
            </a:xfrm>
            <a:custGeom>
              <a:avLst/>
              <a:gdLst/>
              <a:ahLst/>
              <a:cxnLst/>
              <a:rect l="l" t="t" r="r" b="b"/>
              <a:pathLst>
                <a:path w="593" h="3440" extrusionOk="0">
                  <a:moveTo>
                    <a:pt x="444" y="1"/>
                  </a:moveTo>
                  <a:cubicBezTo>
                    <a:pt x="396" y="1"/>
                    <a:pt x="347" y="23"/>
                    <a:pt x="327" y="73"/>
                  </a:cubicBezTo>
                  <a:cubicBezTo>
                    <a:pt x="1" y="1176"/>
                    <a:pt x="1" y="2279"/>
                    <a:pt x="352" y="3357"/>
                  </a:cubicBezTo>
                  <a:cubicBezTo>
                    <a:pt x="362" y="3416"/>
                    <a:pt x="403" y="3440"/>
                    <a:pt x="447" y="3440"/>
                  </a:cubicBezTo>
                  <a:cubicBezTo>
                    <a:pt x="516" y="3440"/>
                    <a:pt x="593" y="3382"/>
                    <a:pt x="577" y="3306"/>
                  </a:cubicBezTo>
                  <a:cubicBezTo>
                    <a:pt x="252" y="2254"/>
                    <a:pt x="227" y="1201"/>
                    <a:pt x="552" y="123"/>
                  </a:cubicBezTo>
                  <a:cubicBezTo>
                    <a:pt x="582" y="49"/>
                    <a:pt x="514" y="1"/>
                    <a:pt x="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4"/>
            <p:cNvSpPr/>
            <p:nvPr/>
          </p:nvSpPr>
          <p:spPr>
            <a:xfrm>
              <a:off x="6683707" y="3569418"/>
              <a:ext cx="12051" cy="46551"/>
            </a:xfrm>
            <a:custGeom>
              <a:avLst/>
              <a:gdLst/>
              <a:ahLst/>
              <a:cxnLst/>
              <a:rect l="l" t="t" r="r" b="b"/>
              <a:pathLst>
                <a:path w="408" h="1576" extrusionOk="0">
                  <a:moveTo>
                    <a:pt x="186" y="0"/>
                  </a:moveTo>
                  <a:cubicBezTo>
                    <a:pt x="126" y="0"/>
                    <a:pt x="63" y="38"/>
                    <a:pt x="51" y="113"/>
                  </a:cubicBezTo>
                  <a:cubicBezTo>
                    <a:pt x="1" y="589"/>
                    <a:pt x="51" y="1041"/>
                    <a:pt x="151" y="1492"/>
                  </a:cubicBezTo>
                  <a:cubicBezTo>
                    <a:pt x="171" y="1551"/>
                    <a:pt x="218" y="1575"/>
                    <a:pt x="264" y="1575"/>
                  </a:cubicBezTo>
                  <a:cubicBezTo>
                    <a:pt x="336" y="1575"/>
                    <a:pt x="407" y="1518"/>
                    <a:pt x="377" y="1442"/>
                  </a:cubicBezTo>
                  <a:cubicBezTo>
                    <a:pt x="276" y="990"/>
                    <a:pt x="251" y="564"/>
                    <a:pt x="302" y="113"/>
                  </a:cubicBezTo>
                  <a:cubicBezTo>
                    <a:pt x="302" y="38"/>
                    <a:pt x="245"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4"/>
            <p:cNvSpPr/>
            <p:nvPr/>
          </p:nvSpPr>
          <p:spPr>
            <a:xfrm>
              <a:off x="6702523" y="3598778"/>
              <a:ext cx="17575" cy="27352"/>
            </a:xfrm>
            <a:custGeom>
              <a:avLst/>
              <a:gdLst/>
              <a:ahLst/>
              <a:cxnLst/>
              <a:rect l="l" t="t" r="r" b="b"/>
              <a:pathLst>
                <a:path w="595" h="926" extrusionOk="0">
                  <a:moveTo>
                    <a:pt x="147" y="1"/>
                  </a:moveTo>
                  <a:cubicBezTo>
                    <a:pt x="78" y="1"/>
                    <a:pt x="0" y="55"/>
                    <a:pt x="15" y="147"/>
                  </a:cubicBezTo>
                  <a:cubicBezTo>
                    <a:pt x="91" y="397"/>
                    <a:pt x="191" y="648"/>
                    <a:pt x="341" y="874"/>
                  </a:cubicBezTo>
                  <a:cubicBezTo>
                    <a:pt x="363" y="910"/>
                    <a:pt x="396" y="926"/>
                    <a:pt x="429" y="926"/>
                  </a:cubicBezTo>
                  <a:cubicBezTo>
                    <a:pt x="510" y="926"/>
                    <a:pt x="595" y="837"/>
                    <a:pt x="542" y="748"/>
                  </a:cubicBezTo>
                  <a:cubicBezTo>
                    <a:pt x="391" y="548"/>
                    <a:pt x="291" y="322"/>
                    <a:pt x="241" y="72"/>
                  </a:cubicBezTo>
                  <a:cubicBezTo>
                    <a:pt x="231" y="23"/>
                    <a:pt x="191"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4"/>
            <p:cNvSpPr/>
            <p:nvPr/>
          </p:nvSpPr>
          <p:spPr>
            <a:xfrm>
              <a:off x="7216276" y="3657647"/>
              <a:ext cx="24191" cy="41530"/>
            </a:xfrm>
            <a:custGeom>
              <a:avLst/>
              <a:gdLst/>
              <a:ahLst/>
              <a:cxnLst/>
              <a:rect l="l" t="t" r="r" b="b"/>
              <a:pathLst>
                <a:path w="819" h="1406" extrusionOk="0">
                  <a:moveTo>
                    <a:pt x="130" y="0"/>
                  </a:moveTo>
                  <a:cubicBezTo>
                    <a:pt x="69" y="0"/>
                    <a:pt x="1" y="58"/>
                    <a:pt x="16" y="134"/>
                  </a:cubicBezTo>
                  <a:cubicBezTo>
                    <a:pt x="91" y="610"/>
                    <a:pt x="292" y="1011"/>
                    <a:pt x="592" y="1362"/>
                  </a:cubicBezTo>
                  <a:cubicBezTo>
                    <a:pt x="611" y="1393"/>
                    <a:pt x="636" y="1405"/>
                    <a:pt x="661" y="1405"/>
                  </a:cubicBezTo>
                  <a:cubicBezTo>
                    <a:pt x="737" y="1405"/>
                    <a:pt x="818" y="1287"/>
                    <a:pt x="743" y="1212"/>
                  </a:cubicBezTo>
                  <a:cubicBezTo>
                    <a:pt x="467" y="886"/>
                    <a:pt x="292" y="510"/>
                    <a:pt x="217" y="84"/>
                  </a:cubicBezTo>
                  <a:cubicBezTo>
                    <a:pt x="207" y="25"/>
                    <a:pt x="170"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4"/>
            <p:cNvSpPr/>
            <p:nvPr/>
          </p:nvSpPr>
          <p:spPr>
            <a:xfrm>
              <a:off x="7252106" y="3671323"/>
              <a:ext cx="27588" cy="39698"/>
            </a:xfrm>
            <a:custGeom>
              <a:avLst/>
              <a:gdLst/>
              <a:ahLst/>
              <a:cxnLst/>
              <a:rect l="l" t="t" r="r" b="b"/>
              <a:pathLst>
                <a:path w="934" h="1344" extrusionOk="0">
                  <a:moveTo>
                    <a:pt x="139" y="1"/>
                  </a:moveTo>
                  <a:cubicBezTo>
                    <a:pt x="73" y="1"/>
                    <a:pt x="0" y="55"/>
                    <a:pt x="31" y="147"/>
                  </a:cubicBezTo>
                  <a:cubicBezTo>
                    <a:pt x="131" y="598"/>
                    <a:pt x="357" y="974"/>
                    <a:pt x="683" y="1300"/>
                  </a:cubicBezTo>
                  <a:cubicBezTo>
                    <a:pt x="707" y="1331"/>
                    <a:pt x="737" y="1343"/>
                    <a:pt x="765" y="1343"/>
                  </a:cubicBezTo>
                  <a:cubicBezTo>
                    <a:pt x="853" y="1343"/>
                    <a:pt x="934" y="1225"/>
                    <a:pt x="858" y="1150"/>
                  </a:cubicBezTo>
                  <a:cubicBezTo>
                    <a:pt x="557" y="849"/>
                    <a:pt x="332" y="498"/>
                    <a:pt x="232" y="72"/>
                  </a:cubicBezTo>
                  <a:cubicBezTo>
                    <a:pt x="222" y="23"/>
                    <a:pt x="182"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4"/>
            <p:cNvSpPr/>
            <p:nvPr/>
          </p:nvSpPr>
          <p:spPr>
            <a:xfrm>
              <a:off x="6879514" y="3804835"/>
              <a:ext cx="18874" cy="27942"/>
            </a:xfrm>
            <a:custGeom>
              <a:avLst/>
              <a:gdLst/>
              <a:ahLst/>
              <a:cxnLst/>
              <a:rect l="l" t="t" r="r" b="b"/>
              <a:pathLst>
                <a:path w="639" h="946" extrusionOk="0">
                  <a:moveTo>
                    <a:pt x="107" y="0"/>
                  </a:moveTo>
                  <a:cubicBezTo>
                    <a:pt x="51" y="0"/>
                    <a:pt x="1" y="38"/>
                    <a:pt x="13" y="113"/>
                  </a:cubicBezTo>
                  <a:cubicBezTo>
                    <a:pt x="38" y="414"/>
                    <a:pt x="164" y="690"/>
                    <a:pt x="389" y="915"/>
                  </a:cubicBezTo>
                  <a:cubicBezTo>
                    <a:pt x="410" y="936"/>
                    <a:pt x="435" y="945"/>
                    <a:pt x="459" y="945"/>
                  </a:cubicBezTo>
                  <a:cubicBezTo>
                    <a:pt x="550" y="945"/>
                    <a:pt x="639" y="819"/>
                    <a:pt x="540" y="740"/>
                  </a:cubicBezTo>
                  <a:cubicBezTo>
                    <a:pt x="389" y="564"/>
                    <a:pt x="264" y="364"/>
                    <a:pt x="239" y="113"/>
                  </a:cubicBezTo>
                  <a:cubicBezTo>
                    <a:pt x="226" y="38"/>
                    <a:pt x="16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4"/>
            <p:cNvSpPr/>
            <p:nvPr/>
          </p:nvSpPr>
          <p:spPr>
            <a:xfrm>
              <a:off x="6903588" y="3798159"/>
              <a:ext cx="13646" cy="25639"/>
            </a:xfrm>
            <a:custGeom>
              <a:avLst/>
              <a:gdLst/>
              <a:ahLst/>
              <a:cxnLst/>
              <a:rect l="l" t="t" r="r" b="b"/>
              <a:pathLst>
                <a:path w="462" h="868" extrusionOk="0">
                  <a:moveTo>
                    <a:pt x="116" y="1"/>
                  </a:moveTo>
                  <a:cubicBezTo>
                    <a:pt x="57" y="1"/>
                    <a:pt x="0" y="38"/>
                    <a:pt x="0" y="114"/>
                  </a:cubicBezTo>
                  <a:cubicBezTo>
                    <a:pt x="51" y="364"/>
                    <a:pt x="101" y="590"/>
                    <a:pt x="226" y="815"/>
                  </a:cubicBezTo>
                  <a:cubicBezTo>
                    <a:pt x="241" y="852"/>
                    <a:pt x="268" y="867"/>
                    <a:pt x="299" y="867"/>
                  </a:cubicBezTo>
                  <a:cubicBezTo>
                    <a:pt x="372" y="867"/>
                    <a:pt x="462" y="779"/>
                    <a:pt x="427" y="690"/>
                  </a:cubicBezTo>
                  <a:cubicBezTo>
                    <a:pt x="326" y="515"/>
                    <a:pt x="276" y="314"/>
                    <a:pt x="251" y="114"/>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4"/>
            <p:cNvSpPr/>
            <p:nvPr/>
          </p:nvSpPr>
          <p:spPr>
            <a:xfrm>
              <a:off x="6853727" y="3661369"/>
              <a:ext cx="28504" cy="51366"/>
            </a:xfrm>
            <a:custGeom>
              <a:avLst/>
              <a:gdLst/>
              <a:ahLst/>
              <a:cxnLst/>
              <a:rect l="l" t="t" r="r" b="b"/>
              <a:pathLst>
                <a:path w="965" h="1739" extrusionOk="0">
                  <a:moveTo>
                    <a:pt x="141" y="0"/>
                  </a:moveTo>
                  <a:cubicBezTo>
                    <a:pt x="69" y="0"/>
                    <a:pt x="0" y="74"/>
                    <a:pt x="34" y="158"/>
                  </a:cubicBezTo>
                  <a:lnTo>
                    <a:pt x="711" y="1687"/>
                  </a:lnTo>
                  <a:cubicBezTo>
                    <a:pt x="733" y="1724"/>
                    <a:pt x="766" y="1739"/>
                    <a:pt x="799" y="1739"/>
                  </a:cubicBezTo>
                  <a:cubicBezTo>
                    <a:pt x="880" y="1739"/>
                    <a:pt x="965" y="1650"/>
                    <a:pt x="911" y="1562"/>
                  </a:cubicBezTo>
                  <a:lnTo>
                    <a:pt x="235" y="58"/>
                  </a:lnTo>
                  <a:cubicBezTo>
                    <a:pt x="210" y="17"/>
                    <a:pt x="175" y="0"/>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4"/>
            <p:cNvSpPr/>
            <p:nvPr/>
          </p:nvSpPr>
          <p:spPr>
            <a:xfrm>
              <a:off x="6873223" y="3650676"/>
              <a:ext cx="26791" cy="39876"/>
            </a:xfrm>
            <a:custGeom>
              <a:avLst/>
              <a:gdLst/>
              <a:ahLst/>
              <a:cxnLst/>
              <a:rect l="l" t="t" r="r" b="b"/>
              <a:pathLst>
                <a:path w="907" h="1350" extrusionOk="0">
                  <a:moveTo>
                    <a:pt x="152" y="0"/>
                  </a:moveTo>
                  <a:cubicBezTo>
                    <a:pt x="75" y="0"/>
                    <a:pt x="0" y="85"/>
                    <a:pt x="51" y="169"/>
                  </a:cubicBezTo>
                  <a:cubicBezTo>
                    <a:pt x="251" y="545"/>
                    <a:pt x="452" y="921"/>
                    <a:pt x="652" y="1297"/>
                  </a:cubicBezTo>
                  <a:cubicBezTo>
                    <a:pt x="675" y="1334"/>
                    <a:pt x="707" y="1349"/>
                    <a:pt x="741" y="1349"/>
                  </a:cubicBezTo>
                  <a:cubicBezTo>
                    <a:pt x="821" y="1349"/>
                    <a:pt x="906" y="1260"/>
                    <a:pt x="853" y="1172"/>
                  </a:cubicBezTo>
                  <a:cubicBezTo>
                    <a:pt x="652" y="796"/>
                    <a:pt x="452" y="420"/>
                    <a:pt x="251" y="69"/>
                  </a:cubicBezTo>
                  <a:cubicBezTo>
                    <a:pt x="227" y="20"/>
                    <a:pt x="189"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4"/>
            <p:cNvSpPr/>
            <p:nvPr/>
          </p:nvSpPr>
          <p:spPr>
            <a:xfrm>
              <a:off x="7586860" y="3652478"/>
              <a:ext cx="28061" cy="30837"/>
            </a:xfrm>
            <a:custGeom>
              <a:avLst/>
              <a:gdLst/>
              <a:ahLst/>
              <a:cxnLst/>
              <a:rect l="l" t="t" r="r" b="b"/>
              <a:pathLst>
                <a:path w="950" h="1044" extrusionOk="0">
                  <a:moveTo>
                    <a:pt x="153" y="1"/>
                  </a:moveTo>
                  <a:cubicBezTo>
                    <a:pt x="76" y="1"/>
                    <a:pt x="1" y="74"/>
                    <a:pt x="52" y="158"/>
                  </a:cubicBezTo>
                  <a:cubicBezTo>
                    <a:pt x="227" y="484"/>
                    <a:pt x="427" y="760"/>
                    <a:pt x="703" y="1011"/>
                  </a:cubicBezTo>
                  <a:cubicBezTo>
                    <a:pt x="726" y="1034"/>
                    <a:pt x="754" y="1044"/>
                    <a:pt x="781" y="1044"/>
                  </a:cubicBezTo>
                  <a:cubicBezTo>
                    <a:pt x="869" y="1044"/>
                    <a:pt x="950" y="937"/>
                    <a:pt x="854" y="860"/>
                  </a:cubicBezTo>
                  <a:cubicBezTo>
                    <a:pt x="603" y="610"/>
                    <a:pt x="402" y="359"/>
                    <a:pt x="252" y="58"/>
                  </a:cubicBezTo>
                  <a:cubicBezTo>
                    <a:pt x="228" y="18"/>
                    <a:pt x="190"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4"/>
            <p:cNvSpPr/>
            <p:nvPr/>
          </p:nvSpPr>
          <p:spPr>
            <a:xfrm>
              <a:off x="7612705" y="3659301"/>
              <a:ext cx="16511" cy="18313"/>
            </a:xfrm>
            <a:custGeom>
              <a:avLst/>
              <a:gdLst/>
              <a:ahLst/>
              <a:cxnLst/>
              <a:rect l="l" t="t" r="r" b="b"/>
              <a:pathLst>
                <a:path w="559" h="620" extrusionOk="0">
                  <a:moveTo>
                    <a:pt x="166" y="1"/>
                  </a:moveTo>
                  <a:cubicBezTo>
                    <a:pt x="85" y="1"/>
                    <a:pt x="1" y="89"/>
                    <a:pt x="54" y="178"/>
                  </a:cubicBezTo>
                  <a:cubicBezTo>
                    <a:pt x="129" y="303"/>
                    <a:pt x="204" y="454"/>
                    <a:pt x="304" y="579"/>
                  </a:cubicBezTo>
                  <a:cubicBezTo>
                    <a:pt x="326" y="608"/>
                    <a:pt x="358" y="620"/>
                    <a:pt x="390" y="620"/>
                  </a:cubicBezTo>
                  <a:cubicBezTo>
                    <a:pt x="472" y="620"/>
                    <a:pt x="559" y="543"/>
                    <a:pt x="505" y="454"/>
                  </a:cubicBezTo>
                  <a:cubicBezTo>
                    <a:pt x="405" y="328"/>
                    <a:pt x="304" y="203"/>
                    <a:pt x="254" y="53"/>
                  </a:cubicBezTo>
                  <a:cubicBezTo>
                    <a:pt x="232" y="16"/>
                    <a:pt x="199" y="1"/>
                    <a:pt x="1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4"/>
            <p:cNvSpPr/>
            <p:nvPr/>
          </p:nvSpPr>
          <p:spPr>
            <a:xfrm>
              <a:off x="7594864" y="3609530"/>
              <a:ext cx="23216" cy="30837"/>
            </a:xfrm>
            <a:custGeom>
              <a:avLst/>
              <a:gdLst/>
              <a:ahLst/>
              <a:cxnLst/>
              <a:rect l="l" t="t" r="r" b="b"/>
              <a:pathLst>
                <a:path w="786" h="1044" extrusionOk="0">
                  <a:moveTo>
                    <a:pt x="144" y="0"/>
                  </a:moveTo>
                  <a:cubicBezTo>
                    <a:pt x="72" y="0"/>
                    <a:pt x="1" y="58"/>
                    <a:pt x="31" y="134"/>
                  </a:cubicBezTo>
                  <a:cubicBezTo>
                    <a:pt x="156" y="460"/>
                    <a:pt x="332" y="735"/>
                    <a:pt x="557" y="1011"/>
                  </a:cubicBezTo>
                  <a:cubicBezTo>
                    <a:pt x="580" y="1034"/>
                    <a:pt x="606" y="1044"/>
                    <a:pt x="631" y="1044"/>
                  </a:cubicBezTo>
                  <a:cubicBezTo>
                    <a:pt x="713" y="1044"/>
                    <a:pt x="785" y="932"/>
                    <a:pt x="708" y="835"/>
                  </a:cubicBezTo>
                  <a:cubicBezTo>
                    <a:pt x="532" y="610"/>
                    <a:pt x="382" y="359"/>
                    <a:pt x="257" y="84"/>
                  </a:cubicBezTo>
                  <a:cubicBezTo>
                    <a:pt x="237" y="24"/>
                    <a:pt x="190"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4"/>
            <p:cNvSpPr/>
            <p:nvPr/>
          </p:nvSpPr>
          <p:spPr>
            <a:xfrm>
              <a:off x="7422274" y="3820549"/>
              <a:ext cx="24664" cy="32728"/>
            </a:xfrm>
            <a:custGeom>
              <a:avLst/>
              <a:gdLst/>
              <a:ahLst/>
              <a:cxnLst/>
              <a:rect l="l" t="t" r="r" b="b"/>
              <a:pathLst>
                <a:path w="835" h="1108" extrusionOk="0">
                  <a:moveTo>
                    <a:pt x="144" y="1"/>
                  </a:moveTo>
                  <a:cubicBezTo>
                    <a:pt x="71" y="1"/>
                    <a:pt x="0" y="80"/>
                    <a:pt x="35" y="183"/>
                  </a:cubicBezTo>
                  <a:cubicBezTo>
                    <a:pt x="185" y="484"/>
                    <a:pt x="385" y="784"/>
                    <a:pt x="586" y="1060"/>
                  </a:cubicBezTo>
                  <a:cubicBezTo>
                    <a:pt x="613" y="1093"/>
                    <a:pt x="645" y="1107"/>
                    <a:pt x="675" y="1107"/>
                  </a:cubicBezTo>
                  <a:cubicBezTo>
                    <a:pt x="760" y="1107"/>
                    <a:pt x="835" y="1002"/>
                    <a:pt x="761" y="910"/>
                  </a:cubicBezTo>
                  <a:cubicBezTo>
                    <a:pt x="561" y="659"/>
                    <a:pt x="385" y="358"/>
                    <a:pt x="235" y="57"/>
                  </a:cubicBezTo>
                  <a:cubicBezTo>
                    <a:pt x="211" y="18"/>
                    <a:pt x="177"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4"/>
            <p:cNvSpPr/>
            <p:nvPr/>
          </p:nvSpPr>
          <p:spPr>
            <a:xfrm>
              <a:off x="7444487" y="3827609"/>
              <a:ext cx="26229" cy="28563"/>
            </a:xfrm>
            <a:custGeom>
              <a:avLst/>
              <a:gdLst/>
              <a:ahLst/>
              <a:cxnLst/>
              <a:rect l="l" t="t" r="r" b="b"/>
              <a:pathLst>
                <a:path w="888" h="967" extrusionOk="0">
                  <a:moveTo>
                    <a:pt x="152" y="0"/>
                  </a:moveTo>
                  <a:cubicBezTo>
                    <a:pt x="81" y="0"/>
                    <a:pt x="1" y="85"/>
                    <a:pt x="34" y="169"/>
                  </a:cubicBezTo>
                  <a:cubicBezTo>
                    <a:pt x="160" y="470"/>
                    <a:pt x="385" y="746"/>
                    <a:pt x="636" y="946"/>
                  </a:cubicBezTo>
                  <a:cubicBezTo>
                    <a:pt x="660" y="960"/>
                    <a:pt x="684" y="967"/>
                    <a:pt x="707" y="967"/>
                  </a:cubicBezTo>
                  <a:cubicBezTo>
                    <a:pt x="808" y="967"/>
                    <a:pt x="888" y="852"/>
                    <a:pt x="786" y="771"/>
                  </a:cubicBezTo>
                  <a:cubicBezTo>
                    <a:pt x="561" y="595"/>
                    <a:pt x="360" y="345"/>
                    <a:pt x="235" y="69"/>
                  </a:cubicBezTo>
                  <a:cubicBezTo>
                    <a:pt x="219" y="20"/>
                    <a:pt x="186"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4"/>
            <p:cNvSpPr/>
            <p:nvPr/>
          </p:nvSpPr>
          <p:spPr>
            <a:xfrm>
              <a:off x="7959540" y="3389266"/>
              <a:ext cx="13233" cy="25343"/>
            </a:xfrm>
            <a:custGeom>
              <a:avLst/>
              <a:gdLst/>
              <a:ahLst/>
              <a:cxnLst/>
              <a:rect l="l" t="t" r="r" b="b"/>
              <a:pathLst>
                <a:path w="448" h="858" extrusionOk="0">
                  <a:moveTo>
                    <a:pt x="148" y="1"/>
                  </a:moveTo>
                  <a:cubicBezTo>
                    <a:pt x="79" y="1"/>
                    <a:pt x="1" y="55"/>
                    <a:pt x="16" y="147"/>
                  </a:cubicBezTo>
                  <a:lnTo>
                    <a:pt x="191" y="774"/>
                  </a:lnTo>
                  <a:cubicBezTo>
                    <a:pt x="211" y="833"/>
                    <a:pt x="258" y="857"/>
                    <a:pt x="305" y="857"/>
                  </a:cubicBezTo>
                  <a:cubicBezTo>
                    <a:pt x="376" y="857"/>
                    <a:pt x="447" y="800"/>
                    <a:pt x="417" y="724"/>
                  </a:cubicBezTo>
                  <a:lnTo>
                    <a:pt x="242" y="72"/>
                  </a:lnTo>
                  <a:cubicBezTo>
                    <a:pt x="232" y="23"/>
                    <a:pt x="1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4"/>
            <p:cNvSpPr/>
            <p:nvPr/>
          </p:nvSpPr>
          <p:spPr>
            <a:xfrm>
              <a:off x="7980276" y="3397802"/>
              <a:ext cx="17014" cy="27470"/>
            </a:xfrm>
            <a:custGeom>
              <a:avLst/>
              <a:gdLst/>
              <a:ahLst/>
              <a:cxnLst/>
              <a:rect l="l" t="t" r="r" b="b"/>
              <a:pathLst>
                <a:path w="576" h="930" extrusionOk="0">
                  <a:moveTo>
                    <a:pt x="146" y="0"/>
                  </a:moveTo>
                  <a:cubicBezTo>
                    <a:pt x="78" y="0"/>
                    <a:pt x="1" y="58"/>
                    <a:pt x="16" y="134"/>
                  </a:cubicBezTo>
                  <a:cubicBezTo>
                    <a:pt x="91" y="409"/>
                    <a:pt x="191" y="635"/>
                    <a:pt x="342" y="861"/>
                  </a:cubicBezTo>
                  <a:cubicBezTo>
                    <a:pt x="358" y="910"/>
                    <a:pt x="390" y="929"/>
                    <a:pt x="425" y="929"/>
                  </a:cubicBezTo>
                  <a:cubicBezTo>
                    <a:pt x="496" y="929"/>
                    <a:pt x="576" y="845"/>
                    <a:pt x="542" y="760"/>
                  </a:cubicBezTo>
                  <a:cubicBezTo>
                    <a:pt x="417" y="535"/>
                    <a:pt x="317" y="309"/>
                    <a:pt x="241" y="84"/>
                  </a:cubicBezTo>
                  <a:cubicBezTo>
                    <a:pt x="232" y="24"/>
                    <a:pt x="191"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4"/>
            <p:cNvSpPr/>
            <p:nvPr/>
          </p:nvSpPr>
          <p:spPr>
            <a:xfrm>
              <a:off x="7474349" y="2551718"/>
              <a:ext cx="1278531" cy="874605"/>
            </a:xfrm>
            <a:custGeom>
              <a:avLst/>
              <a:gdLst/>
              <a:ahLst/>
              <a:cxnLst/>
              <a:rect l="l" t="t" r="r" b="b"/>
              <a:pathLst>
                <a:path w="43285" h="29610" extrusionOk="0">
                  <a:moveTo>
                    <a:pt x="18117" y="0"/>
                  </a:moveTo>
                  <a:cubicBezTo>
                    <a:pt x="14514" y="0"/>
                    <a:pt x="10748" y="750"/>
                    <a:pt x="8096" y="3139"/>
                  </a:cubicBezTo>
                  <a:cubicBezTo>
                    <a:pt x="6292" y="4768"/>
                    <a:pt x="5139" y="7023"/>
                    <a:pt x="4587" y="9379"/>
                  </a:cubicBezTo>
                  <a:cubicBezTo>
                    <a:pt x="4036" y="11735"/>
                    <a:pt x="4011" y="14166"/>
                    <a:pt x="4161" y="16572"/>
                  </a:cubicBezTo>
                  <a:cubicBezTo>
                    <a:pt x="4262" y="18151"/>
                    <a:pt x="4362" y="19931"/>
                    <a:pt x="3259" y="21083"/>
                  </a:cubicBezTo>
                  <a:cubicBezTo>
                    <a:pt x="2683" y="21660"/>
                    <a:pt x="1906" y="21986"/>
                    <a:pt x="1254" y="22437"/>
                  </a:cubicBezTo>
                  <a:cubicBezTo>
                    <a:pt x="577" y="22913"/>
                    <a:pt x="1" y="23640"/>
                    <a:pt x="126" y="24442"/>
                  </a:cubicBezTo>
                  <a:cubicBezTo>
                    <a:pt x="282" y="25182"/>
                    <a:pt x="1089" y="25635"/>
                    <a:pt x="1876" y="25635"/>
                  </a:cubicBezTo>
                  <a:cubicBezTo>
                    <a:pt x="2102" y="25635"/>
                    <a:pt x="2326" y="25598"/>
                    <a:pt x="2532" y="25520"/>
                  </a:cubicBezTo>
                  <a:cubicBezTo>
                    <a:pt x="3735" y="25094"/>
                    <a:pt x="4362" y="23865"/>
                    <a:pt x="5264" y="23013"/>
                  </a:cubicBezTo>
                  <a:cubicBezTo>
                    <a:pt x="5740" y="22562"/>
                    <a:pt x="6317" y="22211"/>
                    <a:pt x="6918" y="22011"/>
                  </a:cubicBezTo>
                  <a:cubicBezTo>
                    <a:pt x="7615" y="21762"/>
                    <a:pt x="8290" y="21651"/>
                    <a:pt x="8945" y="21651"/>
                  </a:cubicBezTo>
                  <a:cubicBezTo>
                    <a:pt x="13165" y="21651"/>
                    <a:pt x="16580" y="26244"/>
                    <a:pt x="20051" y="28001"/>
                  </a:cubicBezTo>
                  <a:cubicBezTo>
                    <a:pt x="22257" y="29104"/>
                    <a:pt x="24738" y="29555"/>
                    <a:pt x="27219" y="29605"/>
                  </a:cubicBezTo>
                  <a:cubicBezTo>
                    <a:pt x="27369" y="29608"/>
                    <a:pt x="27519" y="29609"/>
                    <a:pt x="27668" y="29609"/>
                  </a:cubicBezTo>
                  <a:cubicBezTo>
                    <a:pt x="29955" y="29609"/>
                    <a:pt x="32269" y="29245"/>
                    <a:pt x="34362" y="28352"/>
                  </a:cubicBezTo>
                  <a:cubicBezTo>
                    <a:pt x="38497" y="26597"/>
                    <a:pt x="41630" y="22738"/>
                    <a:pt x="42457" y="18402"/>
                  </a:cubicBezTo>
                  <a:cubicBezTo>
                    <a:pt x="43284" y="14041"/>
                    <a:pt x="41755" y="9329"/>
                    <a:pt x="38522" y="6246"/>
                  </a:cubicBezTo>
                  <a:cubicBezTo>
                    <a:pt x="35415" y="3264"/>
                    <a:pt x="31079" y="1885"/>
                    <a:pt x="26818" y="1008"/>
                  </a:cubicBezTo>
                  <a:cubicBezTo>
                    <a:pt x="24136" y="457"/>
                    <a:pt x="21404" y="56"/>
                    <a:pt x="18648" y="6"/>
                  </a:cubicBezTo>
                  <a:cubicBezTo>
                    <a:pt x="18471" y="2"/>
                    <a:pt x="18294" y="0"/>
                    <a:pt x="18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4"/>
            <p:cNvSpPr/>
            <p:nvPr/>
          </p:nvSpPr>
          <p:spPr>
            <a:xfrm>
              <a:off x="8489156" y="2723127"/>
              <a:ext cx="57362" cy="64421"/>
            </a:xfrm>
            <a:custGeom>
              <a:avLst/>
              <a:gdLst/>
              <a:ahLst/>
              <a:cxnLst/>
              <a:rect l="l" t="t" r="r" b="b"/>
              <a:pathLst>
                <a:path w="1942" h="2181" extrusionOk="0">
                  <a:moveTo>
                    <a:pt x="175" y="1"/>
                  </a:moveTo>
                  <a:cubicBezTo>
                    <a:pt x="74" y="1"/>
                    <a:pt x="0" y="154"/>
                    <a:pt x="106" y="218"/>
                  </a:cubicBezTo>
                  <a:cubicBezTo>
                    <a:pt x="833" y="669"/>
                    <a:pt x="1384" y="1321"/>
                    <a:pt x="1685" y="2097"/>
                  </a:cubicBezTo>
                  <a:cubicBezTo>
                    <a:pt x="1705" y="2157"/>
                    <a:pt x="1752" y="2181"/>
                    <a:pt x="1798" y="2181"/>
                  </a:cubicBezTo>
                  <a:cubicBezTo>
                    <a:pt x="1870" y="2181"/>
                    <a:pt x="1941" y="2123"/>
                    <a:pt x="1911" y="2047"/>
                  </a:cubicBezTo>
                  <a:cubicBezTo>
                    <a:pt x="1585" y="1195"/>
                    <a:pt x="1008" y="493"/>
                    <a:pt x="232" y="17"/>
                  </a:cubicBezTo>
                  <a:cubicBezTo>
                    <a:pt x="212" y="6"/>
                    <a:pt x="193"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4"/>
            <p:cNvSpPr/>
            <p:nvPr/>
          </p:nvSpPr>
          <p:spPr>
            <a:xfrm>
              <a:off x="8557713" y="2804799"/>
              <a:ext cx="20913" cy="61615"/>
            </a:xfrm>
            <a:custGeom>
              <a:avLst/>
              <a:gdLst/>
              <a:ahLst/>
              <a:cxnLst/>
              <a:rect l="l" t="t" r="r" b="b"/>
              <a:pathLst>
                <a:path w="708" h="2086" extrusionOk="0">
                  <a:moveTo>
                    <a:pt x="146" y="1"/>
                  </a:moveTo>
                  <a:cubicBezTo>
                    <a:pt x="78" y="1"/>
                    <a:pt x="1" y="58"/>
                    <a:pt x="16" y="134"/>
                  </a:cubicBezTo>
                  <a:cubicBezTo>
                    <a:pt x="166" y="761"/>
                    <a:pt x="317" y="1388"/>
                    <a:pt x="467" y="2014"/>
                  </a:cubicBezTo>
                  <a:cubicBezTo>
                    <a:pt x="477" y="2063"/>
                    <a:pt x="517" y="2085"/>
                    <a:pt x="561" y="2085"/>
                  </a:cubicBezTo>
                  <a:cubicBezTo>
                    <a:pt x="630" y="2085"/>
                    <a:pt x="708" y="2031"/>
                    <a:pt x="692" y="1939"/>
                  </a:cubicBezTo>
                  <a:cubicBezTo>
                    <a:pt x="542" y="1312"/>
                    <a:pt x="392" y="711"/>
                    <a:pt x="241" y="84"/>
                  </a:cubicBezTo>
                  <a:cubicBezTo>
                    <a:pt x="231" y="25"/>
                    <a:pt x="191"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4"/>
            <p:cNvSpPr/>
            <p:nvPr/>
          </p:nvSpPr>
          <p:spPr>
            <a:xfrm>
              <a:off x="8131008" y="3334296"/>
              <a:ext cx="101195" cy="18904"/>
            </a:xfrm>
            <a:custGeom>
              <a:avLst/>
              <a:gdLst/>
              <a:ahLst/>
              <a:cxnLst/>
              <a:rect l="l" t="t" r="r" b="b"/>
              <a:pathLst>
                <a:path w="3426" h="640" extrusionOk="0">
                  <a:moveTo>
                    <a:pt x="3234" y="1"/>
                  </a:moveTo>
                  <a:cubicBezTo>
                    <a:pt x="3226" y="1"/>
                    <a:pt x="3217" y="2"/>
                    <a:pt x="3209" y="3"/>
                  </a:cubicBezTo>
                  <a:cubicBezTo>
                    <a:pt x="2333" y="266"/>
                    <a:pt x="1439" y="414"/>
                    <a:pt x="526" y="414"/>
                  </a:cubicBezTo>
                  <a:cubicBezTo>
                    <a:pt x="393" y="414"/>
                    <a:pt x="260" y="410"/>
                    <a:pt x="126" y="404"/>
                  </a:cubicBezTo>
                  <a:cubicBezTo>
                    <a:pt x="1" y="404"/>
                    <a:pt x="1" y="630"/>
                    <a:pt x="126" y="630"/>
                  </a:cubicBezTo>
                  <a:cubicBezTo>
                    <a:pt x="263" y="636"/>
                    <a:pt x="399" y="639"/>
                    <a:pt x="535" y="639"/>
                  </a:cubicBezTo>
                  <a:cubicBezTo>
                    <a:pt x="1471" y="639"/>
                    <a:pt x="2387" y="491"/>
                    <a:pt x="3284" y="229"/>
                  </a:cubicBezTo>
                  <a:cubicBezTo>
                    <a:pt x="3425" y="181"/>
                    <a:pt x="3367" y="1"/>
                    <a:pt x="3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4"/>
            <p:cNvSpPr/>
            <p:nvPr/>
          </p:nvSpPr>
          <p:spPr>
            <a:xfrm>
              <a:off x="8195637" y="3294656"/>
              <a:ext cx="66607" cy="15537"/>
            </a:xfrm>
            <a:custGeom>
              <a:avLst/>
              <a:gdLst/>
              <a:ahLst/>
              <a:cxnLst/>
              <a:rect l="l" t="t" r="r" b="b"/>
              <a:pathLst>
                <a:path w="2255" h="526" extrusionOk="0">
                  <a:moveTo>
                    <a:pt x="2080" y="0"/>
                  </a:moveTo>
                  <a:cubicBezTo>
                    <a:pt x="2062" y="0"/>
                    <a:pt x="2042" y="5"/>
                    <a:pt x="2023" y="17"/>
                  </a:cubicBezTo>
                  <a:cubicBezTo>
                    <a:pt x="1627" y="206"/>
                    <a:pt x="1207" y="301"/>
                    <a:pt x="779" y="301"/>
                  </a:cubicBezTo>
                  <a:cubicBezTo>
                    <a:pt x="585" y="301"/>
                    <a:pt x="389" y="281"/>
                    <a:pt x="194" y="242"/>
                  </a:cubicBezTo>
                  <a:cubicBezTo>
                    <a:pt x="186" y="241"/>
                    <a:pt x="178" y="240"/>
                    <a:pt x="171" y="240"/>
                  </a:cubicBezTo>
                  <a:cubicBezTo>
                    <a:pt x="38" y="240"/>
                    <a:pt x="1" y="444"/>
                    <a:pt x="143" y="468"/>
                  </a:cubicBezTo>
                  <a:cubicBezTo>
                    <a:pt x="351" y="506"/>
                    <a:pt x="558" y="526"/>
                    <a:pt x="765" y="526"/>
                  </a:cubicBezTo>
                  <a:cubicBezTo>
                    <a:pt x="1233" y="526"/>
                    <a:pt x="1697" y="426"/>
                    <a:pt x="2148" y="217"/>
                  </a:cubicBezTo>
                  <a:cubicBezTo>
                    <a:pt x="2254" y="154"/>
                    <a:pt x="2181"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4"/>
            <p:cNvSpPr/>
            <p:nvPr/>
          </p:nvSpPr>
          <p:spPr>
            <a:xfrm>
              <a:off x="8383410" y="2909511"/>
              <a:ext cx="20056" cy="65307"/>
            </a:xfrm>
            <a:custGeom>
              <a:avLst/>
              <a:gdLst/>
              <a:ahLst/>
              <a:cxnLst/>
              <a:rect l="l" t="t" r="r" b="b"/>
              <a:pathLst>
                <a:path w="679" h="2211" extrusionOk="0">
                  <a:moveTo>
                    <a:pt x="356" y="1"/>
                  </a:moveTo>
                  <a:cubicBezTo>
                    <a:pt x="291" y="1"/>
                    <a:pt x="223" y="49"/>
                    <a:pt x="253" y="123"/>
                  </a:cubicBezTo>
                  <a:cubicBezTo>
                    <a:pt x="428" y="775"/>
                    <a:pt x="378" y="1427"/>
                    <a:pt x="52" y="2028"/>
                  </a:cubicBezTo>
                  <a:cubicBezTo>
                    <a:pt x="1" y="2131"/>
                    <a:pt x="78" y="2210"/>
                    <a:pt x="156" y="2210"/>
                  </a:cubicBezTo>
                  <a:cubicBezTo>
                    <a:pt x="192" y="2210"/>
                    <a:pt x="229" y="2193"/>
                    <a:pt x="253" y="2153"/>
                  </a:cubicBezTo>
                  <a:cubicBezTo>
                    <a:pt x="603" y="1502"/>
                    <a:pt x="679" y="775"/>
                    <a:pt x="453" y="73"/>
                  </a:cubicBezTo>
                  <a:cubicBezTo>
                    <a:pt x="443" y="23"/>
                    <a:pt x="40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4"/>
            <p:cNvSpPr/>
            <p:nvPr/>
          </p:nvSpPr>
          <p:spPr>
            <a:xfrm>
              <a:off x="8403318" y="2944602"/>
              <a:ext cx="26791" cy="47171"/>
            </a:xfrm>
            <a:custGeom>
              <a:avLst/>
              <a:gdLst/>
              <a:ahLst/>
              <a:cxnLst/>
              <a:rect l="l" t="t" r="r" b="b"/>
              <a:pathLst>
                <a:path w="907" h="1597" extrusionOk="0">
                  <a:moveTo>
                    <a:pt x="791" y="1"/>
                  </a:moveTo>
                  <a:cubicBezTo>
                    <a:pt x="731" y="1"/>
                    <a:pt x="669" y="38"/>
                    <a:pt x="656" y="113"/>
                  </a:cubicBezTo>
                  <a:cubicBezTo>
                    <a:pt x="656" y="615"/>
                    <a:pt x="456" y="1066"/>
                    <a:pt x="80" y="1391"/>
                  </a:cubicBezTo>
                  <a:cubicBezTo>
                    <a:pt x="1" y="1471"/>
                    <a:pt x="78" y="1597"/>
                    <a:pt x="163" y="1597"/>
                  </a:cubicBezTo>
                  <a:cubicBezTo>
                    <a:pt x="186" y="1597"/>
                    <a:pt x="209" y="1588"/>
                    <a:pt x="230" y="1567"/>
                  </a:cubicBezTo>
                  <a:cubicBezTo>
                    <a:pt x="656" y="1166"/>
                    <a:pt x="882" y="665"/>
                    <a:pt x="907" y="113"/>
                  </a:cubicBezTo>
                  <a:cubicBezTo>
                    <a:pt x="907" y="38"/>
                    <a:pt x="851"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4"/>
            <p:cNvSpPr/>
            <p:nvPr/>
          </p:nvSpPr>
          <p:spPr>
            <a:xfrm>
              <a:off x="7932897" y="2968055"/>
              <a:ext cx="22744" cy="33436"/>
            </a:xfrm>
            <a:custGeom>
              <a:avLst/>
              <a:gdLst/>
              <a:ahLst/>
              <a:cxnLst/>
              <a:rect l="l" t="t" r="r" b="b"/>
              <a:pathLst>
                <a:path w="770" h="1132" extrusionOk="0">
                  <a:moveTo>
                    <a:pt x="147" y="0"/>
                  </a:moveTo>
                  <a:cubicBezTo>
                    <a:pt x="79" y="0"/>
                    <a:pt x="0" y="55"/>
                    <a:pt x="16" y="146"/>
                  </a:cubicBezTo>
                  <a:cubicBezTo>
                    <a:pt x="66" y="522"/>
                    <a:pt x="266" y="848"/>
                    <a:pt x="542" y="1099"/>
                  </a:cubicBezTo>
                  <a:cubicBezTo>
                    <a:pt x="565" y="1122"/>
                    <a:pt x="591" y="1132"/>
                    <a:pt x="616" y="1132"/>
                  </a:cubicBezTo>
                  <a:cubicBezTo>
                    <a:pt x="699" y="1132"/>
                    <a:pt x="769" y="1025"/>
                    <a:pt x="692" y="948"/>
                  </a:cubicBezTo>
                  <a:cubicBezTo>
                    <a:pt x="442" y="698"/>
                    <a:pt x="291" y="422"/>
                    <a:pt x="241" y="71"/>
                  </a:cubicBezTo>
                  <a:cubicBezTo>
                    <a:pt x="232" y="22"/>
                    <a:pt x="191"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4"/>
            <p:cNvSpPr/>
            <p:nvPr/>
          </p:nvSpPr>
          <p:spPr>
            <a:xfrm>
              <a:off x="7956941" y="2973047"/>
              <a:ext cx="44720" cy="36124"/>
            </a:xfrm>
            <a:custGeom>
              <a:avLst/>
              <a:gdLst/>
              <a:ahLst/>
              <a:cxnLst/>
              <a:rect l="l" t="t" r="r" b="b"/>
              <a:pathLst>
                <a:path w="1514" h="1223" extrusionOk="0">
                  <a:moveTo>
                    <a:pt x="166" y="1"/>
                  </a:moveTo>
                  <a:cubicBezTo>
                    <a:pt x="85" y="1"/>
                    <a:pt x="1" y="89"/>
                    <a:pt x="54" y="178"/>
                  </a:cubicBezTo>
                  <a:cubicBezTo>
                    <a:pt x="405" y="604"/>
                    <a:pt x="806" y="955"/>
                    <a:pt x="1282" y="1205"/>
                  </a:cubicBezTo>
                  <a:cubicBezTo>
                    <a:pt x="1305" y="1217"/>
                    <a:pt x="1327" y="1222"/>
                    <a:pt x="1347" y="1222"/>
                  </a:cubicBezTo>
                  <a:cubicBezTo>
                    <a:pt x="1458" y="1222"/>
                    <a:pt x="1513" y="1069"/>
                    <a:pt x="1407" y="1005"/>
                  </a:cubicBezTo>
                  <a:cubicBezTo>
                    <a:pt x="956" y="779"/>
                    <a:pt x="580" y="454"/>
                    <a:pt x="254" y="53"/>
                  </a:cubicBezTo>
                  <a:cubicBezTo>
                    <a:pt x="232" y="16"/>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4"/>
            <p:cNvSpPr/>
            <p:nvPr/>
          </p:nvSpPr>
          <p:spPr>
            <a:xfrm>
              <a:off x="7039787" y="2338425"/>
              <a:ext cx="854343" cy="526624"/>
            </a:xfrm>
            <a:custGeom>
              <a:avLst/>
              <a:gdLst/>
              <a:ahLst/>
              <a:cxnLst/>
              <a:rect l="l" t="t" r="r" b="b"/>
              <a:pathLst>
                <a:path w="28924" h="17829" extrusionOk="0">
                  <a:moveTo>
                    <a:pt x="11418" y="1"/>
                  </a:moveTo>
                  <a:cubicBezTo>
                    <a:pt x="3978" y="1"/>
                    <a:pt x="1" y="3668"/>
                    <a:pt x="1" y="3668"/>
                  </a:cubicBezTo>
                  <a:lnTo>
                    <a:pt x="16918" y="17828"/>
                  </a:lnTo>
                  <a:lnTo>
                    <a:pt x="21054" y="8329"/>
                  </a:lnTo>
                  <a:lnTo>
                    <a:pt x="21154" y="8104"/>
                  </a:lnTo>
                  <a:lnTo>
                    <a:pt x="21380" y="8254"/>
                  </a:lnTo>
                  <a:lnTo>
                    <a:pt x="28923" y="12866"/>
                  </a:lnTo>
                  <a:cubicBezTo>
                    <a:pt x="28923" y="12866"/>
                    <a:pt x="27144" y="2740"/>
                    <a:pt x="16467" y="535"/>
                  </a:cubicBezTo>
                  <a:cubicBezTo>
                    <a:pt x="14639" y="157"/>
                    <a:pt x="12955" y="1"/>
                    <a:pt x="1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4"/>
            <p:cNvSpPr/>
            <p:nvPr/>
          </p:nvSpPr>
          <p:spPr>
            <a:xfrm>
              <a:off x="6889527" y="2410025"/>
              <a:ext cx="707748" cy="578640"/>
            </a:xfrm>
            <a:custGeom>
              <a:avLst/>
              <a:gdLst/>
              <a:ahLst/>
              <a:cxnLst/>
              <a:rect l="l" t="t" r="r" b="b"/>
              <a:pathLst>
                <a:path w="23961" h="19590" extrusionOk="0">
                  <a:moveTo>
                    <a:pt x="6375" y="1"/>
                  </a:moveTo>
                  <a:cubicBezTo>
                    <a:pt x="5042" y="1"/>
                    <a:pt x="3833" y="253"/>
                    <a:pt x="2882" y="818"/>
                  </a:cubicBezTo>
                  <a:cubicBezTo>
                    <a:pt x="0" y="2547"/>
                    <a:pt x="376" y="6833"/>
                    <a:pt x="376" y="6833"/>
                  </a:cubicBezTo>
                  <a:lnTo>
                    <a:pt x="20000" y="19590"/>
                  </a:lnTo>
                  <a:cubicBezTo>
                    <a:pt x="20000" y="19590"/>
                    <a:pt x="23609" y="19364"/>
                    <a:pt x="23785" y="16407"/>
                  </a:cubicBezTo>
                  <a:cubicBezTo>
                    <a:pt x="23960" y="13424"/>
                    <a:pt x="18822" y="5053"/>
                    <a:pt x="14963" y="2672"/>
                  </a:cubicBezTo>
                  <a:cubicBezTo>
                    <a:pt x="12381" y="1070"/>
                    <a:pt x="9119" y="1"/>
                    <a:pt x="6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4"/>
            <p:cNvSpPr/>
            <p:nvPr/>
          </p:nvSpPr>
          <p:spPr>
            <a:xfrm>
              <a:off x="7751977" y="2585923"/>
              <a:ext cx="316140" cy="311916"/>
            </a:xfrm>
            <a:custGeom>
              <a:avLst/>
              <a:gdLst/>
              <a:ahLst/>
              <a:cxnLst/>
              <a:rect l="l" t="t" r="r" b="b"/>
              <a:pathLst>
                <a:path w="10703" h="10560" extrusionOk="0">
                  <a:moveTo>
                    <a:pt x="4408" y="0"/>
                  </a:moveTo>
                  <a:cubicBezTo>
                    <a:pt x="4401" y="0"/>
                    <a:pt x="4394" y="0"/>
                    <a:pt x="4386" y="1"/>
                  </a:cubicBezTo>
                  <a:cubicBezTo>
                    <a:pt x="3233" y="51"/>
                    <a:pt x="4437" y="4211"/>
                    <a:pt x="4437" y="4211"/>
                  </a:cubicBezTo>
                  <a:cubicBezTo>
                    <a:pt x="4437" y="4211"/>
                    <a:pt x="3423" y="1390"/>
                    <a:pt x="2387" y="1390"/>
                  </a:cubicBezTo>
                  <a:cubicBezTo>
                    <a:pt x="2318" y="1390"/>
                    <a:pt x="2250" y="1403"/>
                    <a:pt x="2181" y="1429"/>
                  </a:cubicBezTo>
                  <a:cubicBezTo>
                    <a:pt x="1103" y="1855"/>
                    <a:pt x="3885" y="5013"/>
                    <a:pt x="3885" y="5013"/>
                  </a:cubicBezTo>
                  <a:cubicBezTo>
                    <a:pt x="3885" y="5013"/>
                    <a:pt x="2031" y="4145"/>
                    <a:pt x="1006" y="4145"/>
                  </a:cubicBezTo>
                  <a:cubicBezTo>
                    <a:pt x="694" y="4145"/>
                    <a:pt x="458" y="4226"/>
                    <a:pt x="376" y="4437"/>
                  </a:cubicBezTo>
                  <a:cubicBezTo>
                    <a:pt x="0" y="5314"/>
                    <a:pt x="3710" y="6091"/>
                    <a:pt x="3710" y="6091"/>
                  </a:cubicBezTo>
                  <a:cubicBezTo>
                    <a:pt x="3710" y="6091"/>
                    <a:pt x="552" y="6968"/>
                    <a:pt x="903" y="7971"/>
                  </a:cubicBezTo>
                  <a:cubicBezTo>
                    <a:pt x="999" y="8228"/>
                    <a:pt x="1262" y="8323"/>
                    <a:pt x="1599" y="8323"/>
                  </a:cubicBezTo>
                  <a:cubicBezTo>
                    <a:pt x="2578" y="8323"/>
                    <a:pt x="4186" y="7520"/>
                    <a:pt x="4186" y="7519"/>
                  </a:cubicBezTo>
                  <a:lnTo>
                    <a:pt x="4186" y="7519"/>
                  </a:lnTo>
                  <a:cubicBezTo>
                    <a:pt x="4186" y="7520"/>
                    <a:pt x="2858" y="9600"/>
                    <a:pt x="3835" y="10452"/>
                  </a:cubicBezTo>
                  <a:cubicBezTo>
                    <a:pt x="3920" y="10526"/>
                    <a:pt x="4004" y="10560"/>
                    <a:pt x="4086" y="10560"/>
                  </a:cubicBezTo>
                  <a:cubicBezTo>
                    <a:pt x="4942" y="10560"/>
                    <a:pt x="5589" y="6843"/>
                    <a:pt x="5589" y="6843"/>
                  </a:cubicBezTo>
                  <a:cubicBezTo>
                    <a:pt x="5589" y="6843"/>
                    <a:pt x="6152" y="10487"/>
                    <a:pt x="7191" y="10487"/>
                  </a:cubicBezTo>
                  <a:cubicBezTo>
                    <a:pt x="7249" y="10487"/>
                    <a:pt x="7308" y="10476"/>
                    <a:pt x="7369" y="10452"/>
                  </a:cubicBezTo>
                  <a:cubicBezTo>
                    <a:pt x="8522" y="9976"/>
                    <a:pt x="6567" y="6392"/>
                    <a:pt x="6567" y="6392"/>
                  </a:cubicBezTo>
                  <a:lnTo>
                    <a:pt x="6567" y="6392"/>
                  </a:lnTo>
                  <a:cubicBezTo>
                    <a:pt x="6567" y="6392"/>
                    <a:pt x="8424" y="8185"/>
                    <a:pt x="9485" y="8185"/>
                  </a:cubicBezTo>
                  <a:cubicBezTo>
                    <a:pt x="9758" y="8185"/>
                    <a:pt x="9978" y="8067"/>
                    <a:pt x="10101" y="7770"/>
                  </a:cubicBezTo>
                  <a:cubicBezTo>
                    <a:pt x="10702" y="6341"/>
                    <a:pt x="6818" y="5339"/>
                    <a:pt x="6817" y="5339"/>
                  </a:cubicBezTo>
                  <a:lnTo>
                    <a:pt x="6817" y="5339"/>
                  </a:lnTo>
                  <a:cubicBezTo>
                    <a:pt x="6818" y="5339"/>
                    <a:pt x="7035" y="5353"/>
                    <a:pt x="7360" y="5353"/>
                  </a:cubicBezTo>
                  <a:cubicBezTo>
                    <a:pt x="8334" y="5353"/>
                    <a:pt x="10270" y="5226"/>
                    <a:pt x="10176" y="4211"/>
                  </a:cubicBezTo>
                  <a:cubicBezTo>
                    <a:pt x="10138" y="3805"/>
                    <a:pt x="9798" y="3663"/>
                    <a:pt x="9341" y="3663"/>
                  </a:cubicBezTo>
                  <a:cubicBezTo>
                    <a:pt x="8274" y="3663"/>
                    <a:pt x="6567" y="4437"/>
                    <a:pt x="6567" y="4437"/>
                  </a:cubicBezTo>
                  <a:cubicBezTo>
                    <a:pt x="6567" y="4437"/>
                    <a:pt x="9424" y="1304"/>
                    <a:pt x="8271" y="878"/>
                  </a:cubicBezTo>
                  <a:cubicBezTo>
                    <a:pt x="8212" y="857"/>
                    <a:pt x="8153" y="848"/>
                    <a:pt x="8092" y="848"/>
                  </a:cubicBezTo>
                  <a:cubicBezTo>
                    <a:pt x="6966" y="848"/>
                    <a:pt x="5589" y="4211"/>
                    <a:pt x="5589" y="4211"/>
                  </a:cubicBezTo>
                  <a:cubicBezTo>
                    <a:pt x="5589" y="3937"/>
                    <a:pt x="5540" y="0"/>
                    <a:pt x="4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4"/>
            <p:cNvSpPr/>
            <p:nvPr/>
          </p:nvSpPr>
          <p:spPr>
            <a:xfrm>
              <a:off x="7039374" y="2391593"/>
              <a:ext cx="9334" cy="32698"/>
            </a:xfrm>
            <a:custGeom>
              <a:avLst/>
              <a:gdLst/>
              <a:ahLst/>
              <a:cxnLst/>
              <a:rect l="l" t="t" r="r" b="b"/>
              <a:pathLst>
                <a:path w="316" h="1107" extrusionOk="0">
                  <a:moveTo>
                    <a:pt x="181" y="1"/>
                  </a:moveTo>
                  <a:cubicBezTo>
                    <a:pt x="122" y="1"/>
                    <a:pt x="65" y="38"/>
                    <a:pt x="65" y="113"/>
                  </a:cubicBezTo>
                  <a:cubicBezTo>
                    <a:pt x="90" y="389"/>
                    <a:pt x="65" y="690"/>
                    <a:pt x="15" y="966"/>
                  </a:cubicBezTo>
                  <a:cubicBezTo>
                    <a:pt x="0" y="1053"/>
                    <a:pt x="71" y="1106"/>
                    <a:pt x="137" y="1106"/>
                  </a:cubicBezTo>
                  <a:cubicBezTo>
                    <a:pt x="184" y="1106"/>
                    <a:pt x="230" y="1079"/>
                    <a:pt x="241" y="1016"/>
                  </a:cubicBezTo>
                  <a:cubicBezTo>
                    <a:pt x="291" y="715"/>
                    <a:pt x="316" y="414"/>
                    <a:pt x="316" y="113"/>
                  </a:cubicBezTo>
                  <a:cubicBezTo>
                    <a:pt x="303" y="38"/>
                    <a:pt x="241"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4"/>
            <p:cNvSpPr/>
            <p:nvPr/>
          </p:nvSpPr>
          <p:spPr>
            <a:xfrm>
              <a:off x="7056092" y="2395108"/>
              <a:ext cx="8182" cy="32787"/>
            </a:xfrm>
            <a:custGeom>
              <a:avLst/>
              <a:gdLst/>
              <a:ahLst/>
              <a:cxnLst/>
              <a:rect l="l" t="t" r="r" b="b"/>
              <a:pathLst>
                <a:path w="277" h="1110" extrusionOk="0">
                  <a:moveTo>
                    <a:pt x="160" y="1"/>
                  </a:moveTo>
                  <a:cubicBezTo>
                    <a:pt x="101" y="1"/>
                    <a:pt x="38" y="32"/>
                    <a:pt x="25" y="95"/>
                  </a:cubicBezTo>
                  <a:cubicBezTo>
                    <a:pt x="0" y="395"/>
                    <a:pt x="0" y="696"/>
                    <a:pt x="0" y="997"/>
                  </a:cubicBezTo>
                  <a:cubicBezTo>
                    <a:pt x="13" y="1072"/>
                    <a:pt x="76" y="1110"/>
                    <a:pt x="135" y="1110"/>
                  </a:cubicBezTo>
                  <a:cubicBezTo>
                    <a:pt x="195" y="1110"/>
                    <a:pt x="251" y="1072"/>
                    <a:pt x="251" y="997"/>
                  </a:cubicBezTo>
                  <a:cubicBezTo>
                    <a:pt x="226" y="696"/>
                    <a:pt x="226" y="395"/>
                    <a:pt x="276" y="95"/>
                  </a:cubicBezTo>
                  <a:cubicBezTo>
                    <a:pt x="276" y="32"/>
                    <a:pt x="220"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4"/>
            <p:cNvSpPr/>
            <p:nvPr/>
          </p:nvSpPr>
          <p:spPr>
            <a:xfrm>
              <a:off x="7124886" y="2449665"/>
              <a:ext cx="15714" cy="19524"/>
            </a:xfrm>
            <a:custGeom>
              <a:avLst/>
              <a:gdLst/>
              <a:ahLst/>
              <a:cxnLst/>
              <a:rect l="l" t="t" r="r" b="b"/>
              <a:pathLst>
                <a:path w="532" h="661" extrusionOk="0">
                  <a:moveTo>
                    <a:pt x="366" y="0"/>
                  </a:moveTo>
                  <a:cubicBezTo>
                    <a:pt x="333" y="0"/>
                    <a:pt x="300" y="15"/>
                    <a:pt x="278" y="52"/>
                  </a:cubicBezTo>
                  <a:cubicBezTo>
                    <a:pt x="203" y="203"/>
                    <a:pt x="128" y="353"/>
                    <a:pt x="52" y="478"/>
                  </a:cubicBezTo>
                  <a:cubicBezTo>
                    <a:pt x="1" y="581"/>
                    <a:pt x="78" y="660"/>
                    <a:pt x="156" y="660"/>
                  </a:cubicBezTo>
                  <a:cubicBezTo>
                    <a:pt x="193" y="660"/>
                    <a:pt x="229" y="643"/>
                    <a:pt x="253" y="604"/>
                  </a:cubicBezTo>
                  <a:cubicBezTo>
                    <a:pt x="328" y="453"/>
                    <a:pt x="403" y="328"/>
                    <a:pt x="478" y="177"/>
                  </a:cubicBezTo>
                  <a:cubicBezTo>
                    <a:pt x="532" y="89"/>
                    <a:pt x="44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4"/>
            <p:cNvSpPr/>
            <p:nvPr/>
          </p:nvSpPr>
          <p:spPr>
            <a:xfrm>
              <a:off x="7137351" y="2454834"/>
              <a:ext cx="12878" cy="19199"/>
            </a:xfrm>
            <a:custGeom>
              <a:avLst/>
              <a:gdLst/>
              <a:ahLst/>
              <a:cxnLst/>
              <a:rect l="l" t="t" r="r" b="b"/>
              <a:pathLst>
                <a:path w="436" h="650" extrusionOk="0">
                  <a:moveTo>
                    <a:pt x="270" y="1"/>
                  </a:moveTo>
                  <a:cubicBezTo>
                    <a:pt x="237" y="1"/>
                    <a:pt x="204" y="16"/>
                    <a:pt x="182" y="53"/>
                  </a:cubicBezTo>
                  <a:cubicBezTo>
                    <a:pt x="107" y="203"/>
                    <a:pt x="56" y="353"/>
                    <a:pt x="31" y="504"/>
                  </a:cubicBezTo>
                  <a:cubicBezTo>
                    <a:pt x="1" y="595"/>
                    <a:pt x="73" y="650"/>
                    <a:pt x="145" y="650"/>
                  </a:cubicBezTo>
                  <a:cubicBezTo>
                    <a:pt x="191" y="650"/>
                    <a:pt x="237" y="628"/>
                    <a:pt x="257" y="579"/>
                  </a:cubicBezTo>
                  <a:cubicBezTo>
                    <a:pt x="282" y="429"/>
                    <a:pt x="332" y="303"/>
                    <a:pt x="382" y="178"/>
                  </a:cubicBezTo>
                  <a:cubicBezTo>
                    <a:pt x="435" y="89"/>
                    <a:pt x="35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4"/>
            <p:cNvSpPr/>
            <p:nvPr/>
          </p:nvSpPr>
          <p:spPr>
            <a:xfrm>
              <a:off x="7369342" y="2579395"/>
              <a:ext cx="27352" cy="24044"/>
            </a:xfrm>
            <a:custGeom>
              <a:avLst/>
              <a:gdLst/>
              <a:ahLst/>
              <a:cxnLst/>
              <a:rect l="l" t="t" r="r" b="b"/>
              <a:pathLst>
                <a:path w="926" h="814" extrusionOk="0">
                  <a:moveTo>
                    <a:pt x="722" y="1"/>
                  </a:moveTo>
                  <a:cubicBezTo>
                    <a:pt x="698" y="1"/>
                    <a:pt x="672" y="7"/>
                    <a:pt x="649" y="21"/>
                  </a:cubicBezTo>
                  <a:cubicBezTo>
                    <a:pt x="423" y="197"/>
                    <a:pt x="223" y="422"/>
                    <a:pt x="72" y="648"/>
                  </a:cubicBezTo>
                  <a:cubicBezTo>
                    <a:pt x="1" y="737"/>
                    <a:pt x="82" y="814"/>
                    <a:pt x="171" y="814"/>
                  </a:cubicBezTo>
                  <a:cubicBezTo>
                    <a:pt x="207" y="814"/>
                    <a:pt x="244" y="802"/>
                    <a:pt x="273" y="773"/>
                  </a:cubicBezTo>
                  <a:cubicBezTo>
                    <a:pt x="423" y="547"/>
                    <a:pt x="598" y="347"/>
                    <a:pt x="824" y="197"/>
                  </a:cubicBezTo>
                  <a:cubicBezTo>
                    <a:pt x="926" y="115"/>
                    <a:pt x="829"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4"/>
            <p:cNvSpPr/>
            <p:nvPr/>
          </p:nvSpPr>
          <p:spPr>
            <a:xfrm>
              <a:off x="7377258" y="2593101"/>
              <a:ext cx="27588" cy="23364"/>
            </a:xfrm>
            <a:custGeom>
              <a:avLst/>
              <a:gdLst/>
              <a:ahLst/>
              <a:cxnLst/>
              <a:rect l="l" t="t" r="r" b="b"/>
              <a:pathLst>
                <a:path w="934" h="791" extrusionOk="0">
                  <a:moveTo>
                    <a:pt x="769" y="0"/>
                  </a:moveTo>
                  <a:cubicBezTo>
                    <a:pt x="741" y="0"/>
                    <a:pt x="710" y="10"/>
                    <a:pt x="681" y="33"/>
                  </a:cubicBezTo>
                  <a:lnTo>
                    <a:pt x="80" y="585"/>
                  </a:lnTo>
                  <a:cubicBezTo>
                    <a:pt x="1" y="664"/>
                    <a:pt x="78" y="790"/>
                    <a:pt x="163" y="790"/>
                  </a:cubicBezTo>
                  <a:cubicBezTo>
                    <a:pt x="186" y="790"/>
                    <a:pt x="209" y="781"/>
                    <a:pt x="230" y="760"/>
                  </a:cubicBezTo>
                  <a:lnTo>
                    <a:pt x="857" y="184"/>
                  </a:lnTo>
                  <a:cubicBezTo>
                    <a:pt x="934" y="107"/>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4"/>
            <p:cNvSpPr/>
            <p:nvPr/>
          </p:nvSpPr>
          <p:spPr>
            <a:xfrm>
              <a:off x="7348311" y="2481005"/>
              <a:ext cx="28356" cy="31457"/>
            </a:xfrm>
            <a:custGeom>
              <a:avLst/>
              <a:gdLst/>
              <a:ahLst/>
              <a:cxnLst/>
              <a:rect l="l" t="t" r="r" b="b"/>
              <a:pathLst>
                <a:path w="960" h="1065" extrusionOk="0">
                  <a:moveTo>
                    <a:pt x="802" y="0"/>
                  </a:moveTo>
                  <a:cubicBezTo>
                    <a:pt x="777" y="0"/>
                    <a:pt x="753" y="13"/>
                    <a:pt x="734" y="44"/>
                  </a:cubicBezTo>
                  <a:cubicBezTo>
                    <a:pt x="508" y="319"/>
                    <a:pt x="283" y="595"/>
                    <a:pt x="57" y="871"/>
                  </a:cubicBezTo>
                  <a:cubicBezTo>
                    <a:pt x="1" y="946"/>
                    <a:pt x="72" y="1065"/>
                    <a:pt x="154" y="1065"/>
                  </a:cubicBezTo>
                  <a:cubicBezTo>
                    <a:pt x="180" y="1065"/>
                    <a:pt x="208" y="1052"/>
                    <a:pt x="233" y="1021"/>
                  </a:cubicBezTo>
                  <a:cubicBezTo>
                    <a:pt x="458" y="746"/>
                    <a:pt x="659" y="470"/>
                    <a:pt x="884" y="194"/>
                  </a:cubicBezTo>
                  <a:cubicBezTo>
                    <a:pt x="960" y="119"/>
                    <a:pt x="879"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4"/>
            <p:cNvSpPr/>
            <p:nvPr/>
          </p:nvSpPr>
          <p:spPr>
            <a:xfrm>
              <a:off x="7355105" y="2499820"/>
              <a:ext cx="23098" cy="18993"/>
            </a:xfrm>
            <a:custGeom>
              <a:avLst/>
              <a:gdLst/>
              <a:ahLst/>
              <a:cxnLst/>
              <a:rect l="l" t="t" r="r" b="b"/>
              <a:pathLst>
                <a:path w="782" h="643" extrusionOk="0">
                  <a:moveTo>
                    <a:pt x="607" y="0"/>
                  </a:moveTo>
                  <a:cubicBezTo>
                    <a:pt x="580" y="0"/>
                    <a:pt x="552" y="10"/>
                    <a:pt x="529" y="33"/>
                  </a:cubicBezTo>
                  <a:cubicBezTo>
                    <a:pt x="379" y="159"/>
                    <a:pt x="228" y="309"/>
                    <a:pt x="78" y="459"/>
                  </a:cubicBezTo>
                  <a:cubicBezTo>
                    <a:pt x="1" y="536"/>
                    <a:pt x="86" y="643"/>
                    <a:pt x="176" y="643"/>
                  </a:cubicBezTo>
                  <a:cubicBezTo>
                    <a:pt x="203" y="643"/>
                    <a:pt x="230" y="633"/>
                    <a:pt x="253" y="610"/>
                  </a:cubicBezTo>
                  <a:cubicBezTo>
                    <a:pt x="404" y="484"/>
                    <a:pt x="554" y="334"/>
                    <a:pt x="705" y="184"/>
                  </a:cubicBezTo>
                  <a:cubicBezTo>
                    <a:pt x="781" y="107"/>
                    <a:pt x="696" y="0"/>
                    <a:pt x="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4"/>
            <p:cNvSpPr/>
            <p:nvPr/>
          </p:nvSpPr>
          <p:spPr>
            <a:xfrm>
              <a:off x="7495499" y="2769295"/>
              <a:ext cx="28740" cy="14562"/>
            </a:xfrm>
            <a:custGeom>
              <a:avLst/>
              <a:gdLst/>
              <a:ahLst/>
              <a:cxnLst/>
              <a:rect l="l" t="t" r="r" b="b"/>
              <a:pathLst>
                <a:path w="973" h="493" extrusionOk="0">
                  <a:moveTo>
                    <a:pt x="779" y="0"/>
                  </a:moveTo>
                  <a:cubicBezTo>
                    <a:pt x="766" y="0"/>
                    <a:pt x="752" y="3"/>
                    <a:pt x="738" y="8"/>
                  </a:cubicBezTo>
                  <a:cubicBezTo>
                    <a:pt x="513" y="108"/>
                    <a:pt x="312" y="184"/>
                    <a:pt x="112" y="284"/>
                  </a:cubicBezTo>
                  <a:cubicBezTo>
                    <a:pt x="0" y="328"/>
                    <a:pt x="68" y="492"/>
                    <a:pt x="190" y="492"/>
                  </a:cubicBezTo>
                  <a:cubicBezTo>
                    <a:pt x="205" y="492"/>
                    <a:pt x="221" y="490"/>
                    <a:pt x="237" y="484"/>
                  </a:cubicBezTo>
                  <a:cubicBezTo>
                    <a:pt x="438" y="384"/>
                    <a:pt x="638" y="309"/>
                    <a:pt x="839" y="209"/>
                  </a:cubicBezTo>
                  <a:cubicBezTo>
                    <a:pt x="973" y="164"/>
                    <a:pt x="888"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4"/>
            <p:cNvSpPr/>
            <p:nvPr/>
          </p:nvSpPr>
          <p:spPr>
            <a:xfrm>
              <a:off x="7501761" y="2788228"/>
              <a:ext cx="24546" cy="11667"/>
            </a:xfrm>
            <a:custGeom>
              <a:avLst/>
              <a:gdLst/>
              <a:ahLst/>
              <a:cxnLst/>
              <a:rect l="l" t="t" r="r" b="b"/>
              <a:pathLst>
                <a:path w="831" h="395" extrusionOk="0">
                  <a:moveTo>
                    <a:pt x="664" y="0"/>
                  </a:moveTo>
                  <a:cubicBezTo>
                    <a:pt x="644" y="0"/>
                    <a:pt x="623" y="6"/>
                    <a:pt x="602" y="19"/>
                  </a:cubicBezTo>
                  <a:cubicBezTo>
                    <a:pt x="451" y="94"/>
                    <a:pt x="301" y="144"/>
                    <a:pt x="125" y="169"/>
                  </a:cubicBezTo>
                  <a:cubicBezTo>
                    <a:pt x="0" y="194"/>
                    <a:pt x="50" y="395"/>
                    <a:pt x="201" y="395"/>
                  </a:cubicBezTo>
                  <a:cubicBezTo>
                    <a:pt x="376" y="370"/>
                    <a:pt x="552" y="294"/>
                    <a:pt x="727" y="194"/>
                  </a:cubicBezTo>
                  <a:cubicBezTo>
                    <a:pt x="831" y="132"/>
                    <a:pt x="762"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4"/>
            <p:cNvSpPr/>
            <p:nvPr/>
          </p:nvSpPr>
          <p:spPr>
            <a:xfrm>
              <a:off x="7494642" y="2861601"/>
              <a:ext cx="12022" cy="25166"/>
            </a:xfrm>
            <a:custGeom>
              <a:avLst/>
              <a:gdLst/>
              <a:ahLst/>
              <a:cxnLst/>
              <a:rect l="l" t="t" r="r" b="b"/>
              <a:pathLst>
                <a:path w="407" h="852" extrusionOk="0">
                  <a:moveTo>
                    <a:pt x="270" y="0"/>
                  </a:moveTo>
                  <a:cubicBezTo>
                    <a:pt x="222" y="0"/>
                    <a:pt x="176" y="28"/>
                    <a:pt x="166" y="91"/>
                  </a:cubicBezTo>
                  <a:cubicBezTo>
                    <a:pt x="116" y="292"/>
                    <a:pt x="66" y="492"/>
                    <a:pt x="16" y="718"/>
                  </a:cubicBezTo>
                  <a:cubicBezTo>
                    <a:pt x="0" y="794"/>
                    <a:pt x="77" y="851"/>
                    <a:pt x="146" y="851"/>
                  </a:cubicBezTo>
                  <a:cubicBezTo>
                    <a:pt x="190" y="851"/>
                    <a:pt x="231" y="827"/>
                    <a:pt x="241" y="768"/>
                  </a:cubicBezTo>
                  <a:lnTo>
                    <a:pt x="392" y="141"/>
                  </a:lnTo>
                  <a:cubicBezTo>
                    <a:pt x="406" y="54"/>
                    <a:pt x="33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4"/>
            <p:cNvSpPr/>
            <p:nvPr/>
          </p:nvSpPr>
          <p:spPr>
            <a:xfrm>
              <a:off x="7509884" y="2876665"/>
              <a:ext cx="9688" cy="14119"/>
            </a:xfrm>
            <a:custGeom>
              <a:avLst/>
              <a:gdLst/>
              <a:ahLst/>
              <a:cxnLst/>
              <a:rect l="l" t="t" r="r" b="b"/>
              <a:pathLst>
                <a:path w="328" h="478" extrusionOk="0">
                  <a:moveTo>
                    <a:pt x="172" y="1"/>
                  </a:moveTo>
                  <a:cubicBezTo>
                    <a:pt x="136" y="1"/>
                    <a:pt x="100" y="18"/>
                    <a:pt x="76" y="57"/>
                  </a:cubicBezTo>
                  <a:cubicBezTo>
                    <a:pt x="51" y="158"/>
                    <a:pt x="26" y="258"/>
                    <a:pt x="1" y="383"/>
                  </a:cubicBezTo>
                  <a:cubicBezTo>
                    <a:pt x="1" y="446"/>
                    <a:pt x="57" y="477"/>
                    <a:pt x="114" y="477"/>
                  </a:cubicBezTo>
                  <a:cubicBezTo>
                    <a:pt x="170" y="477"/>
                    <a:pt x="226" y="446"/>
                    <a:pt x="226" y="383"/>
                  </a:cubicBezTo>
                  <a:cubicBezTo>
                    <a:pt x="251" y="308"/>
                    <a:pt x="251" y="233"/>
                    <a:pt x="277" y="183"/>
                  </a:cubicBezTo>
                  <a:cubicBezTo>
                    <a:pt x="328" y="80"/>
                    <a:pt x="25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4"/>
            <p:cNvSpPr/>
            <p:nvPr/>
          </p:nvSpPr>
          <p:spPr>
            <a:xfrm>
              <a:off x="7596371" y="2483899"/>
              <a:ext cx="74937" cy="100575"/>
            </a:xfrm>
            <a:custGeom>
              <a:avLst/>
              <a:gdLst/>
              <a:ahLst/>
              <a:cxnLst/>
              <a:rect l="l" t="t" r="r" b="b"/>
              <a:pathLst>
                <a:path w="2537" h="3405" extrusionOk="0">
                  <a:moveTo>
                    <a:pt x="1014" y="0"/>
                  </a:moveTo>
                  <a:cubicBezTo>
                    <a:pt x="945" y="0"/>
                    <a:pt x="867" y="55"/>
                    <a:pt x="882" y="146"/>
                  </a:cubicBezTo>
                  <a:cubicBezTo>
                    <a:pt x="1158" y="1124"/>
                    <a:pt x="1534" y="2051"/>
                    <a:pt x="2035" y="2928"/>
                  </a:cubicBezTo>
                  <a:cubicBezTo>
                    <a:pt x="1860" y="2803"/>
                    <a:pt x="1709" y="2678"/>
                    <a:pt x="1584" y="2527"/>
                  </a:cubicBezTo>
                  <a:cubicBezTo>
                    <a:pt x="1083" y="2076"/>
                    <a:pt x="632" y="1575"/>
                    <a:pt x="231" y="1074"/>
                  </a:cubicBezTo>
                  <a:cubicBezTo>
                    <a:pt x="204" y="1040"/>
                    <a:pt x="174" y="1026"/>
                    <a:pt x="145" y="1026"/>
                  </a:cubicBezTo>
                  <a:cubicBezTo>
                    <a:pt x="67" y="1026"/>
                    <a:pt x="0" y="1132"/>
                    <a:pt x="55" y="1224"/>
                  </a:cubicBezTo>
                  <a:cubicBezTo>
                    <a:pt x="481" y="1750"/>
                    <a:pt x="933" y="2226"/>
                    <a:pt x="1409" y="2703"/>
                  </a:cubicBezTo>
                  <a:cubicBezTo>
                    <a:pt x="1659" y="2928"/>
                    <a:pt x="1960" y="3154"/>
                    <a:pt x="2211" y="3404"/>
                  </a:cubicBezTo>
                  <a:lnTo>
                    <a:pt x="2311" y="3179"/>
                  </a:lnTo>
                  <a:lnTo>
                    <a:pt x="2537" y="3329"/>
                  </a:lnTo>
                  <a:cubicBezTo>
                    <a:pt x="1885" y="2327"/>
                    <a:pt x="1409" y="1249"/>
                    <a:pt x="1108" y="71"/>
                  </a:cubicBezTo>
                  <a:cubicBezTo>
                    <a:pt x="1098" y="22"/>
                    <a:pt x="1058" y="0"/>
                    <a:pt x="1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4"/>
            <p:cNvSpPr/>
            <p:nvPr/>
          </p:nvSpPr>
          <p:spPr>
            <a:xfrm>
              <a:off x="7392175" y="2925491"/>
              <a:ext cx="206585" cy="127248"/>
            </a:xfrm>
            <a:custGeom>
              <a:avLst/>
              <a:gdLst/>
              <a:ahLst/>
              <a:cxnLst/>
              <a:rect l="l" t="t" r="r" b="b"/>
              <a:pathLst>
                <a:path w="6994" h="4308" extrusionOk="0">
                  <a:moveTo>
                    <a:pt x="3072" y="0"/>
                  </a:moveTo>
                  <a:cubicBezTo>
                    <a:pt x="2586" y="0"/>
                    <a:pt x="2257" y="33"/>
                    <a:pt x="2257" y="33"/>
                  </a:cubicBezTo>
                  <a:lnTo>
                    <a:pt x="1" y="2038"/>
                  </a:lnTo>
                  <a:cubicBezTo>
                    <a:pt x="1114" y="3597"/>
                    <a:pt x="2832" y="4307"/>
                    <a:pt x="4286" y="4307"/>
                  </a:cubicBezTo>
                  <a:cubicBezTo>
                    <a:pt x="5778" y="4307"/>
                    <a:pt x="6993" y="3559"/>
                    <a:pt x="6993" y="2214"/>
                  </a:cubicBezTo>
                  <a:cubicBezTo>
                    <a:pt x="6993" y="258"/>
                    <a:pt x="4427" y="0"/>
                    <a:pt x="3072"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4"/>
            <p:cNvSpPr/>
            <p:nvPr/>
          </p:nvSpPr>
          <p:spPr>
            <a:xfrm>
              <a:off x="6810307" y="2546697"/>
              <a:ext cx="90355" cy="128104"/>
            </a:xfrm>
            <a:custGeom>
              <a:avLst/>
              <a:gdLst/>
              <a:ahLst/>
              <a:cxnLst/>
              <a:rect l="l" t="t" r="r" b="b"/>
              <a:pathLst>
                <a:path w="3059" h="4337" extrusionOk="0">
                  <a:moveTo>
                    <a:pt x="1719" y="0"/>
                  </a:moveTo>
                  <a:cubicBezTo>
                    <a:pt x="1644" y="0"/>
                    <a:pt x="1564" y="8"/>
                    <a:pt x="1479" y="25"/>
                  </a:cubicBezTo>
                  <a:cubicBezTo>
                    <a:pt x="1" y="326"/>
                    <a:pt x="1" y="3183"/>
                    <a:pt x="1354" y="4336"/>
                  </a:cubicBezTo>
                  <a:lnTo>
                    <a:pt x="3058" y="2206"/>
                  </a:lnTo>
                  <a:cubicBezTo>
                    <a:pt x="3058" y="2206"/>
                    <a:pt x="2969" y="0"/>
                    <a:pt x="171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4"/>
            <p:cNvSpPr/>
            <p:nvPr/>
          </p:nvSpPr>
          <p:spPr>
            <a:xfrm>
              <a:off x="6521603" y="2563711"/>
              <a:ext cx="1120830" cy="1012929"/>
            </a:xfrm>
            <a:custGeom>
              <a:avLst/>
              <a:gdLst/>
              <a:ahLst/>
              <a:cxnLst/>
              <a:rect l="l" t="t" r="r" b="b"/>
              <a:pathLst>
                <a:path w="37946" h="34293" extrusionOk="0">
                  <a:moveTo>
                    <a:pt x="14511" y="1"/>
                  </a:moveTo>
                  <a:cubicBezTo>
                    <a:pt x="13810" y="577"/>
                    <a:pt x="12531" y="903"/>
                    <a:pt x="11729" y="1404"/>
                  </a:cubicBezTo>
                  <a:cubicBezTo>
                    <a:pt x="10802" y="2006"/>
                    <a:pt x="9900" y="2657"/>
                    <a:pt x="9023" y="3334"/>
                  </a:cubicBezTo>
                  <a:cubicBezTo>
                    <a:pt x="7318" y="4687"/>
                    <a:pt x="5764" y="6241"/>
                    <a:pt x="4461" y="7971"/>
                  </a:cubicBezTo>
                  <a:cubicBezTo>
                    <a:pt x="1028" y="12507"/>
                    <a:pt x="0" y="18071"/>
                    <a:pt x="501" y="23585"/>
                  </a:cubicBezTo>
                  <a:cubicBezTo>
                    <a:pt x="702" y="25640"/>
                    <a:pt x="852" y="28397"/>
                    <a:pt x="3108" y="29023"/>
                  </a:cubicBezTo>
                  <a:cubicBezTo>
                    <a:pt x="3585" y="29163"/>
                    <a:pt x="3992" y="29227"/>
                    <a:pt x="4349" y="29227"/>
                  </a:cubicBezTo>
                  <a:cubicBezTo>
                    <a:pt x="5534" y="29227"/>
                    <a:pt x="6182" y="28526"/>
                    <a:pt x="7068" y="27545"/>
                  </a:cubicBezTo>
                  <a:cubicBezTo>
                    <a:pt x="7268" y="30051"/>
                    <a:pt x="8095" y="32482"/>
                    <a:pt x="9699" y="32833"/>
                  </a:cubicBezTo>
                  <a:cubicBezTo>
                    <a:pt x="9826" y="32862"/>
                    <a:pt x="9955" y="32876"/>
                    <a:pt x="10086" y="32876"/>
                  </a:cubicBezTo>
                  <a:cubicBezTo>
                    <a:pt x="11322" y="32876"/>
                    <a:pt x="12701" y="31635"/>
                    <a:pt x="13835" y="30026"/>
                  </a:cubicBezTo>
                  <a:cubicBezTo>
                    <a:pt x="14394" y="32336"/>
                    <a:pt x="15543" y="34292"/>
                    <a:pt x="17236" y="34292"/>
                  </a:cubicBezTo>
                  <a:cubicBezTo>
                    <a:pt x="17288" y="34292"/>
                    <a:pt x="17341" y="34290"/>
                    <a:pt x="17394" y="34287"/>
                  </a:cubicBezTo>
                  <a:cubicBezTo>
                    <a:pt x="19298" y="34161"/>
                    <a:pt x="20476" y="32432"/>
                    <a:pt x="21078" y="30527"/>
                  </a:cubicBezTo>
                  <a:cubicBezTo>
                    <a:pt x="21886" y="32336"/>
                    <a:pt x="23219" y="33946"/>
                    <a:pt x="24999" y="33946"/>
                  </a:cubicBezTo>
                  <a:cubicBezTo>
                    <a:pt x="25315" y="33946"/>
                    <a:pt x="25646" y="33895"/>
                    <a:pt x="25990" y="33785"/>
                  </a:cubicBezTo>
                  <a:cubicBezTo>
                    <a:pt x="27895" y="33159"/>
                    <a:pt x="29223" y="31605"/>
                    <a:pt x="30000" y="29976"/>
                  </a:cubicBezTo>
                  <a:cubicBezTo>
                    <a:pt x="30650" y="30682"/>
                    <a:pt x="31493" y="31167"/>
                    <a:pt x="32478" y="31167"/>
                  </a:cubicBezTo>
                  <a:cubicBezTo>
                    <a:pt x="32822" y="31167"/>
                    <a:pt x="33183" y="31108"/>
                    <a:pt x="33559" y="30978"/>
                  </a:cubicBezTo>
                  <a:cubicBezTo>
                    <a:pt x="37945" y="29449"/>
                    <a:pt x="32055" y="9424"/>
                    <a:pt x="32055" y="9424"/>
                  </a:cubicBezTo>
                  <a:cubicBezTo>
                    <a:pt x="32055" y="9424"/>
                    <a:pt x="28866" y="15436"/>
                    <a:pt x="22191" y="15436"/>
                  </a:cubicBezTo>
                  <a:cubicBezTo>
                    <a:pt x="21476" y="15436"/>
                    <a:pt x="20721" y="15367"/>
                    <a:pt x="19925" y="15214"/>
                  </a:cubicBezTo>
                  <a:cubicBezTo>
                    <a:pt x="11679" y="13660"/>
                    <a:pt x="10501" y="9625"/>
                    <a:pt x="10501" y="9625"/>
                  </a:cubicBezTo>
                  <a:cubicBezTo>
                    <a:pt x="10501" y="9625"/>
                    <a:pt x="7895" y="5489"/>
                    <a:pt x="1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4"/>
            <p:cNvSpPr/>
            <p:nvPr/>
          </p:nvSpPr>
          <p:spPr>
            <a:xfrm>
              <a:off x="6785879" y="2525961"/>
              <a:ext cx="681105" cy="512682"/>
            </a:xfrm>
            <a:custGeom>
              <a:avLst/>
              <a:gdLst/>
              <a:ahLst/>
              <a:cxnLst/>
              <a:rect l="l" t="t" r="r" b="b"/>
              <a:pathLst>
                <a:path w="23059" h="17357" extrusionOk="0">
                  <a:moveTo>
                    <a:pt x="9783" y="0"/>
                  </a:moveTo>
                  <a:cubicBezTo>
                    <a:pt x="9337" y="0"/>
                    <a:pt x="8883" y="33"/>
                    <a:pt x="8422" y="101"/>
                  </a:cubicBezTo>
                  <a:cubicBezTo>
                    <a:pt x="8196" y="126"/>
                    <a:pt x="7945" y="176"/>
                    <a:pt x="7720" y="226"/>
                  </a:cubicBezTo>
                  <a:cubicBezTo>
                    <a:pt x="7720" y="226"/>
                    <a:pt x="2181" y="2858"/>
                    <a:pt x="1103" y="7344"/>
                  </a:cubicBezTo>
                  <a:cubicBezTo>
                    <a:pt x="0" y="11830"/>
                    <a:pt x="6266" y="15389"/>
                    <a:pt x="6266" y="15389"/>
                  </a:cubicBezTo>
                  <a:cubicBezTo>
                    <a:pt x="6266" y="15389"/>
                    <a:pt x="9474" y="17357"/>
                    <a:pt x="13271" y="17357"/>
                  </a:cubicBezTo>
                  <a:cubicBezTo>
                    <a:pt x="14149" y="17357"/>
                    <a:pt x="15057" y="17252"/>
                    <a:pt x="15965" y="16993"/>
                  </a:cubicBezTo>
                  <a:cubicBezTo>
                    <a:pt x="17569" y="16542"/>
                    <a:pt x="18923" y="15640"/>
                    <a:pt x="20001" y="14612"/>
                  </a:cubicBezTo>
                  <a:cubicBezTo>
                    <a:pt x="22181" y="12582"/>
                    <a:pt x="23058" y="10627"/>
                    <a:pt x="23058" y="10627"/>
                  </a:cubicBezTo>
                  <a:cubicBezTo>
                    <a:pt x="23058" y="10627"/>
                    <a:pt x="21655" y="7168"/>
                    <a:pt x="18923" y="4462"/>
                  </a:cubicBezTo>
                  <a:cubicBezTo>
                    <a:pt x="18071" y="3635"/>
                    <a:pt x="17143" y="2833"/>
                    <a:pt x="16116" y="2131"/>
                  </a:cubicBezTo>
                  <a:cubicBezTo>
                    <a:pt x="14263" y="889"/>
                    <a:pt x="12128" y="0"/>
                    <a:pt x="978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4"/>
            <p:cNvSpPr/>
            <p:nvPr/>
          </p:nvSpPr>
          <p:spPr>
            <a:xfrm>
              <a:off x="6859162" y="2752487"/>
              <a:ext cx="60729" cy="59991"/>
            </a:xfrm>
            <a:custGeom>
              <a:avLst/>
              <a:gdLst/>
              <a:ahLst/>
              <a:cxnLst/>
              <a:rect l="l" t="t" r="r" b="b"/>
              <a:pathLst>
                <a:path w="2056" h="2031" extrusionOk="0">
                  <a:moveTo>
                    <a:pt x="1028" y="1"/>
                  </a:moveTo>
                  <a:cubicBezTo>
                    <a:pt x="452" y="1"/>
                    <a:pt x="1" y="452"/>
                    <a:pt x="1" y="1003"/>
                  </a:cubicBezTo>
                  <a:cubicBezTo>
                    <a:pt x="1" y="1580"/>
                    <a:pt x="452" y="2031"/>
                    <a:pt x="1028" y="2031"/>
                  </a:cubicBezTo>
                  <a:cubicBezTo>
                    <a:pt x="1605" y="2031"/>
                    <a:pt x="2056" y="1580"/>
                    <a:pt x="2056" y="1003"/>
                  </a:cubicBezTo>
                  <a:cubicBezTo>
                    <a:pt x="2056" y="452"/>
                    <a:pt x="1605"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4"/>
            <p:cNvSpPr/>
            <p:nvPr/>
          </p:nvSpPr>
          <p:spPr>
            <a:xfrm>
              <a:off x="7089411" y="2872411"/>
              <a:ext cx="60729" cy="59991"/>
            </a:xfrm>
            <a:custGeom>
              <a:avLst/>
              <a:gdLst/>
              <a:ahLst/>
              <a:cxnLst/>
              <a:rect l="l" t="t" r="r" b="b"/>
              <a:pathLst>
                <a:path w="2056" h="2031" extrusionOk="0">
                  <a:moveTo>
                    <a:pt x="1028" y="1"/>
                  </a:moveTo>
                  <a:cubicBezTo>
                    <a:pt x="451" y="1"/>
                    <a:pt x="0" y="452"/>
                    <a:pt x="0" y="1028"/>
                  </a:cubicBezTo>
                  <a:cubicBezTo>
                    <a:pt x="0" y="1580"/>
                    <a:pt x="451" y="2031"/>
                    <a:pt x="1028" y="2031"/>
                  </a:cubicBezTo>
                  <a:cubicBezTo>
                    <a:pt x="1579" y="2031"/>
                    <a:pt x="2055" y="1580"/>
                    <a:pt x="2055" y="1028"/>
                  </a:cubicBezTo>
                  <a:cubicBezTo>
                    <a:pt x="2055" y="452"/>
                    <a:pt x="1579"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4"/>
            <p:cNvSpPr/>
            <p:nvPr/>
          </p:nvSpPr>
          <p:spPr>
            <a:xfrm>
              <a:off x="7141220" y="2748057"/>
              <a:ext cx="60729" cy="55235"/>
            </a:xfrm>
            <a:custGeom>
              <a:avLst/>
              <a:gdLst/>
              <a:ahLst/>
              <a:cxnLst/>
              <a:rect l="l" t="t" r="r" b="b"/>
              <a:pathLst>
                <a:path w="2056" h="1870" extrusionOk="0">
                  <a:moveTo>
                    <a:pt x="727" y="0"/>
                  </a:moveTo>
                  <a:cubicBezTo>
                    <a:pt x="552" y="0"/>
                    <a:pt x="377" y="0"/>
                    <a:pt x="251" y="101"/>
                  </a:cubicBezTo>
                  <a:cubicBezTo>
                    <a:pt x="101" y="176"/>
                    <a:pt x="1" y="351"/>
                    <a:pt x="51" y="502"/>
                  </a:cubicBezTo>
                  <a:cubicBezTo>
                    <a:pt x="76" y="627"/>
                    <a:pt x="151" y="727"/>
                    <a:pt x="251" y="827"/>
                  </a:cubicBezTo>
                  <a:cubicBezTo>
                    <a:pt x="452" y="1028"/>
                    <a:pt x="627" y="1228"/>
                    <a:pt x="828" y="1429"/>
                  </a:cubicBezTo>
                  <a:cubicBezTo>
                    <a:pt x="978" y="1579"/>
                    <a:pt x="1128" y="1755"/>
                    <a:pt x="1329" y="1830"/>
                  </a:cubicBezTo>
                  <a:cubicBezTo>
                    <a:pt x="1407" y="1856"/>
                    <a:pt x="1488" y="1870"/>
                    <a:pt x="1565" y="1870"/>
                  </a:cubicBezTo>
                  <a:cubicBezTo>
                    <a:pt x="1713" y="1870"/>
                    <a:pt x="1848" y="1819"/>
                    <a:pt x="1930" y="1705"/>
                  </a:cubicBezTo>
                  <a:cubicBezTo>
                    <a:pt x="2006" y="1604"/>
                    <a:pt x="2031" y="1504"/>
                    <a:pt x="2031" y="1379"/>
                  </a:cubicBezTo>
                  <a:cubicBezTo>
                    <a:pt x="2056" y="752"/>
                    <a:pt x="1354" y="76"/>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4"/>
            <p:cNvSpPr/>
            <p:nvPr/>
          </p:nvSpPr>
          <p:spPr>
            <a:xfrm>
              <a:off x="6889527" y="2657139"/>
              <a:ext cx="72574" cy="34677"/>
            </a:xfrm>
            <a:custGeom>
              <a:avLst/>
              <a:gdLst/>
              <a:ahLst/>
              <a:cxnLst/>
              <a:rect l="l" t="t" r="r" b="b"/>
              <a:pathLst>
                <a:path w="2457" h="1174" extrusionOk="0">
                  <a:moveTo>
                    <a:pt x="1089" y="0"/>
                  </a:moveTo>
                  <a:cubicBezTo>
                    <a:pt x="560" y="0"/>
                    <a:pt x="56" y="226"/>
                    <a:pt x="0" y="773"/>
                  </a:cubicBezTo>
                  <a:cubicBezTo>
                    <a:pt x="0" y="873"/>
                    <a:pt x="25" y="973"/>
                    <a:pt x="75" y="1048"/>
                  </a:cubicBezTo>
                  <a:cubicBezTo>
                    <a:pt x="176" y="1148"/>
                    <a:pt x="326" y="1174"/>
                    <a:pt x="451" y="1174"/>
                  </a:cubicBezTo>
                  <a:cubicBezTo>
                    <a:pt x="752" y="1174"/>
                    <a:pt x="1003" y="1048"/>
                    <a:pt x="1278" y="998"/>
                  </a:cubicBezTo>
                  <a:cubicBezTo>
                    <a:pt x="1529" y="923"/>
                    <a:pt x="1905" y="998"/>
                    <a:pt x="2156" y="898"/>
                  </a:cubicBezTo>
                  <a:cubicBezTo>
                    <a:pt x="2456" y="747"/>
                    <a:pt x="2381" y="572"/>
                    <a:pt x="2181" y="372"/>
                  </a:cubicBezTo>
                  <a:cubicBezTo>
                    <a:pt x="1938" y="140"/>
                    <a:pt x="1506" y="0"/>
                    <a:pt x="1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4"/>
            <p:cNvSpPr/>
            <p:nvPr/>
          </p:nvSpPr>
          <p:spPr>
            <a:xfrm>
              <a:off x="7019819" y="2525961"/>
              <a:ext cx="242089" cy="172174"/>
            </a:xfrm>
            <a:custGeom>
              <a:avLst/>
              <a:gdLst/>
              <a:ahLst/>
              <a:cxnLst/>
              <a:rect l="l" t="t" r="r" b="b"/>
              <a:pathLst>
                <a:path w="8196" h="5829" extrusionOk="0">
                  <a:moveTo>
                    <a:pt x="1863" y="0"/>
                  </a:moveTo>
                  <a:cubicBezTo>
                    <a:pt x="1417" y="0"/>
                    <a:pt x="963" y="33"/>
                    <a:pt x="502" y="101"/>
                  </a:cubicBezTo>
                  <a:cubicBezTo>
                    <a:pt x="201" y="652"/>
                    <a:pt x="75" y="1304"/>
                    <a:pt x="50" y="1830"/>
                  </a:cubicBezTo>
                  <a:cubicBezTo>
                    <a:pt x="0" y="2657"/>
                    <a:pt x="201" y="3459"/>
                    <a:pt x="602" y="4161"/>
                  </a:cubicBezTo>
                  <a:cubicBezTo>
                    <a:pt x="903" y="4712"/>
                    <a:pt x="1329" y="5188"/>
                    <a:pt x="1880" y="5489"/>
                  </a:cubicBezTo>
                  <a:cubicBezTo>
                    <a:pt x="2255" y="5703"/>
                    <a:pt x="2706" y="5829"/>
                    <a:pt x="3143" y="5829"/>
                  </a:cubicBezTo>
                  <a:cubicBezTo>
                    <a:pt x="3319" y="5829"/>
                    <a:pt x="3494" y="5808"/>
                    <a:pt x="3659" y="5765"/>
                  </a:cubicBezTo>
                  <a:cubicBezTo>
                    <a:pt x="3735" y="5740"/>
                    <a:pt x="3785" y="5740"/>
                    <a:pt x="3860" y="5690"/>
                  </a:cubicBezTo>
                  <a:cubicBezTo>
                    <a:pt x="3985" y="5589"/>
                    <a:pt x="4035" y="5414"/>
                    <a:pt x="3985" y="5239"/>
                  </a:cubicBezTo>
                  <a:cubicBezTo>
                    <a:pt x="3960" y="5088"/>
                    <a:pt x="3885" y="4938"/>
                    <a:pt x="3810" y="4787"/>
                  </a:cubicBezTo>
                  <a:cubicBezTo>
                    <a:pt x="3685" y="4512"/>
                    <a:pt x="3634" y="4186"/>
                    <a:pt x="3634" y="3885"/>
                  </a:cubicBezTo>
                  <a:cubicBezTo>
                    <a:pt x="3634" y="3660"/>
                    <a:pt x="3685" y="3434"/>
                    <a:pt x="3860" y="3309"/>
                  </a:cubicBezTo>
                  <a:cubicBezTo>
                    <a:pt x="3953" y="3243"/>
                    <a:pt x="4057" y="3220"/>
                    <a:pt x="4165" y="3220"/>
                  </a:cubicBezTo>
                  <a:cubicBezTo>
                    <a:pt x="4346" y="3220"/>
                    <a:pt x="4539" y="3287"/>
                    <a:pt x="4712" y="3334"/>
                  </a:cubicBezTo>
                  <a:cubicBezTo>
                    <a:pt x="4978" y="3400"/>
                    <a:pt x="5254" y="3433"/>
                    <a:pt x="5531" y="3433"/>
                  </a:cubicBezTo>
                  <a:cubicBezTo>
                    <a:pt x="5881" y="3433"/>
                    <a:pt x="6231" y="3382"/>
                    <a:pt x="6567" y="3284"/>
                  </a:cubicBezTo>
                  <a:cubicBezTo>
                    <a:pt x="7168" y="3133"/>
                    <a:pt x="7770" y="2808"/>
                    <a:pt x="8096" y="2281"/>
                  </a:cubicBezTo>
                  <a:cubicBezTo>
                    <a:pt x="8146" y="2256"/>
                    <a:pt x="8171" y="2181"/>
                    <a:pt x="8196" y="2131"/>
                  </a:cubicBezTo>
                  <a:cubicBezTo>
                    <a:pt x="6343" y="889"/>
                    <a:pt x="4208"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4"/>
            <p:cNvSpPr/>
            <p:nvPr/>
          </p:nvSpPr>
          <p:spPr>
            <a:xfrm>
              <a:off x="7316676" y="2657730"/>
              <a:ext cx="151793" cy="299865"/>
            </a:xfrm>
            <a:custGeom>
              <a:avLst/>
              <a:gdLst/>
              <a:ahLst/>
              <a:cxnLst/>
              <a:rect l="l" t="t" r="r" b="b"/>
              <a:pathLst>
                <a:path w="5139" h="10152" extrusionOk="0">
                  <a:moveTo>
                    <a:pt x="953" y="1"/>
                  </a:moveTo>
                  <a:cubicBezTo>
                    <a:pt x="477" y="1053"/>
                    <a:pt x="0" y="3033"/>
                    <a:pt x="1855" y="5038"/>
                  </a:cubicBezTo>
                  <a:cubicBezTo>
                    <a:pt x="1855" y="5038"/>
                    <a:pt x="201" y="7870"/>
                    <a:pt x="2131" y="10151"/>
                  </a:cubicBezTo>
                  <a:cubicBezTo>
                    <a:pt x="4311" y="8121"/>
                    <a:pt x="5138" y="6241"/>
                    <a:pt x="5138" y="6241"/>
                  </a:cubicBezTo>
                  <a:cubicBezTo>
                    <a:pt x="5138" y="6241"/>
                    <a:pt x="3685" y="2707"/>
                    <a:pt x="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4"/>
            <p:cNvSpPr/>
            <p:nvPr/>
          </p:nvSpPr>
          <p:spPr>
            <a:xfrm>
              <a:off x="6763666" y="2691787"/>
              <a:ext cx="453076" cy="411723"/>
            </a:xfrm>
            <a:custGeom>
              <a:avLst/>
              <a:gdLst/>
              <a:ahLst/>
              <a:cxnLst/>
              <a:rect l="l" t="t" r="r" b="b"/>
              <a:pathLst>
                <a:path w="15339" h="13939" extrusionOk="0">
                  <a:moveTo>
                    <a:pt x="1855" y="1"/>
                  </a:moveTo>
                  <a:cubicBezTo>
                    <a:pt x="1705" y="326"/>
                    <a:pt x="1504" y="627"/>
                    <a:pt x="1279" y="903"/>
                  </a:cubicBezTo>
                  <a:cubicBezTo>
                    <a:pt x="1053" y="1128"/>
                    <a:pt x="828" y="1379"/>
                    <a:pt x="677" y="1655"/>
                  </a:cubicBezTo>
                  <a:cubicBezTo>
                    <a:pt x="502" y="1955"/>
                    <a:pt x="427" y="2306"/>
                    <a:pt x="351" y="2657"/>
                  </a:cubicBezTo>
                  <a:cubicBezTo>
                    <a:pt x="176" y="3384"/>
                    <a:pt x="1" y="4111"/>
                    <a:pt x="26" y="4838"/>
                  </a:cubicBezTo>
                  <a:cubicBezTo>
                    <a:pt x="26" y="5840"/>
                    <a:pt x="351" y="6818"/>
                    <a:pt x="702" y="7745"/>
                  </a:cubicBezTo>
                  <a:cubicBezTo>
                    <a:pt x="1078" y="8672"/>
                    <a:pt x="1479" y="9600"/>
                    <a:pt x="2106" y="10377"/>
                  </a:cubicBezTo>
                  <a:cubicBezTo>
                    <a:pt x="2958" y="11479"/>
                    <a:pt x="4161" y="12256"/>
                    <a:pt x="5464" y="12783"/>
                  </a:cubicBezTo>
                  <a:cubicBezTo>
                    <a:pt x="6768" y="13309"/>
                    <a:pt x="8171" y="13560"/>
                    <a:pt x="9549" y="13760"/>
                  </a:cubicBezTo>
                  <a:cubicBezTo>
                    <a:pt x="10254" y="13862"/>
                    <a:pt x="10971" y="13939"/>
                    <a:pt x="11681" y="13939"/>
                  </a:cubicBezTo>
                  <a:cubicBezTo>
                    <a:pt x="12361" y="13939"/>
                    <a:pt x="13035" y="13869"/>
                    <a:pt x="13685" y="13685"/>
                  </a:cubicBezTo>
                  <a:cubicBezTo>
                    <a:pt x="14136" y="13560"/>
                    <a:pt x="14687" y="13234"/>
                    <a:pt x="14562" y="12783"/>
                  </a:cubicBezTo>
                  <a:cubicBezTo>
                    <a:pt x="14488" y="12536"/>
                    <a:pt x="15339" y="11704"/>
                    <a:pt x="15124" y="11704"/>
                  </a:cubicBezTo>
                  <a:cubicBezTo>
                    <a:pt x="15120" y="11704"/>
                    <a:pt x="15117" y="11705"/>
                    <a:pt x="15113" y="11705"/>
                  </a:cubicBezTo>
                  <a:cubicBezTo>
                    <a:pt x="15056" y="11706"/>
                    <a:pt x="14999" y="11707"/>
                    <a:pt x="14943" y="11707"/>
                  </a:cubicBezTo>
                  <a:cubicBezTo>
                    <a:pt x="13820" y="11707"/>
                    <a:pt x="12925" y="11457"/>
                    <a:pt x="12256" y="10502"/>
                  </a:cubicBezTo>
                  <a:cubicBezTo>
                    <a:pt x="11605" y="9575"/>
                    <a:pt x="11229" y="8497"/>
                    <a:pt x="10577" y="7595"/>
                  </a:cubicBezTo>
                  <a:cubicBezTo>
                    <a:pt x="9399" y="5991"/>
                    <a:pt x="7419" y="5189"/>
                    <a:pt x="5464" y="4788"/>
                  </a:cubicBezTo>
                  <a:cubicBezTo>
                    <a:pt x="4813" y="4637"/>
                    <a:pt x="4136" y="4562"/>
                    <a:pt x="3509" y="4336"/>
                  </a:cubicBezTo>
                  <a:cubicBezTo>
                    <a:pt x="2833" y="4086"/>
                    <a:pt x="2331" y="3660"/>
                    <a:pt x="2006" y="3158"/>
                  </a:cubicBezTo>
                  <a:cubicBezTo>
                    <a:pt x="1429" y="2256"/>
                    <a:pt x="1379" y="1078"/>
                    <a:pt x="1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4"/>
            <p:cNvSpPr/>
            <p:nvPr/>
          </p:nvSpPr>
          <p:spPr>
            <a:xfrm>
              <a:off x="6919125" y="2730570"/>
              <a:ext cx="29656" cy="35002"/>
            </a:xfrm>
            <a:custGeom>
              <a:avLst/>
              <a:gdLst/>
              <a:ahLst/>
              <a:cxnLst/>
              <a:rect l="l" t="t" r="r" b="b"/>
              <a:pathLst>
                <a:path w="1004" h="1185" extrusionOk="0">
                  <a:moveTo>
                    <a:pt x="613" y="0"/>
                  </a:moveTo>
                  <a:cubicBezTo>
                    <a:pt x="427" y="0"/>
                    <a:pt x="212" y="187"/>
                    <a:pt x="126" y="467"/>
                  </a:cubicBezTo>
                  <a:cubicBezTo>
                    <a:pt x="1" y="793"/>
                    <a:pt x="76" y="1094"/>
                    <a:pt x="276" y="1169"/>
                  </a:cubicBezTo>
                  <a:cubicBezTo>
                    <a:pt x="305" y="1180"/>
                    <a:pt x="335" y="1185"/>
                    <a:pt x="366" y="1185"/>
                  </a:cubicBezTo>
                  <a:cubicBezTo>
                    <a:pt x="553" y="1185"/>
                    <a:pt x="771" y="1000"/>
                    <a:pt x="878" y="743"/>
                  </a:cubicBezTo>
                  <a:cubicBezTo>
                    <a:pt x="1003" y="417"/>
                    <a:pt x="928" y="91"/>
                    <a:pt x="703" y="16"/>
                  </a:cubicBezTo>
                  <a:cubicBezTo>
                    <a:pt x="674" y="5"/>
                    <a:pt x="644" y="0"/>
                    <a:pt x="6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4"/>
            <p:cNvSpPr/>
            <p:nvPr/>
          </p:nvSpPr>
          <p:spPr>
            <a:xfrm>
              <a:off x="7116793" y="2829020"/>
              <a:ext cx="29656" cy="35002"/>
            </a:xfrm>
            <a:custGeom>
              <a:avLst/>
              <a:gdLst/>
              <a:ahLst/>
              <a:cxnLst/>
              <a:rect l="l" t="t" r="r" b="b"/>
              <a:pathLst>
                <a:path w="1004" h="1185" extrusionOk="0">
                  <a:moveTo>
                    <a:pt x="630" y="0"/>
                  </a:moveTo>
                  <a:cubicBezTo>
                    <a:pt x="433" y="0"/>
                    <a:pt x="233" y="188"/>
                    <a:pt x="126" y="467"/>
                  </a:cubicBezTo>
                  <a:cubicBezTo>
                    <a:pt x="1" y="768"/>
                    <a:pt x="76" y="1094"/>
                    <a:pt x="276" y="1169"/>
                  </a:cubicBezTo>
                  <a:cubicBezTo>
                    <a:pt x="308" y="1180"/>
                    <a:pt x="341" y="1185"/>
                    <a:pt x="373" y="1185"/>
                  </a:cubicBezTo>
                  <a:cubicBezTo>
                    <a:pt x="570" y="1185"/>
                    <a:pt x="770" y="998"/>
                    <a:pt x="878" y="718"/>
                  </a:cubicBezTo>
                  <a:cubicBezTo>
                    <a:pt x="1003" y="417"/>
                    <a:pt x="928" y="91"/>
                    <a:pt x="727" y="16"/>
                  </a:cubicBezTo>
                  <a:cubicBezTo>
                    <a:pt x="695" y="6"/>
                    <a:pt x="663" y="0"/>
                    <a:pt x="6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4"/>
            <p:cNvSpPr/>
            <p:nvPr/>
          </p:nvSpPr>
          <p:spPr>
            <a:xfrm>
              <a:off x="6933953" y="2851705"/>
              <a:ext cx="105862" cy="37040"/>
            </a:xfrm>
            <a:custGeom>
              <a:avLst/>
              <a:gdLst/>
              <a:ahLst/>
              <a:cxnLst/>
              <a:rect l="l" t="t" r="r" b="b"/>
              <a:pathLst>
                <a:path w="3584" h="1254" extrusionOk="0">
                  <a:moveTo>
                    <a:pt x="0" y="0"/>
                  </a:moveTo>
                  <a:cubicBezTo>
                    <a:pt x="150" y="276"/>
                    <a:pt x="401" y="526"/>
                    <a:pt x="702" y="702"/>
                  </a:cubicBezTo>
                  <a:cubicBezTo>
                    <a:pt x="977" y="902"/>
                    <a:pt x="1278" y="1028"/>
                    <a:pt x="1604" y="1128"/>
                  </a:cubicBezTo>
                  <a:cubicBezTo>
                    <a:pt x="1930" y="1203"/>
                    <a:pt x="2281" y="1253"/>
                    <a:pt x="2607" y="1253"/>
                  </a:cubicBezTo>
                  <a:cubicBezTo>
                    <a:pt x="2782" y="1253"/>
                    <a:pt x="2957" y="1203"/>
                    <a:pt x="3108" y="1178"/>
                  </a:cubicBezTo>
                  <a:cubicBezTo>
                    <a:pt x="3283" y="1153"/>
                    <a:pt x="3434" y="1103"/>
                    <a:pt x="3584" y="1053"/>
                  </a:cubicBezTo>
                  <a:cubicBezTo>
                    <a:pt x="3434" y="1053"/>
                    <a:pt x="3258" y="1053"/>
                    <a:pt x="3108" y="1028"/>
                  </a:cubicBezTo>
                  <a:cubicBezTo>
                    <a:pt x="2932" y="1028"/>
                    <a:pt x="2782" y="1028"/>
                    <a:pt x="2632" y="1003"/>
                  </a:cubicBezTo>
                  <a:cubicBezTo>
                    <a:pt x="2306" y="978"/>
                    <a:pt x="2005" y="902"/>
                    <a:pt x="1704" y="827"/>
                  </a:cubicBezTo>
                  <a:cubicBezTo>
                    <a:pt x="1378" y="752"/>
                    <a:pt x="1103" y="652"/>
                    <a:pt x="802" y="501"/>
                  </a:cubicBezTo>
                  <a:cubicBezTo>
                    <a:pt x="526" y="376"/>
                    <a:pt x="251" y="20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4"/>
            <p:cNvSpPr/>
            <p:nvPr/>
          </p:nvSpPr>
          <p:spPr>
            <a:xfrm>
              <a:off x="6955397" y="2778924"/>
              <a:ext cx="84064" cy="71510"/>
            </a:xfrm>
            <a:custGeom>
              <a:avLst/>
              <a:gdLst/>
              <a:ahLst/>
              <a:cxnLst/>
              <a:rect l="l" t="t" r="r" b="b"/>
              <a:pathLst>
                <a:path w="2846" h="2421" extrusionOk="0">
                  <a:moveTo>
                    <a:pt x="2717" y="1"/>
                  </a:moveTo>
                  <a:cubicBezTo>
                    <a:pt x="2707" y="1"/>
                    <a:pt x="2695" y="3"/>
                    <a:pt x="2683" y="8"/>
                  </a:cubicBezTo>
                  <a:lnTo>
                    <a:pt x="101" y="1036"/>
                  </a:lnTo>
                  <a:cubicBezTo>
                    <a:pt x="26" y="1061"/>
                    <a:pt x="1" y="1136"/>
                    <a:pt x="26" y="1211"/>
                  </a:cubicBezTo>
                  <a:cubicBezTo>
                    <a:pt x="226" y="1587"/>
                    <a:pt x="402" y="1988"/>
                    <a:pt x="602" y="2364"/>
                  </a:cubicBezTo>
                  <a:cubicBezTo>
                    <a:pt x="626" y="2404"/>
                    <a:pt x="660" y="2421"/>
                    <a:pt x="694" y="2421"/>
                  </a:cubicBezTo>
                  <a:cubicBezTo>
                    <a:pt x="766" y="2421"/>
                    <a:pt x="837" y="2341"/>
                    <a:pt x="803" y="2239"/>
                  </a:cubicBezTo>
                  <a:cubicBezTo>
                    <a:pt x="623" y="1901"/>
                    <a:pt x="463" y="1563"/>
                    <a:pt x="287" y="1207"/>
                  </a:cubicBezTo>
                  <a:lnTo>
                    <a:pt x="287" y="1207"/>
                  </a:lnTo>
                  <a:lnTo>
                    <a:pt x="2733" y="234"/>
                  </a:lnTo>
                  <a:cubicBezTo>
                    <a:pt x="2846" y="188"/>
                    <a:pt x="2816" y="1"/>
                    <a:pt x="271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4"/>
            <p:cNvSpPr/>
            <p:nvPr/>
          </p:nvSpPr>
          <p:spPr>
            <a:xfrm>
              <a:off x="7052400" y="2557006"/>
              <a:ext cx="22242" cy="66194"/>
            </a:xfrm>
            <a:custGeom>
              <a:avLst/>
              <a:gdLst/>
              <a:ahLst/>
              <a:cxnLst/>
              <a:rect l="l" t="t" r="r" b="b"/>
              <a:pathLst>
                <a:path w="753" h="2241" extrusionOk="0">
                  <a:moveTo>
                    <a:pt x="439" y="0"/>
                  </a:moveTo>
                  <a:cubicBezTo>
                    <a:pt x="406" y="0"/>
                    <a:pt x="373" y="16"/>
                    <a:pt x="351" y="52"/>
                  </a:cubicBezTo>
                  <a:cubicBezTo>
                    <a:pt x="0" y="804"/>
                    <a:pt x="176" y="1481"/>
                    <a:pt x="501" y="2183"/>
                  </a:cubicBezTo>
                  <a:cubicBezTo>
                    <a:pt x="526" y="2223"/>
                    <a:pt x="563" y="2240"/>
                    <a:pt x="600" y="2240"/>
                  </a:cubicBezTo>
                  <a:cubicBezTo>
                    <a:pt x="678" y="2240"/>
                    <a:pt x="753" y="2167"/>
                    <a:pt x="702" y="2082"/>
                  </a:cubicBezTo>
                  <a:cubicBezTo>
                    <a:pt x="401" y="1456"/>
                    <a:pt x="251" y="829"/>
                    <a:pt x="551" y="178"/>
                  </a:cubicBezTo>
                  <a:cubicBezTo>
                    <a:pt x="605" y="89"/>
                    <a:pt x="520" y="0"/>
                    <a:pt x="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4"/>
            <p:cNvSpPr/>
            <p:nvPr/>
          </p:nvSpPr>
          <p:spPr>
            <a:xfrm>
              <a:off x="7073844" y="2576058"/>
              <a:ext cx="10102" cy="30867"/>
            </a:xfrm>
            <a:custGeom>
              <a:avLst/>
              <a:gdLst/>
              <a:ahLst/>
              <a:cxnLst/>
              <a:rect l="l" t="t" r="r" b="b"/>
              <a:pathLst>
                <a:path w="342" h="1045" extrusionOk="0">
                  <a:moveTo>
                    <a:pt x="146" y="1"/>
                  </a:moveTo>
                  <a:cubicBezTo>
                    <a:pt x="102" y="1"/>
                    <a:pt x="61" y="25"/>
                    <a:pt x="51" y="84"/>
                  </a:cubicBezTo>
                  <a:cubicBezTo>
                    <a:pt x="1" y="385"/>
                    <a:pt x="26" y="660"/>
                    <a:pt x="101" y="961"/>
                  </a:cubicBezTo>
                  <a:cubicBezTo>
                    <a:pt x="111" y="1020"/>
                    <a:pt x="152" y="1045"/>
                    <a:pt x="196" y="1045"/>
                  </a:cubicBezTo>
                  <a:cubicBezTo>
                    <a:pt x="265" y="1045"/>
                    <a:pt x="342" y="987"/>
                    <a:pt x="327" y="911"/>
                  </a:cubicBezTo>
                  <a:cubicBezTo>
                    <a:pt x="252" y="660"/>
                    <a:pt x="226" y="410"/>
                    <a:pt x="277" y="134"/>
                  </a:cubicBezTo>
                  <a:cubicBezTo>
                    <a:pt x="292" y="58"/>
                    <a:pt x="215"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4"/>
            <p:cNvSpPr/>
            <p:nvPr/>
          </p:nvSpPr>
          <p:spPr>
            <a:xfrm>
              <a:off x="7361839" y="2721886"/>
              <a:ext cx="18402" cy="45488"/>
            </a:xfrm>
            <a:custGeom>
              <a:avLst/>
              <a:gdLst/>
              <a:ahLst/>
              <a:cxnLst/>
              <a:rect l="l" t="t" r="r" b="b"/>
              <a:pathLst>
                <a:path w="623" h="1540" extrusionOk="0">
                  <a:moveTo>
                    <a:pt x="264" y="1"/>
                  </a:moveTo>
                  <a:cubicBezTo>
                    <a:pt x="217" y="1"/>
                    <a:pt x="170" y="25"/>
                    <a:pt x="151" y="84"/>
                  </a:cubicBezTo>
                  <a:cubicBezTo>
                    <a:pt x="0" y="561"/>
                    <a:pt x="75" y="1062"/>
                    <a:pt x="351" y="1488"/>
                  </a:cubicBezTo>
                  <a:cubicBezTo>
                    <a:pt x="381" y="1525"/>
                    <a:pt x="419" y="1540"/>
                    <a:pt x="455" y="1540"/>
                  </a:cubicBezTo>
                  <a:cubicBezTo>
                    <a:pt x="543" y="1540"/>
                    <a:pt x="623" y="1451"/>
                    <a:pt x="552" y="1363"/>
                  </a:cubicBezTo>
                  <a:cubicBezTo>
                    <a:pt x="301" y="1012"/>
                    <a:pt x="226" y="561"/>
                    <a:pt x="376" y="134"/>
                  </a:cubicBezTo>
                  <a:cubicBezTo>
                    <a:pt x="407" y="58"/>
                    <a:pt x="336" y="1"/>
                    <a:pt x="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4"/>
            <p:cNvSpPr/>
            <p:nvPr/>
          </p:nvSpPr>
          <p:spPr>
            <a:xfrm>
              <a:off x="7381837" y="2731516"/>
              <a:ext cx="18609" cy="48442"/>
            </a:xfrm>
            <a:custGeom>
              <a:avLst/>
              <a:gdLst/>
              <a:ahLst/>
              <a:cxnLst/>
              <a:rect l="l" t="t" r="r" b="b"/>
              <a:pathLst>
                <a:path w="630" h="1640" extrusionOk="0">
                  <a:moveTo>
                    <a:pt x="196" y="1"/>
                  </a:moveTo>
                  <a:cubicBezTo>
                    <a:pt x="151" y="1"/>
                    <a:pt x="110" y="25"/>
                    <a:pt x="100" y="84"/>
                  </a:cubicBezTo>
                  <a:cubicBezTo>
                    <a:pt x="0" y="610"/>
                    <a:pt x="75" y="1137"/>
                    <a:pt x="376" y="1588"/>
                  </a:cubicBezTo>
                  <a:cubicBezTo>
                    <a:pt x="398" y="1625"/>
                    <a:pt x="431" y="1640"/>
                    <a:pt x="464" y="1640"/>
                  </a:cubicBezTo>
                  <a:cubicBezTo>
                    <a:pt x="545" y="1640"/>
                    <a:pt x="630" y="1551"/>
                    <a:pt x="576" y="1463"/>
                  </a:cubicBezTo>
                  <a:cubicBezTo>
                    <a:pt x="301" y="1062"/>
                    <a:pt x="226" y="610"/>
                    <a:pt x="326" y="134"/>
                  </a:cubicBezTo>
                  <a:cubicBezTo>
                    <a:pt x="341" y="58"/>
                    <a:pt x="264" y="1"/>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4"/>
            <p:cNvSpPr/>
            <p:nvPr/>
          </p:nvSpPr>
          <p:spPr>
            <a:xfrm>
              <a:off x="6727246" y="2787874"/>
              <a:ext cx="29892" cy="27499"/>
            </a:xfrm>
            <a:custGeom>
              <a:avLst/>
              <a:gdLst/>
              <a:ahLst/>
              <a:cxnLst/>
              <a:rect l="l" t="t" r="r" b="b"/>
              <a:pathLst>
                <a:path w="1012" h="931" extrusionOk="0">
                  <a:moveTo>
                    <a:pt x="838" y="1"/>
                  </a:moveTo>
                  <a:cubicBezTo>
                    <a:pt x="812" y="1"/>
                    <a:pt x="784" y="9"/>
                    <a:pt x="757" y="31"/>
                  </a:cubicBezTo>
                  <a:cubicBezTo>
                    <a:pt x="507" y="256"/>
                    <a:pt x="281" y="482"/>
                    <a:pt x="56" y="733"/>
                  </a:cubicBezTo>
                  <a:cubicBezTo>
                    <a:pt x="0" y="825"/>
                    <a:pt x="67" y="930"/>
                    <a:pt x="146" y="930"/>
                  </a:cubicBezTo>
                  <a:cubicBezTo>
                    <a:pt x="174" y="930"/>
                    <a:pt x="204" y="916"/>
                    <a:pt x="231" y="883"/>
                  </a:cubicBezTo>
                  <a:cubicBezTo>
                    <a:pt x="457" y="632"/>
                    <a:pt x="682" y="407"/>
                    <a:pt x="933" y="181"/>
                  </a:cubicBezTo>
                  <a:cubicBezTo>
                    <a:pt x="1012" y="122"/>
                    <a:pt x="935" y="1"/>
                    <a:pt x="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4"/>
            <p:cNvSpPr/>
            <p:nvPr/>
          </p:nvSpPr>
          <p:spPr>
            <a:xfrm>
              <a:off x="6737732" y="2807044"/>
              <a:ext cx="23807" cy="23010"/>
            </a:xfrm>
            <a:custGeom>
              <a:avLst/>
              <a:gdLst/>
              <a:ahLst/>
              <a:cxnLst/>
              <a:rect l="l" t="t" r="r" b="b"/>
              <a:pathLst>
                <a:path w="806" h="779" extrusionOk="0">
                  <a:moveTo>
                    <a:pt x="652" y="0"/>
                  </a:moveTo>
                  <a:cubicBezTo>
                    <a:pt x="627" y="0"/>
                    <a:pt x="601" y="10"/>
                    <a:pt x="578" y="33"/>
                  </a:cubicBezTo>
                  <a:cubicBezTo>
                    <a:pt x="402" y="209"/>
                    <a:pt x="252" y="409"/>
                    <a:pt x="77" y="585"/>
                  </a:cubicBezTo>
                  <a:cubicBezTo>
                    <a:pt x="1" y="660"/>
                    <a:pt x="82" y="779"/>
                    <a:pt x="170" y="779"/>
                  </a:cubicBezTo>
                  <a:cubicBezTo>
                    <a:pt x="198" y="779"/>
                    <a:pt x="227" y="766"/>
                    <a:pt x="252" y="735"/>
                  </a:cubicBezTo>
                  <a:cubicBezTo>
                    <a:pt x="402" y="560"/>
                    <a:pt x="578" y="384"/>
                    <a:pt x="728" y="184"/>
                  </a:cubicBezTo>
                  <a:cubicBezTo>
                    <a:pt x="805" y="107"/>
                    <a:pt x="734" y="0"/>
                    <a:pt x="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4"/>
            <p:cNvSpPr/>
            <p:nvPr/>
          </p:nvSpPr>
          <p:spPr>
            <a:xfrm>
              <a:off x="6981213" y="3064112"/>
              <a:ext cx="22655" cy="28267"/>
            </a:xfrm>
            <a:custGeom>
              <a:avLst/>
              <a:gdLst/>
              <a:ahLst/>
              <a:cxnLst/>
              <a:rect l="l" t="t" r="r" b="b"/>
              <a:pathLst>
                <a:path w="767" h="957" extrusionOk="0">
                  <a:moveTo>
                    <a:pt x="603" y="0"/>
                  </a:moveTo>
                  <a:cubicBezTo>
                    <a:pt x="573" y="0"/>
                    <a:pt x="545" y="16"/>
                    <a:pt x="530" y="52"/>
                  </a:cubicBezTo>
                  <a:cubicBezTo>
                    <a:pt x="380" y="303"/>
                    <a:pt x="230" y="554"/>
                    <a:pt x="54" y="779"/>
                  </a:cubicBezTo>
                  <a:cubicBezTo>
                    <a:pt x="1" y="868"/>
                    <a:pt x="86" y="956"/>
                    <a:pt x="166" y="956"/>
                  </a:cubicBezTo>
                  <a:cubicBezTo>
                    <a:pt x="200" y="956"/>
                    <a:pt x="233" y="941"/>
                    <a:pt x="255" y="904"/>
                  </a:cubicBezTo>
                  <a:cubicBezTo>
                    <a:pt x="430" y="679"/>
                    <a:pt x="580" y="428"/>
                    <a:pt x="731" y="178"/>
                  </a:cubicBezTo>
                  <a:cubicBezTo>
                    <a:pt x="766" y="89"/>
                    <a:pt x="676" y="0"/>
                    <a:pt x="6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4"/>
            <p:cNvSpPr/>
            <p:nvPr/>
          </p:nvSpPr>
          <p:spPr>
            <a:xfrm>
              <a:off x="6994683" y="3072856"/>
              <a:ext cx="22478" cy="23305"/>
            </a:xfrm>
            <a:custGeom>
              <a:avLst/>
              <a:gdLst/>
              <a:ahLst/>
              <a:cxnLst/>
              <a:rect l="l" t="t" r="r" b="b"/>
              <a:pathLst>
                <a:path w="761" h="789" extrusionOk="0">
                  <a:moveTo>
                    <a:pt x="606" y="0"/>
                  </a:moveTo>
                  <a:cubicBezTo>
                    <a:pt x="572" y="0"/>
                    <a:pt x="541" y="17"/>
                    <a:pt x="525" y="57"/>
                  </a:cubicBezTo>
                  <a:cubicBezTo>
                    <a:pt x="425" y="283"/>
                    <a:pt x="275" y="458"/>
                    <a:pt x="99" y="608"/>
                  </a:cubicBezTo>
                  <a:cubicBezTo>
                    <a:pt x="1" y="668"/>
                    <a:pt x="89" y="789"/>
                    <a:pt x="179" y="789"/>
                  </a:cubicBezTo>
                  <a:cubicBezTo>
                    <a:pt x="204" y="789"/>
                    <a:pt x="228" y="780"/>
                    <a:pt x="250" y="759"/>
                  </a:cubicBezTo>
                  <a:cubicBezTo>
                    <a:pt x="450" y="608"/>
                    <a:pt x="601" y="408"/>
                    <a:pt x="726" y="182"/>
                  </a:cubicBezTo>
                  <a:cubicBezTo>
                    <a:pt x="760" y="80"/>
                    <a:pt x="677" y="0"/>
                    <a:pt x="6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4"/>
            <p:cNvSpPr/>
            <p:nvPr/>
          </p:nvSpPr>
          <p:spPr>
            <a:xfrm>
              <a:off x="7083799" y="3300120"/>
              <a:ext cx="11815" cy="19199"/>
            </a:xfrm>
            <a:custGeom>
              <a:avLst/>
              <a:gdLst/>
              <a:ahLst/>
              <a:cxnLst/>
              <a:rect l="l" t="t" r="r" b="b"/>
              <a:pathLst>
                <a:path w="400" h="650" extrusionOk="0">
                  <a:moveTo>
                    <a:pt x="245" y="1"/>
                  </a:moveTo>
                  <a:cubicBezTo>
                    <a:pt x="212" y="1"/>
                    <a:pt x="181" y="18"/>
                    <a:pt x="165" y="57"/>
                  </a:cubicBezTo>
                  <a:cubicBezTo>
                    <a:pt x="90" y="208"/>
                    <a:pt x="40" y="358"/>
                    <a:pt x="15" y="508"/>
                  </a:cubicBezTo>
                  <a:cubicBezTo>
                    <a:pt x="0" y="596"/>
                    <a:pt x="70" y="649"/>
                    <a:pt x="136" y="649"/>
                  </a:cubicBezTo>
                  <a:cubicBezTo>
                    <a:pt x="184" y="649"/>
                    <a:pt x="230" y="622"/>
                    <a:pt x="240" y="559"/>
                  </a:cubicBezTo>
                  <a:cubicBezTo>
                    <a:pt x="265" y="433"/>
                    <a:pt x="290" y="308"/>
                    <a:pt x="366" y="183"/>
                  </a:cubicBezTo>
                  <a:cubicBezTo>
                    <a:pt x="400" y="80"/>
                    <a:pt x="317"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4"/>
            <p:cNvSpPr/>
            <p:nvPr/>
          </p:nvSpPr>
          <p:spPr>
            <a:xfrm>
              <a:off x="7101226" y="3301597"/>
              <a:ext cx="19022" cy="36302"/>
            </a:xfrm>
            <a:custGeom>
              <a:avLst/>
              <a:gdLst/>
              <a:ahLst/>
              <a:cxnLst/>
              <a:rect l="l" t="t" r="r" b="b"/>
              <a:pathLst>
                <a:path w="644" h="1229" extrusionOk="0">
                  <a:moveTo>
                    <a:pt x="494" y="1"/>
                  </a:moveTo>
                  <a:cubicBezTo>
                    <a:pt x="451" y="1"/>
                    <a:pt x="412" y="25"/>
                    <a:pt x="402" y="82"/>
                  </a:cubicBezTo>
                  <a:cubicBezTo>
                    <a:pt x="327" y="433"/>
                    <a:pt x="227" y="759"/>
                    <a:pt x="51" y="1060"/>
                  </a:cubicBezTo>
                  <a:cubicBezTo>
                    <a:pt x="1" y="1144"/>
                    <a:pt x="75" y="1229"/>
                    <a:pt x="152" y="1229"/>
                  </a:cubicBezTo>
                  <a:cubicBezTo>
                    <a:pt x="190" y="1229"/>
                    <a:pt x="227" y="1209"/>
                    <a:pt x="252" y="1160"/>
                  </a:cubicBezTo>
                  <a:cubicBezTo>
                    <a:pt x="427" y="834"/>
                    <a:pt x="553" y="509"/>
                    <a:pt x="628" y="158"/>
                  </a:cubicBezTo>
                  <a:cubicBezTo>
                    <a:pt x="643" y="65"/>
                    <a:pt x="563"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4"/>
            <p:cNvSpPr/>
            <p:nvPr/>
          </p:nvSpPr>
          <p:spPr>
            <a:xfrm>
              <a:off x="7118565" y="3251737"/>
              <a:ext cx="13912" cy="24044"/>
            </a:xfrm>
            <a:custGeom>
              <a:avLst/>
              <a:gdLst/>
              <a:ahLst/>
              <a:cxnLst/>
              <a:rect l="l" t="t" r="r" b="b"/>
              <a:pathLst>
                <a:path w="471" h="814" extrusionOk="0">
                  <a:moveTo>
                    <a:pt x="338" y="0"/>
                  </a:moveTo>
                  <a:cubicBezTo>
                    <a:pt x="289" y="0"/>
                    <a:pt x="237" y="28"/>
                    <a:pt x="216" y="91"/>
                  </a:cubicBezTo>
                  <a:cubicBezTo>
                    <a:pt x="141" y="267"/>
                    <a:pt x="91" y="467"/>
                    <a:pt x="16" y="668"/>
                  </a:cubicBezTo>
                  <a:cubicBezTo>
                    <a:pt x="0" y="760"/>
                    <a:pt x="78" y="814"/>
                    <a:pt x="147" y="814"/>
                  </a:cubicBezTo>
                  <a:cubicBezTo>
                    <a:pt x="191" y="814"/>
                    <a:pt x="232" y="792"/>
                    <a:pt x="241" y="743"/>
                  </a:cubicBezTo>
                  <a:cubicBezTo>
                    <a:pt x="316" y="542"/>
                    <a:pt x="367" y="342"/>
                    <a:pt x="442" y="141"/>
                  </a:cubicBezTo>
                  <a:cubicBezTo>
                    <a:pt x="471" y="54"/>
                    <a:pt x="407"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4"/>
            <p:cNvSpPr/>
            <p:nvPr/>
          </p:nvSpPr>
          <p:spPr>
            <a:xfrm>
              <a:off x="7355902" y="3083785"/>
              <a:ext cx="8182" cy="21503"/>
            </a:xfrm>
            <a:custGeom>
              <a:avLst/>
              <a:gdLst/>
              <a:ahLst/>
              <a:cxnLst/>
              <a:rect l="l" t="t" r="r" b="b"/>
              <a:pathLst>
                <a:path w="277" h="728" extrusionOk="0">
                  <a:moveTo>
                    <a:pt x="114" y="0"/>
                  </a:moveTo>
                  <a:cubicBezTo>
                    <a:pt x="57" y="0"/>
                    <a:pt x="1" y="38"/>
                    <a:pt x="1" y="113"/>
                  </a:cubicBezTo>
                  <a:lnTo>
                    <a:pt x="26" y="614"/>
                  </a:lnTo>
                  <a:cubicBezTo>
                    <a:pt x="38" y="690"/>
                    <a:pt x="101" y="727"/>
                    <a:pt x="161" y="727"/>
                  </a:cubicBezTo>
                  <a:cubicBezTo>
                    <a:pt x="220" y="727"/>
                    <a:pt x="276" y="690"/>
                    <a:pt x="276" y="614"/>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4"/>
            <p:cNvSpPr/>
            <p:nvPr/>
          </p:nvSpPr>
          <p:spPr>
            <a:xfrm>
              <a:off x="7372946" y="3096368"/>
              <a:ext cx="6675" cy="25195"/>
            </a:xfrm>
            <a:custGeom>
              <a:avLst/>
              <a:gdLst/>
              <a:ahLst/>
              <a:cxnLst/>
              <a:rect l="l" t="t" r="r" b="b"/>
              <a:pathLst>
                <a:path w="226" h="853" extrusionOk="0">
                  <a:moveTo>
                    <a:pt x="113" y="0"/>
                  </a:moveTo>
                  <a:cubicBezTo>
                    <a:pt x="57" y="0"/>
                    <a:pt x="0" y="38"/>
                    <a:pt x="0" y="113"/>
                  </a:cubicBezTo>
                  <a:lnTo>
                    <a:pt x="0" y="740"/>
                  </a:lnTo>
                  <a:cubicBezTo>
                    <a:pt x="0" y="815"/>
                    <a:pt x="57" y="853"/>
                    <a:pt x="113" y="853"/>
                  </a:cubicBezTo>
                  <a:cubicBezTo>
                    <a:pt x="169" y="853"/>
                    <a:pt x="226" y="815"/>
                    <a:pt x="226" y="740"/>
                  </a:cubicBezTo>
                  <a:lnTo>
                    <a:pt x="226" y="113"/>
                  </a:lnTo>
                  <a:cubicBezTo>
                    <a:pt x="226" y="38"/>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4"/>
            <p:cNvSpPr/>
            <p:nvPr/>
          </p:nvSpPr>
          <p:spPr>
            <a:xfrm>
              <a:off x="7377376" y="3055635"/>
              <a:ext cx="9777" cy="24575"/>
            </a:xfrm>
            <a:custGeom>
              <a:avLst/>
              <a:gdLst/>
              <a:ahLst/>
              <a:cxnLst/>
              <a:rect l="l" t="t" r="r" b="b"/>
              <a:pathLst>
                <a:path w="331" h="832" extrusionOk="0">
                  <a:moveTo>
                    <a:pt x="113" y="1"/>
                  </a:moveTo>
                  <a:cubicBezTo>
                    <a:pt x="57" y="1"/>
                    <a:pt x="1" y="39"/>
                    <a:pt x="1" y="114"/>
                  </a:cubicBezTo>
                  <a:cubicBezTo>
                    <a:pt x="1" y="339"/>
                    <a:pt x="26" y="540"/>
                    <a:pt x="76" y="740"/>
                  </a:cubicBezTo>
                  <a:cubicBezTo>
                    <a:pt x="97" y="803"/>
                    <a:pt x="149" y="831"/>
                    <a:pt x="198" y="831"/>
                  </a:cubicBezTo>
                  <a:cubicBezTo>
                    <a:pt x="267" y="831"/>
                    <a:pt x="331" y="778"/>
                    <a:pt x="301" y="690"/>
                  </a:cubicBezTo>
                  <a:cubicBezTo>
                    <a:pt x="251" y="490"/>
                    <a:pt x="226" y="314"/>
                    <a:pt x="226" y="114"/>
                  </a:cubicBezTo>
                  <a:cubicBezTo>
                    <a:pt x="226" y="39"/>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4"/>
            <p:cNvSpPr/>
            <p:nvPr/>
          </p:nvSpPr>
          <p:spPr>
            <a:xfrm>
              <a:off x="7278188" y="3385810"/>
              <a:ext cx="8152" cy="26879"/>
            </a:xfrm>
            <a:custGeom>
              <a:avLst/>
              <a:gdLst/>
              <a:ahLst/>
              <a:cxnLst/>
              <a:rect l="l" t="t" r="r" b="b"/>
              <a:pathLst>
                <a:path w="276" h="910" extrusionOk="0">
                  <a:moveTo>
                    <a:pt x="116" y="1"/>
                  </a:moveTo>
                  <a:cubicBezTo>
                    <a:pt x="57" y="1"/>
                    <a:pt x="0" y="39"/>
                    <a:pt x="0" y="114"/>
                  </a:cubicBezTo>
                  <a:cubicBezTo>
                    <a:pt x="25" y="339"/>
                    <a:pt x="50" y="565"/>
                    <a:pt x="25" y="815"/>
                  </a:cubicBezTo>
                  <a:cubicBezTo>
                    <a:pt x="25" y="878"/>
                    <a:pt x="82" y="909"/>
                    <a:pt x="138" y="909"/>
                  </a:cubicBezTo>
                  <a:cubicBezTo>
                    <a:pt x="194" y="909"/>
                    <a:pt x="251" y="878"/>
                    <a:pt x="251" y="815"/>
                  </a:cubicBezTo>
                  <a:cubicBezTo>
                    <a:pt x="276" y="565"/>
                    <a:pt x="276" y="339"/>
                    <a:pt x="251" y="114"/>
                  </a:cubicBezTo>
                  <a:cubicBezTo>
                    <a:pt x="238" y="39"/>
                    <a:pt x="176"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4"/>
            <p:cNvSpPr/>
            <p:nvPr/>
          </p:nvSpPr>
          <p:spPr>
            <a:xfrm>
              <a:off x="7290298" y="3387789"/>
              <a:ext cx="12051" cy="31635"/>
            </a:xfrm>
            <a:custGeom>
              <a:avLst/>
              <a:gdLst/>
              <a:ahLst/>
              <a:cxnLst/>
              <a:rect l="l" t="t" r="r" b="b"/>
              <a:pathLst>
                <a:path w="408" h="1071" extrusionOk="0">
                  <a:moveTo>
                    <a:pt x="137" y="1"/>
                  </a:moveTo>
                  <a:cubicBezTo>
                    <a:pt x="70" y="1"/>
                    <a:pt x="1" y="55"/>
                    <a:pt x="16" y="147"/>
                  </a:cubicBezTo>
                  <a:cubicBezTo>
                    <a:pt x="66" y="423"/>
                    <a:pt x="117" y="698"/>
                    <a:pt x="167" y="999"/>
                  </a:cubicBezTo>
                  <a:cubicBezTo>
                    <a:pt x="176" y="1048"/>
                    <a:pt x="217" y="1070"/>
                    <a:pt x="261" y="1070"/>
                  </a:cubicBezTo>
                  <a:cubicBezTo>
                    <a:pt x="329" y="1070"/>
                    <a:pt x="408" y="1016"/>
                    <a:pt x="392" y="924"/>
                  </a:cubicBezTo>
                  <a:lnTo>
                    <a:pt x="242" y="72"/>
                  </a:lnTo>
                  <a:cubicBezTo>
                    <a:pt x="222" y="23"/>
                    <a:pt x="180"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4"/>
            <p:cNvSpPr/>
            <p:nvPr/>
          </p:nvSpPr>
          <p:spPr>
            <a:xfrm>
              <a:off x="7305865" y="3338579"/>
              <a:ext cx="10545" cy="25668"/>
            </a:xfrm>
            <a:custGeom>
              <a:avLst/>
              <a:gdLst/>
              <a:ahLst/>
              <a:cxnLst/>
              <a:rect l="l" t="t" r="r" b="b"/>
              <a:pathLst>
                <a:path w="357" h="869" extrusionOk="0">
                  <a:moveTo>
                    <a:pt x="146" y="0"/>
                  </a:moveTo>
                  <a:cubicBezTo>
                    <a:pt x="77" y="0"/>
                    <a:pt x="0" y="58"/>
                    <a:pt x="16" y="134"/>
                  </a:cubicBezTo>
                  <a:cubicBezTo>
                    <a:pt x="41" y="359"/>
                    <a:pt x="91" y="560"/>
                    <a:pt x="116" y="785"/>
                  </a:cubicBezTo>
                  <a:cubicBezTo>
                    <a:pt x="126" y="845"/>
                    <a:pt x="167" y="869"/>
                    <a:pt x="211" y="869"/>
                  </a:cubicBezTo>
                  <a:cubicBezTo>
                    <a:pt x="280" y="869"/>
                    <a:pt x="357" y="811"/>
                    <a:pt x="341" y="735"/>
                  </a:cubicBezTo>
                  <a:cubicBezTo>
                    <a:pt x="316" y="510"/>
                    <a:pt x="266" y="284"/>
                    <a:pt x="241" y="84"/>
                  </a:cubicBezTo>
                  <a:cubicBezTo>
                    <a:pt x="231" y="24"/>
                    <a:pt x="190"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4"/>
            <p:cNvSpPr/>
            <p:nvPr/>
          </p:nvSpPr>
          <p:spPr>
            <a:xfrm>
              <a:off x="6771641" y="3148325"/>
              <a:ext cx="20351" cy="48619"/>
            </a:xfrm>
            <a:custGeom>
              <a:avLst/>
              <a:gdLst/>
              <a:ahLst/>
              <a:cxnLst/>
              <a:rect l="l" t="t" r="r" b="b"/>
              <a:pathLst>
                <a:path w="689" h="1646" extrusionOk="0">
                  <a:moveTo>
                    <a:pt x="546" y="0"/>
                  </a:moveTo>
                  <a:cubicBezTo>
                    <a:pt x="499" y="0"/>
                    <a:pt x="452" y="24"/>
                    <a:pt x="432" y="83"/>
                  </a:cubicBezTo>
                  <a:cubicBezTo>
                    <a:pt x="282" y="560"/>
                    <a:pt x="132" y="1036"/>
                    <a:pt x="31" y="1512"/>
                  </a:cubicBezTo>
                  <a:cubicBezTo>
                    <a:pt x="1" y="1588"/>
                    <a:pt x="72" y="1646"/>
                    <a:pt x="144" y="1646"/>
                  </a:cubicBezTo>
                  <a:cubicBezTo>
                    <a:pt x="190" y="1646"/>
                    <a:pt x="237" y="1621"/>
                    <a:pt x="257" y="1562"/>
                  </a:cubicBezTo>
                  <a:cubicBezTo>
                    <a:pt x="357" y="1086"/>
                    <a:pt x="508" y="610"/>
                    <a:pt x="658" y="134"/>
                  </a:cubicBezTo>
                  <a:cubicBezTo>
                    <a:pt x="688" y="58"/>
                    <a:pt x="617"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4"/>
            <p:cNvSpPr/>
            <p:nvPr/>
          </p:nvSpPr>
          <p:spPr>
            <a:xfrm>
              <a:off x="6788390" y="3168322"/>
              <a:ext cx="18254" cy="34913"/>
            </a:xfrm>
            <a:custGeom>
              <a:avLst/>
              <a:gdLst/>
              <a:ahLst/>
              <a:cxnLst/>
              <a:rect l="l" t="t" r="r" b="b"/>
              <a:pathLst>
                <a:path w="618" h="1182" extrusionOk="0">
                  <a:moveTo>
                    <a:pt x="466" y="1"/>
                  </a:moveTo>
                  <a:cubicBezTo>
                    <a:pt x="429" y="1"/>
                    <a:pt x="391" y="17"/>
                    <a:pt x="367" y="58"/>
                  </a:cubicBezTo>
                  <a:cubicBezTo>
                    <a:pt x="216" y="359"/>
                    <a:pt x="91" y="685"/>
                    <a:pt x="16" y="1036"/>
                  </a:cubicBezTo>
                  <a:cubicBezTo>
                    <a:pt x="0" y="1127"/>
                    <a:pt x="69" y="1182"/>
                    <a:pt x="136" y="1182"/>
                  </a:cubicBezTo>
                  <a:cubicBezTo>
                    <a:pt x="179" y="1182"/>
                    <a:pt x="222" y="1160"/>
                    <a:pt x="241" y="1111"/>
                  </a:cubicBezTo>
                  <a:cubicBezTo>
                    <a:pt x="291" y="785"/>
                    <a:pt x="417" y="459"/>
                    <a:pt x="567" y="158"/>
                  </a:cubicBezTo>
                  <a:cubicBezTo>
                    <a:pt x="618" y="74"/>
                    <a:pt x="543"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4"/>
            <p:cNvSpPr/>
            <p:nvPr/>
          </p:nvSpPr>
          <p:spPr>
            <a:xfrm>
              <a:off x="6804222" y="3139021"/>
              <a:ext cx="17811" cy="28326"/>
            </a:xfrm>
            <a:custGeom>
              <a:avLst/>
              <a:gdLst/>
              <a:ahLst/>
              <a:cxnLst/>
              <a:rect l="l" t="t" r="r" b="b"/>
              <a:pathLst>
                <a:path w="603" h="959" extrusionOk="0">
                  <a:moveTo>
                    <a:pt x="472" y="0"/>
                  </a:moveTo>
                  <a:cubicBezTo>
                    <a:pt x="426" y="0"/>
                    <a:pt x="377" y="22"/>
                    <a:pt x="357" y="73"/>
                  </a:cubicBezTo>
                  <a:cubicBezTo>
                    <a:pt x="232" y="323"/>
                    <a:pt x="131" y="574"/>
                    <a:pt x="31" y="825"/>
                  </a:cubicBezTo>
                  <a:cubicBezTo>
                    <a:pt x="1" y="901"/>
                    <a:pt x="72" y="958"/>
                    <a:pt x="143" y="958"/>
                  </a:cubicBezTo>
                  <a:cubicBezTo>
                    <a:pt x="190" y="958"/>
                    <a:pt x="237" y="934"/>
                    <a:pt x="257" y="875"/>
                  </a:cubicBezTo>
                  <a:lnTo>
                    <a:pt x="557" y="123"/>
                  </a:lnTo>
                  <a:cubicBezTo>
                    <a:pt x="602" y="48"/>
                    <a:pt x="540"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4"/>
            <p:cNvSpPr/>
            <p:nvPr/>
          </p:nvSpPr>
          <p:spPr>
            <a:xfrm>
              <a:off x="6913571" y="3351014"/>
              <a:ext cx="8536" cy="38546"/>
            </a:xfrm>
            <a:custGeom>
              <a:avLst/>
              <a:gdLst/>
              <a:ahLst/>
              <a:cxnLst/>
              <a:rect l="l" t="t" r="r" b="b"/>
              <a:pathLst>
                <a:path w="289" h="1305" extrusionOk="0">
                  <a:moveTo>
                    <a:pt x="132" y="1"/>
                  </a:moveTo>
                  <a:cubicBezTo>
                    <a:pt x="76" y="1"/>
                    <a:pt x="26" y="39"/>
                    <a:pt x="38" y="114"/>
                  </a:cubicBezTo>
                  <a:cubicBezTo>
                    <a:pt x="38" y="465"/>
                    <a:pt x="38" y="841"/>
                    <a:pt x="13" y="1191"/>
                  </a:cubicBezTo>
                  <a:cubicBezTo>
                    <a:pt x="1" y="1267"/>
                    <a:pt x="51" y="1304"/>
                    <a:pt x="107" y="1304"/>
                  </a:cubicBezTo>
                  <a:cubicBezTo>
                    <a:pt x="164" y="1304"/>
                    <a:pt x="226" y="1267"/>
                    <a:pt x="239" y="1191"/>
                  </a:cubicBezTo>
                  <a:cubicBezTo>
                    <a:pt x="264" y="841"/>
                    <a:pt x="289" y="465"/>
                    <a:pt x="264" y="114"/>
                  </a:cubicBezTo>
                  <a:cubicBezTo>
                    <a:pt x="251" y="39"/>
                    <a:pt x="189" y="1"/>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4"/>
            <p:cNvSpPr/>
            <p:nvPr/>
          </p:nvSpPr>
          <p:spPr>
            <a:xfrm>
              <a:off x="6938383" y="3360644"/>
              <a:ext cx="6675" cy="27440"/>
            </a:xfrm>
            <a:custGeom>
              <a:avLst/>
              <a:gdLst/>
              <a:ahLst/>
              <a:cxnLst/>
              <a:rect l="l" t="t" r="r" b="b"/>
              <a:pathLst>
                <a:path w="226" h="929" extrusionOk="0">
                  <a:moveTo>
                    <a:pt x="113" y="1"/>
                  </a:moveTo>
                  <a:cubicBezTo>
                    <a:pt x="57" y="1"/>
                    <a:pt x="0" y="38"/>
                    <a:pt x="0" y="114"/>
                  </a:cubicBezTo>
                  <a:lnTo>
                    <a:pt x="0" y="815"/>
                  </a:lnTo>
                  <a:cubicBezTo>
                    <a:pt x="0" y="891"/>
                    <a:pt x="57" y="928"/>
                    <a:pt x="113" y="928"/>
                  </a:cubicBezTo>
                  <a:cubicBezTo>
                    <a:pt x="170" y="928"/>
                    <a:pt x="226" y="891"/>
                    <a:pt x="226" y="815"/>
                  </a:cubicBezTo>
                  <a:lnTo>
                    <a:pt x="226" y="114"/>
                  </a:lnTo>
                  <a:cubicBezTo>
                    <a:pt x="226" y="38"/>
                    <a:pt x="170" y="1"/>
                    <a:pt x="11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4"/>
            <p:cNvSpPr/>
            <p:nvPr/>
          </p:nvSpPr>
          <p:spPr>
            <a:xfrm>
              <a:off x="6942076" y="3310311"/>
              <a:ext cx="8536" cy="16305"/>
            </a:xfrm>
            <a:custGeom>
              <a:avLst/>
              <a:gdLst/>
              <a:ahLst/>
              <a:cxnLst/>
              <a:rect l="l" t="t" r="r" b="b"/>
              <a:pathLst>
                <a:path w="289" h="552" extrusionOk="0">
                  <a:moveTo>
                    <a:pt x="182" y="1"/>
                  </a:moveTo>
                  <a:cubicBezTo>
                    <a:pt x="126" y="1"/>
                    <a:pt x="63" y="38"/>
                    <a:pt x="51" y="113"/>
                  </a:cubicBezTo>
                  <a:cubicBezTo>
                    <a:pt x="26" y="214"/>
                    <a:pt x="26" y="339"/>
                    <a:pt x="1" y="439"/>
                  </a:cubicBezTo>
                  <a:cubicBezTo>
                    <a:pt x="1" y="514"/>
                    <a:pt x="57" y="552"/>
                    <a:pt x="113" y="552"/>
                  </a:cubicBezTo>
                  <a:cubicBezTo>
                    <a:pt x="170" y="552"/>
                    <a:pt x="226" y="514"/>
                    <a:pt x="226" y="439"/>
                  </a:cubicBezTo>
                  <a:cubicBezTo>
                    <a:pt x="251" y="339"/>
                    <a:pt x="276" y="214"/>
                    <a:pt x="276" y="113"/>
                  </a:cubicBezTo>
                  <a:cubicBezTo>
                    <a:pt x="289" y="38"/>
                    <a:pt x="239"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4"/>
            <p:cNvSpPr/>
            <p:nvPr/>
          </p:nvSpPr>
          <p:spPr>
            <a:xfrm>
              <a:off x="6756843" y="2942830"/>
              <a:ext cx="18106" cy="38310"/>
            </a:xfrm>
            <a:custGeom>
              <a:avLst/>
              <a:gdLst/>
              <a:ahLst/>
              <a:cxnLst/>
              <a:rect l="l" t="t" r="r" b="b"/>
              <a:pathLst>
                <a:path w="613" h="1297" extrusionOk="0">
                  <a:moveTo>
                    <a:pt x="479" y="0"/>
                  </a:moveTo>
                  <a:cubicBezTo>
                    <a:pt x="435" y="0"/>
                    <a:pt x="392" y="22"/>
                    <a:pt x="382" y="73"/>
                  </a:cubicBezTo>
                  <a:cubicBezTo>
                    <a:pt x="257" y="424"/>
                    <a:pt x="156" y="800"/>
                    <a:pt x="31" y="1151"/>
                  </a:cubicBezTo>
                  <a:cubicBezTo>
                    <a:pt x="0" y="1243"/>
                    <a:pt x="73" y="1297"/>
                    <a:pt x="145" y="1297"/>
                  </a:cubicBezTo>
                  <a:cubicBezTo>
                    <a:pt x="191" y="1297"/>
                    <a:pt x="237" y="1275"/>
                    <a:pt x="257" y="1226"/>
                  </a:cubicBezTo>
                  <a:lnTo>
                    <a:pt x="582" y="123"/>
                  </a:lnTo>
                  <a:cubicBezTo>
                    <a:pt x="612" y="48"/>
                    <a:pt x="544"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4"/>
            <p:cNvSpPr/>
            <p:nvPr/>
          </p:nvSpPr>
          <p:spPr>
            <a:xfrm>
              <a:off x="6765143" y="2963241"/>
              <a:ext cx="19347" cy="22685"/>
            </a:xfrm>
            <a:custGeom>
              <a:avLst/>
              <a:gdLst/>
              <a:ahLst/>
              <a:cxnLst/>
              <a:rect l="l" t="t" r="r" b="b"/>
              <a:pathLst>
                <a:path w="655" h="768" extrusionOk="0">
                  <a:moveTo>
                    <a:pt x="490" y="1"/>
                  </a:moveTo>
                  <a:cubicBezTo>
                    <a:pt x="466" y="1"/>
                    <a:pt x="444" y="11"/>
                    <a:pt x="427" y="34"/>
                  </a:cubicBezTo>
                  <a:cubicBezTo>
                    <a:pt x="276" y="209"/>
                    <a:pt x="151" y="410"/>
                    <a:pt x="51" y="610"/>
                  </a:cubicBezTo>
                  <a:cubicBezTo>
                    <a:pt x="0" y="695"/>
                    <a:pt x="75" y="768"/>
                    <a:pt x="152" y="768"/>
                  </a:cubicBezTo>
                  <a:cubicBezTo>
                    <a:pt x="189" y="768"/>
                    <a:pt x="227" y="751"/>
                    <a:pt x="251" y="710"/>
                  </a:cubicBezTo>
                  <a:cubicBezTo>
                    <a:pt x="327" y="535"/>
                    <a:pt x="452" y="359"/>
                    <a:pt x="577" y="209"/>
                  </a:cubicBezTo>
                  <a:cubicBezTo>
                    <a:pt x="654" y="112"/>
                    <a:pt x="568" y="1"/>
                    <a:pt x="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4"/>
            <p:cNvSpPr/>
            <p:nvPr/>
          </p:nvSpPr>
          <p:spPr>
            <a:xfrm>
              <a:off x="6880637" y="2528177"/>
              <a:ext cx="159178" cy="104415"/>
            </a:xfrm>
            <a:custGeom>
              <a:avLst/>
              <a:gdLst/>
              <a:ahLst/>
              <a:cxnLst/>
              <a:rect l="l" t="t" r="r" b="b"/>
              <a:pathLst>
                <a:path w="5389" h="3535" extrusionOk="0">
                  <a:moveTo>
                    <a:pt x="5389" y="1"/>
                  </a:moveTo>
                  <a:cubicBezTo>
                    <a:pt x="1655" y="352"/>
                    <a:pt x="301" y="2482"/>
                    <a:pt x="301" y="2482"/>
                  </a:cubicBezTo>
                  <a:lnTo>
                    <a:pt x="0" y="3535"/>
                  </a:lnTo>
                  <a:cubicBezTo>
                    <a:pt x="3935" y="3108"/>
                    <a:pt x="5389" y="1"/>
                    <a:pt x="5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4"/>
            <p:cNvSpPr/>
            <p:nvPr/>
          </p:nvSpPr>
          <p:spPr>
            <a:xfrm>
              <a:off x="6534186" y="2988643"/>
              <a:ext cx="1028289" cy="591991"/>
            </a:xfrm>
            <a:custGeom>
              <a:avLst/>
              <a:gdLst/>
              <a:ahLst/>
              <a:cxnLst/>
              <a:rect l="l" t="t" r="r" b="b"/>
              <a:pathLst>
                <a:path w="34813" h="20042" extrusionOk="0">
                  <a:moveTo>
                    <a:pt x="7256" y="9406"/>
                  </a:moveTo>
                  <a:cubicBezTo>
                    <a:pt x="7268" y="9406"/>
                    <a:pt x="7281" y="9412"/>
                    <a:pt x="7293" y="9424"/>
                  </a:cubicBezTo>
                  <a:cubicBezTo>
                    <a:pt x="7369" y="9474"/>
                    <a:pt x="7419" y="9600"/>
                    <a:pt x="7444" y="9725"/>
                  </a:cubicBezTo>
                  <a:cubicBezTo>
                    <a:pt x="7519" y="9976"/>
                    <a:pt x="7519" y="10251"/>
                    <a:pt x="7494" y="10502"/>
                  </a:cubicBezTo>
                  <a:cubicBezTo>
                    <a:pt x="7433" y="11375"/>
                    <a:pt x="7175" y="12231"/>
                    <a:pt x="6720" y="12964"/>
                  </a:cubicBezTo>
                  <a:lnTo>
                    <a:pt x="6720" y="12964"/>
                  </a:lnTo>
                  <a:cubicBezTo>
                    <a:pt x="6693" y="12336"/>
                    <a:pt x="6709" y="11707"/>
                    <a:pt x="6767" y="11078"/>
                  </a:cubicBezTo>
                  <a:cubicBezTo>
                    <a:pt x="6792" y="10803"/>
                    <a:pt x="6842" y="10552"/>
                    <a:pt x="6892" y="10276"/>
                  </a:cubicBezTo>
                  <a:cubicBezTo>
                    <a:pt x="6943" y="10026"/>
                    <a:pt x="6993" y="9750"/>
                    <a:pt x="7118" y="9525"/>
                  </a:cubicBezTo>
                  <a:cubicBezTo>
                    <a:pt x="7143" y="9474"/>
                    <a:pt x="7193" y="9424"/>
                    <a:pt x="7218" y="9424"/>
                  </a:cubicBezTo>
                  <a:cubicBezTo>
                    <a:pt x="7231" y="9412"/>
                    <a:pt x="7243" y="9406"/>
                    <a:pt x="7256" y="9406"/>
                  </a:cubicBezTo>
                  <a:close/>
                  <a:moveTo>
                    <a:pt x="29364" y="11918"/>
                  </a:moveTo>
                  <a:cubicBezTo>
                    <a:pt x="29418" y="11918"/>
                    <a:pt x="29474" y="11931"/>
                    <a:pt x="29524" y="11956"/>
                  </a:cubicBezTo>
                  <a:cubicBezTo>
                    <a:pt x="29599" y="12006"/>
                    <a:pt x="29674" y="12106"/>
                    <a:pt x="29700" y="12231"/>
                  </a:cubicBezTo>
                  <a:cubicBezTo>
                    <a:pt x="29800" y="12457"/>
                    <a:pt x="29825" y="12733"/>
                    <a:pt x="29825" y="12983"/>
                  </a:cubicBezTo>
                  <a:cubicBezTo>
                    <a:pt x="29800" y="13535"/>
                    <a:pt x="29700" y="14061"/>
                    <a:pt x="29574" y="14587"/>
                  </a:cubicBezTo>
                  <a:cubicBezTo>
                    <a:pt x="29551" y="14673"/>
                    <a:pt x="29527" y="14760"/>
                    <a:pt x="29501" y="14845"/>
                  </a:cubicBezTo>
                  <a:lnTo>
                    <a:pt x="29501" y="14845"/>
                  </a:lnTo>
                  <a:cubicBezTo>
                    <a:pt x="29261" y="14404"/>
                    <a:pt x="29071" y="13895"/>
                    <a:pt x="28998" y="13409"/>
                  </a:cubicBezTo>
                  <a:cubicBezTo>
                    <a:pt x="28948" y="13134"/>
                    <a:pt x="28923" y="12858"/>
                    <a:pt x="28948" y="12607"/>
                  </a:cubicBezTo>
                  <a:cubicBezTo>
                    <a:pt x="28973" y="12357"/>
                    <a:pt x="29023" y="12081"/>
                    <a:pt x="29223" y="11956"/>
                  </a:cubicBezTo>
                  <a:cubicBezTo>
                    <a:pt x="29261" y="11931"/>
                    <a:pt x="29311" y="11918"/>
                    <a:pt x="29364" y="11918"/>
                  </a:cubicBezTo>
                  <a:close/>
                  <a:moveTo>
                    <a:pt x="13846" y="12405"/>
                  </a:moveTo>
                  <a:cubicBezTo>
                    <a:pt x="13892" y="12405"/>
                    <a:pt x="13939" y="12426"/>
                    <a:pt x="13985" y="12457"/>
                  </a:cubicBezTo>
                  <a:cubicBezTo>
                    <a:pt x="14136" y="12557"/>
                    <a:pt x="14161" y="12833"/>
                    <a:pt x="14136" y="13084"/>
                  </a:cubicBezTo>
                  <a:cubicBezTo>
                    <a:pt x="14110" y="13610"/>
                    <a:pt x="13910" y="14111"/>
                    <a:pt x="13709" y="14612"/>
                  </a:cubicBezTo>
                  <a:cubicBezTo>
                    <a:pt x="13632" y="14775"/>
                    <a:pt x="13553" y="14937"/>
                    <a:pt x="13469" y="15099"/>
                  </a:cubicBezTo>
                  <a:lnTo>
                    <a:pt x="13469" y="15099"/>
                  </a:lnTo>
                  <a:cubicBezTo>
                    <a:pt x="13435" y="14821"/>
                    <a:pt x="13415" y="14541"/>
                    <a:pt x="13409" y="14261"/>
                  </a:cubicBezTo>
                  <a:cubicBezTo>
                    <a:pt x="13384" y="13735"/>
                    <a:pt x="13409" y="13184"/>
                    <a:pt x="13584" y="12708"/>
                  </a:cubicBezTo>
                  <a:cubicBezTo>
                    <a:pt x="13634" y="12607"/>
                    <a:pt x="13684" y="12482"/>
                    <a:pt x="13760" y="12432"/>
                  </a:cubicBezTo>
                  <a:cubicBezTo>
                    <a:pt x="13788" y="12413"/>
                    <a:pt x="13817" y="12405"/>
                    <a:pt x="13846" y="12405"/>
                  </a:cubicBezTo>
                  <a:close/>
                  <a:moveTo>
                    <a:pt x="20802" y="13033"/>
                  </a:moveTo>
                  <a:cubicBezTo>
                    <a:pt x="20802" y="13033"/>
                    <a:pt x="20827" y="13033"/>
                    <a:pt x="20852" y="13058"/>
                  </a:cubicBezTo>
                  <a:cubicBezTo>
                    <a:pt x="20877" y="13084"/>
                    <a:pt x="20902" y="13134"/>
                    <a:pt x="20902" y="13184"/>
                  </a:cubicBezTo>
                  <a:cubicBezTo>
                    <a:pt x="20928" y="13309"/>
                    <a:pt x="20953" y="13434"/>
                    <a:pt x="20953" y="13560"/>
                  </a:cubicBezTo>
                  <a:cubicBezTo>
                    <a:pt x="20953" y="13835"/>
                    <a:pt x="20928" y="14086"/>
                    <a:pt x="20902" y="14362"/>
                  </a:cubicBezTo>
                  <a:cubicBezTo>
                    <a:pt x="20860" y="14660"/>
                    <a:pt x="20793" y="14958"/>
                    <a:pt x="20716" y="15252"/>
                  </a:cubicBezTo>
                  <a:lnTo>
                    <a:pt x="20716" y="15252"/>
                  </a:lnTo>
                  <a:cubicBezTo>
                    <a:pt x="20670" y="14988"/>
                    <a:pt x="20639" y="14722"/>
                    <a:pt x="20627" y="14462"/>
                  </a:cubicBezTo>
                  <a:cubicBezTo>
                    <a:pt x="20602" y="14211"/>
                    <a:pt x="20602" y="13936"/>
                    <a:pt x="20627" y="13685"/>
                  </a:cubicBezTo>
                  <a:cubicBezTo>
                    <a:pt x="20627" y="13535"/>
                    <a:pt x="20652" y="13409"/>
                    <a:pt x="20677" y="13284"/>
                  </a:cubicBezTo>
                  <a:cubicBezTo>
                    <a:pt x="20702" y="13184"/>
                    <a:pt x="20777" y="13058"/>
                    <a:pt x="20802" y="13033"/>
                  </a:cubicBezTo>
                  <a:close/>
                  <a:moveTo>
                    <a:pt x="752" y="1"/>
                  </a:moveTo>
                  <a:lnTo>
                    <a:pt x="752" y="1"/>
                  </a:lnTo>
                  <a:cubicBezTo>
                    <a:pt x="376" y="2156"/>
                    <a:pt x="125" y="4312"/>
                    <a:pt x="25" y="6492"/>
                  </a:cubicBezTo>
                  <a:cubicBezTo>
                    <a:pt x="0" y="7595"/>
                    <a:pt x="25" y="8672"/>
                    <a:pt x="125" y="9750"/>
                  </a:cubicBezTo>
                  <a:cubicBezTo>
                    <a:pt x="251" y="10853"/>
                    <a:pt x="426" y="11931"/>
                    <a:pt x="902" y="12933"/>
                  </a:cubicBezTo>
                  <a:cubicBezTo>
                    <a:pt x="1128" y="13434"/>
                    <a:pt x="1454" y="13911"/>
                    <a:pt x="1905" y="14261"/>
                  </a:cubicBezTo>
                  <a:cubicBezTo>
                    <a:pt x="2130" y="14437"/>
                    <a:pt x="2406" y="14562"/>
                    <a:pt x="2682" y="14637"/>
                  </a:cubicBezTo>
                  <a:cubicBezTo>
                    <a:pt x="2932" y="14738"/>
                    <a:pt x="3208" y="14788"/>
                    <a:pt x="3509" y="14813"/>
                  </a:cubicBezTo>
                  <a:cubicBezTo>
                    <a:pt x="3647" y="14832"/>
                    <a:pt x="3786" y="14841"/>
                    <a:pt x="3926" y="14841"/>
                  </a:cubicBezTo>
                  <a:cubicBezTo>
                    <a:pt x="4345" y="14841"/>
                    <a:pt x="4768" y="14756"/>
                    <a:pt x="5163" y="14587"/>
                  </a:cubicBezTo>
                  <a:cubicBezTo>
                    <a:pt x="5689" y="14387"/>
                    <a:pt x="6140" y="14011"/>
                    <a:pt x="6491" y="13585"/>
                  </a:cubicBezTo>
                  <a:cubicBezTo>
                    <a:pt x="6508" y="13564"/>
                    <a:pt x="6525" y="13544"/>
                    <a:pt x="6542" y="13523"/>
                  </a:cubicBezTo>
                  <a:lnTo>
                    <a:pt x="6542" y="13523"/>
                  </a:lnTo>
                  <a:cubicBezTo>
                    <a:pt x="6560" y="13796"/>
                    <a:pt x="6585" y="14067"/>
                    <a:pt x="6617" y="14337"/>
                  </a:cubicBezTo>
                  <a:cubicBezTo>
                    <a:pt x="6767" y="15414"/>
                    <a:pt x="7018" y="16517"/>
                    <a:pt x="7644" y="17470"/>
                  </a:cubicBezTo>
                  <a:cubicBezTo>
                    <a:pt x="7945" y="17921"/>
                    <a:pt x="8396" y="18347"/>
                    <a:pt x="8973" y="18497"/>
                  </a:cubicBezTo>
                  <a:cubicBezTo>
                    <a:pt x="9196" y="18565"/>
                    <a:pt x="9423" y="18595"/>
                    <a:pt x="9648" y="18595"/>
                  </a:cubicBezTo>
                  <a:cubicBezTo>
                    <a:pt x="10004" y="18595"/>
                    <a:pt x="10355" y="18520"/>
                    <a:pt x="10677" y="18397"/>
                  </a:cubicBezTo>
                  <a:cubicBezTo>
                    <a:pt x="11203" y="18171"/>
                    <a:pt x="11679" y="17820"/>
                    <a:pt x="12080" y="17444"/>
                  </a:cubicBezTo>
                  <a:cubicBezTo>
                    <a:pt x="12481" y="17043"/>
                    <a:pt x="12832" y="16617"/>
                    <a:pt x="13133" y="16166"/>
                  </a:cubicBezTo>
                  <a:cubicBezTo>
                    <a:pt x="13196" y="16075"/>
                    <a:pt x="13256" y="15983"/>
                    <a:pt x="13315" y="15892"/>
                  </a:cubicBezTo>
                  <a:lnTo>
                    <a:pt x="13315" y="15892"/>
                  </a:lnTo>
                  <a:cubicBezTo>
                    <a:pt x="13428" y="16437"/>
                    <a:pt x="13593" y="16972"/>
                    <a:pt x="13810" y="17495"/>
                  </a:cubicBezTo>
                  <a:cubicBezTo>
                    <a:pt x="14035" y="18021"/>
                    <a:pt x="14311" y="18497"/>
                    <a:pt x="14687" y="18948"/>
                  </a:cubicBezTo>
                  <a:cubicBezTo>
                    <a:pt x="15038" y="19374"/>
                    <a:pt x="15514" y="19725"/>
                    <a:pt x="16090" y="19901"/>
                  </a:cubicBezTo>
                  <a:cubicBezTo>
                    <a:pt x="16375" y="19991"/>
                    <a:pt x="16680" y="20042"/>
                    <a:pt x="16984" y="20042"/>
                  </a:cubicBezTo>
                  <a:cubicBezTo>
                    <a:pt x="17269" y="20042"/>
                    <a:pt x="17553" y="19998"/>
                    <a:pt x="17820" y="19901"/>
                  </a:cubicBezTo>
                  <a:cubicBezTo>
                    <a:pt x="18371" y="19700"/>
                    <a:pt x="18822" y="19324"/>
                    <a:pt x="19198" y="18923"/>
                  </a:cubicBezTo>
                  <a:cubicBezTo>
                    <a:pt x="19891" y="18139"/>
                    <a:pt x="20349" y="17205"/>
                    <a:pt x="20691" y="16240"/>
                  </a:cubicBezTo>
                  <a:lnTo>
                    <a:pt x="20691" y="16240"/>
                  </a:lnTo>
                  <a:cubicBezTo>
                    <a:pt x="21020" y="17249"/>
                    <a:pt x="21541" y="18224"/>
                    <a:pt x="22431" y="18898"/>
                  </a:cubicBezTo>
                  <a:cubicBezTo>
                    <a:pt x="22857" y="19249"/>
                    <a:pt x="23409" y="19500"/>
                    <a:pt x="23960" y="19600"/>
                  </a:cubicBezTo>
                  <a:cubicBezTo>
                    <a:pt x="24191" y="19640"/>
                    <a:pt x="24421" y="19660"/>
                    <a:pt x="24650" y="19660"/>
                  </a:cubicBezTo>
                  <a:cubicBezTo>
                    <a:pt x="24994" y="19660"/>
                    <a:pt x="25334" y="19615"/>
                    <a:pt x="25664" y="19525"/>
                  </a:cubicBezTo>
                  <a:cubicBezTo>
                    <a:pt x="26792" y="19274"/>
                    <a:pt x="27694" y="18497"/>
                    <a:pt x="28371" y="17620"/>
                  </a:cubicBezTo>
                  <a:cubicBezTo>
                    <a:pt x="28887" y="16905"/>
                    <a:pt x="29278" y="16112"/>
                    <a:pt x="29567" y="15290"/>
                  </a:cubicBezTo>
                  <a:lnTo>
                    <a:pt x="29567" y="15290"/>
                  </a:lnTo>
                  <a:cubicBezTo>
                    <a:pt x="29817" y="15644"/>
                    <a:pt x="30129" y="15961"/>
                    <a:pt x="30502" y="16216"/>
                  </a:cubicBezTo>
                  <a:cubicBezTo>
                    <a:pt x="30953" y="16542"/>
                    <a:pt x="31529" y="16743"/>
                    <a:pt x="32080" y="16768"/>
                  </a:cubicBezTo>
                  <a:cubicBezTo>
                    <a:pt x="32381" y="16768"/>
                    <a:pt x="32657" y="16743"/>
                    <a:pt x="32933" y="16693"/>
                  </a:cubicBezTo>
                  <a:cubicBezTo>
                    <a:pt x="33233" y="16642"/>
                    <a:pt x="33484" y="16492"/>
                    <a:pt x="33710" y="16317"/>
                  </a:cubicBezTo>
                  <a:cubicBezTo>
                    <a:pt x="34136" y="15916"/>
                    <a:pt x="34361" y="15389"/>
                    <a:pt x="34512" y="14863"/>
                  </a:cubicBezTo>
                  <a:cubicBezTo>
                    <a:pt x="34787" y="13785"/>
                    <a:pt x="34812" y="12683"/>
                    <a:pt x="34812" y="11605"/>
                  </a:cubicBezTo>
                  <a:cubicBezTo>
                    <a:pt x="34787" y="10502"/>
                    <a:pt x="34687" y="9424"/>
                    <a:pt x="34537" y="8347"/>
                  </a:cubicBezTo>
                  <a:cubicBezTo>
                    <a:pt x="34261" y="6191"/>
                    <a:pt x="33835" y="4036"/>
                    <a:pt x="33334" y="1931"/>
                  </a:cubicBezTo>
                  <a:lnTo>
                    <a:pt x="33334" y="1931"/>
                  </a:lnTo>
                  <a:cubicBezTo>
                    <a:pt x="33810" y="4061"/>
                    <a:pt x="34211" y="6191"/>
                    <a:pt x="34461" y="8347"/>
                  </a:cubicBezTo>
                  <a:cubicBezTo>
                    <a:pt x="34587" y="9424"/>
                    <a:pt x="34687" y="10527"/>
                    <a:pt x="34687" y="11605"/>
                  </a:cubicBezTo>
                  <a:cubicBezTo>
                    <a:pt x="34712" y="12683"/>
                    <a:pt x="34662" y="13785"/>
                    <a:pt x="34361" y="14813"/>
                  </a:cubicBezTo>
                  <a:cubicBezTo>
                    <a:pt x="34211" y="15339"/>
                    <a:pt x="33985" y="15840"/>
                    <a:pt x="33609" y="16191"/>
                  </a:cubicBezTo>
                  <a:cubicBezTo>
                    <a:pt x="33263" y="16516"/>
                    <a:pt x="32785" y="16598"/>
                    <a:pt x="32322" y="16598"/>
                  </a:cubicBezTo>
                  <a:cubicBezTo>
                    <a:pt x="32250" y="16598"/>
                    <a:pt x="32177" y="16596"/>
                    <a:pt x="32106" y="16592"/>
                  </a:cubicBezTo>
                  <a:cubicBezTo>
                    <a:pt x="31554" y="16567"/>
                    <a:pt x="31028" y="16392"/>
                    <a:pt x="30602" y="16091"/>
                  </a:cubicBezTo>
                  <a:cubicBezTo>
                    <a:pt x="30211" y="15831"/>
                    <a:pt x="29896" y="15477"/>
                    <a:pt x="29640" y="15077"/>
                  </a:cubicBezTo>
                  <a:lnTo>
                    <a:pt x="29640" y="15077"/>
                  </a:lnTo>
                  <a:cubicBezTo>
                    <a:pt x="29688" y="14931"/>
                    <a:pt x="29733" y="14785"/>
                    <a:pt x="29775" y="14637"/>
                  </a:cubicBezTo>
                  <a:cubicBezTo>
                    <a:pt x="29900" y="14086"/>
                    <a:pt x="30000" y="13560"/>
                    <a:pt x="30000" y="13008"/>
                  </a:cubicBezTo>
                  <a:cubicBezTo>
                    <a:pt x="30000" y="12708"/>
                    <a:pt x="30000" y="12432"/>
                    <a:pt x="29900" y="12156"/>
                  </a:cubicBezTo>
                  <a:cubicBezTo>
                    <a:pt x="29850" y="12031"/>
                    <a:pt x="29775" y="11881"/>
                    <a:pt x="29599" y="11780"/>
                  </a:cubicBezTo>
                  <a:cubicBezTo>
                    <a:pt x="29529" y="11745"/>
                    <a:pt x="29454" y="11727"/>
                    <a:pt x="29379" y="11727"/>
                  </a:cubicBezTo>
                  <a:cubicBezTo>
                    <a:pt x="29291" y="11727"/>
                    <a:pt x="29204" y="11752"/>
                    <a:pt x="29123" y="11805"/>
                  </a:cubicBezTo>
                  <a:cubicBezTo>
                    <a:pt x="28973" y="11881"/>
                    <a:pt x="28898" y="12031"/>
                    <a:pt x="28847" y="12181"/>
                  </a:cubicBezTo>
                  <a:cubicBezTo>
                    <a:pt x="28797" y="12307"/>
                    <a:pt x="28772" y="12457"/>
                    <a:pt x="28747" y="12582"/>
                  </a:cubicBezTo>
                  <a:cubicBezTo>
                    <a:pt x="28747" y="12883"/>
                    <a:pt x="28747" y="13159"/>
                    <a:pt x="28797" y="13434"/>
                  </a:cubicBezTo>
                  <a:cubicBezTo>
                    <a:pt x="28898" y="13986"/>
                    <a:pt x="29098" y="14512"/>
                    <a:pt x="29374" y="14988"/>
                  </a:cubicBezTo>
                  <a:cubicBezTo>
                    <a:pt x="29391" y="15018"/>
                    <a:pt x="29409" y="15048"/>
                    <a:pt x="29427" y="15077"/>
                  </a:cubicBezTo>
                  <a:lnTo>
                    <a:pt x="29427" y="15077"/>
                  </a:lnTo>
                  <a:cubicBezTo>
                    <a:pt x="29142" y="15931"/>
                    <a:pt x="28722" y="16754"/>
                    <a:pt x="28196" y="17470"/>
                  </a:cubicBezTo>
                  <a:cubicBezTo>
                    <a:pt x="27544" y="18347"/>
                    <a:pt x="26667" y="19074"/>
                    <a:pt x="25614" y="19324"/>
                  </a:cubicBezTo>
                  <a:cubicBezTo>
                    <a:pt x="25312" y="19396"/>
                    <a:pt x="25002" y="19433"/>
                    <a:pt x="24693" y="19433"/>
                  </a:cubicBezTo>
                  <a:cubicBezTo>
                    <a:pt x="23925" y="19433"/>
                    <a:pt x="23164" y="19205"/>
                    <a:pt x="22557" y="18723"/>
                  </a:cubicBezTo>
                  <a:cubicBezTo>
                    <a:pt x="21730" y="18071"/>
                    <a:pt x="21203" y="17068"/>
                    <a:pt x="20902" y="16041"/>
                  </a:cubicBezTo>
                  <a:cubicBezTo>
                    <a:pt x="20880" y="15965"/>
                    <a:pt x="20858" y="15888"/>
                    <a:pt x="20838" y="15810"/>
                  </a:cubicBezTo>
                  <a:lnTo>
                    <a:pt x="20838" y="15810"/>
                  </a:lnTo>
                  <a:cubicBezTo>
                    <a:pt x="20982" y="15358"/>
                    <a:pt x="21090" y="14873"/>
                    <a:pt x="21178" y="14387"/>
                  </a:cubicBezTo>
                  <a:cubicBezTo>
                    <a:pt x="21203" y="14111"/>
                    <a:pt x="21228" y="13835"/>
                    <a:pt x="21228" y="13560"/>
                  </a:cubicBezTo>
                  <a:cubicBezTo>
                    <a:pt x="21228" y="13409"/>
                    <a:pt x="21203" y="13284"/>
                    <a:pt x="21153" y="13134"/>
                  </a:cubicBezTo>
                  <a:cubicBezTo>
                    <a:pt x="21128" y="13058"/>
                    <a:pt x="21103" y="12958"/>
                    <a:pt x="21053" y="12883"/>
                  </a:cubicBezTo>
                  <a:cubicBezTo>
                    <a:pt x="20999" y="12829"/>
                    <a:pt x="20918" y="12788"/>
                    <a:pt x="20822" y="12788"/>
                  </a:cubicBezTo>
                  <a:cubicBezTo>
                    <a:pt x="20784" y="12788"/>
                    <a:pt x="20744" y="12794"/>
                    <a:pt x="20702" y="12808"/>
                  </a:cubicBezTo>
                  <a:cubicBezTo>
                    <a:pt x="20577" y="12858"/>
                    <a:pt x="20552" y="12933"/>
                    <a:pt x="20501" y="13008"/>
                  </a:cubicBezTo>
                  <a:cubicBezTo>
                    <a:pt x="20476" y="13084"/>
                    <a:pt x="20451" y="13159"/>
                    <a:pt x="20426" y="13234"/>
                  </a:cubicBezTo>
                  <a:cubicBezTo>
                    <a:pt x="20376" y="13359"/>
                    <a:pt x="20376" y="13510"/>
                    <a:pt x="20351" y="13660"/>
                  </a:cubicBezTo>
                  <a:cubicBezTo>
                    <a:pt x="20326" y="13936"/>
                    <a:pt x="20326" y="14211"/>
                    <a:pt x="20351" y="14487"/>
                  </a:cubicBezTo>
                  <a:cubicBezTo>
                    <a:pt x="20391" y="14924"/>
                    <a:pt x="20462" y="15362"/>
                    <a:pt x="20565" y="15787"/>
                  </a:cubicBezTo>
                  <a:lnTo>
                    <a:pt x="20565" y="15787"/>
                  </a:lnTo>
                  <a:cubicBezTo>
                    <a:pt x="20552" y="15830"/>
                    <a:pt x="20539" y="15873"/>
                    <a:pt x="20527" y="15916"/>
                  </a:cubicBezTo>
                  <a:cubicBezTo>
                    <a:pt x="20176" y="16943"/>
                    <a:pt x="19699" y="17921"/>
                    <a:pt x="18998" y="18723"/>
                  </a:cubicBezTo>
                  <a:cubicBezTo>
                    <a:pt x="18622" y="19124"/>
                    <a:pt x="18196" y="19449"/>
                    <a:pt x="17720" y="19625"/>
                  </a:cubicBezTo>
                  <a:cubicBezTo>
                    <a:pt x="17478" y="19709"/>
                    <a:pt x="17226" y="19747"/>
                    <a:pt x="16976" y="19747"/>
                  </a:cubicBezTo>
                  <a:cubicBezTo>
                    <a:pt x="16705" y="19747"/>
                    <a:pt x="16438" y="19703"/>
                    <a:pt x="16191" y="19625"/>
                  </a:cubicBezTo>
                  <a:cubicBezTo>
                    <a:pt x="15689" y="19475"/>
                    <a:pt x="15238" y="19149"/>
                    <a:pt x="14912" y="18748"/>
                  </a:cubicBezTo>
                  <a:cubicBezTo>
                    <a:pt x="14562" y="18347"/>
                    <a:pt x="14286" y="17871"/>
                    <a:pt x="14085" y="17394"/>
                  </a:cubicBezTo>
                  <a:cubicBezTo>
                    <a:pt x="13828" y="16804"/>
                    <a:pt x="13644" y="16178"/>
                    <a:pt x="13533" y="15537"/>
                  </a:cubicBezTo>
                  <a:lnTo>
                    <a:pt x="13533" y="15537"/>
                  </a:lnTo>
                  <a:cubicBezTo>
                    <a:pt x="13691" y="15267"/>
                    <a:pt x="13834" y="14994"/>
                    <a:pt x="13960" y="14713"/>
                  </a:cubicBezTo>
                  <a:cubicBezTo>
                    <a:pt x="14161" y="14211"/>
                    <a:pt x="14361" y="13685"/>
                    <a:pt x="14411" y="13109"/>
                  </a:cubicBezTo>
                  <a:cubicBezTo>
                    <a:pt x="14436" y="12958"/>
                    <a:pt x="14436" y="12808"/>
                    <a:pt x="14411" y="12657"/>
                  </a:cubicBezTo>
                  <a:cubicBezTo>
                    <a:pt x="14361" y="12507"/>
                    <a:pt x="14311" y="12357"/>
                    <a:pt x="14161" y="12231"/>
                  </a:cubicBezTo>
                  <a:cubicBezTo>
                    <a:pt x="14085" y="12181"/>
                    <a:pt x="13985" y="12131"/>
                    <a:pt x="13885" y="12131"/>
                  </a:cubicBezTo>
                  <a:cubicBezTo>
                    <a:pt x="13785" y="12131"/>
                    <a:pt x="13684" y="12156"/>
                    <a:pt x="13609" y="12231"/>
                  </a:cubicBezTo>
                  <a:cubicBezTo>
                    <a:pt x="13459" y="12332"/>
                    <a:pt x="13384" y="12482"/>
                    <a:pt x="13334" y="12607"/>
                  </a:cubicBezTo>
                  <a:cubicBezTo>
                    <a:pt x="13133" y="13159"/>
                    <a:pt x="13108" y="13735"/>
                    <a:pt x="13133" y="14287"/>
                  </a:cubicBezTo>
                  <a:cubicBezTo>
                    <a:pt x="13142" y="14698"/>
                    <a:pt x="13180" y="15106"/>
                    <a:pt x="13245" y="15510"/>
                  </a:cubicBezTo>
                  <a:lnTo>
                    <a:pt x="13245" y="15510"/>
                  </a:lnTo>
                  <a:cubicBezTo>
                    <a:pt x="13147" y="15681"/>
                    <a:pt x="13043" y="15850"/>
                    <a:pt x="12933" y="16016"/>
                  </a:cubicBezTo>
                  <a:cubicBezTo>
                    <a:pt x="12632" y="16467"/>
                    <a:pt x="12281" y="16893"/>
                    <a:pt x="11905" y="17269"/>
                  </a:cubicBezTo>
                  <a:cubicBezTo>
                    <a:pt x="11504" y="17645"/>
                    <a:pt x="11078" y="17971"/>
                    <a:pt x="10577" y="18171"/>
                  </a:cubicBezTo>
                  <a:cubicBezTo>
                    <a:pt x="10273" y="18299"/>
                    <a:pt x="9939" y="18376"/>
                    <a:pt x="9607" y="18376"/>
                  </a:cubicBezTo>
                  <a:cubicBezTo>
                    <a:pt x="9418" y="18376"/>
                    <a:pt x="9230" y="18351"/>
                    <a:pt x="9048" y="18297"/>
                  </a:cubicBezTo>
                  <a:cubicBezTo>
                    <a:pt x="8547" y="18146"/>
                    <a:pt x="8120" y="17770"/>
                    <a:pt x="7845" y="17344"/>
                  </a:cubicBezTo>
                  <a:cubicBezTo>
                    <a:pt x="7243" y="16442"/>
                    <a:pt x="6993" y="15364"/>
                    <a:pt x="6842" y="14312"/>
                  </a:cubicBezTo>
                  <a:cubicBezTo>
                    <a:pt x="6794" y="13962"/>
                    <a:pt x="6758" y="13613"/>
                    <a:pt x="6736" y="13264"/>
                  </a:cubicBezTo>
                  <a:lnTo>
                    <a:pt x="6736" y="13264"/>
                  </a:lnTo>
                  <a:cubicBezTo>
                    <a:pt x="6982" y="12908"/>
                    <a:pt x="7165" y="12534"/>
                    <a:pt x="7318" y="12131"/>
                  </a:cubicBezTo>
                  <a:cubicBezTo>
                    <a:pt x="7519" y="11605"/>
                    <a:pt x="7644" y="11078"/>
                    <a:pt x="7694" y="10527"/>
                  </a:cubicBezTo>
                  <a:cubicBezTo>
                    <a:pt x="7719" y="10251"/>
                    <a:pt x="7719" y="9976"/>
                    <a:pt x="7644" y="9675"/>
                  </a:cubicBezTo>
                  <a:cubicBezTo>
                    <a:pt x="7619" y="9550"/>
                    <a:pt x="7569" y="9399"/>
                    <a:pt x="7419" y="9274"/>
                  </a:cubicBezTo>
                  <a:cubicBezTo>
                    <a:pt x="7394" y="9249"/>
                    <a:pt x="7344" y="9224"/>
                    <a:pt x="7293" y="9224"/>
                  </a:cubicBezTo>
                  <a:cubicBezTo>
                    <a:pt x="7271" y="9217"/>
                    <a:pt x="7251" y="9213"/>
                    <a:pt x="7233" y="9213"/>
                  </a:cubicBezTo>
                  <a:cubicBezTo>
                    <a:pt x="7189" y="9213"/>
                    <a:pt x="7153" y="9231"/>
                    <a:pt x="7118" y="9249"/>
                  </a:cubicBezTo>
                  <a:cubicBezTo>
                    <a:pt x="7043" y="9299"/>
                    <a:pt x="6993" y="9374"/>
                    <a:pt x="6943" y="9424"/>
                  </a:cubicBezTo>
                  <a:cubicBezTo>
                    <a:pt x="6817" y="9700"/>
                    <a:pt x="6742" y="9976"/>
                    <a:pt x="6692" y="10251"/>
                  </a:cubicBezTo>
                  <a:cubicBezTo>
                    <a:pt x="6642" y="10502"/>
                    <a:pt x="6592" y="10778"/>
                    <a:pt x="6567" y="11053"/>
                  </a:cubicBezTo>
                  <a:cubicBezTo>
                    <a:pt x="6500" y="11789"/>
                    <a:pt x="6489" y="12524"/>
                    <a:pt x="6526" y="13253"/>
                  </a:cubicBezTo>
                  <a:lnTo>
                    <a:pt x="6526" y="13253"/>
                  </a:lnTo>
                  <a:cubicBezTo>
                    <a:pt x="6475" y="13323"/>
                    <a:pt x="6421" y="13392"/>
                    <a:pt x="6366" y="13459"/>
                  </a:cubicBezTo>
                  <a:cubicBezTo>
                    <a:pt x="6015" y="13886"/>
                    <a:pt x="5589" y="14236"/>
                    <a:pt x="5113" y="14437"/>
                  </a:cubicBezTo>
                  <a:cubicBezTo>
                    <a:pt x="4727" y="14611"/>
                    <a:pt x="4311" y="14680"/>
                    <a:pt x="3889" y="14680"/>
                  </a:cubicBezTo>
                  <a:cubicBezTo>
                    <a:pt x="3763" y="14680"/>
                    <a:pt x="3636" y="14674"/>
                    <a:pt x="3509" y="14662"/>
                  </a:cubicBezTo>
                  <a:cubicBezTo>
                    <a:pt x="2983" y="14587"/>
                    <a:pt x="2431" y="14462"/>
                    <a:pt x="2005" y="14136"/>
                  </a:cubicBezTo>
                  <a:cubicBezTo>
                    <a:pt x="1579" y="13810"/>
                    <a:pt x="1278" y="13359"/>
                    <a:pt x="1028" y="12883"/>
                  </a:cubicBezTo>
                  <a:cubicBezTo>
                    <a:pt x="577" y="11906"/>
                    <a:pt x="351" y="10828"/>
                    <a:pt x="226" y="9750"/>
                  </a:cubicBezTo>
                  <a:cubicBezTo>
                    <a:pt x="125" y="8672"/>
                    <a:pt x="100" y="7595"/>
                    <a:pt x="100" y="6492"/>
                  </a:cubicBezTo>
                  <a:cubicBezTo>
                    <a:pt x="176" y="4337"/>
                    <a:pt x="401" y="2156"/>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4"/>
            <p:cNvSpPr/>
            <p:nvPr/>
          </p:nvSpPr>
          <p:spPr>
            <a:xfrm>
              <a:off x="6372643" y="3238859"/>
              <a:ext cx="351083" cy="177018"/>
            </a:xfrm>
            <a:custGeom>
              <a:avLst/>
              <a:gdLst/>
              <a:ahLst/>
              <a:cxnLst/>
              <a:rect l="l" t="t" r="r" b="b"/>
              <a:pathLst>
                <a:path w="11886" h="5993" extrusionOk="0">
                  <a:moveTo>
                    <a:pt x="1509" y="1"/>
                  </a:moveTo>
                  <a:cubicBezTo>
                    <a:pt x="1509" y="1"/>
                    <a:pt x="156" y="1154"/>
                    <a:pt x="56" y="2683"/>
                  </a:cubicBezTo>
                  <a:cubicBezTo>
                    <a:pt x="0" y="3820"/>
                    <a:pt x="1786" y="5993"/>
                    <a:pt x="4419" y="5993"/>
                  </a:cubicBezTo>
                  <a:cubicBezTo>
                    <a:pt x="5382" y="5993"/>
                    <a:pt x="6458" y="5702"/>
                    <a:pt x="7599" y="4963"/>
                  </a:cubicBezTo>
                  <a:cubicBezTo>
                    <a:pt x="11885" y="2206"/>
                    <a:pt x="1509"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4"/>
            <p:cNvSpPr/>
            <p:nvPr/>
          </p:nvSpPr>
          <p:spPr>
            <a:xfrm>
              <a:off x="6392167" y="3073062"/>
              <a:ext cx="297502" cy="308194"/>
            </a:xfrm>
            <a:custGeom>
              <a:avLst/>
              <a:gdLst/>
              <a:ahLst/>
              <a:cxnLst/>
              <a:rect l="l" t="t" r="r" b="b"/>
              <a:pathLst>
                <a:path w="10072" h="10434" extrusionOk="0">
                  <a:moveTo>
                    <a:pt x="4838" y="0"/>
                  </a:moveTo>
                  <a:cubicBezTo>
                    <a:pt x="1777" y="0"/>
                    <a:pt x="397" y="5814"/>
                    <a:pt x="397" y="5814"/>
                  </a:cubicBezTo>
                  <a:cubicBezTo>
                    <a:pt x="0" y="9324"/>
                    <a:pt x="2569" y="10434"/>
                    <a:pt x="4515" y="10434"/>
                  </a:cubicBezTo>
                  <a:cubicBezTo>
                    <a:pt x="5029" y="10434"/>
                    <a:pt x="5500" y="10356"/>
                    <a:pt x="5861" y="10226"/>
                  </a:cubicBezTo>
                  <a:cubicBezTo>
                    <a:pt x="7565" y="9624"/>
                    <a:pt x="10071" y="5689"/>
                    <a:pt x="9445" y="5413"/>
                  </a:cubicBezTo>
                  <a:cubicBezTo>
                    <a:pt x="9393" y="5391"/>
                    <a:pt x="9333" y="5380"/>
                    <a:pt x="9267" y="5380"/>
                  </a:cubicBezTo>
                  <a:cubicBezTo>
                    <a:pt x="8532" y="5380"/>
                    <a:pt x="7014" y="6667"/>
                    <a:pt x="7014" y="6667"/>
                  </a:cubicBezTo>
                  <a:cubicBezTo>
                    <a:pt x="7014" y="6667"/>
                    <a:pt x="8768" y="702"/>
                    <a:pt x="5334" y="50"/>
                  </a:cubicBezTo>
                  <a:cubicBezTo>
                    <a:pt x="5164" y="16"/>
                    <a:pt x="4999" y="0"/>
                    <a:pt x="48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4"/>
            <p:cNvSpPr/>
            <p:nvPr/>
          </p:nvSpPr>
          <p:spPr>
            <a:xfrm>
              <a:off x="6555926" y="3073181"/>
              <a:ext cx="18993" cy="115610"/>
            </a:xfrm>
            <a:custGeom>
              <a:avLst/>
              <a:gdLst/>
              <a:ahLst/>
              <a:cxnLst/>
              <a:rect l="l" t="t" r="r" b="b"/>
              <a:pathLst>
                <a:path w="643" h="3914" extrusionOk="0">
                  <a:moveTo>
                    <a:pt x="148" y="0"/>
                  </a:moveTo>
                  <a:cubicBezTo>
                    <a:pt x="79" y="0"/>
                    <a:pt x="1" y="54"/>
                    <a:pt x="16" y="146"/>
                  </a:cubicBezTo>
                  <a:cubicBezTo>
                    <a:pt x="242" y="1349"/>
                    <a:pt x="417" y="2552"/>
                    <a:pt x="66" y="3780"/>
                  </a:cubicBezTo>
                  <a:cubicBezTo>
                    <a:pt x="51" y="3856"/>
                    <a:pt x="128" y="3914"/>
                    <a:pt x="196" y="3914"/>
                  </a:cubicBezTo>
                  <a:cubicBezTo>
                    <a:pt x="241" y="3914"/>
                    <a:pt x="282" y="3890"/>
                    <a:pt x="292" y="3831"/>
                  </a:cubicBezTo>
                  <a:cubicBezTo>
                    <a:pt x="643" y="2577"/>
                    <a:pt x="492" y="1324"/>
                    <a:pt x="242" y="71"/>
                  </a:cubicBezTo>
                  <a:cubicBezTo>
                    <a:pt x="232" y="22"/>
                    <a:pt x="192" y="0"/>
                    <a:pt x="1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4"/>
            <p:cNvSpPr/>
            <p:nvPr/>
          </p:nvSpPr>
          <p:spPr>
            <a:xfrm>
              <a:off x="6504559" y="3070256"/>
              <a:ext cx="22980" cy="129788"/>
            </a:xfrm>
            <a:custGeom>
              <a:avLst/>
              <a:gdLst/>
              <a:ahLst/>
              <a:cxnLst/>
              <a:rect l="l" t="t" r="r" b="b"/>
              <a:pathLst>
                <a:path w="778" h="4394" extrusionOk="0">
                  <a:moveTo>
                    <a:pt x="546" y="1"/>
                  </a:moveTo>
                  <a:cubicBezTo>
                    <a:pt x="489" y="1"/>
                    <a:pt x="439" y="32"/>
                    <a:pt x="452" y="95"/>
                  </a:cubicBezTo>
                  <a:cubicBezTo>
                    <a:pt x="552" y="922"/>
                    <a:pt x="552" y="1699"/>
                    <a:pt x="351" y="2501"/>
                  </a:cubicBezTo>
                  <a:cubicBezTo>
                    <a:pt x="226" y="3102"/>
                    <a:pt x="26" y="3679"/>
                    <a:pt x="1" y="4280"/>
                  </a:cubicBezTo>
                  <a:cubicBezTo>
                    <a:pt x="1" y="4356"/>
                    <a:pt x="57" y="4393"/>
                    <a:pt x="117" y="4393"/>
                  </a:cubicBezTo>
                  <a:cubicBezTo>
                    <a:pt x="176" y="4393"/>
                    <a:pt x="239" y="4356"/>
                    <a:pt x="251" y="4280"/>
                  </a:cubicBezTo>
                  <a:cubicBezTo>
                    <a:pt x="276" y="3478"/>
                    <a:pt x="577" y="2752"/>
                    <a:pt x="702" y="1975"/>
                  </a:cubicBezTo>
                  <a:cubicBezTo>
                    <a:pt x="778" y="1348"/>
                    <a:pt x="752" y="721"/>
                    <a:pt x="677" y="95"/>
                  </a:cubicBezTo>
                  <a:cubicBezTo>
                    <a:pt x="665" y="32"/>
                    <a:pt x="602" y="1"/>
                    <a:pt x="5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4"/>
            <p:cNvSpPr/>
            <p:nvPr/>
          </p:nvSpPr>
          <p:spPr>
            <a:xfrm>
              <a:off x="7476594" y="3200371"/>
              <a:ext cx="218400" cy="197813"/>
            </a:xfrm>
            <a:custGeom>
              <a:avLst/>
              <a:gdLst/>
              <a:ahLst/>
              <a:cxnLst/>
              <a:rect l="l" t="t" r="r" b="b"/>
              <a:pathLst>
                <a:path w="7394" h="6697" extrusionOk="0">
                  <a:moveTo>
                    <a:pt x="4386" y="1"/>
                  </a:moveTo>
                  <a:cubicBezTo>
                    <a:pt x="4286" y="477"/>
                    <a:pt x="0" y="4136"/>
                    <a:pt x="902" y="5114"/>
                  </a:cubicBezTo>
                  <a:cubicBezTo>
                    <a:pt x="1024" y="5242"/>
                    <a:pt x="1158" y="5298"/>
                    <a:pt x="1300" y="5298"/>
                  </a:cubicBezTo>
                  <a:cubicBezTo>
                    <a:pt x="2235" y="5298"/>
                    <a:pt x="3483" y="2858"/>
                    <a:pt x="3484" y="2858"/>
                  </a:cubicBezTo>
                  <a:lnTo>
                    <a:pt x="3484" y="2858"/>
                  </a:lnTo>
                  <a:cubicBezTo>
                    <a:pt x="3484" y="2858"/>
                    <a:pt x="2632" y="5790"/>
                    <a:pt x="3484" y="6141"/>
                  </a:cubicBezTo>
                  <a:cubicBezTo>
                    <a:pt x="3536" y="6162"/>
                    <a:pt x="3586" y="6172"/>
                    <a:pt x="3635" y="6172"/>
                  </a:cubicBezTo>
                  <a:cubicBezTo>
                    <a:pt x="4404" y="6172"/>
                    <a:pt x="4737" y="3711"/>
                    <a:pt x="4737" y="3710"/>
                  </a:cubicBezTo>
                  <a:lnTo>
                    <a:pt x="4737" y="3710"/>
                  </a:lnTo>
                  <a:cubicBezTo>
                    <a:pt x="4737" y="3711"/>
                    <a:pt x="4641" y="6696"/>
                    <a:pt x="5935" y="6696"/>
                  </a:cubicBezTo>
                  <a:cubicBezTo>
                    <a:pt x="5961" y="6696"/>
                    <a:pt x="5988" y="6695"/>
                    <a:pt x="6015" y="6692"/>
                  </a:cubicBezTo>
                  <a:cubicBezTo>
                    <a:pt x="7394" y="6542"/>
                    <a:pt x="7318" y="1304"/>
                    <a:pt x="7318" y="1304"/>
                  </a:cubicBezTo>
                  <a:lnTo>
                    <a:pt x="438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4"/>
            <p:cNvSpPr/>
            <p:nvPr/>
          </p:nvSpPr>
          <p:spPr>
            <a:xfrm>
              <a:off x="7689061" y="3117517"/>
              <a:ext cx="319094" cy="291565"/>
            </a:xfrm>
            <a:custGeom>
              <a:avLst/>
              <a:gdLst/>
              <a:ahLst/>
              <a:cxnLst/>
              <a:rect l="l" t="t" r="r" b="b"/>
              <a:pathLst>
                <a:path w="10803" h="9871" extrusionOk="0">
                  <a:moveTo>
                    <a:pt x="6940" y="0"/>
                  </a:moveTo>
                  <a:cubicBezTo>
                    <a:pt x="6407" y="0"/>
                    <a:pt x="5899" y="156"/>
                    <a:pt x="5489" y="500"/>
                  </a:cubicBezTo>
                  <a:cubicBezTo>
                    <a:pt x="3935" y="1803"/>
                    <a:pt x="827" y="5989"/>
                    <a:pt x="827" y="5989"/>
                  </a:cubicBezTo>
                  <a:cubicBezTo>
                    <a:pt x="827" y="5989"/>
                    <a:pt x="0" y="7317"/>
                    <a:pt x="827" y="8244"/>
                  </a:cubicBezTo>
                  <a:cubicBezTo>
                    <a:pt x="1864" y="9357"/>
                    <a:pt x="3061" y="9870"/>
                    <a:pt x="4327" y="9870"/>
                  </a:cubicBezTo>
                  <a:cubicBezTo>
                    <a:pt x="5570" y="9870"/>
                    <a:pt x="6879" y="9376"/>
                    <a:pt x="8171" y="8470"/>
                  </a:cubicBezTo>
                  <a:cubicBezTo>
                    <a:pt x="10551" y="6791"/>
                    <a:pt x="10802" y="5187"/>
                    <a:pt x="10401" y="2906"/>
                  </a:cubicBezTo>
                  <a:cubicBezTo>
                    <a:pt x="10106" y="1209"/>
                    <a:pt x="8426" y="0"/>
                    <a:pt x="6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4"/>
            <p:cNvSpPr/>
            <p:nvPr/>
          </p:nvSpPr>
          <p:spPr>
            <a:xfrm>
              <a:off x="7555047" y="3087625"/>
              <a:ext cx="456059" cy="278982"/>
            </a:xfrm>
            <a:custGeom>
              <a:avLst/>
              <a:gdLst/>
              <a:ahLst/>
              <a:cxnLst/>
              <a:rect l="l" t="t" r="r" b="b"/>
              <a:pathLst>
                <a:path w="15440" h="9445" extrusionOk="0">
                  <a:moveTo>
                    <a:pt x="7625" y="0"/>
                  </a:moveTo>
                  <a:cubicBezTo>
                    <a:pt x="5221" y="0"/>
                    <a:pt x="738" y="240"/>
                    <a:pt x="427" y="2013"/>
                  </a:cubicBezTo>
                  <a:cubicBezTo>
                    <a:pt x="1" y="4469"/>
                    <a:pt x="2306" y="7702"/>
                    <a:pt x="5941" y="7903"/>
                  </a:cubicBezTo>
                  <a:cubicBezTo>
                    <a:pt x="5941" y="7903"/>
                    <a:pt x="7067" y="9444"/>
                    <a:pt x="8928" y="9444"/>
                  </a:cubicBezTo>
                  <a:cubicBezTo>
                    <a:pt x="9773" y="9444"/>
                    <a:pt x="10769" y="9127"/>
                    <a:pt x="11880" y="8204"/>
                  </a:cubicBezTo>
                  <a:cubicBezTo>
                    <a:pt x="15439" y="5246"/>
                    <a:pt x="13134" y="1462"/>
                    <a:pt x="9124" y="33"/>
                  </a:cubicBezTo>
                  <a:cubicBezTo>
                    <a:pt x="9124" y="33"/>
                    <a:pt x="8518" y="0"/>
                    <a:pt x="76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4"/>
            <p:cNvSpPr/>
            <p:nvPr/>
          </p:nvSpPr>
          <p:spPr>
            <a:xfrm>
              <a:off x="7564499" y="3132079"/>
              <a:ext cx="112715" cy="28090"/>
            </a:xfrm>
            <a:custGeom>
              <a:avLst/>
              <a:gdLst/>
              <a:ahLst/>
              <a:cxnLst/>
              <a:rect l="l" t="t" r="r" b="b"/>
              <a:pathLst>
                <a:path w="3816" h="951" extrusionOk="0">
                  <a:moveTo>
                    <a:pt x="3353" y="1"/>
                  </a:moveTo>
                  <a:cubicBezTo>
                    <a:pt x="2213" y="1"/>
                    <a:pt x="1118" y="253"/>
                    <a:pt x="107" y="759"/>
                  </a:cubicBezTo>
                  <a:cubicBezTo>
                    <a:pt x="1" y="801"/>
                    <a:pt x="56" y="951"/>
                    <a:pt x="166" y="951"/>
                  </a:cubicBezTo>
                  <a:cubicBezTo>
                    <a:pt x="187" y="951"/>
                    <a:pt x="209" y="946"/>
                    <a:pt x="232" y="934"/>
                  </a:cubicBezTo>
                  <a:cubicBezTo>
                    <a:pt x="1212" y="456"/>
                    <a:pt x="2255" y="226"/>
                    <a:pt x="3340" y="226"/>
                  </a:cubicBezTo>
                  <a:cubicBezTo>
                    <a:pt x="3448" y="226"/>
                    <a:pt x="3557" y="228"/>
                    <a:pt x="3666" y="232"/>
                  </a:cubicBezTo>
                  <a:cubicBezTo>
                    <a:pt x="3674" y="234"/>
                    <a:pt x="3681" y="234"/>
                    <a:pt x="3688" y="234"/>
                  </a:cubicBezTo>
                  <a:cubicBezTo>
                    <a:pt x="3816" y="234"/>
                    <a:pt x="3808" y="31"/>
                    <a:pt x="3666" y="7"/>
                  </a:cubicBezTo>
                  <a:cubicBezTo>
                    <a:pt x="3561" y="3"/>
                    <a:pt x="3457" y="1"/>
                    <a:pt x="335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4"/>
            <p:cNvSpPr/>
            <p:nvPr/>
          </p:nvSpPr>
          <p:spPr>
            <a:xfrm>
              <a:off x="7578441" y="3200371"/>
              <a:ext cx="123230" cy="27647"/>
            </a:xfrm>
            <a:custGeom>
              <a:avLst/>
              <a:gdLst/>
              <a:ahLst/>
              <a:cxnLst/>
              <a:rect l="l" t="t" r="r" b="b"/>
              <a:pathLst>
                <a:path w="4172" h="936" extrusionOk="0">
                  <a:moveTo>
                    <a:pt x="4046" y="1"/>
                  </a:moveTo>
                  <a:cubicBezTo>
                    <a:pt x="2692" y="26"/>
                    <a:pt x="1389" y="251"/>
                    <a:pt x="136" y="702"/>
                  </a:cubicBezTo>
                  <a:cubicBezTo>
                    <a:pt x="1" y="748"/>
                    <a:pt x="28" y="935"/>
                    <a:pt x="145" y="935"/>
                  </a:cubicBezTo>
                  <a:cubicBezTo>
                    <a:pt x="157" y="935"/>
                    <a:pt x="171" y="933"/>
                    <a:pt x="186" y="928"/>
                  </a:cubicBezTo>
                  <a:cubicBezTo>
                    <a:pt x="1439" y="477"/>
                    <a:pt x="2717" y="251"/>
                    <a:pt x="4046" y="226"/>
                  </a:cubicBezTo>
                  <a:cubicBezTo>
                    <a:pt x="4171" y="226"/>
                    <a:pt x="4171" y="1"/>
                    <a:pt x="40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6" name="Google Shape;3946;p34"/>
          <p:cNvGrpSpPr/>
          <p:nvPr/>
        </p:nvGrpSpPr>
        <p:grpSpPr>
          <a:xfrm>
            <a:off x="2395494" y="1044024"/>
            <a:ext cx="3926750" cy="644150"/>
            <a:chOff x="723650" y="926550"/>
            <a:chExt cx="3926750" cy="644150"/>
          </a:xfrm>
        </p:grpSpPr>
        <p:grpSp>
          <p:nvGrpSpPr>
            <p:cNvPr id="3947" name="Google Shape;3947;p34"/>
            <p:cNvGrpSpPr/>
            <p:nvPr/>
          </p:nvGrpSpPr>
          <p:grpSpPr>
            <a:xfrm>
              <a:off x="2429800" y="1090725"/>
              <a:ext cx="504425" cy="479975"/>
              <a:chOff x="2429800" y="1090725"/>
              <a:chExt cx="504425" cy="479975"/>
            </a:xfrm>
          </p:grpSpPr>
          <p:sp>
            <p:nvSpPr>
              <p:cNvPr id="3948" name="Google Shape;3948;p34"/>
              <p:cNvSpPr/>
              <p:nvPr/>
            </p:nvSpPr>
            <p:spPr>
              <a:xfrm>
                <a:off x="2493100" y="1096975"/>
                <a:ext cx="256900" cy="208050"/>
              </a:xfrm>
              <a:custGeom>
                <a:avLst/>
                <a:gdLst/>
                <a:ahLst/>
                <a:cxnLst/>
                <a:rect l="l" t="t" r="r" b="b"/>
                <a:pathLst>
                  <a:path w="10276" h="8322" extrusionOk="0">
                    <a:moveTo>
                      <a:pt x="2406" y="1"/>
                    </a:moveTo>
                    <a:cubicBezTo>
                      <a:pt x="2406" y="1"/>
                      <a:pt x="0" y="7670"/>
                      <a:pt x="6942" y="8322"/>
                    </a:cubicBezTo>
                    <a:cubicBezTo>
                      <a:pt x="6942" y="8322"/>
                      <a:pt x="10276" y="1830"/>
                      <a:pt x="2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4"/>
              <p:cNvSpPr/>
              <p:nvPr/>
            </p:nvSpPr>
            <p:spPr>
              <a:xfrm>
                <a:off x="2614025" y="1090725"/>
                <a:ext cx="232475" cy="201150"/>
              </a:xfrm>
              <a:custGeom>
                <a:avLst/>
                <a:gdLst/>
                <a:ahLst/>
                <a:cxnLst/>
                <a:rect l="l" t="t" r="r" b="b"/>
                <a:pathLst>
                  <a:path w="9299" h="8046" extrusionOk="0">
                    <a:moveTo>
                      <a:pt x="5439" y="0"/>
                    </a:moveTo>
                    <a:lnTo>
                      <a:pt x="5439" y="0"/>
                    </a:lnTo>
                    <a:cubicBezTo>
                      <a:pt x="0" y="3033"/>
                      <a:pt x="3133" y="8045"/>
                      <a:pt x="3133" y="8045"/>
                    </a:cubicBezTo>
                    <a:cubicBezTo>
                      <a:pt x="9298" y="5514"/>
                      <a:pt x="5439" y="0"/>
                      <a:pt x="5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4"/>
              <p:cNvSpPr/>
              <p:nvPr/>
            </p:nvSpPr>
            <p:spPr>
              <a:xfrm>
                <a:off x="2714275" y="1206900"/>
                <a:ext cx="219950" cy="127400"/>
              </a:xfrm>
              <a:custGeom>
                <a:avLst/>
                <a:gdLst/>
                <a:ahLst/>
                <a:cxnLst/>
                <a:rect l="l" t="t" r="r" b="b"/>
                <a:pathLst>
                  <a:path w="8798" h="5096" extrusionOk="0">
                    <a:moveTo>
                      <a:pt x="4823" y="1"/>
                    </a:moveTo>
                    <a:cubicBezTo>
                      <a:pt x="824" y="1"/>
                      <a:pt x="0" y="3950"/>
                      <a:pt x="0" y="3950"/>
                    </a:cubicBezTo>
                    <a:cubicBezTo>
                      <a:pt x="1330" y="4774"/>
                      <a:pt x="2500" y="5096"/>
                      <a:pt x="3516" y="5096"/>
                    </a:cubicBezTo>
                    <a:cubicBezTo>
                      <a:pt x="7132" y="5096"/>
                      <a:pt x="8797" y="1017"/>
                      <a:pt x="8797" y="1017"/>
                    </a:cubicBezTo>
                    <a:cubicBezTo>
                      <a:pt x="7211" y="288"/>
                      <a:pt x="5901" y="1"/>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4"/>
              <p:cNvSpPr/>
              <p:nvPr/>
            </p:nvSpPr>
            <p:spPr>
              <a:xfrm>
                <a:off x="2720525" y="1316200"/>
                <a:ext cx="191750" cy="118175"/>
              </a:xfrm>
              <a:custGeom>
                <a:avLst/>
                <a:gdLst/>
                <a:ahLst/>
                <a:cxnLst/>
                <a:rect l="l" t="t" r="r" b="b"/>
                <a:pathLst>
                  <a:path w="7670" h="4727" extrusionOk="0">
                    <a:moveTo>
                      <a:pt x="2733" y="0"/>
                    </a:moveTo>
                    <a:cubicBezTo>
                      <a:pt x="1938" y="0"/>
                      <a:pt x="1032" y="220"/>
                      <a:pt x="1" y="756"/>
                    </a:cubicBezTo>
                    <a:cubicBezTo>
                      <a:pt x="1" y="756"/>
                      <a:pt x="1" y="4726"/>
                      <a:pt x="6551" y="4726"/>
                    </a:cubicBezTo>
                    <a:cubicBezTo>
                      <a:pt x="6905" y="4726"/>
                      <a:pt x="7277" y="4715"/>
                      <a:pt x="7670" y="4690"/>
                    </a:cubicBezTo>
                    <a:cubicBezTo>
                      <a:pt x="7670" y="4690"/>
                      <a:pt x="6400" y="0"/>
                      <a:pt x="2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4"/>
              <p:cNvSpPr/>
              <p:nvPr/>
            </p:nvSpPr>
            <p:spPr>
              <a:xfrm>
                <a:off x="2579550" y="1355750"/>
                <a:ext cx="265075" cy="214950"/>
              </a:xfrm>
              <a:custGeom>
                <a:avLst/>
                <a:gdLst/>
                <a:ahLst/>
                <a:cxnLst/>
                <a:rect l="l" t="t" r="r" b="b"/>
                <a:pathLst>
                  <a:path w="10603" h="8598" extrusionOk="0">
                    <a:moveTo>
                      <a:pt x="4712" y="1"/>
                    </a:moveTo>
                    <a:cubicBezTo>
                      <a:pt x="4712" y="1"/>
                      <a:pt x="1" y="3409"/>
                      <a:pt x="6066" y="8597"/>
                    </a:cubicBezTo>
                    <a:cubicBezTo>
                      <a:pt x="6066" y="8597"/>
                      <a:pt x="10602" y="2407"/>
                      <a:pt x="4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4"/>
              <p:cNvSpPr/>
              <p:nvPr/>
            </p:nvSpPr>
            <p:spPr>
              <a:xfrm>
                <a:off x="2494800" y="1336775"/>
                <a:ext cx="193800" cy="165475"/>
              </a:xfrm>
              <a:custGeom>
                <a:avLst/>
                <a:gdLst/>
                <a:ahLst/>
                <a:cxnLst/>
                <a:rect l="l" t="t" r="r" b="b"/>
                <a:pathLst>
                  <a:path w="7752" h="6619" extrusionOk="0">
                    <a:moveTo>
                      <a:pt x="6629" y="1"/>
                    </a:moveTo>
                    <a:cubicBezTo>
                      <a:pt x="5352" y="1"/>
                      <a:pt x="0" y="370"/>
                      <a:pt x="132" y="6574"/>
                    </a:cubicBezTo>
                    <a:cubicBezTo>
                      <a:pt x="132" y="6574"/>
                      <a:pt x="477" y="6618"/>
                      <a:pt x="1011" y="6618"/>
                    </a:cubicBezTo>
                    <a:cubicBezTo>
                      <a:pt x="3027" y="6618"/>
                      <a:pt x="7751" y="5992"/>
                      <a:pt x="6899" y="8"/>
                    </a:cubicBezTo>
                    <a:cubicBezTo>
                      <a:pt x="6899" y="8"/>
                      <a:pt x="6801" y="1"/>
                      <a:pt x="6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4"/>
              <p:cNvSpPr/>
              <p:nvPr/>
            </p:nvSpPr>
            <p:spPr>
              <a:xfrm>
                <a:off x="2429800" y="1240850"/>
                <a:ext cx="254425" cy="123875"/>
              </a:xfrm>
              <a:custGeom>
                <a:avLst/>
                <a:gdLst/>
                <a:ahLst/>
                <a:cxnLst/>
                <a:rect l="l" t="t" r="r" b="b"/>
                <a:pathLst>
                  <a:path w="10177" h="4955" extrusionOk="0">
                    <a:moveTo>
                      <a:pt x="4280" y="0"/>
                    </a:moveTo>
                    <a:cubicBezTo>
                      <a:pt x="3035" y="0"/>
                      <a:pt x="1606" y="367"/>
                      <a:pt x="1" y="1338"/>
                    </a:cubicBezTo>
                    <a:cubicBezTo>
                      <a:pt x="1" y="1338"/>
                      <a:pt x="2364" y="4955"/>
                      <a:pt x="6059" y="4955"/>
                    </a:cubicBezTo>
                    <a:cubicBezTo>
                      <a:pt x="7295" y="4955"/>
                      <a:pt x="8681" y="4550"/>
                      <a:pt x="10176" y="3469"/>
                    </a:cubicBezTo>
                    <a:cubicBezTo>
                      <a:pt x="10176" y="3469"/>
                      <a:pt x="8106" y="0"/>
                      <a:pt x="4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4"/>
              <p:cNvSpPr/>
              <p:nvPr/>
            </p:nvSpPr>
            <p:spPr>
              <a:xfrm>
                <a:off x="2619025" y="1259250"/>
                <a:ext cx="129725" cy="129725"/>
              </a:xfrm>
              <a:custGeom>
                <a:avLst/>
                <a:gdLst/>
                <a:ahLst/>
                <a:cxnLst/>
                <a:rect l="l" t="t" r="r" b="b"/>
                <a:pathLst>
                  <a:path w="5189" h="5189" extrusionOk="0">
                    <a:moveTo>
                      <a:pt x="2607" y="1"/>
                    </a:moveTo>
                    <a:cubicBezTo>
                      <a:pt x="1179" y="1"/>
                      <a:pt x="1" y="1154"/>
                      <a:pt x="1" y="2582"/>
                    </a:cubicBezTo>
                    <a:cubicBezTo>
                      <a:pt x="1" y="4036"/>
                      <a:pt x="1179" y="5189"/>
                      <a:pt x="2607" y="5189"/>
                    </a:cubicBezTo>
                    <a:cubicBezTo>
                      <a:pt x="4036" y="5189"/>
                      <a:pt x="5189" y="4036"/>
                      <a:pt x="5189" y="2582"/>
                    </a:cubicBezTo>
                    <a:cubicBezTo>
                      <a:pt x="5189" y="1154"/>
                      <a:pt x="4036" y="1"/>
                      <a:pt x="2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4"/>
              <p:cNvSpPr/>
              <p:nvPr/>
            </p:nvSpPr>
            <p:spPr>
              <a:xfrm>
                <a:off x="2603375" y="1227925"/>
                <a:ext cx="37600" cy="34500"/>
              </a:xfrm>
              <a:custGeom>
                <a:avLst/>
                <a:gdLst/>
                <a:ahLst/>
                <a:cxnLst/>
                <a:rect l="l" t="t" r="r" b="b"/>
                <a:pathLst>
                  <a:path w="1504" h="1380" fill="none" extrusionOk="0">
                    <a:moveTo>
                      <a:pt x="0" y="1"/>
                    </a:moveTo>
                    <a:cubicBezTo>
                      <a:pt x="100" y="76"/>
                      <a:pt x="1504" y="1379"/>
                      <a:pt x="1504" y="1379"/>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4"/>
              <p:cNvSpPr/>
              <p:nvPr/>
            </p:nvSpPr>
            <p:spPr>
              <a:xfrm>
                <a:off x="2622150" y="1227925"/>
                <a:ext cx="22600" cy="31350"/>
              </a:xfrm>
              <a:custGeom>
                <a:avLst/>
                <a:gdLst/>
                <a:ahLst/>
                <a:cxnLst/>
                <a:rect l="l" t="t" r="r" b="b"/>
                <a:pathLst>
                  <a:path w="904" h="1254" fill="none" extrusionOk="0">
                    <a:moveTo>
                      <a:pt x="1" y="1"/>
                    </a:moveTo>
                    <a:lnTo>
                      <a:pt x="903" y="12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4"/>
              <p:cNvSpPr/>
              <p:nvPr/>
            </p:nvSpPr>
            <p:spPr>
              <a:xfrm>
                <a:off x="2626550" y="1210400"/>
                <a:ext cx="23200" cy="45125"/>
              </a:xfrm>
              <a:custGeom>
                <a:avLst/>
                <a:gdLst/>
                <a:ahLst/>
                <a:cxnLst/>
                <a:rect l="l" t="t" r="r" b="b"/>
                <a:pathLst>
                  <a:path w="928" h="1805" fill="none" extrusionOk="0">
                    <a:moveTo>
                      <a:pt x="0" y="0"/>
                    </a:moveTo>
                    <a:lnTo>
                      <a:pt x="928" y="1805"/>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4"/>
              <p:cNvSpPr/>
              <p:nvPr/>
            </p:nvSpPr>
            <p:spPr>
              <a:xfrm>
                <a:off x="2644725" y="1218525"/>
                <a:ext cx="9425" cy="37000"/>
              </a:xfrm>
              <a:custGeom>
                <a:avLst/>
                <a:gdLst/>
                <a:ahLst/>
                <a:cxnLst/>
                <a:rect l="l" t="t" r="r" b="b"/>
                <a:pathLst>
                  <a:path w="377" h="1480" fill="none" extrusionOk="0">
                    <a:moveTo>
                      <a:pt x="0" y="1"/>
                    </a:moveTo>
                    <a:lnTo>
                      <a:pt x="376" y="14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4"/>
              <p:cNvSpPr/>
              <p:nvPr/>
            </p:nvSpPr>
            <p:spPr>
              <a:xfrm>
                <a:off x="2652225" y="1198475"/>
                <a:ext cx="8800" cy="55175"/>
              </a:xfrm>
              <a:custGeom>
                <a:avLst/>
                <a:gdLst/>
                <a:ahLst/>
                <a:cxnLst/>
                <a:rect l="l" t="t" r="r" b="b"/>
                <a:pathLst>
                  <a:path w="352" h="2207" fill="none" extrusionOk="0">
                    <a:moveTo>
                      <a:pt x="1" y="1"/>
                    </a:moveTo>
                    <a:cubicBezTo>
                      <a:pt x="51" y="26"/>
                      <a:pt x="352" y="2206"/>
                      <a:pt x="352" y="22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4"/>
              <p:cNvSpPr/>
              <p:nvPr/>
            </p:nvSpPr>
            <p:spPr>
              <a:xfrm>
                <a:off x="2560125" y="1323175"/>
                <a:ext cx="49525" cy="8800"/>
              </a:xfrm>
              <a:custGeom>
                <a:avLst/>
                <a:gdLst/>
                <a:ahLst/>
                <a:cxnLst/>
                <a:rect l="l" t="t" r="r" b="b"/>
                <a:pathLst>
                  <a:path w="1981" h="352" fill="none" extrusionOk="0">
                    <a:moveTo>
                      <a:pt x="1" y="351"/>
                    </a:moveTo>
                    <a:cubicBezTo>
                      <a:pt x="101" y="326"/>
                      <a:pt x="1981" y="0"/>
                      <a:pt x="198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4"/>
              <p:cNvSpPr/>
              <p:nvPr/>
            </p:nvSpPr>
            <p:spPr>
              <a:xfrm>
                <a:off x="2570775" y="1316900"/>
                <a:ext cx="38875" cy="650"/>
              </a:xfrm>
              <a:custGeom>
                <a:avLst/>
                <a:gdLst/>
                <a:ahLst/>
                <a:cxnLst/>
                <a:rect l="l" t="t" r="r" b="b"/>
                <a:pathLst>
                  <a:path w="1555" h="26" fill="none" extrusionOk="0">
                    <a:moveTo>
                      <a:pt x="1" y="1"/>
                    </a:moveTo>
                    <a:lnTo>
                      <a:pt x="1555" y="26"/>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4"/>
              <p:cNvSpPr/>
              <p:nvPr/>
            </p:nvSpPr>
            <p:spPr>
              <a:xfrm>
                <a:off x="2559500" y="1303125"/>
                <a:ext cx="50775" cy="8800"/>
              </a:xfrm>
              <a:custGeom>
                <a:avLst/>
                <a:gdLst/>
                <a:ahLst/>
                <a:cxnLst/>
                <a:rect l="l" t="t" r="r" b="b"/>
                <a:pathLst>
                  <a:path w="2031" h="352" fill="none" extrusionOk="0">
                    <a:moveTo>
                      <a:pt x="1" y="0"/>
                    </a:moveTo>
                    <a:lnTo>
                      <a:pt x="2031" y="35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4"/>
              <p:cNvSpPr/>
              <p:nvPr/>
            </p:nvSpPr>
            <p:spPr>
              <a:xfrm>
                <a:off x="2577050" y="1293725"/>
                <a:ext cx="35725" cy="14425"/>
              </a:xfrm>
              <a:custGeom>
                <a:avLst/>
                <a:gdLst/>
                <a:ahLst/>
                <a:cxnLst/>
                <a:rect l="l" t="t" r="r" b="b"/>
                <a:pathLst>
                  <a:path w="1429" h="577" fill="none" extrusionOk="0">
                    <a:moveTo>
                      <a:pt x="0" y="0"/>
                    </a:moveTo>
                    <a:lnTo>
                      <a:pt x="1429" y="577"/>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4"/>
              <p:cNvSpPr/>
              <p:nvPr/>
            </p:nvSpPr>
            <p:spPr>
              <a:xfrm>
                <a:off x="2565775" y="1274925"/>
                <a:ext cx="48900" cy="26975"/>
              </a:xfrm>
              <a:custGeom>
                <a:avLst/>
                <a:gdLst/>
                <a:ahLst/>
                <a:cxnLst/>
                <a:rect l="l" t="t" r="r" b="b"/>
                <a:pathLst>
                  <a:path w="1956" h="1079" fill="none" extrusionOk="0">
                    <a:moveTo>
                      <a:pt x="0" y="26"/>
                    </a:moveTo>
                    <a:cubicBezTo>
                      <a:pt x="50" y="1"/>
                      <a:pt x="1955" y="1078"/>
                      <a:pt x="1955" y="1078"/>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4"/>
              <p:cNvSpPr/>
              <p:nvPr/>
            </p:nvSpPr>
            <p:spPr>
              <a:xfrm>
                <a:off x="2686700" y="1202250"/>
                <a:ext cx="5650" cy="50775"/>
              </a:xfrm>
              <a:custGeom>
                <a:avLst/>
                <a:gdLst/>
                <a:ahLst/>
                <a:cxnLst/>
                <a:rect l="l" t="t" r="r" b="b"/>
                <a:pathLst>
                  <a:path w="226" h="2031" fill="none" extrusionOk="0">
                    <a:moveTo>
                      <a:pt x="0" y="0"/>
                    </a:moveTo>
                    <a:cubicBezTo>
                      <a:pt x="0" y="100"/>
                      <a:pt x="226" y="2030"/>
                      <a:pt x="226" y="203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4"/>
              <p:cNvSpPr/>
              <p:nvPr/>
            </p:nvSpPr>
            <p:spPr>
              <a:xfrm>
                <a:off x="2697350" y="1214150"/>
                <a:ext cx="3775" cy="38875"/>
              </a:xfrm>
              <a:custGeom>
                <a:avLst/>
                <a:gdLst/>
                <a:ahLst/>
                <a:cxnLst/>
                <a:rect l="l" t="t" r="r" b="b"/>
                <a:pathLst>
                  <a:path w="151" h="1555" fill="none" extrusionOk="0">
                    <a:moveTo>
                      <a:pt x="151" y="0"/>
                    </a:moveTo>
                    <a:lnTo>
                      <a:pt x="0" y="15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4"/>
              <p:cNvSpPr/>
              <p:nvPr/>
            </p:nvSpPr>
            <p:spPr>
              <a:xfrm>
                <a:off x="2703625" y="1204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4"/>
              <p:cNvSpPr/>
              <p:nvPr/>
            </p:nvSpPr>
            <p:spPr>
              <a:xfrm>
                <a:off x="2706750" y="1222300"/>
                <a:ext cx="16950" cy="34475"/>
              </a:xfrm>
              <a:custGeom>
                <a:avLst/>
                <a:gdLst/>
                <a:ahLst/>
                <a:cxnLst/>
                <a:rect l="l" t="t" r="r" b="b"/>
                <a:pathLst>
                  <a:path w="678" h="1379" fill="none" extrusionOk="0">
                    <a:moveTo>
                      <a:pt x="677" y="0"/>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4"/>
              <p:cNvSpPr/>
              <p:nvPr/>
            </p:nvSpPr>
            <p:spPr>
              <a:xfrm>
                <a:off x="2713025" y="1211650"/>
                <a:ext cx="30100" cy="47625"/>
              </a:xfrm>
              <a:custGeom>
                <a:avLst/>
                <a:gdLst/>
                <a:ahLst/>
                <a:cxnLst/>
                <a:rect l="l" t="t" r="r" b="b"/>
                <a:pathLst>
                  <a:path w="1204" h="1905" fill="none" extrusionOk="0">
                    <a:moveTo>
                      <a:pt x="1203" y="0"/>
                    </a:moveTo>
                    <a:cubicBezTo>
                      <a:pt x="1203" y="50"/>
                      <a:pt x="0" y="1905"/>
                      <a:pt x="0" y="1905"/>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4"/>
              <p:cNvSpPr/>
              <p:nvPr/>
            </p:nvSpPr>
            <p:spPr>
              <a:xfrm>
                <a:off x="2746225" y="1249225"/>
                <a:ext cx="5650" cy="50800"/>
              </a:xfrm>
              <a:custGeom>
                <a:avLst/>
                <a:gdLst/>
                <a:ahLst/>
                <a:cxnLst/>
                <a:rect l="l" t="t" r="r" b="b"/>
                <a:pathLst>
                  <a:path w="226" h="2032" fill="none" extrusionOk="0">
                    <a:moveTo>
                      <a:pt x="0" y="1"/>
                    </a:moveTo>
                    <a:cubicBezTo>
                      <a:pt x="25" y="126"/>
                      <a:pt x="226" y="2031"/>
                      <a:pt x="226" y="203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4"/>
              <p:cNvSpPr/>
              <p:nvPr/>
            </p:nvSpPr>
            <p:spPr>
              <a:xfrm>
                <a:off x="2756875" y="1261775"/>
                <a:ext cx="3775" cy="38250"/>
              </a:xfrm>
              <a:custGeom>
                <a:avLst/>
                <a:gdLst/>
                <a:ahLst/>
                <a:cxnLst/>
                <a:rect l="l" t="t" r="r" b="b"/>
                <a:pathLst>
                  <a:path w="151" h="1530" fill="none" extrusionOk="0">
                    <a:moveTo>
                      <a:pt x="151" y="0"/>
                    </a:moveTo>
                    <a:lnTo>
                      <a:pt x="0" y="152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4"/>
              <p:cNvSpPr/>
              <p:nvPr/>
            </p:nvSpPr>
            <p:spPr>
              <a:xfrm>
                <a:off x="2763150" y="1251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4"/>
              <p:cNvSpPr/>
              <p:nvPr/>
            </p:nvSpPr>
            <p:spPr>
              <a:xfrm>
                <a:off x="2766275" y="1269275"/>
                <a:ext cx="16950" cy="34500"/>
              </a:xfrm>
              <a:custGeom>
                <a:avLst/>
                <a:gdLst/>
                <a:ahLst/>
                <a:cxnLst/>
                <a:rect l="l" t="t" r="r" b="b"/>
                <a:pathLst>
                  <a:path w="678" h="1380" fill="none" extrusionOk="0">
                    <a:moveTo>
                      <a:pt x="677" y="1"/>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4"/>
              <p:cNvSpPr/>
              <p:nvPr/>
            </p:nvSpPr>
            <p:spPr>
              <a:xfrm>
                <a:off x="2772550" y="1258625"/>
                <a:ext cx="30100" cy="47650"/>
              </a:xfrm>
              <a:custGeom>
                <a:avLst/>
                <a:gdLst/>
                <a:ahLst/>
                <a:cxnLst/>
                <a:rect l="l" t="t" r="r" b="b"/>
                <a:pathLst>
                  <a:path w="1204" h="1906" fill="none" extrusionOk="0">
                    <a:moveTo>
                      <a:pt x="1203" y="1"/>
                    </a:moveTo>
                    <a:cubicBezTo>
                      <a:pt x="1203" y="76"/>
                      <a:pt x="0" y="1906"/>
                      <a:pt x="0" y="19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4"/>
              <p:cNvSpPr/>
              <p:nvPr/>
            </p:nvSpPr>
            <p:spPr>
              <a:xfrm>
                <a:off x="2759375" y="1340100"/>
                <a:ext cx="50775" cy="3150"/>
              </a:xfrm>
              <a:custGeom>
                <a:avLst/>
                <a:gdLst/>
                <a:ahLst/>
                <a:cxnLst/>
                <a:rect l="l" t="t" r="r" b="b"/>
                <a:pathLst>
                  <a:path w="2031" h="126" fill="none" extrusionOk="0">
                    <a:moveTo>
                      <a:pt x="2031" y="125"/>
                    </a:moveTo>
                    <a:cubicBezTo>
                      <a:pt x="1905" y="125"/>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4"/>
              <p:cNvSpPr/>
              <p:nvPr/>
            </p:nvSpPr>
            <p:spPr>
              <a:xfrm>
                <a:off x="2758125" y="1345100"/>
                <a:ext cx="37625" cy="10050"/>
              </a:xfrm>
              <a:custGeom>
                <a:avLst/>
                <a:gdLst/>
                <a:ahLst/>
                <a:cxnLst/>
                <a:rect l="l" t="t" r="r" b="b"/>
                <a:pathLst>
                  <a:path w="1505" h="402" fill="none" extrusionOk="0">
                    <a:moveTo>
                      <a:pt x="1504" y="402"/>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4"/>
              <p:cNvSpPr/>
              <p:nvPr/>
            </p:nvSpPr>
            <p:spPr>
              <a:xfrm>
                <a:off x="2756875" y="1350750"/>
                <a:ext cx="46400" cy="20700"/>
              </a:xfrm>
              <a:custGeom>
                <a:avLst/>
                <a:gdLst/>
                <a:ahLst/>
                <a:cxnLst/>
                <a:rect l="l" t="t" r="r" b="b"/>
                <a:pathLst>
                  <a:path w="1856" h="828" fill="none" extrusionOk="0">
                    <a:moveTo>
                      <a:pt x="1855" y="827"/>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4"/>
              <p:cNvSpPr/>
              <p:nvPr/>
            </p:nvSpPr>
            <p:spPr>
              <a:xfrm>
                <a:off x="2753125" y="1353875"/>
                <a:ext cx="30725" cy="22575"/>
              </a:xfrm>
              <a:custGeom>
                <a:avLst/>
                <a:gdLst/>
                <a:ahLst/>
                <a:cxnLst/>
                <a:rect l="l" t="t" r="r" b="b"/>
                <a:pathLst>
                  <a:path w="1229" h="903" fill="none" extrusionOk="0">
                    <a:moveTo>
                      <a:pt x="1228" y="903"/>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4"/>
              <p:cNvSpPr/>
              <p:nvPr/>
            </p:nvSpPr>
            <p:spPr>
              <a:xfrm>
                <a:off x="2749350" y="1359525"/>
                <a:ext cx="41375" cy="37600"/>
              </a:xfrm>
              <a:custGeom>
                <a:avLst/>
                <a:gdLst/>
                <a:ahLst/>
                <a:cxnLst/>
                <a:rect l="l" t="t" r="r" b="b"/>
                <a:pathLst>
                  <a:path w="1655" h="1504" fill="none" extrusionOk="0">
                    <a:moveTo>
                      <a:pt x="1655" y="1504"/>
                    </a:moveTo>
                    <a:cubicBezTo>
                      <a:pt x="1605" y="1479"/>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4"/>
              <p:cNvSpPr/>
              <p:nvPr/>
            </p:nvSpPr>
            <p:spPr>
              <a:xfrm>
                <a:off x="2624675" y="1382075"/>
                <a:ext cx="14425" cy="48900"/>
              </a:xfrm>
              <a:custGeom>
                <a:avLst/>
                <a:gdLst/>
                <a:ahLst/>
                <a:cxnLst/>
                <a:rect l="l" t="t" r="r" b="b"/>
                <a:pathLst>
                  <a:path w="577" h="1956" fill="none" extrusionOk="0">
                    <a:moveTo>
                      <a:pt x="0" y="1955"/>
                    </a:moveTo>
                    <a:cubicBezTo>
                      <a:pt x="50" y="1855"/>
                      <a:pt x="577" y="0"/>
                      <a:pt x="577"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4"/>
              <p:cNvSpPr/>
              <p:nvPr/>
            </p:nvSpPr>
            <p:spPr>
              <a:xfrm>
                <a:off x="2616525" y="1380200"/>
                <a:ext cx="17575" cy="34475"/>
              </a:xfrm>
              <a:custGeom>
                <a:avLst/>
                <a:gdLst/>
                <a:ahLst/>
                <a:cxnLst/>
                <a:rect l="l" t="t" r="r" b="b"/>
                <a:pathLst>
                  <a:path w="703" h="1379" fill="none" extrusionOk="0">
                    <a:moveTo>
                      <a:pt x="0" y="1379"/>
                    </a:moveTo>
                    <a:lnTo>
                      <a:pt x="702"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4"/>
              <p:cNvSpPr/>
              <p:nvPr/>
            </p:nvSpPr>
            <p:spPr>
              <a:xfrm>
                <a:off x="2598975" y="1377050"/>
                <a:ext cx="30100" cy="41375"/>
              </a:xfrm>
              <a:custGeom>
                <a:avLst/>
                <a:gdLst/>
                <a:ahLst/>
                <a:cxnLst/>
                <a:rect l="l" t="t" r="r" b="b"/>
                <a:pathLst>
                  <a:path w="1204" h="1655" fill="none" extrusionOk="0">
                    <a:moveTo>
                      <a:pt x="1" y="1655"/>
                    </a:moveTo>
                    <a:lnTo>
                      <a:pt x="1204"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4"/>
              <p:cNvSpPr/>
              <p:nvPr/>
            </p:nvSpPr>
            <p:spPr>
              <a:xfrm>
                <a:off x="2598350" y="1373300"/>
                <a:ext cx="28850" cy="25075"/>
              </a:xfrm>
              <a:custGeom>
                <a:avLst/>
                <a:gdLst/>
                <a:ahLst/>
                <a:cxnLst/>
                <a:rect l="l" t="t" r="r" b="b"/>
                <a:pathLst>
                  <a:path w="1154" h="1003" fill="none" extrusionOk="0">
                    <a:moveTo>
                      <a:pt x="1" y="1003"/>
                    </a:moveTo>
                    <a:lnTo>
                      <a:pt x="1153"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4"/>
              <p:cNvSpPr/>
              <p:nvPr/>
            </p:nvSpPr>
            <p:spPr>
              <a:xfrm>
                <a:off x="2577050" y="1368275"/>
                <a:ext cx="45125" cy="32625"/>
              </a:xfrm>
              <a:custGeom>
                <a:avLst/>
                <a:gdLst/>
                <a:ahLst/>
                <a:cxnLst/>
                <a:rect l="l" t="t" r="r" b="b"/>
                <a:pathLst>
                  <a:path w="1805" h="1305" fill="none" extrusionOk="0">
                    <a:moveTo>
                      <a:pt x="0" y="1304"/>
                    </a:moveTo>
                    <a:cubicBezTo>
                      <a:pt x="0" y="1254"/>
                      <a:pt x="1805" y="1"/>
                      <a:pt x="1805"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4"/>
              <p:cNvSpPr/>
              <p:nvPr/>
            </p:nvSpPr>
            <p:spPr>
              <a:xfrm>
                <a:off x="2714275" y="1395850"/>
                <a:ext cx="26950" cy="42625"/>
              </a:xfrm>
              <a:custGeom>
                <a:avLst/>
                <a:gdLst/>
                <a:ahLst/>
                <a:cxnLst/>
                <a:rect l="l" t="t" r="r" b="b"/>
                <a:pathLst>
                  <a:path w="1078" h="1705" fill="none" extrusionOk="0">
                    <a:moveTo>
                      <a:pt x="1078" y="1705"/>
                    </a:moveTo>
                    <a:cubicBezTo>
                      <a:pt x="1028" y="1630"/>
                      <a:pt x="0" y="1"/>
                      <a:pt x="0"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4"/>
              <p:cNvSpPr/>
              <p:nvPr/>
            </p:nvSpPr>
            <p:spPr>
              <a:xfrm>
                <a:off x="2709250" y="1398350"/>
                <a:ext cx="14450" cy="35750"/>
              </a:xfrm>
              <a:custGeom>
                <a:avLst/>
                <a:gdLst/>
                <a:ahLst/>
                <a:cxnLst/>
                <a:rect l="l" t="t" r="r" b="b"/>
                <a:pathLst>
                  <a:path w="578" h="1430" fill="none" extrusionOk="0">
                    <a:moveTo>
                      <a:pt x="577" y="1429"/>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4"/>
              <p:cNvSpPr/>
              <p:nvPr/>
            </p:nvSpPr>
            <p:spPr>
              <a:xfrm>
                <a:off x="2703625" y="1400250"/>
                <a:ext cx="11300" cy="50150"/>
              </a:xfrm>
              <a:custGeom>
                <a:avLst/>
                <a:gdLst/>
                <a:ahLst/>
                <a:cxnLst/>
                <a:rect l="l" t="t" r="r" b="b"/>
                <a:pathLst>
                  <a:path w="452" h="2006" fill="none" extrusionOk="0">
                    <a:moveTo>
                      <a:pt x="451" y="2005"/>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4"/>
              <p:cNvSpPr/>
              <p:nvPr/>
            </p:nvSpPr>
            <p:spPr>
              <a:xfrm>
                <a:off x="2699225" y="1398975"/>
                <a:ext cx="25" cy="38250"/>
              </a:xfrm>
              <a:custGeom>
                <a:avLst/>
                <a:gdLst/>
                <a:ahLst/>
                <a:cxnLst/>
                <a:rect l="l" t="t" r="r" b="b"/>
                <a:pathLst>
                  <a:path w="1" h="1530" fill="none" extrusionOk="0">
                    <a:moveTo>
                      <a:pt x="1" y="1530"/>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4"/>
              <p:cNvSpPr/>
              <p:nvPr/>
            </p:nvSpPr>
            <p:spPr>
              <a:xfrm>
                <a:off x="2686075" y="1399625"/>
                <a:ext cx="6275" cy="55150"/>
              </a:xfrm>
              <a:custGeom>
                <a:avLst/>
                <a:gdLst/>
                <a:ahLst/>
                <a:cxnLst/>
                <a:rect l="l" t="t" r="r" b="b"/>
                <a:pathLst>
                  <a:path w="251" h="2206" fill="none" extrusionOk="0">
                    <a:moveTo>
                      <a:pt x="50" y="2206"/>
                    </a:moveTo>
                    <a:cubicBezTo>
                      <a:pt x="0" y="2180"/>
                      <a:pt x="251" y="0"/>
                      <a:pt x="25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1" name="Google Shape;3991;p34"/>
            <p:cNvSpPr/>
            <p:nvPr/>
          </p:nvSpPr>
          <p:spPr>
            <a:xfrm>
              <a:off x="2867775" y="1070025"/>
              <a:ext cx="38875" cy="38875"/>
            </a:xfrm>
            <a:custGeom>
              <a:avLst/>
              <a:gdLst/>
              <a:ahLst/>
              <a:cxnLst/>
              <a:rect l="l" t="t" r="r" b="b"/>
              <a:pathLst>
                <a:path w="1555" h="1555" extrusionOk="0">
                  <a:moveTo>
                    <a:pt x="777" y="1"/>
                  </a:moveTo>
                  <a:cubicBezTo>
                    <a:pt x="351" y="1"/>
                    <a:pt x="1" y="352"/>
                    <a:pt x="1" y="778"/>
                  </a:cubicBezTo>
                  <a:cubicBezTo>
                    <a:pt x="1" y="1204"/>
                    <a:pt x="351" y="1555"/>
                    <a:pt x="777" y="1555"/>
                  </a:cubicBezTo>
                  <a:cubicBezTo>
                    <a:pt x="1204" y="1555"/>
                    <a:pt x="1554" y="1204"/>
                    <a:pt x="1554" y="778"/>
                  </a:cubicBezTo>
                  <a:cubicBezTo>
                    <a:pt x="1554" y="352"/>
                    <a:pt x="1204"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2" name="Google Shape;3992;p34"/>
            <p:cNvGrpSpPr/>
            <p:nvPr/>
          </p:nvGrpSpPr>
          <p:grpSpPr>
            <a:xfrm>
              <a:off x="4457375" y="1195725"/>
              <a:ext cx="193025" cy="193025"/>
              <a:chOff x="4457375" y="1119525"/>
              <a:chExt cx="193025" cy="193025"/>
            </a:xfrm>
          </p:grpSpPr>
          <p:sp>
            <p:nvSpPr>
              <p:cNvPr id="3993" name="Google Shape;3993;p34"/>
              <p:cNvSpPr/>
              <p:nvPr/>
            </p:nvSpPr>
            <p:spPr>
              <a:xfrm>
                <a:off x="4510650" y="1127675"/>
                <a:ext cx="43250" cy="90250"/>
              </a:xfrm>
              <a:custGeom>
                <a:avLst/>
                <a:gdLst/>
                <a:ahLst/>
                <a:cxnLst/>
                <a:rect l="l" t="t" r="r" b="b"/>
                <a:pathLst>
                  <a:path w="1730" h="3610" fill="none" extrusionOk="0">
                    <a:moveTo>
                      <a:pt x="1730" y="3610"/>
                    </a:moveTo>
                    <a:lnTo>
                      <a:pt x="677" y="352"/>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4"/>
              <p:cNvSpPr/>
              <p:nvPr/>
            </p:nvSpPr>
            <p:spPr>
              <a:xfrm>
                <a:off x="4527550" y="1119525"/>
                <a:ext cx="8175" cy="16950"/>
              </a:xfrm>
              <a:custGeom>
                <a:avLst/>
                <a:gdLst/>
                <a:ahLst/>
                <a:cxnLst/>
                <a:rect l="l" t="t" r="r" b="b"/>
                <a:pathLst>
                  <a:path w="327" h="678" fill="none" extrusionOk="0">
                    <a:moveTo>
                      <a:pt x="1" y="678"/>
                    </a:moveTo>
                    <a:lnTo>
                      <a:pt x="3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4"/>
              <p:cNvSpPr/>
              <p:nvPr/>
            </p:nvSpPr>
            <p:spPr>
              <a:xfrm>
                <a:off x="4521925" y="1154000"/>
                <a:ext cx="25075" cy="16325"/>
              </a:xfrm>
              <a:custGeom>
                <a:avLst/>
                <a:gdLst/>
                <a:ahLst/>
                <a:cxnLst/>
                <a:rect l="l" t="t" r="r" b="b"/>
                <a:pathLst>
                  <a:path w="1003" h="653" fill="none" extrusionOk="0">
                    <a:moveTo>
                      <a:pt x="1003" y="0"/>
                    </a:moveTo>
                    <a:lnTo>
                      <a:pt x="677" y="652"/>
                    </a:lnTo>
                    <a:lnTo>
                      <a:pt x="0"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4"/>
              <p:cNvSpPr/>
              <p:nvPr/>
            </p:nvSpPr>
            <p:spPr>
              <a:xfrm>
                <a:off x="4513775" y="1157750"/>
                <a:ext cx="45150" cy="28850"/>
              </a:xfrm>
              <a:custGeom>
                <a:avLst/>
                <a:gdLst/>
                <a:ahLst/>
                <a:cxnLst/>
                <a:rect l="l" t="t" r="r" b="b"/>
                <a:pathLst>
                  <a:path w="1806" h="1154" fill="none" extrusionOk="0">
                    <a:moveTo>
                      <a:pt x="1805" y="1"/>
                    </a:moveTo>
                    <a:lnTo>
                      <a:pt x="1204" y="1154"/>
                    </a:lnTo>
                    <a:lnTo>
                      <a:pt x="0"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4"/>
              <p:cNvSpPr/>
              <p:nvPr/>
            </p:nvSpPr>
            <p:spPr>
              <a:xfrm>
                <a:off x="4553250" y="1214775"/>
                <a:ext cx="43875" cy="90250"/>
              </a:xfrm>
              <a:custGeom>
                <a:avLst/>
                <a:gdLst/>
                <a:ahLst/>
                <a:cxnLst/>
                <a:rect l="l" t="t" r="r" b="b"/>
                <a:pathLst>
                  <a:path w="1755" h="3610" fill="none" extrusionOk="0">
                    <a:moveTo>
                      <a:pt x="0" y="1"/>
                    </a:moveTo>
                    <a:lnTo>
                      <a:pt x="1078" y="3259"/>
                    </a:lnTo>
                    <a:lnTo>
                      <a:pt x="1755" y="361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4"/>
              <p:cNvSpPr/>
              <p:nvPr/>
            </p:nvSpPr>
            <p:spPr>
              <a:xfrm>
                <a:off x="4571425" y="1296225"/>
                <a:ext cx="8800" cy="16325"/>
              </a:xfrm>
              <a:custGeom>
                <a:avLst/>
                <a:gdLst/>
                <a:ahLst/>
                <a:cxnLst/>
                <a:rect l="l" t="t" r="r" b="b"/>
                <a:pathLst>
                  <a:path w="352" h="653" fill="none" extrusionOk="0">
                    <a:moveTo>
                      <a:pt x="351" y="1"/>
                    </a:moveTo>
                    <a:lnTo>
                      <a:pt x="0"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4"/>
              <p:cNvSpPr/>
              <p:nvPr/>
            </p:nvSpPr>
            <p:spPr>
              <a:xfrm>
                <a:off x="4560150" y="1261775"/>
                <a:ext cx="25075" cy="16925"/>
              </a:xfrm>
              <a:custGeom>
                <a:avLst/>
                <a:gdLst/>
                <a:ahLst/>
                <a:cxnLst/>
                <a:rect l="l" t="t" r="r" b="b"/>
                <a:pathLst>
                  <a:path w="1003" h="677" fill="none" extrusionOk="0">
                    <a:moveTo>
                      <a:pt x="0" y="677"/>
                    </a:moveTo>
                    <a:lnTo>
                      <a:pt x="351" y="0"/>
                    </a:lnTo>
                    <a:lnTo>
                      <a:pt x="1003"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4"/>
              <p:cNvSpPr/>
              <p:nvPr/>
            </p:nvSpPr>
            <p:spPr>
              <a:xfrm>
                <a:off x="4548875" y="1246100"/>
                <a:ext cx="45125" cy="28850"/>
              </a:xfrm>
              <a:custGeom>
                <a:avLst/>
                <a:gdLst/>
                <a:ahLst/>
                <a:cxnLst/>
                <a:rect l="l" t="t" r="r" b="b"/>
                <a:pathLst>
                  <a:path w="1805" h="1154" fill="none" extrusionOk="0">
                    <a:moveTo>
                      <a:pt x="0" y="1154"/>
                    </a:moveTo>
                    <a:lnTo>
                      <a:pt x="576" y="1"/>
                    </a:lnTo>
                    <a:lnTo>
                      <a:pt x="1805" y="6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4"/>
              <p:cNvSpPr/>
              <p:nvPr/>
            </p:nvSpPr>
            <p:spPr>
              <a:xfrm>
                <a:off x="4464900" y="1216025"/>
                <a:ext cx="90250" cy="43250"/>
              </a:xfrm>
              <a:custGeom>
                <a:avLst/>
                <a:gdLst/>
                <a:ahLst/>
                <a:cxnLst/>
                <a:rect l="l" t="t" r="r" b="b"/>
                <a:pathLst>
                  <a:path w="3610" h="1730" fill="none" extrusionOk="0">
                    <a:moveTo>
                      <a:pt x="3610" y="1"/>
                    </a:moveTo>
                    <a:lnTo>
                      <a:pt x="351" y="1053"/>
                    </a:lnTo>
                    <a:lnTo>
                      <a:pt x="1" y="173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4"/>
              <p:cNvSpPr/>
              <p:nvPr/>
            </p:nvSpPr>
            <p:spPr>
              <a:xfrm>
                <a:off x="4457375" y="1234200"/>
                <a:ext cx="16325" cy="8175"/>
              </a:xfrm>
              <a:custGeom>
                <a:avLst/>
                <a:gdLst/>
                <a:ahLst/>
                <a:cxnLst/>
                <a:rect l="l" t="t" r="r" b="b"/>
                <a:pathLst>
                  <a:path w="653" h="327" fill="none" extrusionOk="0">
                    <a:moveTo>
                      <a:pt x="652" y="326"/>
                    </a:moveTo>
                    <a:lnTo>
                      <a:pt x="1"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4"/>
              <p:cNvSpPr/>
              <p:nvPr/>
            </p:nvSpPr>
            <p:spPr>
              <a:xfrm>
                <a:off x="4491225" y="1222925"/>
                <a:ext cx="16925" cy="25075"/>
              </a:xfrm>
              <a:custGeom>
                <a:avLst/>
                <a:gdLst/>
                <a:ahLst/>
                <a:cxnLst/>
                <a:rect l="l" t="t" r="r" b="b"/>
                <a:pathLst>
                  <a:path w="677" h="1003" fill="none" extrusionOk="0">
                    <a:moveTo>
                      <a:pt x="0" y="0"/>
                    </a:moveTo>
                    <a:lnTo>
                      <a:pt x="677" y="326"/>
                    </a:lnTo>
                    <a:lnTo>
                      <a:pt x="326" y="10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4"/>
              <p:cNvSpPr/>
              <p:nvPr/>
            </p:nvSpPr>
            <p:spPr>
              <a:xfrm>
                <a:off x="4494975" y="1211650"/>
                <a:ext cx="28850" cy="44500"/>
              </a:xfrm>
              <a:custGeom>
                <a:avLst/>
                <a:gdLst/>
                <a:ahLst/>
                <a:cxnLst/>
                <a:rect l="l" t="t" r="r" b="b"/>
                <a:pathLst>
                  <a:path w="1154" h="1780" fill="none" extrusionOk="0">
                    <a:moveTo>
                      <a:pt x="1" y="0"/>
                    </a:moveTo>
                    <a:lnTo>
                      <a:pt x="1154" y="577"/>
                    </a:lnTo>
                    <a:lnTo>
                      <a:pt x="552" y="178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4"/>
              <p:cNvSpPr/>
              <p:nvPr/>
            </p:nvSpPr>
            <p:spPr>
              <a:xfrm>
                <a:off x="4552625" y="1173425"/>
                <a:ext cx="89625" cy="43250"/>
              </a:xfrm>
              <a:custGeom>
                <a:avLst/>
                <a:gdLst/>
                <a:ahLst/>
                <a:cxnLst/>
                <a:rect l="l" t="t" r="r" b="b"/>
                <a:pathLst>
                  <a:path w="3585" h="1730" fill="none" extrusionOk="0">
                    <a:moveTo>
                      <a:pt x="0" y="1730"/>
                    </a:moveTo>
                    <a:lnTo>
                      <a:pt x="3259" y="677"/>
                    </a:lnTo>
                    <a:lnTo>
                      <a:pt x="358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4"/>
              <p:cNvSpPr/>
              <p:nvPr/>
            </p:nvSpPr>
            <p:spPr>
              <a:xfrm>
                <a:off x="4634075" y="1190350"/>
                <a:ext cx="16325" cy="8150"/>
              </a:xfrm>
              <a:custGeom>
                <a:avLst/>
                <a:gdLst/>
                <a:ahLst/>
                <a:cxnLst/>
                <a:rect l="l" t="t" r="r" b="b"/>
                <a:pathLst>
                  <a:path w="653" h="326" fill="none" extrusionOk="0">
                    <a:moveTo>
                      <a:pt x="1" y="0"/>
                    </a:moveTo>
                    <a:lnTo>
                      <a:pt x="652"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4"/>
              <p:cNvSpPr/>
              <p:nvPr/>
            </p:nvSpPr>
            <p:spPr>
              <a:xfrm>
                <a:off x="4599625" y="1184700"/>
                <a:ext cx="16300" cy="25075"/>
              </a:xfrm>
              <a:custGeom>
                <a:avLst/>
                <a:gdLst/>
                <a:ahLst/>
                <a:cxnLst/>
                <a:rect l="l" t="t" r="r" b="b"/>
                <a:pathLst>
                  <a:path w="652" h="1003" fill="none" extrusionOk="0">
                    <a:moveTo>
                      <a:pt x="652" y="1003"/>
                    </a:moveTo>
                    <a:lnTo>
                      <a:pt x="0"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4"/>
              <p:cNvSpPr/>
              <p:nvPr/>
            </p:nvSpPr>
            <p:spPr>
              <a:xfrm>
                <a:off x="4583325" y="1175925"/>
                <a:ext cx="28850" cy="45150"/>
              </a:xfrm>
              <a:custGeom>
                <a:avLst/>
                <a:gdLst/>
                <a:ahLst/>
                <a:cxnLst/>
                <a:rect l="l" t="t" r="r" b="b"/>
                <a:pathLst>
                  <a:path w="1154" h="1806" fill="none" extrusionOk="0">
                    <a:moveTo>
                      <a:pt x="1153" y="1805"/>
                    </a:moveTo>
                    <a:lnTo>
                      <a:pt x="0" y="1229"/>
                    </a:lnTo>
                    <a:lnTo>
                      <a:pt x="6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4"/>
              <p:cNvSpPr/>
              <p:nvPr/>
            </p:nvSpPr>
            <p:spPr>
              <a:xfrm>
                <a:off x="4460525" y="1178425"/>
                <a:ext cx="94625" cy="38250"/>
              </a:xfrm>
              <a:custGeom>
                <a:avLst/>
                <a:gdLst/>
                <a:ahLst/>
                <a:cxnLst/>
                <a:rect l="l" t="t" r="r" b="b"/>
                <a:pathLst>
                  <a:path w="3785" h="1530" fill="none" extrusionOk="0">
                    <a:moveTo>
                      <a:pt x="3785" y="1530"/>
                    </a:moveTo>
                    <a:lnTo>
                      <a:pt x="727" y="1"/>
                    </a:lnTo>
                    <a:lnTo>
                      <a:pt x="0"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4"/>
              <p:cNvSpPr/>
              <p:nvPr/>
            </p:nvSpPr>
            <p:spPr>
              <a:xfrm>
                <a:off x="4473050" y="1160900"/>
                <a:ext cx="5650" cy="17550"/>
              </a:xfrm>
              <a:custGeom>
                <a:avLst/>
                <a:gdLst/>
                <a:ahLst/>
                <a:cxnLst/>
                <a:rect l="l" t="t" r="r" b="b"/>
                <a:pathLst>
                  <a:path w="226" h="702" fill="none" extrusionOk="0">
                    <a:moveTo>
                      <a:pt x="226" y="702"/>
                    </a:move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4"/>
              <p:cNvSpPr/>
              <p:nvPr/>
            </p:nvSpPr>
            <p:spPr>
              <a:xfrm>
                <a:off x="4493100" y="1176550"/>
                <a:ext cx="17575" cy="23850"/>
              </a:xfrm>
              <a:custGeom>
                <a:avLst/>
                <a:gdLst/>
                <a:ahLst/>
                <a:cxnLst/>
                <a:rect l="l" t="t" r="r" b="b"/>
                <a:pathLst>
                  <a:path w="703" h="954" fill="none" extrusionOk="0">
                    <a:moveTo>
                      <a:pt x="477" y="1"/>
                    </a:moveTo>
                    <a:lnTo>
                      <a:pt x="702" y="727"/>
                    </a:lnTo>
                    <a:lnTo>
                      <a:pt x="0"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4"/>
              <p:cNvSpPr/>
              <p:nvPr/>
            </p:nvSpPr>
            <p:spPr>
              <a:xfrm>
                <a:off x="4493725" y="1171550"/>
                <a:ext cx="31975" cy="41375"/>
              </a:xfrm>
              <a:custGeom>
                <a:avLst/>
                <a:gdLst/>
                <a:ahLst/>
                <a:cxnLst/>
                <a:rect l="l" t="t" r="r" b="b"/>
                <a:pathLst>
                  <a:path w="1279" h="1655" fill="none" extrusionOk="0">
                    <a:moveTo>
                      <a:pt x="878" y="0"/>
                    </a:moveTo>
                    <a:lnTo>
                      <a:pt x="1279" y="1228"/>
                    </a:lnTo>
                    <a:lnTo>
                      <a:pt x="0"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4"/>
              <p:cNvSpPr/>
              <p:nvPr/>
            </p:nvSpPr>
            <p:spPr>
              <a:xfrm>
                <a:off x="4552625" y="1215400"/>
                <a:ext cx="94000" cy="38875"/>
              </a:xfrm>
              <a:custGeom>
                <a:avLst/>
                <a:gdLst/>
                <a:ahLst/>
                <a:cxnLst/>
                <a:rect l="l" t="t" r="r" b="b"/>
                <a:pathLst>
                  <a:path w="3760" h="1555" fill="none" extrusionOk="0">
                    <a:moveTo>
                      <a:pt x="0" y="1"/>
                    </a:moveTo>
                    <a:lnTo>
                      <a:pt x="3058" y="1554"/>
                    </a:lnTo>
                    <a:lnTo>
                      <a:pt x="3760" y="132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4"/>
              <p:cNvSpPr/>
              <p:nvPr/>
            </p:nvSpPr>
            <p:spPr>
              <a:xfrm>
                <a:off x="4629075" y="1254250"/>
                <a:ext cx="5650" cy="17575"/>
              </a:xfrm>
              <a:custGeom>
                <a:avLst/>
                <a:gdLst/>
                <a:ahLst/>
                <a:cxnLst/>
                <a:rect l="l" t="t" r="r" b="b"/>
                <a:pathLst>
                  <a:path w="226" h="703" fill="none" extrusionOk="0">
                    <a:moveTo>
                      <a:pt x="0" y="0"/>
                    </a:moveTo>
                    <a:lnTo>
                      <a:pt x="226"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4"/>
              <p:cNvSpPr/>
              <p:nvPr/>
            </p:nvSpPr>
            <p:spPr>
              <a:xfrm>
                <a:off x="4596475" y="1232325"/>
                <a:ext cx="18200" cy="23200"/>
              </a:xfrm>
              <a:custGeom>
                <a:avLst/>
                <a:gdLst/>
                <a:ahLst/>
                <a:cxnLst/>
                <a:rect l="l" t="t" r="r" b="b"/>
                <a:pathLst>
                  <a:path w="728" h="928" fill="none" extrusionOk="0">
                    <a:moveTo>
                      <a:pt x="251" y="928"/>
                    </a:moveTo>
                    <a:lnTo>
                      <a:pt x="1" y="226"/>
                    </a:lnTo>
                    <a:lnTo>
                      <a:pt x="728"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4"/>
              <p:cNvSpPr/>
              <p:nvPr/>
            </p:nvSpPr>
            <p:spPr>
              <a:xfrm>
                <a:off x="4581450" y="1219800"/>
                <a:ext cx="32600" cy="41375"/>
              </a:xfrm>
              <a:custGeom>
                <a:avLst/>
                <a:gdLst/>
                <a:ahLst/>
                <a:cxnLst/>
                <a:rect l="l" t="t" r="r" b="b"/>
                <a:pathLst>
                  <a:path w="1304" h="1655" fill="none" extrusionOk="0">
                    <a:moveTo>
                      <a:pt x="401" y="1654"/>
                    </a:moveTo>
                    <a:lnTo>
                      <a:pt x="0" y="426"/>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4"/>
              <p:cNvSpPr/>
              <p:nvPr/>
            </p:nvSpPr>
            <p:spPr>
              <a:xfrm>
                <a:off x="4515650" y="1215400"/>
                <a:ext cx="38875" cy="94000"/>
              </a:xfrm>
              <a:custGeom>
                <a:avLst/>
                <a:gdLst/>
                <a:ahLst/>
                <a:cxnLst/>
                <a:rect l="l" t="t" r="r" b="b"/>
                <a:pathLst>
                  <a:path w="1555" h="3760" fill="none" extrusionOk="0">
                    <a:moveTo>
                      <a:pt x="1555" y="1"/>
                    </a:moveTo>
                    <a:lnTo>
                      <a:pt x="1" y="3033"/>
                    </a:lnTo>
                    <a:lnTo>
                      <a:pt x="226" y="376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4"/>
              <p:cNvSpPr/>
              <p:nvPr/>
            </p:nvSpPr>
            <p:spPr>
              <a:xfrm>
                <a:off x="4498100" y="1291225"/>
                <a:ext cx="17575" cy="5650"/>
              </a:xfrm>
              <a:custGeom>
                <a:avLst/>
                <a:gdLst/>
                <a:ahLst/>
                <a:cxnLst/>
                <a:rect l="l" t="t" r="r" b="b"/>
                <a:pathLst>
                  <a:path w="703" h="226" fill="none" extrusionOk="0">
                    <a:moveTo>
                      <a:pt x="703" y="0"/>
                    </a:moveTo>
                    <a:lnTo>
                      <a:pt x="1"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4"/>
              <p:cNvSpPr/>
              <p:nvPr/>
            </p:nvSpPr>
            <p:spPr>
              <a:xfrm>
                <a:off x="4514400" y="1259250"/>
                <a:ext cx="23200" cy="18200"/>
              </a:xfrm>
              <a:custGeom>
                <a:avLst/>
                <a:gdLst/>
                <a:ahLst/>
                <a:cxnLst/>
                <a:rect l="l" t="t" r="r" b="b"/>
                <a:pathLst>
                  <a:path w="928" h="728" fill="none" extrusionOk="0">
                    <a:moveTo>
                      <a:pt x="1" y="227"/>
                    </a:moveTo>
                    <a:lnTo>
                      <a:pt x="702" y="1"/>
                    </a:lnTo>
                    <a:lnTo>
                      <a:pt x="928" y="7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4"/>
              <p:cNvSpPr/>
              <p:nvPr/>
            </p:nvSpPr>
            <p:spPr>
              <a:xfrm>
                <a:off x="4508750" y="1244225"/>
                <a:ext cx="41400" cy="32600"/>
              </a:xfrm>
              <a:custGeom>
                <a:avLst/>
                <a:gdLst/>
                <a:ahLst/>
                <a:cxnLst/>
                <a:rect l="l" t="t" r="r" b="b"/>
                <a:pathLst>
                  <a:path w="1656" h="1304" fill="none" extrusionOk="0">
                    <a:moveTo>
                      <a:pt x="1" y="401"/>
                    </a:moveTo>
                    <a:lnTo>
                      <a:pt x="1229" y="0"/>
                    </a:lnTo>
                    <a:lnTo>
                      <a:pt x="1655"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4"/>
              <p:cNvSpPr/>
              <p:nvPr/>
            </p:nvSpPr>
            <p:spPr>
              <a:xfrm>
                <a:off x="4553250" y="1123300"/>
                <a:ext cx="38875" cy="94000"/>
              </a:xfrm>
              <a:custGeom>
                <a:avLst/>
                <a:gdLst/>
                <a:ahLst/>
                <a:cxnLst/>
                <a:rect l="l" t="t" r="r" b="b"/>
                <a:pathLst>
                  <a:path w="1555" h="3760" fill="none" extrusionOk="0">
                    <a:moveTo>
                      <a:pt x="0" y="3760"/>
                    </a:moveTo>
                    <a:lnTo>
                      <a:pt x="1554" y="727"/>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4"/>
              <p:cNvSpPr/>
              <p:nvPr/>
            </p:nvSpPr>
            <p:spPr>
              <a:xfrm>
                <a:off x="4592100" y="1135200"/>
                <a:ext cx="17575" cy="6300"/>
              </a:xfrm>
              <a:custGeom>
                <a:avLst/>
                <a:gdLst/>
                <a:ahLst/>
                <a:cxnLst/>
                <a:rect l="l" t="t" r="r" b="b"/>
                <a:pathLst>
                  <a:path w="703" h="252" fill="none" extrusionOk="0">
                    <a:moveTo>
                      <a:pt x="0" y="251"/>
                    </a:moveTo>
                    <a:lnTo>
                      <a:pt x="702"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4"/>
              <p:cNvSpPr/>
              <p:nvPr/>
            </p:nvSpPr>
            <p:spPr>
              <a:xfrm>
                <a:off x="4569550" y="1155250"/>
                <a:ext cx="23825" cy="18200"/>
              </a:xfrm>
              <a:custGeom>
                <a:avLst/>
                <a:gdLst/>
                <a:ahLst/>
                <a:cxnLst/>
                <a:rect l="l" t="t" r="r" b="b"/>
                <a:pathLst>
                  <a:path w="953" h="728" fill="none" extrusionOk="0">
                    <a:moveTo>
                      <a:pt x="952" y="502"/>
                    </a:moveTo>
                    <a:lnTo>
                      <a:pt x="226" y="727"/>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4"/>
              <p:cNvSpPr/>
              <p:nvPr/>
            </p:nvSpPr>
            <p:spPr>
              <a:xfrm>
                <a:off x="4557000" y="1155875"/>
                <a:ext cx="41375" cy="32600"/>
              </a:xfrm>
              <a:custGeom>
                <a:avLst/>
                <a:gdLst/>
                <a:ahLst/>
                <a:cxnLst/>
                <a:rect l="l" t="t" r="r" b="b"/>
                <a:pathLst>
                  <a:path w="1655" h="1304" fill="none" extrusionOk="0">
                    <a:moveTo>
                      <a:pt x="1655" y="903"/>
                    </a:moveTo>
                    <a:lnTo>
                      <a:pt x="427" y="1304"/>
                    </a:ln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34"/>
            <p:cNvGrpSpPr/>
            <p:nvPr/>
          </p:nvGrpSpPr>
          <p:grpSpPr>
            <a:xfrm>
              <a:off x="3568275" y="1077900"/>
              <a:ext cx="632250" cy="288775"/>
              <a:chOff x="3568275" y="1077900"/>
              <a:chExt cx="632250" cy="288775"/>
            </a:xfrm>
          </p:grpSpPr>
          <p:sp>
            <p:nvSpPr>
              <p:cNvPr id="4026" name="Google Shape;4026;p34"/>
              <p:cNvSpPr/>
              <p:nvPr/>
            </p:nvSpPr>
            <p:spPr>
              <a:xfrm>
                <a:off x="3568275" y="1211025"/>
                <a:ext cx="534500" cy="101525"/>
              </a:xfrm>
              <a:custGeom>
                <a:avLst/>
                <a:gdLst/>
                <a:ahLst/>
                <a:cxnLst/>
                <a:rect l="l" t="t" r="r" b="b"/>
                <a:pathLst>
                  <a:path w="21380" h="4061" fill="none" extrusionOk="0">
                    <a:moveTo>
                      <a:pt x="1" y="4060"/>
                    </a:moveTo>
                    <a:cubicBezTo>
                      <a:pt x="1" y="4060"/>
                      <a:pt x="10878" y="0"/>
                      <a:pt x="21379"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4"/>
              <p:cNvSpPr/>
              <p:nvPr/>
            </p:nvSpPr>
            <p:spPr>
              <a:xfrm>
                <a:off x="3644725" y="1194725"/>
                <a:ext cx="32600" cy="94000"/>
              </a:xfrm>
              <a:custGeom>
                <a:avLst/>
                <a:gdLst/>
                <a:ahLst/>
                <a:cxnLst/>
                <a:rect l="l" t="t" r="r" b="b"/>
                <a:pathLst>
                  <a:path w="1304" h="3760" fill="none" extrusionOk="0">
                    <a:moveTo>
                      <a:pt x="878" y="0"/>
                    </a:moveTo>
                    <a:cubicBezTo>
                      <a:pt x="878" y="0"/>
                      <a:pt x="1304" y="2281"/>
                      <a:pt x="0"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4"/>
              <p:cNvSpPr/>
              <p:nvPr/>
            </p:nvSpPr>
            <p:spPr>
              <a:xfrm>
                <a:off x="3755000" y="1259900"/>
                <a:ext cx="93375" cy="67675"/>
              </a:xfrm>
              <a:custGeom>
                <a:avLst/>
                <a:gdLst/>
                <a:ahLst/>
                <a:cxnLst/>
                <a:rect l="l" t="t" r="r" b="b"/>
                <a:pathLst>
                  <a:path w="3735" h="2707" fill="none" extrusionOk="0">
                    <a:moveTo>
                      <a:pt x="0" y="0"/>
                    </a:moveTo>
                    <a:cubicBezTo>
                      <a:pt x="176" y="50"/>
                      <a:pt x="3735" y="2707"/>
                      <a:pt x="3735" y="2707"/>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4"/>
              <p:cNvSpPr/>
              <p:nvPr/>
            </p:nvSpPr>
            <p:spPr>
              <a:xfrm>
                <a:off x="3828300" y="1152125"/>
                <a:ext cx="57050" cy="97125"/>
              </a:xfrm>
              <a:custGeom>
                <a:avLst/>
                <a:gdLst/>
                <a:ahLst/>
                <a:cxnLst/>
                <a:rect l="l" t="t" r="r" b="b"/>
                <a:pathLst>
                  <a:path w="2282" h="3885" fill="none" extrusionOk="0">
                    <a:moveTo>
                      <a:pt x="1" y="3885"/>
                    </a:moveTo>
                    <a:lnTo>
                      <a:pt x="2282"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4"/>
              <p:cNvSpPr/>
              <p:nvPr/>
            </p:nvSpPr>
            <p:spPr>
              <a:xfrm>
                <a:off x="3878425" y="1242350"/>
                <a:ext cx="62700" cy="39500"/>
              </a:xfrm>
              <a:custGeom>
                <a:avLst/>
                <a:gdLst/>
                <a:ahLst/>
                <a:cxnLst/>
                <a:rect l="l" t="t" r="r" b="b"/>
                <a:pathLst>
                  <a:path w="2508" h="1580" fill="none" extrusionOk="0">
                    <a:moveTo>
                      <a:pt x="1" y="0"/>
                    </a:moveTo>
                    <a:cubicBezTo>
                      <a:pt x="151" y="0"/>
                      <a:pt x="2507" y="1579"/>
                      <a:pt x="2507" y="1579"/>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4"/>
              <p:cNvSpPr/>
              <p:nvPr/>
            </p:nvSpPr>
            <p:spPr>
              <a:xfrm>
                <a:off x="3958000" y="1093225"/>
                <a:ext cx="107175" cy="142875"/>
              </a:xfrm>
              <a:custGeom>
                <a:avLst/>
                <a:gdLst/>
                <a:ahLst/>
                <a:cxnLst/>
                <a:rect l="l" t="t" r="r" b="b"/>
                <a:pathLst>
                  <a:path w="4287" h="5715" fill="none" extrusionOk="0">
                    <a:moveTo>
                      <a:pt x="1" y="5715"/>
                    </a:moveTo>
                    <a:lnTo>
                      <a:pt x="4287"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4"/>
              <p:cNvSpPr/>
              <p:nvPr/>
            </p:nvSpPr>
            <p:spPr>
              <a:xfrm>
                <a:off x="4005000" y="1237950"/>
                <a:ext cx="149150" cy="70825"/>
              </a:xfrm>
              <a:custGeom>
                <a:avLst/>
                <a:gdLst/>
                <a:ahLst/>
                <a:cxnLst/>
                <a:rect l="l" t="t" r="r" b="b"/>
                <a:pathLst>
                  <a:path w="5966" h="2833" fill="none" extrusionOk="0">
                    <a:moveTo>
                      <a:pt x="1" y="1"/>
                    </a:moveTo>
                    <a:lnTo>
                      <a:pt x="5965"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4"/>
              <p:cNvSpPr/>
              <p:nvPr/>
            </p:nvSpPr>
            <p:spPr>
              <a:xfrm>
                <a:off x="3637200" y="1149575"/>
                <a:ext cx="57050" cy="51725"/>
              </a:xfrm>
              <a:custGeom>
                <a:avLst/>
                <a:gdLst/>
                <a:ahLst/>
                <a:cxnLst/>
                <a:rect l="l" t="t" r="r" b="b"/>
                <a:pathLst>
                  <a:path w="2282" h="2069" extrusionOk="0">
                    <a:moveTo>
                      <a:pt x="1116" y="0"/>
                    </a:moveTo>
                    <a:cubicBezTo>
                      <a:pt x="1037" y="0"/>
                      <a:pt x="957" y="9"/>
                      <a:pt x="878" y="27"/>
                    </a:cubicBezTo>
                    <a:cubicBezTo>
                      <a:pt x="326" y="177"/>
                      <a:pt x="1" y="729"/>
                      <a:pt x="151" y="1305"/>
                    </a:cubicBezTo>
                    <a:cubicBezTo>
                      <a:pt x="256" y="1766"/>
                      <a:pt x="675" y="2069"/>
                      <a:pt x="1131" y="2069"/>
                    </a:cubicBezTo>
                    <a:cubicBezTo>
                      <a:pt x="1221" y="2069"/>
                      <a:pt x="1313" y="2057"/>
                      <a:pt x="1404" y="2032"/>
                    </a:cubicBezTo>
                    <a:cubicBezTo>
                      <a:pt x="1956" y="1907"/>
                      <a:pt x="2281" y="1330"/>
                      <a:pt x="2131" y="779"/>
                    </a:cubicBezTo>
                    <a:cubicBezTo>
                      <a:pt x="2024" y="307"/>
                      <a:pt x="1586" y="0"/>
                      <a:pt x="1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4"/>
              <p:cNvSpPr/>
              <p:nvPr/>
            </p:nvSpPr>
            <p:spPr>
              <a:xfrm>
                <a:off x="3860275" y="1112350"/>
                <a:ext cx="57025" cy="51350"/>
              </a:xfrm>
              <a:custGeom>
                <a:avLst/>
                <a:gdLst/>
                <a:ahLst/>
                <a:cxnLst/>
                <a:rect l="l" t="t" r="r" b="b"/>
                <a:pathLst>
                  <a:path w="2281" h="2054" extrusionOk="0">
                    <a:moveTo>
                      <a:pt x="1174" y="1"/>
                    </a:moveTo>
                    <a:cubicBezTo>
                      <a:pt x="1084" y="1"/>
                      <a:pt x="993" y="13"/>
                      <a:pt x="902" y="37"/>
                    </a:cubicBezTo>
                    <a:cubicBezTo>
                      <a:pt x="351" y="163"/>
                      <a:pt x="0" y="739"/>
                      <a:pt x="150" y="1290"/>
                    </a:cubicBezTo>
                    <a:cubicBezTo>
                      <a:pt x="255" y="1751"/>
                      <a:pt x="674" y="2054"/>
                      <a:pt x="1131" y="2054"/>
                    </a:cubicBezTo>
                    <a:cubicBezTo>
                      <a:pt x="1221" y="2054"/>
                      <a:pt x="1313" y="2042"/>
                      <a:pt x="1404" y="2017"/>
                    </a:cubicBezTo>
                    <a:cubicBezTo>
                      <a:pt x="1955" y="1892"/>
                      <a:pt x="2281" y="1316"/>
                      <a:pt x="2155" y="764"/>
                    </a:cubicBezTo>
                    <a:cubicBezTo>
                      <a:pt x="2030" y="304"/>
                      <a:pt x="1625" y="1"/>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4"/>
              <p:cNvSpPr/>
              <p:nvPr/>
            </p:nvSpPr>
            <p:spPr>
              <a:xfrm>
                <a:off x="3926050" y="1265900"/>
                <a:ext cx="57050" cy="51700"/>
              </a:xfrm>
              <a:custGeom>
                <a:avLst/>
                <a:gdLst/>
                <a:ahLst/>
                <a:cxnLst/>
                <a:rect l="l" t="t" r="r" b="b"/>
                <a:pathLst>
                  <a:path w="2282" h="2068" extrusionOk="0">
                    <a:moveTo>
                      <a:pt x="1138" y="1"/>
                    </a:moveTo>
                    <a:cubicBezTo>
                      <a:pt x="1052" y="1"/>
                      <a:pt x="965" y="12"/>
                      <a:pt x="878" y="36"/>
                    </a:cubicBezTo>
                    <a:cubicBezTo>
                      <a:pt x="326" y="161"/>
                      <a:pt x="1" y="737"/>
                      <a:pt x="151" y="1289"/>
                    </a:cubicBezTo>
                    <a:cubicBezTo>
                      <a:pt x="258" y="1761"/>
                      <a:pt x="696" y="2067"/>
                      <a:pt x="1166" y="2067"/>
                    </a:cubicBezTo>
                    <a:cubicBezTo>
                      <a:pt x="1245" y="2067"/>
                      <a:pt x="1325" y="2059"/>
                      <a:pt x="1404" y="2041"/>
                    </a:cubicBezTo>
                    <a:cubicBezTo>
                      <a:pt x="1955" y="1890"/>
                      <a:pt x="2281" y="1339"/>
                      <a:pt x="2131" y="788"/>
                    </a:cubicBezTo>
                    <a:cubicBezTo>
                      <a:pt x="2025" y="323"/>
                      <a:pt x="1600"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4"/>
              <p:cNvSpPr/>
              <p:nvPr/>
            </p:nvSpPr>
            <p:spPr>
              <a:xfrm>
                <a:off x="4085200" y="1207625"/>
                <a:ext cx="57050" cy="51700"/>
              </a:xfrm>
              <a:custGeom>
                <a:avLst/>
                <a:gdLst/>
                <a:ahLst/>
                <a:cxnLst/>
                <a:rect l="l" t="t" r="r" b="b"/>
                <a:pathLst>
                  <a:path w="2282" h="2068" extrusionOk="0">
                    <a:moveTo>
                      <a:pt x="1137" y="1"/>
                    </a:moveTo>
                    <a:cubicBezTo>
                      <a:pt x="1051" y="1"/>
                      <a:pt x="965" y="12"/>
                      <a:pt x="878" y="36"/>
                    </a:cubicBezTo>
                    <a:cubicBezTo>
                      <a:pt x="326" y="186"/>
                      <a:pt x="1" y="738"/>
                      <a:pt x="126" y="1289"/>
                    </a:cubicBezTo>
                    <a:cubicBezTo>
                      <a:pt x="255" y="1761"/>
                      <a:pt x="677" y="2068"/>
                      <a:pt x="1142" y="2068"/>
                    </a:cubicBezTo>
                    <a:cubicBezTo>
                      <a:pt x="1220" y="2068"/>
                      <a:pt x="1300" y="2059"/>
                      <a:pt x="1379" y="2041"/>
                    </a:cubicBezTo>
                    <a:cubicBezTo>
                      <a:pt x="1930" y="1891"/>
                      <a:pt x="2281" y="1339"/>
                      <a:pt x="2131" y="788"/>
                    </a:cubicBezTo>
                    <a:cubicBezTo>
                      <a:pt x="2004" y="323"/>
                      <a:pt x="1593" y="1"/>
                      <a:pt x="1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4"/>
              <p:cNvSpPr/>
              <p:nvPr/>
            </p:nvSpPr>
            <p:spPr>
              <a:xfrm>
                <a:off x="4143475" y="1290350"/>
                <a:ext cx="57050" cy="51675"/>
              </a:xfrm>
              <a:custGeom>
                <a:avLst/>
                <a:gdLst/>
                <a:ahLst/>
                <a:cxnLst/>
                <a:rect l="l" t="t" r="r" b="b"/>
                <a:pathLst>
                  <a:path w="2282" h="2067" extrusionOk="0">
                    <a:moveTo>
                      <a:pt x="1138" y="0"/>
                    </a:moveTo>
                    <a:cubicBezTo>
                      <a:pt x="1052" y="0"/>
                      <a:pt x="964" y="11"/>
                      <a:pt x="878" y="35"/>
                    </a:cubicBezTo>
                    <a:cubicBezTo>
                      <a:pt x="326" y="186"/>
                      <a:pt x="0" y="737"/>
                      <a:pt x="151" y="1288"/>
                    </a:cubicBezTo>
                    <a:cubicBezTo>
                      <a:pt x="258" y="1760"/>
                      <a:pt x="696" y="2067"/>
                      <a:pt x="1165" y="2067"/>
                    </a:cubicBezTo>
                    <a:cubicBezTo>
                      <a:pt x="1245" y="2067"/>
                      <a:pt x="1324" y="2058"/>
                      <a:pt x="1404" y="2040"/>
                    </a:cubicBezTo>
                    <a:cubicBezTo>
                      <a:pt x="1955" y="1890"/>
                      <a:pt x="2281" y="1338"/>
                      <a:pt x="2131" y="787"/>
                    </a:cubicBezTo>
                    <a:cubicBezTo>
                      <a:pt x="2025" y="322"/>
                      <a:pt x="1599"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4"/>
              <p:cNvSpPr/>
              <p:nvPr/>
            </p:nvSpPr>
            <p:spPr>
              <a:xfrm>
                <a:off x="4025050" y="1077900"/>
                <a:ext cx="57050" cy="51350"/>
              </a:xfrm>
              <a:custGeom>
                <a:avLst/>
                <a:gdLst/>
                <a:ahLst/>
                <a:cxnLst/>
                <a:rect l="l" t="t" r="r" b="b"/>
                <a:pathLst>
                  <a:path w="2282" h="2054" extrusionOk="0">
                    <a:moveTo>
                      <a:pt x="1174" y="0"/>
                    </a:moveTo>
                    <a:cubicBezTo>
                      <a:pt x="1085" y="0"/>
                      <a:pt x="994" y="12"/>
                      <a:pt x="903" y="37"/>
                    </a:cubicBezTo>
                    <a:cubicBezTo>
                      <a:pt x="351" y="162"/>
                      <a:pt x="1" y="739"/>
                      <a:pt x="151" y="1290"/>
                    </a:cubicBezTo>
                    <a:cubicBezTo>
                      <a:pt x="276" y="1750"/>
                      <a:pt x="682" y="2054"/>
                      <a:pt x="1133" y="2054"/>
                    </a:cubicBezTo>
                    <a:cubicBezTo>
                      <a:pt x="1222" y="2054"/>
                      <a:pt x="1313" y="2042"/>
                      <a:pt x="1404" y="2017"/>
                    </a:cubicBezTo>
                    <a:cubicBezTo>
                      <a:pt x="1955" y="1892"/>
                      <a:pt x="2281" y="1315"/>
                      <a:pt x="2156" y="764"/>
                    </a:cubicBezTo>
                    <a:cubicBezTo>
                      <a:pt x="2030" y="303"/>
                      <a:pt x="1625" y="0"/>
                      <a:pt x="1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4"/>
              <p:cNvSpPr/>
              <p:nvPr/>
            </p:nvSpPr>
            <p:spPr>
              <a:xfrm>
                <a:off x="3837075" y="1314975"/>
                <a:ext cx="57050" cy="51700"/>
              </a:xfrm>
              <a:custGeom>
                <a:avLst/>
                <a:gdLst/>
                <a:ahLst/>
                <a:cxnLst/>
                <a:rect l="l" t="t" r="r" b="b"/>
                <a:pathLst>
                  <a:path w="2282" h="2068" extrusionOk="0">
                    <a:moveTo>
                      <a:pt x="1140" y="1"/>
                    </a:moveTo>
                    <a:cubicBezTo>
                      <a:pt x="1062" y="1"/>
                      <a:pt x="982" y="10"/>
                      <a:pt x="903" y="28"/>
                    </a:cubicBezTo>
                    <a:cubicBezTo>
                      <a:pt x="352" y="178"/>
                      <a:pt x="1" y="729"/>
                      <a:pt x="151" y="1281"/>
                    </a:cubicBezTo>
                    <a:cubicBezTo>
                      <a:pt x="278" y="1745"/>
                      <a:pt x="689" y="2068"/>
                      <a:pt x="1145" y="2068"/>
                    </a:cubicBezTo>
                    <a:cubicBezTo>
                      <a:pt x="1231" y="2068"/>
                      <a:pt x="1317" y="2056"/>
                      <a:pt x="1404" y="2033"/>
                    </a:cubicBezTo>
                    <a:cubicBezTo>
                      <a:pt x="1956" y="1882"/>
                      <a:pt x="2281" y="1331"/>
                      <a:pt x="2156" y="779"/>
                    </a:cubicBezTo>
                    <a:cubicBezTo>
                      <a:pt x="2027" y="308"/>
                      <a:pt x="1605"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0" name="Google Shape;4040;p34"/>
            <p:cNvGrpSpPr/>
            <p:nvPr/>
          </p:nvGrpSpPr>
          <p:grpSpPr>
            <a:xfrm>
              <a:off x="2946725" y="965400"/>
              <a:ext cx="761925" cy="433575"/>
              <a:chOff x="2946725" y="965400"/>
              <a:chExt cx="761925" cy="433575"/>
            </a:xfrm>
          </p:grpSpPr>
          <p:sp>
            <p:nvSpPr>
              <p:cNvPr id="4041" name="Google Shape;4041;p34"/>
              <p:cNvSpPr/>
              <p:nvPr/>
            </p:nvSpPr>
            <p:spPr>
              <a:xfrm>
                <a:off x="2946725" y="1108875"/>
                <a:ext cx="571450" cy="266325"/>
              </a:xfrm>
              <a:custGeom>
                <a:avLst/>
                <a:gdLst/>
                <a:ahLst/>
                <a:cxnLst/>
                <a:rect l="l" t="t" r="r" b="b"/>
                <a:pathLst>
                  <a:path w="22858" h="10653" fill="none" extrusionOk="0">
                    <a:moveTo>
                      <a:pt x="0" y="10653"/>
                    </a:moveTo>
                    <a:cubicBezTo>
                      <a:pt x="0" y="10653"/>
                      <a:pt x="17018" y="1254"/>
                      <a:pt x="22858"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4"/>
              <p:cNvSpPr/>
              <p:nvPr/>
            </p:nvSpPr>
            <p:spPr>
              <a:xfrm>
                <a:off x="2958000" y="1041225"/>
                <a:ext cx="206800" cy="288875"/>
              </a:xfrm>
              <a:custGeom>
                <a:avLst/>
                <a:gdLst/>
                <a:ahLst/>
                <a:cxnLst/>
                <a:rect l="l" t="t" r="r" b="b"/>
                <a:pathLst>
                  <a:path w="8272" h="11555" extrusionOk="0">
                    <a:moveTo>
                      <a:pt x="7169" y="0"/>
                    </a:moveTo>
                    <a:cubicBezTo>
                      <a:pt x="7168" y="0"/>
                      <a:pt x="1" y="6391"/>
                      <a:pt x="2908" y="11554"/>
                    </a:cubicBezTo>
                    <a:cubicBezTo>
                      <a:pt x="2908" y="11554"/>
                      <a:pt x="8271" y="9148"/>
                      <a:pt x="7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4"/>
              <p:cNvSpPr/>
              <p:nvPr/>
            </p:nvSpPr>
            <p:spPr>
              <a:xfrm>
                <a:off x="3105875" y="1019275"/>
                <a:ext cx="192375" cy="240000"/>
              </a:xfrm>
              <a:custGeom>
                <a:avLst/>
                <a:gdLst/>
                <a:ahLst/>
                <a:cxnLst/>
                <a:rect l="l" t="t" r="r" b="b"/>
                <a:pathLst>
                  <a:path w="7695" h="9600" extrusionOk="0">
                    <a:moveTo>
                      <a:pt x="7695" y="1"/>
                    </a:moveTo>
                    <a:cubicBezTo>
                      <a:pt x="7694" y="1"/>
                      <a:pt x="0" y="4913"/>
                      <a:pt x="2457" y="9600"/>
                    </a:cubicBezTo>
                    <a:cubicBezTo>
                      <a:pt x="2457" y="9600"/>
                      <a:pt x="6843" y="8497"/>
                      <a:pt x="7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4"/>
              <p:cNvSpPr/>
              <p:nvPr/>
            </p:nvSpPr>
            <p:spPr>
              <a:xfrm>
                <a:off x="3304500" y="965400"/>
                <a:ext cx="160425" cy="225600"/>
              </a:xfrm>
              <a:custGeom>
                <a:avLst/>
                <a:gdLst/>
                <a:ahLst/>
                <a:cxnLst/>
                <a:rect l="l" t="t" r="r" b="b"/>
                <a:pathLst>
                  <a:path w="6417" h="9024" extrusionOk="0">
                    <a:moveTo>
                      <a:pt x="6416" y="1"/>
                    </a:moveTo>
                    <a:cubicBezTo>
                      <a:pt x="6416" y="1"/>
                      <a:pt x="0" y="2607"/>
                      <a:pt x="76" y="9023"/>
                    </a:cubicBezTo>
                    <a:cubicBezTo>
                      <a:pt x="76" y="9023"/>
                      <a:pt x="5038" y="7720"/>
                      <a:pt x="6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4"/>
              <p:cNvSpPr/>
              <p:nvPr/>
            </p:nvSpPr>
            <p:spPr>
              <a:xfrm>
                <a:off x="3408500" y="1005500"/>
                <a:ext cx="300150" cy="150775"/>
              </a:xfrm>
              <a:custGeom>
                <a:avLst/>
                <a:gdLst/>
                <a:ahLst/>
                <a:cxnLst/>
                <a:rect l="l" t="t" r="r" b="b"/>
                <a:pathLst>
                  <a:path w="12006" h="6031" extrusionOk="0">
                    <a:moveTo>
                      <a:pt x="12006" y="1"/>
                    </a:moveTo>
                    <a:cubicBezTo>
                      <a:pt x="2256" y="126"/>
                      <a:pt x="1" y="5640"/>
                      <a:pt x="1" y="5640"/>
                    </a:cubicBezTo>
                    <a:cubicBezTo>
                      <a:pt x="819" y="5911"/>
                      <a:pt x="1618" y="6031"/>
                      <a:pt x="2391" y="6031"/>
                    </a:cubicBezTo>
                    <a:cubicBezTo>
                      <a:pt x="7883" y="6031"/>
                      <a:pt x="12006" y="1"/>
                      <a:pt x="1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4"/>
              <p:cNvSpPr/>
              <p:nvPr/>
            </p:nvSpPr>
            <p:spPr>
              <a:xfrm>
                <a:off x="2989700" y="1311800"/>
                <a:ext cx="308550" cy="87175"/>
              </a:xfrm>
              <a:custGeom>
                <a:avLst/>
                <a:gdLst/>
                <a:ahLst/>
                <a:cxnLst/>
                <a:rect l="l" t="t" r="r" b="b"/>
                <a:pathLst>
                  <a:path w="12342" h="3487" extrusionOk="0">
                    <a:moveTo>
                      <a:pt x="5983" y="1"/>
                    </a:moveTo>
                    <a:cubicBezTo>
                      <a:pt x="4242" y="1"/>
                      <a:pt x="2248" y="385"/>
                      <a:pt x="136" y="1508"/>
                    </a:cubicBezTo>
                    <a:cubicBezTo>
                      <a:pt x="0" y="1593"/>
                      <a:pt x="1592" y="3487"/>
                      <a:pt x="5389" y="3487"/>
                    </a:cubicBezTo>
                    <a:cubicBezTo>
                      <a:pt x="7192" y="3487"/>
                      <a:pt x="9493" y="3060"/>
                      <a:pt x="12342" y="1809"/>
                    </a:cubicBezTo>
                    <a:cubicBezTo>
                      <a:pt x="12342" y="1809"/>
                      <a:pt x="9759" y="1"/>
                      <a:pt x="5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4"/>
              <p:cNvSpPr/>
              <p:nvPr/>
            </p:nvSpPr>
            <p:spPr>
              <a:xfrm>
                <a:off x="3145350" y="1241450"/>
                <a:ext cx="293875" cy="72650"/>
              </a:xfrm>
              <a:custGeom>
                <a:avLst/>
                <a:gdLst/>
                <a:ahLst/>
                <a:cxnLst/>
                <a:rect l="l" t="t" r="r" b="b"/>
                <a:pathLst>
                  <a:path w="11755" h="2906" extrusionOk="0">
                    <a:moveTo>
                      <a:pt x="4952" y="0"/>
                    </a:moveTo>
                    <a:cubicBezTo>
                      <a:pt x="1734" y="0"/>
                      <a:pt x="0" y="1139"/>
                      <a:pt x="0" y="1139"/>
                    </a:cubicBezTo>
                    <a:cubicBezTo>
                      <a:pt x="1746" y="2475"/>
                      <a:pt x="3736" y="2906"/>
                      <a:pt x="5576" y="2906"/>
                    </a:cubicBezTo>
                    <a:cubicBezTo>
                      <a:pt x="8912" y="2906"/>
                      <a:pt x="11755" y="1490"/>
                      <a:pt x="11755" y="1490"/>
                    </a:cubicBezTo>
                    <a:cubicBezTo>
                      <a:pt x="9046" y="361"/>
                      <a:pt x="6764" y="0"/>
                      <a:pt x="4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4"/>
              <p:cNvSpPr/>
              <p:nvPr/>
            </p:nvSpPr>
            <p:spPr>
              <a:xfrm>
                <a:off x="3298225" y="1171750"/>
                <a:ext cx="292000" cy="68875"/>
              </a:xfrm>
              <a:custGeom>
                <a:avLst/>
                <a:gdLst/>
                <a:ahLst/>
                <a:cxnLst/>
                <a:rect l="l" t="t" r="r" b="b"/>
                <a:pathLst>
                  <a:path w="11680" h="2755" extrusionOk="0">
                    <a:moveTo>
                      <a:pt x="5439" y="1"/>
                    </a:moveTo>
                    <a:cubicBezTo>
                      <a:pt x="3911" y="1"/>
                      <a:pt x="2099" y="254"/>
                      <a:pt x="1" y="945"/>
                    </a:cubicBezTo>
                    <a:cubicBezTo>
                      <a:pt x="1" y="945"/>
                      <a:pt x="2681" y="2754"/>
                      <a:pt x="6789" y="2754"/>
                    </a:cubicBezTo>
                    <a:cubicBezTo>
                      <a:pt x="8257" y="2754"/>
                      <a:pt x="9906" y="2524"/>
                      <a:pt x="11680" y="1897"/>
                    </a:cubicBezTo>
                    <a:cubicBezTo>
                      <a:pt x="11680" y="1897"/>
                      <a:pt x="9623" y="1"/>
                      <a:pt x="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4"/>
              <p:cNvSpPr/>
              <p:nvPr/>
            </p:nvSpPr>
            <p:spPr>
              <a:xfrm>
                <a:off x="3050725" y="1125800"/>
                <a:ext cx="49525" cy="160425"/>
              </a:xfrm>
              <a:custGeom>
                <a:avLst/>
                <a:gdLst/>
                <a:ahLst/>
                <a:cxnLst/>
                <a:rect l="l" t="t" r="r" b="b"/>
                <a:pathLst>
                  <a:path w="1981" h="6417" fill="none" extrusionOk="0">
                    <a:moveTo>
                      <a:pt x="1981" y="1"/>
                    </a:moveTo>
                    <a:lnTo>
                      <a:pt x="1"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4"/>
              <p:cNvSpPr/>
              <p:nvPr/>
            </p:nvSpPr>
            <p:spPr>
              <a:xfrm>
                <a:off x="3182325" y="1070025"/>
                <a:ext cx="86475" cy="157925"/>
              </a:xfrm>
              <a:custGeom>
                <a:avLst/>
                <a:gdLst/>
                <a:ahLst/>
                <a:cxnLst/>
                <a:rect l="l" t="t" r="r" b="b"/>
                <a:pathLst>
                  <a:path w="3459" h="6317" fill="none" extrusionOk="0">
                    <a:moveTo>
                      <a:pt x="3459" y="1"/>
                    </a:moveTo>
                    <a:lnTo>
                      <a:pt x="0"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4"/>
              <p:cNvSpPr/>
              <p:nvPr/>
            </p:nvSpPr>
            <p:spPr>
              <a:xfrm>
                <a:off x="3347100" y="1004250"/>
                <a:ext cx="83350" cy="152275"/>
              </a:xfrm>
              <a:custGeom>
                <a:avLst/>
                <a:gdLst/>
                <a:ahLst/>
                <a:cxnLst/>
                <a:rect l="l" t="t" r="r" b="b"/>
                <a:pathLst>
                  <a:path w="3334" h="6091" fill="none" extrusionOk="0">
                    <a:moveTo>
                      <a:pt x="3334" y="0"/>
                    </a:moveTo>
                    <a:lnTo>
                      <a:pt x="1" y="609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4"/>
              <p:cNvSpPr/>
              <p:nvPr/>
            </p:nvSpPr>
            <p:spPr>
              <a:xfrm>
                <a:off x="3453000" y="1030575"/>
                <a:ext cx="209925" cy="95250"/>
              </a:xfrm>
              <a:custGeom>
                <a:avLst/>
                <a:gdLst/>
                <a:ahLst/>
                <a:cxnLst/>
                <a:rect l="l" t="t" r="r" b="b"/>
                <a:pathLst>
                  <a:path w="8397" h="3810" fill="none" extrusionOk="0">
                    <a:moveTo>
                      <a:pt x="8396" y="0"/>
                    </a:moveTo>
                    <a:lnTo>
                      <a:pt x="0" y="381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4"/>
              <p:cNvSpPr/>
              <p:nvPr/>
            </p:nvSpPr>
            <p:spPr>
              <a:xfrm>
                <a:off x="3337700" y="1201000"/>
                <a:ext cx="208050" cy="13800"/>
              </a:xfrm>
              <a:custGeom>
                <a:avLst/>
                <a:gdLst/>
                <a:ahLst/>
                <a:cxnLst/>
                <a:rect l="l" t="t" r="r" b="b"/>
                <a:pathLst>
                  <a:path w="8322" h="552" fill="none" extrusionOk="0">
                    <a:moveTo>
                      <a:pt x="8321" y="552"/>
                    </a:moveTo>
                    <a:lnTo>
                      <a:pt x="1"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4"/>
              <p:cNvSpPr/>
              <p:nvPr/>
            </p:nvSpPr>
            <p:spPr>
              <a:xfrm>
                <a:off x="3182325" y="1270550"/>
                <a:ext cx="184225" cy="7525"/>
              </a:xfrm>
              <a:custGeom>
                <a:avLst/>
                <a:gdLst/>
                <a:ahLst/>
                <a:cxnLst/>
                <a:rect l="l" t="t" r="r" b="b"/>
                <a:pathLst>
                  <a:path w="7369" h="301" fill="none" extrusionOk="0">
                    <a:moveTo>
                      <a:pt x="7369" y="301"/>
                    </a:moveTo>
                    <a:lnTo>
                      <a:pt x="0"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4"/>
              <p:cNvSpPr/>
              <p:nvPr/>
            </p:nvSpPr>
            <p:spPr>
              <a:xfrm>
                <a:off x="3021900" y="1355750"/>
                <a:ext cx="215575" cy="25"/>
              </a:xfrm>
              <a:custGeom>
                <a:avLst/>
                <a:gdLst/>
                <a:ahLst/>
                <a:cxnLst/>
                <a:rect l="l" t="t" r="r" b="b"/>
                <a:pathLst>
                  <a:path w="8623" h="1" fill="none" extrusionOk="0">
                    <a:moveTo>
                      <a:pt x="8623" y="1"/>
                    </a:moveTo>
                    <a:lnTo>
                      <a:pt x="1"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34"/>
            <p:cNvGrpSpPr/>
            <p:nvPr/>
          </p:nvGrpSpPr>
          <p:grpSpPr>
            <a:xfrm>
              <a:off x="4070675" y="946600"/>
              <a:ext cx="376075" cy="317700"/>
              <a:chOff x="4070675" y="946600"/>
              <a:chExt cx="376075" cy="317700"/>
            </a:xfrm>
          </p:grpSpPr>
          <p:sp>
            <p:nvSpPr>
              <p:cNvPr id="4057" name="Google Shape;4057;p34"/>
              <p:cNvSpPr/>
              <p:nvPr/>
            </p:nvSpPr>
            <p:spPr>
              <a:xfrm>
                <a:off x="4081450" y="946600"/>
                <a:ext cx="268200" cy="240625"/>
              </a:xfrm>
              <a:custGeom>
                <a:avLst/>
                <a:gdLst/>
                <a:ahLst/>
                <a:cxnLst/>
                <a:rect l="l" t="t" r="r" b="b"/>
                <a:pathLst>
                  <a:path w="10728" h="9625" fill="none" extrusionOk="0">
                    <a:moveTo>
                      <a:pt x="0" y="1"/>
                    </a:moveTo>
                    <a:cubicBezTo>
                      <a:pt x="0" y="1"/>
                      <a:pt x="8747" y="6843"/>
                      <a:pt x="10727" y="9625"/>
                    </a:cubicBezTo>
                  </a:path>
                </a:pathLst>
              </a:custGeom>
              <a:no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4"/>
              <p:cNvSpPr/>
              <p:nvPr/>
            </p:nvSpPr>
            <p:spPr>
              <a:xfrm>
                <a:off x="4124050" y="948175"/>
                <a:ext cx="176100" cy="55225"/>
              </a:xfrm>
              <a:custGeom>
                <a:avLst/>
                <a:gdLst/>
                <a:ahLst/>
                <a:cxnLst/>
                <a:rect l="l" t="t" r="r" b="b"/>
                <a:pathLst>
                  <a:path w="7044" h="2209" extrusionOk="0">
                    <a:moveTo>
                      <a:pt x="3051" y="1"/>
                    </a:moveTo>
                    <a:cubicBezTo>
                      <a:pt x="1904" y="1"/>
                      <a:pt x="760" y="312"/>
                      <a:pt x="0" y="1291"/>
                    </a:cubicBezTo>
                    <a:cubicBezTo>
                      <a:pt x="0" y="1291"/>
                      <a:pt x="998" y="2208"/>
                      <a:pt x="2892" y="2208"/>
                    </a:cubicBezTo>
                    <a:cubicBezTo>
                      <a:pt x="3984" y="2208"/>
                      <a:pt x="5374" y="1903"/>
                      <a:pt x="7043" y="940"/>
                    </a:cubicBezTo>
                    <a:cubicBezTo>
                      <a:pt x="7043" y="940"/>
                      <a:pt x="5043" y="1"/>
                      <a:pt x="3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4"/>
              <p:cNvSpPr/>
              <p:nvPr/>
            </p:nvSpPr>
            <p:spPr>
              <a:xfrm>
                <a:off x="4192350" y="1013700"/>
                <a:ext cx="154775" cy="50825"/>
              </a:xfrm>
              <a:custGeom>
                <a:avLst/>
                <a:gdLst/>
                <a:ahLst/>
                <a:cxnLst/>
                <a:rect l="l" t="t" r="r" b="b"/>
                <a:pathLst>
                  <a:path w="6191" h="2033" extrusionOk="0">
                    <a:moveTo>
                      <a:pt x="2050" y="1"/>
                    </a:moveTo>
                    <a:cubicBezTo>
                      <a:pt x="1276" y="1"/>
                      <a:pt x="542" y="238"/>
                      <a:pt x="0" y="901"/>
                    </a:cubicBezTo>
                    <a:cubicBezTo>
                      <a:pt x="0" y="901"/>
                      <a:pt x="846" y="2033"/>
                      <a:pt x="3152" y="2033"/>
                    </a:cubicBezTo>
                    <a:cubicBezTo>
                      <a:pt x="3971" y="2033"/>
                      <a:pt x="4975" y="1890"/>
                      <a:pt x="6191" y="1502"/>
                    </a:cubicBezTo>
                    <a:cubicBezTo>
                      <a:pt x="6191" y="1502"/>
                      <a:pt x="3996" y="1"/>
                      <a:pt x="2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4"/>
              <p:cNvSpPr/>
              <p:nvPr/>
            </p:nvSpPr>
            <p:spPr>
              <a:xfrm>
                <a:off x="4258750" y="1083650"/>
                <a:ext cx="154175" cy="49750"/>
              </a:xfrm>
              <a:custGeom>
                <a:avLst/>
                <a:gdLst/>
                <a:ahLst/>
                <a:cxnLst/>
                <a:rect l="l" t="t" r="r" b="b"/>
                <a:pathLst>
                  <a:path w="6167" h="1990" extrusionOk="0">
                    <a:moveTo>
                      <a:pt x="2023" y="0"/>
                    </a:moveTo>
                    <a:cubicBezTo>
                      <a:pt x="1387" y="0"/>
                      <a:pt x="706" y="123"/>
                      <a:pt x="1" y="433"/>
                    </a:cubicBezTo>
                    <a:cubicBezTo>
                      <a:pt x="1" y="433"/>
                      <a:pt x="1219" y="1989"/>
                      <a:pt x="4070" y="1989"/>
                    </a:cubicBezTo>
                    <a:cubicBezTo>
                      <a:pt x="4690" y="1989"/>
                      <a:pt x="5388" y="1916"/>
                      <a:pt x="6166" y="1737"/>
                    </a:cubicBezTo>
                    <a:cubicBezTo>
                      <a:pt x="6166" y="1737"/>
                      <a:pt x="4414"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4"/>
              <p:cNvSpPr/>
              <p:nvPr/>
            </p:nvSpPr>
            <p:spPr>
              <a:xfrm>
                <a:off x="4305125" y="1137700"/>
                <a:ext cx="141625" cy="126600"/>
              </a:xfrm>
              <a:custGeom>
                <a:avLst/>
                <a:gdLst/>
                <a:ahLst/>
                <a:cxnLst/>
                <a:rect l="l" t="t" r="r" b="b"/>
                <a:pathLst>
                  <a:path w="5665" h="5064" extrusionOk="0">
                    <a:moveTo>
                      <a:pt x="2" y="1"/>
                    </a:moveTo>
                    <a:cubicBezTo>
                      <a:pt x="1" y="1"/>
                      <a:pt x="1" y="1"/>
                      <a:pt x="1" y="1"/>
                    </a:cubicBezTo>
                    <a:cubicBezTo>
                      <a:pt x="326" y="3986"/>
                      <a:pt x="5665" y="5063"/>
                      <a:pt x="5665" y="5063"/>
                    </a:cubicBezTo>
                    <a:cubicBezTo>
                      <a:pt x="3431" y="25"/>
                      <a:pt x="6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4"/>
              <p:cNvSpPr/>
              <p:nvPr/>
            </p:nvSpPr>
            <p:spPr>
              <a:xfrm>
                <a:off x="4070675" y="965325"/>
                <a:ext cx="119200" cy="161750"/>
              </a:xfrm>
              <a:custGeom>
                <a:avLst/>
                <a:gdLst/>
                <a:ahLst/>
                <a:cxnLst/>
                <a:rect l="l" t="t" r="r" b="b"/>
                <a:pathLst>
                  <a:path w="4768" h="6470" extrusionOk="0">
                    <a:moveTo>
                      <a:pt x="1377" y="1"/>
                    </a:moveTo>
                    <a:cubicBezTo>
                      <a:pt x="1238" y="1"/>
                      <a:pt x="0" y="2751"/>
                      <a:pt x="3965" y="6470"/>
                    </a:cubicBezTo>
                    <a:cubicBezTo>
                      <a:pt x="3965" y="6470"/>
                      <a:pt x="4767" y="2710"/>
                      <a:pt x="1384" y="4"/>
                    </a:cubicBezTo>
                    <a:cubicBezTo>
                      <a:pt x="1382" y="2"/>
                      <a:pt x="1380" y="1"/>
                      <a:pt x="1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4"/>
              <p:cNvSpPr/>
              <p:nvPr/>
            </p:nvSpPr>
            <p:spPr>
              <a:xfrm>
                <a:off x="4159775" y="1027425"/>
                <a:ext cx="82725" cy="156050"/>
              </a:xfrm>
              <a:custGeom>
                <a:avLst/>
                <a:gdLst/>
                <a:ahLst/>
                <a:cxnLst/>
                <a:rect l="l" t="t" r="r" b="b"/>
                <a:pathLst>
                  <a:path w="3309" h="6242" extrusionOk="0">
                    <a:moveTo>
                      <a:pt x="877" y="1"/>
                    </a:moveTo>
                    <a:lnTo>
                      <a:pt x="877" y="1"/>
                    </a:lnTo>
                    <a:cubicBezTo>
                      <a:pt x="0" y="3409"/>
                      <a:pt x="3308" y="6241"/>
                      <a:pt x="3308" y="6241"/>
                    </a:cubicBezTo>
                    <a:cubicBezTo>
                      <a:pt x="3283" y="1605"/>
                      <a:pt x="877" y="1"/>
                      <a:pt x="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4"/>
              <p:cNvSpPr/>
              <p:nvPr/>
            </p:nvSpPr>
            <p:spPr>
              <a:xfrm>
                <a:off x="4238725" y="1090725"/>
                <a:ext cx="94000" cy="159175"/>
              </a:xfrm>
              <a:custGeom>
                <a:avLst/>
                <a:gdLst/>
                <a:ahLst/>
                <a:cxnLst/>
                <a:rect l="l" t="t" r="r" b="b"/>
                <a:pathLst>
                  <a:path w="3760" h="6367" extrusionOk="0">
                    <a:moveTo>
                      <a:pt x="652" y="0"/>
                    </a:moveTo>
                    <a:cubicBezTo>
                      <a:pt x="652" y="0"/>
                      <a:pt x="0" y="3359"/>
                      <a:pt x="2757" y="6366"/>
                    </a:cubicBezTo>
                    <a:cubicBezTo>
                      <a:pt x="2757" y="6366"/>
                      <a:pt x="3759" y="3559"/>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4"/>
              <p:cNvSpPr/>
              <p:nvPr/>
            </p:nvSpPr>
            <p:spPr>
              <a:xfrm>
                <a:off x="4151625" y="971675"/>
                <a:ext cx="95250" cy="9425"/>
              </a:xfrm>
              <a:custGeom>
                <a:avLst/>
                <a:gdLst/>
                <a:ahLst/>
                <a:cxnLst/>
                <a:rect l="l" t="t" r="r" b="b"/>
                <a:pathLst>
                  <a:path w="3810" h="377" fill="none" extrusionOk="0">
                    <a:moveTo>
                      <a:pt x="3810" y="0"/>
                    </a:moveTo>
                    <a:lnTo>
                      <a:pt x="0" y="376"/>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4"/>
              <p:cNvSpPr/>
              <p:nvPr/>
            </p:nvSpPr>
            <p:spPr>
              <a:xfrm>
                <a:off x="4211775" y="1037450"/>
                <a:ext cx="102775" cy="10050"/>
              </a:xfrm>
              <a:custGeom>
                <a:avLst/>
                <a:gdLst/>
                <a:ahLst/>
                <a:cxnLst/>
                <a:rect l="l" t="t" r="r" b="b"/>
                <a:pathLst>
                  <a:path w="4111" h="402" fill="none" extrusionOk="0">
                    <a:moveTo>
                      <a:pt x="4111" y="402"/>
                    </a:moveTo>
                    <a:lnTo>
                      <a:pt x="0"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4"/>
              <p:cNvSpPr/>
              <p:nvPr/>
            </p:nvSpPr>
            <p:spPr>
              <a:xfrm>
                <a:off x="4286325" y="1107625"/>
                <a:ext cx="98400" cy="10050"/>
              </a:xfrm>
              <a:custGeom>
                <a:avLst/>
                <a:gdLst/>
                <a:ahLst/>
                <a:cxnLst/>
                <a:rect l="l" t="t" r="r" b="b"/>
                <a:pathLst>
                  <a:path w="3936" h="402" fill="none" extrusionOk="0">
                    <a:moveTo>
                      <a:pt x="3936" y="402"/>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4"/>
              <p:cNvSpPr/>
              <p:nvPr/>
            </p:nvSpPr>
            <p:spPr>
              <a:xfrm>
                <a:off x="4325800" y="1156500"/>
                <a:ext cx="97775" cy="89625"/>
              </a:xfrm>
              <a:custGeom>
                <a:avLst/>
                <a:gdLst/>
                <a:ahLst/>
                <a:cxnLst/>
                <a:rect l="l" t="t" r="r" b="b"/>
                <a:pathLst>
                  <a:path w="3911" h="3585" fill="none" extrusionOk="0">
                    <a:moveTo>
                      <a:pt x="3910" y="3585"/>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4"/>
              <p:cNvSpPr/>
              <p:nvPr/>
            </p:nvSpPr>
            <p:spPr>
              <a:xfrm>
                <a:off x="4260650" y="1113275"/>
                <a:ext cx="39500" cy="112175"/>
              </a:xfrm>
              <a:custGeom>
                <a:avLst/>
                <a:gdLst/>
                <a:ahLst/>
                <a:cxnLst/>
                <a:rect l="l" t="t" r="r" b="b"/>
                <a:pathLst>
                  <a:path w="1580" h="4487" fill="none" extrusionOk="0">
                    <a:moveTo>
                      <a:pt x="1579" y="4487"/>
                    </a:moveTo>
                    <a:lnTo>
                      <a:pt x="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4"/>
              <p:cNvSpPr/>
              <p:nvPr/>
            </p:nvSpPr>
            <p:spPr>
              <a:xfrm>
                <a:off x="4189200" y="1046850"/>
                <a:ext cx="37625" cy="98400"/>
              </a:xfrm>
              <a:custGeom>
                <a:avLst/>
                <a:gdLst/>
                <a:ahLst/>
                <a:cxnLst/>
                <a:rect l="l" t="t" r="r" b="b"/>
                <a:pathLst>
                  <a:path w="1505" h="3936" fill="none" extrusionOk="0">
                    <a:moveTo>
                      <a:pt x="1505" y="3936"/>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4"/>
              <p:cNvSpPr/>
              <p:nvPr/>
            </p:nvSpPr>
            <p:spPr>
              <a:xfrm>
                <a:off x="4109000" y="981700"/>
                <a:ext cx="48275" cy="113425"/>
              </a:xfrm>
              <a:custGeom>
                <a:avLst/>
                <a:gdLst/>
                <a:ahLst/>
                <a:cxnLst/>
                <a:rect l="l" t="t" r="r" b="b"/>
                <a:pathLst>
                  <a:path w="1931" h="4537" fill="none" extrusionOk="0">
                    <a:moveTo>
                      <a:pt x="1931" y="4537"/>
                    </a:moveTo>
                    <a:lnTo>
                      <a:pt x="1"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2" name="Google Shape;4072;p34"/>
            <p:cNvSpPr/>
            <p:nvPr/>
          </p:nvSpPr>
          <p:spPr>
            <a:xfrm>
              <a:off x="3934825" y="999850"/>
              <a:ext cx="39500" cy="38875"/>
            </a:xfrm>
            <a:custGeom>
              <a:avLst/>
              <a:gdLst/>
              <a:ahLst/>
              <a:cxnLst/>
              <a:rect l="l" t="t" r="r" b="b"/>
              <a:pathLst>
                <a:path w="1580" h="1555" extrusionOk="0">
                  <a:moveTo>
                    <a:pt x="777" y="1"/>
                  </a:moveTo>
                  <a:cubicBezTo>
                    <a:pt x="351" y="1"/>
                    <a:pt x="0" y="352"/>
                    <a:pt x="0" y="778"/>
                  </a:cubicBezTo>
                  <a:cubicBezTo>
                    <a:pt x="0" y="1204"/>
                    <a:pt x="351" y="1555"/>
                    <a:pt x="777" y="1555"/>
                  </a:cubicBezTo>
                  <a:cubicBezTo>
                    <a:pt x="1229" y="1555"/>
                    <a:pt x="1579" y="1204"/>
                    <a:pt x="1579" y="778"/>
                  </a:cubicBezTo>
                  <a:cubicBezTo>
                    <a:pt x="1579" y="352"/>
                    <a:pt x="1229"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4"/>
            <p:cNvSpPr/>
            <p:nvPr/>
          </p:nvSpPr>
          <p:spPr>
            <a:xfrm>
              <a:off x="3422300" y="1345100"/>
              <a:ext cx="38850" cy="38875"/>
            </a:xfrm>
            <a:custGeom>
              <a:avLst/>
              <a:gdLst/>
              <a:ahLst/>
              <a:cxnLst/>
              <a:rect l="l" t="t" r="r" b="b"/>
              <a:pathLst>
                <a:path w="1554" h="1555" extrusionOk="0">
                  <a:moveTo>
                    <a:pt x="777" y="1"/>
                  </a:moveTo>
                  <a:cubicBezTo>
                    <a:pt x="351" y="1"/>
                    <a:pt x="0" y="351"/>
                    <a:pt x="0" y="778"/>
                  </a:cubicBezTo>
                  <a:cubicBezTo>
                    <a:pt x="0" y="1204"/>
                    <a:pt x="351" y="1554"/>
                    <a:pt x="777" y="1554"/>
                  </a:cubicBezTo>
                  <a:cubicBezTo>
                    <a:pt x="1203" y="1554"/>
                    <a:pt x="1554" y="1204"/>
                    <a:pt x="1554" y="778"/>
                  </a:cubicBezTo>
                  <a:cubicBezTo>
                    <a:pt x="1554" y="351"/>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4"/>
            <p:cNvSpPr/>
            <p:nvPr/>
          </p:nvSpPr>
          <p:spPr>
            <a:xfrm>
              <a:off x="3620275" y="926550"/>
              <a:ext cx="39500" cy="39500"/>
            </a:xfrm>
            <a:custGeom>
              <a:avLst/>
              <a:gdLst/>
              <a:ahLst/>
              <a:cxnLst/>
              <a:rect l="l" t="t" r="r" b="b"/>
              <a:pathLst>
                <a:path w="1580" h="1580" extrusionOk="0">
                  <a:moveTo>
                    <a:pt x="778" y="1"/>
                  </a:moveTo>
                  <a:cubicBezTo>
                    <a:pt x="352" y="1"/>
                    <a:pt x="1" y="351"/>
                    <a:pt x="1" y="803"/>
                  </a:cubicBezTo>
                  <a:cubicBezTo>
                    <a:pt x="1" y="1229"/>
                    <a:pt x="352" y="1580"/>
                    <a:pt x="778" y="1580"/>
                  </a:cubicBezTo>
                  <a:cubicBezTo>
                    <a:pt x="1229" y="1580"/>
                    <a:pt x="1580" y="1229"/>
                    <a:pt x="1580" y="803"/>
                  </a:cubicBezTo>
                  <a:cubicBezTo>
                    <a:pt x="1580" y="351"/>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5" name="Google Shape;4075;p34"/>
            <p:cNvGrpSpPr/>
            <p:nvPr/>
          </p:nvGrpSpPr>
          <p:grpSpPr>
            <a:xfrm>
              <a:off x="723650" y="1215775"/>
              <a:ext cx="193025" cy="193025"/>
              <a:chOff x="723650" y="1139575"/>
              <a:chExt cx="193025" cy="193025"/>
            </a:xfrm>
          </p:grpSpPr>
          <p:sp>
            <p:nvSpPr>
              <p:cNvPr id="4076" name="Google Shape;4076;p34"/>
              <p:cNvSpPr/>
              <p:nvPr/>
            </p:nvSpPr>
            <p:spPr>
              <a:xfrm>
                <a:off x="819525" y="1147725"/>
                <a:ext cx="43875" cy="89625"/>
              </a:xfrm>
              <a:custGeom>
                <a:avLst/>
                <a:gdLst/>
                <a:ahLst/>
                <a:cxnLst/>
                <a:rect l="l" t="t" r="r" b="b"/>
                <a:pathLst>
                  <a:path w="1755" h="3585" fill="none" extrusionOk="0">
                    <a:moveTo>
                      <a:pt x="0" y="3585"/>
                    </a:moveTo>
                    <a:lnTo>
                      <a:pt x="1078" y="327"/>
                    </a:lnTo>
                    <a:lnTo>
                      <a:pt x="17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4"/>
              <p:cNvSpPr/>
              <p:nvPr/>
            </p:nvSpPr>
            <p:spPr>
              <a:xfrm>
                <a:off x="837700" y="1139575"/>
                <a:ext cx="8775" cy="16325"/>
              </a:xfrm>
              <a:custGeom>
                <a:avLst/>
                <a:gdLst/>
                <a:ahLst/>
                <a:cxnLst/>
                <a:rect l="l" t="t" r="r" b="b"/>
                <a:pathLst>
                  <a:path w="351" h="653" fill="none" extrusionOk="0">
                    <a:moveTo>
                      <a:pt x="351" y="653"/>
                    </a:move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4"/>
              <p:cNvSpPr/>
              <p:nvPr/>
            </p:nvSpPr>
            <p:spPr>
              <a:xfrm>
                <a:off x="826400" y="1173425"/>
                <a:ext cx="25725" cy="16950"/>
              </a:xfrm>
              <a:custGeom>
                <a:avLst/>
                <a:gdLst/>
                <a:ahLst/>
                <a:cxnLst/>
                <a:rect l="l" t="t" r="r" b="b"/>
                <a:pathLst>
                  <a:path w="1029" h="678" fill="none" extrusionOk="0">
                    <a:moveTo>
                      <a:pt x="1" y="0"/>
                    </a:moveTo>
                    <a:lnTo>
                      <a:pt x="352" y="677"/>
                    </a:lnTo>
                    <a:lnTo>
                      <a:pt x="1029"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4"/>
              <p:cNvSpPr/>
              <p:nvPr/>
            </p:nvSpPr>
            <p:spPr>
              <a:xfrm>
                <a:off x="815125" y="1177800"/>
                <a:ext cx="45150" cy="28850"/>
              </a:xfrm>
              <a:custGeom>
                <a:avLst/>
                <a:gdLst/>
                <a:ahLst/>
                <a:cxnLst/>
                <a:rect l="l" t="t" r="r" b="b"/>
                <a:pathLst>
                  <a:path w="1806" h="1154" fill="none" extrusionOk="0">
                    <a:moveTo>
                      <a:pt x="1" y="1"/>
                    </a:moveTo>
                    <a:lnTo>
                      <a:pt x="577" y="1154"/>
                    </a:lnTo>
                    <a:lnTo>
                      <a:pt x="1805"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4"/>
              <p:cNvSpPr/>
              <p:nvPr/>
            </p:nvSpPr>
            <p:spPr>
              <a:xfrm>
                <a:off x="776925" y="1234825"/>
                <a:ext cx="43250" cy="89625"/>
              </a:xfrm>
              <a:custGeom>
                <a:avLst/>
                <a:gdLst/>
                <a:ahLst/>
                <a:cxnLst/>
                <a:rect l="l" t="t" r="r" b="b"/>
                <a:pathLst>
                  <a:path w="1730" h="3585" fill="none" extrusionOk="0">
                    <a:moveTo>
                      <a:pt x="1729" y="1"/>
                    </a:moveTo>
                    <a:lnTo>
                      <a:pt x="677" y="3259"/>
                    </a:lnTo>
                    <a:lnTo>
                      <a:pt x="0" y="358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4"/>
              <p:cNvSpPr/>
              <p:nvPr/>
            </p:nvSpPr>
            <p:spPr>
              <a:xfrm>
                <a:off x="793825" y="1316275"/>
                <a:ext cx="8175" cy="16325"/>
              </a:xfrm>
              <a:custGeom>
                <a:avLst/>
                <a:gdLst/>
                <a:ahLst/>
                <a:cxnLst/>
                <a:rect l="l" t="t" r="r" b="b"/>
                <a:pathLst>
                  <a:path w="327" h="653" fill="none" extrusionOk="0">
                    <a:moveTo>
                      <a:pt x="1" y="1"/>
                    </a:moveTo>
                    <a:lnTo>
                      <a:pt x="327"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4"/>
              <p:cNvSpPr/>
              <p:nvPr/>
            </p:nvSpPr>
            <p:spPr>
              <a:xfrm>
                <a:off x="788200" y="1281825"/>
                <a:ext cx="25075" cy="16925"/>
              </a:xfrm>
              <a:custGeom>
                <a:avLst/>
                <a:gdLst/>
                <a:ahLst/>
                <a:cxnLst/>
                <a:rect l="l" t="t" r="r" b="b"/>
                <a:pathLst>
                  <a:path w="1003" h="677" fill="none" extrusionOk="0">
                    <a:moveTo>
                      <a:pt x="1003" y="677"/>
                    </a:moveTo>
                    <a:lnTo>
                      <a:pt x="677" y="0"/>
                    </a:lnTo>
                    <a:lnTo>
                      <a:pt x="0"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4"/>
              <p:cNvSpPr/>
              <p:nvPr/>
            </p:nvSpPr>
            <p:spPr>
              <a:xfrm>
                <a:off x="780050" y="1265525"/>
                <a:ext cx="45125" cy="28850"/>
              </a:xfrm>
              <a:custGeom>
                <a:avLst/>
                <a:gdLst/>
                <a:ahLst/>
                <a:cxnLst/>
                <a:rect l="l" t="t" r="r" b="b"/>
                <a:pathLst>
                  <a:path w="1805" h="1154" fill="none" extrusionOk="0">
                    <a:moveTo>
                      <a:pt x="1805" y="1153"/>
                    </a:moveTo>
                    <a:lnTo>
                      <a:pt x="1203" y="1"/>
                    </a:lnTo>
                    <a:lnTo>
                      <a:pt x="0" y="6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4"/>
              <p:cNvSpPr/>
              <p:nvPr/>
            </p:nvSpPr>
            <p:spPr>
              <a:xfrm>
                <a:off x="818900" y="1235450"/>
                <a:ext cx="89625" cy="43875"/>
              </a:xfrm>
              <a:custGeom>
                <a:avLst/>
                <a:gdLst/>
                <a:ahLst/>
                <a:cxnLst/>
                <a:rect l="l" t="t" r="r" b="b"/>
                <a:pathLst>
                  <a:path w="3585" h="1755" fill="none" extrusionOk="0">
                    <a:moveTo>
                      <a:pt x="0" y="1"/>
                    </a:moveTo>
                    <a:lnTo>
                      <a:pt x="3258" y="1078"/>
                    </a:lnTo>
                    <a:lnTo>
                      <a:pt x="3584" y="175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4"/>
              <p:cNvSpPr/>
              <p:nvPr/>
            </p:nvSpPr>
            <p:spPr>
              <a:xfrm>
                <a:off x="900350" y="1253625"/>
                <a:ext cx="16325" cy="8800"/>
              </a:xfrm>
              <a:custGeom>
                <a:avLst/>
                <a:gdLst/>
                <a:ahLst/>
                <a:cxnLst/>
                <a:rect l="l" t="t" r="r" b="b"/>
                <a:pathLst>
                  <a:path w="653" h="352" fill="none" extrusionOk="0">
                    <a:moveTo>
                      <a:pt x="0" y="351"/>
                    </a:moveTo>
                    <a:lnTo>
                      <a:pt x="652"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4"/>
              <p:cNvSpPr/>
              <p:nvPr/>
            </p:nvSpPr>
            <p:spPr>
              <a:xfrm>
                <a:off x="865875" y="1242350"/>
                <a:ext cx="16325" cy="25700"/>
              </a:xfrm>
              <a:custGeom>
                <a:avLst/>
                <a:gdLst/>
                <a:ahLst/>
                <a:cxnLst/>
                <a:rect l="l" t="t" r="r" b="b"/>
                <a:pathLst>
                  <a:path w="653" h="1028" fill="none" extrusionOk="0">
                    <a:moveTo>
                      <a:pt x="653" y="0"/>
                    </a:moveTo>
                    <a:lnTo>
                      <a:pt x="1" y="351"/>
                    </a:lnTo>
                    <a:lnTo>
                      <a:pt x="352" y="10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4"/>
              <p:cNvSpPr/>
              <p:nvPr/>
            </p:nvSpPr>
            <p:spPr>
              <a:xfrm>
                <a:off x="849600" y="1231075"/>
                <a:ext cx="28850" cy="45125"/>
              </a:xfrm>
              <a:custGeom>
                <a:avLst/>
                <a:gdLst/>
                <a:ahLst/>
                <a:cxnLst/>
                <a:rect l="l" t="t" r="r" b="b"/>
                <a:pathLst>
                  <a:path w="1154" h="1805" fill="none" extrusionOk="0">
                    <a:moveTo>
                      <a:pt x="1153" y="0"/>
                    </a:moveTo>
                    <a:lnTo>
                      <a:pt x="0" y="602"/>
                    </a:lnTo>
                    <a:lnTo>
                      <a:pt x="627" y="180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4"/>
              <p:cNvSpPr/>
              <p:nvPr/>
            </p:nvSpPr>
            <p:spPr>
              <a:xfrm>
                <a:off x="731175" y="1192850"/>
                <a:ext cx="90250" cy="43875"/>
              </a:xfrm>
              <a:custGeom>
                <a:avLst/>
                <a:gdLst/>
                <a:ahLst/>
                <a:cxnLst/>
                <a:rect l="l" t="t" r="r" b="b"/>
                <a:pathLst>
                  <a:path w="3610" h="1755" fill="none" extrusionOk="0">
                    <a:moveTo>
                      <a:pt x="3609" y="1755"/>
                    </a:moveTo>
                    <a:lnTo>
                      <a:pt x="351" y="677"/>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4"/>
              <p:cNvSpPr/>
              <p:nvPr/>
            </p:nvSpPr>
            <p:spPr>
              <a:xfrm>
                <a:off x="723650" y="1209750"/>
                <a:ext cx="16325" cy="8800"/>
              </a:xfrm>
              <a:custGeom>
                <a:avLst/>
                <a:gdLst/>
                <a:ahLst/>
                <a:cxnLst/>
                <a:rect l="l" t="t" r="r" b="b"/>
                <a:pathLst>
                  <a:path w="653" h="352" fill="none" extrusionOk="0">
                    <a:moveTo>
                      <a:pt x="652" y="1"/>
                    </a:moveTo>
                    <a:lnTo>
                      <a:pt x="1" y="3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4"/>
              <p:cNvSpPr/>
              <p:nvPr/>
            </p:nvSpPr>
            <p:spPr>
              <a:xfrm>
                <a:off x="757500" y="1204125"/>
                <a:ext cx="16925" cy="25725"/>
              </a:xfrm>
              <a:custGeom>
                <a:avLst/>
                <a:gdLst/>
                <a:ahLst/>
                <a:cxnLst/>
                <a:rect l="l" t="t" r="r" b="b"/>
                <a:pathLst>
                  <a:path w="677" h="1029" fill="none" extrusionOk="0">
                    <a:moveTo>
                      <a:pt x="0" y="1028"/>
                    </a:moveTo>
                    <a:lnTo>
                      <a:pt x="677"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4"/>
              <p:cNvSpPr/>
              <p:nvPr/>
            </p:nvSpPr>
            <p:spPr>
              <a:xfrm>
                <a:off x="761875" y="1195975"/>
                <a:ext cx="28850" cy="45150"/>
              </a:xfrm>
              <a:custGeom>
                <a:avLst/>
                <a:gdLst/>
                <a:ahLst/>
                <a:cxnLst/>
                <a:rect l="l" t="t" r="r" b="b"/>
                <a:pathLst>
                  <a:path w="1154" h="1806" fill="none" extrusionOk="0">
                    <a:moveTo>
                      <a:pt x="1" y="1805"/>
                    </a:moveTo>
                    <a:lnTo>
                      <a:pt x="1153" y="1204"/>
                    </a:lnTo>
                    <a:lnTo>
                      <a:pt x="5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4"/>
              <p:cNvSpPr/>
              <p:nvPr/>
            </p:nvSpPr>
            <p:spPr>
              <a:xfrm>
                <a:off x="818900" y="1197850"/>
                <a:ext cx="94625" cy="38875"/>
              </a:xfrm>
              <a:custGeom>
                <a:avLst/>
                <a:gdLst/>
                <a:ahLst/>
                <a:cxnLst/>
                <a:rect l="l" t="t" r="r" b="b"/>
                <a:pathLst>
                  <a:path w="3785" h="1555" fill="none" extrusionOk="0">
                    <a:moveTo>
                      <a:pt x="0" y="1555"/>
                    </a:moveTo>
                    <a:lnTo>
                      <a:pt x="3058" y="1"/>
                    </a:lnTo>
                    <a:lnTo>
                      <a:pt x="3785" y="2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4"/>
              <p:cNvSpPr/>
              <p:nvPr/>
            </p:nvSpPr>
            <p:spPr>
              <a:xfrm>
                <a:off x="895325" y="1180325"/>
                <a:ext cx="5675" cy="17550"/>
              </a:xfrm>
              <a:custGeom>
                <a:avLst/>
                <a:gdLst/>
                <a:ahLst/>
                <a:cxnLst/>
                <a:rect l="l" t="t" r="r" b="b"/>
                <a:pathLst>
                  <a:path w="227" h="702" fill="none" extrusionOk="0">
                    <a:moveTo>
                      <a:pt x="1" y="702"/>
                    </a:move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4"/>
              <p:cNvSpPr/>
              <p:nvPr/>
            </p:nvSpPr>
            <p:spPr>
              <a:xfrm>
                <a:off x="862750" y="1196600"/>
                <a:ext cx="18200" cy="23850"/>
              </a:xfrm>
              <a:custGeom>
                <a:avLst/>
                <a:gdLst/>
                <a:ahLst/>
                <a:cxnLst/>
                <a:rect l="l" t="t" r="r" b="b"/>
                <a:pathLst>
                  <a:path w="728" h="954" fill="none" extrusionOk="0">
                    <a:moveTo>
                      <a:pt x="251" y="1"/>
                    </a:moveTo>
                    <a:lnTo>
                      <a:pt x="1" y="702"/>
                    </a:lnTo>
                    <a:lnTo>
                      <a:pt x="727"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4"/>
              <p:cNvSpPr/>
              <p:nvPr/>
            </p:nvSpPr>
            <p:spPr>
              <a:xfrm>
                <a:off x="847725" y="1190975"/>
                <a:ext cx="32600" cy="41375"/>
              </a:xfrm>
              <a:custGeom>
                <a:avLst/>
                <a:gdLst/>
                <a:ahLst/>
                <a:cxnLst/>
                <a:rect l="l" t="t" r="r" b="b"/>
                <a:pathLst>
                  <a:path w="1304" h="1655" fill="none" extrusionOk="0">
                    <a:moveTo>
                      <a:pt x="401" y="0"/>
                    </a:moveTo>
                    <a:lnTo>
                      <a:pt x="0" y="1253"/>
                    </a:lnTo>
                    <a:lnTo>
                      <a:pt x="1303"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4"/>
              <p:cNvSpPr/>
              <p:nvPr/>
            </p:nvSpPr>
            <p:spPr>
              <a:xfrm>
                <a:off x="726775" y="1235450"/>
                <a:ext cx="94650" cy="38875"/>
              </a:xfrm>
              <a:custGeom>
                <a:avLst/>
                <a:gdLst/>
                <a:ahLst/>
                <a:cxnLst/>
                <a:rect l="l" t="t" r="r" b="b"/>
                <a:pathLst>
                  <a:path w="3786" h="1555" fill="none" extrusionOk="0">
                    <a:moveTo>
                      <a:pt x="3785" y="1"/>
                    </a:moveTo>
                    <a:lnTo>
                      <a:pt x="728" y="1554"/>
                    </a:lnTo>
                    <a:lnTo>
                      <a:pt x="1"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4"/>
              <p:cNvSpPr/>
              <p:nvPr/>
            </p:nvSpPr>
            <p:spPr>
              <a:xfrm>
                <a:off x="739325" y="1274300"/>
                <a:ext cx="5650" cy="17575"/>
              </a:xfrm>
              <a:custGeom>
                <a:avLst/>
                <a:gdLst/>
                <a:ahLst/>
                <a:cxnLst/>
                <a:rect l="l" t="t" r="r" b="b"/>
                <a:pathLst>
                  <a:path w="226" h="703" fill="none" extrusionOk="0">
                    <a:moveTo>
                      <a:pt x="226" y="0"/>
                    </a:moveTo>
                    <a:lnTo>
                      <a:pt x="0"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4"/>
              <p:cNvSpPr/>
              <p:nvPr/>
            </p:nvSpPr>
            <p:spPr>
              <a:xfrm>
                <a:off x="759375" y="1251750"/>
                <a:ext cx="17550" cy="23825"/>
              </a:xfrm>
              <a:custGeom>
                <a:avLst/>
                <a:gdLst/>
                <a:ahLst/>
                <a:cxnLst/>
                <a:rect l="l" t="t" r="r" b="b"/>
                <a:pathLst>
                  <a:path w="702" h="953" fill="none" extrusionOk="0">
                    <a:moveTo>
                      <a:pt x="476" y="953"/>
                    </a:moveTo>
                    <a:lnTo>
                      <a:pt x="702" y="251"/>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4"/>
              <p:cNvSpPr/>
              <p:nvPr/>
            </p:nvSpPr>
            <p:spPr>
              <a:xfrm>
                <a:off x="760000" y="1239850"/>
                <a:ext cx="31975" cy="41375"/>
              </a:xfrm>
              <a:custGeom>
                <a:avLst/>
                <a:gdLst/>
                <a:ahLst/>
                <a:cxnLst/>
                <a:rect l="l" t="t" r="r" b="b"/>
                <a:pathLst>
                  <a:path w="1279" h="1655" fill="none" extrusionOk="0">
                    <a:moveTo>
                      <a:pt x="878" y="1654"/>
                    </a:moveTo>
                    <a:lnTo>
                      <a:pt x="1279" y="426"/>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4"/>
              <p:cNvSpPr/>
              <p:nvPr/>
            </p:nvSpPr>
            <p:spPr>
              <a:xfrm>
                <a:off x="819525" y="1234825"/>
                <a:ext cx="38875" cy="94625"/>
              </a:xfrm>
              <a:custGeom>
                <a:avLst/>
                <a:gdLst/>
                <a:ahLst/>
                <a:cxnLst/>
                <a:rect l="l" t="t" r="r" b="b"/>
                <a:pathLst>
                  <a:path w="1555" h="3785" fill="none" extrusionOk="0">
                    <a:moveTo>
                      <a:pt x="0" y="1"/>
                    </a:moveTo>
                    <a:lnTo>
                      <a:pt x="1554" y="3058"/>
                    </a:lnTo>
                    <a:lnTo>
                      <a:pt x="1304" y="378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4"/>
              <p:cNvSpPr/>
              <p:nvPr/>
            </p:nvSpPr>
            <p:spPr>
              <a:xfrm>
                <a:off x="858375" y="1311275"/>
                <a:ext cx="17550" cy="5650"/>
              </a:xfrm>
              <a:custGeom>
                <a:avLst/>
                <a:gdLst/>
                <a:ahLst/>
                <a:cxnLst/>
                <a:rect l="l" t="t" r="r" b="b"/>
                <a:pathLst>
                  <a:path w="702" h="226" fill="none" extrusionOk="0">
                    <a:moveTo>
                      <a:pt x="0" y="0"/>
                    </a:moveTo>
                    <a:lnTo>
                      <a:pt x="702"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4"/>
              <p:cNvSpPr/>
              <p:nvPr/>
            </p:nvSpPr>
            <p:spPr>
              <a:xfrm>
                <a:off x="835800" y="1279300"/>
                <a:ext cx="23850" cy="17575"/>
              </a:xfrm>
              <a:custGeom>
                <a:avLst/>
                <a:gdLst/>
                <a:ahLst/>
                <a:cxnLst/>
                <a:rect l="l" t="t" r="r" b="b"/>
                <a:pathLst>
                  <a:path w="954" h="703" fill="none" extrusionOk="0">
                    <a:moveTo>
                      <a:pt x="953" y="227"/>
                    </a:moveTo>
                    <a:lnTo>
                      <a:pt x="252" y="1"/>
                    </a:lnTo>
                    <a:lnTo>
                      <a:pt x="1" y="7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4"/>
              <p:cNvSpPr/>
              <p:nvPr/>
            </p:nvSpPr>
            <p:spPr>
              <a:xfrm>
                <a:off x="823900" y="1264275"/>
                <a:ext cx="40750" cy="31975"/>
              </a:xfrm>
              <a:custGeom>
                <a:avLst/>
                <a:gdLst/>
                <a:ahLst/>
                <a:cxnLst/>
                <a:rect l="l" t="t" r="r" b="b"/>
                <a:pathLst>
                  <a:path w="1630" h="1279" fill="none" extrusionOk="0">
                    <a:moveTo>
                      <a:pt x="1630" y="401"/>
                    </a:moveTo>
                    <a:lnTo>
                      <a:pt x="402" y="0"/>
                    </a:lnTo>
                    <a:lnTo>
                      <a:pt x="1" y="127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4"/>
              <p:cNvSpPr/>
              <p:nvPr/>
            </p:nvSpPr>
            <p:spPr>
              <a:xfrm>
                <a:off x="781925" y="1142725"/>
                <a:ext cx="38875" cy="94625"/>
              </a:xfrm>
              <a:custGeom>
                <a:avLst/>
                <a:gdLst/>
                <a:ahLst/>
                <a:cxnLst/>
                <a:rect l="l" t="t" r="r" b="b"/>
                <a:pathLst>
                  <a:path w="1555" h="3785" fill="none" extrusionOk="0">
                    <a:moveTo>
                      <a:pt x="1554" y="3785"/>
                    </a:moveTo>
                    <a:lnTo>
                      <a:pt x="1" y="727"/>
                    </a:ln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4"/>
              <p:cNvSpPr/>
              <p:nvPr/>
            </p:nvSpPr>
            <p:spPr>
              <a:xfrm>
                <a:off x="764375" y="1155250"/>
                <a:ext cx="17575" cy="5675"/>
              </a:xfrm>
              <a:custGeom>
                <a:avLst/>
                <a:gdLst/>
                <a:ahLst/>
                <a:cxnLst/>
                <a:rect l="l" t="t" r="r" b="b"/>
                <a:pathLst>
                  <a:path w="703" h="227" fill="none" extrusionOk="0">
                    <a:moveTo>
                      <a:pt x="703" y="226"/>
                    </a:move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4"/>
              <p:cNvSpPr/>
              <p:nvPr/>
            </p:nvSpPr>
            <p:spPr>
              <a:xfrm>
                <a:off x="780675" y="1175300"/>
                <a:ext cx="23200" cy="17575"/>
              </a:xfrm>
              <a:custGeom>
                <a:avLst/>
                <a:gdLst/>
                <a:ahLst/>
                <a:cxnLst/>
                <a:rect l="l" t="t" r="r" b="b"/>
                <a:pathLst>
                  <a:path w="928" h="703" fill="none" extrusionOk="0">
                    <a:moveTo>
                      <a:pt x="0" y="477"/>
                    </a:moveTo>
                    <a:lnTo>
                      <a:pt x="702" y="702"/>
                    </a:lnTo>
                    <a:lnTo>
                      <a:pt x="928"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4"/>
              <p:cNvSpPr/>
              <p:nvPr/>
            </p:nvSpPr>
            <p:spPr>
              <a:xfrm>
                <a:off x="775025" y="1175925"/>
                <a:ext cx="41375" cy="32600"/>
              </a:xfrm>
              <a:custGeom>
                <a:avLst/>
                <a:gdLst/>
                <a:ahLst/>
                <a:cxnLst/>
                <a:rect l="l" t="t" r="r" b="b"/>
                <a:pathLst>
                  <a:path w="1655" h="1304" fill="none" extrusionOk="0">
                    <a:moveTo>
                      <a:pt x="1" y="903"/>
                    </a:moveTo>
                    <a:lnTo>
                      <a:pt x="1229" y="1304"/>
                    </a:lnTo>
                    <a:lnTo>
                      <a:pt x="16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8" name="Google Shape;4108;p34"/>
            <p:cNvGrpSpPr/>
            <p:nvPr/>
          </p:nvGrpSpPr>
          <p:grpSpPr>
            <a:xfrm>
              <a:off x="1173525" y="1097575"/>
              <a:ext cx="632250" cy="288950"/>
              <a:chOff x="1173525" y="1097575"/>
              <a:chExt cx="632250" cy="288950"/>
            </a:xfrm>
          </p:grpSpPr>
          <p:grpSp>
            <p:nvGrpSpPr>
              <p:cNvPr id="4109" name="Google Shape;4109;p34"/>
              <p:cNvGrpSpPr/>
              <p:nvPr/>
            </p:nvGrpSpPr>
            <p:grpSpPr>
              <a:xfrm>
                <a:off x="1173525" y="1097575"/>
                <a:ext cx="632250" cy="288950"/>
                <a:chOff x="2265800" y="1862150"/>
                <a:chExt cx="632250" cy="288950"/>
              </a:xfrm>
            </p:grpSpPr>
            <p:sp>
              <p:nvSpPr>
                <p:cNvPr id="4110" name="Google Shape;4110;p34"/>
                <p:cNvSpPr/>
                <p:nvPr/>
              </p:nvSpPr>
              <p:spPr>
                <a:xfrm>
                  <a:off x="2362925" y="1995650"/>
                  <a:ext cx="535125" cy="101525"/>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4"/>
                <p:cNvSpPr/>
                <p:nvPr/>
              </p:nvSpPr>
              <p:spPr>
                <a:xfrm>
                  <a:off x="2789000" y="1978725"/>
                  <a:ext cx="31975" cy="94000"/>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4"/>
                <p:cNvSpPr/>
                <p:nvPr/>
              </p:nvSpPr>
              <p:spPr>
                <a:xfrm>
                  <a:off x="2617950" y="2044525"/>
                  <a:ext cx="93375" cy="67050"/>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4"/>
                <p:cNvSpPr/>
                <p:nvPr/>
              </p:nvSpPr>
              <p:spPr>
                <a:xfrm>
                  <a:off x="2580975" y="1936750"/>
                  <a:ext cx="56400" cy="96500"/>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4"/>
                <p:cNvSpPr/>
                <p:nvPr/>
              </p:nvSpPr>
              <p:spPr>
                <a:xfrm>
                  <a:off x="2525200" y="2026350"/>
                  <a:ext cx="62050"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4"/>
                <p:cNvSpPr/>
                <p:nvPr/>
              </p:nvSpPr>
              <p:spPr>
                <a:xfrm>
                  <a:off x="2400525" y="1877225"/>
                  <a:ext cx="107150" cy="143500"/>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4"/>
                <p:cNvSpPr/>
                <p:nvPr/>
              </p:nvSpPr>
              <p:spPr>
                <a:xfrm>
                  <a:off x="2312175" y="2022575"/>
                  <a:ext cx="148525" cy="70825"/>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4"/>
                <p:cNvSpPr/>
                <p:nvPr/>
              </p:nvSpPr>
              <p:spPr>
                <a:xfrm>
                  <a:off x="2772075" y="1934000"/>
                  <a:ext cx="57050" cy="51675"/>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4"/>
                <p:cNvSpPr/>
                <p:nvPr/>
              </p:nvSpPr>
              <p:spPr>
                <a:xfrm>
                  <a:off x="2483225" y="2050100"/>
                  <a:ext cx="57050" cy="51700"/>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4"/>
                <p:cNvSpPr/>
                <p:nvPr/>
              </p:nvSpPr>
              <p:spPr>
                <a:xfrm>
                  <a:off x="2324075" y="1991850"/>
                  <a:ext cx="57050" cy="51725"/>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4"/>
                <p:cNvSpPr/>
                <p:nvPr/>
              </p:nvSpPr>
              <p:spPr>
                <a:xfrm>
                  <a:off x="2265800" y="2074925"/>
                  <a:ext cx="57050" cy="51350"/>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4"/>
                <p:cNvSpPr/>
                <p:nvPr/>
              </p:nvSpPr>
              <p:spPr>
                <a:xfrm>
                  <a:off x="2383600" y="1862150"/>
                  <a:ext cx="57050" cy="51675"/>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4"/>
                <p:cNvSpPr/>
                <p:nvPr/>
              </p:nvSpPr>
              <p:spPr>
                <a:xfrm>
                  <a:off x="2571575" y="2099400"/>
                  <a:ext cx="57050" cy="51700"/>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3" name="Google Shape;4123;p34"/>
              <p:cNvSpPr/>
              <p:nvPr/>
            </p:nvSpPr>
            <p:spPr>
              <a:xfrm>
                <a:off x="1456125" y="1132025"/>
                <a:ext cx="57025" cy="51700"/>
              </a:xfrm>
              <a:custGeom>
                <a:avLst/>
                <a:gdLst/>
                <a:ahLst/>
                <a:cxnLst/>
                <a:rect l="l" t="t" r="r" b="b"/>
                <a:pathLst>
                  <a:path w="2281" h="2068" extrusionOk="0">
                    <a:moveTo>
                      <a:pt x="1166" y="1"/>
                    </a:moveTo>
                    <a:cubicBezTo>
                      <a:pt x="702" y="1"/>
                      <a:pt x="279" y="307"/>
                      <a:pt x="150" y="779"/>
                    </a:cubicBezTo>
                    <a:cubicBezTo>
                      <a:pt x="0" y="1331"/>
                      <a:pt x="351" y="1882"/>
                      <a:pt x="902" y="2032"/>
                    </a:cubicBezTo>
                    <a:cubicBezTo>
                      <a:pt x="989" y="2056"/>
                      <a:pt x="1076" y="2067"/>
                      <a:pt x="1161" y="2067"/>
                    </a:cubicBezTo>
                    <a:cubicBezTo>
                      <a:pt x="1617" y="2067"/>
                      <a:pt x="2029" y="1745"/>
                      <a:pt x="2155" y="1280"/>
                    </a:cubicBezTo>
                    <a:cubicBezTo>
                      <a:pt x="2281" y="729"/>
                      <a:pt x="1955" y="178"/>
                      <a:pt x="1404" y="27"/>
                    </a:cubicBezTo>
                    <a:cubicBezTo>
                      <a:pt x="1324" y="9"/>
                      <a:pt x="1245" y="1"/>
                      <a:pt x="1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34"/>
            <p:cNvGrpSpPr/>
            <p:nvPr/>
          </p:nvGrpSpPr>
          <p:grpSpPr>
            <a:xfrm>
              <a:off x="1664750" y="985450"/>
              <a:ext cx="762575" cy="433575"/>
              <a:chOff x="1664750" y="985450"/>
              <a:chExt cx="762575" cy="433575"/>
            </a:xfrm>
          </p:grpSpPr>
          <p:sp>
            <p:nvSpPr>
              <p:cNvPr id="4125" name="Google Shape;4125;p34"/>
              <p:cNvSpPr/>
              <p:nvPr/>
            </p:nvSpPr>
            <p:spPr>
              <a:xfrm>
                <a:off x="1855875" y="1128925"/>
                <a:ext cx="571450" cy="266325"/>
              </a:xfrm>
              <a:custGeom>
                <a:avLst/>
                <a:gdLst/>
                <a:ahLst/>
                <a:cxnLst/>
                <a:rect l="l" t="t" r="r" b="b"/>
                <a:pathLst>
                  <a:path w="22858" h="10653" fill="none" extrusionOk="0">
                    <a:moveTo>
                      <a:pt x="22857" y="10653"/>
                    </a:moveTo>
                    <a:cubicBezTo>
                      <a:pt x="22857" y="10653"/>
                      <a:pt x="5840" y="1254"/>
                      <a:pt x="0"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4"/>
              <p:cNvSpPr/>
              <p:nvPr/>
            </p:nvSpPr>
            <p:spPr>
              <a:xfrm>
                <a:off x="2209250" y="1060650"/>
                <a:ext cx="206175" cy="288850"/>
              </a:xfrm>
              <a:custGeom>
                <a:avLst/>
                <a:gdLst/>
                <a:ahLst/>
                <a:cxnLst/>
                <a:rect l="l" t="t" r="r" b="b"/>
                <a:pathLst>
                  <a:path w="8247" h="11554" extrusionOk="0">
                    <a:moveTo>
                      <a:pt x="1103" y="0"/>
                    </a:moveTo>
                    <a:cubicBezTo>
                      <a:pt x="1" y="9173"/>
                      <a:pt x="5364" y="11554"/>
                      <a:pt x="5364" y="11554"/>
                    </a:cubicBezTo>
                    <a:cubicBezTo>
                      <a:pt x="8246" y="6391"/>
                      <a:pt x="1104" y="0"/>
                      <a:pt x="1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4"/>
              <p:cNvSpPr/>
              <p:nvPr/>
            </p:nvSpPr>
            <p:spPr>
              <a:xfrm>
                <a:off x="2075800" y="1039325"/>
                <a:ext cx="191750" cy="239375"/>
              </a:xfrm>
              <a:custGeom>
                <a:avLst/>
                <a:gdLst/>
                <a:ahLst/>
                <a:cxnLst/>
                <a:rect l="l" t="t" r="r" b="b"/>
                <a:pathLst>
                  <a:path w="7670" h="9575" extrusionOk="0">
                    <a:moveTo>
                      <a:pt x="0" y="1"/>
                    </a:moveTo>
                    <a:cubicBezTo>
                      <a:pt x="827" y="8497"/>
                      <a:pt x="5238" y="9575"/>
                      <a:pt x="5238" y="9575"/>
                    </a:cubicBezTo>
                    <a:cubicBezTo>
                      <a:pt x="7669" y="4888"/>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4"/>
              <p:cNvSpPr/>
              <p:nvPr/>
            </p:nvSpPr>
            <p:spPr>
              <a:xfrm>
                <a:off x="1908500" y="985450"/>
                <a:ext cx="160425" cy="225600"/>
              </a:xfrm>
              <a:custGeom>
                <a:avLst/>
                <a:gdLst/>
                <a:ahLst/>
                <a:cxnLst/>
                <a:rect l="l" t="t" r="r" b="b"/>
                <a:pathLst>
                  <a:path w="6417" h="9024" extrusionOk="0">
                    <a:moveTo>
                      <a:pt x="0" y="1"/>
                    </a:moveTo>
                    <a:cubicBezTo>
                      <a:pt x="1404" y="7720"/>
                      <a:pt x="6341" y="9023"/>
                      <a:pt x="6341" y="9023"/>
                    </a:cubicBezTo>
                    <a:cubicBezTo>
                      <a:pt x="6416" y="260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4"/>
              <p:cNvSpPr/>
              <p:nvPr/>
            </p:nvSpPr>
            <p:spPr>
              <a:xfrm>
                <a:off x="1664750" y="1024925"/>
                <a:ext cx="300800" cy="150950"/>
              </a:xfrm>
              <a:custGeom>
                <a:avLst/>
                <a:gdLst/>
                <a:ahLst/>
                <a:cxnLst/>
                <a:rect l="l" t="t" r="r" b="b"/>
                <a:pathLst>
                  <a:path w="12032" h="6038" extrusionOk="0">
                    <a:moveTo>
                      <a:pt x="1" y="0"/>
                    </a:moveTo>
                    <a:lnTo>
                      <a:pt x="1" y="0"/>
                    </a:lnTo>
                    <a:cubicBezTo>
                      <a:pt x="1" y="1"/>
                      <a:pt x="4135" y="6038"/>
                      <a:pt x="9624" y="6038"/>
                    </a:cubicBezTo>
                    <a:cubicBezTo>
                      <a:pt x="10402" y="6038"/>
                      <a:pt x="11207" y="5916"/>
                      <a:pt x="12031" y="5640"/>
                    </a:cubicBezTo>
                    <a:cubicBezTo>
                      <a:pt x="12031" y="5640"/>
                      <a:pt x="9750" y="15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4"/>
              <p:cNvSpPr/>
              <p:nvPr/>
            </p:nvSpPr>
            <p:spPr>
              <a:xfrm>
                <a:off x="2075800" y="1331850"/>
                <a:ext cx="308350" cy="87175"/>
              </a:xfrm>
              <a:custGeom>
                <a:avLst/>
                <a:gdLst/>
                <a:ahLst/>
                <a:cxnLst/>
                <a:rect l="l" t="t" r="r" b="b"/>
                <a:pathLst>
                  <a:path w="12334" h="3487" extrusionOk="0">
                    <a:moveTo>
                      <a:pt x="6351" y="1"/>
                    </a:moveTo>
                    <a:cubicBezTo>
                      <a:pt x="2583" y="1"/>
                      <a:pt x="0" y="1809"/>
                      <a:pt x="0" y="1809"/>
                    </a:cubicBezTo>
                    <a:cubicBezTo>
                      <a:pt x="2849" y="3060"/>
                      <a:pt x="5149" y="3487"/>
                      <a:pt x="6952" y="3487"/>
                    </a:cubicBezTo>
                    <a:cubicBezTo>
                      <a:pt x="10747" y="3487"/>
                      <a:pt x="12334" y="1593"/>
                      <a:pt x="12181" y="1508"/>
                    </a:cubicBezTo>
                    <a:cubicBezTo>
                      <a:pt x="10077" y="385"/>
                      <a:pt x="8088" y="1"/>
                      <a:pt x="6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4"/>
              <p:cNvSpPr/>
              <p:nvPr/>
            </p:nvSpPr>
            <p:spPr>
              <a:xfrm>
                <a:off x="1934825" y="1261500"/>
                <a:ext cx="293250" cy="72650"/>
              </a:xfrm>
              <a:custGeom>
                <a:avLst/>
                <a:gdLst/>
                <a:ahLst/>
                <a:cxnLst/>
                <a:rect l="l" t="t" r="r" b="b"/>
                <a:pathLst>
                  <a:path w="11730" h="2906" extrusionOk="0">
                    <a:moveTo>
                      <a:pt x="6796" y="0"/>
                    </a:moveTo>
                    <a:cubicBezTo>
                      <a:pt x="4988" y="0"/>
                      <a:pt x="2709" y="361"/>
                      <a:pt x="0" y="1490"/>
                    </a:cubicBezTo>
                    <a:cubicBezTo>
                      <a:pt x="0" y="1490"/>
                      <a:pt x="2843" y="2906"/>
                      <a:pt x="6172" y="2906"/>
                    </a:cubicBezTo>
                    <a:cubicBezTo>
                      <a:pt x="8008" y="2906"/>
                      <a:pt x="9992" y="2475"/>
                      <a:pt x="11729" y="1139"/>
                    </a:cubicBezTo>
                    <a:cubicBezTo>
                      <a:pt x="11729" y="1139"/>
                      <a:pt x="10006" y="0"/>
                      <a:pt x="6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4"/>
              <p:cNvSpPr/>
              <p:nvPr/>
            </p:nvSpPr>
            <p:spPr>
              <a:xfrm>
                <a:off x="1783175" y="1191575"/>
                <a:ext cx="292650" cy="69000"/>
              </a:xfrm>
              <a:custGeom>
                <a:avLst/>
                <a:gdLst/>
                <a:ahLst/>
                <a:cxnLst/>
                <a:rect l="l" t="t" r="r" b="b"/>
                <a:pathLst>
                  <a:path w="11706" h="2760" extrusionOk="0">
                    <a:moveTo>
                      <a:pt x="6295" y="0"/>
                    </a:moveTo>
                    <a:cubicBezTo>
                      <a:pt x="2082" y="0"/>
                      <a:pt x="1" y="1906"/>
                      <a:pt x="1" y="1906"/>
                    </a:cubicBezTo>
                    <a:cubicBezTo>
                      <a:pt x="1772" y="2529"/>
                      <a:pt x="3417" y="2759"/>
                      <a:pt x="4882" y="2759"/>
                    </a:cubicBezTo>
                    <a:cubicBezTo>
                      <a:pt x="9014" y="2759"/>
                      <a:pt x="11705" y="929"/>
                      <a:pt x="11705" y="929"/>
                    </a:cubicBezTo>
                    <a:cubicBezTo>
                      <a:pt x="9621" y="249"/>
                      <a:pt x="7819" y="0"/>
                      <a:pt x="6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4"/>
              <p:cNvSpPr/>
              <p:nvPr/>
            </p:nvSpPr>
            <p:spPr>
              <a:xfrm>
                <a:off x="2273150" y="1145850"/>
                <a:ext cx="50150" cy="160425"/>
              </a:xfrm>
              <a:custGeom>
                <a:avLst/>
                <a:gdLst/>
                <a:ahLst/>
                <a:cxnLst/>
                <a:rect l="l" t="t" r="r" b="b"/>
                <a:pathLst>
                  <a:path w="2006" h="6417" fill="none" extrusionOk="0">
                    <a:moveTo>
                      <a:pt x="1" y="1"/>
                    </a:moveTo>
                    <a:lnTo>
                      <a:pt x="2006"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4"/>
              <p:cNvSpPr/>
              <p:nvPr/>
            </p:nvSpPr>
            <p:spPr>
              <a:xfrm>
                <a:off x="2105250" y="1089450"/>
                <a:ext cx="85850" cy="157925"/>
              </a:xfrm>
              <a:custGeom>
                <a:avLst/>
                <a:gdLst/>
                <a:ahLst/>
                <a:cxnLst/>
                <a:rect l="l" t="t" r="r" b="b"/>
                <a:pathLst>
                  <a:path w="3434" h="6317" fill="none" extrusionOk="0">
                    <a:moveTo>
                      <a:pt x="0" y="1"/>
                    </a:moveTo>
                    <a:lnTo>
                      <a:pt x="3434"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4"/>
              <p:cNvSpPr/>
              <p:nvPr/>
            </p:nvSpPr>
            <p:spPr>
              <a:xfrm>
                <a:off x="1942950" y="1024300"/>
                <a:ext cx="84000" cy="151650"/>
              </a:xfrm>
              <a:custGeom>
                <a:avLst/>
                <a:gdLst/>
                <a:ahLst/>
                <a:cxnLst/>
                <a:rect l="l" t="t" r="r" b="b"/>
                <a:pathLst>
                  <a:path w="3360" h="6066" fill="none" extrusionOk="0">
                    <a:moveTo>
                      <a:pt x="1" y="0"/>
                    </a:moveTo>
                    <a:lnTo>
                      <a:pt x="3359" y="606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4"/>
              <p:cNvSpPr/>
              <p:nvPr/>
            </p:nvSpPr>
            <p:spPr>
              <a:xfrm>
                <a:off x="1711125" y="1049975"/>
                <a:ext cx="209925" cy="95900"/>
              </a:xfrm>
              <a:custGeom>
                <a:avLst/>
                <a:gdLst/>
                <a:ahLst/>
                <a:cxnLst/>
                <a:rect l="l" t="t" r="r" b="b"/>
                <a:pathLst>
                  <a:path w="8397" h="3836" fill="none" extrusionOk="0">
                    <a:moveTo>
                      <a:pt x="1" y="1"/>
                    </a:moveTo>
                    <a:lnTo>
                      <a:pt x="8397" y="383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4"/>
              <p:cNvSpPr/>
              <p:nvPr/>
            </p:nvSpPr>
            <p:spPr>
              <a:xfrm>
                <a:off x="1828300" y="1221050"/>
                <a:ext cx="207425" cy="13175"/>
              </a:xfrm>
              <a:custGeom>
                <a:avLst/>
                <a:gdLst/>
                <a:ahLst/>
                <a:cxnLst/>
                <a:rect l="l" t="t" r="r" b="b"/>
                <a:pathLst>
                  <a:path w="8297" h="527" fill="none" extrusionOk="0">
                    <a:moveTo>
                      <a:pt x="0" y="526"/>
                    </a:moveTo>
                    <a:lnTo>
                      <a:pt x="8296"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4"/>
              <p:cNvSpPr/>
              <p:nvPr/>
            </p:nvSpPr>
            <p:spPr>
              <a:xfrm>
                <a:off x="2006875" y="1290600"/>
                <a:ext cx="184225" cy="6900"/>
              </a:xfrm>
              <a:custGeom>
                <a:avLst/>
                <a:gdLst/>
                <a:ahLst/>
                <a:cxnLst/>
                <a:rect l="l" t="t" r="r" b="b"/>
                <a:pathLst>
                  <a:path w="7369" h="276" fill="none" extrusionOk="0">
                    <a:moveTo>
                      <a:pt x="0" y="276"/>
                    </a:moveTo>
                    <a:lnTo>
                      <a:pt x="7369"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4"/>
              <p:cNvSpPr/>
              <p:nvPr/>
            </p:nvSpPr>
            <p:spPr>
              <a:xfrm>
                <a:off x="2136575" y="1375175"/>
                <a:ext cx="214925" cy="25"/>
              </a:xfrm>
              <a:custGeom>
                <a:avLst/>
                <a:gdLst/>
                <a:ahLst/>
                <a:cxnLst/>
                <a:rect l="l" t="t" r="r" b="b"/>
                <a:pathLst>
                  <a:path w="8597" h="1" fill="none" extrusionOk="0">
                    <a:moveTo>
                      <a:pt x="0" y="1"/>
                    </a:moveTo>
                    <a:lnTo>
                      <a:pt x="8597"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34"/>
            <p:cNvGrpSpPr/>
            <p:nvPr/>
          </p:nvGrpSpPr>
          <p:grpSpPr>
            <a:xfrm>
              <a:off x="927300" y="966025"/>
              <a:ext cx="375875" cy="318325"/>
              <a:chOff x="927300" y="966025"/>
              <a:chExt cx="375875" cy="318325"/>
            </a:xfrm>
          </p:grpSpPr>
          <p:sp>
            <p:nvSpPr>
              <p:cNvPr id="4141" name="Google Shape;4141;p34"/>
              <p:cNvSpPr/>
              <p:nvPr/>
            </p:nvSpPr>
            <p:spPr>
              <a:xfrm>
                <a:off x="1024400" y="966025"/>
                <a:ext cx="267575" cy="241250"/>
              </a:xfrm>
              <a:custGeom>
                <a:avLst/>
                <a:gdLst/>
                <a:ahLst/>
                <a:cxnLst/>
                <a:rect l="l" t="t" r="r" b="b"/>
                <a:pathLst>
                  <a:path w="10703" h="9650" fill="none" extrusionOk="0">
                    <a:moveTo>
                      <a:pt x="10703" y="1"/>
                    </a:moveTo>
                    <a:cubicBezTo>
                      <a:pt x="10703" y="1"/>
                      <a:pt x="1956" y="6843"/>
                      <a:pt x="1" y="9650"/>
                    </a:cubicBezTo>
                  </a:path>
                </a:pathLst>
              </a:custGeom>
              <a:solidFill>
                <a:schemeClr val="accent1"/>
              </a:solid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4"/>
              <p:cNvSpPr/>
              <p:nvPr/>
            </p:nvSpPr>
            <p:spPr>
              <a:xfrm>
                <a:off x="1073900" y="968225"/>
                <a:ext cx="175475" cy="55225"/>
              </a:xfrm>
              <a:custGeom>
                <a:avLst/>
                <a:gdLst/>
                <a:ahLst/>
                <a:cxnLst/>
                <a:rect l="l" t="t" r="r" b="b"/>
                <a:pathLst>
                  <a:path w="7019" h="2209" extrusionOk="0">
                    <a:moveTo>
                      <a:pt x="3987" y="1"/>
                    </a:moveTo>
                    <a:cubicBezTo>
                      <a:pt x="2001" y="1"/>
                      <a:pt x="1" y="940"/>
                      <a:pt x="1" y="940"/>
                    </a:cubicBezTo>
                    <a:cubicBezTo>
                      <a:pt x="1670" y="1903"/>
                      <a:pt x="3057" y="2208"/>
                      <a:pt x="4145" y="2208"/>
                    </a:cubicBezTo>
                    <a:cubicBezTo>
                      <a:pt x="6031" y="2208"/>
                      <a:pt x="7018" y="1291"/>
                      <a:pt x="7018" y="1291"/>
                    </a:cubicBezTo>
                    <a:cubicBezTo>
                      <a:pt x="6268" y="312"/>
                      <a:pt x="5130" y="1"/>
                      <a:pt x="3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4"/>
              <p:cNvSpPr/>
              <p:nvPr/>
            </p:nvSpPr>
            <p:spPr>
              <a:xfrm>
                <a:off x="1026275" y="1033750"/>
                <a:ext cx="155425" cy="50575"/>
              </a:xfrm>
              <a:custGeom>
                <a:avLst/>
                <a:gdLst/>
                <a:ahLst/>
                <a:cxnLst/>
                <a:rect l="l" t="t" r="r" b="b"/>
                <a:pathLst>
                  <a:path w="6217" h="2023" extrusionOk="0">
                    <a:moveTo>
                      <a:pt x="4162" y="1"/>
                    </a:moveTo>
                    <a:cubicBezTo>
                      <a:pt x="2208" y="1"/>
                      <a:pt x="1" y="1502"/>
                      <a:pt x="1" y="1502"/>
                    </a:cubicBezTo>
                    <a:cubicBezTo>
                      <a:pt x="1219" y="1882"/>
                      <a:pt x="2225" y="2022"/>
                      <a:pt x="3046" y="2022"/>
                    </a:cubicBezTo>
                    <a:cubicBezTo>
                      <a:pt x="5369" y="2022"/>
                      <a:pt x="6217" y="901"/>
                      <a:pt x="6217" y="901"/>
                    </a:cubicBezTo>
                    <a:cubicBezTo>
                      <a:pt x="5675" y="238"/>
                      <a:pt x="4939" y="1"/>
                      <a:pt x="4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4"/>
              <p:cNvSpPr/>
              <p:nvPr/>
            </p:nvSpPr>
            <p:spPr>
              <a:xfrm>
                <a:off x="960500" y="1103700"/>
                <a:ext cx="154150" cy="49750"/>
              </a:xfrm>
              <a:custGeom>
                <a:avLst/>
                <a:gdLst/>
                <a:ahLst/>
                <a:cxnLst/>
                <a:rect l="l" t="t" r="r" b="b"/>
                <a:pathLst>
                  <a:path w="6166" h="1990" extrusionOk="0">
                    <a:moveTo>
                      <a:pt x="4144" y="0"/>
                    </a:moveTo>
                    <a:cubicBezTo>
                      <a:pt x="1752" y="0"/>
                      <a:pt x="0" y="1737"/>
                      <a:pt x="0" y="1737"/>
                    </a:cubicBezTo>
                    <a:cubicBezTo>
                      <a:pt x="784" y="1916"/>
                      <a:pt x="1484" y="1989"/>
                      <a:pt x="2105" y="1989"/>
                    </a:cubicBezTo>
                    <a:cubicBezTo>
                      <a:pt x="4965" y="1989"/>
                      <a:pt x="6166" y="433"/>
                      <a:pt x="6166" y="433"/>
                    </a:cubicBezTo>
                    <a:cubicBezTo>
                      <a:pt x="5461" y="123"/>
                      <a:pt x="4780" y="0"/>
                      <a:pt x="4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4"/>
              <p:cNvSpPr/>
              <p:nvPr/>
            </p:nvSpPr>
            <p:spPr>
              <a:xfrm>
                <a:off x="927300" y="1157750"/>
                <a:ext cx="141000" cy="126600"/>
              </a:xfrm>
              <a:custGeom>
                <a:avLst/>
                <a:gdLst/>
                <a:ahLst/>
                <a:cxnLst/>
                <a:rect l="l" t="t" r="r" b="b"/>
                <a:pathLst>
                  <a:path w="5640" h="5064" extrusionOk="0">
                    <a:moveTo>
                      <a:pt x="5635" y="1"/>
                    </a:moveTo>
                    <a:cubicBezTo>
                      <a:pt x="5509" y="1"/>
                      <a:pt x="2212" y="49"/>
                      <a:pt x="0" y="5063"/>
                    </a:cubicBezTo>
                    <a:cubicBezTo>
                      <a:pt x="0" y="5063"/>
                      <a:pt x="5338" y="3986"/>
                      <a:pt x="5639" y="1"/>
                    </a:cubicBezTo>
                    <a:cubicBezTo>
                      <a:pt x="5639" y="1"/>
                      <a:pt x="5638" y="1"/>
                      <a:pt x="5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4"/>
              <p:cNvSpPr/>
              <p:nvPr/>
            </p:nvSpPr>
            <p:spPr>
              <a:xfrm>
                <a:off x="1184175" y="984775"/>
                <a:ext cx="119000" cy="162350"/>
              </a:xfrm>
              <a:custGeom>
                <a:avLst/>
                <a:gdLst/>
                <a:ahLst/>
                <a:cxnLst/>
                <a:rect l="l" t="t" r="r" b="b"/>
                <a:pathLst>
                  <a:path w="4760" h="6494" extrusionOk="0">
                    <a:moveTo>
                      <a:pt x="3365" y="1"/>
                    </a:moveTo>
                    <a:cubicBezTo>
                      <a:pt x="3363" y="1"/>
                      <a:pt x="3361" y="1"/>
                      <a:pt x="3359" y="2"/>
                    </a:cubicBezTo>
                    <a:cubicBezTo>
                      <a:pt x="1" y="2734"/>
                      <a:pt x="778" y="6494"/>
                      <a:pt x="778" y="6494"/>
                    </a:cubicBezTo>
                    <a:cubicBezTo>
                      <a:pt x="4760" y="2759"/>
                      <a:pt x="3519" y="1"/>
                      <a:pt x="3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4"/>
              <p:cNvSpPr/>
              <p:nvPr/>
            </p:nvSpPr>
            <p:spPr>
              <a:xfrm>
                <a:off x="1130925" y="1047475"/>
                <a:ext cx="83350" cy="156050"/>
              </a:xfrm>
              <a:custGeom>
                <a:avLst/>
                <a:gdLst/>
                <a:ahLst/>
                <a:cxnLst/>
                <a:rect l="l" t="t" r="r" b="b"/>
                <a:pathLst>
                  <a:path w="3334" h="6242" extrusionOk="0">
                    <a:moveTo>
                      <a:pt x="2457" y="1"/>
                    </a:moveTo>
                    <a:cubicBezTo>
                      <a:pt x="2456" y="1"/>
                      <a:pt x="51" y="1580"/>
                      <a:pt x="0" y="6241"/>
                    </a:cubicBezTo>
                    <a:cubicBezTo>
                      <a:pt x="0" y="6241"/>
                      <a:pt x="3334" y="3409"/>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4"/>
              <p:cNvSpPr/>
              <p:nvPr/>
            </p:nvSpPr>
            <p:spPr>
              <a:xfrm>
                <a:off x="1041325" y="1110775"/>
                <a:ext cx="94000" cy="159175"/>
              </a:xfrm>
              <a:custGeom>
                <a:avLst/>
                <a:gdLst/>
                <a:ahLst/>
                <a:cxnLst/>
                <a:rect l="l" t="t" r="r" b="b"/>
                <a:pathLst>
                  <a:path w="3760" h="6367" extrusionOk="0">
                    <a:moveTo>
                      <a:pt x="3108" y="0"/>
                    </a:moveTo>
                    <a:lnTo>
                      <a:pt x="3108" y="0"/>
                    </a:lnTo>
                    <a:cubicBezTo>
                      <a:pt x="1" y="3534"/>
                      <a:pt x="1003" y="6366"/>
                      <a:pt x="1003" y="6366"/>
                    </a:cubicBezTo>
                    <a:cubicBezTo>
                      <a:pt x="3760" y="3334"/>
                      <a:pt x="3108" y="0"/>
                      <a:pt x="3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4"/>
              <p:cNvSpPr/>
              <p:nvPr/>
            </p:nvSpPr>
            <p:spPr>
              <a:xfrm>
                <a:off x="1126550" y="991100"/>
                <a:ext cx="95875" cy="10050"/>
              </a:xfrm>
              <a:custGeom>
                <a:avLst/>
                <a:gdLst/>
                <a:ahLst/>
                <a:cxnLst/>
                <a:rect l="l" t="t" r="r" b="b"/>
                <a:pathLst>
                  <a:path w="3835" h="402" fill="none" extrusionOk="0">
                    <a:moveTo>
                      <a:pt x="0" y="0"/>
                    </a:moveTo>
                    <a:lnTo>
                      <a:pt x="3835" y="40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4"/>
              <p:cNvSpPr/>
              <p:nvPr/>
            </p:nvSpPr>
            <p:spPr>
              <a:xfrm>
                <a:off x="1059500" y="1057500"/>
                <a:ext cx="102150" cy="9425"/>
              </a:xfrm>
              <a:custGeom>
                <a:avLst/>
                <a:gdLst/>
                <a:ahLst/>
                <a:cxnLst/>
                <a:rect l="l" t="t" r="r" b="b"/>
                <a:pathLst>
                  <a:path w="4086" h="377" fill="none" extrusionOk="0">
                    <a:moveTo>
                      <a:pt x="0" y="377"/>
                    </a:moveTo>
                    <a:lnTo>
                      <a:pt x="4086"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4"/>
              <p:cNvSpPr/>
              <p:nvPr/>
            </p:nvSpPr>
            <p:spPr>
              <a:xfrm>
                <a:off x="988700" y="1127675"/>
                <a:ext cx="98400" cy="10050"/>
              </a:xfrm>
              <a:custGeom>
                <a:avLst/>
                <a:gdLst/>
                <a:ahLst/>
                <a:cxnLst/>
                <a:rect l="l" t="t" r="r" b="b"/>
                <a:pathLst>
                  <a:path w="3936" h="402" fill="none" extrusionOk="0">
                    <a:moveTo>
                      <a:pt x="0" y="402"/>
                    </a:moveTo>
                    <a:lnTo>
                      <a:pt x="393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4"/>
              <p:cNvSpPr/>
              <p:nvPr/>
            </p:nvSpPr>
            <p:spPr>
              <a:xfrm>
                <a:off x="950475" y="1176550"/>
                <a:ext cx="97150" cy="89000"/>
              </a:xfrm>
              <a:custGeom>
                <a:avLst/>
                <a:gdLst/>
                <a:ahLst/>
                <a:cxnLst/>
                <a:rect l="l" t="t" r="r" b="b"/>
                <a:pathLst>
                  <a:path w="3886" h="3560" fill="none" extrusionOk="0">
                    <a:moveTo>
                      <a:pt x="0" y="3560"/>
                    </a:moveTo>
                    <a:lnTo>
                      <a:pt x="388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4"/>
              <p:cNvSpPr/>
              <p:nvPr/>
            </p:nvSpPr>
            <p:spPr>
              <a:xfrm>
                <a:off x="1073900" y="1132700"/>
                <a:ext cx="38875" cy="112175"/>
              </a:xfrm>
              <a:custGeom>
                <a:avLst/>
                <a:gdLst/>
                <a:ahLst/>
                <a:cxnLst/>
                <a:rect l="l" t="t" r="r" b="b"/>
                <a:pathLst>
                  <a:path w="1555" h="4487" fill="none" extrusionOk="0">
                    <a:moveTo>
                      <a:pt x="1" y="4487"/>
                    </a:moveTo>
                    <a:lnTo>
                      <a:pt x="1555"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4"/>
              <p:cNvSpPr/>
              <p:nvPr/>
            </p:nvSpPr>
            <p:spPr>
              <a:xfrm>
                <a:off x="1147225" y="1066900"/>
                <a:ext cx="36975" cy="98400"/>
              </a:xfrm>
              <a:custGeom>
                <a:avLst/>
                <a:gdLst/>
                <a:ahLst/>
                <a:cxnLst/>
                <a:rect l="l" t="t" r="r" b="b"/>
                <a:pathLst>
                  <a:path w="1479" h="3936" fill="none" extrusionOk="0">
                    <a:moveTo>
                      <a:pt x="0" y="3936"/>
                    </a:moveTo>
                    <a:lnTo>
                      <a:pt x="1479"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4"/>
              <p:cNvSpPr/>
              <p:nvPr/>
            </p:nvSpPr>
            <p:spPr>
              <a:xfrm>
                <a:off x="1216775" y="1001750"/>
                <a:ext cx="48250" cy="112800"/>
              </a:xfrm>
              <a:custGeom>
                <a:avLst/>
                <a:gdLst/>
                <a:ahLst/>
                <a:cxnLst/>
                <a:rect l="l" t="t" r="r" b="b"/>
                <a:pathLst>
                  <a:path w="1930" h="4512" fill="none" extrusionOk="0">
                    <a:moveTo>
                      <a:pt x="0" y="4511"/>
                    </a:moveTo>
                    <a:lnTo>
                      <a:pt x="193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34"/>
            <p:cNvSpPr/>
            <p:nvPr/>
          </p:nvSpPr>
          <p:spPr>
            <a:xfrm>
              <a:off x="1399725" y="1019275"/>
              <a:ext cx="38875" cy="39500"/>
            </a:xfrm>
            <a:custGeom>
              <a:avLst/>
              <a:gdLst/>
              <a:ahLst/>
              <a:cxnLst/>
              <a:rect l="l" t="t" r="r" b="b"/>
              <a:pathLst>
                <a:path w="1555" h="1580" extrusionOk="0">
                  <a:moveTo>
                    <a:pt x="777" y="1"/>
                  </a:moveTo>
                  <a:cubicBezTo>
                    <a:pt x="351" y="1"/>
                    <a:pt x="0" y="352"/>
                    <a:pt x="0" y="803"/>
                  </a:cubicBezTo>
                  <a:cubicBezTo>
                    <a:pt x="0" y="1229"/>
                    <a:pt x="351" y="1580"/>
                    <a:pt x="777" y="1580"/>
                  </a:cubicBezTo>
                  <a:cubicBezTo>
                    <a:pt x="1203" y="1580"/>
                    <a:pt x="1554" y="1229"/>
                    <a:pt x="1554" y="803"/>
                  </a:cubicBezTo>
                  <a:cubicBezTo>
                    <a:pt x="1554" y="352"/>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4"/>
            <p:cNvSpPr/>
            <p:nvPr/>
          </p:nvSpPr>
          <p:spPr>
            <a:xfrm>
              <a:off x="1912250" y="1364525"/>
              <a:ext cx="39500" cy="39500"/>
            </a:xfrm>
            <a:custGeom>
              <a:avLst/>
              <a:gdLst/>
              <a:ahLst/>
              <a:cxnLst/>
              <a:rect l="l" t="t" r="r" b="b"/>
              <a:pathLst>
                <a:path w="1580" h="1580" extrusionOk="0">
                  <a:moveTo>
                    <a:pt x="803" y="1"/>
                  </a:moveTo>
                  <a:cubicBezTo>
                    <a:pt x="352" y="1"/>
                    <a:pt x="1" y="351"/>
                    <a:pt x="1" y="777"/>
                  </a:cubicBezTo>
                  <a:cubicBezTo>
                    <a:pt x="1" y="1229"/>
                    <a:pt x="352" y="1579"/>
                    <a:pt x="803" y="1579"/>
                  </a:cubicBezTo>
                  <a:cubicBezTo>
                    <a:pt x="1229" y="1579"/>
                    <a:pt x="1580" y="1229"/>
                    <a:pt x="1580" y="777"/>
                  </a:cubicBezTo>
                  <a:cubicBezTo>
                    <a:pt x="1580" y="351"/>
                    <a:pt x="1229" y="1"/>
                    <a:pt x="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4"/>
            <p:cNvSpPr/>
            <p:nvPr/>
          </p:nvSpPr>
          <p:spPr>
            <a:xfrm>
              <a:off x="1714250" y="946600"/>
              <a:ext cx="39500" cy="38875"/>
            </a:xfrm>
            <a:custGeom>
              <a:avLst/>
              <a:gdLst/>
              <a:ahLst/>
              <a:cxnLst/>
              <a:rect l="l" t="t" r="r" b="b"/>
              <a:pathLst>
                <a:path w="1580" h="1555" extrusionOk="0">
                  <a:moveTo>
                    <a:pt x="778" y="1"/>
                  </a:moveTo>
                  <a:cubicBezTo>
                    <a:pt x="352" y="1"/>
                    <a:pt x="1" y="352"/>
                    <a:pt x="1" y="778"/>
                  </a:cubicBezTo>
                  <a:cubicBezTo>
                    <a:pt x="1" y="1204"/>
                    <a:pt x="352" y="1555"/>
                    <a:pt x="778" y="1555"/>
                  </a:cubicBezTo>
                  <a:cubicBezTo>
                    <a:pt x="1229" y="1555"/>
                    <a:pt x="1580" y="1204"/>
                    <a:pt x="1580" y="778"/>
                  </a:cubicBezTo>
                  <a:cubicBezTo>
                    <a:pt x="1580" y="352"/>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9" name="Google Shape;4159;p34"/>
          <p:cNvGrpSpPr/>
          <p:nvPr/>
        </p:nvGrpSpPr>
        <p:grpSpPr>
          <a:xfrm>
            <a:off x="4147144" y="3771550"/>
            <a:ext cx="790125" cy="1035375"/>
            <a:chOff x="3481350" y="3771550"/>
            <a:chExt cx="790125" cy="1035375"/>
          </a:xfrm>
        </p:grpSpPr>
        <p:sp>
          <p:nvSpPr>
            <p:cNvPr id="4160" name="Google Shape;4160;p34"/>
            <p:cNvSpPr/>
            <p:nvPr/>
          </p:nvSpPr>
          <p:spPr>
            <a:xfrm>
              <a:off x="3481350" y="4098325"/>
              <a:ext cx="790125" cy="707650"/>
            </a:xfrm>
            <a:custGeom>
              <a:avLst/>
              <a:gdLst/>
              <a:ahLst/>
              <a:cxnLst/>
              <a:rect l="l" t="t" r="r" b="b"/>
              <a:pathLst>
                <a:path w="31605" h="28306" extrusionOk="0">
                  <a:moveTo>
                    <a:pt x="12197" y="1"/>
                  </a:moveTo>
                  <a:cubicBezTo>
                    <a:pt x="6017" y="1"/>
                    <a:pt x="653" y="88"/>
                    <a:pt x="402" y="330"/>
                  </a:cubicBezTo>
                  <a:cubicBezTo>
                    <a:pt x="1" y="756"/>
                    <a:pt x="2081" y="27623"/>
                    <a:pt x="2507" y="28049"/>
                  </a:cubicBezTo>
                  <a:cubicBezTo>
                    <a:pt x="2689" y="28232"/>
                    <a:pt x="8005" y="28305"/>
                    <a:pt x="13784" y="28305"/>
                  </a:cubicBezTo>
                  <a:cubicBezTo>
                    <a:pt x="20711" y="28305"/>
                    <a:pt x="28303" y="28199"/>
                    <a:pt x="28522" y="28049"/>
                  </a:cubicBezTo>
                  <a:cubicBezTo>
                    <a:pt x="28948" y="27773"/>
                    <a:pt x="31605" y="605"/>
                    <a:pt x="31179" y="330"/>
                  </a:cubicBezTo>
                  <a:cubicBezTo>
                    <a:pt x="30931" y="169"/>
                    <a:pt x="20777" y="1"/>
                    <a:pt x="12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4"/>
            <p:cNvSpPr/>
            <p:nvPr/>
          </p:nvSpPr>
          <p:spPr>
            <a:xfrm>
              <a:off x="3870450" y="4099200"/>
              <a:ext cx="11925" cy="707725"/>
            </a:xfrm>
            <a:custGeom>
              <a:avLst/>
              <a:gdLst/>
              <a:ahLst/>
              <a:cxnLst/>
              <a:rect l="l" t="t" r="r" b="b"/>
              <a:pathLst>
                <a:path w="477" h="28309" extrusionOk="0">
                  <a:moveTo>
                    <a:pt x="301" y="0"/>
                  </a:moveTo>
                  <a:cubicBezTo>
                    <a:pt x="214" y="0"/>
                    <a:pt x="126" y="57"/>
                    <a:pt x="126" y="169"/>
                  </a:cubicBezTo>
                  <a:cubicBezTo>
                    <a:pt x="101" y="8340"/>
                    <a:pt x="51" y="16535"/>
                    <a:pt x="1" y="24731"/>
                  </a:cubicBezTo>
                  <a:cubicBezTo>
                    <a:pt x="1" y="25859"/>
                    <a:pt x="1" y="27012"/>
                    <a:pt x="1" y="28139"/>
                  </a:cubicBezTo>
                  <a:cubicBezTo>
                    <a:pt x="1" y="28252"/>
                    <a:pt x="82" y="28309"/>
                    <a:pt x="163" y="28309"/>
                  </a:cubicBezTo>
                  <a:cubicBezTo>
                    <a:pt x="245" y="28309"/>
                    <a:pt x="326" y="28252"/>
                    <a:pt x="326" y="28139"/>
                  </a:cubicBezTo>
                  <a:cubicBezTo>
                    <a:pt x="377" y="19969"/>
                    <a:pt x="402" y="11773"/>
                    <a:pt x="452" y="3578"/>
                  </a:cubicBezTo>
                  <a:cubicBezTo>
                    <a:pt x="452" y="2450"/>
                    <a:pt x="452" y="1297"/>
                    <a:pt x="477" y="169"/>
                  </a:cubicBezTo>
                  <a:cubicBezTo>
                    <a:pt x="477" y="57"/>
                    <a:pt x="389" y="0"/>
                    <a:pt x="3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4"/>
            <p:cNvSpPr/>
            <p:nvPr/>
          </p:nvSpPr>
          <p:spPr>
            <a:xfrm>
              <a:off x="3508925" y="4441775"/>
              <a:ext cx="727475" cy="11925"/>
            </a:xfrm>
            <a:custGeom>
              <a:avLst/>
              <a:gdLst/>
              <a:ahLst/>
              <a:cxnLst/>
              <a:rect l="l" t="t" r="r" b="b"/>
              <a:pathLst>
                <a:path w="29099" h="477" extrusionOk="0">
                  <a:moveTo>
                    <a:pt x="201" y="0"/>
                  </a:moveTo>
                  <a:cubicBezTo>
                    <a:pt x="0" y="0"/>
                    <a:pt x="0" y="326"/>
                    <a:pt x="201" y="351"/>
                  </a:cubicBezTo>
                  <a:cubicBezTo>
                    <a:pt x="3434" y="351"/>
                    <a:pt x="6642" y="376"/>
                    <a:pt x="9875" y="376"/>
                  </a:cubicBezTo>
                  <a:lnTo>
                    <a:pt x="25314" y="451"/>
                  </a:lnTo>
                  <a:lnTo>
                    <a:pt x="28898" y="476"/>
                  </a:lnTo>
                  <a:cubicBezTo>
                    <a:pt x="29098" y="476"/>
                    <a:pt x="29098" y="151"/>
                    <a:pt x="28898" y="151"/>
                  </a:cubicBezTo>
                  <a:cubicBezTo>
                    <a:pt x="25665" y="126"/>
                    <a:pt x="22457" y="126"/>
                    <a:pt x="19223" y="101"/>
                  </a:cubicBezTo>
                  <a:cubicBezTo>
                    <a:pt x="14086" y="75"/>
                    <a:pt x="8948" y="50"/>
                    <a:pt x="3785" y="25"/>
                  </a:cubicBezTo>
                  <a:cubicBezTo>
                    <a:pt x="2607" y="25"/>
                    <a:pt x="1404"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4"/>
            <p:cNvSpPr/>
            <p:nvPr/>
          </p:nvSpPr>
          <p:spPr>
            <a:xfrm>
              <a:off x="3822200" y="3771550"/>
              <a:ext cx="103425" cy="334500"/>
            </a:xfrm>
            <a:custGeom>
              <a:avLst/>
              <a:gdLst/>
              <a:ahLst/>
              <a:cxnLst/>
              <a:rect l="l" t="t" r="r" b="b"/>
              <a:pathLst>
                <a:path w="4137" h="13380" extrusionOk="0">
                  <a:moveTo>
                    <a:pt x="2084" y="0"/>
                  </a:moveTo>
                  <a:cubicBezTo>
                    <a:pt x="1688" y="0"/>
                    <a:pt x="1285" y="218"/>
                    <a:pt x="978" y="719"/>
                  </a:cubicBezTo>
                  <a:cubicBezTo>
                    <a:pt x="1" y="2348"/>
                    <a:pt x="452" y="4904"/>
                    <a:pt x="677" y="6684"/>
                  </a:cubicBezTo>
                  <a:cubicBezTo>
                    <a:pt x="928" y="8789"/>
                    <a:pt x="1304" y="10970"/>
                    <a:pt x="1931" y="13000"/>
                  </a:cubicBezTo>
                  <a:cubicBezTo>
                    <a:pt x="1959" y="13076"/>
                    <a:pt x="2025" y="13109"/>
                    <a:pt x="2090" y="13109"/>
                  </a:cubicBezTo>
                  <a:cubicBezTo>
                    <a:pt x="2196" y="13109"/>
                    <a:pt x="2303" y="13023"/>
                    <a:pt x="2256" y="12899"/>
                  </a:cubicBezTo>
                  <a:cubicBezTo>
                    <a:pt x="1805" y="11446"/>
                    <a:pt x="1504" y="9892"/>
                    <a:pt x="1254" y="8388"/>
                  </a:cubicBezTo>
                  <a:cubicBezTo>
                    <a:pt x="903" y="6333"/>
                    <a:pt x="527" y="4052"/>
                    <a:pt x="903" y="1972"/>
                  </a:cubicBezTo>
                  <a:cubicBezTo>
                    <a:pt x="1028" y="1345"/>
                    <a:pt x="1254" y="518"/>
                    <a:pt x="1956" y="343"/>
                  </a:cubicBezTo>
                  <a:cubicBezTo>
                    <a:pt x="2036" y="324"/>
                    <a:pt x="2111" y="316"/>
                    <a:pt x="2181" y="316"/>
                  </a:cubicBezTo>
                  <a:cubicBezTo>
                    <a:pt x="2775" y="316"/>
                    <a:pt x="3049" y="933"/>
                    <a:pt x="3184" y="1471"/>
                  </a:cubicBezTo>
                  <a:cubicBezTo>
                    <a:pt x="3710" y="3401"/>
                    <a:pt x="3409" y="5681"/>
                    <a:pt x="3159" y="7636"/>
                  </a:cubicBezTo>
                  <a:cubicBezTo>
                    <a:pt x="2958" y="9491"/>
                    <a:pt x="2682" y="11371"/>
                    <a:pt x="2256" y="13175"/>
                  </a:cubicBezTo>
                  <a:cubicBezTo>
                    <a:pt x="2226" y="13295"/>
                    <a:pt x="2331" y="13379"/>
                    <a:pt x="2430" y="13379"/>
                  </a:cubicBezTo>
                  <a:cubicBezTo>
                    <a:pt x="2497" y="13379"/>
                    <a:pt x="2562" y="13341"/>
                    <a:pt x="2582" y="13250"/>
                  </a:cubicBezTo>
                  <a:cubicBezTo>
                    <a:pt x="3008" y="11496"/>
                    <a:pt x="3259" y="9691"/>
                    <a:pt x="3484" y="7887"/>
                  </a:cubicBezTo>
                  <a:cubicBezTo>
                    <a:pt x="3735" y="5782"/>
                    <a:pt x="4136" y="3250"/>
                    <a:pt x="3459" y="1170"/>
                  </a:cubicBezTo>
                  <a:cubicBezTo>
                    <a:pt x="3222" y="458"/>
                    <a:pt x="2660" y="0"/>
                    <a:pt x="2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4"/>
            <p:cNvSpPr/>
            <p:nvPr/>
          </p:nvSpPr>
          <p:spPr>
            <a:xfrm>
              <a:off x="3883475" y="3815050"/>
              <a:ext cx="187550" cy="288375"/>
            </a:xfrm>
            <a:custGeom>
              <a:avLst/>
              <a:gdLst/>
              <a:ahLst/>
              <a:cxnLst/>
              <a:rect l="l" t="t" r="r" b="b"/>
              <a:pathLst>
                <a:path w="7502" h="11535" extrusionOk="0">
                  <a:moveTo>
                    <a:pt x="6270" y="323"/>
                  </a:moveTo>
                  <a:cubicBezTo>
                    <a:pt x="6312" y="323"/>
                    <a:pt x="6354" y="326"/>
                    <a:pt x="6397" y="332"/>
                  </a:cubicBezTo>
                  <a:cubicBezTo>
                    <a:pt x="7149" y="433"/>
                    <a:pt x="7074" y="1235"/>
                    <a:pt x="6898" y="1786"/>
                  </a:cubicBezTo>
                  <a:cubicBezTo>
                    <a:pt x="6347" y="3641"/>
                    <a:pt x="4993" y="5370"/>
                    <a:pt x="3840" y="6874"/>
                  </a:cubicBezTo>
                  <a:cubicBezTo>
                    <a:pt x="2761" y="8313"/>
                    <a:pt x="1613" y="9729"/>
                    <a:pt x="418" y="11056"/>
                  </a:cubicBezTo>
                  <a:lnTo>
                    <a:pt x="418" y="11056"/>
                  </a:lnTo>
                  <a:cubicBezTo>
                    <a:pt x="790" y="9690"/>
                    <a:pt x="1302" y="8348"/>
                    <a:pt x="1835" y="7049"/>
                  </a:cubicBezTo>
                  <a:cubicBezTo>
                    <a:pt x="2587" y="5119"/>
                    <a:pt x="3414" y="3064"/>
                    <a:pt x="4743" y="1435"/>
                  </a:cubicBezTo>
                  <a:cubicBezTo>
                    <a:pt x="5095" y="989"/>
                    <a:pt x="5645" y="323"/>
                    <a:pt x="6270" y="323"/>
                  </a:cubicBezTo>
                  <a:close/>
                  <a:moveTo>
                    <a:pt x="6286" y="0"/>
                  </a:moveTo>
                  <a:cubicBezTo>
                    <a:pt x="6045" y="0"/>
                    <a:pt x="5777" y="79"/>
                    <a:pt x="5495" y="257"/>
                  </a:cubicBezTo>
                  <a:cubicBezTo>
                    <a:pt x="4768" y="683"/>
                    <a:pt x="4267" y="1435"/>
                    <a:pt x="3840" y="2137"/>
                  </a:cubicBezTo>
                  <a:cubicBezTo>
                    <a:pt x="3189" y="3139"/>
                    <a:pt x="2663" y="4242"/>
                    <a:pt x="2186" y="5345"/>
                  </a:cubicBezTo>
                  <a:cubicBezTo>
                    <a:pt x="1334" y="7250"/>
                    <a:pt x="507" y="9280"/>
                    <a:pt x="31" y="11310"/>
                  </a:cubicBezTo>
                  <a:cubicBezTo>
                    <a:pt x="1" y="11430"/>
                    <a:pt x="96" y="11514"/>
                    <a:pt x="189" y="11514"/>
                  </a:cubicBezTo>
                  <a:cubicBezTo>
                    <a:pt x="218" y="11514"/>
                    <a:pt x="247" y="11505"/>
                    <a:pt x="271" y="11487"/>
                  </a:cubicBezTo>
                  <a:lnTo>
                    <a:pt x="271" y="11487"/>
                  </a:lnTo>
                  <a:cubicBezTo>
                    <a:pt x="303" y="11516"/>
                    <a:pt x="342" y="11535"/>
                    <a:pt x="382" y="11535"/>
                  </a:cubicBezTo>
                  <a:cubicBezTo>
                    <a:pt x="418" y="11535"/>
                    <a:pt x="453" y="11520"/>
                    <a:pt x="482" y="11485"/>
                  </a:cubicBezTo>
                  <a:cubicBezTo>
                    <a:pt x="1685" y="10157"/>
                    <a:pt x="2838" y="8753"/>
                    <a:pt x="3916" y="7325"/>
                  </a:cubicBezTo>
                  <a:cubicBezTo>
                    <a:pt x="5169" y="5671"/>
                    <a:pt x="6798" y="3741"/>
                    <a:pt x="7274" y="1661"/>
                  </a:cubicBezTo>
                  <a:cubicBezTo>
                    <a:pt x="7501" y="752"/>
                    <a:pt x="7028" y="0"/>
                    <a:pt x="6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4"/>
            <p:cNvSpPr/>
            <p:nvPr/>
          </p:nvSpPr>
          <p:spPr>
            <a:xfrm>
              <a:off x="3881075" y="3988625"/>
              <a:ext cx="256325" cy="116100"/>
            </a:xfrm>
            <a:custGeom>
              <a:avLst/>
              <a:gdLst/>
              <a:ahLst/>
              <a:cxnLst/>
              <a:rect l="l" t="t" r="r" b="b"/>
              <a:pathLst>
                <a:path w="10253" h="4644" extrusionOk="0">
                  <a:moveTo>
                    <a:pt x="8791" y="341"/>
                  </a:moveTo>
                  <a:cubicBezTo>
                    <a:pt x="9099" y="341"/>
                    <a:pt x="9396" y="414"/>
                    <a:pt x="9576" y="658"/>
                  </a:cubicBezTo>
                  <a:cubicBezTo>
                    <a:pt x="9901" y="1159"/>
                    <a:pt x="9300" y="1585"/>
                    <a:pt x="8949" y="1810"/>
                  </a:cubicBezTo>
                  <a:cubicBezTo>
                    <a:pt x="7596" y="2637"/>
                    <a:pt x="5916" y="3038"/>
                    <a:pt x="4413" y="3439"/>
                  </a:cubicBezTo>
                  <a:cubicBezTo>
                    <a:pt x="3171" y="3738"/>
                    <a:pt x="1909" y="4016"/>
                    <a:pt x="665" y="4253"/>
                  </a:cubicBezTo>
                  <a:lnTo>
                    <a:pt x="665" y="4253"/>
                  </a:lnTo>
                  <a:cubicBezTo>
                    <a:pt x="1537" y="3606"/>
                    <a:pt x="2496" y="3049"/>
                    <a:pt x="3435" y="2512"/>
                  </a:cubicBezTo>
                  <a:cubicBezTo>
                    <a:pt x="4839" y="1685"/>
                    <a:pt x="6368" y="833"/>
                    <a:pt x="7972" y="457"/>
                  </a:cubicBezTo>
                  <a:cubicBezTo>
                    <a:pt x="8192" y="408"/>
                    <a:pt x="8497" y="341"/>
                    <a:pt x="8791" y="341"/>
                  </a:cubicBezTo>
                  <a:close/>
                  <a:moveTo>
                    <a:pt x="8627" y="0"/>
                  </a:moveTo>
                  <a:cubicBezTo>
                    <a:pt x="7218" y="0"/>
                    <a:pt x="5623" y="945"/>
                    <a:pt x="4463" y="1560"/>
                  </a:cubicBezTo>
                  <a:cubicBezTo>
                    <a:pt x="2984" y="2337"/>
                    <a:pt x="1455" y="3214"/>
                    <a:pt x="127" y="4241"/>
                  </a:cubicBezTo>
                  <a:cubicBezTo>
                    <a:pt x="1" y="4350"/>
                    <a:pt x="95" y="4497"/>
                    <a:pt x="214" y="4524"/>
                  </a:cubicBezTo>
                  <a:lnTo>
                    <a:pt x="214" y="4524"/>
                  </a:lnTo>
                  <a:cubicBezTo>
                    <a:pt x="241" y="4589"/>
                    <a:pt x="302" y="4644"/>
                    <a:pt x="381" y="4644"/>
                  </a:cubicBezTo>
                  <a:cubicBezTo>
                    <a:pt x="388" y="4644"/>
                    <a:pt x="395" y="4643"/>
                    <a:pt x="403" y="4642"/>
                  </a:cubicBezTo>
                  <a:cubicBezTo>
                    <a:pt x="1856" y="4392"/>
                    <a:pt x="3310" y="4066"/>
                    <a:pt x="4739" y="3690"/>
                  </a:cubicBezTo>
                  <a:cubicBezTo>
                    <a:pt x="6292" y="3289"/>
                    <a:pt x="8247" y="2888"/>
                    <a:pt x="9500" y="1810"/>
                  </a:cubicBezTo>
                  <a:cubicBezTo>
                    <a:pt x="10252" y="1184"/>
                    <a:pt x="10077" y="181"/>
                    <a:pt x="9049" y="31"/>
                  </a:cubicBezTo>
                  <a:cubicBezTo>
                    <a:pt x="8911" y="10"/>
                    <a:pt x="8770" y="0"/>
                    <a:pt x="86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4"/>
            <p:cNvSpPr/>
            <p:nvPr/>
          </p:nvSpPr>
          <p:spPr>
            <a:xfrm>
              <a:off x="3693075" y="3816175"/>
              <a:ext cx="185050" cy="287250"/>
            </a:xfrm>
            <a:custGeom>
              <a:avLst/>
              <a:gdLst/>
              <a:ahLst/>
              <a:cxnLst/>
              <a:rect l="l" t="t" r="r" b="b"/>
              <a:pathLst>
                <a:path w="7402" h="11490" extrusionOk="0">
                  <a:moveTo>
                    <a:pt x="1059" y="267"/>
                  </a:moveTo>
                  <a:cubicBezTo>
                    <a:pt x="1497" y="267"/>
                    <a:pt x="1969" y="643"/>
                    <a:pt x="2258" y="914"/>
                  </a:cubicBezTo>
                  <a:cubicBezTo>
                    <a:pt x="3662" y="2342"/>
                    <a:pt x="4489" y="4423"/>
                    <a:pt x="5241" y="6227"/>
                  </a:cubicBezTo>
                  <a:cubicBezTo>
                    <a:pt x="5875" y="7776"/>
                    <a:pt x="6530" y="9391"/>
                    <a:pt x="6961" y="11010"/>
                  </a:cubicBezTo>
                  <a:lnTo>
                    <a:pt x="6961" y="11010"/>
                  </a:lnTo>
                  <a:cubicBezTo>
                    <a:pt x="5989" y="9914"/>
                    <a:pt x="5041" y="8795"/>
                    <a:pt x="4138" y="7631"/>
                  </a:cubicBezTo>
                  <a:cubicBezTo>
                    <a:pt x="2885" y="6002"/>
                    <a:pt x="1532" y="4272"/>
                    <a:pt x="705" y="2368"/>
                  </a:cubicBezTo>
                  <a:cubicBezTo>
                    <a:pt x="504" y="1866"/>
                    <a:pt x="78" y="939"/>
                    <a:pt x="579" y="463"/>
                  </a:cubicBezTo>
                  <a:cubicBezTo>
                    <a:pt x="726" y="323"/>
                    <a:pt x="890" y="267"/>
                    <a:pt x="1059" y="267"/>
                  </a:cubicBezTo>
                  <a:close/>
                  <a:moveTo>
                    <a:pt x="1009" y="1"/>
                  </a:moveTo>
                  <a:cubicBezTo>
                    <a:pt x="458" y="1"/>
                    <a:pt x="0" y="315"/>
                    <a:pt x="28" y="1114"/>
                  </a:cubicBezTo>
                  <a:cubicBezTo>
                    <a:pt x="53" y="1916"/>
                    <a:pt x="479" y="2718"/>
                    <a:pt x="855" y="3395"/>
                  </a:cubicBezTo>
                  <a:cubicBezTo>
                    <a:pt x="1431" y="4473"/>
                    <a:pt x="2133" y="5475"/>
                    <a:pt x="2835" y="6453"/>
                  </a:cubicBezTo>
                  <a:cubicBezTo>
                    <a:pt x="4113" y="8182"/>
                    <a:pt x="5466" y="9836"/>
                    <a:pt x="6895" y="11440"/>
                  </a:cubicBezTo>
                  <a:cubicBezTo>
                    <a:pt x="6930" y="11475"/>
                    <a:pt x="6968" y="11490"/>
                    <a:pt x="7005" y="11490"/>
                  </a:cubicBezTo>
                  <a:cubicBezTo>
                    <a:pt x="7045" y="11490"/>
                    <a:pt x="7083" y="11472"/>
                    <a:pt x="7113" y="11445"/>
                  </a:cubicBezTo>
                  <a:lnTo>
                    <a:pt x="7113" y="11445"/>
                  </a:lnTo>
                  <a:cubicBezTo>
                    <a:pt x="7138" y="11461"/>
                    <a:pt x="7167" y="11469"/>
                    <a:pt x="7197" y="11469"/>
                  </a:cubicBezTo>
                  <a:cubicBezTo>
                    <a:pt x="7297" y="11469"/>
                    <a:pt x="7401" y="11385"/>
                    <a:pt x="7371" y="11265"/>
                  </a:cubicBezTo>
                  <a:cubicBezTo>
                    <a:pt x="6945" y="9510"/>
                    <a:pt x="6243" y="7781"/>
                    <a:pt x="5567" y="6127"/>
                  </a:cubicBezTo>
                  <a:cubicBezTo>
                    <a:pt x="4765" y="4222"/>
                    <a:pt x="3888" y="1941"/>
                    <a:pt x="2334" y="538"/>
                  </a:cubicBezTo>
                  <a:cubicBezTo>
                    <a:pt x="1973" y="211"/>
                    <a:pt x="1460" y="1"/>
                    <a:pt x="10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4"/>
            <p:cNvSpPr/>
            <p:nvPr/>
          </p:nvSpPr>
          <p:spPr>
            <a:xfrm>
              <a:off x="3619150" y="3989325"/>
              <a:ext cx="260725" cy="115400"/>
            </a:xfrm>
            <a:custGeom>
              <a:avLst/>
              <a:gdLst/>
              <a:ahLst/>
              <a:cxnLst/>
              <a:rect l="l" t="t" r="r" b="b"/>
              <a:pathLst>
                <a:path w="10429" h="4616" extrusionOk="0">
                  <a:moveTo>
                    <a:pt x="1741" y="324"/>
                  </a:moveTo>
                  <a:cubicBezTo>
                    <a:pt x="1800" y="324"/>
                    <a:pt x="1856" y="326"/>
                    <a:pt x="1907" y="329"/>
                  </a:cubicBezTo>
                  <a:cubicBezTo>
                    <a:pt x="3486" y="479"/>
                    <a:pt x="5065" y="1406"/>
                    <a:pt x="6393" y="2133"/>
                  </a:cubicBezTo>
                  <a:cubicBezTo>
                    <a:pt x="7535" y="2772"/>
                    <a:pt x="8717" y="3432"/>
                    <a:pt x="9771" y="4226"/>
                  </a:cubicBezTo>
                  <a:lnTo>
                    <a:pt x="9771" y="4226"/>
                  </a:lnTo>
                  <a:cubicBezTo>
                    <a:pt x="7138" y="3766"/>
                    <a:pt x="4306" y="3232"/>
                    <a:pt x="1932" y="2033"/>
                  </a:cubicBezTo>
                  <a:cubicBezTo>
                    <a:pt x="1556" y="1833"/>
                    <a:pt x="779" y="1482"/>
                    <a:pt x="754" y="955"/>
                  </a:cubicBezTo>
                  <a:cubicBezTo>
                    <a:pt x="732" y="426"/>
                    <a:pt x="1311" y="324"/>
                    <a:pt x="1741" y="324"/>
                  </a:cubicBezTo>
                  <a:close/>
                  <a:moveTo>
                    <a:pt x="1717" y="0"/>
                  </a:moveTo>
                  <a:cubicBezTo>
                    <a:pt x="889" y="0"/>
                    <a:pt x="1" y="660"/>
                    <a:pt x="654" y="1507"/>
                  </a:cubicBezTo>
                  <a:cubicBezTo>
                    <a:pt x="1030" y="2008"/>
                    <a:pt x="1707" y="2309"/>
                    <a:pt x="2258" y="2534"/>
                  </a:cubicBezTo>
                  <a:cubicBezTo>
                    <a:pt x="3135" y="2910"/>
                    <a:pt x="4037" y="3211"/>
                    <a:pt x="4940" y="3462"/>
                  </a:cubicBezTo>
                  <a:cubicBezTo>
                    <a:pt x="6619" y="3938"/>
                    <a:pt x="8323" y="4314"/>
                    <a:pt x="10028" y="4614"/>
                  </a:cubicBezTo>
                  <a:cubicBezTo>
                    <a:pt x="10036" y="4615"/>
                    <a:pt x="10044" y="4616"/>
                    <a:pt x="10052" y="4616"/>
                  </a:cubicBezTo>
                  <a:cubicBezTo>
                    <a:pt x="10140" y="4616"/>
                    <a:pt x="10202" y="4561"/>
                    <a:pt x="10229" y="4496"/>
                  </a:cubicBezTo>
                  <a:lnTo>
                    <a:pt x="10229" y="4496"/>
                  </a:lnTo>
                  <a:cubicBezTo>
                    <a:pt x="10349" y="4468"/>
                    <a:pt x="10429" y="4321"/>
                    <a:pt x="10303" y="4213"/>
                  </a:cubicBezTo>
                  <a:cubicBezTo>
                    <a:pt x="9175" y="3336"/>
                    <a:pt x="7897" y="2609"/>
                    <a:pt x="6644" y="1908"/>
                  </a:cubicBezTo>
                  <a:cubicBezTo>
                    <a:pt x="5215" y="1106"/>
                    <a:pt x="3486" y="78"/>
                    <a:pt x="1807" y="3"/>
                  </a:cubicBezTo>
                  <a:cubicBezTo>
                    <a:pt x="1777" y="1"/>
                    <a:pt x="1747" y="0"/>
                    <a:pt x="1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4"/>
            <p:cNvSpPr/>
            <p:nvPr/>
          </p:nvSpPr>
          <p:spPr>
            <a:xfrm>
              <a:off x="4030850" y="4318950"/>
              <a:ext cx="42000" cy="42025"/>
            </a:xfrm>
            <a:custGeom>
              <a:avLst/>
              <a:gdLst/>
              <a:ahLst/>
              <a:cxnLst/>
              <a:rect l="l" t="t" r="r" b="b"/>
              <a:pathLst>
                <a:path w="1680" h="1681" extrusionOk="0">
                  <a:moveTo>
                    <a:pt x="853" y="1"/>
                  </a:moveTo>
                  <a:cubicBezTo>
                    <a:pt x="377" y="1"/>
                    <a:pt x="1" y="377"/>
                    <a:pt x="1" y="828"/>
                  </a:cubicBezTo>
                  <a:cubicBezTo>
                    <a:pt x="1" y="1304"/>
                    <a:pt x="377" y="1680"/>
                    <a:pt x="853" y="1680"/>
                  </a:cubicBezTo>
                  <a:cubicBezTo>
                    <a:pt x="1304" y="1680"/>
                    <a:pt x="1680" y="1304"/>
                    <a:pt x="1680" y="828"/>
                  </a:cubicBezTo>
                  <a:cubicBezTo>
                    <a:pt x="1680" y="377"/>
                    <a:pt x="1304"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4"/>
            <p:cNvSpPr/>
            <p:nvPr/>
          </p:nvSpPr>
          <p:spPr>
            <a:xfrm>
              <a:off x="3575325" y="4191775"/>
              <a:ext cx="41400" cy="42000"/>
            </a:xfrm>
            <a:custGeom>
              <a:avLst/>
              <a:gdLst/>
              <a:ahLst/>
              <a:cxnLst/>
              <a:rect l="l" t="t" r="r" b="b"/>
              <a:pathLst>
                <a:path w="1656" h="1680" extrusionOk="0">
                  <a:moveTo>
                    <a:pt x="828" y="0"/>
                  </a:moveTo>
                  <a:cubicBezTo>
                    <a:pt x="352" y="0"/>
                    <a:pt x="1" y="376"/>
                    <a:pt x="1" y="852"/>
                  </a:cubicBezTo>
                  <a:cubicBezTo>
                    <a:pt x="1" y="1303"/>
                    <a:pt x="352" y="1679"/>
                    <a:pt x="828" y="1679"/>
                  </a:cubicBezTo>
                  <a:cubicBezTo>
                    <a:pt x="1279" y="1679"/>
                    <a:pt x="1655" y="1303"/>
                    <a:pt x="1655" y="852"/>
                  </a:cubicBezTo>
                  <a:cubicBezTo>
                    <a:pt x="1655" y="376"/>
                    <a:pt x="1279" y="0"/>
                    <a:pt x="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4"/>
            <p:cNvSpPr/>
            <p:nvPr/>
          </p:nvSpPr>
          <p:spPr>
            <a:xfrm>
              <a:off x="4148025" y="4197400"/>
              <a:ext cx="13175" cy="13825"/>
            </a:xfrm>
            <a:custGeom>
              <a:avLst/>
              <a:gdLst/>
              <a:ahLst/>
              <a:cxnLst/>
              <a:rect l="l" t="t" r="r" b="b"/>
              <a:pathLst>
                <a:path w="527" h="553" extrusionOk="0">
                  <a:moveTo>
                    <a:pt x="276" y="1"/>
                  </a:moveTo>
                  <a:cubicBezTo>
                    <a:pt x="126" y="1"/>
                    <a:pt x="0" y="126"/>
                    <a:pt x="0" y="276"/>
                  </a:cubicBezTo>
                  <a:cubicBezTo>
                    <a:pt x="0" y="427"/>
                    <a:pt x="126" y="552"/>
                    <a:pt x="276" y="552"/>
                  </a:cubicBezTo>
                  <a:cubicBezTo>
                    <a:pt x="426" y="552"/>
                    <a:pt x="527" y="427"/>
                    <a:pt x="527" y="276"/>
                  </a:cubicBezTo>
                  <a:cubicBezTo>
                    <a:pt x="527" y="126"/>
                    <a:pt x="426"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4"/>
            <p:cNvSpPr/>
            <p:nvPr/>
          </p:nvSpPr>
          <p:spPr>
            <a:xfrm>
              <a:off x="3984475" y="4213075"/>
              <a:ext cx="23850" cy="23825"/>
            </a:xfrm>
            <a:custGeom>
              <a:avLst/>
              <a:gdLst/>
              <a:ahLst/>
              <a:cxnLst/>
              <a:rect l="l" t="t" r="r" b="b"/>
              <a:pathLst>
                <a:path w="954" h="953" extrusionOk="0">
                  <a:moveTo>
                    <a:pt x="477" y="0"/>
                  </a:moveTo>
                  <a:cubicBezTo>
                    <a:pt x="201" y="0"/>
                    <a:pt x="1" y="226"/>
                    <a:pt x="1" y="477"/>
                  </a:cubicBezTo>
                  <a:cubicBezTo>
                    <a:pt x="1" y="752"/>
                    <a:pt x="201" y="953"/>
                    <a:pt x="477" y="953"/>
                  </a:cubicBezTo>
                  <a:cubicBezTo>
                    <a:pt x="728" y="953"/>
                    <a:pt x="953" y="752"/>
                    <a:pt x="953" y="477"/>
                  </a:cubicBezTo>
                  <a:cubicBezTo>
                    <a:pt x="953" y="226"/>
                    <a:pt x="728" y="0"/>
                    <a:pt x="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4"/>
            <p:cNvSpPr/>
            <p:nvPr/>
          </p:nvSpPr>
          <p:spPr>
            <a:xfrm>
              <a:off x="3616075" y="4617225"/>
              <a:ext cx="48250" cy="41975"/>
            </a:xfrm>
            <a:custGeom>
              <a:avLst/>
              <a:gdLst/>
              <a:ahLst/>
              <a:cxnLst/>
              <a:rect l="l" t="t" r="r" b="b"/>
              <a:pathLst>
                <a:path w="1930" h="1679" extrusionOk="0">
                  <a:moveTo>
                    <a:pt x="972" y="1"/>
                  </a:moveTo>
                  <a:cubicBezTo>
                    <a:pt x="840" y="1"/>
                    <a:pt x="705" y="32"/>
                    <a:pt x="577" y="100"/>
                  </a:cubicBezTo>
                  <a:cubicBezTo>
                    <a:pt x="176" y="301"/>
                    <a:pt x="0" y="802"/>
                    <a:pt x="226" y="1228"/>
                  </a:cubicBezTo>
                  <a:cubicBezTo>
                    <a:pt x="366" y="1508"/>
                    <a:pt x="653" y="1678"/>
                    <a:pt x="958" y="1678"/>
                  </a:cubicBezTo>
                  <a:cubicBezTo>
                    <a:pt x="1090" y="1678"/>
                    <a:pt x="1225" y="1647"/>
                    <a:pt x="1353" y="1579"/>
                  </a:cubicBezTo>
                  <a:cubicBezTo>
                    <a:pt x="1754" y="1378"/>
                    <a:pt x="1930" y="877"/>
                    <a:pt x="1704" y="451"/>
                  </a:cubicBezTo>
                  <a:cubicBezTo>
                    <a:pt x="1564" y="171"/>
                    <a:pt x="1277" y="1"/>
                    <a:pt x="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4"/>
            <p:cNvSpPr/>
            <p:nvPr/>
          </p:nvSpPr>
          <p:spPr>
            <a:xfrm>
              <a:off x="4109175" y="4551350"/>
              <a:ext cx="42000" cy="36500"/>
            </a:xfrm>
            <a:custGeom>
              <a:avLst/>
              <a:gdLst/>
              <a:ahLst/>
              <a:cxnLst/>
              <a:rect l="l" t="t" r="r" b="b"/>
              <a:pathLst>
                <a:path w="1680" h="1460" extrusionOk="0">
                  <a:moveTo>
                    <a:pt x="845" y="0"/>
                  </a:moveTo>
                  <a:cubicBezTo>
                    <a:pt x="731" y="0"/>
                    <a:pt x="614" y="26"/>
                    <a:pt x="502" y="78"/>
                  </a:cubicBezTo>
                  <a:cubicBezTo>
                    <a:pt x="151" y="279"/>
                    <a:pt x="0" y="705"/>
                    <a:pt x="201" y="1056"/>
                  </a:cubicBezTo>
                  <a:cubicBezTo>
                    <a:pt x="324" y="1319"/>
                    <a:pt x="582" y="1460"/>
                    <a:pt x="847" y="1460"/>
                  </a:cubicBezTo>
                  <a:cubicBezTo>
                    <a:pt x="960" y="1460"/>
                    <a:pt x="1073" y="1434"/>
                    <a:pt x="1178" y="1382"/>
                  </a:cubicBezTo>
                  <a:cubicBezTo>
                    <a:pt x="1529" y="1206"/>
                    <a:pt x="1680" y="755"/>
                    <a:pt x="1504" y="404"/>
                  </a:cubicBezTo>
                  <a:cubicBezTo>
                    <a:pt x="1364" y="141"/>
                    <a:pt x="1112" y="0"/>
                    <a:pt x="8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4"/>
            <p:cNvSpPr/>
            <p:nvPr/>
          </p:nvSpPr>
          <p:spPr>
            <a:xfrm>
              <a:off x="3763925" y="4710950"/>
              <a:ext cx="15075" cy="13675"/>
            </a:xfrm>
            <a:custGeom>
              <a:avLst/>
              <a:gdLst/>
              <a:ahLst/>
              <a:cxnLst/>
              <a:rect l="l" t="t" r="r" b="b"/>
              <a:pathLst>
                <a:path w="603" h="547" extrusionOk="0">
                  <a:moveTo>
                    <a:pt x="303" y="1"/>
                  </a:moveTo>
                  <a:cubicBezTo>
                    <a:pt x="259" y="1"/>
                    <a:pt x="215" y="12"/>
                    <a:pt x="176" y="35"/>
                  </a:cubicBezTo>
                  <a:cubicBezTo>
                    <a:pt x="51" y="111"/>
                    <a:pt x="1" y="261"/>
                    <a:pt x="51" y="386"/>
                  </a:cubicBezTo>
                  <a:cubicBezTo>
                    <a:pt x="103" y="490"/>
                    <a:pt x="203" y="546"/>
                    <a:pt x="301" y="546"/>
                  </a:cubicBezTo>
                  <a:cubicBezTo>
                    <a:pt x="345" y="546"/>
                    <a:pt x="388" y="535"/>
                    <a:pt x="427" y="512"/>
                  </a:cubicBezTo>
                  <a:cubicBezTo>
                    <a:pt x="552" y="436"/>
                    <a:pt x="602" y="286"/>
                    <a:pt x="552" y="161"/>
                  </a:cubicBezTo>
                  <a:cubicBezTo>
                    <a:pt x="500" y="57"/>
                    <a:pt x="401" y="1"/>
                    <a:pt x="3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4"/>
            <p:cNvSpPr/>
            <p:nvPr/>
          </p:nvSpPr>
          <p:spPr>
            <a:xfrm>
              <a:off x="4120450" y="4731750"/>
              <a:ext cx="15700" cy="13550"/>
            </a:xfrm>
            <a:custGeom>
              <a:avLst/>
              <a:gdLst/>
              <a:ahLst/>
              <a:cxnLst/>
              <a:rect l="l" t="t" r="r" b="b"/>
              <a:pathLst>
                <a:path w="628" h="542" extrusionOk="0">
                  <a:moveTo>
                    <a:pt x="299" y="0"/>
                  </a:moveTo>
                  <a:cubicBezTo>
                    <a:pt x="259" y="0"/>
                    <a:pt x="217" y="10"/>
                    <a:pt x="176" y="30"/>
                  </a:cubicBezTo>
                  <a:cubicBezTo>
                    <a:pt x="51" y="106"/>
                    <a:pt x="1" y="256"/>
                    <a:pt x="76" y="406"/>
                  </a:cubicBezTo>
                  <a:cubicBezTo>
                    <a:pt x="110" y="491"/>
                    <a:pt x="202" y="542"/>
                    <a:pt x="297" y="542"/>
                  </a:cubicBezTo>
                  <a:cubicBezTo>
                    <a:pt x="341" y="542"/>
                    <a:pt x="387" y="531"/>
                    <a:pt x="427" y="507"/>
                  </a:cubicBezTo>
                  <a:cubicBezTo>
                    <a:pt x="577" y="456"/>
                    <a:pt x="627" y="281"/>
                    <a:pt x="552" y="156"/>
                  </a:cubicBezTo>
                  <a:cubicBezTo>
                    <a:pt x="498" y="65"/>
                    <a:pt x="404" y="0"/>
                    <a:pt x="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4"/>
            <p:cNvSpPr/>
            <p:nvPr/>
          </p:nvSpPr>
          <p:spPr>
            <a:xfrm>
              <a:off x="3962550" y="4522975"/>
              <a:ext cx="15075" cy="13550"/>
            </a:xfrm>
            <a:custGeom>
              <a:avLst/>
              <a:gdLst/>
              <a:ahLst/>
              <a:cxnLst/>
              <a:rect l="l" t="t" r="r" b="b"/>
              <a:pathLst>
                <a:path w="603" h="542" extrusionOk="0">
                  <a:moveTo>
                    <a:pt x="307" y="0"/>
                  </a:moveTo>
                  <a:cubicBezTo>
                    <a:pt x="262" y="0"/>
                    <a:pt x="216" y="11"/>
                    <a:pt x="176" y="36"/>
                  </a:cubicBezTo>
                  <a:cubicBezTo>
                    <a:pt x="51" y="86"/>
                    <a:pt x="1" y="261"/>
                    <a:pt x="51" y="386"/>
                  </a:cubicBezTo>
                  <a:cubicBezTo>
                    <a:pt x="105" y="477"/>
                    <a:pt x="213" y="542"/>
                    <a:pt x="315" y="542"/>
                  </a:cubicBezTo>
                  <a:cubicBezTo>
                    <a:pt x="354" y="542"/>
                    <a:pt x="392" y="532"/>
                    <a:pt x="427" y="512"/>
                  </a:cubicBezTo>
                  <a:cubicBezTo>
                    <a:pt x="552" y="437"/>
                    <a:pt x="602" y="286"/>
                    <a:pt x="552" y="136"/>
                  </a:cubicBezTo>
                  <a:cubicBezTo>
                    <a:pt x="501" y="51"/>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4"/>
            <p:cNvSpPr/>
            <p:nvPr/>
          </p:nvSpPr>
          <p:spPr>
            <a:xfrm>
              <a:off x="3622325" y="4371975"/>
              <a:ext cx="15075" cy="13550"/>
            </a:xfrm>
            <a:custGeom>
              <a:avLst/>
              <a:gdLst/>
              <a:ahLst/>
              <a:cxnLst/>
              <a:rect l="l" t="t" r="r" b="b"/>
              <a:pathLst>
                <a:path w="603" h="542" extrusionOk="0">
                  <a:moveTo>
                    <a:pt x="307" y="0"/>
                  </a:moveTo>
                  <a:cubicBezTo>
                    <a:pt x="262" y="0"/>
                    <a:pt x="216" y="11"/>
                    <a:pt x="176" y="35"/>
                  </a:cubicBezTo>
                  <a:cubicBezTo>
                    <a:pt x="51" y="85"/>
                    <a:pt x="1" y="261"/>
                    <a:pt x="51" y="386"/>
                  </a:cubicBezTo>
                  <a:cubicBezTo>
                    <a:pt x="105" y="477"/>
                    <a:pt x="212" y="542"/>
                    <a:pt x="315" y="542"/>
                  </a:cubicBezTo>
                  <a:cubicBezTo>
                    <a:pt x="354" y="542"/>
                    <a:pt x="392" y="532"/>
                    <a:pt x="427" y="512"/>
                  </a:cubicBezTo>
                  <a:cubicBezTo>
                    <a:pt x="552" y="436"/>
                    <a:pt x="602" y="261"/>
                    <a:pt x="552" y="136"/>
                  </a:cubicBezTo>
                  <a:cubicBezTo>
                    <a:pt x="501" y="50"/>
                    <a:pt x="40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4"/>
            <p:cNvSpPr/>
            <p:nvPr/>
          </p:nvSpPr>
          <p:spPr>
            <a:xfrm>
              <a:off x="3786500" y="4522475"/>
              <a:ext cx="27575" cy="24075"/>
            </a:xfrm>
            <a:custGeom>
              <a:avLst/>
              <a:gdLst/>
              <a:ahLst/>
              <a:cxnLst/>
              <a:rect l="l" t="t" r="r" b="b"/>
              <a:pathLst>
                <a:path w="1103" h="963" extrusionOk="0">
                  <a:moveTo>
                    <a:pt x="552" y="1"/>
                  </a:moveTo>
                  <a:cubicBezTo>
                    <a:pt x="477" y="1"/>
                    <a:pt x="401" y="18"/>
                    <a:pt x="326" y="56"/>
                  </a:cubicBezTo>
                  <a:cubicBezTo>
                    <a:pt x="100" y="181"/>
                    <a:pt x="0" y="457"/>
                    <a:pt x="125" y="707"/>
                  </a:cubicBezTo>
                  <a:cubicBezTo>
                    <a:pt x="214" y="866"/>
                    <a:pt x="388" y="962"/>
                    <a:pt x="562" y="962"/>
                  </a:cubicBezTo>
                  <a:cubicBezTo>
                    <a:pt x="636" y="962"/>
                    <a:pt x="710" y="945"/>
                    <a:pt x="777" y="908"/>
                  </a:cubicBezTo>
                  <a:cubicBezTo>
                    <a:pt x="1003" y="782"/>
                    <a:pt x="1103" y="482"/>
                    <a:pt x="978" y="256"/>
                  </a:cubicBezTo>
                  <a:cubicBezTo>
                    <a:pt x="890" y="98"/>
                    <a:pt x="727"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4"/>
            <p:cNvSpPr/>
            <p:nvPr/>
          </p:nvSpPr>
          <p:spPr>
            <a:xfrm>
              <a:off x="3958175" y="4667225"/>
              <a:ext cx="27600" cy="24050"/>
            </a:xfrm>
            <a:custGeom>
              <a:avLst/>
              <a:gdLst/>
              <a:ahLst/>
              <a:cxnLst/>
              <a:rect l="l" t="t" r="r" b="b"/>
              <a:pathLst>
                <a:path w="1104" h="962" extrusionOk="0">
                  <a:moveTo>
                    <a:pt x="552" y="0"/>
                  </a:moveTo>
                  <a:cubicBezTo>
                    <a:pt x="477" y="0"/>
                    <a:pt x="401" y="18"/>
                    <a:pt x="326" y="55"/>
                  </a:cubicBezTo>
                  <a:cubicBezTo>
                    <a:pt x="101" y="180"/>
                    <a:pt x="0" y="456"/>
                    <a:pt x="126" y="707"/>
                  </a:cubicBezTo>
                  <a:cubicBezTo>
                    <a:pt x="214" y="865"/>
                    <a:pt x="376" y="962"/>
                    <a:pt x="552" y="962"/>
                  </a:cubicBezTo>
                  <a:cubicBezTo>
                    <a:pt x="626" y="962"/>
                    <a:pt x="703" y="944"/>
                    <a:pt x="777" y="907"/>
                  </a:cubicBezTo>
                  <a:cubicBezTo>
                    <a:pt x="1003" y="782"/>
                    <a:pt x="1103" y="506"/>
                    <a:pt x="978" y="256"/>
                  </a:cubicBezTo>
                  <a:cubicBezTo>
                    <a:pt x="890" y="97"/>
                    <a:pt x="728"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4"/>
            <p:cNvSpPr/>
            <p:nvPr/>
          </p:nvSpPr>
          <p:spPr>
            <a:xfrm>
              <a:off x="3752650" y="4193825"/>
              <a:ext cx="27600" cy="24100"/>
            </a:xfrm>
            <a:custGeom>
              <a:avLst/>
              <a:gdLst/>
              <a:ahLst/>
              <a:cxnLst/>
              <a:rect l="l" t="t" r="r" b="b"/>
              <a:pathLst>
                <a:path w="1104" h="964" extrusionOk="0">
                  <a:moveTo>
                    <a:pt x="543" y="1"/>
                  </a:moveTo>
                  <a:cubicBezTo>
                    <a:pt x="472" y="1"/>
                    <a:pt x="398" y="15"/>
                    <a:pt x="327" y="44"/>
                  </a:cubicBezTo>
                  <a:cubicBezTo>
                    <a:pt x="101" y="169"/>
                    <a:pt x="1" y="470"/>
                    <a:pt x="126" y="695"/>
                  </a:cubicBezTo>
                  <a:cubicBezTo>
                    <a:pt x="216" y="874"/>
                    <a:pt x="382" y="964"/>
                    <a:pt x="561" y="964"/>
                  </a:cubicBezTo>
                  <a:cubicBezTo>
                    <a:pt x="632" y="964"/>
                    <a:pt x="706" y="949"/>
                    <a:pt x="778" y="921"/>
                  </a:cubicBezTo>
                  <a:cubicBezTo>
                    <a:pt x="1003" y="795"/>
                    <a:pt x="1104" y="495"/>
                    <a:pt x="978" y="269"/>
                  </a:cubicBezTo>
                  <a:cubicBezTo>
                    <a:pt x="889" y="90"/>
                    <a:pt x="722"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4"/>
            <p:cNvSpPr/>
            <p:nvPr/>
          </p:nvSpPr>
          <p:spPr>
            <a:xfrm>
              <a:off x="3747650" y="4353950"/>
              <a:ext cx="27600" cy="24050"/>
            </a:xfrm>
            <a:custGeom>
              <a:avLst/>
              <a:gdLst/>
              <a:ahLst/>
              <a:cxnLst/>
              <a:rect l="l" t="t" r="r" b="b"/>
              <a:pathLst>
                <a:path w="1104" h="962" extrusionOk="0">
                  <a:moveTo>
                    <a:pt x="541" y="0"/>
                  </a:moveTo>
                  <a:cubicBezTo>
                    <a:pt x="467" y="0"/>
                    <a:pt x="393" y="17"/>
                    <a:pt x="326" y="55"/>
                  </a:cubicBezTo>
                  <a:cubicBezTo>
                    <a:pt x="101" y="180"/>
                    <a:pt x="0" y="456"/>
                    <a:pt x="126" y="706"/>
                  </a:cubicBezTo>
                  <a:cubicBezTo>
                    <a:pt x="214" y="865"/>
                    <a:pt x="376" y="961"/>
                    <a:pt x="552" y="961"/>
                  </a:cubicBezTo>
                  <a:cubicBezTo>
                    <a:pt x="626" y="961"/>
                    <a:pt x="703" y="944"/>
                    <a:pt x="777" y="907"/>
                  </a:cubicBezTo>
                  <a:cubicBezTo>
                    <a:pt x="1003" y="781"/>
                    <a:pt x="1103" y="506"/>
                    <a:pt x="978" y="255"/>
                  </a:cubicBezTo>
                  <a:cubicBezTo>
                    <a:pt x="890" y="97"/>
                    <a:pt x="715" y="0"/>
                    <a:pt x="5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34"/>
          <p:cNvGrpSpPr/>
          <p:nvPr/>
        </p:nvGrpSpPr>
        <p:grpSpPr>
          <a:xfrm>
            <a:off x="3355543" y="4126981"/>
            <a:ext cx="942616" cy="679951"/>
            <a:chOff x="2593725" y="4201825"/>
            <a:chExt cx="838850" cy="605100"/>
          </a:xfrm>
        </p:grpSpPr>
        <p:sp>
          <p:nvSpPr>
            <p:cNvPr id="4183" name="Google Shape;4183;p34"/>
            <p:cNvSpPr/>
            <p:nvPr/>
          </p:nvSpPr>
          <p:spPr>
            <a:xfrm>
              <a:off x="2908150" y="4271025"/>
              <a:ext cx="110150" cy="232325"/>
            </a:xfrm>
            <a:custGeom>
              <a:avLst/>
              <a:gdLst/>
              <a:ahLst/>
              <a:cxnLst/>
              <a:rect l="l" t="t" r="r" b="b"/>
              <a:pathLst>
                <a:path w="4406" h="9293" extrusionOk="0">
                  <a:moveTo>
                    <a:pt x="1735" y="391"/>
                  </a:moveTo>
                  <a:cubicBezTo>
                    <a:pt x="1804" y="391"/>
                    <a:pt x="1872" y="391"/>
                    <a:pt x="1941" y="436"/>
                  </a:cubicBezTo>
                  <a:cubicBezTo>
                    <a:pt x="3242" y="984"/>
                    <a:pt x="3812" y="5891"/>
                    <a:pt x="3972" y="8288"/>
                  </a:cubicBezTo>
                  <a:cubicBezTo>
                    <a:pt x="3013" y="7261"/>
                    <a:pt x="388" y="4225"/>
                    <a:pt x="457" y="2080"/>
                  </a:cubicBezTo>
                  <a:cubicBezTo>
                    <a:pt x="480" y="1509"/>
                    <a:pt x="685" y="1052"/>
                    <a:pt x="1096" y="687"/>
                  </a:cubicBezTo>
                  <a:cubicBezTo>
                    <a:pt x="1324" y="482"/>
                    <a:pt x="1530" y="391"/>
                    <a:pt x="1735" y="391"/>
                  </a:cubicBezTo>
                  <a:close/>
                  <a:moveTo>
                    <a:pt x="1746" y="1"/>
                  </a:moveTo>
                  <a:cubicBezTo>
                    <a:pt x="1458" y="1"/>
                    <a:pt x="1157" y="133"/>
                    <a:pt x="868" y="391"/>
                  </a:cubicBezTo>
                  <a:cubicBezTo>
                    <a:pt x="366" y="824"/>
                    <a:pt x="115" y="1395"/>
                    <a:pt x="92" y="2080"/>
                  </a:cubicBezTo>
                  <a:cubicBezTo>
                    <a:pt x="0" y="4864"/>
                    <a:pt x="3904" y="8767"/>
                    <a:pt x="4063" y="8927"/>
                  </a:cubicBezTo>
                  <a:lnTo>
                    <a:pt x="4406" y="9292"/>
                  </a:lnTo>
                  <a:lnTo>
                    <a:pt x="4383" y="8790"/>
                  </a:lnTo>
                  <a:cubicBezTo>
                    <a:pt x="4360" y="7991"/>
                    <a:pt x="3949" y="870"/>
                    <a:pt x="2100" y="71"/>
                  </a:cubicBezTo>
                  <a:cubicBezTo>
                    <a:pt x="1986" y="24"/>
                    <a:pt x="1867" y="1"/>
                    <a:pt x="1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4"/>
            <p:cNvSpPr/>
            <p:nvPr/>
          </p:nvSpPr>
          <p:spPr>
            <a:xfrm>
              <a:off x="3006875" y="4271075"/>
              <a:ext cx="135250" cy="220850"/>
            </a:xfrm>
            <a:custGeom>
              <a:avLst/>
              <a:gdLst/>
              <a:ahLst/>
              <a:cxnLst/>
              <a:rect l="l" t="t" r="r" b="b"/>
              <a:pathLst>
                <a:path w="5410" h="8834" extrusionOk="0">
                  <a:moveTo>
                    <a:pt x="3561" y="389"/>
                  </a:moveTo>
                  <a:cubicBezTo>
                    <a:pt x="3926" y="389"/>
                    <a:pt x="4154" y="503"/>
                    <a:pt x="4269" y="731"/>
                  </a:cubicBezTo>
                  <a:cubicBezTo>
                    <a:pt x="4816" y="1941"/>
                    <a:pt x="1963" y="5889"/>
                    <a:pt x="457" y="7784"/>
                  </a:cubicBezTo>
                  <a:cubicBezTo>
                    <a:pt x="480" y="6323"/>
                    <a:pt x="731" y="2420"/>
                    <a:pt x="2214" y="936"/>
                  </a:cubicBezTo>
                  <a:cubicBezTo>
                    <a:pt x="2602" y="571"/>
                    <a:pt x="3013" y="389"/>
                    <a:pt x="3492" y="389"/>
                  </a:cubicBezTo>
                  <a:close/>
                  <a:moveTo>
                    <a:pt x="3561" y="1"/>
                  </a:moveTo>
                  <a:cubicBezTo>
                    <a:pt x="2945" y="1"/>
                    <a:pt x="2420" y="206"/>
                    <a:pt x="1963" y="662"/>
                  </a:cubicBezTo>
                  <a:cubicBezTo>
                    <a:pt x="0" y="2580"/>
                    <a:pt x="46" y="8081"/>
                    <a:pt x="69" y="8309"/>
                  </a:cubicBezTo>
                  <a:lnTo>
                    <a:pt x="69" y="8834"/>
                  </a:lnTo>
                  <a:lnTo>
                    <a:pt x="388" y="8446"/>
                  </a:lnTo>
                  <a:cubicBezTo>
                    <a:pt x="913" y="7830"/>
                    <a:pt x="5410" y="2352"/>
                    <a:pt x="4611" y="571"/>
                  </a:cubicBezTo>
                  <a:cubicBezTo>
                    <a:pt x="4451" y="206"/>
                    <a:pt x="4086" y="23"/>
                    <a:pt x="3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4"/>
            <p:cNvSpPr/>
            <p:nvPr/>
          </p:nvSpPr>
          <p:spPr>
            <a:xfrm>
              <a:off x="3005150" y="4201825"/>
              <a:ext cx="311600" cy="282125"/>
            </a:xfrm>
            <a:custGeom>
              <a:avLst/>
              <a:gdLst/>
              <a:ahLst/>
              <a:cxnLst/>
              <a:rect l="l" t="t" r="r" b="b"/>
              <a:pathLst>
                <a:path w="12464" h="11285" extrusionOk="0">
                  <a:moveTo>
                    <a:pt x="7579" y="7176"/>
                  </a:moveTo>
                  <a:cubicBezTo>
                    <a:pt x="7807" y="7244"/>
                    <a:pt x="8035" y="7336"/>
                    <a:pt x="8241" y="7473"/>
                  </a:cubicBezTo>
                  <a:cubicBezTo>
                    <a:pt x="8583" y="7655"/>
                    <a:pt x="8903" y="7998"/>
                    <a:pt x="8834" y="8340"/>
                  </a:cubicBezTo>
                  <a:cubicBezTo>
                    <a:pt x="8788" y="8591"/>
                    <a:pt x="8560" y="8705"/>
                    <a:pt x="8469" y="8728"/>
                  </a:cubicBezTo>
                  <a:cubicBezTo>
                    <a:pt x="8378" y="8758"/>
                    <a:pt x="8284" y="8774"/>
                    <a:pt x="8192" y="8774"/>
                  </a:cubicBezTo>
                  <a:cubicBezTo>
                    <a:pt x="8010" y="8774"/>
                    <a:pt x="7837" y="8713"/>
                    <a:pt x="7716" y="8591"/>
                  </a:cubicBezTo>
                  <a:cubicBezTo>
                    <a:pt x="7350" y="8249"/>
                    <a:pt x="7373" y="7632"/>
                    <a:pt x="7579" y="7176"/>
                  </a:cubicBezTo>
                  <a:close/>
                  <a:moveTo>
                    <a:pt x="10469" y="1"/>
                  </a:moveTo>
                  <a:cubicBezTo>
                    <a:pt x="9929" y="1"/>
                    <a:pt x="9443" y="184"/>
                    <a:pt x="9108" y="351"/>
                  </a:cubicBezTo>
                  <a:lnTo>
                    <a:pt x="9268" y="693"/>
                  </a:lnTo>
                  <a:cubicBezTo>
                    <a:pt x="9560" y="547"/>
                    <a:pt x="9984" y="387"/>
                    <a:pt x="10434" y="387"/>
                  </a:cubicBezTo>
                  <a:cubicBezTo>
                    <a:pt x="10546" y="387"/>
                    <a:pt x="10660" y="397"/>
                    <a:pt x="10774" y="420"/>
                  </a:cubicBezTo>
                  <a:cubicBezTo>
                    <a:pt x="11299" y="511"/>
                    <a:pt x="11733" y="830"/>
                    <a:pt x="11893" y="1264"/>
                  </a:cubicBezTo>
                  <a:cubicBezTo>
                    <a:pt x="12052" y="1675"/>
                    <a:pt x="11984" y="2200"/>
                    <a:pt x="11710" y="2679"/>
                  </a:cubicBezTo>
                  <a:cubicBezTo>
                    <a:pt x="11459" y="3113"/>
                    <a:pt x="11071" y="3455"/>
                    <a:pt x="10660" y="3820"/>
                  </a:cubicBezTo>
                  <a:cubicBezTo>
                    <a:pt x="9953" y="4437"/>
                    <a:pt x="9268" y="5030"/>
                    <a:pt x="8537" y="5601"/>
                  </a:cubicBezTo>
                  <a:cubicBezTo>
                    <a:pt x="8127" y="5943"/>
                    <a:pt x="7693" y="6286"/>
                    <a:pt x="7396" y="6742"/>
                  </a:cubicBezTo>
                  <a:cubicBezTo>
                    <a:pt x="7161" y="6698"/>
                    <a:pt x="6924" y="6678"/>
                    <a:pt x="6687" y="6678"/>
                  </a:cubicBezTo>
                  <a:cubicBezTo>
                    <a:pt x="5562" y="6678"/>
                    <a:pt x="4440" y="7131"/>
                    <a:pt x="3630" y="7678"/>
                  </a:cubicBezTo>
                  <a:cubicBezTo>
                    <a:pt x="2785" y="8249"/>
                    <a:pt x="2078" y="8979"/>
                    <a:pt x="1370" y="9687"/>
                  </a:cubicBezTo>
                  <a:cubicBezTo>
                    <a:pt x="937" y="10120"/>
                    <a:pt x="480" y="10577"/>
                    <a:pt x="1" y="10988"/>
                  </a:cubicBezTo>
                  <a:lnTo>
                    <a:pt x="252" y="11284"/>
                  </a:lnTo>
                  <a:cubicBezTo>
                    <a:pt x="731" y="10851"/>
                    <a:pt x="1188" y="10394"/>
                    <a:pt x="1644" y="9960"/>
                  </a:cubicBezTo>
                  <a:cubicBezTo>
                    <a:pt x="2329" y="9253"/>
                    <a:pt x="3036" y="8545"/>
                    <a:pt x="3858" y="7998"/>
                  </a:cubicBezTo>
                  <a:cubicBezTo>
                    <a:pt x="4602" y="7488"/>
                    <a:pt x="5649" y="7046"/>
                    <a:pt x="6695" y="7046"/>
                  </a:cubicBezTo>
                  <a:cubicBezTo>
                    <a:pt x="6868" y="7046"/>
                    <a:pt x="7042" y="7059"/>
                    <a:pt x="7213" y="7084"/>
                  </a:cubicBezTo>
                  <a:cubicBezTo>
                    <a:pt x="6962" y="7655"/>
                    <a:pt x="6985" y="8408"/>
                    <a:pt x="7465" y="8888"/>
                  </a:cubicBezTo>
                  <a:cubicBezTo>
                    <a:pt x="7652" y="9060"/>
                    <a:pt x="7926" y="9157"/>
                    <a:pt x="8204" y="9157"/>
                  </a:cubicBezTo>
                  <a:cubicBezTo>
                    <a:pt x="8332" y="9157"/>
                    <a:pt x="8461" y="9136"/>
                    <a:pt x="8583" y="9093"/>
                  </a:cubicBezTo>
                  <a:cubicBezTo>
                    <a:pt x="8925" y="8979"/>
                    <a:pt x="9154" y="8728"/>
                    <a:pt x="9222" y="8408"/>
                  </a:cubicBezTo>
                  <a:cubicBezTo>
                    <a:pt x="9313" y="7861"/>
                    <a:pt x="8880" y="7404"/>
                    <a:pt x="8446" y="7130"/>
                  </a:cubicBezTo>
                  <a:cubicBezTo>
                    <a:pt x="8241" y="7016"/>
                    <a:pt x="8012" y="6925"/>
                    <a:pt x="7784" y="6833"/>
                  </a:cubicBezTo>
                  <a:cubicBezTo>
                    <a:pt x="8058" y="6491"/>
                    <a:pt x="8423" y="6194"/>
                    <a:pt x="8788" y="5898"/>
                  </a:cubicBezTo>
                  <a:cubicBezTo>
                    <a:pt x="9496" y="5327"/>
                    <a:pt x="10204" y="4711"/>
                    <a:pt x="10911" y="4117"/>
                  </a:cubicBezTo>
                  <a:cubicBezTo>
                    <a:pt x="11345" y="3706"/>
                    <a:pt x="11756" y="3341"/>
                    <a:pt x="12030" y="2862"/>
                  </a:cubicBezTo>
                  <a:cubicBezTo>
                    <a:pt x="12372" y="2291"/>
                    <a:pt x="12463" y="1652"/>
                    <a:pt x="12258" y="1127"/>
                  </a:cubicBezTo>
                  <a:cubicBezTo>
                    <a:pt x="12052" y="579"/>
                    <a:pt x="11482" y="146"/>
                    <a:pt x="10843" y="31"/>
                  </a:cubicBezTo>
                  <a:cubicBezTo>
                    <a:pt x="10716" y="10"/>
                    <a:pt x="10591" y="1"/>
                    <a:pt x="104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4"/>
            <p:cNvSpPr/>
            <p:nvPr/>
          </p:nvSpPr>
          <p:spPr>
            <a:xfrm>
              <a:off x="2749500" y="4267075"/>
              <a:ext cx="224300" cy="207750"/>
            </a:xfrm>
            <a:custGeom>
              <a:avLst/>
              <a:gdLst/>
              <a:ahLst/>
              <a:cxnLst/>
              <a:rect l="l" t="t" r="r" b="b"/>
              <a:pathLst>
                <a:path w="8972" h="8310" extrusionOk="0">
                  <a:moveTo>
                    <a:pt x="3836" y="4566"/>
                  </a:moveTo>
                  <a:cubicBezTo>
                    <a:pt x="4041" y="4840"/>
                    <a:pt x="4201" y="5159"/>
                    <a:pt x="4338" y="5502"/>
                  </a:cubicBezTo>
                  <a:cubicBezTo>
                    <a:pt x="4406" y="5684"/>
                    <a:pt x="4475" y="5890"/>
                    <a:pt x="4429" y="6072"/>
                  </a:cubicBezTo>
                  <a:cubicBezTo>
                    <a:pt x="4383" y="6346"/>
                    <a:pt x="4064" y="6529"/>
                    <a:pt x="3813" y="6552"/>
                  </a:cubicBezTo>
                  <a:cubicBezTo>
                    <a:pt x="3735" y="6568"/>
                    <a:pt x="3654" y="6575"/>
                    <a:pt x="3572" y="6575"/>
                  </a:cubicBezTo>
                  <a:cubicBezTo>
                    <a:pt x="3318" y="6575"/>
                    <a:pt x="3050" y="6506"/>
                    <a:pt x="2808" y="6437"/>
                  </a:cubicBezTo>
                  <a:cubicBezTo>
                    <a:pt x="2603" y="6392"/>
                    <a:pt x="2420" y="6323"/>
                    <a:pt x="2329" y="6209"/>
                  </a:cubicBezTo>
                  <a:cubicBezTo>
                    <a:pt x="2283" y="6118"/>
                    <a:pt x="2261" y="6027"/>
                    <a:pt x="2261" y="5890"/>
                  </a:cubicBezTo>
                  <a:cubicBezTo>
                    <a:pt x="2283" y="5296"/>
                    <a:pt x="2808" y="4817"/>
                    <a:pt x="3311" y="4657"/>
                  </a:cubicBezTo>
                  <a:cubicBezTo>
                    <a:pt x="3470" y="4589"/>
                    <a:pt x="3653" y="4566"/>
                    <a:pt x="3836" y="4566"/>
                  </a:cubicBezTo>
                  <a:close/>
                  <a:moveTo>
                    <a:pt x="800" y="1"/>
                  </a:moveTo>
                  <a:cubicBezTo>
                    <a:pt x="594" y="24"/>
                    <a:pt x="389" y="115"/>
                    <a:pt x="252" y="297"/>
                  </a:cubicBezTo>
                  <a:cubicBezTo>
                    <a:pt x="92" y="503"/>
                    <a:pt x="1" y="777"/>
                    <a:pt x="24" y="1051"/>
                  </a:cubicBezTo>
                  <a:cubicBezTo>
                    <a:pt x="69" y="1416"/>
                    <a:pt x="275" y="1758"/>
                    <a:pt x="663" y="2123"/>
                  </a:cubicBezTo>
                  <a:cubicBezTo>
                    <a:pt x="1051" y="2466"/>
                    <a:pt x="1507" y="2740"/>
                    <a:pt x="1964" y="3014"/>
                  </a:cubicBezTo>
                  <a:cubicBezTo>
                    <a:pt x="2329" y="3219"/>
                    <a:pt x="2694" y="3447"/>
                    <a:pt x="3014" y="3698"/>
                  </a:cubicBezTo>
                  <a:cubicBezTo>
                    <a:pt x="3219" y="3858"/>
                    <a:pt x="3379" y="4018"/>
                    <a:pt x="3539" y="4201"/>
                  </a:cubicBezTo>
                  <a:cubicBezTo>
                    <a:pt x="3425" y="4223"/>
                    <a:pt x="3311" y="4246"/>
                    <a:pt x="3197" y="4292"/>
                  </a:cubicBezTo>
                  <a:cubicBezTo>
                    <a:pt x="2443" y="4520"/>
                    <a:pt x="1895" y="5182"/>
                    <a:pt x="1873" y="5867"/>
                  </a:cubicBezTo>
                  <a:cubicBezTo>
                    <a:pt x="1873" y="6095"/>
                    <a:pt x="1918" y="6278"/>
                    <a:pt x="2010" y="6415"/>
                  </a:cubicBezTo>
                  <a:cubicBezTo>
                    <a:pt x="2169" y="6666"/>
                    <a:pt x="2443" y="6734"/>
                    <a:pt x="2717" y="6803"/>
                  </a:cubicBezTo>
                  <a:cubicBezTo>
                    <a:pt x="3005" y="6875"/>
                    <a:pt x="3306" y="6961"/>
                    <a:pt x="3611" y="6961"/>
                  </a:cubicBezTo>
                  <a:cubicBezTo>
                    <a:pt x="3693" y="6961"/>
                    <a:pt x="3776" y="6954"/>
                    <a:pt x="3858" y="6940"/>
                  </a:cubicBezTo>
                  <a:cubicBezTo>
                    <a:pt x="4269" y="6871"/>
                    <a:pt x="4703" y="6597"/>
                    <a:pt x="4817" y="6141"/>
                  </a:cubicBezTo>
                  <a:cubicBezTo>
                    <a:pt x="4863" y="5867"/>
                    <a:pt x="4794" y="5593"/>
                    <a:pt x="4703" y="5365"/>
                  </a:cubicBezTo>
                  <a:cubicBezTo>
                    <a:pt x="4589" y="5091"/>
                    <a:pt x="4452" y="4817"/>
                    <a:pt x="4292" y="4566"/>
                  </a:cubicBezTo>
                  <a:lnTo>
                    <a:pt x="4292" y="4566"/>
                  </a:lnTo>
                  <a:cubicBezTo>
                    <a:pt x="4566" y="4611"/>
                    <a:pt x="4840" y="4680"/>
                    <a:pt x="5137" y="4771"/>
                  </a:cubicBezTo>
                  <a:cubicBezTo>
                    <a:pt x="6757" y="5342"/>
                    <a:pt x="8081" y="6689"/>
                    <a:pt x="8606" y="8309"/>
                  </a:cubicBezTo>
                  <a:lnTo>
                    <a:pt x="8971" y="8195"/>
                  </a:lnTo>
                  <a:cubicBezTo>
                    <a:pt x="8401" y="6460"/>
                    <a:pt x="6986" y="5022"/>
                    <a:pt x="5251" y="4406"/>
                  </a:cubicBezTo>
                  <a:cubicBezTo>
                    <a:pt x="4817" y="4269"/>
                    <a:pt x="4406" y="4178"/>
                    <a:pt x="4018" y="4178"/>
                  </a:cubicBezTo>
                  <a:cubicBezTo>
                    <a:pt x="3790" y="3881"/>
                    <a:pt x="3539" y="3630"/>
                    <a:pt x="3265" y="3402"/>
                  </a:cubicBezTo>
                  <a:cubicBezTo>
                    <a:pt x="2900" y="3128"/>
                    <a:pt x="2535" y="2900"/>
                    <a:pt x="2147" y="2671"/>
                  </a:cubicBezTo>
                  <a:cubicBezTo>
                    <a:pt x="1713" y="2420"/>
                    <a:pt x="1279" y="2169"/>
                    <a:pt x="914" y="1827"/>
                  </a:cubicBezTo>
                  <a:cubicBezTo>
                    <a:pt x="594" y="1553"/>
                    <a:pt x="435" y="1279"/>
                    <a:pt x="412" y="1005"/>
                  </a:cubicBezTo>
                  <a:cubicBezTo>
                    <a:pt x="389" y="845"/>
                    <a:pt x="435" y="663"/>
                    <a:pt x="549" y="526"/>
                  </a:cubicBezTo>
                  <a:cubicBezTo>
                    <a:pt x="594" y="480"/>
                    <a:pt x="686" y="389"/>
                    <a:pt x="823" y="389"/>
                  </a:cubicBezTo>
                  <a:lnTo>
                    <a:pt x="8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4"/>
            <p:cNvSpPr/>
            <p:nvPr/>
          </p:nvSpPr>
          <p:spPr>
            <a:xfrm>
              <a:off x="2593725" y="4442825"/>
              <a:ext cx="838850" cy="364100"/>
            </a:xfrm>
            <a:custGeom>
              <a:avLst/>
              <a:gdLst/>
              <a:ahLst/>
              <a:cxnLst/>
              <a:rect l="l" t="t" r="r" b="b"/>
              <a:pathLst>
                <a:path w="33554" h="14564" extrusionOk="0">
                  <a:moveTo>
                    <a:pt x="31796" y="1"/>
                  </a:moveTo>
                  <a:lnTo>
                    <a:pt x="30016" y="47"/>
                  </a:lnTo>
                  <a:lnTo>
                    <a:pt x="29537" y="69"/>
                  </a:lnTo>
                  <a:lnTo>
                    <a:pt x="27026" y="161"/>
                  </a:lnTo>
                  <a:lnTo>
                    <a:pt x="26546" y="161"/>
                  </a:lnTo>
                  <a:lnTo>
                    <a:pt x="24584" y="229"/>
                  </a:lnTo>
                  <a:lnTo>
                    <a:pt x="24127" y="252"/>
                  </a:lnTo>
                  <a:lnTo>
                    <a:pt x="22278" y="298"/>
                  </a:lnTo>
                  <a:lnTo>
                    <a:pt x="21822" y="320"/>
                  </a:lnTo>
                  <a:lnTo>
                    <a:pt x="19653" y="389"/>
                  </a:lnTo>
                  <a:lnTo>
                    <a:pt x="19174" y="412"/>
                  </a:lnTo>
                  <a:lnTo>
                    <a:pt x="15385" y="526"/>
                  </a:lnTo>
                  <a:lnTo>
                    <a:pt x="14906" y="549"/>
                  </a:lnTo>
                  <a:lnTo>
                    <a:pt x="13559" y="594"/>
                  </a:lnTo>
                  <a:lnTo>
                    <a:pt x="13080" y="617"/>
                  </a:lnTo>
                  <a:lnTo>
                    <a:pt x="10523" y="709"/>
                  </a:lnTo>
                  <a:lnTo>
                    <a:pt x="10044" y="709"/>
                  </a:lnTo>
                  <a:lnTo>
                    <a:pt x="6711" y="823"/>
                  </a:lnTo>
                  <a:lnTo>
                    <a:pt x="6232" y="845"/>
                  </a:lnTo>
                  <a:lnTo>
                    <a:pt x="4269" y="914"/>
                  </a:lnTo>
                  <a:lnTo>
                    <a:pt x="3790" y="914"/>
                  </a:lnTo>
                  <a:lnTo>
                    <a:pt x="1598" y="982"/>
                  </a:lnTo>
                  <a:lnTo>
                    <a:pt x="1" y="14563"/>
                  </a:lnTo>
                  <a:lnTo>
                    <a:pt x="33554" y="14563"/>
                  </a:lnTo>
                  <a:lnTo>
                    <a:pt x="3179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4"/>
            <p:cNvSpPr/>
            <p:nvPr/>
          </p:nvSpPr>
          <p:spPr>
            <a:xfrm>
              <a:off x="3332125" y="4443975"/>
              <a:ext cx="49675" cy="362950"/>
            </a:xfrm>
            <a:custGeom>
              <a:avLst/>
              <a:gdLst/>
              <a:ahLst/>
              <a:cxnLst/>
              <a:rect l="l" t="t" r="r" b="b"/>
              <a:pathLst>
                <a:path w="1987" h="14518" extrusionOk="0">
                  <a:moveTo>
                    <a:pt x="480" y="1"/>
                  </a:moveTo>
                  <a:lnTo>
                    <a:pt x="1" y="23"/>
                  </a:lnTo>
                  <a:cubicBezTo>
                    <a:pt x="457" y="4862"/>
                    <a:pt x="959" y="9701"/>
                    <a:pt x="1507" y="14517"/>
                  </a:cubicBezTo>
                  <a:lnTo>
                    <a:pt x="1986" y="14517"/>
                  </a:lnTo>
                  <a:cubicBezTo>
                    <a:pt x="1439" y="9678"/>
                    <a:pt x="936" y="4840"/>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4"/>
            <p:cNvSpPr/>
            <p:nvPr/>
          </p:nvSpPr>
          <p:spPr>
            <a:xfrm>
              <a:off x="3257375" y="4446825"/>
              <a:ext cx="24550" cy="360100"/>
            </a:xfrm>
            <a:custGeom>
              <a:avLst/>
              <a:gdLst/>
              <a:ahLst/>
              <a:cxnLst/>
              <a:rect l="l" t="t" r="r" b="b"/>
              <a:pathLst>
                <a:path w="982" h="14404" extrusionOk="0">
                  <a:moveTo>
                    <a:pt x="0" y="1"/>
                  </a:moveTo>
                  <a:cubicBezTo>
                    <a:pt x="229" y="2603"/>
                    <a:pt x="389" y="5205"/>
                    <a:pt x="434" y="7807"/>
                  </a:cubicBezTo>
                  <a:cubicBezTo>
                    <a:pt x="457" y="9953"/>
                    <a:pt x="548" y="12212"/>
                    <a:pt x="297" y="14403"/>
                  </a:cubicBezTo>
                  <a:lnTo>
                    <a:pt x="777" y="14403"/>
                  </a:lnTo>
                  <a:cubicBezTo>
                    <a:pt x="982" y="12463"/>
                    <a:pt x="913" y="10477"/>
                    <a:pt x="913" y="8560"/>
                  </a:cubicBezTo>
                  <a:cubicBezTo>
                    <a:pt x="891" y="5684"/>
                    <a:pt x="731" y="2831"/>
                    <a:pt x="4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4"/>
            <p:cNvSpPr/>
            <p:nvPr/>
          </p:nvSpPr>
          <p:spPr>
            <a:xfrm>
              <a:off x="3196900" y="4448550"/>
              <a:ext cx="37100" cy="358375"/>
            </a:xfrm>
            <a:custGeom>
              <a:avLst/>
              <a:gdLst/>
              <a:ahLst/>
              <a:cxnLst/>
              <a:rect l="l" t="t" r="r" b="b"/>
              <a:pathLst>
                <a:path w="1484" h="14335" extrusionOk="0">
                  <a:moveTo>
                    <a:pt x="457" y="0"/>
                  </a:moveTo>
                  <a:lnTo>
                    <a:pt x="0" y="23"/>
                  </a:lnTo>
                  <a:cubicBezTo>
                    <a:pt x="205" y="4793"/>
                    <a:pt x="525" y="9587"/>
                    <a:pt x="1004" y="14334"/>
                  </a:cubicBezTo>
                  <a:lnTo>
                    <a:pt x="1484" y="14334"/>
                  </a:lnTo>
                  <a:cubicBezTo>
                    <a:pt x="1004" y="9564"/>
                    <a:pt x="662" y="4793"/>
                    <a:pt x="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4"/>
            <p:cNvSpPr/>
            <p:nvPr/>
          </p:nvSpPr>
          <p:spPr>
            <a:xfrm>
              <a:off x="3135825" y="4450250"/>
              <a:ext cx="14875" cy="356675"/>
            </a:xfrm>
            <a:custGeom>
              <a:avLst/>
              <a:gdLst/>
              <a:ahLst/>
              <a:cxnLst/>
              <a:rect l="l" t="t" r="r" b="b"/>
              <a:pathLst>
                <a:path w="595" h="14267" extrusionOk="0">
                  <a:moveTo>
                    <a:pt x="594" y="1"/>
                  </a:moveTo>
                  <a:lnTo>
                    <a:pt x="138" y="23"/>
                  </a:lnTo>
                  <a:cubicBezTo>
                    <a:pt x="24" y="4771"/>
                    <a:pt x="1" y="9519"/>
                    <a:pt x="24" y="14266"/>
                  </a:cubicBezTo>
                  <a:lnTo>
                    <a:pt x="503" y="14266"/>
                  </a:lnTo>
                  <a:cubicBezTo>
                    <a:pt x="480" y="9519"/>
                    <a:pt x="503" y="477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4"/>
            <p:cNvSpPr/>
            <p:nvPr/>
          </p:nvSpPr>
          <p:spPr>
            <a:xfrm>
              <a:off x="3069625" y="4452525"/>
              <a:ext cx="15450" cy="354400"/>
            </a:xfrm>
            <a:custGeom>
              <a:avLst/>
              <a:gdLst/>
              <a:ahLst/>
              <a:cxnLst/>
              <a:rect l="l" t="t" r="r" b="b"/>
              <a:pathLst>
                <a:path w="618" h="14176" extrusionOk="0">
                  <a:moveTo>
                    <a:pt x="617" y="1"/>
                  </a:moveTo>
                  <a:lnTo>
                    <a:pt x="138" y="24"/>
                  </a:lnTo>
                  <a:cubicBezTo>
                    <a:pt x="24" y="4749"/>
                    <a:pt x="1" y="9451"/>
                    <a:pt x="24" y="14175"/>
                  </a:cubicBezTo>
                  <a:lnTo>
                    <a:pt x="503" y="14175"/>
                  </a:lnTo>
                  <a:cubicBezTo>
                    <a:pt x="480" y="9451"/>
                    <a:pt x="503" y="4726"/>
                    <a:pt x="6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4"/>
            <p:cNvSpPr/>
            <p:nvPr/>
          </p:nvSpPr>
          <p:spPr>
            <a:xfrm>
              <a:off x="2960650" y="4455950"/>
              <a:ext cx="18275" cy="350975"/>
            </a:xfrm>
            <a:custGeom>
              <a:avLst/>
              <a:gdLst/>
              <a:ahLst/>
              <a:cxnLst/>
              <a:rect l="l" t="t" r="r" b="b"/>
              <a:pathLst>
                <a:path w="731" h="14039" extrusionOk="0">
                  <a:moveTo>
                    <a:pt x="708" y="1"/>
                  </a:moveTo>
                  <a:lnTo>
                    <a:pt x="229" y="24"/>
                  </a:lnTo>
                  <a:lnTo>
                    <a:pt x="183" y="7282"/>
                  </a:lnTo>
                  <a:cubicBezTo>
                    <a:pt x="160" y="9496"/>
                    <a:pt x="320" y="11824"/>
                    <a:pt x="0" y="14038"/>
                  </a:cubicBezTo>
                  <a:lnTo>
                    <a:pt x="480" y="14038"/>
                  </a:lnTo>
                  <a:cubicBezTo>
                    <a:pt x="731" y="12053"/>
                    <a:pt x="617" y="10021"/>
                    <a:pt x="639" y="8013"/>
                  </a:cubicBezTo>
                  <a:cubicBezTo>
                    <a:pt x="662" y="5342"/>
                    <a:pt x="685" y="2671"/>
                    <a:pt x="7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4"/>
            <p:cNvSpPr/>
            <p:nvPr/>
          </p:nvSpPr>
          <p:spPr>
            <a:xfrm>
              <a:off x="2899025" y="4457675"/>
              <a:ext cx="33675" cy="349250"/>
            </a:xfrm>
            <a:custGeom>
              <a:avLst/>
              <a:gdLst/>
              <a:ahLst/>
              <a:cxnLst/>
              <a:rect l="l" t="t" r="r" b="b"/>
              <a:pathLst>
                <a:path w="1347" h="13970" extrusionOk="0">
                  <a:moveTo>
                    <a:pt x="1347" y="0"/>
                  </a:moveTo>
                  <a:lnTo>
                    <a:pt x="868" y="23"/>
                  </a:lnTo>
                  <a:cubicBezTo>
                    <a:pt x="571" y="4657"/>
                    <a:pt x="297" y="9313"/>
                    <a:pt x="0" y="13969"/>
                  </a:cubicBezTo>
                  <a:lnTo>
                    <a:pt x="457" y="13969"/>
                  </a:lnTo>
                  <a:cubicBezTo>
                    <a:pt x="753" y="9313"/>
                    <a:pt x="1050" y="4657"/>
                    <a:pt x="13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4"/>
            <p:cNvSpPr/>
            <p:nvPr/>
          </p:nvSpPr>
          <p:spPr>
            <a:xfrm>
              <a:off x="2827700" y="4460525"/>
              <a:ext cx="29125" cy="346400"/>
            </a:xfrm>
            <a:custGeom>
              <a:avLst/>
              <a:gdLst/>
              <a:ahLst/>
              <a:cxnLst/>
              <a:rect l="l" t="t" r="r" b="b"/>
              <a:pathLst>
                <a:path w="1165" h="13856" extrusionOk="0">
                  <a:moveTo>
                    <a:pt x="685" y="1"/>
                  </a:moveTo>
                  <a:cubicBezTo>
                    <a:pt x="548" y="2625"/>
                    <a:pt x="411" y="5227"/>
                    <a:pt x="251" y="7852"/>
                  </a:cubicBezTo>
                  <a:cubicBezTo>
                    <a:pt x="160" y="9747"/>
                    <a:pt x="205" y="11847"/>
                    <a:pt x="0" y="13855"/>
                  </a:cubicBezTo>
                  <a:lnTo>
                    <a:pt x="457" y="13855"/>
                  </a:lnTo>
                  <a:cubicBezTo>
                    <a:pt x="639" y="12098"/>
                    <a:pt x="593" y="10295"/>
                    <a:pt x="685" y="8583"/>
                  </a:cubicBezTo>
                  <a:cubicBezTo>
                    <a:pt x="845" y="5730"/>
                    <a:pt x="1004" y="2854"/>
                    <a:pt x="1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4"/>
            <p:cNvSpPr/>
            <p:nvPr/>
          </p:nvSpPr>
          <p:spPr>
            <a:xfrm>
              <a:off x="2720975" y="4463375"/>
              <a:ext cx="39975" cy="343550"/>
            </a:xfrm>
            <a:custGeom>
              <a:avLst/>
              <a:gdLst/>
              <a:ahLst/>
              <a:cxnLst/>
              <a:rect l="l" t="t" r="r" b="b"/>
              <a:pathLst>
                <a:path w="1599" h="13742" extrusionOk="0">
                  <a:moveTo>
                    <a:pt x="1598" y="1"/>
                  </a:moveTo>
                  <a:lnTo>
                    <a:pt x="1142" y="23"/>
                  </a:lnTo>
                  <a:cubicBezTo>
                    <a:pt x="777" y="4589"/>
                    <a:pt x="412" y="9176"/>
                    <a:pt x="1" y="13741"/>
                  </a:cubicBezTo>
                  <a:lnTo>
                    <a:pt x="480" y="13741"/>
                  </a:lnTo>
                  <a:cubicBezTo>
                    <a:pt x="891" y="9176"/>
                    <a:pt x="1256" y="4589"/>
                    <a:pt x="15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4"/>
            <p:cNvSpPr/>
            <p:nvPr/>
          </p:nvSpPr>
          <p:spPr>
            <a:xfrm>
              <a:off x="2647375" y="4465650"/>
              <a:ext cx="53075" cy="341275"/>
            </a:xfrm>
            <a:custGeom>
              <a:avLst/>
              <a:gdLst/>
              <a:ahLst/>
              <a:cxnLst/>
              <a:rect l="l" t="t" r="r" b="b"/>
              <a:pathLst>
                <a:path w="2123" h="13651" extrusionOk="0">
                  <a:moveTo>
                    <a:pt x="1644" y="1"/>
                  </a:moveTo>
                  <a:cubicBezTo>
                    <a:pt x="1233" y="4566"/>
                    <a:pt x="685" y="9131"/>
                    <a:pt x="0" y="13650"/>
                  </a:cubicBezTo>
                  <a:lnTo>
                    <a:pt x="480" y="13650"/>
                  </a:lnTo>
                  <a:cubicBezTo>
                    <a:pt x="1164" y="9108"/>
                    <a:pt x="1712" y="4566"/>
                    <a:pt x="21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198" name="Google Shape;4198;p34">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4199" name="Google Shape;4199;p34">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sp>
        <p:nvSpPr>
          <p:cNvPr id="4200" name="Google Shape;4200;p34">
            <a:hlinkClick r:id="rId4" action="ppaction://hlinksldjump"/>
          </p:cNvPr>
          <p:cNvSpPr txBox="1">
            <a:spLocks noGrp="1"/>
          </p:cNvSpPr>
          <p:nvPr>
            <p:ph type="title"/>
          </p:nvPr>
        </p:nvSpPr>
        <p:spPr>
          <a:xfrm>
            <a:off x="182149" y="1422100"/>
            <a:ext cx="484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1600" dirty="0" smtClean="0">
                <a:solidFill>
                  <a:schemeClr val="accent2"/>
                </a:solidFill>
              </a:rPr>
              <a:t> </a:t>
            </a:r>
            <a:endParaRPr sz="1600" dirty="0">
              <a:solidFill>
                <a:schemeClr val="accent2"/>
              </a:solidFill>
            </a:endParaRPr>
          </a:p>
        </p:txBody>
      </p:sp>
      <p:sp>
        <p:nvSpPr>
          <p:cNvPr id="4202" name="Google Shape;4202;p34">
            <a:hlinkClick r:id="" action="ppaction://noaction"/>
          </p:cNvPr>
          <p:cNvSpPr txBox="1">
            <a:spLocks noGrp="1"/>
          </p:cNvSpPr>
          <p:nvPr>
            <p:ph type="title"/>
          </p:nvPr>
        </p:nvSpPr>
        <p:spPr>
          <a:xfrm>
            <a:off x="271072" y="1190174"/>
            <a:ext cx="288121" cy="2866342"/>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3200" dirty="0" smtClean="0">
                <a:solidFill>
                  <a:schemeClr val="accent2"/>
                </a:solidFill>
              </a:rPr>
              <a:t>2022</a:t>
            </a:r>
            <a:endParaRPr sz="3200" dirty="0">
              <a:solidFill>
                <a:schemeClr val="accent2"/>
              </a:solidFill>
            </a:endParaRPr>
          </a:p>
        </p:txBody>
      </p:sp>
      <p:pic>
        <p:nvPicPr>
          <p:cNvPr id="4204" name="Google Shape;4204;p34">
            <a:hlinkClick r:id="" action="ppaction://noaction"/>
          </p:cNvPr>
          <p:cNvPicPr preferRelativeResize="0"/>
          <p:nvPr/>
        </p:nvPicPr>
        <p:blipFill rotWithShape="1">
          <a:blip r:embed="rId5">
            <a:alphaModFix/>
          </a:blip>
          <a:srcRect/>
          <a:stretch/>
        </p:blipFill>
        <p:spPr>
          <a:xfrm>
            <a:off x="182137" y="599463"/>
            <a:ext cx="484525" cy="484525"/>
          </a:xfrm>
          <a:prstGeom prst="rect">
            <a:avLst/>
          </a:prstGeom>
          <a:noFill/>
          <a:ln>
            <a:noFill/>
          </a:ln>
        </p:spPr>
      </p:pic>
      <p:sp>
        <p:nvSpPr>
          <p:cNvPr id="395" name="Google Shape;3802;p33"/>
          <p:cNvSpPr txBox="1">
            <a:spLocks/>
          </p:cNvSpPr>
          <p:nvPr/>
        </p:nvSpPr>
        <p:spPr>
          <a:xfrm>
            <a:off x="720000" y="402550"/>
            <a:ext cx="7704000" cy="5727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Crushed"/>
              <a:buNone/>
              <a:defRPr sz="6000" b="0" i="0" u="none" strike="noStrike" cap="none">
                <a:solidFill>
                  <a:schemeClr val="dk1"/>
                </a:solidFill>
                <a:latin typeface="Crushed"/>
                <a:ea typeface="Crushed"/>
                <a:cs typeface="Crushed"/>
                <a:sym typeface="Crushed"/>
              </a:defRPr>
            </a:lvl1pPr>
            <a:lvl2pPr marR="0" lvl="1"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9pPr>
          </a:lstStyle>
          <a:p>
            <a:r>
              <a:rPr lang="fr-FR" sz="4000" dirty="0" smtClean="0"/>
              <a:t>La zone B/029 de vos étrennes</a:t>
            </a:r>
            <a:endParaRPr lang="fr-FR" sz="4000" dirty="0"/>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7289"/>
        <p:cNvGrpSpPr/>
        <p:nvPr/>
      </p:nvGrpSpPr>
      <p:grpSpPr>
        <a:xfrm>
          <a:off x="0" y="0"/>
          <a:ext cx="0" cy="0"/>
          <a:chOff x="0" y="0"/>
          <a:chExt cx="0" cy="0"/>
        </a:xfrm>
      </p:grpSpPr>
      <p:sp>
        <p:nvSpPr>
          <p:cNvPr id="7290" name="Google Shape;7290;p60"/>
          <p:cNvSpPr/>
          <p:nvPr/>
        </p:nvSpPr>
        <p:spPr>
          <a:xfrm>
            <a:off x="1020125" y="1403027"/>
            <a:ext cx="3309300" cy="3295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0"/>
          <p:cNvSpPr txBox="1">
            <a:spLocks noGrp="1"/>
          </p:cNvSpPr>
          <p:nvPr>
            <p:ph type="subTitle" idx="1"/>
          </p:nvPr>
        </p:nvSpPr>
        <p:spPr>
          <a:xfrm>
            <a:off x="1299600" y="1919678"/>
            <a:ext cx="2750400" cy="2319547"/>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2800" dirty="0" smtClean="0">
                <a:solidFill>
                  <a:schemeClr val="tx1"/>
                </a:solidFill>
                <a:latin typeface="Crushed"/>
              </a:rPr>
              <a:t>Début des festivités</a:t>
            </a:r>
          </a:p>
          <a:p>
            <a:pPr marL="0" lvl="0" indent="0" algn="ctr" rtl="0">
              <a:spcBef>
                <a:spcPts val="0"/>
              </a:spcBef>
              <a:spcAft>
                <a:spcPts val="0"/>
              </a:spcAft>
              <a:buNone/>
            </a:pPr>
            <a:r>
              <a:rPr lang="fr-FR" sz="2800" dirty="0" smtClean="0">
                <a:solidFill>
                  <a:schemeClr val="tx1"/>
                </a:solidFill>
                <a:latin typeface="Crushed"/>
              </a:rPr>
              <a:t>6 </a:t>
            </a:r>
            <a:r>
              <a:rPr lang="fr-FR" sz="3200" dirty="0" smtClean="0">
                <a:solidFill>
                  <a:schemeClr val="tx1"/>
                </a:solidFill>
                <a:latin typeface="Crushed"/>
              </a:rPr>
              <a:t>janvier</a:t>
            </a:r>
            <a:r>
              <a:rPr lang="fr-FR" sz="2800" dirty="0" smtClean="0">
                <a:solidFill>
                  <a:schemeClr val="tx1"/>
                </a:solidFill>
                <a:latin typeface="Crushed"/>
              </a:rPr>
              <a:t> 2022 </a:t>
            </a:r>
            <a:endParaRPr sz="2800" dirty="0">
              <a:solidFill>
                <a:schemeClr val="tx1"/>
              </a:solidFill>
              <a:latin typeface="Crushed"/>
            </a:endParaRPr>
          </a:p>
        </p:txBody>
      </p:sp>
      <p:sp>
        <p:nvSpPr>
          <p:cNvPr id="7292" name="Google Shape;7292;p60"/>
          <p:cNvSpPr txBox="1">
            <a:spLocks noGrp="1"/>
          </p:cNvSpPr>
          <p:nvPr>
            <p:ph type="subTitle" idx="4294967295"/>
          </p:nvPr>
        </p:nvSpPr>
        <p:spPr>
          <a:xfrm>
            <a:off x="1299575" y="1862626"/>
            <a:ext cx="2750400" cy="1173900"/>
          </a:xfrm>
          <a:prstGeom prst="rect">
            <a:avLst/>
          </a:prstGeom>
        </p:spPr>
        <p:txBody>
          <a:bodyPr spcFirstLastPara="1" wrap="square" lIns="0" tIns="0" rIns="0" bIns="0" anchor="ctr" anchorCtr="0">
            <a:noAutofit/>
          </a:bodyPr>
          <a:lstStyle/>
          <a:p>
            <a:pPr marL="0" lvl="0" indent="0" algn="l" rtl="0">
              <a:spcBef>
                <a:spcPts val="0"/>
              </a:spcBef>
              <a:spcAft>
                <a:spcPts val="1600"/>
              </a:spcAft>
              <a:buNone/>
            </a:pPr>
            <a:r>
              <a:rPr lang="en" dirty="0"/>
              <a:t>DESKTOP </a:t>
            </a:r>
            <a:r>
              <a:rPr lang="en" dirty="0" smtClean="0"/>
              <a:t>SOTWARE</a:t>
            </a:r>
            <a:endParaRPr dirty="0"/>
          </a:p>
        </p:txBody>
      </p:sp>
      <p:sp>
        <p:nvSpPr>
          <p:cNvPr id="7293" name="Google Shape;7293;p60"/>
          <p:cNvSpPr/>
          <p:nvPr/>
        </p:nvSpPr>
        <p:spPr>
          <a:xfrm>
            <a:off x="4830365" y="1950033"/>
            <a:ext cx="3492300" cy="2129700"/>
          </a:xfrm>
          <a:prstGeom prst="rect">
            <a:avLst/>
          </a:prstGeom>
          <a:noFill/>
          <a:ln w="19050" cap="flat" cmpd="sng">
            <a:solidFill>
              <a:srgbClr val="46132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4" name="Google Shape;7294;p60"/>
          <p:cNvGrpSpPr/>
          <p:nvPr/>
        </p:nvGrpSpPr>
        <p:grpSpPr>
          <a:xfrm>
            <a:off x="4682903" y="1830405"/>
            <a:ext cx="3766028" cy="2868312"/>
            <a:chOff x="4288659" y="1265311"/>
            <a:chExt cx="4305016" cy="3278820"/>
          </a:xfrm>
        </p:grpSpPr>
        <p:sp>
          <p:nvSpPr>
            <p:cNvPr id="7295" name="Google Shape;7295;p60"/>
            <p:cNvSpPr/>
            <p:nvPr/>
          </p:nvSpPr>
          <p:spPr>
            <a:xfrm>
              <a:off x="4288659" y="1265311"/>
              <a:ext cx="4305016" cy="2723673"/>
            </a:xfrm>
            <a:prstGeom prst="roundRect">
              <a:avLst>
                <a:gd name="adj" fmla="val 385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0"/>
            <p:cNvSpPr/>
            <p:nvPr/>
          </p:nvSpPr>
          <p:spPr>
            <a:xfrm>
              <a:off x="4317929" y="1294982"/>
              <a:ext cx="4246566" cy="2664260"/>
            </a:xfrm>
            <a:prstGeom prst="roundRect">
              <a:avLst>
                <a:gd name="adj" fmla="val 3282"/>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0"/>
            <p:cNvSpPr/>
            <p:nvPr/>
          </p:nvSpPr>
          <p:spPr>
            <a:xfrm>
              <a:off x="5704286" y="3988919"/>
              <a:ext cx="1470090" cy="555212"/>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1"/>
            </a:solidFill>
            <a:ln>
              <a:noFill/>
            </a:ln>
          </p:spPr>
        </p:sp>
      </p:grpSp>
      <p:pic>
        <p:nvPicPr>
          <p:cNvPr id="7298" name="Google Shape;7298;p60"/>
          <p:cNvPicPr preferRelativeResize="0"/>
          <p:nvPr/>
        </p:nvPicPr>
        <p:blipFill rotWithShape="1">
          <a:blip r:embed="rId3">
            <a:alphaModFix/>
          </a:blip>
          <a:srcRect l="323" r="7340"/>
          <a:stretch/>
        </p:blipFill>
        <p:spPr>
          <a:xfrm>
            <a:off x="4804838" y="1955017"/>
            <a:ext cx="3502128" cy="2133381"/>
          </a:xfrm>
          <a:prstGeom prst="rect">
            <a:avLst/>
          </a:prstGeom>
          <a:noFill/>
          <a:ln>
            <a:noFill/>
          </a:ln>
        </p:spPr>
      </p:pic>
      <p:pic>
        <p:nvPicPr>
          <p:cNvPr id="7299" name="Google Shape;7299;p60">
            <a:hlinkClick r:id="" action="ppaction://hlinkshowjump?jump=previousslide"/>
          </p:cNvPr>
          <p:cNvPicPr preferRelativeResize="0"/>
          <p:nvPr/>
        </p:nvPicPr>
        <p:blipFill rotWithShape="1">
          <a:blip r:embed="rId4">
            <a:alphaModFix/>
          </a:blip>
          <a:srcRect l="26199" r="26233"/>
          <a:stretch/>
        </p:blipFill>
        <p:spPr>
          <a:xfrm rot="-5400000" flipH="1">
            <a:off x="309161" y="3906338"/>
            <a:ext cx="230477" cy="484525"/>
          </a:xfrm>
          <a:prstGeom prst="rect">
            <a:avLst/>
          </a:prstGeom>
          <a:noFill/>
          <a:ln>
            <a:noFill/>
          </a:ln>
        </p:spPr>
      </p:pic>
      <p:pic>
        <p:nvPicPr>
          <p:cNvPr id="7300" name="Google Shape;7300;p60">
            <a:hlinkClick r:id="" action="ppaction://hlinkshowjump?jump=nextslide"/>
          </p:cNvPr>
          <p:cNvPicPr preferRelativeResize="0"/>
          <p:nvPr/>
        </p:nvPicPr>
        <p:blipFill rotWithShape="1">
          <a:blip r:embed="rId4">
            <a:alphaModFix/>
          </a:blip>
          <a:srcRect l="26199" r="26233"/>
          <a:stretch/>
        </p:blipFill>
        <p:spPr>
          <a:xfrm rot="5400000" flipH="1">
            <a:off x="309161" y="4186513"/>
            <a:ext cx="230477" cy="484525"/>
          </a:xfrm>
          <a:prstGeom prst="rect">
            <a:avLst/>
          </a:prstGeom>
          <a:noFill/>
          <a:ln>
            <a:noFill/>
          </a:ln>
        </p:spPr>
      </p:pic>
      <p:pic>
        <p:nvPicPr>
          <p:cNvPr id="7302" name="Google Shape;7302;p60"/>
          <p:cNvPicPr preferRelativeResize="0"/>
          <p:nvPr/>
        </p:nvPicPr>
        <p:blipFill rotWithShape="1">
          <a:blip r:embed="rId5">
            <a:alphaModFix/>
          </a:blip>
          <a:srcRect/>
          <a:stretch/>
        </p:blipFill>
        <p:spPr>
          <a:xfrm>
            <a:off x="182137" y="599463"/>
            <a:ext cx="484525" cy="484525"/>
          </a:xfrm>
          <a:prstGeom prst="rect">
            <a:avLst/>
          </a:prstGeom>
          <a:noFill/>
          <a:ln>
            <a:noFill/>
          </a:ln>
        </p:spPr>
      </p:pic>
      <p:sp>
        <p:nvSpPr>
          <p:cNvPr id="7" name="Rectangle à coins arrondis 6"/>
          <p:cNvSpPr/>
          <p:nvPr/>
        </p:nvSpPr>
        <p:spPr>
          <a:xfrm>
            <a:off x="5168890" y="2347487"/>
            <a:ext cx="1435949" cy="140560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smtClean="0"/>
              <a:t>Cerise sur le pudding, la correction de quelques scripts…</a:t>
            </a:r>
            <a:endParaRPr lang="fr-FR" dirty="0"/>
          </a:p>
        </p:txBody>
      </p:sp>
      <p:grpSp>
        <p:nvGrpSpPr>
          <p:cNvPr id="46" name="Google Shape;5850;p49"/>
          <p:cNvGrpSpPr/>
          <p:nvPr/>
        </p:nvGrpSpPr>
        <p:grpSpPr>
          <a:xfrm>
            <a:off x="990260" y="3267674"/>
            <a:ext cx="412421" cy="1463453"/>
            <a:chOff x="1473825" y="696750"/>
            <a:chExt cx="666700" cy="2365750"/>
          </a:xfrm>
        </p:grpSpPr>
        <p:sp>
          <p:nvSpPr>
            <p:cNvPr id="47" name="Google Shape;5851;p49"/>
            <p:cNvSpPr/>
            <p:nvPr/>
          </p:nvSpPr>
          <p:spPr>
            <a:xfrm>
              <a:off x="1473825" y="696750"/>
              <a:ext cx="666700" cy="2365750"/>
            </a:xfrm>
            <a:custGeom>
              <a:avLst/>
              <a:gdLst/>
              <a:ahLst/>
              <a:cxnLst/>
              <a:rect l="l" t="t" r="r" b="b"/>
              <a:pathLst>
                <a:path w="26668" h="94630" extrusionOk="0">
                  <a:moveTo>
                    <a:pt x="14812" y="1"/>
                  </a:moveTo>
                  <a:lnTo>
                    <a:pt x="7945" y="828"/>
                  </a:lnTo>
                  <a:lnTo>
                    <a:pt x="9725" y="17194"/>
                  </a:lnTo>
                  <a:cubicBezTo>
                    <a:pt x="11504" y="44086"/>
                    <a:pt x="1655" y="52758"/>
                    <a:pt x="827" y="62107"/>
                  </a:cubicBezTo>
                  <a:cubicBezTo>
                    <a:pt x="0" y="71480"/>
                    <a:pt x="2832" y="93285"/>
                    <a:pt x="2832" y="93285"/>
                  </a:cubicBezTo>
                  <a:cubicBezTo>
                    <a:pt x="6667" y="94290"/>
                    <a:pt x="10246" y="94629"/>
                    <a:pt x="13328" y="94629"/>
                  </a:cubicBezTo>
                  <a:cubicBezTo>
                    <a:pt x="19692" y="94629"/>
                    <a:pt x="23935" y="93184"/>
                    <a:pt x="23935" y="93184"/>
                  </a:cubicBezTo>
                  <a:cubicBezTo>
                    <a:pt x="23935" y="93184"/>
                    <a:pt x="26191" y="77295"/>
                    <a:pt x="26442" y="67696"/>
                  </a:cubicBezTo>
                  <a:cubicBezTo>
                    <a:pt x="26667" y="58071"/>
                    <a:pt x="21103" y="52633"/>
                    <a:pt x="17294" y="36267"/>
                  </a:cubicBezTo>
                  <a:cubicBezTo>
                    <a:pt x="13509" y="19901"/>
                    <a:pt x="14812" y="1"/>
                    <a:pt x="148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852;p49"/>
            <p:cNvSpPr/>
            <p:nvPr/>
          </p:nvSpPr>
          <p:spPr>
            <a:xfrm>
              <a:off x="1672450" y="696750"/>
              <a:ext cx="209300" cy="780125"/>
            </a:xfrm>
            <a:custGeom>
              <a:avLst/>
              <a:gdLst/>
              <a:ahLst/>
              <a:cxnLst/>
              <a:rect l="l" t="t" r="r" b="b"/>
              <a:pathLst>
                <a:path w="8372" h="31205" extrusionOk="0">
                  <a:moveTo>
                    <a:pt x="6867" y="1"/>
                  </a:moveTo>
                  <a:lnTo>
                    <a:pt x="0" y="828"/>
                  </a:lnTo>
                  <a:lnTo>
                    <a:pt x="1780" y="17194"/>
                  </a:lnTo>
                  <a:cubicBezTo>
                    <a:pt x="2106" y="22332"/>
                    <a:pt x="2030" y="26793"/>
                    <a:pt x="1654" y="30728"/>
                  </a:cubicBezTo>
                  <a:cubicBezTo>
                    <a:pt x="2782" y="30853"/>
                    <a:pt x="6191" y="31179"/>
                    <a:pt x="8371" y="31204"/>
                  </a:cubicBezTo>
                  <a:cubicBezTo>
                    <a:pt x="5815" y="16091"/>
                    <a:pt x="6867" y="1"/>
                    <a:pt x="68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853;p49"/>
            <p:cNvSpPr/>
            <p:nvPr/>
          </p:nvSpPr>
          <p:spPr>
            <a:xfrm>
              <a:off x="1654275" y="2083350"/>
              <a:ext cx="350275" cy="779750"/>
            </a:xfrm>
            <a:custGeom>
              <a:avLst/>
              <a:gdLst/>
              <a:ahLst/>
              <a:cxnLst/>
              <a:rect l="l" t="t" r="r" b="b"/>
              <a:pathLst>
                <a:path w="14011" h="31190" extrusionOk="0">
                  <a:moveTo>
                    <a:pt x="13760" y="1"/>
                  </a:moveTo>
                  <a:lnTo>
                    <a:pt x="0" y="477"/>
                  </a:lnTo>
                  <a:lnTo>
                    <a:pt x="251" y="30352"/>
                  </a:lnTo>
                  <a:cubicBezTo>
                    <a:pt x="759" y="30812"/>
                    <a:pt x="3874" y="31190"/>
                    <a:pt x="6984" y="31190"/>
                  </a:cubicBezTo>
                  <a:cubicBezTo>
                    <a:pt x="10316" y="31190"/>
                    <a:pt x="13643" y="30756"/>
                    <a:pt x="13760" y="29525"/>
                  </a:cubicBezTo>
                  <a:cubicBezTo>
                    <a:pt x="14011" y="27169"/>
                    <a:pt x="13760" y="1"/>
                    <a:pt x="137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854;p49"/>
            <p:cNvSpPr/>
            <p:nvPr/>
          </p:nvSpPr>
          <p:spPr>
            <a:xfrm>
              <a:off x="1688100" y="902825"/>
              <a:ext cx="156725" cy="15150"/>
            </a:xfrm>
            <a:custGeom>
              <a:avLst/>
              <a:gdLst/>
              <a:ahLst/>
              <a:cxnLst/>
              <a:rect l="l" t="t" r="r" b="b"/>
              <a:pathLst>
                <a:path w="6269" h="606" extrusionOk="0">
                  <a:moveTo>
                    <a:pt x="6111" y="1"/>
                  </a:moveTo>
                  <a:cubicBezTo>
                    <a:pt x="6098" y="1"/>
                    <a:pt x="6083" y="2"/>
                    <a:pt x="6066" y="4"/>
                  </a:cubicBezTo>
                  <a:cubicBezTo>
                    <a:pt x="4186" y="279"/>
                    <a:pt x="2282" y="455"/>
                    <a:pt x="377" y="455"/>
                  </a:cubicBezTo>
                  <a:cubicBezTo>
                    <a:pt x="277" y="455"/>
                    <a:pt x="1" y="605"/>
                    <a:pt x="226" y="605"/>
                  </a:cubicBezTo>
                  <a:cubicBezTo>
                    <a:pt x="2156" y="605"/>
                    <a:pt x="4086" y="430"/>
                    <a:pt x="5991" y="154"/>
                  </a:cubicBezTo>
                  <a:cubicBezTo>
                    <a:pt x="6130" y="131"/>
                    <a:pt x="6269" y="1"/>
                    <a:pt x="6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855;p49"/>
            <p:cNvSpPr/>
            <p:nvPr/>
          </p:nvSpPr>
          <p:spPr>
            <a:xfrm>
              <a:off x="1672450" y="696750"/>
              <a:ext cx="175450" cy="34200"/>
            </a:xfrm>
            <a:custGeom>
              <a:avLst/>
              <a:gdLst/>
              <a:ahLst/>
              <a:cxnLst/>
              <a:rect l="l" t="t" r="r" b="b"/>
              <a:pathLst>
                <a:path w="7018" h="1368" extrusionOk="0">
                  <a:moveTo>
                    <a:pt x="6867" y="1"/>
                  </a:moveTo>
                  <a:lnTo>
                    <a:pt x="0" y="828"/>
                  </a:lnTo>
                  <a:cubicBezTo>
                    <a:pt x="0" y="828"/>
                    <a:pt x="878" y="1368"/>
                    <a:pt x="2771" y="1368"/>
                  </a:cubicBezTo>
                  <a:cubicBezTo>
                    <a:pt x="3185" y="1368"/>
                    <a:pt x="3648" y="1342"/>
                    <a:pt x="4161" y="1279"/>
                  </a:cubicBezTo>
                  <a:cubicBezTo>
                    <a:pt x="7018" y="928"/>
                    <a:pt x="6868" y="1"/>
                    <a:pt x="6867" y="1"/>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856;p49"/>
          <p:cNvGrpSpPr/>
          <p:nvPr/>
        </p:nvGrpSpPr>
        <p:grpSpPr>
          <a:xfrm>
            <a:off x="1503865" y="3804454"/>
            <a:ext cx="244645" cy="910189"/>
            <a:chOff x="2682475" y="382675"/>
            <a:chExt cx="371575" cy="1382425"/>
          </a:xfrm>
        </p:grpSpPr>
        <p:sp>
          <p:nvSpPr>
            <p:cNvPr id="53" name="Google Shape;5857;p49"/>
            <p:cNvSpPr/>
            <p:nvPr/>
          </p:nvSpPr>
          <p:spPr>
            <a:xfrm>
              <a:off x="2682475" y="385000"/>
              <a:ext cx="371575" cy="717200"/>
            </a:xfrm>
            <a:custGeom>
              <a:avLst/>
              <a:gdLst/>
              <a:ahLst/>
              <a:cxnLst/>
              <a:rect l="l" t="t" r="r" b="b"/>
              <a:pathLst>
                <a:path w="14863" h="28688" extrusionOk="0">
                  <a:moveTo>
                    <a:pt x="5945" y="1"/>
                  </a:moveTo>
                  <a:cubicBezTo>
                    <a:pt x="4179" y="1"/>
                    <a:pt x="2505" y="99"/>
                    <a:pt x="953" y="265"/>
                  </a:cubicBezTo>
                  <a:cubicBezTo>
                    <a:pt x="702" y="2170"/>
                    <a:pt x="527" y="4200"/>
                    <a:pt x="452" y="6280"/>
                  </a:cubicBezTo>
                  <a:cubicBezTo>
                    <a:pt x="1" y="18511"/>
                    <a:pt x="2833" y="28536"/>
                    <a:pt x="6793" y="28687"/>
                  </a:cubicBezTo>
                  <a:cubicBezTo>
                    <a:pt x="6818" y="28687"/>
                    <a:pt x="6843" y="28688"/>
                    <a:pt x="6868" y="28688"/>
                  </a:cubicBezTo>
                  <a:cubicBezTo>
                    <a:pt x="10798" y="28688"/>
                    <a:pt x="14339" y="18960"/>
                    <a:pt x="14788" y="6807"/>
                  </a:cubicBezTo>
                  <a:cubicBezTo>
                    <a:pt x="14863" y="4727"/>
                    <a:pt x="14838" y="2696"/>
                    <a:pt x="14737" y="767"/>
                  </a:cubicBezTo>
                  <a:cubicBezTo>
                    <a:pt x="12657" y="391"/>
                    <a:pt x="10326" y="140"/>
                    <a:pt x="7870" y="40"/>
                  </a:cubicBezTo>
                  <a:cubicBezTo>
                    <a:pt x="7218" y="13"/>
                    <a:pt x="6576" y="1"/>
                    <a:pt x="5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858;p49"/>
            <p:cNvSpPr/>
            <p:nvPr/>
          </p:nvSpPr>
          <p:spPr>
            <a:xfrm>
              <a:off x="2683100" y="385975"/>
              <a:ext cx="153525" cy="713075"/>
            </a:xfrm>
            <a:custGeom>
              <a:avLst/>
              <a:gdLst/>
              <a:ahLst/>
              <a:cxnLst/>
              <a:rect l="l" t="t" r="r" b="b"/>
              <a:pathLst>
                <a:path w="6141" h="28523" extrusionOk="0">
                  <a:moveTo>
                    <a:pt x="4161" y="1"/>
                  </a:moveTo>
                  <a:cubicBezTo>
                    <a:pt x="3033" y="26"/>
                    <a:pt x="1955" y="101"/>
                    <a:pt x="928" y="226"/>
                  </a:cubicBezTo>
                  <a:cubicBezTo>
                    <a:pt x="677" y="2131"/>
                    <a:pt x="502" y="4161"/>
                    <a:pt x="427" y="6241"/>
                  </a:cubicBezTo>
                  <a:cubicBezTo>
                    <a:pt x="1" y="17795"/>
                    <a:pt x="2532" y="27394"/>
                    <a:pt x="6141" y="28522"/>
                  </a:cubicBezTo>
                  <a:cubicBezTo>
                    <a:pt x="2682" y="26893"/>
                    <a:pt x="176" y="17670"/>
                    <a:pt x="752" y="6392"/>
                  </a:cubicBezTo>
                  <a:cubicBezTo>
                    <a:pt x="853" y="4362"/>
                    <a:pt x="1003" y="2758"/>
                    <a:pt x="1229" y="903"/>
                  </a:cubicBezTo>
                  <a:cubicBezTo>
                    <a:pt x="1254" y="828"/>
                    <a:pt x="1279" y="502"/>
                    <a:pt x="1354" y="427"/>
                  </a:cubicBezTo>
                  <a:cubicBezTo>
                    <a:pt x="1404" y="352"/>
                    <a:pt x="1955" y="302"/>
                    <a:pt x="2006" y="277"/>
                  </a:cubicBezTo>
                  <a:cubicBezTo>
                    <a:pt x="2858" y="201"/>
                    <a:pt x="3259" y="126"/>
                    <a:pt x="4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859;p49"/>
            <p:cNvSpPr/>
            <p:nvPr/>
          </p:nvSpPr>
          <p:spPr>
            <a:xfrm>
              <a:off x="2769575" y="1031350"/>
              <a:ext cx="167300" cy="645400"/>
            </a:xfrm>
            <a:custGeom>
              <a:avLst/>
              <a:gdLst/>
              <a:ahLst/>
              <a:cxnLst/>
              <a:rect l="l" t="t" r="r" b="b"/>
              <a:pathLst>
                <a:path w="6692" h="25816" extrusionOk="0">
                  <a:moveTo>
                    <a:pt x="0" y="0"/>
                  </a:moveTo>
                  <a:cubicBezTo>
                    <a:pt x="46" y="84"/>
                    <a:pt x="92" y="167"/>
                    <a:pt x="138" y="247"/>
                  </a:cubicBezTo>
                  <a:lnTo>
                    <a:pt x="138" y="247"/>
                  </a:lnTo>
                  <a:cubicBezTo>
                    <a:pt x="51" y="83"/>
                    <a:pt x="0" y="1"/>
                    <a:pt x="0" y="0"/>
                  </a:cubicBezTo>
                  <a:close/>
                  <a:moveTo>
                    <a:pt x="138" y="247"/>
                  </a:moveTo>
                  <a:cubicBezTo>
                    <a:pt x="653" y="1220"/>
                    <a:pt x="2427" y="5048"/>
                    <a:pt x="2256" y="11354"/>
                  </a:cubicBezTo>
                  <a:cubicBezTo>
                    <a:pt x="2231" y="11955"/>
                    <a:pt x="2206" y="25264"/>
                    <a:pt x="2206" y="25815"/>
                  </a:cubicBezTo>
                  <a:lnTo>
                    <a:pt x="3684" y="25815"/>
                  </a:lnTo>
                  <a:cubicBezTo>
                    <a:pt x="3710" y="25314"/>
                    <a:pt x="3735" y="11955"/>
                    <a:pt x="3760" y="11404"/>
                  </a:cubicBezTo>
                  <a:cubicBezTo>
                    <a:pt x="4035" y="5138"/>
                    <a:pt x="6090" y="1479"/>
                    <a:pt x="6692" y="502"/>
                  </a:cubicBezTo>
                  <a:lnTo>
                    <a:pt x="6692" y="502"/>
                  </a:lnTo>
                  <a:cubicBezTo>
                    <a:pt x="5680" y="2008"/>
                    <a:pt x="4545" y="2833"/>
                    <a:pt x="3386" y="2833"/>
                  </a:cubicBezTo>
                  <a:cubicBezTo>
                    <a:pt x="3368" y="2833"/>
                    <a:pt x="3351" y="2833"/>
                    <a:pt x="3334" y="2833"/>
                  </a:cubicBezTo>
                  <a:cubicBezTo>
                    <a:pt x="2140" y="2785"/>
                    <a:pt x="1061" y="1851"/>
                    <a:pt x="138" y="2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860;p49"/>
            <p:cNvSpPr/>
            <p:nvPr/>
          </p:nvSpPr>
          <p:spPr>
            <a:xfrm>
              <a:off x="2704400" y="431850"/>
              <a:ext cx="330225" cy="613975"/>
            </a:xfrm>
            <a:custGeom>
              <a:avLst/>
              <a:gdLst/>
              <a:ahLst/>
              <a:cxnLst/>
              <a:rect l="l" t="t" r="r" b="b"/>
              <a:pathLst>
                <a:path w="13209" h="24559" extrusionOk="0">
                  <a:moveTo>
                    <a:pt x="11348" y="0"/>
                  </a:moveTo>
                  <a:cubicBezTo>
                    <a:pt x="10944" y="0"/>
                    <a:pt x="10601" y="229"/>
                    <a:pt x="10527" y="472"/>
                  </a:cubicBezTo>
                  <a:cubicBezTo>
                    <a:pt x="10327" y="1048"/>
                    <a:pt x="12557" y="1950"/>
                    <a:pt x="11003" y="4657"/>
                  </a:cubicBezTo>
                  <a:cubicBezTo>
                    <a:pt x="9449" y="7339"/>
                    <a:pt x="2783" y="7740"/>
                    <a:pt x="1730" y="7940"/>
                  </a:cubicBezTo>
                  <a:cubicBezTo>
                    <a:pt x="677" y="8116"/>
                    <a:pt x="327" y="8843"/>
                    <a:pt x="327" y="8843"/>
                  </a:cubicBezTo>
                  <a:cubicBezTo>
                    <a:pt x="327" y="9043"/>
                    <a:pt x="301" y="9219"/>
                    <a:pt x="301" y="9394"/>
                  </a:cubicBezTo>
                  <a:cubicBezTo>
                    <a:pt x="301" y="9519"/>
                    <a:pt x="301" y="9620"/>
                    <a:pt x="301" y="9720"/>
                  </a:cubicBezTo>
                  <a:cubicBezTo>
                    <a:pt x="1" y="17790"/>
                    <a:pt x="2557" y="24432"/>
                    <a:pt x="6016" y="24557"/>
                  </a:cubicBezTo>
                  <a:cubicBezTo>
                    <a:pt x="6049" y="24558"/>
                    <a:pt x="6082" y="24559"/>
                    <a:pt x="6115" y="24559"/>
                  </a:cubicBezTo>
                  <a:cubicBezTo>
                    <a:pt x="9532" y="24559"/>
                    <a:pt x="12510" y="18164"/>
                    <a:pt x="12808" y="10196"/>
                  </a:cubicBezTo>
                  <a:cubicBezTo>
                    <a:pt x="12808" y="9945"/>
                    <a:pt x="12808" y="9695"/>
                    <a:pt x="12833" y="9444"/>
                  </a:cubicBezTo>
                  <a:cubicBezTo>
                    <a:pt x="12858" y="8417"/>
                    <a:pt x="13209" y="4331"/>
                    <a:pt x="12808" y="1875"/>
                  </a:cubicBezTo>
                  <a:cubicBezTo>
                    <a:pt x="12575" y="436"/>
                    <a:pt x="11905" y="0"/>
                    <a:pt x="11348" y="0"/>
                  </a:cubicBez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861;p49"/>
            <p:cNvSpPr/>
            <p:nvPr/>
          </p:nvSpPr>
          <p:spPr>
            <a:xfrm>
              <a:off x="3041500" y="402275"/>
              <a:ext cx="12550" cy="144125"/>
            </a:xfrm>
            <a:custGeom>
              <a:avLst/>
              <a:gdLst/>
              <a:ahLst/>
              <a:cxnLst/>
              <a:rect l="l" t="t" r="r" b="b"/>
              <a:pathLst>
                <a:path w="502" h="5765" extrusionOk="0">
                  <a:moveTo>
                    <a:pt x="0" y="0"/>
                  </a:moveTo>
                  <a:cubicBezTo>
                    <a:pt x="0" y="26"/>
                    <a:pt x="452" y="3584"/>
                    <a:pt x="427" y="5765"/>
                  </a:cubicBezTo>
                  <a:cubicBezTo>
                    <a:pt x="502" y="3810"/>
                    <a:pt x="477" y="1905"/>
                    <a:pt x="376" y="76"/>
                  </a:cubicBezTo>
                  <a:cubicBezTo>
                    <a:pt x="301" y="76"/>
                    <a:pt x="76" y="26"/>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62;p49"/>
            <p:cNvSpPr/>
            <p:nvPr/>
          </p:nvSpPr>
          <p:spPr>
            <a:xfrm>
              <a:off x="2689375" y="1674825"/>
              <a:ext cx="303900" cy="90275"/>
            </a:xfrm>
            <a:custGeom>
              <a:avLst/>
              <a:gdLst/>
              <a:ahLst/>
              <a:cxnLst/>
              <a:rect l="l" t="t" r="r" b="b"/>
              <a:pathLst>
                <a:path w="12156" h="3611" extrusionOk="0">
                  <a:moveTo>
                    <a:pt x="5013" y="1"/>
                  </a:moveTo>
                  <a:lnTo>
                    <a:pt x="0" y="3610"/>
                  </a:lnTo>
                  <a:lnTo>
                    <a:pt x="12156" y="3610"/>
                  </a:lnTo>
                  <a:lnTo>
                    <a:pt x="7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863;p49"/>
            <p:cNvSpPr/>
            <p:nvPr/>
          </p:nvSpPr>
          <p:spPr>
            <a:xfrm>
              <a:off x="2711925" y="382675"/>
              <a:ext cx="339000" cy="24625"/>
            </a:xfrm>
            <a:custGeom>
              <a:avLst/>
              <a:gdLst/>
              <a:ahLst/>
              <a:cxnLst/>
              <a:rect l="l" t="t" r="r" b="b"/>
              <a:pathLst>
                <a:path w="13560" h="985" extrusionOk="0">
                  <a:moveTo>
                    <a:pt x="6733" y="0"/>
                  </a:moveTo>
                  <a:cubicBezTo>
                    <a:pt x="3293" y="0"/>
                    <a:pt x="51" y="333"/>
                    <a:pt x="51" y="333"/>
                  </a:cubicBezTo>
                  <a:lnTo>
                    <a:pt x="0" y="559"/>
                  </a:lnTo>
                  <a:lnTo>
                    <a:pt x="26" y="910"/>
                  </a:lnTo>
                  <a:cubicBezTo>
                    <a:pt x="2296" y="433"/>
                    <a:pt x="4509" y="272"/>
                    <a:pt x="6466" y="272"/>
                  </a:cubicBezTo>
                  <a:cubicBezTo>
                    <a:pt x="10579" y="272"/>
                    <a:pt x="13559" y="985"/>
                    <a:pt x="13559" y="985"/>
                  </a:cubicBezTo>
                  <a:lnTo>
                    <a:pt x="13559" y="860"/>
                  </a:lnTo>
                  <a:cubicBezTo>
                    <a:pt x="12049" y="191"/>
                    <a:pt x="9335" y="0"/>
                    <a:pt x="6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8479;p65"/>
          <p:cNvGrpSpPr/>
          <p:nvPr/>
        </p:nvGrpSpPr>
        <p:grpSpPr>
          <a:xfrm>
            <a:off x="4657032" y="833569"/>
            <a:ext cx="511858" cy="769427"/>
            <a:chOff x="5577804" y="2128222"/>
            <a:chExt cx="511858" cy="769427"/>
          </a:xfrm>
        </p:grpSpPr>
        <p:sp>
          <p:nvSpPr>
            <p:cNvPr id="61" name="Google Shape;8480;p65"/>
            <p:cNvSpPr/>
            <p:nvPr/>
          </p:nvSpPr>
          <p:spPr>
            <a:xfrm>
              <a:off x="5577804" y="2412155"/>
              <a:ext cx="511858" cy="485493"/>
            </a:xfrm>
            <a:custGeom>
              <a:avLst/>
              <a:gdLst/>
              <a:ahLst/>
              <a:cxnLst/>
              <a:rect l="l" t="t" r="r" b="b"/>
              <a:pathLst>
                <a:path w="29199" h="27695" extrusionOk="0">
                  <a:moveTo>
                    <a:pt x="14638" y="1"/>
                  </a:moveTo>
                  <a:cubicBezTo>
                    <a:pt x="14124" y="1"/>
                    <a:pt x="13606" y="30"/>
                    <a:pt x="13083" y="88"/>
                  </a:cubicBezTo>
                  <a:cubicBezTo>
                    <a:pt x="5464" y="915"/>
                    <a:pt x="1" y="7757"/>
                    <a:pt x="828" y="15351"/>
                  </a:cubicBezTo>
                  <a:cubicBezTo>
                    <a:pt x="1598" y="22447"/>
                    <a:pt x="7606" y="27694"/>
                    <a:pt x="14561" y="27694"/>
                  </a:cubicBezTo>
                  <a:cubicBezTo>
                    <a:pt x="15075" y="27694"/>
                    <a:pt x="15594" y="27666"/>
                    <a:pt x="16116" y="27607"/>
                  </a:cubicBezTo>
                  <a:cubicBezTo>
                    <a:pt x="23710" y="26780"/>
                    <a:pt x="29199" y="19938"/>
                    <a:pt x="28372" y="12319"/>
                  </a:cubicBezTo>
                  <a:cubicBezTo>
                    <a:pt x="27578" y="5247"/>
                    <a:pt x="21590" y="1"/>
                    <a:pt x="14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481;p65"/>
            <p:cNvSpPr/>
            <p:nvPr/>
          </p:nvSpPr>
          <p:spPr>
            <a:xfrm>
              <a:off x="5755313" y="2585474"/>
              <a:ext cx="23736" cy="40003"/>
            </a:xfrm>
            <a:custGeom>
              <a:avLst/>
              <a:gdLst/>
              <a:ahLst/>
              <a:cxnLst/>
              <a:rect l="l" t="t" r="r" b="b"/>
              <a:pathLst>
                <a:path w="1354" h="2282" extrusionOk="0">
                  <a:moveTo>
                    <a:pt x="677" y="1"/>
                  </a:moveTo>
                  <a:cubicBezTo>
                    <a:pt x="301" y="1"/>
                    <a:pt x="0" y="502"/>
                    <a:pt x="0" y="1129"/>
                  </a:cubicBezTo>
                  <a:cubicBezTo>
                    <a:pt x="0" y="1755"/>
                    <a:pt x="301" y="2281"/>
                    <a:pt x="677" y="2281"/>
                  </a:cubicBezTo>
                  <a:cubicBezTo>
                    <a:pt x="1053" y="2281"/>
                    <a:pt x="1353" y="1755"/>
                    <a:pt x="1353" y="1129"/>
                  </a:cubicBezTo>
                  <a:cubicBezTo>
                    <a:pt x="1353" y="502"/>
                    <a:pt x="1053" y="1"/>
                    <a:pt x="67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482;p65"/>
            <p:cNvSpPr/>
            <p:nvPr/>
          </p:nvSpPr>
          <p:spPr>
            <a:xfrm>
              <a:off x="5926213" y="2569224"/>
              <a:ext cx="23297" cy="39565"/>
            </a:xfrm>
            <a:custGeom>
              <a:avLst/>
              <a:gdLst/>
              <a:ahLst/>
              <a:cxnLst/>
              <a:rect l="l" t="t" r="r" b="b"/>
              <a:pathLst>
                <a:path w="1329" h="2257" extrusionOk="0">
                  <a:moveTo>
                    <a:pt x="677" y="0"/>
                  </a:moveTo>
                  <a:cubicBezTo>
                    <a:pt x="301" y="0"/>
                    <a:pt x="0" y="502"/>
                    <a:pt x="0" y="1128"/>
                  </a:cubicBezTo>
                  <a:cubicBezTo>
                    <a:pt x="0" y="1755"/>
                    <a:pt x="301" y="2256"/>
                    <a:pt x="677" y="2256"/>
                  </a:cubicBezTo>
                  <a:cubicBezTo>
                    <a:pt x="1028" y="2256"/>
                    <a:pt x="1329" y="1755"/>
                    <a:pt x="1329" y="1128"/>
                  </a:cubicBezTo>
                  <a:cubicBezTo>
                    <a:pt x="1329" y="502"/>
                    <a:pt x="102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483;p65"/>
            <p:cNvSpPr/>
            <p:nvPr/>
          </p:nvSpPr>
          <p:spPr>
            <a:xfrm>
              <a:off x="5724548" y="2690917"/>
              <a:ext cx="24191" cy="24191"/>
            </a:xfrm>
            <a:custGeom>
              <a:avLst/>
              <a:gdLst/>
              <a:ahLst/>
              <a:cxnLst/>
              <a:rect l="l" t="t" r="r" b="b"/>
              <a:pathLst>
                <a:path w="1380" h="1380" extrusionOk="0">
                  <a:moveTo>
                    <a:pt x="702" y="1"/>
                  </a:moveTo>
                  <a:cubicBezTo>
                    <a:pt x="326" y="1"/>
                    <a:pt x="1" y="302"/>
                    <a:pt x="1" y="703"/>
                  </a:cubicBezTo>
                  <a:cubicBezTo>
                    <a:pt x="1" y="1078"/>
                    <a:pt x="326" y="1379"/>
                    <a:pt x="702" y="1379"/>
                  </a:cubicBezTo>
                  <a:cubicBezTo>
                    <a:pt x="1078" y="1379"/>
                    <a:pt x="1379" y="1078"/>
                    <a:pt x="1379" y="703"/>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484;p65"/>
            <p:cNvSpPr/>
            <p:nvPr/>
          </p:nvSpPr>
          <p:spPr>
            <a:xfrm>
              <a:off x="5754857" y="2707185"/>
              <a:ext cx="24630" cy="24174"/>
            </a:xfrm>
            <a:custGeom>
              <a:avLst/>
              <a:gdLst/>
              <a:ahLst/>
              <a:cxnLst/>
              <a:rect l="l" t="t" r="r" b="b"/>
              <a:pathLst>
                <a:path w="1405" h="1379" extrusionOk="0">
                  <a:moveTo>
                    <a:pt x="703" y="0"/>
                  </a:moveTo>
                  <a:cubicBezTo>
                    <a:pt x="327" y="0"/>
                    <a:pt x="1" y="301"/>
                    <a:pt x="1" y="677"/>
                  </a:cubicBezTo>
                  <a:cubicBezTo>
                    <a:pt x="1" y="1053"/>
                    <a:pt x="327" y="1379"/>
                    <a:pt x="703" y="1379"/>
                  </a:cubicBezTo>
                  <a:cubicBezTo>
                    <a:pt x="1079" y="1379"/>
                    <a:pt x="1404" y="1053"/>
                    <a:pt x="1404" y="677"/>
                  </a:cubicBezTo>
                  <a:cubicBezTo>
                    <a:pt x="1404" y="301"/>
                    <a:pt x="1079" y="0"/>
                    <a:pt x="703"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485;p65"/>
            <p:cNvSpPr/>
            <p:nvPr/>
          </p:nvSpPr>
          <p:spPr>
            <a:xfrm>
              <a:off x="5783869" y="2721682"/>
              <a:ext cx="24174" cy="24612"/>
            </a:xfrm>
            <a:custGeom>
              <a:avLst/>
              <a:gdLst/>
              <a:ahLst/>
              <a:cxnLst/>
              <a:rect l="l" t="t" r="r" b="b"/>
              <a:pathLst>
                <a:path w="1379" h="1404" extrusionOk="0">
                  <a:moveTo>
                    <a:pt x="702" y="0"/>
                  </a:moveTo>
                  <a:cubicBezTo>
                    <a:pt x="301" y="0"/>
                    <a:pt x="0" y="326"/>
                    <a:pt x="0" y="702"/>
                  </a:cubicBezTo>
                  <a:cubicBezTo>
                    <a:pt x="0" y="1078"/>
                    <a:pt x="301" y="1404"/>
                    <a:pt x="702" y="1404"/>
                  </a:cubicBezTo>
                  <a:cubicBezTo>
                    <a:pt x="1078" y="1404"/>
                    <a:pt x="1379" y="1078"/>
                    <a:pt x="1379" y="702"/>
                  </a:cubicBezTo>
                  <a:cubicBezTo>
                    <a:pt x="1379"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486;p65"/>
            <p:cNvSpPr/>
            <p:nvPr/>
          </p:nvSpPr>
          <p:spPr>
            <a:xfrm>
              <a:off x="5817685" y="2733971"/>
              <a:ext cx="24191" cy="24191"/>
            </a:xfrm>
            <a:custGeom>
              <a:avLst/>
              <a:gdLst/>
              <a:ahLst/>
              <a:cxnLst/>
              <a:rect l="l" t="t" r="r" b="b"/>
              <a:pathLst>
                <a:path w="1380" h="1380" extrusionOk="0">
                  <a:moveTo>
                    <a:pt x="678" y="1"/>
                  </a:moveTo>
                  <a:cubicBezTo>
                    <a:pt x="302" y="1"/>
                    <a:pt x="1" y="302"/>
                    <a:pt x="1" y="703"/>
                  </a:cubicBezTo>
                  <a:cubicBezTo>
                    <a:pt x="1" y="1079"/>
                    <a:pt x="302" y="1379"/>
                    <a:pt x="678" y="1379"/>
                  </a:cubicBezTo>
                  <a:cubicBezTo>
                    <a:pt x="1079" y="1379"/>
                    <a:pt x="1379" y="1079"/>
                    <a:pt x="1379" y="703"/>
                  </a:cubicBezTo>
                  <a:cubicBezTo>
                    <a:pt x="1379" y="302"/>
                    <a:pt x="1079" y="1"/>
                    <a:pt x="678"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487;p65"/>
            <p:cNvSpPr/>
            <p:nvPr/>
          </p:nvSpPr>
          <p:spPr>
            <a:xfrm>
              <a:off x="5854603" y="2736180"/>
              <a:ext cx="24174" cy="24174"/>
            </a:xfrm>
            <a:custGeom>
              <a:avLst/>
              <a:gdLst/>
              <a:ahLst/>
              <a:cxnLst/>
              <a:rect l="l" t="t" r="r" b="b"/>
              <a:pathLst>
                <a:path w="1379" h="1379" extrusionOk="0">
                  <a:moveTo>
                    <a:pt x="677" y="0"/>
                  </a:moveTo>
                  <a:cubicBezTo>
                    <a:pt x="301" y="0"/>
                    <a:pt x="0" y="301"/>
                    <a:pt x="0" y="702"/>
                  </a:cubicBezTo>
                  <a:cubicBezTo>
                    <a:pt x="0" y="1078"/>
                    <a:pt x="301" y="1379"/>
                    <a:pt x="677" y="1379"/>
                  </a:cubicBezTo>
                  <a:cubicBezTo>
                    <a:pt x="1078" y="1379"/>
                    <a:pt x="1379" y="1078"/>
                    <a:pt x="1379" y="702"/>
                  </a:cubicBezTo>
                  <a:cubicBezTo>
                    <a:pt x="1379" y="301"/>
                    <a:pt x="1078" y="0"/>
                    <a:pt x="677"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488;p65"/>
            <p:cNvSpPr/>
            <p:nvPr/>
          </p:nvSpPr>
          <p:spPr>
            <a:xfrm>
              <a:off x="5887980" y="2729150"/>
              <a:ext cx="24191" cy="24612"/>
            </a:xfrm>
            <a:custGeom>
              <a:avLst/>
              <a:gdLst/>
              <a:ahLst/>
              <a:cxnLst/>
              <a:rect l="l" t="t" r="r" b="b"/>
              <a:pathLst>
                <a:path w="1380" h="1404" extrusionOk="0">
                  <a:moveTo>
                    <a:pt x="678" y="0"/>
                  </a:moveTo>
                  <a:cubicBezTo>
                    <a:pt x="302" y="0"/>
                    <a:pt x="1" y="326"/>
                    <a:pt x="1" y="702"/>
                  </a:cubicBezTo>
                  <a:cubicBezTo>
                    <a:pt x="1" y="1078"/>
                    <a:pt x="302" y="1404"/>
                    <a:pt x="678" y="1404"/>
                  </a:cubicBezTo>
                  <a:cubicBezTo>
                    <a:pt x="1054" y="1404"/>
                    <a:pt x="1379" y="1078"/>
                    <a:pt x="1379" y="702"/>
                  </a:cubicBezTo>
                  <a:cubicBezTo>
                    <a:pt x="1379" y="326"/>
                    <a:pt x="1054" y="0"/>
                    <a:pt x="678"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489;p65"/>
            <p:cNvSpPr/>
            <p:nvPr/>
          </p:nvSpPr>
          <p:spPr>
            <a:xfrm>
              <a:off x="5920936" y="2712006"/>
              <a:ext cx="24191" cy="24191"/>
            </a:xfrm>
            <a:custGeom>
              <a:avLst/>
              <a:gdLst/>
              <a:ahLst/>
              <a:cxnLst/>
              <a:rect l="l" t="t" r="r" b="b"/>
              <a:pathLst>
                <a:path w="1380" h="1380" extrusionOk="0">
                  <a:moveTo>
                    <a:pt x="702" y="1"/>
                  </a:moveTo>
                  <a:cubicBezTo>
                    <a:pt x="326" y="1"/>
                    <a:pt x="1" y="302"/>
                    <a:pt x="1" y="677"/>
                  </a:cubicBezTo>
                  <a:cubicBezTo>
                    <a:pt x="1" y="1078"/>
                    <a:pt x="326" y="1379"/>
                    <a:pt x="702" y="1379"/>
                  </a:cubicBezTo>
                  <a:cubicBezTo>
                    <a:pt x="1078" y="1379"/>
                    <a:pt x="1379" y="1078"/>
                    <a:pt x="1379" y="677"/>
                  </a:cubicBezTo>
                  <a:cubicBezTo>
                    <a:pt x="1379" y="302"/>
                    <a:pt x="1078" y="1"/>
                    <a:pt x="7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490;p65"/>
            <p:cNvSpPr/>
            <p:nvPr/>
          </p:nvSpPr>
          <p:spPr>
            <a:xfrm>
              <a:off x="5945110" y="2687411"/>
              <a:ext cx="24612" cy="24612"/>
            </a:xfrm>
            <a:custGeom>
              <a:avLst/>
              <a:gdLst/>
              <a:ahLst/>
              <a:cxnLst/>
              <a:rect l="l" t="t" r="r" b="b"/>
              <a:pathLst>
                <a:path w="1404" h="1404" extrusionOk="0">
                  <a:moveTo>
                    <a:pt x="702" y="0"/>
                  </a:moveTo>
                  <a:cubicBezTo>
                    <a:pt x="326" y="0"/>
                    <a:pt x="0" y="326"/>
                    <a:pt x="0" y="702"/>
                  </a:cubicBezTo>
                  <a:cubicBezTo>
                    <a:pt x="0" y="1078"/>
                    <a:pt x="326" y="1404"/>
                    <a:pt x="702" y="1404"/>
                  </a:cubicBezTo>
                  <a:cubicBezTo>
                    <a:pt x="1078" y="1404"/>
                    <a:pt x="1404" y="1078"/>
                    <a:pt x="1404" y="702"/>
                  </a:cubicBezTo>
                  <a:cubicBezTo>
                    <a:pt x="1404" y="326"/>
                    <a:pt x="1078" y="0"/>
                    <a:pt x="702"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491;p65"/>
            <p:cNvSpPr/>
            <p:nvPr/>
          </p:nvSpPr>
          <p:spPr>
            <a:xfrm>
              <a:off x="5669626" y="2631175"/>
              <a:ext cx="60216" cy="59760"/>
            </a:xfrm>
            <a:custGeom>
              <a:avLst/>
              <a:gdLst/>
              <a:ahLst/>
              <a:cxnLst/>
              <a:rect l="l" t="t" r="r" b="b"/>
              <a:pathLst>
                <a:path w="3435" h="3409" extrusionOk="0">
                  <a:moveTo>
                    <a:pt x="1705" y="0"/>
                  </a:moveTo>
                  <a:cubicBezTo>
                    <a:pt x="778" y="0"/>
                    <a:pt x="1" y="752"/>
                    <a:pt x="1" y="1704"/>
                  </a:cubicBezTo>
                  <a:cubicBezTo>
                    <a:pt x="1" y="2657"/>
                    <a:pt x="778" y="3409"/>
                    <a:pt x="1705" y="3409"/>
                  </a:cubicBezTo>
                  <a:cubicBezTo>
                    <a:pt x="2657" y="3409"/>
                    <a:pt x="3434" y="2657"/>
                    <a:pt x="3434" y="1704"/>
                  </a:cubicBezTo>
                  <a:cubicBezTo>
                    <a:pt x="3434" y="752"/>
                    <a:pt x="2657" y="0"/>
                    <a:pt x="1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492;p65"/>
            <p:cNvSpPr/>
            <p:nvPr/>
          </p:nvSpPr>
          <p:spPr>
            <a:xfrm>
              <a:off x="5955208" y="2620622"/>
              <a:ext cx="60216" cy="59777"/>
            </a:xfrm>
            <a:custGeom>
              <a:avLst/>
              <a:gdLst/>
              <a:ahLst/>
              <a:cxnLst/>
              <a:rect l="l" t="t" r="r" b="b"/>
              <a:pathLst>
                <a:path w="3435" h="3410" extrusionOk="0">
                  <a:moveTo>
                    <a:pt x="1730" y="1"/>
                  </a:moveTo>
                  <a:cubicBezTo>
                    <a:pt x="778" y="1"/>
                    <a:pt x="1" y="753"/>
                    <a:pt x="1" y="1705"/>
                  </a:cubicBezTo>
                  <a:cubicBezTo>
                    <a:pt x="1" y="2657"/>
                    <a:pt x="778" y="3409"/>
                    <a:pt x="1730" y="3409"/>
                  </a:cubicBezTo>
                  <a:cubicBezTo>
                    <a:pt x="2657" y="3409"/>
                    <a:pt x="3434" y="2657"/>
                    <a:pt x="3434" y="1705"/>
                  </a:cubicBezTo>
                  <a:cubicBezTo>
                    <a:pt x="3434" y="753"/>
                    <a:pt x="2657"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493;p65"/>
            <p:cNvSpPr/>
            <p:nvPr/>
          </p:nvSpPr>
          <p:spPr>
            <a:xfrm>
              <a:off x="5849326" y="2608772"/>
              <a:ext cx="194653" cy="72066"/>
            </a:xfrm>
            <a:custGeom>
              <a:avLst/>
              <a:gdLst/>
              <a:ahLst/>
              <a:cxnLst/>
              <a:rect l="l" t="t" r="r" b="b"/>
              <a:pathLst>
                <a:path w="11104" h="4111" extrusionOk="0">
                  <a:moveTo>
                    <a:pt x="1780" y="0"/>
                  </a:moveTo>
                  <a:cubicBezTo>
                    <a:pt x="1780" y="0"/>
                    <a:pt x="0" y="1855"/>
                    <a:pt x="1780" y="4110"/>
                  </a:cubicBezTo>
                  <a:lnTo>
                    <a:pt x="11103" y="1353"/>
                  </a:lnTo>
                  <a:lnTo>
                    <a:pt x="17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494;p65"/>
            <p:cNvSpPr/>
            <p:nvPr/>
          </p:nvSpPr>
          <p:spPr>
            <a:xfrm>
              <a:off x="5767163" y="2365262"/>
              <a:ext cx="138855" cy="68665"/>
            </a:xfrm>
            <a:custGeom>
              <a:avLst/>
              <a:gdLst/>
              <a:ahLst/>
              <a:cxnLst/>
              <a:rect l="l" t="t" r="r" b="b"/>
              <a:pathLst>
                <a:path w="7921" h="3917" extrusionOk="0">
                  <a:moveTo>
                    <a:pt x="3528" y="1"/>
                  </a:moveTo>
                  <a:cubicBezTo>
                    <a:pt x="1181" y="1"/>
                    <a:pt x="1" y="858"/>
                    <a:pt x="1" y="858"/>
                  </a:cubicBezTo>
                  <a:lnTo>
                    <a:pt x="301" y="3716"/>
                  </a:lnTo>
                  <a:lnTo>
                    <a:pt x="7570" y="3916"/>
                  </a:lnTo>
                  <a:lnTo>
                    <a:pt x="7921" y="858"/>
                  </a:lnTo>
                  <a:cubicBezTo>
                    <a:pt x="6166" y="215"/>
                    <a:pt x="4701" y="1"/>
                    <a:pt x="35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495;p65"/>
            <p:cNvSpPr/>
            <p:nvPr/>
          </p:nvSpPr>
          <p:spPr>
            <a:xfrm>
              <a:off x="5758819" y="2128222"/>
              <a:ext cx="122605" cy="254728"/>
            </a:xfrm>
            <a:custGeom>
              <a:avLst/>
              <a:gdLst/>
              <a:ahLst/>
              <a:cxnLst/>
              <a:rect l="l" t="t" r="r" b="b"/>
              <a:pathLst>
                <a:path w="6994" h="14531" extrusionOk="0">
                  <a:moveTo>
                    <a:pt x="1529" y="8415"/>
                  </a:moveTo>
                  <a:cubicBezTo>
                    <a:pt x="1705" y="8415"/>
                    <a:pt x="1880" y="8466"/>
                    <a:pt x="2056" y="8566"/>
                  </a:cubicBezTo>
                  <a:cubicBezTo>
                    <a:pt x="3309" y="9318"/>
                    <a:pt x="3960" y="12300"/>
                    <a:pt x="4186" y="13528"/>
                  </a:cubicBezTo>
                  <a:cubicBezTo>
                    <a:pt x="2858" y="12375"/>
                    <a:pt x="502" y="10045"/>
                    <a:pt x="677" y="8942"/>
                  </a:cubicBezTo>
                  <a:cubicBezTo>
                    <a:pt x="727" y="8741"/>
                    <a:pt x="878" y="8591"/>
                    <a:pt x="1153" y="8491"/>
                  </a:cubicBezTo>
                  <a:cubicBezTo>
                    <a:pt x="1279" y="8440"/>
                    <a:pt x="1404" y="8415"/>
                    <a:pt x="1529" y="8415"/>
                  </a:cubicBezTo>
                  <a:close/>
                  <a:moveTo>
                    <a:pt x="5389" y="8992"/>
                  </a:moveTo>
                  <a:cubicBezTo>
                    <a:pt x="5464" y="8992"/>
                    <a:pt x="5564" y="9017"/>
                    <a:pt x="5715" y="9092"/>
                  </a:cubicBezTo>
                  <a:cubicBezTo>
                    <a:pt x="6066" y="9293"/>
                    <a:pt x="6241" y="9593"/>
                    <a:pt x="6316" y="9944"/>
                  </a:cubicBezTo>
                  <a:cubicBezTo>
                    <a:pt x="6492" y="11122"/>
                    <a:pt x="5339" y="12801"/>
                    <a:pt x="4762" y="13528"/>
                  </a:cubicBezTo>
                  <a:cubicBezTo>
                    <a:pt x="4612" y="11824"/>
                    <a:pt x="4612" y="9418"/>
                    <a:pt x="5214" y="9042"/>
                  </a:cubicBezTo>
                  <a:cubicBezTo>
                    <a:pt x="5239" y="9017"/>
                    <a:pt x="5289" y="8992"/>
                    <a:pt x="5389" y="8992"/>
                  </a:cubicBezTo>
                  <a:close/>
                  <a:moveTo>
                    <a:pt x="3130" y="1"/>
                  </a:moveTo>
                  <a:cubicBezTo>
                    <a:pt x="3002" y="1"/>
                    <a:pt x="2883" y="82"/>
                    <a:pt x="2908" y="245"/>
                  </a:cubicBezTo>
                  <a:cubicBezTo>
                    <a:pt x="3234" y="3754"/>
                    <a:pt x="3559" y="7263"/>
                    <a:pt x="3910" y="10771"/>
                  </a:cubicBezTo>
                  <a:cubicBezTo>
                    <a:pt x="3534" y="9694"/>
                    <a:pt x="2983" y="8641"/>
                    <a:pt x="2281" y="8215"/>
                  </a:cubicBezTo>
                  <a:cubicBezTo>
                    <a:pt x="2034" y="8076"/>
                    <a:pt x="1778" y="8004"/>
                    <a:pt x="1512" y="8004"/>
                  </a:cubicBezTo>
                  <a:cubicBezTo>
                    <a:pt x="1346" y="8004"/>
                    <a:pt x="1176" y="8032"/>
                    <a:pt x="1003" y="8090"/>
                  </a:cubicBezTo>
                  <a:cubicBezTo>
                    <a:pt x="502" y="8290"/>
                    <a:pt x="326" y="8641"/>
                    <a:pt x="301" y="8892"/>
                  </a:cubicBezTo>
                  <a:cubicBezTo>
                    <a:pt x="1" y="10546"/>
                    <a:pt x="3910" y="13829"/>
                    <a:pt x="4361" y="14205"/>
                  </a:cubicBezTo>
                  <a:lnTo>
                    <a:pt x="4437" y="14280"/>
                  </a:lnTo>
                  <a:lnTo>
                    <a:pt x="4487" y="14531"/>
                  </a:lnTo>
                  <a:lnTo>
                    <a:pt x="4587" y="14405"/>
                  </a:lnTo>
                  <a:lnTo>
                    <a:pt x="4762" y="14531"/>
                  </a:lnTo>
                  <a:lnTo>
                    <a:pt x="4712" y="14255"/>
                  </a:lnTo>
                  <a:lnTo>
                    <a:pt x="4787" y="14180"/>
                  </a:lnTo>
                  <a:cubicBezTo>
                    <a:pt x="4863" y="14080"/>
                    <a:pt x="6993" y="11598"/>
                    <a:pt x="6717" y="9894"/>
                  </a:cubicBezTo>
                  <a:cubicBezTo>
                    <a:pt x="6617" y="9393"/>
                    <a:pt x="6366" y="9017"/>
                    <a:pt x="5915" y="8741"/>
                  </a:cubicBezTo>
                  <a:cubicBezTo>
                    <a:pt x="5717" y="8625"/>
                    <a:pt x="5546" y="8584"/>
                    <a:pt x="5402" y="8584"/>
                  </a:cubicBezTo>
                  <a:cubicBezTo>
                    <a:pt x="5236" y="8584"/>
                    <a:pt x="5107" y="8638"/>
                    <a:pt x="5013" y="8691"/>
                  </a:cubicBezTo>
                  <a:cubicBezTo>
                    <a:pt x="4637" y="8942"/>
                    <a:pt x="4462" y="9543"/>
                    <a:pt x="4361" y="10270"/>
                  </a:cubicBezTo>
                  <a:cubicBezTo>
                    <a:pt x="4036" y="6937"/>
                    <a:pt x="3710" y="3578"/>
                    <a:pt x="3409" y="245"/>
                  </a:cubicBezTo>
                  <a:cubicBezTo>
                    <a:pt x="3397" y="82"/>
                    <a:pt x="3259" y="1"/>
                    <a:pt x="31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 name="Google Shape;8559;p65"/>
          <p:cNvGrpSpPr/>
          <p:nvPr/>
        </p:nvGrpSpPr>
        <p:grpSpPr>
          <a:xfrm>
            <a:off x="5582410" y="694129"/>
            <a:ext cx="706932" cy="989446"/>
            <a:chOff x="4996400" y="3709925"/>
            <a:chExt cx="1008175" cy="1411075"/>
          </a:xfrm>
        </p:grpSpPr>
        <p:sp>
          <p:nvSpPr>
            <p:cNvPr id="78"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8471;p65"/>
          <p:cNvGrpSpPr/>
          <p:nvPr/>
        </p:nvGrpSpPr>
        <p:grpSpPr>
          <a:xfrm>
            <a:off x="6583570" y="645036"/>
            <a:ext cx="456078" cy="652344"/>
            <a:chOff x="6454304" y="2186649"/>
            <a:chExt cx="456078" cy="652344"/>
          </a:xfrm>
        </p:grpSpPr>
        <p:sp>
          <p:nvSpPr>
            <p:cNvPr id="92" name="Google Shape;8472;p65"/>
            <p:cNvSpPr/>
            <p:nvPr/>
          </p:nvSpPr>
          <p:spPr>
            <a:xfrm>
              <a:off x="6454304" y="2418518"/>
              <a:ext cx="246507" cy="420475"/>
            </a:xfrm>
            <a:custGeom>
              <a:avLst/>
              <a:gdLst/>
              <a:ahLst/>
              <a:cxnLst/>
              <a:rect l="l" t="t" r="r" b="b"/>
              <a:pathLst>
                <a:path w="14062" h="23986" extrusionOk="0">
                  <a:moveTo>
                    <a:pt x="13209" y="1"/>
                  </a:moveTo>
                  <a:cubicBezTo>
                    <a:pt x="12658" y="26"/>
                    <a:pt x="12081" y="76"/>
                    <a:pt x="11530" y="176"/>
                  </a:cubicBezTo>
                  <a:cubicBezTo>
                    <a:pt x="10252" y="1555"/>
                    <a:pt x="1" y="13184"/>
                    <a:pt x="11455" y="23785"/>
                  </a:cubicBezTo>
                  <a:cubicBezTo>
                    <a:pt x="12156" y="23911"/>
                    <a:pt x="12858" y="23986"/>
                    <a:pt x="13610" y="23986"/>
                  </a:cubicBezTo>
                  <a:cubicBezTo>
                    <a:pt x="13760" y="23986"/>
                    <a:pt x="13911" y="23986"/>
                    <a:pt x="14061" y="23961"/>
                  </a:cubicBezTo>
                  <a:cubicBezTo>
                    <a:pt x="10427" y="15765"/>
                    <a:pt x="13184" y="226"/>
                    <a:pt x="13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473;p65"/>
            <p:cNvSpPr/>
            <p:nvPr/>
          </p:nvSpPr>
          <p:spPr>
            <a:xfrm>
              <a:off x="6454304" y="2421604"/>
              <a:ext cx="202121" cy="413883"/>
            </a:xfrm>
            <a:custGeom>
              <a:avLst/>
              <a:gdLst/>
              <a:ahLst/>
              <a:cxnLst/>
              <a:rect l="l" t="t" r="r" b="b"/>
              <a:pathLst>
                <a:path w="11530" h="23610" extrusionOk="0">
                  <a:moveTo>
                    <a:pt x="11530" y="0"/>
                  </a:moveTo>
                  <a:lnTo>
                    <a:pt x="11530" y="0"/>
                  </a:lnTo>
                  <a:cubicBezTo>
                    <a:pt x="5891" y="978"/>
                    <a:pt x="1605" y="5890"/>
                    <a:pt x="1605" y="11805"/>
                  </a:cubicBezTo>
                  <a:cubicBezTo>
                    <a:pt x="1605" y="17695"/>
                    <a:pt x="5866" y="22607"/>
                    <a:pt x="11455" y="23609"/>
                  </a:cubicBezTo>
                  <a:cubicBezTo>
                    <a:pt x="1" y="13008"/>
                    <a:pt x="10252" y="1379"/>
                    <a:pt x="1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474;p65"/>
            <p:cNvSpPr/>
            <p:nvPr/>
          </p:nvSpPr>
          <p:spPr>
            <a:xfrm>
              <a:off x="6637090" y="2418518"/>
              <a:ext cx="212218" cy="420036"/>
            </a:xfrm>
            <a:custGeom>
              <a:avLst/>
              <a:gdLst/>
              <a:ahLst/>
              <a:cxnLst/>
              <a:rect l="l" t="t" r="r" b="b"/>
              <a:pathLst>
                <a:path w="12106" h="23961" extrusionOk="0">
                  <a:moveTo>
                    <a:pt x="2782" y="1"/>
                  </a:moveTo>
                  <a:cubicBezTo>
                    <a:pt x="2757" y="226"/>
                    <a:pt x="0" y="15765"/>
                    <a:pt x="3634" y="23961"/>
                  </a:cubicBezTo>
                  <a:cubicBezTo>
                    <a:pt x="4612" y="23936"/>
                    <a:pt x="5564" y="23785"/>
                    <a:pt x="6466" y="23510"/>
                  </a:cubicBezTo>
                  <a:cubicBezTo>
                    <a:pt x="12105" y="11931"/>
                    <a:pt x="3810" y="251"/>
                    <a:pt x="3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475;p65"/>
            <p:cNvSpPr/>
            <p:nvPr/>
          </p:nvSpPr>
          <p:spPr>
            <a:xfrm>
              <a:off x="6710891" y="2419395"/>
              <a:ext cx="199491" cy="325146"/>
            </a:xfrm>
            <a:custGeom>
              <a:avLst/>
              <a:gdLst/>
              <a:ahLst/>
              <a:cxnLst/>
              <a:rect l="l" t="t" r="r" b="b"/>
              <a:pathLst>
                <a:path w="11380" h="18548" extrusionOk="0">
                  <a:moveTo>
                    <a:pt x="1" y="1"/>
                  </a:moveTo>
                  <a:lnTo>
                    <a:pt x="1" y="1"/>
                  </a:lnTo>
                  <a:cubicBezTo>
                    <a:pt x="51" y="26"/>
                    <a:pt x="11379" y="5490"/>
                    <a:pt x="8973" y="18547"/>
                  </a:cubicBezTo>
                  <a:cubicBezTo>
                    <a:pt x="10226" y="16643"/>
                    <a:pt x="10953" y="14387"/>
                    <a:pt x="10953" y="11931"/>
                  </a:cubicBezTo>
                  <a:cubicBezTo>
                    <a:pt x="10953" y="5665"/>
                    <a:pt x="6141" y="527"/>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476;p65"/>
            <p:cNvSpPr/>
            <p:nvPr/>
          </p:nvSpPr>
          <p:spPr>
            <a:xfrm>
              <a:off x="6700794" y="2418518"/>
              <a:ext cx="209589" cy="412130"/>
            </a:xfrm>
            <a:custGeom>
              <a:avLst/>
              <a:gdLst/>
              <a:ahLst/>
              <a:cxnLst/>
              <a:rect l="l" t="t" r="r" b="b"/>
              <a:pathLst>
                <a:path w="11956" h="23510" extrusionOk="0">
                  <a:moveTo>
                    <a:pt x="0" y="1"/>
                  </a:moveTo>
                  <a:lnTo>
                    <a:pt x="0" y="1"/>
                  </a:lnTo>
                  <a:cubicBezTo>
                    <a:pt x="176" y="251"/>
                    <a:pt x="8471" y="11931"/>
                    <a:pt x="2832" y="23510"/>
                  </a:cubicBezTo>
                  <a:cubicBezTo>
                    <a:pt x="5614" y="22733"/>
                    <a:pt x="7995" y="20953"/>
                    <a:pt x="9549" y="18597"/>
                  </a:cubicBezTo>
                  <a:cubicBezTo>
                    <a:pt x="11955" y="5540"/>
                    <a:pt x="627" y="76"/>
                    <a:pt x="577" y="51"/>
                  </a:cubicBezTo>
                  <a:cubicBezTo>
                    <a:pt x="376" y="26"/>
                    <a:pt x="201" y="2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477;p65"/>
            <p:cNvSpPr/>
            <p:nvPr/>
          </p:nvSpPr>
          <p:spPr>
            <a:xfrm>
              <a:off x="6626098" y="2387894"/>
              <a:ext cx="122149" cy="54378"/>
            </a:xfrm>
            <a:custGeom>
              <a:avLst/>
              <a:gdLst/>
              <a:ahLst/>
              <a:cxnLst/>
              <a:rect l="l" t="t" r="r" b="b"/>
              <a:pathLst>
                <a:path w="6968" h="3102" extrusionOk="0">
                  <a:moveTo>
                    <a:pt x="3359" y="0"/>
                  </a:moveTo>
                  <a:cubicBezTo>
                    <a:pt x="1484" y="0"/>
                    <a:pt x="0" y="495"/>
                    <a:pt x="0" y="495"/>
                  </a:cubicBezTo>
                  <a:lnTo>
                    <a:pt x="477" y="3101"/>
                  </a:lnTo>
                  <a:lnTo>
                    <a:pt x="6742" y="3101"/>
                  </a:lnTo>
                  <a:lnTo>
                    <a:pt x="6968" y="770"/>
                  </a:lnTo>
                  <a:cubicBezTo>
                    <a:pt x="5784" y="183"/>
                    <a:pt x="4499" y="0"/>
                    <a:pt x="33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478;p65"/>
            <p:cNvSpPr/>
            <p:nvPr/>
          </p:nvSpPr>
          <p:spPr>
            <a:xfrm>
              <a:off x="6623907" y="2186649"/>
              <a:ext cx="142799" cy="214655"/>
            </a:xfrm>
            <a:custGeom>
              <a:avLst/>
              <a:gdLst/>
              <a:ahLst/>
              <a:cxnLst/>
              <a:rect l="l" t="t" r="r" b="b"/>
              <a:pathLst>
                <a:path w="8146" h="12245" extrusionOk="0">
                  <a:moveTo>
                    <a:pt x="1303" y="6862"/>
                  </a:moveTo>
                  <a:cubicBezTo>
                    <a:pt x="1529" y="6862"/>
                    <a:pt x="1729" y="6937"/>
                    <a:pt x="1905" y="7087"/>
                  </a:cubicBezTo>
                  <a:cubicBezTo>
                    <a:pt x="2857" y="7839"/>
                    <a:pt x="3183" y="10195"/>
                    <a:pt x="3283" y="11273"/>
                  </a:cubicBezTo>
                  <a:lnTo>
                    <a:pt x="3283" y="11398"/>
                  </a:lnTo>
                  <a:cubicBezTo>
                    <a:pt x="2256" y="10270"/>
                    <a:pt x="401" y="8040"/>
                    <a:pt x="677" y="7188"/>
                  </a:cubicBezTo>
                  <a:cubicBezTo>
                    <a:pt x="727" y="7012"/>
                    <a:pt x="877" y="6912"/>
                    <a:pt x="1103" y="6862"/>
                  </a:cubicBezTo>
                  <a:close/>
                  <a:moveTo>
                    <a:pt x="6567" y="6361"/>
                  </a:moveTo>
                  <a:cubicBezTo>
                    <a:pt x="6767" y="6361"/>
                    <a:pt x="6993" y="6436"/>
                    <a:pt x="7218" y="6561"/>
                  </a:cubicBezTo>
                  <a:cubicBezTo>
                    <a:pt x="7594" y="6762"/>
                    <a:pt x="7795" y="7037"/>
                    <a:pt x="7795" y="7363"/>
                  </a:cubicBezTo>
                  <a:cubicBezTo>
                    <a:pt x="7820" y="8767"/>
                    <a:pt x="4787" y="10872"/>
                    <a:pt x="3810" y="11499"/>
                  </a:cubicBezTo>
                  <a:cubicBezTo>
                    <a:pt x="4010" y="10421"/>
                    <a:pt x="4712" y="7163"/>
                    <a:pt x="6065" y="6486"/>
                  </a:cubicBezTo>
                  <a:cubicBezTo>
                    <a:pt x="6241" y="6411"/>
                    <a:pt x="6391" y="6361"/>
                    <a:pt x="6567" y="6361"/>
                  </a:cubicBezTo>
                  <a:close/>
                  <a:moveTo>
                    <a:pt x="3409" y="1"/>
                  </a:moveTo>
                  <a:cubicBezTo>
                    <a:pt x="3283" y="1"/>
                    <a:pt x="3158" y="82"/>
                    <a:pt x="3158" y="245"/>
                  </a:cubicBezTo>
                  <a:cubicBezTo>
                    <a:pt x="3183" y="3228"/>
                    <a:pt x="3233" y="6210"/>
                    <a:pt x="3258" y="9193"/>
                  </a:cubicBezTo>
                  <a:cubicBezTo>
                    <a:pt x="3033" y="8240"/>
                    <a:pt x="2682" y="7288"/>
                    <a:pt x="2105" y="6837"/>
                  </a:cubicBezTo>
                  <a:cubicBezTo>
                    <a:pt x="1859" y="6648"/>
                    <a:pt x="1599" y="6558"/>
                    <a:pt x="1325" y="6558"/>
                  </a:cubicBezTo>
                  <a:cubicBezTo>
                    <a:pt x="1235" y="6558"/>
                    <a:pt x="1145" y="6568"/>
                    <a:pt x="1053" y="6586"/>
                  </a:cubicBezTo>
                  <a:cubicBezTo>
                    <a:pt x="627" y="6661"/>
                    <a:pt x="451" y="6887"/>
                    <a:pt x="401" y="7087"/>
                  </a:cubicBezTo>
                  <a:cubicBezTo>
                    <a:pt x="0" y="8316"/>
                    <a:pt x="2707" y="11223"/>
                    <a:pt x="3283" y="11824"/>
                  </a:cubicBezTo>
                  <a:cubicBezTo>
                    <a:pt x="3283" y="11900"/>
                    <a:pt x="3283" y="11950"/>
                    <a:pt x="3283" y="12000"/>
                  </a:cubicBezTo>
                  <a:cubicBezTo>
                    <a:pt x="3283" y="12163"/>
                    <a:pt x="3415" y="12244"/>
                    <a:pt x="3543" y="12244"/>
                  </a:cubicBezTo>
                  <a:cubicBezTo>
                    <a:pt x="3672" y="12244"/>
                    <a:pt x="3797" y="12163"/>
                    <a:pt x="3785" y="12000"/>
                  </a:cubicBezTo>
                  <a:cubicBezTo>
                    <a:pt x="3785" y="11950"/>
                    <a:pt x="3785" y="11925"/>
                    <a:pt x="3785" y="11874"/>
                  </a:cubicBezTo>
                  <a:cubicBezTo>
                    <a:pt x="4486" y="11448"/>
                    <a:pt x="8146" y="9042"/>
                    <a:pt x="8095" y="7363"/>
                  </a:cubicBezTo>
                  <a:cubicBezTo>
                    <a:pt x="8095" y="6912"/>
                    <a:pt x="7845" y="6561"/>
                    <a:pt x="7369" y="6285"/>
                  </a:cubicBezTo>
                  <a:cubicBezTo>
                    <a:pt x="7093" y="6134"/>
                    <a:pt x="6825" y="6058"/>
                    <a:pt x="6564" y="6058"/>
                  </a:cubicBezTo>
                  <a:cubicBezTo>
                    <a:pt x="6351" y="6058"/>
                    <a:pt x="6143" y="6109"/>
                    <a:pt x="5940" y="6210"/>
                  </a:cubicBezTo>
                  <a:cubicBezTo>
                    <a:pt x="4812" y="6762"/>
                    <a:pt x="4136" y="8792"/>
                    <a:pt x="3785" y="10245"/>
                  </a:cubicBezTo>
                  <a:cubicBezTo>
                    <a:pt x="3735" y="6912"/>
                    <a:pt x="3709" y="3579"/>
                    <a:pt x="3659" y="245"/>
                  </a:cubicBezTo>
                  <a:cubicBezTo>
                    <a:pt x="3659" y="82"/>
                    <a:pt x="3534" y="1"/>
                    <a:pt x="3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8573;p65"/>
          <p:cNvGrpSpPr/>
          <p:nvPr/>
        </p:nvGrpSpPr>
        <p:grpSpPr>
          <a:xfrm>
            <a:off x="2041696" y="302456"/>
            <a:ext cx="500885" cy="724953"/>
            <a:chOff x="6315028" y="3627615"/>
            <a:chExt cx="500885" cy="724953"/>
          </a:xfrm>
        </p:grpSpPr>
        <p:sp>
          <p:nvSpPr>
            <p:cNvPr id="100" name="Google Shape;8574;p65"/>
            <p:cNvSpPr/>
            <p:nvPr/>
          </p:nvSpPr>
          <p:spPr>
            <a:xfrm>
              <a:off x="6568985" y="4131988"/>
              <a:ext cx="456" cy="456"/>
            </a:xfrm>
            <a:custGeom>
              <a:avLst/>
              <a:gdLst/>
              <a:ahLst/>
              <a:cxnLst/>
              <a:rect l="l" t="t" r="r" b="b"/>
              <a:pathLst>
                <a:path w="26" h="26" extrusionOk="0">
                  <a:moveTo>
                    <a:pt x="0" y="1"/>
                  </a:moveTo>
                  <a:lnTo>
                    <a:pt x="0" y="26"/>
                  </a:lnTo>
                  <a:lnTo>
                    <a:pt x="25" y="26"/>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575;p65"/>
            <p:cNvSpPr/>
            <p:nvPr/>
          </p:nvSpPr>
          <p:spPr>
            <a:xfrm>
              <a:off x="6568985" y="4132427"/>
              <a:ext cx="456" cy="18"/>
            </a:xfrm>
            <a:custGeom>
              <a:avLst/>
              <a:gdLst/>
              <a:ahLst/>
              <a:cxnLst/>
              <a:rect l="l" t="t" r="r" b="b"/>
              <a:pathLst>
                <a:path w="26" h="1" extrusionOk="0">
                  <a:moveTo>
                    <a:pt x="0" y="1"/>
                  </a:moveTo>
                  <a:lnTo>
                    <a:pt x="25"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576;p65"/>
            <p:cNvSpPr/>
            <p:nvPr/>
          </p:nvSpPr>
          <p:spPr>
            <a:xfrm>
              <a:off x="6569424" y="4132427"/>
              <a:ext cx="18" cy="18"/>
            </a:xfrm>
            <a:custGeom>
              <a:avLst/>
              <a:gdLst/>
              <a:ahLst/>
              <a:cxnLst/>
              <a:rect l="l" t="t" r="r" b="b"/>
              <a:pathLst>
                <a:path w="1" h="1" extrusionOk="0">
                  <a:moveTo>
                    <a:pt x="0" y="1"/>
                  </a:move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577;p65"/>
            <p:cNvSpPr/>
            <p:nvPr/>
          </p:nvSpPr>
          <p:spPr>
            <a:xfrm>
              <a:off x="6568547" y="4132427"/>
              <a:ext cx="456" cy="18"/>
            </a:xfrm>
            <a:custGeom>
              <a:avLst/>
              <a:gdLst/>
              <a:ahLst/>
              <a:cxnLst/>
              <a:rect l="l" t="t" r="r" b="b"/>
              <a:pathLst>
                <a:path w="26" h="1" extrusionOk="0">
                  <a:moveTo>
                    <a:pt x="25" y="1"/>
                  </a:moveTo>
                  <a:lnTo>
                    <a:pt x="0" y="1"/>
                  </a:lnTo>
                  <a:lnTo>
                    <a:pt x="25" y="1"/>
                  </a:lnTo>
                  <a:lnTo>
                    <a:pt x="25"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578;p65"/>
            <p:cNvSpPr/>
            <p:nvPr/>
          </p:nvSpPr>
          <p:spPr>
            <a:xfrm>
              <a:off x="6568985" y="4131988"/>
              <a:ext cx="18" cy="18"/>
            </a:xfrm>
            <a:custGeom>
              <a:avLst/>
              <a:gdLst/>
              <a:ahLst/>
              <a:cxnLst/>
              <a:rect l="l" t="t" r="r" b="b"/>
              <a:pathLst>
                <a:path w="1" h="1" extrusionOk="0">
                  <a:moveTo>
                    <a:pt x="0" y="1"/>
                  </a:moveTo>
                  <a:lnTo>
                    <a:pt x="0" y="1"/>
                  </a:lnTo>
                  <a:lnTo>
                    <a:pt x="0" y="1"/>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579;p65"/>
            <p:cNvSpPr/>
            <p:nvPr/>
          </p:nvSpPr>
          <p:spPr>
            <a:xfrm>
              <a:off x="6568985" y="4131988"/>
              <a:ext cx="18" cy="456"/>
            </a:xfrm>
            <a:custGeom>
              <a:avLst/>
              <a:gdLst/>
              <a:ahLst/>
              <a:cxnLst/>
              <a:rect l="l" t="t" r="r" b="b"/>
              <a:pathLst>
                <a:path w="1" h="26" extrusionOk="0">
                  <a:moveTo>
                    <a:pt x="0" y="1"/>
                  </a:moveTo>
                  <a:lnTo>
                    <a:pt x="0" y="1"/>
                  </a:lnTo>
                  <a:lnTo>
                    <a:pt x="0" y="26"/>
                  </a:lnTo>
                  <a:lnTo>
                    <a:pt x="0" y="26"/>
                  </a:lnTo>
                  <a:close/>
                </a:path>
              </a:pathLst>
            </a:custGeom>
            <a:solidFill>
              <a:srgbClr val="FCC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580;p65"/>
            <p:cNvSpPr/>
            <p:nvPr/>
          </p:nvSpPr>
          <p:spPr>
            <a:xfrm>
              <a:off x="6569424" y="4039290"/>
              <a:ext cx="246489" cy="127864"/>
            </a:xfrm>
            <a:custGeom>
              <a:avLst/>
              <a:gdLst/>
              <a:ahLst/>
              <a:cxnLst/>
              <a:rect l="l" t="t" r="r" b="b"/>
              <a:pathLst>
                <a:path w="14061" h="7294" extrusionOk="0">
                  <a:moveTo>
                    <a:pt x="14061" y="0"/>
                  </a:moveTo>
                  <a:lnTo>
                    <a:pt x="0" y="5314"/>
                  </a:lnTo>
                  <a:lnTo>
                    <a:pt x="7244" y="7294"/>
                  </a:lnTo>
                  <a:lnTo>
                    <a:pt x="140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581;p65"/>
            <p:cNvSpPr/>
            <p:nvPr/>
          </p:nvSpPr>
          <p:spPr>
            <a:xfrm>
              <a:off x="6568985" y="4132427"/>
              <a:ext cx="165203" cy="205644"/>
            </a:xfrm>
            <a:custGeom>
              <a:avLst/>
              <a:gdLst/>
              <a:ahLst/>
              <a:cxnLst/>
              <a:rect l="l" t="t" r="r" b="b"/>
              <a:pathLst>
                <a:path w="9424" h="11731" extrusionOk="0">
                  <a:moveTo>
                    <a:pt x="0" y="1"/>
                  </a:moveTo>
                  <a:lnTo>
                    <a:pt x="351" y="7520"/>
                  </a:lnTo>
                  <a:lnTo>
                    <a:pt x="376" y="7520"/>
                  </a:lnTo>
                  <a:lnTo>
                    <a:pt x="9424" y="11730"/>
                  </a:lnTo>
                  <a:lnTo>
                    <a:pt x="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582;p65"/>
            <p:cNvSpPr/>
            <p:nvPr/>
          </p:nvSpPr>
          <p:spPr>
            <a:xfrm>
              <a:off x="6424433" y="4132427"/>
              <a:ext cx="144132" cy="220142"/>
            </a:xfrm>
            <a:custGeom>
              <a:avLst/>
              <a:gdLst/>
              <a:ahLst/>
              <a:cxnLst/>
              <a:rect l="l" t="t" r="r" b="b"/>
              <a:pathLst>
                <a:path w="8222" h="12558" extrusionOk="0">
                  <a:moveTo>
                    <a:pt x="8221" y="1"/>
                  </a:moveTo>
                  <a:lnTo>
                    <a:pt x="1229" y="2657"/>
                  </a:lnTo>
                  <a:lnTo>
                    <a:pt x="1" y="12557"/>
                  </a:lnTo>
                  <a:lnTo>
                    <a:pt x="82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583;p65"/>
            <p:cNvSpPr/>
            <p:nvPr/>
          </p:nvSpPr>
          <p:spPr>
            <a:xfrm>
              <a:off x="6557118" y="3868828"/>
              <a:ext cx="84372" cy="263178"/>
            </a:xfrm>
            <a:custGeom>
              <a:avLst/>
              <a:gdLst/>
              <a:ahLst/>
              <a:cxnLst/>
              <a:rect l="l" t="t" r="r" b="b"/>
              <a:pathLst>
                <a:path w="4813" h="15013" extrusionOk="0">
                  <a:moveTo>
                    <a:pt x="1" y="0"/>
                  </a:moveTo>
                  <a:lnTo>
                    <a:pt x="677" y="15013"/>
                  </a:lnTo>
                  <a:lnTo>
                    <a:pt x="4813" y="872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584;p65"/>
            <p:cNvSpPr/>
            <p:nvPr/>
          </p:nvSpPr>
          <p:spPr>
            <a:xfrm>
              <a:off x="6315028" y="4029631"/>
              <a:ext cx="253975" cy="102813"/>
            </a:xfrm>
            <a:custGeom>
              <a:avLst/>
              <a:gdLst/>
              <a:ahLst/>
              <a:cxnLst/>
              <a:rect l="l" t="t" r="r" b="b"/>
              <a:pathLst>
                <a:path w="14488" h="5865" extrusionOk="0">
                  <a:moveTo>
                    <a:pt x="9801" y="0"/>
                  </a:moveTo>
                  <a:lnTo>
                    <a:pt x="1" y="1880"/>
                  </a:lnTo>
                  <a:lnTo>
                    <a:pt x="14487" y="5865"/>
                  </a:lnTo>
                  <a:lnTo>
                    <a:pt x="14487" y="5840"/>
                  </a:lnTo>
                  <a:lnTo>
                    <a:pt x="98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585;p65"/>
            <p:cNvSpPr/>
            <p:nvPr/>
          </p:nvSpPr>
          <p:spPr>
            <a:xfrm>
              <a:off x="6569424" y="4132427"/>
              <a:ext cx="164764" cy="205644"/>
            </a:xfrm>
            <a:custGeom>
              <a:avLst/>
              <a:gdLst/>
              <a:ahLst/>
              <a:cxnLst/>
              <a:rect l="l" t="t" r="r" b="b"/>
              <a:pathLst>
                <a:path w="9399" h="11731" extrusionOk="0">
                  <a:moveTo>
                    <a:pt x="0" y="1"/>
                  </a:moveTo>
                  <a:lnTo>
                    <a:pt x="9399" y="11730"/>
                  </a:lnTo>
                  <a:lnTo>
                    <a:pt x="9399" y="11730"/>
                  </a:lnTo>
                  <a:lnTo>
                    <a:pt x="7244" y="1981"/>
                  </a:lnTo>
                  <a:lnTo>
                    <a:pt x="0"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586;p65"/>
            <p:cNvSpPr/>
            <p:nvPr/>
          </p:nvSpPr>
          <p:spPr>
            <a:xfrm>
              <a:off x="6424433" y="4132427"/>
              <a:ext cx="150723" cy="220142"/>
            </a:xfrm>
            <a:custGeom>
              <a:avLst/>
              <a:gdLst/>
              <a:ahLst/>
              <a:cxnLst/>
              <a:rect l="l" t="t" r="r" b="b"/>
              <a:pathLst>
                <a:path w="8598" h="12558" extrusionOk="0">
                  <a:moveTo>
                    <a:pt x="8221" y="1"/>
                  </a:moveTo>
                  <a:lnTo>
                    <a:pt x="1" y="12557"/>
                  </a:lnTo>
                  <a:lnTo>
                    <a:pt x="8597" y="7520"/>
                  </a:lnTo>
                  <a:lnTo>
                    <a:pt x="824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587;p65"/>
            <p:cNvSpPr/>
            <p:nvPr/>
          </p:nvSpPr>
          <p:spPr>
            <a:xfrm>
              <a:off x="6568985" y="4021707"/>
              <a:ext cx="246928" cy="110737"/>
            </a:xfrm>
            <a:custGeom>
              <a:avLst/>
              <a:gdLst/>
              <a:ahLst/>
              <a:cxnLst/>
              <a:rect l="l" t="t" r="r" b="b"/>
              <a:pathLst>
                <a:path w="14086" h="6317" extrusionOk="0">
                  <a:moveTo>
                    <a:pt x="4136" y="1"/>
                  </a:moveTo>
                  <a:lnTo>
                    <a:pt x="0" y="6292"/>
                  </a:lnTo>
                  <a:lnTo>
                    <a:pt x="25" y="6317"/>
                  </a:lnTo>
                  <a:lnTo>
                    <a:pt x="14086" y="1003"/>
                  </a:lnTo>
                  <a:lnTo>
                    <a:pt x="4161" y="26"/>
                  </a:lnTo>
                  <a:lnTo>
                    <a:pt x="4136"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588;p65"/>
            <p:cNvSpPr/>
            <p:nvPr/>
          </p:nvSpPr>
          <p:spPr>
            <a:xfrm>
              <a:off x="6315028" y="4062569"/>
              <a:ext cx="253975" cy="116452"/>
            </a:xfrm>
            <a:custGeom>
              <a:avLst/>
              <a:gdLst/>
              <a:ahLst/>
              <a:cxnLst/>
              <a:rect l="l" t="t" r="r" b="b"/>
              <a:pathLst>
                <a:path w="14488" h="6643" extrusionOk="0">
                  <a:moveTo>
                    <a:pt x="1" y="1"/>
                  </a:moveTo>
                  <a:lnTo>
                    <a:pt x="7470" y="6642"/>
                  </a:lnTo>
                  <a:lnTo>
                    <a:pt x="14462" y="3986"/>
                  </a:lnTo>
                  <a:lnTo>
                    <a:pt x="14487" y="3986"/>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589;p65"/>
            <p:cNvSpPr/>
            <p:nvPr/>
          </p:nvSpPr>
          <p:spPr>
            <a:xfrm>
              <a:off x="6486822" y="3868828"/>
              <a:ext cx="82181" cy="263178"/>
            </a:xfrm>
            <a:custGeom>
              <a:avLst/>
              <a:gdLst/>
              <a:ahLst/>
              <a:cxnLst/>
              <a:rect l="l" t="t" r="r" b="b"/>
              <a:pathLst>
                <a:path w="4688" h="15013" extrusionOk="0">
                  <a:moveTo>
                    <a:pt x="4011" y="0"/>
                  </a:moveTo>
                  <a:lnTo>
                    <a:pt x="1" y="9173"/>
                  </a:lnTo>
                  <a:lnTo>
                    <a:pt x="4687" y="15013"/>
                  </a:lnTo>
                  <a:lnTo>
                    <a:pt x="4011"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590;p65"/>
            <p:cNvSpPr/>
            <p:nvPr/>
          </p:nvSpPr>
          <p:spPr>
            <a:xfrm>
              <a:off x="6488575" y="3770800"/>
              <a:ext cx="134911" cy="101551"/>
            </a:xfrm>
            <a:custGeom>
              <a:avLst/>
              <a:gdLst/>
              <a:ahLst/>
              <a:cxnLst/>
              <a:rect l="l" t="t" r="r" b="b"/>
              <a:pathLst>
                <a:path w="7696" h="5793" extrusionOk="0">
                  <a:moveTo>
                    <a:pt x="5998" y="399"/>
                  </a:moveTo>
                  <a:cubicBezTo>
                    <a:pt x="6028" y="399"/>
                    <a:pt x="6059" y="401"/>
                    <a:pt x="6091" y="404"/>
                  </a:cubicBezTo>
                  <a:cubicBezTo>
                    <a:pt x="6191" y="404"/>
                    <a:pt x="6292" y="404"/>
                    <a:pt x="6392" y="429"/>
                  </a:cubicBezTo>
                  <a:cubicBezTo>
                    <a:pt x="6718" y="529"/>
                    <a:pt x="6893" y="680"/>
                    <a:pt x="6968" y="905"/>
                  </a:cubicBezTo>
                  <a:cubicBezTo>
                    <a:pt x="7219" y="1883"/>
                    <a:pt x="5314" y="4038"/>
                    <a:pt x="4236" y="5091"/>
                  </a:cubicBezTo>
                  <a:cubicBezTo>
                    <a:pt x="4261" y="4038"/>
                    <a:pt x="4412" y="1432"/>
                    <a:pt x="5414" y="605"/>
                  </a:cubicBezTo>
                  <a:cubicBezTo>
                    <a:pt x="5611" y="473"/>
                    <a:pt x="5789" y="399"/>
                    <a:pt x="5998" y="399"/>
                  </a:cubicBezTo>
                  <a:close/>
                  <a:moveTo>
                    <a:pt x="1379" y="730"/>
                  </a:moveTo>
                  <a:cubicBezTo>
                    <a:pt x="1454" y="730"/>
                    <a:pt x="1555" y="755"/>
                    <a:pt x="1630" y="780"/>
                  </a:cubicBezTo>
                  <a:cubicBezTo>
                    <a:pt x="2657" y="1181"/>
                    <a:pt x="3434" y="3763"/>
                    <a:pt x="3760" y="5166"/>
                  </a:cubicBezTo>
                  <a:cubicBezTo>
                    <a:pt x="2582" y="4414"/>
                    <a:pt x="477" y="2835"/>
                    <a:pt x="427" y="1707"/>
                  </a:cubicBezTo>
                  <a:cubicBezTo>
                    <a:pt x="402" y="1407"/>
                    <a:pt x="527" y="1156"/>
                    <a:pt x="828" y="956"/>
                  </a:cubicBezTo>
                  <a:cubicBezTo>
                    <a:pt x="1003" y="805"/>
                    <a:pt x="1204" y="730"/>
                    <a:pt x="1379" y="730"/>
                  </a:cubicBezTo>
                  <a:close/>
                  <a:moveTo>
                    <a:pt x="6085" y="0"/>
                  </a:moveTo>
                  <a:cubicBezTo>
                    <a:pt x="5754" y="0"/>
                    <a:pt x="5459" y="113"/>
                    <a:pt x="5189" y="329"/>
                  </a:cubicBezTo>
                  <a:cubicBezTo>
                    <a:pt x="4287" y="1031"/>
                    <a:pt x="3986" y="2835"/>
                    <a:pt x="3886" y="4138"/>
                  </a:cubicBezTo>
                  <a:cubicBezTo>
                    <a:pt x="3485" y="2760"/>
                    <a:pt x="2783" y="830"/>
                    <a:pt x="1755" y="429"/>
                  </a:cubicBezTo>
                  <a:cubicBezTo>
                    <a:pt x="1627" y="378"/>
                    <a:pt x="1497" y="353"/>
                    <a:pt x="1365" y="353"/>
                  </a:cubicBezTo>
                  <a:cubicBezTo>
                    <a:pt x="1110" y="353"/>
                    <a:pt x="851" y="448"/>
                    <a:pt x="602" y="630"/>
                  </a:cubicBezTo>
                  <a:cubicBezTo>
                    <a:pt x="201" y="930"/>
                    <a:pt x="1" y="1306"/>
                    <a:pt x="26" y="1732"/>
                  </a:cubicBezTo>
                  <a:cubicBezTo>
                    <a:pt x="126" y="3311"/>
                    <a:pt x="3259" y="5316"/>
                    <a:pt x="3835" y="5667"/>
                  </a:cubicBezTo>
                  <a:cubicBezTo>
                    <a:pt x="3886" y="5692"/>
                    <a:pt x="3936" y="5717"/>
                    <a:pt x="3936" y="5717"/>
                  </a:cubicBezTo>
                  <a:lnTo>
                    <a:pt x="4061" y="5793"/>
                  </a:lnTo>
                  <a:lnTo>
                    <a:pt x="4161" y="5692"/>
                  </a:lnTo>
                  <a:lnTo>
                    <a:pt x="4236" y="5617"/>
                  </a:lnTo>
                  <a:cubicBezTo>
                    <a:pt x="4838" y="5066"/>
                    <a:pt x="7695" y="2234"/>
                    <a:pt x="7319" y="805"/>
                  </a:cubicBezTo>
                  <a:cubicBezTo>
                    <a:pt x="7244" y="429"/>
                    <a:pt x="6943" y="179"/>
                    <a:pt x="6492" y="53"/>
                  </a:cubicBezTo>
                  <a:cubicBezTo>
                    <a:pt x="6351" y="18"/>
                    <a:pt x="6215" y="0"/>
                    <a:pt x="6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591;p65"/>
            <p:cNvSpPr/>
            <p:nvPr/>
          </p:nvSpPr>
          <p:spPr>
            <a:xfrm>
              <a:off x="6549650" y="3627615"/>
              <a:ext cx="10115" cy="214865"/>
            </a:xfrm>
            <a:custGeom>
              <a:avLst/>
              <a:gdLst/>
              <a:ahLst/>
              <a:cxnLst/>
              <a:rect l="l" t="t" r="r" b="b"/>
              <a:pathLst>
                <a:path w="577" h="12257" extrusionOk="0">
                  <a:moveTo>
                    <a:pt x="402" y="1"/>
                  </a:moveTo>
                  <a:lnTo>
                    <a:pt x="1" y="26"/>
                  </a:lnTo>
                  <a:lnTo>
                    <a:pt x="201" y="12256"/>
                  </a:lnTo>
                  <a:lnTo>
                    <a:pt x="577" y="12231"/>
                  </a:lnTo>
                  <a:lnTo>
                    <a:pt x="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 name="Google Shape;6179;p55"/>
          <p:cNvGrpSpPr/>
          <p:nvPr/>
        </p:nvGrpSpPr>
        <p:grpSpPr>
          <a:xfrm>
            <a:off x="1318566" y="4240416"/>
            <a:ext cx="2872004" cy="821731"/>
            <a:chOff x="2468750" y="3521050"/>
            <a:chExt cx="4730137" cy="1172756"/>
          </a:xfrm>
        </p:grpSpPr>
        <p:sp>
          <p:nvSpPr>
            <p:cNvPr id="119" name="Google Shape;6180;p55"/>
            <p:cNvSpPr/>
            <p:nvPr/>
          </p:nvSpPr>
          <p:spPr>
            <a:xfrm>
              <a:off x="2664850" y="3676225"/>
              <a:ext cx="4534037" cy="322275"/>
            </a:xfrm>
            <a:custGeom>
              <a:avLst/>
              <a:gdLst/>
              <a:ahLst/>
              <a:cxnLst/>
              <a:rect l="l" t="t" r="r" b="b"/>
              <a:pathLst>
                <a:path w="79909" h="12891" extrusionOk="0">
                  <a:moveTo>
                    <a:pt x="79657" y="1"/>
                  </a:moveTo>
                  <a:cubicBezTo>
                    <a:pt x="79618" y="1"/>
                    <a:pt x="79578" y="15"/>
                    <a:pt x="79540" y="47"/>
                  </a:cubicBezTo>
                  <a:cubicBezTo>
                    <a:pt x="75956" y="3581"/>
                    <a:pt x="71419" y="6037"/>
                    <a:pt x="66758" y="7842"/>
                  </a:cubicBezTo>
                  <a:cubicBezTo>
                    <a:pt x="61419" y="9897"/>
                    <a:pt x="55805" y="11150"/>
                    <a:pt x="50141" y="11852"/>
                  </a:cubicBezTo>
                  <a:cubicBezTo>
                    <a:pt x="46420" y="12309"/>
                    <a:pt x="42633" y="12553"/>
                    <a:pt x="38837" y="12553"/>
                  </a:cubicBezTo>
                  <a:cubicBezTo>
                    <a:pt x="30767" y="12553"/>
                    <a:pt x="22655" y="11450"/>
                    <a:pt x="15053" y="8945"/>
                  </a:cubicBezTo>
                  <a:cubicBezTo>
                    <a:pt x="9715" y="7165"/>
                    <a:pt x="4452" y="4609"/>
                    <a:pt x="366" y="674"/>
                  </a:cubicBezTo>
                  <a:cubicBezTo>
                    <a:pt x="326" y="639"/>
                    <a:pt x="282" y="624"/>
                    <a:pt x="241" y="624"/>
                  </a:cubicBezTo>
                  <a:cubicBezTo>
                    <a:pt x="106" y="624"/>
                    <a:pt x="0" y="784"/>
                    <a:pt x="116" y="899"/>
                  </a:cubicBezTo>
                  <a:cubicBezTo>
                    <a:pt x="3700" y="4358"/>
                    <a:pt x="8186" y="6764"/>
                    <a:pt x="12798" y="8493"/>
                  </a:cubicBezTo>
                  <a:cubicBezTo>
                    <a:pt x="18236" y="10549"/>
                    <a:pt x="23950" y="11727"/>
                    <a:pt x="29715" y="12353"/>
                  </a:cubicBezTo>
                  <a:cubicBezTo>
                    <a:pt x="32972" y="12706"/>
                    <a:pt x="36279" y="12891"/>
                    <a:pt x="39596" y="12891"/>
                  </a:cubicBezTo>
                  <a:cubicBezTo>
                    <a:pt x="48302" y="12891"/>
                    <a:pt x="57081" y="11618"/>
                    <a:pt x="65229" y="8769"/>
                  </a:cubicBezTo>
                  <a:cubicBezTo>
                    <a:pt x="70542" y="6889"/>
                    <a:pt x="75730" y="4258"/>
                    <a:pt x="79790" y="298"/>
                  </a:cubicBezTo>
                  <a:cubicBezTo>
                    <a:pt x="79908" y="180"/>
                    <a:pt x="79795" y="1"/>
                    <a:pt x="79657" y="1"/>
                  </a:cubicBezTo>
                  <a:close/>
                </a:path>
              </a:pathLst>
            </a:custGeom>
            <a:solidFill>
              <a:srgbClr val="FFFFFF"/>
            </a:solidFill>
            <a:ln w="9525" cap="flat" cmpd="sng">
              <a:solidFill>
                <a:srgbClr val="56869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 name="Google Shape;6181;p55"/>
            <p:cNvGrpSpPr/>
            <p:nvPr/>
          </p:nvGrpSpPr>
          <p:grpSpPr>
            <a:xfrm>
              <a:off x="2468750" y="3521050"/>
              <a:ext cx="432375" cy="238050"/>
              <a:chOff x="2967100" y="4033350"/>
              <a:chExt cx="432375" cy="238050"/>
            </a:xfrm>
          </p:grpSpPr>
          <p:sp>
            <p:nvSpPr>
              <p:cNvPr id="173" name="Google Shape;6182;p55"/>
              <p:cNvSpPr/>
              <p:nvPr/>
            </p:nvSpPr>
            <p:spPr>
              <a:xfrm>
                <a:off x="3153850" y="4033350"/>
                <a:ext cx="118425" cy="151275"/>
              </a:xfrm>
              <a:custGeom>
                <a:avLst/>
                <a:gdLst/>
                <a:ahLst/>
                <a:cxnLst/>
                <a:rect l="l" t="t" r="r" b="b"/>
                <a:pathLst>
                  <a:path w="4737" h="6051" extrusionOk="0">
                    <a:moveTo>
                      <a:pt x="2994" y="401"/>
                    </a:moveTo>
                    <a:cubicBezTo>
                      <a:pt x="3453" y="401"/>
                      <a:pt x="3882" y="651"/>
                      <a:pt x="4035" y="1192"/>
                    </a:cubicBezTo>
                    <a:cubicBezTo>
                      <a:pt x="4539" y="3071"/>
                      <a:pt x="2130" y="4699"/>
                      <a:pt x="564" y="5538"/>
                    </a:cubicBezTo>
                    <a:lnTo>
                      <a:pt x="564" y="5538"/>
                    </a:lnTo>
                    <a:cubicBezTo>
                      <a:pt x="663" y="4528"/>
                      <a:pt x="791" y="3477"/>
                      <a:pt x="1102" y="2495"/>
                    </a:cubicBezTo>
                    <a:cubicBezTo>
                      <a:pt x="1278" y="1944"/>
                      <a:pt x="1528" y="1317"/>
                      <a:pt x="1955" y="866"/>
                    </a:cubicBezTo>
                    <a:cubicBezTo>
                      <a:pt x="2234" y="564"/>
                      <a:pt x="2624" y="401"/>
                      <a:pt x="2994" y="401"/>
                    </a:cubicBezTo>
                    <a:close/>
                    <a:moveTo>
                      <a:pt x="3073" y="0"/>
                    </a:moveTo>
                    <a:cubicBezTo>
                      <a:pt x="2449" y="0"/>
                      <a:pt x="1812" y="454"/>
                      <a:pt x="1453" y="966"/>
                    </a:cubicBezTo>
                    <a:cubicBezTo>
                      <a:pt x="526" y="2319"/>
                      <a:pt x="376" y="4099"/>
                      <a:pt x="200" y="5678"/>
                    </a:cubicBezTo>
                    <a:cubicBezTo>
                      <a:pt x="198" y="5696"/>
                      <a:pt x="199" y="5712"/>
                      <a:pt x="201" y="5727"/>
                    </a:cubicBezTo>
                    <a:lnTo>
                      <a:pt x="201" y="5727"/>
                    </a:lnTo>
                    <a:cubicBezTo>
                      <a:pt x="184" y="5736"/>
                      <a:pt x="167" y="5745"/>
                      <a:pt x="150" y="5753"/>
                    </a:cubicBezTo>
                    <a:cubicBezTo>
                      <a:pt x="1" y="5838"/>
                      <a:pt x="87" y="6050"/>
                      <a:pt x="240" y="6050"/>
                    </a:cubicBezTo>
                    <a:cubicBezTo>
                      <a:pt x="266" y="6050"/>
                      <a:pt x="295" y="6044"/>
                      <a:pt x="325" y="6029"/>
                    </a:cubicBezTo>
                    <a:cubicBezTo>
                      <a:pt x="1629" y="5377"/>
                      <a:pt x="3032" y="4450"/>
                      <a:pt x="3884" y="3222"/>
                    </a:cubicBezTo>
                    <a:cubicBezTo>
                      <a:pt x="4436" y="2420"/>
                      <a:pt x="4736" y="1116"/>
                      <a:pt x="3909" y="340"/>
                    </a:cubicBezTo>
                    <a:cubicBezTo>
                      <a:pt x="3654" y="100"/>
                      <a:pt x="3365" y="0"/>
                      <a:pt x="30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6183;p55"/>
              <p:cNvSpPr/>
              <p:nvPr/>
            </p:nvSpPr>
            <p:spPr>
              <a:xfrm>
                <a:off x="3056075" y="4058225"/>
                <a:ext cx="114325" cy="124475"/>
              </a:xfrm>
              <a:custGeom>
                <a:avLst/>
                <a:gdLst/>
                <a:ahLst/>
                <a:cxnLst/>
                <a:rect l="l" t="t" r="r" b="b"/>
                <a:pathLst>
                  <a:path w="4573" h="4979" extrusionOk="0">
                    <a:moveTo>
                      <a:pt x="1437" y="424"/>
                    </a:moveTo>
                    <a:cubicBezTo>
                      <a:pt x="1977" y="424"/>
                      <a:pt x="2396" y="870"/>
                      <a:pt x="2683" y="1299"/>
                    </a:cubicBezTo>
                    <a:cubicBezTo>
                      <a:pt x="2908" y="1600"/>
                      <a:pt x="3084" y="1926"/>
                      <a:pt x="3259" y="2277"/>
                    </a:cubicBezTo>
                    <a:cubicBezTo>
                      <a:pt x="3622" y="2960"/>
                      <a:pt x="3876" y="3697"/>
                      <a:pt x="4067" y="4458"/>
                    </a:cubicBezTo>
                    <a:lnTo>
                      <a:pt x="4067" y="4458"/>
                    </a:lnTo>
                    <a:cubicBezTo>
                      <a:pt x="3473" y="4124"/>
                      <a:pt x="2906" y="3732"/>
                      <a:pt x="2407" y="3254"/>
                    </a:cubicBezTo>
                    <a:cubicBezTo>
                      <a:pt x="2106" y="2979"/>
                      <a:pt x="101" y="873"/>
                      <a:pt x="1053" y="497"/>
                    </a:cubicBezTo>
                    <a:cubicBezTo>
                      <a:pt x="1187" y="447"/>
                      <a:pt x="1315" y="424"/>
                      <a:pt x="1437" y="424"/>
                    </a:cubicBezTo>
                    <a:close/>
                    <a:moveTo>
                      <a:pt x="1535" y="1"/>
                    </a:moveTo>
                    <a:cubicBezTo>
                      <a:pt x="1300" y="1"/>
                      <a:pt x="1056" y="84"/>
                      <a:pt x="803" y="272"/>
                    </a:cubicBezTo>
                    <a:cubicBezTo>
                      <a:pt x="1" y="873"/>
                      <a:pt x="778" y="1851"/>
                      <a:pt x="1204" y="2427"/>
                    </a:cubicBezTo>
                    <a:cubicBezTo>
                      <a:pt x="2012" y="3481"/>
                      <a:pt x="3012" y="4295"/>
                      <a:pt x="4180" y="4916"/>
                    </a:cubicBezTo>
                    <a:lnTo>
                      <a:pt x="4180" y="4916"/>
                    </a:lnTo>
                    <a:cubicBezTo>
                      <a:pt x="4205" y="4956"/>
                      <a:pt x="4248" y="4975"/>
                      <a:pt x="4294" y="4975"/>
                    </a:cubicBezTo>
                    <a:cubicBezTo>
                      <a:pt x="4297" y="4975"/>
                      <a:pt x="4301" y="4975"/>
                      <a:pt x="4304" y="4974"/>
                    </a:cubicBezTo>
                    <a:lnTo>
                      <a:pt x="4304" y="4974"/>
                    </a:lnTo>
                    <a:cubicBezTo>
                      <a:pt x="4317" y="4977"/>
                      <a:pt x="4330" y="4979"/>
                      <a:pt x="4342" y="4979"/>
                    </a:cubicBezTo>
                    <a:cubicBezTo>
                      <a:pt x="4485" y="4979"/>
                      <a:pt x="4572" y="4781"/>
                      <a:pt x="4470" y="4682"/>
                    </a:cubicBezTo>
                    <a:lnTo>
                      <a:pt x="4470" y="4682"/>
                    </a:lnTo>
                    <a:cubicBezTo>
                      <a:pt x="4213" y="3596"/>
                      <a:pt x="3081" y="1"/>
                      <a:pt x="1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6184;p55"/>
              <p:cNvSpPr/>
              <p:nvPr/>
            </p:nvSpPr>
            <p:spPr>
              <a:xfrm>
                <a:off x="3163575" y="4138000"/>
                <a:ext cx="235900" cy="103125"/>
              </a:xfrm>
              <a:custGeom>
                <a:avLst/>
                <a:gdLst/>
                <a:ahLst/>
                <a:cxnLst/>
                <a:rect l="l" t="t" r="r" b="b"/>
                <a:pathLst>
                  <a:path w="9436" h="4125" extrusionOk="0">
                    <a:moveTo>
                      <a:pt x="7511" y="1"/>
                    </a:moveTo>
                    <a:cubicBezTo>
                      <a:pt x="7140" y="1"/>
                      <a:pt x="6788" y="183"/>
                      <a:pt x="6578" y="615"/>
                    </a:cubicBezTo>
                    <a:cubicBezTo>
                      <a:pt x="6510" y="735"/>
                      <a:pt x="6617" y="854"/>
                      <a:pt x="6723" y="854"/>
                    </a:cubicBezTo>
                    <a:cubicBezTo>
                      <a:pt x="6773" y="854"/>
                      <a:pt x="6822" y="829"/>
                      <a:pt x="6854" y="765"/>
                    </a:cubicBezTo>
                    <a:cubicBezTo>
                      <a:pt x="7024" y="432"/>
                      <a:pt x="7240" y="302"/>
                      <a:pt x="7466" y="302"/>
                    </a:cubicBezTo>
                    <a:cubicBezTo>
                      <a:pt x="8041" y="302"/>
                      <a:pt x="8683" y="1146"/>
                      <a:pt x="8809" y="1667"/>
                    </a:cubicBezTo>
                    <a:cubicBezTo>
                      <a:pt x="9009" y="2419"/>
                      <a:pt x="8708" y="3046"/>
                      <a:pt x="8057" y="3422"/>
                    </a:cubicBezTo>
                    <a:cubicBezTo>
                      <a:pt x="7674" y="3646"/>
                      <a:pt x="7278" y="3738"/>
                      <a:pt x="6883" y="3738"/>
                    </a:cubicBezTo>
                    <a:cubicBezTo>
                      <a:pt x="6217" y="3738"/>
                      <a:pt x="5556" y="3476"/>
                      <a:pt x="4974" y="3146"/>
                    </a:cubicBezTo>
                    <a:cubicBezTo>
                      <a:pt x="3587" y="2350"/>
                      <a:pt x="2344" y="1204"/>
                      <a:pt x="703" y="1204"/>
                    </a:cubicBezTo>
                    <a:cubicBezTo>
                      <a:pt x="536" y="1204"/>
                      <a:pt x="364" y="1216"/>
                      <a:pt x="187" y="1241"/>
                    </a:cubicBezTo>
                    <a:cubicBezTo>
                      <a:pt x="1" y="1288"/>
                      <a:pt x="52" y="1572"/>
                      <a:pt x="242" y="1572"/>
                    </a:cubicBezTo>
                    <a:cubicBezTo>
                      <a:pt x="256" y="1572"/>
                      <a:pt x="271" y="1571"/>
                      <a:pt x="287" y="1567"/>
                    </a:cubicBezTo>
                    <a:cubicBezTo>
                      <a:pt x="412" y="1548"/>
                      <a:pt x="537" y="1539"/>
                      <a:pt x="661" y="1539"/>
                    </a:cubicBezTo>
                    <a:cubicBezTo>
                      <a:pt x="2769" y="1539"/>
                      <a:pt x="4837" y="4125"/>
                      <a:pt x="6907" y="4125"/>
                    </a:cubicBezTo>
                    <a:cubicBezTo>
                      <a:pt x="7440" y="4125"/>
                      <a:pt x="7974" y="3953"/>
                      <a:pt x="8508" y="3522"/>
                    </a:cubicBezTo>
                    <a:cubicBezTo>
                      <a:pt x="9435" y="2770"/>
                      <a:pt x="9385" y="1517"/>
                      <a:pt x="8683" y="615"/>
                    </a:cubicBezTo>
                    <a:cubicBezTo>
                      <a:pt x="8389" y="240"/>
                      <a:pt x="7937" y="1"/>
                      <a:pt x="75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6185;p55"/>
              <p:cNvSpPr/>
              <p:nvPr/>
            </p:nvSpPr>
            <p:spPr>
              <a:xfrm>
                <a:off x="2967100" y="4169975"/>
                <a:ext cx="206300" cy="101425"/>
              </a:xfrm>
              <a:custGeom>
                <a:avLst/>
                <a:gdLst/>
                <a:ahLst/>
                <a:cxnLst/>
                <a:rect l="l" t="t" r="r" b="b"/>
                <a:pathLst>
                  <a:path w="8252" h="4057" extrusionOk="0">
                    <a:moveTo>
                      <a:pt x="7105" y="1"/>
                    </a:moveTo>
                    <a:cubicBezTo>
                      <a:pt x="6157" y="1"/>
                      <a:pt x="5383" y="443"/>
                      <a:pt x="4738" y="1316"/>
                    </a:cubicBezTo>
                    <a:cubicBezTo>
                      <a:pt x="4211" y="2017"/>
                      <a:pt x="3810" y="2895"/>
                      <a:pt x="3033" y="3371"/>
                    </a:cubicBezTo>
                    <a:cubicBezTo>
                      <a:pt x="2734" y="3562"/>
                      <a:pt x="2366" y="3691"/>
                      <a:pt x="2014" y="3691"/>
                    </a:cubicBezTo>
                    <a:cubicBezTo>
                      <a:pt x="1629" y="3691"/>
                      <a:pt x="1264" y="3538"/>
                      <a:pt x="1028" y="3145"/>
                    </a:cubicBezTo>
                    <a:cubicBezTo>
                      <a:pt x="577" y="2318"/>
                      <a:pt x="1279" y="1416"/>
                      <a:pt x="2156" y="1416"/>
                    </a:cubicBezTo>
                    <a:cubicBezTo>
                      <a:pt x="2382" y="1416"/>
                      <a:pt x="2382" y="1090"/>
                      <a:pt x="2156" y="1090"/>
                    </a:cubicBezTo>
                    <a:cubicBezTo>
                      <a:pt x="226" y="1090"/>
                      <a:pt x="1" y="3897"/>
                      <a:pt x="1931" y="4047"/>
                    </a:cubicBezTo>
                    <a:cubicBezTo>
                      <a:pt x="1987" y="4054"/>
                      <a:pt x="2043" y="4057"/>
                      <a:pt x="2099" y="4057"/>
                    </a:cubicBezTo>
                    <a:cubicBezTo>
                      <a:pt x="2957" y="4057"/>
                      <a:pt x="3717" y="3352"/>
                      <a:pt x="4211" y="2669"/>
                    </a:cubicBezTo>
                    <a:cubicBezTo>
                      <a:pt x="4587" y="2168"/>
                      <a:pt x="4863" y="1616"/>
                      <a:pt x="5289" y="1140"/>
                    </a:cubicBezTo>
                    <a:cubicBezTo>
                      <a:pt x="5808" y="568"/>
                      <a:pt x="6428" y="328"/>
                      <a:pt x="7114" y="328"/>
                    </a:cubicBezTo>
                    <a:cubicBezTo>
                      <a:pt x="7390" y="328"/>
                      <a:pt x="7676" y="367"/>
                      <a:pt x="7971" y="438"/>
                    </a:cubicBezTo>
                    <a:cubicBezTo>
                      <a:pt x="7994" y="446"/>
                      <a:pt x="8016" y="450"/>
                      <a:pt x="8035" y="450"/>
                    </a:cubicBezTo>
                    <a:cubicBezTo>
                      <a:pt x="8209" y="450"/>
                      <a:pt x="8251" y="183"/>
                      <a:pt x="8071" y="138"/>
                    </a:cubicBezTo>
                    <a:cubicBezTo>
                      <a:pt x="7730" y="46"/>
                      <a:pt x="7409" y="1"/>
                      <a:pt x="71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6186;p55"/>
              <p:cNvSpPr/>
              <p:nvPr/>
            </p:nvSpPr>
            <p:spPr>
              <a:xfrm>
                <a:off x="3145675" y="4172150"/>
                <a:ext cx="48275" cy="48900"/>
              </a:xfrm>
              <a:custGeom>
                <a:avLst/>
                <a:gdLst/>
                <a:ahLst/>
                <a:cxnLst/>
                <a:rect l="l" t="t" r="r" b="b"/>
                <a:pathLst>
                  <a:path w="1931" h="1956" extrusionOk="0">
                    <a:moveTo>
                      <a:pt x="978" y="1"/>
                    </a:moveTo>
                    <a:cubicBezTo>
                      <a:pt x="427" y="1"/>
                      <a:pt x="1" y="427"/>
                      <a:pt x="1" y="978"/>
                    </a:cubicBezTo>
                    <a:cubicBezTo>
                      <a:pt x="1" y="1504"/>
                      <a:pt x="427" y="1955"/>
                      <a:pt x="978" y="1955"/>
                    </a:cubicBezTo>
                    <a:cubicBezTo>
                      <a:pt x="1505" y="1955"/>
                      <a:pt x="1931" y="1504"/>
                      <a:pt x="1931" y="978"/>
                    </a:cubicBezTo>
                    <a:cubicBezTo>
                      <a:pt x="1931" y="427"/>
                      <a:pt x="1505" y="1"/>
                      <a:pt x="9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6187;p55"/>
            <p:cNvGrpSpPr/>
            <p:nvPr/>
          </p:nvGrpSpPr>
          <p:grpSpPr>
            <a:xfrm>
              <a:off x="3395427" y="3889212"/>
              <a:ext cx="343009" cy="714294"/>
              <a:chOff x="4593952" y="4081987"/>
              <a:chExt cx="343009" cy="714294"/>
            </a:xfrm>
          </p:grpSpPr>
          <p:sp>
            <p:nvSpPr>
              <p:cNvPr id="155" name="Google Shape;6188;p55"/>
              <p:cNvSpPr/>
              <p:nvPr/>
            </p:nvSpPr>
            <p:spPr>
              <a:xfrm>
                <a:off x="4709475" y="4081987"/>
                <a:ext cx="31449" cy="73584"/>
              </a:xfrm>
              <a:custGeom>
                <a:avLst/>
                <a:gdLst/>
                <a:ahLst/>
                <a:cxnLst/>
                <a:rect l="l" t="t" r="r" b="b"/>
                <a:pathLst>
                  <a:path w="1774" h="7158" extrusionOk="0">
                    <a:moveTo>
                      <a:pt x="948" y="1"/>
                    </a:moveTo>
                    <a:cubicBezTo>
                      <a:pt x="925" y="1"/>
                      <a:pt x="902" y="2"/>
                      <a:pt x="878" y="5"/>
                    </a:cubicBezTo>
                    <a:cubicBezTo>
                      <a:pt x="51" y="105"/>
                      <a:pt x="76" y="1809"/>
                      <a:pt x="51" y="2386"/>
                    </a:cubicBezTo>
                    <a:cubicBezTo>
                      <a:pt x="1" y="3915"/>
                      <a:pt x="327" y="5443"/>
                      <a:pt x="652" y="6922"/>
                    </a:cubicBezTo>
                    <a:cubicBezTo>
                      <a:pt x="673" y="7004"/>
                      <a:pt x="740" y="7040"/>
                      <a:pt x="808" y="7040"/>
                    </a:cubicBezTo>
                    <a:cubicBezTo>
                      <a:pt x="906" y="7040"/>
                      <a:pt x="1008" y="6965"/>
                      <a:pt x="978" y="6847"/>
                    </a:cubicBezTo>
                    <a:cubicBezTo>
                      <a:pt x="753" y="5769"/>
                      <a:pt x="502" y="4717"/>
                      <a:pt x="427" y="3614"/>
                    </a:cubicBezTo>
                    <a:cubicBezTo>
                      <a:pt x="377" y="3163"/>
                      <a:pt x="377" y="2686"/>
                      <a:pt x="402" y="2235"/>
                    </a:cubicBezTo>
                    <a:cubicBezTo>
                      <a:pt x="402" y="2107"/>
                      <a:pt x="475" y="578"/>
                      <a:pt x="946" y="578"/>
                    </a:cubicBezTo>
                    <a:cubicBezTo>
                      <a:pt x="1028" y="578"/>
                      <a:pt x="1121" y="624"/>
                      <a:pt x="1229" y="732"/>
                    </a:cubicBezTo>
                    <a:cubicBezTo>
                      <a:pt x="1429" y="957"/>
                      <a:pt x="1329" y="2035"/>
                      <a:pt x="1329" y="2336"/>
                    </a:cubicBezTo>
                    <a:cubicBezTo>
                      <a:pt x="1354" y="2837"/>
                      <a:pt x="1354" y="3313"/>
                      <a:pt x="1354" y="3789"/>
                    </a:cubicBezTo>
                    <a:cubicBezTo>
                      <a:pt x="1329" y="4867"/>
                      <a:pt x="1254" y="5945"/>
                      <a:pt x="1129" y="6997"/>
                    </a:cubicBezTo>
                    <a:cubicBezTo>
                      <a:pt x="1117" y="7107"/>
                      <a:pt x="1187" y="7157"/>
                      <a:pt x="1266" y="7157"/>
                    </a:cubicBezTo>
                    <a:cubicBezTo>
                      <a:pt x="1349" y="7157"/>
                      <a:pt x="1442" y="7100"/>
                      <a:pt x="1455" y="6997"/>
                    </a:cubicBezTo>
                    <a:cubicBezTo>
                      <a:pt x="1655" y="5393"/>
                      <a:pt x="1730" y="3789"/>
                      <a:pt x="1655" y="2185"/>
                    </a:cubicBezTo>
                    <a:cubicBezTo>
                      <a:pt x="1655" y="1746"/>
                      <a:pt x="1774"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189;p55"/>
              <p:cNvSpPr/>
              <p:nvPr/>
            </p:nvSpPr>
            <p:spPr>
              <a:xfrm>
                <a:off x="4593952" y="4112461"/>
                <a:ext cx="343009" cy="683803"/>
              </a:xfrm>
              <a:custGeom>
                <a:avLst/>
                <a:gdLst/>
                <a:ahLst/>
                <a:cxnLst/>
                <a:rect l="l" t="t" r="r" b="b"/>
                <a:pathLst>
                  <a:path w="19349" h="38573" extrusionOk="0">
                    <a:moveTo>
                      <a:pt x="14126" y="1"/>
                    </a:moveTo>
                    <a:cubicBezTo>
                      <a:pt x="12915" y="1"/>
                      <a:pt x="543" y="4073"/>
                      <a:pt x="276" y="4727"/>
                    </a:cubicBezTo>
                    <a:cubicBezTo>
                      <a:pt x="1" y="5429"/>
                      <a:pt x="6692" y="25354"/>
                      <a:pt x="6692" y="27585"/>
                    </a:cubicBezTo>
                    <a:cubicBezTo>
                      <a:pt x="6692" y="29790"/>
                      <a:pt x="4587" y="38161"/>
                      <a:pt x="5289" y="38562"/>
                    </a:cubicBezTo>
                    <a:cubicBezTo>
                      <a:pt x="5300" y="38569"/>
                      <a:pt x="5314" y="38572"/>
                      <a:pt x="5331" y="38572"/>
                    </a:cubicBezTo>
                    <a:cubicBezTo>
                      <a:pt x="6371" y="38572"/>
                      <a:pt x="17981" y="25872"/>
                      <a:pt x="18647" y="23825"/>
                    </a:cubicBezTo>
                    <a:cubicBezTo>
                      <a:pt x="19349" y="21720"/>
                      <a:pt x="14612" y="291"/>
                      <a:pt x="14211" y="16"/>
                    </a:cubicBezTo>
                    <a:cubicBezTo>
                      <a:pt x="14197" y="6"/>
                      <a:pt x="14168" y="1"/>
                      <a:pt x="141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6190;p55"/>
              <p:cNvSpPr/>
              <p:nvPr/>
            </p:nvSpPr>
            <p:spPr>
              <a:xfrm>
                <a:off x="4677484" y="4632568"/>
                <a:ext cx="127088" cy="163713"/>
              </a:xfrm>
              <a:custGeom>
                <a:avLst/>
                <a:gdLst/>
                <a:ahLst/>
                <a:cxnLst/>
                <a:rect l="l" t="t" r="r" b="b"/>
                <a:pathLst>
                  <a:path w="7169" h="9235" extrusionOk="0">
                    <a:moveTo>
                      <a:pt x="1780" y="0"/>
                    </a:moveTo>
                    <a:cubicBezTo>
                      <a:pt x="1304" y="3258"/>
                      <a:pt x="0" y="8897"/>
                      <a:pt x="577" y="9223"/>
                    </a:cubicBezTo>
                    <a:cubicBezTo>
                      <a:pt x="589" y="9231"/>
                      <a:pt x="604" y="9235"/>
                      <a:pt x="623" y="9235"/>
                    </a:cubicBezTo>
                    <a:cubicBezTo>
                      <a:pt x="1141" y="9235"/>
                      <a:pt x="4143" y="6222"/>
                      <a:pt x="7168" y="2882"/>
                    </a:cubicBezTo>
                    <a:cubicBezTo>
                      <a:pt x="5464" y="1629"/>
                      <a:pt x="3133" y="551"/>
                      <a:pt x="17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6191;p55"/>
              <p:cNvSpPr/>
              <p:nvPr/>
            </p:nvSpPr>
            <p:spPr>
              <a:xfrm>
                <a:off x="4831111" y="4566196"/>
                <a:ext cx="8385" cy="15122"/>
              </a:xfrm>
              <a:custGeom>
                <a:avLst/>
                <a:gdLst/>
                <a:ahLst/>
                <a:cxnLst/>
                <a:rect l="l" t="t" r="r" b="b"/>
                <a:pathLst>
                  <a:path w="473" h="853" extrusionOk="0">
                    <a:moveTo>
                      <a:pt x="209" y="1"/>
                    </a:moveTo>
                    <a:cubicBezTo>
                      <a:pt x="113" y="1"/>
                      <a:pt x="0" y="86"/>
                      <a:pt x="31" y="210"/>
                    </a:cubicBezTo>
                    <a:cubicBezTo>
                      <a:pt x="56" y="386"/>
                      <a:pt x="81" y="561"/>
                      <a:pt x="131" y="737"/>
                    </a:cubicBezTo>
                    <a:cubicBezTo>
                      <a:pt x="151" y="817"/>
                      <a:pt x="212" y="853"/>
                      <a:pt x="275" y="853"/>
                    </a:cubicBezTo>
                    <a:cubicBezTo>
                      <a:pt x="370" y="853"/>
                      <a:pt x="472" y="772"/>
                      <a:pt x="457" y="636"/>
                    </a:cubicBezTo>
                    <a:cubicBezTo>
                      <a:pt x="407" y="461"/>
                      <a:pt x="382" y="285"/>
                      <a:pt x="332" y="110"/>
                    </a:cubicBezTo>
                    <a:cubicBezTo>
                      <a:pt x="322" y="33"/>
                      <a:pt x="269"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6192;p55"/>
              <p:cNvSpPr/>
              <p:nvPr/>
            </p:nvSpPr>
            <p:spPr>
              <a:xfrm>
                <a:off x="4745380" y="4577400"/>
                <a:ext cx="10654" cy="18614"/>
              </a:xfrm>
              <a:custGeom>
                <a:avLst/>
                <a:gdLst/>
                <a:ahLst/>
                <a:cxnLst/>
                <a:rect l="l" t="t" r="r" b="b"/>
                <a:pathLst>
                  <a:path w="601" h="1050" extrusionOk="0">
                    <a:moveTo>
                      <a:pt x="204" y="1"/>
                    </a:moveTo>
                    <a:cubicBezTo>
                      <a:pt x="104" y="1"/>
                      <a:pt x="0" y="85"/>
                      <a:pt x="30" y="205"/>
                    </a:cubicBezTo>
                    <a:cubicBezTo>
                      <a:pt x="105" y="455"/>
                      <a:pt x="180" y="706"/>
                      <a:pt x="256" y="932"/>
                    </a:cubicBezTo>
                    <a:cubicBezTo>
                      <a:pt x="276" y="1014"/>
                      <a:pt x="343" y="1050"/>
                      <a:pt x="409" y="1050"/>
                    </a:cubicBezTo>
                    <a:cubicBezTo>
                      <a:pt x="505" y="1050"/>
                      <a:pt x="601" y="975"/>
                      <a:pt x="556" y="856"/>
                    </a:cubicBezTo>
                    <a:cubicBezTo>
                      <a:pt x="506" y="606"/>
                      <a:pt x="431" y="355"/>
                      <a:pt x="356" y="130"/>
                    </a:cubicBezTo>
                    <a:cubicBezTo>
                      <a:pt x="336" y="39"/>
                      <a:pt x="27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193;p55"/>
              <p:cNvSpPr/>
              <p:nvPr/>
            </p:nvSpPr>
            <p:spPr>
              <a:xfrm>
                <a:off x="4693474" y="4522356"/>
                <a:ext cx="170184" cy="15157"/>
              </a:xfrm>
              <a:custGeom>
                <a:avLst/>
                <a:gdLst/>
                <a:ahLst/>
                <a:cxnLst/>
                <a:rect l="l" t="t" r="r" b="b"/>
                <a:pathLst>
                  <a:path w="9600" h="855" extrusionOk="0">
                    <a:moveTo>
                      <a:pt x="9421" y="0"/>
                    </a:moveTo>
                    <a:cubicBezTo>
                      <a:pt x="9414" y="0"/>
                      <a:pt x="9407" y="1"/>
                      <a:pt x="9399" y="1"/>
                    </a:cubicBezTo>
                    <a:cubicBezTo>
                      <a:pt x="6341" y="352"/>
                      <a:pt x="3284" y="252"/>
                      <a:pt x="226" y="528"/>
                    </a:cubicBezTo>
                    <a:cubicBezTo>
                      <a:pt x="8" y="528"/>
                      <a:pt x="1" y="855"/>
                      <a:pt x="204" y="855"/>
                    </a:cubicBezTo>
                    <a:cubicBezTo>
                      <a:pt x="211" y="855"/>
                      <a:pt x="218" y="854"/>
                      <a:pt x="226" y="854"/>
                    </a:cubicBezTo>
                    <a:cubicBezTo>
                      <a:pt x="3284" y="603"/>
                      <a:pt x="6341" y="703"/>
                      <a:pt x="9399" y="327"/>
                    </a:cubicBezTo>
                    <a:cubicBezTo>
                      <a:pt x="9592" y="303"/>
                      <a:pt x="9599" y="0"/>
                      <a:pt x="9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194;p55"/>
              <p:cNvSpPr/>
              <p:nvPr/>
            </p:nvSpPr>
            <p:spPr>
              <a:xfrm>
                <a:off x="4708596" y="4611206"/>
                <a:ext cx="135509" cy="20918"/>
              </a:xfrm>
              <a:custGeom>
                <a:avLst/>
                <a:gdLst/>
                <a:ahLst/>
                <a:cxnLst/>
                <a:rect l="l" t="t" r="r" b="b"/>
                <a:pathLst>
                  <a:path w="7644" h="1180" extrusionOk="0">
                    <a:moveTo>
                      <a:pt x="179" y="1"/>
                    </a:moveTo>
                    <a:cubicBezTo>
                      <a:pt x="0" y="1"/>
                      <a:pt x="7" y="304"/>
                      <a:pt x="200" y="328"/>
                    </a:cubicBezTo>
                    <a:cubicBezTo>
                      <a:pt x="2631" y="604"/>
                      <a:pt x="4987" y="1055"/>
                      <a:pt x="7418" y="1180"/>
                    </a:cubicBezTo>
                    <a:cubicBezTo>
                      <a:pt x="7644" y="1180"/>
                      <a:pt x="7644" y="854"/>
                      <a:pt x="7418" y="829"/>
                    </a:cubicBezTo>
                    <a:cubicBezTo>
                      <a:pt x="4987" y="704"/>
                      <a:pt x="2631" y="278"/>
                      <a:pt x="200" y="2"/>
                    </a:cubicBezTo>
                    <a:cubicBezTo>
                      <a:pt x="193" y="1"/>
                      <a:pt x="186"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195;p55"/>
              <p:cNvSpPr/>
              <p:nvPr/>
            </p:nvSpPr>
            <p:spPr>
              <a:xfrm>
                <a:off x="4861868" y="4441519"/>
                <a:ext cx="66212" cy="152403"/>
              </a:xfrm>
              <a:custGeom>
                <a:avLst/>
                <a:gdLst/>
                <a:ahLst/>
                <a:cxnLst/>
                <a:rect l="l" t="t" r="r" b="b"/>
                <a:pathLst>
                  <a:path w="3735" h="8597" extrusionOk="0">
                    <a:moveTo>
                      <a:pt x="3083" y="0"/>
                    </a:moveTo>
                    <a:cubicBezTo>
                      <a:pt x="1980" y="652"/>
                      <a:pt x="1028" y="1955"/>
                      <a:pt x="552" y="3584"/>
                    </a:cubicBezTo>
                    <a:cubicBezTo>
                      <a:pt x="0" y="5539"/>
                      <a:pt x="301" y="7444"/>
                      <a:pt x="1178" y="8597"/>
                    </a:cubicBezTo>
                    <a:cubicBezTo>
                      <a:pt x="2457" y="7043"/>
                      <a:pt x="3359" y="5790"/>
                      <a:pt x="3559" y="5263"/>
                    </a:cubicBezTo>
                    <a:cubicBezTo>
                      <a:pt x="3735" y="4687"/>
                      <a:pt x="3509" y="2632"/>
                      <a:pt x="30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196;p55"/>
              <p:cNvSpPr/>
              <p:nvPr/>
            </p:nvSpPr>
            <p:spPr>
              <a:xfrm>
                <a:off x="4643642" y="4214607"/>
                <a:ext cx="14856" cy="33363"/>
              </a:xfrm>
              <a:custGeom>
                <a:avLst/>
                <a:gdLst/>
                <a:ahLst/>
                <a:cxnLst/>
                <a:rect l="l" t="t" r="r" b="b"/>
                <a:pathLst>
                  <a:path w="838" h="1882" extrusionOk="0">
                    <a:moveTo>
                      <a:pt x="200" y="0"/>
                    </a:moveTo>
                    <a:cubicBezTo>
                      <a:pt x="102" y="0"/>
                      <a:pt x="0" y="75"/>
                      <a:pt x="30" y="193"/>
                    </a:cubicBezTo>
                    <a:lnTo>
                      <a:pt x="481" y="1772"/>
                    </a:lnTo>
                    <a:cubicBezTo>
                      <a:pt x="500" y="1849"/>
                      <a:pt x="559" y="1882"/>
                      <a:pt x="623" y="1882"/>
                    </a:cubicBezTo>
                    <a:cubicBezTo>
                      <a:pt x="725" y="1882"/>
                      <a:pt x="838" y="1796"/>
                      <a:pt x="807" y="1672"/>
                    </a:cubicBezTo>
                    <a:cubicBezTo>
                      <a:pt x="656" y="1146"/>
                      <a:pt x="506" y="645"/>
                      <a:pt x="355" y="118"/>
                    </a:cubicBezTo>
                    <a:cubicBezTo>
                      <a:pt x="335" y="36"/>
                      <a:pt x="268" y="0"/>
                      <a:pt x="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197;p55"/>
              <p:cNvSpPr/>
              <p:nvPr/>
            </p:nvSpPr>
            <p:spPr>
              <a:xfrm>
                <a:off x="4730684" y="4297837"/>
                <a:ext cx="12232" cy="22549"/>
              </a:xfrm>
              <a:custGeom>
                <a:avLst/>
                <a:gdLst/>
                <a:ahLst/>
                <a:cxnLst/>
                <a:rect l="l" t="t" r="r" b="b"/>
                <a:pathLst>
                  <a:path w="690" h="1272" extrusionOk="0">
                    <a:moveTo>
                      <a:pt x="216" y="1"/>
                    </a:moveTo>
                    <a:cubicBezTo>
                      <a:pt x="114" y="1"/>
                      <a:pt x="1" y="86"/>
                      <a:pt x="32" y="210"/>
                    </a:cubicBezTo>
                    <a:cubicBezTo>
                      <a:pt x="132" y="511"/>
                      <a:pt x="232" y="837"/>
                      <a:pt x="333" y="1163"/>
                    </a:cubicBezTo>
                    <a:cubicBezTo>
                      <a:pt x="352" y="1239"/>
                      <a:pt x="411" y="1272"/>
                      <a:pt x="474" y="1272"/>
                    </a:cubicBezTo>
                    <a:cubicBezTo>
                      <a:pt x="577" y="1272"/>
                      <a:pt x="689" y="1186"/>
                      <a:pt x="659" y="1062"/>
                    </a:cubicBezTo>
                    <a:lnTo>
                      <a:pt x="358" y="110"/>
                    </a:lnTo>
                    <a:cubicBezTo>
                      <a:pt x="339" y="33"/>
                      <a:pt x="279"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6198;p55"/>
              <p:cNvSpPr/>
              <p:nvPr/>
            </p:nvSpPr>
            <p:spPr>
              <a:xfrm>
                <a:off x="4769366" y="4170181"/>
                <a:ext cx="10406" cy="19270"/>
              </a:xfrm>
              <a:custGeom>
                <a:avLst/>
                <a:gdLst/>
                <a:ahLst/>
                <a:cxnLst/>
                <a:rect l="l" t="t" r="r" b="b"/>
                <a:pathLst>
                  <a:path w="587" h="1087" extrusionOk="0">
                    <a:moveTo>
                      <a:pt x="201" y="0"/>
                    </a:moveTo>
                    <a:cubicBezTo>
                      <a:pt x="102" y="0"/>
                      <a:pt x="1" y="75"/>
                      <a:pt x="30" y="193"/>
                    </a:cubicBezTo>
                    <a:cubicBezTo>
                      <a:pt x="106" y="469"/>
                      <a:pt x="181" y="720"/>
                      <a:pt x="231" y="970"/>
                    </a:cubicBezTo>
                    <a:cubicBezTo>
                      <a:pt x="251" y="1050"/>
                      <a:pt x="315" y="1086"/>
                      <a:pt x="382" y="1086"/>
                    </a:cubicBezTo>
                    <a:cubicBezTo>
                      <a:pt x="482" y="1086"/>
                      <a:pt x="587" y="1005"/>
                      <a:pt x="557" y="870"/>
                    </a:cubicBezTo>
                    <a:cubicBezTo>
                      <a:pt x="482" y="619"/>
                      <a:pt x="431" y="369"/>
                      <a:pt x="356" y="118"/>
                    </a:cubicBezTo>
                    <a:cubicBezTo>
                      <a:pt x="336" y="36"/>
                      <a:pt x="269"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6199;p55"/>
              <p:cNvSpPr/>
              <p:nvPr/>
            </p:nvSpPr>
            <p:spPr>
              <a:xfrm>
                <a:off x="4843112" y="4264173"/>
                <a:ext cx="9981" cy="21238"/>
              </a:xfrm>
              <a:custGeom>
                <a:avLst/>
                <a:gdLst/>
                <a:ahLst/>
                <a:cxnLst/>
                <a:rect l="l" t="t" r="r" b="b"/>
                <a:pathLst>
                  <a:path w="563" h="1198" extrusionOk="0">
                    <a:moveTo>
                      <a:pt x="199" y="1"/>
                    </a:moveTo>
                    <a:cubicBezTo>
                      <a:pt x="105" y="1"/>
                      <a:pt x="1" y="85"/>
                      <a:pt x="31" y="205"/>
                    </a:cubicBezTo>
                    <a:lnTo>
                      <a:pt x="206" y="1082"/>
                    </a:lnTo>
                    <a:cubicBezTo>
                      <a:pt x="226" y="1162"/>
                      <a:pt x="290" y="1198"/>
                      <a:pt x="357" y="1198"/>
                    </a:cubicBezTo>
                    <a:cubicBezTo>
                      <a:pt x="457" y="1198"/>
                      <a:pt x="562" y="1117"/>
                      <a:pt x="532" y="981"/>
                    </a:cubicBezTo>
                    <a:cubicBezTo>
                      <a:pt x="457" y="706"/>
                      <a:pt x="407" y="405"/>
                      <a:pt x="332" y="129"/>
                    </a:cubicBezTo>
                    <a:cubicBezTo>
                      <a:pt x="322" y="39"/>
                      <a:pt x="263"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6200;p55"/>
              <p:cNvSpPr/>
              <p:nvPr/>
            </p:nvSpPr>
            <p:spPr>
              <a:xfrm>
                <a:off x="4840896" y="4357260"/>
                <a:ext cx="11736" cy="26574"/>
              </a:xfrm>
              <a:custGeom>
                <a:avLst/>
                <a:gdLst/>
                <a:ahLst/>
                <a:cxnLst/>
                <a:rect l="l" t="t" r="r" b="b"/>
                <a:pathLst>
                  <a:path w="662" h="1499" extrusionOk="0">
                    <a:moveTo>
                      <a:pt x="206" y="0"/>
                    </a:moveTo>
                    <a:cubicBezTo>
                      <a:pt x="106" y="0"/>
                      <a:pt x="0" y="81"/>
                      <a:pt x="31" y="217"/>
                    </a:cubicBezTo>
                    <a:cubicBezTo>
                      <a:pt x="131" y="593"/>
                      <a:pt x="206" y="994"/>
                      <a:pt x="306" y="1370"/>
                    </a:cubicBezTo>
                    <a:cubicBezTo>
                      <a:pt x="326" y="1460"/>
                      <a:pt x="391" y="1498"/>
                      <a:pt x="458" y="1498"/>
                    </a:cubicBezTo>
                    <a:cubicBezTo>
                      <a:pt x="558" y="1498"/>
                      <a:pt x="662" y="1414"/>
                      <a:pt x="632" y="1294"/>
                    </a:cubicBezTo>
                    <a:cubicBezTo>
                      <a:pt x="532" y="893"/>
                      <a:pt x="457" y="492"/>
                      <a:pt x="356" y="116"/>
                    </a:cubicBezTo>
                    <a:cubicBezTo>
                      <a:pt x="336" y="36"/>
                      <a:pt x="272"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6201;p55"/>
              <p:cNvSpPr/>
              <p:nvPr/>
            </p:nvSpPr>
            <p:spPr>
              <a:xfrm>
                <a:off x="4705387" y="4403245"/>
                <a:ext cx="10424" cy="20670"/>
              </a:xfrm>
              <a:custGeom>
                <a:avLst/>
                <a:gdLst/>
                <a:ahLst/>
                <a:cxnLst/>
                <a:rect l="l" t="t" r="r" b="b"/>
                <a:pathLst>
                  <a:path w="588" h="1166" extrusionOk="0">
                    <a:moveTo>
                      <a:pt x="204" y="0"/>
                    </a:moveTo>
                    <a:cubicBezTo>
                      <a:pt x="105" y="0"/>
                      <a:pt x="0" y="84"/>
                      <a:pt x="30" y="204"/>
                    </a:cubicBezTo>
                    <a:cubicBezTo>
                      <a:pt x="106" y="480"/>
                      <a:pt x="156" y="756"/>
                      <a:pt x="231" y="1056"/>
                    </a:cubicBezTo>
                    <a:cubicBezTo>
                      <a:pt x="250" y="1133"/>
                      <a:pt x="309" y="1166"/>
                      <a:pt x="373" y="1166"/>
                    </a:cubicBezTo>
                    <a:cubicBezTo>
                      <a:pt x="475" y="1166"/>
                      <a:pt x="588" y="1080"/>
                      <a:pt x="557" y="956"/>
                    </a:cubicBezTo>
                    <a:cubicBezTo>
                      <a:pt x="481" y="680"/>
                      <a:pt x="406" y="405"/>
                      <a:pt x="356" y="129"/>
                    </a:cubicBezTo>
                    <a:cubicBezTo>
                      <a:pt x="336" y="38"/>
                      <a:pt x="271"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6202;p55"/>
              <p:cNvSpPr/>
              <p:nvPr/>
            </p:nvSpPr>
            <p:spPr>
              <a:xfrm>
                <a:off x="4781988" y="4447883"/>
                <a:ext cx="14661" cy="35278"/>
              </a:xfrm>
              <a:custGeom>
                <a:avLst/>
                <a:gdLst/>
                <a:ahLst/>
                <a:cxnLst/>
                <a:rect l="l" t="t" r="r" b="b"/>
                <a:pathLst>
                  <a:path w="827" h="1990" extrusionOk="0">
                    <a:moveTo>
                      <a:pt x="202" y="1"/>
                    </a:moveTo>
                    <a:cubicBezTo>
                      <a:pt x="99" y="1"/>
                      <a:pt x="0" y="82"/>
                      <a:pt x="45" y="218"/>
                    </a:cubicBezTo>
                    <a:cubicBezTo>
                      <a:pt x="196" y="769"/>
                      <a:pt x="321" y="1320"/>
                      <a:pt x="471" y="1872"/>
                    </a:cubicBezTo>
                    <a:cubicBezTo>
                      <a:pt x="492" y="1954"/>
                      <a:pt x="559" y="1990"/>
                      <a:pt x="627" y="1990"/>
                    </a:cubicBezTo>
                    <a:cubicBezTo>
                      <a:pt x="725" y="1990"/>
                      <a:pt x="827" y="1915"/>
                      <a:pt x="797" y="1796"/>
                    </a:cubicBezTo>
                    <a:cubicBezTo>
                      <a:pt x="647" y="1220"/>
                      <a:pt x="496" y="669"/>
                      <a:pt x="371" y="117"/>
                    </a:cubicBezTo>
                    <a:cubicBezTo>
                      <a:pt x="341" y="37"/>
                      <a:pt x="271" y="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6203;p55"/>
              <p:cNvSpPr/>
              <p:nvPr/>
            </p:nvSpPr>
            <p:spPr>
              <a:xfrm>
                <a:off x="4620863" y="4190568"/>
                <a:ext cx="249018" cy="88442"/>
              </a:xfrm>
              <a:custGeom>
                <a:avLst/>
                <a:gdLst/>
                <a:ahLst/>
                <a:cxnLst/>
                <a:rect l="l" t="t" r="r" b="b"/>
                <a:pathLst>
                  <a:path w="14047" h="4989" extrusionOk="0">
                    <a:moveTo>
                      <a:pt x="13801" y="0"/>
                    </a:moveTo>
                    <a:cubicBezTo>
                      <a:pt x="13776" y="0"/>
                      <a:pt x="13749" y="7"/>
                      <a:pt x="13721" y="21"/>
                    </a:cubicBezTo>
                    <a:cubicBezTo>
                      <a:pt x="9335" y="1900"/>
                      <a:pt x="4773" y="3354"/>
                      <a:pt x="187" y="4657"/>
                    </a:cubicBezTo>
                    <a:cubicBezTo>
                      <a:pt x="1" y="4704"/>
                      <a:pt x="74" y="4988"/>
                      <a:pt x="246" y="4988"/>
                    </a:cubicBezTo>
                    <a:cubicBezTo>
                      <a:pt x="259" y="4988"/>
                      <a:pt x="273" y="4987"/>
                      <a:pt x="287" y="4983"/>
                    </a:cubicBezTo>
                    <a:cubicBezTo>
                      <a:pt x="4899" y="3655"/>
                      <a:pt x="9485" y="2201"/>
                      <a:pt x="13896" y="296"/>
                    </a:cubicBezTo>
                    <a:cubicBezTo>
                      <a:pt x="14047" y="232"/>
                      <a:pt x="13957" y="0"/>
                      <a:pt x="1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6204;p55"/>
              <p:cNvSpPr/>
              <p:nvPr/>
            </p:nvSpPr>
            <p:spPr>
              <a:xfrm>
                <a:off x="4644848" y="4283106"/>
                <a:ext cx="245490" cy="89205"/>
              </a:xfrm>
              <a:custGeom>
                <a:avLst/>
                <a:gdLst/>
                <a:ahLst/>
                <a:cxnLst/>
                <a:rect l="l" t="t" r="r" b="b"/>
                <a:pathLst>
                  <a:path w="13848" h="5032" extrusionOk="0">
                    <a:moveTo>
                      <a:pt x="13582" y="1"/>
                    </a:moveTo>
                    <a:cubicBezTo>
                      <a:pt x="13562" y="1"/>
                      <a:pt x="13541" y="5"/>
                      <a:pt x="13521" y="14"/>
                    </a:cubicBezTo>
                    <a:cubicBezTo>
                      <a:pt x="9185" y="1893"/>
                      <a:pt x="4724" y="3397"/>
                      <a:pt x="187" y="4700"/>
                    </a:cubicBezTo>
                    <a:cubicBezTo>
                      <a:pt x="1" y="4747"/>
                      <a:pt x="53" y="5031"/>
                      <a:pt x="222" y="5031"/>
                    </a:cubicBezTo>
                    <a:cubicBezTo>
                      <a:pt x="235" y="5031"/>
                      <a:pt x="248" y="5030"/>
                      <a:pt x="262" y="5026"/>
                    </a:cubicBezTo>
                    <a:cubicBezTo>
                      <a:pt x="4824" y="3723"/>
                      <a:pt x="9335" y="2169"/>
                      <a:pt x="13671" y="314"/>
                    </a:cubicBezTo>
                    <a:cubicBezTo>
                      <a:pt x="13848" y="226"/>
                      <a:pt x="13732" y="1"/>
                      <a:pt x="135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6205;p55"/>
              <p:cNvSpPr/>
              <p:nvPr/>
            </p:nvSpPr>
            <p:spPr>
              <a:xfrm>
                <a:off x="4670641" y="4383089"/>
                <a:ext cx="238364" cy="81635"/>
              </a:xfrm>
              <a:custGeom>
                <a:avLst/>
                <a:gdLst/>
                <a:ahLst/>
                <a:cxnLst/>
                <a:rect l="l" t="t" r="r" b="b"/>
                <a:pathLst>
                  <a:path w="13446" h="4605" extrusionOk="0">
                    <a:moveTo>
                      <a:pt x="13162" y="0"/>
                    </a:moveTo>
                    <a:cubicBezTo>
                      <a:pt x="13140" y="0"/>
                      <a:pt x="13117" y="4"/>
                      <a:pt x="13093" y="13"/>
                    </a:cubicBezTo>
                    <a:cubicBezTo>
                      <a:pt x="8933" y="1817"/>
                      <a:pt x="4547" y="3045"/>
                      <a:pt x="186" y="4274"/>
                    </a:cubicBezTo>
                    <a:cubicBezTo>
                      <a:pt x="1" y="4343"/>
                      <a:pt x="51" y="4605"/>
                      <a:pt x="237" y="4605"/>
                    </a:cubicBezTo>
                    <a:cubicBezTo>
                      <a:pt x="253" y="4605"/>
                      <a:pt x="269" y="4603"/>
                      <a:pt x="286" y="4599"/>
                    </a:cubicBezTo>
                    <a:cubicBezTo>
                      <a:pt x="4672" y="3346"/>
                      <a:pt x="9058" y="2118"/>
                      <a:pt x="13269" y="314"/>
                    </a:cubicBezTo>
                    <a:cubicBezTo>
                      <a:pt x="13446" y="225"/>
                      <a:pt x="13330" y="0"/>
                      <a:pt x="131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6206;p55"/>
            <p:cNvGrpSpPr/>
            <p:nvPr/>
          </p:nvGrpSpPr>
          <p:grpSpPr>
            <a:xfrm>
              <a:off x="5455457" y="3952724"/>
              <a:ext cx="343009" cy="722636"/>
              <a:chOff x="5038257" y="4014524"/>
              <a:chExt cx="343009" cy="722636"/>
            </a:xfrm>
          </p:grpSpPr>
          <p:sp>
            <p:nvSpPr>
              <p:cNvPr id="137" name="Google Shape;6207;p55"/>
              <p:cNvSpPr/>
              <p:nvPr/>
            </p:nvSpPr>
            <p:spPr>
              <a:xfrm>
                <a:off x="5096084" y="4111238"/>
                <a:ext cx="34055" cy="96012"/>
              </a:xfrm>
              <a:custGeom>
                <a:avLst/>
                <a:gdLst/>
                <a:ahLst/>
                <a:cxnLst/>
                <a:rect l="l" t="t" r="r" b="b"/>
                <a:pathLst>
                  <a:path w="1921" h="5416" extrusionOk="0">
                    <a:moveTo>
                      <a:pt x="207" y="0"/>
                    </a:moveTo>
                    <a:cubicBezTo>
                      <a:pt x="107" y="0"/>
                      <a:pt x="0" y="86"/>
                      <a:pt x="47" y="210"/>
                    </a:cubicBezTo>
                    <a:cubicBezTo>
                      <a:pt x="598" y="1889"/>
                      <a:pt x="974" y="3618"/>
                      <a:pt x="1550" y="5298"/>
                    </a:cubicBezTo>
                    <a:cubicBezTo>
                      <a:pt x="1581" y="5380"/>
                      <a:pt x="1654" y="5416"/>
                      <a:pt x="1724" y="5416"/>
                    </a:cubicBezTo>
                    <a:cubicBezTo>
                      <a:pt x="1825" y="5416"/>
                      <a:pt x="1921" y="5341"/>
                      <a:pt x="1876" y="5222"/>
                    </a:cubicBezTo>
                    <a:cubicBezTo>
                      <a:pt x="1275" y="3543"/>
                      <a:pt x="924" y="1789"/>
                      <a:pt x="347" y="110"/>
                    </a:cubicBezTo>
                    <a:cubicBezTo>
                      <a:pt x="328" y="33"/>
                      <a:pt x="269" y="0"/>
                      <a:pt x="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6208;p55"/>
              <p:cNvSpPr/>
              <p:nvPr/>
            </p:nvSpPr>
            <p:spPr>
              <a:xfrm>
                <a:off x="5159548" y="4092287"/>
                <a:ext cx="7570" cy="5797"/>
              </a:xfrm>
              <a:custGeom>
                <a:avLst/>
                <a:gdLst/>
                <a:ahLst/>
                <a:cxnLst/>
                <a:rect l="l" t="t" r="r" b="b"/>
                <a:pathLst>
                  <a:path w="427" h="327" extrusionOk="0">
                    <a:moveTo>
                      <a:pt x="226" y="1"/>
                    </a:moveTo>
                    <a:cubicBezTo>
                      <a:pt x="0" y="1"/>
                      <a:pt x="0" y="327"/>
                      <a:pt x="226" y="327"/>
                    </a:cubicBezTo>
                    <a:cubicBezTo>
                      <a:pt x="427" y="327"/>
                      <a:pt x="427" y="1"/>
                      <a:pt x="2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6209;p55"/>
              <p:cNvSpPr/>
              <p:nvPr/>
            </p:nvSpPr>
            <p:spPr>
              <a:xfrm>
                <a:off x="5142225" y="4014524"/>
                <a:ext cx="31852" cy="83542"/>
              </a:xfrm>
              <a:custGeom>
                <a:avLst/>
                <a:gdLst/>
                <a:ahLst/>
                <a:cxnLst/>
                <a:rect l="l" t="t" r="r" b="b"/>
                <a:pathLst>
                  <a:path w="1797" h="7148" extrusionOk="0">
                    <a:moveTo>
                      <a:pt x="973" y="1"/>
                    </a:moveTo>
                    <a:cubicBezTo>
                      <a:pt x="950" y="1"/>
                      <a:pt x="927" y="2"/>
                      <a:pt x="902" y="5"/>
                    </a:cubicBezTo>
                    <a:cubicBezTo>
                      <a:pt x="75" y="80"/>
                      <a:pt x="100" y="1809"/>
                      <a:pt x="75" y="2386"/>
                    </a:cubicBezTo>
                    <a:cubicBezTo>
                      <a:pt x="0" y="3914"/>
                      <a:pt x="351" y="5418"/>
                      <a:pt x="677" y="6922"/>
                    </a:cubicBezTo>
                    <a:cubicBezTo>
                      <a:pt x="697" y="7002"/>
                      <a:pt x="761" y="7038"/>
                      <a:pt x="827" y="7038"/>
                    </a:cubicBezTo>
                    <a:cubicBezTo>
                      <a:pt x="927" y="7038"/>
                      <a:pt x="1033" y="6957"/>
                      <a:pt x="1003" y="6822"/>
                    </a:cubicBezTo>
                    <a:cubicBezTo>
                      <a:pt x="752" y="5769"/>
                      <a:pt x="526" y="4716"/>
                      <a:pt x="426" y="3614"/>
                    </a:cubicBezTo>
                    <a:cubicBezTo>
                      <a:pt x="401" y="3163"/>
                      <a:pt x="376" y="2686"/>
                      <a:pt x="401" y="2235"/>
                    </a:cubicBezTo>
                    <a:cubicBezTo>
                      <a:pt x="422" y="2107"/>
                      <a:pt x="480" y="578"/>
                      <a:pt x="946" y="578"/>
                    </a:cubicBezTo>
                    <a:cubicBezTo>
                      <a:pt x="1027" y="578"/>
                      <a:pt x="1121" y="624"/>
                      <a:pt x="1228" y="731"/>
                    </a:cubicBezTo>
                    <a:cubicBezTo>
                      <a:pt x="1454" y="957"/>
                      <a:pt x="1353" y="2035"/>
                      <a:pt x="1353" y="2335"/>
                    </a:cubicBezTo>
                    <a:cubicBezTo>
                      <a:pt x="1378" y="2812"/>
                      <a:pt x="1378" y="3313"/>
                      <a:pt x="1378" y="3789"/>
                    </a:cubicBezTo>
                    <a:cubicBezTo>
                      <a:pt x="1353" y="4867"/>
                      <a:pt x="1278" y="5919"/>
                      <a:pt x="1128" y="6997"/>
                    </a:cubicBezTo>
                    <a:cubicBezTo>
                      <a:pt x="1115" y="7097"/>
                      <a:pt x="1197" y="7148"/>
                      <a:pt x="1284" y="7148"/>
                    </a:cubicBezTo>
                    <a:cubicBezTo>
                      <a:pt x="1372" y="7148"/>
                      <a:pt x="1466" y="7097"/>
                      <a:pt x="1479" y="6997"/>
                    </a:cubicBezTo>
                    <a:cubicBezTo>
                      <a:pt x="1679" y="5393"/>
                      <a:pt x="1754" y="3789"/>
                      <a:pt x="1679" y="2185"/>
                    </a:cubicBezTo>
                    <a:cubicBezTo>
                      <a:pt x="1655" y="1722"/>
                      <a:pt x="1797"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6210;p55"/>
              <p:cNvSpPr/>
              <p:nvPr/>
            </p:nvSpPr>
            <p:spPr>
              <a:xfrm>
                <a:off x="5038257" y="4052967"/>
                <a:ext cx="343009" cy="684193"/>
              </a:xfrm>
              <a:custGeom>
                <a:avLst/>
                <a:gdLst/>
                <a:ahLst/>
                <a:cxnLst/>
                <a:rect l="l" t="t" r="r" b="b"/>
                <a:pathLst>
                  <a:path w="19349" h="38595" extrusionOk="0">
                    <a:moveTo>
                      <a:pt x="14113" y="1"/>
                    </a:moveTo>
                    <a:cubicBezTo>
                      <a:pt x="12979" y="1"/>
                      <a:pt x="543" y="4070"/>
                      <a:pt x="276" y="4750"/>
                    </a:cubicBezTo>
                    <a:cubicBezTo>
                      <a:pt x="0" y="5452"/>
                      <a:pt x="6667" y="25352"/>
                      <a:pt x="6667" y="27582"/>
                    </a:cubicBezTo>
                    <a:cubicBezTo>
                      <a:pt x="6667" y="29813"/>
                      <a:pt x="4587" y="38159"/>
                      <a:pt x="5289" y="38585"/>
                    </a:cubicBezTo>
                    <a:cubicBezTo>
                      <a:pt x="5300" y="38592"/>
                      <a:pt x="5314" y="38595"/>
                      <a:pt x="5331" y="38595"/>
                    </a:cubicBezTo>
                    <a:cubicBezTo>
                      <a:pt x="6370" y="38595"/>
                      <a:pt x="17957" y="25894"/>
                      <a:pt x="18647" y="23823"/>
                    </a:cubicBezTo>
                    <a:cubicBezTo>
                      <a:pt x="19349" y="21743"/>
                      <a:pt x="14612" y="289"/>
                      <a:pt x="14186" y="13"/>
                    </a:cubicBezTo>
                    <a:cubicBezTo>
                      <a:pt x="14173" y="5"/>
                      <a:pt x="14149" y="1"/>
                      <a:pt x="14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6211;p55"/>
              <p:cNvSpPr/>
              <p:nvPr/>
            </p:nvSpPr>
            <p:spPr>
              <a:xfrm>
                <a:off x="5306172" y="4381972"/>
                <a:ext cx="66212" cy="152421"/>
              </a:xfrm>
              <a:custGeom>
                <a:avLst/>
                <a:gdLst/>
                <a:ahLst/>
                <a:cxnLst/>
                <a:rect l="l" t="t" r="r" b="b"/>
                <a:pathLst>
                  <a:path w="3735" h="8598" extrusionOk="0">
                    <a:moveTo>
                      <a:pt x="3083" y="1"/>
                    </a:moveTo>
                    <a:cubicBezTo>
                      <a:pt x="1980" y="677"/>
                      <a:pt x="1028" y="1981"/>
                      <a:pt x="552" y="3610"/>
                    </a:cubicBezTo>
                    <a:cubicBezTo>
                      <a:pt x="0" y="5540"/>
                      <a:pt x="276" y="7444"/>
                      <a:pt x="1178" y="8597"/>
                    </a:cubicBezTo>
                    <a:cubicBezTo>
                      <a:pt x="2456" y="7043"/>
                      <a:pt x="3359" y="5790"/>
                      <a:pt x="3534" y="5264"/>
                    </a:cubicBezTo>
                    <a:cubicBezTo>
                      <a:pt x="3735" y="4687"/>
                      <a:pt x="3509" y="2657"/>
                      <a:pt x="30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6212;p55"/>
              <p:cNvSpPr/>
              <p:nvPr/>
            </p:nvSpPr>
            <p:spPr>
              <a:xfrm>
                <a:off x="5121789" y="4573464"/>
                <a:ext cx="127088" cy="163696"/>
              </a:xfrm>
              <a:custGeom>
                <a:avLst/>
                <a:gdLst/>
                <a:ahLst/>
                <a:cxnLst/>
                <a:rect l="l" t="t" r="r" b="b"/>
                <a:pathLst>
                  <a:path w="7169" h="9234" extrusionOk="0">
                    <a:moveTo>
                      <a:pt x="1780" y="1"/>
                    </a:moveTo>
                    <a:cubicBezTo>
                      <a:pt x="1303" y="3259"/>
                      <a:pt x="0" y="8898"/>
                      <a:pt x="577" y="9224"/>
                    </a:cubicBezTo>
                    <a:cubicBezTo>
                      <a:pt x="587" y="9230"/>
                      <a:pt x="601" y="9233"/>
                      <a:pt x="617" y="9233"/>
                    </a:cubicBezTo>
                    <a:cubicBezTo>
                      <a:pt x="1118" y="9233"/>
                      <a:pt x="4132" y="6211"/>
                      <a:pt x="7168" y="2883"/>
                    </a:cubicBezTo>
                    <a:cubicBezTo>
                      <a:pt x="5464" y="1630"/>
                      <a:pt x="3133" y="552"/>
                      <a:pt x="1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6213;p55"/>
              <p:cNvSpPr/>
              <p:nvPr/>
            </p:nvSpPr>
            <p:spPr>
              <a:xfrm>
                <a:off x="5167880" y="4210760"/>
                <a:ext cx="12055" cy="22549"/>
              </a:xfrm>
              <a:custGeom>
                <a:avLst/>
                <a:gdLst/>
                <a:ahLst/>
                <a:cxnLst/>
                <a:rect l="l" t="t" r="r" b="b"/>
                <a:pathLst>
                  <a:path w="680" h="1272" extrusionOk="0">
                    <a:moveTo>
                      <a:pt x="205" y="0"/>
                    </a:moveTo>
                    <a:cubicBezTo>
                      <a:pt x="104" y="0"/>
                      <a:pt x="1" y="86"/>
                      <a:pt x="32" y="210"/>
                    </a:cubicBezTo>
                    <a:cubicBezTo>
                      <a:pt x="132" y="511"/>
                      <a:pt x="232" y="837"/>
                      <a:pt x="307" y="1162"/>
                    </a:cubicBezTo>
                    <a:cubicBezTo>
                      <a:pt x="336" y="1239"/>
                      <a:pt x="401" y="1272"/>
                      <a:pt x="467" y="1272"/>
                    </a:cubicBezTo>
                    <a:cubicBezTo>
                      <a:pt x="573" y="1272"/>
                      <a:pt x="680" y="1186"/>
                      <a:pt x="633" y="1062"/>
                    </a:cubicBezTo>
                    <a:lnTo>
                      <a:pt x="358" y="110"/>
                    </a:lnTo>
                    <a:cubicBezTo>
                      <a:pt x="329" y="33"/>
                      <a:pt x="267"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214;p55"/>
              <p:cNvSpPr/>
              <p:nvPr/>
            </p:nvSpPr>
            <p:spPr>
              <a:xfrm>
                <a:off x="5296280" y="4251196"/>
                <a:ext cx="10176" cy="21344"/>
              </a:xfrm>
              <a:custGeom>
                <a:avLst/>
                <a:gdLst/>
                <a:ahLst/>
                <a:cxnLst/>
                <a:rect l="l" t="t" r="r" b="b"/>
                <a:pathLst>
                  <a:path w="574" h="1204" extrusionOk="0">
                    <a:moveTo>
                      <a:pt x="216" y="0"/>
                    </a:moveTo>
                    <a:cubicBezTo>
                      <a:pt x="114" y="0"/>
                      <a:pt x="1" y="86"/>
                      <a:pt x="32" y="210"/>
                    </a:cubicBezTo>
                    <a:lnTo>
                      <a:pt x="232" y="1087"/>
                    </a:lnTo>
                    <a:cubicBezTo>
                      <a:pt x="252" y="1167"/>
                      <a:pt x="313" y="1203"/>
                      <a:pt x="376" y="1203"/>
                    </a:cubicBezTo>
                    <a:cubicBezTo>
                      <a:pt x="471" y="1203"/>
                      <a:pt x="573" y="1122"/>
                      <a:pt x="558" y="987"/>
                    </a:cubicBezTo>
                    <a:cubicBezTo>
                      <a:pt x="483" y="711"/>
                      <a:pt x="433" y="410"/>
                      <a:pt x="358" y="109"/>
                    </a:cubicBezTo>
                    <a:cubicBezTo>
                      <a:pt x="339" y="33"/>
                      <a:pt x="279"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215;p55"/>
              <p:cNvSpPr/>
              <p:nvPr/>
            </p:nvSpPr>
            <p:spPr>
              <a:xfrm>
                <a:off x="5299844" y="4360929"/>
                <a:ext cx="11771" cy="26556"/>
              </a:xfrm>
              <a:custGeom>
                <a:avLst/>
                <a:gdLst/>
                <a:ahLst/>
                <a:cxnLst/>
                <a:rect l="l" t="t" r="r" b="b"/>
                <a:pathLst>
                  <a:path w="664" h="1498" extrusionOk="0">
                    <a:moveTo>
                      <a:pt x="215" y="1"/>
                    </a:moveTo>
                    <a:cubicBezTo>
                      <a:pt x="113" y="1"/>
                      <a:pt x="0" y="86"/>
                      <a:pt x="31" y="210"/>
                    </a:cubicBezTo>
                    <a:cubicBezTo>
                      <a:pt x="132" y="586"/>
                      <a:pt x="207" y="987"/>
                      <a:pt x="307" y="1388"/>
                    </a:cubicBezTo>
                    <a:cubicBezTo>
                      <a:pt x="326" y="1465"/>
                      <a:pt x="386" y="1497"/>
                      <a:pt x="449" y="1497"/>
                    </a:cubicBezTo>
                    <a:cubicBezTo>
                      <a:pt x="551" y="1497"/>
                      <a:pt x="664" y="1412"/>
                      <a:pt x="633" y="1288"/>
                    </a:cubicBezTo>
                    <a:cubicBezTo>
                      <a:pt x="533" y="912"/>
                      <a:pt x="457" y="511"/>
                      <a:pt x="357" y="110"/>
                    </a:cubicBezTo>
                    <a:cubicBezTo>
                      <a:pt x="338" y="33"/>
                      <a:pt x="279"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216;p55"/>
              <p:cNvSpPr/>
              <p:nvPr/>
            </p:nvSpPr>
            <p:spPr>
              <a:xfrm>
                <a:off x="5132797" y="4310601"/>
                <a:ext cx="10424" cy="20794"/>
              </a:xfrm>
              <a:custGeom>
                <a:avLst/>
                <a:gdLst/>
                <a:ahLst/>
                <a:cxnLst/>
                <a:rect l="l" t="t" r="r" b="b"/>
                <a:pathLst>
                  <a:path w="588" h="1173" extrusionOk="0">
                    <a:moveTo>
                      <a:pt x="206" y="1"/>
                    </a:moveTo>
                    <a:cubicBezTo>
                      <a:pt x="106" y="1"/>
                      <a:pt x="1" y="82"/>
                      <a:pt x="31" y="217"/>
                    </a:cubicBezTo>
                    <a:cubicBezTo>
                      <a:pt x="106" y="493"/>
                      <a:pt x="156" y="768"/>
                      <a:pt x="231" y="1044"/>
                    </a:cubicBezTo>
                    <a:cubicBezTo>
                      <a:pt x="251" y="1135"/>
                      <a:pt x="316" y="1173"/>
                      <a:pt x="383" y="1173"/>
                    </a:cubicBezTo>
                    <a:cubicBezTo>
                      <a:pt x="483" y="1173"/>
                      <a:pt x="587" y="1089"/>
                      <a:pt x="557" y="969"/>
                    </a:cubicBezTo>
                    <a:cubicBezTo>
                      <a:pt x="482" y="693"/>
                      <a:pt x="432" y="393"/>
                      <a:pt x="357" y="117"/>
                    </a:cubicBezTo>
                    <a:cubicBezTo>
                      <a:pt x="337" y="37"/>
                      <a:pt x="272" y="1"/>
                      <a:pt x="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217;p55"/>
              <p:cNvSpPr/>
              <p:nvPr/>
            </p:nvSpPr>
            <p:spPr>
              <a:xfrm>
                <a:off x="5226115" y="4388762"/>
                <a:ext cx="14838" cy="35278"/>
              </a:xfrm>
              <a:custGeom>
                <a:avLst/>
                <a:gdLst/>
                <a:ahLst/>
                <a:cxnLst/>
                <a:rect l="l" t="t" r="r" b="b"/>
                <a:pathLst>
                  <a:path w="837" h="1990" extrusionOk="0">
                    <a:moveTo>
                      <a:pt x="200" y="1"/>
                    </a:moveTo>
                    <a:cubicBezTo>
                      <a:pt x="102" y="1"/>
                      <a:pt x="0" y="76"/>
                      <a:pt x="30" y="194"/>
                    </a:cubicBezTo>
                    <a:cubicBezTo>
                      <a:pt x="180" y="745"/>
                      <a:pt x="331" y="1322"/>
                      <a:pt x="481" y="1873"/>
                    </a:cubicBezTo>
                    <a:cubicBezTo>
                      <a:pt x="501" y="1953"/>
                      <a:pt x="565" y="1990"/>
                      <a:pt x="632" y="1990"/>
                    </a:cubicBezTo>
                    <a:cubicBezTo>
                      <a:pt x="732" y="1990"/>
                      <a:pt x="837" y="1908"/>
                      <a:pt x="807" y="1773"/>
                    </a:cubicBezTo>
                    <a:cubicBezTo>
                      <a:pt x="657" y="1222"/>
                      <a:pt x="506" y="670"/>
                      <a:pt x="356" y="119"/>
                    </a:cubicBezTo>
                    <a:cubicBezTo>
                      <a:pt x="335" y="37"/>
                      <a:pt x="269" y="1"/>
                      <a:pt x="2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218;p55"/>
              <p:cNvSpPr/>
              <p:nvPr/>
            </p:nvSpPr>
            <p:spPr>
              <a:xfrm>
                <a:off x="5275238" y="4506986"/>
                <a:ext cx="8367" cy="15015"/>
              </a:xfrm>
              <a:custGeom>
                <a:avLst/>
                <a:gdLst/>
                <a:ahLst/>
                <a:cxnLst/>
                <a:rect l="l" t="t" r="r" b="b"/>
                <a:pathLst>
                  <a:path w="472" h="847" extrusionOk="0">
                    <a:moveTo>
                      <a:pt x="198" y="0"/>
                    </a:moveTo>
                    <a:cubicBezTo>
                      <a:pt x="103" y="0"/>
                      <a:pt x="1" y="82"/>
                      <a:pt x="16" y="217"/>
                    </a:cubicBezTo>
                    <a:cubicBezTo>
                      <a:pt x="66" y="392"/>
                      <a:pt x="91" y="568"/>
                      <a:pt x="141" y="718"/>
                    </a:cubicBezTo>
                    <a:cubicBezTo>
                      <a:pt x="151" y="809"/>
                      <a:pt x="210" y="847"/>
                      <a:pt x="273" y="847"/>
                    </a:cubicBezTo>
                    <a:cubicBezTo>
                      <a:pt x="367" y="847"/>
                      <a:pt x="472" y="763"/>
                      <a:pt x="442" y="643"/>
                    </a:cubicBezTo>
                    <a:cubicBezTo>
                      <a:pt x="417" y="467"/>
                      <a:pt x="392" y="292"/>
                      <a:pt x="342" y="117"/>
                    </a:cubicBezTo>
                    <a:cubicBezTo>
                      <a:pt x="322" y="36"/>
                      <a:pt x="261" y="0"/>
                      <a:pt x="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219;p55"/>
              <p:cNvSpPr/>
              <p:nvPr/>
            </p:nvSpPr>
            <p:spPr>
              <a:xfrm>
                <a:off x="5196971" y="4536715"/>
                <a:ext cx="10690" cy="18720"/>
              </a:xfrm>
              <a:custGeom>
                <a:avLst/>
                <a:gdLst/>
                <a:ahLst/>
                <a:cxnLst/>
                <a:rect l="l" t="t" r="r" b="b"/>
                <a:pathLst>
                  <a:path w="603" h="1056" extrusionOk="0">
                    <a:moveTo>
                      <a:pt x="197" y="1"/>
                    </a:moveTo>
                    <a:cubicBezTo>
                      <a:pt x="96" y="1"/>
                      <a:pt x="0" y="76"/>
                      <a:pt x="45" y="194"/>
                    </a:cubicBezTo>
                    <a:cubicBezTo>
                      <a:pt x="95" y="445"/>
                      <a:pt x="170" y="695"/>
                      <a:pt x="245" y="946"/>
                    </a:cubicBezTo>
                    <a:cubicBezTo>
                      <a:pt x="265" y="1022"/>
                      <a:pt x="324" y="1055"/>
                      <a:pt x="387" y="1055"/>
                    </a:cubicBezTo>
                    <a:cubicBezTo>
                      <a:pt x="490" y="1055"/>
                      <a:pt x="602" y="970"/>
                      <a:pt x="571" y="846"/>
                    </a:cubicBezTo>
                    <a:cubicBezTo>
                      <a:pt x="496" y="595"/>
                      <a:pt x="421" y="369"/>
                      <a:pt x="371" y="119"/>
                    </a:cubicBezTo>
                    <a:cubicBezTo>
                      <a:pt x="340" y="37"/>
                      <a:pt x="267" y="1"/>
                      <a:pt x="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6220;p55"/>
              <p:cNvSpPr/>
              <p:nvPr/>
            </p:nvSpPr>
            <p:spPr>
              <a:xfrm>
                <a:off x="5085057" y="4206984"/>
                <a:ext cx="243700" cy="85287"/>
              </a:xfrm>
              <a:custGeom>
                <a:avLst/>
                <a:gdLst/>
                <a:ahLst/>
                <a:cxnLst/>
                <a:rect l="l" t="t" r="r" b="b"/>
                <a:pathLst>
                  <a:path w="13747" h="4811" extrusionOk="0">
                    <a:moveTo>
                      <a:pt x="13503" y="0"/>
                    </a:moveTo>
                    <a:cubicBezTo>
                      <a:pt x="13478" y="0"/>
                      <a:pt x="13452" y="7"/>
                      <a:pt x="13426" y="22"/>
                    </a:cubicBezTo>
                    <a:cubicBezTo>
                      <a:pt x="9290" y="2152"/>
                      <a:pt x="4779" y="3606"/>
                      <a:pt x="217" y="4483"/>
                    </a:cubicBezTo>
                    <a:cubicBezTo>
                      <a:pt x="0" y="4507"/>
                      <a:pt x="85" y="4810"/>
                      <a:pt x="271" y="4810"/>
                    </a:cubicBezTo>
                    <a:cubicBezTo>
                      <a:pt x="278" y="4810"/>
                      <a:pt x="285" y="4810"/>
                      <a:pt x="293" y="4809"/>
                    </a:cubicBezTo>
                    <a:cubicBezTo>
                      <a:pt x="4879" y="3932"/>
                      <a:pt x="9416" y="2453"/>
                      <a:pt x="13576" y="298"/>
                    </a:cubicBezTo>
                    <a:cubicBezTo>
                      <a:pt x="13746" y="212"/>
                      <a:pt x="13645" y="0"/>
                      <a:pt x="13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6221;p55"/>
              <p:cNvSpPr/>
              <p:nvPr/>
            </p:nvSpPr>
            <p:spPr>
              <a:xfrm>
                <a:off x="5103813" y="4273657"/>
                <a:ext cx="240084" cy="83550"/>
              </a:xfrm>
              <a:custGeom>
                <a:avLst/>
                <a:gdLst/>
                <a:ahLst/>
                <a:cxnLst/>
                <a:rect l="l" t="t" r="r" b="b"/>
                <a:pathLst>
                  <a:path w="13543" h="4713" extrusionOk="0">
                    <a:moveTo>
                      <a:pt x="13276" y="0"/>
                    </a:moveTo>
                    <a:cubicBezTo>
                      <a:pt x="13250" y="0"/>
                      <a:pt x="13223" y="6"/>
                      <a:pt x="13195" y="20"/>
                    </a:cubicBezTo>
                    <a:cubicBezTo>
                      <a:pt x="9109" y="2101"/>
                      <a:pt x="4623" y="3228"/>
                      <a:pt x="187" y="4381"/>
                    </a:cubicBezTo>
                    <a:cubicBezTo>
                      <a:pt x="1" y="4428"/>
                      <a:pt x="74" y="4712"/>
                      <a:pt x="246" y="4712"/>
                    </a:cubicBezTo>
                    <a:cubicBezTo>
                      <a:pt x="259" y="4712"/>
                      <a:pt x="273" y="4711"/>
                      <a:pt x="287" y="4707"/>
                    </a:cubicBezTo>
                    <a:cubicBezTo>
                      <a:pt x="4723" y="3554"/>
                      <a:pt x="9260" y="2401"/>
                      <a:pt x="13370" y="321"/>
                    </a:cubicBezTo>
                    <a:cubicBezTo>
                      <a:pt x="13543" y="235"/>
                      <a:pt x="13437" y="0"/>
                      <a:pt x="13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6222;p55"/>
              <p:cNvSpPr/>
              <p:nvPr/>
            </p:nvSpPr>
            <p:spPr>
              <a:xfrm>
                <a:off x="5109149" y="4292288"/>
                <a:ext cx="238275" cy="83567"/>
              </a:xfrm>
              <a:custGeom>
                <a:avLst/>
                <a:gdLst/>
                <a:ahLst/>
                <a:cxnLst/>
                <a:rect l="l" t="t" r="r" b="b"/>
                <a:pathLst>
                  <a:path w="13441" h="4714" extrusionOk="0">
                    <a:moveTo>
                      <a:pt x="13197" y="0"/>
                    </a:moveTo>
                    <a:cubicBezTo>
                      <a:pt x="13172" y="0"/>
                      <a:pt x="13145" y="7"/>
                      <a:pt x="13119" y="22"/>
                    </a:cubicBezTo>
                    <a:cubicBezTo>
                      <a:pt x="9084" y="2177"/>
                      <a:pt x="4648" y="3431"/>
                      <a:pt x="187" y="4383"/>
                    </a:cubicBezTo>
                    <a:cubicBezTo>
                      <a:pt x="1" y="4430"/>
                      <a:pt x="74" y="4714"/>
                      <a:pt x="246" y="4714"/>
                    </a:cubicBezTo>
                    <a:cubicBezTo>
                      <a:pt x="259" y="4714"/>
                      <a:pt x="273" y="4712"/>
                      <a:pt x="287" y="4709"/>
                    </a:cubicBezTo>
                    <a:cubicBezTo>
                      <a:pt x="4748" y="3756"/>
                      <a:pt x="9234" y="2478"/>
                      <a:pt x="13270" y="298"/>
                    </a:cubicBezTo>
                    <a:cubicBezTo>
                      <a:pt x="13440" y="212"/>
                      <a:pt x="13339" y="0"/>
                      <a:pt x="131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223;p55"/>
              <p:cNvSpPr/>
              <p:nvPr/>
            </p:nvSpPr>
            <p:spPr>
              <a:xfrm>
                <a:off x="5160771" y="4089025"/>
                <a:ext cx="34232" cy="96012"/>
              </a:xfrm>
              <a:custGeom>
                <a:avLst/>
                <a:gdLst/>
                <a:ahLst/>
                <a:cxnLst/>
                <a:rect l="l" t="t" r="r" b="b"/>
                <a:pathLst>
                  <a:path w="1931" h="5416" extrusionOk="0">
                    <a:moveTo>
                      <a:pt x="205" y="0"/>
                    </a:moveTo>
                    <a:cubicBezTo>
                      <a:pt x="104" y="0"/>
                      <a:pt x="1" y="86"/>
                      <a:pt x="32" y="210"/>
                    </a:cubicBezTo>
                    <a:cubicBezTo>
                      <a:pt x="608" y="1889"/>
                      <a:pt x="959" y="3618"/>
                      <a:pt x="1561" y="5298"/>
                    </a:cubicBezTo>
                    <a:cubicBezTo>
                      <a:pt x="1591" y="5380"/>
                      <a:pt x="1664" y="5415"/>
                      <a:pt x="1734" y="5415"/>
                    </a:cubicBezTo>
                    <a:cubicBezTo>
                      <a:pt x="1835" y="5415"/>
                      <a:pt x="1931" y="5341"/>
                      <a:pt x="1886" y="5222"/>
                    </a:cubicBezTo>
                    <a:cubicBezTo>
                      <a:pt x="1285" y="3543"/>
                      <a:pt x="909" y="1789"/>
                      <a:pt x="358" y="110"/>
                    </a:cubicBezTo>
                    <a:cubicBezTo>
                      <a:pt x="329" y="33"/>
                      <a:pt x="267" y="0"/>
                      <a:pt x="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224;p55"/>
              <p:cNvSpPr/>
              <p:nvPr/>
            </p:nvSpPr>
            <p:spPr>
              <a:xfrm>
                <a:off x="5225370" y="4066812"/>
                <a:ext cx="34250" cy="96012"/>
              </a:xfrm>
              <a:custGeom>
                <a:avLst/>
                <a:gdLst/>
                <a:ahLst/>
                <a:cxnLst/>
                <a:rect l="l" t="t" r="r" b="b"/>
                <a:pathLst>
                  <a:path w="1932" h="5416" extrusionOk="0">
                    <a:moveTo>
                      <a:pt x="213" y="0"/>
                    </a:moveTo>
                    <a:cubicBezTo>
                      <a:pt x="107" y="0"/>
                      <a:pt x="0" y="86"/>
                      <a:pt x="47" y="210"/>
                    </a:cubicBezTo>
                    <a:cubicBezTo>
                      <a:pt x="598" y="1889"/>
                      <a:pt x="974" y="3618"/>
                      <a:pt x="1576" y="5297"/>
                    </a:cubicBezTo>
                    <a:cubicBezTo>
                      <a:pt x="1596" y="5379"/>
                      <a:pt x="1663" y="5415"/>
                      <a:pt x="1731" y="5415"/>
                    </a:cubicBezTo>
                    <a:cubicBezTo>
                      <a:pt x="1830" y="5415"/>
                      <a:pt x="1931" y="5341"/>
                      <a:pt x="1902" y="5222"/>
                    </a:cubicBezTo>
                    <a:cubicBezTo>
                      <a:pt x="1300" y="3543"/>
                      <a:pt x="924" y="1789"/>
                      <a:pt x="373" y="109"/>
                    </a:cubicBezTo>
                    <a:cubicBezTo>
                      <a:pt x="344" y="33"/>
                      <a:pt x="279"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6225;p55"/>
            <p:cNvGrpSpPr/>
            <p:nvPr/>
          </p:nvGrpSpPr>
          <p:grpSpPr>
            <a:xfrm>
              <a:off x="4417109" y="3974664"/>
              <a:ext cx="343453" cy="719142"/>
              <a:chOff x="4132771" y="4010502"/>
              <a:chExt cx="343453" cy="719142"/>
            </a:xfrm>
          </p:grpSpPr>
          <p:sp>
            <p:nvSpPr>
              <p:cNvPr id="124" name="Google Shape;6226;p55"/>
              <p:cNvSpPr/>
              <p:nvPr/>
            </p:nvSpPr>
            <p:spPr>
              <a:xfrm>
                <a:off x="4255825" y="4010502"/>
                <a:ext cx="31475" cy="69250"/>
              </a:xfrm>
              <a:custGeom>
                <a:avLst/>
                <a:gdLst/>
                <a:ahLst/>
                <a:cxnLst/>
                <a:rect l="l" t="t" r="r" b="b"/>
                <a:pathLst>
                  <a:path w="1775" h="7165" extrusionOk="0">
                    <a:moveTo>
                      <a:pt x="932" y="1"/>
                    </a:moveTo>
                    <a:cubicBezTo>
                      <a:pt x="914" y="1"/>
                      <a:pt x="896" y="1"/>
                      <a:pt x="878" y="3"/>
                    </a:cubicBezTo>
                    <a:cubicBezTo>
                      <a:pt x="51" y="103"/>
                      <a:pt x="76" y="1833"/>
                      <a:pt x="51" y="2384"/>
                    </a:cubicBezTo>
                    <a:cubicBezTo>
                      <a:pt x="1" y="3913"/>
                      <a:pt x="327" y="5442"/>
                      <a:pt x="652" y="6920"/>
                    </a:cubicBezTo>
                    <a:cubicBezTo>
                      <a:pt x="673" y="7011"/>
                      <a:pt x="737" y="7049"/>
                      <a:pt x="804" y="7049"/>
                    </a:cubicBezTo>
                    <a:cubicBezTo>
                      <a:pt x="904" y="7049"/>
                      <a:pt x="1008" y="6965"/>
                      <a:pt x="978" y="6845"/>
                    </a:cubicBezTo>
                    <a:cubicBezTo>
                      <a:pt x="753" y="5767"/>
                      <a:pt x="502" y="4715"/>
                      <a:pt x="427" y="3637"/>
                    </a:cubicBezTo>
                    <a:cubicBezTo>
                      <a:pt x="377" y="3161"/>
                      <a:pt x="377" y="2685"/>
                      <a:pt x="402" y="2234"/>
                    </a:cubicBezTo>
                    <a:cubicBezTo>
                      <a:pt x="402" y="2127"/>
                      <a:pt x="474" y="593"/>
                      <a:pt x="941" y="593"/>
                    </a:cubicBezTo>
                    <a:cubicBezTo>
                      <a:pt x="1024" y="593"/>
                      <a:pt x="1119" y="641"/>
                      <a:pt x="1229" y="755"/>
                    </a:cubicBezTo>
                    <a:cubicBezTo>
                      <a:pt x="1429" y="955"/>
                      <a:pt x="1329" y="2033"/>
                      <a:pt x="1329" y="2359"/>
                    </a:cubicBezTo>
                    <a:cubicBezTo>
                      <a:pt x="1354" y="2835"/>
                      <a:pt x="1354" y="3311"/>
                      <a:pt x="1354" y="3787"/>
                    </a:cubicBezTo>
                    <a:cubicBezTo>
                      <a:pt x="1329" y="4865"/>
                      <a:pt x="1254" y="5943"/>
                      <a:pt x="1129" y="6996"/>
                    </a:cubicBezTo>
                    <a:cubicBezTo>
                      <a:pt x="1116" y="7108"/>
                      <a:pt x="1191" y="7165"/>
                      <a:pt x="1273" y="7165"/>
                    </a:cubicBezTo>
                    <a:cubicBezTo>
                      <a:pt x="1354" y="7165"/>
                      <a:pt x="1442" y="7108"/>
                      <a:pt x="1454" y="6996"/>
                    </a:cubicBezTo>
                    <a:cubicBezTo>
                      <a:pt x="1655" y="5391"/>
                      <a:pt x="1730" y="3787"/>
                      <a:pt x="1655" y="2183"/>
                    </a:cubicBezTo>
                    <a:cubicBezTo>
                      <a:pt x="1630" y="1742"/>
                      <a:pt x="1774" y="1"/>
                      <a:pt x="9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6227;p55"/>
              <p:cNvSpPr/>
              <p:nvPr/>
            </p:nvSpPr>
            <p:spPr>
              <a:xfrm>
                <a:off x="4132771" y="4045823"/>
                <a:ext cx="343453" cy="683785"/>
              </a:xfrm>
              <a:custGeom>
                <a:avLst/>
                <a:gdLst/>
                <a:ahLst/>
                <a:cxnLst/>
                <a:rect l="l" t="t" r="r" b="b"/>
                <a:pathLst>
                  <a:path w="19374" h="38572" extrusionOk="0">
                    <a:moveTo>
                      <a:pt x="14126" y="0"/>
                    </a:moveTo>
                    <a:cubicBezTo>
                      <a:pt x="12916" y="0"/>
                      <a:pt x="567" y="4073"/>
                      <a:pt x="276" y="4727"/>
                    </a:cubicBezTo>
                    <a:cubicBezTo>
                      <a:pt x="0" y="5429"/>
                      <a:pt x="6692" y="25354"/>
                      <a:pt x="6692" y="27584"/>
                    </a:cubicBezTo>
                    <a:cubicBezTo>
                      <a:pt x="6692" y="29790"/>
                      <a:pt x="4612" y="38161"/>
                      <a:pt x="5289" y="38562"/>
                    </a:cubicBezTo>
                    <a:cubicBezTo>
                      <a:pt x="5300" y="38569"/>
                      <a:pt x="5314" y="38572"/>
                      <a:pt x="5331" y="38572"/>
                    </a:cubicBezTo>
                    <a:cubicBezTo>
                      <a:pt x="6371" y="38572"/>
                      <a:pt x="17982" y="25872"/>
                      <a:pt x="18672" y="23825"/>
                    </a:cubicBezTo>
                    <a:cubicBezTo>
                      <a:pt x="19374" y="21720"/>
                      <a:pt x="14637" y="291"/>
                      <a:pt x="14211" y="15"/>
                    </a:cubicBezTo>
                    <a:cubicBezTo>
                      <a:pt x="14197" y="5"/>
                      <a:pt x="14168" y="0"/>
                      <a:pt x="14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6228;p55"/>
              <p:cNvSpPr/>
              <p:nvPr/>
            </p:nvSpPr>
            <p:spPr>
              <a:xfrm>
                <a:off x="4216746" y="4565912"/>
                <a:ext cx="127088" cy="163731"/>
              </a:xfrm>
              <a:custGeom>
                <a:avLst/>
                <a:gdLst/>
                <a:ahLst/>
                <a:cxnLst/>
                <a:rect l="l" t="t" r="r" b="b"/>
                <a:pathLst>
                  <a:path w="7169" h="9236" extrusionOk="0">
                    <a:moveTo>
                      <a:pt x="1780" y="1"/>
                    </a:moveTo>
                    <a:cubicBezTo>
                      <a:pt x="1278" y="3259"/>
                      <a:pt x="0" y="8898"/>
                      <a:pt x="552" y="9224"/>
                    </a:cubicBezTo>
                    <a:cubicBezTo>
                      <a:pt x="564" y="9231"/>
                      <a:pt x="579" y="9235"/>
                      <a:pt x="597" y="9235"/>
                    </a:cubicBezTo>
                    <a:cubicBezTo>
                      <a:pt x="1116" y="9235"/>
                      <a:pt x="4119" y="6223"/>
                      <a:pt x="7168" y="2883"/>
                    </a:cubicBezTo>
                    <a:cubicBezTo>
                      <a:pt x="5439" y="1630"/>
                      <a:pt x="3133" y="552"/>
                      <a:pt x="1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6229;p55"/>
              <p:cNvSpPr/>
              <p:nvPr/>
            </p:nvSpPr>
            <p:spPr>
              <a:xfrm>
                <a:off x="4369912" y="4499558"/>
                <a:ext cx="8669" cy="15122"/>
              </a:xfrm>
              <a:custGeom>
                <a:avLst/>
                <a:gdLst/>
                <a:ahLst/>
                <a:cxnLst/>
                <a:rect l="l" t="t" r="r" b="b"/>
                <a:pathLst>
                  <a:path w="489" h="853" extrusionOk="0">
                    <a:moveTo>
                      <a:pt x="216" y="0"/>
                    </a:moveTo>
                    <a:cubicBezTo>
                      <a:pt x="114" y="0"/>
                      <a:pt x="1" y="86"/>
                      <a:pt x="32" y="210"/>
                    </a:cubicBezTo>
                    <a:cubicBezTo>
                      <a:pt x="57" y="385"/>
                      <a:pt x="107" y="561"/>
                      <a:pt x="132" y="736"/>
                    </a:cubicBezTo>
                    <a:cubicBezTo>
                      <a:pt x="152" y="816"/>
                      <a:pt x="216" y="852"/>
                      <a:pt x="283" y="852"/>
                    </a:cubicBezTo>
                    <a:cubicBezTo>
                      <a:pt x="383" y="852"/>
                      <a:pt x="488" y="771"/>
                      <a:pt x="458" y="636"/>
                    </a:cubicBezTo>
                    <a:cubicBezTo>
                      <a:pt x="408" y="460"/>
                      <a:pt x="383" y="285"/>
                      <a:pt x="358" y="110"/>
                    </a:cubicBezTo>
                    <a:cubicBezTo>
                      <a:pt x="339" y="33"/>
                      <a:pt x="27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6230;p55"/>
              <p:cNvSpPr/>
              <p:nvPr/>
            </p:nvSpPr>
            <p:spPr>
              <a:xfrm>
                <a:off x="4291734" y="4529199"/>
                <a:ext cx="10690" cy="18809"/>
              </a:xfrm>
              <a:custGeom>
                <a:avLst/>
                <a:gdLst/>
                <a:ahLst/>
                <a:cxnLst/>
                <a:rect l="l" t="t" r="r" b="b"/>
                <a:pathLst>
                  <a:path w="603" h="1061" extrusionOk="0">
                    <a:moveTo>
                      <a:pt x="206" y="0"/>
                    </a:moveTo>
                    <a:cubicBezTo>
                      <a:pt x="106" y="0"/>
                      <a:pt x="1" y="82"/>
                      <a:pt x="31" y="217"/>
                    </a:cubicBezTo>
                    <a:cubicBezTo>
                      <a:pt x="106" y="443"/>
                      <a:pt x="181" y="693"/>
                      <a:pt x="256" y="944"/>
                    </a:cubicBezTo>
                    <a:cubicBezTo>
                      <a:pt x="277" y="1024"/>
                      <a:pt x="341" y="1060"/>
                      <a:pt x="406" y="1060"/>
                    </a:cubicBezTo>
                    <a:cubicBezTo>
                      <a:pt x="503" y="1060"/>
                      <a:pt x="602" y="979"/>
                      <a:pt x="557" y="844"/>
                    </a:cubicBezTo>
                    <a:cubicBezTo>
                      <a:pt x="507" y="618"/>
                      <a:pt x="432" y="367"/>
                      <a:pt x="357" y="117"/>
                    </a:cubicBezTo>
                    <a:cubicBezTo>
                      <a:pt x="337" y="37"/>
                      <a:pt x="273"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6231;p55"/>
              <p:cNvSpPr/>
              <p:nvPr/>
            </p:nvSpPr>
            <p:spPr>
              <a:xfrm>
                <a:off x="4400687" y="4374863"/>
                <a:ext cx="66212" cy="152421"/>
              </a:xfrm>
              <a:custGeom>
                <a:avLst/>
                <a:gdLst/>
                <a:ahLst/>
                <a:cxnLst/>
                <a:rect l="l" t="t" r="r" b="b"/>
                <a:pathLst>
                  <a:path w="3735" h="8598" extrusionOk="0">
                    <a:moveTo>
                      <a:pt x="3108" y="1"/>
                    </a:moveTo>
                    <a:cubicBezTo>
                      <a:pt x="1980" y="652"/>
                      <a:pt x="1028" y="1956"/>
                      <a:pt x="552" y="3585"/>
                    </a:cubicBezTo>
                    <a:cubicBezTo>
                      <a:pt x="0" y="5540"/>
                      <a:pt x="301" y="7444"/>
                      <a:pt x="1203" y="8597"/>
                    </a:cubicBezTo>
                    <a:cubicBezTo>
                      <a:pt x="2456" y="7043"/>
                      <a:pt x="3384" y="5790"/>
                      <a:pt x="3559" y="5264"/>
                    </a:cubicBezTo>
                    <a:cubicBezTo>
                      <a:pt x="3735" y="4687"/>
                      <a:pt x="3534" y="2632"/>
                      <a:pt x="3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6232;p55"/>
              <p:cNvSpPr/>
              <p:nvPr/>
            </p:nvSpPr>
            <p:spPr>
              <a:xfrm>
                <a:off x="4188223" y="4151550"/>
                <a:ext cx="14678" cy="33452"/>
              </a:xfrm>
              <a:custGeom>
                <a:avLst/>
                <a:gdLst/>
                <a:ahLst/>
                <a:cxnLst/>
                <a:rect l="l" t="t" r="r" b="b"/>
                <a:pathLst>
                  <a:path w="828" h="1887" extrusionOk="0">
                    <a:moveTo>
                      <a:pt x="205" y="0"/>
                    </a:moveTo>
                    <a:cubicBezTo>
                      <a:pt x="105" y="0"/>
                      <a:pt x="0" y="81"/>
                      <a:pt x="30" y="217"/>
                    </a:cubicBezTo>
                    <a:cubicBezTo>
                      <a:pt x="181" y="718"/>
                      <a:pt x="331" y="1244"/>
                      <a:pt x="481" y="1771"/>
                    </a:cubicBezTo>
                    <a:cubicBezTo>
                      <a:pt x="501" y="1851"/>
                      <a:pt x="566" y="1887"/>
                      <a:pt x="631" y="1887"/>
                    </a:cubicBezTo>
                    <a:cubicBezTo>
                      <a:pt x="728" y="1887"/>
                      <a:pt x="827" y="1806"/>
                      <a:pt x="782" y="1670"/>
                    </a:cubicBezTo>
                    <a:cubicBezTo>
                      <a:pt x="657" y="1169"/>
                      <a:pt x="506" y="643"/>
                      <a:pt x="356" y="116"/>
                    </a:cubicBezTo>
                    <a:cubicBezTo>
                      <a:pt x="336" y="36"/>
                      <a:pt x="272"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6233;p55"/>
              <p:cNvSpPr/>
              <p:nvPr/>
            </p:nvSpPr>
            <p:spPr>
              <a:xfrm>
                <a:off x="4269681" y="4231200"/>
                <a:ext cx="12321" cy="22549"/>
              </a:xfrm>
              <a:custGeom>
                <a:avLst/>
                <a:gdLst/>
                <a:ahLst/>
                <a:cxnLst/>
                <a:rect l="l" t="t" r="r" b="b"/>
                <a:pathLst>
                  <a:path w="695" h="1272" extrusionOk="0">
                    <a:moveTo>
                      <a:pt x="213" y="0"/>
                    </a:moveTo>
                    <a:cubicBezTo>
                      <a:pt x="107" y="0"/>
                      <a:pt x="0" y="86"/>
                      <a:pt x="47" y="210"/>
                    </a:cubicBezTo>
                    <a:cubicBezTo>
                      <a:pt x="147" y="511"/>
                      <a:pt x="222" y="836"/>
                      <a:pt x="323" y="1162"/>
                    </a:cubicBezTo>
                    <a:cubicBezTo>
                      <a:pt x="351" y="1239"/>
                      <a:pt x="417" y="1272"/>
                      <a:pt x="482" y="1272"/>
                    </a:cubicBezTo>
                    <a:cubicBezTo>
                      <a:pt x="588" y="1272"/>
                      <a:pt x="695" y="1186"/>
                      <a:pt x="648" y="1062"/>
                    </a:cubicBezTo>
                    <a:cubicBezTo>
                      <a:pt x="548" y="736"/>
                      <a:pt x="448" y="435"/>
                      <a:pt x="373" y="110"/>
                    </a:cubicBezTo>
                    <a:cubicBezTo>
                      <a:pt x="344" y="33"/>
                      <a:pt x="279"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6234;p55"/>
              <p:cNvSpPr/>
              <p:nvPr/>
            </p:nvSpPr>
            <p:spPr>
              <a:xfrm>
                <a:off x="4318396" y="4134212"/>
                <a:ext cx="13544" cy="32459"/>
              </a:xfrm>
              <a:custGeom>
                <a:avLst/>
                <a:gdLst/>
                <a:ahLst/>
                <a:cxnLst/>
                <a:rect l="l" t="t" r="r" b="b"/>
                <a:pathLst>
                  <a:path w="764" h="1831" extrusionOk="0">
                    <a:moveTo>
                      <a:pt x="195" y="1"/>
                    </a:moveTo>
                    <a:cubicBezTo>
                      <a:pt x="97" y="1"/>
                      <a:pt x="1" y="82"/>
                      <a:pt x="31" y="217"/>
                    </a:cubicBezTo>
                    <a:cubicBezTo>
                      <a:pt x="156" y="718"/>
                      <a:pt x="281" y="1220"/>
                      <a:pt x="407" y="1721"/>
                    </a:cubicBezTo>
                    <a:cubicBezTo>
                      <a:pt x="426" y="1798"/>
                      <a:pt x="485" y="1830"/>
                      <a:pt x="548" y="1830"/>
                    </a:cubicBezTo>
                    <a:cubicBezTo>
                      <a:pt x="651" y="1830"/>
                      <a:pt x="763" y="1745"/>
                      <a:pt x="732" y="1621"/>
                    </a:cubicBezTo>
                    <a:cubicBezTo>
                      <a:pt x="607" y="1119"/>
                      <a:pt x="482" y="618"/>
                      <a:pt x="356" y="117"/>
                    </a:cubicBezTo>
                    <a:cubicBezTo>
                      <a:pt x="326" y="37"/>
                      <a:pt x="260"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6235;p55"/>
              <p:cNvSpPr/>
              <p:nvPr/>
            </p:nvSpPr>
            <p:spPr>
              <a:xfrm>
                <a:off x="4381931" y="4197535"/>
                <a:ext cx="9963" cy="21238"/>
              </a:xfrm>
              <a:custGeom>
                <a:avLst/>
                <a:gdLst/>
                <a:ahLst/>
                <a:cxnLst/>
                <a:rect l="l" t="t" r="r" b="b"/>
                <a:pathLst>
                  <a:path w="562" h="1198" extrusionOk="0">
                    <a:moveTo>
                      <a:pt x="205" y="0"/>
                    </a:moveTo>
                    <a:cubicBezTo>
                      <a:pt x="105" y="0"/>
                      <a:pt x="1" y="84"/>
                      <a:pt x="31" y="204"/>
                    </a:cubicBezTo>
                    <a:lnTo>
                      <a:pt x="206" y="1081"/>
                    </a:lnTo>
                    <a:cubicBezTo>
                      <a:pt x="226" y="1161"/>
                      <a:pt x="290" y="1198"/>
                      <a:pt x="357" y="1198"/>
                    </a:cubicBezTo>
                    <a:cubicBezTo>
                      <a:pt x="457" y="1198"/>
                      <a:pt x="562" y="1116"/>
                      <a:pt x="532" y="981"/>
                    </a:cubicBezTo>
                    <a:cubicBezTo>
                      <a:pt x="482" y="705"/>
                      <a:pt x="407" y="405"/>
                      <a:pt x="356" y="129"/>
                    </a:cubicBezTo>
                    <a:cubicBezTo>
                      <a:pt x="336" y="38"/>
                      <a:pt x="272"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6236;p55"/>
              <p:cNvSpPr/>
              <p:nvPr/>
            </p:nvSpPr>
            <p:spPr>
              <a:xfrm>
                <a:off x="4389022" y="4316504"/>
                <a:ext cx="11789" cy="26556"/>
              </a:xfrm>
              <a:custGeom>
                <a:avLst/>
                <a:gdLst/>
                <a:ahLst/>
                <a:cxnLst/>
                <a:rect l="l" t="t" r="r" b="b"/>
                <a:pathLst>
                  <a:path w="665" h="1498" extrusionOk="0">
                    <a:moveTo>
                      <a:pt x="216" y="0"/>
                    </a:moveTo>
                    <a:cubicBezTo>
                      <a:pt x="113" y="0"/>
                      <a:pt x="1" y="86"/>
                      <a:pt x="32" y="210"/>
                    </a:cubicBezTo>
                    <a:cubicBezTo>
                      <a:pt x="132" y="586"/>
                      <a:pt x="207" y="987"/>
                      <a:pt x="307" y="1388"/>
                    </a:cubicBezTo>
                    <a:cubicBezTo>
                      <a:pt x="326" y="1464"/>
                      <a:pt x="386" y="1497"/>
                      <a:pt x="449" y="1497"/>
                    </a:cubicBezTo>
                    <a:cubicBezTo>
                      <a:pt x="552" y="1497"/>
                      <a:pt x="664" y="1412"/>
                      <a:pt x="633" y="1288"/>
                    </a:cubicBezTo>
                    <a:cubicBezTo>
                      <a:pt x="533" y="912"/>
                      <a:pt x="458" y="511"/>
                      <a:pt x="357" y="110"/>
                    </a:cubicBezTo>
                    <a:cubicBezTo>
                      <a:pt x="338" y="33"/>
                      <a:pt x="27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6237;p55"/>
              <p:cNvSpPr/>
              <p:nvPr/>
            </p:nvSpPr>
            <p:spPr>
              <a:xfrm>
                <a:off x="4244206" y="4336589"/>
                <a:ext cx="10424" cy="20688"/>
              </a:xfrm>
              <a:custGeom>
                <a:avLst/>
                <a:gdLst/>
                <a:ahLst/>
                <a:cxnLst/>
                <a:rect l="l" t="t" r="r" b="b"/>
                <a:pathLst>
                  <a:path w="588" h="1167" extrusionOk="0">
                    <a:moveTo>
                      <a:pt x="204" y="1"/>
                    </a:moveTo>
                    <a:cubicBezTo>
                      <a:pt x="105" y="1"/>
                      <a:pt x="0" y="85"/>
                      <a:pt x="30" y="205"/>
                    </a:cubicBezTo>
                    <a:cubicBezTo>
                      <a:pt x="105" y="480"/>
                      <a:pt x="155" y="756"/>
                      <a:pt x="231" y="1057"/>
                    </a:cubicBezTo>
                    <a:cubicBezTo>
                      <a:pt x="250" y="1133"/>
                      <a:pt x="309" y="1166"/>
                      <a:pt x="372" y="1166"/>
                    </a:cubicBezTo>
                    <a:cubicBezTo>
                      <a:pt x="475" y="1166"/>
                      <a:pt x="587" y="1081"/>
                      <a:pt x="557" y="957"/>
                    </a:cubicBezTo>
                    <a:cubicBezTo>
                      <a:pt x="481" y="681"/>
                      <a:pt x="431" y="405"/>
                      <a:pt x="356" y="130"/>
                    </a:cubicBezTo>
                    <a:cubicBezTo>
                      <a:pt x="336" y="39"/>
                      <a:pt x="27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6238;p55"/>
              <p:cNvSpPr/>
              <p:nvPr/>
            </p:nvSpPr>
            <p:spPr>
              <a:xfrm>
                <a:off x="4321055" y="4381245"/>
                <a:ext cx="14678" cy="35278"/>
              </a:xfrm>
              <a:custGeom>
                <a:avLst/>
                <a:gdLst/>
                <a:ahLst/>
                <a:cxnLst/>
                <a:rect l="l" t="t" r="r" b="b"/>
                <a:pathLst>
                  <a:path w="828" h="1990" extrusionOk="0">
                    <a:moveTo>
                      <a:pt x="206" y="1"/>
                    </a:moveTo>
                    <a:cubicBezTo>
                      <a:pt x="106" y="1"/>
                      <a:pt x="1" y="82"/>
                      <a:pt x="31" y="217"/>
                    </a:cubicBezTo>
                    <a:cubicBezTo>
                      <a:pt x="181" y="768"/>
                      <a:pt x="332" y="1320"/>
                      <a:pt x="457" y="1871"/>
                    </a:cubicBezTo>
                    <a:cubicBezTo>
                      <a:pt x="488" y="1953"/>
                      <a:pt x="561" y="1989"/>
                      <a:pt x="631" y="1989"/>
                    </a:cubicBezTo>
                    <a:cubicBezTo>
                      <a:pt x="732" y="1989"/>
                      <a:pt x="827" y="1914"/>
                      <a:pt x="783" y="1796"/>
                    </a:cubicBezTo>
                    <a:cubicBezTo>
                      <a:pt x="633" y="1220"/>
                      <a:pt x="507" y="668"/>
                      <a:pt x="357" y="117"/>
                    </a:cubicBezTo>
                    <a:cubicBezTo>
                      <a:pt x="337" y="37"/>
                      <a:pt x="273"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3946;p34"/>
          <p:cNvGrpSpPr/>
          <p:nvPr/>
        </p:nvGrpSpPr>
        <p:grpSpPr>
          <a:xfrm>
            <a:off x="1073209" y="1483128"/>
            <a:ext cx="3098550" cy="537611"/>
            <a:chOff x="723650" y="926550"/>
            <a:chExt cx="3926750" cy="644150"/>
          </a:xfrm>
        </p:grpSpPr>
        <p:grpSp>
          <p:nvGrpSpPr>
            <p:cNvPr id="179" name="Google Shape;3947;p34"/>
            <p:cNvGrpSpPr/>
            <p:nvPr/>
          </p:nvGrpSpPr>
          <p:grpSpPr>
            <a:xfrm>
              <a:off x="2429800" y="1090725"/>
              <a:ext cx="504425" cy="479975"/>
              <a:chOff x="2429800" y="1090725"/>
              <a:chExt cx="504425" cy="479975"/>
            </a:xfrm>
          </p:grpSpPr>
          <p:sp>
            <p:nvSpPr>
              <p:cNvPr id="348" name="Google Shape;3948;p34"/>
              <p:cNvSpPr/>
              <p:nvPr/>
            </p:nvSpPr>
            <p:spPr>
              <a:xfrm>
                <a:off x="2493100" y="1096975"/>
                <a:ext cx="256900" cy="208050"/>
              </a:xfrm>
              <a:custGeom>
                <a:avLst/>
                <a:gdLst/>
                <a:ahLst/>
                <a:cxnLst/>
                <a:rect l="l" t="t" r="r" b="b"/>
                <a:pathLst>
                  <a:path w="10276" h="8322" extrusionOk="0">
                    <a:moveTo>
                      <a:pt x="2406" y="1"/>
                    </a:moveTo>
                    <a:cubicBezTo>
                      <a:pt x="2406" y="1"/>
                      <a:pt x="0" y="7670"/>
                      <a:pt x="6942" y="8322"/>
                    </a:cubicBezTo>
                    <a:cubicBezTo>
                      <a:pt x="6942" y="8322"/>
                      <a:pt x="10276" y="1830"/>
                      <a:pt x="2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949;p34"/>
              <p:cNvSpPr/>
              <p:nvPr/>
            </p:nvSpPr>
            <p:spPr>
              <a:xfrm>
                <a:off x="2614025" y="1090725"/>
                <a:ext cx="232475" cy="201150"/>
              </a:xfrm>
              <a:custGeom>
                <a:avLst/>
                <a:gdLst/>
                <a:ahLst/>
                <a:cxnLst/>
                <a:rect l="l" t="t" r="r" b="b"/>
                <a:pathLst>
                  <a:path w="9299" h="8046" extrusionOk="0">
                    <a:moveTo>
                      <a:pt x="5439" y="0"/>
                    </a:moveTo>
                    <a:lnTo>
                      <a:pt x="5439" y="0"/>
                    </a:lnTo>
                    <a:cubicBezTo>
                      <a:pt x="0" y="3033"/>
                      <a:pt x="3133" y="8045"/>
                      <a:pt x="3133" y="8045"/>
                    </a:cubicBezTo>
                    <a:cubicBezTo>
                      <a:pt x="9298" y="5514"/>
                      <a:pt x="5439" y="0"/>
                      <a:pt x="5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950;p34"/>
              <p:cNvSpPr/>
              <p:nvPr/>
            </p:nvSpPr>
            <p:spPr>
              <a:xfrm>
                <a:off x="2714275" y="1206900"/>
                <a:ext cx="219950" cy="127400"/>
              </a:xfrm>
              <a:custGeom>
                <a:avLst/>
                <a:gdLst/>
                <a:ahLst/>
                <a:cxnLst/>
                <a:rect l="l" t="t" r="r" b="b"/>
                <a:pathLst>
                  <a:path w="8798" h="5096" extrusionOk="0">
                    <a:moveTo>
                      <a:pt x="4823" y="1"/>
                    </a:moveTo>
                    <a:cubicBezTo>
                      <a:pt x="824" y="1"/>
                      <a:pt x="0" y="3950"/>
                      <a:pt x="0" y="3950"/>
                    </a:cubicBezTo>
                    <a:cubicBezTo>
                      <a:pt x="1330" y="4774"/>
                      <a:pt x="2500" y="5096"/>
                      <a:pt x="3516" y="5096"/>
                    </a:cubicBezTo>
                    <a:cubicBezTo>
                      <a:pt x="7132" y="5096"/>
                      <a:pt x="8797" y="1017"/>
                      <a:pt x="8797" y="1017"/>
                    </a:cubicBezTo>
                    <a:cubicBezTo>
                      <a:pt x="7211" y="288"/>
                      <a:pt x="5901" y="1"/>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951;p34"/>
              <p:cNvSpPr/>
              <p:nvPr/>
            </p:nvSpPr>
            <p:spPr>
              <a:xfrm>
                <a:off x="2720525" y="1316200"/>
                <a:ext cx="191750" cy="118175"/>
              </a:xfrm>
              <a:custGeom>
                <a:avLst/>
                <a:gdLst/>
                <a:ahLst/>
                <a:cxnLst/>
                <a:rect l="l" t="t" r="r" b="b"/>
                <a:pathLst>
                  <a:path w="7670" h="4727" extrusionOk="0">
                    <a:moveTo>
                      <a:pt x="2733" y="0"/>
                    </a:moveTo>
                    <a:cubicBezTo>
                      <a:pt x="1938" y="0"/>
                      <a:pt x="1032" y="220"/>
                      <a:pt x="1" y="756"/>
                    </a:cubicBezTo>
                    <a:cubicBezTo>
                      <a:pt x="1" y="756"/>
                      <a:pt x="1" y="4726"/>
                      <a:pt x="6551" y="4726"/>
                    </a:cubicBezTo>
                    <a:cubicBezTo>
                      <a:pt x="6905" y="4726"/>
                      <a:pt x="7277" y="4715"/>
                      <a:pt x="7670" y="4690"/>
                    </a:cubicBezTo>
                    <a:cubicBezTo>
                      <a:pt x="7670" y="4690"/>
                      <a:pt x="6400" y="0"/>
                      <a:pt x="2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952;p34"/>
              <p:cNvSpPr/>
              <p:nvPr/>
            </p:nvSpPr>
            <p:spPr>
              <a:xfrm>
                <a:off x="2579550" y="1355750"/>
                <a:ext cx="265075" cy="214950"/>
              </a:xfrm>
              <a:custGeom>
                <a:avLst/>
                <a:gdLst/>
                <a:ahLst/>
                <a:cxnLst/>
                <a:rect l="l" t="t" r="r" b="b"/>
                <a:pathLst>
                  <a:path w="10603" h="8598" extrusionOk="0">
                    <a:moveTo>
                      <a:pt x="4712" y="1"/>
                    </a:moveTo>
                    <a:cubicBezTo>
                      <a:pt x="4712" y="1"/>
                      <a:pt x="1" y="3409"/>
                      <a:pt x="6066" y="8597"/>
                    </a:cubicBezTo>
                    <a:cubicBezTo>
                      <a:pt x="6066" y="8597"/>
                      <a:pt x="10602" y="2407"/>
                      <a:pt x="4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953;p34"/>
              <p:cNvSpPr/>
              <p:nvPr/>
            </p:nvSpPr>
            <p:spPr>
              <a:xfrm>
                <a:off x="2494800" y="1336775"/>
                <a:ext cx="193800" cy="165475"/>
              </a:xfrm>
              <a:custGeom>
                <a:avLst/>
                <a:gdLst/>
                <a:ahLst/>
                <a:cxnLst/>
                <a:rect l="l" t="t" r="r" b="b"/>
                <a:pathLst>
                  <a:path w="7752" h="6619" extrusionOk="0">
                    <a:moveTo>
                      <a:pt x="6629" y="1"/>
                    </a:moveTo>
                    <a:cubicBezTo>
                      <a:pt x="5352" y="1"/>
                      <a:pt x="0" y="370"/>
                      <a:pt x="132" y="6574"/>
                    </a:cubicBezTo>
                    <a:cubicBezTo>
                      <a:pt x="132" y="6574"/>
                      <a:pt x="477" y="6618"/>
                      <a:pt x="1011" y="6618"/>
                    </a:cubicBezTo>
                    <a:cubicBezTo>
                      <a:pt x="3027" y="6618"/>
                      <a:pt x="7751" y="5992"/>
                      <a:pt x="6899" y="8"/>
                    </a:cubicBezTo>
                    <a:cubicBezTo>
                      <a:pt x="6899" y="8"/>
                      <a:pt x="6801" y="1"/>
                      <a:pt x="6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954;p34"/>
              <p:cNvSpPr/>
              <p:nvPr/>
            </p:nvSpPr>
            <p:spPr>
              <a:xfrm>
                <a:off x="2429800" y="1240850"/>
                <a:ext cx="254425" cy="123875"/>
              </a:xfrm>
              <a:custGeom>
                <a:avLst/>
                <a:gdLst/>
                <a:ahLst/>
                <a:cxnLst/>
                <a:rect l="l" t="t" r="r" b="b"/>
                <a:pathLst>
                  <a:path w="10177" h="4955" extrusionOk="0">
                    <a:moveTo>
                      <a:pt x="4280" y="0"/>
                    </a:moveTo>
                    <a:cubicBezTo>
                      <a:pt x="3035" y="0"/>
                      <a:pt x="1606" y="367"/>
                      <a:pt x="1" y="1338"/>
                    </a:cubicBezTo>
                    <a:cubicBezTo>
                      <a:pt x="1" y="1338"/>
                      <a:pt x="2364" y="4955"/>
                      <a:pt x="6059" y="4955"/>
                    </a:cubicBezTo>
                    <a:cubicBezTo>
                      <a:pt x="7295" y="4955"/>
                      <a:pt x="8681" y="4550"/>
                      <a:pt x="10176" y="3469"/>
                    </a:cubicBezTo>
                    <a:cubicBezTo>
                      <a:pt x="10176" y="3469"/>
                      <a:pt x="8106" y="0"/>
                      <a:pt x="4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955;p34"/>
              <p:cNvSpPr/>
              <p:nvPr/>
            </p:nvSpPr>
            <p:spPr>
              <a:xfrm>
                <a:off x="2619025" y="1259250"/>
                <a:ext cx="129725" cy="129725"/>
              </a:xfrm>
              <a:custGeom>
                <a:avLst/>
                <a:gdLst/>
                <a:ahLst/>
                <a:cxnLst/>
                <a:rect l="l" t="t" r="r" b="b"/>
                <a:pathLst>
                  <a:path w="5189" h="5189" extrusionOk="0">
                    <a:moveTo>
                      <a:pt x="2607" y="1"/>
                    </a:moveTo>
                    <a:cubicBezTo>
                      <a:pt x="1179" y="1"/>
                      <a:pt x="1" y="1154"/>
                      <a:pt x="1" y="2582"/>
                    </a:cubicBezTo>
                    <a:cubicBezTo>
                      <a:pt x="1" y="4036"/>
                      <a:pt x="1179" y="5189"/>
                      <a:pt x="2607" y="5189"/>
                    </a:cubicBezTo>
                    <a:cubicBezTo>
                      <a:pt x="4036" y="5189"/>
                      <a:pt x="5189" y="4036"/>
                      <a:pt x="5189" y="2582"/>
                    </a:cubicBezTo>
                    <a:cubicBezTo>
                      <a:pt x="5189" y="1154"/>
                      <a:pt x="4036" y="1"/>
                      <a:pt x="2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956;p34"/>
              <p:cNvSpPr/>
              <p:nvPr/>
            </p:nvSpPr>
            <p:spPr>
              <a:xfrm>
                <a:off x="2603375" y="1227925"/>
                <a:ext cx="37600" cy="34500"/>
              </a:xfrm>
              <a:custGeom>
                <a:avLst/>
                <a:gdLst/>
                <a:ahLst/>
                <a:cxnLst/>
                <a:rect l="l" t="t" r="r" b="b"/>
                <a:pathLst>
                  <a:path w="1504" h="1380" fill="none" extrusionOk="0">
                    <a:moveTo>
                      <a:pt x="0" y="1"/>
                    </a:moveTo>
                    <a:cubicBezTo>
                      <a:pt x="100" y="76"/>
                      <a:pt x="1504" y="1379"/>
                      <a:pt x="1504" y="1379"/>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957;p34"/>
              <p:cNvSpPr/>
              <p:nvPr/>
            </p:nvSpPr>
            <p:spPr>
              <a:xfrm>
                <a:off x="2622150" y="1227925"/>
                <a:ext cx="22600" cy="31350"/>
              </a:xfrm>
              <a:custGeom>
                <a:avLst/>
                <a:gdLst/>
                <a:ahLst/>
                <a:cxnLst/>
                <a:rect l="l" t="t" r="r" b="b"/>
                <a:pathLst>
                  <a:path w="904" h="1254" fill="none" extrusionOk="0">
                    <a:moveTo>
                      <a:pt x="1" y="1"/>
                    </a:moveTo>
                    <a:lnTo>
                      <a:pt x="903" y="12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958;p34"/>
              <p:cNvSpPr/>
              <p:nvPr/>
            </p:nvSpPr>
            <p:spPr>
              <a:xfrm>
                <a:off x="2626550" y="1210400"/>
                <a:ext cx="23200" cy="45125"/>
              </a:xfrm>
              <a:custGeom>
                <a:avLst/>
                <a:gdLst/>
                <a:ahLst/>
                <a:cxnLst/>
                <a:rect l="l" t="t" r="r" b="b"/>
                <a:pathLst>
                  <a:path w="928" h="1805" fill="none" extrusionOk="0">
                    <a:moveTo>
                      <a:pt x="0" y="0"/>
                    </a:moveTo>
                    <a:lnTo>
                      <a:pt x="928" y="1805"/>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959;p34"/>
              <p:cNvSpPr/>
              <p:nvPr/>
            </p:nvSpPr>
            <p:spPr>
              <a:xfrm>
                <a:off x="2644725" y="1218525"/>
                <a:ext cx="9425" cy="37000"/>
              </a:xfrm>
              <a:custGeom>
                <a:avLst/>
                <a:gdLst/>
                <a:ahLst/>
                <a:cxnLst/>
                <a:rect l="l" t="t" r="r" b="b"/>
                <a:pathLst>
                  <a:path w="377" h="1480" fill="none" extrusionOk="0">
                    <a:moveTo>
                      <a:pt x="0" y="1"/>
                    </a:moveTo>
                    <a:lnTo>
                      <a:pt x="376" y="14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960;p34"/>
              <p:cNvSpPr/>
              <p:nvPr/>
            </p:nvSpPr>
            <p:spPr>
              <a:xfrm>
                <a:off x="2652225" y="1198475"/>
                <a:ext cx="8800" cy="55175"/>
              </a:xfrm>
              <a:custGeom>
                <a:avLst/>
                <a:gdLst/>
                <a:ahLst/>
                <a:cxnLst/>
                <a:rect l="l" t="t" r="r" b="b"/>
                <a:pathLst>
                  <a:path w="352" h="2207" fill="none" extrusionOk="0">
                    <a:moveTo>
                      <a:pt x="1" y="1"/>
                    </a:moveTo>
                    <a:cubicBezTo>
                      <a:pt x="51" y="26"/>
                      <a:pt x="352" y="2206"/>
                      <a:pt x="352" y="22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961;p34"/>
              <p:cNvSpPr/>
              <p:nvPr/>
            </p:nvSpPr>
            <p:spPr>
              <a:xfrm>
                <a:off x="2560125" y="1323175"/>
                <a:ext cx="49525" cy="8800"/>
              </a:xfrm>
              <a:custGeom>
                <a:avLst/>
                <a:gdLst/>
                <a:ahLst/>
                <a:cxnLst/>
                <a:rect l="l" t="t" r="r" b="b"/>
                <a:pathLst>
                  <a:path w="1981" h="352" fill="none" extrusionOk="0">
                    <a:moveTo>
                      <a:pt x="1" y="351"/>
                    </a:moveTo>
                    <a:cubicBezTo>
                      <a:pt x="101" y="326"/>
                      <a:pt x="1981" y="0"/>
                      <a:pt x="198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962;p34"/>
              <p:cNvSpPr/>
              <p:nvPr/>
            </p:nvSpPr>
            <p:spPr>
              <a:xfrm>
                <a:off x="2570775" y="1316900"/>
                <a:ext cx="38875" cy="650"/>
              </a:xfrm>
              <a:custGeom>
                <a:avLst/>
                <a:gdLst/>
                <a:ahLst/>
                <a:cxnLst/>
                <a:rect l="l" t="t" r="r" b="b"/>
                <a:pathLst>
                  <a:path w="1555" h="26" fill="none" extrusionOk="0">
                    <a:moveTo>
                      <a:pt x="1" y="1"/>
                    </a:moveTo>
                    <a:lnTo>
                      <a:pt x="1555" y="26"/>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963;p34"/>
              <p:cNvSpPr/>
              <p:nvPr/>
            </p:nvSpPr>
            <p:spPr>
              <a:xfrm>
                <a:off x="2559500" y="1303125"/>
                <a:ext cx="50775" cy="8800"/>
              </a:xfrm>
              <a:custGeom>
                <a:avLst/>
                <a:gdLst/>
                <a:ahLst/>
                <a:cxnLst/>
                <a:rect l="l" t="t" r="r" b="b"/>
                <a:pathLst>
                  <a:path w="2031" h="352" fill="none" extrusionOk="0">
                    <a:moveTo>
                      <a:pt x="1" y="0"/>
                    </a:moveTo>
                    <a:lnTo>
                      <a:pt x="2031" y="35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964;p34"/>
              <p:cNvSpPr/>
              <p:nvPr/>
            </p:nvSpPr>
            <p:spPr>
              <a:xfrm>
                <a:off x="2577050" y="1293725"/>
                <a:ext cx="35725" cy="14425"/>
              </a:xfrm>
              <a:custGeom>
                <a:avLst/>
                <a:gdLst/>
                <a:ahLst/>
                <a:cxnLst/>
                <a:rect l="l" t="t" r="r" b="b"/>
                <a:pathLst>
                  <a:path w="1429" h="577" fill="none" extrusionOk="0">
                    <a:moveTo>
                      <a:pt x="0" y="0"/>
                    </a:moveTo>
                    <a:lnTo>
                      <a:pt x="1429" y="577"/>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965;p34"/>
              <p:cNvSpPr/>
              <p:nvPr/>
            </p:nvSpPr>
            <p:spPr>
              <a:xfrm>
                <a:off x="2565775" y="1274925"/>
                <a:ext cx="48900" cy="26975"/>
              </a:xfrm>
              <a:custGeom>
                <a:avLst/>
                <a:gdLst/>
                <a:ahLst/>
                <a:cxnLst/>
                <a:rect l="l" t="t" r="r" b="b"/>
                <a:pathLst>
                  <a:path w="1956" h="1079" fill="none" extrusionOk="0">
                    <a:moveTo>
                      <a:pt x="0" y="26"/>
                    </a:moveTo>
                    <a:cubicBezTo>
                      <a:pt x="50" y="1"/>
                      <a:pt x="1955" y="1078"/>
                      <a:pt x="1955" y="1078"/>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966;p34"/>
              <p:cNvSpPr/>
              <p:nvPr/>
            </p:nvSpPr>
            <p:spPr>
              <a:xfrm>
                <a:off x="2686700" y="1202250"/>
                <a:ext cx="5650" cy="50775"/>
              </a:xfrm>
              <a:custGeom>
                <a:avLst/>
                <a:gdLst/>
                <a:ahLst/>
                <a:cxnLst/>
                <a:rect l="l" t="t" r="r" b="b"/>
                <a:pathLst>
                  <a:path w="226" h="2031" fill="none" extrusionOk="0">
                    <a:moveTo>
                      <a:pt x="0" y="0"/>
                    </a:moveTo>
                    <a:cubicBezTo>
                      <a:pt x="0" y="100"/>
                      <a:pt x="226" y="2030"/>
                      <a:pt x="226" y="203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967;p34"/>
              <p:cNvSpPr/>
              <p:nvPr/>
            </p:nvSpPr>
            <p:spPr>
              <a:xfrm>
                <a:off x="2697350" y="1214150"/>
                <a:ext cx="3775" cy="38875"/>
              </a:xfrm>
              <a:custGeom>
                <a:avLst/>
                <a:gdLst/>
                <a:ahLst/>
                <a:cxnLst/>
                <a:rect l="l" t="t" r="r" b="b"/>
                <a:pathLst>
                  <a:path w="151" h="1555" fill="none" extrusionOk="0">
                    <a:moveTo>
                      <a:pt x="151" y="0"/>
                    </a:moveTo>
                    <a:lnTo>
                      <a:pt x="0" y="15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968;p34"/>
              <p:cNvSpPr/>
              <p:nvPr/>
            </p:nvSpPr>
            <p:spPr>
              <a:xfrm>
                <a:off x="2703625" y="1204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969;p34"/>
              <p:cNvSpPr/>
              <p:nvPr/>
            </p:nvSpPr>
            <p:spPr>
              <a:xfrm>
                <a:off x="2706750" y="1222300"/>
                <a:ext cx="16950" cy="34475"/>
              </a:xfrm>
              <a:custGeom>
                <a:avLst/>
                <a:gdLst/>
                <a:ahLst/>
                <a:cxnLst/>
                <a:rect l="l" t="t" r="r" b="b"/>
                <a:pathLst>
                  <a:path w="678" h="1379" fill="none" extrusionOk="0">
                    <a:moveTo>
                      <a:pt x="677" y="0"/>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970;p34"/>
              <p:cNvSpPr/>
              <p:nvPr/>
            </p:nvSpPr>
            <p:spPr>
              <a:xfrm>
                <a:off x="2713025" y="1211650"/>
                <a:ext cx="30100" cy="47625"/>
              </a:xfrm>
              <a:custGeom>
                <a:avLst/>
                <a:gdLst/>
                <a:ahLst/>
                <a:cxnLst/>
                <a:rect l="l" t="t" r="r" b="b"/>
                <a:pathLst>
                  <a:path w="1204" h="1905" fill="none" extrusionOk="0">
                    <a:moveTo>
                      <a:pt x="1203" y="0"/>
                    </a:moveTo>
                    <a:cubicBezTo>
                      <a:pt x="1203" y="50"/>
                      <a:pt x="0" y="1905"/>
                      <a:pt x="0" y="1905"/>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971;p34"/>
              <p:cNvSpPr/>
              <p:nvPr/>
            </p:nvSpPr>
            <p:spPr>
              <a:xfrm>
                <a:off x="2746225" y="1249225"/>
                <a:ext cx="5650" cy="50800"/>
              </a:xfrm>
              <a:custGeom>
                <a:avLst/>
                <a:gdLst/>
                <a:ahLst/>
                <a:cxnLst/>
                <a:rect l="l" t="t" r="r" b="b"/>
                <a:pathLst>
                  <a:path w="226" h="2032" fill="none" extrusionOk="0">
                    <a:moveTo>
                      <a:pt x="0" y="1"/>
                    </a:moveTo>
                    <a:cubicBezTo>
                      <a:pt x="25" y="126"/>
                      <a:pt x="226" y="2031"/>
                      <a:pt x="226" y="203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972;p34"/>
              <p:cNvSpPr/>
              <p:nvPr/>
            </p:nvSpPr>
            <p:spPr>
              <a:xfrm>
                <a:off x="2756875" y="1261775"/>
                <a:ext cx="3775" cy="38250"/>
              </a:xfrm>
              <a:custGeom>
                <a:avLst/>
                <a:gdLst/>
                <a:ahLst/>
                <a:cxnLst/>
                <a:rect l="l" t="t" r="r" b="b"/>
                <a:pathLst>
                  <a:path w="151" h="1530" fill="none" extrusionOk="0">
                    <a:moveTo>
                      <a:pt x="151" y="0"/>
                    </a:moveTo>
                    <a:lnTo>
                      <a:pt x="0" y="152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973;p34"/>
              <p:cNvSpPr/>
              <p:nvPr/>
            </p:nvSpPr>
            <p:spPr>
              <a:xfrm>
                <a:off x="2763150" y="1251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974;p34"/>
              <p:cNvSpPr/>
              <p:nvPr/>
            </p:nvSpPr>
            <p:spPr>
              <a:xfrm>
                <a:off x="2766275" y="1269275"/>
                <a:ext cx="16950" cy="34500"/>
              </a:xfrm>
              <a:custGeom>
                <a:avLst/>
                <a:gdLst/>
                <a:ahLst/>
                <a:cxnLst/>
                <a:rect l="l" t="t" r="r" b="b"/>
                <a:pathLst>
                  <a:path w="678" h="1380" fill="none" extrusionOk="0">
                    <a:moveTo>
                      <a:pt x="677" y="1"/>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975;p34"/>
              <p:cNvSpPr/>
              <p:nvPr/>
            </p:nvSpPr>
            <p:spPr>
              <a:xfrm>
                <a:off x="2772550" y="1258625"/>
                <a:ext cx="30100" cy="47650"/>
              </a:xfrm>
              <a:custGeom>
                <a:avLst/>
                <a:gdLst/>
                <a:ahLst/>
                <a:cxnLst/>
                <a:rect l="l" t="t" r="r" b="b"/>
                <a:pathLst>
                  <a:path w="1204" h="1906" fill="none" extrusionOk="0">
                    <a:moveTo>
                      <a:pt x="1203" y="1"/>
                    </a:moveTo>
                    <a:cubicBezTo>
                      <a:pt x="1203" y="76"/>
                      <a:pt x="0" y="1906"/>
                      <a:pt x="0" y="19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976;p34"/>
              <p:cNvSpPr/>
              <p:nvPr/>
            </p:nvSpPr>
            <p:spPr>
              <a:xfrm>
                <a:off x="2759375" y="1340100"/>
                <a:ext cx="50775" cy="3150"/>
              </a:xfrm>
              <a:custGeom>
                <a:avLst/>
                <a:gdLst/>
                <a:ahLst/>
                <a:cxnLst/>
                <a:rect l="l" t="t" r="r" b="b"/>
                <a:pathLst>
                  <a:path w="2031" h="126" fill="none" extrusionOk="0">
                    <a:moveTo>
                      <a:pt x="2031" y="125"/>
                    </a:moveTo>
                    <a:cubicBezTo>
                      <a:pt x="1905" y="125"/>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977;p34"/>
              <p:cNvSpPr/>
              <p:nvPr/>
            </p:nvSpPr>
            <p:spPr>
              <a:xfrm>
                <a:off x="2758125" y="1345100"/>
                <a:ext cx="37625" cy="10050"/>
              </a:xfrm>
              <a:custGeom>
                <a:avLst/>
                <a:gdLst/>
                <a:ahLst/>
                <a:cxnLst/>
                <a:rect l="l" t="t" r="r" b="b"/>
                <a:pathLst>
                  <a:path w="1505" h="402" fill="none" extrusionOk="0">
                    <a:moveTo>
                      <a:pt x="1504" y="402"/>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978;p34"/>
              <p:cNvSpPr/>
              <p:nvPr/>
            </p:nvSpPr>
            <p:spPr>
              <a:xfrm>
                <a:off x="2756875" y="1350750"/>
                <a:ext cx="46400" cy="20700"/>
              </a:xfrm>
              <a:custGeom>
                <a:avLst/>
                <a:gdLst/>
                <a:ahLst/>
                <a:cxnLst/>
                <a:rect l="l" t="t" r="r" b="b"/>
                <a:pathLst>
                  <a:path w="1856" h="828" fill="none" extrusionOk="0">
                    <a:moveTo>
                      <a:pt x="1855" y="827"/>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979;p34"/>
              <p:cNvSpPr/>
              <p:nvPr/>
            </p:nvSpPr>
            <p:spPr>
              <a:xfrm>
                <a:off x="2753125" y="1353875"/>
                <a:ext cx="30725" cy="22575"/>
              </a:xfrm>
              <a:custGeom>
                <a:avLst/>
                <a:gdLst/>
                <a:ahLst/>
                <a:cxnLst/>
                <a:rect l="l" t="t" r="r" b="b"/>
                <a:pathLst>
                  <a:path w="1229" h="903" fill="none" extrusionOk="0">
                    <a:moveTo>
                      <a:pt x="1228" y="903"/>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980;p34"/>
              <p:cNvSpPr/>
              <p:nvPr/>
            </p:nvSpPr>
            <p:spPr>
              <a:xfrm>
                <a:off x="2749350" y="1359525"/>
                <a:ext cx="41375" cy="37600"/>
              </a:xfrm>
              <a:custGeom>
                <a:avLst/>
                <a:gdLst/>
                <a:ahLst/>
                <a:cxnLst/>
                <a:rect l="l" t="t" r="r" b="b"/>
                <a:pathLst>
                  <a:path w="1655" h="1504" fill="none" extrusionOk="0">
                    <a:moveTo>
                      <a:pt x="1655" y="1504"/>
                    </a:moveTo>
                    <a:cubicBezTo>
                      <a:pt x="1605" y="1479"/>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981;p34"/>
              <p:cNvSpPr/>
              <p:nvPr/>
            </p:nvSpPr>
            <p:spPr>
              <a:xfrm>
                <a:off x="2624675" y="1382075"/>
                <a:ext cx="14425" cy="48900"/>
              </a:xfrm>
              <a:custGeom>
                <a:avLst/>
                <a:gdLst/>
                <a:ahLst/>
                <a:cxnLst/>
                <a:rect l="l" t="t" r="r" b="b"/>
                <a:pathLst>
                  <a:path w="577" h="1956" fill="none" extrusionOk="0">
                    <a:moveTo>
                      <a:pt x="0" y="1955"/>
                    </a:moveTo>
                    <a:cubicBezTo>
                      <a:pt x="50" y="1855"/>
                      <a:pt x="577" y="0"/>
                      <a:pt x="577"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982;p34"/>
              <p:cNvSpPr/>
              <p:nvPr/>
            </p:nvSpPr>
            <p:spPr>
              <a:xfrm>
                <a:off x="2616525" y="1380200"/>
                <a:ext cx="17575" cy="34475"/>
              </a:xfrm>
              <a:custGeom>
                <a:avLst/>
                <a:gdLst/>
                <a:ahLst/>
                <a:cxnLst/>
                <a:rect l="l" t="t" r="r" b="b"/>
                <a:pathLst>
                  <a:path w="703" h="1379" fill="none" extrusionOk="0">
                    <a:moveTo>
                      <a:pt x="0" y="1379"/>
                    </a:moveTo>
                    <a:lnTo>
                      <a:pt x="702"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983;p34"/>
              <p:cNvSpPr/>
              <p:nvPr/>
            </p:nvSpPr>
            <p:spPr>
              <a:xfrm>
                <a:off x="2598975" y="1377050"/>
                <a:ext cx="30100" cy="41375"/>
              </a:xfrm>
              <a:custGeom>
                <a:avLst/>
                <a:gdLst/>
                <a:ahLst/>
                <a:cxnLst/>
                <a:rect l="l" t="t" r="r" b="b"/>
                <a:pathLst>
                  <a:path w="1204" h="1655" fill="none" extrusionOk="0">
                    <a:moveTo>
                      <a:pt x="1" y="1655"/>
                    </a:moveTo>
                    <a:lnTo>
                      <a:pt x="1204"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984;p34"/>
              <p:cNvSpPr/>
              <p:nvPr/>
            </p:nvSpPr>
            <p:spPr>
              <a:xfrm>
                <a:off x="2598350" y="1373300"/>
                <a:ext cx="28850" cy="25075"/>
              </a:xfrm>
              <a:custGeom>
                <a:avLst/>
                <a:gdLst/>
                <a:ahLst/>
                <a:cxnLst/>
                <a:rect l="l" t="t" r="r" b="b"/>
                <a:pathLst>
                  <a:path w="1154" h="1003" fill="none" extrusionOk="0">
                    <a:moveTo>
                      <a:pt x="1" y="1003"/>
                    </a:moveTo>
                    <a:lnTo>
                      <a:pt x="1153"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985;p34"/>
              <p:cNvSpPr/>
              <p:nvPr/>
            </p:nvSpPr>
            <p:spPr>
              <a:xfrm>
                <a:off x="2577050" y="1368275"/>
                <a:ext cx="45125" cy="32625"/>
              </a:xfrm>
              <a:custGeom>
                <a:avLst/>
                <a:gdLst/>
                <a:ahLst/>
                <a:cxnLst/>
                <a:rect l="l" t="t" r="r" b="b"/>
                <a:pathLst>
                  <a:path w="1805" h="1305" fill="none" extrusionOk="0">
                    <a:moveTo>
                      <a:pt x="0" y="1304"/>
                    </a:moveTo>
                    <a:cubicBezTo>
                      <a:pt x="0" y="1254"/>
                      <a:pt x="1805" y="1"/>
                      <a:pt x="1805"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986;p34"/>
              <p:cNvSpPr/>
              <p:nvPr/>
            </p:nvSpPr>
            <p:spPr>
              <a:xfrm>
                <a:off x="2714275" y="1395850"/>
                <a:ext cx="26950" cy="42625"/>
              </a:xfrm>
              <a:custGeom>
                <a:avLst/>
                <a:gdLst/>
                <a:ahLst/>
                <a:cxnLst/>
                <a:rect l="l" t="t" r="r" b="b"/>
                <a:pathLst>
                  <a:path w="1078" h="1705" fill="none" extrusionOk="0">
                    <a:moveTo>
                      <a:pt x="1078" y="1705"/>
                    </a:moveTo>
                    <a:cubicBezTo>
                      <a:pt x="1028" y="1630"/>
                      <a:pt x="0" y="1"/>
                      <a:pt x="0"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987;p34"/>
              <p:cNvSpPr/>
              <p:nvPr/>
            </p:nvSpPr>
            <p:spPr>
              <a:xfrm>
                <a:off x="2709250" y="1398350"/>
                <a:ext cx="14450" cy="35750"/>
              </a:xfrm>
              <a:custGeom>
                <a:avLst/>
                <a:gdLst/>
                <a:ahLst/>
                <a:cxnLst/>
                <a:rect l="l" t="t" r="r" b="b"/>
                <a:pathLst>
                  <a:path w="578" h="1430" fill="none" extrusionOk="0">
                    <a:moveTo>
                      <a:pt x="577" y="1429"/>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988;p34"/>
              <p:cNvSpPr/>
              <p:nvPr/>
            </p:nvSpPr>
            <p:spPr>
              <a:xfrm>
                <a:off x="2703625" y="1400250"/>
                <a:ext cx="11300" cy="50150"/>
              </a:xfrm>
              <a:custGeom>
                <a:avLst/>
                <a:gdLst/>
                <a:ahLst/>
                <a:cxnLst/>
                <a:rect l="l" t="t" r="r" b="b"/>
                <a:pathLst>
                  <a:path w="452" h="2006" fill="none" extrusionOk="0">
                    <a:moveTo>
                      <a:pt x="451" y="2005"/>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989;p34"/>
              <p:cNvSpPr/>
              <p:nvPr/>
            </p:nvSpPr>
            <p:spPr>
              <a:xfrm>
                <a:off x="2699225" y="1398975"/>
                <a:ext cx="25" cy="38250"/>
              </a:xfrm>
              <a:custGeom>
                <a:avLst/>
                <a:gdLst/>
                <a:ahLst/>
                <a:cxnLst/>
                <a:rect l="l" t="t" r="r" b="b"/>
                <a:pathLst>
                  <a:path w="1" h="1530" fill="none" extrusionOk="0">
                    <a:moveTo>
                      <a:pt x="1" y="1530"/>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90;p34"/>
              <p:cNvSpPr/>
              <p:nvPr/>
            </p:nvSpPr>
            <p:spPr>
              <a:xfrm>
                <a:off x="2686075" y="1399625"/>
                <a:ext cx="6275" cy="55150"/>
              </a:xfrm>
              <a:custGeom>
                <a:avLst/>
                <a:gdLst/>
                <a:ahLst/>
                <a:cxnLst/>
                <a:rect l="l" t="t" r="r" b="b"/>
                <a:pathLst>
                  <a:path w="251" h="2206" fill="none" extrusionOk="0">
                    <a:moveTo>
                      <a:pt x="50" y="2206"/>
                    </a:moveTo>
                    <a:cubicBezTo>
                      <a:pt x="0" y="2180"/>
                      <a:pt x="251" y="0"/>
                      <a:pt x="25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 name="Google Shape;3991;p34"/>
            <p:cNvSpPr/>
            <p:nvPr/>
          </p:nvSpPr>
          <p:spPr>
            <a:xfrm>
              <a:off x="2867775" y="1070025"/>
              <a:ext cx="38875" cy="38875"/>
            </a:xfrm>
            <a:custGeom>
              <a:avLst/>
              <a:gdLst/>
              <a:ahLst/>
              <a:cxnLst/>
              <a:rect l="l" t="t" r="r" b="b"/>
              <a:pathLst>
                <a:path w="1555" h="1555" extrusionOk="0">
                  <a:moveTo>
                    <a:pt x="777" y="1"/>
                  </a:moveTo>
                  <a:cubicBezTo>
                    <a:pt x="351" y="1"/>
                    <a:pt x="1" y="352"/>
                    <a:pt x="1" y="778"/>
                  </a:cubicBezTo>
                  <a:cubicBezTo>
                    <a:pt x="1" y="1204"/>
                    <a:pt x="351" y="1555"/>
                    <a:pt x="777" y="1555"/>
                  </a:cubicBezTo>
                  <a:cubicBezTo>
                    <a:pt x="1204" y="1555"/>
                    <a:pt x="1554" y="1204"/>
                    <a:pt x="1554" y="778"/>
                  </a:cubicBezTo>
                  <a:cubicBezTo>
                    <a:pt x="1554" y="352"/>
                    <a:pt x="1204"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 name="Google Shape;3992;p34"/>
            <p:cNvGrpSpPr/>
            <p:nvPr/>
          </p:nvGrpSpPr>
          <p:grpSpPr>
            <a:xfrm>
              <a:off x="4457375" y="1195725"/>
              <a:ext cx="193025" cy="193025"/>
              <a:chOff x="4457375" y="1119525"/>
              <a:chExt cx="193025" cy="193025"/>
            </a:xfrm>
          </p:grpSpPr>
          <p:sp>
            <p:nvSpPr>
              <p:cNvPr id="316" name="Google Shape;3993;p34"/>
              <p:cNvSpPr/>
              <p:nvPr/>
            </p:nvSpPr>
            <p:spPr>
              <a:xfrm>
                <a:off x="4510650" y="1127675"/>
                <a:ext cx="43250" cy="90250"/>
              </a:xfrm>
              <a:custGeom>
                <a:avLst/>
                <a:gdLst/>
                <a:ahLst/>
                <a:cxnLst/>
                <a:rect l="l" t="t" r="r" b="b"/>
                <a:pathLst>
                  <a:path w="1730" h="3610" fill="none" extrusionOk="0">
                    <a:moveTo>
                      <a:pt x="1730" y="3610"/>
                    </a:moveTo>
                    <a:lnTo>
                      <a:pt x="677" y="352"/>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94;p34"/>
              <p:cNvSpPr/>
              <p:nvPr/>
            </p:nvSpPr>
            <p:spPr>
              <a:xfrm>
                <a:off x="4527550" y="1119525"/>
                <a:ext cx="8175" cy="16950"/>
              </a:xfrm>
              <a:custGeom>
                <a:avLst/>
                <a:gdLst/>
                <a:ahLst/>
                <a:cxnLst/>
                <a:rect l="l" t="t" r="r" b="b"/>
                <a:pathLst>
                  <a:path w="327" h="678" fill="none" extrusionOk="0">
                    <a:moveTo>
                      <a:pt x="1" y="678"/>
                    </a:moveTo>
                    <a:lnTo>
                      <a:pt x="3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95;p34"/>
              <p:cNvSpPr/>
              <p:nvPr/>
            </p:nvSpPr>
            <p:spPr>
              <a:xfrm>
                <a:off x="4521925" y="1154000"/>
                <a:ext cx="25075" cy="16325"/>
              </a:xfrm>
              <a:custGeom>
                <a:avLst/>
                <a:gdLst/>
                <a:ahLst/>
                <a:cxnLst/>
                <a:rect l="l" t="t" r="r" b="b"/>
                <a:pathLst>
                  <a:path w="1003" h="653" fill="none" extrusionOk="0">
                    <a:moveTo>
                      <a:pt x="1003" y="0"/>
                    </a:moveTo>
                    <a:lnTo>
                      <a:pt x="677" y="652"/>
                    </a:lnTo>
                    <a:lnTo>
                      <a:pt x="0"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96;p34"/>
              <p:cNvSpPr/>
              <p:nvPr/>
            </p:nvSpPr>
            <p:spPr>
              <a:xfrm>
                <a:off x="4513775" y="1157750"/>
                <a:ext cx="45150" cy="28850"/>
              </a:xfrm>
              <a:custGeom>
                <a:avLst/>
                <a:gdLst/>
                <a:ahLst/>
                <a:cxnLst/>
                <a:rect l="l" t="t" r="r" b="b"/>
                <a:pathLst>
                  <a:path w="1806" h="1154" fill="none" extrusionOk="0">
                    <a:moveTo>
                      <a:pt x="1805" y="1"/>
                    </a:moveTo>
                    <a:lnTo>
                      <a:pt x="1204" y="1154"/>
                    </a:lnTo>
                    <a:lnTo>
                      <a:pt x="0"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97;p34"/>
              <p:cNvSpPr/>
              <p:nvPr/>
            </p:nvSpPr>
            <p:spPr>
              <a:xfrm>
                <a:off x="4553250" y="1214775"/>
                <a:ext cx="43875" cy="90250"/>
              </a:xfrm>
              <a:custGeom>
                <a:avLst/>
                <a:gdLst/>
                <a:ahLst/>
                <a:cxnLst/>
                <a:rect l="l" t="t" r="r" b="b"/>
                <a:pathLst>
                  <a:path w="1755" h="3610" fill="none" extrusionOk="0">
                    <a:moveTo>
                      <a:pt x="0" y="1"/>
                    </a:moveTo>
                    <a:lnTo>
                      <a:pt x="1078" y="3259"/>
                    </a:lnTo>
                    <a:lnTo>
                      <a:pt x="1755" y="361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98;p34"/>
              <p:cNvSpPr/>
              <p:nvPr/>
            </p:nvSpPr>
            <p:spPr>
              <a:xfrm>
                <a:off x="4571425" y="1296225"/>
                <a:ext cx="8800" cy="16325"/>
              </a:xfrm>
              <a:custGeom>
                <a:avLst/>
                <a:gdLst/>
                <a:ahLst/>
                <a:cxnLst/>
                <a:rect l="l" t="t" r="r" b="b"/>
                <a:pathLst>
                  <a:path w="352" h="653" fill="none" extrusionOk="0">
                    <a:moveTo>
                      <a:pt x="351" y="1"/>
                    </a:moveTo>
                    <a:lnTo>
                      <a:pt x="0"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999;p34"/>
              <p:cNvSpPr/>
              <p:nvPr/>
            </p:nvSpPr>
            <p:spPr>
              <a:xfrm>
                <a:off x="4560150" y="1261775"/>
                <a:ext cx="25075" cy="16925"/>
              </a:xfrm>
              <a:custGeom>
                <a:avLst/>
                <a:gdLst/>
                <a:ahLst/>
                <a:cxnLst/>
                <a:rect l="l" t="t" r="r" b="b"/>
                <a:pathLst>
                  <a:path w="1003" h="677" fill="none" extrusionOk="0">
                    <a:moveTo>
                      <a:pt x="0" y="677"/>
                    </a:moveTo>
                    <a:lnTo>
                      <a:pt x="351" y="0"/>
                    </a:lnTo>
                    <a:lnTo>
                      <a:pt x="1003"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00;p34"/>
              <p:cNvSpPr/>
              <p:nvPr/>
            </p:nvSpPr>
            <p:spPr>
              <a:xfrm>
                <a:off x="4548875" y="1246100"/>
                <a:ext cx="45125" cy="28850"/>
              </a:xfrm>
              <a:custGeom>
                <a:avLst/>
                <a:gdLst/>
                <a:ahLst/>
                <a:cxnLst/>
                <a:rect l="l" t="t" r="r" b="b"/>
                <a:pathLst>
                  <a:path w="1805" h="1154" fill="none" extrusionOk="0">
                    <a:moveTo>
                      <a:pt x="0" y="1154"/>
                    </a:moveTo>
                    <a:lnTo>
                      <a:pt x="576" y="1"/>
                    </a:lnTo>
                    <a:lnTo>
                      <a:pt x="1805" y="6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01;p34"/>
              <p:cNvSpPr/>
              <p:nvPr/>
            </p:nvSpPr>
            <p:spPr>
              <a:xfrm>
                <a:off x="4464900" y="1216025"/>
                <a:ext cx="90250" cy="43250"/>
              </a:xfrm>
              <a:custGeom>
                <a:avLst/>
                <a:gdLst/>
                <a:ahLst/>
                <a:cxnLst/>
                <a:rect l="l" t="t" r="r" b="b"/>
                <a:pathLst>
                  <a:path w="3610" h="1730" fill="none" extrusionOk="0">
                    <a:moveTo>
                      <a:pt x="3610" y="1"/>
                    </a:moveTo>
                    <a:lnTo>
                      <a:pt x="351" y="1053"/>
                    </a:lnTo>
                    <a:lnTo>
                      <a:pt x="1" y="173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02;p34"/>
              <p:cNvSpPr/>
              <p:nvPr/>
            </p:nvSpPr>
            <p:spPr>
              <a:xfrm>
                <a:off x="4457375" y="1234200"/>
                <a:ext cx="16325" cy="8175"/>
              </a:xfrm>
              <a:custGeom>
                <a:avLst/>
                <a:gdLst/>
                <a:ahLst/>
                <a:cxnLst/>
                <a:rect l="l" t="t" r="r" b="b"/>
                <a:pathLst>
                  <a:path w="653" h="327" fill="none" extrusionOk="0">
                    <a:moveTo>
                      <a:pt x="652" y="326"/>
                    </a:moveTo>
                    <a:lnTo>
                      <a:pt x="1"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03;p34"/>
              <p:cNvSpPr/>
              <p:nvPr/>
            </p:nvSpPr>
            <p:spPr>
              <a:xfrm>
                <a:off x="4491225" y="1222925"/>
                <a:ext cx="16925" cy="25075"/>
              </a:xfrm>
              <a:custGeom>
                <a:avLst/>
                <a:gdLst/>
                <a:ahLst/>
                <a:cxnLst/>
                <a:rect l="l" t="t" r="r" b="b"/>
                <a:pathLst>
                  <a:path w="677" h="1003" fill="none" extrusionOk="0">
                    <a:moveTo>
                      <a:pt x="0" y="0"/>
                    </a:moveTo>
                    <a:lnTo>
                      <a:pt x="677" y="326"/>
                    </a:lnTo>
                    <a:lnTo>
                      <a:pt x="326" y="10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04;p34"/>
              <p:cNvSpPr/>
              <p:nvPr/>
            </p:nvSpPr>
            <p:spPr>
              <a:xfrm>
                <a:off x="4494975" y="1211650"/>
                <a:ext cx="28850" cy="44500"/>
              </a:xfrm>
              <a:custGeom>
                <a:avLst/>
                <a:gdLst/>
                <a:ahLst/>
                <a:cxnLst/>
                <a:rect l="l" t="t" r="r" b="b"/>
                <a:pathLst>
                  <a:path w="1154" h="1780" fill="none" extrusionOk="0">
                    <a:moveTo>
                      <a:pt x="1" y="0"/>
                    </a:moveTo>
                    <a:lnTo>
                      <a:pt x="1154" y="577"/>
                    </a:lnTo>
                    <a:lnTo>
                      <a:pt x="552" y="178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05;p34"/>
              <p:cNvSpPr/>
              <p:nvPr/>
            </p:nvSpPr>
            <p:spPr>
              <a:xfrm>
                <a:off x="4552625" y="1173425"/>
                <a:ext cx="89625" cy="43250"/>
              </a:xfrm>
              <a:custGeom>
                <a:avLst/>
                <a:gdLst/>
                <a:ahLst/>
                <a:cxnLst/>
                <a:rect l="l" t="t" r="r" b="b"/>
                <a:pathLst>
                  <a:path w="3585" h="1730" fill="none" extrusionOk="0">
                    <a:moveTo>
                      <a:pt x="0" y="1730"/>
                    </a:moveTo>
                    <a:lnTo>
                      <a:pt x="3259" y="677"/>
                    </a:lnTo>
                    <a:lnTo>
                      <a:pt x="358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06;p34"/>
              <p:cNvSpPr/>
              <p:nvPr/>
            </p:nvSpPr>
            <p:spPr>
              <a:xfrm>
                <a:off x="4634075" y="1190350"/>
                <a:ext cx="16325" cy="8150"/>
              </a:xfrm>
              <a:custGeom>
                <a:avLst/>
                <a:gdLst/>
                <a:ahLst/>
                <a:cxnLst/>
                <a:rect l="l" t="t" r="r" b="b"/>
                <a:pathLst>
                  <a:path w="653" h="326" fill="none" extrusionOk="0">
                    <a:moveTo>
                      <a:pt x="1" y="0"/>
                    </a:moveTo>
                    <a:lnTo>
                      <a:pt x="652"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07;p34"/>
              <p:cNvSpPr/>
              <p:nvPr/>
            </p:nvSpPr>
            <p:spPr>
              <a:xfrm>
                <a:off x="4599625" y="1184700"/>
                <a:ext cx="16300" cy="25075"/>
              </a:xfrm>
              <a:custGeom>
                <a:avLst/>
                <a:gdLst/>
                <a:ahLst/>
                <a:cxnLst/>
                <a:rect l="l" t="t" r="r" b="b"/>
                <a:pathLst>
                  <a:path w="652" h="1003" fill="none" extrusionOk="0">
                    <a:moveTo>
                      <a:pt x="652" y="1003"/>
                    </a:moveTo>
                    <a:lnTo>
                      <a:pt x="0"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08;p34"/>
              <p:cNvSpPr/>
              <p:nvPr/>
            </p:nvSpPr>
            <p:spPr>
              <a:xfrm>
                <a:off x="4583325" y="1175925"/>
                <a:ext cx="28850" cy="45150"/>
              </a:xfrm>
              <a:custGeom>
                <a:avLst/>
                <a:gdLst/>
                <a:ahLst/>
                <a:cxnLst/>
                <a:rect l="l" t="t" r="r" b="b"/>
                <a:pathLst>
                  <a:path w="1154" h="1806" fill="none" extrusionOk="0">
                    <a:moveTo>
                      <a:pt x="1153" y="1805"/>
                    </a:moveTo>
                    <a:lnTo>
                      <a:pt x="0" y="1229"/>
                    </a:lnTo>
                    <a:lnTo>
                      <a:pt x="6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09;p34"/>
              <p:cNvSpPr/>
              <p:nvPr/>
            </p:nvSpPr>
            <p:spPr>
              <a:xfrm>
                <a:off x="4460525" y="1178425"/>
                <a:ext cx="94625" cy="38250"/>
              </a:xfrm>
              <a:custGeom>
                <a:avLst/>
                <a:gdLst/>
                <a:ahLst/>
                <a:cxnLst/>
                <a:rect l="l" t="t" r="r" b="b"/>
                <a:pathLst>
                  <a:path w="3785" h="1530" fill="none" extrusionOk="0">
                    <a:moveTo>
                      <a:pt x="3785" y="1530"/>
                    </a:moveTo>
                    <a:lnTo>
                      <a:pt x="727" y="1"/>
                    </a:lnTo>
                    <a:lnTo>
                      <a:pt x="0"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10;p34"/>
              <p:cNvSpPr/>
              <p:nvPr/>
            </p:nvSpPr>
            <p:spPr>
              <a:xfrm>
                <a:off x="4473050" y="1160900"/>
                <a:ext cx="5650" cy="17550"/>
              </a:xfrm>
              <a:custGeom>
                <a:avLst/>
                <a:gdLst/>
                <a:ahLst/>
                <a:cxnLst/>
                <a:rect l="l" t="t" r="r" b="b"/>
                <a:pathLst>
                  <a:path w="226" h="702" fill="none" extrusionOk="0">
                    <a:moveTo>
                      <a:pt x="226" y="702"/>
                    </a:move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11;p34"/>
              <p:cNvSpPr/>
              <p:nvPr/>
            </p:nvSpPr>
            <p:spPr>
              <a:xfrm>
                <a:off x="4493100" y="1176550"/>
                <a:ext cx="17575" cy="23850"/>
              </a:xfrm>
              <a:custGeom>
                <a:avLst/>
                <a:gdLst/>
                <a:ahLst/>
                <a:cxnLst/>
                <a:rect l="l" t="t" r="r" b="b"/>
                <a:pathLst>
                  <a:path w="703" h="954" fill="none" extrusionOk="0">
                    <a:moveTo>
                      <a:pt x="477" y="1"/>
                    </a:moveTo>
                    <a:lnTo>
                      <a:pt x="702" y="727"/>
                    </a:lnTo>
                    <a:lnTo>
                      <a:pt x="0"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12;p34"/>
              <p:cNvSpPr/>
              <p:nvPr/>
            </p:nvSpPr>
            <p:spPr>
              <a:xfrm>
                <a:off x="4493725" y="1171550"/>
                <a:ext cx="31975" cy="41375"/>
              </a:xfrm>
              <a:custGeom>
                <a:avLst/>
                <a:gdLst/>
                <a:ahLst/>
                <a:cxnLst/>
                <a:rect l="l" t="t" r="r" b="b"/>
                <a:pathLst>
                  <a:path w="1279" h="1655" fill="none" extrusionOk="0">
                    <a:moveTo>
                      <a:pt x="878" y="0"/>
                    </a:moveTo>
                    <a:lnTo>
                      <a:pt x="1279" y="1228"/>
                    </a:lnTo>
                    <a:lnTo>
                      <a:pt x="0"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013;p34"/>
              <p:cNvSpPr/>
              <p:nvPr/>
            </p:nvSpPr>
            <p:spPr>
              <a:xfrm>
                <a:off x="4552625" y="1215400"/>
                <a:ext cx="94000" cy="38875"/>
              </a:xfrm>
              <a:custGeom>
                <a:avLst/>
                <a:gdLst/>
                <a:ahLst/>
                <a:cxnLst/>
                <a:rect l="l" t="t" r="r" b="b"/>
                <a:pathLst>
                  <a:path w="3760" h="1555" fill="none" extrusionOk="0">
                    <a:moveTo>
                      <a:pt x="0" y="1"/>
                    </a:moveTo>
                    <a:lnTo>
                      <a:pt x="3058" y="1554"/>
                    </a:lnTo>
                    <a:lnTo>
                      <a:pt x="3760" y="132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014;p34"/>
              <p:cNvSpPr/>
              <p:nvPr/>
            </p:nvSpPr>
            <p:spPr>
              <a:xfrm>
                <a:off x="4629075" y="1254250"/>
                <a:ext cx="5650" cy="17575"/>
              </a:xfrm>
              <a:custGeom>
                <a:avLst/>
                <a:gdLst/>
                <a:ahLst/>
                <a:cxnLst/>
                <a:rect l="l" t="t" r="r" b="b"/>
                <a:pathLst>
                  <a:path w="226" h="703" fill="none" extrusionOk="0">
                    <a:moveTo>
                      <a:pt x="0" y="0"/>
                    </a:moveTo>
                    <a:lnTo>
                      <a:pt x="226"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015;p34"/>
              <p:cNvSpPr/>
              <p:nvPr/>
            </p:nvSpPr>
            <p:spPr>
              <a:xfrm>
                <a:off x="4596475" y="1232325"/>
                <a:ext cx="18200" cy="23200"/>
              </a:xfrm>
              <a:custGeom>
                <a:avLst/>
                <a:gdLst/>
                <a:ahLst/>
                <a:cxnLst/>
                <a:rect l="l" t="t" r="r" b="b"/>
                <a:pathLst>
                  <a:path w="728" h="928" fill="none" extrusionOk="0">
                    <a:moveTo>
                      <a:pt x="251" y="928"/>
                    </a:moveTo>
                    <a:lnTo>
                      <a:pt x="1" y="226"/>
                    </a:lnTo>
                    <a:lnTo>
                      <a:pt x="728"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016;p34"/>
              <p:cNvSpPr/>
              <p:nvPr/>
            </p:nvSpPr>
            <p:spPr>
              <a:xfrm>
                <a:off x="4581450" y="1219800"/>
                <a:ext cx="32600" cy="41375"/>
              </a:xfrm>
              <a:custGeom>
                <a:avLst/>
                <a:gdLst/>
                <a:ahLst/>
                <a:cxnLst/>
                <a:rect l="l" t="t" r="r" b="b"/>
                <a:pathLst>
                  <a:path w="1304" h="1655" fill="none" extrusionOk="0">
                    <a:moveTo>
                      <a:pt x="401" y="1654"/>
                    </a:moveTo>
                    <a:lnTo>
                      <a:pt x="0" y="426"/>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017;p34"/>
              <p:cNvSpPr/>
              <p:nvPr/>
            </p:nvSpPr>
            <p:spPr>
              <a:xfrm>
                <a:off x="4515650" y="1215400"/>
                <a:ext cx="38875" cy="94000"/>
              </a:xfrm>
              <a:custGeom>
                <a:avLst/>
                <a:gdLst/>
                <a:ahLst/>
                <a:cxnLst/>
                <a:rect l="l" t="t" r="r" b="b"/>
                <a:pathLst>
                  <a:path w="1555" h="3760" fill="none" extrusionOk="0">
                    <a:moveTo>
                      <a:pt x="1555" y="1"/>
                    </a:moveTo>
                    <a:lnTo>
                      <a:pt x="1" y="3033"/>
                    </a:lnTo>
                    <a:lnTo>
                      <a:pt x="226" y="376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018;p34"/>
              <p:cNvSpPr/>
              <p:nvPr/>
            </p:nvSpPr>
            <p:spPr>
              <a:xfrm>
                <a:off x="4498100" y="1291225"/>
                <a:ext cx="17575" cy="5650"/>
              </a:xfrm>
              <a:custGeom>
                <a:avLst/>
                <a:gdLst/>
                <a:ahLst/>
                <a:cxnLst/>
                <a:rect l="l" t="t" r="r" b="b"/>
                <a:pathLst>
                  <a:path w="703" h="226" fill="none" extrusionOk="0">
                    <a:moveTo>
                      <a:pt x="703" y="0"/>
                    </a:moveTo>
                    <a:lnTo>
                      <a:pt x="1"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019;p34"/>
              <p:cNvSpPr/>
              <p:nvPr/>
            </p:nvSpPr>
            <p:spPr>
              <a:xfrm>
                <a:off x="4514400" y="1259250"/>
                <a:ext cx="23200" cy="18200"/>
              </a:xfrm>
              <a:custGeom>
                <a:avLst/>
                <a:gdLst/>
                <a:ahLst/>
                <a:cxnLst/>
                <a:rect l="l" t="t" r="r" b="b"/>
                <a:pathLst>
                  <a:path w="928" h="728" fill="none" extrusionOk="0">
                    <a:moveTo>
                      <a:pt x="1" y="227"/>
                    </a:moveTo>
                    <a:lnTo>
                      <a:pt x="702" y="1"/>
                    </a:lnTo>
                    <a:lnTo>
                      <a:pt x="928" y="7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020;p34"/>
              <p:cNvSpPr/>
              <p:nvPr/>
            </p:nvSpPr>
            <p:spPr>
              <a:xfrm>
                <a:off x="4508750" y="1244225"/>
                <a:ext cx="41400" cy="32600"/>
              </a:xfrm>
              <a:custGeom>
                <a:avLst/>
                <a:gdLst/>
                <a:ahLst/>
                <a:cxnLst/>
                <a:rect l="l" t="t" r="r" b="b"/>
                <a:pathLst>
                  <a:path w="1656" h="1304" fill="none" extrusionOk="0">
                    <a:moveTo>
                      <a:pt x="1" y="401"/>
                    </a:moveTo>
                    <a:lnTo>
                      <a:pt x="1229" y="0"/>
                    </a:lnTo>
                    <a:lnTo>
                      <a:pt x="1655"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021;p34"/>
              <p:cNvSpPr/>
              <p:nvPr/>
            </p:nvSpPr>
            <p:spPr>
              <a:xfrm>
                <a:off x="4553250" y="1123300"/>
                <a:ext cx="38875" cy="94000"/>
              </a:xfrm>
              <a:custGeom>
                <a:avLst/>
                <a:gdLst/>
                <a:ahLst/>
                <a:cxnLst/>
                <a:rect l="l" t="t" r="r" b="b"/>
                <a:pathLst>
                  <a:path w="1555" h="3760" fill="none" extrusionOk="0">
                    <a:moveTo>
                      <a:pt x="0" y="3760"/>
                    </a:moveTo>
                    <a:lnTo>
                      <a:pt x="1554" y="727"/>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022;p34"/>
              <p:cNvSpPr/>
              <p:nvPr/>
            </p:nvSpPr>
            <p:spPr>
              <a:xfrm>
                <a:off x="4592100" y="1135200"/>
                <a:ext cx="17575" cy="6300"/>
              </a:xfrm>
              <a:custGeom>
                <a:avLst/>
                <a:gdLst/>
                <a:ahLst/>
                <a:cxnLst/>
                <a:rect l="l" t="t" r="r" b="b"/>
                <a:pathLst>
                  <a:path w="703" h="252" fill="none" extrusionOk="0">
                    <a:moveTo>
                      <a:pt x="0" y="251"/>
                    </a:moveTo>
                    <a:lnTo>
                      <a:pt x="702"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023;p34"/>
              <p:cNvSpPr/>
              <p:nvPr/>
            </p:nvSpPr>
            <p:spPr>
              <a:xfrm>
                <a:off x="4569550" y="1155250"/>
                <a:ext cx="23825" cy="18200"/>
              </a:xfrm>
              <a:custGeom>
                <a:avLst/>
                <a:gdLst/>
                <a:ahLst/>
                <a:cxnLst/>
                <a:rect l="l" t="t" r="r" b="b"/>
                <a:pathLst>
                  <a:path w="953" h="728" fill="none" extrusionOk="0">
                    <a:moveTo>
                      <a:pt x="952" y="502"/>
                    </a:moveTo>
                    <a:lnTo>
                      <a:pt x="226" y="727"/>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024;p34"/>
              <p:cNvSpPr/>
              <p:nvPr/>
            </p:nvSpPr>
            <p:spPr>
              <a:xfrm>
                <a:off x="4557000" y="1155875"/>
                <a:ext cx="41375" cy="32600"/>
              </a:xfrm>
              <a:custGeom>
                <a:avLst/>
                <a:gdLst/>
                <a:ahLst/>
                <a:cxnLst/>
                <a:rect l="l" t="t" r="r" b="b"/>
                <a:pathLst>
                  <a:path w="1655" h="1304" fill="none" extrusionOk="0">
                    <a:moveTo>
                      <a:pt x="1655" y="903"/>
                    </a:moveTo>
                    <a:lnTo>
                      <a:pt x="427" y="1304"/>
                    </a:ln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4025;p34"/>
            <p:cNvGrpSpPr/>
            <p:nvPr/>
          </p:nvGrpSpPr>
          <p:grpSpPr>
            <a:xfrm>
              <a:off x="3568275" y="1077900"/>
              <a:ext cx="632250" cy="288775"/>
              <a:chOff x="3568275" y="1077900"/>
              <a:chExt cx="632250" cy="288775"/>
            </a:xfrm>
          </p:grpSpPr>
          <p:sp>
            <p:nvSpPr>
              <p:cNvPr id="302" name="Google Shape;4026;p34"/>
              <p:cNvSpPr/>
              <p:nvPr/>
            </p:nvSpPr>
            <p:spPr>
              <a:xfrm>
                <a:off x="3568275" y="1211025"/>
                <a:ext cx="534500" cy="101525"/>
              </a:xfrm>
              <a:custGeom>
                <a:avLst/>
                <a:gdLst/>
                <a:ahLst/>
                <a:cxnLst/>
                <a:rect l="l" t="t" r="r" b="b"/>
                <a:pathLst>
                  <a:path w="21380" h="4061" fill="none" extrusionOk="0">
                    <a:moveTo>
                      <a:pt x="1" y="4060"/>
                    </a:moveTo>
                    <a:cubicBezTo>
                      <a:pt x="1" y="4060"/>
                      <a:pt x="10878" y="0"/>
                      <a:pt x="21379"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027;p34"/>
              <p:cNvSpPr/>
              <p:nvPr/>
            </p:nvSpPr>
            <p:spPr>
              <a:xfrm>
                <a:off x="3644725" y="1194725"/>
                <a:ext cx="32600" cy="94000"/>
              </a:xfrm>
              <a:custGeom>
                <a:avLst/>
                <a:gdLst/>
                <a:ahLst/>
                <a:cxnLst/>
                <a:rect l="l" t="t" r="r" b="b"/>
                <a:pathLst>
                  <a:path w="1304" h="3760" fill="none" extrusionOk="0">
                    <a:moveTo>
                      <a:pt x="878" y="0"/>
                    </a:moveTo>
                    <a:cubicBezTo>
                      <a:pt x="878" y="0"/>
                      <a:pt x="1304" y="2281"/>
                      <a:pt x="0"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028;p34"/>
              <p:cNvSpPr/>
              <p:nvPr/>
            </p:nvSpPr>
            <p:spPr>
              <a:xfrm>
                <a:off x="3755000" y="1259900"/>
                <a:ext cx="93375" cy="67675"/>
              </a:xfrm>
              <a:custGeom>
                <a:avLst/>
                <a:gdLst/>
                <a:ahLst/>
                <a:cxnLst/>
                <a:rect l="l" t="t" r="r" b="b"/>
                <a:pathLst>
                  <a:path w="3735" h="2707" fill="none" extrusionOk="0">
                    <a:moveTo>
                      <a:pt x="0" y="0"/>
                    </a:moveTo>
                    <a:cubicBezTo>
                      <a:pt x="176" y="50"/>
                      <a:pt x="3735" y="2707"/>
                      <a:pt x="3735" y="2707"/>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029;p34"/>
              <p:cNvSpPr/>
              <p:nvPr/>
            </p:nvSpPr>
            <p:spPr>
              <a:xfrm>
                <a:off x="3828300" y="1152125"/>
                <a:ext cx="57050" cy="97125"/>
              </a:xfrm>
              <a:custGeom>
                <a:avLst/>
                <a:gdLst/>
                <a:ahLst/>
                <a:cxnLst/>
                <a:rect l="l" t="t" r="r" b="b"/>
                <a:pathLst>
                  <a:path w="2282" h="3885" fill="none" extrusionOk="0">
                    <a:moveTo>
                      <a:pt x="1" y="3885"/>
                    </a:moveTo>
                    <a:lnTo>
                      <a:pt x="2282"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030;p34"/>
              <p:cNvSpPr/>
              <p:nvPr/>
            </p:nvSpPr>
            <p:spPr>
              <a:xfrm>
                <a:off x="3878425" y="1242350"/>
                <a:ext cx="62700" cy="39500"/>
              </a:xfrm>
              <a:custGeom>
                <a:avLst/>
                <a:gdLst/>
                <a:ahLst/>
                <a:cxnLst/>
                <a:rect l="l" t="t" r="r" b="b"/>
                <a:pathLst>
                  <a:path w="2508" h="1580" fill="none" extrusionOk="0">
                    <a:moveTo>
                      <a:pt x="1" y="0"/>
                    </a:moveTo>
                    <a:cubicBezTo>
                      <a:pt x="151" y="0"/>
                      <a:pt x="2507" y="1579"/>
                      <a:pt x="2507" y="1579"/>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031;p34"/>
              <p:cNvSpPr/>
              <p:nvPr/>
            </p:nvSpPr>
            <p:spPr>
              <a:xfrm>
                <a:off x="3958000" y="1093225"/>
                <a:ext cx="107175" cy="142875"/>
              </a:xfrm>
              <a:custGeom>
                <a:avLst/>
                <a:gdLst/>
                <a:ahLst/>
                <a:cxnLst/>
                <a:rect l="l" t="t" r="r" b="b"/>
                <a:pathLst>
                  <a:path w="4287" h="5715" fill="none" extrusionOk="0">
                    <a:moveTo>
                      <a:pt x="1" y="5715"/>
                    </a:moveTo>
                    <a:lnTo>
                      <a:pt x="4287"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032;p34"/>
              <p:cNvSpPr/>
              <p:nvPr/>
            </p:nvSpPr>
            <p:spPr>
              <a:xfrm>
                <a:off x="4005000" y="1237950"/>
                <a:ext cx="149150" cy="70825"/>
              </a:xfrm>
              <a:custGeom>
                <a:avLst/>
                <a:gdLst/>
                <a:ahLst/>
                <a:cxnLst/>
                <a:rect l="l" t="t" r="r" b="b"/>
                <a:pathLst>
                  <a:path w="5966" h="2833" fill="none" extrusionOk="0">
                    <a:moveTo>
                      <a:pt x="1" y="1"/>
                    </a:moveTo>
                    <a:lnTo>
                      <a:pt x="5965"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033;p34"/>
              <p:cNvSpPr/>
              <p:nvPr/>
            </p:nvSpPr>
            <p:spPr>
              <a:xfrm>
                <a:off x="3637200" y="1149575"/>
                <a:ext cx="57050" cy="51725"/>
              </a:xfrm>
              <a:custGeom>
                <a:avLst/>
                <a:gdLst/>
                <a:ahLst/>
                <a:cxnLst/>
                <a:rect l="l" t="t" r="r" b="b"/>
                <a:pathLst>
                  <a:path w="2282" h="2069" extrusionOk="0">
                    <a:moveTo>
                      <a:pt x="1116" y="0"/>
                    </a:moveTo>
                    <a:cubicBezTo>
                      <a:pt x="1037" y="0"/>
                      <a:pt x="957" y="9"/>
                      <a:pt x="878" y="27"/>
                    </a:cubicBezTo>
                    <a:cubicBezTo>
                      <a:pt x="326" y="177"/>
                      <a:pt x="1" y="729"/>
                      <a:pt x="151" y="1305"/>
                    </a:cubicBezTo>
                    <a:cubicBezTo>
                      <a:pt x="256" y="1766"/>
                      <a:pt x="675" y="2069"/>
                      <a:pt x="1131" y="2069"/>
                    </a:cubicBezTo>
                    <a:cubicBezTo>
                      <a:pt x="1221" y="2069"/>
                      <a:pt x="1313" y="2057"/>
                      <a:pt x="1404" y="2032"/>
                    </a:cubicBezTo>
                    <a:cubicBezTo>
                      <a:pt x="1956" y="1907"/>
                      <a:pt x="2281" y="1330"/>
                      <a:pt x="2131" y="779"/>
                    </a:cubicBezTo>
                    <a:cubicBezTo>
                      <a:pt x="2024" y="307"/>
                      <a:pt x="1586" y="0"/>
                      <a:pt x="1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034;p34"/>
              <p:cNvSpPr/>
              <p:nvPr/>
            </p:nvSpPr>
            <p:spPr>
              <a:xfrm>
                <a:off x="3860275" y="1112350"/>
                <a:ext cx="57025" cy="51350"/>
              </a:xfrm>
              <a:custGeom>
                <a:avLst/>
                <a:gdLst/>
                <a:ahLst/>
                <a:cxnLst/>
                <a:rect l="l" t="t" r="r" b="b"/>
                <a:pathLst>
                  <a:path w="2281" h="2054" extrusionOk="0">
                    <a:moveTo>
                      <a:pt x="1174" y="1"/>
                    </a:moveTo>
                    <a:cubicBezTo>
                      <a:pt x="1084" y="1"/>
                      <a:pt x="993" y="13"/>
                      <a:pt x="902" y="37"/>
                    </a:cubicBezTo>
                    <a:cubicBezTo>
                      <a:pt x="351" y="163"/>
                      <a:pt x="0" y="739"/>
                      <a:pt x="150" y="1290"/>
                    </a:cubicBezTo>
                    <a:cubicBezTo>
                      <a:pt x="255" y="1751"/>
                      <a:pt x="674" y="2054"/>
                      <a:pt x="1131" y="2054"/>
                    </a:cubicBezTo>
                    <a:cubicBezTo>
                      <a:pt x="1221" y="2054"/>
                      <a:pt x="1313" y="2042"/>
                      <a:pt x="1404" y="2017"/>
                    </a:cubicBezTo>
                    <a:cubicBezTo>
                      <a:pt x="1955" y="1892"/>
                      <a:pt x="2281" y="1316"/>
                      <a:pt x="2155" y="764"/>
                    </a:cubicBezTo>
                    <a:cubicBezTo>
                      <a:pt x="2030" y="304"/>
                      <a:pt x="1625" y="1"/>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035;p34"/>
              <p:cNvSpPr/>
              <p:nvPr/>
            </p:nvSpPr>
            <p:spPr>
              <a:xfrm>
                <a:off x="3926050" y="1265900"/>
                <a:ext cx="57050" cy="51700"/>
              </a:xfrm>
              <a:custGeom>
                <a:avLst/>
                <a:gdLst/>
                <a:ahLst/>
                <a:cxnLst/>
                <a:rect l="l" t="t" r="r" b="b"/>
                <a:pathLst>
                  <a:path w="2282" h="2068" extrusionOk="0">
                    <a:moveTo>
                      <a:pt x="1138" y="1"/>
                    </a:moveTo>
                    <a:cubicBezTo>
                      <a:pt x="1052" y="1"/>
                      <a:pt x="965" y="12"/>
                      <a:pt x="878" y="36"/>
                    </a:cubicBezTo>
                    <a:cubicBezTo>
                      <a:pt x="326" y="161"/>
                      <a:pt x="1" y="737"/>
                      <a:pt x="151" y="1289"/>
                    </a:cubicBezTo>
                    <a:cubicBezTo>
                      <a:pt x="258" y="1761"/>
                      <a:pt x="696" y="2067"/>
                      <a:pt x="1166" y="2067"/>
                    </a:cubicBezTo>
                    <a:cubicBezTo>
                      <a:pt x="1245" y="2067"/>
                      <a:pt x="1325" y="2059"/>
                      <a:pt x="1404" y="2041"/>
                    </a:cubicBezTo>
                    <a:cubicBezTo>
                      <a:pt x="1955" y="1890"/>
                      <a:pt x="2281" y="1339"/>
                      <a:pt x="2131" y="788"/>
                    </a:cubicBezTo>
                    <a:cubicBezTo>
                      <a:pt x="2025" y="323"/>
                      <a:pt x="1600"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036;p34"/>
              <p:cNvSpPr/>
              <p:nvPr/>
            </p:nvSpPr>
            <p:spPr>
              <a:xfrm>
                <a:off x="4085200" y="1207625"/>
                <a:ext cx="57050" cy="51700"/>
              </a:xfrm>
              <a:custGeom>
                <a:avLst/>
                <a:gdLst/>
                <a:ahLst/>
                <a:cxnLst/>
                <a:rect l="l" t="t" r="r" b="b"/>
                <a:pathLst>
                  <a:path w="2282" h="2068" extrusionOk="0">
                    <a:moveTo>
                      <a:pt x="1137" y="1"/>
                    </a:moveTo>
                    <a:cubicBezTo>
                      <a:pt x="1051" y="1"/>
                      <a:pt x="965" y="12"/>
                      <a:pt x="878" y="36"/>
                    </a:cubicBezTo>
                    <a:cubicBezTo>
                      <a:pt x="326" y="186"/>
                      <a:pt x="1" y="738"/>
                      <a:pt x="126" y="1289"/>
                    </a:cubicBezTo>
                    <a:cubicBezTo>
                      <a:pt x="255" y="1761"/>
                      <a:pt x="677" y="2068"/>
                      <a:pt x="1142" y="2068"/>
                    </a:cubicBezTo>
                    <a:cubicBezTo>
                      <a:pt x="1220" y="2068"/>
                      <a:pt x="1300" y="2059"/>
                      <a:pt x="1379" y="2041"/>
                    </a:cubicBezTo>
                    <a:cubicBezTo>
                      <a:pt x="1930" y="1891"/>
                      <a:pt x="2281" y="1339"/>
                      <a:pt x="2131" y="788"/>
                    </a:cubicBezTo>
                    <a:cubicBezTo>
                      <a:pt x="2004" y="323"/>
                      <a:pt x="1593" y="1"/>
                      <a:pt x="1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037;p34"/>
              <p:cNvSpPr/>
              <p:nvPr/>
            </p:nvSpPr>
            <p:spPr>
              <a:xfrm>
                <a:off x="4143475" y="1290350"/>
                <a:ext cx="57050" cy="51675"/>
              </a:xfrm>
              <a:custGeom>
                <a:avLst/>
                <a:gdLst/>
                <a:ahLst/>
                <a:cxnLst/>
                <a:rect l="l" t="t" r="r" b="b"/>
                <a:pathLst>
                  <a:path w="2282" h="2067" extrusionOk="0">
                    <a:moveTo>
                      <a:pt x="1138" y="0"/>
                    </a:moveTo>
                    <a:cubicBezTo>
                      <a:pt x="1052" y="0"/>
                      <a:pt x="964" y="11"/>
                      <a:pt x="878" y="35"/>
                    </a:cubicBezTo>
                    <a:cubicBezTo>
                      <a:pt x="326" y="186"/>
                      <a:pt x="0" y="737"/>
                      <a:pt x="151" y="1288"/>
                    </a:cubicBezTo>
                    <a:cubicBezTo>
                      <a:pt x="258" y="1760"/>
                      <a:pt x="696" y="2067"/>
                      <a:pt x="1165" y="2067"/>
                    </a:cubicBezTo>
                    <a:cubicBezTo>
                      <a:pt x="1245" y="2067"/>
                      <a:pt x="1324" y="2058"/>
                      <a:pt x="1404" y="2040"/>
                    </a:cubicBezTo>
                    <a:cubicBezTo>
                      <a:pt x="1955" y="1890"/>
                      <a:pt x="2281" y="1338"/>
                      <a:pt x="2131" y="787"/>
                    </a:cubicBezTo>
                    <a:cubicBezTo>
                      <a:pt x="2025" y="322"/>
                      <a:pt x="1599"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038;p34"/>
              <p:cNvSpPr/>
              <p:nvPr/>
            </p:nvSpPr>
            <p:spPr>
              <a:xfrm>
                <a:off x="4025050" y="1077900"/>
                <a:ext cx="57050" cy="51350"/>
              </a:xfrm>
              <a:custGeom>
                <a:avLst/>
                <a:gdLst/>
                <a:ahLst/>
                <a:cxnLst/>
                <a:rect l="l" t="t" r="r" b="b"/>
                <a:pathLst>
                  <a:path w="2282" h="2054" extrusionOk="0">
                    <a:moveTo>
                      <a:pt x="1174" y="0"/>
                    </a:moveTo>
                    <a:cubicBezTo>
                      <a:pt x="1085" y="0"/>
                      <a:pt x="994" y="12"/>
                      <a:pt x="903" y="37"/>
                    </a:cubicBezTo>
                    <a:cubicBezTo>
                      <a:pt x="351" y="162"/>
                      <a:pt x="1" y="739"/>
                      <a:pt x="151" y="1290"/>
                    </a:cubicBezTo>
                    <a:cubicBezTo>
                      <a:pt x="276" y="1750"/>
                      <a:pt x="682" y="2054"/>
                      <a:pt x="1133" y="2054"/>
                    </a:cubicBezTo>
                    <a:cubicBezTo>
                      <a:pt x="1222" y="2054"/>
                      <a:pt x="1313" y="2042"/>
                      <a:pt x="1404" y="2017"/>
                    </a:cubicBezTo>
                    <a:cubicBezTo>
                      <a:pt x="1955" y="1892"/>
                      <a:pt x="2281" y="1315"/>
                      <a:pt x="2156" y="764"/>
                    </a:cubicBezTo>
                    <a:cubicBezTo>
                      <a:pt x="2030" y="303"/>
                      <a:pt x="1625" y="0"/>
                      <a:pt x="1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039;p34"/>
              <p:cNvSpPr/>
              <p:nvPr/>
            </p:nvSpPr>
            <p:spPr>
              <a:xfrm>
                <a:off x="3837075" y="1314975"/>
                <a:ext cx="57050" cy="51700"/>
              </a:xfrm>
              <a:custGeom>
                <a:avLst/>
                <a:gdLst/>
                <a:ahLst/>
                <a:cxnLst/>
                <a:rect l="l" t="t" r="r" b="b"/>
                <a:pathLst>
                  <a:path w="2282" h="2068" extrusionOk="0">
                    <a:moveTo>
                      <a:pt x="1140" y="1"/>
                    </a:moveTo>
                    <a:cubicBezTo>
                      <a:pt x="1062" y="1"/>
                      <a:pt x="982" y="10"/>
                      <a:pt x="903" y="28"/>
                    </a:cubicBezTo>
                    <a:cubicBezTo>
                      <a:pt x="352" y="178"/>
                      <a:pt x="1" y="729"/>
                      <a:pt x="151" y="1281"/>
                    </a:cubicBezTo>
                    <a:cubicBezTo>
                      <a:pt x="278" y="1745"/>
                      <a:pt x="689" y="2068"/>
                      <a:pt x="1145" y="2068"/>
                    </a:cubicBezTo>
                    <a:cubicBezTo>
                      <a:pt x="1231" y="2068"/>
                      <a:pt x="1317" y="2056"/>
                      <a:pt x="1404" y="2033"/>
                    </a:cubicBezTo>
                    <a:cubicBezTo>
                      <a:pt x="1956" y="1882"/>
                      <a:pt x="2281" y="1331"/>
                      <a:pt x="2156" y="779"/>
                    </a:cubicBezTo>
                    <a:cubicBezTo>
                      <a:pt x="2027" y="308"/>
                      <a:pt x="1605"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4040;p34"/>
            <p:cNvGrpSpPr/>
            <p:nvPr/>
          </p:nvGrpSpPr>
          <p:grpSpPr>
            <a:xfrm>
              <a:off x="2946725" y="965400"/>
              <a:ext cx="761925" cy="433575"/>
              <a:chOff x="2946725" y="965400"/>
              <a:chExt cx="761925" cy="433575"/>
            </a:xfrm>
          </p:grpSpPr>
          <p:sp>
            <p:nvSpPr>
              <p:cNvPr id="287" name="Google Shape;4041;p34"/>
              <p:cNvSpPr/>
              <p:nvPr/>
            </p:nvSpPr>
            <p:spPr>
              <a:xfrm>
                <a:off x="2946725" y="1108875"/>
                <a:ext cx="571450" cy="266325"/>
              </a:xfrm>
              <a:custGeom>
                <a:avLst/>
                <a:gdLst/>
                <a:ahLst/>
                <a:cxnLst/>
                <a:rect l="l" t="t" r="r" b="b"/>
                <a:pathLst>
                  <a:path w="22858" h="10653" fill="none" extrusionOk="0">
                    <a:moveTo>
                      <a:pt x="0" y="10653"/>
                    </a:moveTo>
                    <a:cubicBezTo>
                      <a:pt x="0" y="10653"/>
                      <a:pt x="17018" y="1254"/>
                      <a:pt x="22858"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042;p34"/>
              <p:cNvSpPr/>
              <p:nvPr/>
            </p:nvSpPr>
            <p:spPr>
              <a:xfrm>
                <a:off x="2958000" y="1041225"/>
                <a:ext cx="206800" cy="288875"/>
              </a:xfrm>
              <a:custGeom>
                <a:avLst/>
                <a:gdLst/>
                <a:ahLst/>
                <a:cxnLst/>
                <a:rect l="l" t="t" r="r" b="b"/>
                <a:pathLst>
                  <a:path w="8272" h="11555" extrusionOk="0">
                    <a:moveTo>
                      <a:pt x="7169" y="0"/>
                    </a:moveTo>
                    <a:cubicBezTo>
                      <a:pt x="7168" y="0"/>
                      <a:pt x="1" y="6391"/>
                      <a:pt x="2908" y="11554"/>
                    </a:cubicBezTo>
                    <a:cubicBezTo>
                      <a:pt x="2908" y="11554"/>
                      <a:pt x="8271" y="9148"/>
                      <a:pt x="7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043;p34"/>
              <p:cNvSpPr/>
              <p:nvPr/>
            </p:nvSpPr>
            <p:spPr>
              <a:xfrm>
                <a:off x="3105875" y="1019275"/>
                <a:ext cx="192375" cy="240000"/>
              </a:xfrm>
              <a:custGeom>
                <a:avLst/>
                <a:gdLst/>
                <a:ahLst/>
                <a:cxnLst/>
                <a:rect l="l" t="t" r="r" b="b"/>
                <a:pathLst>
                  <a:path w="7695" h="9600" extrusionOk="0">
                    <a:moveTo>
                      <a:pt x="7695" y="1"/>
                    </a:moveTo>
                    <a:cubicBezTo>
                      <a:pt x="7694" y="1"/>
                      <a:pt x="0" y="4913"/>
                      <a:pt x="2457" y="9600"/>
                    </a:cubicBezTo>
                    <a:cubicBezTo>
                      <a:pt x="2457" y="9600"/>
                      <a:pt x="6843" y="8497"/>
                      <a:pt x="7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044;p34"/>
              <p:cNvSpPr/>
              <p:nvPr/>
            </p:nvSpPr>
            <p:spPr>
              <a:xfrm>
                <a:off x="3304500" y="965400"/>
                <a:ext cx="160425" cy="225600"/>
              </a:xfrm>
              <a:custGeom>
                <a:avLst/>
                <a:gdLst/>
                <a:ahLst/>
                <a:cxnLst/>
                <a:rect l="l" t="t" r="r" b="b"/>
                <a:pathLst>
                  <a:path w="6417" h="9024" extrusionOk="0">
                    <a:moveTo>
                      <a:pt x="6416" y="1"/>
                    </a:moveTo>
                    <a:cubicBezTo>
                      <a:pt x="6416" y="1"/>
                      <a:pt x="0" y="2607"/>
                      <a:pt x="76" y="9023"/>
                    </a:cubicBezTo>
                    <a:cubicBezTo>
                      <a:pt x="76" y="9023"/>
                      <a:pt x="5038" y="7720"/>
                      <a:pt x="6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045;p34"/>
              <p:cNvSpPr/>
              <p:nvPr/>
            </p:nvSpPr>
            <p:spPr>
              <a:xfrm>
                <a:off x="3408500" y="1005500"/>
                <a:ext cx="300150" cy="150775"/>
              </a:xfrm>
              <a:custGeom>
                <a:avLst/>
                <a:gdLst/>
                <a:ahLst/>
                <a:cxnLst/>
                <a:rect l="l" t="t" r="r" b="b"/>
                <a:pathLst>
                  <a:path w="12006" h="6031" extrusionOk="0">
                    <a:moveTo>
                      <a:pt x="12006" y="1"/>
                    </a:moveTo>
                    <a:cubicBezTo>
                      <a:pt x="2256" y="126"/>
                      <a:pt x="1" y="5640"/>
                      <a:pt x="1" y="5640"/>
                    </a:cubicBezTo>
                    <a:cubicBezTo>
                      <a:pt x="819" y="5911"/>
                      <a:pt x="1618" y="6031"/>
                      <a:pt x="2391" y="6031"/>
                    </a:cubicBezTo>
                    <a:cubicBezTo>
                      <a:pt x="7883" y="6031"/>
                      <a:pt x="12006" y="1"/>
                      <a:pt x="1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046;p34"/>
              <p:cNvSpPr/>
              <p:nvPr/>
            </p:nvSpPr>
            <p:spPr>
              <a:xfrm>
                <a:off x="2989700" y="1311800"/>
                <a:ext cx="308550" cy="87175"/>
              </a:xfrm>
              <a:custGeom>
                <a:avLst/>
                <a:gdLst/>
                <a:ahLst/>
                <a:cxnLst/>
                <a:rect l="l" t="t" r="r" b="b"/>
                <a:pathLst>
                  <a:path w="12342" h="3487" extrusionOk="0">
                    <a:moveTo>
                      <a:pt x="5983" y="1"/>
                    </a:moveTo>
                    <a:cubicBezTo>
                      <a:pt x="4242" y="1"/>
                      <a:pt x="2248" y="385"/>
                      <a:pt x="136" y="1508"/>
                    </a:cubicBezTo>
                    <a:cubicBezTo>
                      <a:pt x="0" y="1593"/>
                      <a:pt x="1592" y="3487"/>
                      <a:pt x="5389" y="3487"/>
                    </a:cubicBezTo>
                    <a:cubicBezTo>
                      <a:pt x="7192" y="3487"/>
                      <a:pt x="9493" y="3060"/>
                      <a:pt x="12342" y="1809"/>
                    </a:cubicBezTo>
                    <a:cubicBezTo>
                      <a:pt x="12342" y="1809"/>
                      <a:pt x="9759" y="1"/>
                      <a:pt x="5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047;p34"/>
              <p:cNvSpPr/>
              <p:nvPr/>
            </p:nvSpPr>
            <p:spPr>
              <a:xfrm>
                <a:off x="3145350" y="1241450"/>
                <a:ext cx="293875" cy="72650"/>
              </a:xfrm>
              <a:custGeom>
                <a:avLst/>
                <a:gdLst/>
                <a:ahLst/>
                <a:cxnLst/>
                <a:rect l="l" t="t" r="r" b="b"/>
                <a:pathLst>
                  <a:path w="11755" h="2906" extrusionOk="0">
                    <a:moveTo>
                      <a:pt x="4952" y="0"/>
                    </a:moveTo>
                    <a:cubicBezTo>
                      <a:pt x="1734" y="0"/>
                      <a:pt x="0" y="1139"/>
                      <a:pt x="0" y="1139"/>
                    </a:cubicBezTo>
                    <a:cubicBezTo>
                      <a:pt x="1746" y="2475"/>
                      <a:pt x="3736" y="2906"/>
                      <a:pt x="5576" y="2906"/>
                    </a:cubicBezTo>
                    <a:cubicBezTo>
                      <a:pt x="8912" y="2906"/>
                      <a:pt x="11755" y="1490"/>
                      <a:pt x="11755" y="1490"/>
                    </a:cubicBezTo>
                    <a:cubicBezTo>
                      <a:pt x="9046" y="361"/>
                      <a:pt x="6764" y="0"/>
                      <a:pt x="4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048;p34"/>
              <p:cNvSpPr/>
              <p:nvPr/>
            </p:nvSpPr>
            <p:spPr>
              <a:xfrm>
                <a:off x="3298225" y="1171750"/>
                <a:ext cx="292000" cy="68875"/>
              </a:xfrm>
              <a:custGeom>
                <a:avLst/>
                <a:gdLst/>
                <a:ahLst/>
                <a:cxnLst/>
                <a:rect l="l" t="t" r="r" b="b"/>
                <a:pathLst>
                  <a:path w="11680" h="2755" extrusionOk="0">
                    <a:moveTo>
                      <a:pt x="5439" y="1"/>
                    </a:moveTo>
                    <a:cubicBezTo>
                      <a:pt x="3911" y="1"/>
                      <a:pt x="2099" y="254"/>
                      <a:pt x="1" y="945"/>
                    </a:cubicBezTo>
                    <a:cubicBezTo>
                      <a:pt x="1" y="945"/>
                      <a:pt x="2681" y="2754"/>
                      <a:pt x="6789" y="2754"/>
                    </a:cubicBezTo>
                    <a:cubicBezTo>
                      <a:pt x="8257" y="2754"/>
                      <a:pt x="9906" y="2524"/>
                      <a:pt x="11680" y="1897"/>
                    </a:cubicBezTo>
                    <a:cubicBezTo>
                      <a:pt x="11680" y="1897"/>
                      <a:pt x="9623" y="1"/>
                      <a:pt x="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049;p34"/>
              <p:cNvSpPr/>
              <p:nvPr/>
            </p:nvSpPr>
            <p:spPr>
              <a:xfrm>
                <a:off x="3050725" y="1125800"/>
                <a:ext cx="49525" cy="160425"/>
              </a:xfrm>
              <a:custGeom>
                <a:avLst/>
                <a:gdLst/>
                <a:ahLst/>
                <a:cxnLst/>
                <a:rect l="l" t="t" r="r" b="b"/>
                <a:pathLst>
                  <a:path w="1981" h="6417" fill="none" extrusionOk="0">
                    <a:moveTo>
                      <a:pt x="1981" y="1"/>
                    </a:moveTo>
                    <a:lnTo>
                      <a:pt x="1"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050;p34"/>
              <p:cNvSpPr/>
              <p:nvPr/>
            </p:nvSpPr>
            <p:spPr>
              <a:xfrm>
                <a:off x="3182325" y="1070025"/>
                <a:ext cx="86475" cy="157925"/>
              </a:xfrm>
              <a:custGeom>
                <a:avLst/>
                <a:gdLst/>
                <a:ahLst/>
                <a:cxnLst/>
                <a:rect l="l" t="t" r="r" b="b"/>
                <a:pathLst>
                  <a:path w="3459" h="6317" fill="none" extrusionOk="0">
                    <a:moveTo>
                      <a:pt x="3459" y="1"/>
                    </a:moveTo>
                    <a:lnTo>
                      <a:pt x="0"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051;p34"/>
              <p:cNvSpPr/>
              <p:nvPr/>
            </p:nvSpPr>
            <p:spPr>
              <a:xfrm>
                <a:off x="3347100" y="1004250"/>
                <a:ext cx="83350" cy="152275"/>
              </a:xfrm>
              <a:custGeom>
                <a:avLst/>
                <a:gdLst/>
                <a:ahLst/>
                <a:cxnLst/>
                <a:rect l="l" t="t" r="r" b="b"/>
                <a:pathLst>
                  <a:path w="3334" h="6091" fill="none" extrusionOk="0">
                    <a:moveTo>
                      <a:pt x="3334" y="0"/>
                    </a:moveTo>
                    <a:lnTo>
                      <a:pt x="1" y="609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052;p34"/>
              <p:cNvSpPr/>
              <p:nvPr/>
            </p:nvSpPr>
            <p:spPr>
              <a:xfrm>
                <a:off x="3453000" y="1030575"/>
                <a:ext cx="209925" cy="95250"/>
              </a:xfrm>
              <a:custGeom>
                <a:avLst/>
                <a:gdLst/>
                <a:ahLst/>
                <a:cxnLst/>
                <a:rect l="l" t="t" r="r" b="b"/>
                <a:pathLst>
                  <a:path w="8397" h="3810" fill="none" extrusionOk="0">
                    <a:moveTo>
                      <a:pt x="8396" y="0"/>
                    </a:moveTo>
                    <a:lnTo>
                      <a:pt x="0" y="381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053;p34"/>
              <p:cNvSpPr/>
              <p:nvPr/>
            </p:nvSpPr>
            <p:spPr>
              <a:xfrm>
                <a:off x="3337700" y="1201000"/>
                <a:ext cx="208050" cy="13800"/>
              </a:xfrm>
              <a:custGeom>
                <a:avLst/>
                <a:gdLst/>
                <a:ahLst/>
                <a:cxnLst/>
                <a:rect l="l" t="t" r="r" b="b"/>
                <a:pathLst>
                  <a:path w="8322" h="552" fill="none" extrusionOk="0">
                    <a:moveTo>
                      <a:pt x="8321" y="552"/>
                    </a:moveTo>
                    <a:lnTo>
                      <a:pt x="1"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054;p34"/>
              <p:cNvSpPr/>
              <p:nvPr/>
            </p:nvSpPr>
            <p:spPr>
              <a:xfrm>
                <a:off x="3182325" y="1270550"/>
                <a:ext cx="184225" cy="7525"/>
              </a:xfrm>
              <a:custGeom>
                <a:avLst/>
                <a:gdLst/>
                <a:ahLst/>
                <a:cxnLst/>
                <a:rect l="l" t="t" r="r" b="b"/>
                <a:pathLst>
                  <a:path w="7369" h="301" fill="none" extrusionOk="0">
                    <a:moveTo>
                      <a:pt x="7369" y="301"/>
                    </a:moveTo>
                    <a:lnTo>
                      <a:pt x="0"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055;p34"/>
              <p:cNvSpPr/>
              <p:nvPr/>
            </p:nvSpPr>
            <p:spPr>
              <a:xfrm>
                <a:off x="3021900" y="1355750"/>
                <a:ext cx="215575" cy="25"/>
              </a:xfrm>
              <a:custGeom>
                <a:avLst/>
                <a:gdLst/>
                <a:ahLst/>
                <a:cxnLst/>
                <a:rect l="l" t="t" r="r" b="b"/>
                <a:pathLst>
                  <a:path w="8623" h="1" fill="none" extrusionOk="0">
                    <a:moveTo>
                      <a:pt x="8623" y="1"/>
                    </a:moveTo>
                    <a:lnTo>
                      <a:pt x="1"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4056;p34"/>
            <p:cNvGrpSpPr/>
            <p:nvPr/>
          </p:nvGrpSpPr>
          <p:grpSpPr>
            <a:xfrm>
              <a:off x="4070675" y="946600"/>
              <a:ext cx="376075" cy="317700"/>
              <a:chOff x="4070675" y="946600"/>
              <a:chExt cx="376075" cy="317700"/>
            </a:xfrm>
          </p:grpSpPr>
          <p:sp>
            <p:nvSpPr>
              <p:cNvPr id="272" name="Google Shape;4057;p34"/>
              <p:cNvSpPr/>
              <p:nvPr/>
            </p:nvSpPr>
            <p:spPr>
              <a:xfrm>
                <a:off x="4081450" y="946600"/>
                <a:ext cx="268200" cy="240625"/>
              </a:xfrm>
              <a:custGeom>
                <a:avLst/>
                <a:gdLst/>
                <a:ahLst/>
                <a:cxnLst/>
                <a:rect l="l" t="t" r="r" b="b"/>
                <a:pathLst>
                  <a:path w="10728" h="9625" fill="none" extrusionOk="0">
                    <a:moveTo>
                      <a:pt x="0" y="1"/>
                    </a:moveTo>
                    <a:cubicBezTo>
                      <a:pt x="0" y="1"/>
                      <a:pt x="8747" y="6843"/>
                      <a:pt x="10727" y="9625"/>
                    </a:cubicBezTo>
                  </a:path>
                </a:pathLst>
              </a:custGeom>
              <a:no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058;p34"/>
              <p:cNvSpPr/>
              <p:nvPr/>
            </p:nvSpPr>
            <p:spPr>
              <a:xfrm>
                <a:off x="4124050" y="948175"/>
                <a:ext cx="176100" cy="55225"/>
              </a:xfrm>
              <a:custGeom>
                <a:avLst/>
                <a:gdLst/>
                <a:ahLst/>
                <a:cxnLst/>
                <a:rect l="l" t="t" r="r" b="b"/>
                <a:pathLst>
                  <a:path w="7044" h="2209" extrusionOk="0">
                    <a:moveTo>
                      <a:pt x="3051" y="1"/>
                    </a:moveTo>
                    <a:cubicBezTo>
                      <a:pt x="1904" y="1"/>
                      <a:pt x="760" y="312"/>
                      <a:pt x="0" y="1291"/>
                    </a:cubicBezTo>
                    <a:cubicBezTo>
                      <a:pt x="0" y="1291"/>
                      <a:pt x="998" y="2208"/>
                      <a:pt x="2892" y="2208"/>
                    </a:cubicBezTo>
                    <a:cubicBezTo>
                      <a:pt x="3984" y="2208"/>
                      <a:pt x="5374" y="1903"/>
                      <a:pt x="7043" y="940"/>
                    </a:cubicBezTo>
                    <a:cubicBezTo>
                      <a:pt x="7043" y="940"/>
                      <a:pt x="5043" y="1"/>
                      <a:pt x="3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059;p34"/>
              <p:cNvSpPr/>
              <p:nvPr/>
            </p:nvSpPr>
            <p:spPr>
              <a:xfrm>
                <a:off x="4192350" y="1013700"/>
                <a:ext cx="154775" cy="50825"/>
              </a:xfrm>
              <a:custGeom>
                <a:avLst/>
                <a:gdLst/>
                <a:ahLst/>
                <a:cxnLst/>
                <a:rect l="l" t="t" r="r" b="b"/>
                <a:pathLst>
                  <a:path w="6191" h="2033" extrusionOk="0">
                    <a:moveTo>
                      <a:pt x="2050" y="1"/>
                    </a:moveTo>
                    <a:cubicBezTo>
                      <a:pt x="1276" y="1"/>
                      <a:pt x="542" y="238"/>
                      <a:pt x="0" y="901"/>
                    </a:cubicBezTo>
                    <a:cubicBezTo>
                      <a:pt x="0" y="901"/>
                      <a:pt x="846" y="2033"/>
                      <a:pt x="3152" y="2033"/>
                    </a:cubicBezTo>
                    <a:cubicBezTo>
                      <a:pt x="3971" y="2033"/>
                      <a:pt x="4975" y="1890"/>
                      <a:pt x="6191" y="1502"/>
                    </a:cubicBezTo>
                    <a:cubicBezTo>
                      <a:pt x="6191" y="1502"/>
                      <a:pt x="3996" y="1"/>
                      <a:pt x="2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060;p34"/>
              <p:cNvSpPr/>
              <p:nvPr/>
            </p:nvSpPr>
            <p:spPr>
              <a:xfrm>
                <a:off x="4258750" y="1083650"/>
                <a:ext cx="154175" cy="49750"/>
              </a:xfrm>
              <a:custGeom>
                <a:avLst/>
                <a:gdLst/>
                <a:ahLst/>
                <a:cxnLst/>
                <a:rect l="l" t="t" r="r" b="b"/>
                <a:pathLst>
                  <a:path w="6167" h="1990" extrusionOk="0">
                    <a:moveTo>
                      <a:pt x="2023" y="0"/>
                    </a:moveTo>
                    <a:cubicBezTo>
                      <a:pt x="1387" y="0"/>
                      <a:pt x="706" y="123"/>
                      <a:pt x="1" y="433"/>
                    </a:cubicBezTo>
                    <a:cubicBezTo>
                      <a:pt x="1" y="433"/>
                      <a:pt x="1219" y="1989"/>
                      <a:pt x="4070" y="1989"/>
                    </a:cubicBezTo>
                    <a:cubicBezTo>
                      <a:pt x="4690" y="1989"/>
                      <a:pt x="5388" y="1916"/>
                      <a:pt x="6166" y="1737"/>
                    </a:cubicBezTo>
                    <a:cubicBezTo>
                      <a:pt x="6166" y="1737"/>
                      <a:pt x="4414"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061;p34"/>
              <p:cNvSpPr/>
              <p:nvPr/>
            </p:nvSpPr>
            <p:spPr>
              <a:xfrm>
                <a:off x="4305125" y="1137700"/>
                <a:ext cx="141625" cy="126600"/>
              </a:xfrm>
              <a:custGeom>
                <a:avLst/>
                <a:gdLst/>
                <a:ahLst/>
                <a:cxnLst/>
                <a:rect l="l" t="t" r="r" b="b"/>
                <a:pathLst>
                  <a:path w="5665" h="5064" extrusionOk="0">
                    <a:moveTo>
                      <a:pt x="2" y="1"/>
                    </a:moveTo>
                    <a:cubicBezTo>
                      <a:pt x="1" y="1"/>
                      <a:pt x="1" y="1"/>
                      <a:pt x="1" y="1"/>
                    </a:cubicBezTo>
                    <a:cubicBezTo>
                      <a:pt x="326" y="3986"/>
                      <a:pt x="5665" y="5063"/>
                      <a:pt x="5665" y="5063"/>
                    </a:cubicBezTo>
                    <a:cubicBezTo>
                      <a:pt x="3431" y="25"/>
                      <a:pt x="6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062;p34"/>
              <p:cNvSpPr/>
              <p:nvPr/>
            </p:nvSpPr>
            <p:spPr>
              <a:xfrm>
                <a:off x="4070675" y="965325"/>
                <a:ext cx="119200" cy="161750"/>
              </a:xfrm>
              <a:custGeom>
                <a:avLst/>
                <a:gdLst/>
                <a:ahLst/>
                <a:cxnLst/>
                <a:rect l="l" t="t" r="r" b="b"/>
                <a:pathLst>
                  <a:path w="4768" h="6470" extrusionOk="0">
                    <a:moveTo>
                      <a:pt x="1377" y="1"/>
                    </a:moveTo>
                    <a:cubicBezTo>
                      <a:pt x="1238" y="1"/>
                      <a:pt x="0" y="2751"/>
                      <a:pt x="3965" y="6470"/>
                    </a:cubicBezTo>
                    <a:cubicBezTo>
                      <a:pt x="3965" y="6470"/>
                      <a:pt x="4767" y="2710"/>
                      <a:pt x="1384" y="4"/>
                    </a:cubicBezTo>
                    <a:cubicBezTo>
                      <a:pt x="1382" y="2"/>
                      <a:pt x="1380" y="1"/>
                      <a:pt x="1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063;p34"/>
              <p:cNvSpPr/>
              <p:nvPr/>
            </p:nvSpPr>
            <p:spPr>
              <a:xfrm>
                <a:off x="4159775" y="1027425"/>
                <a:ext cx="82725" cy="156050"/>
              </a:xfrm>
              <a:custGeom>
                <a:avLst/>
                <a:gdLst/>
                <a:ahLst/>
                <a:cxnLst/>
                <a:rect l="l" t="t" r="r" b="b"/>
                <a:pathLst>
                  <a:path w="3309" h="6242" extrusionOk="0">
                    <a:moveTo>
                      <a:pt x="877" y="1"/>
                    </a:moveTo>
                    <a:lnTo>
                      <a:pt x="877" y="1"/>
                    </a:lnTo>
                    <a:cubicBezTo>
                      <a:pt x="0" y="3409"/>
                      <a:pt x="3308" y="6241"/>
                      <a:pt x="3308" y="6241"/>
                    </a:cubicBezTo>
                    <a:cubicBezTo>
                      <a:pt x="3283" y="1605"/>
                      <a:pt x="877" y="1"/>
                      <a:pt x="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064;p34"/>
              <p:cNvSpPr/>
              <p:nvPr/>
            </p:nvSpPr>
            <p:spPr>
              <a:xfrm>
                <a:off x="4238725" y="1090725"/>
                <a:ext cx="94000" cy="159175"/>
              </a:xfrm>
              <a:custGeom>
                <a:avLst/>
                <a:gdLst/>
                <a:ahLst/>
                <a:cxnLst/>
                <a:rect l="l" t="t" r="r" b="b"/>
                <a:pathLst>
                  <a:path w="3760" h="6367" extrusionOk="0">
                    <a:moveTo>
                      <a:pt x="652" y="0"/>
                    </a:moveTo>
                    <a:cubicBezTo>
                      <a:pt x="652" y="0"/>
                      <a:pt x="0" y="3359"/>
                      <a:pt x="2757" y="6366"/>
                    </a:cubicBezTo>
                    <a:cubicBezTo>
                      <a:pt x="2757" y="6366"/>
                      <a:pt x="3759" y="3559"/>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065;p34"/>
              <p:cNvSpPr/>
              <p:nvPr/>
            </p:nvSpPr>
            <p:spPr>
              <a:xfrm>
                <a:off x="4151625" y="971675"/>
                <a:ext cx="95250" cy="9425"/>
              </a:xfrm>
              <a:custGeom>
                <a:avLst/>
                <a:gdLst/>
                <a:ahLst/>
                <a:cxnLst/>
                <a:rect l="l" t="t" r="r" b="b"/>
                <a:pathLst>
                  <a:path w="3810" h="377" fill="none" extrusionOk="0">
                    <a:moveTo>
                      <a:pt x="3810" y="0"/>
                    </a:moveTo>
                    <a:lnTo>
                      <a:pt x="0" y="376"/>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066;p34"/>
              <p:cNvSpPr/>
              <p:nvPr/>
            </p:nvSpPr>
            <p:spPr>
              <a:xfrm>
                <a:off x="4211775" y="1037450"/>
                <a:ext cx="102775" cy="10050"/>
              </a:xfrm>
              <a:custGeom>
                <a:avLst/>
                <a:gdLst/>
                <a:ahLst/>
                <a:cxnLst/>
                <a:rect l="l" t="t" r="r" b="b"/>
                <a:pathLst>
                  <a:path w="4111" h="402" fill="none" extrusionOk="0">
                    <a:moveTo>
                      <a:pt x="4111" y="402"/>
                    </a:moveTo>
                    <a:lnTo>
                      <a:pt x="0"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067;p34"/>
              <p:cNvSpPr/>
              <p:nvPr/>
            </p:nvSpPr>
            <p:spPr>
              <a:xfrm>
                <a:off x="4286325" y="1107625"/>
                <a:ext cx="98400" cy="10050"/>
              </a:xfrm>
              <a:custGeom>
                <a:avLst/>
                <a:gdLst/>
                <a:ahLst/>
                <a:cxnLst/>
                <a:rect l="l" t="t" r="r" b="b"/>
                <a:pathLst>
                  <a:path w="3936" h="402" fill="none" extrusionOk="0">
                    <a:moveTo>
                      <a:pt x="3936" y="402"/>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068;p34"/>
              <p:cNvSpPr/>
              <p:nvPr/>
            </p:nvSpPr>
            <p:spPr>
              <a:xfrm>
                <a:off x="4325800" y="1156500"/>
                <a:ext cx="97775" cy="89625"/>
              </a:xfrm>
              <a:custGeom>
                <a:avLst/>
                <a:gdLst/>
                <a:ahLst/>
                <a:cxnLst/>
                <a:rect l="l" t="t" r="r" b="b"/>
                <a:pathLst>
                  <a:path w="3911" h="3585" fill="none" extrusionOk="0">
                    <a:moveTo>
                      <a:pt x="3910" y="3585"/>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069;p34"/>
              <p:cNvSpPr/>
              <p:nvPr/>
            </p:nvSpPr>
            <p:spPr>
              <a:xfrm>
                <a:off x="4260650" y="1113275"/>
                <a:ext cx="39500" cy="112175"/>
              </a:xfrm>
              <a:custGeom>
                <a:avLst/>
                <a:gdLst/>
                <a:ahLst/>
                <a:cxnLst/>
                <a:rect l="l" t="t" r="r" b="b"/>
                <a:pathLst>
                  <a:path w="1580" h="4487" fill="none" extrusionOk="0">
                    <a:moveTo>
                      <a:pt x="1579" y="4487"/>
                    </a:moveTo>
                    <a:lnTo>
                      <a:pt x="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070;p34"/>
              <p:cNvSpPr/>
              <p:nvPr/>
            </p:nvSpPr>
            <p:spPr>
              <a:xfrm>
                <a:off x="4189200" y="1046850"/>
                <a:ext cx="37625" cy="98400"/>
              </a:xfrm>
              <a:custGeom>
                <a:avLst/>
                <a:gdLst/>
                <a:ahLst/>
                <a:cxnLst/>
                <a:rect l="l" t="t" r="r" b="b"/>
                <a:pathLst>
                  <a:path w="1505" h="3936" fill="none" extrusionOk="0">
                    <a:moveTo>
                      <a:pt x="1505" y="3936"/>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071;p34"/>
              <p:cNvSpPr/>
              <p:nvPr/>
            </p:nvSpPr>
            <p:spPr>
              <a:xfrm>
                <a:off x="4109000" y="981700"/>
                <a:ext cx="48275" cy="113425"/>
              </a:xfrm>
              <a:custGeom>
                <a:avLst/>
                <a:gdLst/>
                <a:ahLst/>
                <a:cxnLst/>
                <a:rect l="l" t="t" r="r" b="b"/>
                <a:pathLst>
                  <a:path w="1931" h="4537" fill="none" extrusionOk="0">
                    <a:moveTo>
                      <a:pt x="1931" y="4537"/>
                    </a:moveTo>
                    <a:lnTo>
                      <a:pt x="1"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 name="Google Shape;4072;p34"/>
            <p:cNvSpPr/>
            <p:nvPr/>
          </p:nvSpPr>
          <p:spPr>
            <a:xfrm>
              <a:off x="3934825" y="999850"/>
              <a:ext cx="39500" cy="38875"/>
            </a:xfrm>
            <a:custGeom>
              <a:avLst/>
              <a:gdLst/>
              <a:ahLst/>
              <a:cxnLst/>
              <a:rect l="l" t="t" r="r" b="b"/>
              <a:pathLst>
                <a:path w="1580" h="1555" extrusionOk="0">
                  <a:moveTo>
                    <a:pt x="777" y="1"/>
                  </a:moveTo>
                  <a:cubicBezTo>
                    <a:pt x="351" y="1"/>
                    <a:pt x="0" y="352"/>
                    <a:pt x="0" y="778"/>
                  </a:cubicBezTo>
                  <a:cubicBezTo>
                    <a:pt x="0" y="1204"/>
                    <a:pt x="351" y="1555"/>
                    <a:pt x="777" y="1555"/>
                  </a:cubicBezTo>
                  <a:cubicBezTo>
                    <a:pt x="1229" y="1555"/>
                    <a:pt x="1579" y="1204"/>
                    <a:pt x="1579" y="778"/>
                  </a:cubicBezTo>
                  <a:cubicBezTo>
                    <a:pt x="1579" y="352"/>
                    <a:pt x="1229"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073;p34"/>
            <p:cNvSpPr/>
            <p:nvPr/>
          </p:nvSpPr>
          <p:spPr>
            <a:xfrm>
              <a:off x="3422300" y="1345100"/>
              <a:ext cx="38850" cy="38875"/>
            </a:xfrm>
            <a:custGeom>
              <a:avLst/>
              <a:gdLst/>
              <a:ahLst/>
              <a:cxnLst/>
              <a:rect l="l" t="t" r="r" b="b"/>
              <a:pathLst>
                <a:path w="1554" h="1555" extrusionOk="0">
                  <a:moveTo>
                    <a:pt x="777" y="1"/>
                  </a:moveTo>
                  <a:cubicBezTo>
                    <a:pt x="351" y="1"/>
                    <a:pt x="0" y="351"/>
                    <a:pt x="0" y="778"/>
                  </a:cubicBezTo>
                  <a:cubicBezTo>
                    <a:pt x="0" y="1204"/>
                    <a:pt x="351" y="1554"/>
                    <a:pt x="777" y="1554"/>
                  </a:cubicBezTo>
                  <a:cubicBezTo>
                    <a:pt x="1203" y="1554"/>
                    <a:pt x="1554" y="1204"/>
                    <a:pt x="1554" y="778"/>
                  </a:cubicBezTo>
                  <a:cubicBezTo>
                    <a:pt x="1554" y="351"/>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074;p34"/>
            <p:cNvSpPr/>
            <p:nvPr/>
          </p:nvSpPr>
          <p:spPr>
            <a:xfrm>
              <a:off x="3620275" y="926550"/>
              <a:ext cx="39500" cy="39500"/>
            </a:xfrm>
            <a:custGeom>
              <a:avLst/>
              <a:gdLst/>
              <a:ahLst/>
              <a:cxnLst/>
              <a:rect l="l" t="t" r="r" b="b"/>
              <a:pathLst>
                <a:path w="1580" h="1580" extrusionOk="0">
                  <a:moveTo>
                    <a:pt x="778" y="1"/>
                  </a:moveTo>
                  <a:cubicBezTo>
                    <a:pt x="352" y="1"/>
                    <a:pt x="1" y="351"/>
                    <a:pt x="1" y="803"/>
                  </a:cubicBezTo>
                  <a:cubicBezTo>
                    <a:pt x="1" y="1229"/>
                    <a:pt x="352" y="1580"/>
                    <a:pt x="778" y="1580"/>
                  </a:cubicBezTo>
                  <a:cubicBezTo>
                    <a:pt x="1229" y="1580"/>
                    <a:pt x="1580" y="1229"/>
                    <a:pt x="1580" y="803"/>
                  </a:cubicBezTo>
                  <a:cubicBezTo>
                    <a:pt x="1580" y="351"/>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4075;p34"/>
            <p:cNvGrpSpPr/>
            <p:nvPr/>
          </p:nvGrpSpPr>
          <p:grpSpPr>
            <a:xfrm>
              <a:off x="723650" y="1215775"/>
              <a:ext cx="193025" cy="193025"/>
              <a:chOff x="723650" y="1139575"/>
              <a:chExt cx="193025" cy="193025"/>
            </a:xfrm>
          </p:grpSpPr>
          <p:sp>
            <p:nvSpPr>
              <p:cNvPr id="240" name="Google Shape;4076;p34"/>
              <p:cNvSpPr/>
              <p:nvPr/>
            </p:nvSpPr>
            <p:spPr>
              <a:xfrm>
                <a:off x="819525" y="1147725"/>
                <a:ext cx="43875" cy="89625"/>
              </a:xfrm>
              <a:custGeom>
                <a:avLst/>
                <a:gdLst/>
                <a:ahLst/>
                <a:cxnLst/>
                <a:rect l="l" t="t" r="r" b="b"/>
                <a:pathLst>
                  <a:path w="1755" h="3585" fill="none" extrusionOk="0">
                    <a:moveTo>
                      <a:pt x="0" y="3585"/>
                    </a:moveTo>
                    <a:lnTo>
                      <a:pt x="1078" y="327"/>
                    </a:lnTo>
                    <a:lnTo>
                      <a:pt x="17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077;p34"/>
              <p:cNvSpPr/>
              <p:nvPr/>
            </p:nvSpPr>
            <p:spPr>
              <a:xfrm>
                <a:off x="837700" y="1139575"/>
                <a:ext cx="8775" cy="16325"/>
              </a:xfrm>
              <a:custGeom>
                <a:avLst/>
                <a:gdLst/>
                <a:ahLst/>
                <a:cxnLst/>
                <a:rect l="l" t="t" r="r" b="b"/>
                <a:pathLst>
                  <a:path w="351" h="653" fill="none" extrusionOk="0">
                    <a:moveTo>
                      <a:pt x="351" y="653"/>
                    </a:move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078;p34"/>
              <p:cNvSpPr/>
              <p:nvPr/>
            </p:nvSpPr>
            <p:spPr>
              <a:xfrm>
                <a:off x="826400" y="1173425"/>
                <a:ext cx="25725" cy="16950"/>
              </a:xfrm>
              <a:custGeom>
                <a:avLst/>
                <a:gdLst/>
                <a:ahLst/>
                <a:cxnLst/>
                <a:rect l="l" t="t" r="r" b="b"/>
                <a:pathLst>
                  <a:path w="1029" h="678" fill="none" extrusionOk="0">
                    <a:moveTo>
                      <a:pt x="1" y="0"/>
                    </a:moveTo>
                    <a:lnTo>
                      <a:pt x="352" y="677"/>
                    </a:lnTo>
                    <a:lnTo>
                      <a:pt x="1029"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079;p34"/>
              <p:cNvSpPr/>
              <p:nvPr/>
            </p:nvSpPr>
            <p:spPr>
              <a:xfrm>
                <a:off x="815125" y="1177800"/>
                <a:ext cx="45150" cy="28850"/>
              </a:xfrm>
              <a:custGeom>
                <a:avLst/>
                <a:gdLst/>
                <a:ahLst/>
                <a:cxnLst/>
                <a:rect l="l" t="t" r="r" b="b"/>
                <a:pathLst>
                  <a:path w="1806" h="1154" fill="none" extrusionOk="0">
                    <a:moveTo>
                      <a:pt x="1" y="1"/>
                    </a:moveTo>
                    <a:lnTo>
                      <a:pt x="577" y="1154"/>
                    </a:lnTo>
                    <a:lnTo>
                      <a:pt x="1805"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080;p34"/>
              <p:cNvSpPr/>
              <p:nvPr/>
            </p:nvSpPr>
            <p:spPr>
              <a:xfrm>
                <a:off x="776925" y="1234825"/>
                <a:ext cx="43250" cy="89625"/>
              </a:xfrm>
              <a:custGeom>
                <a:avLst/>
                <a:gdLst/>
                <a:ahLst/>
                <a:cxnLst/>
                <a:rect l="l" t="t" r="r" b="b"/>
                <a:pathLst>
                  <a:path w="1730" h="3585" fill="none" extrusionOk="0">
                    <a:moveTo>
                      <a:pt x="1729" y="1"/>
                    </a:moveTo>
                    <a:lnTo>
                      <a:pt x="677" y="3259"/>
                    </a:lnTo>
                    <a:lnTo>
                      <a:pt x="0" y="358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081;p34"/>
              <p:cNvSpPr/>
              <p:nvPr/>
            </p:nvSpPr>
            <p:spPr>
              <a:xfrm>
                <a:off x="793825" y="1316275"/>
                <a:ext cx="8175" cy="16325"/>
              </a:xfrm>
              <a:custGeom>
                <a:avLst/>
                <a:gdLst/>
                <a:ahLst/>
                <a:cxnLst/>
                <a:rect l="l" t="t" r="r" b="b"/>
                <a:pathLst>
                  <a:path w="327" h="653" fill="none" extrusionOk="0">
                    <a:moveTo>
                      <a:pt x="1" y="1"/>
                    </a:moveTo>
                    <a:lnTo>
                      <a:pt x="327"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082;p34"/>
              <p:cNvSpPr/>
              <p:nvPr/>
            </p:nvSpPr>
            <p:spPr>
              <a:xfrm>
                <a:off x="788200" y="1281825"/>
                <a:ext cx="25075" cy="16925"/>
              </a:xfrm>
              <a:custGeom>
                <a:avLst/>
                <a:gdLst/>
                <a:ahLst/>
                <a:cxnLst/>
                <a:rect l="l" t="t" r="r" b="b"/>
                <a:pathLst>
                  <a:path w="1003" h="677" fill="none" extrusionOk="0">
                    <a:moveTo>
                      <a:pt x="1003" y="677"/>
                    </a:moveTo>
                    <a:lnTo>
                      <a:pt x="677" y="0"/>
                    </a:lnTo>
                    <a:lnTo>
                      <a:pt x="0"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083;p34"/>
              <p:cNvSpPr/>
              <p:nvPr/>
            </p:nvSpPr>
            <p:spPr>
              <a:xfrm>
                <a:off x="780050" y="1265525"/>
                <a:ext cx="45125" cy="28850"/>
              </a:xfrm>
              <a:custGeom>
                <a:avLst/>
                <a:gdLst/>
                <a:ahLst/>
                <a:cxnLst/>
                <a:rect l="l" t="t" r="r" b="b"/>
                <a:pathLst>
                  <a:path w="1805" h="1154" fill="none" extrusionOk="0">
                    <a:moveTo>
                      <a:pt x="1805" y="1153"/>
                    </a:moveTo>
                    <a:lnTo>
                      <a:pt x="1203" y="1"/>
                    </a:lnTo>
                    <a:lnTo>
                      <a:pt x="0" y="6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084;p34"/>
              <p:cNvSpPr/>
              <p:nvPr/>
            </p:nvSpPr>
            <p:spPr>
              <a:xfrm>
                <a:off x="818900" y="1235450"/>
                <a:ext cx="89625" cy="43875"/>
              </a:xfrm>
              <a:custGeom>
                <a:avLst/>
                <a:gdLst/>
                <a:ahLst/>
                <a:cxnLst/>
                <a:rect l="l" t="t" r="r" b="b"/>
                <a:pathLst>
                  <a:path w="3585" h="1755" fill="none" extrusionOk="0">
                    <a:moveTo>
                      <a:pt x="0" y="1"/>
                    </a:moveTo>
                    <a:lnTo>
                      <a:pt x="3258" y="1078"/>
                    </a:lnTo>
                    <a:lnTo>
                      <a:pt x="3584" y="175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085;p34"/>
              <p:cNvSpPr/>
              <p:nvPr/>
            </p:nvSpPr>
            <p:spPr>
              <a:xfrm>
                <a:off x="900350" y="1253625"/>
                <a:ext cx="16325" cy="8800"/>
              </a:xfrm>
              <a:custGeom>
                <a:avLst/>
                <a:gdLst/>
                <a:ahLst/>
                <a:cxnLst/>
                <a:rect l="l" t="t" r="r" b="b"/>
                <a:pathLst>
                  <a:path w="653" h="352" fill="none" extrusionOk="0">
                    <a:moveTo>
                      <a:pt x="0" y="351"/>
                    </a:moveTo>
                    <a:lnTo>
                      <a:pt x="652"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086;p34"/>
              <p:cNvSpPr/>
              <p:nvPr/>
            </p:nvSpPr>
            <p:spPr>
              <a:xfrm>
                <a:off x="865875" y="1242350"/>
                <a:ext cx="16325" cy="25700"/>
              </a:xfrm>
              <a:custGeom>
                <a:avLst/>
                <a:gdLst/>
                <a:ahLst/>
                <a:cxnLst/>
                <a:rect l="l" t="t" r="r" b="b"/>
                <a:pathLst>
                  <a:path w="653" h="1028" fill="none" extrusionOk="0">
                    <a:moveTo>
                      <a:pt x="653" y="0"/>
                    </a:moveTo>
                    <a:lnTo>
                      <a:pt x="1" y="351"/>
                    </a:lnTo>
                    <a:lnTo>
                      <a:pt x="352" y="10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087;p34"/>
              <p:cNvSpPr/>
              <p:nvPr/>
            </p:nvSpPr>
            <p:spPr>
              <a:xfrm>
                <a:off x="849600" y="1231075"/>
                <a:ext cx="28850" cy="45125"/>
              </a:xfrm>
              <a:custGeom>
                <a:avLst/>
                <a:gdLst/>
                <a:ahLst/>
                <a:cxnLst/>
                <a:rect l="l" t="t" r="r" b="b"/>
                <a:pathLst>
                  <a:path w="1154" h="1805" fill="none" extrusionOk="0">
                    <a:moveTo>
                      <a:pt x="1153" y="0"/>
                    </a:moveTo>
                    <a:lnTo>
                      <a:pt x="0" y="602"/>
                    </a:lnTo>
                    <a:lnTo>
                      <a:pt x="627" y="180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088;p34"/>
              <p:cNvSpPr/>
              <p:nvPr/>
            </p:nvSpPr>
            <p:spPr>
              <a:xfrm>
                <a:off x="731175" y="1192850"/>
                <a:ext cx="90250" cy="43875"/>
              </a:xfrm>
              <a:custGeom>
                <a:avLst/>
                <a:gdLst/>
                <a:ahLst/>
                <a:cxnLst/>
                <a:rect l="l" t="t" r="r" b="b"/>
                <a:pathLst>
                  <a:path w="3610" h="1755" fill="none" extrusionOk="0">
                    <a:moveTo>
                      <a:pt x="3609" y="1755"/>
                    </a:moveTo>
                    <a:lnTo>
                      <a:pt x="351" y="677"/>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089;p34"/>
              <p:cNvSpPr/>
              <p:nvPr/>
            </p:nvSpPr>
            <p:spPr>
              <a:xfrm>
                <a:off x="723650" y="1209750"/>
                <a:ext cx="16325" cy="8800"/>
              </a:xfrm>
              <a:custGeom>
                <a:avLst/>
                <a:gdLst/>
                <a:ahLst/>
                <a:cxnLst/>
                <a:rect l="l" t="t" r="r" b="b"/>
                <a:pathLst>
                  <a:path w="653" h="352" fill="none" extrusionOk="0">
                    <a:moveTo>
                      <a:pt x="652" y="1"/>
                    </a:moveTo>
                    <a:lnTo>
                      <a:pt x="1" y="3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090;p34"/>
              <p:cNvSpPr/>
              <p:nvPr/>
            </p:nvSpPr>
            <p:spPr>
              <a:xfrm>
                <a:off x="757500" y="1204125"/>
                <a:ext cx="16925" cy="25725"/>
              </a:xfrm>
              <a:custGeom>
                <a:avLst/>
                <a:gdLst/>
                <a:ahLst/>
                <a:cxnLst/>
                <a:rect l="l" t="t" r="r" b="b"/>
                <a:pathLst>
                  <a:path w="677" h="1029" fill="none" extrusionOk="0">
                    <a:moveTo>
                      <a:pt x="0" y="1028"/>
                    </a:moveTo>
                    <a:lnTo>
                      <a:pt x="677"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091;p34"/>
              <p:cNvSpPr/>
              <p:nvPr/>
            </p:nvSpPr>
            <p:spPr>
              <a:xfrm>
                <a:off x="761875" y="1195975"/>
                <a:ext cx="28850" cy="45150"/>
              </a:xfrm>
              <a:custGeom>
                <a:avLst/>
                <a:gdLst/>
                <a:ahLst/>
                <a:cxnLst/>
                <a:rect l="l" t="t" r="r" b="b"/>
                <a:pathLst>
                  <a:path w="1154" h="1806" fill="none" extrusionOk="0">
                    <a:moveTo>
                      <a:pt x="1" y="1805"/>
                    </a:moveTo>
                    <a:lnTo>
                      <a:pt x="1153" y="1204"/>
                    </a:lnTo>
                    <a:lnTo>
                      <a:pt x="5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092;p34"/>
              <p:cNvSpPr/>
              <p:nvPr/>
            </p:nvSpPr>
            <p:spPr>
              <a:xfrm>
                <a:off x="818900" y="1197850"/>
                <a:ext cx="94625" cy="38875"/>
              </a:xfrm>
              <a:custGeom>
                <a:avLst/>
                <a:gdLst/>
                <a:ahLst/>
                <a:cxnLst/>
                <a:rect l="l" t="t" r="r" b="b"/>
                <a:pathLst>
                  <a:path w="3785" h="1555" fill="none" extrusionOk="0">
                    <a:moveTo>
                      <a:pt x="0" y="1555"/>
                    </a:moveTo>
                    <a:lnTo>
                      <a:pt x="3058" y="1"/>
                    </a:lnTo>
                    <a:lnTo>
                      <a:pt x="3785" y="2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093;p34"/>
              <p:cNvSpPr/>
              <p:nvPr/>
            </p:nvSpPr>
            <p:spPr>
              <a:xfrm>
                <a:off x="895325" y="1180325"/>
                <a:ext cx="5675" cy="17550"/>
              </a:xfrm>
              <a:custGeom>
                <a:avLst/>
                <a:gdLst/>
                <a:ahLst/>
                <a:cxnLst/>
                <a:rect l="l" t="t" r="r" b="b"/>
                <a:pathLst>
                  <a:path w="227" h="702" fill="none" extrusionOk="0">
                    <a:moveTo>
                      <a:pt x="1" y="702"/>
                    </a:move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094;p34"/>
              <p:cNvSpPr/>
              <p:nvPr/>
            </p:nvSpPr>
            <p:spPr>
              <a:xfrm>
                <a:off x="862750" y="1196600"/>
                <a:ext cx="18200" cy="23850"/>
              </a:xfrm>
              <a:custGeom>
                <a:avLst/>
                <a:gdLst/>
                <a:ahLst/>
                <a:cxnLst/>
                <a:rect l="l" t="t" r="r" b="b"/>
                <a:pathLst>
                  <a:path w="728" h="954" fill="none" extrusionOk="0">
                    <a:moveTo>
                      <a:pt x="251" y="1"/>
                    </a:moveTo>
                    <a:lnTo>
                      <a:pt x="1" y="702"/>
                    </a:lnTo>
                    <a:lnTo>
                      <a:pt x="727"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095;p34"/>
              <p:cNvSpPr/>
              <p:nvPr/>
            </p:nvSpPr>
            <p:spPr>
              <a:xfrm>
                <a:off x="847725" y="1190975"/>
                <a:ext cx="32600" cy="41375"/>
              </a:xfrm>
              <a:custGeom>
                <a:avLst/>
                <a:gdLst/>
                <a:ahLst/>
                <a:cxnLst/>
                <a:rect l="l" t="t" r="r" b="b"/>
                <a:pathLst>
                  <a:path w="1304" h="1655" fill="none" extrusionOk="0">
                    <a:moveTo>
                      <a:pt x="401" y="0"/>
                    </a:moveTo>
                    <a:lnTo>
                      <a:pt x="0" y="1253"/>
                    </a:lnTo>
                    <a:lnTo>
                      <a:pt x="1303"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096;p34"/>
              <p:cNvSpPr/>
              <p:nvPr/>
            </p:nvSpPr>
            <p:spPr>
              <a:xfrm>
                <a:off x="726775" y="1235450"/>
                <a:ext cx="94650" cy="38875"/>
              </a:xfrm>
              <a:custGeom>
                <a:avLst/>
                <a:gdLst/>
                <a:ahLst/>
                <a:cxnLst/>
                <a:rect l="l" t="t" r="r" b="b"/>
                <a:pathLst>
                  <a:path w="3786" h="1555" fill="none" extrusionOk="0">
                    <a:moveTo>
                      <a:pt x="3785" y="1"/>
                    </a:moveTo>
                    <a:lnTo>
                      <a:pt x="728" y="1554"/>
                    </a:lnTo>
                    <a:lnTo>
                      <a:pt x="1"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097;p34"/>
              <p:cNvSpPr/>
              <p:nvPr/>
            </p:nvSpPr>
            <p:spPr>
              <a:xfrm>
                <a:off x="739325" y="1274300"/>
                <a:ext cx="5650" cy="17575"/>
              </a:xfrm>
              <a:custGeom>
                <a:avLst/>
                <a:gdLst/>
                <a:ahLst/>
                <a:cxnLst/>
                <a:rect l="l" t="t" r="r" b="b"/>
                <a:pathLst>
                  <a:path w="226" h="703" fill="none" extrusionOk="0">
                    <a:moveTo>
                      <a:pt x="226" y="0"/>
                    </a:moveTo>
                    <a:lnTo>
                      <a:pt x="0"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098;p34"/>
              <p:cNvSpPr/>
              <p:nvPr/>
            </p:nvSpPr>
            <p:spPr>
              <a:xfrm>
                <a:off x="759375" y="1251750"/>
                <a:ext cx="17550" cy="23825"/>
              </a:xfrm>
              <a:custGeom>
                <a:avLst/>
                <a:gdLst/>
                <a:ahLst/>
                <a:cxnLst/>
                <a:rect l="l" t="t" r="r" b="b"/>
                <a:pathLst>
                  <a:path w="702" h="953" fill="none" extrusionOk="0">
                    <a:moveTo>
                      <a:pt x="476" y="953"/>
                    </a:moveTo>
                    <a:lnTo>
                      <a:pt x="702" y="251"/>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099;p34"/>
              <p:cNvSpPr/>
              <p:nvPr/>
            </p:nvSpPr>
            <p:spPr>
              <a:xfrm>
                <a:off x="760000" y="1239850"/>
                <a:ext cx="31975" cy="41375"/>
              </a:xfrm>
              <a:custGeom>
                <a:avLst/>
                <a:gdLst/>
                <a:ahLst/>
                <a:cxnLst/>
                <a:rect l="l" t="t" r="r" b="b"/>
                <a:pathLst>
                  <a:path w="1279" h="1655" fill="none" extrusionOk="0">
                    <a:moveTo>
                      <a:pt x="878" y="1654"/>
                    </a:moveTo>
                    <a:lnTo>
                      <a:pt x="1279" y="426"/>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100;p34"/>
              <p:cNvSpPr/>
              <p:nvPr/>
            </p:nvSpPr>
            <p:spPr>
              <a:xfrm>
                <a:off x="819525" y="1234825"/>
                <a:ext cx="38875" cy="94625"/>
              </a:xfrm>
              <a:custGeom>
                <a:avLst/>
                <a:gdLst/>
                <a:ahLst/>
                <a:cxnLst/>
                <a:rect l="l" t="t" r="r" b="b"/>
                <a:pathLst>
                  <a:path w="1555" h="3785" fill="none" extrusionOk="0">
                    <a:moveTo>
                      <a:pt x="0" y="1"/>
                    </a:moveTo>
                    <a:lnTo>
                      <a:pt x="1554" y="3058"/>
                    </a:lnTo>
                    <a:lnTo>
                      <a:pt x="1304" y="378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101;p34"/>
              <p:cNvSpPr/>
              <p:nvPr/>
            </p:nvSpPr>
            <p:spPr>
              <a:xfrm>
                <a:off x="858375" y="1311275"/>
                <a:ext cx="17550" cy="5650"/>
              </a:xfrm>
              <a:custGeom>
                <a:avLst/>
                <a:gdLst/>
                <a:ahLst/>
                <a:cxnLst/>
                <a:rect l="l" t="t" r="r" b="b"/>
                <a:pathLst>
                  <a:path w="702" h="226" fill="none" extrusionOk="0">
                    <a:moveTo>
                      <a:pt x="0" y="0"/>
                    </a:moveTo>
                    <a:lnTo>
                      <a:pt x="702"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102;p34"/>
              <p:cNvSpPr/>
              <p:nvPr/>
            </p:nvSpPr>
            <p:spPr>
              <a:xfrm>
                <a:off x="835800" y="1279300"/>
                <a:ext cx="23850" cy="17575"/>
              </a:xfrm>
              <a:custGeom>
                <a:avLst/>
                <a:gdLst/>
                <a:ahLst/>
                <a:cxnLst/>
                <a:rect l="l" t="t" r="r" b="b"/>
                <a:pathLst>
                  <a:path w="954" h="703" fill="none" extrusionOk="0">
                    <a:moveTo>
                      <a:pt x="953" y="227"/>
                    </a:moveTo>
                    <a:lnTo>
                      <a:pt x="252" y="1"/>
                    </a:lnTo>
                    <a:lnTo>
                      <a:pt x="1" y="7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103;p34"/>
              <p:cNvSpPr/>
              <p:nvPr/>
            </p:nvSpPr>
            <p:spPr>
              <a:xfrm>
                <a:off x="823900" y="1264275"/>
                <a:ext cx="40750" cy="31975"/>
              </a:xfrm>
              <a:custGeom>
                <a:avLst/>
                <a:gdLst/>
                <a:ahLst/>
                <a:cxnLst/>
                <a:rect l="l" t="t" r="r" b="b"/>
                <a:pathLst>
                  <a:path w="1630" h="1279" fill="none" extrusionOk="0">
                    <a:moveTo>
                      <a:pt x="1630" y="401"/>
                    </a:moveTo>
                    <a:lnTo>
                      <a:pt x="402" y="0"/>
                    </a:lnTo>
                    <a:lnTo>
                      <a:pt x="1" y="127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104;p34"/>
              <p:cNvSpPr/>
              <p:nvPr/>
            </p:nvSpPr>
            <p:spPr>
              <a:xfrm>
                <a:off x="781925" y="1142725"/>
                <a:ext cx="38875" cy="94625"/>
              </a:xfrm>
              <a:custGeom>
                <a:avLst/>
                <a:gdLst/>
                <a:ahLst/>
                <a:cxnLst/>
                <a:rect l="l" t="t" r="r" b="b"/>
                <a:pathLst>
                  <a:path w="1555" h="3785" fill="none" extrusionOk="0">
                    <a:moveTo>
                      <a:pt x="1554" y="3785"/>
                    </a:moveTo>
                    <a:lnTo>
                      <a:pt x="1" y="727"/>
                    </a:ln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105;p34"/>
              <p:cNvSpPr/>
              <p:nvPr/>
            </p:nvSpPr>
            <p:spPr>
              <a:xfrm>
                <a:off x="764375" y="1155250"/>
                <a:ext cx="17575" cy="5675"/>
              </a:xfrm>
              <a:custGeom>
                <a:avLst/>
                <a:gdLst/>
                <a:ahLst/>
                <a:cxnLst/>
                <a:rect l="l" t="t" r="r" b="b"/>
                <a:pathLst>
                  <a:path w="703" h="227" fill="none" extrusionOk="0">
                    <a:moveTo>
                      <a:pt x="703" y="226"/>
                    </a:move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106;p34"/>
              <p:cNvSpPr/>
              <p:nvPr/>
            </p:nvSpPr>
            <p:spPr>
              <a:xfrm>
                <a:off x="780675" y="1175300"/>
                <a:ext cx="23200" cy="17575"/>
              </a:xfrm>
              <a:custGeom>
                <a:avLst/>
                <a:gdLst/>
                <a:ahLst/>
                <a:cxnLst/>
                <a:rect l="l" t="t" r="r" b="b"/>
                <a:pathLst>
                  <a:path w="928" h="703" fill="none" extrusionOk="0">
                    <a:moveTo>
                      <a:pt x="0" y="477"/>
                    </a:moveTo>
                    <a:lnTo>
                      <a:pt x="702" y="702"/>
                    </a:lnTo>
                    <a:lnTo>
                      <a:pt x="928"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107;p34"/>
              <p:cNvSpPr/>
              <p:nvPr/>
            </p:nvSpPr>
            <p:spPr>
              <a:xfrm>
                <a:off x="775025" y="1175925"/>
                <a:ext cx="41375" cy="32600"/>
              </a:xfrm>
              <a:custGeom>
                <a:avLst/>
                <a:gdLst/>
                <a:ahLst/>
                <a:cxnLst/>
                <a:rect l="l" t="t" r="r" b="b"/>
                <a:pathLst>
                  <a:path w="1655" h="1304" fill="none" extrusionOk="0">
                    <a:moveTo>
                      <a:pt x="1" y="903"/>
                    </a:moveTo>
                    <a:lnTo>
                      <a:pt x="1229" y="1304"/>
                    </a:lnTo>
                    <a:lnTo>
                      <a:pt x="16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 name="Google Shape;4108;p34"/>
            <p:cNvGrpSpPr/>
            <p:nvPr/>
          </p:nvGrpSpPr>
          <p:grpSpPr>
            <a:xfrm>
              <a:off x="1173525" y="1097575"/>
              <a:ext cx="632250" cy="288950"/>
              <a:chOff x="1173525" y="1097575"/>
              <a:chExt cx="632250" cy="288950"/>
            </a:xfrm>
          </p:grpSpPr>
          <p:grpSp>
            <p:nvGrpSpPr>
              <p:cNvPr id="225" name="Google Shape;4109;p34"/>
              <p:cNvGrpSpPr/>
              <p:nvPr/>
            </p:nvGrpSpPr>
            <p:grpSpPr>
              <a:xfrm>
                <a:off x="1173525" y="1097575"/>
                <a:ext cx="632250" cy="288950"/>
                <a:chOff x="2265800" y="1862150"/>
                <a:chExt cx="632250" cy="288950"/>
              </a:xfrm>
            </p:grpSpPr>
            <p:sp>
              <p:nvSpPr>
                <p:cNvPr id="227" name="Google Shape;4110;p34"/>
                <p:cNvSpPr/>
                <p:nvPr/>
              </p:nvSpPr>
              <p:spPr>
                <a:xfrm>
                  <a:off x="2362925" y="1995650"/>
                  <a:ext cx="535125" cy="101525"/>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111;p34"/>
                <p:cNvSpPr/>
                <p:nvPr/>
              </p:nvSpPr>
              <p:spPr>
                <a:xfrm>
                  <a:off x="2789000" y="1978725"/>
                  <a:ext cx="31975" cy="94000"/>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112;p34"/>
                <p:cNvSpPr/>
                <p:nvPr/>
              </p:nvSpPr>
              <p:spPr>
                <a:xfrm>
                  <a:off x="2617950" y="2044525"/>
                  <a:ext cx="93375" cy="67050"/>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113;p34"/>
                <p:cNvSpPr/>
                <p:nvPr/>
              </p:nvSpPr>
              <p:spPr>
                <a:xfrm>
                  <a:off x="2580975" y="1936750"/>
                  <a:ext cx="56400" cy="96500"/>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114;p34"/>
                <p:cNvSpPr/>
                <p:nvPr/>
              </p:nvSpPr>
              <p:spPr>
                <a:xfrm>
                  <a:off x="2525200" y="2026350"/>
                  <a:ext cx="62050"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115;p34"/>
                <p:cNvSpPr/>
                <p:nvPr/>
              </p:nvSpPr>
              <p:spPr>
                <a:xfrm>
                  <a:off x="2400525" y="1877225"/>
                  <a:ext cx="107150" cy="143500"/>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116;p34"/>
                <p:cNvSpPr/>
                <p:nvPr/>
              </p:nvSpPr>
              <p:spPr>
                <a:xfrm>
                  <a:off x="2312175" y="2022575"/>
                  <a:ext cx="148525" cy="70825"/>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117;p34"/>
                <p:cNvSpPr/>
                <p:nvPr/>
              </p:nvSpPr>
              <p:spPr>
                <a:xfrm>
                  <a:off x="2772075" y="1934000"/>
                  <a:ext cx="57050" cy="51675"/>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118;p34"/>
                <p:cNvSpPr/>
                <p:nvPr/>
              </p:nvSpPr>
              <p:spPr>
                <a:xfrm>
                  <a:off x="2483225" y="2050100"/>
                  <a:ext cx="57050" cy="51700"/>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119;p34"/>
                <p:cNvSpPr/>
                <p:nvPr/>
              </p:nvSpPr>
              <p:spPr>
                <a:xfrm>
                  <a:off x="2324075" y="1991850"/>
                  <a:ext cx="57050" cy="51725"/>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120;p34"/>
                <p:cNvSpPr/>
                <p:nvPr/>
              </p:nvSpPr>
              <p:spPr>
                <a:xfrm>
                  <a:off x="2265800" y="2074925"/>
                  <a:ext cx="57050" cy="51350"/>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121;p34"/>
                <p:cNvSpPr/>
                <p:nvPr/>
              </p:nvSpPr>
              <p:spPr>
                <a:xfrm>
                  <a:off x="2383600" y="1862150"/>
                  <a:ext cx="57050" cy="51675"/>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122;p34"/>
                <p:cNvSpPr/>
                <p:nvPr/>
              </p:nvSpPr>
              <p:spPr>
                <a:xfrm>
                  <a:off x="2571575" y="2099400"/>
                  <a:ext cx="57050" cy="51700"/>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 name="Google Shape;4123;p34"/>
              <p:cNvSpPr/>
              <p:nvPr/>
            </p:nvSpPr>
            <p:spPr>
              <a:xfrm>
                <a:off x="1456125" y="1132025"/>
                <a:ext cx="57025" cy="51700"/>
              </a:xfrm>
              <a:custGeom>
                <a:avLst/>
                <a:gdLst/>
                <a:ahLst/>
                <a:cxnLst/>
                <a:rect l="l" t="t" r="r" b="b"/>
                <a:pathLst>
                  <a:path w="2281" h="2068" extrusionOk="0">
                    <a:moveTo>
                      <a:pt x="1166" y="1"/>
                    </a:moveTo>
                    <a:cubicBezTo>
                      <a:pt x="702" y="1"/>
                      <a:pt x="279" y="307"/>
                      <a:pt x="150" y="779"/>
                    </a:cubicBezTo>
                    <a:cubicBezTo>
                      <a:pt x="0" y="1331"/>
                      <a:pt x="351" y="1882"/>
                      <a:pt x="902" y="2032"/>
                    </a:cubicBezTo>
                    <a:cubicBezTo>
                      <a:pt x="989" y="2056"/>
                      <a:pt x="1076" y="2067"/>
                      <a:pt x="1161" y="2067"/>
                    </a:cubicBezTo>
                    <a:cubicBezTo>
                      <a:pt x="1617" y="2067"/>
                      <a:pt x="2029" y="1745"/>
                      <a:pt x="2155" y="1280"/>
                    </a:cubicBezTo>
                    <a:cubicBezTo>
                      <a:pt x="2281" y="729"/>
                      <a:pt x="1955" y="178"/>
                      <a:pt x="1404" y="27"/>
                    </a:cubicBezTo>
                    <a:cubicBezTo>
                      <a:pt x="1324" y="9"/>
                      <a:pt x="1245" y="1"/>
                      <a:pt x="1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4124;p34"/>
            <p:cNvGrpSpPr/>
            <p:nvPr/>
          </p:nvGrpSpPr>
          <p:grpSpPr>
            <a:xfrm>
              <a:off x="1664750" y="985450"/>
              <a:ext cx="762575" cy="433575"/>
              <a:chOff x="1664750" y="985450"/>
              <a:chExt cx="762575" cy="433575"/>
            </a:xfrm>
          </p:grpSpPr>
          <p:sp>
            <p:nvSpPr>
              <p:cNvPr id="210" name="Google Shape;4125;p34"/>
              <p:cNvSpPr/>
              <p:nvPr/>
            </p:nvSpPr>
            <p:spPr>
              <a:xfrm>
                <a:off x="1855875" y="1128925"/>
                <a:ext cx="571450" cy="266325"/>
              </a:xfrm>
              <a:custGeom>
                <a:avLst/>
                <a:gdLst/>
                <a:ahLst/>
                <a:cxnLst/>
                <a:rect l="l" t="t" r="r" b="b"/>
                <a:pathLst>
                  <a:path w="22858" h="10653" fill="none" extrusionOk="0">
                    <a:moveTo>
                      <a:pt x="22857" y="10653"/>
                    </a:moveTo>
                    <a:cubicBezTo>
                      <a:pt x="22857" y="10653"/>
                      <a:pt x="5840" y="1254"/>
                      <a:pt x="0"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126;p34"/>
              <p:cNvSpPr/>
              <p:nvPr/>
            </p:nvSpPr>
            <p:spPr>
              <a:xfrm>
                <a:off x="2209250" y="1060650"/>
                <a:ext cx="206175" cy="288850"/>
              </a:xfrm>
              <a:custGeom>
                <a:avLst/>
                <a:gdLst/>
                <a:ahLst/>
                <a:cxnLst/>
                <a:rect l="l" t="t" r="r" b="b"/>
                <a:pathLst>
                  <a:path w="8247" h="11554" extrusionOk="0">
                    <a:moveTo>
                      <a:pt x="1103" y="0"/>
                    </a:moveTo>
                    <a:cubicBezTo>
                      <a:pt x="1" y="9173"/>
                      <a:pt x="5364" y="11554"/>
                      <a:pt x="5364" y="11554"/>
                    </a:cubicBezTo>
                    <a:cubicBezTo>
                      <a:pt x="8246" y="6391"/>
                      <a:pt x="1104" y="0"/>
                      <a:pt x="1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127;p34"/>
              <p:cNvSpPr/>
              <p:nvPr/>
            </p:nvSpPr>
            <p:spPr>
              <a:xfrm>
                <a:off x="2075800" y="1039325"/>
                <a:ext cx="191750" cy="239375"/>
              </a:xfrm>
              <a:custGeom>
                <a:avLst/>
                <a:gdLst/>
                <a:ahLst/>
                <a:cxnLst/>
                <a:rect l="l" t="t" r="r" b="b"/>
                <a:pathLst>
                  <a:path w="7670" h="9575" extrusionOk="0">
                    <a:moveTo>
                      <a:pt x="0" y="1"/>
                    </a:moveTo>
                    <a:cubicBezTo>
                      <a:pt x="827" y="8497"/>
                      <a:pt x="5238" y="9575"/>
                      <a:pt x="5238" y="9575"/>
                    </a:cubicBezTo>
                    <a:cubicBezTo>
                      <a:pt x="7669" y="4888"/>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128;p34"/>
              <p:cNvSpPr/>
              <p:nvPr/>
            </p:nvSpPr>
            <p:spPr>
              <a:xfrm>
                <a:off x="1908500" y="985450"/>
                <a:ext cx="160425" cy="225600"/>
              </a:xfrm>
              <a:custGeom>
                <a:avLst/>
                <a:gdLst/>
                <a:ahLst/>
                <a:cxnLst/>
                <a:rect l="l" t="t" r="r" b="b"/>
                <a:pathLst>
                  <a:path w="6417" h="9024" extrusionOk="0">
                    <a:moveTo>
                      <a:pt x="0" y="1"/>
                    </a:moveTo>
                    <a:cubicBezTo>
                      <a:pt x="1404" y="7720"/>
                      <a:pt x="6341" y="9023"/>
                      <a:pt x="6341" y="9023"/>
                    </a:cubicBezTo>
                    <a:cubicBezTo>
                      <a:pt x="6416" y="260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129;p34"/>
              <p:cNvSpPr/>
              <p:nvPr/>
            </p:nvSpPr>
            <p:spPr>
              <a:xfrm>
                <a:off x="1664750" y="1024925"/>
                <a:ext cx="300800" cy="150950"/>
              </a:xfrm>
              <a:custGeom>
                <a:avLst/>
                <a:gdLst/>
                <a:ahLst/>
                <a:cxnLst/>
                <a:rect l="l" t="t" r="r" b="b"/>
                <a:pathLst>
                  <a:path w="12032" h="6038" extrusionOk="0">
                    <a:moveTo>
                      <a:pt x="1" y="0"/>
                    </a:moveTo>
                    <a:lnTo>
                      <a:pt x="1" y="0"/>
                    </a:lnTo>
                    <a:cubicBezTo>
                      <a:pt x="1" y="1"/>
                      <a:pt x="4135" y="6038"/>
                      <a:pt x="9624" y="6038"/>
                    </a:cubicBezTo>
                    <a:cubicBezTo>
                      <a:pt x="10402" y="6038"/>
                      <a:pt x="11207" y="5916"/>
                      <a:pt x="12031" y="5640"/>
                    </a:cubicBezTo>
                    <a:cubicBezTo>
                      <a:pt x="12031" y="5640"/>
                      <a:pt x="9750" y="15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130;p34"/>
              <p:cNvSpPr/>
              <p:nvPr/>
            </p:nvSpPr>
            <p:spPr>
              <a:xfrm>
                <a:off x="2075800" y="1331850"/>
                <a:ext cx="308350" cy="87175"/>
              </a:xfrm>
              <a:custGeom>
                <a:avLst/>
                <a:gdLst/>
                <a:ahLst/>
                <a:cxnLst/>
                <a:rect l="l" t="t" r="r" b="b"/>
                <a:pathLst>
                  <a:path w="12334" h="3487" extrusionOk="0">
                    <a:moveTo>
                      <a:pt x="6351" y="1"/>
                    </a:moveTo>
                    <a:cubicBezTo>
                      <a:pt x="2583" y="1"/>
                      <a:pt x="0" y="1809"/>
                      <a:pt x="0" y="1809"/>
                    </a:cubicBezTo>
                    <a:cubicBezTo>
                      <a:pt x="2849" y="3060"/>
                      <a:pt x="5149" y="3487"/>
                      <a:pt x="6952" y="3487"/>
                    </a:cubicBezTo>
                    <a:cubicBezTo>
                      <a:pt x="10747" y="3487"/>
                      <a:pt x="12334" y="1593"/>
                      <a:pt x="12181" y="1508"/>
                    </a:cubicBezTo>
                    <a:cubicBezTo>
                      <a:pt x="10077" y="385"/>
                      <a:pt x="8088" y="1"/>
                      <a:pt x="6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131;p34"/>
              <p:cNvSpPr/>
              <p:nvPr/>
            </p:nvSpPr>
            <p:spPr>
              <a:xfrm>
                <a:off x="1934825" y="1261500"/>
                <a:ext cx="293250" cy="72650"/>
              </a:xfrm>
              <a:custGeom>
                <a:avLst/>
                <a:gdLst/>
                <a:ahLst/>
                <a:cxnLst/>
                <a:rect l="l" t="t" r="r" b="b"/>
                <a:pathLst>
                  <a:path w="11730" h="2906" extrusionOk="0">
                    <a:moveTo>
                      <a:pt x="6796" y="0"/>
                    </a:moveTo>
                    <a:cubicBezTo>
                      <a:pt x="4988" y="0"/>
                      <a:pt x="2709" y="361"/>
                      <a:pt x="0" y="1490"/>
                    </a:cubicBezTo>
                    <a:cubicBezTo>
                      <a:pt x="0" y="1490"/>
                      <a:pt x="2843" y="2906"/>
                      <a:pt x="6172" y="2906"/>
                    </a:cubicBezTo>
                    <a:cubicBezTo>
                      <a:pt x="8008" y="2906"/>
                      <a:pt x="9992" y="2475"/>
                      <a:pt x="11729" y="1139"/>
                    </a:cubicBezTo>
                    <a:cubicBezTo>
                      <a:pt x="11729" y="1139"/>
                      <a:pt x="10006" y="0"/>
                      <a:pt x="6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132;p34"/>
              <p:cNvSpPr/>
              <p:nvPr/>
            </p:nvSpPr>
            <p:spPr>
              <a:xfrm>
                <a:off x="1783175" y="1191575"/>
                <a:ext cx="292650" cy="69000"/>
              </a:xfrm>
              <a:custGeom>
                <a:avLst/>
                <a:gdLst/>
                <a:ahLst/>
                <a:cxnLst/>
                <a:rect l="l" t="t" r="r" b="b"/>
                <a:pathLst>
                  <a:path w="11706" h="2760" extrusionOk="0">
                    <a:moveTo>
                      <a:pt x="6295" y="0"/>
                    </a:moveTo>
                    <a:cubicBezTo>
                      <a:pt x="2082" y="0"/>
                      <a:pt x="1" y="1906"/>
                      <a:pt x="1" y="1906"/>
                    </a:cubicBezTo>
                    <a:cubicBezTo>
                      <a:pt x="1772" y="2529"/>
                      <a:pt x="3417" y="2759"/>
                      <a:pt x="4882" y="2759"/>
                    </a:cubicBezTo>
                    <a:cubicBezTo>
                      <a:pt x="9014" y="2759"/>
                      <a:pt x="11705" y="929"/>
                      <a:pt x="11705" y="929"/>
                    </a:cubicBezTo>
                    <a:cubicBezTo>
                      <a:pt x="9621" y="249"/>
                      <a:pt x="7819" y="0"/>
                      <a:pt x="6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133;p34"/>
              <p:cNvSpPr/>
              <p:nvPr/>
            </p:nvSpPr>
            <p:spPr>
              <a:xfrm>
                <a:off x="2273150" y="1145850"/>
                <a:ext cx="50150" cy="160425"/>
              </a:xfrm>
              <a:custGeom>
                <a:avLst/>
                <a:gdLst/>
                <a:ahLst/>
                <a:cxnLst/>
                <a:rect l="l" t="t" r="r" b="b"/>
                <a:pathLst>
                  <a:path w="2006" h="6417" fill="none" extrusionOk="0">
                    <a:moveTo>
                      <a:pt x="1" y="1"/>
                    </a:moveTo>
                    <a:lnTo>
                      <a:pt x="2006"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134;p34"/>
              <p:cNvSpPr/>
              <p:nvPr/>
            </p:nvSpPr>
            <p:spPr>
              <a:xfrm>
                <a:off x="2105250" y="1089450"/>
                <a:ext cx="85850" cy="157925"/>
              </a:xfrm>
              <a:custGeom>
                <a:avLst/>
                <a:gdLst/>
                <a:ahLst/>
                <a:cxnLst/>
                <a:rect l="l" t="t" r="r" b="b"/>
                <a:pathLst>
                  <a:path w="3434" h="6317" fill="none" extrusionOk="0">
                    <a:moveTo>
                      <a:pt x="0" y="1"/>
                    </a:moveTo>
                    <a:lnTo>
                      <a:pt x="3434"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135;p34"/>
              <p:cNvSpPr/>
              <p:nvPr/>
            </p:nvSpPr>
            <p:spPr>
              <a:xfrm>
                <a:off x="1942950" y="1024300"/>
                <a:ext cx="84000" cy="151650"/>
              </a:xfrm>
              <a:custGeom>
                <a:avLst/>
                <a:gdLst/>
                <a:ahLst/>
                <a:cxnLst/>
                <a:rect l="l" t="t" r="r" b="b"/>
                <a:pathLst>
                  <a:path w="3360" h="6066" fill="none" extrusionOk="0">
                    <a:moveTo>
                      <a:pt x="1" y="0"/>
                    </a:moveTo>
                    <a:lnTo>
                      <a:pt x="3359" y="606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136;p34"/>
              <p:cNvSpPr/>
              <p:nvPr/>
            </p:nvSpPr>
            <p:spPr>
              <a:xfrm>
                <a:off x="1711125" y="1049975"/>
                <a:ext cx="209925" cy="95900"/>
              </a:xfrm>
              <a:custGeom>
                <a:avLst/>
                <a:gdLst/>
                <a:ahLst/>
                <a:cxnLst/>
                <a:rect l="l" t="t" r="r" b="b"/>
                <a:pathLst>
                  <a:path w="8397" h="3836" fill="none" extrusionOk="0">
                    <a:moveTo>
                      <a:pt x="1" y="1"/>
                    </a:moveTo>
                    <a:lnTo>
                      <a:pt x="8397" y="383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137;p34"/>
              <p:cNvSpPr/>
              <p:nvPr/>
            </p:nvSpPr>
            <p:spPr>
              <a:xfrm>
                <a:off x="1828300" y="1221050"/>
                <a:ext cx="207425" cy="13175"/>
              </a:xfrm>
              <a:custGeom>
                <a:avLst/>
                <a:gdLst/>
                <a:ahLst/>
                <a:cxnLst/>
                <a:rect l="l" t="t" r="r" b="b"/>
                <a:pathLst>
                  <a:path w="8297" h="527" fill="none" extrusionOk="0">
                    <a:moveTo>
                      <a:pt x="0" y="526"/>
                    </a:moveTo>
                    <a:lnTo>
                      <a:pt x="8296"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138;p34"/>
              <p:cNvSpPr/>
              <p:nvPr/>
            </p:nvSpPr>
            <p:spPr>
              <a:xfrm>
                <a:off x="2006875" y="1290600"/>
                <a:ext cx="184225" cy="6900"/>
              </a:xfrm>
              <a:custGeom>
                <a:avLst/>
                <a:gdLst/>
                <a:ahLst/>
                <a:cxnLst/>
                <a:rect l="l" t="t" r="r" b="b"/>
                <a:pathLst>
                  <a:path w="7369" h="276" fill="none" extrusionOk="0">
                    <a:moveTo>
                      <a:pt x="0" y="276"/>
                    </a:moveTo>
                    <a:lnTo>
                      <a:pt x="7369"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139;p34"/>
              <p:cNvSpPr/>
              <p:nvPr/>
            </p:nvSpPr>
            <p:spPr>
              <a:xfrm>
                <a:off x="2136575" y="1375175"/>
                <a:ext cx="214925" cy="25"/>
              </a:xfrm>
              <a:custGeom>
                <a:avLst/>
                <a:gdLst/>
                <a:ahLst/>
                <a:cxnLst/>
                <a:rect l="l" t="t" r="r" b="b"/>
                <a:pathLst>
                  <a:path w="8597" h="1" fill="none" extrusionOk="0">
                    <a:moveTo>
                      <a:pt x="0" y="1"/>
                    </a:moveTo>
                    <a:lnTo>
                      <a:pt x="8597"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4140;p34"/>
            <p:cNvGrpSpPr/>
            <p:nvPr/>
          </p:nvGrpSpPr>
          <p:grpSpPr>
            <a:xfrm>
              <a:off x="927300" y="966025"/>
              <a:ext cx="375875" cy="318325"/>
              <a:chOff x="927300" y="966025"/>
              <a:chExt cx="375875" cy="318325"/>
            </a:xfrm>
          </p:grpSpPr>
          <p:sp>
            <p:nvSpPr>
              <p:cNvPr id="195" name="Google Shape;4141;p34"/>
              <p:cNvSpPr/>
              <p:nvPr/>
            </p:nvSpPr>
            <p:spPr>
              <a:xfrm>
                <a:off x="1024400" y="966025"/>
                <a:ext cx="267575" cy="241250"/>
              </a:xfrm>
              <a:custGeom>
                <a:avLst/>
                <a:gdLst/>
                <a:ahLst/>
                <a:cxnLst/>
                <a:rect l="l" t="t" r="r" b="b"/>
                <a:pathLst>
                  <a:path w="10703" h="9650" fill="none" extrusionOk="0">
                    <a:moveTo>
                      <a:pt x="10703" y="1"/>
                    </a:moveTo>
                    <a:cubicBezTo>
                      <a:pt x="10703" y="1"/>
                      <a:pt x="1956" y="6843"/>
                      <a:pt x="1" y="9650"/>
                    </a:cubicBezTo>
                  </a:path>
                </a:pathLst>
              </a:custGeom>
              <a:solidFill>
                <a:schemeClr val="accent1"/>
              </a:solid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142;p34"/>
              <p:cNvSpPr/>
              <p:nvPr/>
            </p:nvSpPr>
            <p:spPr>
              <a:xfrm>
                <a:off x="1073900" y="968225"/>
                <a:ext cx="175475" cy="55225"/>
              </a:xfrm>
              <a:custGeom>
                <a:avLst/>
                <a:gdLst/>
                <a:ahLst/>
                <a:cxnLst/>
                <a:rect l="l" t="t" r="r" b="b"/>
                <a:pathLst>
                  <a:path w="7019" h="2209" extrusionOk="0">
                    <a:moveTo>
                      <a:pt x="3987" y="1"/>
                    </a:moveTo>
                    <a:cubicBezTo>
                      <a:pt x="2001" y="1"/>
                      <a:pt x="1" y="940"/>
                      <a:pt x="1" y="940"/>
                    </a:cubicBezTo>
                    <a:cubicBezTo>
                      <a:pt x="1670" y="1903"/>
                      <a:pt x="3057" y="2208"/>
                      <a:pt x="4145" y="2208"/>
                    </a:cubicBezTo>
                    <a:cubicBezTo>
                      <a:pt x="6031" y="2208"/>
                      <a:pt x="7018" y="1291"/>
                      <a:pt x="7018" y="1291"/>
                    </a:cubicBezTo>
                    <a:cubicBezTo>
                      <a:pt x="6268" y="312"/>
                      <a:pt x="5130" y="1"/>
                      <a:pt x="3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143;p34"/>
              <p:cNvSpPr/>
              <p:nvPr/>
            </p:nvSpPr>
            <p:spPr>
              <a:xfrm>
                <a:off x="1026275" y="1033750"/>
                <a:ext cx="155425" cy="50575"/>
              </a:xfrm>
              <a:custGeom>
                <a:avLst/>
                <a:gdLst/>
                <a:ahLst/>
                <a:cxnLst/>
                <a:rect l="l" t="t" r="r" b="b"/>
                <a:pathLst>
                  <a:path w="6217" h="2023" extrusionOk="0">
                    <a:moveTo>
                      <a:pt x="4162" y="1"/>
                    </a:moveTo>
                    <a:cubicBezTo>
                      <a:pt x="2208" y="1"/>
                      <a:pt x="1" y="1502"/>
                      <a:pt x="1" y="1502"/>
                    </a:cubicBezTo>
                    <a:cubicBezTo>
                      <a:pt x="1219" y="1882"/>
                      <a:pt x="2225" y="2022"/>
                      <a:pt x="3046" y="2022"/>
                    </a:cubicBezTo>
                    <a:cubicBezTo>
                      <a:pt x="5369" y="2022"/>
                      <a:pt x="6217" y="901"/>
                      <a:pt x="6217" y="901"/>
                    </a:cubicBezTo>
                    <a:cubicBezTo>
                      <a:pt x="5675" y="238"/>
                      <a:pt x="4939" y="1"/>
                      <a:pt x="4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144;p34"/>
              <p:cNvSpPr/>
              <p:nvPr/>
            </p:nvSpPr>
            <p:spPr>
              <a:xfrm>
                <a:off x="960500" y="1103700"/>
                <a:ext cx="154150" cy="49750"/>
              </a:xfrm>
              <a:custGeom>
                <a:avLst/>
                <a:gdLst/>
                <a:ahLst/>
                <a:cxnLst/>
                <a:rect l="l" t="t" r="r" b="b"/>
                <a:pathLst>
                  <a:path w="6166" h="1990" extrusionOk="0">
                    <a:moveTo>
                      <a:pt x="4144" y="0"/>
                    </a:moveTo>
                    <a:cubicBezTo>
                      <a:pt x="1752" y="0"/>
                      <a:pt x="0" y="1737"/>
                      <a:pt x="0" y="1737"/>
                    </a:cubicBezTo>
                    <a:cubicBezTo>
                      <a:pt x="784" y="1916"/>
                      <a:pt x="1484" y="1989"/>
                      <a:pt x="2105" y="1989"/>
                    </a:cubicBezTo>
                    <a:cubicBezTo>
                      <a:pt x="4965" y="1989"/>
                      <a:pt x="6166" y="433"/>
                      <a:pt x="6166" y="433"/>
                    </a:cubicBezTo>
                    <a:cubicBezTo>
                      <a:pt x="5461" y="123"/>
                      <a:pt x="4780" y="0"/>
                      <a:pt x="4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145;p34"/>
              <p:cNvSpPr/>
              <p:nvPr/>
            </p:nvSpPr>
            <p:spPr>
              <a:xfrm>
                <a:off x="927300" y="1157750"/>
                <a:ext cx="141000" cy="126600"/>
              </a:xfrm>
              <a:custGeom>
                <a:avLst/>
                <a:gdLst/>
                <a:ahLst/>
                <a:cxnLst/>
                <a:rect l="l" t="t" r="r" b="b"/>
                <a:pathLst>
                  <a:path w="5640" h="5064" extrusionOk="0">
                    <a:moveTo>
                      <a:pt x="5635" y="1"/>
                    </a:moveTo>
                    <a:cubicBezTo>
                      <a:pt x="5509" y="1"/>
                      <a:pt x="2212" y="49"/>
                      <a:pt x="0" y="5063"/>
                    </a:cubicBezTo>
                    <a:cubicBezTo>
                      <a:pt x="0" y="5063"/>
                      <a:pt x="5338" y="3986"/>
                      <a:pt x="5639" y="1"/>
                    </a:cubicBezTo>
                    <a:cubicBezTo>
                      <a:pt x="5639" y="1"/>
                      <a:pt x="5638" y="1"/>
                      <a:pt x="5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146;p34"/>
              <p:cNvSpPr/>
              <p:nvPr/>
            </p:nvSpPr>
            <p:spPr>
              <a:xfrm>
                <a:off x="1184175" y="984775"/>
                <a:ext cx="119000" cy="162350"/>
              </a:xfrm>
              <a:custGeom>
                <a:avLst/>
                <a:gdLst/>
                <a:ahLst/>
                <a:cxnLst/>
                <a:rect l="l" t="t" r="r" b="b"/>
                <a:pathLst>
                  <a:path w="4760" h="6494" extrusionOk="0">
                    <a:moveTo>
                      <a:pt x="3365" y="1"/>
                    </a:moveTo>
                    <a:cubicBezTo>
                      <a:pt x="3363" y="1"/>
                      <a:pt x="3361" y="1"/>
                      <a:pt x="3359" y="2"/>
                    </a:cubicBezTo>
                    <a:cubicBezTo>
                      <a:pt x="1" y="2734"/>
                      <a:pt x="778" y="6494"/>
                      <a:pt x="778" y="6494"/>
                    </a:cubicBezTo>
                    <a:cubicBezTo>
                      <a:pt x="4760" y="2759"/>
                      <a:pt x="3519" y="1"/>
                      <a:pt x="3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147;p34"/>
              <p:cNvSpPr/>
              <p:nvPr/>
            </p:nvSpPr>
            <p:spPr>
              <a:xfrm>
                <a:off x="1130925" y="1047475"/>
                <a:ext cx="83350" cy="156050"/>
              </a:xfrm>
              <a:custGeom>
                <a:avLst/>
                <a:gdLst/>
                <a:ahLst/>
                <a:cxnLst/>
                <a:rect l="l" t="t" r="r" b="b"/>
                <a:pathLst>
                  <a:path w="3334" h="6242" extrusionOk="0">
                    <a:moveTo>
                      <a:pt x="2457" y="1"/>
                    </a:moveTo>
                    <a:cubicBezTo>
                      <a:pt x="2456" y="1"/>
                      <a:pt x="51" y="1580"/>
                      <a:pt x="0" y="6241"/>
                    </a:cubicBezTo>
                    <a:cubicBezTo>
                      <a:pt x="0" y="6241"/>
                      <a:pt x="3334" y="3409"/>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148;p34"/>
              <p:cNvSpPr/>
              <p:nvPr/>
            </p:nvSpPr>
            <p:spPr>
              <a:xfrm>
                <a:off x="1041325" y="1110775"/>
                <a:ext cx="94000" cy="159175"/>
              </a:xfrm>
              <a:custGeom>
                <a:avLst/>
                <a:gdLst/>
                <a:ahLst/>
                <a:cxnLst/>
                <a:rect l="l" t="t" r="r" b="b"/>
                <a:pathLst>
                  <a:path w="3760" h="6367" extrusionOk="0">
                    <a:moveTo>
                      <a:pt x="3108" y="0"/>
                    </a:moveTo>
                    <a:lnTo>
                      <a:pt x="3108" y="0"/>
                    </a:lnTo>
                    <a:cubicBezTo>
                      <a:pt x="1" y="3534"/>
                      <a:pt x="1003" y="6366"/>
                      <a:pt x="1003" y="6366"/>
                    </a:cubicBezTo>
                    <a:cubicBezTo>
                      <a:pt x="3760" y="3334"/>
                      <a:pt x="3108" y="0"/>
                      <a:pt x="3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149;p34"/>
              <p:cNvSpPr/>
              <p:nvPr/>
            </p:nvSpPr>
            <p:spPr>
              <a:xfrm>
                <a:off x="1126550" y="991100"/>
                <a:ext cx="95875" cy="10050"/>
              </a:xfrm>
              <a:custGeom>
                <a:avLst/>
                <a:gdLst/>
                <a:ahLst/>
                <a:cxnLst/>
                <a:rect l="l" t="t" r="r" b="b"/>
                <a:pathLst>
                  <a:path w="3835" h="402" fill="none" extrusionOk="0">
                    <a:moveTo>
                      <a:pt x="0" y="0"/>
                    </a:moveTo>
                    <a:lnTo>
                      <a:pt x="3835" y="40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150;p34"/>
              <p:cNvSpPr/>
              <p:nvPr/>
            </p:nvSpPr>
            <p:spPr>
              <a:xfrm>
                <a:off x="1059500" y="1057500"/>
                <a:ext cx="102150" cy="9425"/>
              </a:xfrm>
              <a:custGeom>
                <a:avLst/>
                <a:gdLst/>
                <a:ahLst/>
                <a:cxnLst/>
                <a:rect l="l" t="t" r="r" b="b"/>
                <a:pathLst>
                  <a:path w="4086" h="377" fill="none" extrusionOk="0">
                    <a:moveTo>
                      <a:pt x="0" y="377"/>
                    </a:moveTo>
                    <a:lnTo>
                      <a:pt x="4086"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151;p34"/>
              <p:cNvSpPr/>
              <p:nvPr/>
            </p:nvSpPr>
            <p:spPr>
              <a:xfrm>
                <a:off x="988700" y="1127675"/>
                <a:ext cx="98400" cy="10050"/>
              </a:xfrm>
              <a:custGeom>
                <a:avLst/>
                <a:gdLst/>
                <a:ahLst/>
                <a:cxnLst/>
                <a:rect l="l" t="t" r="r" b="b"/>
                <a:pathLst>
                  <a:path w="3936" h="402" fill="none" extrusionOk="0">
                    <a:moveTo>
                      <a:pt x="0" y="402"/>
                    </a:moveTo>
                    <a:lnTo>
                      <a:pt x="393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152;p34"/>
              <p:cNvSpPr/>
              <p:nvPr/>
            </p:nvSpPr>
            <p:spPr>
              <a:xfrm>
                <a:off x="950475" y="1176550"/>
                <a:ext cx="97150" cy="89000"/>
              </a:xfrm>
              <a:custGeom>
                <a:avLst/>
                <a:gdLst/>
                <a:ahLst/>
                <a:cxnLst/>
                <a:rect l="l" t="t" r="r" b="b"/>
                <a:pathLst>
                  <a:path w="3886" h="3560" fill="none" extrusionOk="0">
                    <a:moveTo>
                      <a:pt x="0" y="3560"/>
                    </a:moveTo>
                    <a:lnTo>
                      <a:pt x="388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153;p34"/>
              <p:cNvSpPr/>
              <p:nvPr/>
            </p:nvSpPr>
            <p:spPr>
              <a:xfrm>
                <a:off x="1073900" y="1132700"/>
                <a:ext cx="38875" cy="112175"/>
              </a:xfrm>
              <a:custGeom>
                <a:avLst/>
                <a:gdLst/>
                <a:ahLst/>
                <a:cxnLst/>
                <a:rect l="l" t="t" r="r" b="b"/>
                <a:pathLst>
                  <a:path w="1555" h="4487" fill="none" extrusionOk="0">
                    <a:moveTo>
                      <a:pt x="1" y="4487"/>
                    </a:moveTo>
                    <a:lnTo>
                      <a:pt x="1555"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154;p34"/>
              <p:cNvSpPr/>
              <p:nvPr/>
            </p:nvSpPr>
            <p:spPr>
              <a:xfrm>
                <a:off x="1147225" y="1066900"/>
                <a:ext cx="36975" cy="98400"/>
              </a:xfrm>
              <a:custGeom>
                <a:avLst/>
                <a:gdLst/>
                <a:ahLst/>
                <a:cxnLst/>
                <a:rect l="l" t="t" r="r" b="b"/>
                <a:pathLst>
                  <a:path w="1479" h="3936" fill="none" extrusionOk="0">
                    <a:moveTo>
                      <a:pt x="0" y="3936"/>
                    </a:moveTo>
                    <a:lnTo>
                      <a:pt x="1479"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155;p34"/>
              <p:cNvSpPr/>
              <p:nvPr/>
            </p:nvSpPr>
            <p:spPr>
              <a:xfrm>
                <a:off x="1216775" y="1001750"/>
                <a:ext cx="48250" cy="112800"/>
              </a:xfrm>
              <a:custGeom>
                <a:avLst/>
                <a:gdLst/>
                <a:ahLst/>
                <a:cxnLst/>
                <a:rect l="l" t="t" r="r" b="b"/>
                <a:pathLst>
                  <a:path w="1930" h="4512" fill="none" extrusionOk="0">
                    <a:moveTo>
                      <a:pt x="0" y="4511"/>
                    </a:moveTo>
                    <a:lnTo>
                      <a:pt x="193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 name="Google Shape;4156;p34"/>
            <p:cNvSpPr/>
            <p:nvPr/>
          </p:nvSpPr>
          <p:spPr>
            <a:xfrm>
              <a:off x="1399725" y="1019275"/>
              <a:ext cx="38875" cy="39500"/>
            </a:xfrm>
            <a:custGeom>
              <a:avLst/>
              <a:gdLst/>
              <a:ahLst/>
              <a:cxnLst/>
              <a:rect l="l" t="t" r="r" b="b"/>
              <a:pathLst>
                <a:path w="1555" h="1580" extrusionOk="0">
                  <a:moveTo>
                    <a:pt x="777" y="1"/>
                  </a:moveTo>
                  <a:cubicBezTo>
                    <a:pt x="351" y="1"/>
                    <a:pt x="0" y="352"/>
                    <a:pt x="0" y="803"/>
                  </a:cubicBezTo>
                  <a:cubicBezTo>
                    <a:pt x="0" y="1229"/>
                    <a:pt x="351" y="1580"/>
                    <a:pt x="777" y="1580"/>
                  </a:cubicBezTo>
                  <a:cubicBezTo>
                    <a:pt x="1203" y="1580"/>
                    <a:pt x="1554" y="1229"/>
                    <a:pt x="1554" y="803"/>
                  </a:cubicBezTo>
                  <a:cubicBezTo>
                    <a:pt x="1554" y="352"/>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157;p34"/>
            <p:cNvSpPr/>
            <p:nvPr/>
          </p:nvSpPr>
          <p:spPr>
            <a:xfrm>
              <a:off x="1912250" y="1364525"/>
              <a:ext cx="39500" cy="39500"/>
            </a:xfrm>
            <a:custGeom>
              <a:avLst/>
              <a:gdLst/>
              <a:ahLst/>
              <a:cxnLst/>
              <a:rect l="l" t="t" r="r" b="b"/>
              <a:pathLst>
                <a:path w="1580" h="1580" extrusionOk="0">
                  <a:moveTo>
                    <a:pt x="803" y="1"/>
                  </a:moveTo>
                  <a:cubicBezTo>
                    <a:pt x="352" y="1"/>
                    <a:pt x="1" y="351"/>
                    <a:pt x="1" y="777"/>
                  </a:cubicBezTo>
                  <a:cubicBezTo>
                    <a:pt x="1" y="1229"/>
                    <a:pt x="352" y="1579"/>
                    <a:pt x="803" y="1579"/>
                  </a:cubicBezTo>
                  <a:cubicBezTo>
                    <a:pt x="1229" y="1579"/>
                    <a:pt x="1580" y="1229"/>
                    <a:pt x="1580" y="777"/>
                  </a:cubicBezTo>
                  <a:cubicBezTo>
                    <a:pt x="1580" y="351"/>
                    <a:pt x="1229" y="1"/>
                    <a:pt x="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158;p34"/>
            <p:cNvSpPr/>
            <p:nvPr/>
          </p:nvSpPr>
          <p:spPr>
            <a:xfrm>
              <a:off x="1714250" y="946600"/>
              <a:ext cx="39500" cy="38875"/>
            </a:xfrm>
            <a:custGeom>
              <a:avLst/>
              <a:gdLst/>
              <a:ahLst/>
              <a:cxnLst/>
              <a:rect l="l" t="t" r="r" b="b"/>
              <a:pathLst>
                <a:path w="1580" h="1555" extrusionOk="0">
                  <a:moveTo>
                    <a:pt x="778" y="1"/>
                  </a:moveTo>
                  <a:cubicBezTo>
                    <a:pt x="352" y="1"/>
                    <a:pt x="1" y="352"/>
                    <a:pt x="1" y="778"/>
                  </a:cubicBezTo>
                  <a:cubicBezTo>
                    <a:pt x="1" y="1204"/>
                    <a:pt x="352" y="1555"/>
                    <a:pt x="778" y="1555"/>
                  </a:cubicBezTo>
                  <a:cubicBezTo>
                    <a:pt x="1229" y="1555"/>
                    <a:pt x="1580" y="1204"/>
                    <a:pt x="1580" y="778"/>
                  </a:cubicBezTo>
                  <a:cubicBezTo>
                    <a:pt x="1580" y="352"/>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8592;p65"/>
          <p:cNvGrpSpPr/>
          <p:nvPr/>
        </p:nvGrpSpPr>
        <p:grpSpPr>
          <a:xfrm>
            <a:off x="169136" y="1827249"/>
            <a:ext cx="510526" cy="1139380"/>
            <a:chOff x="7126965" y="1483591"/>
            <a:chExt cx="510526" cy="1139380"/>
          </a:xfrm>
        </p:grpSpPr>
        <p:sp>
          <p:nvSpPr>
            <p:cNvPr id="392"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572805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7409"/>
        <p:cNvGrpSpPr/>
        <p:nvPr/>
      </p:nvGrpSpPr>
      <p:grpSpPr>
        <a:xfrm>
          <a:off x="0" y="0"/>
          <a:ext cx="0" cy="0"/>
          <a:chOff x="0" y="0"/>
          <a:chExt cx="0" cy="0"/>
        </a:xfrm>
      </p:grpSpPr>
      <p:sp>
        <p:nvSpPr>
          <p:cNvPr id="7410" name="Google Shape;7410;p63"/>
          <p:cNvSpPr txBox="1">
            <a:spLocks noGrp="1"/>
          </p:cNvSpPr>
          <p:nvPr>
            <p:ph type="ctrTitle" idx="4294967295"/>
          </p:nvPr>
        </p:nvSpPr>
        <p:spPr>
          <a:xfrm>
            <a:off x="4413863" y="844325"/>
            <a:ext cx="3412800" cy="898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6000" dirty="0" smtClean="0"/>
              <a:t>Merci</a:t>
            </a:r>
            <a:r>
              <a:rPr lang="en" sz="5400" dirty="0" smtClean="0"/>
              <a:t> !</a:t>
            </a:r>
            <a:endParaRPr sz="5400" dirty="0"/>
          </a:p>
        </p:txBody>
      </p:sp>
      <p:sp>
        <p:nvSpPr>
          <p:cNvPr id="5" name="Google Shape;7412;p63"/>
          <p:cNvSpPr txBox="1">
            <a:spLocks noGrp="1"/>
          </p:cNvSpPr>
          <p:nvPr>
            <p:ph type="subTitle" idx="1"/>
          </p:nvPr>
        </p:nvSpPr>
        <p:spPr>
          <a:xfrm>
            <a:off x="5021126" y="1913057"/>
            <a:ext cx="2288389" cy="79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2400" b="1" dirty="0" smtClean="0">
                <a:latin typeface="Source Sans Pro" panose="020B0503030403020204" pitchFamily="34" charset="0"/>
                <a:ea typeface="Source Sans Pro" panose="020B0503030403020204" pitchFamily="34" charset="0"/>
              </a:rPr>
              <a:t>On attend vos questions !</a:t>
            </a:r>
            <a:endParaRPr sz="2400" b="1" dirty="0">
              <a:latin typeface="Source Sans Pro" panose="020B0503030403020204" pitchFamily="34" charset="0"/>
              <a:ea typeface="Source Sans Pro" panose="020B0503030403020204" pitchFamily="34" charset="0"/>
            </a:endParaRPr>
          </a:p>
        </p:txBody>
      </p:sp>
      <p:sp>
        <p:nvSpPr>
          <p:cNvPr id="7412" name="Google Shape;7412;p63"/>
          <p:cNvSpPr txBox="1">
            <a:spLocks/>
          </p:cNvSpPr>
          <p:nvPr/>
        </p:nvSpPr>
        <p:spPr>
          <a:xfrm>
            <a:off x="5021126" y="1913057"/>
            <a:ext cx="2288389" cy="79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r-FR" sz="2400" b="1" dirty="0" smtClean="0">
                <a:latin typeface="Source Sans Pro" panose="020B0503030403020204" pitchFamily="34" charset="0"/>
                <a:ea typeface="Source Sans Pro" panose="020B0503030403020204" pitchFamily="34" charset="0"/>
              </a:rPr>
              <a:t>On attend vos questions !</a:t>
            </a:r>
            <a:endParaRPr sz="2400" b="1" dirty="0">
              <a:latin typeface="Source Sans Pro" panose="020B0503030403020204" pitchFamily="34" charset="0"/>
              <a:ea typeface="Source Sans Pro" panose="020B0503030403020204" pitchFamily="34" charset="0"/>
            </a:endParaRPr>
          </a:p>
        </p:txBody>
      </p:sp>
      <p:grpSp>
        <p:nvGrpSpPr>
          <p:cNvPr id="7434" name="Google Shape;7434;p63"/>
          <p:cNvGrpSpPr/>
          <p:nvPr/>
        </p:nvGrpSpPr>
        <p:grpSpPr>
          <a:xfrm>
            <a:off x="1453638" y="2093906"/>
            <a:ext cx="1839149" cy="2841452"/>
            <a:chOff x="4372950" y="566050"/>
            <a:chExt cx="1427800" cy="2205925"/>
          </a:xfrm>
        </p:grpSpPr>
        <p:sp>
          <p:nvSpPr>
            <p:cNvPr id="7435" name="Google Shape;7435;p63"/>
            <p:cNvSpPr/>
            <p:nvPr/>
          </p:nvSpPr>
          <p:spPr>
            <a:xfrm>
              <a:off x="4590375" y="2609050"/>
              <a:ext cx="902925" cy="162925"/>
            </a:xfrm>
            <a:custGeom>
              <a:avLst/>
              <a:gdLst/>
              <a:ahLst/>
              <a:cxnLst/>
              <a:rect l="l" t="t" r="r" b="b"/>
              <a:pathLst>
                <a:path w="36117" h="6517" extrusionOk="0">
                  <a:moveTo>
                    <a:pt x="18046" y="1"/>
                  </a:moveTo>
                  <a:cubicBezTo>
                    <a:pt x="8071" y="1"/>
                    <a:pt x="1" y="1454"/>
                    <a:pt x="1" y="3259"/>
                  </a:cubicBezTo>
                  <a:cubicBezTo>
                    <a:pt x="1" y="5063"/>
                    <a:pt x="8071" y="6517"/>
                    <a:pt x="18046" y="6517"/>
                  </a:cubicBezTo>
                  <a:cubicBezTo>
                    <a:pt x="28021" y="6517"/>
                    <a:pt x="36116" y="5063"/>
                    <a:pt x="36116" y="3259"/>
                  </a:cubicBezTo>
                  <a:cubicBezTo>
                    <a:pt x="36116" y="1454"/>
                    <a:pt x="28021" y="1"/>
                    <a:pt x="180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3"/>
            <p:cNvSpPr/>
            <p:nvPr/>
          </p:nvSpPr>
          <p:spPr>
            <a:xfrm>
              <a:off x="4630475" y="2161050"/>
              <a:ext cx="846525" cy="498150"/>
            </a:xfrm>
            <a:custGeom>
              <a:avLst/>
              <a:gdLst/>
              <a:ahLst/>
              <a:cxnLst/>
              <a:rect l="l" t="t" r="r" b="b"/>
              <a:pathLst>
                <a:path w="33861" h="19926" extrusionOk="0">
                  <a:moveTo>
                    <a:pt x="1" y="1"/>
                  </a:moveTo>
                  <a:cubicBezTo>
                    <a:pt x="1" y="1"/>
                    <a:pt x="2056" y="12231"/>
                    <a:pt x="5790" y="18246"/>
                  </a:cubicBezTo>
                  <a:lnTo>
                    <a:pt x="10753" y="18572"/>
                  </a:lnTo>
                  <a:lnTo>
                    <a:pt x="11429" y="8221"/>
                  </a:lnTo>
                  <a:cubicBezTo>
                    <a:pt x="11429" y="8221"/>
                    <a:pt x="13854" y="8814"/>
                    <a:pt x="17886" y="8814"/>
                  </a:cubicBezTo>
                  <a:cubicBezTo>
                    <a:pt x="19292" y="8814"/>
                    <a:pt x="20894" y="8742"/>
                    <a:pt x="22657" y="8547"/>
                  </a:cubicBezTo>
                  <a:lnTo>
                    <a:pt x="22657" y="8547"/>
                  </a:lnTo>
                  <a:lnTo>
                    <a:pt x="21956" y="19926"/>
                  </a:lnTo>
                  <a:lnTo>
                    <a:pt x="26868" y="19926"/>
                  </a:lnTo>
                  <a:cubicBezTo>
                    <a:pt x="26868" y="19926"/>
                    <a:pt x="32532" y="11705"/>
                    <a:pt x="33861" y="2457"/>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3"/>
            <p:cNvSpPr/>
            <p:nvPr/>
          </p:nvSpPr>
          <p:spPr>
            <a:xfrm>
              <a:off x="5168075" y="2599650"/>
              <a:ext cx="212275" cy="134125"/>
            </a:xfrm>
            <a:custGeom>
              <a:avLst/>
              <a:gdLst/>
              <a:ahLst/>
              <a:cxnLst/>
              <a:rect l="l" t="t" r="r" b="b"/>
              <a:pathLst>
                <a:path w="8491" h="5365" extrusionOk="0">
                  <a:moveTo>
                    <a:pt x="276" y="1"/>
                  </a:moveTo>
                  <a:lnTo>
                    <a:pt x="1" y="4813"/>
                  </a:lnTo>
                  <a:cubicBezTo>
                    <a:pt x="1" y="4813"/>
                    <a:pt x="4548" y="5365"/>
                    <a:pt x="6962" y="5365"/>
                  </a:cubicBezTo>
                  <a:cubicBezTo>
                    <a:pt x="7881" y="5365"/>
                    <a:pt x="8491" y="5285"/>
                    <a:pt x="8422" y="5063"/>
                  </a:cubicBezTo>
                  <a:cubicBezTo>
                    <a:pt x="8171" y="4261"/>
                    <a:pt x="5138" y="3384"/>
                    <a:pt x="5138" y="3384"/>
                  </a:cubicBezTo>
                  <a:lnTo>
                    <a:pt x="7194" y="276"/>
                  </a:lnTo>
                  <a:lnTo>
                    <a:pt x="276" y="1"/>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3"/>
            <p:cNvSpPr/>
            <p:nvPr/>
          </p:nvSpPr>
          <p:spPr>
            <a:xfrm>
              <a:off x="4686550" y="2573350"/>
              <a:ext cx="227175" cy="117200"/>
            </a:xfrm>
            <a:custGeom>
              <a:avLst/>
              <a:gdLst/>
              <a:ahLst/>
              <a:cxnLst/>
              <a:rect l="l" t="t" r="r" b="b"/>
              <a:pathLst>
                <a:path w="9087" h="4688" extrusionOk="0">
                  <a:moveTo>
                    <a:pt x="1617" y="0"/>
                  </a:moveTo>
                  <a:lnTo>
                    <a:pt x="3272" y="2657"/>
                  </a:lnTo>
                  <a:cubicBezTo>
                    <a:pt x="3272" y="2657"/>
                    <a:pt x="189" y="3333"/>
                    <a:pt x="89" y="4035"/>
                  </a:cubicBezTo>
                  <a:cubicBezTo>
                    <a:pt x="1" y="4649"/>
                    <a:pt x="6361" y="4688"/>
                    <a:pt x="7952" y="4688"/>
                  </a:cubicBezTo>
                  <a:cubicBezTo>
                    <a:pt x="8179" y="4688"/>
                    <a:pt x="8309" y="4687"/>
                    <a:pt x="8309" y="4687"/>
                  </a:cubicBezTo>
                  <a:lnTo>
                    <a:pt x="9086" y="376"/>
                  </a:lnTo>
                  <a:lnTo>
                    <a:pt x="161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3"/>
            <p:cNvSpPr/>
            <p:nvPr/>
          </p:nvSpPr>
          <p:spPr>
            <a:xfrm>
              <a:off x="4726350" y="2311750"/>
              <a:ext cx="5650" cy="33850"/>
            </a:xfrm>
            <a:custGeom>
              <a:avLst/>
              <a:gdLst/>
              <a:ahLst/>
              <a:cxnLst/>
              <a:rect l="l" t="t" r="r" b="b"/>
              <a:pathLst>
                <a:path w="226" h="1354" extrusionOk="0">
                  <a:moveTo>
                    <a:pt x="113" y="0"/>
                  </a:moveTo>
                  <a:cubicBezTo>
                    <a:pt x="57" y="0"/>
                    <a:pt x="0" y="38"/>
                    <a:pt x="0" y="113"/>
                  </a:cubicBezTo>
                  <a:lnTo>
                    <a:pt x="0" y="1241"/>
                  </a:lnTo>
                  <a:cubicBezTo>
                    <a:pt x="0" y="1316"/>
                    <a:pt x="57" y="1354"/>
                    <a:pt x="113" y="1354"/>
                  </a:cubicBezTo>
                  <a:cubicBezTo>
                    <a:pt x="170" y="1354"/>
                    <a:pt x="226" y="1316"/>
                    <a:pt x="226" y="1241"/>
                  </a:cubicBezTo>
                  <a:lnTo>
                    <a:pt x="226" y="113"/>
                  </a:lnTo>
                  <a:cubicBezTo>
                    <a:pt x="226" y="38"/>
                    <a:pt x="170" y="0"/>
                    <a:pt x="1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3"/>
            <p:cNvSpPr/>
            <p:nvPr/>
          </p:nvSpPr>
          <p:spPr>
            <a:xfrm>
              <a:off x="4743900" y="2320675"/>
              <a:ext cx="6275" cy="36675"/>
            </a:xfrm>
            <a:custGeom>
              <a:avLst/>
              <a:gdLst/>
              <a:ahLst/>
              <a:cxnLst/>
              <a:rect l="l" t="t" r="r" b="b"/>
              <a:pathLst>
                <a:path w="251" h="1467" extrusionOk="0">
                  <a:moveTo>
                    <a:pt x="125" y="0"/>
                  </a:moveTo>
                  <a:cubicBezTo>
                    <a:pt x="63" y="0"/>
                    <a:pt x="0" y="44"/>
                    <a:pt x="0" y="132"/>
                  </a:cubicBezTo>
                  <a:lnTo>
                    <a:pt x="0" y="1335"/>
                  </a:lnTo>
                  <a:cubicBezTo>
                    <a:pt x="0" y="1423"/>
                    <a:pt x="63" y="1467"/>
                    <a:pt x="125" y="1467"/>
                  </a:cubicBezTo>
                  <a:cubicBezTo>
                    <a:pt x="188" y="1467"/>
                    <a:pt x="251" y="1423"/>
                    <a:pt x="251" y="1335"/>
                  </a:cubicBezTo>
                  <a:lnTo>
                    <a:pt x="251" y="132"/>
                  </a:lnTo>
                  <a:cubicBezTo>
                    <a:pt x="251" y="44"/>
                    <a:pt x="188" y="0"/>
                    <a:pt x="1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3"/>
            <p:cNvSpPr/>
            <p:nvPr/>
          </p:nvSpPr>
          <p:spPr>
            <a:xfrm>
              <a:off x="4810300" y="2477775"/>
              <a:ext cx="6300" cy="39350"/>
            </a:xfrm>
            <a:custGeom>
              <a:avLst/>
              <a:gdLst/>
              <a:ahLst/>
              <a:cxnLst/>
              <a:rect l="l" t="t" r="r" b="b"/>
              <a:pathLst>
                <a:path w="252" h="1574" extrusionOk="0">
                  <a:moveTo>
                    <a:pt x="126" y="1"/>
                  </a:moveTo>
                  <a:cubicBezTo>
                    <a:pt x="63" y="1"/>
                    <a:pt x="1" y="39"/>
                    <a:pt x="1" y="114"/>
                  </a:cubicBezTo>
                  <a:lnTo>
                    <a:pt x="1" y="1442"/>
                  </a:lnTo>
                  <a:cubicBezTo>
                    <a:pt x="1" y="1530"/>
                    <a:pt x="63" y="1574"/>
                    <a:pt x="126" y="1574"/>
                  </a:cubicBezTo>
                  <a:cubicBezTo>
                    <a:pt x="189" y="1574"/>
                    <a:pt x="251" y="1530"/>
                    <a:pt x="251" y="1442"/>
                  </a:cubicBezTo>
                  <a:lnTo>
                    <a:pt x="251" y="114"/>
                  </a:lnTo>
                  <a:cubicBezTo>
                    <a:pt x="251" y="39"/>
                    <a:pt x="189" y="1"/>
                    <a:pt x="12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3"/>
            <p:cNvSpPr/>
            <p:nvPr/>
          </p:nvSpPr>
          <p:spPr>
            <a:xfrm>
              <a:off x="4827225" y="2485450"/>
              <a:ext cx="5650" cy="30425"/>
            </a:xfrm>
            <a:custGeom>
              <a:avLst/>
              <a:gdLst/>
              <a:ahLst/>
              <a:cxnLst/>
              <a:rect l="l" t="t" r="r" b="b"/>
              <a:pathLst>
                <a:path w="226" h="1217" extrusionOk="0">
                  <a:moveTo>
                    <a:pt x="113" y="1"/>
                  </a:moveTo>
                  <a:cubicBezTo>
                    <a:pt x="57" y="1"/>
                    <a:pt x="0" y="45"/>
                    <a:pt x="0" y="133"/>
                  </a:cubicBezTo>
                  <a:lnTo>
                    <a:pt x="0" y="1085"/>
                  </a:lnTo>
                  <a:cubicBezTo>
                    <a:pt x="0" y="1173"/>
                    <a:pt x="57" y="1217"/>
                    <a:pt x="113" y="1217"/>
                  </a:cubicBezTo>
                  <a:cubicBezTo>
                    <a:pt x="170" y="1217"/>
                    <a:pt x="226" y="1173"/>
                    <a:pt x="226" y="1085"/>
                  </a:cubicBezTo>
                  <a:lnTo>
                    <a:pt x="226" y="133"/>
                  </a:lnTo>
                  <a:cubicBezTo>
                    <a:pt x="226" y="45"/>
                    <a:pt x="170" y="1"/>
                    <a:pt x="11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3"/>
            <p:cNvSpPr/>
            <p:nvPr/>
          </p:nvSpPr>
          <p:spPr>
            <a:xfrm>
              <a:off x="5253775" y="2332425"/>
              <a:ext cx="9575" cy="28700"/>
            </a:xfrm>
            <a:custGeom>
              <a:avLst/>
              <a:gdLst/>
              <a:ahLst/>
              <a:cxnLst/>
              <a:rect l="l" t="t" r="r" b="b"/>
              <a:pathLst>
                <a:path w="383" h="1148" extrusionOk="0">
                  <a:moveTo>
                    <a:pt x="210" y="0"/>
                  </a:moveTo>
                  <a:cubicBezTo>
                    <a:pt x="150" y="0"/>
                    <a:pt x="94" y="38"/>
                    <a:pt x="106" y="113"/>
                  </a:cubicBezTo>
                  <a:cubicBezTo>
                    <a:pt x="132" y="414"/>
                    <a:pt x="106" y="715"/>
                    <a:pt x="31" y="990"/>
                  </a:cubicBezTo>
                  <a:cubicBezTo>
                    <a:pt x="0" y="1083"/>
                    <a:pt x="75" y="1148"/>
                    <a:pt x="148" y="1148"/>
                  </a:cubicBezTo>
                  <a:cubicBezTo>
                    <a:pt x="193" y="1148"/>
                    <a:pt x="238" y="1123"/>
                    <a:pt x="257" y="1066"/>
                  </a:cubicBezTo>
                  <a:cubicBezTo>
                    <a:pt x="357" y="765"/>
                    <a:pt x="382" y="439"/>
                    <a:pt x="332" y="113"/>
                  </a:cubicBezTo>
                  <a:cubicBezTo>
                    <a:pt x="332" y="38"/>
                    <a:pt x="269" y="0"/>
                    <a:pt x="21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3"/>
            <p:cNvSpPr/>
            <p:nvPr/>
          </p:nvSpPr>
          <p:spPr>
            <a:xfrm>
              <a:off x="5271700" y="2338700"/>
              <a:ext cx="7925" cy="23675"/>
            </a:xfrm>
            <a:custGeom>
              <a:avLst/>
              <a:gdLst/>
              <a:ahLst/>
              <a:cxnLst/>
              <a:rect l="l" t="t" r="r" b="b"/>
              <a:pathLst>
                <a:path w="317" h="947" extrusionOk="0">
                  <a:moveTo>
                    <a:pt x="157" y="0"/>
                  </a:moveTo>
                  <a:cubicBezTo>
                    <a:pt x="97" y="0"/>
                    <a:pt x="41" y="38"/>
                    <a:pt x="41" y="113"/>
                  </a:cubicBezTo>
                  <a:cubicBezTo>
                    <a:pt x="66" y="338"/>
                    <a:pt x="66" y="564"/>
                    <a:pt x="16" y="789"/>
                  </a:cubicBezTo>
                  <a:cubicBezTo>
                    <a:pt x="1" y="882"/>
                    <a:pt x="81" y="947"/>
                    <a:pt x="150" y="947"/>
                  </a:cubicBezTo>
                  <a:cubicBezTo>
                    <a:pt x="193" y="947"/>
                    <a:pt x="232" y="922"/>
                    <a:pt x="242" y="865"/>
                  </a:cubicBezTo>
                  <a:cubicBezTo>
                    <a:pt x="292" y="614"/>
                    <a:pt x="317" y="363"/>
                    <a:pt x="292" y="113"/>
                  </a:cubicBezTo>
                  <a:cubicBezTo>
                    <a:pt x="279" y="38"/>
                    <a:pt x="217"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3"/>
            <p:cNvSpPr/>
            <p:nvPr/>
          </p:nvSpPr>
          <p:spPr>
            <a:xfrm>
              <a:off x="5328100" y="2415125"/>
              <a:ext cx="9800" cy="31850"/>
            </a:xfrm>
            <a:custGeom>
              <a:avLst/>
              <a:gdLst/>
              <a:ahLst/>
              <a:cxnLst/>
              <a:rect l="l" t="t" r="r" b="b"/>
              <a:pathLst>
                <a:path w="392" h="1274" extrusionOk="0">
                  <a:moveTo>
                    <a:pt x="266" y="1"/>
                  </a:moveTo>
                  <a:cubicBezTo>
                    <a:pt x="204" y="1"/>
                    <a:pt x="141" y="38"/>
                    <a:pt x="141" y="113"/>
                  </a:cubicBezTo>
                  <a:cubicBezTo>
                    <a:pt x="141" y="464"/>
                    <a:pt x="91" y="790"/>
                    <a:pt x="16" y="1116"/>
                  </a:cubicBezTo>
                  <a:cubicBezTo>
                    <a:pt x="0" y="1209"/>
                    <a:pt x="80" y="1273"/>
                    <a:pt x="150" y="1273"/>
                  </a:cubicBezTo>
                  <a:cubicBezTo>
                    <a:pt x="193" y="1273"/>
                    <a:pt x="232" y="1249"/>
                    <a:pt x="241" y="1191"/>
                  </a:cubicBezTo>
                  <a:cubicBezTo>
                    <a:pt x="341" y="840"/>
                    <a:pt x="392" y="489"/>
                    <a:pt x="392" y="113"/>
                  </a:cubicBezTo>
                  <a:cubicBezTo>
                    <a:pt x="392" y="38"/>
                    <a:pt x="329" y="1"/>
                    <a:pt x="26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3"/>
            <p:cNvSpPr/>
            <p:nvPr/>
          </p:nvSpPr>
          <p:spPr>
            <a:xfrm>
              <a:off x="5341500" y="2424050"/>
              <a:ext cx="13475" cy="25425"/>
            </a:xfrm>
            <a:custGeom>
              <a:avLst/>
              <a:gdLst/>
              <a:ahLst/>
              <a:cxnLst/>
              <a:rect l="l" t="t" r="r" b="b"/>
              <a:pathLst>
                <a:path w="539" h="1017" extrusionOk="0">
                  <a:moveTo>
                    <a:pt x="374" y="0"/>
                  </a:moveTo>
                  <a:cubicBezTo>
                    <a:pt x="324" y="0"/>
                    <a:pt x="276" y="25"/>
                    <a:pt x="257" y="82"/>
                  </a:cubicBezTo>
                  <a:cubicBezTo>
                    <a:pt x="181" y="358"/>
                    <a:pt x="106" y="609"/>
                    <a:pt x="31" y="859"/>
                  </a:cubicBezTo>
                  <a:cubicBezTo>
                    <a:pt x="0" y="952"/>
                    <a:pt x="84" y="1016"/>
                    <a:pt x="159" y="1016"/>
                  </a:cubicBezTo>
                  <a:cubicBezTo>
                    <a:pt x="205" y="1016"/>
                    <a:pt x="247" y="992"/>
                    <a:pt x="257" y="934"/>
                  </a:cubicBezTo>
                  <a:cubicBezTo>
                    <a:pt x="357" y="659"/>
                    <a:pt x="432" y="408"/>
                    <a:pt x="507" y="157"/>
                  </a:cubicBezTo>
                  <a:cubicBezTo>
                    <a:pt x="538" y="65"/>
                    <a:pt x="454" y="0"/>
                    <a:pt x="37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3"/>
            <p:cNvSpPr/>
            <p:nvPr/>
          </p:nvSpPr>
          <p:spPr>
            <a:xfrm>
              <a:off x="4747025" y="2629675"/>
              <a:ext cx="40750" cy="7225"/>
            </a:xfrm>
            <a:custGeom>
              <a:avLst/>
              <a:gdLst/>
              <a:ahLst/>
              <a:cxnLst/>
              <a:rect l="l" t="t" r="r" b="b"/>
              <a:pathLst>
                <a:path w="1630" h="289" extrusionOk="0">
                  <a:moveTo>
                    <a:pt x="1502" y="1"/>
                  </a:moveTo>
                  <a:cubicBezTo>
                    <a:pt x="1494" y="1"/>
                    <a:pt x="1487" y="1"/>
                    <a:pt x="1479" y="3"/>
                  </a:cubicBezTo>
                  <a:cubicBezTo>
                    <a:pt x="1028" y="53"/>
                    <a:pt x="602" y="53"/>
                    <a:pt x="151" y="53"/>
                  </a:cubicBezTo>
                  <a:cubicBezTo>
                    <a:pt x="144" y="52"/>
                    <a:pt x="137" y="51"/>
                    <a:pt x="130" y="51"/>
                  </a:cubicBezTo>
                  <a:cubicBezTo>
                    <a:pt x="1" y="51"/>
                    <a:pt x="8" y="278"/>
                    <a:pt x="151" y="278"/>
                  </a:cubicBezTo>
                  <a:cubicBezTo>
                    <a:pt x="272" y="285"/>
                    <a:pt x="391" y="288"/>
                    <a:pt x="509" y="288"/>
                  </a:cubicBezTo>
                  <a:cubicBezTo>
                    <a:pt x="832" y="288"/>
                    <a:pt x="1149" y="265"/>
                    <a:pt x="1479" y="228"/>
                  </a:cubicBezTo>
                  <a:cubicBezTo>
                    <a:pt x="1622" y="204"/>
                    <a:pt x="1629" y="1"/>
                    <a:pt x="1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3"/>
            <p:cNvSpPr/>
            <p:nvPr/>
          </p:nvSpPr>
          <p:spPr>
            <a:xfrm>
              <a:off x="4730750" y="2611550"/>
              <a:ext cx="47000" cy="10100"/>
            </a:xfrm>
            <a:custGeom>
              <a:avLst/>
              <a:gdLst/>
              <a:ahLst/>
              <a:cxnLst/>
              <a:rect l="l" t="t" r="r" b="b"/>
              <a:pathLst>
                <a:path w="1880" h="404" extrusionOk="0">
                  <a:moveTo>
                    <a:pt x="1729" y="1"/>
                  </a:moveTo>
                  <a:cubicBezTo>
                    <a:pt x="1203" y="51"/>
                    <a:pt x="676" y="101"/>
                    <a:pt x="150" y="151"/>
                  </a:cubicBezTo>
                  <a:cubicBezTo>
                    <a:pt x="7" y="175"/>
                    <a:pt x="0" y="404"/>
                    <a:pt x="130" y="404"/>
                  </a:cubicBezTo>
                  <a:cubicBezTo>
                    <a:pt x="136" y="404"/>
                    <a:pt x="143" y="403"/>
                    <a:pt x="150" y="402"/>
                  </a:cubicBezTo>
                  <a:cubicBezTo>
                    <a:pt x="676" y="352"/>
                    <a:pt x="1203" y="302"/>
                    <a:pt x="1729" y="251"/>
                  </a:cubicBezTo>
                  <a:cubicBezTo>
                    <a:pt x="1879" y="251"/>
                    <a:pt x="1879"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3"/>
            <p:cNvSpPr/>
            <p:nvPr/>
          </p:nvSpPr>
          <p:spPr>
            <a:xfrm>
              <a:off x="5283375" y="2659750"/>
              <a:ext cx="58100" cy="8725"/>
            </a:xfrm>
            <a:custGeom>
              <a:avLst/>
              <a:gdLst/>
              <a:ahLst/>
              <a:cxnLst/>
              <a:rect l="l" t="t" r="r" b="b"/>
              <a:pathLst>
                <a:path w="2324" h="349" extrusionOk="0">
                  <a:moveTo>
                    <a:pt x="2128" y="1"/>
                  </a:moveTo>
                  <a:cubicBezTo>
                    <a:pt x="2121" y="1"/>
                    <a:pt x="2113" y="1"/>
                    <a:pt x="2105" y="3"/>
                  </a:cubicBezTo>
                  <a:cubicBezTo>
                    <a:pt x="1671" y="70"/>
                    <a:pt x="1248" y="103"/>
                    <a:pt x="821" y="103"/>
                  </a:cubicBezTo>
                  <a:cubicBezTo>
                    <a:pt x="607" y="103"/>
                    <a:pt x="393" y="95"/>
                    <a:pt x="176" y="78"/>
                  </a:cubicBezTo>
                  <a:cubicBezTo>
                    <a:pt x="0" y="78"/>
                    <a:pt x="0" y="329"/>
                    <a:pt x="176" y="329"/>
                  </a:cubicBezTo>
                  <a:cubicBezTo>
                    <a:pt x="357" y="342"/>
                    <a:pt x="536" y="348"/>
                    <a:pt x="715" y="348"/>
                  </a:cubicBezTo>
                  <a:cubicBezTo>
                    <a:pt x="1203" y="348"/>
                    <a:pt x="1685" y="302"/>
                    <a:pt x="2181" y="228"/>
                  </a:cubicBezTo>
                  <a:cubicBezTo>
                    <a:pt x="2323" y="205"/>
                    <a:pt x="2263" y="1"/>
                    <a:pt x="2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3"/>
            <p:cNvSpPr/>
            <p:nvPr/>
          </p:nvSpPr>
          <p:spPr>
            <a:xfrm>
              <a:off x="5290250" y="2640375"/>
              <a:ext cx="47650" cy="6300"/>
            </a:xfrm>
            <a:custGeom>
              <a:avLst/>
              <a:gdLst/>
              <a:ahLst/>
              <a:cxnLst/>
              <a:rect l="l" t="t" r="r" b="b"/>
              <a:pathLst>
                <a:path w="1906" h="252" extrusionOk="0">
                  <a:moveTo>
                    <a:pt x="151" y="1"/>
                  </a:moveTo>
                  <a:cubicBezTo>
                    <a:pt x="1" y="1"/>
                    <a:pt x="1" y="251"/>
                    <a:pt x="151" y="251"/>
                  </a:cubicBezTo>
                  <a:lnTo>
                    <a:pt x="1755" y="251"/>
                  </a:lnTo>
                  <a:cubicBezTo>
                    <a:pt x="1906" y="251"/>
                    <a:pt x="1906" y="1"/>
                    <a:pt x="17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3"/>
            <p:cNvSpPr/>
            <p:nvPr/>
          </p:nvSpPr>
          <p:spPr>
            <a:xfrm>
              <a:off x="4754550" y="566050"/>
              <a:ext cx="856525" cy="341900"/>
            </a:xfrm>
            <a:custGeom>
              <a:avLst/>
              <a:gdLst/>
              <a:ahLst/>
              <a:cxnLst/>
              <a:rect l="l" t="t" r="r" b="b"/>
              <a:pathLst>
                <a:path w="34261" h="13676" extrusionOk="0">
                  <a:moveTo>
                    <a:pt x="16382" y="1"/>
                  </a:moveTo>
                  <a:cubicBezTo>
                    <a:pt x="4914" y="1"/>
                    <a:pt x="0" y="11144"/>
                    <a:pt x="0" y="11144"/>
                  </a:cubicBezTo>
                  <a:lnTo>
                    <a:pt x="26091" y="13675"/>
                  </a:lnTo>
                  <a:lnTo>
                    <a:pt x="28070" y="9640"/>
                  </a:lnTo>
                  <a:lnTo>
                    <a:pt x="28196" y="9389"/>
                  </a:lnTo>
                  <a:lnTo>
                    <a:pt x="28371" y="9039"/>
                  </a:lnTo>
                  <a:lnTo>
                    <a:pt x="28497" y="8763"/>
                  </a:lnTo>
                  <a:lnTo>
                    <a:pt x="28547" y="8813"/>
                  </a:lnTo>
                  <a:lnTo>
                    <a:pt x="34261" y="13675"/>
                  </a:lnTo>
                  <a:cubicBezTo>
                    <a:pt x="34261" y="13675"/>
                    <a:pt x="32657" y="2246"/>
                    <a:pt x="19198" y="216"/>
                  </a:cubicBezTo>
                  <a:cubicBezTo>
                    <a:pt x="18219" y="69"/>
                    <a:pt x="17280" y="1"/>
                    <a:pt x="16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3"/>
            <p:cNvSpPr/>
            <p:nvPr/>
          </p:nvSpPr>
          <p:spPr>
            <a:xfrm>
              <a:off x="5443750" y="740800"/>
              <a:ext cx="24475" cy="51225"/>
            </a:xfrm>
            <a:custGeom>
              <a:avLst/>
              <a:gdLst/>
              <a:ahLst/>
              <a:cxnLst/>
              <a:rect l="l" t="t" r="r" b="b"/>
              <a:pathLst>
                <a:path w="979" h="2049" extrusionOk="0">
                  <a:moveTo>
                    <a:pt x="174" y="1"/>
                  </a:moveTo>
                  <a:cubicBezTo>
                    <a:pt x="88" y="1"/>
                    <a:pt x="0" y="91"/>
                    <a:pt x="51" y="194"/>
                  </a:cubicBezTo>
                  <a:cubicBezTo>
                    <a:pt x="352" y="795"/>
                    <a:pt x="603" y="1397"/>
                    <a:pt x="803" y="2049"/>
                  </a:cubicBezTo>
                  <a:lnTo>
                    <a:pt x="929" y="1773"/>
                  </a:lnTo>
                  <a:lnTo>
                    <a:pt x="979" y="1823"/>
                  </a:lnTo>
                  <a:cubicBezTo>
                    <a:pt x="778" y="1221"/>
                    <a:pt x="553" y="645"/>
                    <a:pt x="277" y="69"/>
                  </a:cubicBezTo>
                  <a:cubicBezTo>
                    <a:pt x="253" y="21"/>
                    <a:pt x="214" y="1"/>
                    <a:pt x="174"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3"/>
            <p:cNvSpPr/>
            <p:nvPr/>
          </p:nvSpPr>
          <p:spPr>
            <a:xfrm>
              <a:off x="5429900" y="752475"/>
              <a:ext cx="29550" cy="54600"/>
            </a:xfrm>
            <a:custGeom>
              <a:avLst/>
              <a:gdLst/>
              <a:ahLst/>
              <a:cxnLst/>
              <a:rect l="l" t="t" r="r" b="b"/>
              <a:pathLst>
                <a:path w="1182" h="2184" extrusionOk="0">
                  <a:moveTo>
                    <a:pt x="157" y="1"/>
                  </a:moveTo>
                  <a:cubicBezTo>
                    <a:pt x="85" y="1"/>
                    <a:pt x="1" y="89"/>
                    <a:pt x="54" y="178"/>
                  </a:cubicBezTo>
                  <a:cubicBezTo>
                    <a:pt x="380" y="830"/>
                    <a:pt x="706" y="1506"/>
                    <a:pt x="1056" y="2183"/>
                  </a:cubicBezTo>
                  <a:lnTo>
                    <a:pt x="1182" y="1932"/>
                  </a:lnTo>
                  <a:cubicBezTo>
                    <a:pt x="856" y="1306"/>
                    <a:pt x="555" y="679"/>
                    <a:pt x="229" y="53"/>
                  </a:cubicBezTo>
                  <a:cubicBezTo>
                    <a:pt x="215" y="16"/>
                    <a:pt x="187" y="1"/>
                    <a:pt x="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3"/>
            <p:cNvSpPr/>
            <p:nvPr/>
          </p:nvSpPr>
          <p:spPr>
            <a:xfrm>
              <a:off x="5515200" y="843750"/>
              <a:ext cx="212425" cy="184525"/>
            </a:xfrm>
            <a:custGeom>
              <a:avLst/>
              <a:gdLst/>
              <a:ahLst/>
              <a:cxnLst/>
              <a:rect l="l" t="t" r="r" b="b"/>
              <a:pathLst>
                <a:path w="8497" h="7381" extrusionOk="0">
                  <a:moveTo>
                    <a:pt x="5395" y="0"/>
                  </a:moveTo>
                  <a:cubicBezTo>
                    <a:pt x="4747" y="0"/>
                    <a:pt x="3860" y="2592"/>
                    <a:pt x="3860" y="2592"/>
                  </a:cubicBezTo>
                  <a:cubicBezTo>
                    <a:pt x="3860" y="2592"/>
                    <a:pt x="2257" y="1234"/>
                    <a:pt x="1390" y="1234"/>
                  </a:cubicBezTo>
                  <a:cubicBezTo>
                    <a:pt x="1258" y="1234"/>
                    <a:pt x="1143" y="1266"/>
                    <a:pt x="1053" y="1339"/>
                  </a:cubicBezTo>
                  <a:cubicBezTo>
                    <a:pt x="401" y="1865"/>
                    <a:pt x="3259" y="3043"/>
                    <a:pt x="3259" y="3043"/>
                  </a:cubicBezTo>
                  <a:cubicBezTo>
                    <a:pt x="3259" y="3043"/>
                    <a:pt x="2145" y="2698"/>
                    <a:pt x="1343" y="2698"/>
                  </a:cubicBezTo>
                  <a:cubicBezTo>
                    <a:pt x="942" y="2698"/>
                    <a:pt x="619" y="2784"/>
                    <a:pt x="552" y="3043"/>
                  </a:cubicBezTo>
                  <a:cubicBezTo>
                    <a:pt x="436" y="3477"/>
                    <a:pt x="1230" y="3569"/>
                    <a:pt x="1922" y="3569"/>
                  </a:cubicBezTo>
                  <a:cubicBezTo>
                    <a:pt x="2429" y="3569"/>
                    <a:pt x="2882" y="3520"/>
                    <a:pt x="2883" y="3520"/>
                  </a:cubicBezTo>
                  <a:lnTo>
                    <a:pt x="2883" y="3520"/>
                  </a:lnTo>
                  <a:cubicBezTo>
                    <a:pt x="2882" y="3520"/>
                    <a:pt x="0" y="4497"/>
                    <a:pt x="552" y="5124"/>
                  </a:cubicBezTo>
                  <a:cubicBezTo>
                    <a:pt x="671" y="5253"/>
                    <a:pt x="836" y="5304"/>
                    <a:pt x="1023" y="5304"/>
                  </a:cubicBezTo>
                  <a:cubicBezTo>
                    <a:pt x="1741" y="5304"/>
                    <a:pt x="2782" y="4547"/>
                    <a:pt x="2782" y="4547"/>
                  </a:cubicBezTo>
                  <a:lnTo>
                    <a:pt x="2782" y="4547"/>
                  </a:lnTo>
                  <a:cubicBezTo>
                    <a:pt x="2782" y="4547"/>
                    <a:pt x="1379" y="6226"/>
                    <a:pt x="2181" y="6753"/>
                  </a:cubicBezTo>
                  <a:cubicBezTo>
                    <a:pt x="2249" y="6798"/>
                    <a:pt x="2317" y="6819"/>
                    <a:pt x="2386" y="6819"/>
                  </a:cubicBezTo>
                  <a:cubicBezTo>
                    <a:pt x="3108" y="6819"/>
                    <a:pt x="3860" y="4523"/>
                    <a:pt x="3860" y="4522"/>
                  </a:cubicBezTo>
                  <a:lnTo>
                    <a:pt x="3860" y="4522"/>
                  </a:lnTo>
                  <a:cubicBezTo>
                    <a:pt x="3860" y="4523"/>
                    <a:pt x="3616" y="7381"/>
                    <a:pt x="4719" y="7381"/>
                  </a:cubicBezTo>
                  <a:cubicBezTo>
                    <a:pt x="4733" y="7381"/>
                    <a:pt x="4748" y="7380"/>
                    <a:pt x="4762" y="7379"/>
                  </a:cubicBezTo>
                  <a:cubicBezTo>
                    <a:pt x="5890" y="7329"/>
                    <a:pt x="4888" y="4623"/>
                    <a:pt x="4888" y="4622"/>
                  </a:cubicBezTo>
                  <a:lnTo>
                    <a:pt x="4888" y="4622"/>
                  </a:lnTo>
                  <a:cubicBezTo>
                    <a:pt x="4888" y="4623"/>
                    <a:pt x="6249" y="6645"/>
                    <a:pt x="7093" y="6645"/>
                  </a:cubicBezTo>
                  <a:cubicBezTo>
                    <a:pt x="7193" y="6645"/>
                    <a:pt x="7286" y="6616"/>
                    <a:pt x="7369" y="6552"/>
                  </a:cubicBezTo>
                  <a:cubicBezTo>
                    <a:pt x="8171" y="5951"/>
                    <a:pt x="5464" y="4297"/>
                    <a:pt x="5464" y="4296"/>
                  </a:cubicBezTo>
                  <a:lnTo>
                    <a:pt x="5464" y="4296"/>
                  </a:lnTo>
                  <a:cubicBezTo>
                    <a:pt x="5464" y="4296"/>
                    <a:pt x="6258" y="4392"/>
                    <a:pt x="7014" y="4392"/>
                  </a:cubicBezTo>
                  <a:cubicBezTo>
                    <a:pt x="7654" y="4392"/>
                    <a:pt x="8266" y="4324"/>
                    <a:pt x="8346" y="4071"/>
                  </a:cubicBezTo>
                  <a:cubicBezTo>
                    <a:pt x="8497" y="3494"/>
                    <a:pt x="5464" y="3494"/>
                    <a:pt x="5464" y="3494"/>
                  </a:cubicBezTo>
                  <a:cubicBezTo>
                    <a:pt x="5464" y="3494"/>
                    <a:pt x="8246" y="2592"/>
                    <a:pt x="8071" y="1865"/>
                  </a:cubicBezTo>
                  <a:cubicBezTo>
                    <a:pt x="8042" y="1729"/>
                    <a:pt x="7920" y="1674"/>
                    <a:pt x="7741" y="1674"/>
                  </a:cubicBezTo>
                  <a:cubicBezTo>
                    <a:pt x="6960" y="1674"/>
                    <a:pt x="5088" y="2718"/>
                    <a:pt x="5088" y="2718"/>
                  </a:cubicBezTo>
                  <a:cubicBezTo>
                    <a:pt x="5088" y="2718"/>
                    <a:pt x="6116" y="211"/>
                    <a:pt x="5464" y="11"/>
                  </a:cubicBezTo>
                  <a:cubicBezTo>
                    <a:pt x="5441" y="4"/>
                    <a:pt x="5418" y="0"/>
                    <a:pt x="5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3"/>
            <p:cNvSpPr/>
            <p:nvPr/>
          </p:nvSpPr>
          <p:spPr>
            <a:xfrm>
              <a:off x="4723225" y="667775"/>
              <a:ext cx="709300" cy="269625"/>
            </a:xfrm>
            <a:custGeom>
              <a:avLst/>
              <a:gdLst/>
              <a:ahLst/>
              <a:cxnLst/>
              <a:rect l="l" t="t" r="r" b="b"/>
              <a:pathLst>
                <a:path w="28372" h="10785" extrusionOk="0">
                  <a:moveTo>
                    <a:pt x="14098" y="0"/>
                  </a:moveTo>
                  <a:cubicBezTo>
                    <a:pt x="13936" y="0"/>
                    <a:pt x="13774" y="3"/>
                    <a:pt x="13609" y="7"/>
                  </a:cubicBezTo>
                  <a:cubicBezTo>
                    <a:pt x="2732" y="333"/>
                    <a:pt x="0" y="9080"/>
                    <a:pt x="0" y="9080"/>
                  </a:cubicBezTo>
                  <a:lnTo>
                    <a:pt x="12281" y="10784"/>
                  </a:lnTo>
                  <a:lnTo>
                    <a:pt x="26141" y="10784"/>
                  </a:lnTo>
                  <a:lnTo>
                    <a:pt x="28371" y="9506"/>
                  </a:lnTo>
                  <a:cubicBezTo>
                    <a:pt x="28371" y="9506"/>
                    <a:pt x="24603" y="0"/>
                    <a:pt x="14098" y="0"/>
                  </a:cubicBezTo>
                  <a:close/>
                </a:path>
              </a:pathLst>
            </a:custGeom>
            <a:solidFill>
              <a:srgbClr val="EA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3"/>
            <p:cNvSpPr/>
            <p:nvPr/>
          </p:nvSpPr>
          <p:spPr>
            <a:xfrm>
              <a:off x="4957800" y="689550"/>
              <a:ext cx="8225" cy="28575"/>
            </a:xfrm>
            <a:custGeom>
              <a:avLst/>
              <a:gdLst/>
              <a:ahLst/>
              <a:cxnLst/>
              <a:rect l="l" t="t" r="r" b="b"/>
              <a:pathLst>
                <a:path w="329" h="1143" extrusionOk="0">
                  <a:moveTo>
                    <a:pt x="213" y="1"/>
                  </a:moveTo>
                  <a:cubicBezTo>
                    <a:pt x="153" y="1"/>
                    <a:pt x="91" y="38"/>
                    <a:pt x="91" y="114"/>
                  </a:cubicBezTo>
                  <a:cubicBezTo>
                    <a:pt x="91" y="414"/>
                    <a:pt x="66" y="690"/>
                    <a:pt x="16" y="991"/>
                  </a:cubicBezTo>
                  <a:cubicBezTo>
                    <a:pt x="1" y="1080"/>
                    <a:pt x="74" y="1142"/>
                    <a:pt x="141" y="1142"/>
                  </a:cubicBezTo>
                  <a:cubicBezTo>
                    <a:pt x="187" y="1142"/>
                    <a:pt x="231" y="1112"/>
                    <a:pt x="241" y="1041"/>
                  </a:cubicBezTo>
                  <a:cubicBezTo>
                    <a:pt x="291" y="740"/>
                    <a:pt x="316" y="439"/>
                    <a:pt x="316" y="114"/>
                  </a:cubicBezTo>
                  <a:cubicBezTo>
                    <a:pt x="329" y="38"/>
                    <a:pt x="272" y="1"/>
                    <a:pt x="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3"/>
            <p:cNvSpPr/>
            <p:nvPr/>
          </p:nvSpPr>
          <p:spPr>
            <a:xfrm>
              <a:off x="4968175" y="703350"/>
              <a:ext cx="8825" cy="13925"/>
            </a:xfrm>
            <a:custGeom>
              <a:avLst/>
              <a:gdLst/>
              <a:ahLst/>
              <a:cxnLst/>
              <a:rect l="l" t="t" r="r" b="b"/>
              <a:pathLst>
                <a:path w="353" h="557" extrusionOk="0">
                  <a:moveTo>
                    <a:pt x="227" y="0"/>
                  </a:moveTo>
                  <a:cubicBezTo>
                    <a:pt x="164" y="0"/>
                    <a:pt x="102" y="38"/>
                    <a:pt x="102" y="113"/>
                  </a:cubicBezTo>
                  <a:cubicBezTo>
                    <a:pt x="102" y="213"/>
                    <a:pt x="77" y="288"/>
                    <a:pt x="52" y="364"/>
                  </a:cubicBezTo>
                  <a:cubicBezTo>
                    <a:pt x="0" y="466"/>
                    <a:pt x="89" y="557"/>
                    <a:pt x="166" y="557"/>
                  </a:cubicBezTo>
                  <a:cubicBezTo>
                    <a:pt x="202" y="557"/>
                    <a:pt x="236" y="537"/>
                    <a:pt x="252" y="489"/>
                  </a:cubicBezTo>
                  <a:cubicBezTo>
                    <a:pt x="302" y="364"/>
                    <a:pt x="352" y="238"/>
                    <a:pt x="352" y="113"/>
                  </a:cubicBezTo>
                  <a:cubicBezTo>
                    <a:pt x="352" y="38"/>
                    <a:pt x="290" y="0"/>
                    <a:pt x="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3"/>
            <p:cNvSpPr/>
            <p:nvPr/>
          </p:nvSpPr>
          <p:spPr>
            <a:xfrm>
              <a:off x="4984500" y="678425"/>
              <a:ext cx="5650" cy="16175"/>
            </a:xfrm>
            <a:custGeom>
              <a:avLst/>
              <a:gdLst/>
              <a:ahLst/>
              <a:cxnLst/>
              <a:rect l="l" t="t" r="r" b="b"/>
              <a:pathLst>
                <a:path w="226" h="647" extrusionOk="0">
                  <a:moveTo>
                    <a:pt x="113" y="1"/>
                  </a:moveTo>
                  <a:cubicBezTo>
                    <a:pt x="57" y="1"/>
                    <a:pt x="0" y="45"/>
                    <a:pt x="0" y="132"/>
                  </a:cubicBezTo>
                  <a:lnTo>
                    <a:pt x="0" y="533"/>
                  </a:lnTo>
                  <a:cubicBezTo>
                    <a:pt x="0" y="609"/>
                    <a:pt x="57" y="646"/>
                    <a:pt x="113" y="646"/>
                  </a:cubicBezTo>
                  <a:cubicBezTo>
                    <a:pt x="169" y="646"/>
                    <a:pt x="226" y="609"/>
                    <a:pt x="226" y="533"/>
                  </a:cubicBezTo>
                  <a:lnTo>
                    <a:pt x="226" y="132"/>
                  </a:lnTo>
                  <a:cubicBezTo>
                    <a:pt x="226" y="45"/>
                    <a:pt x="169"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3"/>
            <p:cNvSpPr/>
            <p:nvPr/>
          </p:nvSpPr>
          <p:spPr>
            <a:xfrm>
              <a:off x="5119200" y="654950"/>
              <a:ext cx="13050" cy="19600"/>
            </a:xfrm>
            <a:custGeom>
              <a:avLst/>
              <a:gdLst/>
              <a:ahLst/>
              <a:cxnLst/>
              <a:rect l="l" t="t" r="r" b="b"/>
              <a:pathLst>
                <a:path w="522" h="784" extrusionOk="0">
                  <a:moveTo>
                    <a:pt x="348" y="0"/>
                  </a:moveTo>
                  <a:cubicBezTo>
                    <a:pt x="316" y="0"/>
                    <a:pt x="282" y="13"/>
                    <a:pt x="251" y="44"/>
                  </a:cubicBezTo>
                  <a:cubicBezTo>
                    <a:pt x="101" y="219"/>
                    <a:pt x="1" y="420"/>
                    <a:pt x="1" y="670"/>
                  </a:cubicBezTo>
                  <a:cubicBezTo>
                    <a:pt x="1" y="746"/>
                    <a:pt x="63" y="783"/>
                    <a:pt x="126" y="783"/>
                  </a:cubicBezTo>
                  <a:cubicBezTo>
                    <a:pt x="189" y="783"/>
                    <a:pt x="251" y="746"/>
                    <a:pt x="251" y="670"/>
                  </a:cubicBezTo>
                  <a:cubicBezTo>
                    <a:pt x="251" y="495"/>
                    <a:pt x="327" y="345"/>
                    <a:pt x="427" y="194"/>
                  </a:cubicBezTo>
                  <a:cubicBezTo>
                    <a:pt x="521" y="119"/>
                    <a:pt x="44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3"/>
            <p:cNvSpPr/>
            <p:nvPr/>
          </p:nvSpPr>
          <p:spPr>
            <a:xfrm>
              <a:off x="5128700" y="657875"/>
              <a:ext cx="21125" cy="22050"/>
            </a:xfrm>
            <a:custGeom>
              <a:avLst/>
              <a:gdLst/>
              <a:ahLst/>
              <a:cxnLst/>
              <a:rect l="l" t="t" r="r" b="b"/>
              <a:pathLst>
                <a:path w="845" h="882" extrusionOk="0">
                  <a:moveTo>
                    <a:pt x="666" y="0"/>
                  </a:moveTo>
                  <a:cubicBezTo>
                    <a:pt x="630" y="0"/>
                    <a:pt x="595" y="15"/>
                    <a:pt x="573" y="52"/>
                  </a:cubicBezTo>
                  <a:cubicBezTo>
                    <a:pt x="398" y="278"/>
                    <a:pt x="247" y="478"/>
                    <a:pt x="72" y="704"/>
                  </a:cubicBezTo>
                  <a:cubicBezTo>
                    <a:pt x="1" y="792"/>
                    <a:pt x="93" y="881"/>
                    <a:pt x="188" y="881"/>
                  </a:cubicBezTo>
                  <a:cubicBezTo>
                    <a:pt x="228" y="881"/>
                    <a:pt x="268" y="866"/>
                    <a:pt x="297" y="829"/>
                  </a:cubicBezTo>
                  <a:cubicBezTo>
                    <a:pt x="448" y="604"/>
                    <a:pt x="623" y="403"/>
                    <a:pt x="774" y="178"/>
                  </a:cubicBezTo>
                  <a:cubicBezTo>
                    <a:pt x="844" y="89"/>
                    <a:pt x="752" y="0"/>
                    <a:pt x="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3"/>
            <p:cNvSpPr/>
            <p:nvPr/>
          </p:nvSpPr>
          <p:spPr>
            <a:xfrm>
              <a:off x="5185875" y="715800"/>
              <a:ext cx="11150" cy="22100"/>
            </a:xfrm>
            <a:custGeom>
              <a:avLst/>
              <a:gdLst/>
              <a:ahLst/>
              <a:cxnLst/>
              <a:rect l="l" t="t" r="r" b="b"/>
              <a:pathLst>
                <a:path w="446" h="884" extrusionOk="0">
                  <a:moveTo>
                    <a:pt x="302" y="0"/>
                  </a:moveTo>
                  <a:cubicBezTo>
                    <a:pt x="251" y="0"/>
                    <a:pt x="201" y="28"/>
                    <a:pt x="191" y="91"/>
                  </a:cubicBezTo>
                  <a:cubicBezTo>
                    <a:pt x="141" y="292"/>
                    <a:pt x="66" y="517"/>
                    <a:pt x="15" y="743"/>
                  </a:cubicBezTo>
                  <a:cubicBezTo>
                    <a:pt x="1" y="830"/>
                    <a:pt x="71" y="884"/>
                    <a:pt x="142" y="884"/>
                  </a:cubicBezTo>
                  <a:cubicBezTo>
                    <a:pt x="193" y="884"/>
                    <a:pt x="245" y="856"/>
                    <a:pt x="266" y="793"/>
                  </a:cubicBezTo>
                  <a:cubicBezTo>
                    <a:pt x="316" y="592"/>
                    <a:pt x="366" y="367"/>
                    <a:pt x="416" y="141"/>
                  </a:cubicBezTo>
                  <a:cubicBezTo>
                    <a:pt x="446" y="54"/>
                    <a:pt x="373" y="0"/>
                    <a:pt x="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3"/>
            <p:cNvSpPr/>
            <p:nvPr/>
          </p:nvSpPr>
          <p:spPr>
            <a:xfrm>
              <a:off x="5196125" y="721425"/>
              <a:ext cx="11825" cy="23775"/>
            </a:xfrm>
            <a:custGeom>
              <a:avLst/>
              <a:gdLst/>
              <a:ahLst/>
              <a:cxnLst/>
              <a:rect l="l" t="t" r="r" b="b"/>
              <a:pathLst>
                <a:path w="473" h="951" extrusionOk="0">
                  <a:moveTo>
                    <a:pt x="331" y="1"/>
                  </a:moveTo>
                  <a:cubicBezTo>
                    <a:pt x="280" y="1"/>
                    <a:pt x="228" y="29"/>
                    <a:pt x="207" y="92"/>
                  </a:cubicBezTo>
                  <a:cubicBezTo>
                    <a:pt x="157" y="317"/>
                    <a:pt x="82" y="568"/>
                    <a:pt x="31" y="793"/>
                  </a:cubicBezTo>
                  <a:cubicBezTo>
                    <a:pt x="1" y="886"/>
                    <a:pt x="84" y="951"/>
                    <a:pt x="159" y="951"/>
                  </a:cubicBezTo>
                  <a:cubicBezTo>
                    <a:pt x="205" y="951"/>
                    <a:pt x="247" y="926"/>
                    <a:pt x="257" y="869"/>
                  </a:cubicBezTo>
                  <a:cubicBezTo>
                    <a:pt x="332" y="618"/>
                    <a:pt x="382" y="392"/>
                    <a:pt x="458" y="142"/>
                  </a:cubicBezTo>
                  <a:cubicBezTo>
                    <a:pt x="472" y="54"/>
                    <a:pt x="402" y="1"/>
                    <a:pt x="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3"/>
            <p:cNvSpPr/>
            <p:nvPr/>
          </p:nvSpPr>
          <p:spPr>
            <a:xfrm>
              <a:off x="5220675" y="725825"/>
              <a:ext cx="16725" cy="28150"/>
            </a:xfrm>
            <a:custGeom>
              <a:avLst/>
              <a:gdLst/>
              <a:ahLst/>
              <a:cxnLst/>
              <a:rect l="l" t="t" r="r" b="b"/>
              <a:pathLst>
                <a:path w="669" h="1126" extrusionOk="0">
                  <a:moveTo>
                    <a:pt x="532" y="0"/>
                  </a:moveTo>
                  <a:cubicBezTo>
                    <a:pt x="484" y="0"/>
                    <a:pt x="438" y="28"/>
                    <a:pt x="428" y="91"/>
                  </a:cubicBezTo>
                  <a:cubicBezTo>
                    <a:pt x="353" y="392"/>
                    <a:pt x="227" y="693"/>
                    <a:pt x="52" y="943"/>
                  </a:cubicBezTo>
                  <a:cubicBezTo>
                    <a:pt x="1" y="1046"/>
                    <a:pt x="78" y="1125"/>
                    <a:pt x="156" y="1125"/>
                  </a:cubicBezTo>
                  <a:cubicBezTo>
                    <a:pt x="192" y="1125"/>
                    <a:pt x="229" y="1108"/>
                    <a:pt x="253" y="1069"/>
                  </a:cubicBezTo>
                  <a:cubicBezTo>
                    <a:pt x="453" y="793"/>
                    <a:pt x="578" y="467"/>
                    <a:pt x="654" y="141"/>
                  </a:cubicBezTo>
                  <a:cubicBezTo>
                    <a:pt x="668" y="54"/>
                    <a:pt x="598" y="0"/>
                    <a:pt x="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3"/>
            <p:cNvSpPr/>
            <p:nvPr/>
          </p:nvSpPr>
          <p:spPr>
            <a:xfrm>
              <a:off x="4372950" y="1194250"/>
              <a:ext cx="402300" cy="935500"/>
            </a:xfrm>
            <a:custGeom>
              <a:avLst/>
              <a:gdLst/>
              <a:ahLst/>
              <a:cxnLst/>
              <a:rect l="l" t="t" r="r" b="b"/>
              <a:pathLst>
                <a:path w="16092" h="37420" extrusionOk="0">
                  <a:moveTo>
                    <a:pt x="13886" y="1"/>
                  </a:moveTo>
                  <a:cubicBezTo>
                    <a:pt x="13885" y="1"/>
                    <a:pt x="1" y="6041"/>
                    <a:pt x="1204" y="21404"/>
                  </a:cubicBezTo>
                  <a:cubicBezTo>
                    <a:pt x="2407" y="36793"/>
                    <a:pt x="15339" y="37420"/>
                    <a:pt x="15339" y="37420"/>
                  </a:cubicBezTo>
                  <a:lnTo>
                    <a:pt x="16091" y="27420"/>
                  </a:lnTo>
                  <a:cubicBezTo>
                    <a:pt x="16091" y="27420"/>
                    <a:pt x="12983" y="23485"/>
                    <a:pt x="13811" y="18698"/>
                  </a:cubicBezTo>
                  <a:cubicBezTo>
                    <a:pt x="14663" y="13936"/>
                    <a:pt x="13886" y="1"/>
                    <a:pt x="13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3"/>
            <p:cNvSpPr/>
            <p:nvPr/>
          </p:nvSpPr>
          <p:spPr>
            <a:xfrm>
              <a:off x="5345400" y="1182975"/>
              <a:ext cx="455350" cy="947725"/>
            </a:xfrm>
            <a:custGeom>
              <a:avLst/>
              <a:gdLst/>
              <a:ahLst/>
              <a:cxnLst/>
              <a:rect l="l" t="t" r="r" b="b"/>
              <a:pathLst>
                <a:path w="18214" h="37909" extrusionOk="0">
                  <a:moveTo>
                    <a:pt x="2983" y="1"/>
                  </a:moveTo>
                  <a:lnTo>
                    <a:pt x="2983" y="1"/>
                  </a:lnTo>
                  <a:cubicBezTo>
                    <a:pt x="0" y="4161"/>
                    <a:pt x="5665" y="11630"/>
                    <a:pt x="7294" y="16492"/>
                  </a:cubicBezTo>
                  <a:cubicBezTo>
                    <a:pt x="8923" y="21379"/>
                    <a:pt x="4963" y="26367"/>
                    <a:pt x="4963" y="26367"/>
                  </a:cubicBezTo>
                  <a:lnTo>
                    <a:pt x="3960" y="37871"/>
                  </a:lnTo>
                  <a:cubicBezTo>
                    <a:pt x="4288" y="37896"/>
                    <a:pt x="4614" y="37908"/>
                    <a:pt x="4937" y="37908"/>
                  </a:cubicBezTo>
                  <a:cubicBezTo>
                    <a:pt x="12077" y="37908"/>
                    <a:pt x="18214" y="31784"/>
                    <a:pt x="16391" y="17495"/>
                  </a:cubicBezTo>
                  <a:cubicBezTo>
                    <a:pt x="14487" y="2532"/>
                    <a:pt x="2983" y="1"/>
                    <a:pt x="2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3"/>
            <p:cNvSpPr/>
            <p:nvPr/>
          </p:nvSpPr>
          <p:spPr>
            <a:xfrm>
              <a:off x="4425600" y="1140325"/>
              <a:ext cx="1245650" cy="1177400"/>
            </a:xfrm>
            <a:custGeom>
              <a:avLst/>
              <a:gdLst/>
              <a:ahLst/>
              <a:cxnLst/>
              <a:rect l="l" t="t" r="r" b="b"/>
              <a:pathLst>
                <a:path w="49826" h="47096" extrusionOk="0">
                  <a:moveTo>
                    <a:pt x="23853" y="0"/>
                  </a:moveTo>
                  <a:cubicBezTo>
                    <a:pt x="18981" y="0"/>
                    <a:pt x="14059" y="703"/>
                    <a:pt x="10426" y="2860"/>
                  </a:cubicBezTo>
                  <a:cubicBezTo>
                    <a:pt x="0" y="9050"/>
                    <a:pt x="5063" y="34664"/>
                    <a:pt x="5063" y="34664"/>
                  </a:cubicBezTo>
                  <a:cubicBezTo>
                    <a:pt x="5063" y="34664"/>
                    <a:pt x="5915" y="47095"/>
                    <a:pt x="27870" y="47095"/>
                  </a:cubicBezTo>
                  <a:cubicBezTo>
                    <a:pt x="49825" y="47095"/>
                    <a:pt x="49524" y="28950"/>
                    <a:pt x="49524" y="28950"/>
                  </a:cubicBezTo>
                  <a:lnTo>
                    <a:pt x="41905" y="2459"/>
                  </a:lnTo>
                  <a:cubicBezTo>
                    <a:pt x="41905" y="2459"/>
                    <a:pt x="32966" y="0"/>
                    <a:pt x="238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3"/>
            <p:cNvSpPr/>
            <p:nvPr/>
          </p:nvSpPr>
          <p:spPr>
            <a:xfrm>
              <a:off x="5070950" y="1970525"/>
              <a:ext cx="40750" cy="54225"/>
            </a:xfrm>
            <a:custGeom>
              <a:avLst/>
              <a:gdLst/>
              <a:ahLst/>
              <a:cxnLst/>
              <a:rect l="l" t="t" r="r" b="b"/>
              <a:pathLst>
                <a:path w="1630" h="2169" extrusionOk="0">
                  <a:moveTo>
                    <a:pt x="784" y="1"/>
                  </a:moveTo>
                  <a:cubicBezTo>
                    <a:pt x="765" y="1"/>
                    <a:pt x="747" y="1"/>
                    <a:pt x="728" y="3"/>
                  </a:cubicBezTo>
                  <a:cubicBezTo>
                    <a:pt x="577" y="28"/>
                    <a:pt x="477" y="103"/>
                    <a:pt x="377" y="178"/>
                  </a:cubicBezTo>
                  <a:cubicBezTo>
                    <a:pt x="252" y="253"/>
                    <a:pt x="176" y="354"/>
                    <a:pt x="151" y="479"/>
                  </a:cubicBezTo>
                  <a:cubicBezTo>
                    <a:pt x="101" y="855"/>
                    <a:pt x="1" y="1331"/>
                    <a:pt x="126" y="1707"/>
                  </a:cubicBezTo>
                  <a:cubicBezTo>
                    <a:pt x="151" y="1857"/>
                    <a:pt x="252" y="1958"/>
                    <a:pt x="352" y="2008"/>
                  </a:cubicBezTo>
                  <a:cubicBezTo>
                    <a:pt x="473" y="2119"/>
                    <a:pt x="615" y="2169"/>
                    <a:pt x="758" y="2169"/>
                  </a:cubicBezTo>
                  <a:cubicBezTo>
                    <a:pt x="1000" y="2169"/>
                    <a:pt x="1247" y="2028"/>
                    <a:pt x="1404" y="1807"/>
                  </a:cubicBezTo>
                  <a:cubicBezTo>
                    <a:pt x="1605" y="1481"/>
                    <a:pt x="1630" y="1030"/>
                    <a:pt x="1505" y="679"/>
                  </a:cubicBezTo>
                  <a:cubicBezTo>
                    <a:pt x="1480" y="629"/>
                    <a:pt x="1455" y="579"/>
                    <a:pt x="1404" y="529"/>
                  </a:cubicBezTo>
                  <a:cubicBezTo>
                    <a:pt x="1333" y="220"/>
                    <a:pt x="1126" y="1"/>
                    <a:pt x="7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3"/>
            <p:cNvSpPr/>
            <p:nvPr/>
          </p:nvSpPr>
          <p:spPr>
            <a:xfrm>
              <a:off x="5048400" y="2101650"/>
              <a:ext cx="47650" cy="57275"/>
            </a:xfrm>
            <a:custGeom>
              <a:avLst/>
              <a:gdLst/>
              <a:ahLst/>
              <a:cxnLst/>
              <a:rect l="l" t="t" r="r" b="b"/>
              <a:pathLst>
                <a:path w="1906" h="2291" extrusionOk="0">
                  <a:moveTo>
                    <a:pt x="955" y="1"/>
                  </a:moveTo>
                  <a:cubicBezTo>
                    <a:pt x="733" y="1"/>
                    <a:pt x="509" y="121"/>
                    <a:pt x="377" y="347"/>
                  </a:cubicBezTo>
                  <a:cubicBezTo>
                    <a:pt x="326" y="422"/>
                    <a:pt x="301" y="522"/>
                    <a:pt x="251" y="597"/>
                  </a:cubicBezTo>
                  <a:cubicBezTo>
                    <a:pt x="226" y="647"/>
                    <a:pt x="226" y="698"/>
                    <a:pt x="201" y="723"/>
                  </a:cubicBezTo>
                  <a:cubicBezTo>
                    <a:pt x="176" y="798"/>
                    <a:pt x="176" y="848"/>
                    <a:pt x="151" y="923"/>
                  </a:cubicBezTo>
                  <a:cubicBezTo>
                    <a:pt x="101" y="1149"/>
                    <a:pt x="51" y="1374"/>
                    <a:pt x="26" y="1625"/>
                  </a:cubicBezTo>
                  <a:cubicBezTo>
                    <a:pt x="1" y="1750"/>
                    <a:pt x="76" y="1875"/>
                    <a:pt x="151" y="1951"/>
                  </a:cubicBezTo>
                  <a:cubicBezTo>
                    <a:pt x="222" y="2165"/>
                    <a:pt x="434" y="2290"/>
                    <a:pt x="631" y="2290"/>
                  </a:cubicBezTo>
                  <a:cubicBezTo>
                    <a:pt x="710" y="2290"/>
                    <a:pt x="788" y="2270"/>
                    <a:pt x="853" y="2226"/>
                  </a:cubicBezTo>
                  <a:cubicBezTo>
                    <a:pt x="1479" y="1875"/>
                    <a:pt x="1905" y="948"/>
                    <a:pt x="1479" y="296"/>
                  </a:cubicBezTo>
                  <a:cubicBezTo>
                    <a:pt x="1350" y="96"/>
                    <a:pt x="1153" y="1"/>
                    <a:pt x="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3"/>
            <p:cNvSpPr/>
            <p:nvPr/>
          </p:nvSpPr>
          <p:spPr>
            <a:xfrm>
              <a:off x="4690625" y="1535575"/>
              <a:ext cx="122900" cy="328075"/>
            </a:xfrm>
            <a:custGeom>
              <a:avLst/>
              <a:gdLst/>
              <a:ahLst/>
              <a:cxnLst/>
              <a:rect l="l" t="t" r="r" b="b"/>
              <a:pathLst>
                <a:path w="4916" h="13123" extrusionOk="0">
                  <a:moveTo>
                    <a:pt x="1044" y="0"/>
                  </a:moveTo>
                  <a:cubicBezTo>
                    <a:pt x="1002" y="0"/>
                    <a:pt x="963" y="25"/>
                    <a:pt x="953" y="82"/>
                  </a:cubicBezTo>
                  <a:cubicBezTo>
                    <a:pt x="1" y="4794"/>
                    <a:pt x="1354" y="9606"/>
                    <a:pt x="4662" y="13090"/>
                  </a:cubicBezTo>
                  <a:cubicBezTo>
                    <a:pt x="4685" y="13113"/>
                    <a:pt x="4712" y="13123"/>
                    <a:pt x="4739" y="13123"/>
                  </a:cubicBezTo>
                  <a:cubicBezTo>
                    <a:pt x="4829" y="13123"/>
                    <a:pt x="4915" y="13011"/>
                    <a:pt x="4838" y="12914"/>
                  </a:cubicBezTo>
                  <a:cubicBezTo>
                    <a:pt x="1605" y="9506"/>
                    <a:pt x="251" y="4769"/>
                    <a:pt x="1179" y="157"/>
                  </a:cubicBezTo>
                  <a:cubicBezTo>
                    <a:pt x="1194" y="64"/>
                    <a:pt x="1114" y="0"/>
                    <a:pt x="10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3"/>
            <p:cNvSpPr/>
            <p:nvPr/>
          </p:nvSpPr>
          <p:spPr>
            <a:xfrm>
              <a:off x="5446250" y="1509025"/>
              <a:ext cx="88400" cy="351125"/>
            </a:xfrm>
            <a:custGeom>
              <a:avLst/>
              <a:gdLst/>
              <a:ahLst/>
              <a:cxnLst/>
              <a:rect l="l" t="t" r="r" b="b"/>
              <a:pathLst>
                <a:path w="3536" h="14045" extrusionOk="0">
                  <a:moveTo>
                    <a:pt x="1619" y="1"/>
                  </a:moveTo>
                  <a:cubicBezTo>
                    <a:pt x="1549" y="1"/>
                    <a:pt x="1476" y="54"/>
                    <a:pt x="1505" y="142"/>
                  </a:cubicBezTo>
                  <a:cubicBezTo>
                    <a:pt x="2909" y="4603"/>
                    <a:pt x="3310" y="10042"/>
                    <a:pt x="77" y="13826"/>
                  </a:cubicBezTo>
                  <a:cubicBezTo>
                    <a:pt x="1" y="13921"/>
                    <a:pt x="83" y="14045"/>
                    <a:pt x="171" y="14045"/>
                  </a:cubicBezTo>
                  <a:cubicBezTo>
                    <a:pt x="199" y="14045"/>
                    <a:pt x="228" y="14032"/>
                    <a:pt x="252" y="14001"/>
                  </a:cubicBezTo>
                  <a:cubicBezTo>
                    <a:pt x="3535" y="10142"/>
                    <a:pt x="3159" y="4628"/>
                    <a:pt x="1731" y="92"/>
                  </a:cubicBezTo>
                  <a:cubicBezTo>
                    <a:pt x="1720" y="29"/>
                    <a:pt x="1670" y="1"/>
                    <a:pt x="1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3"/>
            <p:cNvSpPr/>
            <p:nvPr/>
          </p:nvSpPr>
          <p:spPr>
            <a:xfrm>
              <a:off x="5057575" y="1778675"/>
              <a:ext cx="98625" cy="530725"/>
            </a:xfrm>
            <a:custGeom>
              <a:avLst/>
              <a:gdLst/>
              <a:ahLst/>
              <a:cxnLst/>
              <a:rect l="l" t="t" r="r" b="b"/>
              <a:pathLst>
                <a:path w="3945" h="21229" extrusionOk="0">
                  <a:moveTo>
                    <a:pt x="2124" y="1"/>
                  </a:moveTo>
                  <a:cubicBezTo>
                    <a:pt x="2054" y="1"/>
                    <a:pt x="1974" y="65"/>
                    <a:pt x="1990" y="158"/>
                  </a:cubicBezTo>
                  <a:cubicBezTo>
                    <a:pt x="3694" y="7150"/>
                    <a:pt x="3017" y="14469"/>
                    <a:pt x="35" y="21035"/>
                  </a:cubicBezTo>
                  <a:cubicBezTo>
                    <a:pt x="0" y="21138"/>
                    <a:pt x="83" y="21228"/>
                    <a:pt x="162" y="21228"/>
                  </a:cubicBezTo>
                  <a:cubicBezTo>
                    <a:pt x="199" y="21228"/>
                    <a:pt x="236" y="21208"/>
                    <a:pt x="260" y="21160"/>
                  </a:cubicBezTo>
                  <a:cubicBezTo>
                    <a:pt x="3268" y="14544"/>
                    <a:pt x="3944" y="7150"/>
                    <a:pt x="2215" y="83"/>
                  </a:cubicBezTo>
                  <a:cubicBezTo>
                    <a:pt x="2206" y="25"/>
                    <a:pt x="2167" y="1"/>
                    <a:pt x="2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3"/>
            <p:cNvSpPr/>
            <p:nvPr/>
          </p:nvSpPr>
          <p:spPr>
            <a:xfrm>
              <a:off x="4570275" y="2061650"/>
              <a:ext cx="121900" cy="57625"/>
            </a:xfrm>
            <a:custGeom>
              <a:avLst/>
              <a:gdLst/>
              <a:ahLst/>
              <a:cxnLst/>
              <a:rect l="l" t="t" r="r" b="b"/>
              <a:pathLst>
                <a:path w="4876" h="2305" extrusionOk="0">
                  <a:moveTo>
                    <a:pt x="187" y="0"/>
                  </a:moveTo>
                  <a:cubicBezTo>
                    <a:pt x="71" y="0"/>
                    <a:pt x="1" y="154"/>
                    <a:pt x="128" y="217"/>
                  </a:cubicBezTo>
                  <a:cubicBezTo>
                    <a:pt x="1582" y="1044"/>
                    <a:pt x="3085" y="1746"/>
                    <a:pt x="4664" y="2298"/>
                  </a:cubicBezTo>
                  <a:cubicBezTo>
                    <a:pt x="4679" y="2302"/>
                    <a:pt x="4693" y="2305"/>
                    <a:pt x="4706" y="2305"/>
                  </a:cubicBezTo>
                  <a:cubicBezTo>
                    <a:pt x="4827" y="2305"/>
                    <a:pt x="4875" y="2115"/>
                    <a:pt x="4740" y="2047"/>
                  </a:cubicBezTo>
                  <a:cubicBezTo>
                    <a:pt x="3186" y="1521"/>
                    <a:pt x="1682" y="844"/>
                    <a:pt x="253" y="17"/>
                  </a:cubicBezTo>
                  <a:cubicBezTo>
                    <a:pt x="230" y="5"/>
                    <a:pt x="208" y="0"/>
                    <a:pt x="187"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3"/>
            <p:cNvSpPr/>
            <p:nvPr/>
          </p:nvSpPr>
          <p:spPr>
            <a:xfrm>
              <a:off x="4557175" y="1489050"/>
              <a:ext cx="5650" cy="27600"/>
            </a:xfrm>
            <a:custGeom>
              <a:avLst/>
              <a:gdLst/>
              <a:ahLst/>
              <a:cxnLst/>
              <a:rect l="l" t="t" r="r" b="b"/>
              <a:pathLst>
                <a:path w="226" h="1104" extrusionOk="0">
                  <a:moveTo>
                    <a:pt x="113" y="1"/>
                  </a:moveTo>
                  <a:cubicBezTo>
                    <a:pt x="57" y="1"/>
                    <a:pt x="0" y="38"/>
                    <a:pt x="0" y="114"/>
                  </a:cubicBezTo>
                  <a:lnTo>
                    <a:pt x="0" y="991"/>
                  </a:lnTo>
                  <a:cubicBezTo>
                    <a:pt x="0" y="1066"/>
                    <a:pt x="57" y="1104"/>
                    <a:pt x="113" y="1104"/>
                  </a:cubicBezTo>
                  <a:cubicBezTo>
                    <a:pt x="170" y="1104"/>
                    <a:pt x="226" y="1066"/>
                    <a:pt x="226" y="991"/>
                  </a:cubicBezTo>
                  <a:lnTo>
                    <a:pt x="226" y="114"/>
                  </a:lnTo>
                  <a:cubicBezTo>
                    <a:pt x="226" y="38"/>
                    <a:pt x="170" y="1"/>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3"/>
            <p:cNvSpPr/>
            <p:nvPr/>
          </p:nvSpPr>
          <p:spPr>
            <a:xfrm>
              <a:off x="4577225" y="1490450"/>
              <a:ext cx="7925" cy="27450"/>
            </a:xfrm>
            <a:custGeom>
              <a:avLst/>
              <a:gdLst/>
              <a:ahLst/>
              <a:cxnLst/>
              <a:rect l="l" t="t" r="r" b="b"/>
              <a:pathLst>
                <a:path w="317" h="1098" extrusionOk="0">
                  <a:moveTo>
                    <a:pt x="167" y="1"/>
                  </a:moveTo>
                  <a:cubicBezTo>
                    <a:pt x="124" y="1"/>
                    <a:pt x="85" y="25"/>
                    <a:pt x="76" y="83"/>
                  </a:cubicBezTo>
                  <a:cubicBezTo>
                    <a:pt x="0" y="383"/>
                    <a:pt x="0" y="684"/>
                    <a:pt x="0" y="985"/>
                  </a:cubicBezTo>
                  <a:cubicBezTo>
                    <a:pt x="13" y="1060"/>
                    <a:pt x="76" y="1098"/>
                    <a:pt x="135" y="1098"/>
                  </a:cubicBezTo>
                  <a:cubicBezTo>
                    <a:pt x="195" y="1098"/>
                    <a:pt x="251" y="1060"/>
                    <a:pt x="251" y="985"/>
                  </a:cubicBezTo>
                  <a:cubicBezTo>
                    <a:pt x="226" y="709"/>
                    <a:pt x="251" y="434"/>
                    <a:pt x="301" y="158"/>
                  </a:cubicBezTo>
                  <a:cubicBezTo>
                    <a:pt x="317" y="65"/>
                    <a:pt x="236"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3"/>
            <p:cNvSpPr/>
            <p:nvPr/>
          </p:nvSpPr>
          <p:spPr>
            <a:xfrm>
              <a:off x="4588500" y="1448325"/>
              <a:ext cx="5675" cy="34500"/>
            </a:xfrm>
            <a:custGeom>
              <a:avLst/>
              <a:gdLst/>
              <a:ahLst/>
              <a:cxnLst/>
              <a:rect l="l" t="t" r="r" b="b"/>
              <a:pathLst>
                <a:path w="227" h="1380" extrusionOk="0">
                  <a:moveTo>
                    <a:pt x="113" y="1"/>
                  </a:moveTo>
                  <a:cubicBezTo>
                    <a:pt x="57" y="1"/>
                    <a:pt x="1" y="38"/>
                    <a:pt x="1" y="114"/>
                  </a:cubicBezTo>
                  <a:lnTo>
                    <a:pt x="1" y="1266"/>
                  </a:lnTo>
                  <a:cubicBezTo>
                    <a:pt x="1" y="1342"/>
                    <a:pt x="57" y="1379"/>
                    <a:pt x="113" y="1379"/>
                  </a:cubicBezTo>
                  <a:cubicBezTo>
                    <a:pt x="170" y="1379"/>
                    <a:pt x="226" y="1342"/>
                    <a:pt x="226" y="1266"/>
                  </a:cubicBezTo>
                  <a:lnTo>
                    <a:pt x="226" y="114"/>
                  </a:lnTo>
                  <a:cubicBezTo>
                    <a:pt x="226" y="38"/>
                    <a:pt x="170" y="1"/>
                    <a:pt x="1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3"/>
            <p:cNvSpPr/>
            <p:nvPr/>
          </p:nvSpPr>
          <p:spPr>
            <a:xfrm>
              <a:off x="4617950" y="1668425"/>
              <a:ext cx="6300" cy="22425"/>
            </a:xfrm>
            <a:custGeom>
              <a:avLst/>
              <a:gdLst/>
              <a:ahLst/>
              <a:cxnLst/>
              <a:rect l="l" t="t" r="r" b="b"/>
              <a:pathLst>
                <a:path w="252" h="897" extrusionOk="0">
                  <a:moveTo>
                    <a:pt x="126" y="0"/>
                  </a:moveTo>
                  <a:cubicBezTo>
                    <a:pt x="63" y="0"/>
                    <a:pt x="0" y="44"/>
                    <a:pt x="0" y="132"/>
                  </a:cubicBezTo>
                  <a:lnTo>
                    <a:pt x="0" y="783"/>
                  </a:lnTo>
                  <a:cubicBezTo>
                    <a:pt x="0" y="858"/>
                    <a:pt x="63" y="896"/>
                    <a:pt x="126" y="896"/>
                  </a:cubicBezTo>
                  <a:cubicBezTo>
                    <a:pt x="188" y="896"/>
                    <a:pt x="251" y="858"/>
                    <a:pt x="251" y="783"/>
                  </a:cubicBezTo>
                  <a:lnTo>
                    <a:pt x="251" y="132"/>
                  </a:lnTo>
                  <a:cubicBezTo>
                    <a:pt x="251" y="44"/>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3"/>
            <p:cNvSpPr/>
            <p:nvPr/>
          </p:nvSpPr>
          <p:spPr>
            <a:xfrm>
              <a:off x="4638625" y="1653600"/>
              <a:ext cx="6300" cy="27675"/>
            </a:xfrm>
            <a:custGeom>
              <a:avLst/>
              <a:gdLst/>
              <a:ahLst/>
              <a:cxnLst/>
              <a:rect l="l" t="t" r="r" b="b"/>
              <a:pathLst>
                <a:path w="252" h="1107" extrusionOk="0">
                  <a:moveTo>
                    <a:pt x="119" y="1"/>
                  </a:moveTo>
                  <a:cubicBezTo>
                    <a:pt x="58" y="1"/>
                    <a:pt x="1" y="39"/>
                    <a:pt x="1" y="123"/>
                  </a:cubicBezTo>
                  <a:lnTo>
                    <a:pt x="1" y="975"/>
                  </a:lnTo>
                  <a:cubicBezTo>
                    <a:pt x="1" y="1063"/>
                    <a:pt x="63" y="1107"/>
                    <a:pt x="126" y="1107"/>
                  </a:cubicBezTo>
                  <a:cubicBezTo>
                    <a:pt x="189" y="1107"/>
                    <a:pt x="251" y="1063"/>
                    <a:pt x="251" y="975"/>
                  </a:cubicBezTo>
                  <a:lnTo>
                    <a:pt x="251" y="123"/>
                  </a:lnTo>
                  <a:cubicBezTo>
                    <a:pt x="251" y="45"/>
                    <a:pt x="184"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3"/>
            <p:cNvSpPr/>
            <p:nvPr/>
          </p:nvSpPr>
          <p:spPr>
            <a:xfrm>
              <a:off x="4550275" y="1860150"/>
              <a:ext cx="5675" cy="37450"/>
            </a:xfrm>
            <a:custGeom>
              <a:avLst/>
              <a:gdLst/>
              <a:ahLst/>
              <a:cxnLst/>
              <a:rect l="l" t="t" r="r" b="b"/>
              <a:pathLst>
                <a:path w="227" h="1498" extrusionOk="0">
                  <a:moveTo>
                    <a:pt x="113" y="0"/>
                  </a:moveTo>
                  <a:cubicBezTo>
                    <a:pt x="57" y="0"/>
                    <a:pt x="1" y="44"/>
                    <a:pt x="1" y="132"/>
                  </a:cubicBezTo>
                  <a:lnTo>
                    <a:pt x="1" y="1385"/>
                  </a:lnTo>
                  <a:cubicBezTo>
                    <a:pt x="1" y="1460"/>
                    <a:pt x="57" y="1498"/>
                    <a:pt x="113" y="1498"/>
                  </a:cubicBezTo>
                  <a:cubicBezTo>
                    <a:pt x="170" y="1498"/>
                    <a:pt x="226" y="1460"/>
                    <a:pt x="226" y="1385"/>
                  </a:cubicBezTo>
                  <a:lnTo>
                    <a:pt x="226" y="132"/>
                  </a:lnTo>
                  <a:cubicBezTo>
                    <a:pt x="226" y="44"/>
                    <a:pt x="170" y="0"/>
                    <a:pt x="1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3"/>
            <p:cNvSpPr/>
            <p:nvPr/>
          </p:nvSpPr>
          <p:spPr>
            <a:xfrm>
              <a:off x="4575575" y="1865775"/>
              <a:ext cx="8925" cy="25025"/>
            </a:xfrm>
            <a:custGeom>
              <a:avLst/>
              <a:gdLst/>
              <a:ahLst/>
              <a:cxnLst/>
              <a:rect l="l" t="t" r="r" b="b"/>
              <a:pathLst>
                <a:path w="357" h="1001" extrusionOk="0">
                  <a:moveTo>
                    <a:pt x="150" y="0"/>
                  </a:moveTo>
                  <a:cubicBezTo>
                    <a:pt x="81" y="0"/>
                    <a:pt x="1" y="65"/>
                    <a:pt x="16" y="158"/>
                  </a:cubicBezTo>
                  <a:cubicBezTo>
                    <a:pt x="41" y="408"/>
                    <a:pt x="91" y="659"/>
                    <a:pt x="117" y="909"/>
                  </a:cubicBezTo>
                  <a:cubicBezTo>
                    <a:pt x="127" y="972"/>
                    <a:pt x="173" y="1000"/>
                    <a:pt x="220" y="1000"/>
                  </a:cubicBezTo>
                  <a:cubicBezTo>
                    <a:pt x="287" y="1000"/>
                    <a:pt x="357" y="947"/>
                    <a:pt x="342" y="859"/>
                  </a:cubicBezTo>
                  <a:cubicBezTo>
                    <a:pt x="317" y="584"/>
                    <a:pt x="267" y="333"/>
                    <a:pt x="242" y="82"/>
                  </a:cubicBezTo>
                  <a:cubicBezTo>
                    <a:pt x="232" y="25"/>
                    <a:pt x="193"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3"/>
            <p:cNvSpPr/>
            <p:nvPr/>
          </p:nvSpPr>
          <p:spPr>
            <a:xfrm>
              <a:off x="4589450" y="1815500"/>
              <a:ext cx="7850" cy="38250"/>
            </a:xfrm>
            <a:custGeom>
              <a:avLst/>
              <a:gdLst/>
              <a:ahLst/>
              <a:cxnLst/>
              <a:rect l="l" t="t" r="r" b="b"/>
              <a:pathLst>
                <a:path w="314" h="1530" extrusionOk="0">
                  <a:moveTo>
                    <a:pt x="119" y="1"/>
                  </a:moveTo>
                  <a:cubicBezTo>
                    <a:pt x="57" y="1"/>
                    <a:pt x="0" y="38"/>
                    <a:pt x="13" y="113"/>
                  </a:cubicBezTo>
                  <a:cubicBezTo>
                    <a:pt x="63" y="539"/>
                    <a:pt x="88" y="991"/>
                    <a:pt x="63" y="1417"/>
                  </a:cubicBezTo>
                  <a:cubicBezTo>
                    <a:pt x="50" y="1492"/>
                    <a:pt x="107" y="1529"/>
                    <a:pt x="166" y="1529"/>
                  </a:cubicBezTo>
                  <a:cubicBezTo>
                    <a:pt x="226" y="1529"/>
                    <a:pt x="288" y="1492"/>
                    <a:pt x="288" y="1417"/>
                  </a:cubicBezTo>
                  <a:cubicBezTo>
                    <a:pt x="313" y="991"/>
                    <a:pt x="313" y="539"/>
                    <a:pt x="263" y="113"/>
                  </a:cubicBezTo>
                  <a:cubicBezTo>
                    <a:pt x="251" y="38"/>
                    <a:pt x="182" y="1"/>
                    <a:pt x="1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3"/>
            <p:cNvSpPr/>
            <p:nvPr/>
          </p:nvSpPr>
          <p:spPr>
            <a:xfrm>
              <a:off x="5216200" y="2091350"/>
              <a:ext cx="10800" cy="30450"/>
            </a:xfrm>
            <a:custGeom>
              <a:avLst/>
              <a:gdLst/>
              <a:ahLst/>
              <a:cxnLst/>
              <a:rect l="l" t="t" r="r" b="b"/>
              <a:pathLst>
                <a:path w="432" h="1218" extrusionOk="0">
                  <a:moveTo>
                    <a:pt x="306" y="0"/>
                  </a:moveTo>
                  <a:cubicBezTo>
                    <a:pt x="244" y="0"/>
                    <a:pt x="181" y="44"/>
                    <a:pt x="181" y="132"/>
                  </a:cubicBezTo>
                  <a:cubicBezTo>
                    <a:pt x="181" y="458"/>
                    <a:pt x="131" y="759"/>
                    <a:pt x="31" y="1084"/>
                  </a:cubicBezTo>
                  <a:cubicBezTo>
                    <a:pt x="0" y="1160"/>
                    <a:pt x="71" y="1218"/>
                    <a:pt x="143" y="1218"/>
                  </a:cubicBezTo>
                  <a:cubicBezTo>
                    <a:pt x="189" y="1218"/>
                    <a:pt x="236" y="1194"/>
                    <a:pt x="256" y="1135"/>
                  </a:cubicBezTo>
                  <a:cubicBezTo>
                    <a:pt x="356" y="809"/>
                    <a:pt x="432" y="483"/>
                    <a:pt x="432" y="132"/>
                  </a:cubicBezTo>
                  <a:cubicBezTo>
                    <a:pt x="432" y="44"/>
                    <a:pt x="369" y="0"/>
                    <a:pt x="3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3"/>
            <p:cNvSpPr/>
            <p:nvPr/>
          </p:nvSpPr>
          <p:spPr>
            <a:xfrm>
              <a:off x="5238975" y="2098250"/>
              <a:ext cx="9950" cy="23525"/>
            </a:xfrm>
            <a:custGeom>
              <a:avLst/>
              <a:gdLst/>
              <a:ahLst/>
              <a:cxnLst/>
              <a:rect l="l" t="t" r="r" b="b"/>
              <a:pathLst>
                <a:path w="398" h="941" extrusionOk="0">
                  <a:moveTo>
                    <a:pt x="250" y="0"/>
                  </a:moveTo>
                  <a:cubicBezTo>
                    <a:pt x="191" y="0"/>
                    <a:pt x="135" y="44"/>
                    <a:pt x="147" y="132"/>
                  </a:cubicBezTo>
                  <a:cubicBezTo>
                    <a:pt x="147" y="357"/>
                    <a:pt x="122" y="583"/>
                    <a:pt x="47" y="783"/>
                  </a:cubicBezTo>
                  <a:cubicBezTo>
                    <a:pt x="0" y="876"/>
                    <a:pt x="78" y="941"/>
                    <a:pt x="157" y="941"/>
                  </a:cubicBezTo>
                  <a:cubicBezTo>
                    <a:pt x="205" y="941"/>
                    <a:pt x="253" y="916"/>
                    <a:pt x="272" y="859"/>
                  </a:cubicBezTo>
                  <a:cubicBezTo>
                    <a:pt x="348" y="633"/>
                    <a:pt x="398" y="382"/>
                    <a:pt x="373" y="132"/>
                  </a:cubicBezTo>
                  <a:cubicBezTo>
                    <a:pt x="373" y="44"/>
                    <a:pt x="310" y="0"/>
                    <a:pt x="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3"/>
            <p:cNvSpPr/>
            <p:nvPr/>
          </p:nvSpPr>
          <p:spPr>
            <a:xfrm>
              <a:off x="4924200" y="2166375"/>
              <a:ext cx="8300" cy="23700"/>
            </a:xfrm>
            <a:custGeom>
              <a:avLst/>
              <a:gdLst/>
              <a:ahLst/>
              <a:cxnLst/>
              <a:rect l="l" t="t" r="r" b="b"/>
              <a:pathLst>
                <a:path w="332" h="948" extrusionOk="0">
                  <a:moveTo>
                    <a:pt x="160" y="1"/>
                  </a:moveTo>
                  <a:cubicBezTo>
                    <a:pt x="100" y="1"/>
                    <a:pt x="44" y="38"/>
                    <a:pt x="56" y="114"/>
                  </a:cubicBezTo>
                  <a:cubicBezTo>
                    <a:pt x="81" y="339"/>
                    <a:pt x="56" y="565"/>
                    <a:pt x="31" y="790"/>
                  </a:cubicBezTo>
                  <a:cubicBezTo>
                    <a:pt x="0" y="883"/>
                    <a:pt x="84" y="947"/>
                    <a:pt x="159" y="947"/>
                  </a:cubicBezTo>
                  <a:cubicBezTo>
                    <a:pt x="205" y="947"/>
                    <a:pt x="247" y="923"/>
                    <a:pt x="257" y="865"/>
                  </a:cubicBezTo>
                  <a:cubicBezTo>
                    <a:pt x="307" y="615"/>
                    <a:pt x="332" y="364"/>
                    <a:pt x="282" y="114"/>
                  </a:cubicBezTo>
                  <a:cubicBezTo>
                    <a:pt x="282" y="38"/>
                    <a:pt x="219"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3"/>
            <p:cNvSpPr/>
            <p:nvPr/>
          </p:nvSpPr>
          <p:spPr>
            <a:xfrm>
              <a:off x="4939900" y="2173200"/>
              <a:ext cx="8275" cy="18100"/>
            </a:xfrm>
            <a:custGeom>
              <a:avLst/>
              <a:gdLst/>
              <a:ahLst/>
              <a:cxnLst/>
              <a:rect l="l" t="t" r="r" b="b"/>
              <a:pathLst>
                <a:path w="331" h="724" extrusionOk="0">
                  <a:moveTo>
                    <a:pt x="133" y="0"/>
                  </a:moveTo>
                  <a:cubicBezTo>
                    <a:pt x="65" y="0"/>
                    <a:pt x="1" y="54"/>
                    <a:pt x="30" y="141"/>
                  </a:cubicBezTo>
                  <a:cubicBezTo>
                    <a:pt x="55" y="292"/>
                    <a:pt x="80" y="442"/>
                    <a:pt x="80" y="592"/>
                  </a:cubicBezTo>
                  <a:cubicBezTo>
                    <a:pt x="80" y="680"/>
                    <a:pt x="143" y="724"/>
                    <a:pt x="205" y="724"/>
                  </a:cubicBezTo>
                  <a:cubicBezTo>
                    <a:pt x="268" y="724"/>
                    <a:pt x="331" y="680"/>
                    <a:pt x="331" y="592"/>
                  </a:cubicBezTo>
                  <a:cubicBezTo>
                    <a:pt x="331" y="417"/>
                    <a:pt x="306" y="267"/>
                    <a:pt x="255" y="91"/>
                  </a:cubicBezTo>
                  <a:cubicBezTo>
                    <a:pt x="234" y="28"/>
                    <a:pt x="183" y="0"/>
                    <a:pt x="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3"/>
            <p:cNvSpPr/>
            <p:nvPr/>
          </p:nvSpPr>
          <p:spPr>
            <a:xfrm>
              <a:off x="4950350" y="2136300"/>
              <a:ext cx="7550" cy="18200"/>
            </a:xfrm>
            <a:custGeom>
              <a:avLst/>
              <a:gdLst/>
              <a:ahLst/>
              <a:cxnLst/>
              <a:rect l="l" t="t" r="r" b="b"/>
              <a:pathLst>
                <a:path w="302" h="728" extrusionOk="0">
                  <a:moveTo>
                    <a:pt x="185" y="1"/>
                  </a:moveTo>
                  <a:cubicBezTo>
                    <a:pt x="126" y="1"/>
                    <a:pt x="63" y="38"/>
                    <a:pt x="63" y="114"/>
                  </a:cubicBezTo>
                  <a:cubicBezTo>
                    <a:pt x="38" y="289"/>
                    <a:pt x="13" y="439"/>
                    <a:pt x="13" y="615"/>
                  </a:cubicBezTo>
                  <a:cubicBezTo>
                    <a:pt x="0" y="690"/>
                    <a:pt x="57" y="728"/>
                    <a:pt x="116" y="728"/>
                  </a:cubicBezTo>
                  <a:cubicBezTo>
                    <a:pt x="176" y="728"/>
                    <a:pt x="238" y="690"/>
                    <a:pt x="238" y="615"/>
                  </a:cubicBezTo>
                  <a:cubicBezTo>
                    <a:pt x="263" y="439"/>
                    <a:pt x="289" y="289"/>
                    <a:pt x="289" y="114"/>
                  </a:cubicBezTo>
                  <a:cubicBezTo>
                    <a:pt x="301" y="38"/>
                    <a:pt x="245" y="1"/>
                    <a:pt x="1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3"/>
            <p:cNvSpPr/>
            <p:nvPr/>
          </p:nvSpPr>
          <p:spPr>
            <a:xfrm>
              <a:off x="5548875" y="1442825"/>
              <a:ext cx="8950" cy="25025"/>
            </a:xfrm>
            <a:custGeom>
              <a:avLst/>
              <a:gdLst/>
              <a:ahLst/>
              <a:cxnLst/>
              <a:rect l="l" t="t" r="r" b="b"/>
              <a:pathLst>
                <a:path w="358" h="1001" extrusionOk="0">
                  <a:moveTo>
                    <a:pt x="159" y="1"/>
                  </a:moveTo>
                  <a:cubicBezTo>
                    <a:pt x="85" y="1"/>
                    <a:pt x="1" y="65"/>
                    <a:pt x="32" y="158"/>
                  </a:cubicBezTo>
                  <a:cubicBezTo>
                    <a:pt x="82" y="384"/>
                    <a:pt x="107" y="609"/>
                    <a:pt x="57" y="860"/>
                  </a:cubicBezTo>
                  <a:cubicBezTo>
                    <a:pt x="42" y="947"/>
                    <a:pt x="121" y="1001"/>
                    <a:pt x="194" y="1001"/>
                  </a:cubicBezTo>
                  <a:cubicBezTo>
                    <a:pt x="247" y="1001"/>
                    <a:pt x="297" y="973"/>
                    <a:pt x="308" y="910"/>
                  </a:cubicBezTo>
                  <a:cubicBezTo>
                    <a:pt x="358" y="634"/>
                    <a:pt x="333" y="359"/>
                    <a:pt x="257" y="83"/>
                  </a:cubicBezTo>
                  <a:cubicBezTo>
                    <a:pt x="248" y="25"/>
                    <a:pt x="205" y="1"/>
                    <a:pt x="1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3"/>
            <p:cNvSpPr/>
            <p:nvPr/>
          </p:nvSpPr>
          <p:spPr>
            <a:xfrm>
              <a:off x="5565950" y="1447075"/>
              <a:ext cx="8175" cy="27450"/>
            </a:xfrm>
            <a:custGeom>
              <a:avLst/>
              <a:gdLst/>
              <a:ahLst/>
              <a:cxnLst/>
              <a:rect l="l" t="t" r="r" b="b"/>
              <a:pathLst>
                <a:path w="327" h="1098" extrusionOk="0">
                  <a:moveTo>
                    <a:pt x="116" y="1"/>
                  </a:moveTo>
                  <a:cubicBezTo>
                    <a:pt x="57" y="1"/>
                    <a:pt x="0" y="38"/>
                    <a:pt x="0" y="113"/>
                  </a:cubicBezTo>
                  <a:cubicBezTo>
                    <a:pt x="26" y="389"/>
                    <a:pt x="51" y="690"/>
                    <a:pt x="76" y="966"/>
                  </a:cubicBezTo>
                  <a:cubicBezTo>
                    <a:pt x="76" y="1053"/>
                    <a:pt x="138" y="1097"/>
                    <a:pt x="201" y="1097"/>
                  </a:cubicBezTo>
                  <a:cubicBezTo>
                    <a:pt x="264" y="1097"/>
                    <a:pt x="326" y="1053"/>
                    <a:pt x="326" y="966"/>
                  </a:cubicBezTo>
                  <a:cubicBezTo>
                    <a:pt x="301" y="690"/>
                    <a:pt x="276" y="389"/>
                    <a:pt x="251" y="113"/>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3"/>
            <p:cNvSpPr/>
            <p:nvPr/>
          </p:nvSpPr>
          <p:spPr>
            <a:xfrm>
              <a:off x="5578475" y="1399450"/>
              <a:ext cx="6300" cy="28850"/>
            </a:xfrm>
            <a:custGeom>
              <a:avLst/>
              <a:gdLst/>
              <a:ahLst/>
              <a:cxnLst/>
              <a:rect l="l" t="t" r="r" b="b"/>
              <a:pathLst>
                <a:path w="252" h="1154" extrusionOk="0">
                  <a:moveTo>
                    <a:pt x="126" y="1"/>
                  </a:moveTo>
                  <a:cubicBezTo>
                    <a:pt x="63" y="1"/>
                    <a:pt x="1" y="38"/>
                    <a:pt x="1" y="114"/>
                  </a:cubicBezTo>
                  <a:lnTo>
                    <a:pt x="1" y="1041"/>
                  </a:lnTo>
                  <a:cubicBezTo>
                    <a:pt x="1" y="1116"/>
                    <a:pt x="63" y="1154"/>
                    <a:pt x="126" y="1154"/>
                  </a:cubicBezTo>
                  <a:cubicBezTo>
                    <a:pt x="189" y="1154"/>
                    <a:pt x="251" y="1116"/>
                    <a:pt x="251" y="1041"/>
                  </a:cubicBezTo>
                  <a:lnTo>
                    <a:pt x="251" y="114"/>
                  </a:lnTo>
                  <a:cubicBezTo>
                    <a:pt x="251" y="38"/>
                    <a:pt x="189" y="1"/>
                    <a:pt x="1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3"/>
            <p:cNvSpPr/>
            <p:nvPr/>
          </p:nvSpPr>
          <p:spPr>
            <a:xfrm>
              <a:off x="5654525" y="1716025"/>
              <a:ext cx="10825" cy="29175"/>
            </a:xfrm>
            <a:custGeom>
              <a:avLst/>
              <a:gdLst/>
              <a:ahLst/>
              <a:cxnLst/>
              <a:rect l="l" t="t" r="r" b="b"/>
              <a:pathLst>
                <a:path w="433" h="1167" extrusionOk="0">
                  <a:moveTo>
                    <a:pt x="283" y="0"/>
                  </a:moveTo>
                  <a:cubicBezTo>
                    <a:pt x="240" y="0"/>
                    <a:pt x="201" y="25"/>
                    <a:pt x="192" y="82"/>
                  </a:cubicBezTo>
                  <a:cubicBezTo>
                    <a:pt x="117" y="408"/>
                    <a:pt x="67" y="709"/>
                    <a:pt x="16" y="1010"/>
                  </a:cubicBezTo>
                  <a:cubicBezTo>
                    <a:pt x="1" y="1103"/>
                    <a:pt x="81" y="1167"/>
                    <a:pt x="151" y="1167"/>
                  </a:cubicBezTo>
                  <a:cubicBezTo>
                    <a:pt x="194" y="1167"/>
                    <a:pt x="232" y="1142"/>
                    <a:pt x="242" y="1085"/>
                  </a:cubicBezTo>
                  <a:lnTo>
                    <a:pt x="417" y="158"/>
                  </a:lnTo>
                  <a:cubicBezTo>
                    <a:pt x="433" y="65"/>
                    <a:pt x="353"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3"/>
            <p:cNvSpPr/>
            <p:nvPr/>
          </p:nvSpPr>
          <p:spPr>
            <a:xfrm>
              <a:off x="5677375" y="1718925"/>
              <a:ext cx="10875" cy="20875"/>
            </a:xfrm>
            <a:custGeom>
              <a:avLst/>
              <a:gdLst/>
              <a:ahLst/>
              <a:cxnLst/>
              <a:rect l="l" t="t" r="r" b="b"/>
              <a:pathLst>
                <a:path w="435" h="835" extrusionOk="0">
                  <a:moveTo>
                    <a:pt x="302" y="1"/>
                  </a:moveTo>
                  <a:cubicBezTo>
                    <a:pt x="253" y="1"/>
                    <a:pt x="201" y="29"/>
                    <a:pt x="180" y="92"/>
                  </a:cubicBezTo>
                  <a:lnTo>
                    <a:pt x="30" y="693"/>
                  </a:lnTo>
                  <a:cubicBezTo>
                    <a:pt x="1" y="781"/>
                    <a:pt x="65" y="834"/>
                    <a:pt x="133" y="834"/>
                  </a:cubicBezTo>
                  <a:cubicBezTo>
                    <a:pt x="183" y="834"/>
                    <a:pt x="234" y="806"/>
                    <a:pt x="255" y="743"/>
                  </a:cubicBezTo>
                  <a:lnTo>
                    <a:pt x="406" y="142"/>
                  </a:lnTo>
                  <a:cubicBezTo>
                    <a:pt x="435" y="54"/>
                    <a:pt x="371" y="1"/>
                    <a:pt x="3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3"/>
            <p:cNvSpPr/>
            <p:nvPr/>
          </p:nvSpPr>
          <p:spPr>
            <a:xfrm>
              <a:off x="5689700" y="1667000"/>
              <a:ext cx="7850" cy="22425"/>
            </a:xfrm>
            <a:custGeom>
              <a:avLst/>
              <a:gdLst/>
              <a:ahLst/>
              <a:cxnLst/>
              <a:rect l="l" t="t" r="r" b="b"/>
              <a:pathLst>
                <a:path w="314" h="897" extrusionOk="0">
                  <a:moveTo>
                    <a:pt x="198" y="1"/>
                  </a:moveTo>
                  <a:cubicBezTo>
                    <a:pt x="138" y="1"/>
                    <a:pt x="76" y="38"/>
                    <a:pt x="63" y="113"/>
                  </a:cubicBezTo>
                  <a:cubicBezTo>
                    <a:pt x="38" y="339"/>
                    <a:pt x="38" y="565"/>
                    <a:pt x="13" y="765"/>
                  </a:cubicBezTo>
                  <a:cubicBezTo>
                    <a:pt x="0" y="853"/>
                    <a:pt x="57" y="897"/>
                    <a:pt x="119" y="897"/>
                  </a:cubicBezTo>
                  <a:cubicBezTo>
                    <a:pt x="182" y="897"/>
                    <a:pt x="251" y="853"/>
                    <a:pt x="264" y="765"/>
                  </a:cubicBezTo>
                  <a:cubicBezTo>
                    <a:pt x="264" y="565"/>
                    <a:pt x="289" y="339"/>
                    <a:pt x="314" y="113"/>
                  </a:cubicBezTo>
                  <a:cubicBezTo>
                    <a:pt x="314" y="38"/>
                    <a:pt x="257"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3"/>
            <p:cNvSpPr/>
            <p:nvPr/>
          </p:nvSpPr>
          <p:spPr>
            <a:xfrm>
              <a:off x="4616075" y="2144775"/>
              <a:ext cx="909800" cy="176125"/>
            </a:xfrm>
            <a:custGeom>
              <a:avLst/>
              <a:gdLst/>
              <a:ahLst/>
              <a:cxnLst/>
              <a:rect l="l" t="t" r="r" b="b"/>
              <a:pathLst>
                <a:path w="36392" h="7045" extrusionOk="0">
                  <a:moveTo>
                    <a:pt x="0" y="0"/>
                  </a:moveTo>
                  <a:lnTo>
                    <a:pt x="0" y="0"/>
                  </a:lnTo>
                  <a:cubicBezTo>
                    <a:pt x="2456" y="2957"/>
                    <a:pt x="7043" y="6667"/>
                    <a:pt x="17494" y="7018"/>
                  </a:cubicBezTo>
                  <a:cubicBezTo>
                    <a:pt x="18062" y="7036"/>
                    <a:pt x="18614" y="7045"/>
                    <a:pt x="19150" y="7045"/>
                  </a:cubicBezTo>
                  <a:cubicBezTo>
                    <a:pt x="32590" y="7045"/>
                    <a:pt x="36391" y="1529"/>
                    <a:pt x="36391" y="1529"/>
                  </a:cubicBezTo>
                  <a:lnTo>
                    <a:pt x="36391" y="1529"/>
                  </a:lnTo>
                  <a:cubicBezTo>
                    <a:pt x="36391" y="1529"/>
                    <a:pt x="30226" y="4812"/>
                    <a:pt x="18797" y="5263"/>
                  </a:cubicBezTo>
                  <a:cubicBezTo>
                    <a:pt x="18384" y="5279"/>
                    <a:pt x="17976" y="5286"/>
                    <a:pt x="17573" y="5286"/>
                  </a:cubicBezTo>
                  <a:cubicBezTo>
                    <a:pt x="6824" y="5286"/>
                    <a:pt x="1" y="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3"/>
            <p:cNvSpPr/>
            <p:nvPr/>
          </p:nvSpPr>
          <p:spPr>
            <a:xfrm>
              <a:off x="4929350" y="2229350"/>
              <a:ext cx="256300" cy="122200"/>
            </a:xfrm>
            <a:custGeom>
              <a:avLst/>
              <a:gdLst/>
              <a:ahLst/>
              <a:cxnLst/>
              <a:rect l="l" t="t" r="r" b="b"/>
              <a:pathLst>
                <a:path w="10252" h="4888" extrusionOk="0">
                  <a:moveTo>
                    <a:pt x="1530" y="1153"/>
                  </a:moveTo>
                  <a:lnTo>
                    <a:pt x="8171" y="1504"/>
                  </a:lnTo>
                  <a:lnTo>
                    <a:pt x="7820" y="3735"/>
                  </a:lnTo>
                  <a:lnTo>
                    <a:pt x="1755" y="3509"/>
                  </a:lnTo>
                  <a:lnTo>
                    <a:pt x="1530" y="1153"/>
                  </a:lnTo>
                  <a:close/>
                  <a:moveTo>
                    <a:pt x="1" y="1"/>
                  </a:moveTo>
                  <a:lnTo>
                    <a:pt x="377" y="4336"/>
                  </a:lnTo>
                  <a:lnTo>
                    <a:pt x="9550" y="4888"/>
                  </a:lnTo>
                  <a:lnTo>
                    <a:pt x="10251" y="627"/>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3"/>
            <p:cNvSpPr/>
            <p:nvPr/>
          </p:nvSpPr>
          <p:spPr>
            <a:xfrm>
              <a:off x="4630475" y="746600"/>
              <a:ext cx="947400" cy="856275"/>
            </a:xfrm>
            <a:custGeom>
              <a:avLst/>
              <a:gdLst/>
              <a:ahLst/>
              <a:cxnLst/>
              <a:rect l="l" t="t" r="r" b="b"/>
              <a:pathLst>
                <a:path w="37896" h="34251" extrusionOk="0">
                  <a:moveTo>
                    <a:pt x="16879" y="1"/>
                  </a:moveTo>
                  <a:cubicBezTo>
                    <a:pt x="11625" y="1"/>
                    <a:pt x="8798" y="2644"/>
                    <a:pt x="8798" y="2644"/>
                  </a:cubicBezTo>
                  <a:cubicBezTo>
                    <a:pt x="8798" y="2644"/>
                    <a:pt x="4637" y="6002"/>
                    <a:pt x="2733" y="14473"/>
                  </a:cubicBezTo>
                  <a:cubicBezTo>
                    <a:pt x="828" y="22944"/>
                    <a:pt x="1" y="28960"/>
                    <a:pt x="2858" y="29135"/>
                  </a:cubicBezTo>
                  <a:cubicBezTo>
                    <a:pt x="2901" y="29137"/>
                    <a:pt x="2944" y="29138"/>
                    <a:pt x="2986" y="29138"/>
                  </a:cubicBezTo>
                  <a:cubicBezTo>
                    <a:pt x="3534" y="29138"/>
                    <a:pt x="4016" y="28988"/>
                    <a:pt x="4412" y="28709"/>
                  </a:cubicBezTo>
                  <a:cubicBezTo>
                    <a:pt x="4587" y="31566"/>
                    <a:pt x="6642" y="33721"/>
                    <a:pt x="8547" y="33772"/>
                  </a:cubicBezTo>
                  <a:cubicBezTo>
                    <a:pt x="8578" y="33773"/>
                    <a:pt x="8609" y="33773"/>
                    <a:pt x="8639" y="33773"/>
                  </a:cubicBezTo>
                  <a:cubicBezTo>
                    <a:pt x="10007" y="33773"/>
                    <a:pt x="10161" y="32674"/>
                    <a:pt x="10627" y="31767"/>
                  </a:cubicBezTo>
                  <a:cubicBezTo>
                    <a:pt x="11429" y="32869"/>
                    <a:pt x="12833" y="33847"/>
                    <a:pt x="14863" y="33847"/>
                  </a:cubicBezTo>
                  <a:cubicBezTo>
                    <a:pt x="16617" y="33847"/>
                    <a:pt x="17745" y="33095"/>
                    <a:pt x="18422" y="32193"/>
                  </a:cubicBezTo>
                  <a:cubicBezTo>
                    <a:pt x="18923" y="33270"/>
                    <a:pt x="19725" y="34198"/>
                    <a:pt x="20753" y="34223"/>
                  </a:cubicBezTo>
                  <a:cubicBezTo>
                    <a:pt x="20788" y="34225"/>
                    <a:pt x="20823" y="34226"/>
                    <a:pt x="20859" y="34226"/>
                  </a:cubicBezTo>
                  <a:cubicBezTo>
                    <a:pt x="22089" y="34226"/>
                    <a:pt x="23511" y="32983"/>
                    <a:pt x="24412" y="31716"/>
                  </a:cubicBezTo>
                  <a:cubicBezTo>
                    <a:pt x="25118" y="33007"/>
                    <a:pt x="26558" y="34251"/>
                    <a:pt x="28847" y="34251"/>
                  </a:cubicBezTo>
                  <a:cubicBezTo>
                    <a:pt x="28914" y="34251"/>
                    <a:pt x="28981" y="34250"/>
                    <a:pt x="29049" y="34248"/>
                  </a:cubicBezTo>
                  <a:cubicBezTo>
                    <a:pt x="32231" y="34122"/>
                    <a:pt x="33309" y="30188"/>
                    <a:pt x="33084" y="27155"/>
                  </a:cubicBezTo>
                  <a:lnTo>
                    <a:pt x="33084" y="27155"/>
                  </a:lnTo>
                  <a:cubicBezTo>
                    <a:pt x="33294" y="27195"/>
                    <a:pt x="33509" y="27219"/>
                    <a:pt x="33727" y="27219"/>
                  </a:cubicBezTo>
                  <a:cubicBezTo>
                    <a:pt x="34055" y="27219"/>
                    <a:pt x="34392" y="27165"/>
                    <a:pt x="34738" y="27030"/>
                  </a:cubicBezTo>
                  <a:cubicBezTo>
                    <a:pt x="37896" y="25852"/>
                    <a:pt x="31906" y="4598"/>
                    <a:pt x="23911" y="1441"/>
                  </a:cubicBezTo>
                  <a:cubicBezTo>
                    <a:pt x="21230" y="383"/>
                    <a:pt x="18879" y="1"/>
                    <a:pt x="168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3"/>
            <p:cNvSpPr/>
            <p:nvPr/>
          </p:nvSpPr>
          <p:spPr>
            <a:xfrm>
              <a:off x="4790875" y="759975"/>
              <a:ext cx="555800" cy="389525"/>
            </a:xfrm>
            <a:custGeom>
              <a:avLst/>
              <a:gdLst/>
              <a:ahLst/>
              <a:cxnLst/>
              <a:rect l="l" t="t" r="r" b="b"/>
              <a:pathLst>
                <a:path w="22232" h="15581" extrusionOk="0">
                  <a:moveTo>
                    <a:pt x="11710" y="0"/>
                  </a:moveTo>
                  <a:cubicBezTo>
                    <a:pt x="10407" y="0"/>
                    <a:pt x="9032" y="132"/>
                    <a:pt x="7720" y="454"/>
                  </a:cubicBezTo>
                  <a:cubicBezTo>
                    <a:pt x="7645" y="479"/>
                    <a:pt x="7545" y="479"/>
                    <a:pt x="7470" y="505"/>
                  </a:cubicBezTo>
                  <a:cubicBezTo>
                    <a:pt x="6818" y="680"/>
                    <a:pt x="6191" y="881"/>
                    <a:pt x="5590" y="1131"/>
                  </a:cubicBezTo>
                  <a:cubicBezTo>
                    <a:pt x="5490" y="1181"/>
                    <a:pt x="5414" y="1206"/>
                    <a:pt x="5339" y="1256"/>
                  </a:cubicBezTo>
                  <a:cubicBezTo>
                    <a:pt x="4287" y="1733"/>
                    <a:pt x="3309" y="2334"/>
                    <a:pt x="2507" y="3136"/>
                  </a:cubicBezTo>
                  <a:cubicBezTo>
                    <a:pt x="1104" y="4515"/>
                    <a:pt x="126" y="6294"/>
                    <a:pt x="26" y="8274"/>
                  </a:cubicBezTo>
                  <a:cubicBezTo>
                    <a:pt x="26" y="8399"/>
                    <a:pt x="1" y="8525"/>
                    <a:pt x="1" y="8650"/>
                  </a:cubicBezTo>
                  <a:cubicBezTo>
                    <a:pt x="1" y="9151"/>
                    <a:pt x="76" y="9627"/>
                    <a:pt x="176" y="10129"/>
                  </a:cubicBezTo>
                  <a:cubicBezTo>
                    <a:pt x="918" y="13574"/>
                    <a:pt x="4356" y="15581"/>
                    <a:pt x="11209" y="15581"/>
                  </a:cubicBezTo>
                  <a:cubicBezTo>
                    <a:pt x="11534" y="15581"/>
                    <a:pt x="11866" y="15576"/>
                    <a:pt x="12206" y="15567"/>
                  </a:cubicBezTo>
                  <a:cubicBezTo>
                    <a:pt x="17921" y="15417"/>
                    <a:pt x="20277" y="13111"/>
                    <a:pt x="21204" y="10906"/>
                  </a:cubicBezTo>
                  <a:cubicBezTo>
                    <a:pt x="21279" y="10755"/>
                    <a:pt x="21329" y="10605"/>
                    <a:pt x="21379" y="10454"/>
                  </a:cubicBezTo>
                  <a:cubicBezTo>
                    <a:pt x="21555" y="9928"/>
                    <a:pt x="21680" y="9427"/>
                    <a:pt x="21730" y="8951"/>
                  </a:cubicBezTo>
                  <a:cubicBezTo>
                    <a:pt x="22232" y="5141"/>
                    <a:pt x="19750" y="2409"/>
                    <a:pt x="16567" y="1031"/>
                  </a:cubicBezTo>
                  <a:cubicBezTo>
                    <a:pt x="16467" y="981"/>
                    <a:pt x="16367" y="956"/>
                    <a:pt x="16292" y="906"/>
                  </a:cubicBezTo>
                  <a:cubicBezTo>
                    <a:pt x="16016" y="805"/>
                    <a:pt x="15765" y="705"/>
                    <a:pt x="15490" y="605"/>
                  </a:cubicBezTo>
                  <a:cubicBezTo>
                    <a:pt x="15264" y="555"/>
                    <a:pt x="15064" y="479"/>
                    <a:pt x="14838" y="429"/>
                  </a:cubicBezTo>
                  <a:cubicBezTo>
                    <a:pt x="13911" y="179"/>
                    <a:pt x="12983" y="28"/>
                    <a:pt x="12056" y="3"/>
                  </a:cubicBezTo>
                  <a:cubicBezTo>
                    <a:pt x="11941" y="1"/>
                    <a:pt x="11826" y="0"/>
                    <a:pt x="11710"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3"/>
            <p:cNvSpPr/>
            <p:nvPr/>
          </p:nvSpPr>
          <p:spPr>
            <a:xfrm>
              <a:off x="4973225" y="752275"/>
              <a:ext cx="204900" cy="152600"/>
            </a:xfrm>
            <a:custGeom>
              <a:avLst/>
              <a:gdLst/>
              <a:ahLst/>
              <a:cxnLst/>
              <a:rect l="l" t="t" r="r" b="b"/>
              <a:pathLst>
                <a:path w="8196" h="6104" extrusionOk="0">
                  <a:moveTo>
                    <a:pt x="4382" y="0"/>
                  </a:moveTo>
                  <a:cubicBezTo>
                    <a:pt x="2089" y="0"/>
                    <a:pt x="225" y="796"/>
                    <a:pt x="176" y="813"/>
                  </a:cubicBezTo>
                  <a:cubicBezTo>
                    <a:pt x="0" y="1439"/>
                    <a:pt x="50" y="2141"/>
                    <a:pt x="226" y="2717"/>
                  </a:cubicBezTo>
                  <a:cubicBezTo>
                    <a:pt x="501" y="3745"/>
                    <a:pt x="1178" y="4647"/>
                    <a:pt x="2030" y="5299"/>
                  </a:cubicBezTo>
                  <a:cubicBezTo>
                    <a:pt x="2607" y="5752"/>
                    <a:pt x="3335" y="6103"/>
                    <a:pt x="4063" y="6103"/>
                  </a:cubicBezTo>
                  <a:cubicBezTo>
                    <a:pt x="4221" y="6103"/>
                    <a:pt x="4380" y="6087"/>
                    <a:pt x="4536" y="6051"/>
                  </a:cubicBezTo>
                  <a:cubicBezTo>
                    <a:pt x="4762" y="6026"/>
                    <a:pt x="5013" y="5875"/>
                    <a:pt x="5013" y="5675"/>
                  </a:cubicBezTo>
                  <a:cubicBezTo>
                    <a:pt x="5013" y="5424"/>
                    <a:pt x="4737" y="5274"/>
                    <a:pt x="4536" y="5148"/>
                  </a:cubicBezTo>
                  <a:cubicBezTo>
                    <a:pt x="4035" y="4848"/>
                    <a:pt x="3709" y="4246"/>
                    <a:pt x="3734" y="3645"/>
                  </a:cubicBezTo>
                  <a:cubicBezTo>
                    <a:pt x="3734" y="3469"/>
                    <a:pt x="3759" y="3294"/>
                    <a:pt x="3860" y="3143"/>
                  </a:cubicBezTo>
                  <a:cubicBezTo>
                    <a:pt x="4135" y="2767"/>
                    <a:pt x="4662" y="2767"/>
                    <a:pt x="5113" y="2767"/>
                  </a:cubicBezTo>
                  <a:cubicBezTo>
                    <a:pt x="5940" y="2767"/>
                    <a:pt x="6817" y="2592"/>
                    <a:pt x="7469" y="2066"/>
                  </a:cubicBezTo>
                  <a:cubicBezTo>
                    <a:pt x="7820" y="1790"/>
                    <a:pt x="8095" y="1364"/>
                    <a:pt x="8196" y="913"/>
                  </a:cubicBezTo>
                  <a:cubicBezTo>
                    <a:pt x="6943" y="225"/>
                    <a:pt x="5602" y="0"/>
                    <a:pt x="4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3"/>
            <p:cNvSpPr/>
            <p:nvPr/>
          </p:nvSpPr>
          <p:spPr>
            <a:xfrm>
              <a:off x="4908050" y="929375"/>
              <a:ext cx="65825" cy="36775"/>
            </a:xfrm>
            <a:custGeom>
              <a:avLst/>
              <a:gdLst/>
              <a:ahLst/>
              <a:cxnLst/>
              <a:rect l="l" t="t" r="r" b="b"/>
              <a:pathLst>
                <a:path w="2633" h="1471" extrusionOk="0">
                  <a:moveTo>
                    <a:pt x="1697" y="0"/>
                  </a:moveTo>
                  <a:cubicBezTo>
                    <a:pt x="1282" y="0"/>
                    <a:pt x="821" y="112"/>
                    <a:pt x="527" y="320"/>
                  </a:cubicBezTo>
                  <a:cubicBezTo>
                    <a:pt x="226" y="521"/>
                    <a:pt x="26" y="846"/>
                    <a:pt x="1" y="1222"/>
                  </a:cubicBezTo>
                  <a:cubicBezTo>
                    <a:pt x="1" y="1272"/>
                    <a:pt x="1" y="1323"/>
                    <a:pt x="26" y="1373"/>
                  </a:cubicBezTo>
                  <a:cubicBezTo>
                    <a:pt x="76" y="1423"/>
                    <a:pt x="126" y="1448"/>
                    <a:pt x="201" y="1448"/>
                  </a:cubicBezTo>
                  <a:cubicBezTo>
                    <a:pt x="261" y="1464"/>
                    <a:pt x="321" y="1471"/>
                    <a:pt x="380" y="1471"/>
                  </a:cubicBezTo>
                  <a:cubicBezTo>
                    <a:pt x="791" y="1471"/>
                    <a:pt x="1188" y="1131"/>
                    <a:pt x="1605" y="1022"/>
                  </a:cubicBezTo>
                  <a:cubicBezTo>
                    <a:pt x="1780" y="997"/>
                    <a:pt x="1981" y="997"/>
                    <a:pt x="2156" y="947"/>
                  </a:cubicBezTo>
                  <a:cubicBezTo>
                    <a:pt x="2331" y="897"/>
                    <a:pt x="2532" y="771"/>
                    <a:pt x="2557" y="596"/>
                  </a:cubicBezTo>
                  <a:cubicBezTo>
                    <a:pt x="2632" y="370"/>
                    <a:pt x="2432" y="145"/>
                    <a:pt x="2206" y="69"/>
                  </a:cubicBezTo>
                  <a:cubicBezTo>
                    <a:pt x="2059" y="23"/>
                    <a:pt x="1882"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3"/>
            <p:cNvSpPr/>
            <p:nvPr/>
          </p:nvSpPr>
          <p:spPr>
            <a:xfrm>
              <a:off x="5171200" y="932675"/>
              <a:ext cx="70200" cy="42025"/>
            </a:xfrm>
            <a:custGeom>
              <a:avLst/>
              <a:gdLst/>
              <a:ahLst/>
              <a:cxnLst/>
              <a:rect l="l" t="t" r="r" b="b"/>
              <a:pathLst>
                <a:path w="2808" h="1681" extrusionOk="0">
                  <a:moveTo>
                    <a:pt x="1079" y="0"/>
                  </a:moveTo>
                  <a:cubicBezTo>
                    <a:pt x="882" y="0"/>
                    <a:pt x="674" y="43"/>
                    <a:pt x="452" y="138"/>
                  </a:cubicBezTo>
                  <a:cubicBezTo>
                    <a:pt x="226" y="213"/>
                    <a:pt x="1" y="414"/>
                    <a:pt x="51" y="639"/>
                  </a:cubicBezTo>
                  <a:cubicBezTo>
                    <a:pt x="76" y="765"/>
                    <a:pt x="201" y="865"/>
                    <a:pt x="327" y="940"/>
                  </a:cubicBezTo>
                  <a:cubicBezTo>
                    <a:pt x="828" y="1291"/>
                    <a:pt x="1379" y="1516"/>
                    <a:pt x="1956" y="1642"/>
                  </a:cubicBezTo>
                  <a:cubicBezTo>
                    <a:pt x="2065" y="1663"/>
                    <a:pt x="2178" y="1681"/>
                    <a:pt x="2286" y="1681"/>
                  </a:cubicBezTo>
                  <a:cubicBezTo>
                    <a:pt x="2427" y="1681"/>
                    <a:pt x="2558" y="1652"/>
                    <a:pt x="2658" y="1567"/>
                  </a:cubicBezTo>
                  <a:cubicBezTo>
                    <a:pt x="2808" y="1416"/>
                    <a:pt x="2808" y="1140"/>
                    <a:pt x="2733" y="965"/>
                  </a:cubicBezTo>
                  <a:cubicBezTo>
                    <a:pt x="2633" y="765"/>
                    <a:pt x="2457" y="614"/>
                    <a:pt x="2282" y="489"/>
                  </a:cubicBezTo>
                  <a:cubicBezTo>
                    <a:pt x="1888" y="198"/>
                    <a:pt x="1506" y="0"/>
                    <a:pt x="1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3"/>
            <p:cNvSpPr/>
            <p:nvPr/>
          </p:nvSpPr>
          <p:spPr>
            <a:xfrm>
              <a:off x="5172475" y="1033225"/>
              <a:ext cx="48875" cy="48900"/>
            </a:xfrm>
            <a:custGeom>
              <a:avLst/>
              <a:gdLst/>
              <a:ahLst/>
              <a:cxnLst/>
              <a:rect l="l" t="t" r="r" b="b"/>
              <a:pathLst>
                <a:path w="1955" h="1956" extrusionOk="0">
                  <a:moveTo>
                    <a:pt x="977" y="1"/>
                  </a:moveTo>
                  <a:cubicBezTo>
                    <a:pt x="426" y="1"/>
                    <a:pt x="0" y="427"/>
                    <a:pt x="0" y="978"/>
                  </a:cubicBezTo>
                  <a:cubicBezTo>
                    <a:pt x="0" y="1504"/>
                    <a:pt x="426" y="1956"/>
                    <a:pt x="977" y="1956"/>
                  </a:cubicBezTo>
                  <a:cubicBezTo>
                    <a:pt x="1529" y="1956"/>
                    <a:pt x="1955" y="1504"/>
                    <a:pt x="1955" y="978"/>
                  </a:cubicBezTo>
                  <a:cubicBezTo>
                    <a:pt x="1955" y="427"/>
                    <a:pt x="1529" y="1"/>
                    <a:pt x="977"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3"/>
            <p:cNvSpPr/>
            <p:nvPr/>
          </p:nvSpPr>
          <p:spPr>
            <a:xfrm>
              <a:off x="4926850" y="1036350"/>
              <a:ext cx="48900" cy="48900"/>
            </a:xfrm>
            <a:custGeom>
              <a:avLst/>
              <a:gdLst/>
              <a:ahLst/>
              <a:cxnLst/>
              <a:rect l="l" t="t" r="r" b="b"/>
              <a:pathLst>
                <a:path w="1956" h="1956" extrusionOk="0">
                  <a:moveTo>
                    <a:pt x="978" y="1"/>
                  </a:moveTo>
                  <a:cubicBezTo>
                    <a:pt x="452" y="1"/>
                    <a:pt x="0" y="427"/>
                    <a:pt x="0" y="978"/>
                  </a:cubicBezTo>
                  <a:cubicBezTo>
                    <a:pt x="0" y="1530"/>
                    <a:pt x="452" y="1956"/>
                    <a:pt x="978" y="1956"/>
                  </a:cubicBezTo>
                  <a:cubicBezTo>
                    <a:pt x="1529" y="1956"/>
                    <a:pt x="1955" y="1530"/>
                    <a:pt x="1955" y="978"/>
                  </a:cubicBezTo>
                  <a:cubicBezTo>
                    <a:pt x="1955" y="427"/>
                    <a:pt x="1529" y="1"/>
                    <a:pt x="97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3"/>
            <p:cNvSpPr/>
            <p:nvPr/>
          </p:nvSpPr>
          <p:spPr>
            <a:xfrm>
              <a:off x="5040325" y="979175"/>
              <a:ext cx="77025" cy="92400"/>
            </a:xfrm>
            <a:custGeom>
              <a:avLst/>
              <a:gdLst/>
              <a:ahLst/>
              <a:cxnLst/>
              <a:rect l="l" t="t" r="r" b="b"/>
              <a:pathLst>
                <a:path w="3081" h="3696" extrusionOk="0">
                  <a:moveTo>
                    <a:pt x="816" y="1"/>
                  </a:moveTo>
                  <a:cubicBezTo>
                    <a:pt x="773" y="1"/>
                    <a:pt x="734" y="25"/>
                    <a:pt x="725" y="82"/>
                  </a:cubicBezTo>
                  <a:lnTo>
                    <a:pt x="23" y="3541"/>
                  </a:lnTo>
                  <a:cubicBezTo>
                    <a:pt x="0" y="3608"/>
                    <a:pt x="38" y="3695"/>
                    <a:pt x="118" y="3695"/>
                  </a:cubicBezTo>
                  <a:cubicBezTo>
                    <a:pt x="127" y="3695"/>
                    <a:pt x="137" y="3694"/>
                    <a:pt x="148" y="3692"/>
                  </a:cubicBezTo>
                  <a:cubicBezTo>
                    <a:pt x="1075" y="3641"/>
                    <a:pt x="2003" y="3566"/>
                    <a:pt x="2905" y="3516"/>
                  </a:cubicBezTo>
                  <a:cubicBezTo>
                    <a:pt x="3072" y="3492"/>
                    <a:pt x="3080" y="3264"/>
                    <a:pt x="2929" y="3264"/>
                  </a:cubicBezTo>
                  <a:cubicBezTo>
                    <a:pt x="2921" y="3264"/>
                    <a:pt x="2913" y="3264"/>
                    <a:pt x="2905" y="3265"/>
                  </a:cubicBezTo>
                  <a:cubicBezTo>
                    <a:pt x="2046" y="3313"/>
                    <a:pt x="1163" y="3384"/>
                    <a:pt x="280" y="3455"/>
                  </a:cubicBezTo>
                  <a:lnTo>
                    <a:pt x="280" y="3455"/>
                  </a:lnTo>
                  <a:cubicBezTo>
                    <a:pt x="497" y="2356"/>
                    <a:pt x="735" y="1257"/>
                    <a:pt x="950" y="158"/>
                  </a:cubicBezTo>
                  <a:cubicBezTo>
                    <a:pt x="966" y="65"/>
                    <a:pt x="885" y="1"/>
                    <a:pt x="81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3"/>
            <p:cNvSpPr/>
            <p:nvPr/>
          </p:nvSpPr>
          <p:spPr>
            <a:xfrm>
              <a:off x="5198150" y="780100"/>
              <a:ext cx="157925" cy="255650"/>
            </a:xfrm>
            <a:custGeom>
              <a:avLst/>
              <a:gdLst/>
              <a:ahLst/>
              <a:cxnLst/>
              <a:rect l="l" t="t" r="r" b="b"/>
              <a:pathLst>
                <a:path w="6317" h="10226" extrusionOk="0">
                  <a:moveTo>
                    <a:pt x="1" y="0"/>
                  </a:moveTo>
                  <a:lnTo>
                    <a:pt x="1" y="0"/>
                  </a:lnTo>
                  <a:cubicBezTo>
                    <a:pt x="226" y="978"/>
                    <a:pt x="1028" y="3183"/>
                    <a:pt x="3409" y="3835"/>
                  </a:cubicBezTo>
                  <a:cubicBezTo>
                    <a:pt x="3409" y="3835"/>
                    <a:pt x="2306" y="8296"/>
                    <a:pt x="5038" y="10226"/>
                  </a:cubicBezTo>
                  <a:cubicBezTo>
                    <a:pt x="5063" y="10151"/>
                    <a:pt x="6316" y="7068"/>
                    <a:pt x="4963" y="3985"/>
                  </a:cubicBezTo>
                  <a:cubicBezTo>
                    <a:pt x="4086" y="2005"/>
                    <a:pt x="76" y="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3"/>
            <p:cNvSpPr/>
            <p:nvPr/>
          </p:nvSpPr>
          <p:spPr>
            <a:xfrm>
              <a:off x="4785250" y="789500"/>
              <a:ext cx="139125" cy="176700"/>
            </a:xfrm>
            <a:custGeom>
              <a:avLst/>
              <a:gdLst/>
              <a:ahLst/>
              <a:cxnLst/>
              <a:rect l="l" t="t" r="r" b="b"/>
              <a:pathLst>
                <a:path w="5565" h="7068" extrusionOk="0">
                  <a:moveTo>
                    <a:pt x="5564" y="0"/>
                  </a:moveTo>
                  <a:lnTo>
                    <a:pt x="5564" y="0"/>
                  </a:lnTo>
                  <a:cubicBezTo>
                    <a:pt x="4512" y="451"/>
                    <a:pt x="3409" y="1028"/>
                    <a:pt x="2607" y="1805"/>
                  </a:cubicBezTo>
                  <a:cubicBezTo>
                    <a:pt x="1203" y="3183"/>
                    <a:pt x="100" y="5113"/>
                    <a:pt x="0" y="7068"/>
                  </a:cubicBezTo>
                  <a:cubicBezTo>
                    <a:pt x="3283" y="5639"/>
                    <a:pt x="4988" y="2005"/>
                    <a:pt x="5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3"/>
            <p:cNvSpPr/>
            <p:nvPr/>
          </p:nvSpPr>
          <p:spPr>
            <a:xfrm>
              <a:off x="4815950" y="1067075"/>
              <a:ext cx="483100" cy="129725"/>
            </a:xfrm>
            <a:custGeom>
              <a:avLst/>
              <a:gdLst/>
              <a:ahLst/>
              <a:cxnLst/>
              <a:rect l="l" t="t" r="r" b="b"/>
              <a:pathLst>
                <a:path w="19324" h="5189" extrusionOk="0">
                  <a:moveTo>
                    <a:pt x="0" y="0"/>
                  </a:moveTo>
                  <a:lnTo>
                    <a:pt x="3810" y="5188"/>
                  </a:lnTo>
                  <a:lnTo>
                    <a:pt x="16366" y="4587"/>
                  </a:lnTo>
                  <a:cubicBezTo>
                    <a:pt x="16366" y="4587"/>
                    <a:pt x="18722" y="2732"/>
                    <a:pt x="19324" y="100"/>
                  </a:cubicBezTo>
                  <a:lnTo>
                    <a:pt x="19324" y="100"/>
                  </a:lnTo>
                  <a:cubicBezTo>
                    <a:pt x="18341" y="915"/>
                    <a:pt x="17403" y="1183"/>
                    <a:pt x="16366" y="1183"/>
                  </a:cubicBezTo>
                  <a:cubicBezTo>
                    <a:pt x="15076" y="1183"/>
                    <a:pt x="13631" y="768"/>
                    <a:pt x="11755" y="476"/>
                  </a:cubicBezTo>
                  <a:cubicBezTo>
                    <a:pt x="11365" y="415"/>
                    <a:pt x="10976" y="388"/>
                    <a:pt x="10589" y="388"/>
                  </a:cubicBezTo>
                  <a:cubicBezTo>
                    <a:pt x="7636" y="388"/>
                    <a:pt x="4808" y="1958"/>
                    <a:pt x="3058" y="1980"/>
                  </a:cubicBezTo>
                  <a:cubicBezTo>
                    <a:pt x="1780" y="1980"/>
                    <a:pt x="1" y="1"/>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3"/>
            <p:cNvSpPr/>
            <p:nvPr/>
          </p:nvSpPr>
          <p:spPr>
            <a:xfrm>
              <a:off x="5161800" y="997525"/>
              <a:ext cx="20725" cy="33225"/>
            </a:xfrm>
            <a:custGeom>
              <a:avLst/>
              <a:gdLst/>
              <a:ahLst/>
              <a:cxnLst/>
              <a:rect l="l" t="t" r="r" b="b"/>
              <a:pathLst>
                <a:path w="829" h="1329" extrusionOk="0">
                  <a:moveTo>
                    <a:pt x="402" y="0"/>
                  </a:moveTo>
                  <a:cubicBezTo>
                    <a:pt x="176" y="0"/>
                    <a:pt x="1" y="301"/>
                    <a:pt x="1" y="677"/>
                  </a:cubicBezTo>
                  <a:cubicBezTo>
                    <a:pt x="1" y="1028"/>
                    <a:pt x="176" y="1328"/>
                    <a:pt x="402" y="1328"/>
                  </a:cubicBezTo>
                  <a:cubicBezTo>
                    <a:pt x="653" y="1328"/>
                    <a:pt x="828" y="1028"/>
                    <a:pt x="828" y="677"/>
                  </a:cubicBezTo>
                  <a:cubicBezTo>
                    <a:pt x="828" y="301"/>
                    <a:pt x="653" y="0"/>
                    <a:pt x="40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3"/>
            <p:cNvSpPr/>
            <p:nvPr/>
          </p:nvSpPr>
          <p:spPr>
            <a:xfrm>
              <a:off x="4946900" y="995000"/>
              <a:ext cx="20700" cy="33250"/>
            </a:xfrm>
            <a:custGeom>
              <a:avLst/>
              <a:gdLst/>
              <a:ahLst/>
              <a:cxnLst/>
              <a:rect l="l" t="t" r="r" b="b"/>
              <a:pathLst>
                <a:path w="828" h="1330" extrusionOk="0">
                  <a:moveTo>
                    <a:pt x="427" y="1"/>
                  </a:moveTo>
                  <a:cubicBezTo>
                    <a:pt x="176" y="1"/>
                    <a:pt x="0" y="302"/>
                    <a:pt x="0" y="652"/>
                  </a:cubicBezTo>
                  <a:cubicBezTo>
                    <a:pt x="0" y="1028"/>
                    <a:pt x="176" y="1329"/>
                    <a:pt x="427" y="1329"/>
                  </a:cubicBezTo>
                  <a:cubicBezTo>
                    <a:pt x="652" y="1329"/>
                    <a:pt x="828" y="1028"/>
                    <a:pt x="828" y="652"/>
                  </a:cubicBezTo>
                  <a:cubicBezTo>
                    <a:pt x="828" y="302"/>
                    <a:pt x="652" y="1"/>
                    <a:pt x="42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3"/>
            <p:cNvSpPr/>
            <p:nvPr/>
          </p:nvSpPr>
          <p:spPr>
            <a:xfrm>
              <a:off x="5034000" y="1094000"/>
              <a:ext cx="88375" cy="16475"/>
            </a:xfrm>
            <a:custGeom>
              <a:avLst/>
              <a:gdLst/>
              <a:ahLst/>
              <a:cxnLst/>
              <a:rect l="l" t="t" r="r" b="b"/>
              <a:pathLst>
                <a:path w="3535" h="659" extrusionOk="0">
                  <a:moveTo>
                    <a:pt x="3534" y="1"/>
                  </a:moveTo>
                  <a:lnTo>
                    <a:pt x="3534" y="1"/>
                  </a:lnTo>
                  <a:cubicBezTo>
                    <a:pt x="3233" y="76"/>
                    <a:pt x="2933" y="176"/>
                    <a:pt x="2657" y="226"/>
                  </a:cubicBezTo>
                  <a:cubicBezTo>
                    <a:pt x="2356" y="302"/>
                    <a:pt x="2055" y="327"/>
                    <a:pt x="1780" y="327"/>
                  </a:cubicBezTo>
                  <a:cubicBezTo>
                    <a:pt x="1692" y="334"/>
                    <a:pt x="1603" y="337"/>
                    <a:pt x="1515" y="337"/>
                  </a:cubicBezTo>
                  <a:cubicBezTo>
                    <a:pt x="1303" y="337"/>
                    <a:pt x="1090" y="319"/>
                    <a:pt x="877" y="302"/>
                  </a:cubicBezTo>
                  <a:cubicBezTo>
                    <a:pt x="602" y="251"/>
                    <a:pt x="301" y="201"/>
                    <a:pt x="0" y="101"/>
                  </a:cubicBezTo>
                  <a:lnTo>
                    <a:pt x="0" y="101"/>
                  </a:lnTo>
                  <a:cubicBezTo>
                    <a:pt x="226" y="327"/>
                    <a:pt x="526" y="452"/>
                    <a:pt x="827" y="552"/>
                  </a:cubicBezTo>
                  <a:cubicBezTo>
                    <a:pt x="1095" y="614"/>
                    <a:pt x="1346" y="659"/>
                    <a:pt x="1609" y="659"/>
                  </a:cubicBezTo>
                  <a:cubicBezTo>
                    <a:pt x="1665" y="659"/>
                    <a:pt x="1722" y="657"/>
                    <a:pt x="1780" y="652"/>
                  </a:cubicBezTo>
                  <a:cubicBezTo>
                    <a:pt x="2105" y="627"/>
                    <a:pt x="2431" y="577"/>
                    <a:pt x="2732" y="477"/>
                  </a:cubicBezTo>
                  <a:cubicBezTo>
                    <a:pt x="3008" y="352"/>
                    <a:pt x="3283" y="201"/>
                    <a:pt x="3534"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3"/>
            <p:cNvSpPr/>
            <p:nvPr/>
          </p:nvSpPr>
          <p:spPr>
            <a:xfrm>
              <a:off x="4995775" y="794125"/>
              <a:ext cx="29000" cy="50950"/>
            </a:xfrm>
            <a:custGeom>
              <a:avLst/>
              <a:gdLst/>
              <a:ahLst/>
              <a:cxnLst/>
              <a:rect l="l" t="t" r="r" b="b"/>
              <a:pathLst>
                <a:path w="1160" h="2038" extrusionOk="0">
                  <a:moveTo>
                    <a:pt x="250" y="0"/>
                  </a:moveTo>
                  <a:cubicBezTo>
                    <a:pt x="198" y="0"/>
                    <a:pt x="147" y="28"/>
                    <a:pt x="126" y="91"/>
                  </a:cubicBezTo>
                  <a:cubicBezTo>
                    <a:pt x="0" y="843"/>
                    <a:pt x="301" y="1570"/>
                    <a:pt x="928" y="2021"/>
                  </a:cubicBezTo>
                  <a:cubicBezTo>
                    <a:pt x="947" y="2032"/>
                    <a:pt x="966" y="2037"/>
                    <a:pt x="984" y="2037"/>
                  </a:cubicBezTo>
                  <a:cubicBezTo>
                    <a:pt x="1086" y="2037"/>
                    <a:pt x="1159" y="1884"/>
                    <a:pt x="1053" y="1820"/>
                  </a:cubicBezTo>
                  <a:cubicBezTo>
                    <a:pt x="502" y="1444"/>
                    <a:pt x="251" y="793"/>
                    <a:pt x="376" y="141"/>
                  </a:cubicBezTo>
                  <a:cubicBezTo>
                    <a:pt x="391" y="54"/>
                    <a:pt x="321"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3"/>
            <p:cNvSpPr/>
            <p:nvPr/>
          </p:nvSpPr>
          <p:spPr>
            <a:xfrm>
              <a:off x="5015825" y="797475"/>
              <a:ext cx="18200" cy="33225"/>
            </a:xfrm>
            <a:custGeom>
              <a:avLst/>
              <a:gdLst/>
              <a:ahLst/>
              <a:cxnLst/>
              <a:rect l="l" t="t" r="r" b="b"/>
              <a:pathLst>
                <a:path w="728" h="1329" extrusionOk="0">
                  <a:moveTo>
                    <a:pt x="167" y="0"/>
                  </a:moveTo>
                  <a:cubicBezTo>
                    <a:pt x="124" y="0"/>
                    <a:pt x="85" y="25"/>
                    <a:pt x="76" y="82"/>
                  </a:cubicBezTo>
                  <a:cubicBezTo>
                    <a:pt x="0" y="533"/>
                    <a:pt x="126" y="985"/>
                    <a:pt x="477" y="1285"/>
                  </a:cubicBezTo>
                  <a:cubicBezTo>
                    <a:pt x="501" y="1316"/>
                    <a:pt x="530" y="1329"/>
                    <a:pt x="559" y="1329"/>
                  </a:cubicBezTo>
                  <a:cubicBezTo>
                    <a:pt x="646" y="1329"/>
                    <a:pt x="728" y="1210"/>
                    <a:pt x="652" y="1135"/>
                  </a:cubicBezTo>
                  <a:cubicBezTo>
                    <a:pt x="376" y="884"/>
                    <a:pt x="251" y="508"/>
                    <a:pt x="301" y="157"/>
                  </a:cubicBezTo>
                  <a:cubicBezTo>
                    <a:pt x="317" y="65"/>
                    <a:pt x="236"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3"/>
            <p:cNvSpPr/>
            <p:nvPr/>
          </p:nvSpPr>
          <p:spPr>
            <a:xfrm>
              <a:off x="5238225" y="818775"/>
              <a:ext cx="24650" cy="25050"/>
            </a:xfrm>
            <a:custGeom>
              <a:avLst/>
              <a:gdLst/>
              <a:ahLst/>
              <a:cxnLst/>
              <a:rect l="l" t="t" r="r" b="b"/>
              <a:pathLst>
                <a:path w="986" h="1002" extrusionOk="0">
                  <a:moveTo>
                    <a:pt x="156" y="1"/>
                  </a:moveTo>
                  <a:cubicBezTo>
                    <a:pt x="78" y="1"/>
                    <a:pt x="0" y="80"/>
                    <a:pt x="52" y="183"/>
                  </a:cubicBezTo>
                  <a:cubicBezTo>
                    <a:pt x="227" y="508"/>
                    <a:pt x="453" y="759"/>
                    <a:pt x="754" y="985"/>
                  </a:cubicBezTo>
                  <a:cubicBezTo>
                    <a:pt x="776" y="996"/>
                    <a:pt x="798" y="1001"/>
                    <a:pt x="818" y="1001"/>
                  </a:cubicBezTo>
                  <a:cubicBezTo>
                    <a:pt x="929" y="1001"/>
                    <a:pt x="985" y="844"/>
                    <a:pt x="879" y="759"/>
                  </a:cubicBezTo>
                  <a:cubicBezTo>
                    <a:pt x="628" y="584"/>
                    <a:pt x="403" y="333"/>
                    <a:pt x="252" y="57"/>
                  </a:cubicBezTo>
                  <a:cubicBezTo>
                    <a:pt x="228" y="18"/>
                    <a:pt x="192" y="1"/>
                    <a:pt x="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3"/>
            <p:cNvSpPr/>
            <p:nvPr/>
          </p:nvSpPr>
          <p:spPr>
            <a:xfrm>
              <a:off x="5260550" y="822025"/>
              <a:ext cx="23725" cy="20300"/>
            </a:xfrm>
            <a:custGeom>
              <a:avLst/>
              <a:gdLst/>
              <a:ahLst/>
              <a:cxnLst/>
              <a:rect l="l" t="t" r="r" b="b"/>
              <a:pathLst>
                <a:path w="949" h="812" extrusionOk="0">
                  <a:moveTo>
                    <a:pt x="164" y="1"/>
                  </a:moveTo>
                  <a:cubicBezTo>
                    <a:pt x="90" y="1"/>
                    <a:pt x="1" y="89"/>
                    <a:pt x="36" y="178"/>
                  </a:cubicBezTo>
                  <a:cubicBezTo>
                    <a:pt x="186" y="479"/>
                    <a:pt x="437" y="704"/>
                    <a:pt x="763" y="805"/>
                  </a:cubicBezTo>
                  <a:cubicBezTo>
                    <a:pt x="778" y="809"/>
                    <a:pt x="792" y="812"/>
                    <a:pt x="804" y="812"/>
                  </a:cubicBezTo>
                  <a:cubicBezTo>
                    <a:pt x="921" y="812"/>
                    <a:pt x="948" y="624"/>
                    <a:pt x="813" y="579"/>
                  </a:cubicBezTo>
                  <a:cubicBezTo>
                    <a:pt x="562" y="504"/>
                    <a:pt x="362" y="303"/>
                    <a:pt x="236" y="53"/>
                  </a:cubicBezTo>
                  <a:cubicBezTo>
                    <a:pt x="222" y="16"/>
                    <a:pt x="194" y="1"/>
                    <a:pt x="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3"/>
            <p:cNvSpPr/>
            <p:nvPr/>
          </p:nvSpPr>
          <p:spPr>
            <a:xfrm>
              <a:off x="5294650" y="935800"/>
              <a:ext cx="12150" cy="28350"/>
            </a:xfrm>
            <a:custGeom>
              <a:avLst/>
              <a:gdLst/>
              <a:ahLst/>
              <a:cxnLst/>
              <a:rect l="l" t="t" r="r" b="b"/>
              <a:pathLst>
                <a:path w="486" h="1134" extrusionOk="0">
                  <a:moveTo>
                    <a:pt x="135" y="0"/>
                  </a:moveTo>
                  <a:cubicBezTo>
                    <a:pt x="75" y="0"/>
                    <a:pt x="13" y="38"/>
                    <a:pt x="0" y="113"/>
                  </a:cubicBezTo>
                  <a:cubicBezTo>
                    <a:pt x="0" y="464"/>
                    <a:pt x="75" y="765"/>
                    <a:pt x="226" y="1066"/>
                  </a:cubicBezTo>
                  <a:cubicBezTo>
                    <a:pt x="250" y="1114"/>
                    <a:pt x="287" y="1133"/>
                    <a:pt x="324" y="1133"/>
                  </a:cubicBezTo>
                  <a:cubicBezTo>
                    <a:pt x="403" y="1133"/>
                    <a:pt x="486" y="1043"/>
                    <a:pt x="451" y="940"/>
                  </a:cubicBezTo>
                  <a:cubicBezTo>
                    <a:pt x="301" y="690"/>
                    <a:pt x="251" y="414"/>
                    <a:pt x="251" y="113"/>
                  </a:cubicBezTo>
                  <a:cubicBezTo>
                    <a:pt x="251" y="38"/>
                    <a:pt x="195" y="0"/>
                    <a:pt x="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3"/>
            <p:cNvSpPr/>
            <p:nvPr/>
          </p:nvSpPr>
          <p:spPr>
            <a:xfrm>
              <a:off x="4829675" y="851700"/>
              <a:ext cx="32700" cy="37000"/>
            </a:xfrm>
            <a:custGeom>
              <a:avLst/>
              <a:gdLst/>
              <a:ahLst/>
              <a:cxnLst/>
              <a:rect l="l" t="t" r="r" b="b"/>
              <a:pathLst>
                <a:path w="1308" h="1480" extrusionOk="0">
                  <a:moveTo>
                    <a:pt x="1133" y="1"/>
                  </a:moveTo>
                  <a:cubicBezTo>
                    <a:pt x="1094" y="1"/>
                    <a:pt x="1054" y="21"/>
                    <a:pt x="1030" y="69"/>
                  </a:cubicBezTo>
                  <a:cubicBezTo>
                    <a:pt x="805" y="520"/>
                    <a:pt x="479" y="946"/>
                    <a:pt x="78" y="1272"/>
                  </a:cubicBezTo>
                  <a:cubicBezTo>
                    <a:pt x="1" y="1368"/>
                    <a:pt x="87" y="1480"/>
                    <a:pt x="177" y="1480"/>
                  </a:cubicBezTo>
                  <a:cubicBezTo>
                    <a:pt x="204" y="1480"/>
                    <a:pt x="230" y="1470"/>
                    <a:pt x="253" y="1447"/>
                  </a:cubicBezTo>
                  <a:cubicBezTo>
                    <a:pt x="654" y="1096"/>
                    <a:pt x="1005" y="670"/>
                    <a:pt x="1256" y="194"/>
                  </a:cubicBezTo>
                  <a:cubicBezTo>
                    <a:pt x="1307" y="92"/>
                    <a:pt x="1219" y="1"/>
                    <a:pt x="1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3"/>
            <p:cNvSpPr/>
            <p:nvPr/>
          </p:nvSpPr>
          <p:spPr>
            <a:xfrm>
              <a:off x="4863550" y="839900"/>
              <a:ext cx="17325" cy="27775"/>
            </a:xfrm>
            <a:custGeom>
              <a:avLst/>
              <a:gdLst/>
              <a:ahLst/>
              <a:cxnLst/>
              <a:rect l="l" t="t" r="r" b="b"/>
              <a:pathLst>
                <a:path w="693" h="1111" extrusionOk="0">
                  <a:moveTo>
                    <a:pt x="552" y="0"/>
                  </a:moveTo>
                  <a:cubicBezTo>
                    <a:pt x="506" y="0"/>
                    <a:pt x="462" y="28"/>
                    <a:pt x="452" y="90"/>
                  </a:cubicBezTo>
                  <a:cubicBezTo>
                    <a:pt x="377" y="390"/>
                    <a:pt x="252" y="641"/>
                    <a:pt x="76" y="892"/>
                  </a:cubicBezTo>
                  <a:cubicBezTo>
                    <a:pt x="0" y="986"/>
                    <a:pt x="83" y="1110"/>
                    <a:pt x="170" y="1110"/>
                  </a:cubicBezTo>
                  <a:cubicBezTo>
                    <a:pt x="199" y="1110"/>
                    <a:pt x="227" y="1097"/>
                    <a:pt x="252" y="1067"/>
                  </a:cubicBezTo>
                  <a:cubicBezTo>
                    <a:pt x="452" y="791"/>
                    <a:pt x="603" y="491"/>
                    <a:pt x="678" y="165"/>
                  </a:cubicBezTo>
                  <a:cubicBezTo>
                    <a:pt x="693" y="60"/>
                    <a:pt x="619" y="0"/>
                    <a:pt x="5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3"/>
            <p:cNvSpPr/>
            <p:nvPr/>
          </p:nvSpPr>
          <p:spPr>
            <a:xfrm>
              <a:off x="4732600" y="1139700"/>
              <a:ext cx="13275" cy="31075"/>
            </a:xfrm>
            <a:custGeom>
              <a:avLst/>
              <a:gdLst/>
              <a:ahLst/>
              <a:cxnLst/>
              <a:rect l="l" t="t" r="r" b="b"/>
              <a:pathLst>
                <a:path w="531" h="1243" extrusionOk="0">
                  <a:moveTo>
                    <a:pt x="354" y="1"/>
                  </a:moveTo>
                  <a:cubicBezTo>
                    <a:pt x="321" y="1"/>
                    <a:pt x="291" y="16"/>
                    <a:pt x="277" y="52"/>
                  </a:cubicBezTo>
                  <a:cubicBezTo>
                    <a:pt x="126" y="403"/>
                    <a:pt x="51" y="754"/>
                    <a:pt x="1" y="1130"/>
                  </a:cubicBezTo>
                  <a:cubicBezTo>
                    <a:pt x="1" y="1205"/>
                    <a:pt x="64" y="1243"/>
                    <a:pt x="126" y="1243"/>
                  </a:cubicBezTo>
                  <a:cubicBezTo>
                    <a:pt x="189" y="1243"/>
                    <a:pt x="252" y="1205"/>
                    <a:pt x="252" y="1130"/>
                  </a:cubicBezTo>
                  <a:cubicBezTo>
                    <a:pt x="277" y="804"/>
                    <a:pt x="352" y="479"/>
                    <a:pt x="477" y="178"/>
                  </a:cubicBezTo>
                  <a:cubicBezTo>
                    <a:pt x="530" y="89"/>
                    <a:pt x="433" y="1"/>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3"/>
            <p:cNvSpPr/>
            <p:nvPr/>
          </p:nvSpPr>
          <p:spPr>
            <a:xfrm>
              <a:off x="4741900" y="1160025"/>
              <a:ext cx="10525" cy="24625"/>
            </a:xfrm>
            <a:custGeom>
              <a:avLst/>
              <a:gdLst/>
              <a:ahLst/>
              <a:cxnLst/>
              <a:rect l="l" t="t" r="r" b="b"/>
              <a:pathLst>
                <a:path w="421" h="985" extrusionOk="0">
                  <a:moveTo>
                    <a:pt x="279" y="1"/>
                  </a:moveTo>
                  <a:cubicBezTo>
                    <a:pt x="228" y="1"/>
                    <a:pt x="176" y="29"/>
                    <a:pt x="155" y="92"/>
                  </a:cubicBezTo>
                  <a:cubicBezTo>
                    <a:pt x="105" y="342"/>
                    <a:pt x="80" y="593"/>
                    <a:pt x="30" y="844"/>
                  </a:cubicBezTo>
                  <a:cubicBezTo>
                    <a:pt x="1" y="931"/>
                    <a:pt x="73" y="984"/>
                    <a:pt x="144" y="984"/>
                  </a:cubicBezTo>
                  <a:cubicBezTo>
                    <a:pt x="195" y="984"/>
                    <a:pt x="245" y="957"/>
                    <a:pt x="256" y="894"/>
                  </a:cubicBezTo>
                  <a:cubicBezTo>
                    <a:pt x="306" y="643"/>
                    <a:pt x="356" y="392"/>
                    <a:pt x="406" y="142"/>
                  </a:cubicBezTo>
                  <a:cubicBezTo>
                    <a:pt x="420" y="54"/>
                    <a:pt x="350" y="1"/>
                    <a:pt x="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3"/>
            <p:cNvSpPr/>
            <p:nvPr/>
          </p:nvSpPr>
          <p:spPr>
            <a:xfrm>
              <a:off x="4945750" y="1186425"/>
              <a:ext cx="10575" cy="23425"/>
            </a:xfrm>
            <a:custGeom>
              <a:avLst/>
              <a:gdLst/>
              <a:ahLst/>
              <a:cxnLst/>
              <a:rect l="l" t="t" r="r" b="b"/>
              <a:pathLst>
                <a:path w="423" h="937" extrusionOk="0">
                  <a:moveTo>
                    <a:pt x="310" y="1"/>
                  </a:moveTo>
                  <a:cubicBezTo>
                    <a:pt x="253" y="1"/>
                    <a:pt x="197" y="38"/>
                    <a:pt x="197" y="113"/>
                  </a:cubicBezTo>
                  <a:cubicBezTo>
                    <a:pt x="172" y="364"/>
                    <a:pt x="122" y="564"/>
                    <a:pt x="46" y="790"/>
                  </a:cubicBezTo>
                  <a:cubicBezTo>
                    <a:pt x="1" y="882"/>
                    <a:pt x="76" y="936"/>
                    <a:pt x="153" y="936"/>
                  </a:cubicBezTo>
                  <a:cubicBezTo>
                    <a:pt x="202" y="936"/>
                    <a:pt x="252" y="914"/>
                    <a:pt x="272" y="865"/>
                  </a:cubicBezTo>
                  <a:cubicBezTo>
                    <a:pt x="372" y="615"/>
                    <a:pt x="422" y="364"/>
                    <a:pt x="422" y="113"/>
                  </a:cubicBezTo>
                  <a:cubicBezTo>
                    <a:pt x="422" y="38"/>
                    <a:pt x="366" y="1"/>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3"/>
            <p:cNvSpPr/>
            <p:nvPr/>
          </p:nvSpPr>
          <p:spPr>
            <a:xfrm>
              <a:off x="4961625" y="1205225"/>
              <a:ext cx="7550" cy="15050"/>
            </a:xfrm>
            <a:custGeom>
              <a:avLst/>
              <a:gdLst/>
              <a:ahLst/>
              <a:cxnLst/>
              <a:rect l="l" t="t" r="r" b="b"/>
              <a:pathLst>
                <a:path w="302" h="602" extrusionOk="0">
                  <a:moveTo>
                    <a:pt x="185" y="0"/>
                  </a:moveTo>
                  <a:cubicBezTo>
                    <a:pt x="126" y="0"/>
                    <a:pt x="63" y="38"/>
                    <a:pt x="63" y="113"/>
                  </a:cubicBezTo>
                  <a:cubicBezTo>
                    <a:pt x="38" y="239"/>
                    <a:pt x="38" y="364"/>
                    <a:pt x="13" y="489"/>
                  </a:cubicBezTo>
                  <a:cubicBezTo>
                    <a:pt x="0" y="564"/>
                    <a:pt x="57" y="602"/>
                    <a:pt x="119" y="602"/>
                  </a:cubicBezTo>
                  <a:cubicBezTo>
                    <a:pt x="182" y="602"/>
                    <a:pt x="251" y="564"/>
                    <a:pt x="264" y="489"/>
                  </a:cubicBezTo>
                  <a:cubicBezTo>
                    <a:pt x="264" y="364"/>
                    <a:pt x="289" y="239"/>
                    <a:pt x="289" y="113"/>
                  </a:cubicBezTo>
                  <a:cubicBezTo>
                    <a:pt x="301" y="38"/>
                    <a:pt x="245" y="0"/>
                    <a:pt x="1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3"/>
            <p:cNvSpPr/>
            <p:nvPr/>
          </p:nvSpPr>
          <p:spPr>
            <a:xfrm>
              <a:off x="4983775" y="1174525"/>
              <a:ext cx="10775" cy="34550"/>
            </a:xfrm>
            <a:custGeom>
              <a:avLst/>
              <a:gdLst/>
              <a:ahLst/>
              <a:cxnLst/>
              <a:rect l="l" t="t" r="r" b="b"/>
              <a:pathLst>
                <a:path w="431" h="1382" extrusionOk="0">
                  <a:moveTo>
                    <a:pt x="270" y="0"/>
                  </a:moveTo>
                  <a:cubicBezTo>
                    <a:pt x="211" y="0"/>
                    <a:pt x="155" y="38"/>
                    <a:pt x="155" y="113"/>
                  </a:cubicBezTo>
                  <a:cubicBezTo>
                    <a:pt x="180" y="489"/>
                    <a:pt x="129" y="865"/>
                    <a:pt x="29" y="1241"/>
                  </a:cubicBezTo>
                  <a:cubicBezTo>
                    <a:pt x="0" y="1328"/>
                    <a:pt x="64" y="1382"/>
                    <a:pt x="133" y="1382"/>
                  </a:cubicBezTo>
                  <a:cubicBezTo>
                    <a:pt x="182" y="1382"/>
                    <a:pt x="234" y="1354"/>
                    <a:pt x="255" y="1291"/>
                  </a:cubicBezTo>
                  <a:cubicBezTo>
                    <a:pt x="380" y="915"/>
                    <a:pt x="430" y="514"/>
                    <a:pt x="405" y="113"/>
                  </a:cubicBezTo>
                  <a:cubicBezTo>
                    <a:pt x="393" y="38"/>
                    <a:pt x="330" y="0"/>
                    <a:pt x="2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3"/>
            <p:cNvSpPr/>
            <p:nvPr/>
          </p:nvSpPr>
          <p:spPr>
            <a:xfrm>
              <a:off x="5322225" y="1281675"/>
              <a:ext cx="6900" cy="31350"/>
            </a:xfrm>
            <a:custGeom>
              <a:avLst/>
              <a:gdLst/>
              <a:ahLst/>
              <a:cxnLst/>
              <a:rect l="l" t="t" r="r" b="b"/>
              <a:pathLst>
                <a:path w="276" h="1254" extrusionOk="0">
                  <a:moveTo>
                    <a:pt x="116" y="0"/>
                  </a:moveTo>
                  <a:cubicBezTo>
                    <a:pt x="56" y="0"/>
                    <a:pt x="0" y="38"/>
                    <a:pt x="0" y="113"/>
                  </a:cubicBezTo>
                  <a:cubicBezTo>
                    <a:pt x="25" y="439"/>
                    <a:pt x="50" y="790"/>
                    <a:pt x="25" y="1140"/>
                  </a:cubicBezTo>
                  <a:cubicBezTo>
                    <a:pt x="25" y="1216"/>
                    <a:pt x="82" y="1253"/>
                    <a:pt x="141" y="1253"/>
                  </a:cubicBezTo>
                  <a:cubicBezTo>
                    <a:pt x="201" y="1253"/>
                    <a:pt x="263" y="1216"/>
                    <a:pt x="276" y="1140"/>
                  </a:cubicBezTo>
                  <a:cubicBezTo>
                    <a:pt x="276" y="790"/>
                    <a:pt x="276" y="439"/>
                    <a:pt x="251" y="113"/>
                  </a:cubicBezTo>
                  <a:cubicBezTo>
                    <a:pt x="238" y="38"/>
                    <a:pt x="175"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3"/>
            <p:cNvSpPr/>
            <p:nvPr/>
          </p:nvSpPr>
          <p:spPr>
            <a:xfrm>
              <a:off x="5337875" y="1274775"/>
              <a:ext cx="7550" cy="27600"/>
            </a:xfrm>
            <a:custGeom>
              <a:avLst/>
              <a:gdLst/>
              <a:ahLst/>
              <a:cxnLst/>
              <a:rect l="l" t="t" r="r" b="b"/>
              <a:pathLst>
                <a:path w="302" h="1104" extrusionOk="0">
                  <a:moveTo>
                    <a:pt x="185" y="0"/>
                  </a:moveTo>
                  <a:cubicBezTo>
                    <a:pt x="126" y="0"/>
                    <a:pt x="63" y="38"/>
                    <a:pt x="51" y="113"/>
                  </a:cubicBezTo>
                  <a:lnTo>
                    <a:pt x="1" y="990"/>
                  </a:lnTo>
                  <a:cubicBezTo>
                    <a:pt x="1" y="1066"/>
                    <a:pt x="63" y="1103"/>
                    <a:pt x="126" y="1103"/>
                  </a:cubicBezTo>
                  <a:cubicBezTo>
                    <a:pt x="189" y="1103"/>
                    <a:pt x="251" y="1066"/>
                    <a:pt x="251" y="990"/>
                  </a:cubicBezTo>
                  <a:cubicBezTo>
                    <a:pt x="276" y="715"/>
                    <a:pt x="276" y="414"/>
                    <a:pt x="301" y="113"/>
                  </a:cubicBezTo>
                  <a:cubicBezTo>
                    <a:pt x="301" y="38"/>
                    <a:pt x="245" y="0"/>
                    <a:pt x="1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3"/>
            <p:cNvSpPr/>
            <p:nvPr/>
          </p:nvSpPr>
          <p:spPr>
            <a:xfrm>
              <a:off x="5358550" y="1227925"/>
              <a:ext cx="6300" cy="36450"/>
            </a:xfrm>
            <a:custGeom>
              <a:avLst/>
              <a:gdLst/>
              <a:ahLst/>
              <a:cxnLst/>
              <a:rect l="l" t="t" r="r" b="b"/>
              <a:pathLst>
                <a:path w="252" h="1458" extrusionOk="0">
                  <a:moveTo>
                    <a:pt x="126" y="1"/>
                  </a:moveTo>
                  <a:cubicBezTo>
                    <a:pt x="63" y="1"/>
                    <a:pt x="1" y="45"/>
                    <a:pt x="1" y="133"/>
                  </a:cubicBezTo>
                  <a:lnTo>
                    <a:pt x="1" y="1336"/>
                  </a:lnTo>
                  <a:cubicBezTo>
                    <a:pt x="1" y="1414"/>
                    <a:pt x="68" y="1458"/>
                    <a:pt x="133" y="1458"/>
                  </a:cubicBezTo>
                  <a:cubicBezTo>
                    <a:pt x="193" y="1458"/>
                    <a:pt x="251" y="1420"/>
                    <a:pt x="251" y="1336"/>
                  </a:cubicBezTo>
                  <a:lnTo>
                    <a:pt x="251" y="133"/>
                  </a:lnTo>
                  <a:cubicBezTo>
                    <a:pt x="251" y="45"/>
                    <a:pt x="189"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3"/>
            <p:cNvSpPr/>
            <p:nvPr/>
          </p:nvSpPr>
          <p:spPr>
            <a:xfrm>
              <a:off x="5335375" y="1060650"/>
              <a:ext cx="9800" cy="34800"/>
            </a:xfrm>
            <a:custGeom>
              <a:avLst/>
              <a:gdLst/>
              <a:ahLst/>
              <a:cxnLst/>
              <a:rect l="l" t="t" r="r" b="b"/>
              <a:pathLst>
                <a:path w="392" h="1392" extrusionOk="0">
                  <a:moveTo>
                    <a:pt x="126" y="0"/>
                  </a:moveTo>
                  <a:cubicBezTo>
                    <a:pt x="63" y="0"/>
                    <a:pt x="0" y="44"/>
                    <a:pt x="0" y="132"/>
                  </a:cubicBezTo>
                  <a:cubicBezTo>
                    <a:pt x="25" y="533"/>
                    <a:pt x="76" y="909"/>
                    <a:pt x="151" y="1310"/>
                  </a:cubicBezTo>
                  <a:cubicBezTo>
                    <a:pt x="160" y="1367"/>
                    <a:pt x="199" y="1392"/>
                    <a:pt x="242" y="1392"/>
                  </a:cubicBezTo>
                  <a:cubicBezTo>
                    <a:pt x="312" y="1392"/>
                    <a:pt x="392" y="1327"/>
                    <a:pt x="376" y="1235"/>
                  </a:cubicBezTo>
                  <a:cubicBezTo>
                    <a:pt x="326" y="884"/>
                    <a:pt x="276" y="508"/>
                    <a:pt x="251" y="132"/>
                  </a:cubicBezTo>
                  <a:cubicBezTo>
                    <a:pt x="251" y="44"/>
                    <a:pt x="188"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3"/>
            <p:cNvSpPr/>
            <p:nvPr/>
          </p:nvSpPr>
          <p:spPr>
            <a:xfrm>
              <a:off x="5357300" y="1071125"/>
              <a:ext cx="9525" cy="32075"/>
            </a:xfrm>
            <a:custGeom>
              <a:avLst/>
              <a:gdLst/>
              <a:ahLst/>
              <a:cxnLst/>
              <a:rect l="l" t="t" r="r" b="b"/>
              <a:pathLst>
                <a:path w="381" h="1283" extrusionOk="0">
                  <a:moveTo>
                    <a:pt x="148" y="1"/>
                  </a:moveTo>
                  <a:cubicBezTo>
                    <a:pt x="88" y="1"/>
                    <a:pt x="26" y="39"/>
                    <a:pt x="26" y="114"/>
                  </a:cubicBezTo>
                  <a:cubicBezTo>
                    <a:pt x="1" y="465"/>
                    <a:pt x="51" y="841"/>
                    <a:pt x="126" y="1191"/>
                  </a:cubicBezTo>
                  <a:cubicBezTo>
                    <a:pt x="136" y="1254"/>
                    <a:pt x="186" y="1282"/>
                    <a:pt x="237" y="1282"/>
                  </a:cubicBezTo>
                  <a:cubicBezTo>
                    <a:pt x="308" y="1282"/>
                    <a:pt x="381" y="1229"/>
                    <a:pt x="351" y="1141"/>
                  </a:cubicBezTo>
                  <a:cubicBezTo>
                    <a:pt x="276" y="790"/>
                    <a:pt x="251" y="465"/>
                    <a:pt x="251" y="114"/>
                  </a:cubicBezTo>
                  <a:cubicBezTo>
                    <a:pt x="264" y="39"/>
                    <a:pt x="207" y="1"/>
                    <a:pt x="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3"/>
            <p:cNvSpPr/>
            <p:nvPr/>
          </p:nvSpPr>
          <p:spPr>
            <a:xfrm>
              <a:off x="4844775" y="1430800"/>
              <a:ext cx="9175" cy="27450"/>
            </a:xfrm>
            <a:custGeom>
              <a:avLst/>
              <a:gdLst/>
              <a:ahLst/>
              <a:cxnLst/>
              <a:rect l="l" t="t" r="r" b="b"/>
              <a:pathLst>
                <a:path w="367" h="1098" extrusionOk="0">
                  <a:moveTo>
                    <a:pt x="135" y="0"/>
                  </a:moveTo>
                  <a:cubicBezTo>
                    <a:pt x="75" y="0"/>
                    <a:pt x="13" y="38"/>
                    <a:pt x="0" y="113"/>
                  </a:cubicBezTo>
                  <a:cubicBezTo>
                    <a:pt x="0" y="414"/>
                    <a:pt x="25" y="714"/>
                    <a:pt x="100" y="1015"/>
                  </a:cubicBezTo>
                  <a:cubicBezTo>
                    <a:pt x="120" y="1073"/>
                    <a:pt x="164" y="1097"/>
                    <a:pt x="211" y="1097"/>
                  </a:cubicBezTo>
                  <a:cubicBezTo>
                    <a:pt x="286" y="1097"/>
                    <a:pt x="367" y="1033"/>
                    <a:pt x="351" y="940"/>
                  </a:cubicBezTo>
                  <a:cubicBezTo>
                    <a:pt x="276" y="664"/>
                    <a:pt x="251" y="388"/>
                    <a:pt x="251" y="113"/>
                  </a:cubicBezTo>
                  <a:cubicBezTo>
                    <a:pt x="251" y="38"/>
                    <a:pt x="194" y="0"/>
                    <a:pt x="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3"/>
            <p:cNvSpPr/>
            <p:nvPr/>
          </p:nvSpPr>
          <p:spPr>
            <a:xfrm>
              <a:off x="4861675" y="1452100"/>
              <a:ext cx="11450" cy="31250"/>
            </a:xfrm>
            <a:custGeom>
              <a:avLst/>
              <a:gdLst/>
              <a:ahLst/>
              <a:cxnLst/>
              <a:rect l="l" t="t" r="r" b="b"/>
              <a:pathLst>
                <a:path w="458" h="1250" extrusionOk="0">
                  <a:moveTo>
                    <a:pt x="126" y="0"/>
                  </a:moveTo>
                  <a:cubicBezTo>
                    <a:pt x="64" y="0"/>
                    <a:pt x="1" y="38"/>
                    <a:pt x="1" y="113"/>
                  </a:cubicBezTo>
                  <a:cubicBezTo>
                    <a:pt x="26" y="489"/>
                    <a:pt x="76" y="840"/>
                    <a:pt x="176" y="1166"/>
                  </a:cubicBezTo>
                  <a:cubicBezTo>
                    <a:pt x="196" y="1225"/>
                    <a:pt x="247" y="1249"/>
                    <a:pt x="298" y="1249"/>
                  </a:cubicBezTo>
                  <a:cubicBezTo>
                    <a:pt x="377" y="1249"/>
                    <a:pt x="457" y="1191"/>
                    <a:pt x="427" y="1115"/>
                  </a:cubicBezTo>
                  <a:cubicBezTo>
                    <a:pt x="302" y="790"/>
                    <a:pt x="252" y="464"/>
                    <a:pt x="252" y="113"/>
                  </a:cubicBezTo>
                  <a:cubicBezTo>
                    <a:pt x="252" y="38"/>
                    <a:pt x="189"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3"/>
            <p:cNvSpPr/>
            <p:nvPr/>
          </p:nvSpPr>
          <p:spPr>
            <a:xfrm>
              <a:off x="4650525" y="995000"/>
              <a:ext cx="875350" cy="615325"/>
            </a:xfrm>
            <a:custGeom>
              <a:avLst/>
              <a:gdLst/>
              <a:ahLst/>
              <a:cxnLst/>
              <a:rect l="l" t="t" r="r" b="b"/>
              <a:pathLst>
                <a:path w="35014" h="24613" extrusionOk="0">
                  <a:moveTo>
                    <a:pt x="31354" y="11429"/>
                  </a:moveTo>
                  <a:cubicBezTo>
                    <a:pt x="31455" y="11429"/>
                    <a:pt x="31580" y="11605"/>
                    <a:pt x="31655" y="11780"/>
                  </a:cubicBezTo>
                  <a:cubicBezTo>
                    <a:pt x="31755" y="11956"/>
                    <a:pt x="31805" y="12156"/>
                    <a:pt x="31856" y="12357"/>
                  </a:cubicBezTo>
                  <a:cubicBezTo>
                    <a:pt x="32056" y="13184"/>
                    <a:pt x="32131" y="14011"/>
                    <a:pt x="32206" y="14863"/>
                  </a:cubicBezTo>
                  <a:cubicBezTo>
                    <a:pt x="32252" y="15619"/>
                    <a:pt x="32266" y="16380"/>
                    <a:pt x="32239" y="17137"/>
                  </a:cubicBezTo>
                  <a:lnTo>
                    <a:pt x="32239" y="17137"/>
                  </a:lnTo>
                  <a:cubicBezTo>
                    <a:pt x="32042" y="17106"/>
                    <a:pt x="31855" y="17043"/>
                    <a:pt x="31680" y="16943"/>
                  </a:cubicBezTo>
                  <a:cubicBezTo>
                    <a:pt x="31329" y="16743"/>
                    <a:pt x="31079" y="16417"/>
                    <a:pt x="30903" y="16041"/>
                  </a:cubicBezTo>
                  <a:cubicBezTo>
                    <a:pt x="30728" y="15665"/>
                    <a:pt x="30627" y="15264"/>
                    <a:pt x="30577" y="14838"/>
                  </a:cubicBezTo>
                  <a:cubicBezTo>
                    <a:pt x="30502" y="14011"/>
                    <a:pt x="30552" y="13159"/>
                    <a:pt x="30778" y="12382"/>
                  </a:cubicBezTo>
                  <a:cubicBezTo>
                    <a:pt x="30828" y="12181"/>
                    <a:pt x="30903" y="11981"/>
                    <a:pt x="31003" y="11805"/>
                  </a:cubicBezTo>
                  <a:cubicBezTo>
                    <a:pt x="31079" y="11630"/>
                    <a:pt x="31229" y="11455"/>
                    <a:pt x="31354" y="11429"/>
                  </a:cubicBezTo>
                  <a:close/>
                  <a:moveTo>
                    <a:pt x="4290" y="15549"/>
                  </a:moveTo>
                  <a:cubicBezTo>
                    <a:pt x="4321" y="15549"/>
                    <a:pt x="4346" y="15575"/>
                    <a:pt x="4387" y="15615"/>
                  </a:cubicBezTo>
                  <a:cubicBezTo>
                    <a:pt x="4512" y="15790"/>
                    <a:pt x="4512" y="16091"/>
                    <a:pt x="4512" y="16342"/>
                  </a:cubicBezTo>
                  <a:cubicBezTo>
                    <a:pt x="4437" y="16843"/>
                    <a:pt x="4261" y="17344"/>
                    <a:pt x="4036" y="17820"/>
                  </a:cubicBezTo>
                  <a:cubicBezTo>
                    <a:pt x="3935" y="18001"/>
                    <a:pt x="3819" y="18182"/>
                    <a:pt x="3688" y="18350"/>
                  </a:cubicBezTo>
                  <a:lnTo>
                    <a:pt x="3688" y="18350"/>
                  </a:lnTo>
                  <a:cubicBezTo>
                    <a:pt x="3678" y="18057"/>
                    <a:pt x="3682" y="17763"/>
                    <a:pt x="3710" y="17470"/>
                  </a:cubicBezTo>
                  <a:cubicBezTo>
                    <a:pt x="3735" y="16943"/>
                    <a:pt x="3810" y="16392"/>
                    <a:pt x="4011" y="15916"/>
                  </a:cubicBezTo>
                  <a:cubicBezTo>
                    <a:pt x="4061" y="15790"/>
                    <a:pt x="4111" y="15690"/>
                    <a:pt x="4186" y="15615"/>
                  </a:cubicBezTo>
                  <a:cubicBezTo>
                    <a:pt x="4233" y="15568"/>
                    <a:pt x="4263" y="15549"/>
                    <a:pt x="4290" y="15549"/>
                  </a:cubicBezTo>
                  <a:close/>
                  <a:moveTo>
                    <a:pt x="30552" y="1"/>
                  </a:moveTo>
                  <a:lnTo>
                    <a:pt x="30552" y="1"/>
                  </a:lnTo>
                  <a:cubicBezTo>
                    <a:pt x="31229" y="1530"/>
                    <a:pt x="31881" y="3109"/>
                    <a:pt x="32457" y="4688"/>
                  </a:cubicBezTo>
                  <a:cubicBezTo>
                    <a:pt x="33059" y="6292"/>
                    <a:pt x="33610" y="7896"/>
                    <a:pt x="34036" y="9525"/>
                  </a:cubicBezTo>
                  <a:cubicBezTo>
                    <a:pt x="34262" y="10352"/>
                    <a:pt x="34437" y="11179"/>
                    <a:pt x="34587" y="12006"/>
                  </a:cubicBezTo>
                  <a:cubicBezTo>
                    <a:pt x="34738" y="12833"/>
                    <a:pt x="34838" y="13685"/>
                    <a:pt x="34813" y="14512"/>
                  </a:cubicBezTo>
                  <a:cubicBezTo>
                    <a:pt x="34788" y="14938"/>
                    <a:pt x="34738" y="15339"/>
                    <a:pt x="34612" y="15740"/>
                  </a:cubicBezTo>
                  <a:cubicBezTo>
                    <a:pt x="34487" y="16141"/>
                    <a:pt x="34287" y="16492"/>
                    <a:pt x="33986" y="16743"/>
                  </a:cubicBezTo>
                  <a:cubicBezTo>
                    <a:pt x="33660" y="17018"/>
                    <a:pt x="33259" y="17094"/>
                    <a:pt x="32858" y="17144"/>
                  </a:cubicBezTo>
                  <a:cubicBezTo>
                    <a:pt x="32757" y="17156"/>
                    <a:pt x="32658" y="17162"/>
                    <a:pt x="32561" y="17162"/>
                  </a:cubicBezTo>
                  <a:cubicBezTo>
                    <a:pt x="32543" y="17162"/>
                    <a:pt x="32525" y="17162"/>
                    <a:pt x="32508" y="17161"/>
                  </a:cubicBezTo>
                  <a:lnTo>
                    <a:pt x="32508" y="17161"/>
                  </a:lnTo>
                  <a:cubicBezTo>
                    <a:pt x="32535" y="16386"/>
                    <a:pt x="32514" y="15610"/>
                    <a:pt x="32457" y="14838"/>
                  </a:cubicBezTo>
                  <a:cubicBezTo>
                    <a:pt x="32382" y="13986"/>
                    <a:pt x="32307" y="13134"/>
                    <a:pt x="32081" y="12307"/>
                  </a:cubicBezTo>
                  <a:cubicBezTo>
                    <a:pt x="32031" y="12106"/>
                    <a:pt x="31981" y="11881"/>
                    <a:pt x="31881" y="11680"/>
                  </a:cubicBezTo>
                  <a:cubicBezTo>
                    <a:pt x="31830" y="11580"/>
                    <a:pt x="31780" y="11480"/>
                    <a:pt x="31705" y="11379"/>
                  </a:cubicBezTo>
                  <a:cubicBezTo>
                    <a:pt x="31630" y="11304"/>
                    <a:pt x="31505" y="11204"/>
                    <a:pt x="31329" y="11204"/>
                  </a:cubicBezTo>
                  <a:cubicBezTo>
                    <a:pt x="31179" y="11229"/>
                    <a:pt x="31054" y="11329"/>
                    <a:pt x="30978" y="11404"/>
                  </a:cubicBezTo>
                  <a:cubicBezTo>
                    <a:pt x="30903" y="11505"/>
                    <a:pt x="30853" y="11605"/>
                    <a:pt x="30803" y="11705"/>
                  </a:cubicBezTo>
                  <a:cubicBezTo>
                    <a:pt x="30703" y="11906"/>
                    <a:pt x="30627" y="12106"/>
                    <a:pt x="30552" y="12307"/>
                  </a:cubicBezTo>
                  <a:cubicBezTo>
                    <a:pt x="30327" y="13134"/>
                    <a:pt x="30277" y="14011"/>
                    <a:pt x="30377" y="14863"/>
                  </a:cubicBezTo>
                  <a:cubicBezTo>
                    <a:pt x="30427" y="15289"/>
                    <a:pt x="30527" y="15740"/>
                    <a:pt x="30728" y="16116"/>
                  </a:cubicBezTo>
                  <a:cubicBezTo>
                    <a:pt x="30903" y="16517"/>
                    <a:pt x="31179" y="16893"/>
                    <a:pt x="31580" y="17119"/>
                  </a:cubicBezTo>
                  <a:cubicBezTo>
                    <a:pt x="31787" y="17235"/>
                    <a:pt x="32007" y="17305"/>
                    <a:pt x="32231" y="17338"/>
                  </a:cubicBezTo>
                  <a:lnTo>
                    <a:pt x="32231" y="17338"/>
                  </a:lnTo>
                  <a:cubicBezTo>
                    <a:pt x="32191" y="18195"/>
                    <a:pt x="32097" y="19045"/>
                    <a:pt x="31931" y="19876"/>
                  </a:cubicBezTo>
                  <a:cubicBezTo>
                    <a:pt x="31755" y="20703"/>
                    <a:pt x="31505" y="21505"/>
                    <a:pt x="31179" y="22282"/>
                  </a:cubicBezTo>
                  <a:cubicBezTo>
                    <a:pt x="30835" y="23019"/>
                    <a:pt x="30419" y="23756"/>
                    <a:pt x="29860" y="24304"/>
                  </a:cubicBezTo>
                  <a:lnTo>
                    <a:pt x="29860" y="24304"/>
                  </a:lnTo>
                  <a:cubicBezTo>
                    <a:pt x="25604" y="23933"/>
                    <a:pt x="21349" y="23710"/>
                    <a:pt x="17094" y="23610"/>
                  </a:cubicBezTo>
                  <a:cubicBezTo>
                    <a:pt x="16016" y="23585"/>
                    <a:pt x="14938" y="23566"/>
                    <a:pt x="13860" y="23566"/>
                  </a:cubicBezTo>
                  <a:cubicBezTo>
                    <a:pt x="12783" y="23566"/>
                    <a:pt x="11705" y="23585"/>
                    <a:pt x="10627" y="23635"/>
                  </a:cubicBezTo>
                  <a:lnTo>
                    <a:pt x="9023" y="23710"/>
                  </a:lnTo>
                  <a:cubicBezTo>
                    <a:pt x="8933" y="23715"/>
                    <a:pt x="8843" y="23717"/>
                    <a:pt x="8753" y="23717"/>
                  </a:cubicBezTo>
                  <a:cubicBezTo>
                    <a:pt x="8317" y="23717"/>
                    <a:pt x="7885" y="23668"/>
                    <a:pt x="7469" y="23585"/>
                  </a:cubicBezTo>
                  <a:cubicBezTo>
                    <a:pt x="6442" y="23384"/>
                    <a:pt x="5464" y="22808"/>
                    <a:pt x="4838" y="21981"/>
                  </a:cubicBezTo>
                  <a:cubicBezTo>
                    <a:pt x="4211" y="21129"/>
                    <a:pt x="3860" y="20101"/>
                    <a:pt x="3735" y="19049"/>
                  </a:cubicBezTo>
                  <a:cubicBezTo>
                    <a:pt x="3721" y="18902"/>
                    <a:pt x="3709" y="18755"/>
                    <a:pt x="3700" y="18608"/>
                  </a:cubicBezTo>
                  <a:lnTo>
                    <a:pt x="3700" y="18608"/>
                  </a:lnTo>
                  <a:cubicBezTo>
                    <a:pt x="3887" y="18389"/>
                    <a:pt x="4043" y="18142"/>
                    <a:pt x="4186" y="17896"/>
                  </a:cubicBezTo>
                  <a:cubicBezTo>
                    <a:pt x="4437" y="17419"/>
                    <a:pt x="4637" y="16893"/>
                    <a:pt x="4687" y="16342"/>
                  </a:cubicBezTo>
                  <a:cubicBezTo>
                    <a:pt x="4713" y="16066"/>
                    <a:pt x="4738" y="15765"/>
                    <a:pt x="4537" y="15515"/>
                  </a:cubicBezTo>
                  <a:cubicBezTo>
                    <a:pt x="4487" y="15440"/>
                    <a:pt x="4437" y="15389"/>
                    <a:pt x="4312" y="15364"/>
                  </a:cubicBezTo>
                  <a:cubicBezTo>
                    <a:pt x="4294" y="15361"/>
                    <a:pt x="4278" y="15359"/>
                    <a:pt x="4263" y="15359"/>
                  </a:cubicBezTo>
                  <a:cubicBezTo>
                    <a:pt x="4166" y="15359"/>
                    <a:pt x="4104" y="15421"/>
                    <a:pt x="4061" y="15465"/>
                  </a:cubicBezTo>
                  <a:cubicBezTo>
                    <a:pt x="3936" y="15590"/>
                    <a:pt x="3885" y="15715"/>
                    <a:pt x="3835" y="15841"/>
                  </a:cubicBezTo>
                  <a:cubicBezTo>
                    <a:pt x="3610" y="16367"/>
                    <a:pt x="3535" y="16893"/>
                    <a:pt x="3484" y="17445"/>
                  </a:cubicBezTo>
                  <a:cubicBezTo>
                    <a:pt x="3467" y="17831"/>
                    <a:pt x="3462" y="18206"/>
                    <a:pt x="3486" y="18585"/>
                  </a:cubicBezTo>
                  <a:lnTo>
                    <a:pt x="3486" y="18585"/>
                  </a:lnTo>
                  <a:cubicBezTo>
                    <a:pt x="3340" y="18738"/>
                    <a:pt x="3180" y="18872"/>
                    <a:pt x="3008" y="18973"/>
                  </a:cubicBezTo>
                  <a:cubicBezTo>
                    <a:pt x="2783" y="19124"/>
                    <a:pt x="2532" y="19199"/>
                    <a:pt x="2281" y="19199"/>
                  </a:cubicBezTo>
                  <a:cubicBezTo>
                    <a:pt x="2031" y="19199"/>
                    <a:pt x="1780" y="19149"/>
                    <a:pt x="1555" y="19024"/>
                  </a:cubicBezTo>
                  <a:cubicBezTo>
                    <a:pt x="1329" y="18898"/>
                    <a:pt x="1104" y="18748"/>
                    <a:pt x="953" y="18547"/>
                  </a:cubicBezTo>
                  <a:cubicBezTo>
                    <a:pt x="778" y="18347"/>
                    <a:pt x="652" y="18121"/>
                    <a:pt x="552" y="17896"/>
                  </a:cubicBezTo>
                  <a:cubicBezTo>
                    <a:pt x="352" y="17394"/>
                    <a:pt x="276" y="16868"/>
                    <a:pt x="226" y="16342"/>
                  </a:cubicBezTo>
                  <a:cubicBezTo>
                    <a:pt x="126" y="15264"/>
                    <a:pt x="176" y="14186"/>
                    <a:pt x="276" y="13134"/>
                  </a:cubicBezTo>
                  <a:cubicBezTo>
                    <a:pt x="502" y="11003"/>
                    <a:pt x="903" y="8898"/>
                    <a:pt x="1429" y="6818"/>
                  </a:cubicBezTo>
                  <a:lnTo>
                    <a:pt x="1429" y="6818"/>
                  </a:lnTo>
                  <a:cubicBezTo>
                    <a:pt x="878" y="8873"/>
                    <a:pt x="427" y="10978"/>
                    <a:pt x="176" y="13134"/>
                  </a:cubicBezTo>
                  <a:cubicBezTo>
                    <a:pt x="76" y="14186"/>
                    <a:pt x="1" y="15264"/>
                    <a:pt x="76" y="16342"/>
                  </a:cubicBezTo>
                  <a:cubicBezTo>
                    <a:pt x="126" y="16893"/>
                    <a:pt x="226" y="17419"/>
                    <a:pt x="402" y="17946"/>
                  </a:cubicBezTo>
                  <a:cubicBezTo>
                    <a:pt x="502" y="18196"/>
                    <a:pt x="652" y="18447"/>
                    <a:pt x="828" y="18648"/>
                  </a:cubicBezTo>
                  <a:cubicBezTo>
                    <a:pt x="1003" y="18873"/>
                    <a:pt x="1229" y="19049"/>
                    <a:pt x="1479" y="19174"/>
                  </a:cubicBezTo>
                  <a:cubicBezTo>
                    <a:pt x="1730" y="19299"/>
                    <a:pt x="2006" y="19374"/>
                    <a:pt x="2281" y="19374"/>
                  </a:cubicBezTo>
                  <a:cubicBezTo>
                    <a:pt x="2582" y="19374"/>
                    <a:pt x="2858" y="19274"/>
                    <a:pt x="3083" y="19124"/>
                  </a:cubicBezTo>
                  <a:cubicBezTo>
                    <a:pt x="3240" y="19038"/>
                    <a:pt x="3379" y="18933"/>
                    <a:pt x="3504" y="18814"/>
                  </a:cubicBezTo>
                  <a:lnTo>
                    <a:pt x="3504" y="18814"/>
                  </a:lnTo>
                  <a:cubicBezTo>
                    <a:pt x="3513" y="18900"/>
                    <a:pt x="3523" y="18987"/>
                    <a:pt x="3535" y="19074"/>
                  </a:cubicBezTo>
                  <a:cubicBezTo>
                    <a:pt x="3660" y="20151"/>
                    <a:pt x="4011" y="21229"/>
                    <a:pt x="4662" y="22106"/>
                  </a:cubicBezTo>
                  <a:cubicBezTo>
                    <a:pt x="5314" y="22983"/>
                    <a:pt x="6342" y="23585"/>
                    <a:pt x="7394" y="23811"/>
                  </a:cubicBezTo>
                  <a:cubicBezTo>
                    <a:pt x="7854" y="23915"/>
                    <a:pt x="8313" y="23967"/>
                    <a:pt x="8758" y="23967"/>
                  </a:cubicBezTo>
                  <a:cubicBezTo>
                    <a:pt x="8847" y="23967"/>
                    <a:pt x="8936" y="23965"/>
                    <a:pt x="9023" y="23961"/>
                  </a:cubicBezTo>
                  <a:lnTo>
                    <a:pt x="10652" y="23886"/>
                  </a:lnTo>
                  <a:cubicBezTo>
                    <a:pt x="11614" y="23852"/>
                    <a:pt x="12581" y="23838"/>
                    <a:pt x="13548" y="23838"/>
                  </a:cubicBezTo>
                  <a:cubicBezTo>
                    <a:pt x="14724" y="23838"/>
                    <a:pt x="15900" y="23858"/>
                    <a:pt x="17069" y="23886"/>
                  </a:cubicBezTo>
                  <a:cubicBezTo>
                    <a:pt x="19224" y="23936"/>
                    <a:pt x="21354" y="24036"/>
                    <a:pt x="23510" y="24161"/>
                  </a:cubicBezTo>
                  <a:cubicBezTo>
                    <a:pt x="25640" y="24287"/>
                    <a:pt x="27795" y="24437"/>
                    <a:pt x="29926" y="24613"/>
                  </a:cubicBezTo>
                  <a:lnTo>
                    <a:pt x="30001" y="24613"/>
                  </a:lnTo>
                  <a:lnTo>
                    <a:pt x="30026" y="24562"/>
                  </a:lnTo>
                  <a:cubicBezTo>
                    <a:pt x="30678" y="23936"/>
                    <a:pt x="31079" y="23184"/>
                    <a:pt x="31429" y="22382"/>
                  </a:cubicBezTo>
                  <a:cubicBezTo>
                    <a:pt x="31780" y="21605"/>
                    <a:pt x="32031" y="20778"/>
                    <a:pt x="32181" y="19951"/>
                  </a:cubicBezTo>
                  <a:cubicBezTo>
                    <a:pt x="32360" y="19097"/>
                    <a:pt x="32460" y="18231"/>
                    <a:pt x="32500" y="17361"/>
                  </a:cubicBezTo>
                  <a:lnTo>
                    <a:pt x="32500" y="17361"/>
                  </a:lnTo>
                  <a:cubicBezTo>
                    <a:pt x="32520" y="17362"/>
                    <a:pt x="32540" y="17362"/>
                    <a:pt x="32561" y="17362"/>
                  </a:cubicBezTo>
                  <a:cubicBezTo>
                    <a:pt x="32661" y="17362"/>
                    <a:pt x="32760" y="17356"/>
                    <a:pt x="32858" y="17344"/>
                  </a:cubicBezTo>
                  <a:cubicBezTo>
                    <a:pt x="33084" y="17319"/>
                    <a:pt x="33309" y="17269"/>
                    <a:pt x="33510" y="17219"/>
                  </a:cubicBezTo>
                  <a:cubicBezTo>
                    <a:pt x="33735" y="17144"/>
                    <a:pt x="33911" y="17044"/>
                    <a:pt x="34111" y="16893"/>
                  </a:cubicBezTo>
                  <a:cubicBezTo>
                    <a:pt x="34462" y="16617"/>
                    <a:pt x="34663" y="16216"/>
                    <a:pt x="34788" y="15790"/>
                  </a:cubicBezTo>
                  <a:cubicBezTo>
                    <a:pt x="34913" y="15364"/>
                    <a:pt x="34963" y="14938"/>
                    <a:pt x="34988" y="14512"/>
                  </a:cubicBezTo>
                  <a:cubicBezTo>
                    <a:pt x="35013" y="13660"/>
                    <a:pt x="34888" y="12808"/>
                    <a:pt x="34763" y="11981"/>
                  </a:cubicBezTo>
                  <a:cubicBezTo>
                    <a:pt x="34612" y="11129"/>
                    <a:pt x="34387" y="10302"/>
                    <a:pt x="34161" y="9500"/>
                  </a:cubicBezTo>
                  <a:cubicBezTo>
                    <a:pt x="33710" y="7846"/>
                    <a:pt x="33134" y="6267"/>
                    <a:pt x="32532" y="4663"/>
                  </a:cubicBezTo>
                  <a:cubicBezTo>
                    <a:pt x="31931" y="3084"/>
                    <a:pt x="31254" y="1530"/>
                    <a:pt x="30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3"/>
            <p:cNvSpPr/>
            <p:nvPr/>
          </p:nvSpPr>
          <p:spPr>
            <a:xfrm>
              <a:off x="5341650" y="879775"/>
              <a:ext cx="159775" cy="114900"/>
            </a:xfrm>
            <a:custGeom>
              <a:avLst/>
              <a:gdLst/>
              <a:ahLst/>
              <a:cxnLst/>
              <a:rect l="l" t="t" r="r" b="b"/>
              <a:pathLst>
                <a:path w="6391" h="4596" extrusionOk="0">
                  <a:moveTo>
                    <a:pt x="3049" y="0"/>
                  </a:moveTo>
                  <a:cubicBezTo>
                    <a:pt x="1552" y="0"/>
                    <a:pt x="0" y="1051"/>
                    <a:pt x="0" y="1051"/>
                  </a:cubicBezTo>
                  <a:lnTo>
                    <a:pt x="426" y="2956"/>
                  </a:lnTo>
                  <a:lnTo>
                    <a:pt x="451" y="3131"/>
                  </a:lnTo>
                  <a:lnTo>
                    <a:pt x="777" y="4535"/>
                  </a:lnTo>
                  <a:cubicBezTo>
                    <a:pt x="1082" y="4576"/>
                    <a:pt x="1380" y="4595"/>
                    <a:pt x="1667" y="4595"/>
                  </a:cubicBezTo>
                  <a:cubicBezTo>
                    <a:pt x="4539" y="4595"/>
                    <a:pt x="6391" y="2648"/>
                    <a:pt x="4887" y="825"/>
                  </a:cubicBezTo>
                  <a:cubicBezTo>
                    <a:pt x="4383" y="212"/>
                    <a:pt x="3721" y="0"/>
                    <a:pt x="304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3"/>
            <p:cNvSpPr/>
            <p:nvPr/>
          </p:nvSpPr>
          <p:spPr>
            <a:xfrm>
              <a:off x="5352300" y="908275"/>
              <a:ext cx="94000" cy="49800"/>
            </a:xfrm>
            <a:custGeom>
              <a:avLst/>
              <a:gdLst/>
              <a:ahLst/>
              <a:cxnLst/>
              <a:rect l="l" t="t" r="r" b="b"/>
              <a:pathLst>
                <a:path w="3760" h="1992" extrusionOk="0">
                  <a:moveTo>
                    <a:pt x="2944" y="0"/>
                  </a:moveTo>
                  <a:cubicBezTo>
                    <a:pt x="2804" y="0"/>
                    <a:pt x="2665" y="11"/>
                    <a:pt x="2531" y="36"/>
                  </a:cubicBezTo>
                  <a:cubicBezTo>
                    <a:pt x="2105" y="111"/>
                    <a:pt x="1704" y="262"/>
                    <a:pt x="1353" y="487"/>
                  </a:cubicBezTo>
                  <a:cubicBezTo>
                    <a:pt x="802" y="838"/>
                    <a:pt x="326" y="1289"/>
                    <a:pt x="0" y="1816"/>
                  </a:cubicBezTo>
                  <a:lnTo>
                    <a:pt x="25" y="1991"/>
                  </a:lnTo>
                  <a:cubicBezTo>
                    <a:pt x="201" y="1816"/>
                    <a:pt x="401" y="1640"/>
                    <a:pt x="577" y="1465"/>
                  </a:cubicBezTo>
                  <a:cubicBezTo>
                    <a:pt x="877" y="1214"/>
                    <a:pt x="1178" y="964"/>
                    <a:pt x="1504" y="763"/>
                  </a:cubicBezTo>
                  <a:cubicBezTo>
                    <a:pt x="1855" y="538"/>
                    <a:pt x="2206" y="387"/>
                    <a:pt x="2582" y="287"/>
                  </a:cubicBezTo>
                  <a:cubicBezTo>
                    <a:pt x="2957" y="162"/>
                    <a:pt x="3358" y="137"/>
                    <a:pt x="3759" y="111"/>
                  </a:cubicBezTo>
                  <a:cubicBezTo>
                    <a:pt x="3509" y="45"/>
                    <a:pt x="3225" y="0"/>
                    <a:pt x="2944"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3"/>
            <p:cNvSpPr/>
            <p:nvPr/>
          </p:nvSpPr>
          <p:spPr>
            <a:xfrm>
              <a:off x="4626725" y="863775"/>
              <a:ext cx="164175" cy="131250"/>
            </a:xfrm>
            <a:custGeom>
              <a:avLst/>
              <a:gdLst/>
              <a:ahLst/>
              <a:cxnLst/>
              <a:rect l="l" t="t" r="r" b="b"/>
              <a:pathLst>
                <a:path w="6567" h="5250" extrusionOk="0">
                  <a:moveTo>
                    <a:pt x="3656" y="1"/>
                  </a:moveTo>
                  <a:cubicBezTo>
                    <a:pt x="3340" y="1"/>
                    <a:pt x="2999" y="57"/>
                    <a:pt x="2632" y="187"/>
                  </a:cubicBezTo>
                  <a:cubicBezTo>
                    <a:pt x="0" y="1114"/>
                    <a:pt x="978" y="4774"/>
                    <a:pt x="4888" y="5250"/>
                  </a:cubicBezTo>
                  <a:lnTo>
                    <a:pt x="5840" y="3470"/>
                  </a:lnTo>
                  <a:lnTo>
                    <a:pt x="5940" y="3270"/>
                  </a:lnTo>
                  <a:lnTo>
                    <a:pt x="6567" y="2092"/>
                  </a:lnTo>
                  <a:cubicBezTo>
                    <a:pt x="6567" y="2092"/>
                    <a:pt x="5586" y="1"/>
                    <a:pt x="3656" y="1"/>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3"/>
            <p:cNvSpPr/>
            <p:nvPr/>
          </p:nvSpPr>
          <p:spPr>
            <a:xfrm>
              <a:off x="4686250" y="897100"/>
              <a:ext cx="89000" cy="53450"/>
            </a:xfrm>
            <a:custGeom>
              <a:avLst/>
              <a:gdLst/>
              <a:ahLst/>
              <a:cxnLst/>
              <a:rect l="l" t="t" r="r" b="b"/>
              <a:pathLst>
                <a:path w="3560" h="2138" extrusionOk="0">
                  <a:moveTo>
                    <a:pt x="215" y="1"/>
                  </a:moveTo>
                  <a:cubicBezTo>
                    <a:pt x="143" y="1"/>
                    <a:pt x="71" y="3"/>
                    <a:pt x="0" y="7"/>
                  </a:cubicBezTo>
                  <a:cubicBezTo>
                    <a:pt x="426" y="107"/>
                    <a:pt x="827" y="233"/>
                    <a:pt x="1203" y="383"/>
                  </a:cubicBezTo>
                  <a:cubicBezTo>
                    <a:pt x="1579" y="558"/>
                    <a:pt x="1930" y="759"/>
                    <a:pt x="2256" y="985"/>
                  </a:cubicBezTo>
                  <a:cubicBezTo>
                    <a:pt x="2582" y="1235"/>
                    <a:pt x="2908" y="1486"/>
                    <a:pt x="3183" y="1812"/>
                  </a:cubicBezTo>
                  <a:cubicBezTo>
                    <a:pt x="3284" y="1912"/>
                    <a:pt x="3359" y="2012"/>
                    <a:pt x="3459" y="2137"/>
                  </a:cubicBezTo>
                  <a:lnTo>
                    <a:pt x="3559" y="1937"/>
                  </a:lnTo>
                  <a:cubicBezTo>
                    <a:pt x="3509" y="1837"/>
                    <a:pt x="3434" y="1736"/>
                    <a:pt x="3359" y="1636"/>
                  </a:cubicBezTo>
                  <a:cubicBezTo>
                    <a:pt x="3108" y="1285"/>
                    <a:pt x="2782" y="985"/>
                    <a:pt x="2456" y="734"/>
                  </a:cubicBezTo>
                  <a:cubicBezTo>
                    <a:pt x="2081" y="483"/>
                    <a:pt x="1705" y="283"/>
                    <a:pt x="1279" y="157"/>
                  </a:cubicBezTo>
                  <a:cubicBezTo>
                    <a:pt x="944" y="53"/>
                    <a:pt x="575" y="1"/>
                    <a:pt x="215" y="1"/>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3"/>
            <p:cNvSpPr/>
            <p:nvPr/>
          </p:nvSpPr>
          <p:spPr>
            <a:xfrm>
              <a:off x="5018950" y="1300850"/>
              <a:ext cx="108425" cy="219250"/>
            </a:xfrm>
            <a:custGeom>
              <a:avLst/>
              <a:gdLst/>
              <a:ahLst/>
              <a:cxnLst/>
              <a:rect l="l" t="t" r="r" b="b"/>
              <a:pathLst>
                <a:path w="4337" h="8770" extrusionOk="0">
                  <a:moveTo>
                    <a:pt x="1805" y="0"/>
                  </a:moveTo>
                  <a:cubicBezTo>
                    <a:pt x="1706" y="0"/>
                    <a:pt x="1605" y="47"/>
                    <a:pt x="1504" y="148"/>
                  </a:cubicBezTo>
                  <a:cubicBezTo>
                    <a:pt x="1" y="1627"/>
                    <a:pt x="4337" y="8769"/>
                    <a:pt x="4337" y="8769"/>
                  </a:cubicBezTo>
                  <a:cubicBezTo>
                    <a:pt x="4337" y="8769"/>
                    <a:pt x="3161" y="0"/>
                    <a:pt x="18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3"/>
            <p:cNvSpPr/>
            <p:nvPr/>
          </p:nvSpPr>
          <p:spPr>
            <a:xfrm>
              <a:off x="5141750" y="1300450"/>
              <a:ext cx="162325" cy="219650"/>
            </a:xfrm>
            <a:custGeom>
              <a:avLst/>
              <a:gdLst/>
              <a:ahLst/>
              <a:cxnLst/>
              <a:rect l="l" t="t" r="r" b="b"/>
              <a:pathLst>
                <a:path w="6493" h="8786" extrusionOk="0">
                  <a:moveTo>
                    <a:pt x="3533" y="1"/>
                  </a:moveTo>
                  <a:cubicBezTo>
                    <a:pt x="865" y="1"/>
                    <a:pt x="1" y="8785"/>
                    <a:pt x="1" y="8785"/>
                  </a:cubicBezTo>
                  <a:cubicBezTo>
                    <a:pt x="1" y="8785"/>
                    <a:pt x="6492" y="415"/>
                    <a:pt x="3710" y="13"/>
                  </a:cubicBezTo>
                  <a:cubicBezTo>
                    <a:pt x="3650" y="5"/>
                    <a:pt x="3591" y="1"/>
                    <a:pt x="35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3"/>
            <p:cNvSpPr/>
            <p:nvPr/>
          </p:nvSpPr>
          <p:spPr>
            <a:xfrm>
              <a:off x="5146150" y="1379725"/>
              <a:ext cx="235625" cy="134100"/>
            </a:xfrm>
            <a:custGeom>
              <a:avLst/>
              <a:gdLst/>
              <a:ahLst/>
              <a:cxnLst/>
              <a:rect l="l" t="t" r="r" b="b"/>
              <a:pathLst>
                <a:path w="9425" h="5364" extrusionOk="0">
                  <a:moveTo>
                    <a:pt x="8572" y="0"/>
                  </a:moveTo>
                  <a:lnTo>
                    <a:pt x="8396" y="276"/>
                  </a:lnTo>
                  <a:cubicBezTo>
                    <a:pt x="8898" y="627"/>
                    <a:pt x="9048" y="1429"/>
                    <a:pt x="8722" y="1955"/>
                  </a:cubicBezTo>
                  <a:cubicBezTo>
                    <a:pt x="8380" y="2479"/>
                    <a:pt x="7730" y="2663"/>
                    <a:pt x="7124" y="2663"/>
                  </a:cubicBezTo>
                  <a:cubicBezTo>
                    <a:pt x="6976" y="2663"/>
                    <a:pt x="6830" y="2652"/>
                    <a:pt x="6692" y="2632"/>
                  </a:cubicBezTo>
                  <a:cubicBezTo>
                    <a:pt x="6316" y="2582"/>
                    <a:pt x="5965" y="2482"/>
                    <a:pt x="5614" y="2406"/>
                  </a:cubicBezTo>
                  <a:cubicBezTo>
                    <a:pt x="5188" y="2281"/>
                    <a:pt x="4737" y="2156"/>
                    <a:pt x="4311" y="2131"/>
                  </a:cubicBezTo>
                  <a:cubicBezTo>
                    <a:pt x="4204" y="2121"/>
                    <a:pt x="4096" y="2116"/>
                    <a:pt x="3989" y="2116"/>
                  </a:cubicBezTo>
                  <a:cubicBezTo>
                    <a:pt x="2146" y="2116"/>
                    <a:pt x="379" y="3514"/>
                    <a:pt x="0" y="5314"/>
                  </a:cubicBezTo>
                  <a:lnTo>
                    <a:pt x="326" y="5364"/>
                  </a:lnTo>
                  <a:cubicBezTo>
                    <a:pt x="656" y="3714"/>
                    <a:pt x="2272" y="2441"/>
                    <a:pt x="3943" y="2441"/>
                  </a:cubicBezTo>
                  <a:cubicBezTo>
                    <a:pt x="4049" y="2441"/>
                    <a:pt x="4155" y="2446"/>
                    <a:pt x="4261" y="2457"/>
                  </a:cubicBezTo>
                  <a:cubicBezTo>
                    <a:pt x="4687" y="2482"/>
                    <a:pt x="5113" y="2607"/>
                    <a:pt x="5514" y="2707"/>
                  </a:cubicBezTo>
                  <a:cubicBezTo>
                    <a:pt x="5890" y="2807"/>
                    <a:pt x="6266" y="2908"/>
                    <a:pt x="6642" y="2958"/>
                  </a:cubicBezTo>
                  <a:cubicBezTo>
                    <a:pt x="6784" y="2976"/>
                    <a:pt x="6932" y="2985"/>
                    <a:pt x="7084" y="2985"/>
                  </a:cubicBezTo>
                  <a:cubicBezTo>
                    <a:pt x="7791" y="2985"/>
                    <a:pt x="8560" y="2770"/>
                    <a:pt x="8973" y="2131"/>
                  </a:cubicBezTo>
                  <a:cubicBezTo>
                    <a:pt x="9424" y="1479"/>
                    <a:pt x="9224" y="477"/>
                    <a:pt x="85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3"/>
            <p:cNvSpPr/>
            <p:nvPr/>
          </p:nvSpPr>
          <p:spPr>
            <a:xfrm>
              <a:off x="4911175" y="1342125"/>
              <a:ext cx="214950" cy="174225"/>
            </a:xfrm>
            <a:custGeom>
              <a:avLst/>
              <a:gdLst/>
              <a:ahLst/>
              <a:cxnLst/>
              <a:rect l="l" t="t" r="r" b="b"/>
              <a:pathLst>
                <a:path w="8598" h="6969" extrusionOk="0">
                  <a:moveTo>
                    <a:pt x="3911" y="4011"/>
                  </a:moveTo>
                  <a:cubicBezTo>
                    <a:pt x="4036" y="4161"/>
                    <a:pt x="4086" y="4337"/>
                    <a:pt x="4086" y="4512"/>
                  </a:cubicBezTo>
                  <a:cubicBezTo>
                    <a:pt x="4086" y="4662"/>
                    <a:pt x="4036" y="4813"/>
                    <a:pt x="3911" y="4838"/>
                  </a:cubicBezTo>
                  <a:cubicBezTo>
                    <a:pt x="3896" y="4845"/>
                    <a:pt x="3881" y="4848"/>
                    <a:pt x="3867" y="4848"/>
                  </a:cubicBezTo>
                  <a:cubicBezTo>
                    <a:pt x="3831" y="4848"/>
                    <a:pt x="3796" y="4830"/>
                    <a:pt x="3760" y="4813"/>
                  </a:cubicBezTo>
                  <a:cubicBezTo>
                    <a:pt x="3685" y="4788"/>
                    <a:pt x="3635" y="4687"/>
                    <a:pt x="3610" y="4612"/>
                  </a:cubicBezTo>
                  <a:cubicBezTo>
                    <a:pt x="3560" y="4387"/>
                    <a:pt x="3710" y="4136"/>
                    <a:pt x="3911" y="4011"/>
                  </a:cubicBezTo>
                  <a:close/>
                  <a:moveTo>
                    <a:pt x="878" y="1"/>
                  </a:moveTo>
                  <a:cubicBezTo>
                    <a:pt x="627" y="26"/>
                    <a:pt x="402" y="151"/>
                    <a:pt x="251" y="377"/>
                  </a:cubicBezTo>
                  <a:cubicBezTo>
                    <a:pt x="51" y="677"/>
                    <a:pt x="1" y="1053"/>
                    <a:pt x="101" y="1379"/>
                  </a:cubicBezTo>
                  <a:cubicBezTo>
                    <a:pt x="277" y="1905"/>
                    <a:pt x="778" y="2256"/>
                    <a:pt x="1229" y="2507"/>
                  </a:cubicBezTo>
                  <a:cubicBezTo>
                    <a:pt x="1705" y="2808"/>
                    <a:pt x="2206" y="3058"/>
                    <a:pt x="2733" y="3284"/>
                  </a:cubicBezTo>
                  <a:cubicBezTo>
                    <a:pt x="3084" y="3434"/>
                    <a:pt x="3409" y="3585"/>
                    <a:pt x="3660" y="3785"/>
                  </a:cubicBezTo>
                  <a:cubicBezTo>
                    <a:pt x="3409" y="3986"/>
                    <a:pt x="3209" y="4311"/>
                    <a:pt x="3284" y="4662"/>
                  </a:cubicBezTo>
                  <a:cubicBezTo>
                    <a:pt x="3334" y="4838"/>
                    <a:pt x="3460" y="5013"/>
                    <a:pt x="3610" y="5088"/>
                  </a:cubicBezTo>
                  <a:cubicBezTo>
                    <a:pt x="3704" y="5145"/>
                    <a:pt x="3812" y="5173"/>
                    <a:pt x="3913" y="5173"/>
                  </a:cubicBezTo>
                  <a:cubicBezTo>
                    <a:pt x="3947" y="5173"/>
                    <a:pt x="3980" y="5170"/>
                    <a:pt x="4011" y="5164"/>
                  </a:cubicBezTo>
                  <a:cubicBezTo>
                    <a:pt x="4287" y="5063"/>
                    <a:pt x="4412" y="4763"/>
                    <a:pt x="4412" y="4512"/>
                  </a:cubicBezTo>
                  <a:cubicBezTo>
                    <a:pt x="4412" y="4261"/>
                    <a:pt x="4337" y="4061"/>
                    <a:pt x="4211" y="3885"/>
                  </a:cubicBezTo>
                  <a:cubicBezTo>
                    <a:pt x="4269" y="3878"/>
                    <a:pt x="4327" y="3874"/>
                    <a:pt x="4385" y="3874"/>
                  </a:cubicBezTo>
                  <a:cubicBezTo>
                    <a:pt x="4708" y="3874"/>
                    <a:pt x="5034" y="3984"/>
                    <a:pt x="5289" y="4111"/>
                  </a:cubicBezTo>
                  <a:cubicBezTo>
                    <a:pt x="6567" y="4712"/>
                    <a:pt x="7645" y="5715"/>
                    <a:pt x="8297" y="6968"/>
                  </a:cubicBezTo>
                  <a:lnTo>
                    <a:pt x="8597" y="6793"/>
                  </a:lnTo>
                  <a:cubicBezTo>
                    <a:pt x="7896" y="5489"/>
                    <a:pt x="6768" y="4437"/>
                    <a:pt x="5414" y="3810"/>
                  </a:cubicBezTo>
                  <a:cubicBezTo>
                    <a:pt x="5135" y="3691"/>
                    <a:pt x="4777" y="3555"/>
                    <a:pt x="4402" y="3555"/>
                  </a:cubicBezTo>
                  <a:cubicBezTo>
                    <a:pt x="4306" y="3555"/>
                    <a:pt x="4209" y="3564"/>
                    <a:pt x="4111" y="3585"/>
                  </a:cubicBezTo>
                  <a:cubicBezTo>
                    <a:pt x="4061" y="3585"/>
                    <a:pt x="4011" y="3610"/>
                    <a:pt x="3961" y="3610"/>
                  </a:cubicBezTo>
                  <a:cubicBezTo>
                    <a:pt x="3635" y="3309"/>
                    <a:pt x="3184" y="3108"/>
                    <a:pt x="2858" y="2983"/>
                  </a:cubicBezTo>
                  <a:cubicBezTo>
                    <a:pt x="2357" y="2783"/>
                    <a:pt x="1856" y="2532"/>
                    <a:pt x="1379" y="2231"/>
                  </a:cubicBezTo>
                  <a:cubicBezTo>
                    <a:pt x="978" y="2006"/>
                    <a:pt x="552" y="1705"/>
                    <a:pt x="402" y="1279"/>
                  </a:cubicBezTo>
                  <a:cubicBezTo>
                    <a:pt x="327" y="1053"/>
                    <a:pt x="377" y="753"/>
                    <a:pt x="502" y="552"/>
                  </a:cubicBezTo>
                  <a:cubicBezTo>
                    <a:pt x="577" y="452"/>
                    <a:pt x="703" y="352"/>
                    <a:pt x="878" y="326"/>
                  </a:cubicBezTo>
                  <a:lnTo>
                    <a:pt x="8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3"/>
            <p:cNvSpPr/>
            <p:nvPr/>
          </p:nvSpPr>
          <p:spPr>
            <a:xfrm>
              <a:off x="4835375" y="1520075"/>
              <a:ext cx="622825" cy="359675"/>
            </a:xfrm>
            <a:custGeom>
              <a:avLst/>
              <a:gdLst/>
              <a:ahLst/>
              <a:cxnLst/>
              <a:rect l="l" t="t" r="r" b="b"/>
              <a:pathLst>
                <a:path w="24913" h="14387" extrusionOk="0">
                  <a:moveTo>
                    <a:pt x="0" y="0"/>
                  </a:moveTo>
                  <a:lnTo>
                    <a:pt x="351" y="2833"/>
                  </a:lnTo>
                  <a:lnTo>
                    <a:pt x="376" y="3083"/>
                  </a:lnTo>
                  <a:lnTo>
                    <a:pt x="727" y="5840"/>
                  </a:lnTo>
                  <a:lnTo>
                    <a:pt x="752" y="6066"/>
                  </a:lnTo>
                  <a:lnTo>
                    <a:pt x="1053" y="8447"/>
                  </a:lnTo>
                  <a:lnTo>
                    <a:pt x="1078" y="8697"/>
                  </a:lnTo>
                  <a:lnTo>
                    <a:pt x="1329" y="10752"/>
                  </a:lnTo>
                  <a:lnTo>
                    <a:pt x="1379" y="11003"/>
                  </a:lnTo>
                  <a:lnTo>
                    <a:pt x="1554" y="12507"/>
                  </a:lnTo>
                  <a:lnTo>
                    <a:pt x="1579" y="12757"/>
                  </a:lnTo>
                  <a:lnTo>
                    <a:pt x="1805" y="14387"/>
                  </a:lnTo>
                  <a:lnTo>
                    <a:pt x="23434" y="14387"/>
                  </a:lnTo>
                  <a:lnTo>
                    <a:pt x="23685" y="12056"/>
                  </a:lnTo>
                  <a:lnTo>
                    <a:pt x="23710" y="11805"/>
                  </a:lnTo>
                  <a:lnTo>
                    <a:pt x="23860" y="10201"/>
                  </a:lnTo>
                  <a:lnTo>
                    <a:pt x="23885" y="9950"/>
                  </a:lnTo>
                  <a:lnTo>
                    <a:pt x="24086" y="8121"/>
                  </a:lnTo>
                  <a:lnTo>
                    <a:pt x="24111" y="7870"/>
                  </a:lnTo>
                  <a:lnTo>
                    <a:pt x="24361" y="5389"/>
                  </a:lnTo>
                  <a:lnTo>
                    <a:pt x="24386" y="5138"/>
                  </a:lnTo>
                  <a:lnTo>
                    <a:pt x="24662" y="2482"/>
                  </a:lnTo>
                  <a:lnTo>
                    <a:pt x="24687" y="2256"/>
                  </a:lnTo>
                  <a:lnTo>
                    <a:pt x="249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3"/>
            <p:cNvSpPr/>
            <p:nvPr/>
          </p:nvSpPr>
          <p:spPr>
            <a:xfrm>
              <a:off x="4874225" y="1815200"/>
              <a:ext cx="553900" cy="23825"/>
            </a:xfrm>
            <a:custGeom>
              <a:avLst/>
              <a:gdLst/>
              <a:ahLst/>
              <a:cxnLst/>
              <a:rect l="l" t="t" r="r" b="b"/>
              <a:pathLst>
                <a:path w="22156" h="953" extrusionOk="0">
                  <a:moveTo>
                    <a:pt x="22156" y="0"/>
                  </a:moveTo>
                  <a:lnTo>
                    <a:pt x="22156" y="0"/>
                  </a:lnTo>
                  <a:cubicBezTo>
                    <a:pt x="14762" y="175"/>
                    <a:pt x="7394" y="401"/>
                    <a:pt x="0" y="702"/>
                  </a:cubicBezTo>
                  <a:lnTo>
                    <a:pt x="25" y="952"/>
                  </a:lnTo>
                  <a:cubicBezTo>
                    <a:pt x="7394" y="652"/>
                    <a:pt x="14762" y="426"/>
                    <a:pt x="22131" y="251"/>
                  </a:cubicBezTo>
                  <a:lnTo>
                    <a:pt x="221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3"/>
            <p:cNvSpPr/>
            <p:nvPr/>
          </p:nvSpPr>
          <p:spPr>
            <a:xfrm>
              <a:off x="4868575" y="1768825"/>
              <a:ext cx="563950" cy="26350"/>
            </a:xfrm>
            <a:custGeom>
              <a:avLst/>
              <a:gdLst/>
              <a:ahLst/>
              <a:cxnLst/>
              <a:rect l="l" t="t" r="r" b="b"/>
              <a:pathLst>
                <a:path w="22558" h="1054" extrusionOk="0">
                  <a:moveTo>
                    <a:pt x="22557" y="0"/>
                  </a:moveTo>
                  <a:lnTo>
                    <a:pt x="22557" y="0"/>
                  </a:lnTo>
                  <a:cubicBezTo>
                    <a:pt x="15038" y="226"/>
                    <a:pt x="7519" y="477"/>
                    <a:pt x="1" y="802"/>
                  </a:cubicBezTo>
                  <a:lnTo>
                    <a:pt x="51" y="1053"/>
                  </a:lnTo>
                  <a:cubicBezTo>
                    <a:pt x="7544" y="727"/>
                    <a:pt x="15038" y="452"/>
                    <a:pt x="22532" y="251"/>
                  </a:cubicBezTo>
                  <a:lnTo>
                    <a:pt x="225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3"/>
            <p:cNvSpPr/>
            <p:nvPr/>
          </p:nvSpPr>
          <p:spPr>
            <a:xfrm>
              <a:off x="4861675" y="1716825"/>
              <a:ext cx="576475" cy="20700"/>
            </a:xfrm>
            <a:custGeom>
              <a:avLst/>
              <a:gdLst/>
              <a:ahLst/>
              <a:cxnLst/>
              <a:rect l="l" t="t" r="r" b="b"/>
              <a:pathLst>
                <a:path w="23059" h="828" extrusionOk="0">
                  <a:moveTo>
                    <a:pt x="23059" y="0"/>
                  </a:moveTo>
                  <a:lnTo>
                    <a:pt x="23059" y="0"/>
                  </a:lnTo>
                  <a:cubicBezTo>
                    <a:pt x="15364" y="376"/>
                    <a:pt x="7695" y="577"/>
                    <a:pt x="1" y="577"/>
                  </a:cubicBezTo>
                  <a:lnTo>
                    <a:pt x="26" y="827"/>
                  </a:lnTo>
                  <a:cubicBezTo>
                    <a:pt x="7695" y="802"/>
                    <a:pt x="15364" y="627"/>
                    <a:pt x="23034" y="251"/>
                  </a:cubicBezTo>
                  <a:lnTo>
                    <a:pt x="230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3"/>
            <p:cNvSpPr/>
            <p:nvPr/>
          </p:nvSpPr>
          <p:spPr>
            <a:xfrm>
              <a:off x="4853550" y="1648525"/>
              <a:ext cx="591500" cy="23200"/>
            </a:xfrm>
            <a:custGeom>
              <a:avLst/>
              <a:gdLst/>
              <a:ahLst/>
              <a:cxnLst/>
              <a:rect l="l" t="t" r="r" b="b"/>
              <a:pathLst>
                <a:path w="23660" h="928" extrusionOk="0">
                  <a:moveTo>
                    <a:pt x="23659" y="0"/>
                  </a:moveTo>
                  <a:lnTo>
                    <a:pt x="23659" y="0"/>
                  </a:lnTo>
                  <a:cubicBezTo>
                    <a:pt x="15790" y="451"/>
                    <a:pt x="7895" y="677"/>
                    <a:pt x="0" y="702"/>
                  </a:cubicBezTo>
                  <a:lnTo>
                    <a:pt x="25" y="928"/>
                  </a:lnTo>
                  <a:cubicBezTo>
                    <a:pt x="7895" y="928"/>
                    <a:pt x="15765" y="677"/>
                    <a:pt x="23634" y="251"/>
                  </a:cubicBezTo>
                  <a:lnTo>
                    <a:pt x="236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3"/>
            <p:cNvSpPr/>
            <p:nvPr/>
          </p:nvSpPr>
          <p:spPr>
            <a:xfrm>
              <a:off x="4844150" y="1576475"/>
              <a:ext cx="608425" cy="20700"/>
            </a:xfrm>
            <a:custGeom>
              <a:avLst/>
              <a:gdLst/>
              <a:ahLst/>
              <a:cxnLst/>
              <a:rect l="l" t="t" r="r" b="b"/>
              <a:pathLst>
                <a:path w="24337" h="828" extrusionOk="0">
                  <a:moveTo>
                    <a:pt x="24336" y="0"/>
                  </a:moveTo>
                  <a:lnTo>
                    <a:pt x="24336" y="0"/>
                  </a:lnTo>
                  <a:cubicBezTo>
                    <a:pt x="16216" y="326"/>
                    <a:pt x="8120" y="526"/>
                    <a:pt x="0" y="577"/>
                  </a:cubicBezTo>
                  <a:lnTo>
                    <a:pt x="25" y="827"/>
                  </a:lnTo>
                  <a:cubicBezTo>
                    <a:pt x="8120" y="752"/>
                    <a:pt x="16216" y="552"/>
                    <a:pt x="24311" y="226"/>
                  </a:cubicBezTo>
                  <a:lnTo>
                    <a:pt x="243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3"/>
            <p:cNvSpPr/>
            <p:nvPr/>
          </p:nvSpPr>
          <p:spPr>
            <a:xfrm>
              <a:off x="5086000" y="1500650"/>
              <a:ext cx="124700" cy="393500"/>
            </a:xfrm>
            <a:custGeom>
              <a:avLst/>
              <a:gdLst/>
              <a:ahLst/>
              <a:cxnLst/>
              <a:rect l="l" t="t" r="r" b="b"/>
              <a:pathLst>
                <a:path w="4988" h="15740" extrusionOk="0">
                  <a:moveTo>
                    <a:pt x="0" y="1"/>
                  </a:moveTo>
                  <a:lnTo>
                    <a:pt x="1053" y="15665"/>
                  </a:lnTo>
                  <a:lnTo>
                    <a:pt x="3935" y="15740"/>
                  </a:lnTo>
                  <a:lnTo>
                    <a:pt x="498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3"/>
            <p:cNvSpPr/>
            <p:nvPr/>
          </p:nvSpPr>
          <p:spPr>
            <a:xfrm>
              <a:off x="5411175" y="1820350"/>
              <a:ext cx="203675" cy="350700"/>
            </a:xfrm>
            <a:custGeom>
              <a:avLst/>
              <a:gdLst/>
              <a:ahLst/>
              <a:cxnLst/>
              <a:rect l="l" t="t" r="r" b="b"/>
              <a:pathLst>
                <a:path w="8147" h="14028" extrusionOk="0">
                  <a:moveTo>
                    <a:pt x="3164" y="1"/>
                  </a:moveTo>
                  <a:cubicBezTo>
                    <a:pt x="2650" y="1"/>
                    <a:pt x="2239" y="268"/>
                    <a:pt x="2181" y="1072"/>
                  </a:cubicBezTo>
                  <a:cubicBezTo>
                    <a:pt x="2131" y="1799"/>
                    <a:pt x="2582" y="2451"/>
                    <a:pt x="2883" y="3127"/>
                  </a:cubicBezTo>
                  <a:cubicBezTo>
                    <a:pt x="3760" y="5132"/>
                    <a:pt x="3435" y="7614"/>
                    <a:pt x="2056" y="9318"/>
                  </a:cubicBezTo>
                  <a:cubicBezTo>
                    <a:pt x="1530" y="9970"/>
                    <a:pt x="853" y="10521"/>
                    <a:pt x="452" y="11248"/>
                  </a:cubicBezTo>
                  <a:cubicBezTo>
                    <a:pt x="51" y="11975"/>
                    <a:pt x="1" y="13027"/>
                    <a:pt x="628" y="13579"/>
                  </a:cubicBezTo>
                  <a:cubicBezTo>
                    <a:pt x="978" y="13879"/>
                    <a:pt x="1480" y="13980"/>
                    <a:pt x="1956" y="14005"/>
                  </a:cubicBezTo>
                  <a:cubicBezTo>
                    <a:pt x="2151" y="14020"/>
                    <a:pt x="2349" y="14028"/>
                    <a:pt x="2546" y="14028"/>
                  </a:cubicBezTo>
                  <a:cubicBezTo>
                    <a:pt x="3996" y="14028"/>
                    <a:pt x="5469" y="13607"/>
                    <a:pt x="6417" y="12526"/>
                  </a:cubicBezTo>
                  <a:cubicBezTo>
                    <a:pt x="8146" y="10596"/>
                    <a:pt x="8046" y="6912"/>
                    <a:pt x="7545" y="4556"/>
                  </a:cubicBezTo>
                  <a:cubicBezTo>
                    <a:pt x="7219" y="2952"/>
                    <a:pt x="6417" y="1548"/>
                    <a:pt x="5014" y="671"/>
                  </a:cubicBezTo>
                  <a:cubicBezTo>
                    <a:pt x="4525" y="373"/>
                    <a:pt x="3772" y="1"/>
                    <a:pt x="3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3"/>
            <p:cNvSpPr/>
            <p:nvPr/>
          </p:nvSpPr>
          <p:spPr>
            <a:xfrm>
              <a:off x="5148025" y="1775075"/>
              <a:ext cx="367200" cy="349675"/>
            </a:xfrm>
            <a:custGeom>
              <a:avLst/>
              <a:gdLst/>
              <a:ahLst/>
              <a:cxnLst/>
              <a:rect l="l" t="t" r="r" b="b"/>
              <a:pathLst>
                <a:path w="14688" h="13987" extrusionOk="0">
                  <a:moveTo>
                    <a:pt x="3157" y="0"/>
                  </a:moveTo>
                  <a:cubicBezTo>
                    <a:pt x="2587" y="0"/>
                    <a:pt x="2006" y="120"/>
                    <a:pt x="1429" y="402"/>
                  </a:cubicBezTo>
                  <a:cubicBezTo>
                    <a:pt x="151" y="1029"/>
                    <a:pt x="1" y="2658"/>
                    <a:pt x="151" y="3911"/>
                  </a:cubicBezTo>
                  <a:cubicBezTo>
                    <a:pt x="427" y="5916"/>
                    <a:pt x="1479" y="7821"/>
                    <a:pt x="2783" y="9349"/>
                  </a:cubicBezTo>
                  <a:cubicBezTo>
                    <a:pt x="3986" y="10803"/>
                    <a:pt x="5514" y="11981"/>
                    <a:pt x="7219" y="12833"/>
                  </a:cubicBezTo>
                  <a:cubicBezTo>
                    <a:pt x="8324" y="13398"/>
                    <a:pt x="9573" y="13987"/>
                    <a:pt x="10825" y="13987"/>
                  </a:cubicBezTo>
                  <a:cubicBezTo>
                    <a:pt x="10851" y="13987"/>
                    <a:pt x="10877" y="13987"/>
                    <a:pt x="10903" y="13986"/>
                  </a:cubicBezTo>
                  <a:cubicBezTo>
                    <a:pt x="12281" y="13961"/>
                    <a:pt x="13209" y="12984"/>
                    <a:pt x="13735" y="11781"/>
                  </a:cubicBezTo>
                  <a:cubicBezTo>
                    <a:pt x="14161" y="10828"/>
                    <a:pt x="14362" y="9725"/>
                    <a:pt x="14487" y="8673"/>
                  </a:cubicBezTo>
                  <a:cubicBezTo>
                    <a:pt x="14687" y="6968"/>
                    <a:pt x="14462" y="5214"/>
                    <a:pt x="13585" y="3710"/>
                  </a:cubicBezTo>
                  <a:cubicBezTo>
                    <a:pt x="13384" y="3359"/>
                    <a:pt x="13134" y="3009"/>
                    <a:pt x="12858" y="2683"/>
                  </a:cubicBezTo>
                  <a:cubicBezTo>
                    <a:pt x="12858" y="2683"/>
                    <a:pt x="11344" y="392"/>
                    <a:pt x="9613" y="392"/>
                  </a:cubicBezTo>
                  <a:cubicBezTo>
                    <a:pt x="9402" y="392"/>
                    <a:pt x="9188" y="426"/>
                    <a:pt x="8973" y="502"/>
                  </a:cubicBezTo>
                  <a:cubicBezTo>
                    <a:pt x="7235" y="1126"/>
                    <a:pt x="8588" y="2979"/>
                    <a:pt x="8909" y="3382"/>
                  </a:cubicBezTo>
                  <a:lnTo>
                    <a:pt x="8909" y="3382"/>
                  </a:lnTo>
                  <a:cubicBezTo>
                    <a:pt x="8480" y="2869"/>
                    <a:pt x="5953" y="0"/>
                    <a:pt x="3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3"/>
            <p:cNvSpPr/>
            <p:nvPr/>
          </p:nvSpPr>
          <p:spPr>
            <a:xfrm>
              <a:off x="5158675" y="1801025"/>
              <a:ext cx="66600" cy="92925"/>
            </a:xfrm>
            <a:custGeom>
              <a:avLst/>
              <a:gdLst/>
              <a:ahLst/>
              <a:cxnLst/>
              <a:rect l="l" t="t" r="r" b="b"/>
              <a:pathLst>
                <a:path w="2664" h="3717" extrusionOk="0">
                  <a:moveTo>
                    <a:pt x="288" y="0"/>
                  </a:moveTo>
                  <a:cubicBezTo>
                    <a:pt x="237" y="0"/>
                    <a:pt x="187" y="28"/>
                    <a:pt x="176" y="91"/>
                  </a:cubicBezTo>
                  <a:cubicBezTo>
                    <a:pt x="1" y="768"/>
                    <a:pt x="502" y="1544"/>
                    <a:pt x="828" y="2096"/>
                  </a:cubicBezTo>
                  <a:cubicBezTo>
                    <a:pt x="1229" y="2773"/>
                    <a:pt x="1730" y="3349"/>
                    <a:pt x="2432" y="3700"/>
                  </a:cubicBezTo>
                  <a:cubicBezTo>
                    <a:pt x="2451" y="3711"/>
                    <a:pt x="2470" y="3716"/>
                    <a:pt x="2489" y="3716"/>
                  </a:cubicBezTo>
                  <a:cubicBezTo>
                    <a:pt x="2590" y="3716"/>
                    <a:pt x="2663" y="3563"/>
                    <a:pt x="2557" y="3499"/>
                  </a:cubicBezTo>
                  <a:cubicBezTo>
                    <a:pt x="1956" y="3174"/>
                    <a:pt x="1504" y="2722"/>
                    <a:pt x="1154" y="2146"/>
                  </a:cubicBezTo>
                  <a:cubicBezTo>
                    <a:pt x="828" y="1645"/>
                    <a:pt x="251" y="768"/>
                    <a:pt x="402" y="141"/>
                  </a:cubicBezTo>
                  <a:cubicBezTo>
                    <a:pt x="431" y="54"/>
                    <a:pt x="358" y="0"/>
                    <a:pt x="288"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3"/>
            <p:cNvSpPr/>
            <p:nvPr/>
          </p:nvSpPr>
          <p:spPr>
            <a:xfrm>
              <a:off x="5216850" y="1779700"/>
              <a:ext cx="67225" cy="86050"/>
            </a:xfrm>
            <a:custGeom>
              <a:avLst/>
              <a:gdLst/>
              <a:ahLst/>
              <a:cxnLst/>
              <a:rect l="l" t="t" r="r" b="b"/>
              <a:pathLst>
                <a:path w="2689" h="3442" extrusionOk="0">
                  <a:moveTo>
                    <a:pt x="144" y="1"/>
                  </a:moveTo>
                  <a:cubicBezTo>
                    <a:pt x="73" y="1"/>
                    <a:pt x="0" y="54"/>
                    <a:pt x="30" y="142"/>
                  </a:cubicBezTo>
                  <a:cubicBezTo>
                    <a:pt x="380" y="1520"/>
                    <a:pt x="1233" y="2673"/>
                    <a:pt x="2436" y="3425"/>
                  </a:cubicBezTo>
                  <a:cubicBezTo>
                    <a:pt x="2459" y="3437"/>
                    <a:pt x="2481" y="3442"/>
                    <a:pt x="2502" y="3442"/>
                  </a:cubicBezTo>
                  <a:cubicBezTo>
                    <a:pt x="2618" y="3442"/>
                    <a:pt x="2688" y="3288"/>
                    <a:pt x="2561" y="3225"/>
                  </a:cubicBezTo>
                  <a:cubicBezTo>
                    <a:pt x="1408" y="2498"/>
                    <a:pt x="606" y="1395"/>
                    <a:pt x="255" y="92"/>
                  </a:cubicBezTo>
                  <a:cubicBezTo>
                    <a:pt x="245" y="29"/>
                    <a:pt x="195" y="1"/>
                    <a:pt x="144"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3"/>
            <p:cNvSpPr/>
            <p:nvPr/>
          </p:nvSpPr>
          <p:spPr>
            <a:xfrm>
              <a:off x="5294025" y="1886000"/>
              <a:ext cx="8175" cy="6275"/>
            </a:xfrm>
            <a:custGeom>
              <a:avLst/>
              <a:gdLst/>
              <a:ahLst/>
              <a:cxnLst/>
              <a:rect l="l" t="t" r="r" b="b"/>
              <a:pathLst>
                <a:path w="327" h="251" extrusionOk="0">
                  <a:moveTo>
                    <a:pt x="176" y="0"/>
                  </a:moveTo>
                  <a:cubicBezTo>
                    <a:pt x="0" y="0"/>
                    <a:pt x="0" y="251"/>
                    <a:pt x="176" y="251"/>
                  </a:cubicBezTo>
                  <a:cubicBezTo>
                    <a:pt x="326" y="251"/>
                    <a:pt x="326" y="0"/>
                    <a:pt x="176"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3"/>
            <p:cNvSpPr/>
            <p:nvPr/>
          </p:nvSpPr>
          <p:spPr>
            <a:xfrm>
              <a:off x="5235125" y="1905725"/>
              <a:ext cx="6275" cy="6925"/>
            </a:xfrm>
            <a:custGeom>
              <a:avLst/>
              <a:gdLst/>
              <a:ahLst/>
              <a:cxnLst/>
              <a:rect l="l" t="t" r="r" b="b"/>
              <a:pathLst>
                <a:path w="251" h="277" extrusionOk="0">
                  <a:moveTo>
                    <a:pt x="126" y="1"/>
                  </a:moveTo>
                  <a:cubicBezTo>
                    <a:pt x="63" y="1"/>
                    <a:pt x="0" y="38"/>
                    <a:pt x="0" y="113"/>
                  </a:cubicBezTo>
                  <a:lnTo>
                    <a:pt x="0" y="164"/>
                  </a:lnTo>
                  <a:cubicBezTo>
                    <a:pt x="0" y="239"/>
                    <a:pt x="63" y="276"/>
                    <a:pt x="126" y="276"/>
                  </a:cubicBezTo>
                  <a:cubicBezTo>
                    <a:pt x="188" y="276"/>
                    <a:pt x="251" y="239"/>
                    <a:pt x="251" y="164"/>
                  </a:cubicBezTo>
                  <a:lnTo>
                    <a:pt x="251" y="113"/>
                  </a:lnTo>
                  <a:cubicBezTo>
                    <a:pt x="251" y="38"/>
                    <a:pt x="188" y="1"/>
                    <a:pt x="126"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3"/>
            <p:cNvSpPr/>
            <p:nvPr/>
          </p:nvSpPr>
          <p:spPr>
            <a:xfrm>
              <a:off x="4624225" y="1834500"/>
              <a:ext cx="210550" cy="333400"/>
            </a:xfrm>
            <a:custGeom>
              <a:avLst/>
              <a:gdLst/>
              <a:ahLst/>
              <a:cxnLst/>
              <a:rect l="l" t="t" r="r" b="b"/>
              <a:pathLst>
                <a:path w="8422" h="13336" extrusionOk="0">
                  <a:moveTo>
                    <a:pt x="5756" y="0"/>
                  </a:moveTo>
                  <a:cubicBezTo>
                    <a:pt x="5700" y="0"/>
                    <a:pt x="5644" y="2"/>
                    <a:pt x="5589" y="5"/>
                  </a:cubicBezTo>
                  <a:cubicBezTo>
                    <a:pt x="4937" y="30"/>
                    <a:pt x="4386" y="205"/>
                    <a:pt x="3910" y="506"/>
                  </a:cubicBezTo>
                  <a:cubicBezTo>
                    <a:pt x="3409" y="832"/>
                    <a:pt x="3008" y="1283"/>
                    <a:pt x="2632" y="1835"/>
                  </a:cubicBezTo>
                  <a:cubicBezTo>
                    <a:pt x="1053" y="4216"/>
                    <a:pt x="0" y="7975"/>
                    <a:pt x="1429" y="10657"/>
                  </a:cubicBezTo>
                  <a:cubicBezTo>
                    <a:pt x="2229" y="12105"/>
                    <a:pt x="3754" y="13336"/>
                    <a:pt x="5375" y="13336"/>
                  </a:cubicBezTo>
                  <a:cubicBezTo>
                    <a:pt x="5886" y="13336"/>
                    <a:pt x="6407" y="13214"/>
                    <a:pt x="6917" y="12937"/>
                  </a:cubicBezTo>
                  <a:cubicBezTo>
                    <a:pt x="7068" y="12862"/>
                    <a:pt x="7218" y="12762"/>
                    <a:pt x="7369" y="12662"/>
                  </a:cubicBezTo>
                  <a:cubicBezTo>
                    <a:pt x="7970" y="12211"/>
                    <a:pt x="8421" y="11409"/>
                    <a:pt x="8196" y="10657"/>
                  </a:cubicBezTo>
                  <a:cubicBezTo>
                    <a:pt x="7795" y="9378"/>
                    <a:pt x="5138" y="7248"/>
                    <a:pt x="5163" y="5920"/>
                  </a:cubicBezTo>
                  <a:cubicBezTo>
                    <a:pt x="5163" y="5043"/>
                    <a:pt x="5338" y="4140"/>
                    <a:pt x="5689" y="3313"/>
                  </a:cubicBezTo>
                  <a:cubicBezTo>
                    <a:pt x="6015" y="2612"/>
                    <a:pt x="6892" y="2010"/>
                    <a:pt x="7118" y="1333"/>
                  </a:cubicBezTo>
                  <a:cubicBezTo>
                    <a:pt x="7446" y="349"/>
                    <a:pt x="6568" y="0"/>
                    <a:pt x="5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3"/>
            <p:cNvSpPr/>
            <p:nvPr/>
          </p:nvSpPr>
          <p:spPr>
            <a:xfrm>
              <a:off x="4743275" y="1766175"/>
              <a:ext cx="382225" cy="363000"/>
            </a:xfrm>
            <a:custGeom>
              <a:avLst/>
              <a:gdLst/>
              <a:ahLst/>
              <a:cxnLst/>
              <a:rect l="l" t="t" r="r" b="b"/>
              <a:pathLst>
                <a:path w="15289" h="14520" extrusionOk="0">
                  <a:moveTo>
                    <a:pt x="10670" y="1"/>
                  </a:moveTo>
                  <a:cubicBezTo>
                    <a:pt x="7529" y="1"/>
                    <a:pt x="3659" y="3540"/>
                    <a:pt x="3659" y="3540"/>
                  </a:cubicBezTo>
                  <a:cubicBezTo>
                    <a:pt x="3659" y="3540"/>
                    <a:pt x="4712" y="432"/>
                    <a:pt x="2882" y="432"/>
                  </a:cubicBezTo>
                  <a:cubicBezTo>
                    <a:pt x="1980" y="432"/>
                    <a:pt x="1303" y="1735"/>
                    <a:pt x="852" y="3014"/>
                  </a:cubicBezTo>
                  <a:cubicBezTo>
                    <a:pt x="451" y="4192"/>
                    <a:pt x="201" y="5545"/>
                    <a:pt x="100" y="6898"/>
                  </a:cubicBezTo>
                  <a:cubicBezTo>
                    <a:pt x="0" y="8101"/>
                    <a:pt x="50" y="9330"/>
                    <a:pt x="226" y="10432"/>
                  </a:cubicBezTo>
                  <a:cubicBezTo>
                    <a:pt x="426" y="11761"/>
                    <a:pt x="1028" y="13089"/>
                    <a:pt x="2180" y="13841"/>
                  </a:cubicBezTo>
                  <a:cubicBezTo>
                    <a:pt x="2883" y="14290"/>
                    <a:pt x="3687" y="14519"/>
                    <a:pt x="4488" y="14519"/>
                  </a:cubicBezTo>
                  <a:cubicBezTo>
                    <a:pt x="5116" y="14519"/>
                    <a:pt x="5743" y="14378"/>
                    <a:pt x="6316" y="14091"/>
                  </a:cubicBezTo>
                  <a:cubicBezTo>
                    <a:pt x="12231" y="11184"/>
                    <a:pt x="15288" y="3139"/>
                    <a:pt x="12907" y="858"/>
                  </a:cubicBezTo>
                  <a:cubicBezTo>
                    <a:pt x="12267" y="244"/>
                    <a:pt x="11493" y="1"/>
                    <a:pt x="10670"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3"/>
            <p:cNvSpPr/>
            <p:nvPr/>
          </p:nvSpPr>
          <p:spPr>
            <a:xfrm>
              <a:off x="4964575" y="1764900"/>
              <a:ext cx="51650" cy="72075"/>
            </a:xfrm>
            <a:custGeom>
              <a:avLst/>
              <a:gdLst/>
              <a:ahLst/>
              <a:cxnLst/>
              <a:rect l="l" t="t" r="r" b="b"/>
              <a:pathLst>
                <a:path w="2066" h="2883" extrusionOk="0">
                  <a:moveTo>
                    <a:pt x="1916" y="0"/>
                  </a:moveTo>
                  <a:cubicBezTo>
                    <a:pt x="1873" y="0"/>
                    <a:pt x="1834" y="25"/>
                    <a:pt x="1825" y="82"/>
                  </a:cubicBezTo>
                  <a:cubicBezTo>
                    <a:pt x="1574" y="1160"/>
                    <a:pt x="822" y="1937"/>
                    <a:pt x="95" y="2664"/>
                  </a:cubicBezTo>
                  <a:cubicBezTo>
                    <a:pt x="1" y="2759"/>
                    <a:pt x="78" y="2882"/>
                    <a:pt x="165" y="2882"/>
                  </a:cubicBezTo>
                  <a:cubicBezTo>
                    <a:pt x="193" y="2882"/>
                    <a:pt x="221" y="2870"/>
                    <a:pt x="246" y="2839"/>
                  </a:cubicBezTo>
                  <a:cubicBezTo>
                    <a:pt x="1023" y="2062"/>
                    <a:pt x="1800" y="1260"/>
                    <a:pt x="2050" y="157"/>
                  </a:cubicBezTo>
                  <a:cubicBezTo>
                    <a:pt x="2066" y="64"/>
                    <a:pt x="1986" y="0"/>
                    <a:pt x="1916" y="0"/>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3"/>
            <p:cNvSpPr/>
            <p:nvPr/>
          </p:nvSpPr>
          <p:spPr>
            <a:xfrm>
              <a:off x="5020825" y="1785425"/>
              <a:ext cx="40750" cy="69100"/>
            </a:xfrm>
            <a:custGeom>
              <a:avLst/>
              <a:gdLst/>
              <a:ahLst/>
              <a:cxnLst/>
              <a:rect l="l" t="t" r="r" b="b"/>
              <a:pathLst>
                <a:path w="1630" h="2764" extrusionOk="0">
                  <a:moveTo>
                    <a:pt x="1505" y="1"/>
                  </a:moveTo>
                  <a:cubicBezTo>
                    <a:pt x="1442" y="1"/>
                    <a:pt x="1379" y="38"/>
                    <a:pt x="1379" y="113"/>
                  </a:cubicBezTo>
                  <a:cubicBezTo>
                    <a:pt x="1354" y="1116"/>
                    <a:pt x="728" y="1868"/>
                    <a:pt x="76" y="2570"/>
                  </a:cubicBezTo>
                  <a:cubicBezTo>
                    <a:pt x="0" y="2645"/>
                    <a:pt x="67" y="2763"/>
                    <a:pt x="158" y="2763"/>
                  </a:cubicBezTo>
                  <a:cubicBezTo>
                    <a:pt x="188" y="2763"/>
                    <a:pt x="221" y="2751"/>
                    <a:pt x="251" y="2720"/>
                  </a:cubicBezTo>
                  <a:cubicBezTo>
                    <a:pt x="953" y="1993"/>
                    <a:pt x="1605" y="1191"/>
                    <a:pt x="1630" y="113"/>
                  </a:cubicBezTo>
                  <a:cubicBezTo>
                    <a:pt x="1630" y="38"/>
                    <a:pt x="1567" y="1"/>
                    <a:pt x="1505"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3"/>
            <p:cNvSpPr/>
            <p:nvPr/>
          </p:nvSpPr>
          <p:spPr>
            <a:xfrm>
              <a:off x="5005800" y="1880350"/>
              <a:ext cx="9425" cy="6300"/>
            </a:xfrm>
            <a:custGeom>
              <a:avLst/>
              <a:gdLst/>
              <a:ahLst/>
              <a:cxnLst/>
              <a:rect l="l" t="t" r="r" b="b"/>
              <a:pathLst>
                <a:path w="377" h="252" extrusionOk="0">
                  <a:moveTo>
                    <a:pt x="176" y="1"/>
                  </a:moveTo>
                  <a:cubicBezTo>
                    <a:pt x="0" y="1"/>
                    <a:pt x="0" y="251"/>
                    <a:pt x="176" y="251"/>
                  </a:cubicBezTo>
                  <a:lnTo>
                    <a:pt x="226" y="251"/>
                  </a:lnTo>
                  <a:cubicBezTo>
                    <a:pt x="376" y="251"/>
                    <a:pt x="376" y="1"/>
                    <a:pt x="226"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3"/>
            <p:cNvSpPr/>
            <p:nvPr/>
          </p:nvSpPr>
          <p:spPr>
            <a:xfrm>
              <a:off x="4924350" y="1862175"/>
              <a:ext cx="9425" cy="6300"/>
            </a:xfrm>
            <a:custGeom>
              <a:avLst/>
              <a:gdLst/>
              <a:ahLst/>
              <a:cxnLst/>
              <a:rect l="l" t="t" r="r" b="b"/>
              <a:pathLst>
                <a:path w="377" h="252" extrusionOk="0">
                  <a:moveTo>
                    <a:pt x="151" y="1"/>
                  </a:moveTo>
                  <a:cubicBezTo>
                    <a:pt x="0" y="1"/>
                    <a:pt x="0" y="251"/>
                    <a:pt x="151" y="251"/>
                  </a:cubicBezTo>
                  <a:lnTo>
                    <a:pt x="201" y="251"/>
                  </a:lnTo>
                  <a:cubicBezTo>
                    <a:pt x="376" y="251"/>
                    <a:pt x="376" y="1"/>
                    <a:pt x="201" y="1"/>
                  </a:cubicBezTo>
                  <a:close/>
                </a:path>
              </a:pathLst>
            </a:custGeom>
            <a:solidFill>
              <a:srgbClr val="6B5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555" name="Google Shape;7555;p63">
            <a:hlinkClick r:id="" action="ppaction://hlinkshowjump?jump=previousslide"/>
          </p:cNvPr>
          <p:cNvPicPr preferRelativeResize="0"/>
          <p:nvPr/>
        </p:nvPicPr>
        <p:blipFill rotWithShape="1">
          <a:blip r:embed="rId3">
            <a:alphaModFix/>
          </a:blip>
          <a:srcRect l="26199" r="26233"/>
          <a:stretch/>
        </p:blipFill>
        <p:spPr>
          <a:xfrm rot="-5400000" flipH="1">
            <a:off x="309161" y="3906338"/>
            <a:ext cx="230477" cy="484525"/>
          </a:xfrm>
          <a:prstGeom prst="rect">
            <a:avLst/>
          </a:prstGeom>
          <a:noFill/>
          <a:ln>
            <a:noFill/>
          </a:ln>
        </p:spPr>
      </p:pic>
      <p:pic>
        <p:nvPicPr>
          <p:cNvPr id="7556" name="Google Shape;7556;p63">
            <a:hlinkClick r:id="" action="ppaction://hlinkshowjump?jump=nextslide"/>
          </p:cNvPr>
          <p:cNvPicPr preferRelativeResize="0"/>
          <p:nvPr/>
        </p:nvPicPr>
        <p:blipFill rotWithShape="1">
          <a:blip r:embed="rId3">
            <a:alphaModFix/>
          </a:blip>
          <a:srcRect l="26199" r="26233"/>
          <a:stretch/>
        </p:blipFill>
        <p:spPr>
          <a:xfrm rot="5400000" flipH="1">
            <a:off x="309161" y="4186513"/>
            <a:ext cx="230477" cy="484525"/>
          </a:xfrm>
          <a:prstGeom prst="rect">
            <a:avLst/>
          </a:prstGeom>
          <a:noFill/>
          <a:ln>
            <a:noFill/>
          </a:ln>
        </p:spPr>
      </p:pic>
      <p:pic>
        <p:nvPicPr>
          <p:cNvPr id="7561" name="Google Shape;7561;p63"/>
          <p:cNvPicPr preferRelativeResize="0"/>
          <p:nvPr/>
        </p:nvPicPr>
        <p:blipFill rotWithShape="1">
          <a:blip r:embed="rId4">
            <a:alphaModFix/>
          </a:blip>
          <a:srcRect/>
          <a:stretch/>
        </p:blipFill>
        <p:spPr>
          <a:xfrm>
            <a:off x="182137" y="599463"/>
            <a:ext cx="484525" cy="484525"/>
          </a:xfrm>
          <a:prstGeom prst="rect">
            <a:avLst/>
          </a:prstGeom>
          <a:noFill/>
          <a:ln>
            <a:noFill/>
          </a:ln>
        </p:spPr>
      </p:pic>
      <p:grpSp>
        <p:nvGrpSpPr>
          <p:cNvPr id="155" name="Google Shape;8592;p65"/>
          <p:cNvGrpSpPr/>
          <p:nvPr/>
        </p:nvGrpSpPr>
        <p:grpSpPr>
          <a:xfrm>
            <a:off x="169136" y="1827249"/>
            <a:ext cx="510526" cy="1139380"/>
            <a:chOff x="7126965" y="1483591"/>
            <a:chExt cx="510526" cy="1139380"/>
          </a:xfrm>
        </p:grpSpPr>
        <p:sp>
          <p:nvSpPr>
            <p:cNvPr id="156"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ZoneTexte 2"/>
          <p:cNvSpPr txBox="1"/>
          <p:nvPr/>
        </p:nvSpPr>
        <p:spPr>
          <a:xfrm>
            <a:off x="4692912" y="2906375"/>
            <a:ext cx="2880385" cy="338554"/>
          </a:xfrm>
          <a:prstGeom prst="rect">
            <a:avLst/>
          </a:prstGeom>
          <a:noFill/>
        </p:spPr>
        <p:txBody>
          <a:bodyPr wrap="square" rtlCol="0">
            <a:spAutoFit/>
          </a:bodyPr>
          <a:lstStyle/>
          <a:p>
            <a:r>
              <a:rPr lang="fr-FR" sz="1600" b="1" dirty="0">
                <a:solidFill>
                  <a:schemeClr val="accent5"/>
                </a:solidFill>
                <a:latin typeface="Source Sans Pro" panose="020B0503030403020204" pitchFamily="34" charset="0"/>
                <a:ea typeface="Source Sans Pro" panose="020B0503030403020204" pitchFamily="34" charset="0"/>
              </a:rPr>
              <a:t>Maintenant, ou sur </a:t>
            </a:r>
            <a:r>
              <a:rPr lang="fr-FR" sz="1600" b="1" dirty="0" err="1">
                <a:solidFill>
                  <a:schemeClr val="accent5"/>
                </a:solidFill>
                <a:latin typeface="Source Sans Pro" panose="020B0503030403020204" pitchFamily="34" charset="0"/>
                <a:ea typeface="Source Sans Pro" panose="020B0503030403020204" pitchFamily="34" charset="0"/>
              </a:rPr>
              <a:t>ABESstp</a:t>
            </a:r>
            <a:r>
              <a:rPr lang="fr-FR" sz="1600" b="1" dirty="0">
                <a:solidFill>
                  <a:schemeClr val="accent5"/>
                </a:solidFill>
                <a:latin typeface="Source Sans Pro" panose="020B0503030403020204" pitchFamily="34" charset="0"/>
                <a:ea typeface="Source Sans Pro" panose="020B0503030403020204" pitchFamily="34" charset="0"/>
              </a:rPr>
              <a:t>…</a:t>
            </a:r>
            <a:endParaRPr lang="fr-FR" b="1" dirty="0">
              <a:solidFill>
                <a:schemeClr val="accent5"/>
              </a:solidFill>
              <a:latin typeface="Source Sans Pro" panose="020B0503030403020204" pitchFamily="34" charset="0"/>
              <a:ea typeface="Source Sans Pro" panose="020B0503030403020204" pitchFamily="34" charset="0"/>
            </a:endParaRPr>
          </a:p>
        </p:txBody>
      </p:sp>
      <p:grpSp>
        <p:nvGrpSpPr>
          <p:cNvPr id="166" name="Google Shape;3946;p34"/>
          <p:cNvGrpSpPr/>
          <p:nvPr/>
        </p:nvGrpSpPr>
        <p:grpSpPr>
          <a:xfrm>
            <a:off x="876138" y="304114"/>
            <a:ext cx="3098550" cy="537611"/>
            <a:chOff x="723650" y="926550"/>
            <a:chExt cx="3926750" cy="644150"/>
          </a:xfrm>
        </p:grpSpPr>
        <p:grpSp>
          <p:nvGrpSpPr>
            <p:cNvPr id="167" name="Google Shape;3947;p34"/>
            <p:cNvGrpSpPr/>
            <p:nvPr/>
          </p:nvGrpSpPr>
          <p:grpSpPr>
            <a:xfrm>
              <a:off x="2429800" y="1090725"/>
              <a:ext cx="504425" cy="479975"/>
              <a:chOff x="2429800" y="1090725"/>
              <a:chExt cx="504425" cy="479975"/>
            </a:xfrm>
          </p:grpSpPr>
          <p:sp>
            <p:nvSpPr>
              <p:cNvPr id="336" name="Google Shape;3948;p34"/>
              <p:cNvSpPr/>
              <p:nvPr/>
            </p:nvSpPr>
            <p:spPr>
              <a:xfrm>
                <a:off x="2493100" y="1096975"/>
                <a:ext cx="256900" cy="208050"/>
              </a:xfrm>
              <a:custGeom>
                <a:avLst/>
                <a:gdLst/>
                <a:ahLst/>
                <a:cxnLst/>
                <a:rect l="l" t="t" r="r" b="b"/>
                <a:pathLst>
                  <a:path w="10276" h="8322" extrusionOk="0">
                    <a:moveTo>
                      <a:pt x="2406" y="1"/>
                    </a:moveTo>
                    <a:cubicBezTo>
                      <a:pt x="2406" y="1"/>
                      <a:pt x="0" y="7670"/>
                      <a:pt x="6942" y="8322"/>
                    </a:cubicBezTo>
                    <a:cubicBezTo>
                      <a:pt x="6942" y="8322"/>
                      <a:pt x="10276" y="1830"/>
                      <a:pt x="24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949;p34"/>
              <p:cNvSpPr/>
              <p:nvPr/>
            </p:nvSpPr>
            <p:spPr>
              <a:xfrm>
                <a:off x="2614025" y="1090725"/>
                <a:ext cx="232475" cy="201150"/>
              </a:xfrm>
              <a:custGeom>
                <a:avLst/>
                <a:gdLst/>
                <a:ahLst/>
                <a:cxnLst/>
                <a:rect l="l" t="t" r="r" b="b"/>
                <a:pathLst>
                  <a:path w="9299" h="8046" extrusionOk="0">
                    <a:moveTo>
                      <a:pt x="5439" y="0"/>
                    </a:moveTo>
                    <a:lnTo>
                      <a:pt x="5439" y="0"/>
                    </a:lnTo>
                    <a:cubicBezTo>
                      <a:pt x="0" y="3033"/>
                      <a:pt x="3133" y="8045"/>
                      <a:pt x="3133" y="8045"/>
                    </a:cubicBezTo>
                    <a:cubicBezTo>
                      <a:pt x="9298" y="5514"/>
                      <a:pt x="5439" y="0"/>
                      <a:pt x="54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950;p34"/>
              <p:cNvSpPr/>
              <p:nvPr/>
            </p:nvSpPr>
            <p:spPr>
              <a:xfrm>
                <a:off x="2714275" y="1206900"/>
                <a:ext cx="219950" cy="127400"/>
              </a:xfrm>
              <a:custGeom>
                <a:avLst/>
                <a:gdLst/>
                <a:ahLst/>
                <a:cxnLst/>
                <a:rect l="l" t="t" r="r" b="b"/>
                <a:pathLst>
                  <a:path w="8798" h="5096" extrusionOk="0">
                    <a:moveTo>
                      <a:pt x="4823" y="1"/>
                    </a:moveTo>
                    <a:cubicBezTo>
                      <a:pt x="824" y="1"/>
                      <a:pt x="0" y="3950"/>
                      <a:pt x="0" y="3950"/>
                    </a:cubicBezTo>
                    <a:cubicBezTo>
                      <a:pt x="1330" y="4774"/>
                      <a:pt x="2500" y="5096"/>
                      <a:pt x="3516" y="5096"/>
                    </a:cubicBezTo>
                    <a:cubicBezTo>
                      <a:pt x="7132" y="5096"/>
                      <a:pt x="8797" y="1017"/>
                      <a:pt x="8797" y="1017"/>
                    </a:cubicBezTo>
                    <a:cubicBezTo>
                      <a:pt x="7211" y="288"/>
                      <a:pt x="5901" y="1"/>
                      <a:pt x="4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951;p34"/>
              <p:cNvSpPr/>
              <p:nvPr/>
            </p:nvSpPr>
            <p:spPr>
              <a:xfrm>
                <a:off x="2720525" y="1316200"/>
                <a:ext cx="191750" cy="118175"/>
              </a:xfrm>
              <a:custGeom>
                <a:avLst/>
                <a:gdLst/>
                <a:ahLst/>
                <a:cxnLst/>
                <a:rect l="l" t="t" r="r" b="b"/>
                <a:pathLst>
                  <a:path w="7670" h="4727" extrusionOk="0">
                    <a:moveTo>
                      <a:pt x="2733" y="0"/>
                    </a:moveTo>
                    <a:cubicBezTo>
                      <a:pt x="1938" y="0"/>
                      <a:pt x="1032" y="220"/>
                      <a:pt x="1" y="756"/>
                    </a:cubicBezTo>
                    <a:cubicBezTo>
                      <a:pt x="1" y="756"/>
                      <a:pt x="1" y="4726"/>
                      <a:pt x="6551" y="4726"/>
                    </a:cubicBezTo>
                    <a:cubicBezTo>
                      <a:pt x="6905" y="4726"/>
                      <a:pt x="7277" y="4715"/>
                      <a:pt x="7670" y="4690"/>
                    </a:cubicBezTo>
                    <a:cubicBezTo>
                      <a:pt x="7670" y="4690"/>
                      <a:pt x="6400" y="0"/>
                      <a:pt x="2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952;p34"/>
              <p:cNvSpPr/>
              <p:nvPr/>
            </p:nvSpPr>
            <p:spPr>
              <a:xfrm>
                <a:off x="2579550" y="1355750"/>
                <a:ext cx="265075" cy="214950"/>
              </a:xfrm>
              <a:custGeom>
                <a:avLst/>
                <a:gdLst/>
                <a:ahLst/>
                <a:cxnLst/>
                <a:rect l="l" t="t" r="r" b="b"/>
                <a:pathLst>
                  <a:path w="10603" h="8598" extrusionOk="0">
                    <a:moveTo>
                      <a:pt x="4712" y="1"/>
                    </a:moveTo>
                    <a:cubicBezTo>
                      <a:pt x="4712" y="1"/>
                      <a:pt x="1" y="3409"/>
                      <a:pt x="6066" y="8597"/>
                    </a:cubicBezTo>
                    <a:cubicBezTo>
                      <a:pt x="6066" y="8597"/>
                      <a:pt x="10602" y="2407"/>
                      <a:pt x="4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953;p34"/>
              <p:cNvSpPr/>
              <p:nvPr/>
            </p:nvSpPr>
            <p:spPr>
              <a:xfrm>
                <a:off x="2494800" y="1336775"/>
                <a:ext cx="193800" cy="165475"/>
              </a:xfrm>
              <a:custGeom>
                <a:avLst/>
                <a:gdLst/>
                <a:ahLst/>
                <a:cxnLst/>
                <a:rect l="l" t="t" r="r" b="b"/>
                <a:pathLst>
                  <a:path w="7752" h="6619" extrusionOk="0">
                    <a:moveTo>
                      <a:pt x="6629" y="1"/>
                    </a:moveTo>
                    <a:cubicBezTo>
                      <a:pt x="5352" y="1"/>
                      <a:pt x="0" y="370"/>
                      <a:pt x="132" y="6574"/>
                    </a:cubicBezTo>
                    <a:cubicBezTo>
                      <a:pt x="132" y="6574"/>
                      <a:pt x="477" y="6618"/>
                      <a:pt x="1011" y="6618"/>
                    </a:cubicBezTo>
                    <a:cubicBezTo>
                      <a:pt x="3027" y="6618"/>
                      <a:pt x="7751" y="5992"/>
                      <a:pt x="6899" y="8"/>
                    </a:cubicBezTo>
                    <a:cubicBezTo>
                      <a:pt x="6899" y="8"/>
                      <a:pt x="6801" y="1"/>
                      <a:pt x="6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954;p34"/>
              <p:cNvSpPr/>
              <p:nvPr/>
            </p:nvSpPr>
            <p:spPr>
              <a:xfrm>
                <a:off x="2429800" y="1240850"/>
                <a:ext cx="254425" cy="123875"/>
              </a:xfrm>
              <a:custGeom>
                <a:avLst/>
                <a:gdLst/>
                <a:ahLst/>
                <a:cxnLst/>
                <a:rect l="l" t="t" r="r" b="b"/>
                <a:pathLst>
                  <a:path w="10177" h="4955" extrusionOk="0">
                    <a:moveTo>
                      <a:pt x="4280" y="0"/>
                    </a:moveTo>
                    <a:cubicBezTo>
                      <a:pt x="3035" y="0"/>
                      <a:pt x="1606" y="367"/>
                      <a:pt x="1" y="1338"/>
                    </a:cubicBezTo>
                    <a:cubicBezTo>
                      <a:pt x="1" y="1338"/>
                      <a:pt x="2364" y="4955"/>
                      <a:pt x="6059" y="4955"/>
                    </a:cubicBezTo>
                    <a:cubicBezTo>
                      <a:pt x="7295" y="4955"/>
                      <a:pt x="8681" y="4550"/>
                      <a:pt x="10176" y="3469"/>
                    </a:cubicBezTo>
                    <a:cubicBezTo>
                      <a:pt x="10176" y="3469"/>
                      <a:pt x="8106" y="0"/>
                      <a:pt x="4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955;p34"/>
              <p:cNvSpPr/>
              <p:nvPr/>
            </p:nvSpPr>
            <p:spPr>
              <a:xfrm>
                <a:off x="2619025" y="1259250"/>
                <a:ext cx="129725" cy="129725"/>
              </a:xfrm>
              <a:custGeom>
                <a:avLst/>
                <a:gdLst/>
                <a:ahLst/>
                <a:cxnLst/>
                <a:rect l="l" t="t" r="r" b="b"/>
                <a:pathLst>
                  <a:path w="5189" h="5189" extrusionOk="0">
                    <a:moveTo>
                      <a:pt x="2607" y="1"/>
                    </a:moveTo>
                    <a:cubicBezTo>
                      <a:pt x="1179" y="1"/>
                      <a:pt x="1" y="1154"/>
                      <a:pt x="1" y="2582"/>
                    </a:cubicBezTo>
                    <a:cubicBezTo>
                      <a:pt x="1" y="4036"/>
                      <a:pt x="1179" y="5189"/>
                      <a:pt x="2607" y="5189"/>
                    </a:cubicBezTo>
                    <a:cubicBezTo>
                      <a:pt x="4036" y="5189"/>
                      <a:pt x="5189" y="4036"/>
                      <a:pt x="5189" y="2582"/>
                    </a:cubicBezTo>
                    <a:cubicBezTo>
                      <a:pt x="5189" y="1154"/>
                      <a:pt x="4036" y="1"/>
                      <a:pt x="26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956;p34"/>
              <p:cNvSpPr/>
              <p:nvPr/>
            </p:nvSpPr>
            <p:spPr>
              <a:xfrm>
                <a:off x="2603375" y="1227925"/>
                <a:ext cx="37600" cy="34500"/>
              </a:xfrm>
              <a:custGeom>
                <a:avLst/>
                <a:gdLst/>
                <a:ahLst/>
                <a:cxnLst/>
                <a:rect l="l" t="t" r="r" b="b"/>
                <a:pathLst>
                  <a:path w="1504" h="1380" fill="none" extrusionOk="0">
                    <a:moveTo>
                      <a:pt x="0" y="1"/>
                    </a:moveTo>
                    <a:cubicBezTo>
                      <a:pt x="100" y="76"/>
                      <a:pt x="1504" y="1379"/>
                      <a:pt x="1504" y="1379"/>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957;p34"/>
              <p:cNvSpPr/>
              <p:nvPr/>
            </p:nvSpPr>
            <p:spPr>
              <a:xfrm>
                <a:off x="2622150" y="1227925"/>
                <a:ext cx="22600" cy="31350"/>
              </a:xfrm>
              <a:custGeom>
                <a:avLst/>
                <a:gdLst/>
                <a:ahLst/>
                <a:cxnLst/>
                <a:rect l="l" t="t" r="r" b="b"/>
                <a:pathLst>
                  <a:path w="904" h="1254" fill="none" extrusionOk="0">
                    <a:moveTo>
                      <a:pt x="1" y="1"/>
                    </a:moveTo>
                    <a:lnTo>
                      <a:pt x="903" y="12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958;p34"/>
              <p:cNvSpPr/>
              <p:nvPr/>
            </p:nvSpPr>
            <p:spPr>
              <a:xfrm>
                <a:off x="2626550" y="1210400"/>
                <a:ext cx="23200" cy="45125"/>
              </a:xfrm>
              <a:custGeom>
                <a:avLst/>
                <a:gdLst/>
                <a:ahLst/>
                <a:cxnLst/>
                <a:rect l="l" t="t" r="r" b="b"/>
                <a:pathLst>
                  <a:path w="928" h="1805" fill="none" extrusionOk="0">
                    <a:moveTo>
                      <a:pt x="0" y="0"/>
                    </a:moveTo>
                    <a:lnTo>
                      <a:pt x="928" y="1805"/>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959;p34"/>
              <p:cNvSpPr/>
              <p:nvPr/>
            </p:nvSpPr>
            <p:spPr>
              <a:xfrm>
                <a:off x="2644725" y="1218525"/>
                <a:ext cx="9425" cy="37000"/>
              </a:xfrm>
              <a:custGeom>
                <a:avLst/>
                <a:gdLst/>
                <a:ahLst/>
                <a:cxnLst/>
                <a:rect l="l" t="t" r="r" b="b"/>
                <a:pathLst>
                  <a:path w="377" h="1480" fill="none" extrusionOk="0">
                    <a:moveTo>
                      <a:pt x="0" y="1"/>
                    </a:moveTo>
                    <a:lnTo>
                      <a:pt x="376" y="14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960;p34"/>
              <p:cNvSpPr/>
              <p:nvPr/>
            </p:nvSpPr>
            <p:spPr>
              <a:xfrm>
                <a:off x="2652225" y="1198475"/>
                <a:ext cx="8800" cy="55175"/>
              </a:xfrm>
              <a:custGeom>
                <a:avLst/>
                <a:gdLst/>
                <a:ahLst/>
                <a:cxnLst/>
                <a:rect l="l" t="t" r="r" b="b"/>
                <a:pathLst>
                  <a:path w="352" h="2207" fill="none" extrusionOk="0">
                    <a:moveTo>
                      <a:pt x="1" y="1"/>
                    </a:moveTo>
                    <a:cubicBezTo>
                      <a:pt x="51" y="26"/>
                      <a:pt x="352" y="2206"/>
                      <a:pt x="352" y="22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961;p34"/>
              <p:cNvSpPr/>
              <p:nvPr/>
            </p:nvSpPr>
            <p:spPr>
              <a:xfrm>
                <a:off x="2560125" y="1323175"/>
                <a:ext cx="49525" cy="8800"/>
              </a:xfrm>
              <a:custGeom>
                <a:avLst/>
                <a:gdLst/>
                <a:ahLst/>
                <a:cxnLst/>
                <a:rect l="l" t="t" r="r" b="b"/>
                <a:pathLst>
                  <a:path w="1981" h="352" fill="none" extrusionOk="0">
                    <a:moveTo>
                      <a:pt x="1" y="351"/>
                    </a:moveTo>
                    <a:cubicBezTo>
                      <a:pt x="101" y="326"/>
                      <a:pt x="1981" y="0"/>
                      <a:pt x="198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962;p34"/>
              <p:cNvSpPr/>
              <p:nvPr/>
            </p:nvSpPr>
            <p:spPr>
              <a:xfrm>
                <a:off x="2570775" y="1316900"/>
                <a:ext cx="38875" cy="650"/>
              </a:xfrm>
              <a:custGeom>
                <a:avLst/>
                <a:gdLst/>
                <a:ahLst/>
                <a:cxnLst/>
                <a:rect l="l" t="t" r="r" b="b"/>
                <a:pathLst>
                  <a:path w="1555" h="26" fill="none" extrusionOk="0">
                    <a:moveTo>
                      <a:pt x="1" y="1"/>
                    </a:moveTo>
                    <a:lnTo>
                      <a:pt x="1555" y="26"/>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963;p34"/>
              <p:cNvSpPr/>
              <p:nvPr/>
            </p:nvSpPr>
            <p:spPr>
              <a:xfrm>
                <a:off x="2559500" y="1303125"/>
                <a:ext cx="50775" cy="8800"/>
              </a:xfrm>
              <a:custGeom>
                <a:avLst/>
                <a:gdLst/>
                <a:ahLst/>
                <a:cxnLst/>
                <a:rect l="l" t="t" r="r" b="b"/>
                <a:pathLst>
                  <a:path w="2031" h="352" fill="none" extrusionOk="0">
                    <a:moveTo>
                      <a:pt x="1" y="0"/>
                    </a:moveTo>
                    <a:lnTo>
                      <a:pt x="2031" y="35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964;p34"/>
              <p:cNvSpPr/>
              <p:nvPr/>
            </p:nvSpPr>
            <p:spPr>
              <a:xfrm>
                <a:off x="2577050" y="1293725"/>
                <a:ext cx="35725" cy="14425"/>
              </a:xfrm>
              <a:custGeom>
                <a:avLst/>
                <a:gdLst/>
                <a:ahLst/>
                <a:cxnLst/>
                <a:rect l="l" t="t" r="r" b="b"/>
                <a:pathLst>
                  <a:path w="1429" h="577" fill="none" extrusionOk="0">
                    <a:moveTo>
                      <a:pt x="0" y="0"/>
                    </a:moveTo>
                    <a:lnTo>
                      <a:pt x="1429" y="577"/>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965;p34"/>
              <p:cNvSpPr/>
              <p:nvPr/>
            </p:nvSpPr>
            <p:spPr>
              <a:xfrm>
                <a:off x="2565775" y="1274925"/>
                <a:ext cx="48900" cy="26975"/>
              </a:xfrm>
              <a:custGeom>
                <a:avLst/>
                <a:gdLst/>
                <a:ahLst/>
                <a:cxnLst/>
                <a:rect l="l" t="t" r="r" b="b"/>
                <a:pathLst>
                  <a:path w="1956" h="1079" fill="none" extrusionOk="0">
                    <a:moveTo>
                      <a:pt x="0" y="26"/>
                    </a:moveTo>
                    <a:cubicBezTo>
                      <a:pt x="50" y="1"/>
                      <a:pt x="1955" y="1078"/>
                      <a:pt x="1955" y="1078"/>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966;p34"/>
              <p:cNvSpPr/>
              <p:nvPr/>
            </p:nvSpPr>
            <p:spPr>
              <a:xfrm>
                <a:off x="2686700" y="1202250"/>
                <a:ext cx="5650" cy="50775"/>
              </a:xfrm>
              <a:custGeom>
                <a:avLst/>
                <a:gdLst/>
                <a:ahLst/>
                <a:cxnLst/>
                <a:rect l="l" t="t" r="r" b="b"/>
                <a:pathLst>
                  <a:path w="226" h="2031" fill="none" extrusionOk="0">
                    <a:moveTo>
                      <a:pt x="0" y="0"/>
                    </a:moveTo>
                    <a:cubicBezTo>
                      <a:pt x="0" y="100"/>
                      <a:pt x="226" y="2030"/>
                      <a:pt x="226" y="203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967;p34"/>
              <p:cNvSpPr/>
              <p:nvPr/>
            </p:nvSpPr>
            <p:spPr>
              <a:xfrm>
                <a:off x="2697350" y="1214150"/>
                <a:ext cx="3775" cy="38875"/>
              </a:xfrm>
              <a:custGeom>
                <a:avLst/>
                <a:gdLst/>
                <a:ahLst/>
                <a:cxnLst/>
                <a:rect l="l" t="t" r="r" b="b"/>
                <a:pathLst>
                  <a:path w="151" h="1555" fill="none" extrusionOk="0">
                    <a:moveTo>
                      <a:pt x="151" y="0"/>
                    </a:moveTo>
                    <a:lnTo>
                      <a:pt x="0" y="1554"/>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968;p34"/>
              <p:cNvSpPr/>
              <p:nvPr/>
            </p:nvSpPr>
            <p:spPr>
              <a:xfrm>
                <a:off x="2703625" y="1204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969;p34"/>
              <p:cNvSpPr/>
              <p:nvPr/>
            </p:nvSpPr>
            <p:spPr>
              <a:xfrm>
                <a:off x="2706750" y="1222300"/>
                <a:ext cx="16950" cy="34475"/>
              </a:xfrm>
              <a:custGeom>
                <a:avLst/>
                <a:gdLst/>
                <a:ahLst/>
                <a:cxnLst/>
                <a:rect l="l" t="t" r="r" b="b"/>
                <a:pathLst>
                  <a:path w="678" h="1379" fill="none" extrusionOk="0">
                    <a:moveTo>
                      <a:pt x="677" y="0"/>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970;p34"/>
              <p:cNvSpPr/>
              <p:nvPr/>
            </p:nvSpPr>
            <p:spPr>
              <a:xfrm>
                <a:off x="2713025" y="1211650"/>
                <a:ext cx="30100" cy="47625"/>
              </a:xfrm>
              <a:custGeom>
                <a:avLst/>
                <a:gdLst/>
                <a:ahLst/>
                <a:cxnLst/>
                <a:rect l="l" t="t" r="r" b="b"/>
                <a:pathLst>
                  <a:path w="1204" h="1905" fill="none" extrusionOk="0">
                    <a:moveTo>
                      <a:pt x="1203" y="0"/>
                    </a:moveTo>
                    <a:cubicBezTo>
                      <a:pt x="1203" y="50"/>
                      <a:pt x="0" y="1905"/>
                      <a:pt x="0" y="1905"/>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971;p34"/>
              <p:cNvSpPr/>
              <p:nvPr/>
            </p:nvSpPr>
            <p:spPr>
              <a:xfrm>
                <a:off x="2746225" y="1249225"/>
                <a:ext cx="5650" cy="50800"/>
              </a:xfrm>
              <a:custGeom>
                <a:avLst/>
                <a:gdLst/>
                <a:ahLst/>
                <a:cxnLst/>
                <a:rect l="l" t="t" r="r" b="b"/>
                <a:pathLst>
                  <a:path w="226" h="2032" fill="none" extrusionOk="0">
                    <a:moveTo>
                      <a:pt x="0" y="1"/>
                    </a:moveTo>
                    <a:cubicBezTo>
                      <a:pt x="25" y="126"/>
                      <a:pt x="226" y="2031"/>
                      <a:pt x="226" y="203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972;p34"/>
              <p:cNvSpPr/>
              <p:nvPr/>
            </p:nvSpPr>
            <p:spPr>
              <a:xfrm>
                <a:off x="2756875" y="1261775"/>
                <a:ext cx="3775" cy="38250"/>
              </a:xfrm>
              <a:custGeom>
                <a:avLst/>
                <a:gdLst/>
                <a:ahLst/>
                <a:cxnLst/>
                <a:rect l="l" t="t" r="r" b="b"/>
                <a:pathLst>
                  <a:path w="151" h="1530" fill="none" extrusionOk="0">
                    <a:moveTo>
                      <a:pt x="151" y="0"/>
                    </a:moveTo>
                    <a:lnTo>
                      <a:pt x="0" y="152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973;p34"/>
              <p:cNvSpPr/>
              <p:nvPr/>
            </p:nvSpPr>
            <p:spPr>
              <a:xfrm>
                <a:off x="2763150" y="1251125"/>
                <a:ext cx="11925" cy="49525"/>
              </a:xfrm>
              <a:custGeom>
                <a:avLst/>
                <a:gdLst/>
                <a:ahLst/>
                <a:cxnLst/>
                <a:rect l="l" t="t" r="r" b="b"/>
                <a:pathLst>
                  <a:path w="477" h="1981" fill="none" extrusionOk="0">
                    <a:moveTo>
                      <a:pt x="476" y="0"/>
                    </a:moveTo>
                    <a:lnTo>
                      <a:pt x="0" y="198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974;p34"/>
              <p:cNvSpPr/>
              <p:nvPr/>
            </p:nvSpPr>
            <p:spPr>
              <a:xfrm>
                <a:off x="2766275" y="1269275"/>
                <a:ext cx="16950" cy="34500"/>
              </a:xfrm>
              <a:custGeom>
                <a:avLst/>
                <a:gdLst/>
                <a:ahLst/>
                <a:cxnLst/>
                <a:rect l="l" t="t" r="r" b="b"/>
                <a:pathLst>
                  <a:path w="678" h="1380" fill="none" extrusionOk="0">
                    <a:moveTo>
                      <a:pt x="677" y="1"/>
                    </a:moveTo>
                    <a:lnTo>
                      <a:pt x="0" y="1379"/>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975;p34"/>
              <p:cNvSpPr/>
              <p:nvPr/>
            </p:nvSpPr>
            <p:spPr>
              <a:xfrm>
                <a:off x="2772550" y="1258625"/>
                <a:ext cx="30100" cy="47650"/>
              </a:xfrm>
              <a:custGeom>
                <a:avLst/>
                <a:gdLst/>
                <a:ahLst/>
                <a:cxnLst/>
                <a:rect l="l" t="t" r="r" b="b"/>
                <a:pathLst>
                  <a:path w="1204" h="1906" fill="none" extrusionOk="0">
                    <a:moveTo>
                      <a:pt x="1203" y="1"/>
                    </a:moveTo>
                    <a:cubicBezTo>
                      <a:pt x="1203" y="76"/>
                      <a:pt x="0" y="1906"/>
                      <a:pt x="0" y="1906"/>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976;p34"/>
              <p:cNvSpPr/>
              <p:nvPr/>
            </p:nvSpPr>
            <p:spPr>
              <a:xfrm>
                <a:off x="2759375" y="1340100"/>
                <a:ext cx="50775" cy="3150"/>
              </a:xfrm>
              <a:custGeom>
                <a:avLst/>
                <a:gdLst/>
                <a:ahLst/>
                <a:cxnLst/>
                <a:rect l="l" t="t" r="r" b="b"/>
                <a:pathLst>
                  <a:path w="2031" h="126" fill="none" extrusionOk="0">
                    <a:moveTo>
                      <a:pt x="2031" y="125"/>
                    </a:moveTo>
                    <a:cubicBezTo>
                      <a:pt x="1905" y="125"/>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977;p34"/>
              <p:cNvSpPr/>
              <p:nvPr/>
            </p:nvSpPr>
            <p:spPr>
              <a:xfrm>
                <a:off x="2758125" y="1345100"/>
                <a:ext cx="37625" cy="10050"/>
              </a:xfrm>
              <a:custGeom>
                <a:avLst/>
                <a:gdLst/>
                <a:ahLst/>
                <a:cxnLst/>
                <a:rect l="l" t="t" r="r" b="b"/>
                <a:pathLst>
                  <a:path w="1505" h="402" fill="none" extrusionOk="0">
                    <a:moveTo>
                      <a:pt x="1504" y="402"/>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978;p34"/>
              <p:cNvSpPr/>
              <p:nvPr/>
            </p:nvSpPr>
            <p:spPr>
              <a:xfrm>
                <a:off x="2756875" y="1350750"/>
                <a:ext cx="46400" cy="20700"/>
              </a:xfrm>
              <a:custGeom>
                <a:avLst/>
                <a:gdLst/>
                <a:ahLst/>
                <a:cxnLst/>
                <a:rect l="l" t="t" r="r" b="b"/>
                <a:pathLst>
                  <a:path w="1856" h="828" fill="none" extrusionOk="0">
                    <a:moveTo>
                      <a:pt x="1855" y="827"/>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979;p34"/>
              <p:cNvSpPr/>
              <p:nvPr/>
            </p:nvSpPr>
            <p:spPr>
              <a:xfrm>
                <a:off x="2753125" y="1353875"/>
                <a:ext cx="30725" cy="22575"/>
              </a:xfrm>
              <a:custGeom>
                <a:avLst/>
                <a:gdLst/>
                <a:ahLst/>
                <a:cxnLst/>
                <a:rect l="l" t="t" r="r" b="b"/>
                <a:pathLst>
                  <a:path w="1229" h="903" fill="none" extrusionOk="0">
                    <a:moveTo>
                      <a:pt x="1228" y="903"/>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980;p34"/>
              <p:cNvSpPr/>
              <p:nvPr/>
            </p:nvSpPr>
            <p:spPr>
              <a:xfrm>
                <a:off x="2749350" y="1359525"/>
                <a:ext cx="41375" cy="37600"/>
              </a:xfrm>
              <a:custGeom>
                <a:avLst/>
                <a:gdLst/>
                <a:ahLst/>
                <a:cxnLst/>
                <a:rect l="l" t="t" r="r" b="b"/>
                <a:pathLst>
                  <a:path w="1655" h="1504" fill="none" extrusionOk="0">
                    <a:moveTo>
                      <a:pt x="1655" y="1504"/>
                    </a:moveTo>
                    <a:cubicBezTo>
                      <a:pt x="1605" y="1479"/>
                      <a:pt x="1" y="0"/>
                      <a:pt x="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981;p34"/>
              <p:cNvSpPr/>
              <p:nvPr/>
            </p:nvSpPr>
            <p:spPr>
              <a:xfrm>
                <a:off x="2624675" y="1382075"/>
                <a:ext cx="14425" cy="48900"/>
              </a:xfrm>
              <a:custGeom>
                <a:avLst/>
                <a:gdLst/>
                <a:ahLst/>
                <a:cxnLst/>
                <a:rect l="l" t="t" r="r" b="b"/>
                <a:pathLst>
                  <a:path w="577" h="1956" fill="none" extrusionOk="0">
                    <a:moveTo>
                      <a:pt x="0" y="1955"/>
                    </a:moveTo>
                    <a:cubicBezTo>
                      <a:pt x="50" y="1855"/>
                      <a:pt x="577" y="0"/>
                      <a:pt x="577"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982;p34"/>
              <p:cNvSpPr/>
              <p:nvPr/>
            </p:nvSpPr>
            <p:spPr>
              <a:xfrm>
                <a:off x="2616525" y="1380200"/>
                <a:ext cx="17575" cy="34475"/>
              </a:xfrm>
              <a:custGeom>
                <a:avLst/>
                <a:gdLst/>
                <a:ahLst/>
                <a:cxnLst/>
                <a:rect l="l" t="t" r="r" b="b"/>
                <a:pathLst>
                  <a:path w="703" h="1379" fill="none" extrusionOk="0">
                    <a:moveTo>
                      <a:pt x="0" y="1379"/>
                    </a:moveTo>
                    <a:lnTo>
                      <a:pt x="702"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983;p34"/>
              <p:cNvSpPr/>
              <p:nvPr/>
            </p:nvSpPr>
            <p:spPr>
              <a:xfrm>
                <a:off x="2598975" y="1377050"/>
                <a:ext cx="30100" cy="41375"/>
              </a:xfrm>
              <a:custGeom>
                <a:avLst/>
                <a:gdLst/>
                <a:ahLst/>
                <a:cxnLst/>
                <a:rect l="l" t="t" r="r" b="b"/>
                <a:pathLst>
                  <a:path w="1204" h="1655" fill="none" extrusionOk="0">
                    <a:moveTo>
                      <a:pt x="1" y="1655"/>
                    </a:moveTo>
                    <a:lnTo>
                      <a:pt x="1204"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984;p34"/>
              <p:cNvSpPr/>
              <p:nvPr/>
            </p:nvSpPr>
            <p:spPr>
              <a:xfrm>
                <a:off x="2598350" y="1373300"/>
                <a:ext cx="28850" cy="25075"/>
              </a:xfrm>
              <a:custGeom>
                <a:avLst/>
                <a:gdLst/>
                <a:ahLst/>
                <a:cxnLst/>
                <a:rect l="l" t="t" r="r" b="b"/>
                <a:pathLst>
                  <a:path w="1154" h="1003" fill="none" extrusionOk="0">
                    <a:moveTo>
                      <a:pt x="1" y="1003"/>
                    </a:moveTo>
                    <a:lnTo>
                      <a:pt x="1153"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985;p34"/>
              <p:cNvSpPr/>
              <p:nvPr/>
            </p:nvSpPr>
            <p:spPr>
              <a:xfrm>
                <a:off x="2577050" y="1368275"/>
                <a:ext cx="45125" cy="32625"/>
              </a:xfrm>
              <a:custGeom>
                <a:avLst/>
                <a:gdLst/>
                <a:ahLst/>
                <a:cxnLst/>
                <a:rect l="l" t="t" r="r" b="b"/>
                <a:pathLst>
                  <a:path w="1805" h="1305" fill="none" extrusionOk="0">
                    <a:moveTo>
                      <a:pt x="0" y="1304"/>
                    </a:moveTo>
                    <a:cubicBezTo>
                      <a:pt x="0" y="1254"/>
                      <a:pt x="1805" y="1"/>
                      <a:pt x="1805"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986;p34"/>
              <p:cNvSpPr/>
              <p:nvPr/>
            </p:nvSpPr>
            <p:spPr>
              <a:xfrm>
                <a:off x="2714275" y="1395850"/>
                <a:ext cx="26950" cy="42625"/>
              </a:xfrm>
              <a:custGeom>
                <a:avLst/>
                <a:gdLst/>
                <a:ahLst/>
                <a:cxnLst/>
                <a:rect l="l" t="t" r="r" b="b"/>
                <a:pathLst>
                  <a:path w="1078" h="1705" fill="none" extrusionOk="0">
                    <a:moveTo>
                      <a:pt x="1078" y="1705"/>
                    </a:moveTo>
                    <a:cubicBezTo>
                      <a:pt x="1028" y="1630"/>
                      <a:pt x="0" y="1"/>
                      <a:pt x="0" y="1"/>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987;p34"/>
              <p:cNvSpPr/>
              <p:nvPr/>
            </p:nvSpPr>
            <p:spPr>
              <a:xfrm>
                <a:off x="2709250" y="1398350"/>
                <a:ext cx="14450" cy="35750"/>
              </a:xfrm>
              <a:custGeom>
                <a:avLst/>
                <a:gdLst/>
                <a:ahLst/>
                <a:cxnLst/>
                <a:rect l="l" t="t" r="r" b="b"/>
                <a:pathLst>
                  <a:path w="578" h="1430" fill="none" extrusionOk="0">
                    <a:moveTo>
                      <a:pt x="577" y="1429"/>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988;p34"/>
              <p:cNvSpPr/>
              <p:nvPr/>
            </p:nvSpPr>
            <p:spPr>
              <a:xfrm>
                <a:off x="2703625" y="1400250"/>
                <a:ext cx="11300" cy="50150"/>
              </a:xfrm>
              <a:custGeom>
                <a:avLst/>
                <a:gdLst/>
                <a:ahLst/>
                <a:cxnLst/>
                <a:rect l="l" t="t" r="r" b="b"/>
                <a:pathLst>
                  <a:path w="452" h="2006" fill="none" extrusionOk="0">
                    <a:moveTo>
                      <a:pt x="451" y="2005"/>
                    </a:moveTo>
                    <a:lnTo>
                      <a:pt x="0" y="0"/>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989;p34"/>
              <p:cNvSpPr/>
              <p:nvPr/>
            </p:nvSpPr>
            <p:spPr>
              <a:xfrm>
                <a:off x="2699225" y="1398975"/>
                <a:ext cx="25" cy="38250"/>
              </a:xfrm>
              <a:custGeom>
                <a:avLst/>
                <a:gdLst/>
                <a:ahLst/>
                <a:cxnLst/>
                <a:rect l="l" t="t" r="r" b="b"/>
                <a:pathLst>
                  <a:path w="1" h="1530" fill="none" extrusionOk="0">
                    <a:moveTo>
                      <a:pt x="1" y="1530"/>
                    </a:moveTo>
                    <a:lnTo>
                      <a:pt x="1" y="1"/>
                    </a:ln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990;p34"/>
              <p:cNvSpPr/>
              <p:nvPr/>
            </p:nvSpPr>
            <p:spPr>
              <a:xfrm>
                <a:off x="2686075" y="1399625"/>
                <a:ext cx="6275" cy="55150"/>
              </a:xfrm>
              <a:custGeom>
                <a:avLst/>
                <a:gdLst/>
                <a:ahLst/>
                <a:cxnLst/>
                <a:rect l="l" t="t" r="r" b="b"/>
                <a:pathLst>
                  <a:path w="251" h="2206" fill="none" extrusionOk="0">
                    <a:moveTo>
                      <a:pt x="50" y="2206"/>
                    </a:moveTo>
                    <a:cubicBezTo>
                      <a:pt x="0" y="2180"/>
                      <a:pt x="251" y="0"/>
                      <a:pt x="251" y="0"/>
                    </a:cubicBezTo>
                  </a:path>
                </a:pathLst>
              </a:custGeom>
              <a:solidFill>
                <a:schemeClr val="dk2"/>
              </a:solidFill>
              <a:ln w="2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3991;p34"/>
            <p:cNvSpPr/>
            <p:nvPr/>
          </p:nvSpPr>
          <p:spPr>
            <a:xfrm>
              <a:off x="2867775" y="1070025"/>
              <a:ext cx="38875" cy="38875"/>
            </a:xfrm>
            <a:custGeom>
              <a:avLst/>
              <a:gdLst/>
              <a:ahLst/>
              <a:cxnLst/>
              <a:rect l="l" t="t" r="r" b="b"/>
              <a:pathLst>
                <a:path w="1555" h="1555" extrusionOk="0">
                  <a:moveTo>
                    <a:pt x="777" y="1"/>
                  </a:moveTo>
                  <a:cubicBezTo>
                    <a:pt x="351" y="1"/>
                    <a:pt x="1" y="352"/>
                    <a:pt x="1" y="778"/>
                  </a:cubicBezTo>
                  <a:cubicBezTo>
                    <a:pt x="1" y="1204"/>
                    <a:pt x="351" y="1555"/>
                    <a:pt x="777" y="1555"/>
                  </a:cubicBezTo>
                  <a:cubicBezTo>
                    <a:pt x="1204" y="1555"/>
                    <a:pt x="1554" y="1204"/>
                    <a:pt x="1554" y="778"/>
                  </a:cubicBezTo>
                  <a:cubicBezTo>
                    <a:pt x="1554" y="352"/>
                    <a:pt x="1204"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 name="Google Shape;3992;p34"/>
            <p:cNvGrpSpPr/>
            <p:nvPr/>
          </p:nvGrpSpPr>
          <p:grpSpPr>
            <a:xfrm>
              <a:off x="4457375" y="1195725"/>
              <a:ext cx="193025" cy="193025"/>
              <a:chOff x="4457375" y="1119525"/>
              <a:chExt cx="193025" cy="193025"/>
            </a:xfrm>
          </p:grpSpPr>
          <p:sp>
            <p:nvSpPr>
              <p:cNvPr id="304" name="Google Shape;3993;p34"/>
              <p:cNvSpPr/>
              <p:nvPr/>
            </p:nvSpPr>
            <p:spPr>
              <a:xfrm>
                <a:off x="4510650" y="1127675"/>
                <a:ext cx="43250" cy="90250"/>
              </a:xfrm>
              <a:custGeom>
                <a:avLst/>
                <a:gdLst/>
                <a:ahLst/>
                <a:cxnLst/>
                <a:rect l="l" t="t" r="r" b="b"/>
                <a:pathLst>
                  <a:path w="1730" h="3610" fill="none" extrusionOk="0">
                    <a:moveTo>
                      <a:pt x="1730" y="3610"/>
                    </a:moveTo>
                    <a:lnTo>
                      <a:pt x="677" y="352"/>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94;p34"/>
              <p:cNvSpPr/>
              <p:nvPr/>
            </p:nvSpPr>
            <p:spPr>
              <a:xfrm>
                <a:off x="4527550" y="1119525"/>
                <a:ext cx="8175" cy="16950"/>
              </a:xfrm>
              <a:custGeom>
                <a:avLst/>
                <a:gdLst/>
                <a:ahLst/>
                <a:cxnLst/>
                <a:rect l="l" t="t" r="r" b="b"/>
                <a:pathLst>
                  <a:path w="327" h="678" fill="none" extrusionOk="0">
                    <a:moveTo>
                      <a:pt x="1" y="678"/>
                    </a:moveTo>
                    <a:lnTo>
                      <a:pt x="3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95;p34"/>
              <p:cNvSpPr/>
              <p:nvPr/>
            </p:nvSpPr>
            <p:spPr>
              <a:xfrm>
                <a:off x="4521925" y="1154000"/>
                <a:ext cx="25075" cy="16325"/>
              </a:xfrm>
              <a:custGeom>
                <a:avLst/>
                <a:gdLst/>
                <a:ahLst/>
                <a:cxnLst/>
                <a:rect l="l" t="t" r="r" b="b"/>
                <a:pathLst>
                  <a:path w="1003" h="653" fill="none" extrusionOk="0">
                    <a:moveTo>
                      <a:pt x="1003" y="0"/>
                    </a:moveTo>
                    <a:lnTo>
                      <a:pt x="677" y="652"/>
                    </a:lnTo>
                    <a:lnTo>
                      <a:pt x="0"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96;p34"/>
              <p:cNvSpPr/>
              <p:nvPr/>
            </p:nvSpPr>
            <p:spPr>
              <a:xfrm>
                <a:off x="4513775" y="1157750"/>
                <a:ext cx="45150" cy="28850"/>
              </a:xfrm>
              <a:custGeom>
                <a:avLst/>
                <a:gdLst/>
                <a:ahLst/>
                <a:cxnLst/>
                <a:rect l="l" t="t" r="r" b="b"/>
                <a:pathLst>
                  <a:path w="1806" h="1154" fill="none" extrusionOk="0">
                    <a:moveTo>
                      <a:pt x="1805" y="1"/>
                    </a:moveTo>
                    <a:lnTo>
                      <a:pt x="1204" y="1154"/>
                    </a:lnTo>
                    <a:lnTo>
                      <a:pt x="0"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97;p34"/>
              <p:cNvSpPr/>
              <p:nvPr/>
            </p:nvSpPr>
            <p:spPr>
              <a:xfrm>
                <a:off x="4553250" y="1214775"/>
                <a:ext cx="43875" cy="90250"/>
              </a:xfrm>
              <a:custGeom>
                <a:avLst/>
                <a:gdLst/>
                <a:ahLst/>
                <a:cxnLst/>
                <a:rect l="l" t="t" r="r" b="b"/>
                <a:pathLst>
                  <a:path w="1755" h="3610" fill="none" extrusionOk="0">
                    <a:moveTo>
                      <a:pt x="0" y="1"/>
                    </a:moveTo>
                    <a:lnTo>
                      <a:pt x="1078" y="3259"/>
                    </a:lnTo>
                    <a:lnTo>
                      <a:pt x="1755" y="361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98;p34"/>
              <p:cNvSpPr/>
              <p:nvPr/>
            </p:nvSpPr>
            <p:spPr>
              <a:xfrm>
                <a:off x="4571425" y="1296225"/>
                <a:ext cx="8800" cy="16325"/>
              </a:xfrm>
              <a:custGeom>
                <a:avLst/>
                <a:gdLst/>
                <a:ahLst/>
                <a:cxnLst/>
                <a:rect l="l" t="t" r="r" b="b"/>
                <a:pathLst>
                  <a:path w="352" h="653" fill="none" extrusionOk="0">
                    <a:moveTo>
                      <a:pt x="351" y="1"/>
                    </a:moveTo>
                    <a:lnTo>
                      <a:pt x="0"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99;p34"/>
              <p:cNvSpPr/>
              <p:nvPr/>
            </p:nvSpPr>
            <p:spPr>
              <a:xfrm>
                <a:off x="4560150" y="1261775"/>
                <a:ext cx="25075" cy="16925"/>
              </a:xfrm>
              <a:custGeom>
                <a:avLst/>
                <a:gdLst/>
                <a:ahLst/>
                <a:cxnLst/>
                <a:rect l="l" t="t" r="r" b="b"/>
                <a:pathLst>
                  <a:path w="1003" h="677" fill="none" extrusionOk="0">
                    <a:moveTo>
                      <a:pt x="0" y="677"/>
                    </a:moveTo>
                    <a:lnTo>
                      <a:pt x="351" y="0"/>
                    </a:lnTo>
                    <a:lnTo>
                      <a:pt x="1003"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000;p34"/>
              <p:cNvSpPr/>
              <p:nvPr/>
            </p:nvSpPr>
            <p:spPr>
              <a:xfrm>
                <a:off x="4548875" y="1246100"/>
                <a:ext cx="45125" cy="28850"/>
              </a:xfrm>
              <a:custGeom>
                <a:avLst/>
                <a:gdLst/>
                <a:ahLst/>
                <a:cxnLst/>
                <a:rect l="l" t="t" r="r" b="b"/>
                <a:pathLst>
                  <a:path w="1805" h="1154" fill="none" extrusionOk="0">
                    <a:moveTo>
                      <a:pt x="0" y="1154"/>
                    </a:moveTo>
                    <a:lnTo>
                      <a:pt x="576" y="1"/>
                    </a:lnTo>
                    <a:lnTo>
                      <a:pt x="1805" y="6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001;p34"/>
              <p:cNvSpPr/>
              <p:nvPr/>
            </p:nvSpPr>
            <p:spPr>
              <a:xfrm>
                <a:off x="4464900" y="1216025"/>
                <a:ext cx="90250" cy="43250"/>
              </a:xfrm>
              <a:custGeom>
                <a:avLst/>
                <a:gdLst/>
                <a:ahLst/>
                <a:cxnLst/>
                <a:rect l="l" t="t" r="r" b="b"/>
                <a:pathLst>
                  <a:path w="3610" h="1730" fill="none" extrusionOk="0">
                    <a:moveTo>
                      <a:pt x="3610" y="1"/>
                    </a:moveTo>
                    <a:lnTo>
                      <a:pt x="351" y="1053"/>
                    </a:lnTo>
                    <a:lnTo>
                      <a:pt x="1" y="173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002;p34"/>
              <p:cNvSpPr/>
              <p:nvPr/>
            </p:nvSpPr>
            <p:spPr>
              <a:xfrm>
                <a:off x="4457375" y="1234200"/>
                <a:ext cx="16325" cy="8175"/>
              </a:xfrm>
              <a:custGeom>
                <a:avLst/>
                <a:gdLst/>
                <a:ahLst/>
                <a:cxnLst/>
                <a:rect l="l" t="t" r="r" b="b"/>
                <a:pathLst>
                  <a:path w="653" h="327" fill="none" extrusionOk="0">
                    <a:moveTo>
                      <a:pt x="652" y="326"/>
                    </a:moveTo>
                    <a:lnTo>
                      <a:pt x="1"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003;p34"/>
              <p:cNvSpPr/>
              <p:nvPr/>
            </p:nvSpPr>
            <p:spPr>
              <a:xfrm>
                <a:off x="4491225" y="1222925"/>
                <a:ext cx="16925" cy="25075"/>
              </a:xfrm>
              <a:custGeom>
                <a:avLst/>
                <a:gdLst/>
                <a:ahLst/>
                <a:cxnLst/>
                <a:rect l="l" t="t" r="r" b="b"/>
                <a:pathLst>
                  <a:path w="677" h="1003" fill="none" extrusionOk="0">
                    <a:moveTo>
                      <a:pt x="0" y="0"/>
                    </a:moveTo>
                    <a:lnTo>
                      <a:pt x="677" y="326"/>
                    </a:lnTo>
                    <a:lnTo>
                      <a:pt x="326" y="10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004;p34"/>
              <p:cNvSpPr/>
              <p:nvPr/>
            </p:nvSpPr>
            <p:spPr>
              <a:xfrm>
                <a:off x="4494975" y="1211650"/>
                <a:ext cx="28850" cy="44500"/>
              </a:xfrm>
              <a:custGeom>
                <a:avLst/>
                <a:gdLst/>
                <a:ahLst/>
                <a:cxnLst/>
                <a:rect l="l" t="t" r="r" b="b"/>
                <a:pathLst>
                  <a:path w="1154" h="1780" fill="none" extrusionOk="0">
                    <a:moveTo>
                      <a:pt x="1" y="0"/>
                    </a:moveTo>
                    <a:lnTo>
                      <a:pt x="1154" y="577"/>
                    </a:lnTo>
                    <a:lnTo>
                      <a:pt x="552" y="178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005;p34"/>
              <p:cNvSpPr/>
              <p:nvPr/>
            </p:nvSpPr>
            <p:spPr>
              <a:xfrm>
                <a:off x="4552625" y="1173425"/>
                <a:ext cx="89625" cy="43250"/>
              </a:xfrm>
              <a:custGeom>
                <a:avLst/>
                <a:gdLst/>
                <a:ahLst/>
                <a:cxnLst/>
                <a:rect l="l" t="t" r="r" b="b"/>
                <a:pathLst>
                  <a:path w="3585" h="1730" fill="none" extrusionOk="0">
                    <a:moveTo>
                      <a:pt x="0" y="1730"/>
                    </a:moveTo>
                    <a:lnTo>
                      <a:pt x="3259" y="677"/>
                    </a:lnTo>
                    <a:lnTo>
                      <a:pt x="358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006;p34"/>
              <p:cNvSpPr/>
              <p:nvPr/>
            </p:nvSpPr>
            <p:spPr>
              <a:xfrm>
                <a:off x="4634075" y="1190350"/>
                <a:ext cx="16325" cy="8150"/>
              </a:xfrm>
              <a:custGeom>
                <a:avLst/>
                <a:gdLst/>
                <a:ahLst/>
                <a:cxnLst/>
                <a:rect l="l" t="t" r="r" b="b"/>
                <a:pathLst>
                  <a:path w="653" h="326" fill="none" extrusionOk="0">
                    <a:moveTo>
                      <a:pt x="1" y="0"/>
                    </a:moveTo>
                    <a:lnTo>
                      <a:pt x="652"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007;p34"/>
              <p:cNvSpPr/>
              <p:nvPr/>
            </p:nvSpPr>
            <p:spPr>
              <a:xfrm>
                <a:off x="4599625" y="1184700"/>
                <a:ext cx="16300" cy="25075"/>
              </a:xfrm>
              <a:custGeom>
                <a:avLst/>
                <a:gdLst/>
                <a:ahLst/>
                <a:cxnLst/>
                <a:rect l="l" t="t" r="r" b="b"/>
                <a:pathLst>
                  <a:path w="652" h="1003" fill="none" extrusionOk="0">
                    <a:moveTo>
                      <a:pt x="652" y="1003"/>
                    </a:moveTo>
                    <a:lnTo>
                      <a:pt x="0"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008;p34"/>
              <p:cNvSpPr/>
              <p:nvPr/>
            </p:nvSpPr>
            <p:spPr>
              <a:xfrm>
                <a:off x="4583325" y="1175925"/>
                <a:ext cx="28850" cy="45150"/>
              </a:xfrm>
              <a:custGeom>
                <a:avLst/>
                <a:gdLst/>
                <a:ahLst/>
                <a:cxnLst/>
                <a:rect l="l" t="t" r="r" b="b"/>
                <a:pathLst>
                  <a:path w="1154" h="1806" fill="none" extrusionOk="0">
                    <a:moveTo>
                      <a:pt x="1153" y="1805"/>
                    </a:moveTo>
                    <a:lnTo>
                      <a:pt x="0" y="1229"/>
                    </a:lnTo>
                    <a:lnTo>
                      <a:pt x="6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009;p34"/>
              <p:cNvSpPr/>
              <p:nvPr/>
            </p:nvSpPr>
            <p:spPr>
              <a:xfrm>
                <a:off x="4460525" y="1178425"/>
                <a:ext cx="94625" cy="38250"/>
              </a:xfrm>
              <a:custGeom>
                <a:avLst/>
                <a:gdLst/>
                <a:ahLst/>
                <a:cxnLst/>
                <a:rect l="l" t="t" r="r" b="b"/>
                <a:pathLst>
                  <a:path w="3785" h="1530" fill="none" extrusionOk="0">
                    <a:moveTo>
                      <a:pt x="3785" y="1530"/>
                    </a:moveTo>
                    <a:lnTo>
                      <a:pt x="727" y="1"/>
                    </a:lnTo>
                    <a:lnTo>
                      <a:pt x="0"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010;p34"/>
              <p:cNvSpPr/>
              <p:nvPr/>
            </p:nvSpPr>
            <p:spPr>
              <a:xfrm>
                <a:off x="4473050" y="1160900"/>
                <a:ext cx="5650" cy="17550"/>
              </a:xfrm>
              <a:custGeom>
                <a:avLst/>
                <a:gdLst/>
                <a:ahLst/>
                <a:cxnLst/>
                <a:rect l="l" t="t" r="r" b="b"/>
                <a:pathLst>
                  <a:path w="226" h="702" fill="none" extrusionOk="0">
                    <a:moveTo>
                      <a:pt x="226" y="702"/>
                    </a:move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011;p34"/>
              <p:cNvSpPr/>
              <p:nvPr/>
            </p:nvSpPr>
            <p:spPr>
              <a:xfrm>
                <a:off x="4493100" y="1176550"/>
                <a:ext cx="17575" cy="23850"/>
              </a:xfrm>
              <a:custGeom>
                <a:avLst/>
                <a:gdLst/>
                <a:ahLst/>
                <a:cxnLst/>
                <a:rect l="l" t="t" r="r" b="b"/>
                <a:pathLst>
                  <a:path w="703" h="954" fill="none" extrusionOk="0">
                    <a:moveTo>
                      <a:pt x="477" y="1"/>
                    </a:moveTo>
                    <a:lnTo>
                      <a:pt x="702" y="727"/>
                    </a:lnTo>
                    <a:lnTo>
                      <a:pt x="0"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012;p34"/>
              <p:cNvSpPr/>
              <p:nvPr/>
            </p:nvSpPr>
            <p:spPr>
              <a:xfrm>
                <a:off x="4493725" y="1171550"/>
                <a:ext cx="31975" cy="41375"/>
              </a:xfrm>
              <a:custGeom>
                <a:avLst/>
                <a:gdLst/>
                <a:ahLst/>
                <a:cxnLst/>
                <a:rect l="l" t="t" r="r" b="b"/>
                <a:pathLst>
                  <a:path w="1279" h="1655" fill="none" extrusionOk="0">
                    <a:moveTo>
                      <a:pt x="878" y="0"/>
                    </a:moveTo>
                    <a:lnTo>
                      <a:pt x="1279" y="1228"/>
                    </a:lnTo>
                    <a:lnTo>
                      <a:pt x="0"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013;p34"/>
              <p:cNvSpPr/>
              <p:nvPr/>
            </p:nvSpPr>
            <p:spPr>
              <a:xfrm>
                <a:off x="4552625" y="1215400"/>
                <a:ext cx="94000" cy="38875"/>
              </a:xfrm>
              <a:custGeom>
                <a:avLst/>
                <a:gdLst/>
                <a:ahLst/>
                <a:cxnLst/>
                <a:rect l="l" t="t" r="r" b="b"/>
                <a:pathLst>
                  <a:path w="3760" h="1555" fill="none" extrusionOk="0">
                    <a:moveTo>
                      <a:pt x="0" y="1"/>
                    </a:moveTo>
                    <a:lnTo>
                      <a:pt x="3058" y="1554"/>
                    </a:lnTo>
                    <a:lnTo>
                      <a:pt x="3760" y="132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014;p34"/>
              <p:cNvSpPr/>
              <p:nvPr/>
            </p:nvSpPr>
            <p:spPr>
              <a:xfrm>
                <a:off x="4629075" y="1254250"/>
                <a:ext cx="5650" cy="17575"/>
              </a:xfrm>
              <a:custGeom>
                <a:avLst/>
                <a:gdLst/>
                <a:ahLst/>
                <a:cxnLst/>
                <a:rect l="l" t="t" r="r" b="b"/>
                <a:pathLst>
                  <a:path w="226" h="703" fill="none" extrusionOk="0">
                    <a:moveTo>
                      <a:pt x="0" y="0"/>
                    </a:moveTo>
                    <a:lnTo>
                      <a:pt x="226"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015;p34"/>
              <p:cNvSpPr/>
              <p:nvPr/>
            </p:nvSpPr>
            <p:spPr>
              <a:xfrm>
                <a:off x="4596475" y="1232325"/>
                <a:ext cx="18200" cy="23200"/>
              </a:xfrm>
              <a:custGeom>
                <a:avLst/>
                <a:gdLst/>
                <a:ahLst/>
                <a:cxnLst/>
                <a:rect l="l" t="t" r="r" b="b"/>
                <a:pathLst>
                  <a:path w="728" h="928" fill="none" extrusionOk="0">
                    <a:moveTo>
                      <a:pt x="251" y="928"/>
                    </a:moveTo>
                    <a:lnTo>
                      <a:pt x="1" y="226"/>
                    </a:lnTo>
                    <a:lnTo>
                      <a:pt x="728"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016;p34"/>
              <p:cNvSpPr/>
              <p:nvPr/>
            </p:nvSpPr>
            <p:spPr>
              <a:xfrm>
                <a:off x="4581450" y="1219800"/>
                <a:ext cx="32600" cy="41375"/>
              </a:xfrm>
              <a:custGeom>
                <a:avLst/>
                <a:gdLst/>
                <a:ahLst/>
                <a:cxnLst/>
                <a:rect l="l" t="t" r="r" b="b"/>
                <a:pathLst>
                  <a:path w="1304" h="1655" fill="none" extrusionOk="0">
                    <a:moveTo>
                      <a:pt x="401" y="1654"/>
                    </a:moveTo>
                    <a:lnTo>
                      <a:pt x="0" y="426"/>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017;p34"/>
              <p:cNvSpPr/>
              <p:nvPr/>
            </p:nvSpPr>
            <p:spPr>
              <a:xfrm>
                <a:off x="4515650" y="1215400"/>
                <a:ext cx="38875" cy="94000"/>
              </a:xfrm>
              <a:custGeom>
                <a:avLst/>
                <a:gdLst/>
                <a:ahLst/>
                <a:cxnLst/>
                <a:rect l="l" t="t" r="r" b="b"/>
                <a:pathLst>
                  <a:path w="1555" h="3760" fill="none" extrusionOk="0">
                    <a:moveTo>
                      <a:pt x="1555" y="1"/>
                    </a:moveTo>
                    <a:lnTo>
                      <a:pt x="1" y="3033"/>
                    </a:lnTo>
                    <a:lnTo>
                      <a:pt x="226" y="376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018;p34"/>
              <p:cNvSpPr/>
              <p:nvPr/>
            </p:nvSpPr>
            <p:spPr>
              <a:xfrm>
                <a:off x="4498100" y="1291225"/>
                <a:ext cx="17575" cy="5650"/>
              </a:xfrm>
              <a:custGeom>
                <a:avLst/>
                <a:gdLst/>
                <a:ahLst/>
                <a:cxnLst/>
                <a:rect l="l" t="t" r="r" b="b"/>
                <a:pathLst>
                  <a:path w="703" h="226" fill="none" extrusionOk="0">
                    <a:moveTo>
                      <a:pt x="703" y="0"/>
                    </a:moveTo>
                    <a:lnTo>
                      <a:pt x="1"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019;p34"/>
              <p:cNvSpPr/>
              <p:nvPr/>
            </p:nvSpPr>
            <p:spPr>
              <a:xfrm>
                <a:off x="4514400" y="1259250"/>
                <a:ext cx="23200" cy="18200"/>
              </a:xfrm>
              <a:custGeom>
                <a:avLst/>
                <a:gdLst/>
                <a:ahLst/>
                <a:cxnLst/>
                <a:rect l="l" t="t" r="r" b="b"/>
                <a:pathLst>
                  <a:path w="928" h="728" fill="none" extrusionOk="0">
                    <a:moveTo>
                      <a:pt x="1" y="227"/>
                    </a:moveTo>
                    <a:lnTo>
                      <a:pt x="702" y="1"/>
                    </a:lnTo>
                    <a:lnTo>
                      <a:pt x="928" y="7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020;p34"/>
              <p:cNvSpPr/>
              <p:nvPr/>
            </p:nvSpPr>
            <p:spPr>
              <a:xfrm>
                <a:off x="4508750" y="1244225"/>
                <a:ext cx="41400" cy="32600"/>
              </a:xfrm>
              <a:custGeom>
                <a:avLst/>
                <a:gdLst/>
                <a:ahLst/>
                <a:cxnLst/>
                <a:rect l="l" t="t" r="r" b="b"/>
                <a:pathLst>
                  <a:path w="1656" h="1304" fill="none" extrusionOk="0">
                    <a:moveTo>
                      <a:pt x="1" y="401"/>
                    </a:moveTo>
                    <a:lnTo>
                      <a:pt x="1229" y="0"/>
                    </a:lnTo>
                    <a:lnTo>
                      <a:pt x="1655"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021;p34"/>
              <p:cNvSpPr/>
              <p:nvPr/>
            </p:nvSpPr>
            <p:spPr>
              <a:xfrm>
                <a:off x="4553250" y="1123300"/>
                <a:ext cx="38875" cy="94000"/>
              </a:xfrm>
              <a:custGeom>
                <a:avLst/>
                <a:gdLst/>
                <a:ahLst/>
                <a:cxnLst/>
                <a:rect l="l" t="t" r="r" b="b"/>
                <a:pathLst>
                  <a:path w="1555" h="3760" fill="none" extrusionOk="0">
                    <a:moveTo>
                      <a:pt x="0" y="3760"/>
                    </a:moveTo>
                    <a:lnTo>
                      <a:pt x="1554" y="727"/>
                    </a:lnTo>
                    <a:lnTo>
                      <a:pt x="1304"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022;p34"/>
              <p:cNvSpPr/>
              <p:nvPr/>
            </p:nvSpPr>
            <p:spPr>
              <a:xfrm>
                <a:off x="4592100" y="1135200"/>
                <a:ext cx="17575" cy="6300"/>
              </a:xfrm>
              <a:custGeom>
                <a:avLst/>
                <a:gdLst/>
                <a:ahLst/>
                <a:cxnLst/>
                <a:rect l="l" t="t" r="r" b="b"/>
                <a:pathLst>
                  <a:path w="703" h="252" fill="none" extrusionOk="0">
                    <a:moveTo>
                      <a:pt x="0" y="251"/>
                    </a:moveTo>
                    <a:lnTo>
                      <a:pt x="702"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023;p34"/>
              <p:cNvSpPr/>
              <p:nvPr/>
            </p:nvSpPr>
            <p:spPr>
              <a:xfrm>
                <a:off x="4569550" y="1155250"/>
                <a:ext cx="23825" cy="18200"/>
              </a:xfrm>
              <a:custGeom>
                <a:avLst/>
                <a:gdLst/>
                <a:ahLst/>
                <a:cxnLst/>
                <a:rect l="l" t="t" r="r" b="b"/>
                <a:pathLst>
                  <a:path w="953" h="728" fill="none" extrusionOk="0">
                    <a:moveTo>
                      <a:pt x="952" y="502"/>
                    </a:moveTo>
                    <a:lnTo>
                      <a:pt x="226" y="727"/>
                    </a:ln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024;p34"/>
              <p:cNvSpPr/>
              <p:nvPr/>
            </p:nvSpPr>
            <p:spPr>
              <a:xfrm>
                <a:off x="4557000" y="1155875"/>
                <a:ext cx="41375" cy="32600"/>
              </a:xfrm>
              <a:custGeom>
                <a:avLst/>
                <a:gdLst/>
                <a:ahLst/>
                <a:cxnLst/>
                <a:rect l="l" t="t" r="r" b="b"/>
                <a:pathLst>
                  <a:path w="1655" h="1304" fill="none" extrusionOk="0">
                    <a:moveTo>
                      <a:pt x="1655" y="903"/>
                    </a:moveTo>
                    <a:lnTo>
                      <a:pt x="427" y="1304"/>
                    </a:ln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 name="Google Shape;4025;p34"/>
            <p:cNvGrpSpPr/>
            <p:nvPr/>
          </p:nvGrpSpPr>
          <p:grpSpPr>
            <a:xfrm>
              <a:off x="3568275" y="1077900"/>
              <a:ext cx="632250" cy="288775"/>
              <a:chOff x="3568275" y="1077900"/>
              <a:chExt cx="632250" cy="288775"/>
            </a:xfrm>
          </p:grpSpPr>
          <p:sp>
            <p:nvSpPr>
              <p:cNvPr id="290" name="Google Shape;4026;p34"/>
              <p:cNvSpPr/>
              <p:nvPr/>
            </p:nvSpPr>
            <p:spPr>
              <a:xfrm>
                <a:off x="3568275" y="1211025"/>
                <a:ext cx="534500" cy="101525"/>
              </a:xfrm>
              <a:custGeom>
                <a:avLst/>
                <a:gdLst/>
                <a:ahLst/>
                <a:cxnLst/>
                <a:rect l="l" t="t" r="r" b="b"/>
                <a:pathLst>
                  <a:path w="21380" h="4061" fill="none" extrusionOk="0">
                    <a:moveTo>
                      <a:pt x="1" y="4060"/>
                    </a:moveTo>
                    <a:cubicBezTo>
                      <a:pt x="1" y="4060"/>
                      <a:pt x="10878" y="0"/>
                      <a:pt x="21379"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027;p34"/>
              <p:cNvSpPr/>
              <p:nvPr/>
            </p:nvSpPr>
            <p:spPr>
              <a:xfrm>
                <a:off x="3644725" y="1194725"/>
                <a:ext cx="32600" cy="94000"/>
              </a:xfrm>
              <a:custGeom>
                <a:avLst/>
                <a:gdLst/>
                <a:ahLst/>
                <a:cxnLst/>
                <a:rect l="l" t="t" r="r" b="b"/>
                <a:pathLst>
                  <a:path w="1304" h="3760" fill="none" extrusionOk="0">
                    <a:moveTo>
                      <a:pt x="878" y="0"/>
                    </a:moveTo>
                    <a:cubicBezTo>
                      <a:pt x="878" y="0"/>
                      <a:pt x="1304" y="2281"/>
                      <a:pt x="0"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028;p34"/>
              <p:cNvSpPr/>
              <p:nvPr/>
            </p:nvSpPr>
            <p:spPr>
              <a:xfrm>
                <a:off x="3755000" y="1259900"/>
                <a:ext cx="93375" cy="67675"/>
              </a:xfrm>
              <a:custGeom>
                <a:avLst/>
                <a:gdLst/>
                <a:ahLst/>
                <a:cxnLst/>
                <a:rect l="l" t="t" r="r" b="b"/>
                <a:pathLst>
                  <a:path w="3735" h="2707" fill="none" extrusionOk="0">
                    <a:moveTo>
                      <a:pt x="0" y="0"/>
                    </a:moveTo>
                    <a:cubicBezTo>
                      <a:pt x="176" y="50"/>
                      <a:pt x="3735" y="2707"/>
                      <a:pt x="3735" y="2707"/>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029;p34"/>
              <p:cNvSpPr/>
              <p:nvPr/>
            </p:nvSpPr>
            <p:spPr>
              <a:xfrm>
                <a:off x="3828300" y="1152125"/>
                <a:ext cx="57050" cy="97125"/>
              </a:xfrm>
              <a:custGeom>
                <a:avLst/>
                <a:gdLst/>
                <a:ahLst/>
                <a:cxnLst/>
                <a:rect l="l" t="t" r="r" b="b"/>
                <a:pathLst>
                  <a:path w="2282" h="3885" fill="none" extrusionOk="0">
                    <a:moveTo>
                      <a:pt x="1" y="3885"/>
                    </a:moveTo>
                    <a:lnTo>
                      <a:pt x="2282"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030;p34"/>
              <p:cNvSpPr/>
              <p:nvPr/>
            </p:nvSpPr>
            <p:spPr>
              <a:xfrm>
                <a:off x="3878425" y="1242350"/>
                <a:ext cx="62700" cy="39500"/>
              </a:xfrm>
              <a:custGeom>
                <a:avLst/>
                <a:gdLst/>
                <a:ahLst/>
                <a:cxnLst/>
                <a:rect l="l" t="t" r="r" b="b"/>
                <a:pathLst>
                  <a:path w="2508" h="1580" fill="none" extrusionOk="0">
                    <a:moveTo>
                      <a:pt x="1" y="0"/>
                    </a:moveTo>
                    <a:cubicBezTo>
                      <a:pt x="151" y="0"/>
                      <a:pt x="2507" y="1579"/>
                      <a:pt x="2507" y="1579"/>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031;p34"/>
              <p:cNvSpPr/>
              <p:nvPr/>
            </p:nvSpPr>
            <p:spPr>
              <a:xfrm>
                <a:off x="3958000" y="1093225"/>
                <a:ext cx="107175" cy="142875"/>
              </a:xfrm>
              <a:custGeom>
                <a:avLst/>
                <a:gdLst/>
                <a:ahLst/>
                <a:cxnLst/>
                <a:rect l="l" t="t" r="r" b="b"/>
                <a:pathLst>
                  <a:path w="4287" h="5715" fill="none" extrusionOk="0">
                    <a:moveTo>
                      <a:pt x="1" y="5715"/>
                    </a:moveTo>
                    <a:lnTo>
                      <a:pt x="4287"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032;p34"/>
              <p:cNvSpPr/>
              <p:nvPr/>
            </p:nvSpPr>
            <p:spPr>
              <a:xfrm>
                <a:off x="4005000" y="1237950"/>
                <a:ext cx="149150" cy="70825"/>
              </a:xfrm>
              <a:custGeom>
                <a:avLst/>
                <a:gdLst/>
                <a:ahLst/>
                <a:cxnLst/>
                <a:rect l="l" t="t" r="r" b="b"/>
                <a:pathLst>
                  <a:path w="5966" h="2833" fill="none" extrusionOk="0">
                    <a:moveTo>
                      <a:pt x="1" y="1"/>
                    </a:moveTo>
                    <a:lnTo>
                      <a:pt x="5965"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033;p34"/>
              <p:cNvSpPr/>
              <p:nvPr/>
            </p:nvSpPr>
            <p:spPr>
              <a:xfrm>
                <a:off x="3637200" y="1149575"/>
                <a:ext cx="57050" cy="51725"/>
              </a:xfrm>
              <a:custGeom>
                <a:avLst/>
                <a:gdLst/>
                <a:ahLst/>
                <a:cxnLst/>
                <a:rect l="l" t="t" r="r" b="b"/>
                <a:pathLst>
                  <a:path w="2282" h="2069" extrusionOk="0">
                    <a:moveTo>
                      <a:pt x="1116" y="0"/>
                    </a:moveTo>
                    <a:cubicBezTo>
                      <a:pt x="1037" y="0"/>
                      <a:pt x="957" y="9"/>
                      <a:pt x="878" y="27"/>
                    </a:cubicBezTo>
                    <a:cubicBezTo>
                      <a:pt x="326" y="177"/>
                      <a:pt x="1" y="729"/>
                      <a:pt x="151" y="1305"/>
                    </a:cubicBezTo>
                    <a:cubicBezTo>
                      <a:pt x="256" y="1766"/>
                      <a:pt x="675" y="2069"/>
                      <a:pt x="1131" y="2069"/>
                    </a:cubicBezTo>
                    <a:cubicBezTo>
                      <a:pt x="1221" y="2069"/>
                      <a:pt x="1313" y="2057"/>
                      <a:pt x="1404" y="2032"/>
                    </a:cubicBezTo>
                    <a:cubicBezTo>
                      <a:pt x="1956" y="1907"/>
                      <a:pt x="2281" y="1330"/>
                      <a:pt x="2131" y="779"/>
                    </a:cubicBezTo>
                    <a:cubicBezTo>
                      <a:pt x="2024" y="307"/>
                      <a:pt x="1586" y="0"/>
                      <a:pt x="1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034;p34"/>
              <p:cNvSpPr/>
              <p:nvPr/>
            </p:nvSpPr>
            <p:spPr>
              <a:xfrm>
                <a:off x="3860275" y="1112350"/>
                <a:ext cx="57025" cy="51350"/>
              </a:xfrm>
              <a:custGeom>
                <a:avLst/>
                <a:gdLst/>
                <a:ahLst/>
                <a:cxnLst/>
                <a:rect l="l" t="t" r="r" b="b"/>
                <a:pathLst>
                  <a:path w="2281" h="2054" extrusionOk="0">
                    <a:moveTo>
                      <a:pt x="1174" y="1"/>
                    </a:moveTo>
                    <a:cubicBezTo>
                      <a:pt x="1084" y="1"/>
                      <a:pt x="993" y="13"/>
                      <a:pt x="902" y="37"/>
                    </a:cubicBezTo>
                    <a:cubicBezTo>
                      <a:pt x="351" y="163"/>
                      <a:pt x="0" y="739"/>
                      <a:pt x="150" y="1290"/>
                    </a:cubicBezTo>
                    <a:cubicBezTo>
                      <a:pt x="255" y="1751"/>
                      <a:pt x="674" y="2054"/>
                      <a:pt x="1131" y="2054"/>
                    </a:cubicBezTo>
                    <a:cubicBezTo>
                      <a:pt x="1221" y="2054"/>
                      <a:pt x="1313" y="2042"/>
                      <a:pt x="1404" y="2017"/>
                    </a:cubicBezTo>
                    <a:cubicBezTo>
                      <a:pt x="1955" y="1892"/>
                      <a:pt x="2281" y="1316"/>
                      <a:pt x="2155" y="764"/>
                    </a:cubicBezTo>
                    <a:cubicBezTo>
                      <a:pt x="2030" y="304"/>
                      <a:pt x="1625" y="1"/>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035;p34"/>
              <p:cNvSpPr/>
              <p:nvPr/>
            </p:nvSpPr>
            <p:spPr>
              <a:xfrm>
                <a:off x="3926050" y="1265900"/>
                <a:ext cx="57050" cy="51700"/>
              </a:xfrm>
              <a:custGeom>
                <a:avLst/>
                <a:gdLst/>
                <a:ahLst/>
                <a:cxnLst/>
                <a:rect l="l" t="t" r="r" b="b"/>
                <a:pathLst>
                  <a:path w="2282" h="2068" extrusionOk="0">
                    <a:moveTo>
                      <a:pt x="1138" y="1"/>
                    </a:moveTo>
                    <a:cubicBezTo>
                      <a:pt x="1052" y="1"/>
                      <a:pt x="965" y="12"/>
                      <a:pt x="878" y="36"/>
                    </a:cubicBezTo>
                    <a:cubicBezTo>
                      <a:pt x="326" y="161"/>
                      <a:pt x="1" y="737"/>
                      <a:pt x="151" y="1289"/>
                    </a:cubicBezTo>
                    <a:cubicBezTo>
                      <a:pt x="258" y="1761"/>
                      <a:pt x="696" y="2067"/>
                      <a:pt x="1166" y="2067"/>
                    </a:cubicBezTo>
                    <a:cubicBezTo>
                      <a:pt x="1245" y="2067"/>
                      <a:pt x="1325" y="2059"/>
                      <a:pt x="1404" y="2041"/>
                    </a:cubicBezTo>
                    <a:cubicBezTo>
                      <a:pt x="1955" y="1890"/>
                      <a:pt x="2281" y="1339"/>
                      <a:pt x="2131" y="788"/>
                    </a:cubicBezTo>
                    <a:cubicBezTo>
                      <a:pt x="2025" y="323"/>
                      <a:pt x="1600" y="1"/>
                      <a:pt x="1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036;p34"/>
              <p:cNvSpPr/>
              <p:nvPr/>
            </p:nvSpPr>
            <p:spPr>
              <a:xfrm>
                <a:off x="4085200" y="1207625"/>
                <a:ext cx="57050" cy="51700"/>
              </a:xfrm>
              <a:custGeom>
                <a:avLst/>
                <a:gdLst/>
                <a:ahLst/>
                <a:cxnLst/>
                <a:rect l="l" t="t" r="r" b="b"/>
                <a:pathLst>
                  <a:path w="2282" h="2068" extrusionOk="0">
                    <a:moveTo>
                      <a:pt x="1137" y="1"/>
                    </a:moveTo>
                    <a:cubicBezTo>
                      <a:pt x="1051" y="1"/>
                      <a:pt x="965" y="12"/>
                      <a:pt x="878" y="36"/>
                    </a:cubicBezTo>
                    <a:cubicBezTo>
                      <a:pt x="326" y="186"/>
                      <a:pt x="1" y="738"/>
                      <a:pt x="126" y="1289"/>
                    </a:cubicBezTo>
                    <a:cubicBezTo>
                      <a:pt x="255" y="1761"/>
                      <a:pt x="677" y="2068"/>
                      <a:pt x="1142" y="2068"/>
                    </a:cubicBezTo>
                    <a:cubicBezTo>
                      <a:pt x="1220" y="2068"/>
                      <a:pt x="1300" y="2059"/>
                      <a:pt x="1379" y="2041"/>
                    </a:cubicBezTo>
                    <a:cubicBezTo>
                      <a:pt x="1930" y="1891"/>
                      <a:pt x="2281" y="1339"/>
                      <a:pt x="2131" y="788"/>
                    </a:cubicBezTo>
                    <a:cubicBezTo>
                      <a:pt x="2004" y="323"/>
                      <a:pt x="1593" y="1"/>
                      <a:pt x="1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037;p34"/>
              <p:cNvSpPr/>
              <p:nvPr/>
            </p:nvSpPr>
            <p:spPr>
              <a:xfrm>
                <a:off x="4143475" y="1290350"/>
                <a:ext cx="57050" cy="51675"/>
              </a:xfrm>
              <a:custGeom>
                <a:avLst/>
                <a:gdLst/>
                <a:ahLst/>
                <a:cxnLst/>
                <a:rect l="l" t="t" r="r" b="b"/>
                <a:pathLst>
                  <a:path w="2282" h="2067" extrusionOk="0">
                    <a:moveTo>
                      <a:pt x="1138" y="0"/>
                    </a:moveTo>
                    <a:cubicBezTo>
                      <a:pt x="1052" y="0"/>
                      <a:pt x="964" y="11"/>
                      <a:pt x="878" y="35"/>
                    </a:cubicBezTo>
                    <a:cubicBezTo>
                      <a:pt x="326" y="186"/>
                      <a:pt x="0" y="737"/>
                      <a:pt x="151" y="1288"/>
                    </a:cubicBezTo>
                    <a:cubicBezTo>
                      <a:pt x="258" y="1760"/>
                      <a:pt x="696" y="2067"/>
                      <a:pt x="1165" y="2067"/>
                    </a:cubicBezTo>
                    <a:cubicBezTo>
                      <a:pt x="1245" y="2067"/>
                      <a:pt x="1324" y="2058"/>
                      <a:pt x="1404" y="2040"/>
                    </a:cubicBezTo>
                    <a:cubicBezTo>
                      <a:pt x="1955" y="1890"/>
                      <a:pt x="2281" y="1338"/>
                      <a:pt x="2131" y="787"/>
                    </a:cubicBezTo>
                    <a:cubicBezTo>
                      <a:pt x="2025" y="322"/>
                      <a:pt x="1599"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038;p34"/>
              <p:cNvSpPr/>
              <p:nvPr/>
            </p:nvSpPr>
            <p:spPr>
              <a:xfrm>
                <a:off x="4025050" y="1077900"/>
                <a:ext cx="57050" cy="51350"/>
              </a:xfrm>
              <a:custGeom>
                <a:avLst/>
                <a:gdLst/>
                <a:ahLst/>
                <a:cxnLst/>
                <a:rect l="l" t="t" r="r" b="b"/>
                <a:pathLst>
                  <a:path w="2282" h="2054" extrusionOk="0">
                    <a:moveTo>
                      <a:pt x="1174" y="0"/>
                    </a:moveTo>
                    <a:cubicBezTo>
                      <a:pt x="1085" y="0"/>
                      <a:pt x="994" y="12"/>
                      <a:pt x="903" y="37"/>
                    </a:cubicBezTo>
                    <a:cubicBezTo>
                      <a:pt x="351" y="162"/>
                      <a:pt x="1" y="739"/>
                      <a:pt x="151" y="1290"/>
                    </a:cubicBezTo>
                    <a:cubicBezTo>
                      <a:pt x="276" y="1750"/>
                      <a:pt x="682" y="2054"/>
                      <a:pt x="1133" y="2054"/>
                    </a:cubicBezTo>
                    <a:cubicBezTo>
                      <a:pt x="1222" y="2054"/>
                      <a:pt x="1313" y="2042"/>
                      <a:pt x="1404" y="2017"/>
                    </a:cubicBezTo>
                    <a:cubicBezTo>
                      <a:pt x="1955" y="1892"/>
                      <a:pt x="2281" y="1315"/>
                      <a:pt x="2156" y="764"/>
                    </a:cubicBezTo>
                    <a:cubicBezTo>
                      <a:pt x="2030" y="303"/>
                      <a:pt x="1625" y="0"/>
                      <a:pt x="1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039;p34"/>
              <p:cNvSpPr/>
              <p:nvPr/>
            </p:nvSpPr>
            <p:spPr>
              <a:xfrm>
                <a:off x="3837075" y="1314975"/>
                <a:ext cx="57050" cy="51700"/>
              </a:xfrm>
              <a:custGeom>
                <a:avLst/>
                <a:gdLst/>
                <a:ahLst/>
                <a:cxnLst/>
                <a:rect l="l" t="t" r="r" b="b"/>
                <a:pathLst>
                  <a:path w="2282" h="2068" extrusionOk="0">
                    <a:moveTo>
                      <a:pt x="1140" y="1"/>
                    </a:moveTo>
                    <a:cubicBezTo>
                      <a:pt x="1062" y="1"/>
                      <a:pt x="982" y="10"/>
                      <a:pt x="903" y="28"/>
                    </a:cubicBezTo>
                    <a:cubicBezTo>
                      <a:pt x="352" y="178"/>
                      <a:pt x="1" y="729"/>
                      <a:pt x="151" y="1281"/>
                    </a:cubicBezTo>
                    <a:cubicBezTo>
                      <a:pt x="278" y="1745"/>
                      <a:pt x="689" y="2068"/>
                      <a:pt x="1145" y="2068"/>
                    </a:cubicBezTo>
                    <a:cubicBezTo>
                      <a:pt x="1231" y="2068"/>
                      <a:pt x="1317" y="2056"/>
                      <a:pt x="1404" y="2033"/>
                    </a:cubicBezTo>
                    <a:cubicBezTo>
                      <a:pt x="1956" y="1882"/>
                      <a:pt x="2281" y="1331"/>
                      <a:pt x="2156" y="779"/>
                    </a:cubicBezTo>
                    <a:cubicBezTo>
                      <a:pt x="2027" y="308"/>
                      <a:pt x="1605"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4040;p34"/>
            <p:cNvGrpSpPr/>
            <p:nvPr/>
          </p:nvGrpSpPr>
          <p:grpSpPr>
            <a:xfrm>
              <a:off x="2946725" y="965400"/>
              <a:ext cx="761925" cy="433575"/>
              <a:chOff x="2946725" y="965400"/>
              <a:chExt cx="761925" cy="433575"/>
            </a:xfrm>
          </p:grpSpPr>
          <p:sp>
            <p:nvSpPr>
              <p:cNvPr id="275" name="Google Shape;4041;p34"/>
              <p:cNvSpPr/>
              <p:nvPr/>
            </p:nvSpPr>
            <p:spPr>
              <a:xfrm>
                <a:off x="2946725" y="1108875"/>
                <a:ext cx="571450" cy="266325"/>
              </a:xfrm>
              <a:custGeom>
                <a:avLst/>
                <a:gdLst/>
                <a:ahLst/>
                <a:cxnLst/>
                <a:rect l="l" t="t" r="r" b="b"/>
                <a:pathLst>
                  <a:path w="22858" h="10653" fill="none" extrusionOk="0">
                    <a:moveTo>
                      <a:pt x="0" y="10653"/>
                    </a:moveTo>
                    <a:cubicBezTo>
                      <a:pt x="0" y="10653"/>
                      <a:pt x="17018" y="1254"/>
                      <a:pt x="22858"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042;p34"/>
              <p:cNvSpPr/>
              <p:nvPr/>
            </p:nvSpPr>
            <p:spPr>
              <a:xfrm>
                <a:off x="2958000" y="1041225"/>
                <a:ext cx="206800" cy="288875"/>
              </a:xfrm>
              <a:custGeom>
                <a:avLst/>
                <a:gdLst/>
                <a:ahLst/>
                <a:cxnLst/>
                <a:rect l="l" t="t" r="r" b="b"/>
                <a:pathLst>
                  <a:path w="8272" h="11555" extrusionOk="0">
                    <a:moveTo>
                      <a:pt x="7169" y="0"/>
                    </a:moveTo>
                    <a:cubicBezTo>
                      <a:pt x="7168" y="0"/>
                      <a:pt x="1" y="6391"/>
                      <a:pt x="2908" y="11554"/>
                    </a:cubicBezTo>
                    <a:cubicBezTo>
                      <a:pt x="2908" y="11554"/>
                      <a:pt x="8271" y="9148"/>
                      <a:pt x="71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043;p34"/>
              <p:cNvSpPr/>
              <p:nvPr/>
            </p:nvSpPr>
            <p:spPr>
              <a:xfrm>
                <a:off x="3105875" y="1019275"/>
                <a:ext cx="192375" cy="240000"/>
              </a:xfrm>
              <a:custGeom>
                <a:avLst/>
                <a:gdLst/>
                <a:ahLst/>
                <a:cxnLst/>
                <a:rect l="l" t="t" r="r" b="b"/>
                <a:pathLst>
                  <a:path w="7695" h="9600" extrusionOk="0">
                    <a:moveTo>
                      <a:pt x="7695" y="1"/>
                    </a:moveTo>
                    <a:cubicBezTo>
                      <a:pt x="7694" y="1"/>
                      <a:pt x="0" y="4913"/>
                      <a:pt x="2457" y="9600"/>
                    </a:cubicBezTo>
                    <a:cubicBezTo>
                      <a:pt x="2457" y="9600"/>
                      <a:pt x="6843" y="8497"/>
                      <a:pt x="7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044;p34"/>
              <p:cNvSpPr/>
              <p:nvPr/>
            </p:nvSpPr>
            <p:spPr>
              <a:xfrm>
                <a:off x="3304500" y="965400"/>
                <a:ext cx="160425" cy="225600"/>
              </a:xfrm>
              <a:custGeom>
                <a:avLst/>
                <a:gdLst/>
                <a:ahLst/>
                <a:cxnLst/>
                <a:rect l="l" t="t" r="r" b="b"/>
                <a:pathLst>
                  <a:path w="6417" h="9024" extrusionOk="0">
                    <a:moveTo>
                      <a:pt x="6416" y="1"/>
                    </a:moveTo>
                    <a:cubicBezTo>
                      <a:pt x="6416" y="1"/>
                      <a:pt x="0" y="2607"/>
                      <a:pt x="76" y="9023"/>
                    </a:cubicBezTo>
                    <a:cubicBezTo>
                      <a:pt x="76" y="9023"/>
                      <a:pt x="5038" y="7720"/>
                      <a:pt x="6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045;p34"/>
              <p:cNvSpPr/>
              <p:nvPr/>
            </p:nvSpPr>
            <p:spPr>
              <a:xfrm>
                <a:off x="3408500" y="1005500"/>
                <a:ext cx="300150" cy="150775"/>
              </a:xfrm>
              <a:custGeom>
                <a:avLst/>
                <a:gdLst/>
                <a:ahLst/>
                <a:cxnLst/>
                <a:rect l="l" t="t" r="r" b="b"/>
                <a:pathLst>
                  <a:path w="12006" h="6031" extrusionOk="0">
                    <a:moveTo>
                      <a:pt x="12006" y="1"/>
                    </a:moveTo>
                    <a:cubicBezTo>
                      <a:pt x="2256" y="126"/>
                      <a:pt x="1" y="5640"/>
                      <a:pt x="1" y="5640"/>
                    </a:cubicBezTo>
                    <a:cubicBezTo>
                      <a:pt x="819" y="5911"/>
                      <a:pt x="1618" y="6031"/>
                      <a:pt x="2391" y="6031"/>
                    </a:cubicBezTo>
                    <a:cubicBezTo>
                      <a:pt x="7883" y="6031"/>
                      <a:pt x="12006" y="1"/>
                      <a:pt x="1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046;p34"/>
              <p:cNvSpPr/>
              <p:nvPr/>
            </p:nvSpPr>
            <p:spPr>
              <a:xfrm>
                <a:off x="2989700" y="1311800"/>
                <a:ext cx="308550" cy="87175"/>
              </a:xfrm>
              <a:custGeom>
                <a:avLst/>
                <a:gdLst/>
                <a:ahLst/>
                <a:cxnLst/>
                <a:rect l="l" t="t" r="r" b="b"/>
                <a:pathLst>
                  <a:path w="12342" h="3487" extrusionOk="0">
                    <a:moveTo>
                      <a:pt x="5983" y="1"/>
                    </a:moveTo>
                    <a:cubicBezTo>
                      <a:pt x="4242" y="1"/>
                      <a:pt x="2248" y="385"/>
                      <a:pt x="136" y="1508"/>
                    </a:cubicBezTo>
                    <a:cubicBezTo>
                      <a:pt x="0" y="1593"/>
                      <a:pt x="1592" y="3487"/>
                      <a:pt x="5389" y="3487"/>
                    </a:cubicBezTo>
                    <a:cubicBezTo>
                      <a:pt x="7192" y="3487"/>
                      <a:pt x="9493" y="3060"/>
                      <a:pt x="12342" y="1809"/>
                    </a:cubicBezTo>
                    <a:cubicBezTo>
                      <a:pt x="12342" y="1809"/>
                      <a:pt x="9759" y="1"/>
                      <a:pt x="5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047;p34"/>
              <p:cNvSpPr/>
              <p:nvPr/>
            </p:nvSpPr>
            <p:spPr>
              <a:xfrm>
                <a:off x="3145350" y="1241450"/>
                <a:ext cx="293875" cy="72650"/>
              </a:xfrm>
              <a:custGeom>
                <a:avLst/>
                <a:gdLst/>
                <a:ahLst/>
                <a:cxnLst/>
                <a:rect l="l" t="t" r="r" b="b"/>
                <a:pathLst>
                  <a:path w="11755" h="2906" extrusionOk="0">
                    <a:moveTo>
                      <a:pt x="4952" y="0"/>
                    </a:moveTo>
                    <a:cubicBezTo>
                      <a:pt x="1734" y="0"/>
                      <a:pt x="0" y="1139"/>
                      <a:pt x="0" y="1139"/>
                    </a:cubicBezTo>
                    <a:cubicBezTo>
                      <a:pt x="1746" y="2475"/>
                      <a:pt x="3736" y="2906"/>
                      <a:pt x="5576" y="2906"/>
                    </a:cubicBezTo>
                    <a:cubicBezTo>
                      <a:pt x="8912" y="2906"/>
                      <a:pt x="11755" y="1490"/>
                      <a:pt x="11755" y="1490"/>
                    </a:cubicBezTo>
                    <a:cubicBezTo>
                      <a:pt x="9046" y="361"/>
                      <a:pt x="6764" y="0"/>
                      <a:pt x="49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048;p34"/>
              <p:cNvSpPr/>
              <p:nvPr/>
            </p:nvSpPr>
            <p:spPr>
              <a:xfrm>
                <a:off x="3298225" y="1171750"/>
                <a:ext cx="292000" cy="68875"/>
              </a:xfrm>
              <a:custGeom>
                <a:avLst/>
                <a:gdLst/>
                <a:ahLst/>
                <a:cxnLst/>
                <a:rect l="l" t="t" r="r" b="b"/>
                <a:pathLst>
                  <a:path w="11680" h="2755" extrusionOk="0">
                    <a:moveTo>
                      <a:pt x="5439" y="1"/>
                    </a:moveTo>
                    <a:cubicBezTo>
                      <a:pt x="3911" y="1"/>
                      <a:pt x="2099" y="254"/>
                      <a:pt x="1" y="945"/>
                    </a:cubicBezTo>
                    <a:cubicBezTo>
                      <a:pt x="1" y="945"/>
                      <a:pt x="2681" y="2754"/>
                      <a:pt x="6789" y="2754"/>
                    </a:cubicBezTo>
                    <a:cubicBezTo>
                      <a:pt x="8257" y="2754"/>
                      <a:pt x="9906" y="2524"/>
                      <a:pt x="11680" y="1897"/>
                    </a:cubicBezTo>
                    <a:cubicBezTo>
                      <a:pt x="11680" y="1897"/>
                      <a:pt x="9623" y="1"/>
                      <a:pt x="5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049;p34"/>
              <p:cNvSpPr/>
              <p:nvPr/>
            </p:nvSpPr>
            <p:spPr>
              <a:xfrm>
                <a:off x="3050725" y="1125800"/>
                <a:ext cx="49525" cy="160425"/>
              </a:xfrm>
              <a:custGeom>
                <a:avLst/>
                <a:gdLst/>
                <a:ahLst/>
                <a:cxnLst/>
                <a:rect l="l" t="t" r="r" b="b"/>
                <a:pathLst>
                  <a:path w="1981" h="6417" fill="none" extrusionOk="0">
                    <a:moveTo>
                      <a:pt x="1981" y="1"/>
                    </a:moveTo>
                    <a:lnTo>
                      <a:pt x="1"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050;p34"/>
              <p:cNvSpPr/>
              <p:nvPr/>
            </p:nvSpPr>
            <p:spPr>
              <a:xfrm>
                <a:off x="3182325" y="1070025"/>
                <a:ext cx="86475" cy="157925"/>
              </a:xfrm>
              <a:custGeom>
                <a:avLst/>
                <a:gdLst/>
                <a:ahLst/>
                <a:cxnLst/>
                <a:rect l="l" t="t" r="r" b="b"/>
                <a:pathLst>
                  <a:path w="3459" h="6317" fill="none" extrusionOk="0">
                    <a:moveTo>
                      <a:pt x="3459" y="1"/>
                    </a:moveTo>
                    <a:lnTo>
                      <a:pt x="0"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051;p34"/>
              <p:cNvSpPr/>
              <p:nvPr/>
            </p:nvSpPr>
            <p:spPr>
              <a:xfrm>
                <a:off x="3347100" y="1004250"/>
                <a:ext cx="83350" cy="152275"/>
              </a:xfrm>
              <a:custGeom>
                <a:avLst/>
                <a:gdLst/>
                <a:ahLst/>
                <a:cxnLst/>
                <a:rect l="l" t="t" r="r" b="b"/>
                <a:pathLst>
                  <a:path w="3334" h="6091" fill="none" extrusionOk="0">
                    <a:moveTo>
                      <a:pt x="3334" y="0"/>
                    </a:moveTo>
                    <a:lnTo>
                      <a:pt x="1" y="609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052;p34"/>
              <p:cNvSpPr/>
              <p:nvPr/>
            </p:nvSpPr>
            <p:spPr>
              <a:xfrm>
                <a:off x="3453000" y="1030575"/>
                <a:ext cx="209925" cy="95250"/>
              </a:xfrm>
              <a:custGeom>
                <a:avLst/>
                <a:gdLst/>
                <a:ahLst/>
                <a:cxnLst/>
                <a:rect l="l" t="t" r="r" b="b"/>
                <a:pathLst>
                  <a:path w="8397" h="3810" fill="none" extrusionOk="0">
                    <a:moveTo>
                      <a:pt x="8396" y="0"/>
                    </a:moveTo>
                    <a:lnTo>
                      <a:pt x="0" y="381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053;p34"/>
              <p:cNvSpPr/>
              <p:nvPr/>
            </p:nvSpPr>
            <p:spPr>
              <a:xfrm>
                <a:off x="3337700" y="1201000"/>
                <a:ext cx="208050" cy="13800"/>
              </a:xfrm>
              <a:custGeom>
                <a:avLst/>
                <a:gdLst/>
                <a:ahLst/>
                <a:cxnLst/>
                <a:rect l="l" t="t" r="r" b="b"/>
                <a:pathLst>
                  <a:path w="8322" h="552" fill="none" extrusionOk="0">
                    <a:moveTo>
                      <a:pt x="8321" y="552"/>
                    </a:moveTo>
                    <a:lnTo>
                      <a:pt x="1"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054;p34"/>
              <p:cNvSpPr/>
              <p:nvPr/>
            </p:nvSpPr>
            <p:spPr>
              <a:xfrm>
                <a:off x="3182325" y="1270550"/>
                <a:ext cx="184225" cy="7525"/>
              </a:xfrm>
              <a:custGeom>
                <a:avLst/>
                <a:gdLst/>
                <a:ahLst/>
                <a:cxnLst/>
                <a:rect l="l" t="t" r="r" b="b"/>
                <a:pathLst>
                  <a:path w="7369" h="301" fill="none" extrusionOk="0">
                    <a:moveTo>
                      <a:pt x="7369" y="301"/>
                    </a:moveTo>
                    <a:lnTo>
                      <a:pt x="0"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055;p34"/>
              <p:cNvSpPr/>
              <p:nvPr/>
            </p:nvSpPr>
            <p:spPr>
              <a:xfrm>
                <a:off x="3021900" y="1355750"/>
                <a:ext cx="215575" cy="25"/>
              </a:xfrm>
              <a:custGeom>
                <a:avLst/>
                <a:gdLst/>
                <a:ahLst/>
                <a:cxnLst/>
                <a:rect l="l" t="t" r="r" b="b"/>
                <a:pathLst>
                  <a:path w="8623" h="1" fill="none" extrusionOk="0">
                    <a:moveTo>
                      <a:pt x="8623" y="1"/>
                    </a:moveTo>
                    <a:lnTo>
                      <a:pt x="1"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4056;p34"/>
            <p:cNvGrpSpPr/>
            <p:nvPr/>
          </p:nvGrpSpPr>
          <p:grpSpPr>
            <a:xfrm>
              <a:off x="4070675" y="946600"/>
              <a:ext cx="376075" cy="317700"/>
              <a:chOff x="4070675" y="946600"/>
              <a:chExt cx="376075" cy="317700"/>
            </a:xfrm>
          </p:grpSpPr>
          <p:sp>
            <p:nvSpPr>
              <p:cNvPr id="260" name="Google Shape;4057;p34"/>
              <p:cNvSpPr/>
              <p:nvPr/>
            </p:nvSpPr>
            <p:spPr>
              <a:xfrm>
                <a:off x="4081450" y="946600"/>
                <a:ext cx="268200" cy="240625"/>
              </a:xfrm>
              <a:custGeom>
                <a:avLst/>
                <a:gdLst/>
                <a:ahLst/>
                <a:cxnLst/>
                <a:rect l="l" t="t" r="r" b="b"/>
                <a:pathLst>
                  <a:path w="10728" h="9625" fill="none" extrusionOk="0">
                    <a:moveTo>
                      <a:pt x="0" y="1"/>
                    </a:moveTo>
                    <a:cubicBezTo>
                      <a:pt x="0" y="1"/>
                      <a:pt x="8747" y="6843"/>
                      <a:pt x="10727" y="9625"/>
                    </a:cubicBezTo>
                  </a:path>
                </a:pathLst>
              </a:custGeom>
              <a:no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058;p34"/>
              <p:cNvSpPr/>
              <p:nvPr/>
            </p:nvSpPr>
            <p:spPr>
              <a:xfrm>
                <a:off x="4124050" y="948175"/>
                <a:ext cx="176100" cy="55225"/>
              </a:xfrm>
              <a:custGeom>
                <a:avLst/>
                <a:gdLst/>
                <a:ahLst/>
                <a:cxnLst/>
                <a:rect l="l" t="t" r="r" b="b"/>
                <a:pathLst>
                  <a:path w="7044" h="2209" extrusionOk="0">
                    <a:moveTo>
                      <a:pt x="3051" y="1"/>
                    </a:moveTo>
                    <a:cubicBezTo>
                      <a:pt x="1904" y="1"/>
                      <a:pt x="760" y="312"/>
                      <a:pt x="0" y="1291"/>
                    </a:cubicBezTo>
                    <a:cubicBezTo>
                      <a:pt x="0" y="1291"/>
                      <a:pt x="998" y="2208"/>
                      <a:pt x="2892" y="2208"/>
                    </a:cubicBezTo>
                    <a:cubicBezTo>
                      <a:pt x="3984" y="2208"/>
                      <a:pt x="5374" y="1903"/>
                      <a:pt x="7043" y="940"/>
                    </a:cubicBezTo>
                    <a:cubicBezTo>
                      <a:pt x="7043" y="940"/>
                      <a:pt x="5043" y="1"/>
                      <a:pt x="3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059;p34"/>
              <p:cNvSpPr/>
              <p:nvPr/>
            </p:nvSpPr>
            <p:spPr>
              <a:xfrm>
                <a:off x="4192350" y="1013700"/>
                <a:ext cx="154775" cy="50825"/>
              </a:xfrm>
              <a:custGeom>
                <a:avLst/>
                <a:gdLst/>
                <a:ahLst/>
                <a:cxnLst/>
                <a:rect l="l" t="t" r="r" b="b"/>
                <a:pathLst>
                  <a:path w="6191" h="2033" extrusionOk="0">
                    <a:moveTo>
                      <a:pt x="2050" y="1"/>
                    </a:moveTo>
                    <a:cubicBezTo>
                      <a:pt x="1276" y="1"/>
                      <a:pt x="542" y="238"/>
                      <a:pt x="0" y="901"/>
                    </a:cubicBezTo>
                    <a:cubicBezTo>
                      <a:pt x="0" y="901"/>
                      <a:pt x="846" y="2033"/>
                      <a:pt x="3152" y="2033"/>
                    </a:cubicBezTo>
                    <a:cubicBezTo>
                      <a:pt x="3971" y="2033"/>
                      <a:pt x="4975" y="1890"/>
                      <a:pt x="6191" y="1502"/>
                    </a:cubicBezTo>
                    <a:cubicBezTo>
                      <a:pt x="6191" y="1502"/>
                      <a:pt x="3996" y="1"/>
                      <a:pt x="20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060;p34"/>
              <p:cNvSpPr/>
              <p:nvPr/>
            </p:nvSpPr>
            <p:spPr>
              <a:xfrm>
                <a:off x="4258750" y="1083650"/>
                <a:ext cx="154175" cy="49750"/>
              </a:xfrm>
              <a:custGeom>
                <a:avLst/>
                <a:gdLst/>
                <a:ahLst/>
                <a:cxnLst/>
                <a:rect l="l" t="t" r="r" b="b"/>
                <a:pathLst>
                  <a:path w="6167" h="1990" extrusionOk="0">
                    <a:moveTo>
                      <a:pt x="2023" y="0"/>
                    </a:moveTo>
                    <a:cubicBezTo>
                      <a:pt x="1387" y="0"/>
                      <a:pt x="706" y="123"/>
                      <a:pt x="1" y="433"/>
                    </a:cubicBezTo>
                    <a:cubicBezTo>
                      <a:pt x="1" y="433"/>
                      <a:pt x="1219" y="1989"/>
                      <a:pt x="4070" y="1989"/>
                    </a:cubicBezTo>
                    <a:cubicBezTo>
                      <a:pt x="4690" y="1989"/>
                      <a:pt x="5388" y="1916"/>
                      <a:pt x="6166" y="1737"/>
                    </a:cubicBezTo>
                    <a:cubicBezTo>
                      <a:pt x="6166" y="1737"/>
                      <a:pt x="4414" y="0"/>
                      <a:pt x="20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061;p34"/>
              <p:cNvSpPr/>
              <p:nvPr/>
            </p:nvSpPr>
            <p:spPr>
              <a:xfrm>
                <a:off x="4305125" y="1137700"/>
                <a:ext cx="141625" cy="126600"/>
              </a:xfrm>
              <a:custGeom>
                <a:avLst/>
                <a:gdLst/>
                <a:ahLst/>
                <a:cxnLst/>
                <a:rect l="l" t="t" r="r" b="b"/>
                <a:pathLst>
                  <a:path w="5665" h="5064" extrusionOk="0">
                    <a:moveTo>
                      <a:pt x="2" y="1"/>
                    </a:moveTo>
                    <a:cubicBezTo>
                      <a:pt x="1" y="1"/>
                      <a:pt x="1" y="1"/>
                      <a:pt x="1" y="1"/>
                    </a:cubicBezTo>
                    <a:cubicBezTo>
                      <a:pt x="326" y="3986"/>
                      <a:pt x="5665" y="5063"/>
                      <a:pt x="5665" y="5063"/>
                    </a:cubicBezTo>
                    <a:cubicBezTo>
                      <a:pt x="3431" y="25"/>
                      <a:pt x="67"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062;p34"/>
              <p:cNvSpPr/>
              <p:nvPr/>
            </p:nvSpPr>
            <p:spPr>
              <a:xfrm>
                <a:off x="4070675" y="965325"/>
                <a:ext cx="119200" cy="161750"/>
              </a:xfrm>
              <a:custGeom>
                <a:avLst/>
                <a:gdLst/>
                <a:ahLst/>
                <a:cxnLst/>
                <a:rect l="l" t="t" r="r" b="b"/>
                <a:pathLst>
                  <a:path w="4768" h="6470" extrusionOk="0">
                    <a:moveTo>
                      <a:pt x="1377" y="1"/>
                    </a:moveTo>
                    <a:cubicBezTo>
                      <a:pt x="1238" y="1"/>
                      <a:pt x="0" y="2751"/>
                      <a:pt x="3965" y="6470"/>
                    </a:cubicBezTo>
                    <a:cubicBezTo>
                      <a:pt x="3965" y="6470"/>
                      <a:pt x="4767" y="2710"/>
                      <a:pt x="1384" y="4"/>
                    </a:cubicBezTo>
                    <a:cubicBezTo>
                      <a:pt x="1382" y="2"/>
                      <a:pt x="1380" y="1"/>
                      <a:pt x="1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063;p34"/>
              <p:cNvSpPr/>
              <p:nvPr/>
            </p:nvSpPr>
            <p:spPr>
              <a:xfrm>
                <a:off x="4159775" y="1027425"/>
                <a:ext cx="82725" cy="156050"/>
              </a:xfrm>
              <a:custGeom>
                <a:avLst/>
                <a:gdLst/>
                <a:ahLst/>
                <a:cxnLst/>
                <a:rect l="l" t="t" r="r" b="b"/>
                <a:pathLst>
                  <a:path w="3309" h="6242" extrusionOk="0">
                    <a:moveTo>
                      <a:pt x="877" y="1"/>
                    </a:moveTo>
                    <a:lnTo>
                      <a:pt x="877" y="1"/>
                    </a:lnTo>
                    <a:cubicBezTo>
                      <a:pt x="0" y="3409"/>
                      <a:pt x="3308" y="6241"/>
                      <a:pt x="3308" y="6241"/>
                    </a:cubicBezTo>
                    <a:cubicBezTo>
                      <a:pt x="3283" y="1605"/>
                      <a:pt x="877" y="1"/>
                      <a:pt x="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064;p34"/>
              <p:cNvSpPr/>
              <p:nvPr/>
            </p:nvSpPr>
            <p:spPr>
              <a:xfrm>
                <a:off x="4238725" y="1090725"/>
                <a:ext cx="94000" cy="159175"/>
              </a:xfrm>
              <a:custGeom>
                <a:avLst/>
                <a:gdLst/>
                <a:ahLst/>
                <a:cxnLst/>
                <a:rect l="l" t="t" r="r" b="b"/>
                <a:pathLst>
                  <a:path w="3760" h="6367" extrusionOk="0">
                    <a:moveTo>
                      <a:pt x="652" y="0"/>
                    </a:moveTo>
                    <a:cubicBezTo>
                      <a:pt x="652" y="0"/>
                      <a:pt x="0" y="3359"/>
                      <a:pt x="2757" y="6366"/>
                    </a:cubicBezTo>
                    <a:cubicBezTo>
                      <a:pt x="2757" y="6366"/>
                      <a:pt x="3759" y="3559"/>
                      <a:pt x="6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065;p34"/>
              <p:cNvSpPr/>
              <p:nvPr/>
            </p:nvSpPr>
            <p:spPr>
              <a:xfrm>
                <a:off x="4151625" y="971675"/>
                <a:ext cx="95250" cy="9425"/>
              </a:xfrm>
              <a:custGeom>
                <a:avLst/>
                <a:gdLst/>
                <a:ahLst/>
                <a:cxnLst/>
                <a:rect l="l" t="t" r="r" b="b"/>
                <a:pathLst>
                  <a:path w="3810" h="377" fill="none" extrusionOk="0">
                    <a:moveTo>
                      <a:pt x="3810" y="0"/>
                    </a:moveTo>
                    <a:lnTo>
                      <a:pt x="0" y="376"/>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066;p34"/>
              <p:cNvSpPr/>
              <p:nvPr/>
            </p:nvSpPr>
            <p:spPr>
              <a:xfrm>
                <a:off x="4211775" y="1037450"/>
                <a:ext cx="102775" cy="10050"/>
              </a:xfrm>
              <a:custGeom>
                <a:avLst/>
                <a:gdLst/>
                <a:ahLst/>
                <a:cxnLst/>
                <a:rect l="l" t="t" r="r" b="b"/>
                <a:pathLst>
                  <a:path w="4111" h="402" fill="none" extrusionOk="0">
                    <a:moveTo>
                      <a:pt x="4111" y="402"/>
                    </a:moveTo>
                    <a:lnTo>
                      <a:pt x="0"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067;p34"/>
              <p:cNvSpPr/>
              <p:nvPr/>
            </p:nvSpPr>
            <p:spPr>
              <a:xfrm>
                <a:off x="4286325" y="1107625"/>
                <a:ext cx="98400" cy="10050"/>
              </a:xfrm>
              <a:custGeom>
                <a:avLst/>
                <a:gdLst/>
                <a:ahLst/>
                <a:cxnLst/>
                <a:rect l="l" t="t" r="r" b="b"/>
                <a:pathLst>
                  <a:path w="3936" h="402" fill="none" extrusionOk="0">
                    <a:moveTo>
                      <a:pt x="3936" y="402"/>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068;p34"/>
              <p:cNvSpPr/>
              <p:nvPr/>
            </p:nvSpPr>
            <p:spPr>
              <a:xfrm>
                <a:off x="4325800" y="1156500"/>
                <a:ext cx="97775" cy="89625"/>
              </a:xfrm>
              <a:custGeom>
                <a:avLst/>
                <a:gdLst/>
                <a:ahLst/>
                <a:cxnLst/>
                <a:rect l="l" t="t" r="r" b="b"/>
                <a:pathLst>
                  <a:path w="3911" h="3585" fill="none" extrusionOk="0">
                    <a:moveTo>
                      <a:pt x="3910" y="3585"/>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069;p34"/>
              <p:cNvSpPr/>
              <p:nvPr/>
            </p:nvSpPr>
            <p:spPr>
              <a:xfrm>
                <a:off x="4260650" y="1113275"/>
                <a:ext cx="39500" cy="112175"/>
              </a:xfrm>
              <a:custGeom>
                <a:avLst/>
                <a:gdLst/>
                <a:ahLst/>
                <a:cxnLst/>
                <a:rect l="l" t="t" r="r" b="b"/>
                <a:pathLst>
                  <a:path w="1580" h="4487" fill="none" extrusionOk="0">
                    <a:moveTo>
                      <a:pt x="1579" y="4487"/>
                    </a:moveTo>
                    <a:lnTo>
                      <a:pt x="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070;p34"/>
              <p:cNvSpPr/>
              <p:nvPr/>
            </p:nvSpPr>
            <p:spPr>
              <a:xfrm>
                <a:off x="4189200" y="1046850"/>
                <a:ext cx="37625" cy="98400"/>
              </a:xfrm>
              <a:custGeom>
                <a:avLst/>
                <a:gdLst/>
                <a:ahLst/>
                <a:cxnLst/>
                <a:rect l="l" t="t" r="r" b="b"/>
                <a:pathLst>
                  <a:path w="1505" h="3936" fill="none" extrusionOk="0">
                    <a:moveTo>
                      <a:pt x="1505" y="3936"/>
                    </a:moveTo>
                    <a:lnTo>
                      <a:pt x="1"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071;p34"/>
              <p:cNvSpPr/>
              <p:nvPr/>
            </p:nvSpPr>
            <p:spPr>
              <a:xfrm>
                <a:off x="4109000" y="981700"/>
                <a:ext cx="48275" cy="113425"/>
              </a:xfrm>
              <a:custGeom>
                <a:avLst/>
                <a:gdLst/>
                <a:ahLst/>
                <a:cxnLst/>
                <a:rect l="l" t="t" r="r" b="b"/>
                <a:pathLst>
                  <a:path w="1931" h="4537" fill="none" extrusionOk="0">
                    <a:moveTo>
                      <a:pt x="1931" y="4537"/>
                    </a:moveTo>
                    <a:lnTo>
                      <a:pt x="1"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 name="Google Shape;4072;p34"/>
            <p:cNvSpPr/>
            <p:nvPr/>
          </p:nvSpPr>
          <p:spPr>
            <a:xfrm>
              <a:off x="3934825" y="999850"/>
              <a:ext cx="39500" cy="38875"/>
            </a:xfrm>
            <a:custGeom>
              <a:avLst/>
              <a:gdLst/>
              <a:ahLst/>
              <a:cxnLst/>
              <a:rect l="l" t="t" r="r" b="b"/>
              <a:pathLst>
                <a:path w="1580" h="1555" extrusionOk="0">
                  <a:moveTo>
                    <a:pt x="777" y="1"/>
                  </a:moveTo>
                  <a:cubicBezTo>
                    <a:pt x="351" y="1"/>
                    <a:pt x="0" y="352"/>
                    <a:pt x="0" y="778"/>
                  </a:cubicBezTo>
                  <a:cubicBezTo>
                    <a:pt x="0" y="1204"/>
                    <a:pt x="351" y="1555"/>
                    <a:pt x="777" y="1555"/>
                  </a:cubicBezTo>
                  <a:cubicBezTo>
                    <a:pt x="1229" y="1555"/>
                    <a:pt x="1579" y="1204"/>
                    <a:pt x="1579" y="778"/>
                  </a:cubicBezTo>
                  <a:cubicBezTo>
                    <a:pt x="1579" y="352"/>
                    <a:pt x="1229"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073;p34"/>
            <p:cNvSpPr/>
            <p:nvPr/>
          </p:nvSpPr>
          <p:spPr>
            <a:xfrm>
              <a:off x="3422300" y="1345100"/>
              <a:ext cx="38850" cy="38875"/>
            </a:xfrm>
            <a:custGeom>
              <a:avLst/>
              <a:gdLst/>
              <a:ahLst/>
              <a:cxnLst/>
              <a:rect l="l" t="t" r="r" b="b"/>
              <a:pathLst>
                <a:path w="1554" h="1555" extrusionOk="0">
                  <a:moveTo>
                    <a:pt x="777" y="1"/>
                  </a:moveTo>
                  <a:cubicBezTo>
                    <a:pt x="351" y="1"/>
                    <a:pt x="0" y="351"/>
                    <a:pt x="0" y="778"/>
                  </a:cubicBezTo>
                  <a:cubicBezTo>
                    <a:pt x="0" y="1204"/>
                    <a:pt x="351" y="1554"/>
                    <a:pt x="777" y="1554"/>
                  </a:cubicBezTo>
                  <a:cubicBezTo>
                    <a:pt x="1203" y="1554"/>
                    <a:pt x="1554" y="1204"/>
                    <a:pt x="1554" y="778"/>
                  </a:cubicBezTo>
                  <a:cubicBezTo>
                    <a:pt x="1554" y="351"/>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074;p34"/>
            <p:cNvSpPr/>
            <p:nvPr/>
          </p:nvSpPr>
          <p:spPr>
            <a:xfrm>
              <a:off x="3620275" y="926550"/>
              <a:ext cx="39500" cy="39500"/>
            </a:xfrm>
            <a:custGeom>
              <a:avLst/>
              <a:gdLst/>
              <a:ahLst/>
              <a:cxnLst/>
              <a:rect l="l" t="t" r="r" b="b"/>
              <a:pathLst>
                <a:path w="1580" h="1580" extrusionOk="0">
                  <a:moveTo>
                    <a:pt x="778" y="1"/>
                  </a:moveTo>
                  <a:cubicBezTo>
                    <a:pt x="352" y="1"/>
                    <a:pt x="1" y="351"/>
                    <a:pt x="1" y="803"/>
                  </a:cubicBezTo>
                  <a:cubicBezTo>
                    <a:pt x="1" y="1229"/>
                    <a:pt x="352" y="1580"/>
                    <a:pt x="778" y="1580"/>
                  </a:cubicBezTo>
                  <a:cubicBezTo>
                    <a:pt x="1229" y="1580"/>
                    <a:pt x="1580" y="1229"/>
                    <a:pt x="1580" y="803"/>
                  </a:cubicBezTo>
                  <a:cubicBezTo>
                    <a:pt x="1580" y="351"/>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 name="Google Shape;4075;p34"/>
            <p:cNvGrpSpPr/>
            <p:nvPr/>
          </p:nvGrpSpPr>
          <p:grpSpPr>
            <a:xfrm>
              <a:off x="723650" y="1215775"/>
              <a:ext cx="193025" cy="193025"/>
              <a:chOff x="723650" y="1139575"/>
              <a:chExt cx="193025" cy="193025"/>
            </a:xfrm>
          </p:grpSpPr>
          <p:sp>
            <p:nvSpPr>
              <p:cNvPr id="228" name="Google Shape;4076;p34"/>
              <p:cNvSpPr/>
              <p:nvPr/>
            </p:nvSpPr>
            <p:spPr>
              <a:xfrm>
                <a:off x="819525" y="1147725"/>
                <a:ext cx="43875" cy="89625"/>
              </a:xfrm>
              <a:custGeom>
                <a:avLst/>
                <a:gdLst/>
                <a:ahLst/>
                <a:cxnLst/>
                <a:rect l="l" t="t" r="r" b="b"/>
                <a:pathLst>
                  <a:path w="1755" h="3585" fill="none" extrusionOk="0">
                    <a:moveTo>
                      <a:pt x="0" y="3585"/>
                    </a:moveTo>
                    <a:lnTo>
                      <a:pt x="1078" y="327"/>
                    </a:lnTo>
                    <a:lnTo>
                      <a:pt x="17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077;p34"/>
              <p:cNvSpPr/>
              <p:nvPr/>
            </p:nvSpPr>
            <p:spPr>
              <a:xfrm>
                <a:off x="837700" y="1139575"/>
                <a:ext cx="8775" cy="16325"/>
              </a:xfrm>
              <a:custGeom>
                <a:avLst/>
                <a:gdLst/>
                <a:ahLst/>
                <a:cxnLst/>
                <a:rect l="l" t="t" r="r" b="b"/>
                <a:pathLst>
                  <a:path w="351" h="653" fill="none" extrusionOk="0">
                    <a:moveTo>
                      <a:pt x="351" y="653"/>
                    </a:moveTo>
                    <a:lnTo>
                      <a:pt x="0"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078;p34"/>
              <p:cNvSpPr/>
              <p:nvPr/>
            </p:nvSpPr>
            <p:spPr>
              <a:xfrm>
                <a:off x="826400" y="1173425"/>
                <a:ext cx="25725" cy="16950"/>
              </a:xfrm>
              <a:custGeom>
                <a:avLst/>
                <a:gdLst/>
                <a:ahLst/>
                <a:cxnLst/>
                <a:rect l="l" t="t" r="r" b="b"/>
                <a:pathLst>
                  <a:path w="1029" h="678" fill="none" extrusionOk="0">
                    <a:moveTo>
                      <a:pt x="1" y="0"/>
                    </a:moveTo>
                    <a:lnTo>
                      <a:pt x="352" y="677"/>
                    </a:lnTo>
                    <a:lnTo>
                      <a:pt x="1029" y="3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079;p34"/>
              <p:cNvSpPr/>
              <p:nvPr/>
            </p:nvSpPr>
            <p:spPr>
              <a:xfrm>
                <a:off x="815125" y="1177800"/>
                <a:ext cx="45150" cy="28850"/>
              </a:xfrm>
              <a:custGeom>
                <a:avLst/>
                <a:gdLst/>
                <a:ahLst/>
                <a:cxnLst/>
                <a:rect l="l" t="t" r="r" b="b"/>
                <a:pathLst>
                  <a:path w="1806" h="1154" fill="none" extrusionOk="0">
                    <a:moveTo>
                      <a:pt x="1" y="1"/>
                    </a:moveTo>
                    <a:lnTo>
                      <a:pt x="577" y="1154"/>
                    </a:lnTo>
                    <a:lnTo>
                      <a:pt x="1805" y="5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080;p34"/>
              <p:cNvSpPr/>
              <p:nvPr/>
            </p:nvSpPr>
            <p:spPr>
              <a:xfrm>
                <a:off x="776925" y="1234825"/>
                <a:ext cx="43250" cy="89625"/>
              </a:xfrm>
              <a:custGeom>
                <a:avLst/>
                <a:gdLst/>
                <a:ahLst/>
                <a:cxnLst/>
                <a:rect l="l" t="t" r="r" b="b"/>
                <a:pathLst>
                  <a:path w="1730" h="3585" fill="none" extrusionOk="0">
                    <a:moveTo>
                      <a:pt x="1729" y="1"/>
                    </a:moveTo>
                    <a:lnTo>
                      <a:pt x="677" y="3259"/>
                    </a:lnTo>
                    <a:lnTo>
                      <a:pt x="0" y="358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081;p34"/>
              <p:cNvSpPr/>
              <p:nvPr/>
            </p:nvSpPr>
            <p:spPr>
              <a:xfrm>
                <a:off x="793825" y="1316275"/>
                <a:ext cx="8175" cy="16325"/>
              </a:xfrm>
              <a:custGeom>
                <a:avLst/>
                <a:gdLst/>
                <a:ahLst/>
                <a:cxnLst/>
                <a:rect l="l" t="t" r="r" b="b"/>
                <a:pathLst>
                  <a:path w="327" h="653" fill="none" extrusionOk="0">
                    <a:moveTo>
                      <a:pt x="1" y="1"/>
                    </a:moveTo>
                    <a:lnTo>
                      <a:pt x="327" y="6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082;p34"/>
              <p:cNvSpPr/>
              <p:nvPr/>
            </p:nvSpPr>
            <p:spPr>
              <a:xfrm>
                <a:off x="788200" y="1281825"/>
                <a:ext cx="25075" cy="16925"/>
              </a:xfrm>
              <a:custGeom>
                <a:avLst/>
                <a:gdLst/>
                <a:ahLst/>
                <a:cxnLst/>
                <a:rect l="l" t="t" r="r" b="b"/>
                <a:pathLst>
                  <a:path w="1003" h="677" fill="none" extrusionOk="0">
                    <a:moveTo>
                      <a:pt x="1003" y="677"/>
                    </a:moveTo>
                    <a:lnTo>
                      <a:pt x="677" y="0"/>
                    </a:lnTo>
                    <a:lnTo>
                      <a:pt x="0" y="3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083;p34"/>
              <p:cNvSpPr/>
              <p:nvPr/>
            </p:nvSpPr>
            <p:spPr>
              <a:xfrm>
                <a:off x="780050" y="1265525"/>
                <a:ext cx="45125" cy="28850"/>
              </a:xfrm>
              <a:custGeom>
                <a:avLst/>
                <a:gdLst/>
                <a:ahLst/>
                <a:cxnLst/>
                <a:rect l="l" t="t" r="r" b="b"/>
                <a:pathLst>
                  <a:path w="1805" h="1154" fill="none" extrusionOk="0">
                    <a:moveTo>
                      <a:pt x="1805" y="1153"/>
                    </a:moveTo>
                    <a:lnTo>
                      <a:pt x="1203" y="1"/>
                    </a:lnTo>
                    <a:lnTo>
                      <a:pt x="0" y="627"/>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084;p34"/>
              <p:cNvSpPr/>
              <p:nvPr/>
            </p:nvSpPr>
            <p:spPr>
              <a:xfrm>
                <a:off x="818900" y="1235450"/>
                <a:ext cx="89625" cy="43875"/>
              </a:xfrm>
              <a:custGeom>
                <a:avLst/>
                <a:gdLst/>
                <a:ahLst/>
                <a:cxnLst/>
                <a:rect l="l" t="t" r="r" b="b"/>
                <a:pathLst>
                  <a:path w="3585" h="1755" fill="none" extrusionOk="0">
                    <a:moveTo>
                      <a:pt x="0" y="1"/>
                    </a:moveTo>
                    <a:lnTo>
                      <a:pt x="3258" y="1078"/>
                    </a:lnTo>
                    <a:lnTo>
                      <a:pt x="3584" y="175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085;p34"/>
              <p:cNvSpPr/>
              <p:nvPr/>
            </p:nvSpPr>
            <p:spPr>
              <a:xfrm>
                <a:off x="900350" y="1253625"/>
                <a:ext cx="16325" cy="8800"/>
              </a:xfrm>
              <a:custGeom>
                <a:avLst/>
                <a:gdLst/>
                <a:ahLst/>
                <a:cxnLst/>
                <a:rect l="l" t="t" r="r" b="b"/>
                <a:pathLst>
                  <a:path w="653" h="352" fill="none" extrusionOk="0">
                    <a:moveTo>
                      <a:pt x="0" y="351"/>
                    </a:moveTo>
                    <a:lnTo>
                      <a:pt x="652"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086;p34"/>
              <p:cNvSpPr/>
              <p:nvPr/>
            </p:nvSpPr>
            <p:spPr>
              <a:xfrm>
                <a:off x="865875" y="1242350"/>
                <a:ext cx="16325" cy="25700"/>
              </a:xfrm>
              <a:custGeom>
                <a:avLst/>
                <a:gdLst/>
                <a:ahLst/>
                <a:cxnLst/>
                <a:rect l="l" t="t" r="r" b="b"/>
                <a:pathLst>
                  <a:path w="653" h="1028" fill="none" extrusionOk="0">
                    <a:moveTo>
                      <a:pt x="653" y="0"/>
                    </a:moveTo>
                    <a:lnTo>
                      <a:pt x="1" y="351"/>
                    </a:lnTo>
                    <a:lnTo>
                      <a:pt x="352" y="1028"/>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087;p34"/>
              <p:cNvSpPr/>
              <p:nvPr/>
            </p:nvSpPr>
            <p:spPr>
              <a:xfrm>
                <a:off x="849600" y="1231075"/>
                <a:ext cx="28850" cy="45125"/>
              </a:xfrm>
              <a:custGeom>
                <a:avLst/>
                <a:gdLst/>
                <a:ahLst/>
                <a:cxnLst/>
                <a:rect l="l" t="t" r="r" b="b"/>
                <a:pathLst>
                  <a:path w="1154" h="1805" fill="none" extrusionOk="0">
                    <a:moveTo>
                      <a:pt x="1153" y="0"/>
                    </a:moveTo>
                    <a:lnTo>
                      <a:pt x="0" y="602"/>
                    </a:lnTo>
                    <a:lnTo>
                      <a:pt x="627" y="180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088;p34"/>
              <p:cNvSpPr/>
              <p:nvPr/>
            </p:nvSpPr>
            <p:spPr>
              <a:xfrm>
                <a:off x="731175" y="1192850"/>
                <a:ext cx="90250" cy="43875"/>
              </a:xfrm>
              <a:custGeom>
                <a:avLst/>
                <a:gdLst/>
                <a:ahLst/>
                <a:cxnLst/>
                <a:rect l="l" t="t" r="r" b="b"/>
                <a:pathLst>
                  <a:path w="3610" h="1755" fill="none" extrusionOk="0">
                    <a:moveTo>
                      <a:pt x="3609" y="1755"/>
                    </a:moveTo>
                    <a:lnTo>
                      <a:pt x="351" y="677"/>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089;p34"/>
              <p:cNvSpPr/>
              <p:nvPr/>
            </p:nvSpPr>
            <p:spPr>
              <a:xfrm>
                <a:off x="723650" y="1209750"/>
                <a:ext cx="16325" cy="8800"/>
              </a:xfrm>
              <a:custGeom>
                <a:avLst/>
                <a:gdLst/>
                <a:ahLst/>
                <a:cxnLst/>
                <a:rect l="l" t="t" r="r" b="b"/>
                <a:pathLst>
                  <a:path w="653" h="352" fill="none" extrusionOk="0">
                    <a:moveTo>
                      <a:pt x="652" y="1"/>
                    </a:moveTo>
                    <a:lnTo>
                      <a:pt x="1" y="35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090;p34"/>
              <p:cNvSpPr/>
              <p:nvPr/>
            </p:nvSpPr>
            <p:spPr>
              <a:xfrm>
                <a:off x="757500" y="1204125"/>
                <a:ext cx="16925" cy="25725"/>
              </a:xfrm>
              <a:custGeom>
                <a:avLst/>
                <a:gdLst/>
                <a:ahLst/>
                <a:cxnLst/>
                <a:rect l="l" t="t" r="r" b="b"/>
                <a:pathLst>
                  <a:path w="677" h="1029" fill="none" extrusionOk="0">
                    <a:moveTo>
                      <a:pt x="0" y="1028"/>
                    </a:moveTo>
                    <a:lnTo>
                      <a:pt x="677" y="677"/>
                    </a:lnTo>
                    <a:lnTo>
                      <a:pt x="3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091;p34"/>
              <p:cNvSpPr/>
              <p:nvPr/>
            </p:nvSpPr>
            <p:spPr>
              <a:xfrm>
                <a:off x="761875" y="1195975"/>
                <a:ext cx="28850" cy="45150"/>
              </a:xfrm>
              <a:custGeom>
                <a:avLst/>
                <a:gdLst/>
                <a:ahLst/>
                <a:cxnLst/>
                <a:rect l="l" t="t" r="r" b="b"/>
                <a:pathLst>
                  <a:path w="1154" h="1806" fill="none" extrusionOk="0">
                    <a:moveTo>
                      <a:pt x="1" y="1805"/>
                    </a:moveTo>
                    <a:lnTo>
                      <a:pt x="1153" y="1204"/>
                    </a:lnTo>
                    <a:lnTo>
                      <a:pt x="527"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092;p34"/>
              <p:cNvSpPr/>
              <p:nvPr/>
            </p:nvSpPr>
            <p:spPr>
              <a:xfrm>
                <a:off x="818900" y="1197850"/>
                <a:ext cx="94625" cy="38875"/>
              </a:xfrm>
              <a:custGeom>
                <a:avLst/>
                <a:gdLst/>
                <a:ahLst/>
                <a:cxnLst/>
                <a:rect l="l" t="t" r="r" b="b"/>
                <a:pathLst>
                  <a:path w="3785" h="1555" fill="none" extrusionOk="0">
                    <a:moveTo>
                      <a:pt x="0" y="1555"/>
                    </a:moveTo>
                    <a:lnTo>
                      <a:pt x="3058" y="1"/>
                    </a:lnTo>
                    <a:lnTo>
                      <a:pt x="3785" y="25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093;p34"/>
              <p:cNvSpPr/>
              <p:nvPr/>
            </p:nvSpPr>
            <p:spPr>
              <a:xfrm>
                <a:off x="895325" y="1180325"/>
                <a:ext cx="5675" cy="17550"/>
              </a:xfrm>
              <a:custGeom>
                <a:avLst/>
                <a:gdLst/>
                <a:ahLst/>
                <a:cxnLst/>
                <a:rect l="l" t="t" r="r" b="b"/>
                <a:pathLst>
                  <a:path w="227" h="702" fill="none" extrusionOk="0">
                    <a:moveTo>
                      <a:pt x="1" y="702"/>
                    </a:move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094;p34"/>
              <p:cNvSpPr/>
              <p:nvPr/>
            </p:nvSpPr>
            <p:spPr>
              <a:xfrm>
                <a:off x="862750" y="1196600"/>
                <a:ext cx="18200" cy="23850"/>
              </a:xfrm>
              <a:custGeom>
                <a:avLst/>
                <a:gdLst/>
                <a:ahLst/>
                <a:cxnLst/>
                <a:rect l="l" t="t" r="r" b="b"/>
                <a:pathLst>
                  <a:path w="728" h="954" fill="none" extrusionOk="0">
                    <a:moveTo>
                      <a:pt x="251" y="1"/>
                    </a:moveTo>
                    <a:lnTo>
                      <a:pt x="1" y="702"/>
                    </a:lnTo>
                    <a:lnTo>
                      <a:pt x="727" y="95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095;p34"/>
              <p:cNvSpPr/>
              <p:nvPr/>
            </p:nvSpPr>
            <p:spPr>
              <a:xfrm>
                <a:off x="847725" y="1190975"/>
                <a:ext cx="32600" cy="41375"/>
              </a:xfrm>
              <a:custGeom>
                <a:avLst/>
                <a:gdLst/>
                <a:ahLst/>
                <a:cxnLst/>
                <a:rect l="l" t="t" r="r" b="b"/>
                <a:pathLst>
                  <a:path w="1304" h="1655" fill="none" extrusionOk="0">
                    <a:moveTo>
                      <a:pt x="401" y="0"/>
                    </a:moveTo>
                    <a:lnTo>
                      <a:pt x="0" y="1253"/>
                    </a:lnTo>
                    <a:lnTo>
                      <a:pt x="1303" y="165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096;p34"/>
              <p:cNvSpPr/>
              <p:nvPr/>
            </p:nvSpPr>
            <p:spPr>
              <a:xfrm>
                <a:off x="726775" y="1235450"/>
                <a:ext cx="94650" cy="38875"/>
              </a:xfrm>
              <a:custGeom>
                <a:avLst/>
                <a:gdLst/>
                <a:ahLst/>
                <a:cxnLst/>
                <a:rect l="l" t="t" r="r" b="b"/>
                <a:pathLst>
                  <a:path w="3786" h="1555" fill="none" extrusionOk="0">
                    <a:moveTo>
                      <a:pt x="3785" y="1"/>
                    </a:moveTo>
                    <a:lnTo>
                      <a:pt x="728" y="1554"/>
                    </a:lnTo>
                    <a:lnTo>
                      <a:pt x="1" y="1304"/>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097;p34"/>
              <p:cNvSpPr/>
              <p:nvPr/>
            </p:nvSpPr>
            <p:spPr>
              <a:xfrm>
                <a:off x="739325" y="1274300"/>
                <a:ext cx="5650" cy="17575"/>
              </a:xfrm>
              <a:custGeom>
                <a:avLst/>
                <a:gdLst/>
                <a:ahLst/>
                <a:cxnLst/>
                <a:rect l="l" t="t" r="r" b="b"/>
                <a:pathLst>
                  <a:path w="226" h="703" fill="none" extrusionOk="0">
                    <a:moveTo>
                      <a:pt x="226" y="0"/>
                    </a:moveTo>
                    <a:lnTo>
                      <a:pt x="0" y="702"/>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098;p34"/>
              <p:cNvSpPr/>
              <p:nvPr/>
            </p:nvSpPr>
            <p:spPr>
              <a:xfrm>
                <a:off x="759375" y="1251750"/>
                <a:ext cx="17550" cy="23825"/>
              </a:xfrm>
              <a:custGeom>
                <a:avLst/>
                <a:gdLst/>
                <a:ahLst/>
                <a:cxnLst/>
                <a:rect l="l" t="t" r="r" b="b"/>
                <a:pathLst>
                  <a:path w="702" h="953" fill="none" extrusionOk="0">
                    <a:moveTo>
                      <a:pt x="476" y="953"/>
                    </a:moveTo>
                    <a:lnTo>
                      <a:pt x="702" y="251"/>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099;p34"/>
              <p:cNvSpPr/>
              <p:nvPr/>
            </p:nvSpPr>
            <p:spPr>
              <a:xfrm>
                <a:off x="760000" y="1239850"/>
                <a:ext cx="31975" cy="41375"/>
              </a:xfrm>
              <a:custGeom>
                <a:avLst/>
                <a:gdLst/>
                <a:ahLst/>
                <a:cxnLst/>
                <a:rect l="l" t="t" r="r" b="b"/>
                <a:pathLst>
                  <a:path w="1279" h="1655" fill="none" extrusionOk="0">
                    <a:moveTo>
                      <a:pt x="878" y="1654"/>
                    </a:moveTo>
                    <a:lnTo>
                      <a:pt x="1279" y="426"/>
                    </a:lnTo>
                    <a:lnTo>
                      <a:pt x="0"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100;p34"/>
              <p:cNvSpPr/>
              <p:nvPr/>
            </p:nvSpPr>
            <p:spPr>
              <a:xfrm>
                <a:off x="819525" y="1234825"/>
                <a:ext cx="38875" cy="94625"/>
              </a:xfrm>
              <a:custGeom>
                <a:avLst/>
                <a:gdLst/>
                <a:ahLst/>
                <a:cxnLst/>
                <a:rect l="l" t="t" r="r" b="b"/>
                <a:pathLst>
                  <a:path w="1555" h="3785" fill="none" extrusionOk="0">
                    <a:moveTo>
                      <a:pt x="0" y="1"/>
                    </a:moveTo>
                    <a:lnTo>
                      <a:pt x="1554" y="3058"/>
                    </a:lnTo>
                    <a:lnTo>
                      <a:pt x="1304" y="3785"/>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101;p34"/>
              <p:cNvSpPr/>
              <p:nvPr/>
            </p:nvSpPr>
            <p:spPr>
              <a:xfrm>
                <a:off x="858375" y="1311275"/>
                <a:ext cx="17550" cy="5650"/>
              </a:xfrm>
              <a:custGeom>
                <a:avLst/>
                <a:gdLst/>
                <a:ahLst/>
                <a:cxnLst/>
                <a:rect l="l" t="t" r="r" b="b"/>
                <a:pathLst>
                  <a:path w="702" h="226" fill="none" extrusionOk="0">
                    <a:moveTo>
                      <a:pt x="0" y="0"/>
                    </a:moveTo>
                    <a:lnTo>
                      <a:pt x="702" y="226"/>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102;p34"/>
              <p:cNvSpPr/>
              <p:nvPr/>
            </p:nvSpPr>
            <p:spPr>
              <a:xfrm>
                <a:off x="835800" y="1279300"/>
                <a:ext cx="23850" cy="17575"/>
              </a:xfrm>
              <a:custGeom>
                <a:avLst/>
                <a:gdLst/>
                <a:ahLst/>
                <a:cxnLst/>
                <a:rect l="l" t="t" r="r" b="b"/>
                <a:pathLst>
                  <a:path w="954" h="703" fill="none" extrusionOk="0">
                    <a:moveTo>
                      <a:pt x="953" y="227"/>
                    </a:moveTo>
                    <a:lnTo>
                      <a:pt x="252" y="1"/>
                    </a:lnTo>
                    <a:lnTo>
                      <a:pt x="1" y="703"/>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103;p34"/>
              <p:cNvSpPr/>
              <p:nvPr/>
            </p:nvSpPr>
            <p:spPr>
              <a:xfrm>
                <a:off x="823900" y="1264275"/>
                <a:ext cx="40750" cy="31975"/>
              </a:xfrm>
              <a:custGeom>
                <a:avLst/>
                <a:gdLst/>
                <a:ahLst/>
                <a:cxnLst/>
                <a:rect l="l" t="t" r="r" b="b"/>
                <a:pathLst>
                  <a:path w="1630" h="1279" fill="none" extrusionOk="0">
                    <a:moveTo>
                      <a:pt x="1630" y="401"/>
                    </a:moveTo>
                    <a:lnTo>
                      <a:pt x="402" y="0"/>
                    </a:lnTo>
                    <a:lnTo>
                      <a:pt x="1" y="1279"/>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104;p34"/>
              <p:cNvSpPr/>
              <p:nvPr/>
            </p:nvSpPr>
            <p:spPr>
              <a:xfrm>
                <a:off x="781925" y="1142725"/>
                <a:ext cx="38875" cy="94625"/>
              </a:xfrm>
              <a:custGeom>
                <a:avLst/>
                <a:gdLst/>
                <a:ahLst/>
                <a:cxnLst/>
                <a:rect l="l" t="t" r="r" b="b"/>
                <a:pathLst>
                  <a:path w="1555" h="3785" fill="none" extrusionOk="0">
                    <a:moveTo>
                      <a:pt x="1554" y="3785"/>
                    </a:moveTo>
                    <a:lnTo>
                      <a:pt x="1" y="727"/>
                    </a:lnTo>
                    <a:lnTo>
                      <a:pt x="226" y="0"/>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105;p34"/>
              <p:cNvSpPr/>
              <p:nvPr/>
            </p:nvSpPr>
            <p:spPr>
              <a:xfrm>
                <a:off x="764375" y="1155250"/>
                <a:ext cx="17575" cy="5675"/>
              </a:xfrm>
              <a:custGeom>
                <a:avLst/>
                <a:gdLst/>
                <a:ahLst/>
                <a:cxnLst/>
                <a:rect l="l" t="t" r="r" b="b"/>
                <a:pathLst>
                  <a:path w="703" h="227" fill="none" extrusionOk="0">
                    <a:moveTo>
                      <a:pt x="703" y="226"/>
                    </a:moveTo>
                    <a:lnTo>
                      <a:pt x="1"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106;p34"/>
              <p:cNvSpPr/>
              <p:nvPr/>
            </p:nvSpPr>
            <p:spPr>
              <a:xfrm>
                <a:off x="780675" y="1175300"/>
                <a:ext cx="23200" cy="17575"/>
              </a:xfrm>
              <a:custGeom>
                <a:avLst/>
                <a:gdLst/>
                <a:ahLst/>
                <a:cxnLst/>
                <a:rect l="l" t="t" r="r" b="b"/>
                <a:pathLst>
                  <a:path w="928" h="703" fill="none" extrusionOk="0">
                    <a:moveTo>
                      <a:pt x="0" y="477"/>
                    </a:moveTo>
                    <a:lnTo>
                      <a:pt x="702" y="702"/>
                    </a:lnTo>
                    <a:lnTo>
                      <a:pt x="928"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107;p34"/>
              <p:cNvSpPr/>
              <p:nvPr/>
            </p:nvSpPr>
            <p:spPr>
              <a:xfrm>
                <a:off x="775025" y="1175925"/>
                <a:ext cx="41375" cy="32600"/>
              </a:xfrm>
              <a:custGeom>
                <a:avLst/>
                <a:gdLst/>
                <a:ahLst/>
                <a:cxnLst/>
                <a:rect l="l" t="t" r="r" b="b"/>
                <a:pathLst>
                  <a:path w="1655" h="1304" fill="none" extrusionOk="0">
                    <a:moveTo>
                      <a:pt x="1" y="903"/>
                    </a:moveTo>
                    <a:lnTo>
                      <a:pt x="1229" y="1304"/>
                    </a:lnTo>
                    <a:lnTo>
                      <a:pt x="1655" y="1"/>
                    </a:lnTo>
                  </a:path>
                </a:pathLst>
              </a:custGeom>
              <a:noFill/>
              <a:ln w="7525" cap="flat" cmpd="sng">
                <a:solidFill>
                  <a:schemeClr val="accent3"/>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 name="Google Shape;4108;p34"/>
            <p:cNvGrpSpPr/>
            <p:nvPr/>
          </p:nvGrpSpPr>
          <p:grpSpPr>
            <a:xfrm>
              <a:off x="1173525" y="1097575"/>
              <a:ext cx="632250" cy="288950"/>
              <a:chOff x="1173525" y="1097575"/>
              <a:chExt cx="632250" cy="288950"/>
            </a:xfrm>
          </p:grpSpPr>
          <p:grpSp>
            <p:nvGrpSpPr>
              <p:cNvPr id="213" name="Google Shape;4109;p34"/>
              <p:cNvGrpSpPr/>
              <p:nvPr/>
            </p:nvGrpSpPr>
            <p:grpSpPr>
              <a:xfrm>
                <a:off x="1173525" y="1097575"/>
                <a:ext cx="632250" cy="288950"/>
                <a:chOff x="2265800" y="1862150"/>
                <a:chExt cx="632250" cy="288950"/>
              </a:xfrm>
            </p:grpSpPr>
            <p:sp>
              <p:nvSpPr>
                <p:cNvPr id="215" name="Google Shape;4110;p34"/>
                <p:cNvSpPr/>
                <p:nvPr/>
              </p:nvSpPr>
              <p:spPr>
                <a:xfrm>
                  <a:off x="2362925" y="1995650"/>
                  <a:ext cx="535125" cy="101525"/>
                </a:xfrm>
                <a:custGeom>
                  <a:avLst/>
                  <a:gdLst/>
                  <a:ahLst/>
                  <a:cxnLst/>
                  <a:rect l="l" t="t" r="r" b="b"/>
                  <a:pathLst>
                    <a:path w="21405" h="4061" fill="none" extrusionOk="0">
                      <a:moveTo>
                        <a:pt x="21404" y="4060"/>
                      </a:moveTo>
                      <a:cubicBezTo>
                        <a:pt x="21404" y="4060"/>
                        <a:pt x="10502" y="0"/>
                        <a:pt x="0" y="1178"/>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111;p34"/>
                <p:cNvSpPr/>
                <p:nvPr/>
              </p:nvSpPr>
              <p:spPr>
                <a:xfrm>
                  <a:off x="2789000" y="1978725"/>
                  <a:ext cx="31975" cy="94000"/>
                </a:xfrm>
                <a:custGeom>
                  <a:avLst/>
                  <a:gdLst/>
                  <a:ahLst/>
                  <a:cxnLst/>
                  <a:rect l="l" t="t" r="r" b="b"/>
                  <a:pathLst>
                    <a:path w="1279" h="3760" fill="none" extrusionOk="0">
                      <a:moveTo>
                        <a:pt x="401" y="0"/>
                      </a:moveTo>
                      <a:cubicBezTo>
                        <a:pt x="401" y="0"/>
                        <a:pt x="0" y="2281"/>
                        <a:pt x="1278" y="3760"/>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112;p34"/>
                <p:cNvSpPr/>
                <p:nvPr/>
              </p:nvSpPr>
              <p:spPr>
                <a:xfrm>
                  <a:off x="2617950" y="2044525"/>
                  <a:ext cx="93375" cy="67050"/>
                </a:xfrm>
                <a:custGeom>
                  <a:avLst/>
                  <a:gdLst/>
                  <a:ahLst/>
                  <a:cxnLst/>
                  <a:rect l="l" t="t" r="r" b="b"/>
                  <a:pathLst>
                    <a:path w="3735" h="2682" fill="none" extrusionOk="0">
                      <a:moveTo>
                        <a:pt x="3734" y="0"/>
                      </a:moveTo>
                      <a:cubicBezTo>
                        <a:pt x="3559" y="25"/>
                        <a:pt x="0" y="2682"/>
                        <a:pt x="0" y="2682"/>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113;p34"/>
                <p:cNvSpPr/>
                <p:nvPr/>
              </p:nvSpPr>
              <p:spPr>
                <a:xfrm>
                  <a:off x="2580975" y="1936750"/>
                  <a:ext cx="56400" cy="96500"/>
                </a:xfrm>
                <a:custGeom>
                  <a:avLst/>
                  <a:gdLst/>
                  <a:ahLst/>
                  <a:cxnLst/>
                  <a:rect l="l" t="t" r="r" b="b"/>
                  <a:pathLst>
                    <a:path w="2256" h="3860" fill="none" extrusionOk="0">
                      <a:moveTo>
                        <a:pt x="2256" y="386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114;p34"/>
                <p:cNvSpPr/>
                <p:nvPr/>
              </p:nvSpPr>
              <p:spPr>
                <a:xfrm>
                  <a:off x="2525200" y="2026350"/>
                  <a:ext cx="62050" cy="40125"/>
                </a:xfrm>
                <a:custGeom>
                  <a:avLst/>
                  <a:gdLst/>
                  <a:ahLst/>
                  <a:cxnLst/>
                  <a:rect l="l" t="t" r="r" b="b"/>
                  <a:pathLst>
                    <a:path w="2482" h="1605" fill="none" extrusionOk="0">
                      <a:moveTo>
                        <a:pt x="2482" y="25"/>
                      </a:moveTo>
                      <a:cubicBezTo>
                        <a:pt x="2357" y="0"/>
                        <a:pt x="1" y="1604"/>
                        <a:pt x="1" y="1604"/>
                      </a:cubicBez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115;p34"/>
                <p:cNvSpPr/>
                <p:nvPr/>
              </p:nvSpPr>
              <p:spPr>
                <a:xfrm>
                  <a:off x="2400525" y="1877225"/>
                  <a:ext cx="107150" cy="143500"/>
                </a:xfrm>
                <a:custGeom>
                  <a:avLst/>
                  <a:gdLst/>
                  <a:ahLst/>
                  <a:cxnLst/>
                  <a:rect l="l" t="t" r="r" b="b"/>
                  <a:pathLst>
                    <a:path w="4286" h="5740" fill="none" extrusionOk="0">
                      <a:moveTo>
                        <a:pt x="4286" y="5740"/>
                      </a:moveTo>
                      <a:lnTo>
                        <a:pt x="0" y="0"/>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116;p34"/>
                <p:cNvSpPr/>
                <p:nvPr/>
              </p:nvSpPr>
              <p:spPr>
                <a:xfrm>
                  <a:off x="2312175" y="2022575"/>
                  <a:ext cx="148525" cy="70825"/>
                </a:xfrm>
                <a:custGeom>
                  <a:avLst/>
                  <a:gdLst/>
                  <a:ahLst/>
                  <a:cxnLst/>
                  <a:rect l="l" t="t" r="r" b="b"/>
                  <a:pathLst>
                    <a:path w="5941" h="2833" fill="none" extrusionOk="0">
                      <a:moveTo>
                        <a:pt x="5940" y="1"/>
                      </a:moveTo>
                      <a:lnTo>
                        <a:pt x="0" y="2833"/>
                      </a:lnTo>
                    </a:path>
                  </a:pathLst>
                </a:custGeom>
                <a:noFill/>
                <a:ln w="10650" cap="flat" cmpd="sng">
                  <a:solidFill>
                    <a:schemeClr val="accent5"/>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117;p34"/>
                <p:cNvSpPr/>
                <p:nvPr/>
              </p:nvSpPr>
              <p:spPr>
                <a:xfrm>
                  <a:off x="2772075" y="1934000"/>
                  <a:ext cx="57050" cy="51675"/>
                </a:xfrm>
                <a:custGeom>
                  <a:avLst/>
                  <a:gdLst/>
                  <a:ahLst/>
                  <a:cxnLst/>
                  <a:rect l="l" t="t" r="r" b="b"/>
                  <a:pathLst>
                    <a:path w="2282" h="2067" extrusionOk="0">
                      <a:moveTo>
                        <a:pt x="1120" y="0"/>
                      </a:moveTo>
                      <a:cubicBezTo>
                        <a:pt x="664" y="0"/>
                        <a:pt x="253" y="322"/>
                        <a:pt x="126" y="787"/>
                      </a:cubicBezTo>
                      <a:cubicBezTo>
                        <a:pt x="0" y="1338"/>
                        <a:pt x="326" y="1890"/>
                        <a:pt x="878" y="2040"/>
                      </a:cubicBezTo>
                      <a:cubicBezTo>
                        <a:pt x="957" y="2058"/>
                        <a:pt x="1037" y="2067"/>
                        <a:pt x="1115" y="2067"/>
                      </a:cubicBezTo>
                      <a:cubicBezTo>
                        <a:pt x="1580" y="2067"/>
                        <a:pt x="2002" y="1760"/>
                        <a:pt x="2131" y="1288"/>
                      </a:cubicBezTo>
                      <a:cubicBezTo>
                        <a:pt x="2281" y="737"/>
                        <a:pt x="1930" y="185"/>
                        <a:pt x="1379" y="35"/>
                      </a:cubicBezTo>
                      <a:cubicBezTo>
                        <a:pt x="1292" y="11"/>
                        <a:pt x="1205"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118;p34"/>
                <p:cNvSpPr/>
                <p:nvPr/>
              </p:nvSpPr>
              <p:spPr>
                <a:xfrm>
                  <a:off x="2483225" y="2050100"/>
                  <a:ext cx="57050" cy="51700"/>
                </a:xfrm>
                <a:custGeom>
                  <a:avLst/>
                  <a:gdLst/>
                  <a:ahLst/>
                  <a:cxnLst/>
                  <a:rect l="l" t="t" r="r" b="b"/>
                  <a:pathLst>
                    <a:path w="2282" h="2068" extrusionOk="0">
                      <a:moveTo>
                        <a:pt x="1142" y="1"/>
                      </a:moveTo>
                      <a:cubicBezTo>
                        <a:pt x="677" y="1"/>
                        <a:pt x="255" y="308"/>
                        <a:pt x="126" y="780"/>
                      </a:cubicBezTo>
                      <a:cubicBezTo>
                        <a:pt x="1" y="1331"/>
                        <a:pt x="326" y="1907"/>
                        <a:pt x="878" y="2033"/>
                      </a:cubicBezTo>
                      <a:cubicBezTo>
                        <a:pt x="965" y="2056"/>
                        <a:pt x="1051" y="2068"/>
                        <a:pt x="1137" y="2068"/>
                      </a:cubicBezTo>
                      <a:cubicBezTo>
                        <a:pt x="1593" y="2068"/>
                        <a:pt x="2004" y="1745"/>
                        <a:pt x="2131" y="1281"/>
                      </a:cubicBezTo>
                      <a:cubicBezTo>
                        <a:pt x="2281" y="729"/>
                        <a:pt x="1930" y="178"/>
                        <a:pt x="1379" y="28"/>
                      </a:cubicBezTo>
                      <a:cubicBezTo>
                        <a:pt x="1300" y="10"/>
                        <a:pt x="1220" y="1"/>
                        <a:pt x="1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119;p34"/>
                <p:cNvSpPr/>
                <p:nvPr/>
              </p:nvSpPr>
              <p:spPr>
                <a:xfrm>
                  <a:off x="2324075" y="1991850"/>
                  <a:ext cx="57050" cy="51725"/>
                </a:xfrm>
                <a:custGeom>
                  <a:avLst/>
                  <a:gdLst/>
                  <a:ahLst/>
                  <a:cxnLst/>
                  <a:rect l="l" t="t" r="r" b="b"/>
                  <a:pathLst>
                    <a:path w="2282" h="2069" extrusionOk="0">
                      <a:moveTo>
                        <a:pt x="1166" y="0"/>
                      </a:moveTo>
                      <a:cubicBezTo>
                        <a:pt x="696" y="0"/>
                        <a:pt x="258" y="307"/>
                        <a:pt x="151" y="779"/>
                      </a:cubicBezTo>
                      <a:cubicBezTo>
                        <a:pt x="1" y="1330"/>
                        <a:pt x="326" y="1907"/>
                        <a:pt x="878" y="2032"/>
                      </a:cubicBezTo>
                      <a:cubicBezTo>
                        <a:pt x="969" y="2057"/>
                        <a:pt x="1061" y="2069"/>
                        <a:pt x="1151" y="2069"/>
                      </a:cubicBezTo>
                      <a:cubicBezTo>
                        <a:pt x="1608" y="2069"/>
                        <a:pt x="2030" y="1765"/>
                        <a:pt x="2156" y="1305"/>
                      </a:cubicBezTo>
                      <a:cubicBezTo>
                        <a:pt x="2281" y="754"/>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120;p34"/>
                <p:cNvSpPr/>
                <p:nvPr/>
              </p:nvSpPr>
              <p:spPr>
                <a:xfrm>
                  <a:off x="2265800" y="2074925"/>
                  <a:ext cx="57050" cy="51350"/>
                </a:xfrm>
                <a:custGeom>
                  <a:avLst/>
                  <a:gdLst/>
                  <a:ahLst/>
                  <a:cxnLst/>
                  <a:rect l="l" t="t" r="r" b="b"/>
                  <a:pathLst>
                    <a:path w="2282" h="2054" extrusionOk="0">
                      <a:moveTo>
                        <a:pt x="1108" y="1"/>
                      </a:moveTo>
                      <a:cubicBezTo>
                        <a:pt x="657" y="1"/>
                        <a:pt x="252" y="304"/>
                        <a:pt x="126" y="764"/>
                      </a:cubicBezTo>
                      <a:cubicBezTo>
                        <a:pt x="1" y="1315"/>
                        <a:pt x="327" y="1892"/>
                        <a:pt x="878" y="2017"/>
                      </a:cubicBezTo>
                      <a:cubicBezTo>
                        <a:pt x="969" y="2042"/>
                        <a:pt x="1061" y="2054"/>
                        <a:pt x="1151" y="2054"/>
                      </a:cubicBezTo>
                      <a:cubicBezTo>
                        <a:pt x="1607" y="2054"/>
                        <a:pt x="2026" y="1751"/>
                        <a:pt x="2131" y="1290"/>
                      </a:cubicBezTo>
                      <a:cubicBezTo>
                        <a:pt x="2281" y="739"/>
                        <a:pt x="1931" y="162"/>
                        <a:pt x="1379" y="37"/>
                      </a:cubicBezTo>
                      <a:cubicBezTo>
                        <a:pt x="1288" y="12"/>
                        <a:pt x="1197" y="1"/>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121;p34"/>
                <p:cNvSpPr/>
                <p:nvPr/>
              </p:nvSpPr>
              <p:spPr>
                <a:xfrm>
                  <a:off x="2383600" y="1862150"/>
                  <a:ext cx="57050" cy="51675"/>
                </a:xfrm>
                <a:custGeom>
                  <a:avLst/>
                  <a:gdLst/>
                  <a:ahLst/>
                  <a:cxnLst/>
                  <a:rect l="l" t="t" r="r" b="b"/>
                  <a:pathLst>
                    <a:path w="2282" h="2067" extrusionOk="0">
                      <a:moveTo>
                        <a:pt x="1166" y="0"/>
                      </a:moveTo>
                      <a:cubicBezTo>
                        <a:pt x="696" y="0"/>
                        <a:pt x="258" y="307"/>
                        <a:pt x="151" y="779"/>
                      </a:cubicBezTo>
                      <a:cubicBezTo>
                        <a:pt x="1" y="1330"/>
                        <a:pt x="351" y="1881"/>
                        <a:pt x="903" y="2032"/>
                      </a:cubicBezTo>
                      <a:cubicBezTo>
                        <a:pt x="990" y="2056"/>
                        <a:pt x="1076" y="2067"/>
                        <a:pt x="1162" y="2067"/>
                      </a:cubicBezTo>
                      <a:cubicBezTo>
                        <a:pt x="1618" y="2067"/>
                        <a:pt x="2029" y="1745"/>
                        <a:pt x="2156" y="1280"/>
                      </a:cubicBezTo>
                      <a:cubicBezTo>
                        <a:pt x="2281" y="729"/>
                        <a:pt x="1955" y="177"/>
                        <a:pt x="1404" y="27"/>
                      </a:cubicBezTo>
                      <a:cubicBezTo>
                        <a:pt x="1325" y="9"/>
                        <a:pt x="1245" y="0"/>
                        <a:pt x="1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122;p34"/>
                <p:cNvSpPr/>
                <p:nvPr/>
              </p:nvSpPr>
              <p:spPr>
                <a:xfrm>
                  <a:off x="2571575" y="2099400"/>
                  <a:ext cx="57050" cy="51700"/>
                </a:xfrm>
                <a:custGeom>
                  <a:avLst/>
                  <a:gdLst/>
                  <a:ahLst/>
                  <a:cxnLst/>
                  <a:rect l="l" t="t" r="r" b="b"/>
                  <a:pathLst>
                    <a:path w="2282" h="2068" extrusionOk="0">
                      <a:moveTo>
                        <a:pt x="1145" y="1"/>
                      </a:moveTo>
                      <a:cubicBezTo>
                        <a:pt x="689" y="1"/>
                        <a:pt x="277" y="323"/>
                        <a:pt x="151" y="788"/>
                      </a:cubicBezTo>
                      <a:cubicBezTo>
                        <a:pt x="0" y="1339"/>
                        <a:pt x="351" y="1890"/>
                        <a:pt x="903" y="2041"/>
                      </a:cubicBezTo>
                      <a:cubicBezTo>
                        <a:pt x="982" y="2059"/>
                        <a:pt x="1062" y="2067"/>
                        <a:pt x="1140" y="2067"/>
                      </a:cubicBezTo>
                      <a:cubicBezTo>
                        <a:pt x="1605" y="2067"/>
                        <a:pt x="2027" y="1761"/>
                        <a:pt x="2156" y="1289"/>
                      </a:cubicBezTo>
                      <a:cubicBezTo>
                        <a:pt x="2281" y="737"/>
                        <a:pt x="1955" y="161"/>
                        <a:pt x="1404" y="36"/>
                      </a:cubicBezTo>
                      <a:cubicBezTo>
                        <a:pt x="1317" y="12"/>
                        <a:pt x="1230" y="1"/>
                        <a:pt x="1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4123;p34"/>
              <p:cNvSpPr/>
              <p:nvPr/>
            </p:nvSpPr>
            <p:spPr>
              <a:xfrm>
                <a:off x="1456125" y="1132025"/>
                <a:ext cx="57025" cy="51700"/>
              </a:xfrm>
              <a:custGeom>
                <a:avLst/>
                <a:gdLst/>
                <a:ahLst/>
                <a:cxnLst/>
                <a:rect l="l" t="t" r="r" b="b"/>
                <a:pathLst>
                  <a:path w="2281" h="2068" extrusionOk="0">
                    <a:moveTo>
                      <a:pt x="1166" y="1"/>
                    </a:moveTo>
                    <a:cubicBezTo>
                      <a:pt x="702" y="1"/>
                      <a:pt x="279" y="307"/>
                      <a:pt x="150" y="779"/>
                    </a:cubicBezTo>
                    <a:cubicBezTo>
                      <a:pt x="0" y="1331"/>
                      <a:pt x="351" y="1882"/>
                      <a:pt x="902" y="2032"/>
                    </a:cubicBezTo>
                    <a:cubicBezTo>
                      <a:pt x="989" y="2056"/>
                      <a:pt x="1076" y="2067"/>
                      <a:pt x="1161" y="2067"/>
                    </a:cubicBezTo>
                    <a:cubicBezTo>
                      <a:pt x="1617" y="2067"/>
                      <a:pt x="2029" y="1745"/>
                      <a:pt x="2155" y="1280"/>
                    </a:cubicBezTo>
                    <a:cubicBezTo>
                      <a:pt x="2281" y="729"/>
                      <a:pt x="1955" y="178"/>
                      <a:pt x="1404" y="27"/>
                    </a:cubicBezTo>
                    <a:cubicBezTo>
                      <a:pt x="1324" y="9"/>
                      <a:pt x="1245" y="1"/>
                      <a:pt x="1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4124;p34"/>
            <p:cNvGrpSpPr/>
            <p:nvPr/>
          </p:nvGrpSpPr>
          <p:grpSpPr>
            <a:xfrm>
              <a:off x="1664750" y="985450"/>
              <a:ext cx="762575" cy="433575"/>
              <a:chOff x="1664750" y="985450"/>
              <a:chExt cx="762575" cy="433575"/>
            </a:xfrm>
          </p:grpSpPr>
          <p:sp>
            <p:nvSpPr>
              <p:cNvPr id="198" name="Google Shape;4125;p34"/>
              <p:cNvSpPr/>
              <p:nvPr/>
            </p:nvSpPr>
            <p:spPr>
              <a:xfrm>
                <a:off x="1855875" y="1128925"/>
                <a:ext cx="571450" cy="266325"/>
              </a:xfrm>
              <a:custGeom>
                <a:avLst/>
                <a:gdLst/>
                <a:ahLst/>
                <a:cxnLst/>
                <a:rect l="l" t="t" r="r" b="b"/>
                <a:pathLst>
                  <a:path w="22858" h="10653" fill="none" extrusionOk="0">
                    <a:moveTo>
                      <a:pt x="22857" y="10653"/>
                    </a:moveTo>
                    <a:cubicBezTo>
                      <a:pt x="22857" y="10653"/>
                      <a:pt x="5840" y="1254"/>
                      <a:pt x="0" y="1"/>
                    </a:cubicBezTo>
                  </a:path>
                </a:pathLst>
              </a:custGeom>
              <a:noFill/>
              <a:ln w="10650"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126;p34"/>
              <p:cNvSpPr/>
              <p:nvPr/>
            </p:nvSpPr>
            <p:spPr>
              <a:xfrm>
                <a:off x="2209250" y="1060650"/>
                <a:ext cx="206175" cy="288850"/>
              </a:xfrm>
              <a:custGeom>
                <a:avLst/>
                <a:gdLst/>
                <a:ahLst/>
                <a:cxnLst/>
                <a:rect l="l" t="t" r="r" b="b"/>
                <a:pathLst>
                  <a:path w="8247" h="11554" extrusionOk="0">
                    <a:moveTo>
                      <a:pt x="1103" y="0"/>
                    </a:moveTo>
                    <a:cubicBezTo>
                      <a:pt x="1" y="9173"/>
                      <a:pt x="5364" y="11554"/>
                      <a:pt x="5364" y="11554"/>
                    </a:cubicBezTo>
                    <a:cubicBezTo>
                      <a:pt x="8246" y="6391"/>
                      <a:pt x="1104" y="0"/>
                      <a:pt x="1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127;p34"/>
              <p:cNvSpPr/>
              <p:nvPr/>
            </p:nvSpPr>
            <p:spPr>
              <a:xfrm>
                <a:off x="2075800" y="1039325"/>
                <a:ext cx="191750" cy="239375"/>
              </a:xfrm>
              <a:custGeom>
                <a:avLst/>
                <a:gdLst/>
                <a:ahLst/>
                <a:cxnLst/>
                <a:rect l="l" t="t" r="r" b="b"/>
                <a:pathLst>
                  <a:path w="7670" h="9575" extrusionOk="0">
                    <a:moveTo>
                      <a:pt x="0" y="1"/>
                    </a:moveTo>
                    <a:cubicBezTo>
                      <a:pt x="827" y="8497"/>
                      <a:pt x="5238" y="9575"/>
                      <a:pt x="5238" y="9575"/>
                    </a:cubicBezTo>
                    <a:cubicBezTo>
                      <a:pt x="7669" y="4888"/>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128;p34"/>
              <p:cNvSpPr/>
              <p:nvPr/>
            </p:nvSpPr>
            <p:spPr>
              <a:xfrm>
                <a:off x="1908500" y="985450"/>
                <a:ext cx="160425" cy="225600"/>
              </a:xfrm>
              <a:custGeom>
                <a:avLst/>
                <a:gdLst/>
                <a:ahLst/>
                <a:cxnLst/>
                <a:rect l="l" t="t" r="r" b="b"/>
                <a:pathLst>
                  <a:path w="6417" h="9024" extrusionOk="0">
                    <a:moveTo>
                      <a:pt x="0" y="1"/>
                    </a:moveTo>
                    <a:cubicBezTo>
                      <a:pt x="1404" y="7720"/>
                      <a:pt x="6341" y="9023"/>
                      <a:pt x="6341" y="9023"/>
                    </a:cubicBezTo>
                    <a:cubicBezTo>
                      <a:pt x="6416" y="260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129;p34"/>
              <p:cNvSpPr/>
              <p:nvPr/>
            </p:nvSpPr>
            <p:spPr>
              <a:xfrm>
                <a:off x="1664750" y="1024925"/>
                <a:ext cx="300800" cy="150950"/>
              </a:xfrm>
              <a:custGeom>
                <a:avLst/>
                <a:gdLst/>
                <a:ahLst/>
                <a:cxnLst/>
                <a:rect l="l" t="t" r="r" b="b"/>
                <a:pathLst>
                  <a:path w="12032" h="6038" extrusionOk="0">
                    <a:moveTo>
                      <a:pt x="1" y="0"/>
                    </a:moveTo>
                    <a:lnTo>
                      <a:pt x="1" y="0"/>
                    </a:lnTo>
                    <a:cubicBezTo>
                      <a:pt x="1" y="1"/>
                      <a:pt x="4135" y="6038"/>
                      <a:pt x="9624" y="6038"/>
                    </a:cubicBezTo>
                    <a:cubicBezTo>
                      <a:pt x="10402" y="6038"/>
                      <a:pt x="11207" y="5916"/>
                      <a:pt x="12031" y="5640"/>
                    </a:cubicBezTo>
                    <a:cubicBezTo>
                      <a:pt x="12031" y="5640"/>
                      <a:pt x="9750" y="15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130;p34"/>
              <p:cNvSpPr/>
              <p:nvPr/>
            </p:nvSpPr>
            <p:spPr>
              <a:xfrm>
                <a:off x="2075800" y="1331850"/>
                <a:ext cx="308350" cy="87175"/>
              </a:xfrm>
              <a:custGeom>
                <a:avLst/>
                <a:gdLst/>
                <a:ahLst/>
                <a:cxnLst/>
                <a:rect l="l" t="t" r="r" b="b"/>
                <a:pathLst>
                  <a:path w="12334" h="3487" extrusionOk="0">
                    <a:moveTo>
                      <a:pt x="6351" y="1"/>
                    </a:moveTo>
                    <a:cubicBezTo>
                      <a:pt x="2583" y="1"/>
                      <a:pt x="0" y="1809"/>
                      <a:pt x="0" y="1809"/>
                    </a:cubicBezTo>
                    <a:cubicBezTo>
                      <a:pt x="2849" y="3060"/>
                      <a:pt x="5149" y="3487"/>
                      <a:pt x="6952" y="3487"/>
                    </a:cubicBezTo>
                    <a:cubicBezTo>
                      <a:pt x="10747" y="3487"/>
                      <a:pt x="12334" y="1593"/>
                      <a:pt x="12181" y="1508"/>
                    </a:cubicBezTo>
                    <a:cubicBezTo>
                      <a:pt x="10077" y="385"/>
                      <a:pt x="8088" y="1"/>
                      <a:pt x="63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131;p34"/>
              <p:cNvSpPr/>
              <p:nvPr/>
            </p:nvSpPr>
            <p:spPr>
              <a:xfrm>
                <a:off x="1934825" y="1261500"/>
                <a:ext cx="293250" cy="72650"/>
              </a:xfrm>
              <a:custGeom>
                <a:avLst/>
                <a:gdLst/>
                <a:ahLst/>
                <a:cxnLst/>
                <a:rect l="l" t="t" r="r" b="b"/>
                <a:pathLst>
                  <a:path w="11730" h="2906" extrusionOk="0">
                    <a:moveTo>
                      <a:pt x="6796" y="0"/>
                    </a:moveTo>
                    <a:cubicBezTo>
                      <a:pt x="4988" y="0"/>
                      <a:pt x="2709" y="361"/>
                      <a:pt x="0" y="1490"/>
                    </a:cubicBezTo>
                    <a:cubicBezTo>
                      <a:pt x="0" y="1490"/>
                      <a:pt x="2843" y="2906"/>
                      <a:pt x="6172" y="2906"/>
                    </a:cubicBezTo>
                    <a:cubicBezTo>
                      <a:pt x="8008" y="2906"/>
                      <a:pt x="9992" y="2475"/>
                      <a:pt x="11729" y="1139"/>
                    </a:cubicBezTo>
                    <a:cubicBezTo>
                      <a:pt x="11729" y="1139"/>
                      <a:pt x="10006" y="0"/>
                      <a:pt x="67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132;p34"/>
              <p:cNvSpPr/>
              <p:nvPr/>
            </p:nvSpPr>
            <p:spPr>
              <a:xfrm>
                <a:off x="1783175" y="1191575"/>
                <a:ext cx="292650" cy="69000"/>
              </a:xfrm>
              <a:custGeom>
                <a:avLst/>
                <a:gdLst/>
                <a:ahLst/>
                <a:cxnLst/>
                <a:rect l="l" t="t" r="r" b="b"/>
                <a:pathLst>
                  <a:path w="11706" h="2760" extrusionOk="0">
                    <a:moveTo>
                      <a:pt x="6295" y="0"/>
                    </a:moveTo>
                    <a:cubicBezTo>
                      <a:pt x="2082" y="0"/>
                      <a:pt x="1" y="1906"/>
                      <a:pt x="1" y="1906"/>
                    </a:cubicBezTo>
                    <a:cubicBezTo>
                      <a:pt x="1772" y="2529"/>
                      <a:pt x="3417" y="2759"/>
                      <a:pt x="4882" y="2759"/>
                    </a:cubicBezTo>
                    <a:cubicBezTo>
                      <a:pt x="9014" y="2759"/>
                      <a:pt x="11705" y="929"/>
                      <a:pt x="11705" y="929"/>
                    </a:cubicBezTo>
                    <a:cubicBezTo>
                      <a:pt x="9621" y="249"/>
                      <a:pt x="7819" y="0"/>
                      <a:pt x="6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133;p34"/>
              <p:cNvSpPr/>
              <p:nvPr/>
            </p:nvSpPr>
            <p:spPr>
              <a:xfrm>
                <a:off x="2273150" y="1145850"/>
                <a:ext cx="50150" cy="160425"/>
              </a:xfrm>
              <a:custGeom>
                <a:avLst/>
                <a:gdLst/>
                <a:ahLst/>
                <a:cxnLst/>
                <a:rect l="l" t="t" r="r" b="b"/>
                <a:pathLst>
                  <a:path w="2006" h="6417" fill="none" extrusionOk="0">
                    <a:moveTo>
                      <a:pt x="1" y="1"/>
                    </a:moveTo>
                    <a:lnTo>
                      <a:pt x="2006" y="64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134;p34"/>
              <p:cNvSpPr/>
              <p:nvPr/>
            </p:nvSpPr>
            <p:spPr>
              <a:xfrm>
                <a:off x="2105250" y="1089450"/>
                <a:ext cx="85850" cy="157925"/>
              </a:xfrm>
              <a:custGeom>
                <a:avLst/>
                <a:gdLst/>
                <a:ahLst/>
                <a:cxnLst/>
                <a:rect l="l" t="t" r="r" b="b"/>
                <a:pathLst>
                  <a:path w="3434" h="6317" fill="none" extrusionOk="0">
                    <a:moveTo>
                      <a:pt x="0" y="1"/>
                    </a:moveTo>
                    <a:lnTo>
                      <a:pt x="3434" y="6317"/>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135;p34"/>
              <p:cNvSpPr/>
              <p:nvPr/>
            </p:nvSpPr>
            <p:spPr>
              <a:xfrm>
                <a:off x="1942950" y="1024300"/>
                <a:ext cx="84000" cy="151650"/>
              </a:xfrm>
              <a:custGeom>
                <a:avLst/>
                <a:gdLst/>
                <a:ahLst/>
                <a:cxnLst/>
                <a:rect l="l" t="t" r="r" b="b"/>
                <a:pathLst>
                  <a:path w="3360" h="6066" fill="none" extrusionOk="0">
                    <a:moveTo>
                      <a:pt x="1" y="0"/>
                    </a:moveTo>
                    <a:lnTo>
                      <a:pt x="3359" y="606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136;p34"/>
              <p:cNvSpPr/>
              <p:nvPr/>
            </p:nvSpPr>
            <p:spPr>
              <a:xfrm>
                <a:off x="1711125" y="1049975"/>
                <a:ext cx="209925" cy="95900"/>
              </a:xfrm>
              <a:custGeom>
                <a:avLst/>
                <a:gdLst/>
                <a:ahLst/>
                <a:cxnLst/>
                <a:rect l="l" t="t" r="r" b="b"/>
                <a:pathLst>
                  <a:path w="8397" h="3836" fill="none" extrusionOk="0">
                    <a:moveTo>
                      <a:pt x="1" y="1"/>
                    </a:moveTo>
                    <a:lnTo>
                      <a:pt x="8397" y="3836"/>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137;p34"/>
              <p:cNvSpPr/>
              <p:nvPr/>
            </p:nvSpPr>
            <p:spPr>
              <a:xfrm>
                <a:off x="1828300" y="1221050"/>
                <a:ext cx="207425" cy="13175"/>
              </a:xfrm>
              <a:custGeom>
                <a:avLst/>
                <a:gdLst/>
                <a:ahLst/>
                <a:cxnLst/>
                <a:rect l="l" t="t" r="r" b="b"/>
                <a:pathLst>
                  <a:path w="8297" h="527" fill="none" extrusionOk="0">
                    <a:moveTo>
                      <a:pt x="0" y="526"/>
                    </a:moveTo>
                    <a:lnTo>
                      <a:pt x="8296"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138;p34"/>
              <p:cNvSpPr/>
              <p:nvPr/>
            </p:nvSpPr>
            <p:spPr>
              <a:xfrm>
                <a:off x="2006875" y="1290600"/>
                <a:ext cx="184225" cy="6900"/>
              </a:xfrm>
              <a:custGeom>
                <a:avLst/>
                <a:gdLst/>
                <a:ahLst/>
                <a:cxnLst/>
                <a:rect l="l" t="t" r="r" b="b"/>
                <a:pathLst>
                  <a:path w="7369" h="276" fill="none" extrusionOk="0">
                    <a:moveTo>
                      <a:pt x="0" y="276"/>
                    </a:moveTo>
                    <a:lnTo>
                      <a:pt x="7369" y="0"/>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139;p34"/>
              <p:cNvSpPr/>
              <p:nvPr/>
            </p:nvSpPr>
            <p:spPr>
              <a:xfrm>
                <a:off x="2136575" y="1375175"/>
                <a:ext cx="214925" cy="25"/>
              </a:xfrm>
              <a:custGeom>
                <a:avLst/>
                <a:gdLst/>
                <a:ahLst/>
                <a:cxnLst/>
                <a:rect l="l" t="t" r="r" b="b"/>
                <a:pathLst>
                  <a:path w="8597" h="1" fill="none" extrusionOk="0">
                    <a:moveTo>
                      <a:pt x="0" y="1"/>
                    </a:moveTo>
                    <a:lnTo>
                      <a:pt x="8597" y="1"/>
                    </a:lnTo>
                  </a:path>
                </a:pathLst>
              </a:custGeom>
              <a:noFill/>
              <a:ln w="2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 name="Google Shape;4140;p34"/>
            <p:cNvGrpSpPr/>
            <p:nvPr/>
          </p:nvGrpSpPr>
          <p:grpSpPr>
            <a:xfrm>
              <a:off x="927300" y="966025"/>
              <a:ext cx="375875" cy="318325"/>
              <a:chOff x="927300" y="966025"/>
              <a:chExt cx="375875" cy="318325"/>
            </a:xfrm>
          </p:grpSpPr>
          <p:sp>
            <p:nvSpPr>
              <p:cNvPr id="183" name="Google Shape;4141;p34"/>
              <p:cNvSpPr/>
              <p:nvPr/>
            </p:nvSpPr>
            <p:spPr>
              <a:xfrm>
                <a:off x="1024400" y="966025"/>
                <a:ext cx="267575" cy="241250"/>
              </a:xfrm>
              <a:custGeom>
                <a:avLst/>
                <a:gdLst/>
                <a:ahLst/>
                <a:cxnLst/>
                <a:rect l="l" t="t" r="r" b="b"/>
                <a:pathLst>
                  <a:path w="10703" h="9650" fill="none" extrusionOk="0">
                    <a:moveTo>
                      <a:pt x="10703" y="1"/>
                    </a:moveTo>
                    <a:cubicBezTo>
                      <a:pt x="10703" y="1"/>
                      <a:pt x="1956" y="6843"/>
                      <a:pt x="1" y="9650"/>
                    </a:cubicBezTo>
                  </a:path>
                </a:pathLst>
              </a:custGeom>
              <a:solidFill>
                <a:schemeClr val="accent1"/>
              </a:solidFill>
              <a:ln w="6275" cap="flat" cmpd="sng">
                <a:solidFill>
                  <a:schemeClr val="accent1"/>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142;p34"/>
              <p:cNvSpPr/>
              <p:nvPr/>
            </p:nvSpPr>
            <p:spPr>
              <a:xfrm>
                <a:off x="1073900" y="968225"/>
                <a:ext cx="175475" cy="55225"/>
              </a:xfrm>
              <a:custGeom>
                <a:avLst/>
                <a:gdLst/>
                <a:ahLst/>
                <a:cxnLst/>
                <a:rect l="l" t="t" r="r" b="b"/>
                <a:pathLst>
                  <a:path w="7019" h="2209" extrusionOk="0">
                    <a:moveTo>
                      <a:pt x="3987" y="1"/>
                    </a:moveTo>
                    <a:cubicBezTo>
                      <a:pt x="2001" y="1"/>
                      <a:pt x="1" y="940"/>
                      <a:pt x="1" y="940"/>
                    </a:cubicBezTo>
                    <a:cubicBezTo>
                      <a:pt x="1670" y="1903"/>
                      <a:pt x="3057" y="2208"/>
                      <a:pt x="4145" y="2208"/>
                    </a:cubicBezTo>
                    <a:cubicBezTo>
                      <a:pt x="6031" y="2208"/>
                      <a:pt x="7018" y="1291"/>
                      <a:pt x="7018" y="1291"/>
                    </a:cubicBezTo>
                    <a:cubicBezTo>
                      <a:pt x="6268" y="312"/>
                      <a:pt x="5130" y="1"/>
                      <a:pt x="3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143;p34"/>
              <p:cNvSpPr/>
              <p:nvPr/>
            </p:nvSpPr>
            <p:spPr>
              <a:xfrm>
                <a:off x="1026275" y="1033750"/>
                <a:ext cx="155425" cy="50575"/>
              </a:xfrm>
              <a:custGeom>
                <a:avLst/>
                <a:gdLst/>
                <a:ahLst/>
                <a:cxnLst/>
                <a:rect l="l" t="t" r="r" b="b"/>
                <a:pathLst>
                  <a:path w="6217" h="2023" extrusionOk="0">
                    <a:moveTo>
                      <a:pt x="4162" y="1"/>
                    </a:moveTo>
                    <a:cubicBezTo>
                      <a:pt x="2208" y="1"/>
                      <a:pt x="1" y="1502"/>
                      <a:pt x="1" y="1502"/>
                    </a:cubicBezTo>
                    <a:cubicBezTo>
                      <a:pt x="1219" y="1882"/>
                      <a:pt x="2225" y="2022"/>
                      <a:pt x="3046" y="2022"/>
                    </a:cubicBezTo>
                    <a:cubicBezTo>
                      <a:pt x="5369" y="2022"/>
                      <a:pt x="6217" y="901"/>
                      <a:pt x="6217" y="901"/>
                    </a:cubicBezTo>
                    <a:cubicBezTo>
                      <a:pt x="5675" y="238"/>
                      <a:pt x="4939" y="1"/>
                      <a:pt x="4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144;p34"/>
              <p:cNvSpPr/>
              <p:nvPr/>
            </p:nvSpPr>
            <p:spPr>
              <a:xfrm>
                <a:off x="960500" y="1103700"/>
                <a:ext cx="154150" cy="49750"/>
              </a:xfrm>
              <a:custGeom>
                <a:avLst/>
                <a:gdLst/>
                <a:ahLst/>
                <a:cxnLst/>
                <a:rect l="l" t="t" r="r" b="b"/>
                <a:pathLst>
                  <a:path w="6166" h="1990" extrusionOk="0">
                    <a:moveTo>
                      <a:pt x="4144" y="0"/>
                    </a:moveTo>
                    <a:cubicBezTo>
                      <a:pt x="1752" y="0"/>
                      <a:pt x="0" y="1737"/>
                      <a:pt x="0" y="1737"/>
                    </a:cubicBezTo>
                    <a:cubicBezTo>
                      <a:pt x="784" y="1916"/>
                      <a:pt x="1484" y="1989"/>
                      <a:pt x="2105" y="1989"/>
                    </a:cubicBezTo>
                    <a:cubicBezTo>
                      <a:pt x="4965" y="1989"/>
                      <a:pt x="6166" y="433"/>
                      <a:pt x="6166" y="433"/>
                    </a:cubicBezTo>
                    <a:cubicBezTo>
                      <a:pt x="5461" y="123"/>
                      <a:pt x="4780" y="0"/>
                      <a:pt x="4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145;p34"/>
              <p:cNvSpPr/>
              <p:nvPr/>
            </p:nvSpPr>
            <p:spPr>
              <a:xfrm>
                <a:off x="927300" y="1157750"/>
                <a:ext cx="141000" cy="126600"/>
              </a:xfrm>
              <a:custGeom>
                <a:avLst/>
                <a:gdLst/>
                <a:ahLst/>
                <a:cxnLst/>
                <a:rect l="l" t="t" r="r" b="b"/>
                <a:pathLst>
                  <a:path w="5640" h="5064" extrusionOk="0">
                    <a:moveTo>
                      <a:pt x="5635" y="1"/>
                    </a:moveTo>
                    <a:cubicBezTo>
                      <a:pt x="5509" y="1"/>
                      <a:pt x="2212" y="49"/>
                      <a:pt x="0" y="5063"/>
                    </a:cubicBezTo>
                    <a:cubicBezTo>
                      <a:pt x="0" y="5063"/>
                      <a:pt x="5338" y="3986"/>
                      <a:pt x="5639" y="1"/>
                    </a:cubicBezTo>
                    <a:cubicBezTo>
                      <a:pt x="5639" y="1"/>
                      <a:pt x="5638" y="1"/>
                      <a:pt x="5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146;p34"/>
              <p:cNvSpPr/>
              <p:nvPr/>
            </p:nvSpPr>
            <p:spPr>
              <a:xfrm>
                <a:off x="1184175" y="984775"/>
                <a:ext cx="119000" cy="162350"/>
              </a:xfrm>
              <a:custGeom>
                <a:avLst/>
                <a:gdLst/>
                <a:ahLst/>
                <a:cxnLst/>
                <a:rect l="l" t="t" r="r" b="b"/>
                <a:pathLst>
                  <a:path w="4760" h="6494" extrusionOk="0">
                    <a:moveTo>
                      <a:pt x="3365" y="1"/>
                    </a:moveTo>
                    <a:cubicBezTo>
                      <a:pt x="3363" y="1"/>
                      <a:pt x="3361" y="1"/>
                      <a:pt x="3359" y="2"/>
                    </a:cubicBezTo>
                    <a:cubicBezTo>
                      <a:pt x="1" y="2734"/>
                      <a:pt x="778" y="6494"/>
                      <a:pt x="778" y="6494"/>
                    </a:cubicBezTo>
                    <a:cubicBezTo>
                      <a:pt x="4760" y="2759"/>
                      <a:pt x="3519" y="1"/>
                      <a:pt x="3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147;p34"/>
              <p:cNvSpPr/>
              <p:nvPr/>
            </p:nvSpPr>
            <p:spPr>
              <a:xfrm>
                <a:off x="1130925" y="1047475"/>
                <a:ext cx="83350" cy="156050"/>
              </a:xfrm>
              <a:custGeom>
                <a:avLst/>
                <a:gdLst/>
                <a:ahLst/>
                <a:cxnLst/>
                <a:rect l="l" t="t" r="r" b="b"/>
                <a:pathLst>
                  <a:path w="3334" h="6242" extrusionOk="0">
                    <a:moveTo>
                      <a:pt x="2457" y="1"/>
                    </a:moveTo>
                    <a:cubicBezTo>
                      <a:pt x="2456" y="1"/>
                      <a:pt x="51" y="1580"/>
                      <a:pt x="0" y="6241"/>
                    </a:cubicBezTo>
                    <a:cubicBezTo>
                      <a:pt x="0" y="6241"/>
                      <a:pt x="3334" y="3409"/>
                      <a:pt x="2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148;p34"/>
              <p:cNvSpPr/>
              <p:nvPr/>
            </p:nvSpPr>
            <p:spPr>
              <a:xfrm>
                <a:off x="1041325" y="1110775"/>
                <a:ext cx="94000" cy="159175"/>
              </a:xfrm>
              <a:custGeom>
                <a:avLst/>
                <a:gdLst/>
                <a:ahLst/>
                <a:cxnLst/>
                <a:rect l="l" t="t" r="r" b="b"/>
                <a:pathLst>
                  <a:path w="3760" h="6367" extrusionOk="0">
                    <a:moveTo>
                      <a:pt x="3108" y="0"/>
                    </a:moveTo>
                    <a:lnTo>
                      <a:pt x="3108" y="0"/>
                    </a:lnTo>
                    <a:cubicBezTo>
                      <a:pt x="1" y="3534"/>
                      <a:pt x="1003" y="6366"/>
                      <a:pt x="1003" y="6366"/>
                    </a:cubicBezTo>
                    <a:cubicBezTo>
                      <a:pt x="3760" y="3334"/>
                      <a:pt x="3108" y="0"/>
                      <a:pt x="3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149;p34"/>
              <p:cNvSpPr/>
              <p:nvPr/>
            </p:nvSpPr>
            <p:spPr>
              <a:xfrm>
                <a:off x="1126550" y="991100"/>
                <a:ext cx="95875" cy="10050"/>
              </a:xfrm>
              <a:custGeom>
                <a:avLst/>
                <a:gdLst/>
                <a:ahLst/>
                <a:cxnLst/>
                <a:rect l="l" t="t" r="r" b="b"/>
                <a:pathLst>
                  <a:path w="3835" h="402" fill="none" extrusionOk="0">
                    <a:moveTo>
                      <a:pt x="0" y="0"/>
                    </a:moveTo>
                    <a:lnTo>
                      <a:pt x="3835" y="40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150;p34"/>
              <p:cNvSpPr/>
              <p:nvPr/>
            </p:nvSpPr>
            <p:spPr>
              <a:xfrm>
                <a:off x="1059500" y="1057500"/>
                <a:ext cx="102150" cy="9425"/>
              </a:xfrm>
              <a:custGeom>
                <a:avLst/>
                <a:gdLst/>
                <a:ahLst/>
                <a:cxnLst/>
                <a:rect l="l" t="t" r="r" b="b"/>
                <a:pathLst>
                  <a:path w="4086" h="377" fill="none" extrusionOk="0">
                    <a:moveTo>
                      <a:pt x="0" y="377"/>
                    </a:moveTo>
                    <a:lnTo>
                      <a:pt x="4086"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151;p34"/>
              <p:cNvSpPr/>
              <p:nvPr/>
            </p:nvSpPr>
            <p:spPr>
              <a:xfrm>
                <a:off x="988700" y="1127675"/>
                <a:ext cx="98400" cy="10050"/>
              </a:xfrm>
              <a:custGeom>
                <a:avLst/>
                <a:gdLst/>
                <a:ahLst/>
                <a:cxnLst/>
                <a:rect l="l" t="t" r="r" b="b"/>
                <a:pathLst>
                  <a:path w="3936" h="402" fill="none" extrusionOk="0">
                    <a:moveTo>
                      <a:pt x="0" y="402"/>
                    </a:moveTo>
                    <a:lnTo>
                      <a:pt x="393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152;p34"/>
              <p:cNvSpPr/>
              <p:nvPr/>
            </p:nvSpPr>
            <p:spPr>
              <a:xfrm>
                <a:off x="950475" y="1176550"/>
                <a:ext cx="97150" cy="89000"/>
              </a:xfrm>
              <a:custGeom>
                <a:avLst/>
                <a:gdLst/>
                <a:ahLst/>
                <a:cxnLst/>
                <a:rect l="l" t="t" r="r" b="b"/>
                <a:pathLst>
                  <a:path w="3886" h="3560" fill="none" extrusionOk="0">
                    <a:moveTo>
                      <a:pt x="0" y="3560"/>
                    </a:moveTo>
                    <a:lnTo>
                      <a:pt x="3885"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153;p34"/>
              <p:cNvSpPr/>
              <p:nvPr/>
            </p:nvSpPr>
            <p:spPr>
              <a:xfrm>
                <a:off x="1073900" y="1132700"/>
                <a:ext cx="38875" cy="112175"/>
              </a:xfrm>
              <a:custGeom>
                <a:avLst/>
                <a:gdLst/>
                <a:ahLst/>
                <a:cxnLst/>
                <a:rect l="l" t="t" r="r" b="b"/>
                <a:pathLst>
                  <a:path w="1555" h="4487" fill="none" extrusionOk="0">
                    <a:moveTo>
                      <a:pt x="1" y="4487"/>
                    </a:moveTo>
                    <a:lnTo>
                      <a:pt x="1555"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154;p34"/>
              <p:cNvSpPr/>
              <p:nvPr/>
            </p:nvSpPr>
            <p:spPr>
              <a:xfrm>
                <a:off x="1147225" y="1066900"/>
                <a:ext cx="36975" cy="98400"/>
              </a:xfrm>
              <a:custGeom>
                <a:avLst/>
                <a:gdLst/>
                <a:ahLst/>
                <a:cxnLst/>
                <a:rect l="l" t="t" r="r" b="b"/>
                <a:pathLst>
                  <a:path w="1479" h="3936" fill="none" extrusionOk="0">
                    <a:moveTo>
                      <a:pt x="0" y="3936"/>
                    </a:moveTo>
                    <a:lnTo>
                      <a:pt x="1479" y="1"/>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155;p34"/>
              <p:cNvSpPr/>
              <p:nvPr/>
            </p:nvSpPr>
            <p:spPr>
              <a:xfrm>
                <a:off x="1216775" y="1001750"/>
                <a:ext cx="48250" cy="112800"/>
              </a:xfrm>
              <a:custGeom>
                <a:avLst/>
                <a:gdLst/>
                <a:ahLst/>
                <a:cxnLst/>
                <a:rect l="l" t="t" r="r" b="b"/>
                <a:pathLst>
                  <a:path w="1930" h="4512" fill="none" extrusionOk="0">
                    <a:moveTo>
                      <a:pt x="0" y="4511"/>
                    </a:moveTo>
                    <a:lnTo>
                      <a:pt x="1930" y="0"/>
                    </a:lnTo>
                  </a:path>
                </a:pathLst>
              </a:custGeom>
              <a:noFill/>
              <a:ln w="12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 name="Google Shape;4156;p34"/>
            <p:cNvSpPr/>
            <p:nvPr/>
          </p:nvSpPr>
          <p:spPr>
            <a:xfrm>
              <a:off x="1399725" y="1019275"/>
              <a:ext cx="38875" cy="39500"/>
            </a:xfrm>
            <a:custGeom>
              <a:avLst/>
              <a:gdLst/>
              <a:ahLst/>
              <a:cxnLst/>
              <a:rect l="l" t="t" r="r" b="b"/>
              <a:pathLst>
                <a:path w="1555" h="1580" extrusionOk="0">
                  <a:moveTo>
                    <a:pt x="777" y="1"/>
                  </a:moveTo>
                  <a:cubicBezTo>
                    <a:pt x="351" y="1"/>
                    <a:pt x="0" y="352"/>
                    <a:pt x="0" y="803"/>
                  </a:cubicBezTo>
                  <a:cubicBezTo>
                    <a:pt x="0" y="1229"/>
                    <a:pt x="351" y="1580"/>
                    <a:pt x="777" y="1580"/>
                  </a:cubicBezTo>
                  <a:cubicBezTo>
                    <a:pt x="1203" y="1580"/>
                    <a:pt x="1554" y="1229"/>
                    <a:pt x="1554" y="803"/>
                  </a:cubicBezTo>
                  <a:cubicBezTo>
                    <a:pt x="1554" y="352"/>
                    <a:pt x="1203" y="1"/>
                    <a:pt x="7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157;p34"/>
            <p:cNvSpPr/>
            <p:nvPr/>
          </p:nvSpPr>
          <p:spPr>
            <a:xfrm>
              <a:off x="1912250" y="1364525"/>
              <a:ext cx="39500" cy="39500"/>
            </a:xfrm>
            <a:custGeom>
              <a:avLst/>
              <a:gdLst/>
              <a:ahLst/>
              <a:cxnLst/>
              <a:rect l="l" t="t" r="r" b="b"/>
              <a:pathLst>
                <a:path w="1580" h="1580" extrusionOk="0">
                  <a:moveTo>
                    <a:pt x="803" y="1"/>
                  </a:moveTo>
                  <a:cubicBezTo>
                    <a:pt x="352" y="1"/>
                    <a:pt x="1" y="351"/>
                    <a:pt x="1" y="777"/>
                  </a:cubicBezTo>
                  <a:cubicBezTo>
                    <a:pt x="1" y="1229"/>
                    <a:pt x="352" y="1579"/>
                    <a:pt x="803" y="1579"/>
                  </a:cubicBezTo>
                  <a:cubicBezTo>
                    <a:pt x="1229" y="1579"/>
                    <a:pt x="1580" y="1229"/>
                    <a:pt x="1580" y="777"/>
                  </a:cubicBezTo>
                  <a:cubicBezTo>
                    <a:pt x="1580" y="351"/>
                    <a:pt x="1229" y="1"/>
                    <a:pt x="8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158;p34"/>
            <p:cNvSpPr/>
            <p:nvPr/>
          </p:nvSpPr>
          <p:spPr>
            <a:xfrm>
              <a:off x="1714250" y="946600"/>
              <a:ext cx="39500" cy="38875"/>
            </a:xfrm>
            <a:custGeom>
              <a:avLst/>
              <a:gdLst/>
              <a:ahLst/>
              <a:cxnLst/>
              <a:rect l="l" t="t" r="r" b="b"/>
              <a:pathLst>
                <a:path w="1580" h="1555" extrusionOk="0">
                  <a:moveTo>
                    <a:pt x="778" y="1"/>
                  </a:moveTo>
                  <a:cubicBezTo>
                    <a:pt x="352" y="1"/>
                    <a:pt x="1" y="352"/>
                    <a:pt x="1" y="778"/>
                  </a:cubicBezTo>
                  <a:cubicBezTo>
                    <a:pt x="1" y="1204"/>
                    <a:pt x="352" y="1555"/>
                    <a:pt x="778" y="1555"/>
                  </a:cubicBezTo>
                  <a:cubicBezTo>
                    <a:pt x="1229" y="1555"/>
                    <a:pt x="1580" y="1204"/>
                    <a:pt x="1580" y="778"/>
                  </a:cubicBezTo>
                  <a:cubicBezTo>
                    <a:pt x="1580" y="352"/>
                    <a:pt x="1229" y="1"/>
                    <a:pt x="7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9" name="Google Shape;4220;p35">
            <a:hlinkClick r:id="rId5" action="ppaction://hlinksldjump"/>
          </p:cNvPr>
          <p:cNvPicPr preferRelativeResize="0"/>
          <p:nvPr/>
        </p:nvPicPr>
        <p:blipFill rotWithShape="1">
          <a:blip r:embed="rId6">
            <a:alphaModFix/>
          </a:blip>
          <a:srcRect/>
          <a:stretch/>
        </p:blipFill>
        <p:spPr>
          <a:xfrm>
            <a:off x="7255106" y="343806"/>
            <a:ext cx="672818" cy="672818"/>
          </a:xfrm>
          <a:prstGeom prst="rect">
            <a:avLst/>
          </a:prstGeom>
          <a:noFill/>
          <a:ln>
            <a:noFill/>
          </a:ln>
        </p:spPr>
      </p:pic>
      <p:grpSp>
        <p:nvGrpSpPr>
          <p:cNvPr id="380" name="Google Shape;8506;p65"/>
          <p:cNvGrpSpPr/>
          <p:nvPr/>
        </p:nvGrpSpPr>
        <p:grpSpPr>
          <a:xfrm>
            <a:off x="7271881" y="2199249"/>
            <a:ext cx="453869" cy="656200"/>
            <a:chOff x="6400277" y="2927940"/>
            <a:chExt cx="453869" cy="656200"/>
          </a:xfrm>
        </p:grpSpPr>
        <p:sp>
          <p:nvSpPr>
            <p:cNvPr id="381" name="Google Shape;8507;p65"/>
            <p:cNvSpPr/>
            <p:nvPr/>
          </p:nvSpPr>
          <p:spPr>
            <a:xfrm>
              <a:off x="6400277" y="3129833"/>
              <a:ext cx="453869" cy="454307"/>
            </a:xfrm>
            <a:custGeom>
              <a:avLst/>
              <a:gdLst/>
              <a:ahLst/>
              <a:cxnLst/>
              <a:rect l="l" t="t" r="r" b="b"/>
              <a:pathLst>
                <a:path w="25891" h="25916" extrusionOk="0">
                  <a:moveTo>
                    <a:pt x="12933" y="0"/>
                  </a:moveTo>
                  <a:cubicBezTo>
                    <a:pt x="10050" y="0"/>
                    <a:pt x="7394" y="953"/>
                    <a:pt x="5238" y="2557"/>
                  </a:cubicBezTo>
                  <a:cubicBezTo>
                    <a:pt x="5013" y="2732"/>
                    <a:pt x="4787" y="2908"/>
                    <a:pt x="4562" y="3083"/>
                  </a:cubicBezTo>
                  <a:cubicBezTo>
                    <a:pt x="3935" y="3610"/>
                    <a:pt x="3384" y="4186"/>
                    <a:pt x="2857" y="4838"/>
                  </a:cubicBezTo>
                  <a:cubicBezTo>
                    <a:pt x="2431" y="5364"/>
                    <a:pt x="2030" y="5940"/>
                    <a:pt x="1679" y="6567"/>
                  </a:cubicBezTo>
                  <a:cubicBezTo>
                    <a:pt x="1203" y="7394"/>
                    <a:pt x="827" y="8296"/>
                    <a:pt x="526" y="9249"/>
                  </a:cubicBezTo>
                  <a:cubicBezTo>
                    <a:pt x="326" y="9900"/>
                    <a:pt x="201" y="10602"/>
                    <a:pt x="100" y="11304"/>
                  </a:cubicBezTo>
                  <a:cubicBezTo>
                    <a:pt x="25" y="11855"/>
                    <a:pt x="0" y="12407"/>
                    <a:pt x="0" y="12958"/>
                  </a:cubicBezTo>
                  <a:cubicBezTo>
                    <a:pt x="0" y="13184"/>
                    <a:pt x="0" y="13434"/>
                    <a:pt x="0" y="13635"/>
                  </a:cubicBezTo>
                  <a:cubicBezTo>
                    <a:pt x="25" y="13935"/>
                    <a:pt x="50" y="14211"/>
                    <a:pt x="75" y="14487"/>
                  </a:cubicBezTo>
                  <a:cubicBezTo>
                    <a:pt x="827" y="20928"/>
                    <a:pt x="6316" y="25915"/>
                    <a:pt x="12933" y="25915"/>
                  </a:cubicBezTo>
                  <a:cubicBezTo>
                    <a:pt x="16216" y="25915"/>
                    <a:pt x="19223" y="24712"/>
                    <a:pt x="21504" y="22682"/>
                  </a:cubicBezTo>
                  <a:cubicBezTo>
                    <a:pt x="21654" y="22557"/>
                    <a:pt x="21805" y="22407"/>
                    <a:pt x="21955" y="22281"/>
                  </a:cubicBezTo>
                  <a:cubicBezTo>
                    <a:pt x="22256" y="21981"/>
                    <a:pt x="22532" y="21680"/>
                    <a:pt x="22807" y="21354"/>
                  </a:cubicBezTo>
                  <a:cubicBezTo>
                    <a:pt x="22933" y="21204"/>
                    <a:pt x="23083" y="21053"/>
                    <a:pt x="23208" y="20878"/>
                  </a:cubicBezTo>
                  <a:cubicBezTo>
                    <a:pt x="24010" y="19850"/>
                    <a:pt x="24637" y="18697"/>
                    <a:pt x="25113" y="17444"/>
                  </a:cubicBezTo>
                  <a:cubicBezTo>
                    <a:pt x="25138" y="17344"/>
                    <a:pt x="25188" y="17244"/>
                    <a:pt x="25213" y="17143"/>
                  </a:cubicBezTo>
                  <a:cubicBezTo>
                    <a:pt x="25314" y="16843"/>
                    <a:pt x="25389" y="16542"/>
                    <a:pt x="25464" y="16266"/>
                  </a:cubicBezTo>
                  <a:cubicBezTo>
                    <a:pt x="25539" y="16066"/>
                    <a:pt x="25589" y="15840"/>
                    <a:pt x="25614" y="15640"/>
                  </a:cubicBezTo>
                  <a:cubicBezTo>
                    <a:pt x="25815" y="14788"/>
                    <a:pt x="25890" y="13885"/>
                    <a:pt x="25890" y="12958"/>
                  </a:cubicBezTo>
                  <a:cubicBezTo>
                    <a:pt x="25890" y="5815"/>
                    <a:pt x="20101" y="0"/>
                    <a:pt x="12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8508;p65"/>
            <p:cNvSpPr/>
            <p:nvPr/>
          </p:nvSpPr>
          <p:spPr>
            <a:xfrm>
              <a:off x="6556679" y="3089146"/>
              <a:ext cx="142799" cy="73223"/>
            </a:xfrm>
            <a:custGeom>
              <a:avLst/>
              <a:gdLst/>
              <a:ahLst/>
              <a:cxnLst/>
              <a:rect l="l" t="t" r="r" b="b"/>
              <a:pathLst>
                <a:path w="8146" h="4177" extrusionOk="0">
                  <a:moveTo>
                    <a:pt x="3601" y="0"/>
                  </a:moveTo>
                  <a:cubicBezTo>
                    <a:pt x="1495" y="0"/>
                    <a:pt x="1" y="542"/>
                    <a:pt x="1" y="542"/>
                  </a:cubicBezTo>
                  <a:lnTo>
                    <a:pt x="527" y="3625"/>
                  </a:lnTo>
                  <a:lnTo>
                    <a:pt x="7745" y="4176"/>
                  </a:lnTo>
                  <a:lnTo>
                    <a:pt x="8146" y="943"/>
                  </a:lnTo>
                  <a:cubicBezTo>
                    <a:pt x="6535" y="221"/>
                    <a:pt x="4944" y="0"/>
                    <a:pt x="3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8509;p65"/>
            <p:cNvSpPr/>
            <p:nvPr/>
          </p:nvSpPr>
          <p:spPr>
            <a:xfrm>
              <a:off x="6608516" y="2927940"/>
              <a:ext cx="104146" cy="193128"/>
            </a:xfrm>
            <a:custGeom>
              <a:avLst/>
              <a:gdLst/>
              <a:ahLst/>
              <a:cxnLst/>
              <a:rect l="l" t="t" r="r" b="b"/>
              <a:pathLst>
                <a:path w="5941" h="11017" extrusionOk="0">
                  <a:moveTo>
                    <a:pt x="4211" y="415"/>
                  </a:moveTo>
                  <a:cubicBezTo>
                    <a:pt x="4562" y="465"/>
                    <a:pt x="4788" y="590"/>
                    <a:pt x="4888" y="816"/>
                  </a:cubicBezTo>
                  <a:cubicBezTo>
                    <a:pt x="5490" y="1969"/>
                    <a:pt x="3535" y="5302"/>
                    <a:pt x="2257" y="7507"/>
                  </a:cubicBezTo>
                  <a:cubicBezTo>
                    <a:pt x="1831" y="8209"/>
                    <a:pt x="1480" y="8811"/>
                    <a:pt x="1229" y="9287"/>
                  </a:cubicBezTo>
                  <a:cubicBezTo>
                    <a:pt x="1079" y="7457"/>
                    <a:pt x="828" y="2746"/>
                    <a:pt x="2482" y="1041"/>
                  </a:cubicBezTo>
                  <a:cubicBezTo>
                    <a:pt x="2883" y="615"/>
                    <a:pt x="3384" y="415"/>
                    <a:pt x="3961" y="415"/>
                  </a:cubicBezTo>
                  <a:close/>
                  <a:moveTo>
                    <a:pt x="3963" y="1"/>
                  </a:moveTo>
                  <a:cubicBezTo>
                    <a:pt x="3275" y="1"/>
                    <a:pt x="2672" y="256"/>
                    <a:pt x="2206" y="766"/>
                  </a:cubicBezTo>
                  <a:cubicBezTo>
                    <a:pt x="1" y="3046"/>
                    <a:pt x="878" y="9813"/>
                    <a:pt x="928" y="10089"/>
                  </a:cubicBezTo>
                  <a:lnTo>
                    <a:pt x="1029" y="11016"/>
                  </a:lnTo>
                  <a:lnTo>
                    <a:pt x="1304" y="10139"/>
                  </a:lnTo>
                  <a:cubicBezTo>
                    <a:pt x="1455" y="9688"/>
                    <a:pt x="1981" y="8761"/>
                    <a:pt x="2607" y="7708"/>
                  </a:cubicBezTo>
                  <a:cubicBezTo>
                    <a:pt x="4086" y="5152"/>
                    <a:pt x="5941" y="1969"/>
                    <a:pt x="5264" y="640"/>
                  </a:cubicBezTo>
                  <a:cubicBezTo>
                    <a:pt x="5064" y="264"/>
                    <a:pt x="4738" y="64"/>
                    <a:pt x="4237" y="14"/>
                  </a:cubicBezTo>
                  <a:cubicBezTo>
                    <a:pt x="4144" y="5"/>
                    <a:pt x="4053" y="1"/>
                    <a:pt x="3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8510;p65"/>
            <p:cNvSpPr/>
            <p:nvPr/>
          </p:nvSpPr>
          <p:spPr>
            <a:xfrm>
              <a:off x="6659931" y="3292827"/>
              <a:ext cx="189377" cy="234639"/>
            </a:xfrm>
            <a:custGeom>
              <a:avLst/>
              <a:gdLst/>
              <a:ahLst/>
              <a:cxnLst/>
              <a:rect l="l" t="t" r="r" b="b"/>
              <a:pathLst>
                <a:path w="10803" h="13385" extrusionOk="0">
                  <a:moveTo>
                    <a:pt x="6517" y="5439"/>
                  </a:moveTo>
                  <a:lnTo>
                    <a:pt x="6517" y="6091"/>
                  </a:lnTo>
                  <a:lnTo>
                    <a:pt x="6065" y="5640"/>
                  </a:lnTo>
                  <a:cubicBezTo>
                    <a:pt x="6216" y="5540"/>
                    <a:pt x="6366" y="5464"/>
                    <a:pt x="6517" y="5439"/>
                  </a:cubicBezTo>
                  <a:close/>
                  <a:moveTo>
                    <a:pt x="7143" y="5439"/>
                  </a:moveTo>
                  <a:cubicBezTo>
                    <a:pt x="7319" y="5464"/>
                    <a:pt x="7469" y="5540"/>
                    <a:pt x="7594" y="5640"/>
                  </a:cubicBezTo>
                  <a:cubicBezTo>
                    <a:pt x="7444" y="5790"/>
                    <a:pt x="7294" y="5941"/>
                    <a:pt x="7143" y="6091"/>
                  </a:cubicBezTo>
                  <a:lnTo>
                    <a:pt x="7143" y="5439"/>
                  </a:lnTo>
                  <a:close/>
                  <a:moveTo>
                    <a:pt x="5815" y="5865"/>
                  </a:moveTo>
                  <a:cubicBezTo>
                    <a:pt x="5965" y="6041"/>
                    <a:pt x="6141" y="6191"/>
                    <a:pt x="6291" y="6342"/>
                  </a:cubicBezTo>
                  <a:lnTo>
                    <a:pt x="5564" y="6342"/>
                  </a:lnTo>
                  <a:cubicBezTo>
                    <a:pt x="5614" y="6166"/>
                    <a:pt x="5715" y="6016"/>
                    <a:pt x="5815" y="5865"/>
                  </a:cubicBezTo>
                  <a:close/>
                  <a:moveTo>
                    <a:pt x="7845" y="5865"/>
                  </a:moveTo>
                  <a:cubicBezTo>
                    <a:pt x="7970" y="6016"/>
                    <a:pt x="8045" y="6166"/>
                    <a:pt x="8096" y="6342"/>
                  </a:cubicBezTo>
                  <a:lnTo>
                    <a:pt x="7394" y="6342"/>
                  </a:lnTo>
                  <a:lnTo>
                    <a:pt x="7845" y="5865"/>
                  </a:lnTo>
                  <a:close/>
                  <a:moveTo>
                    <a:pt x="6266" y="6968"/>
                  </a:moveTo>
                  <a:cubicBezTo>
                    <a:pt x="6091" y="7119"/>
                    <a:pt x="5915" y="7294"/>
                    <a:pt x="5765" y="7470"/>
                  </a:cubicBezTo>
                  <a:cubicBezTo>
                    <a:pt x="5664" y="7319"/>
                    <a:pt x="5564" y="7144"/>
                    <a:pt x="5539" y="6968"/>
                  </a:cubicBezTo>
                  <a:close/>
                  <a:moveTo>
                    <a:pt x="8121" y="6968"/>
                  </a:moveTo>
                  <a:cubicBezTo>
                    <a:pt x="8096" y="7144"/>
                    <a:pt x="8020" y="7319"/>
                    <a:pt x="7920" y="7470"/>
                  </a:cubicBezTo>
                  <a:cubicBezTo>
                    <a:pt x="7745" y="7294"/>
                    <a:pt x="7569" y="7119"/>
                    <a:pt x="7394" y="6968"/>
                  </a:cubicBezTo>
                  <a:close/>
                  <a:moveTo>
                    <a:pt x="6517" y="7194"/>
                  </a:moveTo>
                  <a:lnTo>
                    <a:pt x="6517" y="7996"/>
                  </a:lnTo>
                  <a:cubicBezTo>
                    <a:pt x="6341" y="7946"/>
                    <a:pt x="6141" y="7845"/>
                    <a:pt x="6015" y="7720"/>
                  </a:cubicBezTo>
                  <a:cubicBezTo>
                    <a:pt x="6166" y="7545"/>
                    <a:pt x="6341" y="7369"/>
                    <a:pt x="6517" y="7194"/>
                  </a:cubicBezTo>
                  <a:close/>
                  <a:moveTo>
                    <a:pt x="7143" y="7194"/>
                  </a:moveTo>
                  <a:cubicBezTo>
                    <a:pt x="7319" y="7369"/>
                    <a:pt x="7494" y="7545"/>
                    <a:pt x="7670" y="7720"/>
                  </a:cubicBezTo>
                  <a:cubicBezTo>
                    <a:pt x="7519" y="7845"/>
                    <a:pt x="7344" y="7946"/>
                    <a:pt x="7143" y="7996"/>
                  </a:cubicBezTo>
                  <a:lnTo>
                    <a:pt x="7143" y="7194"/>
                  </a:lnTo>
                  <a:close/>
                  <a:moveTo>
                    <a:pt x="6830" y="1"/>
                  </a:moveTo>
                  <a:cubicBezTo>
                    <a:pt x="6673" y="1"/>
                    <a:pt x="6517" y="101"/>
                    <a:pt x="6517" y="302"/>
                  </a:cubicBezTo>
                  <a:lnTo>
                    <a:pt x="6517" y="1931"/>
                  </a:lnTo>
                  <a:cubicBezTo>
                    <a:pt x="6216" y="1755"/>
                    <a:pt x="5915" y="1555"/>
                    <a:pt x="5614" y="1379"/>
                  </a:cubicBezTo>
                  <a:cubicBezTo>
                    <a:pt x="5163" y="1078"/>
                    <a:pt x="4712" y="803"/>
                    <a:pt x="4261" y="527"/>
                  </a:cubicBezTo>
                  <a:cubicBezTo>
                    <a:pt x="4203" y="490"/>
                    <a:pt x="4147" y="474"/>
                    <a:pt x="4094" y="474"/>
                  </a:cubicBezTo>
                  <a:cubicBezTo>
                    <a:pt x="3829" y="474"/>
                    <a:pt x="3667" y="886"/>
                    <a:pt x="3960" y="1053"/>
                  </a:cubicBezTo>
                  <a:cubicBezTo>
                    <a:pt x="4812" y="1580"/>
                    <a:pt x="5664" y="2131"/>
                    <a:pt x="6517" y="2657"/>
                  </a:cubicBezTo>
                  <a:lnTo>
                    <a:pt x="6517" y="4587"/>
                  </a:lnTo>
                  <a:cubicBezTo>
                    <a:pt x="6141" y="4637"/>
                    <a:pt x="5790" y="4813"/>
                    <a:pt x="5489" y="5038"/>
                  </a:cubicBezTo>
                  <a:cubicBezTo>
                    <a:pt x="5439" y="4988"/>
                    <a:pt x="5364" y="4913"/>
                    <a:pt x="5289" y="4863"/>
                  </a:cubicBezTo>
                  <a:lnTo>
                    <a:pt x="5639" y="3184"/>
                  </a:lnTo>
                  <a:cubicBezTo>
                    <a:pt x="5669" y="3048"/>
                    <a:pt x="5555" y="2967"/>
                    <a:pt x="5448" y="2967"/>
                  </a:cubicBezTo>
                  <a:cubicBezTo>
                    <a:pt x="5377" y="2967"/>
                    <a:pt x="5309" y="3003"/>
                    <a:pt x="5289" y="3084"/>
                  </a:cubicBezTo>
                  <a:cubicBezTo>
                    <a:pt x="5238" y="3384"/>
                    <a:pt x="5188" y="3660"/>
                    <a:pt x="5113" y="3936"/>
                  </a:cubicBezTo>
                  <a:cubicBezTo>
                    <a:pt x="5088" y="4136"/>
                    <a:pt x="5038" y="4337"/>
                    <a:pt x="4988" y="4562"/>
                  </a:cubicBezTo>
                  <a:cubicBezTo>
                    <a:pt x="4787" y="4337"/>
                    <a:pt x="4562" y="4111"/>
                    <a:pt x="4336" y="3911"/>
                  </a:cubicBezTo>
                  <a:cubicBezTo>
                    <a:pt x="4300" y="3868"/>
                    <a:pt x="4257" y="3851"/>
                    <a:pt x="4216" y="3851"/>
                  </a:cubicBezTo>
                  <a:cubicBezTo>
                    <a:pt x="4088" y="3851"/>
                    <a:pt x="3972" y="4022"/>
                    <a:pt x="4086" y="4136"/>
                  </a:cubicBezTo>
                  <a:cubicBezTo>
                    <a:pt x="4311" y="4362"/>
                    <a:pt x="4537" y="4587"/>
                    <a:pt x="4762" y="4813"/>
                  </a:cubicBezTo>
                  <a:cubicBezTo>
                    <a:pt x="4562" y="4863"/>
                    <a:pt x="4361" y="4913"/>
                    <a:pt x="4161" y="4938"/>
                  </a:cubicBezTo>
                  <a:cubicBezTo>
                    <a:pt x="3860" y="5013"/>
                    <a:pt x="3559" y="5089"/>
                    <a:pt x="3258" y="5164"/>
                  </a:cubicBezTo>
                  <a:cubicBezTo>
                    <a:pt x="3072" y="5210"/>
                    <a:pt x="3124" y="5495"/>
                    <a:pt x="3313" y="5495"/>
                  </a:cubicBezTo>
                  <a:cubicBezTo>
                    <a:pt x="3327" y="5495"/>
                    <a:pt x="3343" y="5493"/>
                    <a:pt x="3359" y="5490"/>
                  </a:cubicBezTo>
                  <a:cubicBezTo>
                    <a:pt x="3910" y="5364"/>
                    <a:pt x="4487" y="5239"/>
                    <a:pt x="5063" y="5114"/>
                  </a:cubicBezTo>
                  <a:cubicBezTo>
                    <a:pt x="5113" y="5164"/>
                    <a:pt x="5163" y="5239"/>
                    <a:pt x="5238" y="5289"/>
                  </a:cubicBezTo>
                  <a:cubicBezTo>
                    <a:pt x="4963" y="5590"/>
                    <a:pt x="4787" y="5941"/>
                    <a:pt x="4712" y="6342"/>
                  </a:cubicBezTo>
                  <a:lnTo>
                    <a:pt x="2757" y="6342"/>
                  </a:lnTo>
                  <a:cubicBezTo>
                    <a:pt x="2206" y="5515"/>
                    <a:pt x="1654" y="4688"/>
                    <a:pt x="1103" y="3860"/>
                  </a:cubicBezTo>
                  <a:cubicBezTo>
                    <a:pt x="1043" y="3762"/>
                    <a:pt x="950" y="3721"/>
                    <a:pt x="857" y="3721"/>
                  </a:cubicBezTo>
                  <a:cubicBezTo>
                    <a:pt x="640" y="3721"/>
                    <a:pt x="419" y="3941"/>
                    <a:pt x="577" y="4186"/>
                  </a:cubicBezTo>
                  <a:cubicBezTo>
                    <a:pt x="852" y="4587"/>
                    <a:pt x="1128" y="4988"/>
                    <a:pt x="1379" y="5414"/>
                  </a:cubicBezTo>
                  <a:cubicBezTo>
                    <a:pt x="1604" y="5715"/>
                    <a:pt x="1805" y="6041"/>
                    <a:pt x="2005" y="6342"/>
                  </a:cubicBezTo>
                  <a:lnTo>
                    <a:pt x="401" y="6342"/>
                  </a:lnTo>
                  <a:cubicBezTo>
                    <a:pt x="0" y="6342"/>
                    <a:pt x="0" y="6968"/>
                    <a:pt x="401" y="6968"/>
                  </a:cubicBezTo>
                  <a:lnTo>
                    <a:pt x="2030" y="6968"/>
                  </a:lnTo>
                  <a:cubicBezTo>
                    <a:pt x="1855" y="7269"/>
                    <a:pt x="1654" y="7570"/>
                    <a:pt x="1479" y="7871"/>
                  </a:cubicBezTo>
                  <a:cubicBezTo>
                    <a:pt x="1178" y="8322"/>
                    <a:pt x="903" y="8773"/>
                    <a:pt x="627" y="9224"/>
                  </a:cubicBezTo>
                  <a:cubicBezTo>
                    <a:pt x="472" y="9464"/>
                    <a:pt x="682" y="9681"/>
                    <a:pt x="894" y="9681"/>
                  </a:cubicBezTo>
                  <a:cubicBezTo>
                    <a:pt x="992" y="9681"/>
                    <a:pt x="1090" y="9635"/>
                    <a:pt x="1153" y="9525"/>
                  </a:cubicBezTo>
                  <a:cubicBezTo>
                    <a:pt x="1705" y="8673"/>
                    <a:pt x="2231" y="7820"/>
                    <a:pt x="2757" y="6968"/>
                  </a:cubicBezTo>
                  <a:lnTo>
                    <a:pt x="4712" y="6968"/>
                  </a:lnTo>
                  <a:cubicBezTo>
                    <a:pt x="4762" y="7369"/>
                    <a:pt x="4913" y="7745"/>
                    <a:pt x="5163" y="8046"/>
                  </a:cubicBezTo>
                  <a:lnTo>
                    <a:pt x="5063" y="8171"/>
                  </a:lnTo>
                  <a:cubicBezTo>
                    <a:pt x="4512" y="8046"/>
                    <a:pt x="3960" y="7946"/>
                    <a:pt x="3384" y="7820"/>
                  </a:cubicBezTo>
                  <a:cubicBezTo>
                    <a:pt x="3375" y="7819"/>
                    <a:pt x="3367" y="7819"/>
                    <a:pt x="3359" y="7819"/>
                  </a:cubicBezTo>
                  <a:cubicBezTo>
                    <a:pt x="3153" y="7819"/>
                    <a:pt x="3091" y="8123"/>
                    <a:pt x="3309" y="8171"/>
                  </a:cubicBezTo>
                  <a:cubicBezTo>
                    <a:pt x="3584" y="8221"/>
                    <a:pt x="3860" y="8297"/>
                    <a:pt x="4136" y="8347"/>
                  </a:cubicBezTo>
                  <a:cubicBezTo>
                    <a:pt x="4336" y="8397"/>
                    <a:pt x="4537" y="8422"/>
                    <a:pt x="4762" y="8472"/>
                  </a:cubicBezTo>
                  <a:cubicBezTo>
                    <a:pt x="4537" y="8673"/>
                    <a:pt x="4311" y="8898"/>
                    <a:pt x="4111" y="9124"/>
                  </a:cubicBezTo>
                  <a:cubicBezTo>
                    <a:pt x="3973" y="9241"/>
                    <a:pt x="4097" y="9421"/>
                    <a:pt x="4242" y="9421"/>
                  </a:cubicBezTo>
                  <a:cubicBezTo>
                    <a:pt x="4282" y="9421"/>
                    <a:pt x="4323" y="9407"/>
                    <a:pt x="4361" y="9374"/>
                  </a:cubicBezTo>
                  <a:cubicBezTo>
                    <a:pt x="4562" y="9149"/>
                    <a:pt x="4787" y="8923"/>
                    <a:pt x="5013" y="8723"/>
                  </a:cubicBezTo>
                  <a:cubicBezTo>
                    <a:pt x="5063" y="8923"/>
                    <a:pt x="5113" y="9099"/>
                    <a:pt x="5138" y="9299"/>
                  </a:cubicBezTo>
                  <a:cubicBezTo>
                    <a:pt x="5213" y="9600"/>
                    <a:pt x="5289" y="9901"/>
                    <a:pt x="5364" y="10201"/>
                  </a:cubicBezTo>
                  <a:cubicBezTo>
                    <a:pt x="5383" y="10290"/>
                    <a:pt x="5450" y="10329"/>
                    <a:pt x="5520" y="10329"/>
                  </a:cubicBezTo>
                  <a:cubicBezTo>
                    <a:pt x="5628" y="10329"/>
                    <a:pt x="5745" y="10238"/>
                    <a:pt x="5715" y="10101"/>
                  </a:cubicBezTo>
                  <a:cubicBezTo>
                    <a:pt x="5564" y="9550"/>
                    <a:pt x="5439" y="8973"/>
                    <a:pt x="5314" y="8422"/>
                  </a:cubicBezTo>
                  <a:lnTo>
                    <a:pt x="5414" y="8322"/>
                  </a:lnTo>
                  <a:cubicBezTo>
                    <a:pt x="5715" y="8572"/>
                    <a:pt x="6091" y="8773"/>
                    <a:pt x="6517" y="8823"/>
                  </a:cubicBezTo>
                  <a:lnTo>
                    <a:pt x="6517" y="10753"/>
                  </a:lnTo>
                  <a:cubicBezTo>
                    <a:pt x="5664" y="11304"/>
                    <a:pt x="4812" y="11830"/>
                    <a:pt x="3960" y="12357"/>
                  </a:cubicBezTo>
                  <a:cubicBezTo>
                    <a:pt x="3664" y="12547"/>
                    <a:pt x="3833" y="12953"/>
                    <a:pt x="4104" y="12953"/>
                  </a:cubicBezTo>
                  <a:cubicBezTo>
                    <a:pt x="4153" y="12953"/>
                    <a:pt x="4207" y="12939"/>
                    <a:pt x="4261" y="12908"/>
                  </a:cubicBezTo>
                  <a:lnTo>
                    <a:pt x="5539" y="12106"/>
                  </a:lnTo>
                  <a:cubicBezTo>
                    <a:pt x="5865" y="11906"/>
                    <a:pt x="6191" y="11680"/>
                    <a:pt x="6517" y="11480"/>
                  </a:cubicBezTo>
                  <a:lnTo>
                    <a:pt x="6517" y="13134"/>
                  </a:lnTo>
                  <a:cubicBezTo>
                    <a:pt x="6517" y="13259"/>
                    <a:pt x="6592" y="13359"/>
                    <a:pt x="6692" y="13384"/>
                  </a:cubicBezTo>
                  <a:cubicBezTo>
                    <a:pt x="6842" y="13259"/>
                    <a:pt x="6993" y="13109"/>
                    <a:pt x="7143" y="12983"/>
                  </a:cubicBezTo>
                  <a:lnTo>
                    <a:pt x="7143" y="11505"/>
                  </a:lnTo>
                  <a:cubicBezTo>
                    <a:pt x="7419" y="11705"/>
                    <a:pt x="7720" y="11881"/>
                    <a:pt x="7995" y="12056"/>
                  </a:cubicBezTo>
                  <a:cubicBezTo>
                    <a:pt x="8121" y="11906"/>
                    <a:pt x="8271" y="11755"/>
                    <a:pt x="8396" y="11580"/>
                  </a:cubicBezTo>
                  <a:cubicBezTo>
                    <a:pt x="7970" y="11304"/>
                    <a:pt x="7569" y="11028"/>
                    <a:pt x="7143" y="10753"/>
                  </a:cubicBezTo>
                  <a:lnTo>
                    <a:pt x="7143" y="8823"/>
                  </a:lnTo>
                  <a:cubicBezTo>
                    <a:pt x="7569" y="8773"/>
                    <a:pt x="7945" y="8572"/>
                    <a:pt x="8246" y="8322"/>
                  </a:cubicBezTo>
                  <a:cubicBezTo>
                    <a:pt x="8271" y="8347"/>
                    <a:pt x="8296" y="8347"/>
                    <a:pt x="8321" y="8372"/>
                  </a:cubicBezTo>
                  <a:cubicBezTo>
                    <a:pt x="8196" y="8948"/>
                    <a:pt x="8071" y="9500"/>
                    <a:pt x="7920" y="10076"/>
                  </a:cubicBezTo>
                  <a:cubicBezTo>
                    <a:pt x="7891" y="10207"/>
                    <a:pt x="7997" y="10287"/>
                    <a:pt x="8101" y="10287"/>
                  </a:cubicBezTo>
                  <a:cubicBezTo>
                    <a:pt x="8176" y="10287"/>
                    <a:pt x="8250" y="10246"/>
                    <a:pt x="8271" y="10151"/>
                  </a:cubicBezTo>
                  <a:cubicBezTo>
                    <a:pt x="8346" y="9876"/>
                    <a:pt x="8396" y="9600"/>
                    <a:pt x="8472" y="9324"/>
                  </a:cubicBezTo>
                  <a:cubicBezTo>
                    <a:pt x="8522" y="9099"/>
                    <a:pt x="8572" y="8898"/>
                    <a:pt x="8622" y="8673"/>
                  </a:cubicBezTo>
                  <a:cubicBezTo>
                    <a:pt x="8847" y="8898"/>
                    <a:pt x="9048" y="9124"/>
                    <a:pt x="9274" y="9349"/>
                  </a:cubicBezTo>
                  <a:cubicBezTo>
                    <a:pt x="9311" y="9382"/>
                    <a:pt x="9352" y="9395"/>
                    <a:pt x="9392" y="9395"/>
                  </a:cubicBezTo>
                  <a:cubicBezTo>
                    <a:pt x="9537" y="9395"/>
                    <a:pt x="9662" y="9211"/>
                    <a:pt x="9524" y="9074"/>
                  </a:cubicBezTo>
                  <a:cubicBezTo>
                    <a:pt x="9299" y="8873"/>
                    <a:pt x="9098" y="8647"/>
                    <a:pt x="8873" y="8422"/>
                  </a:cubicBezTo>
                  <a:cubicBezTo>
                    <a:pt x="9073" y="8397"/>
                    <a:pt x="9248" y="8347"/>
                    <a:pt x="9449" y="8322"/>
                  </a:cubicBezTo>
                  <a:cubicBezTo>
                    <a:pt x="9725" y="8246"/>
                    <a:pt x="10000" y="8196"/>
                    <a:pt x="10301" y="8146"/>
                  </a:cubicBezTo>
                  <a:lnTo>
                    <a:pt x="10326" y="8146"/>
                  </a:lnTo>
                  <a:cubicBezTo>
                    <a:pt x="10502" y="8096"/>
                    <a:pt x="10502" y="7921"/>
                    <a:pt x="10401" y="7845"/>
                  </a:cubicBezTo>
                  <a:cubicBezTo>
                    <a:pt x="10365" y="7809"/>
                    <a:pt x="10328" y="7785"/>
                    <a:pt x="10291" y="7785"/>
                  </a:cubicBezTo>
                  <a:cubicBezTo>
                    <a:pt x="10278" y="7785"/>
                    <a:pt x="10264" y="7789"/>
                    <a:pt x="10251" y="7795"/>
                  </a:cubicBezTo>
                  <a:cubicBezTo>
                    <a:pt x="9675" y="7896"/>
                    <a:pt x="9123" y="8021"/>
                    <a:pt x="8572" y="8121"/>
                  </a:cubicBezTo>
                  <a:cubicBezTo>
                    <a:pt x="8547" y="8096"/>
                    <a:pt x="8522" y="8071"/>
                    <a:pt x="8497" y="8046"/>
                  </a:cubicBezTo>
                  <a:cubicBezTo>
                    <a:pt x="8747" y="7745"/>
                    <a:pt x="8923" y="7369"/>
                    <a:pt x="8973" y="6968"/>
                  </a:cubicBezTo>
                  <a:lnTo>
                    <a:pt x="10652" y="6968"/>
                  </a:lnTo>
                  <a:cubicBezTo>
                    <a:pt x="10727" y="6768"/>
                    <a:pt x="10777" y="6542"/>
                    <a:pt x="10802" y="6342"/>
                  </a:cubicBezTo>
                  <a:lnTo>
                    <a:pt x="8948" y="6342"/>
                  </a:lnTo>
                  <a:cubicBezTo>
                    <a:pt x="8873" y="5941"/>
                    <a:pt x="8697" y="5590"/>
                    <a:pt x="8446" y="5289"/>
                  </a:cubicBezTo>
                  <a:cubicBezTo>
                    <a:pt x="8497" y="5239"/>
                    <a:pt x="8547" y="5189"/>
                    <a:pt x="8572" y="5139"/>
                  </a:cubicBezTo>
                  <a:cubicBezTo>
                    <a:pt x="9148" y="5289"/>
                    <a:pt x="9700" y="5414"/>
                    <a:pt x="10276" y="5540"/>
                  </a:cubicBezTo>
                  <a:cubicBezTo>
                    <a:pt x="10291" y="5543"/>
                    <a:pt x="10305" y="5545"/>
                    <a:pt x="10319" y="5545"/>
                  </a:cubicBezTo>
                  <a:cubicBezTo>
                    <a:pt x="10510" y="5545"/>
                    <a:pt x="10562" y="5236"/>
                    <a:pt x="10351" y="5189"/>
                  </a:cubicBezTo>
                  <a:cubicBezTo>
                    <a:pt x="10076" y="5139"/>
                    <a:pt x="9800" y="5063"/>
                    <a:pt x="9524" y="4988"/>
                  </a:cubicBezTo>
                  <a:cubicBezTo>
                    <a:pt x="9299" y="4938"/>
                    <a:pt x="9098" y="4913"/>
                    <a:pt x="8873" y="4863"/>
                  </a:cubicBezTo>
                  <a:cubicBezTo>
                    <a:pt x="9098" y="4637"/>
                    <a:pt x="9324" y="4412"/>
                    <a:pt x="9549" y="4186"/>
                  </a:cubicBezTo>
                  <a:cubicBezTo>
                    <a:pt x="9667" y="4069"/>
                    <a:pt x="9539" y="3889"/>
                    <a:pt x="9405" y="3889"/>
                  </a:cubicBezTo>
                  <a:cubicBezTo>
                    <a:pt x="9369" y="3889"/>
                    <a:pt x="9331" y="3903"/>
                    <a:pt x="9299" y="3936"/>
                  </a:cubicBezTo>
                  <a:cubicBezTo>
                    <a:pt x="9073" y="4161"/>
                    <a:pt x="8847" y="4387"/>
                    <a:pt x="8622" y="4587"/>
                  </a:cubicBezTo>
                  <a:cubicBezTo>
                    <a:pt x="8597" y="4412"/>
                    <a:pt x="8547" y="4211"/>
                    <a:pt x="8522" y="4011"/>
                  </a:cubicBezTo>
                  <a:cubicBezTo>
                    <a:pt x="8472" y="3735"/>
                    <a:pt x="8396" y="3434"/>
                    <a:pt x="8346" y="3134"/>
                  </a:cubicBezTo>
                  <a:cubicBezTo>
                    <a:pt x="8326" y="3045"/>
                    <a:pt x="8260" y="3007"/>
                    <a:pt x="8190" y="3007"/>
                  </a:cubicBezTo>
                  <a:cubicBezTo>
                    <a:pt x="8082" y="3007"/>
                    <a:pt x="7965" y="3097"/>
                    <a:pt x="7995" y="3234"/>
                  </a:cubicBezTo>
                  <a:cubicBezTo>
                    <a:pt x="8096" y="3785"/>
                    <a:pt x="8221" y="4337"/>
                    <a:pt x="8346" y="4888"/>
                  </a:cubicBezTo>
                  <a:lnTo>
                    <a:pt x="8171" y="5038"/>
                  </a:lnTo>
                  <a:cubicBezTo>
                    <a:pt x="7895" y="4813"/>
                    <a:pt x="7544" y="4637"/>
                    <a:pt x="7143" y="4587"/>
                  </a:cubicBezTo>
                  <a:lnTo>
                    <a:pt x="7143" y="2657"/>
                  </a:lnTo>
                  <a:cubicBezTo>
                    <a:pt x="7970" y="2106"/>
                    <a:pt x="8797" y="1555"/>
                    <a:pt x="9624" y="1003"/>
                  </a:cubicBezTo>
                  <a:cubicBezTo>
                    <a:pt x="9896" y="836"/>
                    <a:pt x="9732" y="424"/>
                    <a:pt x="9465" y="424"/>
                  </a:cubicBezTo>
                  <a:cubicBezTo>
                    <a:pt x="9413" y="424"/>
                    <a:pt x="9356" y="440"/>
                    <a:pt x="9299" y="477"/>
                  </a:cubicBezTo>
                  <a:cubicBezTo>
                    <a:pt x="8898" y="753"/>
                    <a:pt x="8497" y="1028"/>
                    <a:pt x="8071" y="1279"/>
                  </a:cubicBezTo>
                  <a:cubicBezTo>
                    <a:pt x="7770" y="1505"/>
                    <a:pt x="7469" y="1705"/>
                    <a:pt x="7143" y="1906"/>
                  </a:cubicBezTo>
                  <a:lnTo>
                    <a:pt x="7143" y="302"/>
                  </a:lnTo>
                  <a:cubicBezTo>
                    <a:pt x="7143" y="101"/>
                    <a:pt x="6987" y="1"/>
                    <a:pt x="6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8511;p65"/>
            <p:cNvSpPr/>
            <p:nvPr/>
          </p:nvSpPr>
          <p:spPr>
            <a:xfrm>
              <a:off x="6400277" y="3166296"/>
              <a:ext cx="253957" cy="279446"/>
            </a:xfrm>
            <a:custGeom>
              <a:avLst/>
              <a:gdLst/>
              <a:ahLst/>
              <a:cxnLst/>
              <a:rect l="l" t="t" r="r" b="b"/>
              <a:pathLst>
                <a:path w="14487" h="15941" extrusionOk="0">
                  <a:moveTo>
                    <a:pt x="6466" y="1"/>
                  </a:moveTo>
                  <a:cubicBezTo>
                    <a:pt x="6366" y="1"/>
                    <a:pt x="6266" y="26"/>
                    <a:pt x="6191" y="101"/>
                  </a:cubicBezTo>
                  <a:cubicBezTo>
                    <a:pt x="6116" y="176"/>
                    <a:pt x="6065" y="276"/>
                    <a:pt x="6065" y="402"/>
                  </a:cubicBezTo>
                  <a:lnTo>
                    <a:pt x="6065" y="1254"/>
                  </a:lnTo>
                  <a:lnTo>
                    <a:pt x="5238" y="477"/>
                  </a:lnTo>
                  <a:cubicBezTo>
                    <a:pt x="5013" y="652"/>
                    <a:pt x="4787" y="828"/>
                    <a:pt x="4562" y="1003"/>
                  </a:cubicBezTo>
                  <a:lnTo>
                    <a:pt x="6065" y="2432"/>
                  </a:lnTo>
                  <a:lnTo>
                    <a:pt x="6065" y="6567"/>
                  </a:lnTo>
                  <a:cubicBezTo>
                    <a:pt x="5965" y="6592"/>
                    <a:pt x="5865" y="6642"/>
                    <a:pt x="5765" y="6692"/>
                  </a:cubicBezTo>
                  <a:lnTo>
                    <a:pt x="2857" y="3785"/>
                  </a:lnTo>
                  <a:lnTo>
                    <a:pt x="2857" y="2758"/>
                  </a:lnTo>
                  <a:cubicBezTo>
                    <a:pt x="2431" y="3284"/>
                    <a:pt x="2030" y="3860"/>
                    <a:pt x="1679" y="4487"/>
                  </a:cubicBezTo>
                  <a:lnTo>
                    <a:pt x="2331" y="4462"/>
                  </a:lnTo>
                  <a:lnTo>
                    <a:pt x="5163" y="7294"/>
                  </a:lnTo>
                  <a:cubicBezTo>
                    <a:pt x="5138" y="7394"/>
                    <a:pt x="5088" y="7494"/>
                    <a:pt x="5063" y="7595"/>
                  </a:cubicBezTo>
                  <a:lnTo>
                    <a:pt x="953" y="7595"/>
                  </a:lnTo>
                  <a:lnTo>
                    <a:pt x="526" y="7169"/>
                  </a:lnTo>
                  <a:cubicBezTo>
                    <a:pt x="326" y="7820"/>
                    <a:pt x="201" y="8522"/>
                    <a:pt x="100" y="9224"/>
                  </a:cubicBezTo>
                  <a:lnTo>
                    <a:pt x="852" y="8422"/>
                  </a:lnTo>
                  <a:lnTo>
                    <a:pt x="5088" y="8422"/>
                  </a:lnTo>
                  <a:cubicBezTo>
                    <a:pt x="5113" y="8522"/>
                    <a:pt x="5138" y="8597"/>
                    <a:pt x="5188" y="8698"/>
                  </a:cubicBezTo>
                  <a:lnTo>
                    <a:pt x="2306" y="11580"/>
                  </a:lnTo>
                  <a:lnTo>
                    <a:pt x="50" y="11555"/>
                  </a:lnTo>
                  <a:lnTo>
                    <a:pt x="0" y="11555"/>
                  </a:lnTo>
                  <a:cubicBezTo>
                    <a:pt x="25" y="11855"/>
                    <a:pt x="50" y="12131"/>
                    <a:pt x="75" y="12407"/>
                  </a:cubicBezTo>
                  <a:lnTo>
                    <a:pt x="1479" y="12407"/>
                  </a:lnTo>
                  <a:lnTo>
                    <a:pt x="852" y="13033"/>
                  </a:lnTo>
                  <a:cubicBezTo>
                    <a:pt x="777" y="13134"/>
                    <a:pt x="727" y="13234"/>
                    <a:pt x="727" y="13359"/>
                  </a:cubicBezTo>
                  <a:cubicBezTo>
                    <a:pt x="727" y="13459"/>
                    <a:pt x="777" y="13560"/>
                    <a:pt x="852" y="13635"/>
                  </a:cubicBezTo>
                  <a:cubicBezTo>
                    <a:pt x="928" y="13710"/>
                    <a:pt x="1028" y="13735"/>
                    <a:pt x="1128" y="13760"/>
                  </a:cubicBezTo>
                  <a:cubicBezTo>
                    <a:pt x="1253" y="13760"/>
                    <a:pt x="1354" y="13710"/>
                    <a:pt x="1454" y="13635"/>
                  </a:cubicBezTo>
                  <a:lnTo>
                    <a:pt x="1980" y="13109"/>
                  </a:lnTo>
                  <a:lnTo>
                    <a:pt x="2005" y="14412"/>
                  </a:lnTo>
                  <a:cubicBezTo>
                    <a:pt x="2005" y="14662"/>
                    <a:pt x="2206" y="14838"/>
                    <a:pt x="2456" y="14838"/>
                  </a:cubicBezTo>
                  <a:cubicBezTo>
                    <a:pt x="2682" y="14838"/>
                    <a:pt x="2857" y="14637"/>
                    <a:pt x="2857" y="14412"/>
                  </a:cubicBezTo>
                  <a:lnTo>
                    <a:pt x="2807" y="12281"/>
                  </a:lnTo>
                  <a:lnTo>
                    <a:pt x="5790" y="9274"/>
                  </a:lnTo>
                  <a:cubicBezTo>
                    <a:pt x="5890" y="9324"/>
                    <a:pt x="5965" y="9349"/>
                    <a:pt x="6065" y="9374"/>
                  </a:cubicBezTo>
                  <a:lnTo>
                    <a:pt x="6065" y="13484"/>
                  </a:lnTo>
                  <a:lnTo>
                    <a:pt x="4461" y="15038"/>
                  </a:lnTo>
                  <a:cubicBezTo>
                    <a:pt x="4286" y="15214"/>
                    <a:pt x="4286" y="15464"/>
                    <a:pt x="4461" y="15640"/>
                  </a:cubicBezTo>
                  <a:cubicBezTo>
                    <a:pt x="4537" y="15728"/>
                    <a:pt x="4643" y="15771"/>
                    <a:pt x="4750" y="15771"/>
                  </a:cubicBezTo>
                  <a:cubicBezTo>
                    <a:pt x="4856" y="15771"/>
                    <a:pt x="4963" y="15728"/>
                    <a:pt x="5038" y="15640"/>
                  </a:cubicBezTo>
                  <a:lnTo>
                    <a:pt x="6065" y="14662"/>
                  </a:lnTo>
                  <a:lnTo>
                    <a:pt x="6065" y="15540"/>
                  </a:lnTo>
                  <a:cubicBezTo>
                    <a:pt x="6065" y="15765"/>
                    <a:pt x="6241" y="15941"/>
                    <a:pt x="6466" y="15941"/>
                  </a:cubicBezTo>
                  <a:cubicBezTo>
                    <a:pt x="6592" y="15941"/>
                    <a:pt x="6692" y="15916"/>
                    <a:pt x="6767" y="15840"/>
                  </a:cubicBezTo>
                  <a:cubicBezTo>
                    <a:pt x="6842" y="15765"/>
                    <a:pt x="6892" y="15665"/>
                    <a:pt x="6892" y="15540"/>
                  </a:cubicBezTo>
                  <a:lnTo>
                    <a:pt x="6892" y="14763"/>
                  </a:lnTo>
                  <a:lnTo>
                    <a:pt x="7870" y="15690"/>
                  </a:lnTo>
                  <a:cubicBezTo>
                    <a:pt x="7954" y="15762"/>
                    <a:pt x="8056" y="15800"/>
                    <a:pt x="8158" y="15800"/>
                  </a:cubicBezTo>
                  <a:cubicBezTo>
                    <a:pt x="8269" y="15800"/>
                    <a:pt x="8380" y="15756"/>
                    <a:pt x="8471" y="15665"/>
                  </a:cubicBezTo>
                  <a:cubicBezTo>
                    <a:pt x="8622" y="15490"/>
                    <a:pt x="8622" y="15239"/>
                    <a:pt x="8446" y="15089"/>
                  </a:cubicBezTo>
                  <a:lnTo>
                    <a:pt x="6892" y="13610"/>
                  </a:lnTo>
                  <a:lnTo>
                    <a:pt x="6892" y="9374"/>
                  </a:lnTo>
                  <a:cubicBezTo>
                    <a:pt x="6993" y="9349"/>
                    <a:pt x="7068" y="9324"/>
                    <a:pt x="7168" y="9274"/>
                  </a:cubicBezTo>
                  <a:lnTo>
                    <a:pt x="10151" y="12256"/>
                  </a:lnTo>
                  <a:lnTo>
                    <a:pt x="10126" y="14387"/>
                  </a:lnTo>
                  <a:cubicBezTo>
                    <a:pt x="10126" y="14612"/>
                    <a:pt x="10301" y="14813"/>
                    <a:pt x="10552" y="14813"/>
                  </a:cubicBezTo>
                  <a:cubicBezTo>
                    <a:pt x="10777" y="14813"/>
                    <a:pt x="10978" y="14637"/>
                    <a:pt x="10978" y="14387"/>
                  </a:cubicBezTo>
                  <a:lnTo>
                    <a:pt x="10978" y="13109"/>
                  </a:lnTo>
                  <a:lnTo>
                    <a:pt x="11504" y="13635"/>
                  </a:lnTo>
                  <a:cubicBezTo>
                    <a:pt x="11604" y="13710"/>
                    <a:pt x="11705" y="13760"/>
                    <a:pt x="11830" y="13760"/>
                  </a:cubicBezTo>
                  <a:cubicBezTo>
                    <a:pt x="11930" y="13735"/>
                    <a:pt x="12030" y="13710"/>
                    <a:pt x="12106" y="13635"/>
                  </a:cubicBezTo>
                  <a:cubicBezTo>
                    <a:pt x="12181" y="13560"/>
                    <a:pt x="12231" y="13459"/>
                    <a:pt x="12231" y="13359"/>
                  </a:cubicBezTo>
                  <a:cubicBezTo>
                    <a:pt x="12231" y="13234"/>
                    <a:pt x="12181" y="13134"/>
                    <a:pt x="12106" y="13033"/>
                  </a:cubicBezTo>
                  <a:lnTo>
                    <a:pt x="11529" y="12457"/>
                  </a:lnTo>
                  <a:lnTo>
                    <a:pt x="12983" y="12432"/>
                  </a:lnTo>
                  <a:cubicBezTo>
                    <a:pt x="13133" y="12432"/>
                    <a:pt x="13283" y="12332"/>
                    <a:pt x="13359" y="12206"/>
                  </a:cubicBezTo>
                  <a:cubicBezTo>
                    <a:pt x="13409" y="12081"/>
                    <a:pt x="13409" y="11906"/>
                    <a:pt x="13334" y="11780"/>
                  </a:cubicBezTo>
                  <a:cubicBezTo>
                    <a:pt x="13258" y="11655"/>
                    <a:pt x="13133" y="11580"/>
                    <a:pt x="12983" y="11580"/>
                  </a:cubicBezTo>
                  <a:lnTo>
                    <a:pt x="10702" y="11655"/>
                  </a:lnTo>
                  <a:lnTo>
                    <a:pt x="7770" y="8698"/>
                  </a:lnTo>
                  <a:cubicBezTo>
                    <a:pt x="7795" y="8597"/>
                    <a:pt x="7845" y="8522"/>
                    <a:pt x="7870" y="8422"/>
                  </a:cubicBezTo>
                  <a:lnTo>
                    <a:pt x="12206" y="8422"/>
                  </a:lnTo>
                  <a:cubicBezTo>
                    <a:pt x="12682" y="8898"/>
                    <a:pt x="13133" y="9399"/>
                    <a:pt x="13609" y="9875"/>
                  </a:cubicBezTo>
                  <a:cubicBezTo>
                    <a:pt x="13697" y="9951"/>
                    <a:pt x="13804" y="9988"/>
                    <a:pt x="13910" y="9988"/>
                  </a:cubicBezTo>
                  <a:cubicBezTo>
                    <a:pt x="14017" y="9988"/>
                    <a:pt x="14123" y="9951"/>
                    <a:pt x="14211" y="9875"/>
                  </a:cubicBezTo>
                  <a:cubicBezTo>
                    <a:pt x="14386" y="9700"/>
                    <a:pt x="14386" y="9449"/>
                    <a:pt x="14211" y="9274"/>
                  </a:cubicBezTo>
                  <a:lnTo>
                    <a:pt x="13384" y="8422"/>
                  </a:lnTo>
                  <a:lnTo>
                    <a:pt x="14060" y="8422"/>
                  </a:lnTo>
                  <a:cubicBezTo>
                    <a:pt x="14311" y="8422"/>
                    <a:pt x="14486" y="8246"/>
                    <a:pt x="14486" y="7996"/>
                  </a:cubicBezTo>
                  <a:cubicBezTo>
                    <a:pt x="14486" y="7770"/>
                    <a:pt x="14311" y="7595"/>
                    <a:pt x="14060" y="7595"/>
                  </a:cubicBezTo>
                  <a:lnTo>
                    <a:pt x="13183" y="7595"/>
                  </a:lnTo>
                  <a:lnTo>
                    <a:pt x="14261" y="6442"/>
                  </a:lnTo>
                  <a:cubicBezTo>
                    <a:pt x="14411" y="6291"/>
                    <a:pt x="14411" y="6016"/>
                    <a:pt x="14236" y="5865"/>
                  </a:cubicBezTo>
                  <a:cubicBezTo>
                    <a:pt x="14148" y="5778"/>
                    <a:pt x="14042" y="5734"/>
                    <a:pt x="13938" y="5734"/>
                  </a:cubicBezTo>
                  <a:cubicBezTo>
                    <a:pt x="13835" y="5734"/>
                    <a:pt x="13735" y="5778"/>
                    <a:pt x="13659" y="5865"/>
                  </a:cubicBezTo>
                  <a:lnTo>
                    <a:pt x="12030" y="7595"/>
                  </a:lnTo>
                  <a:lnTo>
                    <a:pt x="7895" y="7595"/>
                  </a:lnTo>
                  <a:cubicBezTo>
                    <a:pt x="7870" y="7494"/>
                    <a:pt x="7820" y="7394"/>
                    <a:pt x="7795" y="7294"/>
                  </a:cubicBezTo>
                  <a:lnTo>
                    <a:pt x="10727" y="4362"/>
                  </a:lnTo>
                  <a:lnTo>
                    <a:pt x="12807" y="4387"/>
                  </a:lnTo>
                  <a:cubicBezTo>
                    <a:pt x="12958" y="4387"/>
                    <a:pt x="13083" y="4312"/>
                    <a:pt x="13158" y="4186"/>
                  </a:cubicBezTo>
                  <a:cubicBezTo>
                    <a:pt x="13233" y="4061"/>
                    <a:pt x="13233" y="3885"/>
                    <a:pt x="13183" y="3735"/>
                  </a:cubicBezTo>
                  <a:cubicBezTo>
                    <a:pt x="13108" y="3610"/>
                    <a:pt x="12958" y="3535"/>
                    <a:pt x="12807" y="3535"/>
                  </a:cubicBezTo>
                  <a:lnTo>
                    <a:pt x="11554" y="3535"/>
                  </a:lnTo>
                  <a:lnTo>
                    <a:pt x="12131" y="2933"/>
                  </a:lnTo>
                  <a:cubicBezTo>
                    <a:pt x="12256" y="2833"/>
                    <a:pt x="12281" y="2682"/>
                    <a:pt x="12256" y="2532"/>
                  </a:cubicBezTo>
                  <a:cubicBezTo>
                    <a:pt x="12206" y="2382"/>
                    <a:pt x="12106" y="2256"/>
                    <a:pt x="11955" y="2231"/>
                  </a:cubicBezTo>
                  <a:cubicBezTo>
                    <a:pt x="11915" y="2218"/>
                    <a:pt x="11875" y="2212"/>
                    <a:pt x="11835" y="2212"/>
                  </a:cubicBezTo>
                  <a:cubicBezTo>
                    <a:pt x="11728" y="2212"/>
                    <a:pt x="11628" y="2258"/>
                    <a:pt x="11554" y="2332"/>
                  </a:cubicBezTo>
                  <a:lnTo>
                    <a:pt x="10877" y="3008"/>
                  </a:lnTo>
                  <a:lnTo>
                    <a:pt x="10852" y="1504"/>
                  </a:lnTo>
                  <a:cubicBezTo>
                    <a:pt x="10852" y="1279"/>
                    <a:pt x="10652" y="1103"/>
                    <a:pt x="10401" y="1103"/>
                  </a:cubicBezTo>
                  <a:cubicBezTo>
                    <a:pt x="10176" y="1103"/>
                    <a:pt x="10000" y="1304"/>
                    <a:pt x="10000" y="1530"/>
                  </a:cubicBezTo>
                  <a:lnTo>
                    <a:pt x="10050" y="3835"/>
                  </a:lnTo>
                  <a:lnTo>
                    <a:pt x="7193" y="6692"/>
                  </a:lnTo>
                  <a:cubicBezTo>
                    <a:pt x="7093" y="6642"/>
                    <a:pt x="6993" y="6592"/>
                    <a:pt x="6892" y="6567"/>
                  </a:cubicBezTo>
                  <a:lnTo>
                    <a:pt x="6892" y="2432"/>
                  </a:lnTo>
                  <a:lnTo>
                    <a:pt x="8421" y="928"/>
                  </a:lnTo>
                  <a:cubicBezTo>
                    <a:pt x="8597" y="753"/>
                    <a:pt x="8597" y="502"/>
                    <a:pt x="8446" y="327"/>
                  </a:cubicBezTo>
                  <a:cubicBezTo>
                    <a:pt x="8359" y="239"/>
                    <a:pt x="8252" y="195"/>
                    <a:pt x="8146" y="195"/>
                  </a:cubicBezTo>
                  <a:cubicBezTo>
                    <a:pt x="8039" y="195"/>
                    <a:pt x="7933" y="239"/>
                    <a:pt x="7845" y="327"/>
                  </a:cubicBezTo>
                  <a:lnTo>
                    <a:pt x="6892" y="1229"/>
                  </a:lnTo>
                  <a:lnTo>
                    <a:pt x="6892" y="402"/>
                  </a:lnTo>
                  <a:cubicBezTo>
                    <a:pt x="6892" y="176"/>
                    <a:pt x="6717" y="1"/>
                    <a:pt x="6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8512;p65"/>
            <p:cNvSpPr/>
            <p:nvPr/>
          </p:nvSpPr>
          <p:spPr>
            <a:xfrm>
              <a:off x="6506596" y="3299418"/>
              <a:ext cx="13638" cy="13200"/>
            </a:xfrm>
            <a:custGeom>
              <a:avLst/>
              <a:gdLst/>
              <a:ahLst/>
              <a:cxnLst/>
              <a:rect l="l" t="t" r="r" b="b"/>
              <a:pathLst>
                <a:path w="778" h="753" extrusionOk="0">
                  <a:moveTo>
                    <a:pt x="401" y="1"/>
                  </a:moveTo>
                  <a:cubicBezTo>
                    <a:pt x="176" y="1"/>
                    <a:pt x="0" y="176"/>
                    <a:pt x="0" y="377"/>
                  </a:cubicBezTo>
                  <a:cubicBezTo>
                    <a:pt x="0" y="602"/>
                    <a:pt x="176" y="753"/>
                    <a:pt x="401" y="753"/>
                  </a:cubicBezTo>
                  <a:cubicBezTo>
                    <a:pt x="602" y="753"/>
                    <a:pt x="777" y="602"/>
                    <a:pt x="777" y="377"/>
                  </a:cubicBezTo>
                  <a:cubicBezTo>
                    <a:pt x="777" y="176"/>
                    <a:pt x="60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 name="Google Shape;8513;p65"/>
          <p:cNvGrpSpPr/>
          <p:nvPr/>
        </p:nvGrpSpPr>
        <p:grpSpPr>
          <a:xfrm>
            <a:off x="8473223" y="-25297"/>
            <a:ext cx="431887" cy="736803"/>
            <a:chOff x="7959973" y="2126363"/>
            <a:chExt cx="431887" cy="736803"/>
          </a:xfrm>
        </p:grpSpPr>
        <p:sp>
          <p:nvSpPr>
            <p:cNvPr id="388" name="Google Shape;8514;p65"/>
            <p:cNvSpPr/>
            <p:nvPr/>
          </p:nvSpPr>
          <p:spPr>
            <a:xfrm>
              <a:off x="8162953" y="2126363"/>
              <a:ext cx="16706" cy="317223"/>
            </a:xfrm>
            <a:custGeom>
              <a:avLst/>
              <a:gdLst/>
              <a:ahLst/>
              <a:cxnLst/>
              <a:rect l="l" t="t" r="r" b="b"/>
              <a:pathLst>
                <a:path w="953" h="18096" fill="none" extrusionOk="0">
                  <a:moveTo>
                    <a:pt x="952" y="25"/>
                  </a:moveTo>
                  <a:cubicBezTo>
                    <a:pt x="852" y="0"/>
                    <a:pt x="0" y="13509"/>
                    <a:pt x="952" y="18095"/>
                  </a:cubicBezTo>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8515;p65"/>
            <p:cNvSpPr/>
            <p:nvPr/>
          </p:nvSpPr>
          <p:spPr>
            <a:xfrm>
              <a:off x="7959973" y="2431263"/>
              <a:ext cx="431887" cy="431904"/>
            </a:xfrm>
            <a:custGeom>
              <a:avLst/>
              <a:gdLst/>
              <a:ahLst/>
              <a:cxnLst/>
              <a:rect l="l" t="t" r="r" b="b"/>
              <a:pathLst>
                <a:path w="24637" h="24638" extrusionOk="0">
                  <a:moveTo>
                    <a:pt x="12306" y="1"/>
                  </a:moveTo>
                  <a:cubicBezTo>
                    <a:pt x="5514" y="1"/>
                    <a:pt x="0" y="5514"/>
                    <a:pt x="0" y="12332"/>
                  </a:cubicBezTo>
                  <a:cubicBezTo>
                    <a:pt x="0" y="19124"/>
                    <a:pt x="5514" y="24637"/>
                    <a:pt x="12306" y="24637"/>
                  </a:cubicBezTo>
                  <a:cubicBezTo>
                    <a:pt x="19123" y="24637"/>
                    <a:pt x="24637" y="19124"/>
                    <a:pt x="24637" y="12332"/>
                  </a:cubicBezTo>
                  <a:cubicBezTo>
                    <a:pt x="24637" y="5514"/>
                    <a:pt x="19123" y="1"/>
                    <a:pt x="12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8516;p65"/>
            <p:cNvSpPr/>
            <p:nvPr/>
          </p:nvSpPr>
          <p:spPr>
            <a:xfrm>
              <a:off x="7977100" y="2321840"/>
              <a:ext cx="205171" cy="161749"/>
            </a:xfrm>
            <a:custGeom>
              <a:avLst/>
              <a:gdLst/>
              <a:ahLst/>
              <a:cxnLst/>
              <a:rect l="l" t="t" r="r" b="b"/>
              <a:pathLst>
                <a:path w="11704" h="9227" extrusionOk="0">
                  <a:moveTo>
                    <a:pt x="1768" y="0"/>
                  </a:moveTo>
                  <a:cubicBezTo>
                    <a:pt x="1714" y="0"/>
                    <a:pt x="1659" y="1"/>
                    <a:pt x="1605" y="2"/>
                  </a:cubicBezTo>
                  <a:cubicBezTo>
                    <a:pt x="1" y="4087"/>
                    <a:pt x="1204" y="8223"/>
                    <a:pt x="3309" y="9225"/>
                  </a:cubicBezTo>
                  <a:cubicBezTo>
                    <a:pt x="3309" y="9225"/>
                    <a:pt x="3355" y="9227"/>
                    <a:pt x="3441" y="9227"/>
                  </a:cubicBezTo>
                  <a:cubicBezTo>
                    <a:pt x="4209" y="9227"/>
                    <a:pt x="8194" y="9085"/>
                    <a:pt x="11529" y="6268"/>
                  </a:cubicBezTo>
                  <a:cubicBezTo>
                    <a:pt x="11703" y="6119"/>
                    <a:pt x="7185"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8517;p65"/>
            <p:cNvSpPr/>
            <p:nvPr/>
          </p:nvSpPr>
          <p:spPr>
            <a:xfrm>
              <a:off x="8169089" y="2329799"/>
              <a:ext cx="221018" cy="148917"/>
            </a:xfrm>
            <a:custGeom>
              <a:avLst/>
              <a:gdLst/>
              <a:ahLst/>
              <a:cxnLst/>
              <a:rect l="l" t="t" r="r" b="b"/>
              <a:pathLst>
                <a:path w="12608" h="8495" extrusionOk="0">
                  <a:moveTo>
                    <a:pt x="9021" y="1"/>
                  </a:moveTo>
                  <a:cubicBezTo>
                    <a:pt x="4591" y="1"/>
                    <a:pt x="1" y="5513"/>
                    <a:pt x="1" y="5513"/>
                  </a:cubicBezTo>
                  <a:cubicBezTo>
                    <a:pt x="2597" y="8075"/>
                    <a:pt x="6111" y="8495"/>
                    <a:pt x="8134" y="8495"/>
                  </a:cubicBezTo>
                  <a:cubicBezTo>
                    <a:pt x="9119" y="8495"/>
                    <a:pt x="9750" y="8395"/>
                    <a:pt x="9750" y="8395"/>
                  </a:cubicBezTo>
                  <a:cubicBezTo>
                    <a:pt x="9750" y="8395"/>
                    <a:pt x="12608" y="3658"/>
                    <a:pt x="10577" y="250"/>
                  </a:cubicBezTo>
                  <a:cubicBezTo>
                    <a:pt x="10066" y="78"/>
                    <a:pt x="9545"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8518;p65"/>
            <p:cNvSpPr/>
            <p:nvPr/>
          </p:nvSpPr>
          <p:spPr>
            <a:xfrm>
              <a:off x="8067169" y="2480469"/>
              <a:ext cx="224524" cy="333491"/>
            </a:xfrm>
            <a:custGeom>
              <a:avLst/>
              <a:gdLst/>
              <a:ahLst/>
              <a:cxnLst/>
              <a:rect l="l" t="t" r="r" b="b"/>
              <a:pathLst>
                <a:path w="12808" h="19024" extrusionOk="0">
                  <a:moveTo>
                    <a:pt x="6366" y="1"/>
                  </a:moveTo>
                  <a:lnTo>
                    <a:pt x="6191" y="527"/>
                  </a:lnTo>
                  <a:lnTo>
                    <a:pt x="5640" y="527"/>
                  </a:lnTo>
                  <a:lnTo>
                    <a:pt x="6091" y="853"/>
                  </a:lnTo>
                  <a:lnTo>
                    <a:pt x="5915" y="1379"/>
                  </a:lnTo>
                  <a:lnTo>
                    <a:pt x="5915" y="1379"/>
                  </a:lnTo>
                  <a:lnTo>
                    <a:pt x="6291" y="1103"/>
                  </a:lnTo>
                  <a:lnTo>
                    <a:pt x="6291" y="1103"/>
                  </a:lnTo>
                  <a:cubicBezTo>
                    <a:pt x="6091" y="1931"/>
                    <a:pt x="5489" y="4061"/>
                    <a:pt x="4311" y="5264"/>
                  </a:cubicBezTo>
                  <a:cubicBezTo>
                    <a:pt x="4311" y="5289"/>
                    <a:pt x="4286" y="5314"/>
                    <a:pt x="4261" y="5314"/>
                  </a:cubicBezTo>
                  <a:cubicBezTo>
                    <a:pt x="3960" y="5615"/>
                    <a:pt x="3635" y="5865"/>
                    <a:pt x="3259" y="6016"/>
                  </a:cubicBezTo>
                  <a:cubicBezTo>
                    <a:pt x="3259" y="5991"/>
                    <a:pt x="3259" y="5991"/>
                    <a:pt x="3259" y="5991"/>
                  </a:cubicBezTo>
                  <a:lnTo>
                    <a:pt x="3208" y="6041"/>
                  </a:lnTo>
                  <a:cubicBezTo>
                    <a:pt x="3208" y="6041"/>
                    <a:pt x="3760" y="6718"/>
                    <a:pt x="4687" y="7093"/>
                  </a:cubicBezTo>
                  <a:cubicBezTo>
                    <a:pt x="4211" y="7645"/>
                    <a:pt x="3459" y="8447"/>
                    <a:pt x="2532" y="8998"/>
                  </a:cubicBezTo>
                  <a:cubicBezTo>
                    <a:pt x="2507" y="8998"/>
                    <a:pt x="2507" y="9023"/>
                    <a:pt x="2482" y="9023"/>
                  </a:cubicBezTo>
                  <a:cubicBezTo>
                    <a:pt x="2106" y="9249"/>
                    <a:pt x="1680" y="9449"/>
                    <a:pt x="1254" y="9550"/>
                  </a:cubicBezTo>
                  <a:cubicBezTo>
                    <a:pt x="1254" y="9525"/>
                    <a:pt x="1254" y="9525"/>
                    <a:pt x="1228" y="9525"/>
                  </a:cubicBezTo>
                  <a:lnTo>
                    <a:pt x="1203" y="9575"/>
                  </a:lnTo>
                  <a:cubicBezTo>
                    <a:pt x="1203" y="9575"/>
                    <a:pt x="2131" y="10502"/>
                    <a:pt x="3133" y="11104"/>
                  </a:cubicBezTo>
                  <a:cubicBezTo>
                    <a:pt x="2833" y="11630"/>
                    <a:pt x="2281" y="12432"/>
                    <a:pt x="1479" y="13058"/>
                  </a:cubicBezTo>
                  <a:cubicBezTo>
                    <a:pt x="1454" y="13083"/>
                    <a:pt x="1454" y="13083"/>
                    <a:pt x="1429" y="13109"/>
                  </a:cubicBezTo>
                  <a:cubicBezTo>
                    <a:pt x="1028" y="13434"/>
                    <a:pt x="552" y="13710"/>
                    <a:pt x="0" y="13885"/>
                  </a:cubicBezTo>
                  <a:cubicBezTo>
                    <a:pt x="0" y="13885"/>
                    <a:pt x="752" y="14938"/>
                    <a:pt x="2356" y="15740"/>
                  </a:cubicBezTo>
                  <a:lnTo>
                    <a:pt x="3108" y="14988"/>
                  </a:lnTo>
                  <a:lnTo>
                    <a:pt x="2858" y="15966"/>
                  </a:lnTo>
                  <a:cubicBezTo>
                    <a:pt x="2908" y="15966"/>
                    <a:pt x="2933" y="15991"/>
                    <a:pt x="2958" y="15991"/>
                  </a:cubicBezTo>
                  <a:lnTo>
                    <a:pt x="3284" y="15740"/>
                  </a:lnTo>
                  <a:lnTo>
                    <a:pt x="3208" y="16091"/>
                  </a:lnTo>
                  <a:cubicBezTo>
                    <a:pt x="3534" y="16216"/>
                    <a:pt x="3910" y="16317"/>
                    <a:pt x="4311" y="16392"/>
                  </a:cubicBezTo>
                  <a:lnTo>
                    <a:pt x="4111" y="18923"/>
                  </a:lnTo>
                  <a:lnTo>
                    <a:pt x="9249" y="19023"/>
                  </a:lnTo>
                  <a:lnTo>
                    <a:pt x="8823" y="16241"/>
                  </a:lnTo>
                  <a:cubicBezTo>
                    <a:pt x="9449" y="16066"/>
                    <a:pt x="10000" y="15815"/>
                    <a:pt x="10477" y="15565"/>
                  </a:cubicBezTo>
                  <a:cubicBezTo>
                    <a:pt x="10376" y="15239"/>
                    <a:pt x="10226" y="14687"/>
                    <a:pt x="10201" y="14637"/>
                  </a:cubicBezTo>
                  <a:lnTo>
                    <a:pt x="10201" y="14637"/>
                  </a:lnTo>
                  <a:lnTo>
                    <a:pt x="10878" y="15339"/>
                  </a:lnTo>
                  <a:lnTo>
                    <a:pt x="10903" y="15339"/>
                  </a:lnTo>
                  <a:cubicBezTo>
                    <a:pt x="11153" y="15189"/>
                    <a:pt x="11379" y="15038"/>
                    <a:pt x="11579" y="14888"/>
                  </a:cubicBezTo>
                  <a:cubicBezTo>
                    <a:pt x="11604" y="14863"/>
                    <a:pt x="11604" y="14863"/>
                    <a:pt x="11604" y="14863"/>
                  </a:cubicBezTo>
                  <a:lnTo>
                    <a:pt x="11279" y="13911"/>
                  </a:lnTo>
                  <a:lnTo>
                    <a:pt x="11279" y="13911"/>
                  </a:lnTo>
                  <a:lnTo>
                    <a:pt x="11930" y="14612"/>
                  </a:lnTo>
                  <a:cubicBezTo>
                    <a:pt x="11930" y="14612"/>
                    <a:pt x="11880" y="14111"/>
                    <a:pt x="11930" y="14111"/>
                  </a:cubicBezTo>
                  <a:cubicBezTo>
                    <a:pt x="11955" y="14136"/>
                    <a:pt x="12056" y="14261"/>
                    <a:pt x="12156" y="14412"/>
                  </a:cubicBezTo>
                  <a:cubicBezTo>
                    <a:pt x="12607" y="14011"/>
                    <a:pt x="12808" y="13710"/>
                    <a:pt x="12808" y="13710"/>
                  </a:cubicBezTo>
                  <a:cubicBezTo>
                    <a:pt x="12808" y="13710"/>
                    <a:pt x="12406" y="13560"/>
                    <a:pt x="11855" y="13209"/>
                  </a:cubicBezTo>
                  <a:lnTo>
                    <a:pt x="11830" y="13209"/>
                  </a:lnTo>
                  <a:lnTo>
                    <a:pt x="11805" y="13184"/>
                  </a:lnTo>
                  <a:cubicBezTo>
                    <a:pt x="11178" y="12783"/>
                    <a:pt x="10351" y="12106"/>
                    <a:pt x="9700" y="11129"/>
                  </a:cubicBezTo>
                  <a:cubicBezTo>
                    <a:pt x="9700" y="11129"/>
                    <a:pt x="9700" y="11104"/>
                    <a:pt x="9700" y="11104"/>
                  </a:cubicBezTo>
                  <a:cubicBezTo>
                    <a:pt x="10351" y="10753"/>
                    <a:pt x="11053" y="10301"/>
                    <a:pt x="11504" y="9750"/>
                  </a:cubicBezTo>
                  <a:lnTo>
                    <a:pt x="11454" y="9725"/>
                  </a:lnTo>
                  <a:cubicBezTo>
                    <a:pt x="11354" y="9675"/>
                    <a:pt x="11078" y="9499"/>
                    <a:pt x="10727" y="9274"/>
                  </a:cubicBezTo>
                  <a:lnTo>
                    <a:pt x="10727" y="9249"/>
                  </a:lnTo>
                  <a:lnTo>
                    <a:pt x="10702" y="9249"/>
                  </a:lnTo>
                  <a:cubicBezTo>
                    <a:pt x="9950" y="8773"/>
                    <a:pt x="8848" y="7971"/>
                    <a:pt x="8121" y="7043"/>
                  </a:cubicBezTo>
                  <a:cubicBezTo>
                    <a:pt x="8547" y="6818"/>
                    <a:pt x="9023" y="6542"/>
                    <a:pt x="9449" y="6116"/>
                  </a:cubicBezTo>
                  <a:lnTo>
                    <a:pt x="9424" y="6091"/>
                  </a:lnTo>
                  <a:lnTo>
                    <a:pt x="9424" y="6066"/>
                  </a:lnTo>
                  <a:lnTo>
                    <a:pt x="9399" y="6066"/>
                  </a:lnTo>
                  <a:cubicBezTo>
                    <a:pt x="9324" y="6016"/>
                    <a:pt x="9098" y="5815"/>
                    <a:pt x="8797" y="5489"/>
                  </a:cubicBezTo>
                  <a:cubicBezTo>
                    <a:pt x="8772" y="5464"/>
                    <a:pt x="8747" y="5464"/>
                    <a:pt x="8747" y="5439"/>
                  </a:cubicBezTo>
                  <a:cubicBezTo>
                    <a:pt x="8021" y="4662"/>
                    <a:pt x="6918" y="3184"/>
                    <a:pt x="6442" y="1103"/>
                  </a:cubicBezTo>
                  <a:lnTo>
                    <a:pt x="6442" y="1103"/>
                  </a:lnTo>
                  <a:lnTo>
                    <a:pt x="6817" y="1379"/>
                  </a:lnTo>
                  <a:lnTo>
                    <a:pt x="6642" y="853"/>
                  </a:lnTo>
                  <a:lnTo>
                    <a:pt x="7093" y="527"/>
                  </a:lnTo>
                  <a:lnTo>
                    <a:pt x="6542" y="527"/>
                  </a:lnTo>
                  <a:lnTo>
                    <a:pt x="6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8519;p65"/>
            <p:cNvSpPr/>
            <p:nvPr/>
          </p:nvSpPr>
          <p:spPr>
            <a:xfrm>
              <a:off x="8045643" y="2431263"/>
              <a:ext cx="123464" cy="43334"/>
            </a:xfrm>
            <a:custGeom>
              <a:avLst/>
              <a:gdLst/>
              <a:ahLst/>
              <a:cxnLst/>
              <a:rect l="l" t="t" r="r" b="b"/>
              <a:pathLst>
                <a:path w="7043" h="2472" extrusionOk="0">
                  <a:moveTo>
                    <a:pt x="7043" y="1"/>
                  </a:moveTo>
                  <a:cubicBezTo>
                    <a:pt x="7042" y="1"/>
                    <a:pt x="0" y="978"/>
                    <a:pt x="326" y="2206"/>
                  </a:cubicBezTo>
                  <a:cubicBezTo>
                    <a:pt x="376" y="2392"/>
                    <a:pt x="565" y="2472"/>
                    <a:pt x="850" y="2472"/>
                  </a:cubicBezTo>
                  <a:cubicBezTo>
                    <a:pt x="2444" y="2472"/>
                    <a:pt x="7043"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8520;p65"/>
            <p:cNvSpPr/>
            <p:nvPr/>
          </p:nvSpPr>
          <p:spPr>
            <a:xfrm>
              <a:off x="8187986" y="2433454"/>
              <a:ext cx="182312" cy="38040"/>
            </a:xfrm>
            <a:custGeom>
              <a:avLst/>
              <a:gdLst/>
              <a:ahLst/>
              <a:cxnLst/>
              <a:rect l="l" t="t" r="r" b="b"/>
              <a:pathLst>
                <a:path w="10400" h="2170" extrusionOk="0">
                  <a:moveTo>
                    <a:pt x="1" y="1"/>
                  </a:moveTo>
                  <a:cubicBezTo>
                    <a:pt x="1" y="1"/>
                    <a:pt x="2" y="1"/>
                    <a:pt x="3" y="1"/>
                  </a:cubicBezTo>
                  <a:lnTo>
                    <a:pt x="3" y="1"/>
                  </a:lnTo>
                  <a:cubicBezTo>
                    <a:pt x="2" y="1"/>
                    <a:pt x="1" y="1"/>
                    <a:pt x="1" y="1"/>
                  </a:cubicBezTo>
                  <a:close/>
                  <a:moveTo>
                    <a:pt x="3" y="1"/>
                  </a:moveTo>
                  <a:cubicBezTo>
                    <a:pt x="146" y="34"/>
                    <a:pt x="3708" y="2169"/>
                    <a:pt x="6542" y="2169"/>
                  </a:cubicBezTo>
                  <a:cubicBezTo>
                    <a:pt x="6863" y="2169"/>
                    <a:pt x="7174" y="2142"/>
                    <a:pt x="7469" y="2081"/>
                  </a:cubicBezTo>
                  <a:cubicBezTo>
                    <a:pt x="10399" y="1485"/>
                    <a:pt x="194" y="29"/>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8521;p65"/>
            <p:cNvSpPr/>
            <p:nvPr/>
          </p:nvSpPr>
          <p:spPr>
            <a:xfrm>
              <a:off x="8115500" y="2392136"/>
              <a:ext cx="60198" cy="34762"/>
            </a:xfrm>
            <a:custGeom>
              <a:avLst/>
              <a:gdLst/>
              <a:ahLst/>
              <a:cxnLst/>
              <a:rect l="l" t="t" r="r" b="b"/>
              <a:pathLst>
                <a:path w="3434" h="1983" extrusionOk="0">
                  <a:moveTo>
                    <a:pt x="455" y="1"/>
                  </a:moveTo>
                  <a:cubicBezTo>
                    <a:pt x="397" y="1"/>
                    <a:pt x="353" y="17"/>
                    <a:pt x="326" y="52"/>
                  </a:cubicBezTo>
                  <a:cubicBezTo>
                    <a:pt x="0" y="478"/>
                    <a:pt x="3434" y="1982"/>
                    <a:pt x="3434" y="1982"/>
                  </a:cubicBezTo>
                  <a:cubicBezTo>
                    <a:pt x="3434" y="1982"/>
                    <a:pt x="1094"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8522;p65"/>
            <p:cNvSpPr/>
            <p:nvPr/>
          </p:nvSpPr>
          <p:spPr>
            <a:xfrm>
              <a:off x="8177012" y="2393906"/>
              <a:ext cx="62845" cy="31221"/>
            </a:xfrm>
            <a:custGeom>
              <a:avLst/>
              <a:gdLst/>
              <a:ahLst/>
              <a:cxnLst/>
              <a:rect l="l" t="t" r="r" b="b"/>
              <a:pathLst>
                <a:path w="3585" h="1781" extrusionOk="0">
                  <a:moveTo>
                    <a:pt x="2669" y="1"/>
                  </a:moveTo>
                  <a:cubicBezTo>
                    <a:pt x="1800" y="1"/>
                    <a:pt x="0" y="1781"/>
                    <a:pt x="0" y="1781"/>
                  </a:cubicBezTo>
                  <a:cubicBezTo>
                    <a:pt x="0" y="1781"/>
                    <a:pt x="3584" y="678"/>
                    <a:pt x="2958" y="102"/>
                  </a:cubicBezTo>
                  <a:cubicBezTo>
                    <a:pt x="2882" y="31"/>
                    <a:pt x="2783"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8559;p65"/>
          <p:cNvGrpSpPr/>
          <p:nvPr/>
        </p:nvGrpSpPr>
        <p:grpSpPr>
          <a:xfrm>
            <a:off x="6919291" y="3596928"/>
            <a:ext cx="706932" cy="989446"/>
            <a:chOff x="4996400" y="3709925"/>
            <a:chExt cx="1008175" cy="1411075"/>
          </a:xfrm>
        </p:grpSpPr>
        <p:sp>
          <p:nvSpPr>
            <p:cNvPr id="398" name="Google Shape;8560;p65"/>
            <p:cNvSpPr/>
            <p:nvPr/>
          </p:nvSpPr>
          <p:spPr>
            <a:xfrm>
              <a:off x="5216325" y="4326475"/>
              <a:ext cx="567700" cy="567700"/>
            </a:xfrm>
            <a:custGeom>
              <a:avLst/>
              <a:gdLst/>
              <a:ahLst/>
              <a:cxnLst/>
              <a:rect l="l" t="t" r="r" b="b"/>
              <a:pathLst>
                <a:path w="22708" h="22708" extrusionOk="0">
                  <a:moveTo>
                    <a:pt x="22707" y="1"/>
                  </a:moveTo>
                  <a:lnTo>
                    <a:pt x="9098" y="9099"/>
                  </a:lnTo>
                  <a:lnTo>
                    <a:pt x="0" y="22708"/>
                  </a:lnTo>
                  <a:lnTo>
                    <a:pt x="13660" y="13560"/>
                  </a:lnTo>
                  <a:lnTo>
                    <a:pt x="22707"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8561;p65"/>
            <p:cNvSpPr/>
            <p:nvPr/>
          </p:nvSpPr>
          <p:spPr>
            <a:xfrm>
              <a:off x="5209425" y="4325850"/>
              <a:ext cx="568325" cy="568325"/>
            </a:xfrm>
            <a:custGeom>
              <a:avLst/>
              <a:gdLst/>
              <a:ahLst/>
              <a:cxnLst/>
              <a:rect l="l" t="t" r="r" b="b"/>
              <a:pathLst>
                <a:path w="22733" h="22733" extrusionOk="0">
                  <a:moveTo>
                    <a:pt x="1" y="1"/>
                  </a:moveTo>
                  <a:lnTo>
                    <a:pt x="9124" y="13610"/>
                  </a:lnTo>
                  <a:lnTo>
                    <a:pt x="22733" y="22733"/>
                  </a:lnTo>
                  <a:lnTo>
                    <a:pt x="13560" y="9048"/>
                  </a:lnTo>
                  <a:lnTo>
                    <a:pt x="1"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8562;p65"/>
            <p:cNvSpPr/>
            <p:nvPr/>
          </p:nvSpPr>
          <p:spPr>
            <a:xfrm>
              <a:off x="5418700" y="4614075"/>
              <a:ext cx="82100" cy="495025"/>
            </a:xfrm>
            <a:custGeom>
              <a:avLst/>
              <a:gdLst/>
              <a:ahLst/>
              <a:cxnLst/>
              <a:rect l="l" t="t" r="r" b="b"/>
              <a:pathLst>
                <a:path w="3284" h="19801" extrusionOk="0">
                  <a:moveTo>
                    <a:pt x="3284" y="1"/>
                  </a:moveTo>
                  <a:lnTo>
                    <a:pt x="1" y="3259"/>
                  </a:lnTo>
                  <a:lnTo>
                    <a:pt x="3284" y="19800"/>
                  </a:lnTo>
                  <a:lnTo>
                    <a:pt x="32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8563;p65"/>
            <p:cNvSpPr/>
            <p:nvPr/>
          </p:nvSpPr>
          <p:spPr>
            <a:xfrm>
              <a:off x="5418075" y="4124725"/>
              <a:ext cx="82725" cy="484375"/>
            </a:xfrm>
            <a:custGeom>
              <a:avLst/>
              <a:gdLst/>
              <a:ahLst/>
              <a:cxnLst/>
              <a:rect l="l" t="t" r="r" b="b"/>
              <a:pathLst>
                <a:path w="3309" h="19375" extrusionOk="0">
                  <a:moveTo>
                    <a:pt x="3309" y="1"/>
                  </a:moveTo>
                  <a:lnTo>
                    <a:pt x="101" y="16116"/>
                  </a:lnTo>
                  <a:lnTo>
                    <a:pt x="1" y="16141"/>
                  </a:lnTo>
                  <a:lnTo>
                    <a:pt x="3309" y="19374"/>
                  </a:lnTo>
                  <a:lnTo>
                    <a:pt x="3309" y="1"/>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8564;p65"/>
            <p:cNvSpPr/>
            <p:nvPr/>
          </p:nvSpPr>
          <p:spPr>
            <a:xfrm>
              <a:off x="5500775" y="4609075"/>
              <a:ext cx="1925" cy="5025"/>
            </a:xfrm>
            <a:custGeom>
              <a:avLst/>
              <a:gdLst/>
              <a:ahLst/>
              <a:cxnLst/>
              <a:rect l="l" t="t" r="r" b="b"/>
              <a:pathLst>
                <a:path w="77" h="201" extrusionOk="0">
                  <a:moveTo>
                    <a:pt x="1" y="0"/>
                  </a:moveTo>
                  <a:lnTo>
                    <a:pt x="1" y="201"/>
                  </a:lnTo>
                  <a:lnTo>
                    <a:pt x="76" y="100"/>
                  </a:lnTo>
                  <a:lnTo>
                    <a:pt x="1" y="0"/>
                  </a:lnTo>
                  <a:close/>
                </a:path>
              </a:pathLst>
            </a:custGeom>
            <a:solidFill>
              <a:srgbClr val="F2E3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8565;p65"/>
            <p:cNvSpPr/>
            <p:nvPr/>
          </p:nvSpPr>
          <p:spPr>
            <a:xfrm>
              <a:off x="5500775" y="4112825"/>
              <a:ext cx="85875" cy="498775"/>
            </a:xfrm>
            <a:custGeom>
              <a:avLst/>
              <a:gdLst/>
              <a:ahLst/>
              <a:cxnLst/>
              <a:rect l="l" t="t" r="r" b="b"/>
              <a:pathLst>
                <a:path w="3435" h="19951" extrusionOk="0">
                  <a:moveTo>
                    <a:pt x="76" y="0"/>
                  </a:moveTo>
                  <a:lnTo>
                    <a:pt x="1" y="477"/>
                  </a:lnTo>
                  <a:lnTo>
                    <a:pt x="1" y="19850"/>
                  </a:lnTo>
                  <a:lnTo>
                    <a:pt x="76" y="19950"/>
                  </a:lnTo>
                  <a:lnTo>
                    <a:pt x="3435" y="16642"/>
                  </a:lnTo>
                  <a:lnTo>
                    <a:pt x="3409" y="16642"/>
                  </a:lnTo>
                  <a:lnTo>
                    <a:pt x="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8566;p65"/>
            <p:cNvSpPr/>
            <p:nvPr/>
          </p:nvSpPr>
          <p:spPr>
            <a:xfrm>
              <a:off x="5500775" y="4611575"/>
              <a:ext cx="87125" cy="509425"/>
            </a:xfrm>
            <a:custGeom>
              <a:avLst/>
              <a:gdLst/>
              <a:ahLst/>
              <a:cxnLst/>
              <a:rect l="l" t="t" r="r" b="b"/>
              <a:pathLst>
                <a:path w="3485" h="20377" extrusionOk="0">
                  <a:moveTo>
                    <a:pt x="76" y="0"/>
                  </a:moveTo>
                  <a:lnTo>
                    <a:pt x="1" y="101"/>
                  </a:lnTo>
                  <a:lnTo>
                    <a:pt x="1" y="19900"/>
                  </a:lnTo>
                  <a:lnTo>
                    <a:pt x="76" y="20376"/>
                  </a:lnTo>
                  <a:lnTo>
                    <a:pt x="3460" y="3334"/>
                  </a:lnTo>
                  <a:lnTo>
                    <a:pt x="3485" y="3334"/>
                  </a:lnTo>
                  <a:lnTo>
                    <a:pt x="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8567;p65"/>
            <p:cNvSpPr/>
            <p:nvPr/>
          </p:nvSpPr>
          <p:spPr>
            <a:xfrm>
              <a:off x="4996400" y="4611575"/>
              <a:ext cx="504400" cy="83975"/>
            </a:xfrm>
            <a:custGeom>
              <a:avLst/>
              <a:gdLst/>
              <a:ahLst/>
              <a:cxnLst/>
              <a:rect l="l" t="t" r="r" b="b"/>
              <a:pathLst>
                <a:path w="20176" h="3359" extrusionOk="0">
                  <a:moveTo>
                    <a:pt x="0" y="0"/>
                  </a:moveTo>
                  <a:lnTo>
                    <a:pt x="16893" y="3359"/>
                  </a:lnTo>
                  <a:lnTo>
                    <a:pt x="20176" y="101"/>
                  </a:lnTo>
                  <a:lnTo>
                    <a:pt x="20176"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8568;p65"/>
            <p:cNvSpPr/>
            <p:nvPr/>
          </p:nvSpPr>
          <p:spPr>
            <a:xfrm>
              <a:off x="4996400" y="4528225"/>
              <a:ext cx="504400" cy="83375"/>
            </a:xfrm>
            <a:custGeom>
              <a:avLst/>
              <a:gdLst/>
              <a:ahLst/>
              <a:cxnLst/>
              <a:rect l="l" t="t" r="r" b="b"/>
              <a:pathLst>
                <a:path w="20176" h="3335" extrusionOk="0">
                  <a:moveTo>
                    <a:pt x="16868" y="1"/>
                  </a:moveTo>
                  <a:lnTo>
                    <a:pt x="0" y="3334"/>
                  </a:lnTo>
                  <a:lnTo>
                    <a:pt x="20176" y="3334"/>
                  </a:lnTo>
                  <a:lnTo>
                    <a:pt x="20176" y="3234"/>
                  </a:lnTo>
                  <a:lnTo>
                    <a:pt x="16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8569;p65"/>
            <p:cNvSpPr/>
            <p:nvPr/>
          </p:nvSpPr>
          <p:spPr>
            <a:xfrm>
              <a:off x="5502675" y="4610950"/>
              <a:ext cx="501900" cy="83975"/>
            </a:xfrm>
            <a:custGeom>
              <a:avLst/>
              <a:gdLst/>
              <a:ahLst/>
              <a:cxnLst/>
              <a:rect l="l" t="t" r="r" b="b"/>
              <a:pathLst>
                <a:path w="20076" h="3359" extrusionOk="0">
                  <a:moveTo>
                    <a:pt x="19900" y="0"/>
                  </a:moveTo>
                  <a:lnTo>
                    <a:pt x="25" y="25"/>
                  </a:lnTo>
                  <a:lnTo>
                    <a:pt x="0" y="25"/>
                  </a:lnTo>
                  <a:lnTo>
                    <a:pt x="3409" y="3359"/>
                  </a:lnTo>
                  <a:lnTo>
                    <a:pt x="20075" y="25"/>
                  </a:lnTo>
                  <a:lnTo>
                    <a:pt x="199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8570;p65"/>
            <p:cNvSpPr/>
            <p:nvPr/>
          </p:nvSpPr>
          <p:spPr>
            <a:xfrm>
              <a:off x="5503300" y="4528875"/>
              <a:ext cx="496875" cy="82725"/>
            </a:xfrm>
            <a:custGeom>
              <a:avLst/>
              <a:gdLst/>
              <a:ahLst/>
              <a:cxnLst/>
              <a:rect l="l" t="t" r="r" b="b"/>
              <a:pathLst>
                <a:path w="19875" h="3309" extrusionOk="0">
                  <a:moveTo>
                    <a:pt x="3334" y="0"/>
                  </a:moveTo>
                  <a:lnTo>
                    <a:pt x="0" y="3308"/>
                  </a:lnTo>
                  <a:lnTo>
                    <a:pt x="19875" y="3283"/>
                  </a:lnTo>
                  <a:lnTo>
                    <a:pt x="3334" y="0"/>
                  </a:lnTo>
                  <a:close/>
                </a:path>
              </a:pathLst>
            </a:custGeom>
            <a:solidFill>
              <a:srgbClr val="EFB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8571;p65"/>
            <p:cNvSpPr/>
            <p:nvPr/>
          </p:nvSpPr>
          <p:spPr>
            <a:xfrm>
              <a:off x="5381100" y="3948225"/>
              <a:ext cx="226850" cy="172150"/>
            </a:xfrm>
            <a:custGeom>
              <a:avLst/>
              <a:gdLst/>
              <a:ahLst/>
              <a:cxnLst/>
              <a:rect l="l" t="t" r="r" b="b"/>
              <a:pathLst>
                <a:path w="9074" h="6886" extrusionOk="0">
                  <a:moveTo>
                    <a:pt x="7144" y="444"/>
                  </a:moveTo>
                  <a:cubicBezTo>
                    <a:pt x="7244" y="444"/>
                    <a:pt x="7369" y="469"/>
                    <a:pt x="7495" y="494"/>
                  </a:cubicBezTo>
                  <a:cubicBezTo>
                    <a:pt x="7871" y="594"/>
                    <a:pt x="8096" y="745"/>
                    <a:pt x="8171" y="1020"/>
                  </a:cubicBezTo>
                  <a:cubicBezTo>
                    <a:pt x="8497" y="2173"/>
                    <a:pt x="6317" y="4755"/>
                    <a:pt x="5089" y="6058"/>
                  </a:cubicBezTo>
                  <a:cubicBezTo>
                    <a:pt x="5089" y="4805"/>
                    <a:pt x="5189" y="1722"/>
                    <a:pt x="6367" y="745"/>
                  </a:cubicBezTo>
                  <a:cubicBezTo>
                    <a:pt x="6592" y="544"/>
                    <a:pt x="6843" y="444"/>
                    <a:pt x="7144" y="444"/>
                  </a:cubicBezTo>
                  <a:close/>
                  <a:moveTo>
                    <a:pt x="1605" y="995"/>
                  </a:moveTo>
                  <a:cubicBezTo>
                    <a:pt x="1705" y="995"/>
                    <a:pt x="1805" y="1020"/>
                    <a:pt x="1906" y="1045"/>
                  </a:cubicBezTo>
                  <a:cubicBezTo>
                    <a:pt x="3109" y="1497"/>
                    <a:pt x="4111" y="4504"/>
                    <a:pt x="4537" y="6133"/>
                  </a:cubicBezTo>
                  <a:cubicBezTo>
                    <a:pt x="3109" y="5281"/>
                    <a:pt x="602" y="3477"/>
                    <a:pt x="502" y="2173"/>
                  </a:cubicBezTo>
                  <a:cubicBezTo>
                    <a:pt x="477" y="1822"/>
                    <a:pt x="628" y="1522"/>
                    <a:pt x="953" y="1271"/>
                  </a:cubicBezTo>
                  <a:cubicBezTo>
                    <a:pt x="1179" y="1070"/>
                    <a:pt x="1379" y="995"/>
                    <a:pt x="1605" y="995"/>
                  </a:cubicBezTo>
                  <a:close/>
                  <a:moveTo>
                    <a:pt x="7098" y="1"/>
                  </a:moveTo>
                  <a:cubicBezTo>
                    <a:pt x="6716" y="1"/>
                    <a:pt x="6366" y="129"/>
                    <a:pt x="6066" y="394"/>
                  </a:cubicBezTo>
                  <a:cubicBezTo>
                    <a:pt x="5039" y="1246"/>
                    <a:pt x="4738" y="3401"/>
                    <a:pt x="4663" y="4930"/>
                  </a:cubicBezTo>
                  <a:cubicBezTo>
                    <a:pt x="4161" y="3326"/>
                    <a:pt x="3259" y="1070"/>
                    <a:pt x="2031" y="619"/>
                  </a:cubicBezTo>
                  <a:cubicBezTo>
                    <a:pt x="1885" y="563"/>
                    <a:pt x="1740" y="535"/>
                    <a:pt x="1594" y="535"/>
                  </a:cubicBezTo>
                  <a:cubicBezTo>
                    <a:pt x="1289" y="535"/>
                    <a:pt x="983" y="657"/>
                    <a:pt x="678" y="895"/>
                  </a:cubicBezTo>
                  <a:cubicBezTo>
                    <a:pt x="227" y="1246"/>
                    <a:pt x="1" y="1697"/>
                    <a:pt x="51" y="2198"/>
                  </a:cubicBezTo>
                  <a:cubicBezTo>
                    <a:pt x="201" y="4078"/>
                    <a:pt x="3936" y="6334"/>
                    <a:pt x="4663" y="6735"/>
                  </a:cubicBezTo>
                  <a:cubicBezTo>
                    <a:pt x="4713" y="6760"/>
                    <a:pt x="4763" y="6785"/>
                    <a:pt x="4763" y="6785"/>
                  </a:cubicBezTo>
                  <a:lnTo>
                    <a:pt x="4913" y="6885"/>
                  </a:lnTo>
                  <a:lnTo>
                    <a:pt x="5039" y="6760"/>
                  </a:lnTo>
                  <a:lnTo>
                    <a:pt x="5114" y="6659"/>
                  </a:lnTo>
                  <a:cubicBezTo>
                    <a:pt x="5816" y="5983"/>
                    <a:pt x="9074" y="2574"/>
                    <a:pt x="8597" y="895"/>
                  </a:cubicBezTo>
                  <a:cubicBezTo>
                    <a:pt x="8497" y="469"/>
                    <a:pt x="8146" y="193"/>
                    <a:pt x="7595" y="68"/>
                  </a:cubicBezTo>
                  <a:cubicBezTo>
                    <a:pt x="7425" y="24"/>
                    <a:pt x="7259" y="1"/>
                    <a:pt x="70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8572;p65"/>
            <p:cNvSpPr/>
            <p:nvPr/>
          </p:nvSpPr>
          <p:spPr>
            <a:xfrm>
              <a:off x="5476975" y="3709925"/>
              <a:ext cx="25725" cy="359675"/>
            </a:xfrm>
            <a:custGeom>
              <a:avLst/>
              <a:gdLst/>
              <a:ahLst/>
              <a:cxnLst/>
              <a:rect l="l" t="t" r="r" b="b"/>
              <a:pathLst>
                <a:path w="1029" h="14387" extrusionOk="0">
                  <a:moveTo>
                    <a:pt x="452" y="1"/>
                  </a:moveTo>
                  <a:lnTo>
                    <a:pt x="1" y="26"/>
                  </a:lnTo>
                  <a:lnTo>
                    <a:pt x="577" y="14387"/>
                  </a:lnTo>
                  <a:lnTo>
                    <a:pt x="1028" y="14362"/>
                  </a:lnTo>
                  <a:lnTo>
                    <a:pt x="4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8603;p65"/>
          <p:cNvGrpSpPr/>
          <p:nvPr/>
        </p:nvGrpSpPr>
        <p:grpSpPr>
          <a:xfrm>
            <a:off x="4320592" y="1861559"/>
            <a:ext cx="552265" cy="551844"/>
            <a:chOff x="5082875" y="803275"/>
            <a:chExt cx="787600" cy="787000"/>
          </a:xfrm>
        </p:grpSpPr>
        <p:sp>
          <p:nvSpPr>
            <p:cNvPr id="412" name="Google Shape;8604;p65"/>
            <p:cNvSpPr/>
            <p:nvPr/>
          </p:nvSpPr>
          <p:spPr>
            <a:xfrm>
              <a:off x="5476350" y="1108575"/>
              <a:ext cx="394125" cy="168525"/>
            </a:xfrm>
            <a:custGeom>
              <a:avLst/>
              <a:gdLst/>
              <a:ahLst/>
              <a:cxnLst/>
              <a:rect l="l" t="t" r="r" b="b"/>
              <a:pathLst>
                <a:path w="15765" h="6741" extrusionOk="0">
                  <a:moveTo>
                    <a:pt x="8217" y="1"/>
                  </a:moveTo>
                  <a:cubicBezTo>
                    <a:pt x="3539" y="1"/>
                    <a:pt x="1" y="3528"/>
                    <a:pt x="1" y="3528"/>
                  </a:cubicBezTo>
                  <a:cubicBezTo>
                    <a:pt x="2776" y="5937"/>
                    <a:pt x="5449" y="6741"/>
                    <a:pt x="7781" y="6741"/>
                  </a:cubicBezTo>
                  <a:cubicBezTo>
                    <a:pt x="12460" y="6741"/>
                    <a:pt x="15765" y="3503"/>
                    <a:pt x="15765" y="3503"/>
                  </a:cubicBezTo>
                  <a:cubicBezTo>
                    <a:pt x="13164" y="877"/>
                    <a:pt x="10549" y="1"/>
                    <a:pt x="8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8605;p65"/>
            <p:cNvSpPr/>
            <p:nvPr/>
          </p:nvSpPr>
          <p:spPr>
            <a:xfrm>
              <a:off x="5295275" y="1196775"/>
              <a:ext cx="379725" cy="393500"/>
            </a:xfrm>
            <a:custGeom>
              <a:avLst/>
              <a:gdLst/>
              <a:ahLst/>
              <a:cxnLst/>
              <a:rect l="l" t="t" r="r" b="b"/>
              <a:pathLst>
                <a:path w="15189" h="15740" extrusionOk="0">
                  <a:moveTo>
                    <a:pt x="7244" y="0"/>
                  </a:moveTo>
                  <a:lnTo>
                    <a:pt x="7244" y="0"/>
                  </a:lnTo>
                  <a:cubicBezTo>
                    <a:pt x="0" y="8346"/>
                    <a:pt x="7294" y="15740"/>
                    <a:pt x="7294" y="15740"/>
                  </a:cubicBezTo>
                  <a:cubicBezTo>
                    <a:pt x="15188" y="7945"/>
                    <a:pt x="7244" y="0"/>
                    <a:pt x="7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8606;p65"/>
            <p:cNvSpPr/>
            <p:nvPr/>
          </p:nvSpPr>
          <p:spPr>
            <a:xfrm>
              <a:off x="5082875" y="1116450"/>
              <a:ext cx="393500" cy="168525"/>
            </a:xfrm>
            <a:custGeom>
              <a:avLst/>
              <a:gdLst/>
              <a:ahLst/>
              <a:cxnLst/>
              <a:rect l="l" t="t" r="r" b="b"/>
              <a:pathLst>
                <a:path w="15740" h="6741" extrusionOk="0">
                  <a:moveTo>
                    <a:pt x="7966" y="0"/>
                  </a:moveTo>
                  <a:cubicBezTo>
                    <a:pt x="3294" y="0"/>
                    <a:pt x="0" y="3238"/>
                    <a:pt x="0" y="3238"/>
                  </a:cubicBezTo>
                  <a:cubicBezTo>
                    <a:pt x="2593" y="5864"/>
                    <a:pt x="5202" y="6740"/>
                    <a:pt x="7530" y="6740"/>
                  </a:cubicBezTo>
                  <a:cubicBezTo>
                    <a:pt x="12201" y="6740"/>
                    <a:pt x="15740" y="3213"/>
                    <a:pt x="15740" y="3213"/>
                  </a:cubicBezTo>
                  <a:cubicBezTo>
                    <a:pt x="12964" y="804"/>
                    <a:pt x="10294" y="0"/>
                    <a:pt x="7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8607;p65"/>
            <p:cNvSpPr/>
            <p:nvPr/>
          </p:nvSpPr>
          <p:spPr>
            <a:xfrm>
              <a:off x="5278350" y="803275"/>
              <a:ext cx="379100" cy="393525"/>
            </a:xfrm>
            <a:custGeom>
              <a:avLst/>
              <a:gdLst/>
              <a:ahLst/>
              <a:cxnLst/>
              <a:rect l="l" t="t" r="r" b="b"/>
              <a:pathLst>
                <a:path w="15164" h="15741" extrusionOk="0">
                  <a:moveTo>
                    <a:pt x="7895" y="1"/>
                  </a:moveTo>
                  <a:lnTo>
                    <a:pt x="7895" y="1"/>
                  </a:lnTo>
                  <a:cubicBezTo>
                    <a:pt x="1" y="7795"/>
                    <a:pt x="7921" y="15740"/>
                    <a:pt x="7921" y="15740"/>
                  </a:cubicBezTo>
                  <a:cubicBezTo>
                    <a:pt x="15163" y="7394"/>
                    <a:pt x="7896" y="1"/>
                    <a:pt x="78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8608;p65"/>
            <p:cNvSpPr/>
            <p:nvPr/>
          </p:nvSpPr>
          <p:spPr>
            <a:xfrm>
              <a:off x="5476350" y="917925"/>
              <a:ext cx="278225" cy="278875"/>
            </a:xfrm>
            <a:custGeom>
              <a:avLst/>
              <a:gdLst/>
              <a:ahLst/>
              <a:cxnLst/>
              <a:rect l="l" t="t" r="r" b="b"/>
              <a:pathLst>
                <a:path w="11129" h="11155" extrusionOk="0">
                  <a:moveTo>
                    <a:pt x="11018" y="1"/>
                  </a:moveTo>
                  <a:cubicBezTo>
                    <a:pt x="25" y="1"/>
                    <a:pt x="1" y="11154"/>
                    <a:pt x="1" y="11154"/>
                  </a:cubicBezTo>
                  <a:cubicBezTo>
                    <a:pt x="11028" y="10377"/>
                    <a:pt x="11128" y="1"/>
                    <a:pt x="11128" y="1"/>
                  </a:cubicBezTo>
                  <a:cubicBezTo>
                    <a:pt x="11091" y="1"/>
                    <a:pt x="11054" y="1"/>
                    <a:pt x="110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8609;p65"/>
            <p:cNvSpPr/>
            <p:nvPr/>
          </p:nvSpPr>
          <p:spPr>
            <a:xfrm>
              <a:off x="5476350" y="1196775"/>
              <a:ext cx="280725" cy="277575"/>
            </a:xfrm>
            <a:custGeom>
              <a:avLst/>
              <a:gdLst/>
              <a:ahLst/>
              <a:cxnLst/>
              <a:rect l="l" t="t" r="r" b="b"/>
              <a:pathLst>
                <a:path w="11229" h="11103" extrusionOk="0">
                  <a:moveTo>
                    <a:pt x="1" y="0"/>
                  </a:moveTo>
                  <a:cubicBezTo>
                    <a:pt x="777" y="11003"/>
                    <a:pt x="11153" y="11103"/>
                    <a:pt x="11153" y="11103"/>
                  </a:cubicBezTo>
                  <a:cubicBezTo>
                    <a:pt x="11229"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8610;p65"/>
            <p:cNvSpPr/>
            <p:nvPr/>
          </p:nvSpPr>
          <p:spPr>
            <a:xfrm>
              <a:off x="5198775" y="1196775"/>
              <a:ext cx="277600" cy="278850"/>
            </a:xfrm>
            <a:custGeom>
              <a:avLst/>
              <a:gdLst/>
              <a:ahLst/>
              <a:cxnLst/>
              <a:rect l="l" t="t" r="r" b="b"/>
              <a:pathLst>
                <a:path w="11104" h="11154" extrusionOk="0">
                  <a:moveTo>
                    <a:pt x="11104" y="0"/>
                  </a:moveTo>
                  <a:lnTo>
                    <a:pt x="11104" y="0"/>
                  </a:lnTo>
                  <a:cubicBezTo>
                    <a:pt x="101" y="777"/>
                    <a:pt x="1" y="11153"/>
                    <a:pt x="1" y="11153"/>
                  </a:cubicBezTo>
                  <a:cubicBezTo>
                    <a:pt x="38" y="11153"/>
                    <a:pt x="75" y="11153"/>
                    <a:pt x="111" y="11153"/>
                  </a:cubicBezTo>
                  <a:cubicBezTo>
                    <a:pt x="11103" y="11153"/>
                    <a:pt x="11104" y="0"/>
                    <a:pt x="11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8611;p65"/>
            <p:cNvSpPr/>
            <p:nvPr/>
          </p:nvSpPr>
          <p:spPr>
            <a:xfrm>
              <a:off x="5195650" y="918575"/>
              <a:ext cx="280725" cy="278225"/>
            </a:xfrm>
            <a:custGeom>
              <a:avLst/>
              <a:gdLst/>
              <a:ahLst/>
              <a:cxnLst/>
              <a:rect l="l" t="t" r="r" b="b"/>
              <a:pathLst>
                <a:path w="11229" h="11129" extrusionOk="0">
                  <a:moveTo>
                    <a:pt x="76" y="0"/>
                  </a:moveTo>
                  <a:lnTo>
                    <a:pt x="76" y="0"/>
                  </a:lnTo>
                  <a:cubicBezTo>
                    <a:pt x="0" y="11103"/>
                    <a:pt x="11229" y="11128"/>
                    <a:pt x="11229" y="11128"/>
                  </a:cubicBezTo>
                  <a:cubicBezTo>
                    <a:pt x="10452" y="101"/>
                    <a:pt x="76"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8612;p65"/>
            <p:cNvSpPr/>
            <p:nvPr/>
          </p:nvSpPr>
          <p:spPr>
            <a:xfrm>
              <a:off x="5478850" y="1201775"/>
              <a:ext cx="100900" cy="96950"/>
            </a:xfrm>
            <a:custGeom>
              <a:avLst/>
              <a:gdLst/>
              <a:ahLst/>
              <a:cxnLst/>
              <a:rect l="l" t="t" r="r" b="b"/>
              <a:pathLst>
                <a:path w="4036" h="3878" extrusionOk="0">
                  <a:moveTo>
                    <a:pt x="1" y="1"/>
                  </a:moveTo>
                  <a:cubicBezTo>
                    <a:pt x="1" y="1"/>
                    <a:pt x="2312" y="3878"/>
                    <a:pt x="3211" y="3878"/>
                  </a:cubicBezTo>
                  <a:cubicBezTo>
                    <a:pt x="3330" y="3878"/>
                    <a:pt x="3423" y="3811"/>
                    <a:pt x="3484" y="3660"/>
                  </a:cubicBezTo>
                  <a:cubicBezTo>
                    <a:pt x="4036" y="2357"/>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8613;p65"/>
            <p:cNvSpPr/>
            <p:nvPr/>
          </p:nvSpPr>
          <p:spPr>
            <a:xfrm>
              <a:off x="5366700" y="1196775"/>
              <a:ext cx="102775" cy="98600"/>
            </a:xfrm>
            <a:custGeom>
              <a:avLst/>
              <a:gdLst/>
              <a:ahLst/>
              <a:cxnLst/>
              <a:rect l="l" t="t" r="r" b="b"/>
              <a:pathLst>
                <a:path w="4111" h="3944" extrusionOk="0">
                  <a:moveTo>
                    <a:pt x="4111" y="0"/>
                  </a:moveTo>
                  <a:cubicBezTo>
                    <a:pt x="4110" y="0"/>
                    <a:pt x="1" y="2481"/>
                    <a:pt x="627" y="3734"/>
                  </a:cubicBezTo>
                  <a:cubicBezTo>
                    <a:pt x="698" y="3879"/>
                    <a:pt x="797" y="3943"/>
                    <a:pt x="918" y="3943"/>
                  </a:cubicBezTo>
                  <a:cubicBezTo>
                    <a:pt x="1863" y="3943"/>
                    <a:pt x="4111" y="0"/>
                    <a:pt x="41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8614;p65"/>
            <p:cNvSpPr/>
            <p:nvPr/>
          </p:nvSpPr>
          <p:spPr>
            <a:xfrm>
              <a:off x="5314700" y="1065725"/>
              <a:ext cx="156650" cy="126050"/>
            </a:xfrm>
            <a:custGeom>
              <a:avLst/>
              <a:gdLst/>
              <a:ahLst/>
              <a:cxnLst/>
              <a:rect l="l" t="t" r="r" b="b"/>
              <a:pathLst>
                <a:path w="6266" h="5042" extrusionOk="0">
                  <a:moveTo>
                    <a:pt x="2424" y="0"/>
                  </a:moveTo>
                  <a:cubicBezTo>
                    <a:pt x="2275" y="0"/>
                    <a:pt x="2126" y="33"/>
                    <a:pt x="1980" y="104"/>
                  </a:cubicBezTo>
                  <a:cubicBezTo>
                    <a:pt x="0" y="1057"/>
                    <a:pt x="6266" y="5042"/>
                    <a:pt x="6266" y="5042"/>
                  </a:cubicBezTo>
                  <a:cubicBezTo>
                    <a:pt x="6266" y="5042"/>
                    <a:pt x="4271"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8615;p65"/>
            <p:cNvSpPr/>
            <p:nvPr/>
          </p:nvSpPr>
          <p:spPr>
            <a:xfrm>
              <a:off x="5477600" y="1084900"/>
              <a:ext cx="130350" cy="111275"/>
            </a:xfrm>
            <a:custGeom>
              <a:avLst/>
              <a:gdLst/>
              <a:ahLst/>
              <a:cxnLst/>
              <a:rect l="l" t="t" r="r" b="b"/>
              <a:pathLst>
                <a:path w="5214" h="4451" extrusionOk="0">
                  <a:moveTo>
                    <a:pt x="3743" y="1"/>
                  </a:moveTo>
                  <a:cubicBezTo>
                    <a:pt x="2447" y="1"/>
                    <a:pt x="1" y="4450"/>
                    <a:pt x="1" y="4450"/>
                  </a:cubicBezTo>
                  <a:cubicBezTo>
                    <a:pt x="1" y="4450"/>
                    <a:pt x="5214" y="1894"/>
                    <a:pt x="4211" y="290"/>
                  </a:cubicBezTo>
                  <a:cubicBezTo>
                    <a:pt x="4084" y="89"/>
                    <a:pt x="3925" y="1"/>
                    <a:pt x="37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8616;p65"/>
            <p:cNvSpPr/>
            <p:nvPr/>
          </p:nvSpPr>
          <p:spPr>
            <a:xfrm>
              <a:off x="5458800" y="1180000"/>
              <a:ext cx="37000" cy="32675"/>
            </a:xfrm>
            <a:custGeom>
              <a:avLst/>
              <a:gdLst/>
              <a:ahLst/>
              <a:cxnLst/>
              <a:rect l="l" t="t" r="r" b="b"/>
              <a:pathLst>
                <a:path w="1480" h="1307" extrusionOk="0">
                  <a:moveTo>
                    <a:pt x="717" y="1"/>
                  </a:moveTo>
                  <a:cubicBezTo>
                    <a:pt x="636" y="1"/>
                    <a:pt x="554" y="15"/>
                    <a:pt x="477" y="45"/>
                  </a:cubicBezTo>
                  <a:cubicBezTo>
                    <a:pt x="151" y="195"/>
                    <a:pt x="1" y="596"/>
                    <a:pt x="151" y="922"/>
                  </a:cubicBezTo>
                  <a:cubicBezTo>
                    <a:pt x="262" y="1161"/>
                    <a:pt x="494" y="1306"/>
                    <a:pt x="739" y="1306"/>
                  </a:cubicBezTo>
                  <a:cubicBezTo>
                    <a:pt x="827" y="1306"/>
                    <a:pt x="917" y="1287"/>
                    <a:pt x="1003" y="1248"/>
                  </a:cubicBezTo>
                  <a:cubicBezTo>
                    <a:pt x="1329" y="1097"/>
                    <a:pt x="1479" y="721"/>
                    <a:pt x="1354" y="395"/>
                  </a:cubicBezTo>
                  <a:cubicBezTo>
                    <a:pt x="1239" y="147"/>
                    <a:pt x="979" y="1"/>
                    <a:pt x="7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 name="Google Shape;8632;p65"/>
          <p:cNvGrpSpPr/>
          <p:nvPr/>
        </p:nvGrpSpPr>
        <p:grpSpPr>
          <a:xfrm>
            <a:off x="4046368" y="434131"/>
            <a:ext cx="972459" cy="674081"/>
            <a:chOff x="5364622" y="1378919"/>
            <a:chExt cx="972459" cy="674081"/>
          </a:xfrm>
        </p:grpSpPr>
        <p:sp>
          <p:nvSpPr>
            <p:cNvPr id="426" name="Google Shape;8633;p65"/>
            <p:cNvSpPr/>
            <p:nvPr/>
          </p:nvSpPr>
          <p:spPr>
            <a:xfrm>
              <a:off x="5529912" y="1697229"/>
              <a:ext cx="141502" cy="53133"/>
            </a:xfrm>
            <a:custGeom>
              <a:avLst/>
              <a:gdLst/>
              <a:ahLst/>
              <a:cxnLst/>
              <a:rect l="l" t="t" r="r" b="b"/>
              <a:pathLst>
                <a:path w="8072" h="3031" extrusionOk="0">
                  <a:moveTo>
                    <a:pt x="5415" y="1"/>
                  </a:moveTo>
                  <a:cubicBezTo>
                    <a:pt x="4183" y="1"/>
                    <a:pt x="2436" y="183"/>
                    <a:pt x="1" y="771"/>
                  </a:cubicBezTo>
                  <a:cubicBezTo>
                    <a:pt x="1" y="771"/>
                    <a:pt x="1206" y="3030"/>
                    <a:pt x="3517" y="3030"/>
                  </a:cubicBezTo>
                  <a:cubicBezTo>
                    <a:pt x="4734" y="3030"/>
                    <a:pt x="6256" y="2405"/>
                    <a:pt x="8071" y="495"/>
                  </a:cubicBezTo>
                  <a:cubicBezTo>
                    <a:pt x="8071" y="495"/>
                    <a:pt x="7441" y="1"/>
                    <a:pt x="5415" y="1"/>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8634;p65"/>
            <p:cNvSpPr/>
            <p:nvPr/>
          </p:nvSpPr>
          <p:spPr>
            <a:xfrm>
              <a:off x="5917869" y="1690901"/>
              <a:ext cx="156420" cy="64388"/>
            </a:xfrm>
            <a:custGeom>
              <a:avLst/>
              <a:gdLst/>
              <a:ahLst/>
              <a:cxnLst/>
              <a:rect l="l" t="t" r="r" b="b"/>
              <a:pathLst>
                <a:path w="8923" h="3673" extrusionOk="0">
                  <a:moveTo>
                    <a:pt x="1140" y="0"/>
                  </a:moveTo>
                  <a:cubicBezTo>
                    <a:pt x="746" y="0"/>
                    <a:pt x="364" y="32"/>
                    <a:pt x="0" y="104"/>
                  </a:cubicBezTo>
                  <a:cubicBezTo>
                    <a:pt x="0" y="104"/>
                    <a:pt x="1666" y="3673"/>
                    <a:pt x="5191" y="3673"/>
                  </a:cubicBezTo>
                  <a:cubicBezTo>
                    <a:pt x="6262" y="3673"/>
                    <a:pt x="7504" y="3343"/>
                    <a:pt x="8923" y="2485"/>
                  </a:cubicBezTo>
                  <a:cubicBezTo>
                    <a:pt x="8923" y="2485"/>
                    <a:pt x="4599" y="0"/>
                    <a:pt x="1140"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8635;p65"/>
            <p:cNvSpPr/>
            <p:nvPr/>
          </p:nvSpPr>
          <p:spPr>
            <a:xfrm>
              <a:off x="5364622" y="1448636"/>
              <a:ext cx="972459" cy="328372"/>
            </a:xfrm>
            <a:custGeom>
              <a:avLst/>
              <a:gdLst/>
              <a:ahLst/>
              <a:cxnLst/>
              <a:rect l="l" t="t" r="r" b="b"/>
              <a:pathLst>
                <a:path w="55474" h="18732" extrusionOk="0">
                  <a:moveTo>
                    <a:pt x="52208" y="1"/>
                  </a:moveTo>
                  <a:cubicBezTo>
                    <a:pt x="51909" y="1"/>
                    <a:pt x="51616" y="152"/>
                    <a:pt x="51460" y="516"/>
                  </a:cubicBezTo>
                  <a:cubicBezTo>
                    <a:pt x="50332" y="3122"/>
                    <a:pt x="48753" y="5553"/>
                    <a:pt x="46874" y="7658"/>
                  </a:cubicBezTo>
                  <a:cubicBezTo>
                    <a:pt x="46723" y="7834"/>
                    <a:pt x="46623" y="7909"/>
                    <a:pt x="46473" y="8084"/>
                  </a:cubicBezTo>
                  <a:cubicBezTo>
                    <a:pt x="44944" y="9714"/>
                    <a:pt x="43239" y="11142"/>
                    <a:pt x="41385" y="12370"/>
                  </a:cubicBezTo>
                  <a:cubicBezTo>
                    <a:pt x="40783" y="10917"/>
                    <a:pt x="40909" y="9112"/>
                    <a:pt x="41285" y="7608"/>
                  </a:cubicBezTo>
                  <a:cubicBezTo>
                    <a:pt x="41439" y="6989"/>
                    <a:pt x="40954" y="6631"/>
                    <a:pt x="40454" y="6631"/>
                  </a:cubicBezTo>
                  <a:cubicBezTo>
                    <a:pt x="40064" y="6631"/>
                    <a:pt x="39665" y="6849"/>
                    <a:pt x="39555" y="7333"/>
                  </a:cubicBezTo>
                  <a:cubicBezTo>
                    <a:pt x="39079" y="9237"/>
                    <a:pt x="39054" y="11468"/>
                    <a:pt x="39881" y="13298"/>
                  </a:cubicBezTo>
                  <a:cubicBezTo>
                    <a:pt x="35871" y="15603"/>
                    <a:pt x="31335" y="16907"/>
                    <a:pt x="26723" y="16932"/>
                  </a:cubicBezTo>
                  <a:cubicBezTo>
                    <a:pt x="20934" y="16932"/>
                    <a:pt x="15470" y="14526"/>
                    <a:pt x="11385" y="10641"/>
                  </a:cubicBezTo>
                  <a:cubicBezTo>
                    <a:pt x="11259" y="10491"/>
                    <a:pt x="11184" y="10390"/>
                    <a:pt x="11059" y="10290"/>
                  </a:cubicBezTo>
                  <a:cubicBezTo>
                    <a:pt x="10282" y="9538"/>
                    <a:pt x="9580" y="8736"/>
                    <a:pt x="8929" y="7884"/>
                  </a:cubicBezTo>
                  <a:cubicBezTo>
                    <a:pt x="9505" y="5954"/>
                    <a:pt x="10106" y="4049"/>
                    <a:pt x="10683" y="2120"/>
                  </a:cubicBezTo>
                  <a:cubicBezTo>
                    <a:pt x="10895" y="1434"/>
                    <a:pt x="10288" y="886"/>
                    <a:pt x="9749" y="886"/>
                  </a:cubicBezTo>
                  <a:cubicBezTo>
                    <a:pt x="9461" y="886"/>
                    <a:pt x="9192" y="1042"/>
                    <a:pt x="9079" y="1418"/>
                  </a:cubicBezTo>
                  <a:cubicBezTo>
                    <a:pt x="8603" y="2947"/>
                    <a:pt x="8127" y="4500"/>
                    <a:pt x="7675" y="6029"/>
                  </a:cubicBezTo>
                  <a:cubicBezTo>
                    <a:pt x="6723" y="4500"/>
                    <a:pt x="5946" y="2821"/>
                    <a:pt x="5395" y="1067"/>
                  </a:cubicBezTo>
                  <a:cubicBezTo>
                    <a:pt x="5268" y="678"/>
                    <a:pt x="4975" y="515"/>
                    <a:pt x="4669" y="515"/>
                  </a:cubicBezTo>
                  <a:cubicBezTo>
                    <a:pt x="4126" y="515"/>
                    <a:pt x="3541" y="1029"/>
                    <a:pt x="3766" y="1719"/>
                  </a:cubicBezTo>
                  <a:cubicBezTo>
                    <a:pt x="4768" y="4927"/>
                    <a:pt x="6573" y="7984"/>
                    <a:pt x="8878" y="10591"/>
                  </a:cubicBezTo>
                  <a:cubicBezTo>
                    <a:pt x="8110" y="10703"/>
                    <a:pt x="7308" y="10774"/>
                    <a:pt x="6510" y="10774"/>
                  </a:cubicBezTo>
                  <a:cubicBezTo>
                    <a:pt x="4811" y="10774"/>
                    <a:pt x="3132" y="10451"/>
                    <a:pt x="1836" y="9513"/>
                  </a:cubicBezTo>
                  <a:cubicBezTo>
                    <a:pt x="1666" y="9386"/>
                    <a:pt x="1489" y="9331"/>
                    <a:pt x="1319" y="9331"/>
                  </a:cubicBezTo>
                  <a:cubicBezTo>
                    <a:pt x="589" y="9331"/>
                    <a:pt x="1" y="10342"/>
                    <a:pt x="733" y="10892"/>
                  </a:cubicBezTo>
                  <a:cubicBezTo>
                    <a:pt x="2374" y="12084"/>
                    <a:pt x="4455" y="12520"/>
                    <a:pt x="6551" y="12520"/>
                  </a:cubicBezTo>
                  <a:cubicBezTo>
                    <a:pt x="7848" y="12520"/>
                    <a:pt x="9150" y="12353"/>
                    <a:pt x="10357" y="12095"/>
                  </a:cubicBezTo>
                  <a:cubicBezTo>
                    <a:pt x="12262" y="13949"/>
                    <a:pt x="14442" y="15478"/>
                    <a:pt x="16748" y="16556"/>
                  </a:cubicBezTo>
                  <a:cubicBezTo>
                    <a:pt x="19943" y="18048"/>
                    <a:pt x="23319" y="18732"/>
                    <a:pt x="26685" y="18732"/>
                  </a:cubicBezTo>
                  <a:cubicBezTo>
                    <a:pt x="31743" y="18732"/>
                    <a:pt x="36781" y="17189"/>
                    <a:pt x="41159" y="14526"/>
                  </a:cubicBezTo>
                  <a:cubicBezTo>
                    <a:pt x="41435" y="14350"/>
                    <a:pt x="41535" y="14300"/>
                    <a:pt x="41761" y="14150"/>
                  </a:cubicBezTo>
                  <a:cubicBezTo>
                    <a:pt x="43941" y="12771"/>
                    <a:pt x="45921" y="11117"/>
                    <a:pt x="47651" y="9237"/>
                  </a:cubicBezTo>
                  <a:cubicBezTo>
                    <a:pt x="49931" y="8736"/>
                    <a:pt x="52187" y="8235"/>
                    <a:pt x="54468" y="7709"/>
                  </a:cubicBezTo>
                  <a:cubicBezTo>
                    <a:pt x="55474" y="7498"/>
                    <a:pt x="55388" y="5955"/>
                    <a:pt x="54474" y="5955"/>
                  </a:cubicBezTo>
                  <a:cubicBezTo>
                    <a:pt x="54409" y="5955"/>
                    <a:pt x="54340" y="5963"/>
                    <a:pt x="54267" y="5979"/>
                  </a:cubicBezTo>
                  <a:cubicBezTo>
                    <a:pt x="52688" y="6330"/>
                    <a:pt x="51109" y="6681"/>
                    <a:pt x="49530" y="7032"/>
                  </a:cubicBezTo>
                  <a:cubicBezTo>
                    <a:pt x="50934" y="5227"/>
                    <a:pt x="52187" y="3272"/>
                    <a:pt x="53064" y="1217"/>
                  </a:cubicBezTo>
                  <a:cubicBezTo>
                    <a:pt x="53359" y="545"/>
                    <a:pt x="52774" y="1"/>
                    <a:pt x="522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8636;p65"/>
            <p:cNvSpPr/>
            <p:nvPr/>
          </p:nvSpPr>
          <p:spPr>
            <a:xfrm>
              <a:off x="5590110" y="1625496"/>
              <a:ext cx="427504" cy="427504"/>
            </a:xfrm>
            <a:custGeom>
              <a:avLst/>
              <a:gdLst/>
              <a:ahLst/>
              <a:cxnLst/>
              <a:rect l="l" t="t" r="r" b="b"/>
              <a:pathLst>
                <a:path w="24387" h="24387" extrusionOk="0">
                  <a:moveTo>
                    <a:pt x="12206" y="0"/>
                  </a:moveTo>
                  <a:cubicBezTo>
                    <a:pt x="8672" y="0"/>
                    <a:pt x="5514" y="1504"/>
                    <a:pt x="3284" y="3885"/>
                  </a:cubicBezTo>
                  <a:cubicBezTo>
                    <a:pt x="1254" y="6066"/>
                    <a:pt x="0" y="8973"/>
                    <a:pt x="0" y="12206"/>
                  </a:cubicBezTo>
                  <a:cubicBezTo>
                    <a:pt x="0" y="18923"/>
                    <a:pt x="5464" y="24387"/>
                    <a:pt x="12206" y="24387"/>
                  </a:cubicBezTo>
                  <a:cubicBezTo>
                    <a:pt x="18948" y="24387"/>
                    <a:pt x="24386" y="18923"/>
                    <a:pt x="24386" y="12206"/>
                  </a:cubicBezTo>
                  <a:cubicBezTo>
                    <a:pt x="24386" y="8722"/>
                    <a:pt x="22933" y="5564"/>
                    <a:pt x="20602" y="3359"/>
                  </a:cubicBezTo>
                  <a:cubicBezTo>
                    <a:pt x="18422" y="1279"/>
                    <a:pt x="15464" y="0"/>
                    <a:pt x="1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8637;p65"/>
            <p:cNvSpPr/>
            <p:nvPr/>
          </p:nvSpPr>
          <p:spPr>
            <a:xfrm>
              <a:off x="5743007" y="1378919"/>
              <a:ext cx="128302" cy="272960"/>
            </a:xfrm>
            <a:custGeom>
              <a:avLst/>
              <a:gdLst/>
              <a:ahLst/>
              <a:cxnLst/>
              <a:rect l="l" t="t" r="r" b="b"/>
              <a:pathLst>
                <a:path w="7319" h="15571" extrusionOk="0">
                  <a:moveTo>
                    <a:pt x="1730" y="8803"/>
                  </a:moveTo>
                  <a:cubicBezTo>
                    <a:pt x="1955" y="8803"/>
                    <a:pt x="2156" y="8853"/>
                    <a:pt x="2356" y="9004"/>
                  </a:cubicBezTo>
                  <a:cubicBezTo>
                    <a:pt x="3559" y="9881"/>
                    <a:pt x="4035" y="12989"/>
                    <a:pt x="4186" y="14342"/>
                  </a:cubicBezTo>
                  <a:cubicBezTo>
                    <a:pt x="2857" y="12989"/>
                    <a:pt x="627" y="10382"/>
                    <a:pt x="903" y="9280"/>
                  </a:cubicBezTo>
                  <a:cubicBezTo>
                    <a:pt x="928" y="9154"/>
                    <a:pt x="1028" y="8954"/>
                    <a:pt x="1404" y="8828"/>
                  </a:cubicBezTo>
                  <a:cubicBezTo>
                    <a:pt x="1529" y="8803"/>
                    <a:pt x="1629" y="8803"/>
                    <a:pt x="1730" y="8803"/>
                  </a:cubicBezTo>
                  <a:close/>
                  <a:moveTo>
                    <a:pt x="5815" y="9731"/>
                  </a:moveTo>
                  <a:cubicBezTo>
                    <a:pt x="5890" y="9731"/>
                    <a:pt x="6015" y="9756"/>
                    <a:pt x="6166" y="9881"/>
                  </a:cubicBezTo>
                  <a:cubicBezTo>
                    <a:pt x="6492" y="10107"/>
                    <a:pt x="6667" y="10407"/>
                    <a:pt x="6717" y="10808"/>
                  </a:cubicBezTo>
                  <a:cubicBezTo>
                    <a:pt x="6817" y="12011"/>
                    <a:pt x="5514" y="13640"/>
                    <a:pt x="4837" y="14417"/>
                  </a:cubicBezTo>
                  <a:cubicBezTo>
                    <a:pt x="4812" y="12588"/>
                    <a:pt x="5013" y="10132"/>
                    <a:pt x="5664" y="9756"/>
                  </a:cubicBezTo>
                  <a:cubicBezTo>
                    <a:pt x="5689" y="9756"/>
                    <a:pt x="5740" y="9731"/>
                    <a:pt x="5815" y="9731"/>
                  </a:cubicBezTo>
                  <a:close/>
                  <a:moveTo>
                    <a:pt x="4198" y="0"/>
                  </a:moveTo>
                  <a:cubicBezTo>
                    <a:pt x="4054" y="0"/>
                    <a:pt x="3910" y="94"/>
                    <a:pt x="3910" y="282"/>
                  </a:cubicBezTo>
                  <a:cubicBezTo>
                    <a:pt x="3960" y="3966"/>
                    <a:pt x="4035" y="7625"/>
                    <a:pt x="4085" y="11285"/>
                  </a:cubicBezTo>
                  <a:cubicBezTo>
                    <a:pt x="3785" y="10182"/>
                    <a:pt x="3309" y="9104"/>
                    <a:pt x="2632" y="8628"/>
                  </a:cubicBezTo>
                  <a:cubicBezTo>
                    <a:pt x="2354" y="8419"/>
                    <a:pt x="2052" y="8319"/>
                    <a:pt x="1725" y="8319"/>
                  </a:cubicBezTo>
                  <a:cubicBezTo>
                    <a:pt x="1581" y="8319"/>
                    <a:pt x="1432" y="8339"/>
                    <a:pt x="1278" y="8377"/>
                  </a:cubicBezTo>
                  <a:cubicBezTo>
                    <a:pt x="727" y="8553"/>
                    <a:pt x="527" y="8904"/>
                    <a:pt x="451" y="9154"/>
                  </a:cubicBezTo>
                  <a:cubicBezTo>
                    <a:pt x="0" y="10909"/>
                    <a:pt x="3860" y="14718"/>
                    <a:pt x="4311" y="15144"/>
                  </a:cubicBezTo>
                  <a:lnTo>
                    <a:pt x="4386" y="15219"/>
                  </a:lnTo>
                  <a:lnTo>
                    <a:pt x="4386" y="15520"/>
                  </a:lnTo>
                  <a:lnTo>
                    <a:pt x="4537" y="15370"/>
                  </a:lnTo>
                  <a:lnTo>
                    <a:pt x="4737" y="15570"/>
                  </a:lnTo>
                  <a:lnTo>
                    <a:pt x="4712" y="15219"/>
                  </a:lnTo>
                  <a:lnTo>
                    <a:pt x="4787" y="15144"/>
                  </a:lnTo>
                  <a:cubicBezTo>
                    <a:pt x="4887" y="15044"/>
                    <a:pt x="7319" y="12613"/>
                    <a:pt x="7168" y="10758"/>
                  </a:cubicBezTo>
                  <a:cubicBezTo>
                    <a:pt x="7143" y="10232"/>
                    <a:pt x="6893" y="9806"/>
                    <a:pt x="6441" y="9480"/>
                  </a:cubicBezTo>
                  <a:cubicBezTo>
                    <a:pt x="6195" y="9316"/>
                    <a:pt x="5987" y="9256"/>
                    <a:pt x="5811" y="9256"/>
                  </a:cubicBezTo>
                  <a:cubicBezTo>
                    <a:pt x="5665" y="9256"/>
                    <a:pt x="5541" y="9298"/>
                    <a:pt x="5439" y="9355"/>
                  </a:cubicBezTo>
                  <a:cubicBezTo>
                    <a:pt x="5088" y="9555"/>
                    <a:pt x="4837" y="10107"/>
                    <a:pt x="4662" y="10783"/>
                  </a:cubicBezTo>
                  <a:cubicBezTo>
                    <a:pt x="4612" y="7274"/>
                    <a:pt x="4562" y="3791"/>
                    <a:pt x="4486" y="282"/>
                  </a:cubicBezTo>
                  <a:cubicBezTo>
                    <a:pt x="4486" y="94"/>
                    <a:pt x="4342" y="0"/>
                    <a:pt x="4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8638;p65"/>
            <p:cNvSpPr/>
            <p:nvPr/>
          </p:nvSpPr>
          <p:spPr>
            <a:xfrm>
              <a:off x="5647661" y="1625496"/>
              <a:ext cx="303620" cy="208274"/>
            </a:xfrm>
            <a:custGeom>
              <a:avLst/>
              <a:gdLst/>
              <a:ahLst/>
              <a:cxnLst/>
              <a:rect l="l" t="t" r="r" b="b"/>
              <a:pathLst>
                <a:path w="17320" h="11881" extrusionOk="0">
                  <a:moveTo>
                    <a:pt x="8923" y="0"/>
                  </a:moveTo>
                  <a:cubicBezTo>
                    <a:pt x="5389" y="0"/>
                    <a:pt x="2231" y="1504"/>
                    <a:pt x="1" y="3885"/>
                  </a:cubicBezTo>
                  <a:cubicBezTo>
                    <a:pt x="672" y="3569"/>
                    <a:pt x="1453" y="3362"/>
                    <a:pt x="2317" y="3362"/>
                  </a:cubicBezTo>
                  <a:cubicBezTo>
                    <a:pt x="2550" y="3362"/>
                    <a:pt x="2789" y="3377"/>
                    <a:pt x="3033" y="3409"/>
                  </a:cubicBezTo>
                  <a:cubicBezTo>
                    <a:pt x="6417" y="3860"/>
                    <a:pt x="7319" y="11529"/>
                    <a:pt x="7319" y="11529"/>
                  </a:cubicBezTo>
                  <a:lnTo>
                    <a:pt x="10878" y="11880"/>
                  </a:lnTo>
                  <a:cubicBezTo>
                    <a:pt x="10878" y="11880"/>
                    <a:pt x="10946" y="3282"/>
                    <a:pt x="16392" y="3282"/>
                  </a:cubicBezTo>
                  <a:cubicBezTo>
                    <a:pt x="16685" y="3282"/>
                    <a:pt x="16994" y="3306"/>
                    <a:pt x="17319" y="3359"/>
                  </a:cubicBezTo>
                  <a:cubicBezTo>
                    <a:pt x="15139" y="1279"/>
                    <a:pt x="12181" y="0"/>
                    <a:pt x="8923" y="0"/>
                  </a:cubicBezTo>
                  <a:close/>
                </a:path>
              </a:pathLst>
            </a:custGeom>
            <a:solidFill>
              <a:srgbClr val="947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8639;p65"/>
            <p:cNvSpPr/>
            <p:nvPr/>
          </p:nvSpPr>
          <p:spPr>
            <a:xfrm>
              <a:off x="5880950" y="1789367"/>
              <a:ext cx="18477" cy="31221"/>
            </a:xfrm>
            <a:custGeom>
              <a:avLst/>
              <a:gdLst/>
              <a:ahLst/>
              <a:cxnLst/>
              <a:rect l="l" t="t" r="r" b="b"/>
              <a:pathLst>
                <a:path w="1054" h="1781" extrusionOk="0">
                  <a:moveTo>
                    <a:pt x="527" y="1"/>
                  </a:moveTo>
                  <a:cubicBezTo>
                    <a:pt x="252" y="1"/>
                    <a:pt x="1" y="402"/>
                    <a:pt x="1" y="903"/>
                  </a:cubicBezTo>
                  <a:cubicBezTo>
                    <a:pt x="1" y="1379"/>
                    <a:pt x="252" y="1780"/>
                    <a:pt x="527" y="1780"/>
                  </a:cubicBezTo>
                  <a:cubicBezTo>
                    <a:pt x="828" y="1780"/>
                    <a:pt x="1054" y="1379"/>
                    <a:pt x="1054" y="903"/>
                  </a:cubicBezTo>
                  <a:cubicBezTo>
                    <a:pt x="1054" y="402"/>
                    <a:pt x="828" y="1"/>
                    <a:pt x="527"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8640;p65"/>
            <p:cNvSpPr/>
            <p:nvPr/>
          </p:nvSpPr>
          <p:spPr>
            <a:xfrm>
              <a:off x="5708736" y="1789367"/>
              <a:ext cx="18021" cy="31221"/>
            </a:xfrm>
            <a:custGeom>
              <a:avLst/>
              <a:gdLst/>
              <a:ahLst/>
              <a:cxnLst/>
              <a:rect l="l" t="t" r="r" b="b"/>
              <a:pathLst>
                <a:path w="1028" h="1781" extrusionOk="0">
                  <a:moveTo>
                    <a:pt x="502" y="1"/>
                  </a:moveTo>
                  <a:cubicBezTo>
                    <a:pt x="226" y="1"/>
                    <a:pt x="0" y="402"/>
                    <a:pt x="0" y="903"/>
                  </a:cubicBezTo>
                  <a:cubicBezTo>
                    <a:pt x="0" y="1379"/>
                    <a:pt x="226" y="1780"/>
                    <a:pt x="502" y="1780"/>
                  </a:cubicBezTo>
                  <a:cubicBezTo>
                    <a:pt x="802" y="1780"/>
                    <a:pt x="1028" y="1379"/>
                    <a:pt x="1028" y="903"/>
                  </a:cubicBezTo>
                  <a:cubicBezTo>
                    <a:pt x="1028" y="402"/>
                    <a:pt x="802" y="1"/>
                    <a:pt x="502"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8641;p65"/>
            <p:cNvSpPr/>
            <p:nvPr/>
          </p:nvSpPr>
          <p:spPr>
            <a:xfrm>
              <a:off x="5717518" y="1833753"/>
              <a:ext cx="81742" cy="54045"/>
            </a:xfrm>
            <a:custGeom>
              <a:avLst/>
              <a:gdLst/>
              <a:ahLst/>
              <a:cxnLst/>
              <a:rect l="l" t="t" r="r" b="b"/>
              <a:pathLst>
                <a:path w="4663" h="3083" extrusionOk="0">
                  <a:moveTo>
                    <a:pt x="1" y="0"/>
                  </a:moveTo>
                  <a:cubicBezTo>
                    <a:pt x="76" y="502"/>
                    <a:pt x="276" y="978"/>
                    <a:pt x="577" y="1404"/>
                  </a:cubicBezTo>
                  <a:cubicBezTo>
                    <a:pt x="878" y="1830"/>
                    <a:pt x="1254" y="2206"/>
                    <a:pt x="1705" y="2481"/>
                  </a:cubicBezTo>
                  <a:cubicBezTo>
                    <a:pt x="2156" y="2732"/>
                    <a:pt x="2632" y="2958"/>
                    <a:pt x="3159" y="3008"/>
                  </a:cubicBezTo>
                  <a:cubicBezTo>
                    <a:pt x="3409" y="3083"/>
                    <a:pt x="3660" y="3058"/>
                    <a:pt x="3910" y="3083"/>
                  </a:cubicBezTo>
                  <a:cubicBezTo>
                    <a:pt x="4186" y="3058"/>
                    <a:pt x="4437" y="3033"/>
                    <a:pt x="4662" y="2983"/>
                  </a:cubicBezTo>
                  <a:cubicBezTo>
                    <a:pt x="4437" y="2933"/>
                    <a:pt x="4186" y="2908"/>
                    <a:pt x="3935" y="2857"/>
                  </a:cubicBezTo>
                  <a:cubicBezTo>
                    <a:pt x="3710" y="2782"/>
                    <a:pt x="3459" y="2757"/>
                    <a:pt x="3234" y="2657"/>
                  </a:cubicBezTo>
                  <a:cubicBezTo>
                    <a:pt x="3133" y="2632"/>
                    <a:pt x="3008" y="2582"/>
                    <a:pt x="2883" y="2557"/>
                  </a:cubicBezTo>
                  <a:lnTo>
                    <a:pt x="2557" y="2406"/>
                  </a:lnTo>
                  <a:cubicBezTo>
                    <a:pt x="2357" y="2331"/>
                    <a:pt x="2156" y="2206"/>
                    <a:pt x="1956" y="2080"/>
                  </a:cubicBezTo>
                  <a:cubicBezTo>
                    <a:pt x="1529" y="1855"/>
                    <a:pt x="1179" y="1529"/>
                    <a:pt x="853" y="1178"/>
                  </a:cubicBezTo>
                  <a:cubicBezTo>
                    <a:pt x="527" y="827"/>
                    <a:pt x="251" y="426"/>
                    <a:pt x="1" y="0"/>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8642;p65"/>
            <p:cNvSpPr/>
            <p:nvPr/>
          </p:nvSpPr>
          <p:spPr>
            <a:xfrm>
              <a:off x="5767602" y="1809579"/>
              <a:ext cx="79113" cy="47909"/>
            </a:xfrm>
            <a:custGeom>
              <a:avLst/>
              <a:gdLst/>
              <a:ahLst/>
              <a:cxnLst/>
              <a:rect l="l" t="t" r="r" b="b"/>
              <a:pathLst>
                <a:path w="4513" h="2733" extrusionOk="0">
                  <a:moveTo>
                    <a:pt x="2256" y="1"/>
                  </a:moveTo>
                  <a:cubicBezTo>
                    <a:pt x="1003" y="1"/>
                    <a:pt x="1" y="602"/>
                    <a:pt x="1" y="1379"/>
                  </a:cubicBezTo>
                  <a:cubicBezTo>
                    <a:pt x="1" y="2131"/>
                    <a:pt x="1003" y="2733"/>
                    <a:pt x="2256" y="2733"/>
                  </a:cubicBezTo>
                  <a:cubicBezTo>
                    <a:pt x="3484" y="2733"/>
                    <a:pt x="4512" y="2131"/>
                    <a:pt x="4512" y="1379"/>
                  </a:cubicBezTo>
                  <a:cubicBezTo>
                    <a:pt x="4512" y="602"/>
                    <a:pt x="3484" y="1"/>
                    <a:pt x="2256" y="1"/>
                  </a:cubicBezTo>
                  <a:close/>
                </a:path>
              </a:pathLst>
            </a:custGeom>
            <a:solidFill>
              <a:srgbClr val="2A3B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1712862"/>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B/029 dans vos souliers</a:t>
            </a:r>
            <a:endParaRPr lang="fr-FR" dirty="0"/>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75250"/>
            <a:ext cx="8365500"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spcBef>
                <a:spcPct val="20000"/>
              </a:spcBef>
              <a:buClrTx/>
              <a:buSzTx/>
              <a:buNone/>
              <a:defRPr/>
            </a:pPr>
            <a:r>
              <a:rPr lang="fr-FR" sz="2000" b="1" kern="1200" dirty="0" smtClean="0">
                <a:solidFill>
                  <a:sysClr val="windowText" lastClr="000000"/>
                </a:solidFill>
                <a:latin typeface="Calibri"/>
              </a:rPr>
              <a:t>Numéro national de thèse et autres numéros de documents universitaires</a:t>
            </a:r>
          </a:p>
          <a:p>
            <a:pPr marL="0" lvl="0" indent="0">
              <a:spcBef>
                <a:spcPct val="20000"/>
              </a:spcBef>
              <a:buClrTx/>
              <a:buSzTx/>
              <a:buNone/>
              <a:defRPr/>
            </a:pPr>
            <a:r>
              <a:rPr lang="fr-FR" sz="1800" b="1" kern="1200" dirty="0" smtClean="0">
                <a:solidFill>
                  <a:sysClr val="windowText" lastClr="000000"/>
                </a:solidFill>
                <a:latin typeface="Calibri"/>
              </a:rPr>
              <a:t>4 nouvelles sous-zones </a:t>
            </a:r>
          </a:p>
          <a:p>
            <a:pPr marL="0" lvl="0" indent="0">
              <a:spcBef>
                <a:spcPct val="20000"/>
              </a:spcBef>
              <a:buClrTx/>
              <a:buSzTx/>
              <a:buNone/>
              <a:defRPr/>
            </a:pPr>
            <a:r>
              <a:rPr lang="fr-FR" b="1" kern="1200" dirty="0" smtClean="0">
                <a:ln>
                  <a:solidFill>
                    <a:srgbClr val="FF0000"/>
                  </a:solidFill>
                </a:ln>
                <a:solidFill>
                  <a:srgbClr val="FF0000"/>
                </a:solidFill>
                <a:latin typeface="Calibri"/>
              </a:rPr>
              <a:t>$e</a:t>
            </a:r>
            <a:r>
              <a:rPr lang="fr-FR" kern="1200" dirty="0" smtClean="0">
                <a:ln>
                  <a:solidFill>
                    <a:srgbClr val="FF0000"/>
                  </a:solidFill>
                </a:ln>
                <a:solidFill>
                  <a:sysClr val="windowText" lastClr="000000"/>
                </a:solidFill>
                <a:latin typeface="Calibri"/>
              </a:rPr>
              <a:t> </a:t>
            </a:r>
            <a:r>
              <a:rPr lang="fr-FR" kern="1200" dirty="0" smtClean="0">
                <a:solidFill>
                  <a:sysClr val="windowText" lastClr="000000"/>
                </a:solidFill>
                <a:latin typeface="Calibri"/>
              </a:rPr>
              <a:t>: numéro de </a:t>
            </a:r>
            <a:r>
              <a:rPr lang="fr-FR" b="1" kern="1200" dirty="0" smtClean="0">
                <a:solidFill>
                  <a:sysClr val="windowText" lastClr="000000"/>
                </a:solidFill>
                <a:latin typeface="Calibri"/>
              </a:rPr>
              <a:t>thèse d’exercice</a:t>
            </a:r>
          </a:p>
          <a:p>
            <a:pPr marL="0" lvl="0" indent="0">
              <a:spcBef>
                <a:spcPct val="20000"/>
              </a:spcBef>
              <a:buClrTx/>
              <a:buSzTx/>
              <a:buNone/>
              <a:defRPr/>
            </a:pPr>
            <a:r>
              <a:rPr lang="fr-FR" b="1" kern="1200" dirty="0" smtClean="0">
                <a:ln>
                  <a:solidFill>
                    <a:srgbClr val="FF0000"/>
                  </a:solidFill>
                </a:ln>
                <a:solidFill>
                  <a:srgbClr val="FF0000"/>
                </a:solidFill>
                <a:latin typeface="Calibri"/>
              </a:rPr>
              <a:t>$m</a:t>
            </a:r>
            <a:r>
              <a:rPr lang="fr-FR" kern="1200" dirty="0" smtClean="0">
                <a:ln>
                  <a:solidFill>
                    <a:srgbClr val="FF0000"/>
                  </a:solidFill>
                </a:ln>
                <a:solidFill>
                  <a:sysClr val="windowText" lastClr="000000"/>
                </a:solidFill>
                <a:latin typeface="Calibri"/>
              </a:rPr>
              <a:t> </a:t>
            </a:r>
            <a:r>
              <a:rPr lang="fr-FR" kern="1200" dirty="0" smtClean="0">
                <a:solidFill>
                  <a:sysClr val="windowText" lastClr="000000"/>
                </a:solidFill>
                <a:latin typeface="Calibri"/>
              </a:rPr>
              <a:t>: numéro de </a:t>
            </a:r>
            <a:r>
              <a:rPr lang="fr-FR" b="1" kern="1200" dirty="0" smtClean="0">
                <a:solidFill>
                  <a:sysClr val="windowText" lastClr="000000"/>
                </a:solidFill>
                <a:latin typeface="Calibri"/>
              </a:rPr>
              <a:t>mémoire</a:t>
            </a:r>
          </a:p>
          <a:p>
            <a:pPr marL="0" lvl="0" indent="0">
              <a:spcBef>
                <a:spcPct val="20000"/>
              </a:spcBef>
              <a:buClrTx/>
              <a:buSzTx/>
              <a:buNone/>
              <a:defRPr/>
            </a:pPr>
            <a:r>
              <a:rPr lang="fr-FR" b="1" kern="1200" dirty="0" smtClean="0">
                <a:ln>
                  <a:solidFill>
                    <a:srgbClr val="FF0000"/>
                  </a:solidFill>
                </a:ln>
                <a:solidFill>
                  <a:srgbClr val="FF0000"/>
                </a:solidFill>
                <a:latin typeface="Calibri"/>
              </a:rPr>
              <a:t>$o</a:t>
            </a:r>
            <a:r>
              <a:rPr lang="fr-FR" kern="1200" dirty="0" smtClean="0">
                <a:solidFill>
                  <a:sysClr val="windowText" lastClr="000000"/>
                </a:solidFill>
                <a:latin typeface="Calibri"/>
              </a:rPr>
              <a:t> : autre numéro de </a:t>
            </a:r>
            <a:r>
              <a:rPr lang="fr-FR" b="1" kern="1200" dirty="0" smtClean="0">
                <a:solidFill>
                  <a:sysClr val="windowText" lastClr="000000"/>
                </a:solidFill>
                <a:latin typeface="Calibri"/>
              </a:rPr>
              <a:t>travail universitaire </a:t>
            </a:r>
            <a:r>
              <a:rPr lang="fr-FR" kern="1200" dirty="0" smtClean="0">
                <a:solidFill>
                  <a:sysClr val="windowText" lastClr="000000"/>
                </a:solidFill>
                <a:latin typeface="Calibri"/>
              </a:rPr>
              <a:t>(numéros de HDR, numéros de thèse de l’Ecole des Chartes, numéros d’ordre, numéros étrangers, etc</a:t>
            </a:r>
            <a:r>
              <a:rPr lang="fr-FR" kern="1200" dirty="0">
                <a:solidFill>
                  <a:sysClr val="windowText" lastClr="000000"/>
                </a:solidFill>
                <a:latin typeface="Calibri"/>
              </a:rPr>
              <a:t>.</a:t>
            </a:r>
            <a:r>
              <a:rPr lang="fr-FR" kern="1200" dirty="0" smtClean="0">
                <a:solidFill>
                  <a:sysClr val="windowText" lastClr="000000"/>
                </a:solidFill>
                <a:latin typeface="Calibri"/>
              </a:rPr>
              <a:t>)</a:t>
            </a:r>
          </a:p>
          <a:p>
            <a:pPr marL="0" lvl="0" indent="0">
              <a:spcBef>
                <a:spcPct val="20000"/>
              </a:spcBef>
              <a:buClrTx/>
              <a:buSzTx/>
              <a:buNone/>
              <a:defRPr/>
            </a:pPr>
            <a:r>
              <a:rPr lang="fr-FR" b="1" kern="1200" dirty="0" smtClean="0">
                <a:ln>
                  <a:solidFill>
                    <a:srgbClr val="FF0000"/>
                  </a:solidFill>
                </a:ln>
                <a:solidFill>
                  <a:srgbClr val="FF0000"/>
                </a:solidFill>
                <a:latin typeface="Calibri"/>
              </a:rPr>
              <a:t>$z</a:t>
            </a:r>
            <a:r>
              <a:rPr lang="fr-FR" kern="1200" dirty="0" smtClean="0">
                <a:ln>
                  <a:solidFill>
                    <a:srgbClr val="FF0000"/>
                  </a:solidFill>
                </a:ln>
                <a:solidFill>
                  <a:sysClr val="windowText" lastClr="000000"/>
                </a:solidFill>
                <a:latin typeface="Calibri"/>
              </a:rPr>
              <a:t> </a:t>
            </a:r>
            <a:r>
              <a:rPr lang="fr-FR" kern="1200" dirty="0" smtClean="0">
                <a:solidFill>
                  <a:sysClr val="windowText" lastClr="000000"/>
                </a:solidFill>
                <a:latin typeface="Calibri"/>
              </a:rPr>
              <a:t>: numéro national de thèse erroné</a:t>
            </a:r>
          </a:p>
          <a:p>
            <a:pPr marL="0" lvl="0" indent="0">
              <a:spcBef>
                <a:spcPct val="20000"/>
              </a:spcBef>
              <a:buClrTx/>
              <a:buSzTx/>
              <a:buNone/>
              <a:defRPr/>
            </a:pPr>
            <a:endParaRPr lang="fr-FR" kern="1200" dirty="0" smtClean="0">
              <a:solidFill>
                <a:sysClr val="windowText" lastClr="000000"/>
              </a:solidFill>
              <a:latin typeface="Calibri"/>
            </a:endParaRPr>
          </a:p>
          <a:p>
            <a:pPr>
              <a:spcBef>
                <a:spcPct val="20000"/>
              </a:spcBef>
              <a:buClrTx/>
              <a:defRPr/>
            </a:pPr>
            <a:r>
              <a:rPr lang="fr-FR" sz="1800" b="1" kern="1200" dirty="0" smtClean="0">
                <a:solidFill>
                  <a:sysClr val="windowText" lastClr="000000"/>
                </a:solidFill>
                <a:latin typeface="Calibri"/>
              </a:rPr>
              <a:t>1 sous-zone modifiée</a:t>
            </a:r>
            <a:endParaRPr lang="fr-FR" sz="1800" kern="1200" dirty="0" smtClean="0">
              <a:solidFill>
                <a:sysClr val="windowText" lastClr="000000"/>
              </a:solidFill>
              <a:latin typeface="Calibri"/>
            </a:endParaRPr>
          </a:p>
          <a:p>
            <a:pPr marL="0" lvl="0" indent="0">
              <a:spcBef>
                <a:spcPct val="20000"/>
              </a:spcBef>
              <a:buClrTx/>
              <a:buSzTx/>
              <a:buNone/>
              <a:defRPr/>
            </a:pPr>
            <a:r>
              <a:rPr lang="fr-FR" b="1" kern="1200" dirty="0" smtClean="0">
                <a:ln>
                  <a:solidFill>
                    <a:srgbClr val="FF0000"/>
                  </a:solidFill>
                </a:ln>
                <a:solidFill>
                  <a:srgbClr val="FF0000"/>
                </a:solidFill>
                <a:latin typeface="Calibri"/>
              </a:rPr>
              <a:t>$b</a:t>
            </a:r>
            <a:r>
              <a:rPr lang="fr-FR" kern="1200" dirty="0" smtClean="0">
                <a:ln>
                  <a:solidFill>
                    <a:srgbClr val="FF0000"/>
                  </a:solidFill>
                </a:ln>
                <a:solidFill>
                  <a:sysClr val="windowText" lastClr="000000"/>
                </a:solidFill>
                <a:latin typeface="Calibri"/>
              </a:rPr>
              <a:t> </a:t>
            </a:r>
            <a:r>
              <a:rPr lang="fr-FR" kern="1200" dirty="0" smtClean="0">
                <a:solidFill>
                  <a:sysClr val="windowText" lastClr="000000"/>
                </a:solidFill>
                <a:latin typeface="Calibri"/>
              </a:rPr>
              <a:t>: numéro national de thèse, réservé aux seuls NNT attribués aux </a:t>
            </a:r>
            <a:r>
              <a:rPr lang="fr-FR" b="1" kern="1200" dirty="0" smtClean="0">
                <a:solidFill>
                  <a:sysClr val="windowText" lastClr="000000"/>
                </a:solidFill>
                <a:latin typeface="Calibri"/>
              </a:rPr>
              <a:t>thèses de </a:t>
            </a:r>
          </a:p>
          <a:p>
            <a:pPr marL="0" lvl="0" indent="0">
              <a:spcBef>
                <a:spcPct val="20000"/>
              </a:spcBef>
              <a:buClrTx/>
              <a:buSzTx/>
              <a:buNone/>
              <a:defRPr/>
            </a:pPr>
            <a:r>
              <a:rPr lang="fr-FR" b="1" kern="1200" dirty="0" smtClean="0">
                <a:solidFill>
                  <a:sysClr val="windowText" lastClr="000000"/>
                </a:solidFill>
                <a:latin typeface="Calibri"/>
              </a:rPr>
              <a:t>doctorat et apparentées</a:t>
            </a:r>
            <a:r>
              <a:rPr lang="fr-FR" kern="1200" dirty="0" smtClean="0">
                <a:solidFill>
                  <a:sysClr val="windowText" lastClr="000000"/>
                </a:solidFill>
                <a:latin typeface="Calibri"/>
              </a:rPr>
              <a:t> (thèses de 3</a:t>
            </a:r>
            <a:r>
              <a:rPr lang="fr-FR" kern="1200" baseline="30000" dirty="0" smtClean="0">
                <a:solidFill>
                  <a:sysClr val="windowText" lastClr="000000"/>
                </a:solidFill>
                <a:latin typeface="Calibri"/>
              </a:rPr>
              <a:t>e</a:t>
            </a:r>
            <a:r>
              <a:rPr lang="fr-FR" kern="1200" dirty="0" smtClean="0">
                <a:solidFill>
                  <a:sysClr val="windowText" lastClr="000000"/>
                </a:solidFill>
                <a:latin typeface="Calibri"/>
              </a:rPr>
              <a:t> cycle, thèses d’université, thèses de doctorat </a:t>
            </a:r>
          </a:p>
          <a:p>
            <a:pPr marL="0" lvl="0" indent="0">
              <a:spcBef>
                <a:spcPct val="20000"/>
              </a:spcBef>
              <a:buClrTx/>
              <a:buSzTx/>
              <a:buNone/>
              <a:defRPr/>
            </a:pPr>
            <a:r>
              <a:rPr lang="fr-FR" kern="1200" dirty="0" smtClean="0">
                <a:solidFill>
                  <a:sysClr val="windowText" lastClr="000000"/>
                </a:solidFill>
                <a:latin typeface="Calibri"/>
              </a:rPr>
              <a:t>d’Etat)</a:t>
            </a:r>
          </a:p>
        </p:txBody>
      </p:sp>
      <p:grpSp>
        <p:nvGrpSpPr>
          <p:cNvPr id="29" name="Google Shape;8513;p65"/>
          <p:cNvGrpSpPr/>
          <p:nvPr/>
        </p:nvGrpSpPr>
        <p:grpSpPr>
          <a:xfrm>
            <a:off x="8537543" y="136960"/>
            <a:ext cx="431887" cy="736803"/>
            <a:chOff x="7959973" y="2126363"/>
            <a:chExt cx="431887" cy="736803"/>
          </a:xfrm>
        </p:grpSpPr>
        <p:sp>
          <p:nvSpPr>
            <p:cNvPr id="30" name="Google Shape;8514;p65"/>
            <p:cNvSpPr/>
            <p:nvPr/>
          </p:nvSpPr>
          <p:spPr>
            <a:xfrm>
              <a:off x="8162953" y="2126363"/>
              <a:ext cx="16706" cy="317223"/>
            </a:xfrm>
            <a:custGeom>
              <a:avLst/>
              <a:gdLst/>
              <a:ahLst/>
              <a:cxnLst/>
              <a:rect l="l" t="t" r="r" b="b"/>
              <a:pathLst>
                <a:path w="953" h="18096" fill="none" extrusionOk="0">
                  <a:moveTo>
                    <a:pt x="952" y="25"/>
                  </a:moveTo>
                  <a:cubicBezTo>
                    <a:pt x="852" y="0"/>
                    <a:pt x="0" y="13509"/>
                    <a:pt x="952" y="18095"/>
                  </a:cubicBezTo>
                </a:path>
              </a:pathLst>
            </a:custGeom>
            <a:noFill/>
            <a:ln w="10650" cap="flat" cmpd="sng">
              <a:solidFill>
                <a:srgbClr val="FFFFFF"/>
              </a:solidFill>
              <a:prstDash val="solid"/>
              <a:miter lim="250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515;p65"/>
            <p:cNvSpPr/>
            <p:nvPr/>
          </p:nvSpPr>
          <p:spPr>
            <a:xfrm>
              <a:off x="7959973" y="2431263"/>
              <a:ext cx="431887" cy="431904"/>
            </a:xfrm>
            <a:custGeom>
              <a:avLst/>
              <a:gdLst/>
              <a:ahLst/>
              <a:cxnLst/>
              <a:rect l="l" t="t" r="r" b="b"/>
              <a:pathLst>
                <a:path w="24637" h="24638" extrusionOk="0">
                  <a:moveTo>
                    <a:pt x="12306" y="1"/>
                  </a:moveTo>
                  <a:cubicBezTo>
                    <a:pt x="5514" y="1"/>
                    <a:pt x="0" y="5514"/>
                    <a:pt x="0" y="12332"/>
                  </a:cubicBezTo>
                  <a:cubicBezTo>
                    <a:pt x="0" y="19124"/>
                    <a:pt x="5514" y="24637"/>
                    <a:pt x="12306" y="24637"/>
                  </a:cubicBezTo>
                  <a:cubicBezTo>
                    <a:pt x="19123" y="24637"/>
                    <a:pt x="24637" y="19124"/>
                    <a:pt x="24637" y="12332"/>
                  </a:cubicBezTo>
                  <a:cubicBezTo>
                    <a:pt x="24637" y="5514"/>
                    <a:pt x="19123" y="1"/>
                    <a:pt x="123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516;p65"/>
            <p:cNvSpPr/>
            <p:nvPr/>
          </p:nvSpPr>
          <p:spPr>
            <a:xfrm>
              <a:off x="7977100" y="2321840"/>
              <a:ext cx="205171" cy="161749"/>
            </a:xfrm>
            <a:custGeom>
              <a:avLst/>
              <a:gdLst/>
              <a:ahLst/>
              <a:cxnLst/>
              <a:rect l="l" t="t" r="r" b="b"/>
              <a:pathLst>
                <a:path w="11704" h="9227" extrusionOk="0">
                  <a:moveTo>
                    <a:pt x="1768" y="0"/>
                  </a:moveTo>
                  <a:cubicBezTo>
                    <a:pt x="1714" y="0"/>
                    <a:pt x="1659" y="1"/>
                    <a:pt x="1605" y="2"/>
                  </a:cubicBezTo>
                  <a:cubicBezTo>
                    <a:pt x="1" y="4087"/>
                    <a:pt x="1204" y="8223"/>
                    <a:pt x="3309" y="9225"/>
                  </a:cubicBezTo>
                  <a:cubicBezTo>
                    <a:pt x="3309" y="9225"/>
                    <a:pt x="3355" y="9227"/>
                    <a:pt x="3441" y="9227"/>
                  </a:cubicBezTo>
                  <a:cubicBezTo>
                    <a:pt x="4209" y="9227"/>
                    <a:pt x="8194" y="9085"/>
                    <a:pt x="11529" y="6268"/>
                  </a:cubicBezTo>
                  <a:cubicBezTo>
                    <a:pt x="11703" y="6119"/>
                    <a:pt x="7185"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517;p65"/>
            <p:cNvSpPr/>
            <p:nvPr/>
          </p:nvSpPr>
          <p:spPr>
            <a:xfrm>
              <a:off x="8169089" y="2329799"/>
              <a:ext cx="221018" cy="148917"/>
            </a:xfrm>
            <a:custGeom>
              <a:avLst/>
              <a:gdLst/>
              <a:ahLst/>
              <a:cxnLst/>
              <a:rect l="l" t="t" r="r" b="b"/>
              <a:pathLst>
                <a:path w="12608" h="8495" extrusionOk="0">
                  <a:moveTo>
                    <a:pt x="9021" y="1"/>
                  </a:moveTo>
                  <a:cubicBezTo>
                    <a:pt x="4591" y="1"/>
                    <a:pt x="1" y="5513"/>
                    <a:pt x="1" y="5513"/>
                  </a:cubicBezTo>
                  <a:cubicBezTo>
                    <a:pt x="2597" y="8075"/>
                    <a:pt x="6111" y="8495"/>
                    <a:pt x="8134" y="8495"/>
                  </a:cubicBezTo>
                  <a:cubicBezTo>
                    <a:pt x="9119" y="8495"/>
                    <a:pt x="9750" y="8395"/>
                    <a:pt x="9750" y="8395"/>
                  </a:cubicBezTo>
                  <a:cubicBezTo>
                    <a:pt x="9750" y="8395"/>
                    <a:pt x="12608" y="3658"/>
                    <a:pt x="10577" y="250"/>
                  </a:cubicBezTo>
                  <a:cubicBezTo>
                    <a:pt x="10066" y="78"/>
                    <a:pt x="9545" y="1"/>
                    <a:pt x="9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518;p65"/>
            <p:cNvSpPr/>
            <p:nvPr/>
          </p:nvSpPr>
          <p:spPr>
            <a:xfrm>
              <a:off x="8067169" y="2480469"/>
              <a:ext cx="224524" cy="333491"/>
            </a:xfrm>
            <a:custGeom>
              <a:avLst/>
              <a:gdLst/>
              <a:ahLst/>
              <a:cxnLst/>
              <a:rect l="l" t="t" r="r" b="b"/>
              <a:pathLst>
                <a:path w="12808" h="19024" extrusionOk="0">
                  <a:moveTo>
                    <a:pt x="6366" y="1"/>
                  </a:moveTo>
                  <a:lnTo>
                    <a:pt x="6191" y="527"/>
                  </a:lnTo>
                  <a:lnTo>
                    <a:pt x="5640" y="527"/>
                  </a:lnTo>
                  <a:lnTo>
                    <a:pt x="6091" y="853"/>
                  </a:lnTo>
                  <a:lnTo>
                    <a:pt x="5915" y="1379"/>
                  </a:lnTo>
                  <a:lnTo>
                    <a:pt x="5915" y="1379"/>
                  </a:lnTo>
                  <a:lnTo>
                    <a:pt x="6291" y="1103"/>
                  </a:lnTo>
                  <a:lnTo>
                    <a:pt x="6291" y="1103"/>
                  </a:lnTo>
                  <a:cubicBezTo>
                    <a:pt x="6091" y="1931"/>
                    <a:pt x="5489" y="4061"/>
                    <a:pt x="4311" y="5264"/>
                  </a:cubicBezTo>
                  <a:cubicBezTo>
                    <a:pt x="4311" y="5289"/>
                    <a:pt x="4286" y="5314"/>
                    <a:pt x="4261" y="5314"/>
                  </a:cubicBezTo>
                  <a:cubicBezTo>
                    <a:pt x="3960" y="5615"/>
                    <a:pt x="3635" y="5865"/>
                    <a:pt x="3259" y="6016"/>
                  </a:cubicBezTo>
                  <a:cubicBezTo>
                    <a:pt x="3259" y="5991"/>
                    <a:pt x="3259" y="5991"/>
                    <a:pt x="3259" y="5991"/>
                  </a:cubicBezTo>
                  <a:lnTo>
                    <a:pt x="3208" y="6041"/>
                  </a:lnTo>
                  <a:cubicBezTo>
                    <a:pt x="3208" y="6041"/>
                    <a:pt x="3760" y="6718"/>
                    <a:pt x="4687" y="7093"/>
                  </a:cubicBezTo>
                  <a:cubicBezTo>
                    <a:pt x="4211" y="7645"/>
                    <a:pt x="3459" y="8447"/>
                    <a:pt x="2532" y="8998"/>
                  </a:cubicBezTo>
                  <a:cubicBezTo>
                    <a:pt x="2507" y="8998"/>
                    <a:pt x="2507" y="9023"/>
                    <a:pt x="2482" y="9023"/>
                  </a:cubicBezTo>
                  <a:cubicBezTo>
                    <a:pt x="2106" y="9249"/>
                    <a:pt x="1680" y="9449"/>
                    <a:pt x="1254" y="9550"/>
                  </a:cubicBezTo>
                  <a:cubicBezTo>
                    <a:pt x="1254" y="9525"/>
                    <a:pt x="1254" y="9525"/>
                    <a:pt x="1228" y="9525"/>
                  </a:cubicBezTo>
                  <a:lnTo>
                    <a:pt x="1203" y="9575"/>
                  </a:lnTo>
                  <a:cubicBezTo>
                    <a:pt x="1203" y="9575"/>
                    <a:pt x="2131" y="10502"/>
                    <a:pt x="3133" y="11104"/>
                  </a:cubicBezTo>
                  <a:cubicBezTo>
                    <a:pt x="2833" y="11630"/>
                    <a:pt x="2281" y="12432"/>
                    <a:pt x="1479" y="13058"/>
                  </a:cubicBezTo>
                  <a:cubicBezTo>
                    <a:pt x="1454" y="13083"/>
                    <a:pt x="1454" y="13083"/>
                    <a:pt x="1429" y="13109"/>
                  </a:cubicBezTo>
                  <a:cubicBezTo>
                    <a:pt x="1028" y="13434"/>
                    <a:pt x="552" y="13710"/>
                    <a:pt x="0" y="13885"/>
                  </a:cubicBezTo>
                  <a:cubicBezTo>
                    <a:pt x="0" y="13885"/>
                    <a:pt x="752" y="14938"/>
                    <a:pt x="2356" y="15740"/>
                  </a:cubicBezTo>
                  <a:lnTo>
                    <a:pt x="3108" y="14988"/>
                  </a:lnTo>
                  <a:lnTo>
                    <a:pt x="2858" y="15966"/>
                  </a:lnTo>
                  <a:cubicBezTo>
                    <a:pt x="2908" y="15966"/>
                    <a:pt x="2933" y="15991"/>
                    <a:pt x="2958" y="15991"/>
                  </a:cubicBezTo>
                  <a:lnTo>
                    <a:pt x="3284" y="15740"/>
                  </a:lnTo>
                  <a:lnTo>
                    <a:pt x="3208" y="16091"/>
                  </a:lnTo>
                  <a:cubicBezTo>
                    <a:pt x="3534" y="16216"/>
                    <a:pt x="3910" y="16317"/>
                    <a:pt x="4311" y="16392"/>
                  </a:cubicBezTo>
                  <a:lnTo>
                    <a:pt x="4111" y="18923"/>
                  </a:lnTo>
                  <a:lnTo>
                    <a:pt x="9249" y="19023"/>
                  </a:lnTo>
                  <a:lnTo>
                    <a:pt x="8823" y="16241"/>
                  </a:lnTo>
                  <a:cubicBezTo>
                    <a:pt x="9449" y="16066"/>
                    <a:pt x="10000" y="15815"/>
                    <a:pt x="10477" y="15565"/>
                  </a:cubicBezTo>
                  <a:cubicBezTo>
                    <a:pt x="10376" y="15239"/>
                    <a:pt x="10226" y="14687"/>
                    <a:pt x="10201" y="14637"/>
                  </a:cubicBezTo>
                  <a:lnTo>
                    <a:pt x="10201" y="14637"/>
                  </a:lnTo>
                  <a:lnTo>
                    <a:pt x="10878" y="15339"/>
                  </a:lnTo>
                  <a:lnTo>
                    <a:pt x="10903" y="15339"/>
                  </a:lnTo>
                  <a:cubicBezTo>
                    <a:pt x="11153" y="15189"/>
                    <a:pt x="11379" y="15038"/>
                    <a:pt x="11579" y="14888"/>
                  </a:cubicBezTo>
                  <a:cubicBezTo>
                    <a:pt x="11604" y="14863"/>
                    <a:pt x="11604" y="14863"/>
                    <a:pt x="11604" y="14863"/>
                  </a:cubicBezTo>
                  <a:lnTo>
                    <a:pt x="11279" y="13911"/>
                  </a:lnTo>
                  <a:lnTo>
                    <a:pt x="11279" y="13911"/>
                  </a:lnTo>
                  <a:lnTo>
                    <a:pt x="11930" y="14612"/>
                  </a:lnTo>
                  <a:cubicBezTo>
                    <a:pt x="11930" y="14612"/>
                    <a:pt x="11880" y="14111"/>
                    <a:pt x="11930" y="14111"/>
                  </a:cubicBezTo>
                  <a:cubicBezTo>
                    <a:pt x="11955" y="14136"/>
                    <a:pt x="12056" y="14261"/>
                    <a:pt x="12156" y="14412"/>
                  </a:cubicBezTo>
                  <a:cubicBezTo>
                    <a:pt x="12607" y="14011"/>
                    <a:pt x="12808" y="13710"/>
                    <a:pt x="12808" y="13710"/>
                  </a:cubicBezTo>
                  <a:cubicBezTo>
                    <a:pt x="12808" y="13710"/>
                    <a:pt x="12406" y="13560"/>
                    <a:pt x="11855" y="13209"/>
                  </a:cubicBezTo>
                  <a:lnTo>
                    <a:pt x="11830" y="13209"/>
                  </a:lnTo>
                  <a:lnTo>
                    <a:pt x="11805" y="13184"/>
                  </a:lnTo>
                  <a:cubicBezTo>
                    <a:pt x="11178" y="12783"/>
                    <a:pt x="10351" y="12106"/>
                    <a:pt x="9700" y="11129"/>
                  </a:cubicBezTo>
                  <a:cubicBezTo>
                    <a:pt x="9700" y="11129"/>
                    <a:pt x="9700" y="11104"/>
                    <a:pt x="9700" y="11104"/>
                  </a:cubicBezTo>
                  <a:cubicBezTo>
                    <a:pt x="10351" y="10753"/>
                    <a:pt x="11053" y="10301"/>
                    <a:pt x="11504" y="9750"/>
                  </a:cubicBezTo>
                  <a:lnTo>
                    <a:pt x="11454" y="9725"/>
                  </a:lnTo>
                  <a:cubicBezTo>
                    <a:pt x="11354" y="9675"/>
                    <a:pt x="11078" y="9499"/>
                    <a:pt x="10727" y="9274"/>
                  </a:cubicBezTo>
                  <a:lnTo>
                    <a:pt x="10727" y="9249"/>
                  </a:lnTo>
                  <a:lnTo>
                    <a:pt x="10702" y="9249"/>
                  </a:lnTo>
                  <a:cubicBezTo>
                    <a:pt x="9950" y="8773"/>
                    <a:pt x="8848" y="7971"/>
                    <a:pt x="8121" y="7043"/>
                  </a:cubicBezTo>
                  <a:cubicBezTo>
                    <a:pt x="8547" y="6818"/>
                    <a:pt x="9023" y="6542"/>
                    <a:pt x="9449" y="6116"/>
                  </a:cubicBezTo>
                  <a:lnTo>
                    <a:pt x="9424" y="6091"/>
                  </a:lnTo>
                  <a:lnTo>
                    <a:pt x="9424" y="6066"/>
                  </a:lnTo>
                  <a:lnTo>
                    <a:pt x="9399" y="6066"/>
                  </a:lnTo>
                  <a:cubicBezTo>
                    <a:pt x="9324" y="6016"/>
                    <a:pt x="9098" y="5815"/>
                    <a:pt x="8797" y="5489"/>
                  </a:cubicBezTo>
                  <a:cubicBezTo>
                    <a:pt x="8772" y="5464"/>
                    <a:pt x="8747" y="5464"/>
                    <a:pt x="8747" y="5439"/>
                  </a:cubicBezTo>
                  <a:cubicBezTo>
                    <a:pt x="8021" y="4662"/>
                    <a:pt x="6918" y="3184"/>
                    <a:pt x="6442" y="1103"/>
                  </a:cubicBezTo>
                  <a:lnTo>
                    <a:pt x="6442" y="1103"/>
                  </a:lnTo>
                  <a:lnTo>
                    <a:pt x="6817" y="1379"/>
                  </a:lnTo>
                  <a:lnTo>
                    <a:pt x="6642" y="853"/>
                  </a:lnTo>
                  <a:lnTo>
                    <a:pt x="7093" y="527"/>
                  </a:lnTo>
                  <a:lnTo>
                    <a:pt x="6542" y="527"/>
                  </a:lnTo>
                  <a:lnTo>
                    <a:pt x="636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519;p65"/>
            <p:cNvSpPr/>
            <p:nvPr/>
          </p:nvSpPr>
          <p:spPr>
            <a:xfrm>
              <a:off x="8045643" y="2431263"/>
              <a:ext cx="123464" cy="43334"/>
            </a:xfrm>
            <a:custGeom>
              <a:avLst/>
              <a:gdLst/>
              <a:ahLst/>
              <a:cxnLst/>
              <a:rect l="l" t="t" r="r" b="b"/>
              <a:pathLst>
                <a:path w="7043" h="2472" extrusionOk="0">
                  <a:moveTo>
                    <a:pt x="7043" y="1"/>
                  </a:moveTo>
                  <a:cubicBezTo>
                    <a:pt x="7042" y="1"/>
                    <a:pt x="0" y="978"/>
                    <a:pt x="326" y="2206"/>
                  </a:cubicBezTo>
                  <a:cubicBezTo>
                    <a:pt x="376" y="2392"/>
                    <a:pt x="565" y="2472"/>
                    <a:pt x="850" y="2472"/>
                  </a:cubicBezTo>
                  <a:cubicBezTo>
                    <a:pt x="2444" y="2472"/>
                    <a:pt x="7043" y="1"/>
                    <a:pt x="7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520;p65"/>
            <p:cNvSpPr/>
            <p:nvPr/>
          </p:nvSpPr>
          <p:spPr>
            <a:xfrm>
              <a:off x="8187986" y="2433454"/>
              <a:ext cx="182312" cy="38040"/>
            </a:xfrm>
            <a:custGeom>
              <a:avLst/>
              <a:gdLst/>
              <a:ahLst/>
              <a:cxnLst/>
              <a:rect l="l" t="t" r="r" b="b"/>
              <a:pathLst>
                <a:path w="10400" h="2170" extrusionOk="0">
                  <a:moveTo>
                    <a:pt x="1" y="1"/>
                  </a:moveTo>
                  <a:cubicBezTo>
                    <a:pt x="1" y="1"/>
                    <a:pt x="2" y="1"/>
                    <a:pt x="3" y="1"/>
                  </a:cubicBezTo>
                  <a:lnTo>
                    <a:pt x="3" y="1"/>
                  </a:lnTo>
                  <a:cubicBezTo>
                    <a:pt x="2" y="1"/>
                    <a:pt x="1" y="1"/>
                    <a:pt x="1" y="1"/>
                  </a:cubicBezTo>
                  <a:close/>
                  <a:moveTo>
                    <a:pt x="3" y="1"/>
                  </a:moveTo>
                  <a:cubicBezTo>
                    <a:pt x="146" y="34"/>
                    <a:pt x="3708" y="2169"/>
                    <a:pt x="6542" y="2169"/>
                  </a:cubicBezTo>
                  <a:cubicBezTo>
                    <a:pt x="6863" y="2169"/>
                    <a:pt x="7174" y="2142"/>
                    <a:pt x="7469" y="2081"/>
                  </a:cubicBezTo>
                  <a:cubicBezTo>
                    <a:pt x="10399" y="1485"/>
                    <a:pt x="194" y="29"/>
                    <a:pt x="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521;p65"/>
            <p:cNvSpPr/>
            <p:nvPr/>
          </p:nvSpPr>
          <p:spPr>
            <a:xfrm>
              <a:off x="8115500" y="2392136"/>
              <a:ext cx="60198" cy="34762"/>
            </a:xfrm>
            <a:custGeom>
              <a:avLst/>
              <a:gdLst/>
              <a:ahLst/>
              <a:cxnLst/>
              <a:rect l="l" t="t" r="r" b="b"/>
              <a:pathLst>
                <a:path w="3434" h="1983" extrusionOk="0">
                  <a:moveTo>
                    <a:pt x="455" y="1"/>
                  </a:moveTo>
                  <a:cubicBezTo>
                    <a:pt x="397" y="1"/>
                    <a:pt x="353" y="17"/>
                    <a:pt x="326" y="52"/>
                  </a:cubicBezTo>
                  <a:cubicBezTo>
                    <a:pt x="0" y="478"/>
                    <a:pt x="3434" y="1982"/>
                    <a:pt x="3434" y="1982"/>
                  </a:cubicBezTo>
                  <a:cubicBezTo>
                    <a:pt x="3434" y="1982"/>
                    <a:pt x="1094" y="1"/>
                    <a:pt x="4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522;p65"/>
            <p:cNvSpPr/>
            <p:nvPr/>
          </p:nvSpPr>
          <p:spPr>
            <a:xfrm>
              <a:off x="8177012" y="2393906"/>
              <a:ext cx="62845" cy="31221"/>
            </a:xfrm>
            <a:custGeom>
              <a:avLst/>
              <a:gdLst/>
              <a:ahLst/>
              <a:cxnLst/>
              <a:rect l="l" t="t" r="r" b="b"/>
              <a:pathLst>
                <a:path w="3585" h="1781" extrusionOk="0">
                  <a:moveTo>
                    <a:pt x="2669" y="1"/>
                  </a:moveTo>
                  <a:cubicBezTo>
                    <a:pt x="1800" y="1"/>
                    <a:pt x="0" y="1781"/>
                    <a:pt x="0" y="1781"/>
                  </a:cubicBezTo>
                  <a:cubicBezTo>
                    <a:pt x="0" y="1781"/>
                    <a:pt x="3584" y="678"/>
                    <a:pt x="2958" y="102"/>
                  </a:cubicBezTo>
                  <a:cubicBezTo>
                    <a:pt x="2882" y="31"/>
                    <a:pt x="2783" y="1"/>
                    <a:pt x="26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 name="Google Shape;8535;p65"/>
          <p:cNvGrpSpPr/>
          <p:nvPr/>
        </p:nvGrpSpPr>
        <p:grpSpPr>
          <a:xfrm>
            <a:off x="280838" y="188233"/>
            <a:ext cx="388850" cy="677009"/>
            <a:chOff x="5577366" y="2960739"/>
            <a:chExt cx="388850" cy="677009"/>
          </a:xfrm>
        </p:grpSpPr>
        <p:sp>
          <p:nvSpPr>
            <p:cNvPr id="52" name="Google Shape;8536;p65"/>
            <p:cNvSpPr/>
            <p:nvPr/>
          </p:nvSpPr>
          <p:spPr>
            <a:xfrm>
              <a:off x="5577366" y="3248897"/>
              <a:ext cx="388850" cy="388850"/>
            </a:xfrm>
            <a:custGeom>
              <a:avLst/>
              <a:gdLst/>
              <a:ahLst/>
              <a:cxnLst/>
              <a:rect l="l" t="t" r="r" b="b"/>
              <a:pathLst>
                <a:path w="22182" h="22182" extrusionOk="0">
                  <a:moveTo>
                    <a:pt x="11103" y="1"/>
                  </a:moveTo>
                  <a:cubicBezTo>
                    <a:pt x="10452" y="1"/>
                    <a:pt x="9825" y="51"/>
                    <a:pt x="9224" y="176"/>
                  </a:cubicBezTo>
                  <a:cubicBezTo>
                    <a:pt x="6442" y="652"/>
                    <a:pt x="4011" y="2156"/>
                    <a:pt x="2356" y="4286"/>
                  </a:cubicBezTo>
                  <a:cubicBezTo>
                    <a:pt x="2231" y="4437"/>
                    <a:pt x="2106" y="4587"/>
                    <a:pt x="2006" y="4737"/>
                  </a:cubicBezTo>
                  <a:cubicBezTo>
                    <a:pt x="1580" y="5339"/>
                    <a:pt x="1229" y="5991"/>
                    <a:pt x="928" y="6667"/>
                  </a:cubicBezTo>
                  <a:cubicBezTo>
                    <a:pt x="828" y="6893"/>
                    <a:pt x="727" y="7143"/>
                    <a:pt x="652" y="7369"/>
                  </a:cubicBezTo>
                  <a:cubicBezTo>
                    <a:pt x="602" y="7519"/>
                    <a:pt x="552" y="7670"/>
                    <a:pt x="502" y="7845"/>
                  </a:cubicBezTo>
                  <a:cubicBezTo>
                    <a:pt x="176" y="8848"/>
                    <a:pt x="1" y="9925"/>
                    <a:pt x="1" y="11053"/>
                  </a:cubicBezTo>
                  <a:lnTo>
                    <a:pt x="1" y="11103"/>
                  </a:lnTo>
                  <a:cubicBezTo>
                    <a:pt x="1" y="11279"/>
                    <a:pt x="1" y="11479"/>
                    <a:pt x="26" y="11655"/>
                  </a:cubicBezTo>
                  <a:cubicBezTo>
                    <a:pt x="101" y="13234"/>
                    <a:pt x="502" y="14712"/>
                    <a:pt x="1153" y="16016"/>
                  </a:cubicBezTo>
                  <a:cubicBezTo>
                    <a:pt x="2607" y="18923"/>
                    <a:pt x="5289" y="21103"/>
                    <a:pt x="8497" y="21880"/>
                  </a:cubicBezTo>
                  <a:cubicBezTo>
                    <a:pt x="8572" y="21905"/>
                    <a:pt x="8622" y="21930"/>
                    <a:pt x="8697" y="21930"/>
                  </a:cubicBezTo>
                  <a:cubicBezTo>
                    <a:pt x="9474" y="22106"/>
                    <a:pt x="10276" y="22181"/>
                    <a:pt x="11103" y="22181"/>
                  </a:cubicBezTo>
                  <a:lnTo>
                    <a:pt x="11805" y="22181"/>
                  </a:lnTo>
                  <a:cubicBezTo>
                    <a:pt x="15966" y="21905"/>
                    <a:pt x="19499" y="19349"/>
                    <a:pt x="21179" y="15740"/>
                  </a:cubicBezTo>
                  <a:cubicBezTo>
                    <a:pt x="21504" y="15013"/>
                    <a:pt x="21755" y="14236"/>
                    <a:pt x="21956" y="13434"/>
                  </a:cubicBezTo>
                  <a:cubicBezTo>
                    <a:pt x="21981" y="13284"/>
                    <a:pt x="22006" y="13133"/>
                    <a:pt x="22031" y="12958"/>
                  </a:cubicBezTo>
                  <a:cubicBezTo>
                    <a:pt x="22131" y="12356"/>
                    <a:pt x="22181" y="11730"/>
                    <a:pt x="22181" y="11103"/>
                  </a:cubicBezTo>
                  <a:cubicBezTo>
                    <a:pt x="22181" y="11003"/>
                    <a:pt x="22181" y="10928"/>
                    <a:pt x="22181" y="10853"/>
                  </a:cubicBezTo>
                  <a:cubicBezTo>
                    <a:pt x="22181" y="10677"/>
                    <a:pt x="22181" y="10502"/>
                    <a:pt x="22156" y="10326"/>
                  </a:cubicBezTo>
                  <a:cubicBezTo>
                    <a:pt x="22106" y="9399"/>
                    <a:pt x="21931" y="8522"/>
                    <a:pt x="21655" y="7695"/>
                  </a:cubicBezTo>
                  <a:cubicBezTo>
                    <a:pt x="21605" y="7519"/>
                    <a:pt x="21530" y="7344"/>
                    <a:pt x="21479" y="7194"/>
                  </a:cubicBezTo>
                  <a:cubicBezTo>
                    <a:pt x="21454" y="7143"/>
                    <a:pt x="21429" y="7093"/>
                    <a:pt x="21429" y="7043"/>
                  </a:cubicBezTo>
                  <a:cubicBezTo>
                    <a:pt x="20928" y="5815"/>
                    <a:pt x="20226" y="4662"/>
                    <a:pt x="19349" y="3685"/>
                  </a:cubicBezTo>
                  <a:cubicBezTo>
                    <a:pt x="19199" y="3534"/>
                    <a:pt x="19048" y="3359"/>
                    <a:pt x="18873" y="3183"/>
                  </a:cubicBezTo>
                  <a:cubicBezTo>
                    <a:pt x="17319" y="1655"/>
                    <a:pt x="15289" y="552"/>
                    <a:pt x="13008" y="176"/>
                  </a:cubicBezTo>
                  <a:cubicBezTo>
                    <a:pt x="12758" y="126"/>
                    <a:pt x="12482" y="101"/>
                    <a:pt x="12231" y="51"/>
                  </a:cubicBezTo>
                  <a:lnTo>
                    <a:pt x="12206" y="51"/>
                  </a:lnTo>
                  <a:cubicBezTo>
                    <a:pt x="11855" y="26"/>
                    <a:pt x="11479" y="1"/>
                    <a:pt x="111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537;p65"/>
            <p:cNvSpPr/>
            <p:nvPr/>
          </p:nvSpPr>
          <p:spPr>
            <a:xfrm>
              <a:off x="5730701" y="3208473"/>
              <a:ext cx="122587" cy="67683"/>
            </a:xfrm>
            <a:custGeom>
              <a:avLst/>
              <a:gdLst/>
              <a:ahLst/>
              <a:cxnLst/>
              <a:rect l="l" t="t" r="r" b="b"/>
              <a:pathLst>
                <a:path w="6993" h="3861" extrusionOk="0">
                  <a:moveTo>
                    <a:pt x="2595" y="0"/>
                  </a:moveTo>
                  <a:cubicBezTo>
                    <a:pt x="1131" y="0"/>
                    <a:pt x="0" y="276"/>
                    <a:pt x="0" y="276"/>
                  </a:cubicBezTo>
                  <a:lnTo>
                    <a:pt x="477" y="3434"/>
                  </a:lnTo>
                  <a:lnTo>
                    <a:pt x="6316" y="3860"/>
                  </a:lnTo>
                  <a:lnTo>
                    <a:pt x="6993" y="1229"/>
                  </a:lnTo>
                  <a:cubicBezTo>
                    <a:pt x="5685" y="251"/>
                    <a:pt x="3989"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538;p65"/>
            <p:cNvSpPr/>
            <p:nvPr/>
          </p:nvSpPr>
          <p:spPr>
            <a:xfrm>
              <a:off x="5597578" y="3521348"/>
              <a:ext cx="128740" cy="111123"/>
            </a:xfrm>
            <a:custGeom>
              <a:avLst/>
              <a:gdLst/>
              <a:ahLst/>
              <a:cxnLst/>
              <a:rect l="l" t="t" r="r" b="b"/>
              <a:pathLst>
                <a:path w="7344" h="6339" extrusionOk="0">
                  <a:moveTo>
                    <a:pt x="722" y="0"/>
                  </a:moveTo>
                  <a:cubicBezTo>
                    <a:pt x="416" y="0"/>
                    <a:pt x="167" y="144"/>
                    <a:pt x="0" y="474"/>
                  </a:cubicBezTo>
                  <a:cubicBezTo>
                    <a:pt x="1454" y="3381"/>
                    <a:pt x="4136" y="5561"/>
                    <a:pt x="7344" y="6338"/>
                  </a:cubicBezTo>
                  <a:cubicBezTo>
                    <a:pt x="6379" y="5031"/>
                    <a:pt x="2535" y="0"/>
                    <a:pt x="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539;p65"/>
            <p:cNvSpPr/>
            <p:nvPr/>
          </p:nvSpPr>
          <p:spPr>
            <a:xfrm>
              <a:off x="5716642" y="3499664"/>
              <a:ext cx="94855" cy="138084"/>
            </a:xfrm>
            <a:custGeom>
              <a:avLst/>
              <a:gdLst/>
              <a:ahLst/>
              <a:cxnLst/>
              <a:rect l="l" t="t" r="r" b="b"/>
              <a:pathLst>
                <a:path w="5411" h="7877" extrusionOk="0">
                  <a:moveTo>
                    <a:pt x="2743" y="0"/>
                  </a:moveTo>
                  <a:cubicBezTo>
                    <a:pt x="2699" y="0"/>
                    <a:pt x="2653" y="2"/>
                    <a:pt x="2607" y="6"/>
                  </a:cubicBezTo>
                  <a:cubicBezTo>
                    <a:pt x="0" y="257"/>
                    <a:pt x="51" y="6147"/>
                    <a:pt x="201" y="7500"/>
                  </a:cubicBezTo>
                  <a:cubicBezTo>
                    <a:pt x="1279" y="7876"/>
                    <a:pt x="2331" y="7876"/>
                    <a:pt x="3158" y="7876"/>
                  </a:cubicBezTo>
                  <a:cubicBezTo>
                    <a:pt x="3384" y="7876"/>
                    <a:pt x="3985" y="7876"/>
                    <a:pt x="4462" y="7751"/>
                  </a:cubicBezTo>
                  <a:cubicBezTo>
                    <a:pt x="4560" y="7307"/>
                    <a:pt x="5411" y="0"/>
                    <a:pt x="2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540;p65"/>
            <p:cNvSpPr/>
            <p:nvPr/>
          </p:nvSpPr>
          <p:spPr>
            <a:xfrm>
              <a:off x="5784308" y="3516826"/>
              <a:ext cx="164326" cy="120922"/>
            </a:xfrm>
            <a:custGeom>
              <a:avLst/>
              <a:gdLst/>
              <a:ahLst/>
              <a:cxnLst/>
              <a:rect l="l" t="t" r="r" b="b"/>
              <a:pathLst>
                <a:path w="9374" h="6898" extrusionOk="0">
                  <a:moveTo>
                    <a:pt x="7856" y="1"/>
                  </a:moveTo>
                  <a:cubicBezTo>
                    <a:pt x="4296" y="1"/>
                    <a:pt x="241" y="6482"/>
                    <a:pt x="0" y="6897"/>
                  </a:cubicBezTo>
                  <a:cubicBezTo>
                    <a:pt x="4161" y="6621"/>
                    <a:pt x="7694" y="4065"/>
                    <a:pt x="9374" y="456"/>
                  </a:cubicBezTo>
                  <a:cubicBezTo>
                    <a:pt x="8887" y="139"/>
                    <a:pt x="8377" y="1"/>
                    <a:pt x="78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541;p65"/>
            <p:cNvSpPr/>
            <p:nvPr/>
          </p:nvSpPr>
          <p:spPr>
            <a:xfrm>
              <a:off x="5732016" y="2960739"/>
              <a:ext cx="119520" cy="277640"/>
            </a:xfrm>
            <a:custGeom>
              <a:avLst/>
              <a:gdLst/>
              <a:ahLst/>
              <a:cxnLst/>
              <a:rect l="l" t="t" r="r" b="b"/>
              <a:pathLst>
                <a:path w="6818" h="15838" extrusionOk="0">
                  <a:moveTo>
                    <a:pt x="5565" y="9847"/>
                  </a:moveTo>
                  <a:cubicBezTo>
                    <a:pt x="5640" y="9847"/>
                    <a:pt x="5715" y="9872"/>
                    <a:pt x="5790" y="9897"/>
                  </a:cubicBezTo>
                  <a:cubicBezTo>
                    <a:pt x="6016" y="9947"/>
                    <a:pt x="6066" y="10073"/>
                    <a:pt x="6091" y="10173"/>
                  </a:cubicBezTo>
                  <a:cubicBezTo>
                    <a:pt x="6266" y="10925"/>
                    <a:pt x="4687" y="12855"/>
                    <a:pt x="3434" y="14133"/>
                  </a:cubicBezTo>
                  <a:cubicBezTo>
                    <a:pt x="3610" y="13055"/>
                    <a:pt x="4161" y="10724"/>
                    <a:pt x="5088" y="10022"/>
                  </a:cubicBezTo>
                  <a:cubicBezTo>
                    <a:pt x="5239" y="9922"/>
                    <a:pt x="5414" y="9847"/>
                    <a:pt x="5565" y="9847"/>
                  </a:cubicBezTo>
                  <a:close/>
                  <a:moveTo>
                    <a:pt x="1329" y="9897"/>
                  </a:moveTo>
                  <a:cubicBezTo>
                    <a:pt x="1354" y="9897"/>
                    <a:pt x="1379" y="9897"/>
                    <a:pt x="1404" y="9922"/>
                  </a:cubicBezTo>
                  <a:cubicBezTo>
                    <a:pt x="2056" y="10173"/>
                    <a:pt x="2532" y="12779"/>
                    <a:pt x="2707" y="14709"/>
                  </a:cubicBezTo>
                  <a:cubicBezTo>
                    <a:pt x="2382" y="14333"/>
                    <a:pt x="1905" y="13732"/>
                    <a:pt x="1504" y="13080"/>
                  </a:cubicBezTo>
                  <a:cubicBezTo>
                    <a:pt x="878" y="12078"/>
                    <a:pt x="301" y="10749"/>
                    <a:pt x="1028" y="10073"/>
                  </a:cubicBezTo>
                  <a:cubicBezTo>
                    <a:pt x="1154" y="9922"/>
                    <a:pt x="1254" y="9897"/>
                    <a:pt x="1329" y="9897"/>
                  </a:cubicBezTo>
                  <a:close/>
                  <a:moveTo>
                    <a:pt x="4326" y="0"/>
                  </a:moveTo>
                  <a:cubicBezTo>
                    <a:pt x="4226" y="0"/>
                    <a:pt x="4126" y="52"/>
                    <a:pt x="4086" y="173"/>
                  </a:cubicBezTo>
                  <a:cubicBezTo>
                    <a:pt x="2883" y="3882"/>
                    <a:pt x="2382" y="7667"/>
                    <a:pt x="2607" y="11526"/>
                  </a:cubicBezTo>
                  <a:cubicBezTo>
                    <a:pt x="2382" y="10549"/>
                    <a:pt x="2031" y="9722"/>
                    <a:pt x="1555" y="9546"/>
                  </a:cubicBezTo>
                  <a:cubicBezTo>
                    <a:pt x="1482" y="9519"/>
                    <a:pt x="1400" y="9499"/>
                    <a:pt x="1309" y="9499"/>
                  </a:cubicBezTo>
                  <a:cubicBezTo>
                    <a:pt x="1146" y="9499"/>
                    <a:pt x="952" y="9563"/>
                    <a:pt x="727" y="9772"/>
                  </a:cubicBezTo>
                  <a:cubicBezTo>
                    <a:pt x="1" y="10474"/>
                    <a:pt x="126" y="11652"/>
                    <a:pt x="1154" y="13281"/>
                  </a:cubicBezTo>
                  <a:cubicBezTo>
                    <a:pt x="1880" y="14433"/>
                    <a:pt x="2783" y="15386"/>
                    <a:pt x="2833" y="15436"/>
                  </a:cubicBezTo>
                  <a:lnTo>
                    <a:pt x="3209" y="15837"/>
                  </a:lnTo>
                  <a:lnTo>
                    <a:pt x="3184" y="15286"/>
                  </a:lnTo>
                  <a:cubicBezTo>
                    <a:pt x="3159" y="15210"/>
                    <a:pt x="3159" y="15110"/>
                    <a:pt x="3159" y="14985"/>
                  </a:cubicBezTo>
                  <a:lnTo>
                    <a:pt x="3284" y="14860"/>
                  </a:lnTo>
                  <a:cubicBezTo>
                    <a:pt x="3660" y="14509"/>
                    <a:pt x="6818" y="11426"/>
                    <a:pt x="6492" y="10073"/>
                  </a:cubicBezTo>
                  <a:cubicBezTo>
                    <a:pt x="6442" y="9872"/>
                    <a:pt x="6291" y="9621"/>
                    <a:pt x="5890" y="9496"/>
                  </a:cubicBezTo>
                  <a:cubicBezTo>
                    <a:pt x="5797" y="9465"/>
                    <a:pt x="5688" y="9444"/>
                    <a:pt x="5566" y="9444"/>
                  </a:cubicBezTo>
                  <a:cubicBezTo>
                    <a:pt x="5293" y="9444"/>
                    <a:pt x="4959" y="9551"/>
                    <a:pt x="4612" y="9897"/>
                  </a:cubicBezTo>
                  <a:cubicBezTo>
                    <a:pt x="3961" y="10574"/>
                    <a:pt x="3509" y="11927"/>
                    <a:pt x="3259" y="13030"/>
                  </a:cubicBezTo>
                  <a:cubicBezTo>
                    <a:pt x="2758" y="8719"/>
                    <a:pt x="3209" y="4433"/>
                    <a:pt x="4562" y="298"/>
                  </a:cubicBezTo>
                  <a:cubicBezTo>
                    <a:pt x="4622" y="118"/>
                    <a:pt x="4475" y="0"/>
                    <a:pt x="4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542;p65"/>
            <p:cNvSpPr/>
            <p:nvPr/>
          </p:nvSpPr>
          <p:spPr>
            <a:xfrm>
              <a:off x="5577366" y="3442656"/>
              <a:ext cx="386203" cy="41756"/>
            </a:xfrm>
            <a:custGeom>
              <a:avLst/>
              <a:gdLst/>
              <a:ahLst/>
              <a:cxnLst/>
              <a:rect l="l" t="t" r="r" b="b"/>
              <a:pathLst>
                <a:path w="22031" h="2382" extrusionOk="0">
                  <a:moveTo>
                    <a:pt x="1" y="0"/>
                  </a:moveTo>
                  <a:lnTo>
                    <a:pt x="1" y="50"/>
                  </a:lnTo>
                  <a:cubicBezTo>
                    <a:pt x="1" y="226"/>
                    <a:pt x="1" y="426"/>
                    <a:pt x="26" y="602"/>
                  </a:cubicBezTo>
                  <a:cubicBezTo>
                    <a:pt x="1078" y="777"/>
                    <a:pt x="2131" y="1103"/>
                    <a:pt x="3259" y="1554"/>
                  </a:cubicBezTo>
                  <a:cubicBezTo>
                    <a:pt x="4156" y="1915"/>
                    <a:pt x="4923" y="2071"/>
                    <a:pt x="5680" y="2071"/>
                  </a:cubicBezTo>
                  <a:cubicBezTo>
                    <a:pt x="6553" y="2071"/>
                    <a:pt x="7414" y="1864"/>
                    <a:pt x="8447" y="1529"/>
                  </a:cubicBezTo>
                  <a:cubicBezTo>
                    <a:pt x="9507" y="1182"/>
                    <a:pt x="10554" y="901"/>
                    <a:pt x="11636" y="901"/>
                  </a:cubicBezTo>
                  <a:cubicBezTo>
                    <a:pt x="12038" y="901"/>
                    <a:pt x="12444" y="940"/>
                    <a:pt x="12858" y="1028"/>
                  </a:cubicBezTo>
                  <a:cubicBezTo>
                    <a:pt x="13910" y="1253"/>
                    <a:pt x="14863" y="1755"/>
                    <a:pt x="15890" y="1955"/>
                  </a:cubicBezTo>
                  <a:cubicBezTo>
                    <a:pt x="16546" y="2070"/>
                    <a:pt x="17214" y="2093"/>
                    <a:pt x="17885" y="2093"/>
                  </a:cubicBezTo>
                  <a:cubicBezTo>
                    <a:pt x="18356" y="2093"/>
                    <a:pt x="18828" y="2082"/>
                    <a:pt x="19297" y="2082"/>
                  </a:cubicBezTo>
                  <a:cubicBezTo>
                    <a:pt x="20203" y="2082"/>
                    <a:pt x="21099" y="2125"/>
                    <a:pt x="21956" y="2381"/>
                  </a:cubicBezTo>
                  <a:cubicBezTo>
                    <a:pt x="21981" y="2231"/>
                    <a:pt x="22006" y="2080"/>
                    <a:pt x="22031" y="1905"/>
                  </a:cubicBezTo>
                  <a:cubicBezTo>
                    <a:pt x="20903" y="1579"/>
                    <a:pt x="19700" y="1579"/>
                    <a:pt x="18422" y="1579"/>
                  </a:cubicBezTo>
                  <a:cubicBezTo>
                    <a:pt x="18399" y="1579"/>
                    <a:pt x="18377" y="1579"/>
                    <a:pt x="18354" y="1579"/>
                  </a:cubicBezTo>
                  <a:cubicBezTo>
                    <a:pt x="15929" y="1579"/>
                    <a:pt x="13689" y="419"/>
                    <a:pt x="11325" y="419"/>
                  </a:cubicBezTo>
                  <a:cubicBezTo>
                    <a:pt x="10979" y="419"/>
                    <a:pt x="10629" y="444"/>
                    <a:pt x="10276" y="501"/>
                  </a:cubicBezTo>
                  <a:cubicBezTo>
                    <a:pt x="9174" y="677"/>
                    <a:pt x="8171" y="1153"/>
                    <a:pt x="7093" y="1429"/>
                  </a:cubicBezTo>
                  <a:cubicBezTo>
                    <a:pt x="6669" y="1539"/>
                    <a:pt x="6274" y="1586"/>
                    <a:pt x="5898" y="1586"/>
                  </a:cubicBezTo>
                  <a:cubicBezTo>
                    <a:pt x="4561" y="1586"/>
                    <a:pt x="3455" y="990"/>
                    <a:pt x="2106" y="501"/>
                  </a:cubicBezTo>
                  <a:cubicBezTo>
                    <a:pt x="1404" y="251"/>
                    <a:pt x="702" y="7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543;p65"/>
            <p:cNvSpPr/>
            <p:nvPr/>
          </p:nvSpPr>
          <p:spPr>
            <a:xfrm>
              <a:off x="5586148" y="3378058"/>
              <a:ext cx="380068" cy="61092"/>
            </a:xfrm>
            <a:custGeom>
              <a:avLst/>
              <a:gdLst/>
              <a:ahLst/>
              <a:cxnLst/>
              <a:rect l="l" t="t" r="r" b="b"/>
              <a:pathLst>
                <a:path w="21681" h="3485" extrusionOk="0">
                  <a:moveTo>
                    <a:pt x="151" y="1"/>
                  </a:moveTo>
                  <a:cubicBezTo>
                    <a:pt x="101" y="151"/>
                    <a:pt x="51" y="302"/>
                    <a:pt x="1" y="477"/>
                  </a:cubicBezTo>
                  <a:cubicBezTo>
                    <a:pt x="302" y="527"/>
                    <a:pt x="627" y="602"/>
                    <a:pt x="928" y="703"/>
                  </a:cubicBezTo>
                  <a:cubicBezTo>
                    <a:pt x="1855" y="1003"/>
                    <a:pt x="2657" y="1580"/>
                    <a:pt x="3560" y="1881"/>
                  </a:cubicBezTo>
                  <a:cubicBezTo>
                    <a:pt x="4300" y="2131"/>
                    <a:pt x="5057" y="2216"/>
                    <a:pt x="5820" y="2216"/>
                  </a:cubicBezTo>
                  <a:cubicBezTo>
                    <a:pt x="6890" y="2216"/>
                    <a:pt x="7970" y="2048"/>
                    <a:pt x="9023" y="1931"/>
                  </a:cubicBezTo>
                  <a:cubicBezTo>
                    <a:pt x="9689" y="1858"/>
                    <a:pt x="10363" y="1786"/>
                    <a:pt x="11036" y="1786"/>
                  </a:cubicBezTo>
                  <a:cubicBezTo>
                    <a:pt x="11528" y="1786"/>
                    <a:pt x="12020" y="1825"/>
                    <a:pt x="12507" y="1931"/>
                  </a:cubicBezTo>
                  <a:cubicBezTo>
                    <a:pt x="13660" y="2156"/>
                    <a:pt x="14713" y="2733"/>
                    <a:pt x="15866" y="3009"/>
                  </a:cubicBezTo>
                  <a:cubicBezTo>
                    <a:pt x="17871" y="3485"/>
                    <a:pt x="19775" y="3084"/>
                    <a:pt x="21680" y="3485"/>
                  </a:cubicBezTo>
                  <a:cubicBezTo>
                    <a:pt x="21680" y="3309"/>
                    <a:pt x="21680" y="3134"/>
                    <a:pt x="21655" y="2958"/>
                  </a:cubicBezTo>
                  <a:cubicBezTo>
                    <a:pt x="20277" y="2683"/>
                    <a:pt x="18948" y="2808"/>
                    <a:pt x="17369" y="2733"/>
                  </a:cubicBezTo>
                  <a:cubicBezTo>
                    <a:pt x="14853" y="2571"/>
                    <a:pt x="12847" y="1325"/>
                    <a:pt x="10334" y="1325"/>
                  </a:cubicBezTo>
                  <a:cubicBezTo>
                    <a:pt x="10118" y="1325"/>
                    <a:pt x="9899" y="1335"/>
                    <a:pt x="9675" y="1354"/>
                  </a:cubicBezTo>
                  <a:cubicBezTo>
                    <a:pt x="8497" y="1455"/>
                    <a:pt x="7319" y="1705"/>
                    <a:pt x="6116" y="1705"/>
                  </a:cubicBezTo>
                  <a:cubicBezTo>
                    <a:pt x="6078" y="1706"/>
                    <a:pt x="6041" y="1706"/>
                    <a:pt x="6003" y="1706"/>
                  </a:cubicBezTo>
                  <a:cubicBezTo>
                    <a:pt x="4482" y="1706"/>
                    <a:pt x="3351" y="1214"/>
                    <a:pt x="1981" y="602"/>
                  </a:cubicBezTo>
                  <a:cubicBezTo>
                    <a:pt x="1379" y="327"/>
                    <a:pt x="753" y="126"/>
                    <a:pt x="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544;p65"/>
            <p:cNvSpPr/>
            <p:nvPr/>
          </p:nvSpPr>
          <p:spPr>
            <a:xfrm>
              <a:off x="5612514" y="3324031"/>
              <a:ext cx="344465" cy="66106"/>
            </a:xfrm>
            <a:custGeom>
              <a:avLst/>
              <a:gdLst/>
              <a:ahLst/>
              <a:cxnLst/>
              <a:rect l="l" t="t" r="r" b="b"/>
              <a:pathLst>
                <a:path w="19650" h="3771" extrusionOk="0">
                  <a:moveTo>
                    <a:pt x="351" y="0"/>
                  </a:moveTo>
                  <a:cubicBezTo>
                    <a:pt x="226" y="151"/>
                    <a:pt x="101" y="301"/>
                    <a:pt x="1" y="451"/>
                  </a:cubicBezTo>
                  <a:cubicBezTo>
                    <a:pt x="1554" y="627"/>
                    <a:pt x="2958" y="1304"/>
                    <a:pt x="4512" y="1705"/>
                  </a:cubicBezTo>
                  <a:cubicBezTo>
                    <a:pt x="5162" y="1874"/>
                    <a:pt x="5808" y="1919"/>
                    <a:pt x="6455" y="1919"/>
                  </a:cubicBezTo>
                  <a:cubicBezTo>
                    <a:pt x="7220" y="1919"/>
                    <a:pt x="7986" y="1855"/>
                    <a:pt x="8757" y="1855"/>
                  </a:cubicBezTo>
                  <a:cubicBezTo>
                    <a:pt x="9169" y="1855"/>
                    <a:pt x="9584" y="1874"/>
                    <a:pt x="10001" y="1930"/>
                  </a:cubicBezTo>
                  <a:cubicBezTo>
                    <a:pt x="11805" y="2206"/>
                    <a:pt x="13259" y="3409"/>
                    <a:pt x="15038" y="3710"/>
                  </a:cubicBezTo>
                  <a:cubicBezTo>
                    <a:pt x="15308" y="3753"/>
                    <a:pt x="15578" y="3771"/>
                    <a:pt x="15848" y="3771"/>
                  </a:cubicBezTo>
                  <a:cubicBezTo>
                    <a:pt x="17068" y="3771"/>
                    <a:pt x="18283" y="3406"/>
                    <a:pt x="19468" y="3406"/>
                  </a:cubicBezTo>
                  <a:cubicBezTo>
                    <a:pt x="19528" y="3406"/>
                    <a:pt x="19589" y="3407"/>
                    <a:pt x="19650" y="3409"/>
                  </a:cubicBezTo>
                  <a:cubicBezTo>
                    <a:pt x="19600" y="3233"/>
                    <a:pt x="19525" y="3058"/>
                    <a:pt x="19474" y="2908"/>
                  </a:cubicBezTo>
                  <a:cubicBezTo>
                    <a:pt x="18923" y="2908"/>
                    <a:pt x="18347" y="2983"/>
                    <a:pt x="17770" y="3058"/>
                  </a:cubicBezTo>
                  <a:cubicBezTo>
                    <a:pt x="17223" y="3136"/>
                    <a:pt x="16724" y="3180"/>
                    <a:pt x="16247" y="3180"/>
                  </a:cubicBezTo>
                  <a:cubicBezTo>
                    <a:pt x="15195" y="3180"/>
                    <a:pt x="14247" y="2966"/>
                    <a:pt x="13108" y="2431"/>
                  </a:cubicBezTo>
                  <a:cubicBezTo>
                    <a:pt x="12231" y="2030"/>
                    <a:pt x="11429" y="1679"/>
                    <a:pt x="10452" y="1479"/>
                  </a:cubicBezTo>
                  <a:cubicBezTo>
                    <a:pt x="9860" y="1371"/>
                    <a:pt x="9273" y="1341"/>
                    <a:pt x="8687" y="1341"/>
                  </a:cubicBezTo>
                  <a:cubicBezTo>
                    <a:pt x="7995" y="1341"/>
                    <a:pt x="7306" y="1382"/>
                    <a:pt x="6616" y="1382"/>
                  </a:cubicBezTo>
                  <a:cubicBezTo>
                    <a:pt x="5859" y="1382"/>
                    <a:pt x="5101" y="1333"/>
                    <a:pt x="4336" y="1128"/>
                  </a:cubicBezTo>
                  <a:cubicBezTo>
                    <a:pt x="2958" y="752"/>
                    <a:pt x="1705" y="201"/>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3822;p34"/>
          <p:cNvGrpSpPr/>
          <p:nvPr/>
        </p:nvGrpSpPr>
        <p:grpSpPr>
          <a:xfrm>
            <a:off x="6817561" y="3101055"/>
            <a:ext cx="2102564" cy="1925129"/>
            <a:chOff x="6290350" y="2338425"/>
            <a:chExt cx="2462530" cy="2430672"/>
          </a:xfrm>
        </p:grpSpPr>
        <p:sp>
          <p:nvSpPr>
            <p:cNvPr id="73" name="Google Shape;3823;p34"/>
            <p:cNvSpPr/>
            <p:nvPr/>
          </p:nvSpPr>
          <p:spPr>
            <a:xfrm>
              <a:off x="6498652" y="4534392"/>
              <a:ext cx="1490226" cy="234705"/>
            </a:xfrm>
            <a:custGeom>
              <a:avLst/>
              <a:gdLst/>
              <a:ahLst/>
              <a:cxnLst/>
              <a:rect l="l" t="t" r="r" b="b"/>
              <a:pathLst>
                <a:path w="50452" h="7946" extrusionOk="0">
                  <a:moveTo>
                    <a:pt x="25213" y="1"/>
                  </a:moveTo>
                  <a:cubicBezTo>
                    <a:pt x="11303" y="1"/>
                    <a:pt x="0" y="1780"/>
                    <a:pt x="0" y="3961"/>
                  </a:cubicBezTo>
                  <a:cubicBezTo>
                    <a:pt x="0" y="6166"/>
                    <a:pt x="11303" y="7946"/>
                    <a:pt x="25213" y="7946"/>
                  </a:cubicBezTo>
                  <a:cubicBezTo>
                    <a:pt x="39148" y="7946"/>
                    <a:pt x="50451" y="6166"/>
                    <a:pt x="50451" y="3961"/>
                  </a:cubicBezTo>
                  <a:cubicBezTo>
                    <a:pt x="50451" y="1780"/>
                    <a:pt x="39148" y="1"/>
                    <a:pt x="25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824;p34"/>
            <p:cNvSpPr/>
            <p:nvPr/>
          </p:nvSpPr>
          <p:spPr>
            <a:xfrm>
              <a:off x="6685184" y="3606340"/>
              <a:ext cx="1322955" cy="1078887"/>
            </a:xfrm>
            <a:custGeom>
              <a:avLst/>
              <a:gdLst/>
              <a:ahLst/>
              <a:cxnLst/>
              <a:rect l="l" t="t" r="r" b="b"/>
              <a:pathLst>
                <a:path w="44789" h="36526" extrusionOk="0">
                  <a:moveTo>
                    <a:pt x="35938" y="1"/>
                  </a:moveTo>
                  <a:cubicBezTo>
                    <a:pt x="26936" y="1"/>
                    <a:pt x="7996" y="12999"/>
                    <a:pt x="7996" y="12999"/>
                  </a:cubicBezTo>
                  <a:lnTo>
                    <a:pt x="4863" y="32573"/>
                  </a:lnTo>
                  <a:cubicBezTo>
                    <a:pt x="4863" y="32573"/>
                    <a:pt x="1" y="32623"/>
                    <a:pt x="226" y="33249"/>
                  </a:cubicBezTo>
                  <a:cubicBezTo>
                    <a:pt x="452" y="33876"/>
                    <a:pt x="9074" y="35706"/>
                    <a:pt x="9074" y="35706"/>
                  </a:cubicBezTo>
                  <a:lnTo>
                    <a:pt x="18598" y="18989"/>
                  </a:lnTo>
                  <a:lnTo>
                    <a:pt x="24537" y="18212"/>
                  </a:lnTo>
                  <a:lnTo>
                    <a:pt x="24537" y="18212"/>
                  </a:lnTo>
                  <a:cubicBezTo>
                    <a:pt x="24537" y="18212"/>
                    <a:pt x="23109" y="28738"/>
                    <a:pt x="29575" y="33951"/>
                  </a:cubicBezTo>
                  <a:cubicBezTo>
                    <a:pt x="29575" y="33951"/>
                    <a:pt x="25440" y="35405"/>
                    <a:pt x="25239" y="36282"/>
                  </a:cubicBezTo>
                  <a:cubicBezTo>
                    <a:pt x="25204" y="36455"/>
                    <a:pt x="25664" y="36525"/>
                    <a:pt x="26423" y="36525"/>
                  </a:cubicBezTo>
                  <a:cubicBezTo>
                    <a:pt x="29503" y="36525"/>
                    <a:pt x="37520" y="35380"/>
                    <a:pt x="37520" y="35380"/>
                  </a:cubicBezTo>
                  <a:cubicBezTo>
                    <a:pt x="37520" y="35380"/>
                    <a:pt x="33811" y="28788"/>
                    <a:pt x="35089" y="24076"/>
                  </a:cubicBezTo>
                  <a:cubicBezTo>
                    <a:pt x="36367" y="19340"/>
                    <a:pt x="44788" y="8613"/>
                    <a:pt x="39801" y="1595"/>
                  </a:cubicBezTo>
                  <a:cubicBezTo>
                    <a:pt x="39007" y="472"/>
                    <a:pt x="37653" y="1"/>
                    <a:pt x="359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825;p34"/>
            <p:cNvSpPr/>
            <p:nvPr/>
          </p:nvSpPr>
          <p:spPr>
            <a:xfrm>
              <a:off x="6665216" y="4489996"/>
              <a:ext cx="369426" cy="188804"/>
            </a:xfrm>
            <a:custGeom>
              <a:avLst/>
              <a:gdLst/>
              <a:ahLst/>
              <a:cxnLst/>
              <a:rect l="l" t="t" r="r" b="b"/>
              <a:pathLst>
                <a:path w="12507" h="6392" extrusionOk="0">
                  <a:moveTo>
                    <a:pt x="5364" y="0"/>
                  </a:moveTo>
                  <a:lnTo>
                    <a:pt x="4913" y="2456"/>
                  </a:lnTo>
                  <a:cubicBezTo>
                    <a:pt x="4913" y="2456"/>
                    <a:pt x="4153" y="2381"/>
                    <a:pt x="3249" y="2381"/>
                  </a:cubicBezTo>
                  <a:cubicBezTo>
                    <a:pt x="2000" y="2381"/>
                    <a:pt x="475" y="2525"/>
                    <a:pt x="301" y="3208"/>
                  </a:cubicBezTo>
                  <a:cubicBezTo>
                    <a:pt x="0" y="4361"/>
                    <a:pt x="10101" y="6391"/>
                    <a:pt x="10101" y="6391"/>
                  </a:cubicBezTo>
                  <a:lnTo>
                    <a:pt x="12507" y="1780"/>
                  </a:lnTo>
                  <a:lnTo>
                    <a:pt x="5364"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826;p34"/>
            <p:cNvSpPr/>
            <p:nvPr/>
          </p:nvSpPr>
          <p:spPr>
            <a:xfrm>
              <a:off x="7388483" y="4501103"/>
              <a:ext cx="419787" cy="194947"/>
            </a:xfrm>
            <a:custGeom>
              <a:avLst/>
              <a:gdLst/>
              <a:ahLst/>
              <a:cxnLst/>
              <a:rect l="l" t="t" r="r" b="b"/>
              <a:pathLst>
                <a:path w="14212" h="6600" extrusionOk="0">
                  <a:moveTo>
                    <a:pt x="12206" y="0"/>
                  </a:moveTo>
                  <a:lnTo>
                    <a:pt x="3284" y="2130"/>
                  </a:lnTo>
                  <a:lnTo>
                    <a:pt x="4913" y="3559"/>
                  </a:lnTo>
                  <a:cubicBezTo>
                    <a:pt x="4913" y="3559"/>
                    <a:pt x="1" y="5013"/>
                    <a:pt x="552" y="6216"/>
                  </a:cubicBezTo>
                  <a:cubicBezTo>
                    <a:pt x="685" y="6493"/>
                    <a:pt x="1484" y="6600"/>
                    <a:pt x="2635" y="6600"/>
                  </a:cubicBezTo>
                  <a:cubicBezTo>
                    <a:pt x="6470" y="6600"/>
                    <a:pt x="14211" y="5414"/>
                    <a:pt x="14211" y="5414"/>
                  </a:cubicBezTo>
                  <a:lnTo>
                    <a:pt x="12206"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827;p34"/>
            <p:cNvSpPr/>
            <p:nvPr/>
          </p:nvSpPr>
          <p:spPr>
            <a:xfrm>
              <a:off x="6792554" y="4535130"/>
              <a:ext cx="50834" cy="15655"/>
            </a:xfrm>
            <a:custGeom>
              <a:avLst/>
              <a:gdLst/>
              <a:ahLst/>
              <a:cxnLst/>
              <a:rect l="l" t="t" r="r" b="b"/>
              <a:pathLst>
                <a:path w="1721" h="530" extrusionOk="0">
                  <a:moveTo>
                    <a:pt x="150" y="1"/>
                  </a:moveTo>
                  <a:cubicBezTo>
                    <a:pt x="25" y="1"/>
                    <a:pt x="0" y="201"/>
                    <a:pt x="125" y="226"/>
                  </a:cubicBezTo>
                  <a:cubicBezTo>
                    <a:pt x="602" y="327"/>
                    <a:pt x="1053" y="427"/>
                    <a:pt x="1529" y="527"/>
                  </a:cubicBezTo>
                  <a:cubicBezTo>
                    <a:pt x="1538" y="529"/>
                    <a:pt x="1546" y="529"/>
                    <a:pt x="1554" y="529"/>
                  </a:cubicBezTo>
                  <a:cubicBezTo>
                    <a:pt x="1684" y="529"/>
                    <a:pt x="1721" y="349"/>
                    <a:pt x="1579" y="302"/>
                  </a:cubicBezTo>
                  <a:cubicBezTo>
                    <a:pt x="1203" y="226"/>
                    <a:pt x="802" y="126"/>
                    <a:pt x="401" y="51"/>
                  </a:cubicBezTo>
                  <a:cubicBezTo>
                    <a:pt x="376" y="26"/>
                    <a:pt x="351" y="1"/>
                    <a:pt x="3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828;p34"/>
            <p:cNvSpPr/>
            <p:nvPr/>
          </p:nvSpPr>
          <p:spPr>
            <a:xfrm>
              <a:off x="6792023" y="4511382"/>
              <a:ext cx="55087" cy="17929"/>
            </a:xfrm>
            <a:custGeom>
              <a:avLst/>
              <a:gdLst/>
              <a:ahLst/>
              <a:cxnLst/>
              <a:rect l="l" t="t" r="r" b="b"/>
              <a:pathLst>
                <a:path w="1865" h="607" extrusionOk="0">
                  <a:moveTo>
                    <a:pt x="171" y="1"/>
                  </a:moveTo>
                  <a:cubicBezTo>
                    <a:pt x="38" y="1"/>
                    <a:pt x="1" y="205"/>
                    <a:pt x="143" y="228"/>
                  </a:cubicBezTo>
                  <a:lnTo>
                    <a:pt x="1672" y="604"/>
                  </a:lnTo>
                  <a:cubicBezTo>
                    <a:pt x="1679" y="606"/>
                    <a:pt x="1685" y="606"/>
                    <a:pt x="1691" y="606"/>
                  </a:cubicBezTo>
                  <a:cubicBezTo>
                    <a:pt x="1805" y="606"/>
                    <a:pt x="1865" y="403"/>
                    <a:pt x="1722" y="379"/>
                  </a:cubicBezTo>
                  <a:lnTo>
                    <a:pt x="193" y="3"/>
                  </a:lnTo>
                  <a:cubicBezTo>
                    <a:pt x="186" y="2"/>
                    <a:pt x="178" y="1"/>
                    <a:pt x="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829;p34"/>
            <p:cNvSpPr/>
            <p:nvPr/>
          </p:nvSpPr>
          <p:spPr>
            <a:xfrm>
              <a:off x="7494967" y="4560828"/>
              <a:ext cx="55974" cy="28917"/>
            </a:xfrm>
            <a:custGeom>
              <a:avLst/>
              <a:gdLst/>
              <a:ahLst/>
              <a:cxnLst/>
              <a:rect l="l" t="t" r="r" b="b"/>
              <a:pathLst>
                <a:path w="1895" h="979" extrusionOk="0">
                  <a:moveTo>
                    <a:pt x="1744" y="1"/>
                  </a:moveTo>
                  <a:cubicBezTo>
                    <a:pt x="1733" y="1"/>
                    <a:pt x="1721" y="3"/>
                    <a:pt x="1709" y="8"/>
                  </a:cubicBezTo>
                  <a:cubicBezTo>
                    <a:pt x="1132" y="209"/>
                    <a:pt x="606" y="459"/>
                    <a:pt x="105" y="785"/>
                  </a:cubicBezTo>
                  <a:cubicBezTo>
                    <a:pt x="1" y="847"/>
                    <a:pt x="52" y="979"/>
                    <a:pt x="144" y="979"/>
                  </a:cubicBezTo>
                  <a:cubicBezTo>
                    <a:pt x="163" y="979"/>
                    <a:pt x="184" y="973"/>
                    <a:pt x="205" y="960"/>
                  </a:cubicBezTo>
                  <a:cubicBezTo>
                    <a:pt x="706" y="660"/>
                    <a:pt x="1208" y="409"/>
                    <a:pt x="1759" y="234"/>
                  </a:cubicBezTo>
                  <a:cubicBezTo>
                    <a:pt x="1895" y="189"/>
                    <a:pt x="1847"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830;p34"/>
            <p:cNvSpPr/>
            <p:nvPr/>
          </p:nvSpPr>
          <p:spPr>
            <a:xfrm>
              <a:off x="7509529" y="4578610"/>
              <a:ext cx="50361" cy="19702"/>
            </a:xfrm>
            <a:custGeom>
              <a:avLst/>
              <a:gdLst/>
              <a:ahLst/>
              <a:cxnLst/>
              <a:rect l="l" t="t" r="r" b="b"/>
              <a:pathLst>
                <a:path w="1705" h="667" extrusionOk="0">
                  <a:moveTo>
                    <a:pt x="1558" y="0"/>
                  </a:moveTo>
                  <a:cubicBezTo>
                    <a:pt x="1546" y="0"/>
                    <a:pt x="1532" y="3"/>
                    <a:pt x="1517" y="8"/>
                  </a:cubicBezTo>
                  <a:cubicBezTo>
                    <a:pt x="1066" y="158"/>
                    <a:pt x="589" y="283"/>
                    <a:pt x="113" y="434"/>
                  </a:cubicBezTo>
                  <a:cubicBezTo>
                    <a:pt x="0" y="479"/>
                    <a:pt x="30" y="666"/>
                    <a:pt x="147" y="666"/>
                  </a:cubicBezTo>
                  <a:cubicBezTo>
                    <a:pt x="160" y="666"/>
                    <a:pt x="173" y="664"/>
                    <a:pt x="188" y="659"/>
                  </a:cubicBezTo>
                  <a:cubicBezTo>
                    <a:pt x="639" y="509"/>
                    <a:pt x="1116" y="358"/>
                    <a:pt x="1592" y="208"/>
                  </a:cubicBezTo>
                  <a:cubicBezTo>
                    <a:pt x="1705" y="186"/>
                    <a:pt x="1675"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831;p34"/>
            <p:cNvSpPr/>
            <p:nvPr/>
          </p:nvSpPr>
          <p:spPr>
            <a:xfrm>
              <a:off x="6978673" y="4115574"/>
              <a:ext cx="10072" cy="36567"/>
            </a:xfrm>
            <a:custGeom>
              <a:avLst/>
              <a:gdLst/>
              <a:ahLst/>
              <a:cxnLst/>
              <a:rect l="l" t="t" r="r" b="b"/>
              <a:pathLst>
                <a:path w="341" h="1238" extrusionOk="0">
                  <a:moveTo>
                    <a:pt x="209" y="1"/>
                  </a:moveTo>
                  <a:cubicBezTo>
                    <a:pt x="153" y="1"/>
                    <a:pt x="103" y="32"/>
                    <a:pt x="115" y="95"/>
                  </a:cubicBezTo>
                  <a:cubicBezTo>
                    <a:pt x="115" y="445"/>
                    <a:pt x="90" y="771"/>
                    <a:pt x="15" y="1097"/>
                  </a:cubicBezTo>
                  <a:cubicBezTo>
                    <a:pt x="0" y="1184"/>
                    <a:pt x="70" y="1238"/>
                    <a:pt x="137" y="1238"/>
                  </a:cubicBezTo>
                  <a:cubicBezTo>
                    <a:pt x="184" y="1238"/>
                    <a:pt x="230" y="1210"/>
                    <a:pt x="240" y="1147"/>
                  </a:cubicBezTo>
                  <a:cubicBezTo>
                    <a:pt x="316" y="821"/>
                    <a:pt x="341" y="470"/>
                    <a:pt x="341" y="95"/>
                  </a:cubicBezTo>
                  <a:cubicBezTo>
                    <a:pt x="328" y="32"/>
                    <a:pt x="265" y="1"/>
                    <a:pt x="209"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832;p34"/>
            <p:cNvSpPr/>
            <p:nvPr/>
          </p:nvSpPr>
          <p:spPr>
            <a:xfrm>
              <a:off x="6999822" y="4129220"/>
              <a:ext cx="10840" cy="32934"/>
            </a:xfrm>
            <a:custGeom>
              <a:avLst/>
              <a:gdLst/>
              <a:ahLst/>
              <a:cxnLst/>
              <a:rect l="l" t="t" r="r" b="b"/>
              <a:pathLst>
                <a:path w="367" h="1115" extrusionOk="0">
                  <a:moveTo>
                    <a:pt x="221" y="0"/>
                  </a:moveTo>
                  <a:cubicBezTo>
                    <a:pt x="177" y="0"/>
                    <a:pt x="136" y="25"/>
                    <a:pt x="126" y="84"/>
                  </a:cubicBezTo>
                  <a:cubicBezTo>
                    <a:pt x="76" y="384"/>
                    <a:pt x="51" y="685"/>
                    <a:pt x="1" y="1011"/>
                  </a:cubicBezTo>
                  <a:cubicBezTo>
                    <a:pt x="1" y="1083"/>
                    <a:pt x="52" y="1115"/>
                    <a:pt x="106" y="1115"/>
                  </a:cubicBezTo>
                  <a:cubicBezTo>
                    <a:pt x="165" y="1115"/>
                    <a:pt x="226" y="1076"/>
                    <a:pt x="226" y="1011"/>
                  </a:cubicBezTo>
                  <a:cubicBezTo>
                    <a:pt x="276" y="710"/>
                    <a:pt x="301" y="435"/>
                    <a:pt x="351" y="134"/>
                  </a:cubicBezTo>
                  <a:cubicBezTo>
                    <a:pt x="367" y="58"/>
                    <a:pt x="290"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833;p34"/>
            <p:cNvSpPr/>
            <p:nvPr/>
          </p:nvSpPr>
          <p:spPr>
            <a:xfrm>
              <a:off x="7022744" y="4307422"/>
              <a:ext cx="16777" cy="30305"/>
            </a:xfrm>
            <a:custGeom>
              <a:avLst/>
              <a:gdLst/>
              <a:ahLst/>
              <a:cxnLst/>
              <a:rect l="l" t="t" r="r" b="b"/>
              <a:pathLst>
                <a:path w="568" h="1026" extrusionOk="0">
                  <a:moveTo>
                    <a:pt x="431" y="0"/>
                  </a:moveTo>
                  <a:cubicBezTo>
                    <a:pt x="384" y="0"/>
                    <a:pt x="338" y="28"/>
                    <a:pt x="327" y="91"/>
                  </a:cubicBezTo>
                  <a:cubicBezTo>
                    <a:pt x="302" y="367"/>
                    <a:pt x="202" y="617"/>
                    <a:pt x="52" y="868"/>
                  </a:cubicBezTo>
                  <a:cubicBezTo>
                    <a:pt x="1" y="952"/>
                    <a:pt x="76" y="1026"/>
                    <a:pt x="153" y="1026"/>
                  </a:cubicBezTo>
                  <a:cubicBezTo>
                    <a:pt x="190" y="1026"/>
                    <a:pt x="228" y="1009"/>
                    <a:pt x="252" y="968"/>
                  </a:cubicBezTo>
                  <a:cubicBezTo>
                    <a:pt x="403" y="717"/>
                    <a:pt x="503" y="442"/>
                    <a:pt x="553" y="141"/>
                  </a:cubicBezTo>
                  <a:cubicBezTo>
                    <a:pt x="567" y="54"/>
                    <a:pt x="497" y="0"/>
                    <a:pt x="43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834;p34"/>
            <p:cNvSpPr/>
            <p:nvPr/>
          </p:nvSpPr>
          <p:spPr>
            <a:xfrm>
              <a:off x="7047792" y="4310169"/>
              <a:ext cx="16600" cy="30187"/>
            </a:xfrm>
            <a:custGeom>
              <a:avLst/>
              <a:gdLst/>
              <a:ahLst/>
              <a:cxnLst/>
              <a:rect l="l" t="t" r="r" b="b"/>
              <a:pathLst>
                <a:path w="562" h="1022" extrusionOk="0">
                  <a:moveTo>
                    <a:pt x="423" y="0"/>
                  </a:moveTo>
                  <a:cubicBezTo>
                    <a:pt x="376" y="0"/>
                    <a:pt x="327" y="22"/>
                    <a:pt x="306" y="73"/>
                  </a:cubicBezTo>
                  <a:lnTo>
                    <a:pt x="31" y="875"/>
                  </a:lnTo>
                  <a:cubicBezTo>
                    <a:pt x="0" y="967"/>
                    <a:pt x="72" y="1021"/>
                    <a:pt x="144" y="1021"/>
                  </a:cubicBezTo>
                  <a:cubicBezTo>
                    <a:pt x="191" y="1021"/>
                    <a:pt x="237" y="999"/>
                    <a:pt x="256" y="950"/>
                  </a:cubicBezTo>
                  <a:cubicBezTo>
                    <a:pt x="357" y="675"/>
                    <a:pt x="432" y="399"/>
                    <a:pt x="532" y="123"/>
                  </a:cubicBezTo>
                  <a:cubicBezTo>
                    <a:pt x="562" y="48"/>
                    <a:pt x="494" y="0"/>
                    <a:pt x="42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835;p34"/>
            <p:cNvSpPr/>
            <p:nvPr/>
          </p:nvSpPr>
          <p:spPr>
            <a:xfrm>
              <a:off x="7064067" y="4277589"/>
              <a:ext cx="15153" cy="22773"/>
            </a:xfrm>
            <a:custGeom>
              <a:avLst/>
              <a:gdLst/>
              <a:ahLst/>
              <a:cxnLst/>
              <a:rect l="l" t="t" r="r" b="b"/>
              <a:pathLst>
                <a:path w="513" h="771" extrusionOk="0">
                  <a:moveTo>
                    <a:pt x="373" y="1"/>
                  </a:moveTo>
                  <a:cubicBezTo>
                    <a:pt x="326" y="1"/>
                    <a:pt x="277" y="23"/>
                    <a:pt x="257" y="73"/>
                  </a:cubicBezTo>
                  <a:cubicBezTo>
                    <a:pt x="182" y="249"/>
                    <a:pt x="106" y="449"/>
                    <a:pt x="31" y="625"/>
                  </a:cubicBezTo>
                  <a:cubicBezTo>
                    <a:pt x="1" y="716"/>
                    <a:pt x="73" y="771"/>
                    <a:pt x="145" y="771"/>
                  </a:cubicBezTo>
                  <a:cubicBezTo>
                    <a:pt x="191" y="771"/>
                    <a:pt x="237" y="749"/>
                    <a:pt x="257" y="700"/>
                  </a:cubicBezTo>
                  <a:cubicBezTo>
                    <a:pt x="332" y="499"/>
                    <a:pt x="407" y="324"/>
                    <a:pt x="482" y="123"/>
                  </a:cubicBezTo>
                  <a:cubicBezTo>
                    <a:pt x="512" y="49"/>
                    <a:pt x="444" y="1"/>
                    <a:pt x="373"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836;p34"/>
            <p:cNvSpPr/>
            <p:nvPr/>
          </p:nvSpPr>
          <p:spPr>
            <a:xfrm>
              <a:off x="7524712" y="4096522"/>
              <a:ext cx="12022" cy="29154"/>
            </a:xfrm>
            <a:custGeom>
              <a:avLst/>
              <a:gdLst/>
              <a:ahLst/>
              <a:cxnLst/>
              <a:rect l="l" t="t" r="r" b="b"/>
              <a:pathLst>
                <a:path w="407" h="987" extrusionOk="0">
                  <a:moveTo>
                    <a:pt x="116" y="0"/>
                  </a:moveTo>
                  <a:cubicBezTo>
                    <a:pt x="57" y="0"/>
                    <a:pt x="0" y="38"/>
                    <a:pt x="0" y="113"/>
                  </a:cubicBezTo>
                  <a:cubicBezTo>
                    <a:pt x="25" y="389"/>
                    <a:pt x="75" y="639"/>
                    <a:pt x="150" y="915"/>
                  </a:cubicBezTo>
                  <a:cubicBezTo>
                    <a:pt x="170" y="964"/>
                    <a:pt x="216" y="986"/>
                    <a:pt x="262" y="986"/>
                  </a:cubicBezTo>
                  <a:cubicBezTo>
                    <a:pt x="335" y="986"/>
                    <a:pt x="407" y="932"/>
                    <a:pt x="376" y="840"/>
                  </a:cubicBezTo>
                  <a:cubicBezTo>
                    <a:pt x="301" y="614"/>
                    <a:pt x="251" y="364"/>
                    <a:pt x="251" y="113"/>
                  </a:cubicBezTo>
                  <a:cubicBezTo>
                    <a:pt x="238" y="38"/>
                    <a:pt x="176" y="0"/>
                    <a:pt x="116"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837;p34"/>
            <p:cNvSpPr/>
            <p:nvPr/>
          </p:nvSpPr>
          <p:spPr>
            <a:xfrm>
              <a:off x="7546924" y="4091471"/>
              <a:ext cx="10840" cy="32934"/>
            </a:xfrm>
            <a:custGeom>
              <a:avLst/>
              <a:gdLst/>
              <a:ahLst/>
              <a:cxnLst/>
              <a:rect l="l" t="t" r="r" b="b"/>
              <a:pathLst>
                <a:path w="367" h="1115" extrusionOk="0">
                  <a:moveTo>
                    <a:pt x="221" y="0"/>
                  </a:moveTo>
                  <a:cubicBezTo>
                    <a:pt x="176" y="0"/>
                    <a:pt x="135" y="24"/>
                    <a:pt x="125" y="83"/>
                  </a:cubicBezTo>
                  <a:cubicBezTo>
                    <a:pt x="25" y="384"/>
                    <a:pt x="0" y="685"/>
                    <a:pt x="50" y="1011"/>
                  </a:cubicBezTo>
                  <a:cubicBezTo>
                    <a:pt x="63" y="1076"/>
                    <a:pt x="131" y="1114"/>
                    <a:pt x="189" y="1114"/>
                  </a:cubicBezTo>
                  <a:cubicBezTo>
                    <a:pt x="243" y="1114"/>
                    <a:pt x="288" y="1083"/>
                    <a:pt x="276" y="1011"/>
                  </a:cubicBezTo>
                  <a:cubicBezTo>
                    <a:pt x="251" y="710"/>
                    <a:pt x="251" y="434"/>
                    <a:pt x="351" y="134"/>
                  </a:cubicBezTo>
                  <a:cubicBezTo>
                    <a:pt x="366" y="58"/>
                    <a:pt x="289" y="0"/>
                    <a:pt x="221"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838;p34"/>
            <p:cNvSpPr/>
            <p:nvPr/>
          </p:nvSpPr>
          <p:spPr>
            <a:xfrm>
              <a:off x="7568369" y="4066718"/>
              <a:ext cx="8566" cy="35002"/>
            </a:xfrm>
            <a:custGeom>
              <a:avLst/>
              <a:gdLst/>
              <a:ahLst/>
              <a:cxnLst/>
              <a:rect l="l" t="t" r="r" b="b"/>
              <a:pathLst>
                <a:path w="290" h="1185" extrusionOk="0">
                  <a:moveTo>
                    <a:pt x="114" y="0"/>
                  </a:moveTo>
                  <a:cubicBezTo>
                    <a:pt x="57" y="0"/>
                    <a:pt x="1" y="32"/>
                    <a:pt x="1" y="94"/>
                  </a:cubicBezTo>
                  <a:lnTo>
                    <a:pt x="51" y="1072"/>
                  </a:lnTo>
                  <a:cubicBezTo>
                    <a:pt x="63" y="1147"/>
                    <a:pt x="126" y="1185"/>
                    <a:pt x="183" y="1185"/>
                  </a:cubicBezTo>
                  <a:cubicBezTo>
                    <a:pt x="239" y="1185"/>
                    <a:pt x="289" y="1147"/>
                    <a:pt x="277" y="1072"/>
                  </a:cubicBezTo>
                  <a:lnTo>
                    <a:pt x="226" y="94"/>
                  </a:lnTo>
                  <a:cubicBezTo>
                    <a:pt x="226" y="32"/>
                    <a:pt x="170" y="0"/>
                    <a:pt x="114"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839;p34"/>
            <p:cNvSpPr/>
            <p:nvPr/>
          </p:nvSpPr>
          <p:spPr>
            <a:xfrm>
              <a:off x="7583935" y="4396450"/>
              <a:ext cx="16393" cy="39580"/>
            </a:xfrm>
            <a:custGeom>
              <a:avLst/>
              <a:gdLst/>
              <a:ahLst/>
              <a:cxnLst/>
              <a:rect l="l" t="t" r="r" b="b"/>
              <a:pathLst>
                <a:path w="555" h="1340" extrusionOk="0">
                  <a:moveTo>
                    <a:pt x="146" y="1"/>
                  </a:moveTo>
                  <a:cubicBezTo>
                    <a:pt x="101" y="1"/>
                    <a:pt x="60" y="25"/>
                    <a:pt x="50" y="84"/>
                  </a:cubicBezTo>
                  <a:cubicBezTo>
                    <a:pt x="0" y="510"/>
                    <a:pt x="75" y="911"/>
                    <a:pt x="301" y="1287"/>
                  </a:cubicBezTo>
                  <a:cubicBezTo>
                    <a:pt x="323" y="1324"/>
                    <a:pt x="356" y="1339"/>
                    <a:pt x="389" y="1339"/>
                  </a:cubicBezTo>
                  <a:cubicBezTo>
                    <a:pt x="470" y="1339"/>
                    <a:pt x="555" y="1251"/>
                    <a:pt x="501" y="1162"/>
                  </a:cubicBezTo>
                  <a:cubicBezTo>
                    <a:pt x="301" y="861"/>
                    <a:pt x="226" y="510"/>
                    <a:pt x="276" y="134"/>
                  </a:cubicBezTo>
                  <a:cubicBezTo>
                    <a:pt x="291" y="58"/>
                    <a:pt x="214" y="1"/>
                    <a:pt x="146"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840;p34"/>
            <p:cNvSpPr/>
            <p:nvPr/>
          </p:nvSpPr>
          <p:spPr>
            <a:xfrm>
              <a:off x="7600949" y="4406699"/>
              <a:ext cx="11283" cy="30246"/>
            </a:xfrm>
            <a:custGeom>
              <a:avLst/>
              <a:gdLst/>
              <a:ahLst/>
              <a:cxnLst/>
              <a:rect l="l" t="t" r="r" b="b"/>
              <a:pathLst>
                <a:path w="382" h="1024" extrusionOk="0">
                  <a:moveTo>
                    <a:pt x="157" y="1"/>
                  </a:moveTo>
                  <a:cubicBezTo>
                    <a:pt x="101" y="1"/>
                    <a:pt x="38" y="38"/>
                    <a:pt x="26" y="113"/>
                  </a:cubicBezTo>
                  <a:cubicBezTo>
                    <a:pt x="1" y="389"/>
                    <a:pt x="26" y="665"/>
                    <a:pt x="126" y="940"/>
                  </a:cubicBezTo>
                  <a:cubicBezTo>
                    <a:pt x="146" y="1000"/>
                    <a:pt x="193" y="1024"/>
                    <a:pt x="239" y="1024"/>
                  </a:cubicBezTo>
                  <a:cubicBezTo>
                    <a:pt x="311" y="1024"/>
                    <a:pt x="382" y="966"/>
                    <a:pt x="351" y="890"/>
                  </a:cubicBezTo>
                  <a:cubicBezTo>
                    <a:pt x="276" y="640"/>
                    <a:pt x="226" y="364"/>
                    <a:pt x="251" y="113"/>
                  </a:cubicBezTo>
                  <a:cubicBezTo>
                    <a:pt x="264" y="38"/>
                    <a:pt x="214" y="1"/>
                    <a:pt x="15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841;p34"/>
            <p:cNvSpPr/>
            <p:nvPr/>
          </p:nvSpPr>
          <p:spPr>
            <a:xfrm>
              <a:off x="7606148" y="4368950"/>
              <a:ext cx="10545" cy="25432"/>
            </a:xfrm>
            <a:custGeom>
              <a:avLst/>
              <a:gdLst/>
              <a:ahLst/>
              <a:cxnLst/>
              <a:rect l="l" t="t" r="r" b="b"/>
              <a:pathLst>
                <a:path w="357" h="861" extrusionOk="0">
                  <a:moveTo>
                    <a:pt x="157" y="0"/>
                  </a:moveTo>
                  <a:cubicBezTo>
                    <a:pt x="100" y="0"/>
                    <a:pt x="38" y="38"/>
                    <a:pt x="25" y="113"/>
                  </a:cubicBezTo>
                  <a:cubicBezTo>
                    <a:pt x="0" y="339"/>
                    <a:pt x="25" y="564"/>
                    <a:pt x="125" y="790"/>
                  </a:cubicBezTo>
                  <a:cubicBezTo>
                    <a:pt x="145" y="839"/>
                    <a:pt x="187" y="861"/>
                    <a:pt x="229" y="861"/>
                  </a:cubicBezTo>
                  <a:cubicBezTo>
                    <a:pt x="294" y="861"/>
                    <a:pt x="356" y="806"/>
                    <a:pt x="326" y="715"/>
                  </a:cubicBezTo>
                  <a:cubicBezTo>
                    <a:pt x="251" y="514"/>
                    <a:pt x="226" y="314"/>
                    <a:pt x="251" y="113"/>
                  </a:cubicBezTo>
                  <a:cubicBezTo>
                    <a:pt x="263" y="38"/>
                    <a:pt x="213" y="0"/>
                    <a:pt x="157"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842;p34"/>
            <p:cNvSpPr/>
            <p:nvPr/>
          </p:nvSpPr>
          <p:spPr>
            <a:xfrm>
              <a:off x="7773451" y="3932173"/>
              <a:ext cx="15094" cy="39108"/>
            </a:xfrm>
            <a:custGeom>
              <a:avLst/>
              <a:gdLst/>
              <a:ahLst/>
              <a:cxnLst/>
              <a:rect l="l" t="t" r="r" b="b"/>
              <a:pathLst>
                <a:path w="511" h="1324" extrusionOk="0">
                  <a:moveTo>
                    <a:pt x="160" y="0"/>
                  </a:moveTo>
                  <a:cubicBezTo>
                    <a:pt x="100" y="0"/>
                    <a:pt x="38" y="38"/>
                    <a:pt x="25" y="113"/>
                  </a:cubicBezTo>
                  <a:cubicBezTo>
                    <a:pt x="0" y="514"/>
                    <a:pt x="75" y="915"/>
                    <a:pt x="276" y="1266"/>
                  </a:cubicBezTo>
                  <a:cubicBezTo>
                    <a:pt x="292" y="1307"/>
                    <a:pt x="324" y="1324"/>
                    <a:pt x="359" y="1324"/>
                  </a:cubicBezTo>
                  <a:cubicBezTo>
                    <a:pt x="430" y="1324"/>
                    <a:pt x="510" y="1250"/>
                    <a:pt x="476" y="1166"/>
                  </a:cubicBezTo>
                  <a:cubicBezTo>
                    <a:pt x="301" y="840"/>
                    <a:pt x="226" y="489"/>
                    <a:pt x="276" y="113"/>
                  </a:cubicBezTo>
                  <a:cubicBezTo>
                    <a:pt x="276" y="38"/>
                    <a:pt x="220" y="0"/>
                    <a:pt x="16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843;p34"/>
            <p:cNvSpPr/>
            <p:nvPr/>
          </p:nvSpPr>
          <p:spPr>
            <a:xfrm>
              <a:off x="7794925" y="3932173"/>
              <a:ext cx="10840" cy="36922"/>
            </a:xfrm>
            <a:custGeom>
              <a:avLst/>
              <a:gdLst/>
              <a:ahLst/>
              <a:cxnLst/>
              <a:rect l="l" t="t" r="r" b="b"/>
              <a:pathLst>
                <a:path w="367" h="1250" extrusionOk="0">
                  <a:moveTo>
                    <a:pt x="182" y="0"/>
                  </a:moveTo>
                  <a:cubicBezTo>
                    <a:pt x="125" y="0"/>
                    <a:pt x="63" y="38"/>
                    <a:pt x="50" y="113"/>
                  </a:cubicBezTo>
                  <a:cubicBezTo>
                    <a:pt x="0" y="464"/>
                    <a:pt x="25" y="815"/>
                    <a:pt x="125" y="1166"/>
                  </a:cubicBezTo>
                  <a:cubicBezTo>
                    <a:pt x="135" y="1225"/>
                    <a:pt x="176" y="1249"/>
                    <a:pt x="221" y="1249"/>
                  </a:cubicBezTo>
                  <a:cubicBezTo>
                    <a:pt x="289" y="1249"/>
                    <a:pt x="366" y="1192"/>
                    <a:pt x="351" y="1116"/>
                  </a:cubicBezTo>
                  <a:cubicBezTo>
                    <a:pt x="251" y="765"/>
                    <a:pt x="251" y="439"/>
                    <a:pt x="276" y="113"/>
                  </a:cubicBezTo>
                  <a:cubicBezTo>
                    <a:pt x="288" y="38"/>
                    <a:pt x="238" y="0"/>
                    <a:pt x="182"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844;p34"/>
            <p:cNvSpPr/>
            <p:nvPr/>
          </p:nvSpPr>
          <p:spPr>
            <a:xfrm>
              <a:off x="6290350" y="3244796"/>
              <a:ext cx="391904" cy="436889"/>
            </a:xfrm>
            <a:custGeom>
              <a:avLst/>
              <a:gdLst/>
              <a:ahLst/>
              <a:cxnLst/>
              <a:rect l="l" t="t" r="r" b="b"/>
              <a:pathLst>
                <a:path w="13268" h="14791" extrusionOk="0">
                  <a:moveTo>
                    <a:pt x="3844" y="0"/>
                  </a:moveTo>
                  <a:cubicBezTo>
                    <a:pt x="3844" y="1"/>
                    <a:pt x="0" y="14790"/>
                    <a:pt x="10967" y="14790"/>
                  </a:cubicBezTo>
                  <a:cubicBezTo>
                    <a:pt x="11340" y="14790"/>
                    <a:pt x="11731" y="14773"/>
                    <a:pt x="12140" y="14737"/>
                  </a:cubicBezTo>
                  <a:lnTo>
                    <a:pt x="13268" y="4838"/>
                  </a:lnTo>
                  <a:lnTo>
                    <a:pt x="9308" y="2707"/>
                  </a:lnTo>
                  <a:lnTo>
                    <a:pt x="38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845;p34"/>
            <p:cNvSpPr/>
            <p:nvPr/>
          </p:nvSpPr>
          <p:spPr>
            <a:xfrm>
              <a:off x="6531203" y="3091553"/>
              <a:ext cx="1398453" cy="962568"/>
            </a:xfrm>
            <a:custGeom>
              <a:avLst/>
              <a:gdLst/>
              <a:ahLst/>
              <a:cxnLst/>
              <a:rect l="l" t="t" r="r" b="b"/>
              <a:pathLst>
                <a:path w="47345" h="32588" extrusionOk="0">
                  <a:moveTo>
                    <a:pt x="32282" y="0"/>
                  </a:moveTo>
                  <a:lnTo>
                    <a:pt x="3986" y="8572"/>
                  </a:lnTo>
                  <a:cubicBezTo>
                    <a:pt x="3986" y="8572"/>
                    <a:pt x="1" y="22482"/>
                    <a:pt x="11129" y="30176"/>
                  </a:cubicBezTo>
                  <a:cubicBezTo>
                    <a:pt x="13588" y="31877"/>
                    <a:pt x="16605" y="32588"/>
                    <a:pt x="19826" y="32588"/>
                  </a:cubicBezTo>
                  <a:cubicBezTo>
                    <a:pt x="31178" y="32588"/>
                    <a:pt x="45071" y="23752"/>
                    <a:pt x="46066" y="18246"/>
                  </a:cubicBezTo>
                  <a:cubicBezTo>
                    <a:pt x="47344" y="11178"/>
                    <a:pt x="32282" y="0"/>
                    <a:pt x="32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846;p34"/>
            <p:cNvSpPr/>
            <p:nvPr/>
          </p:nvSpPr>
          <p:spPr>
            <a:xfrm>
              <a:off x="7610785" y="3148561"/>
              <a:ext cx="589834" cy="439164"/>
            </a:xfrm>
            <a:custGeom>
              <a:avLst/>
              <a:gdLst/>
              <a:ahLst/>
              <a:cxnLst/>
              <a:rect l="l" t="t" r="r" b="b"/>
              <a:pathLst>
                <a:path w="19969" h="14868" extrusionOk="0">
                  <a:moveTo>
                    <a:pt x="10445" y="0"/>
                  </a:moveTo>
                  <a:lnTo>
                    <a:pt x="3903" y="3258"/>
                  </a:lnTo>
                  <a:cubicBezTo>
                    <a:pt x="3903" y="3258"/>
                    <a:pt x="0" y="14867"/>
                    <a:pt x="6705" y="14867"/>
                  </a:cubicBezTo>
                  <a:cubicBezTo>
                    <a:pt x="7483" y="14867"/>
                    <a:pt x="8405" y="14711"/>
                    <a:pt x="9492" y="14361"/>
                  </a:cubicBezTo>
                  <a:cubicBezTo>
                    <a:pt x="19968" y="11003"/>
                    <a:pt x="10445" y="1"/>
                    <a:pt x="10445" y="0"/>
                  </a:cubicBezTo>
                  <a:close/>
                </a:path>
              </a:pathLst>
            </a:custGeom>
            <a:solidFill>
              <a:srgbClr val="E75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847;p34"/>
            <p:cNvSpPr/>
            <p:nvPr/>
          </p:nvSpPr>
          <p:spPr>
            <a:xfrm>
              <a:off x="7067937" y="3399161"/>
              <a:ext cx="246697" cy="631600"/>
            </a:xfrm>
            <a:custGeom>
              <a:avLst/>
              <a:gdLst/>
              <a:ahLst/>
              <a:cxnLst/>
              <a:rect l="l" t="t" r="r" b="b"/>
              <a:pathLst>
                <a:path w="8352" h="21383" extrusionOk="0">
                  <a:moveTo>
                    <a:pt x="126" y="0"/>
                  </a:moveTo>
                  <a:cubicBezTo>
                    <a:pt x="63" y="0"/>
                    <a:pt x="0" y="38"/>
                    <a:pt x="0" y="113"/>
                  </a:cubicBezTo>
                  <a:cubicBezTo>
                    <a:pt x="25" y="4599"/>
                    <a:pt x="577" y="8810"/>
                    <a:pt x="2030" y="13070"/>
                  </a:cubicBezTo>
                  <a:cubicBezTo>
                    <a:pt x="3158" y="16404"/>
                    <a:pt x="4712" y="19812"/>
                    <a:pt x="8121" y="21366"/>
                  </a:cubicBezTo>
                  <a:cubicBezTo>
                    <a:pt x="8140" y="21378"/>
                    <a:pt x="8160" y="21383"/>
                    <a:pt x="8178" y="21383"/>
                  </a:cubicBezTo>
                  <a:cubicBezTo>
                    <a:pt x="8279" y="21383"/>
                    <a:pt x="8352" y="21233"/>
                    <a:pt x="8246" y="21191"/>
                  </a:cubicBezTo>
                  <a:cubicBezTo>
                    <a:pt x="4512" y="19461"/>
                    <a:pt x="3083" y="15627"/>
                    <a:pt x="1930" y="12043"/>
                  </a:cubicBezTo>
                  <a:cubicBezTo>
                    <a:pt x="652" y="8158"/>
                    <a:pt x="251" y="4173"/>
                    <a:pt x="251" y="113"/>
                  </a:cubicBezTo>
                  <a:cubicBezTo>
                    <a:pt x="251" y="38"/>
                    <a:pt x="188" y="0"/>
                    <a:pt x="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848;p34"/>
            <p:cNvSpPr/>
            <p:nvPr/>
          </p:nvSpPr>
          <p:spPr>
            <a:xfrm>
              <a:off x="7088672" y="3858535"/>
              <a:ext cx="50361" cy="47171"/>
            </a:xfrm>
            <a:custGeom>
              <a:avLst/>
              <a:gdLst/>
              <a:ahLst/>
              <a:cxnLst/>
              <a:rect l="l" t="t" r="r" b="b"/>
              <a:pathLst>
                <a:path w="1705" h="1597" extrusionOk="0">
                  <a:moveTo>
                    <a:pt x="643" y="0"/>
                  </a:moveTo>
                  <a:cubicBezTo>
                    <a:pt x="488" y="0"/>
                    <a:pt x="352" y="73"/>
                    <a:pt x="251" y="225"/>
                  </a:cubicBezTo>
                  <a:cubicBezTo>
                    <a:pt x="226" y="225"/>
                    <a:pt x="226" y="250"/>
                    <a:pt x="226" y="275"/>
                  </a:cubicBezTo>
                  <a:cubicBezTo>
                    <a:pt x="75" y="375"/>
                    <a:pt x="0" y="551"/>
                    <a:pt x="50" y="751"/>
                  </a:cubicBezTo>
                  <a:cubicBezTo>
                    <a:pt x="116" y="1281"/>
                    <a:pt x="629" y="1596"/>
                    <a:pt x="1144" y="1596"/>
                  </a:cubicBezTo>
                  <a:cubicBezTo>
                    <a:pt x="1214" y="1596"/>
                    <a:pt x="1284" y="1591"/>
                    <a:pt x="1354" y="1578"/>
                  </a:cubicBezTo>
                  <a:cubicBezTo>
                    <a:pt x="1604" y="1528"/>
                    <a:pt x="1704" y="1253"/>
                    <a:pt x="1654" y="1027"/>
                  </a:cubicBezTo>
                  <a:cubicBezTo>
                    <a:pt x="1579" y="601"/>
                    <a:pt x="1278" y="225"/>
                    <a:pt x="877" y="50"/>
                  </a:cubicBezTo>
                  <a:cubicBezTo>
                    <a:pt x="796" y="17"/>
                    <a:pt x="717" y="0"/>
                    <a:pt x="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849;p34"/>
            <p:cNvSpPr/>
            <p:nvPr/>
          </p:nvSpPr>
          <p:spPr>
            <a:xfrm>
              <a:off x="7011667" y="3702929"/>
              <a:ext cx="37040" cy="49741"/>
            </a:xfrm>
            <a:custGeom>
              <a:avLst/>
              <a:gdLst/>
              <a:ahLst/>
              <a:cxnLst/>
              <a:rect l="l" t="t" r="r" b="b"/>
              <a:pathLst>
                <a:path w="1254" h="1684" extrusionOk="0">
                  <a:moveTo>
                    <a:pt x="746" y="0"/>
                  </a:moveTo>
                  <a:cubicBezTo>
                    <a:pt x="676" y="0"/>
                    <a:pt x="610" y="15"/>
                    <a:pt x="552" y="29"/>
                  </a:cubicBezTo>
                  <a:cubicBezTo>
                    <a:pt x="377" y="54"/>
                    <a:pt x="226" y="155"/>
                    <a:pt x="151" y="305"/>
                  </a:cubicBezTo>
                  <a:cubicBezTo>
                    <a:pt x="151" y="330"/>
                    <a:pt x="126" y="355"/>
                    <a:pt x="126" y="355"/>
                  </a:cubicBezTo>
                  <a:cubicBezTo>
                    <a:pt x="1" y="581"/>
                    <a:pt x="1" y="907"/>
                    <a:pt x="151" y="1107"/>
                  </a:cubicBezTo>
                  <a:cubicBezTo>
                    <a:pt x="201" y="1333"/>
                    <a:pt x="301" y="1508"/>
                    <a:pt x="552" y="1633"/>
                  </a:cubicBezTo>
                  <a:cubicBezTo>
                    <a:pt x="627" y="1668"/>
                    <a:pt x="701" y="1684"/>
                    <a:pt x="773" y="1684"/>
                  </a:cubicBezTo>
                  <a:cubicBezTo>
                    <a:pt x="1011" y="1684"/>
                    <a:pt x="1209" y="1503"/>
                    <a:pt x="1229" y="1232"/>
                  </a:cubicBezTo>
                  <a:cubicBezTo>
                    <a:pt x="1254" y="982"/>
                    <a:pt x="1254" y="706"/>
                    <a:pt x="1254" y="455"/>
                  </a:cubicBezTo>
                  <a:cubicBezTo>
                    <a:pt x="1229" y="255"/>
                    <a:pt x="1103" y="80"/>
                    <a:pt x="903" y="29"/>
                  </a:cubicBezTo>
                  <a:cubicBezTo>
                    <a:pt x="850" y="8"/>
                    <a:pt x="797" y="0"/>
                    <a:pt x="7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850;p34"/>
            <p:cNvSpPr/>
            <p:nvPr/>
          </p:nvSpPr>
          <p:spPr>
            <a:xfrm>
              <a:off x="6973179" y="3541652"/>
              <a:ext cx="37040" cy="60109"/>
            </a:xfrm>
            <a:custGeom>
              <a:avLst/>
              <a:gdLst/>
              <a:ahLst/>
              <a:cxnLst/>
              <a:rect l="l" t="t" r="r" b="b"/>
              <a:pathLst>
                <a:path w="1254" h="2035" extrusionOk="0">
                  <a:moveTo>
                    <a:pt x="802" y="1"/>
                  </a:moveTo>
                  <a:cubicBezTo>
                    <a:pt x="652" y="1"/>
                    <a:pt x="451" y="76"/>
                    <a:pt x="376" y="201"/>
                  </a:cubicBezTo>
                  <a:cubicBezTo>
                    <a:pt x="251" y="251"/>
                    <a:pt x="176" y="352"/>
                    <a:pt x="126" y="477"/>
                  </a:cubicBezTo>
                  <a:cubicBezTo>
                    <a:pt x="0" y="928"/>
                    <a:pt x="76" y="1429"/>
                    <a:pt x="351" y="1805"/>
                  </a:cubicBezTo>
                  <a:cubicBezTo>
                    <a:pt x="441" y="1940"/>
                    <a:pt x="571" y="2035"/>
                    <a:pt x="742" y="2035"/>
                  </a:cubicBezTo>
                  <a:cubicBezTo>
                    <a:pt x="762" y="2035"/>
                    <a:pt x="782" y="2033"/>
                    <a:pt x="802" y="2031"/>
                  </a:cubicBezTo>
                  <a:cubicBezTo>
                    <a:pt x="953" y="2006"/>
                    <a:pt x="1153" y="1880"/>
                    <a:pt x="1178" y="1705"/>
                  </a:cubicBezTo>
                  <a:cubicBezTo>
                    <a:pt x="1253" y="1279"/>
                    <a:pt x="1253" y="878"/>
                    <a:pt x="1203" y="452"/>
                  </a:cubicBezTo>
                  <a:cubicBezTo>
                    <a:pt x="1178" y="226"/>
                    <a:pt x="1053" y="5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851;p34"/>
            <p:cNvSpPr/>
            <p:nvPr/>
          </p:nvSpPr>
          <p:spPr>
            <a:xfrm>
              <a:off x="6912478" y="3676404"/>
              <a:ext cx="977957" cy="395891"/>
            </a:xfrm>
            <a:custGeom>
              <a:avLst/>
              <a:gdLst/>
              <a:ahLst/>
              <a:cxnLst/>
              <a:rect l="l" t="t" r="r" b="b"/>
              <a:pathLst>
                <a:path w="33109" h="13403" extrusionOk="0">
                  <a:moveTo>
                    <a:pt x="32607" y="0"/>
                  </a:moveTo>
                  <a:cubicBezTo>
                    <a:pt x="28497" y="5589"/>
                    <a:pt x="20301" y="8722"/>
                    <a:pt x="13334" y="11028"/>
                  </a:cubicBezTo>
                  <a:cubicBezTo>
                    <a:pt x="10715" y="11882"/>
                    <a:pt x="8195" y="12149"/>
                    <a:pt x="6067" y="12149"/>
                  </a:cubicBezTo>
                  <a:cubicBezTo>
                    <a:pt x="2512" y="12149"/>
                    <a:pt x="50" y="11404"/>
                    <a:pt x="50" y="11404"/>
                  </a:cubicBezTo>
                  <a:lnTo>
                    <a:pt x="0" y="12481"/>
                  </a:lnTo>
                  <a:cubicBezTo>
                    <a:pt x="2764" y="13123"/>
                    <a:pt x="5371" y="13402"/>
                    <a:pt x="7815" y="13402"/>
                  </a:cubicBezTo>
                  <a:cubicBezTo>
                    <a:pt x="24073" y="13402"/>
                    <a:pt x="33108" y="1053"/>
                    <a:pt x="33108" y="1053"/>
                  </a:cubicBezTo>
                  <a:lnTo>
                    <a:pt x="32607" y="0"/>
                  </a:ln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852;p34"/>
            <p:cNvSpPr/>
            <p:nvPr/>
          </p:nvSpPr>
          <p:spPr>
            <a:xfrm>
              <a:off x="7144174" y="3965108"/>
              <a:ext cx="247288" cy="119952"/>
            </a:xfrm>
            <a:custGeom>
              <a:avLst/>
              <a:gdLst/>
              <a:ahLst/>
              <a:cxnLst/>
              <a:rect l="l" t="t" r="r" b="b"/>
              <a:pathLst>
                <a:path w="8372" h="4061" extrusionOk="0">
                  <a:moveTo>
                    <a:pt x="6367" y="1078"/>
                  </a:moveTo>
                  <a:cubicBezTo>
                    <a:pt x="6492" y="1078"/>
                    <a:pt x="7119" y="2306"/>
                    <a:pt x="7119" y="2306"/>
                  </a:cubicBezTo>
                  <a:lnTo>
                    <a:pt x="2332" y="3259"/>
                  </a:lnTo>
                  <a:lnTo>
                    <a:pt x="1404" y="2031"/>
                  </a:lnTo>
                  <a:cubicBezTo>
                    <a:pt x="1404" y="2031"/>
                    <a:pt x="6267" y="1078"/>
                    <a:pt x="6367" y="1078"/>
                  </a:cubicBezTo>
                  <a:close/>
                  <a:moveTo>
                    <a:pt x="7169" y="1"/>
                  </a:moveTo>
                  <a:lnTo>
                    <a:pt x="1" y="1730"/>
                  </a:lnTo>
                  <a:lnTo>
                    <a:pt x="1931" y="4061"/>
                  </a:lnTo>
                  <a:lnTo>
                    <a:pt x="8372" y="2908"/>
                  </a:lnTo>
                  <a:lnTo>
                    <a:pt x="71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853;p34"/>
            <p:cNvSpPr/>
            <p:nvPr/>
          </p:nvSpPr>
          <p:spPr>
            <a:xfrm>
              <a:off x="7600979" y="3488956"/>
              <a:ext cx="292953" cy="89912"/>
            </a:xfrm>
            <a:custGeom>
              <a:avLst/>
              <a:gdLst/>
              <a:ahLst/>
              <a:cxnLst/>
              <a:rect l="l" t="t" r="r" b="b"/>
              <a:pathLst>
                <a:path w="9918" h="3044" extrusionOk="0">
                  <a:moveTo>
                    <a:pt x="181" y="0"/>
                  </a:moveTo>
                  <a:cubicBezTo>
                    <a:pt x="90" y="0"/>
                    <a:pt x="1" y="126"/>
                    <a:pt x="100" y="206"/>
                  </a:cubicBezTo>
                  <a:cubicBezTo>
                    <a:pt x="2171" y="2082"/>
                    <a:pt x="4761" y="3044"/>
                    <a:pt x="7476" y="3044"/>
                  </a:cubicBezTo>
                  <a:cubicBezTo>
                    <a:pt x="8244" y="3044"/>
                    <a:pt x="9021" y="2967"/>
                    <a:pt x="9799" y="2812"/>
                  </a:cubicBezTo>
                  <a:cubicBezTo>
                    <a:pt x="9917" y="2765"/>
                    <a:pt x="9880" y="2584"/>
                    <a:pt x="9749" y="2584"/>
                  </a:cubicBezTo>
                  <a:cubicBezTo>
                    <a:pt x="9741" y="2584"/>
                    <a:pt x="9733" y="2585"/>
                    <a:pt x="9724" y="2587"/>
                  </a:cubicBezTo>
                  <a:cubicBezTo>
                    <a:pt x="8959" y="2736"/>
                    <a:pt x="8196" y="2811"/>
                    <a:pt x="7443" y="2811"/>
                  </a:cubicBezTo>
                  <a:cubicBezTo>
                    <a:pt x="4796" y="2811"/>
                    <a:pt x="2280" y="1884"/>
                    <a:pt x="250" y="30"/>
                  </a:cubicBezTo>
                  <a:cubicBezTo>
                    <a:pt x="229" y="9"/>
                    <a:pt x="205" y="0"/>
                    <a:pt x="181" y="0"/>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854;p34"/>
            <p:cNvSpPr/>
            <p:nvPr/>
          </p:nvSpPr>
          <p:spPr>
            <a:xfrm>
              <a:off x="7711244" y="3311493"/>
              <a:ext cx="17516" cy="101609"/>
            </a:xfrm>
            <a:custGeom>
              <a:avLst/>
              <a:gdLst/>
              <a:ahLst/>
              <a:cxnLst/>
              <a:rect l="l" t="t" r="r" b="b"/>
              <a:pathLst>
                <a:path w="593" h="3440" extrusionOk="0">
                  <a:moveTo>
                    <a:pt x="444" y="1"/>
                  </a:moveTo>
                  <a:cubicBezTo>
                    <a:pt x="396" y="1"/>
                    <a:pt x="347" y="23"/>
                    <a:pt x="327" y="73"/>
                  </a:cubicBezTo>
                  <a:cubicBezTo>
                    <a:pt x="1" y="1176"/>
                    <a:pt x="1" y="2279"/>
                    <a:pt x="352" y="3357"/>
                  </a:cubicBezTo>
                  <a:cubicBezTo>
                    <a:pt x="362" y="3416"/>
                    <a:pt x="403" y="3440"/>
                    <a:pt x="447" y="3440"/>
                  </a:cubicBezTo>
                  <a:cubicBezTo>
                    <a:pt x="516" y="3440"/>
                    <a:pt x="593" y="3382"/>
                    <a:pt x="577" y="3306"/>
                  </a:cubicBezTo>
                  <a:cubicBezTo>
                    <a:pt x="252" y="2254"/>
                    <a:pt x="227" y="1201"/>
                    <a:pt x="552" y="123"/>
                  </a:cubicBezTo>
                  <a:cubicBezTo>
                    <a:pt x="582" y="49"/>
                    <a:pt x="514" y="1"/>
                    <a:pt x="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855;p34"/>
            <p:cNvSpPr/>
            <p:nvPr/>
          </p:nvSpPr>
          <p:spPr>
            <a:xfrm>
              <a:off x="6683707" y="3569418"/>
              <a:ext cx="12051" cy="46551"/>
            </a:xfrm>
            <a:custGeom>
              <a:avLst/>
              <a:gdLst/>
              <a:ahLst/>
              <a:cxnLst/>
              <a:rect l="l" t="t" r="r" b="b"/>
              <a:pathLst>
                <a:path w="408" h="1576" extrusionOk="0">
                  <a:moveTo>
                    <a:pt x="186" y="0"/>
                  </a:moveTo>
                  <a:cubicBezTo>
                    <a:pt x="126" y="0"/>
                    <a:pt x="63" y="38"/>
                    <a:pt x="51" y="113"/>
                  </a:cubicBezTo>
                  <a:cubicBezTo>
                    <a:pt x="1" y="589"/>
                    <a:pt x="51" y="1041"/>
                    <a:pt x="151" y="1492"/>
                  </a:cubicBezTo>
                  <a:cubicBezTo>
                    <a:pt x="171" y="1551"/>
                    <a:pt x="218" y="1575"/>
                    <a:pt x="264" y="1575"/>
                  </a:cubicBezTo>
                  <a:cubicBezTo>
                    <a:pt x="336" y="1575"/>
                    <a:pt x="407" y="1518"/>
                    <a:pt x="377" y="1442"/>
                  </a:cubicBezTo>
                  <a:cubicBezTo>
                    <a:pt x="276" y="990"/>
                    <a:pt x="251" y="564"/>
                    <a:pt x="302" y="113"/>
                  </a:cubicBezTo>
                  <a:cubicBezTo>
                    <a:pt x="302" y="38"/>
                    <a:pt x="245" y="0"/>
                    <a:pt x="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856;p34"/>
            <p:cNvSpPr/>
            <p:nvPr/>
          </p:nvSpPr>
          <p:spPr>
            <a:xfrm>
              <a:off x="6702523" y="3598778"/>
              <a:ext cx="17575" cy="27352"/>
            </a:xfrm>
            <a:custGeom>
              <a:avLst/>
              <a:gdLst/>
              <a:ahLst/>
              <a:cxnLst/>
              <a:rect l="l" t="t" r="r" b="b"/>
              <a:pathLst>
                <a:path w="595" h="926" extrusionOk="0">
                  <a:moveTo>
                    <a:pt x="147" y="1"/>
                  </a:moveTo>
                  <a:cubicBezTo>
                    <a:pt x="78" y="1"/>
                    <a:pt x="0" y="55"/>
                    <a:pt x="15" y="147"/>
                  </a:cubicBezTo>
                  <a:cubicBezTo>
                    <a:pt x="91" y="397"/>
                    <a:pt x="191" y="648"/>
                    <a:pt x="341" y="874"/>
                  </a:cubicBezTo>
                  <a:cubicBezTo>
                    <a:pt x="363" y="910"/>
                    <a:pt x="396" y="926"/>
                    <a:pt x="429" y="926"/>
                  </a:cubicBezTo>
                  <a:cubicBezTo>
                    <a:pt x="510" y="926"/>
                    <a:pt x="595" y="837"/>
                    <a:pt x="542" y="748"/>
                  </a:cubicBezTo>
                  <a:cubicBezTo>
                    <a:pt x="391" y="548"/>
                    <a:pt x="291" y="322"/>
                    <a:pt x="241" y="72"/>
                  </a:cubicBezTo>
                  <a:cubicBezTo>
                    <a:pt x="231" y="23"/>
                    <a:pt x="191" y="1"/>
                    <a:pt x="1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857;p34"/>
            <p:cNvSpPr/>
            <p:nvPr/>
          </p:nvSpPr>
          <p:spPr>
            <a:xfrm>
              <a:off x="7216276" y="3657647"/>
              <a:ext cx="24191" cy="41530"/>
            </a:xfrm>
            <a:custGeom>
              <a:avLst/>
              <a:gdLst/>
              <a:ahLst/>
              <a:cxnLst/>
              <a:rect l="l" t="t" r="r" b="b"/>
              <a:pathLst>
                <a:path w="819" h="1406" extrusionOk="0">
                  <a:moveTo>
                    <a:pt x="130" y="0"/>
                  </a:moveTo>
                  <a:cubicBezTo>
                    <a:pt x="69" y="0"/>
                    <a:pt x="1" y="58"/>
                    <a:pt x="16" y="134"/>
                  </a:cubicBezTo>
                  <a:cubicBezTo>
                    <a:pt x="91" y="610"/>
                    <a:pt x="292" y="1011"/>
                    <a:pt x="592" y="1362"/>
                  </a:cubicBezTo>
                  <a:cubicBezTo>
                    <a:pt x="611" y="1393"/>
                    <a:pt x="636" y="1405"/>
                    <a:pt x="661" y="1405"/>
                  </a:cubicBezTo>
                  <a:cubicBezTo>
                    <a:pt x="737" y="1405"/>
                    <a:pt x="818" y="1287"/>
                    <a:pt x="743" y="1212"/>
                  </a:cubicBezTo>
                  <a:cubicBezTo>
                    <a:pt x="467" y="886"/>
                    <a:pt x="292" y="510"/>
                    <a:pt x="217" y="84"/>
                  </a:cubicBezTo>
                  <a:cubicBezTo>
                    <a:pt x="207" y="25"/>
                    <a:pt x="170" y="0"/>
                    <a:pt x="1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858;p34"/>
            <p:cNvSpPr/>
            <p:nvPr/>
          </p:nvSpPr>
          <p:spPr>
            <a:xfrm>
              <a:off x="7252106" y="3671323"/>
              <a:ext cx="27588" cy="39698"/>
            </a:xfrm>
            <a:custGeom>
              <a:avLst/>
              <a:gdLst/>
              <a:ahLst/>
              <a:cxnLst/>
              <a:rect l="l" t="t" r="r" b="b"/>
              <a:pathLst>
                <a:path w="934" h="1344" extrusionOk="0">
                  <a:moveTo>
                    <a:pt x="139" y="1"/>
                  </a:moveTo>
                  <a:cubicBezTo>
                    <a:pt x="73" y="1"/>
                    <a:pt x="0" y="55"/>
                    <a:pt x="31" y="147"/>
                  </a:cubicBezTo>
                  <a:cubicBezTo>
                    <a:pt x="131" y="598"/>
                    <a:pt x="357" y="974"/>
                    <a:pt x="683" y="1300"/>
                  </a:cubicBezTo>
                  <a:cubicBezTo>
                    <a:pt x="707" y="1331"/>
                    <a:pt x="737" y="1343"/>
                    <a:pt x="765" y="1343"/>
                  </a:cubicBezTo>
                  <a:cubicBezTo>
                    <a:pt x="853" y="1343"/>
                    <a:pt x="934" y="1225"/>
                    <a:pt x="858" y="1150"/>
                  </a:cubicBezTo>
                  <a:cubicBezTo>
                    <a:pt x="557" y="849"/>
                    <a:pt x="332" y="498"/>
                    <a:pt x="232" y="72"/>
                  </a:cubicBezTo>
                  <a:cubicBezTo>
                    <a:pt x="222" y="23"/>
                    <a:pt x="182" y="1"/>
                    <a:pt x="1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859;p34"/>
            <p:cNvSpPr/>
            <p:nvPr/>
          </p:nvSpPr>
          <p:spPr>
            <a:xfrm>
              <a:off x="6879514" y="3804835"/>
              <a:ext cx="18874" cy="27942"/>
            </a:xfrm>
            <a:custGeom>
              <a:avLst/>
              <a:gdLst/>
              <a:ahLst/>
              <a:cxnLst/>
              <a:rect l="l" t="t" r="r" b="b"/>
              <a:pathLst>
                <a:path w="639" h="946" extrusionOk="0">
                  <a:moveTo>
                    <a:pt x="107" y="0"/>
                  </a:moveTo>
                  <a:cubicBezTo>
                    <a:pt x="51" y="0"/>
                    <a:pt x="1" y="38"/>
                    <a:pt x="13" y="113"/>
                  </a:cubicBezTo>
                  <a:cubicBezTo>
                    <a:pt x="38" y="414"/>
                    <a:pt x="164" y="690"/>
                    <a:pt x="389" y="915"/>
                  </a:cubicBezTo>
                  <a:cubicBezTo>
                    <a:pt x="410" y="936"/>
                    <a:pt x="435" y="945"/>
                    <a:pt x="459" y="945"/>
                  </a:cubicBezTo>
                  <a:cubicBezTo>
                    <a:pt x="550" y="945"/>
                    <a:pt x="639" y="819"/>
                    <a:pt x="540" y="740"/>
                  </a:cubicBezTo>
                  <a:cubicBezTo>
                    <a:pt x="389" y="564"/>
                    <a:pt x="264" y="364"/>
                    <a:pt x="239" y="113"/>
                  </a:cubicBezTo>
                  <a:cubicBezTo>
                    <a:pt x="226" y="38"/>
                    <a:pt x="164" y="0"/>
                    <a:pt x="1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860;p34"/>
            <p:cNvSpPr/>
            <p:nvPr/>
          </p:nvSpPr>
          <p:spPr>
            <a:xfrm>
              <a:off x="6903588" y="3798159"/>
              <a:ext cx="13646" cy="25639"/>
            </a:xfrm>
            <a:custGeom>
              <a:avLst/>
              <a:gdLst/>
              <a:ahLst/>
              <a:cxnLst/>
              <a:rect l="l" t="t" r="r" b="b"/>
              <a:pathLst>
                <a:path w="462" h="868" extrusionOk="0">
                  <a:moveTo>
                    <a:pt x="116" y="1"/>
                  </a:moveTo>
                  <a:cubicBezTo>
                    <a:pt x="57" y="1"/>
                    <a:pt x="0" y="38"/>
                    <a:pt x="0" y="114"/>
                  </a:cubicBezTo>
                  <a:cubicBezTo>
                    <a:pt x="51" y="364"/>
                    <a:pt x="101" y="590"/>
                    <a:pt x="226" y="815"/>
                  </a:cubicBezTo>
                  <a:cubicBezTo>
                    <a:pt x="241" y="852"/>
                    <a:pt x="268" y="867"/>
                    <a:pt x="299" y="867"/>
                  </a:cubicBezTo>
                  <a:cubicBezTo>
                    <a:pt x="372" y="867"/>
                    <a:pt x="462" y="779"/>
                    <a:pt x="427" y="690"/>
                  </a:cubicBezTo>
                  <a:cubicBezTo>
                    <a:pt x="326" y="515"/>
                    <a:pt x="276" y="314"/>
                    <a:pt x="251" y="114"/>
                  </a:cubicBezTo>
                  <a:cubicBezTo>
                    <a:pt x="239" y="38"/>
                    <a:pt x="176" y="1"/>
                    <a:pt x="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861;p34"/>
            <p:cNvSpPr/>
            <p:nvPr/>
          </p:nvSpPr>
          <p:spPr>
            <a:xfrm>
              <a:off x="6853727" y="3661369"/>
              <a:ext cx="28504" cy="51366"/>
            </a:xfrm>
            <a:custGeom>
              <a:avLst/>
              <a:gdLst/>
              <a:ahLst/>
              <a:cxnLst/>
              <a:rect l="l" t="t" r="r" b="b"/>
              <a:pathLst>
                <a:path w="965" h="1739" extrusionOk="0">
                  <a:moveTo>
                    <a:pt x="141" y="0"/>
                  </a:moveTo>
                  <a:cubicBezTo>
                    <a:pt x="69" y="0"/>
                    <a:pt x="0" y="74"/>
                    <a:pt x="34" y="158"/>
                  </a:cubicBezTo>
                  <a:lnTo>
                    <a:pt x="711" y="1687"/>
                  </a:lnTo>
                  <a:cubicBezTo>
                    <a:pt x="733" y="1724"/>
                    <a:pt x="766" y="1739"/>
                    <a:pt x="799" y="1739"/>
                  </a:cubicBezTo>
                  <a:cubicBezTo>
                    <a:pt x="880" y="1739"/>
                    <a:pt x="965" y="1650"/>
                    <a:pt x="911" y="1562"/>
                  </a:cubicBezTo>
                  <a:lnTo>
                    <a:pt x="235" y="58"/>
                  </a:lnTo>
                  <a:cubicBezTo>
                    <a:pt x="210" y="17"/>
                    <a:pt x="175" y="0"/>
                    <a:pt x="1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862;p34"/>
            <p:cNvSpPr/>
            <p:nvPr/>
          </p:nvSpPr>
          <p:spPr>
            <a:xfrm>
              <a:off x="6873223" y="3650676"/>
              <a:ext cx="26791" cy="39876"/>
            </a:xfrm>
            <a:custGeom>
              <a:avLst/>
              <a:gdLst/>
              <a:ahLst/>
              <a:cxnLst/>
              <a:rect l="l" t="t" r="r" b="b"/>
              <a:pathLst>
                <a:path w="907" h="1350" extrusionOk="0">
                  <a:moveTo>
                    <a:pt x="152" y="0"/>
                  </a:moveTo>
                  <a:cubicBezTo>
                    <a:pt x="75" y="0"/>
                    <a:pt x="0" y="85"/>
                    <a:pt x="51" y="169"/>
                  </a:cubicBezTo>
                  <a:cubicBezTo>
                    <a:pt x="251" y="545"/>
                    <a:pt x="452" y="921"/>
                    <a:pt x="652" y="1297"/>
                  </a:cubicBezTo>
                  <a:cubicBezTo>
                    <a:pt x="675" y="1334"/>
                    <a:pt x="707" y="1349"/>
                    <a:pt x="741" y="1349"/>
                  </a:cubicBezTo>
                  <a:cubicBezTo>
                    <a:pt x="821" y="1349"/>
                    <a:pt x="906" y="1260"/>
                    <a:pt x="853" y="1172"/>
                  </a:cubicBezTo>
                  <a:cubicBezTo>
                    <a:pt x="652" y="796"/>
                    <a:pt x="452" y="420"/>
                    <a:pt x="251" y="69"/>
                  </a:cubicBezTo>
                  <a:cubicBezTo>
                    <a:pt x="227" y="20"/>
                    <a:pt x="189"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863;p34"/>
            <p:cNvSpPr/>
            <p:nvPr/>
          </p:nvSpPr>
          <p:spPr>
            <a:xfrm>
              <a:off x="7586860" y="3652478"/>
              <a:ext cx="28061" cy="30837"/>
            </a:xfrm>
            <a:custGeom>
              <a:avLst/>
              <a:gdLst/>
              <a:ahLst/>
              <a:cxnLst/>
              <a:rect l="l" t="t" r="r" b="b"/>
              <a:pathLst>
                <a:path w="950" h="1044" extrusionOk="0">
                  <a:moveTo>
                    <a:pt x="153" y="1"/>
                  </a:moveTo>
                  <a:cubicBezTo>
                    <a:pt x="76" y="1"/>
                    <a:pt x="1" y="74"/>
                    <a:pt x="52" y="158"/>
                  </a:cubicBezTo>
                  <a:cubicBezTo>
                    <a:pt x="227" y="484"/>
                    <a:pt x="427" y="760"/>
                    <a:pt x="703" y="1011"/>
                  </a:cubicBezTo>
                  <a:cubicBezTo>
                    <a:pt x="726" y="1034"/>
                    <a:pt x="754" y="1044"/>
                    <a:pt x="781" y="1044"/>
                  </a:cubicBezTo>
                  <a:cubicBezTo>
                    <a:pt x="869" y="1044"/>
                    <a:pt x="950" y="937"/>
                    <a:pt x="854" y="860"/>
                  </a:cubicBezTo>
                  <a:cubicBezTo>
                    <a:pt x="603" y="610"/>
                    <a:pt x="402" y="359"/>
                    <a:pt x="252" y="58"/>
                  </a:cubicBezTo>
                  <a:cubicBezTo>
                    <a:pt x="228" y="18"/>
                    <a:pt x="190" y="1"/>
                    <a:pt x="1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864;p34"/>
            <p:cNvSpPr/>
            <p:nvPr/>
          </p:nvSpPr>
          <p:spPr>
            <a:xfrm>
              <a:off x="7612705" y="3659301"/>
              <a:ext cx="16511" cy="18313"/>
            </a:xfrm>
            <a:custGeom>
              <a:avLst/>
              <a:gdLst/>
              <a:ahLst/>
              <a:cxnLst/>
              <a:rect l="l" t="t" r="r" b="b"/>
              <a:pathLst>
                <a:path w="559" h="620" extrusionOk="0">
                  <a:moveTo>
                    <a:pt x="166" y="1"/>
                  </a:moveTo>
                  <a:cubicBezTo>
                    <a:pt x="85" y="1"/>
                    <a:pt x="1" y="89"/>
                    <a:pt x="54" y="178"/>
                  </a:cubicBezTo>
                  <a:cubicBezTo>
                    <a:pt x="129" y="303"/>
                    <a:pt x="204" y="454"/>
                    <a:pt x="304" y="579"/>
                  </a:cubicBezTo>
                  <a:cubicBezTo>
                    <a:pt x="326" y="608"/>
                    <a:pt x="358" y="620"/>
                    <a:pt x="390" y="620"/>
                  </a:cubicBezTo>
                  <a:cubicBezTo>
                    <a:pt x="472" y="620"/>
                    <a:pt x="559" y="543"/>
                    <a:pt x="505" y="454"/>
                  </a:cubicBezTo>
                  <a:cubicBezTo>
                    <a:pt x="405" y="328"/>
                    <a:pt x="304" y="203"/>
                    <a:pt x="254" y="53"/>
                  </a:cubicBezTo>
                  <a:cubicBezTo>
                    <a:pt x="232" y="16"/>
                    <a:pt x="199" y="1"/>
                    <a:pt x="166" y="1"/>
                  </a:cubicBez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865;p34"/>
            <p:cNvSpPr/>
            <p:nvPr/>
          </p:nvSpPr>
          <p:spPr>
            <a:xfrm>
              <a:off x="7594864" y="3609530"/>
              <a:ext cx="23216" cy="30837"/>
            </a:xfrm>
            <a:custGeom>
              <a:avLst/>
              <a:gdLst/>
              <a:ahLst/>
              <a:cxnLst/>
              <a:rect l="l" t="t" r="r" b="b"/>
              <a:pathLst>
                <a:path w="786" h="1044" extrusionOk="0">
                  <a:moveTo>
                    <a:pt x="144" y="0"/>
                  </a:moveTo>
                  <a:cubicBezTo>
                    <a:pt x="72" y="0"/>
                    <a:pt x="1" y="58"/>
                    <a:pt x="31" y="134"/>
                  </a:cubicBezTo>
                  <a:cubicBezTo>
                    <a:pt x="156" y="460"/>
                    <a:pt x="332" y="735"/>
                    <a:pt x="557" y="1011"/>
                  </a:cubicBezTo>
                  <a:cubicBezTo>
                    <a:pt x="580" y="1034"/>
                    <a:pt x="606" y="1044"/>
                    <a:pt x="631" y="1044"/>
                  </a:cubicBezTo>
                  <a:cubicBezTo>
                    <a:pt x="713" y="1044"/>
                    <a:pt x="785" y="932"/>
                    <a:pt x="708" y="835"/>
                  </a:cubicBezTo>
                  <a:cubicBezTo>
                    <a:pt x="532" y="610"/>
                    <a:pt x="382" y="359"/>
                    <a:pt x="257" y="84"/>
                  </a:cubicBezTo>
                  <a:cubicBezTo>
                    <a:pt x="237" y="24"/>
                    <a:pt x="190" y="0"/>
                    <a:pt x="1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866;p34"/>
            <p:cNvSpPr/>
            <p:nvPr/>
          </p:nvSpPr>
          <p:spPr>
            <a:xfrm>
              <a:off x="7422274" y="3820549"/>
              <a:ext cx="24664" cy="32728"/>
            </a:xfrm>
            <a:custGeom>
              <a:avLst/>
              <a:gdLst/>
              <a:ahLst/>
              <a:cxnLst/>
              <a:rect l="l" t="t" r="r" b="b"/>
              <a:pathLst>
                <a:path w="835" h="1108" extrusionOk="0">
                  <a:moveTo>
                    <a:pt x="144" y="1"/>
                  </a:moveTo>
                  <a:cubicBezTo>
                    <a:pt x="71" y="1"/>
                    <a:pt x="0" y="80"/>
                    <a:pt x="35" y="183"/>
                  </a:cubicBezTo>
                  <a:cubicBezTo>
                    <a:pt x="185" y="484"/>
                    <a:pt x="385" y="784"/>
                    <a:pt x="586" y="1060"/>
                  </a:cubicBezTo>
                  <a:cubicBezTo>
                    <a:pt x="613" y="1093"/>
                    <a:pt x="645" y="1107"/>
                    <a:pt x="675" y="1107"/>
                  </a:cubicBezTo>
                  <a:cubicBezTo>
                    <a:pt x="760" y="1107"/>
                    <a:pt x="835" y="1002"/>
                    <a:pt x="761" y="910"/>
                  </a:cubicBezTo>
                  <a:cubicBezTo>
                    <a:pt x="561" y="659"/>
                    <a:pt x="385" y="358"/>
                    <a:pt x="235" y="57"/>
                  </a:cubicBezTo>
                  <a:cubicBezTo>
                    <a:pt x="211" y="18"/>
                    <a:pt x="177" y="1"/>
                    <a:pt x="1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867;p34"/>
            <p:cNvSpPr/>
            <p:nvPr/>
          </p:nvSpPr>
          <p:spPr>
            <a:xfrm>
              <a:off x="7444487" y="3827609"/>
              <a:ext cx="26229" cy="28563"/>
            </a:xfrm>
            <a:custGeom>
              <a:avLst/>
              <a:gdLst/>
              <a:ahLst/>
              <a:cxnLst/>
              <a:rect l="l" t="t" r="r" b="b"/>
              <a:pathLst>
                <a:path w="888" h="967" extrusionOk="0">
                  <a:moveTo>
                    <a:pt x="152" y="0"/>
                  </a:moveTo>
                  <a:cubicBezTo>
                    <a:pt x="81" y="0"/>
                    <a:pt x="1" y="85"/>
                    <a:pt x="34" y="169"/>
                  </a:cubicBezTo>
                  <a:cubicBezTo>
                    <a:pt x="160" y="470"/>
                    <a:pt x="385" y="746"/>
                    <a:pt x="636" y="946"/>
                  </a:cubicBezTo>
                  <a:cubicBezTo>
                    <a:pt x="660" y="960"/>
                    <a:pt x="684" y="967"/>
                    <a:pt x="707" y="967"/>
                  </a:cubicBezTo>
                  <a:cubicBezTo>
                    <a:pt x="808" y="967"/>
                    <a:pt x="888" y="852"/>
                    <a:pt x="786" y="771"/>
                  </a:cubicBezTo>
                  <a:cubicBezTo>
                    <a:pt x="561" y="595"/>
                    <a:pt x="360" y="345"/>
                    <a:pt x="235" y="69"/>
                  </a:cubicBezTo>
                  <a:cubicBezTo>
                    <a:pt x="219" y="20"/>
                    <a:pt x="186" y="0"/>
                    <a:pt x="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868;p34"/>
            <p:cNvSpPr/>
            <p:nvPr/>
          </p:nvSpPr>
          <p:spPr>
            <a:xfrm>
              <a:off x="7959540" y="3389266"/>
              <a:ext cx="13233" cy="25343"/>
            </a:xfrm>
            <a:custGeom>
              <a:avLst/>
              <a:gdLst/>
              <a:ahLst/>
              <a:cxnLst/>
              <a:rect l="l" t="t" r="r" b="b"/>
              <a:pathLst>
                <a:path w="448" h="858" extrusionOk="0">
                  <a:moveTo>
                    <a:pt x="148" y="1"/>
                  </a:moveTo>
                  <a:cubicBezTo>
                    <a:pt x="79" y="1"/>
                    <a:pt x="1" y="55"/>
                    <a:pt x="16" y="147"/>
                  </a:cubicBezTo>
                  <a:lnTo>
                    <a:pt x="191" y="774"/>
                  </a:lnTo>
                  <a:cubicBezTo>
                    <a:pt x="211" y="833"/>
                    <a:pt x="258" y="857"/>
                    <a:pt x="305" y="857"/>
                  </a:cubicBezTo>
                  <a:cubicBezTo>
                    <a:pt x="376" y="857"/>
                    <a:pt x="447" y="800"/>
                    <a:pt x="417" y="724"/>
                  </a:cubicBezTo>
                  <a:lnTo>
                    <a:pt x="242" y="72"/>
                  </a:lnTo>
                  <a:cubicBezTo>
                    <a:pt x="232" y="23"/>
                    <a:pt x="192" y="1"/>
                    <a:pt x="1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869;p34"/>
            <p:cNvSpPr/>
            <p:nvPr/>
          </p:nvSpPr>
          <p:spPr>
            <a:xfrm>
              <a:off x="7980276" y="3397802"/>
              <a:ext cx="17014" cy="27470"/>
            </a:xfrm>
            <a:custGeom>
              <a:avLst/>
              <a:gdLst/>
              <a:ahLst/>
              <a:cxnLst/>
              <a:rect l="l" t="t" r="r" b="b"/>
              <a:pathLst>
                <a:path w="576" h="930" extrusionOk="0">
                  <a:moveTo>
                    <a:pt x="146" y="0"/>
                  </a:moveTo>
                  <a:cubicBezTo>
                    <a:pt x="78" y="0"/>
                    <a:pt x="1" y="58"/>
                    <a:pt x="16" y="134"/>
                  </a:cubicBezTo>
                  <a:cubicBezTo>
                    <a:pt x="91" y="409"/>
                    <a:pt x="191" y="635"/>
                    <a:pt x="342" y="861"/>
                  </a:cubicBezTo>
                  <a:cubicBezTo>
                    <a:pt x="358" y="910"/>
                    <a:pt x="390" y="929"/>
                    <a:pt x="425" y="929"/>
                  </a:cubicBezTo>
                  <a:cubicBezTo>
                    <a:pt x="496" y="929"/>
                    <a:pt x="576" y="845"/>
                    <a:pt x="542" y="760"/>
                  </a:cubicBezTo>
                  <a:cubicBezTo>
                    <a:pt x="417" y="535"/>
                    <a:pt x="317" y="309"/>
                    <a:pt x="241" y="84"/>
                  </a:cubicBezTo>
                  <a:cubicBezTo>
                    <a:pt x="232" y="24"/>
                    <a:pt x="191" y="0"/>
                    <a:pt x="1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870;p34"/>
            <p:cNvSpPr/>
            <p:nvPr/>
          </p:nvSpPr>
          <p:spPr>
            <a:xfrm>
              <a:off x="7474349" y="2551718"/>
              <a:ext cx="1278531" cy="874605"/>
            </a:xfrm>
            <a:custGeom>
              <a:avLst/>
              <a:gdLst/>
              <a:ahLst/>
              <a:cxnLst/>
              <a:rect l="l" t="t" r="r" b="b"/>
              <a:pathLst>
                <a:path w="43285" h="29610" extrusionOk="0">
                  <a:moveTo>
                    <a:pt x="18117" y="0"/>
                  </a:moveTo>
                  <a:cubicBezTo>
                    <a:pt x="14514" y="0"/>
                    <a:pt x="10748" y="750"/>
                    <a:pt x="8096" y="3139"/>
                  </a:cubicBezTo>
                  <a:cubicBezTo>
                    <a:pt x="6292" y="4768"/>
                    <a:pt x="5139" y="7023"/>
                    <a:pt x="4587" y="9379"/>
                  </a:cubicBezTo>
                  <a:cubicBezTo>
                    <a:pt x="4036" y="11735"/>
                    <a:pt x="4011" y="14166"/>
                    <a:pt x="4161" y="16572"/>
                  </a:cubicBezTo>
                  <a:cubicBezTo>
                    <a:pt x="4262" y="18151"/>
                    <a:pt x="4362" y="19931"/>
                    <a:pt x="3259" y="21083"/>
                  </a:cubicBezTo>
                  <a:cubicBezTo>
                    <a:pt x="2683" y="21660"/>
                    <a:pt x="1906" y="21986"/>
                    <a:pt x="1254" y="22437"/>
                  </a:cubicBezTo>
                  <a:cubicBezTo>
                    <a:pt x="577" y="22913"/>
                    <a:pt x="1" y="23640"/>
                    <a:pt x="126" y="24442"/>
                  </a:cubicBezTo>
                  <a:cubicBezTo>
                    <a:pt x="282" y="25182"/>
                    <a:pt x="1089" y="25635"/>
                    <a:pt x="1876" y="25635"/>
                  </a:cubicBezTo>
                  <a:cubicBezTo>
                    <a:pt x="2102" y="25635"/>
                    <a:pt x="2326" y="25598"/>
                    <a:pt x="2532" y="25520"/>
                  </a:cubicBezTo>
                  <a:cubicBezTo>
                    <a:pt x="3735" y="25094"/>
                    <a:pt x="4362" y="23865"/>
                    <a:pt x="5264" y="23013"/>
                  </a:cubicBezTo>
                  <a:cubicBezTo>
                    <a:pt x="5740" y="22562"/>
                    <a:pt x="6317" y="22211"/>
                    <a:pt x="6918" y="22011"/>
                  </a:cubicBezTo>
                  <a:cubicBezTo>
                    <a:pt x="7615" y="21762"/>
                    <a:pt x="8290" y="21651"/>
                    <a:pt x="8945" y="21651"/>
                  </a:cubicBezTo>
                  <a:cubicBezTo>
                    <a:pt x="13165" y="21651"/>
                    <a:pt x="16580" y="26244"/>
                    <a:pt x="20051" y="28001"/>
                  </a:cubicBezTo>
                  <a:cubicBezTo>
                    <a:pt x="22257" y="29104"/>
                    <a:pt x="24738" y="29555"/>
                    <a:pt x="27219" y="29605"/>
                  </a:cubicBezTo>
                  <a:cubicBezTo>
                    <a:pt x="27369" y="29608"/>
                    <a:pt x="27519" y="29609"/>
                    <a:pt x="27668" y="29609"/>
                  </a:cubicBezTo>
                  <a:cubicBezTo>
                    <a:pt x="29955" y="29609"/>
                    <a:pt x="32269" y="29245"/>
                    <a:pt x="34362" y="28352"/>
                  </a:cubicBezTo>
                  <a:cubicBezTo>
                    <a:pt x="38497" y="26597"/>
                    <a:pt x="41630" y="22738"/>
                    <a:pt x="42457" y="18402"/>
                  </a:cubicBezTo>
                  <a:cubicBezTo>
                    <a:pt x="43284" y="14041"/>
                    <a:pt x="41755" y="9329"/>
                    <a:pt x="38522" y="6246"/>
                  </a:cubicBezTo>
                  <a:cubicBezTo>
                    <a:pt x="35415" y="3264"/>
                    <a:pt x="31079" y="1885"/>
                    <a:pt x="26818" y="1008"/>
                  </a:cubicBezTo>
                  <a:cubicBezTo>
                    <a:pt x="24136" y="457"/>
                    <a:pt x="21404" y="56"/>
                    <a:pt x="18648" y="6"/>
                  </a:cubicBezTo>
                  <a:cubicBezTo>
                    <a:pt x="18471" y="2"/>
                    <a:pt x="18294" y="0"/>
                    <a:pt x="181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871;p34"/>
            <p:cNvSpPr/>
            <p:nvPr/>
          </p:nvSpPr>
          <p:spPr>
            <a:xfrm>
              <a:off x="8489156" y="2723127"/>
              <a:ext cx="57362" cy="64421"/>
            </a:xfrm>
            <a:custGeom>
              <a:avLst/>
              <a:gdLst/>
              <a:ahLst/>
              <a:cxnLst/>
              <a:rect l="l" t="t" r="r" b="b"/>
              <a:pathLst>
                <a:path w="1942" h="2181" extrusionOk="0">
                  <a:moveTo>
                    <a:pt x="175" y="1"/>
                  </a:moveTo>
                  <a:cubicBezTo>
                    <a:pt x="74" y="1"/>
                    <a:pt x="0" y="154"/>
                    <a:pt x="106" y="218"/>
                  </a:cubicBezTo>
                  <a:cubicBezTo>
                    <a:pt x="833" y="669"/>
                    <a:pt x="1384" y="1321"/>
                    <a:pt x="1685" y="2097"/>
                  </a:cubicBezTo>
                  <a:cubicBezTo>
                    <a:pt x="1705" y="2157"/>
                    <a:pt x="1752" y="2181"/>
                    <a:pt x="1798" y="2181"/>
                  </a:cubicBezTo>
                  <a:cubicBezTo>
                    <a:pt x="1870" y="2181"/>
                    <a:pt x="1941" y="2123"/>
                    <a:pt x="1911" y="2047"/>
                  </a:cubicBezTo>
                  <a:cubicBezTo>
                    <a:pt x="1585" y="1195"/>
                    <a:pt x="1008" y="493"/>
                    <a:pt x="232" y="17"/>
                  </a:cubicBezTo>
                  <a:cubicBezTo>
                    <a:pt x="212" y="6"/>
                    <a:pt x="193" y="1"/>
                    <a:pt x="1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872;p34"/>
            <p:cNvSpPr/>
            <p:nvPr/>
          </p:nvSpPr>
          <p:spPr>
            <a:xfrm>
              <a:off x="8557713" y="2804799"/>
              <a:ext cx="20913" cy="61615"/>
            </a:xfrm>
            <a:custGeom>
              <a:avLst/>
              <a:gdLst/>
              <a:ahLst/>
              <a:cxnLst/>
              <a:rect l="l" t="t" r="r" b="b"/>
              <a:pathLst>
                <a:path w="708" h="2086" extrusionOk="0">
                  <a:moveTo>
                    <a:pt x="146" y="1"/>
                  </a:moveTo>
                  <a:cubicBezTo>
                    <a:pt x="78" y="1"/>
                    <a:pt x="1" y="58"/>
                    <a:pt x="16" y="134"/>
                  </a:cubicBezTo>
                  <a:cubicBezTo>
                    <a:pt x="166" y="761"/>
                    <a:pt x="317" y="1388"/>
                    <a:pt x="467" y="2014"/>
                  </a:cubicBezTo>
                  <a:cubicBezTo>
                    <a:pt x="477" y="2063"/>
                    <a:pt x="517" y="2085"/>
                    <a:pt x="561" y="2085"/>
                  </a:cubicBezTo>
                  <a:cubicBezTo>
                    <a:pt x="630" y="2085"/>
                    <a:pt x="708" y="2031"/>
                    <a:pt x="692" y="1939"/>
                  </a:cubicBezTo>
                  <a:cubicBezTo>
                    <a:pt x="542" y="1312"/>
                    <a:pt x="392" y="711"/>
                    <a:pt x="241" y="84"/>
                  </a:cubicBezTo>
                  <a:cubicBezTo>
                    <a:pt x="231" y="25"/>
                    <a:pt x="191" y="1"/>
                    <a:pt x="1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873;p34"/>
            <p:cNvSpPr/>
            <p:nvPr/>
          </p:nvSpPr>
          <p:spPr>
            <a:xfrm>
              <a:off x="8131008" y="3334296"/>
              <a:ext cx="101195" cy="18904"/>
            </a:xfrm>
            <a:custGeom>
              <a:avLst/>
              <a:gdLst/>
              <a:ahLst/>
              <a:cxnLst/>
              <a:rect l="l" t="t" r="r" b="b"/>
              <a:pathLst>
                <a:path w="3426" h="640" extrusionOk="0">
                  <a:moveTo>
                    <a:pt x="3234" y="1"/>
                  </a:moveTo>
                  <a:cubicBezTo>
                    <a:pt x="3226" y="1"/>
                    <a:pt x="3217" y="2"/>
                    <a:pt x="3209" y="3"/>
                  </a:cubicBezTo>
                  <a:cubicBezTo>
                    <a:pt x="2333" y="266"/>
                    <a:pt x="1439" y="414"/>
                    <a:pt x="526" y="414"/>
                  </a:cubicBezTo>
                  <a:cubicBezTo>
                    <a:pt x="393" y="414"/>
                    <a:pt x="260" y="410"/>
                    <a:pt x="126" y="404"/>
                  </a:cubicBezTo>
                  <a:cubicBezTo>
                    <a:pt x="1" y="404"/>
                    <a:pt x="1" y="630"/>
                    <a:pt x="126" y="630"/>
                  </a:cubicBezTo>
                  <a:cubicBezTo>
                    <a:pt x="263" y="636"/>
                    <a:pt x="399" y="639"/>
                    <a:pt x="535" y="639"/>
                  </a:cubicBezTo>
                  <a:cubicBezTo>
                    <a:pt x="1471" y="639"/>
                    <a:pt x="2387" y="491"/>
                    <a:pt x="3284" y="229"/>
                  </a:cubicBezTo>
                  <a:cubicBezTo>
                    <a:pt x="3425" y="181"/>
                    <a:pt x="3367" y="1"/>
                    <a:pt x="3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874;p34"/>
            <p:cNvSpPr/>
            <p:nvPr/>
          </p:nvSpPr>
          <p:spPr>
            <a:xfrm>
              <a:off x="8195637" y="3294656"/>
              <a:ext cx="66607" cy="15537"/>
            </a:xfrm>
            <a:custGeom>
              <a:avLst/>
              <a:gdLst/>
              <a:ahLst/>
              <a:cxnLst/>
              <a:rect l="l" t="t" r="r" b="b"/>
              <a:pathLst>
                <a:path w="2255" h="526" extrusionOk="0">
                  <a:moveTo>
                    <a:pt x="2080" y="0"/>
                  </a:moveTo>
                  <a:cubicBezTo>
                    <a:pt x="2062" y="0"/>
                    <a:pt x="2042" y="5"/>
                    <a:pt x="2023" y="17"/>
                  </a:cubicBezTo>
                  <a:cubicBezTo>
                    <a:pt x="1627" y="206"/>
                    <a:pt x="1207" y="301"/>
                    <a:pt x="779" y="301"/>
                  </a:cubicBezTo>
                  <a:cubicBezTo>
                    <a:pt x="585" y="301"/>
                    <a:pt x="389" y="281"/>
                    <a:pt x="194" y="242"/>
                  </a:cubicBezTo>
                  <a:cubicBezTo>
                    <a:pt x="186" y="241"/>
                    <a:pt x="178" y="240"/>
                    <a:pt x="171" y="240"/>
                  </a:cubicBezTo>
                  <a:cubicBezTo>
                    <a:pt x="38" y="240"/>
                    <a:pt x="1" y="444"/>
                    <a:pt x="143" y="468"/>
                  </a:cubicBezTo>
                  <a:cubicBezTo>
                    <a:pt x="351" y="506"/>
                    <a:pt x="558" y="526"/>
                    <a:pt x="765" y="526"/>
                  </a:cubicBezTo>
                  <a:cubicBezTo>
                    <a:pt x="1233" y="526"/>
                    <a:pt x="1697" y="426"/>
                    <a:pt x="2148" y="217"/>
                  </a:cubicBezTo>
                  <a:cubicBezTo>
                    <a:pt x="2254" y="154"/>
                    <a:pt x="2181" y="0"/>
                    <a:pt x="20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875;p34"/>
            <p:cNvSpPr/>
            <p:nvPr/>
          </p:nvSpPr>
          <p:spPr>
            <a:xfrm>
              <a:off x="8383410" y="2909511"/>
              <a:ext cx="20056" cy="65307"/>
            </a:xfrm>
            <a:custGeom>
              <a:avLst/>
              <a:gdLst/>
              <a:ahLst/>
              <a:cxnLst/>
              <a:rect l="l" t="t" r="r" b="b"/>
              <a:pathLst>
                <a:path w="679" h="2211" extrusionOk="0">
                  <a:moveTo>
                    <a:pt x="356" y="1"/>
                  </a:moveTo>
                  <a:cubicBezTo>
                    <a:pt x="291" y="1"/>
                    <a:pt x="223" y="49"/>
                    <a:pt x="253" y="123"/>
                  </a:cubicBezTo>
                  <a:cubicBezTo>
                    <a:pt x="428" y="775"/>
                    <a:pt x="378" y="1427"/>
                    <a:pt x="52" y="2028"/>
                  </a:cubicBezTo>
                  <a:cubicBezTo>
                    <a:pt x="1" y="2131"/>
                    <a:pt x="78" y="2210"/>
                    <a:pt x="156" y="2210"/>
                  </a:cubicBezTo>
                  <a:cubicBezTo>
                    <a:pt x="192" y="2210"/>
                    <a:pt x="229" y="2193"/>
                    <a:pt x="253" y="2153"/>
                  </a:cubicBezTo>
                  <a:cubicBezTo>
                    <a:pt x="603" y="1502"/>
                    <a:pt x="679" y="775"/>
                    <a:pt x="453" y="73"/>
                  </a:cubicBezTo>
                  <a:cubicBezTo>
                    <a:pt x="443" y="23"/>
                    <a:pt x="40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876;p34"/>
            <p:cNvSpPr/>
            <p:nvPr/>
          </p:nvSpPr>
          <p:spPr>
            <a:xfrm>
              <a:off x="8403318" y="2944602"/>
              <a:ext cx="26791" cy="47171"/>
            </a:xfrm>
            <a:custGeom>
              <a:avLst/>
              <a:gdLst/>
              <a:ahLst/>
              <a:cxnLst/>
              <a:rect l="l" t="t" r="r" b="b"/>
              <a:pathLst>
                <a:path w="907" h="1597" extrusionOk="0">
                  <a:moveTo>
                    <a:pt x="791" y="1"/>
                  </a:moveTo>
                  <a:cubicBezTo>
                    <a:pt x="731" y="1"/>
                    <a:pt x="669" y="38"/>
                    <a:pt x="656" y="113"/>
                  </a:cubicBezTo>
                  <a:cubicBezTo>
                    <a:pt x="656" y="615"/>
                    <a:pt x="456" y="1066"/>
                    <a:pt x="80" y="1391"/>
                  </a:cubicBezTo>
                  <a:cubicBezTo>
                    <a:pt x="1" y="1471"/>
                    <a:pt x="78" y="1597"/>
                    <a:pt x="163" y="1597"/>
                  </a:cubicBezTo>
                  <a:cubicBezTo>
                    <a:pt x="186" y="1597"/>
                    <a:pt x="209" y="1588"/>
                    <a:pt x="230" y="1567"/>
                  </a:cubicBezTo>
                  <a:cubicBezTo>
                    <a:pt x="656" y="1166"/>
                    <a:pt x="882" y="665"/>
                    <a:pt x="907" y="113"/>
                  </a:cubicBezTo>
                  <a:cubicBezTo>
                    <a:pt x="907" y="38"/>
                    <a:pt x="851"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877;p34"/>
            <p:cNvSpPr/>
            <p:nvPr/>
          </p:nvSpPr>
          <p:spPr>
            <a:xfrm>
              <a:off x="7932897" y="2968055"/>
              <a:ext cx="22744" cy="33436"/>
            </a:xfrm>
            <a:custGeom>
              <a:avLst/>
              <a:gdLst/>
              <a:ahLst/>
              <a:cxnLst/>
              <a:rect l="l" t="t" r="r" b="b"/>
              <a:pathLst>
                <a:path w="770" h="1132" extrusionOk="0">
                  <a:moveTo>
                    <a:pt x="147" y="0"/>
                  </a:moveTo>
                  <a:cubicBezTo>
                    <a:pt x="79" y="0"/>
                    <a:pt x="0" y="55"/>
                    <a:pt x="16" y="146"/>
                  </a:cubicBezTo>
                  <a:cubicBezTo>
                    <a:pt x="66" y="522"/>
                    <a:pt x="266" y="848"/>
                    <a:pt x="542" y="1099"/>
                  </a:cubicBezTo>
                  <a:cubicBezTo>
                    <a:pt x="565" y="1122"/>
                    <a:pt x="591" y="1132"/>
                    <a:pt x="616" y="1132"/>
                  </a:cubicBezTo>
                  <a:cubicBezTo>
                    <a:pt x="699" y="1132"/>
                    <a:pt x="769" y="1025"/>
                    <a:pt x="692" y="948"/>
                  </a:cubicBezTo>
                  <a:cubicBezTo>
                    <a:pt x="442" y="698"/>
                    <a:pt x="291" y="422"/>
                    <a:pt x="241" y="71"/>
                  </a:cubicBezTo>
                  <a:cubicBezTo>
                    <a:pt x="232" y="22"/>
                    <a:pt x="191" y="0"/>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878;p34"/>
            <p:cNvSpPr/>
            <p:nvPr/>
          </p:nvSpPr>
          <p:spPr>
            <a:xfrm>
              <a:off x="7956941" y="2973047"/>
              <a:ext cx="44720" cy="36124"/>
            </a:xfrm>
            <a:custGeom>
              <a:avLst/>
              <a:gdLst/>
              <a:ahLst/>
              <a:cxnLst/>
              <a:rect l="l" t="t" r="r" b="b"/>
              <a:pathLst>
                <a:path w="1514" h="1223" extrusionOk="0">
                  <a:moveTo>
                    <a:pt x="166" y="1"/>
                  </a:moveTo>
                  <a:cubicBezTo>
                    <a:pt x="85" y="1"/>
                    <a:pt x="1" y="89"/>
                    <a:pt x="54" y="178"/>
                  </a:cubicBezTo>
                  <a:cubicBezTo>
                    <a:pt x="405" y="604"/>
                    <a:pt x="806" y="955"/>
                    <a:pt x="1282" y="1205"/>
                  </a:cubicBezTo>
                  <a:cubicBezTo>
                    <a:pt x="1305" y="1217"/>
                    <a:pt x="1327" y="1222"/>
                    <a:pt x="1347" y="1222"/>
                  </a:cubicBezTo>
                  <a:cubicBezTo>
                    <a:pt x="1458" y="1222"/>
                    <a:pt x="1513" y="1069"/>
                    <a:pt x="1407" y="1005"/>
                  </a:cubicBezTo>
                  <a:cubicBezTo>
                    <a:pt x="956" y="779"/>
                    <a:pt x="580" y="454"/>
                    <a:pt x="254" y="53"/>
                  </a:cubicBezTo>
                  <a:cubicBezTo>
                    <a:pt x="232" y="16"/>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879;p34"/>
            <p:cNvSpPr/>
            <p:nvPr/>
          </p:nvSpPr>
          <p:spPr>
            <a:xfrm>
              <a:off x="7039787" y="2338425"/>
              <a:ext cx="854343" cy="526624"/>
            </a:xfrm>
            <a:custGeom>
              <a:avLst/>
              <a:gdLst/>
              <a:ahLst/>
              <a:cxnLst/>
              <a:rect l="l" t="t" r="r" b="b"/>
              <a:pathLst>
                <a:path w="28924" h="17829" extrusionOk="0">
                  <a:moveTo>
                    <a:pt x="11418" y="1"/>
                  </a:moveTo>
                  <a:cubicBezTo>
                    <a:pt x="3978" y="1"/>
                    <a:pt x="1" y="3668"/>
                    <a:pt x="1" y="3668"/>
                  </a:cubicBezTo>
                  <a:lnTo>
                    <a:pt x="16918" y="17828"/>
                  </a:lnTo>
                  <a:lnTo>
                    <a:pt x="21054" y="8329"/>
                  </a:lnTo>
                  <a:lnTo>
                    <a:pt x="21154" y="8104"/>
                  </a:lnTo>
                  <a:lnTo>
                    <a:pt x="21380" y="8254"/>
                  </a:lnTo>
                  <a:lnTo>
                    <a:pt x="28923" y="12866"/>
                  </a:lnTo>
                  <a:cubicBezTo>
                    <a:pt x="28923" y="12866"/>
                    <a:pt x="27144" y="2740"/>
                    <a:pt x="16467" y="535"/>
                  </a:cubicBezTo>
                  <a:cubicBezTo>
                    <a:pt x="14639" y="157"/>
                    <a:pt x="12955" y="1"/>
                    <a:pt x="1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880;p34"/>
            <p:cNvSpPr/>
            <p:nvPr/>
          </p:nvSpPr>
          <p:spPr>
            <a:xfrm>
              <a:off x="6889527" y="2410025"/>
              <a:ext cx="707748" cy="578640"/>
            </a:xfrm>
            <a:custGeom>
              <a:avLst/>
              <a:gdLst/>
              <a:ahLst/>
              <a:cxnLst/>
              <a:rect l="l" t="t" r="r" b="b"/>
              <a:pathLst>
                <a:path w="23961" h="19590" extrusionOk="0">
                  <a:moveTo>
                    <a:pt x="6375" y="1"/>
                  </a:moveTo>
                  <a:cubicBezTo>
                    <a:pt x="5042" y="1"/>
                    <a:pt x="3833" y="253"/>
                    <a:pt x="2882" y="818"/>
                  </a:cubicBezTo>
                  <a:cubicBezTo>
                    <a:pt x="0" y="2547"/>
                    <a:pt x="376" y="6833"/>
                    <a:pt x="376" y="6833"/>
                  </a:cubicBezTo>
                  <a:lnTo>
                    <a:pt x="20000" y="19590"/>
                  </a:lnTo>
                  <a:cubicBezTo>
                    <a:pt x="20000" y="19590"/>
                    <a:pt x="23609" y="19364"/>
                    <a:pt x="23785" y="16407"/>
                  </a:cubicBezTo>
                  <a:cubicBezTo>
                    <a:pt x="23960" y="13424"/>
                    <a:pt x="18822" y="5053"/>
                    <a:pt x="14963" y="2672"/>
                  </a:cubicBezTo>
                  <a:cubicBezTo>
                    <a:pt x="12381" y="1070"/>
                    <a:pt x="9119" y="1"/>
                    <a:pt x="63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881;p34"/>
            <p:cNvSpPr/>
            <p:nvPr/>
          </p:nvSpPr>
          <p:spPr>
            <a:xfrm>
              <a:off x="7751977" y="2585923"/>
              <a:ext cx="316140" cy="311916"/>
            </a:xfrm>
            <a:custGeom>
              <a:avLst/>
              <a:gdLst/>
              <a:ahLst/>
              <a:cxnLst/>
              <a:rect l="l" t="t" r="r" b="b"/>
              <a:pathLst>
                <a:path w="10703" h="10560" extrusionOk="0">
                  <a:moveTo>
                    <a:pt x="4408" y="0"/>
                  </a:moveTo>
                  <a:cubicBezTo>
                    <a:pt x="4401" y="0"/>
                    <a:pt x="4394" y="0"/>
                    <a:pt x="4386" y="1"/>
                  </a:cubicBezTo>
                  <a:cubicBezTo>
                    <a:pt x="3233" y="51"/>
                    <a:pt x="4437" y="4211"/>
                    <a:pt x="4437" y="4211"/>
                  </a:cubicBezTo>
                  <a:cubicBezTo>
                    <a:pt x="4437" y="4211"/>
                    <a:pt x="3423" y="1390"/>
                    <a:pt x="2387" y="1390"/>
                  </a:cubicBezTo>
                  <a:cubicBezTo>
                    <a:pt x="2318" y="1390"/>
                    <a:pt x="2250" y="1403"/>
                    <a:pt x="2181" y="1429"/>
                  </a:cubicBezTo>
                  <a:cubicBezTo>
                    <a:pt x="1103" y="1855"/>
                    <a:pt x="3885" y="5013"/>
                    <a:pt x="3885" y="5013"/>
                  </a:cubicBezTo>
                  <a:cubicBezTo>
                    <a:pt x="3885" y="5013"/>
                    <a:pt x="2031" y="4145"/>
                    <a:pt x="1006" y="4145"/>
                  </a:cubicBezTo>
                  <a:cubicBezTo>
                    <a:pt x="694" y="4145"/>
                    <a:pt x="458" y="4226"/>
                    <a:pt x="376" y="4437"/>
                  </a:cubicBezTo>
                  <a:cubicBezTo>
                    <a:pt x="0" y="5314"/>
                    <a:pt x="3710" y="6091"/>
                    <a:pt x="3710" y="6091"/>
                  </a:cubicBezTo>
                  <a:cubicBezTo>
                    <a:pt x="3710" y="6091"/>
                    <a:pt x="552" y="6968"/>
                    <a:pt x="903" y="7971"/>
                  </a:cubicBezTo>
                  <a:cubicBezTo>
                    <a:pt x="999" y="8228"/>
                    <a:pt x="1262" y="8323"/>
                    <a:pt x="1599" y="8323"/>
                  </a:cubicBezTo>
                  <a:cubicBezTo>
                    <a:pt x="2578" y="8323"/>
                    <a:pt x="4186" y="7520"/>
                    <a:pt x="4186" y="7519"/>
                  </a:cubicBezTo>
                  <a:lnTo>
                    <a:pt x="4186" y="7519"/>
                  </a:lnTo>
                  <a:cubicBezTo>
                    <a:pt x="4186" y="7520"/>
                    <a:pt x="2858" y="9600"/>
                    <a:pt x="3835" y="10452"/>
                  </a:cubicBezTo>
                  <a:cubicBezTo>
                    <a:pt x="3920" y="10526"/>
                    <a:pt x="4004" y="10560"/>
                    <a:pt x="4086" y="10560"/>
                  </a:cubicBezTo>
                  <a:cubicBezTo>
                    <a:pt x="4942" y="10560"/>
                    <a:pt x="5589" y="6843"/>
                    <a:pt x="5589" y="6843"/>
                  </a:cubicBezTo>
                  <a:cubicBezTo>
                    <a:pt x="5589" y="6843"/>
                    <a:pt x="6152" y="10487"/>
                    <a:pt x="7191" y="10487"/>
                  </a:cubicBezTo>
                  <a:cubicBezTo>
                    <a:pt x="7249" y="10487"/>
                    <a:pt x="7308" y="10476"/>
                    <a:pt x="7369" y="10452"/>
                  </a:cubicBezTo>
                  <a:cubicBezTo>
                    <a:pt x="8522" y="9976"/>
                    <a:pt x="6567" y="6392"/>
                    <a:pt x="6567" y="6392"/>
                  </a:cubicBezTo>
                  <a:lnTo>
                    <a:pt x="6567" y="6392"/>
                  </a:lnTo>
                  <a:cubicBezTo>
                    <a:pt x="6567" y="6392"/>
                    <a:pt x="8424" y="8185"/>
                    <a:pt x="9485" y="8185"/>
                  </a:cubicBezTo>
                  <a:cubicBezTo>
                    <a:pt x="9758" y="8185"/>
                    <a:pt x="9978" y="8067"/>
                    <a:pt x="10101" y="7770"/>
                  </a:cubicBezTo>
                  <a:cubicBezTo>
                    <a:pt x="10702" y="6341"/>
                    <a:pt x="6818" y="5339"/>
                    <a:pt x="6817" y="5339"/>
                  </a:cubicBezTo>
                  <a:lnTo>
                    <a:pt x="6817" y="5339"/>
                  </a:lnTo>
                  <a:cubicBezTo>
                    <a:pt x="6818" y="5339"/>
                    <a:pt x="7035" y="5353"/>
                    <a:pt x="7360" y="5353"/>
                  </a:cubicBezTo>
                  <a:cubicBezTo>
                    <a:pt x="8334" y="5353"/>
                    <a:pt x="10270" y="5226"/>
                    <a:pt x="10176" y="4211"/>
                  </a:cubicBezTo>
                  <a:cubicBezTo>
                    <a:pt x="10138" y="3805"/>
                    <a:pt x="9798" y="3663"/>
                    <a:pt x="9341" y="3663"/>
                  </a:cubicBezTo>
                  <a:cubicBezTo>
                    <a:pt x="8274" y="3663"/>
                    <a:pt x="6567" y="4437"/>
                    <a:pt x="6567" y="4437"/>
                  </a:cubicBezTo>
                  <a:cubicBezTo>
                    <a:pt x="6567" y="4437"/>
                    <a:pt x="9424" y="1304"/>
                    <a:pt x="8271" y="878"/>
                  </a:cubicBezTo>
                  <a:cubicBezTo>
                    <a:pt x="8212" y="857"/>
                    <a:pt x="8153" y="848"/>
                    <a:pt x="8092" y="848"/>
                  </a:cubicBezTo>
                  <a:cubicBezTo>
                    <a:pt x="6966" y="848"/>
                    <a:pt x="5589" y="4211"/>
                    <a:pt x="5589" y="4211"/>
                  </a:cubicBezTo>
                  <a:cubicBezTo>
                    <a:pt x="5589" y="3937"/>
                    <a:pt x="5540" y="0"/>
                    <a:pt x="4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882;p34"/>
            <p:cNvSpPr/>
            <p:nvPr/>
          </p:nvSpPr>
          <p:spPr>
            <a:xfrm>
              <a:off x="7039374" y="2391593"/>
              <a:ext cx="9334" cy="32698"/>
            </a:xfrm>
            <a:custGeom>
              <a:avLst/>
              <a:gdLst/>
              <a:ahLst/>
              <a:cxnLst/>
              <a:rect l="l" t="t" r="r" b="b"/>
              <a:pathLst>
                <a:path w="316" h="1107" extrusionOk="0">
                  <a:moveTo>
                    <a:pt x="181" y="1"/>
                  </a:moveTo>
                  <a:cubicBezTo>
                    <a:pt x="122" y="1"/>
                    <a:pt x="65" y="38"/>
                    <a:pt x="65" y="113"/>
                  </a:cubicBezTo>
                  <a:cubicBezTo>
                    <a:pt x="90" y="389"/>
                    <a:pt x="65" y="690"/>
                    <a:pt x="15" y="966"/>
                  </a:cubicBezTo>
                  <a:cubicBezTo>
                    <a:pt x="0" y="1053"/>
                    <a:pt x="71" y="1106"/>
                    <a:pt x="137" y="1106"/>
                  </a:cubicBezTo>
                  <a:cubicBezTo>
                    <a:pt x="184" y="1106"/>
                    <a:pt x="230" y="1079"/>
                    <a:pt x="241" y="1016"/>
                  </a:cubicBezTo>
                  <a:cubicBezTo>
                    <a:pt x="291" y="715"/>
                    <a:pt x="316" y="414"/>
                    <a:pt x="316" y="113"/>
                  </a:cubicBezTo>
                  <a:cubicBezTo>
                    <a:pt x="303" y="38"/>
                    <a:pt x="241"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883;p34"/>
            <p:cNvSpPr/>
            <p:nvPr/>
          </p:nvSpPr>
          <p:spPr>
            <a:xfrm>
              <a:off x="7056092" y="2395108"/>
              <a:ext cx="8182" cy="32787"/>
            </a:xfrm>
            <a:custGeom>
              <a:avLst/>
              <a:gdLst/>
              <a:ahLst/>
              <a:cxnLst/>
              <a:rect l="l" t="t" r="r" b="b"/>
              <a:pathLst>
                <a:path w="277" h="1110" extrusionOk="0">
                  <a:moveTo>
                    <a:pt x="160" y="1"/>
                  </a:moveTo>
                  <a:cubicBezTo>
                    <a:pt x="101" y="1"/>
                    <a:pt x="38" y="32"/>
                    <a:pt x="25" y="95"/>
                  </a:cubicBezTo>
                  <a:cubicBezTo>
                    <a:pt x="0" y="395"/>
                    <a:pt x="0" y="696"/>
                    <a:pt x="0" y="997"/>
                  </a:cubicBezTo>
                  <a:cubicBezTo>
                    <a:pt x="13" y="1072"/>
                    <a:pt x="76" y="1110"/>
                    <a:pt x="135" y="1110"/>
                  </a:cubicBezTo>
                  <a:cubicBezTo>
                    <a:pt x="195" y="1110"/>
                    <a:pt x="251" y="1072"/>
                    <a:pt x="251" y="997"/>
                  </a:cubicBezTo>
                  <a:cubicBezTo>
                    <a:pt x="226" y="696"/>
                    <a:pt x="226" y="395"/>
                    <a:pt x="276" y="95"/>
                  </a:cubicBezTo>
                  <a:cubicBezTo>
                    <a:pt x="276" y="32"/>
                    <a:pt x="220"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884;p34"/>
            <p:cNvSpPr/>
            <p:nvPr/>
          </p:nvSpPr>
          <p:spPr>
            <a:xfrm>
              <a:off x="7124886" y="2449665"/>
              <a:ext cx="15714" cy="19524"/>
            </a:xfrm>
            <a:custGeom>
              <a:avLst/>
              <a:gdLst/>
              <a:ahLst/>
              <a:cxnLst/>
              <a:rect l="l" t="t" r="r" b="b"/>
              <a:pathLst>
                <a:path w="532" h="661" extrusionOk="0">
                  <a:moveTo>
                    <a:pt x="366" y="0"/>
                  </a:moveTo>
                  <a:cubicBezTo>
                    <a:pt x="333" y="0"/>
                    <a:pt x="300" y="15"/>
                    <a:pt x="278" y="52"/>
                  </a:cubicBezTo>
                  <a:cubicBezTo>
                    <a:pt x="203" y="203"/>
                    <a:pt x="128" y="353"/>
                    <a:pt x="52" y="478"/>
                  </a:cubicBezTo>
                  <a:cubicBezTo>
                    <a:pt x="1" y="581"/>
                    <a:pt x="78" y="660"/>
                    <a:pt x="156" y="660"/>
                  </a:cubicBezTo>
                  <a:cubicBezTo>
                    <a:pt x="193" y="660"/>
                    <a:pt x="229" y="643"/>
                    <a:pt x="253" y="604"/>
                  </a:cubicBezTo>
                  <a:cubicBezTo>
                    <a:pt x="328" y="453"/>
                    <a:pt x="403" y="328"/>
                    <a:pt x="478" y="177"/>
                  </a:cubicBezTo>
                  <a:cubicBezTo>
                    <a:pt x="532" y="89"/>
                    <a:pt x="44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885;p34"/>
            <p:cNvSpPr/>
            <p:nvPr/>
          </p:nvSpPr>
          <p:spPr>
            <a:xfrm>
              <a:off x="7137351" y="2454834"/>
              <a:ext cx="12878" cy="19199"/>
            </a:xfrm>
            <a:custGeom>
              <a:avLst/>
              <a:gdLst/>
              <a:ahLst/>
              <a:cxnLst/>
              <a:rect l="l" t="t" r="r" b="b"/>
              <a:pathLst>
                <a:path w="436" h="650" extrusionOk="0">
                  <a:moveTo>
                    <a:pt x="270" y="1"/>
                  </a:moveTo>
                  <a:cubicBezTo>
                    <a:pt x="237" y="1"/>
                    <a:pt x="204" y="16"/>
                    <a:pt x="182" y="53"/>
                  </a:cubicBezTo>
                  <a:cubicBezTo>
                    <a:pt x="107" y="203"/>
                    <a:pt x="56" y="353"/>
                    <a:pt x="31" y="504"/>
                  </a:cubicBezTo>
                  <a:cubicBezTo>
                    <a:pt x="1" y="595"/>
                    <a:pt x="73" y="650"/>
                    <a:pt x="145" y="650"/>
                  </a:cubicBezTo>
                  <a:cubicBezTo>
                    <a:pt x="191" y="650"/>
                    <a:pt x="237" y="628"/>
                    <a:pt x="257" y="579"/>
                  </a:cubicBezTo>
                  <a:cubicBezTo>
                    <a:pt x="282" y="429"/>
                    <a:pt x="332" y="303"/>
                    <a:pt x="382" y="178"/>
                  </a:cubicBezTo>
                  <a:cubicBezTo>
                    <a:pt x="435" y="89"/>
                    <a:pt x="351"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886;p34"/>
            <p:cNvSpPr/>
            <p:nvPr/>
          </p:nvSpPr>
          <p:spPr>
            <a:xfrm>
              <a:off x="7369342" y="2579395"/>
              <a:ext cx="27352" cy="24044"/>
            </a:xfrm>
            <a:custGeom>
              <a:avLst/>
              <a:gdLst/>
              <a:ahLst/>
              <a:cxnLst/>
              <a:rect l="l" t="t" r="r" b="b"/>
              <a:pathLst>
                <a:path w="926" h="814" extrusionOk="0">
                  <a:moveTo>
                    <a:pt x="722" y="1"/>
                  </a:moveTo>
                  <a:cubicBezTo>
                    <a:pt x="698" y="1"/>
                    <a:pt x="672" y="7"/>
                    <a:pt x="649" y="21"/>
                  </a:cubicBezTo>
                  <a:cubicBezTo>
                    <a:pt x="423" y="197"/>
                    <a:pt x="223" y="422"/>
                    <a:pt x="72" y="648"/>
                  </a:cubicBezTo>
                  <a:cubicBezTo>
                    <a:pt x="1" y="737"/>
                    <a:pt x="82" y="814"/>
                    <a:pt x="171" y="814"/>
                  </a:cubicBezTo>
                  <a:cubicBezTo>
                    <a:pt x="207" y="814"/>
                    <a:pt x="244" y="802"/>
                    <a:pt x="273" y="773"/>
                  </a:cubicBezTo>
                  <a:cubicBezTo>
                    <a:pt x="423" y="547"/>
                    <a:pt x="598" y="347"/>
                    <a:pt x="824" y="197"/>
                  </a:cubicBezTo>
                  <a:cubicBezTo>
                    <a:pt x="926" y="115"/>
                    <a:pt x="829" y="1"/>
                    <a:pt x="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887;p34"/>
            <p:cNvSpPr/>
            <p:nvPr/>
          </p:nvSpPr>
          <p:spPr>
            <a:xfrm>
              <a:off x="7377258" y="2593101"/>
              <a:ext cx="27588" cy="23364"/>
            </a:xfrm>
            <a:custGeom>
              <a:avLst/>
              <a:gdLst/>
              <a:ahLst/>
              <a:cxnLst/>
              <a:rect l="l" t="t" r="r" b="b"/>
              <a:pathLst>
                <a:path w="934" h="791" extrusionOk="0">
                  <a:moveTo>
                    <a:pt x="769" y="0"/>
                  </a:moveTo>
                  <a:cubicBezTo>
                    <a:pt x="741" y="0"/>
                    <a:pt x="710" y="10"/>
                    <a:pt x="681" y="33"/>
                  </a:cubicBezTo>
                  <a:lnTo>
                    <a:pt x="80" y="585"/>
                  </a:lnTo>
                  <a:cubicBezTo>
                    <a:pt x="1" y="664"/>
                    <a:pt x="78" y="790"/>
                    <a:pt x="163" y="790"/>
                  </a:cubicBezTo>
                  <a:cubicBezTo>
                    <a:pt x="186" y="790"/>
                    <a:pt x="209" y="781"/>
                    <a:pt x="230" y="760"/>
                  </a:cubicBezTo>
                  <a:lnTo>
                    <a:pt x="857" y="184"/>
                  </a:lnTo>
                  <a:cubicBezTo>
                    <a:pt x="934" y="107"/>
                    <a:pt x="863" y="0"/>
                    <a:pt x="7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888;p34"/>
            <p:cNvSpPr/>
            <p:nvPr/>
          </p:nvSpPr>
          <p:spPr>
            <a:xfrm>
              <a:off x="7348311" y="2481005"/>
              <a:ext cx="28356" cy="31457"/>
            </a:xfrm>
            <a:custGeom>
              <a:avLst/>
              <a:gdLst/>
              <a:ahLst/>
              <a:cxnLst/>
              <a:rect l="l" t="t" r="r" b="b"/>
              <a:pathLst>
                <a:path w="960" h="1065" extrusionOk="0">
                  <a:moveTo>
                    <a:pt x="802" y="0"/>
                  </a:moveTo>
                  <a:cubicBezTo>
                    <a:pt x="777" y="0"/>
                    <a:pt x="753" y="13"/>
                    <a:pt x="734" y="44"/>
                  </a:cubicBezTo>
                  <a:cubicBezTo>
                    <a:pt x="508" y="319"/>
                    <a:pt x="283" y="595"/>
                    <a:pt x="57" y="871"/>
                  </a:cubicBezTo>
                  <a:cubicBezTo>
                    <a:pt x="1" y="946"/>
                    <a:pt x="72" y="1065"/>
                    <a:pt x="154" y="1065"/>
                  </a:cubicBezTo>
                  <a:cubicBezTo>
                    <a:pt x="180" y="1065"/>
                    <a:pt x="208" y="1052"/>
                    <a:pt x="233" y="1021"/>
                  </a:cubicBezTo>
                  <a:cubicBezTo>
                    <a:pt x="458" y="746"/>
                    <a:pt x="659" y="470"/>
                    <a:pt x="884" y="194"/>
                  </a:cubicBezTo>
                  <a:cubicBezTo>
                    <a:pt x="960" y="119"/>
                    <a:pt x="879" y="0"/>
                    <a:pt x="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889;p34"/>
            <p:cNvSpPr/>
            <p:nvPr/>
          </p:nvSpPr>
          <p:spPr>
            <a:xfrm>
              <a:off x="7355105" y="2499820"/>
              <a:ext cx="23098" cy="18993"/>
            </a:xfrm>
            <a:custGeom>
              <a:avLst/>
              <a:gdLst/>
              <a:ahLst/>
              <a:cxnLst/>
              <a:rect l="l" t="t" r="r" b="b"/>
              <a:pathLst>
                <a:path w="782" h="643" extrusionOk="0">
                  <a:moveTo>
                    <a:pt x="607" y="0"/>
                  </a:moveTo>
                  <a:cubicBezTo>
                    <a:pt x="580" y="0"/>
                    <a:pt x="552" y="10"/>
                    <a:pt x="529" y="33"/>
                  </a:cubicBezTo>
                  <a:cubicBezTo>
                    <a:pt x="379" y="159"/>
                    <a:pt x="228" y="309"/>
                    <a:pt x="78" y="459"/>
                  </a:cubicBezTo>
                  <a:cubicBezTo>
                    <a:pt x="1" y="536"/>
                    <a:pt x="86" y="643"/>
                    <a:pt x="176" y="643"/>
                  </a:cubicBezTo>
                  <a:cubicBezTo>
                    <a:pt x="203" y="643"/>
                    <a:pt x="230" y="633"/>
                    <a:pt x="253" y="610"/>
                  </a:cubicBezTo>
                  <a:cubicBezTo>
                    <a:pt x="404" y="484"/>
                    <a:pt x="554" y="334"/>
                    <a:pt x="705" y="184"/>
                  </a:cubicBezTo>
                  <a:cubicBezTo>
                    <a:pt x="781" y="107"/>
                    <a:pt x="696" y="0"/>
                    <a:pt x="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890;p34"/>
            <p:cNvSpPr/>
            <p:nvPr/>
          </p:nvSpPr>
          <p:spPr>
            <a:xfrm>
              <a:off x="7495499" y="2769295"/>
              <a:ext cx="28740" cy="14562"/>
            </a:xfrm>
            <a:custGeom>
              <a:avLst/>
              <a:gdLst/>
              <a:ahLst/>
              <a:cxnLst/>
              <a:rect l="l" t="t" r="r" b="b"/>
              <a:pathLst>
                <a:path w="973" h="493" extrusionOk="0">
                  <a:moveTo>
                    <a:pt x="779" y="0"/>
                  </a:moveTo>
                  <a:cubicBezTo>
                    <a:pt x="766" y="0"/>
                    <a:pt x="752" y="3"/>
                    <a:pt x="738" y="8"/>
                  </a:cubicBezTo>
                  <a:cubicBezTo>
                    <a:pt x="513" y="108"/>
                    <a:pt x="312" y="184"/>
                    <a:pt x="112" y="284"/>
                  </a:cubicBezTo>
                  <a:cubicBezTo>
                    <a:pt x="0" y="328"/>
                    <a:pt x="68" y="492"/>
                    <a:pt x="190" y="492"/>
                  </a:cubicBezTo>
                  <a:cubicBezTo>
                    <a:pt x="205" y="492"/>
                    <a:pt x="221" y="490"/>
                    <a:pt x="237" y="484"/>
                  </a:cubicBezTo>
                  <a:cubicBezTo>
                    <a:pt x="438" y="384"/>
                    <a:pt x="638" y="309"/>
                    <a:pt x="839" y="209"/>
                  </a:cubicBezTo>
                  <a:cubicBezTo>
                    <a:pt x="973" y="164"/>
                    <a:pt x="888" y="0"/>
                    <a:pt x="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891;p34"/>
            <p:cNvSpPr/>
            <p:nvPr/>
          </p:nvSpPr>
          <p:spPr>
            <a:xfrm>
              <a:off x="7501761" y="2788228"/>
              <a:ext cx="24546" cy="11667"/>
            </a:xfrm>
            <a:custGeom>
              <a:avLst/>
              <a:gdLst/>
              <a:ahLst/>
              <a:cxnLst/>
              <a:rect l="l" t="t" r="r" b="b"/>
              <a:pathLst>
                <a:path w="831" h="395" extrusionOk="0">
                  <a:moveTo>
                    <a:pt x="664" y="0"/>
                  </a:moveTo>
                  <a:cubicBezTo>
                    <a:pt x="644" y="0"/>
                    <a:pt x="623" y="6"/>
                    <a:pt x="602" y="19"/>
                  </a:cubicBezTo>
                  <a:cubicBezTo>
                    <a:pt x="451" y="94"/>
                    <a:pt x="301" y="144"/>
                    <a:pt x="125" y="169"/>
                  </a:cubicBezTo>
                  <a:cubicBezTo>
                    <a:pt x="0" y="194"/>
                    <a:pt x="50" y="395"/>
                    <a:pt x="201" y="395"/>
                  </a:cubicBezTo>
                  <a:cubicBezTo>
                    <a:pt x="376" y="370"/>
                    <a:pt x="552" y="294"/>
                    <a:pt x="727" y="194"/>
                  </a:cubicBezTo>
                  <a:cubicBezTo>
                    <a:pt x="831" y="132"/>
                    <a:pt x="762" y="0"/>
                    <a:pt x="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892;p34"/>
            <p:cNvSpPr/>
            <p:nvPr/>
          </p:nvSpPr>
          <p:spPr>
            <a:xfrm>
              <a:off x="7494642" y="2861601"/>
              <a:ext cx="12022" cy="25166"/>
            </a:xfrm>
            <a:custGeom>
              <a:avLst/>
              <a:gdLst/>
              <a:ahLst/>
              <a:cxnLst/>
              <a:rect l="l" t="t" r="r" b="b"/>
              <a:pathLst>
                <a:path w="407" h="852" extrusionOk="0">
                  <a:moveTo>
                    <a:pt x="270" y="0"/>
                  </a:moveTo>
                  <a:cubicBezTo>
                    <a:pt x="222" y="0"/>
                    <a:pt x="176" y="28"/>
                    <a:pt x="166" y="91"/>
                  </a:cubicBezTo>
                  <a:cubicBezTo>
                    <a:pt x="116" y="292"/>
                    <a:pt x="66" y="492"/>
                    <a:pt x="16" y="718"/>
                  </a:cubicBezTo>
                  <a:cubicBezTo>
                    <a:pt x="0" y="794"/>
                    <a:pt x="77" y="851"/>
                    <a:pt x="146" y="851"/>
                  </a:cubicBezTo>
                  <a:cubicBezTo>
                    <a:pt x="190" y="851"/>
                    <a:pt x="231" y="827"/>
                    <a:pt x="241" y="768"/>
                  </a:cubicBezTo>
                  <a:lnTo>
                    <a:pt x="392" y="141"/>
                  </a:lnTo>
                  <a:cubicBezTo>
                    <a:pt x="406" y="54"/>
                    <a:pt x="336" y="0"/>
                    <a:pt x="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893;p34"/>
            <p:cNvSpPr/>
            <p:nvPr/>
          </p:nvSpPr>
          <p:spPr>
            <a:xfrm>
              <a:off x="7509884" y="2876665"/>
              <a:ext cx="9688" cy="14119"/>
            </a:xfrm>
            <a:custGeom>
              <a:avLst/>
              <a:gdLst/>
              <a:ahLst/>
              <a:cxnLst/>
              <a:rect l="l" t="t" r="r" b="b"/>
              <a:pathLst>
                <a:path w="328" h="478" extrusionOk="0">
                  <a:moveTo>
                    <a:pt x="172" y="1"/>
                  </a:moveTo>
                  <a:cubicBezTo>
                    <a:pt x="136" y="1"/>
                    <a:pt x="100" y="18"/>
                    <a:pt x="76" y="57"/>
                  </a:cubicBezTo>
                  <a:cubicBezTo>
                    <a:pt x="51" y="158"/>
                    <a:pt x="26" y="258"/>
                    <a:pt x="1" y="383"/>
                  </a:cubicBezTo>
                  <a:cubicBezTo>
                    <a:pt x="1" y="446"/>
                    <a:pt x="57" y="477"/>
                    <a:pt x="114" y="477"/>
                  </a:cubicBezTo>
                  <a:cubicBezTo>
                    <a:pt x="170" y="477"/>
                    <a:pt x="226" y="446"/>
                    <a:pt x="226" y="383"/>
                  </a:cubicBezTo>
                  <a:cubicBezTo>
                    <a:pt x="251" y="308"/>
                    <a:pt x="251" y="233"/>
                    <a:pt x="277" y="183"/>
                  </a:cubicBezTo>
                  <a:cubicBezTo>
                    <a:pt x="328" y="80"/>
                    <a:pt x="25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894;p34"/>
            <p:cNvSpPr/>
            <p:nvPr/>
          </p:nvSpPr>
          <p:spPr>
            <a:xfrm>
              <a:off x="7596371" y="2483899"/>
              <a:ext cx="74937" cy="100575"/>
            </a:xfrm>
            <a:custGeom>
              <a:avLst/>
              <a:gdLst/>
              <a:ahLst/>
              <a:cxnLst/>
              <a:rect l="l" t="t" r="r" b="b"/>
              <a:pathLst>
                <a:path w="2537" h="3405" extrusionOk="0">
                  <a:moveTo>
                    <a:pt x="1014" y="0"/>
                  </a:moveTo>
                  <a:cubicBezTo>
                    <a:pt x="945" y="0"/>
                    <a:pt x="867" y="55"/>
                    <a:pt x="882" y="146"/>
                  </a:cubicBezTo>
                  <a:cubicBezTo>
                    <a:pt x="1158" y="1124"/>
                    <a:pt x="1534" y="2051"/>
                    <a:pt x="2035" y="2928"/>
                  </a:cubicBezTo>
                  <a:cubicBezTo>
                    <a:pt x="1860" y="2803"/>
                    <a:pt x="1709" y="2678"/>
                    <a:pt x="1584" y="2527"/>
                  </a:cubicBezTo>
                  <a:cubicBezTo>
                    <a:pt x="1083" y="2076"/>
                    <a:pt x="632" y="1575"/>
                    <a:pt x="231" y="1074"/>
                  </a:cubicBezTo>
                  <a:cubicBezTo>
                    <a:pt x="204" y="1040"/>
                    <a:pt x="174" y="1026"/>
                    <a:pt x="145" y="1026"/>
                  </a:cubicBezTo>
                  <a:cubicBezTo>
                    <a:pt x="67" y="1026"/>
                    <a:pt x="0" y="1132"/>
                    <a:pt x="55" y="1224"/>
                  </a:cubicBezTo>
                  <a:cubicBezTo>
                    <a:pt x="481" y="1750"/>
                    <a:pt x="933" y="2226"/>
                    <a:pt x="1409" y="2703"/>
                  </a:cubicBezTo>
                  <a:cubicBezTo>
                    <a:pt x="1659" y="2928"/>
                    <a:pt x="1960" y="3154"/>
                    <a:pt x="2211" y="3404"/>
                  </a:cubicBezTo>
                  <a:lnTo>
                    <a:pt x="2311" y="3179"/>
                  </a:lnTo>
                  <a:lnTo>
                    <a:pt x="2537" y="3329"/>
                  </a:lnTo>
                  <a:cubicBezTo>
                    <a:pt x="1885" y="2327"/>
                    <a:pt x="1409" y="1249"/>
                    <a:pt x="1108" y="71"/>
                  </a:cubicBezTo>
                  <a:cubicBezTo>
                    <a:pt x="1098" y="22"/>
                    <a:pt x="1058" y="0"/>
                    <a:pt x="10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895;p34"/>
            <p:cNvSpPr/>
            <p:nvPr/>
          </p:nvSpPr>
          <p:spPr>
            <a:xfrm>
              <a:off x="7392175" y="2925491"/>
              <a:ext cx="206585" cy="127248"/>
            </a:xfrm>
            <a:custGeom>
              <a:avLst/>
              <a:gdLst/>
              <a:ahLst/>
              <a:cxnLst/>
              <a:rect l="l" t="t" r="r" b="b"/>
              <a:pathLst>
                <a:path w="6994" h="4308" extrusionOk="0">
                  <a:moveTo>
                    <a:pt x="3072" y="0"/>
                  </a:moveTo>
                  <a:cubicBezTo>
                    <a:pt x="2586" y="0"/>
                    <a:pt x="2257" y="33"/>
                    <a:pt x="2257" y="33"/>
                  </a:cubicBezTo>
                  <a:lnTo>
                    <a:pt x="1" y="2038"/>
                  </a:lnTo>
                  <a:cubicBezTo>
                    <a:pt x="1114" y="3597"/>
                    <a:pt x="2832" y="4307"/>
                    <a:pt x="4286" y="4307"/>
                  </a:cubicBezTo>
                  <a:cubicBezTo>
                    <a:pt x="5778" y="4307"/>
                    <a:pt x="6993" y="3559"/>
                    <a:pt x="6993" y="2214"/>
                  </a:cubicBezTo>
                  <a:cubicBezTo>
                    <a:pt x="6993" y="258"/>
                    <a:pt x="4427" y="0"/>
                    <a:pt x="3072"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896;p34"/>
            <p:cNvSpPr/>
            <p:nvPr/>
          </p:nvSpPr>
          <p:spPr>
            <a:xfrm>
              <a:off x="6810307" y="2546697"/>
              <a:ext cx="90355" cy="128104"/>
            </a:xfrm>
            <a:custGeom>
              <a:avLst/>
              <a:gdLst/>
              <a:ahLst/>
              <a:cxnLst/>
              <a:rect l="l" t="t" r="r" b="b"/>
              <a:pathLst>
                <a:path w="3059" h="4337" extrusionOk="0">
                  <a:moveTo>
                    <a:pt x="1719" y="0"/>
                  </a:moveTo>
                  <a:cubicBezTo>
                    <a:pt x="1644" y="0"/>
                    <a:pt x="1564" y="8"/>
                    <a:pt x="1479" y="25"/>
                  </a:cubicBezTo>
                  <a:cubicBezTo>
                    <a:pt x="1" y="326"/>
                    <a:pt x="1" y="3183"/>
                    <a:pt x="1354" y="4336"/>
                  </a:cubicBezTo>
                  <a:lnTo>
                    <a:pt x="3058" y="2206"/>
                  </a:lnTo>
                  <a:cubicBezTo>
                    <a:pt x="3058" y="2206"/>
                    <a:pt x="2969" y="0"/>
                    <a:pt x="1719" y="0"/>
                  </a:cubicBezTo>
                  <a:close/>
                </a:path>
              </a:pathLst>
            </a:custGeom>
            <a:solidFill>
              <a:srgbClr val="EA9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897;p34"/>
            <p:cNvSpPr/>
            <p:nvPr/>
          </p:nvSpPr>
          <p:spPr>
            <a:xfrm>
              <a:off x="6521603" y="2563711"/>
              <a:ext cx="1120830" cy="1012929"/>
            </a:xfrm>
            <a:custGeom>
              <a:avLst/>
              <a:gdLst/>
              <a:ahLst/>
              <a:cxnLst/>
              <a:rect l="l" t="t" r="r" b="b"/>
              <a:pathLst>
                <a:path w="37946" h="34293" extrusionOk="0">
                  <a:moveTo>
                    <a:pt x="14511" y="1"/>
                  </a:moveTo>
                  <a:cubicBezTo>
                    <a:pt x="13810" y="577"/>
                    <a:pt x="12531" y="903"/>
                    <a:pt x="11729" y="1404"/>
                  </a:cubicBezTo>
                  <a:cubicBezTo>
                    <a:pt x="10802" y="2006"/>
                    <a:pt x="9900" y="2657"/>
                    <a:pt x="9023" y="3334"/>
                  </a:cubicBezTo>
                  <a:cubicBezTo>
                    <a:pt x="7318" y="4687"/>
                    <a:pt x="5764" y="6241"/>
                    <a:pt x="4461" y="7971"/>
                  </a:cubicBezTo>
                  <a:cubicBezTo>
                    <a:pt x="1028" y="12507"/>
                    <a:pt x="0" y="18071"/>
                    <a:pt x="501" y="23585"/>
                  </a:cubicBezTo>
                  <a:cubicBezTo>
                    <a:pt x="702" y="25640"/>
                    <a:pt x="852" y="28397"/>
                    <a:pt x="3108" y="29023"/>
                  </a:cubicBezTo>
                  <a:cubicBezTo>
                    <a:pt x="3585" y="29163"/>
                    <a:pt x="3992" y="29227"/>
                    <a:pt x="4349" y="29227"/>
                  </a:cubicBezTo>
                  <a:cubicBezTo>
                    <a:pt x="5534" y="29227"/>
                    <a:pt x="6182" y="28526"/>
                    <a:pt x="7068" y="27545"/>
                  </a:cubicBezTo>
                  <a:cubicBezTo>
                    <a:pt x="7268" y="30051"/>
                    <a:pt x="8095" y="32482"/>
                    <a:pt x="9699" y="32833"/>
                  </a:cubicBezTo>
                  <a:cubicBezTo>
                    <a:pt x="9826" y="32862"/>
                    <a:pt x="9955" y="32876"/>
                    <a:pt x="10086" y="32876"/>
                  </a:cubicBezTo>
                  <a:cubicBezTo>
                    <a:pt x="11322" y="32876"/>
                    <a:pt x="12701" y="31635"/>
                    <a:pt x="13835" y="30026"/>
                  </a:cubicBezTo>
                  <a:cubicBezTo>
                    <a:pt x="14394" y="32336"/>
                    <a:pt x="15543" y="34292"/>
                    <a:pt x="17236" y="34292"/>
                  </a:cubicBezTo>
                  <a:cubicBezTo>
                    <a:pt x="17288" y="34292"/>
                    <a:pt x="17341" y="34290"/>
                    <a:pt x="17394" y="34287"/>
                  </a:cubicBezTo>
                  <a:cubicBezTo>
                    <a:pt x="19298" y="34161"/>
                    <a:pt x="20476" y="32432"/>
                    <a:pt x="21078" y="30527"/>
                  </a:cubicBezTo>
                  <a:cubicBezTo>
                    <a:pt x="21886" y="32336"/>
                    <a:pt x="23219" y="33946"/>
                    <a:pt x="24999" y="33946"/>
                  </a:cubicBezTo>
                  <a:cubicBezTo>
                    <a:pt x="25315" y="33946"/>
                    <a:pt x="25646" y="33895"/>
                    <a:pt x="25990" y="33785"/>
                  </a:cubicBezTo>
                  <a:cubicBezTo>
                    <a:pt x="27895" y="33159"/>
                    <a:pt x="29223" y="31605"/>
                    <a:pt x="30000" y="29976"/>
                  </a:cubicBezTo>
                  <a:cubicBezTo>
                    <a:pt x="30650" y="30682"/>
                    <a:pt x="31493" y="31167"/>
                    <a:pt x="32478" y="31167"/>
                  </a:cubicBezTo>
                  <a:cubicBezTo>
                    <a:pt x="32822" y="31167"/>
                    <a:pt x="33183" y="31108"/>
                    <a:pt x="33559" y="30978"/>
                  </a:cubicBezTo>
                  <a:cubicBezTo>
                    <a:pt x="37945" y="29449"/>
                    <a:pt x="32055" y="9424"/>
                    <a:pt x="32055" y="9424"/>
                  </a:cubicBezTo>
                  <a:cubicBezTo>
                    <a:pt x="32055" y="9424"/>
                    <a:pt x="28866" y="15436"/>
                    <a:pt x="22191" y="15436"/>
                  </a:cubicBezTo>
                  <a:cubicBezTo>
                    <a:pt x="21476" y="15436"/>
                    <a:pt x="20721" y="15367"/>
                    <a:pt x="19925" y="15214"/>
                  </a:cubicBezTo>
                  <a:cubicBezTo>
                    <a:pt x="11679" y="13660"/>
                    <a:pt x="10501" y="9625"/>
                    <a:pt x="10501" y="9625"/>
                  </a:cubicBezTo>
                  <a:cubicBezTo>
                    <a:pt x="10501" y="9625"/>
                    <a:pt x="7895" y="5489"/>
                    <a:pt x="14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898;p34"/>
            <p:cNvSpPr/>
            <p:nvPr/>
          </p:nvSpPr>
          <p:spPr>
            <a:xfrm>
              <a:off x="6785879" y="2525961"/>
              <a:ext cx="681105" cy="512682"/>
            </a:xfrm>
            <a:custGeom>
              <a:avLst/>
              <a:gdLst/>
              <a:ahLst/>
              <a:cxnLst/>
              <a:rect l="l" t="t" r="r" b="b"/>
              <a:pathLst>
                <a:path w="23059" h="17357" extrusionOk="0">
                  <a:moveTo>
                    <a:pt x="9783" y="0"/>
                  </a:moveTo>
                  <a:cubicBezTo>
                    <a:pt x="9337" y="0"/>
                    <a:pt x="8883" y="33"/>
                    <a:pt x="8422" y="101"/>
                  </a:cubicBezTo>
                  <a:cubicBezTo>
                    <a:pt x="8196" y="126"/>
                    <a:pt x="7945" y="176"/>
                    <a:pt x="7720" y="226"/>
                  </a:cubicBezTo>
                  <a:cubicBezTo>
                    <a:pt x="7720" y="226"/>
                    <a:pt x="2181" y="2858"/>
                    <a:pt x="1103" y="7344"/>
                  </a:cubicBezTo>
                  <a:cubicBezTo>
                    <a:pt x="0" y="11830"/>
                    <a:pt x="6266" y="15389"/>
                    <a:pt x="6266" y="15389"/>
                  </a:cubicBezTo>
                  <a:cubicBezTo>
                    <a:pt x="6266" y="15389"/>
                    <a:pt x="9474" y="17357"/>
                    <a:pt x="13271" y="17357"/>
                  </a:cubicBezTo>
                  <a:cubicBezTo>
                    <a:pt x="14149" y="17357"/>
                    <a:pt x="15057" y="17252"/>
                    <a:pt x="15965" y="16993"/>
                  </a:cubicBezTo>
                  <a:cubicBezTo>
                    <a:pt x="17569" y="16542"/>
                    <a:pt x="18923" y="15640"/>
                    <a:pt x="20001" y="14612"/>
                  </a:cubicBezTo>
                  <a:cubicBezTo>
                    <a:pt x="22181" y="12582"/>
                    <a:pt x="23058" y="10627"/>
                    <a:pt x="23058" y="10627"/>
                  </a:cubicBezTo>
                  <a:cubicBezTo>
                    <a:pt x="23058" y="10627"/>
                    <a:pt x="21655" y="7168"/>
                    <a:pt x="18923" y="4462"/>
                  </a:cubicBezTo>
                  <a:cubicBezTo>
                    <a:pt x="18071" y="3635"/>
                    <a:pt x="17143" y="2833"/>
                    <a:pt x="16116" y="2131"/>
                  </a:cubicBezTo>
                  <a:cubicBezTo>
                    <a:pt x="14263" y="889"/>
                    <a:pt x="12128" y="0"/>
                    <a:pt x="9783" y="0"/>
                  </a:cubicBezTo>
                  <a:close/>
                </a:path>
              </a:pathLst>
            </a:custGeom>
            <a:solidFill>
              <a:srgbClr val="F9B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899;p34"/>
            <p:cNvSpPr/>
            <p:nvPr/>
          </p:nvSpPr>
          <p:spPr>
            <a:xfrm>
              <a:off x="6859162" y="2752487"/>
              <a:ext cx="60729" cy="59991"/>
            </a:xfrm>
            <a:custGeom>
              <a:avLst/>
              <a:gdLst/>
              <a:ahLst/>
              <a:cxnLst/>
              <a:rect l="l" t="t" r="r" b="b"/>
              <a:pathLst>
                <a:path w="2056" h="2031" extrusionOk="0">
                  <a:moveTo>
                    <a:pt x="1028" y="1"/>
                  </a:moveTo>
                  <a:cubicBezTo>
                    <a:pt x="452" y="1"/>
                    <a:pt x="1" y="452"/>
                    <a:pt x="1" y="1003"/>
                  </a:cubicBezTo>
                  <a:cubicBezTo>
                    <a:pt x="1" y="1580"/>
                    <a:pt x="452" y="2031"/>
                    <a:pt x="1028" y="2031"/>
                  </a:cubicBezTo>
                  <a:cubicBezTo>
                    <a:pt x="1605" y="2031"/>
                    <a:pt x="2056" y="1580"/>
                    <a:pt x="2056" y="1003"/>
                  </a:cubicBezTo>
                  <a:cubicBezTo>
                    <a:pt x="2056" y="452"/>
                    <a:pt x="1605"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900;p34"/>
            <p:cNvSpPr/>
            <p:nvPr/>
          </p:nvSpPr>
          <p:spPr>
            <a:xfrm>
              <a:off x="7089411" y="2872411"/>
              <a:ext cx="60729" cy="59991"/>
            </a:xfrm>
            <a:custGeom>
              <a:avLst/>
              <a:gdLst/>
              <a:ahLst/>
              <a:cxnLst/>
              <a:rect l="l" t="t" r="r" b="b"/>
              <a:pathLst>
                <a:path w="2056" h="2031" extrusionOk="0">
                  <a:moveTo>
                    <a:pt x="1028" y="1"/>
                  </a:moveTo>
                  <a:cubicBezTo>
                    <a:pt x="451" y="1"/>
                    <a:pt x="0" y="452"/>
                    <a:pt x="0" y="1028"/>
                  </a:cubicBezTo>
                  <a:cubicBezTo>
                    <a:pt x="0" y="1580"/>
                    <a:pt x="451" y="2031"/>
                    <a:pt x="1028" y="2031"/>
                  </a:cubicBezTo>
                  <a:cubicBezTo>
                    <a:pt x="1579" y="2031"/>
                    <a:pt x="2055" y="1580"/>
                    <a:pt x="2055" y="1028"/>
                  </a:cubicBezTo>
                  <a:cubicBezTo>
                    <a:pt x="2055" y="452"/>
                    <a:pt x="1579" y="1"/>
                    <a:pt x="1028" y="1"/>
                  </a:cubicBezTo>
                  <a:close/>
                </a:path>
              </a:pathLst>
            </a:custGeom>
            <a:solidFill>
              <a:srgbClr val="E882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901;p34"/>
            <p:cNvSpPr/>
            <p:nvPr/>
          </p:nvSpPr>
          <p:spPr>
            <a:xfrm>
              <a:off x="7141220" y="2748057"/>
              <a:ext cx="60729" cy="55235"/>
            </a:xfrm>
            <a:custGeom>
              <a:avLst/>
              <a:gdLst/>
              <a:ahLst/>
              <a:cxnLst/>
              <a:rect l="l" t="t" r="r" b="b"/>
              <a:pathLst>
                <a:path w="2056" h="1870" extrusionOk="0">
                  <a:moveTo>
                    <a:pt x="727" y="0"/>
                  </a:moveTo>
                  <a:cubicBezTo>
                    <a:pt x="552" y="0"/>
                    <a:pt x="377" y="0"/>
                    <a:pt x="251" y="101"/>
                  </a:cubicBezTo>
                  <a:cubicBezTo>
                    <a:pt x="101" y="176"/>
                    <a:pt x="1" y="351"/>
                    <a:pt x="51" y="502"/>
                  </a:cubicBezTo>
                  <a:cubicBezTo>
                    <a:pt x="76" y="627"/>
                    <a:pt x="151" y="727"/>
                    <a:pt x="251" y="827"/>
                  </a:cubicBezTo>
                  <a:cubicBezTo>
                    <a:pt x="452" y="1028"/>
                    <a:pt x="627" y="1228"/>
                    <a:pt x="828" y="1429"/>
                  </a:cubicBezTo>
                  <a:cubicBezTo>
                    <a:pt x="978" y="1579"/>
                    <a:pt x="1128" y="1755"/>
                    <a:pt x="1329" y="1830"/>
                  </a:cubicBezTo>
                  <a:cubicBezTo>
                    <a:pt x="1407" y="1856"/>
                    <a:pt x="1488" y="1870"/>
                    <a:pt x="1565" y="1870"/>
                  </a:cubicBezTo>
                  <a:cubicBezTo>
                    <a:pt x="1713" y="1870"/>
                    <a:pt x="1848" y="1819"/>
                    <a:pt x="1930" y="1705"/>
                  </a:cubicBezTo>
                  <a:cubicBezTo>
                    <a:pt x="2006" y="1604"/>
                    <a:pt x="2031" y="1504"/>
                    <a:pt x="2031" y="1379"/>
                  </a:cubicBezTo>
                  <a:cubicBezTo>
                    <a:pt x="2056" y="752"/>
                    <a:pt x="1354" y="76"/>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902;p34"/>
            <p:cNvSpPr/>
            <p:nvPr/>
          </p:nvSpPr>
          <p:spPr>
            <a:xfrm>
              <a:off x="6889527" y="2657139"/>
              <a:ext cx="72574" cy="34677"/>
            </a:xfrm>
            <a:custGeom>
              <a:avLst/>
              <a:gdLst/>
              <a:ahLst/>
              <a:cxnLst/>
              <a:rect l="l" t="t" r="r" b="b"/>
              <a:pathLst>
                <a:path w="2457" h="1174" extrusionOk="0">
                  <a:moveTo>
                    <a:pt x="1089" y="0"/>
                  </a:moveTo>
                  <a:cubicBezTo>
                    <a:pt x="560" y="0"/>
                    <a:pt x="56" y="226"/>
                    <a:pt x="0" y="773"/>
                  </a:cubicBezTo>
                  <a:cubicBezTo>
                    <a:pt x="0" y="873"/>
                    <a:pt x="25" y="973"/>
                    <a:pt x="75" y="1048"/>
                  </a:cubicBezTo>
                  <a:cubicBezTo>
                    <a:pt x="176" y="1148"/>
                    <a:pt x="326" y="1174"/>
                    <a:pt x="451" y="1174"/>
                  </a:cubicBezTo>
                  <a:cubicBezTo>
                    <a:pt x="752" y="1174"/>
                    <a:pt x="1003" y="1048"/>
                    <a:pt x="1278" y="998"/>
                  </a:cubicBezTo>
                  <a:cubicBezTo>
                    <a:pt x="1529" y="923"/>
                    <a:pt x="1905" y="998"/>
                    <a:pt x="2156" y="898"/>
                  </a:cubicBezTo>
                  <a:cubicBezTo>
                    <a:pt x="2456" y="747"/>
                    <a:pt x="2381" y="572"/>
                    <a:pt x="2181" y="372"/>
                  </a:cubicBezTo>
                  <a:cubicBezTo>
                    <a:pt x="1938" y="140"/>
                    <a:pt x="1506" y="0"/>
                    <a:pt x="1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903;p34"/>
            <p:cNvSpPr/>
            <p:nvPr/>
          </p:nvSpPr>
          <p:spPr>
            <a:xfrm>
              <a:off x="7019819" y="2525961"/>
              <a:ext cx="242089" cy="172174"/>
            </a:xfrm>
            <a:custGeom>
              <a:avLst/>
              <a:gdLst/>
              <a:ahLst/>
              <a:cxnLst/>
              <a:rect l="l" t="t" r="r" b="b"/>
              <a:pathLst>
                <a:path w="8196" h="5829" extrusionOk="0">
                  <a:moveTo>
                    <a:pt x="1863" y="0"/>
                  </a:moveTo>
                  <a:cubicBezTo>
                    <a:pt x="1417" y="0"/>
                    <a:pt x="963" y="33"/>
                    <a:pt x="502" y="101"/>
                  </a:cubicBezTo>
                  <a:cubicBezTo>
                    <a:pt x="201" y="652"/>
                    <a:pt x="75" y="1304"/>
                    <a:pt x="50" y="1830"/>
                  </a:cubicBezTo>
                  <a:cubicBezTo>
                    <a:pt x="0" y="2657"/>
                    <a:pt x="201" y="3459"/>
                    <a:pt x="602" y="4161"/>
                  </a:cubicBezTo>
                  <a:cubicBezTo>
                    <a:pt x="903" y="4712"/>
                    <a:pt x="1329" y="5188"/>
                    <a:pt x="1880" y="5489"/>
                  </a:cubicBezTo>
                  <a:cubicBezTo>
                    <a:pt x="2255" y="5703"/>
                    <a:pt x="2706" y="5829"/>
                    <a:pt x="3143" y="5829"/>
                  </a:cubicBezTo>
                  <a:cubicBezTo>
                    <a:pt x="3319" y="5829"/>
                    <a:pt x="3494" y="5808"/>
                    <a:pt x="3659" y="5765"/>
                  </a:cubicBezTo>
                  <a:cubicBezTo>
                    <a:pt x="3735" y="5740"/>
                    <a:pt x="3785" y="5740"/>
                    <a:pt x="3860" y="5690"/>
                  </a:cubicBezTo>
                  <a:cubicBezTo>
                    <a:pt x="3985" y="5589"/>
                    <a:pt x="4035" y="5414"/>
                    <a:pt x="3985" y="5239"/>
                  </a:cubicBezTo>
                  <a:cubicBezTo>
                    <a:pt x="3960" y="5088"/>
                    <a:pt x="3885" y="4938"/>
                    <a:pt x="3810" y="4787"/>
                  </a:cubicBezTo>
                  <a:cubicBezTo>
                    <a:pt x="3685" y="4512"/>
                    <a:pt x="3634" y="4186"/>
                    <a:pt x="3634" y="3885"/>
                  </a:cubicBezTo>
                  <a:cubicBezTo>
                    <a:pt x="3634" y="3660"/>
                    <a:pt x="3685" y="3434"/>
                    <a:pt x="3860" y="3309"/>
                  </a:cubicBezTo>
                  <a:cubicBezTo>
                    <a:pt x="3953" y="3243"/>
                    <a:pt x="4057" y="3220"/>
                    <a:pt x="4165" y="3220"/>
                  </a:cubicBezTo>
                  <a:cubicBezTo>
                    <a:pt x="4346" y="3220"/>
                    <a:pt x="4539" y="3287"/>
                    <a:pt x="4712" y="3334"/>
                  </a:cubicBezTo>
                  <a:cubicBezTo>
                    <a:pt x="4978" y="3400"/>
                    <a:pt x="5254" y="3433"/>
                    <a:pt x="5531" y="3433"/>
                  </a:cubicBezTo>
                  <a:cubicBezTo>
                    <a:pt x="5881" y="3433"/>
                    <a:pt x="6231" y="3382"/>
                    <a:pt x="6567" y="3284"/>
                  </a:cubicBezTo>
                  <a:cubicBezTo>
                    <a:pt x="7168" y="3133"/>
                    <a:pt x="7770" y="2808"/>
                    <a:pt x="8096" y="2281"/>
                  </a:cubicBezTo>
                  <a:cubicBezTo>
                    <a:pt x="8146" y="2256"/>
                    <a:pt x="8171" y="2181"/>
                    <a:pt x="8196" y="2131"/>
                  </a:cubicBezTo>
                  <a:cubicBezTo>
                    <a:pt x="6343" y="889"/>
                    <a:pt x="4208" y="0"/>
                    <a:pt x="18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904;p34"/>
            <p:cNvSpPr/>
            <p:nvPr/>
          </p:nvSpPr>
          <p:spPr>
            <a:xfrm>
              <a:off x="7316676" y="2657730"/>
              <a:ext cx="151793" cy="299865"/>
            </a:xfrm>
            <a:custGeom>
              <a:avLst/>
              <a:gdLst/>
              <a:ahLst/>
              <a:cxnLst/>
              <a:rect l="l" t="t" r="r" b="b"/>
              <a:pathLst>
                <a:path w="5139" h="10152" extrusionOk="0">
                  <a:moveTo>
                    <a:pt x="953" y="1"/>
                  </a:moveTo>
                  <a:cubicBezTo>
                    <a:pt x="477" y="1053"/>
                    <a:pt x="0" y="3033"/>
                    <a:pt x="1855" y="5038"/>
                  </a:cubicBezTo>
                  <a:cubicBezTo>
                    <a:pt x="1855" y="5038"/>
                    <a:pt x="201" y="7870"/>
                    <a:pt x="2131" y="10151"/>
                  </a:cubicBezTo>
                  <a:cubicBezTo>
                    <a:pt x="4311" y="8121"/>
                    <a:pt x="5138" y="6241"/>
                    <a:pt x="5138" y="6241"/>
                  </a:cubicBezTo>
                  <a:cubicBezTo>
                    <a:pt x="5138" y="6241"/>
                    <a:pt x="3685" y="2707"/>
                    <a:pt x="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905;p34"/>
            <p:cNvSpPr/>
            <p:nvPr/>
          </p:nvSpPr>
          <p:spPr>
            <a:xfrm>
              <a:off x="6763666" y="2691787"/>
              <a:ext cx="453076" cy="411723"/>
            </a:xfrm>
            <a:custGeom>
              <a:avLst/>
              <a:gdLst/>
              <a:ahLst/>
              <a:cxnLst/>
              <a:rect l="l" t="t" r="r" b="b"/>
              <a:pathLst>
                <a:path w="15339" h="13939" extrusionOk="0">
                  <a:moveTo>
                    <a:pt x="1855" y="1"/>
                  </a:moveTo>
                  <a:cubicBezTo>
                    <a:pt x="1705" y="326"/>
                    <a:pt x="1504" y="627"/>
                    <a:pt x="1279" y="903"/>
                  </a:cubicBezTo>
                  <a:cubicBezTo>
                    <a:pt x="1053" y="1128"/>
                    <a:pt x="828" y="1379"/>
                    <a:pt x="677" y="1655"/>
                  </a:cubicBezTo>
                  <a:cubicBezTo>
                    <a:pt x="502" y="1955"/>
                    <a:pt x="427" y="2306"/>
                    <a:pt x="351" y="2657"/>
                  </a:cubicBezTo>
                  <a:cubicBezTo>
                    <a:pt x="176" y="3384"/>
                    <a:pt x="1" y="4111"/>
                    <a:pt x="26" y="4838"/>
                  </a:cubicBezTo>
                  <a:cubicBezTo>
                    <a:pt x="26" y="5840"/>
                    <a:pt x="351" y="6818"/>
                    <a:pt x="702" y="7745"/>
                  </a:cubicBezTo>
                  <a:cubicBezTo>
                    <a:pt x="1078" y="8672"/>
                    <a:pt x="1479" y="9600"/>
                    <a:pt x="2106" y="10377"/>
                  </a:cubicBezTo>
                  <a:cubicBezTo>
                    <a:pt x="2958" y="11479"/>
                    <a:pt x="4161" y="12256"/>
                    <a:pt x="5464" y="12783"/>
                  </a:cubicBezTo>
                  <a:cubicBezTo>
                    <a:pt x="6768" y="13309"/>
                    <a:pt x="8171" y="13560"/>
                    <a:pt x="9549" y="13760"/>
                  </a:cubicBezTo>
                  <a:cubicBezTo>
                    <a:pt x="10254" y="13862"/>
                    <a:pt x="10971" y="13939"/>
                    <a:pt x="11681" y="13939"/>
                  </a:cubicBezTo>
                  <a:cubicBezTo>
                    <a:pt x="12361" y="13939"/>
                    <a:pt x="13035" y="13869"/>
                    <a:pt x="13685" y="13685"/>
                  </a:cubicBezTo>
                  <a:cubicBezTo>
                    <a:pt x="14136" y="13560"/>
                    <a:pt x="14687" y="13234"/>
                    <a:pt x="14562" y="12783"/>
                  </a:cubicBezTo>
                  <a:cubicBezTo>
                    <a:pt x="14488" y="12536"/>
                    <a:pt x="15339" y="11704"/>
                    <a:pt x="15124" y="11704"/>
                  </a:cubicBezTo>
                  <a:cubicBezTo>
                    <a:pt x="15120" y="11704"/>
                    <a:pt x="15117" y="11705"/>
                    <a:pt x="15113" y="11705"/>
                  </a:cubicBezTo>
                  <a:cubicBezTo>
                    <a:pt x="15056" y="11706"/>
                    <a:pt x="14999" y="11707"/>
                    <a:pt x="14943" y="11707"/>
                  </a:cubicBezTo>
                  <a:cubicBezTo>
                    <a:pt x="13820" y="11707"/>
                    <a:pt x="12925" y="11457"/>
                    <a:pt x="12256" y="10502"/>
                  </a:cubicBezTo>
                  <a:cubicBezTo>
                    <a:pt x="11605" y="9575"/>
                    <a:pt x="11229" y="8497"/>
                    <a:pt x="10577" y="7595"/>
                  </a:cubicBezTo>
                  <a:cubicBezTo>
                    <a:pt x="9399" y="5991"/>
                    <a:pt x="7419" y="5189"/>
                    <a:pt x="5464" y="4788"/>
                  </a:cubicBezTo>
                  <a:cubicBezTo>
                    <a:pt x="4813" y="4637"/>
                    <a:pt x="4136" y="4562"/>
                    <a:pt x="3509" y="4336"/>
                  </a:cubicBezTo>
                  <a:cubicBezTo>
                    <a:pt x="2833" y="4086"/>
                    <a:pt x="2331" y="3660"/>
                    <a:pt x="2006" y="3158"/>
                  </a:cubicBezTo>
                  <a:cubicBezTo>
                    <a:pt x="1429" y="2256"/>
                    <a:pt x="1379" y="1078"/>
                    <a:pt x="1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906;p34"/>
            <p:cNvSpPr/>
            <p:nvPr/>
          </p:nvSpPr>
          <p:spPr>
            <a:xfrm>
              <a:off x="6919125" y="2730570"/>
              <a:ext cx="29656" cy="35002"/>
            </a:xfrm>
            <a:custGeom>
              <a:avLst/>
              <a:gdLst/>
              <a:ahLst/>
              <a:cxnLst/>
              <a:rect l="l" t="t" r="r" b="b"/>
              <a:pathLst>
                <a:path w="1004" h="1185" extrusionOk="0">
                  <a:moveTo>
                    <a:pt x="613" y="0"/>
                  </a:moveTo>
                  <a:cubicBezTo>
                    <a:pt x="427" y="0"/>
                    <a:pt x="212" y="187"/>
                    <a:pt x="126" y="467"/>
                  </a:cubicBezTo>
                  <a:cubicBezTo>
                    <a:pt x="1" y="793"/>
                    <a:pt x="76" y="1094"/>
                    <a:pt x="276" y="1169"/>
                  </a:cubicBezTo>
                  <a:cubicBezTo>
                    <a:pt x="305" y="1180"/>
                    <a:pt x="335" y="1185"/>
                    <a:pt x="366" y="1185"/>
                  </a:cubicBezTo>
                  <a:cubicBezTo>
                    <a:pt x="553" y="1185"/>
                    <a:pt x="771" y="1000"/>
                    <a:pt x="878" y="743"/>
                  </a:cubicBezTo>
                  <a:cubicBezTo>
                    <a:pt x="1003" y="417"/>
                    <a:pt x="928" y="91"/>
                    <a:pt x="703" y="16"/>
                  </a:cubicBezTo>
                  <a:cubicBezTo>
                    <a:pt x="674" y="5"/>
                    <a:pt x="644" y="0"/>
                    <a:pt x="613"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907;p34"/>
            <p:cNvSpPr/>
            <p:nvPr/>
          </p:nvSpPr>
          <p:spPr>
            <a:xfrm>
              <a:off x="7116793" y="2829020"/>
              <a:ext cx="29656" cy="35002"/>
            </a:xfrm>
            <a:custGeom>
              <a:avLst/>
              <a:gdLst/>
              <a:ahLst/>
              <a:cxnLst/>
              <a:rect l="l" t="t" r="r" b="b"/>
              <a:pathLst>
                <a:path w="1004" h="1185" extrusionOk="0">
                  <a:moveTo>
                    <a:pt x="630" y="0"/>
                  </a:moveTo>
                  <a:cubicBezTo>
                    <a:pt x="433" y="0"/>
                    <a:pt x="233" y="188"/>
                    <a:pt x="126" y="467"/>
                  </a:cubicBezTo>
                  <a:cubicBezTo>
                    <a:pt x="1" y="768"/>
                    <a:pt x="76" y="1094"/>
                    <a:pt x="276" y="1169"/>
                  </a:cubicBezTo>
                  <a:cubicBezTo>
                    <a:pt x="308" y="1180"/>
                    <a:pt x="341" y="1185"/>
                    <a:pt x="373" y="1185"/>
                  </a:cubicBezTo>
                  <a:cubicBezTo>
                    <a:pt x="570" y="1185"/>
                    <a:pt x="770" y="998"/>
                    <a:pt x="878" y="718"/>
                  </a:cubicBezTo>
                  <a:cubicBezTo>
                    <a:pt x="1003" y="417"/>
                    <a:pt x="928" y="91"/>
                    <a:pt x="727" y="16"/>
                  </a:cubicBezTo>
                  <a:cubicBezTo>
                    <a:pt x="695" y="6"/>
                    <a:pt x="663" y="0"/>
                    <a:pt x="63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908;p34"/>
            <p:cNvSpPr/>
            <p:nvPr/>
          </p:nvSpPr>
          <p:spPr>
            <a:xfrm>
              <a:off x="6933953" y="2851705"/>
              <a:ext cx="105862" cy="37040"/>
            </a:xfrm>
            <a:custGeom>
              <a:avLst/>
              <a:gdLst/>
              <a:ahLst/>
              <a:cxnLst/>
              <a:rect l="l" t="t" r="r" b="b"/>
              <a:pathLst>
                <a:path w="3584" h="1254" extrusionOk="0">
                  <a:moveTo>
                    <a:pt x="0" y="0"/>
                  </a:moveTo>
                  <a:cubicBezTo>
                    <a:pt x="150" y="276"/>
                    <a:pt x="401" y="526"/>
                    <a:pt x="702" y="702"/>
                  </a:cubicBezTo>
                  <a:cubicBezTo>
                    <a:pt x="977" y="902"/>
                    <a:pt x="1278" y="1028"/>
                    <a:pt x="1604" y="1128"/>
                  </a:cubicBezTo>
                  <a:cubicBezTo>
                    <a:pt x="1930" y="1203"/>
                    <a:pt x="2281" y="1253"/>
                    <a:pt x="2607" y="1253"/>
                  </a:cubicBezTo>
                  <a:cubicBezTo>
                    <a:pt x="2782" y="1253"/>
                    <a:pt x="2957" y="1203"/>
                    <a:pt x="3108" y="1178"/>
                  </a:cubicBezTo>
                  <a:cubicBezTo>
                    <a:pt x="3283" y="1153"/>
                    <a:pt x="3434" y="1103"/>
                    <a:pt x="3584" y="1053"/>
                  </a:cubicBezTo>
                  <a:cubicBezTo>
                    <a:pt x="3434" y="1053"/>
                    <a:pt x="3258" y="1053"/>
                    <a:pt x="3108" y="1028"/>
                  </a:cubicBezTo>
                  <a:cubicBezTo>
                    <a:pt x="2932" y="1028"/>
                    <a:pt x="2782" y="1028"/>
                    <a:pt x="2632" y="1003"/>
                  </a:cubicBezTo>
                  <a:cubicBezTo>
                    <a:pt x="2306" y="978"/>
                    <a:pt x="2005" y="902"/>
                    <a:pt x="1704" y="827"/>
                  </a:cubicBezTo>
                  <a:cubicBezTo>
                    <a:pt x="1378" y="752"/>
                    <a:pt x="1103" y="652"/>
                    <a:pt x="802" y="501"/>
                  </a:cubicBezTo>
                  <a:cubicBezTo>
                    <a:pt x="526" y="376"/>
                    <a:pt x="251" y="201"/>
                    <a:pt x="0"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909;p34"/>
            <p:cNvSpPr/>
            <p:nvPr/>
          </p:nvSpPr>
          <p:spPr>
            <a:xfrm>
              <a:off x="6955397" y="2778924"/>
              <a:ext cx="84064" cy="71510"/>
            </a:xfrm>
            <a:custGeom>
              <a:avLst/>
              <a:gdLst/>
              <a:ahLst/>
              <a:cxnLst/>
              <a:rect l="l" t="t" r="r" b="b"/>
              <a:pathLst>
                <a:path w="2846" h="2421" extrusionOk="0">
                  <a:moveTo>
                    <a:pt x="2717" y="1"/>
                  </a:moveTo>
                  <a:cubicBezTo>
                    <a:pt x="2707" y="1"/>
                    <a:pt x="2695" y="3"/>
                    <a:pt x="2683" y="8"/>
                  </a:cubicBezTo>
                  <a:lnTo>
                    <a:pt x="101" y="1036"/>
                  </a:lnTo>
                  <a:cubicBezTo>
                    <a:pt x="26" y="1061"/>
                    <a:pt x="1" y="1136"/>
                    <a:pt x="26" y="1211"/>
                  </a:cubicBezTo>
                  <a:cubicBezTo>
                    <a:pt x="226" y="1587"/>
                    <a:pt x="402" y="1988"/>
                    <a:pt x="602" y="2364"/>
                  </a:cubicBezTo>
                  <a:cubicBezTo>
                    <a:pt x="626" y="2404"/>
                    <a:pt x="660" y="2421"/>
                    <a:pt x="694" y="2421"/>
                  </a:cubicBezTo>
                  <a:cubicBezTo>
                    <a:pt x="766" y="2421"/>
                    <a:pt x="837" y="2341"/>
                    <a:pt x="803" y="2239"/>
                  </a:cubicBezTo>
                  <a:cubicBezTo>
                    <a:pt x="623" y="1901"/>
                    <a:pt x="463" y="1563"/>
                    <a:pt x="287" y="1207"/>
                  </a:cubicBezTo>
                  <a:lnTo>
                    <a:pt x="287" y="1207"/>
                  </a:lnTo>
                  <a:lnTo>
                    <a:pt x="2733" y="234"/>
                  </a:lnTo>
                  <a:cubicBezTo>
                    <a:pt x="2846" y="188"/>
                    <a:pt x="2816" y="1"/>
                    <a:pt x="2717" y="1"/>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910;p34"/>
            <p:cNvSpPr/>
            <p:nvPr/>
          </p:nvSpPr>
          <p:spPr>
            <a:xfrm>
              <a:off x="7052400" y="2557006"/>
              <a:ext cx="22242" cy="66194"/>
            </a:xfrm>
            <a:custGeom>
              <a:avLst/>
              <a:gdLst/>
              <a:ahLst/>
              <a:cxnLst/>
              <a:rect l="l" t="t" r="r" b="b"/>
              <a:pathLst>
                <a:path w="753" h="2241" extrusionOk="0">
                  <a:moveTo>
                    <a:pt x="439" y="0"/>
                  </a:moveTo>
                  <a:cubicBezTo>
                    <a:pt x="406" y="0"/>
                    <a:pt x="373" y="16"/>
                    <a:pt x="351" y="52"/>
                  </a:cubicBezTo>
                  <a:cubicBezTo>
                    <a:pt x="0" y="804"/>
                    <a:pt x="176" y="1481"/>
                    <a:pt x="501" y="2183"/>
                  </a:cubicBezTo>
                  <a:cubicBezTo>
                    <a:pt x="526" y="2223"/>
                    <a:pt x="563" y="2240"/>
                    <a:pt x="600" y="2240"/>
                  </a:cubicBezTo>
                  <a:cubicBezTo>
                    <a:pt x="678" y="2240"/>
                    <a:pt x="753" y="2167"/>
                    <a:pt x="702" y="2082"/>
                  </a:cubicBezTo>
                  <a:cubicBezTo>
                    <a:pt x="401" y="1456"/>
                    <a:pt x="251" y="829"/>
                    <a:pt x="551" y="178"/>
                  </a:cubicBezTo>
                  <a:cubicBezTo>
                    <a:pt x="605" y="89"/>
                    <a:pt x="520" y="0"/>
                    <a:pt x="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911;p34"/>
            <p:cNvSpPr/>
            <p:nvPr/>
          </p:nvSpPr>
          <p:spPr>
            <a:xfrm>
              <a:off x="7073844" y="2576058"/>
              <a:ext cx="10102" cy="30867"/>
            </a:xfrm>
            <a:custGeom>
              <a:avLst/>
              <a:gdLst/>
              <a:ahLst/>
              <a:cxnLst/>
              <a:rect l="l" t="t" r="r" b="b"/>
              <a:pathLst>
                <a:path w="342" h="1045" extrusionOk="0">
                  <a:moveTo>
                    <a:pt x="146" y="1"/>
                  </a:moveTo>
                  <a:cubicBezTo>
                    <a:pt x="102" y="1"/>
                    <a:pt x="61" y="25"/>
                    <a:pt x="51" y="84"/>
                  </a:cubicBezTo>
                  <a:cubicBezTo>
                    <a:pt x="1" y="385"/>
                    <a:pt x="26" y="660"/>
                    <a:pt x="101" y="961"/>
                  </a:cubicBezTo>
                  <a:cubicBezTo>
                    <a:pt x="111" y="1020"/>
                    <a:pt x="152" y="1045"/>
                    <a:pt x="196" y="1045"/>
                  </a:cubicBezTo>
                  <a:cubicBezTo>
                    <a:pt x="265" y="1045"/>
                    <a:pt x="342" y="987"/>
                    <a:pt x="327" y="911"/>
                  </a:cubicBezTo>
                  <a:cubicBezTo>
                    <a:pt x="252" y="660"/>
                    <a:pt x="226" y="410"/>
                    <a:pt x="277" y="134"/>
                  </a:cubicBezTo>
                  <a:cubicBezTo>
                    <a:pt x="292" y="58"/>
                    <a:pt x="215"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912;p34"/>
            <p:cNvSpPr/>
            <p:nvPr/>
          </p:nvSpPr>
          <p:spPr>
            <a:xfrm>
              <a:off x="7361839" y="2721886"/>
              <a:ext cx="18402" cy="45488"/>
            </a:xfrm>
            <a:custGeom>
              <a:avLst/>
              <a:gdLst/>
              <a:ahLst/>
              <a:cxnLst/>
              <a:rect l="l" t="t" r="r" b="b"/>
              <a:pathLst>
                <a:path w="623" h="1540" extrusionOk="0">
                  <a:moveTo>
                    <a:pt x="264" y="1"/>
                  </a:moveTo>
                  <a:cubicBezTo>
                    <a:pt x="217" y="1"/>
                    <a:pt x="170" y="25"/>
                    <a:pt x="151" y="84"/>
                  </a:cubicBezTo>
                  <a:cubicBezTo>
                    <a:pt x="0" y="561"/>
                    <a:pt x="75" y="1062"/>
                    <a:pt x="351" y="1488"/>
                  </a:cubicBezTo>
                  <a:cubicBezTo>
                    <a:pt x="381" y="1525"/>
                    <a:pt x="419" y="1540"/>
                    <a:pt x="455" y="1540"/>
                  </a:cubicBezTo>
                  <a:cubicBezTo>
                    <a:pt x="543" y="1540"/>
                    <a:pt x="623" y="1451"/>
                    <a:pt x="552" y="1363"/>
                  </a:cubicBezTo>
                  <a:cubicBezTo>
                    <a:pt x="301" y="1012"/>
                    <a:pt x="226" y="561"/>
                    <a:pt x="376" y="134"/>
                  </a:cubicBezTo>
                  <a:cubicBezTo>
                    <a:pt x="407" y="58"/>
                    <a:pt x="336" y="1"/>
                    <a:pt x="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913;p34"/>
            <p:cNvSpPr/>
            <p:nvPr/>
          </p:nvSpPr>
          <p:spPr>
            <a:xfrm>
              <a:off x="7381837" y="2731516"/>
              <a:ext cx="18609" cy="48442"/>
            </a:xfrm>
            <a:custGeom>
              <a:avLst/>
              <a:gdLst/>
              <a:ahLst/>
              <a:cxnLst/>
              <a:rect l="l" t="t" r="r" b="b"/>
              <a:pathLst>
                <a:path w="630" h="1640" extrusionOk="0">
                  <a:moveTo>
                    <a:pt x="196" y="1"/>
                  </a:moveTo>
                  <a:cubicBezTo>
                    <a:pt x="151" y="1"/>
                    <a:pt x="110" y="25"/>
                    <a:pt x="100" y="84"/>
                  </a:cubicBezTo>
                  <a:cubicBezTo>
                    <a:pt x="0" y="610"/>
                    <a:pt x="75" y="1137"/>
                    <a:pt x="376" y="1588"/>
                  </a:cubicBezTo>
                  <a:cubicBezTo>
                    <a:pt x="398" y="1625"/>
                    <a:pt x="431" y="1640"/>
                    <a:pt x="464" y="1640"/>
                  </a:cubicBezTo>
                  <a:cubicBezTo>
                    <a:pt x="545" y="1640"/>
                    <a:pt x="630" y="1551"/>
                    <a:pt x="576" y="1463"/>
                  </a:cubicBezTo>
                  <a:cubicBezTo>
                    <a:pt x="301" y="1062"/>
                    <a:pt x="226" y="610"/>
                    <a:pt x="326" y="134"/>
                  </a:cubicBezTo>
                  <a:cubicBezTo>
                    <a:pt x="341" y="58"/>
                    <a:pt x="264" y="1"/>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914;p34"/>
            <p:cNvSpPr/>
            <p:nvPr/>
          </p:nvSpPr>
          <p:spPr>
            <a:xfrm>
              <a:off x="6727246" y="2787874"/>
              <a:ext cx="29892" cy="27499"/>
            </a:xfrm>
            <a:custGeom>
              <a:avLst/>
              <a:gdLst/>
              <a:ahLst/>
              <a:cxnLst/>
              <a:rect l="l" t="t" r="r" b="b"/>
              <a:pathLst>
                <a:path w="1012" h="931" extrusionOk="0">
                  <a:moveTo>
                    <a:pt x="838" y="1"/>
                  </a:moveTo>
                  <a:cubicBezTo>
                    <a:pt x="812" y="1"/>
                    <a:pt x="784" y="9"/>
                    <a:pt x="757" y="31"/>
                  </a:cubicBezTo>
                  <a:cubicBezTo>
                    <a:pt x="507" y="256"/>
                    <a:pt x="281" y="482"/>
                    <a:pt x="56" y="733"/>
                  </a:cubicBezTo>
                  <a:cubicBezTo>
                    <a:pt x="0" y="825"/>
                    <a:pt x="67" y="930"/>
                    <a:pt x="146" y="930"/>
                  </a:cubicBezTo>
                  <a:cubicBezTo>
                    <a:pt x="174" y="930"/>
                    <a:pt x="204" y="916"/>
                    <a:pt x="231" y="883"/>
                  </a:cubicBezTo>
                  <a:cubicBezTo>
                    <a:pt x="457" y="632"/>
                    <a:pt x="682" y="407"/>
                    <a:pt x="933" y="181"/>
                  </a:cubicBezTo>
                  <a:cubicBezTo>
                    <a:pt x="1012" y="122"/>
                    <a:pt x="935" y="1"/>
                    <a:pt x="8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915;p34"/>
            <p:cNvSpPr/>
            <p:nvPr/>
          </p:nvSpPr>
          <p:spPr>
            <a:xfrm>
              <a:off x="6737732" y="2807044"/>
              <a:ext cx="23807" cy="23010"/>
            </a:xfrm>
            <a:custGeom>
              <a:avLst/>
              <a:gdLst/>
              <a:ahLst/>
              <a:cxnLst/>
              <a:rect l="l" t="t" r="r" b="b"/>
              <a:pathLst>
                <a:path w="806" h="779" extrusionOk="0">
                  <a:moveTo>
                    <a:pt x="652" y="0"/>
                  </a:moveTo>
                  <a:cubicBezTo>
                    <a:pt x="627" y="0"/>
                    <a:pt x="601" y="10"/>
                    <a:pt x="578" y="33"/>
                  </a:cubicBezTo>
                  <a:cubicBezTo>
                    <a:pt x="402" y="209"/>
                    <a:pt x="252" y="409"/>
                    <a:pt x="77" y="585"/>
                  </a:cubicBezTo>
                  <a:cubicBezTo>
                    <a:pt x="1" y="660"/>
                    <a:pt x="82" y="779"/>
                    <a:pt x="170" y="779"/>
                  </a:cubicBezTo>
                  <a:cubicBezTo>
                    <a:pt x="198" y="779"/>
                    <a:pt x="227" y="766"/>
                    <a:pt x="252" y="735"/>
                  </a:cubicBezTo>
                  <a:cubicBezTo>
                    <a:pt x="402" y="560"/>
                    <a:pt x="578" y="384"/>
                    <a:pt x="728" y="184"/>
                  </a:cubicBezTo>
                  <a:cubicBezTo>
                    <a:pt x="805" y="107"/>
                    <a:pt x="734" y="0"/>
                    <a:pt x="6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916;p34"/>
            <p:cNvSpPr/>
            <p:nvPr/>
          </p:nvSpPr>
          <p:spPr>
            <a:xfrm>
              <a:off x="6981213" y="3064112"/>
              <a:ext cx="22655" cy="28267"/>
            </a:xfrm>
            <a:custGeom>
              <a:avLst/>
              <a:gdLst/>
              <a:ahLst/>
              <a:cxnLst/>
              <a:rect l="l" t="t" r="r" b="b"/>
              <a:pathLst>
                <a:path w="767" h="957" extrusionOk="0">
                  <a:moveTo>
                    <a:pt x="603" y="0"/>
                  </a:moveTo>
                  <a:cubicBezTo>
                    <a:pt x="573" y="0"/>
                    <a:pt x="545" y="16"/>
                    <a:pt x="530" y="52"/>
                  </a:cubicBezTo>
                  <a:cubicBezTo>
                    <a:pt x="380" y="303"/>
                    <a:pt x="230" y="554"/>
                    <a:pt x="54" y="779"/>
                  </a:cubicBezTo>
                  <a:cubicBezTo>
                    <a:pt x="1" y="868"/>
                    <a:pt x="86" y="956"/>
                    <a:pt x="166" y="956"/>
                  </a:cubicBezTo>
                  <a:cubicBezTo>
                    <a:pt x="200" y="956"/>
                    <a:pt x="233" y="941"/>
                    <a:pt x="255" y="904"/>
                  </a:cubicBezTo>
                  <a:cubicBezTo>
                    <a:pt x="430" y="679"/>
                    <a:pt x="580" y="428"/>
                    <a:pt x="731" y="178"/>
                  </a:cubicBezTo>
                  <a:cubicBezTo>
                    <a:pt x="766" y="89"/>
                    <a:pt x="676" y="0"/>
                    <a:pt x="6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917;p34"/>
            <p:cNvSpPr/>
            <p:nvPr/>
          </p:nvSpPr>
          <p:spPr>
            <a:xfrm>
              <a:off x="6994683" y="3072856"/>
              <a:ext cx="22478" cy="23305"/>
            </a:xfrm>
            <a:custGeom>
              <a:avLst/>
              <a:gdLst/>
              <a:ahLst/>
              <a:cxnLst/>
              <a:rect l="l" t="t" r="r" b="b"/>
              <a:pathLst>
                <a:path w="761" h="789" extrusionOk="0">
                  <a:moveTo>
                    <a:pt x="606" y="0"/>
                  </a:moveTo>
                  <a:cubicBezTo>
                    <a:pt x="572" y="0"/>
                    <a:pt x="541" y="17"/>
                    <a:pt x="525" y="57"/>
                  </a:cubicBezTo>
                  <a:cubicBezTo>
                    <a:pt x="425" y="283"/>
                    <a:pt x="275" y="458"/>
                    <a:pt x="99" y="608"/>
                  </a:cubicBezTo>
                  <a:cubicBezTo>
                    <a:pt x="1" y="668"/>
                    <a:pt x="89" y="789"/>
                    <a:pt x="179" y="789"/>
                  </a:cubicBezTo>
                  <a:cubicBezTo>
                    <a:pt x="204" y="789"/>
                    <a:pt x="228" y="780"/>
                    <a:pt x="250" y="759"/>
                  </a:cubicBezTo>
                  <a:cubicBezTo>
                    <a:pt x="450" y="608"/>
                    <a:pt x="601" y="408"/>
                    <a:pt x="726" y="182"/>
                  </a:cubicBezTo>
                  <a:cubicBezTo>
                    <a:pt x="760" y="80"/>
                    <a:pt x="677" y="0"/>
                    <a:pt x="6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918;p34"/>
            <p:cNvSpPr/>
            <p:nvPr/>
          </p:nvSpPr>
          <p:spPr>
            <a:xfrm>
              <a:off x="7083799" y="3300120"/>
              <a:ext cx="11815" cy="19199"/>
            </a:xfrm>
            <a:custGeom>
              <a:avLst/>
              <a:gdLst/>
              <a:ahLst/>
              <a:cxnLst/>
              <a:rect l="l" t="t" r="r" b="b"/>
              <a:pathLst>
                <a:path w="400" h="650" extrusionOk="0">
                  <a:moveTo>
                    <a:pt x="245" y="1"/>
                  </a:moveTo>
                  <a:cubicBezTo>
                    <a:pt x="212" y="1"/>
                    <a:pt x="181" y="18"/>
                    <a:pt x="165" y="57"/>
                  </a:cubicBezTo>
                  <a:cubicBezTo>
                    <a:pt x="90" y="208"/>
                    <a:pt x="40" y="358"/>
                    <a:pt x="15" y="508"/>
                  </a:cubicBezTo>
                  <a:cubicBezTo>
                    <a:pt x="0" y="596"/>
                    <a:pt x="70" y="649"/>
                    <a:pt x="136" y="649"/>
                  </a:cubicBezTo>
                  <a:cubicBezTo>
                    <a:pt x="184" y="649"/>
                    <a:pt x="230" y="622"/>
                    <a:pt x="240" y="559"/>
                  </a:cubicBezTo>
                  <a:cubicBezTo>
                    <a:pt x="265" y="433"/>
                    <a:pt x="290" y="308"/>
                    <a:pt x="366" y="183"/>
                  </a:cubicBezTo>
                  <a:cubicBezTo>
                    <a:pt x="400" y="80"/>
                    <a:pt x="317" y="1"/>
                    <a:pt x="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919;p34"/>
            <p:cNvSpPr/>
            <p:nvPr/>
          </p:nvSpPr>
          <p:spPr>
            <a:xfrm>
              <a:off x="7101226" y="3301597"/>
              <a:ext cx="19022" cy="36302"/>
            </a:xfrm>
            <a:custGeom>
              <a:avLst/>
              <a:gdLst/>
              <a:ahLst/>
              <a:cxnLst/>
              <a:rect l="l" t="t" r="r" b="b"/>
              <a:pathLst>
                <a:path w="644" h="1229" extrusionOk="0">
                  <a:moveTo>
                    <a:pt x="494" y="1"/>
                  </a:moveTo>
                  <a:cubicBezTo>
                    <a:pt x="451" y="1"/>
                    <a:pt x="412" y="25"/>
                    <a:pt x="402" y="82"/>
                  </a:cubicBezTo>
                  <a:cubicBezTo>
                    <a:pt x="327" y="433"/>
                    <a:pt x="227" y="759"/>
                    <a:pt x="51" y="1060"/>
                  </a:cubicBezTo>
                  <a:cubicBezTo>
                    <a:pt x="1" y="1144"/>
                    <a:pt x="75" y="1229"/>
                    <a:pt x="152" y="1229"/>
                  </a:cubicBezTo>
                  <a:cubicBezTo>
                    <a:pt x="190" y="1229"/>
                    <a:pt x="227" y="1209"/>
                    <a:pt x="252" y="1160"/>
                  </a:cubicBezTo>
                  <a:cubicBezTo>
                    <a:pt x="427" y="834"/>
                    <a:pt x="553" y="509"/>
                    <a:pt x="628" y="158"/>
                  </a:cubicBezTo>
                  <a:cubicBezTo>
                    <a:pt x="643" y="65"/>
                    <a:pt x="563" y="1"/>
                    <a:pt x="4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920;p34"/>
            <p:cNvSpPr/>
            <p:nvPr/>
          </p:nvSpPr>
          <p:spPr>
            <a:xfrm>
              <a:off x="7118565" y="3251737"/>
              <a:ext cx="13912" cy="24044"/>
            </a:xfrm>
            <a:custGeom>
              <a:avLst/>
              <a:gdLst/>
              <a:ahLst/>
              <a:cxnLst/>
              <a:rect l="l" t="t" r="r" b="b"/>
              <a:pathLst>
                <a:path w="471" h="814" extrusionOk="0">
                  <a:moveTo>
                    <a:pt x="338" y="0"/>
                  </a:moveTo>
                  <a:cubicBezTo>
                    <a:pt x="289" y="0"/>
                    <a:pt x="237" y="28"/>
                    <a:pt x="216" y="91"/>
                  </a:cubicBezTo>
                  <a:cubicBezTo>
                    <a:pt x="141" y="267"/>
                    <a:pt x="91" y="467"/>
                    <a:pt x="16" y="668"/>
                  </a:cubicBezTo>
                  <a:cubicBezTo>
                    <a:pt x="0" y="760"/>
                    <a:pt x="78" y="814"/>
                    <a:pt x="147" y="814"/>
                  </a:cubicBezTo>
                  <a:cubicBezTo>
                    <a:pt x="191" y="814"/>
                    <a:pt x="232" y="792"/>
                    <a:pt x="241" y="743"/>
                  </a:cubicBezTo>
                  <a:cubicBezTo>
                    <a:pt x="316" y="542"/>
                    <a:pt x="367" y="342"/>
                    <a:pt x="442" y="141"/>
                  </a:cubicBezTo>
                  <a:cubicBezTo>
                    <a:pt x="471" y="54"/>
                    <a:pt x="407" y="0"/>
                    <a:pt x="3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921;p34"/>
            <p:cNvSpPr/>
            <p:nvPr/>
          </p:nvSpPr>
          <p:spPr>
            <a:xfrm>
              <a:off x="7355902" y="3083785"/>
              <a:ext cx="8182" cy="21503"/>
            </a:xfrm>
            <a:custGeom>
              <a:avLst/>
              <a:gdLst/>
              <a:ahLst/>
              <a:cxnLst/>
              <a:rect l="l" t="t" r="r" b="b"/>
              <a:pathLst>
                <a:path w="277" h="728" extrusionOk="0">
                  <a:moveTo>
                    <a:pt x="114" y="0"/>
                  </a:moveTo>
                  <a:cubicBezTo>
                    <a:pt x="57" y="0"/>
                    <a:pt x="1" y="38"/>
                    <a:pt x="1" y="113"/>
                  </a:cubicBezTo>
                  <a:lnTo>
                    <a:pt x="26" y="614"/>
                  </a:lnTo>
                  <a:cubicBezTo>
                    <a:pt x="38" y="690"/>
                    <a:pt x="101" y="727"/>
                    <a:pt x="161" y="727"/>
                  </a:cubicBezTo>
                  <a:cubicBezTo>
                    <a:pt x="220" y="727"/>
                    <a:pt x="276" y="690"/>
                    <a:pt x="276" y="614"/>
                  </a:cubicBezTo>
                  <a:lnTo>
                    <a:pt x="226" y="113"/>
                  </a:lnTo>
                  <a:cubicBezTo>
                    <a:pt x="226" y="38"/>
                    <a:pt x="170" y="0"/>
                    <a:pt x="1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922;p34"/>
            <p:cNvSpPr/>
            <p:nvPr/>
          </p:nvSpPr>
          <p:spPr>
            <a:xfrm>
              <a:off x="7372946" y="3096368"/>
              <a:ext cx="6675" cy="25195"/>
            </a:xfrm>
            <a:custGeom>
              <a:avLst/>
              <a:gdLst/>
              <a:ahLst/>
              <a:cxnLst/>
              <a:rect l="l" t="t" r="r" b="b"/>
              <a:pathLst>
                <a:path w="226" h="853" extrusionOk="0">
                  <a:moveTo>
                    <a:pt x="113" y="0"/>
                  </a:moveTo>
                  <a:cubicBezTo>
                    <a:pt x="57" y="0"/>
                    <a:pt x="0" y="38"/>
                    <a:pt x="0" y="113"/>
                  </a:cubicBezTo>
                  <a:lnTo>
                    <a:pt x="0" y="740"/>
                  </a:lnTo>
                  <a:cubicBezTo>
                    <a:pt x="0" y="815"/>
                    <a:pt x="57" y="853"/>
                    <a:pt x="113" y="853"/>
                  </a:cubicBezTo>
                  <a:cubicBezTo>
                    <a:pt x="169" y="853"/>
                    <a:pt x="226" y="815"/>
                    <a:pt x="226" y="740"/>
                  </a:cubicBezTo>
                  <a:lnTo>
                    <a:pt x="226" y="113"/>
                  </a:lnTo>
                  <a:cubicBezTo>
                    <a:pt x="226" y="38"/>
                    <a:pt x="169" y="0"/>
                    <a:pt x="1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923;p34"/>
            <p:cNvSpPr/>
            <p:nvPr/>
          </p:nvSpPr>
          <p:spPr>
            <a:xfrm>
              <a:off x="7377376" y="3055635"/>
              <a:ext cx="9777" cy="24575"/>
            </a:xfrm>
            <a:custGeom>
              <a:avLst/>
              <a:gdLst/>
              <a:ahLst/>
              <a:cxnLst/>
              <a:rect l="l" t="t" r="r" b="b"/>
              <a:pathLst>
                <a:path w="331" h="832" extrusionOk="0">
                  <a:moveTo>
                    <a:pt x="113" y="1"/>
                  </a:moveTo>
                  <a:cubicBezTo>
                    <a:pt x="57" y="1"/>
                    <a:pt x="1" y="39"/>
                    <a:pt x="1" y="114"/>
                  </a:cubicBezTo>
                  <a:cubicBezTo>
                    <a:pt x="1" y="339"/>
                    <a:pt x="26" y="540"/>
                    <a:pt x="76" y="740"/>
                  </a:cubicBezTo>
                  <a:cubicBezTo>
                    <a:pt x="97" y="803"/>
                    <a:pt x="149" y="831"/>
                    <a:pt x="198" y="831"/>
                  </a:cubicBezTo>
                  <a:cubicBezTo>
                    <a:pt x="267" y="831"/>
                    <a:pt x="331" y="778"/>
                    <a:pt x="301" y="690"/>
                  </a:cubicBezTo>
                  <a:cubicBezTo>
                    <a:pt x="251" y="490"/>
                    <a:pt x="226" y="314"/>
                    <a:pt x="226" y="114"/>
                  </a:cubicBezTo>
                  <a:cubicBezTo>
                    <a:pt x="226" y="39"/>
                    <a:pt x="170"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924;p34"/>
            <p:cNvSpPr/>
            <p:nvPr/>
          </p:nvSpPr>
          <p:spPr>
            <a:xfrm>
              <a:off x="7278188" y="3385810"/>
              <a:ext cx="8152" cy="26879"/>
            </a:xfrm>
            <a:custGeom>
              <a:avLst/>
              <a:gdLst/>
              <a:ahLst/>
              <a:cxnLst/>
              <a:rect l="l" t="t" r="r" b="b"/>
              <a:pathLst>
                <a:path w="276" h="910" extrusionOk="0">
                  <a:moveTo>
                    <a:pt x="116" y="1"/>
                  </a:moveTo>
                  <a:cubicBezTo>
                    <a:pt x="57" y="1"/>
                    <a:pt x="0" y="39"/>
                    <a:pt x="0" y="114"/>
                  </a:cubicBezTo>
                  <a:cubicBezTo>
                    <a:pt x="25" y="339"/>
                    <a:pt x="50" y="565"/>
                    <a:pt x="25" y="815"/>
                  </a:cubicBezTo>
                  <a:cubicBezTo>
                    <a:pt x="25" y="878"/>
                    <a:pt x="82" y="909"/>
                    <a:pt x="138" y="909"/>
                  </a:cubicBezTo>
                  <a:cubicBezTo>
                    <a:pt x="194" y="909"/>
                    <a:pt x="251" y="878"/>
                    <a:pt x="251" y="815"/>
                  </a:cubicBezTo>
                  <a:cubicBezTo>
                    <a:pt x="276" y="565"/>
                    <a:pt x="276" y="339"/>
                    <a:pt x="251" y="114"/>
                  </a:cubicBezTo>
                  <a:cubicBezTo>
                    <a:pt x="238" y="39"/>
                    <a:pt x="176"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925;p34"/>
            <p:cNvSpPr/>
            <p:nvPr/>
          </p:nvSpPr>
          <p:spPr>
            <a:xfrm>
              <a:off x="7290298" y="3387789"/>
              <a:ext cx="12051" cy="31635"/>
            </a:xfrm>
            <a:custGeom>
              <a:avLst/>
              <a:gdLst/>
              <a:ahLst/>
              <a:cxnLst/>
              <a:rect l="l" t="t" r="r" b="b"/>
              <a:pathLst>
                <a:path w="408" h="1071" extrusionOk="0">
                  <a:moveTo>
                    <a:pt x="137" y="1"/>
                  </a:moveTo>
                  <a:cubicBezTo>
                    <a:pt x="70" y="1"/>
                    <a:pt x="1" y="55"/>
                    <a:pt x="16" y="147"/>
                  </a:cubicBezTo>
                  <a:cubicBezTo>
                    <a:pt x="66" y="423"/>
                    <a:pt x="117" y="698"/>
                    <a:pt x="167" y="999"/>
                  </a:cubicBezTo>
                  <a:cubicBezTo>
                    <a:pt x="176" y="1048"/>
                    <a:pt x="217" y="1070"/>
                    <a:pt x="261" y="1070"/>
                  </a:cubicBezTo>
                  <a:cubicBezTo>
                    <a:pt x="329" y="1070"/>
                    <a:pt x="408" y="1016"/>
                    <a:pt x="392" y="924"/>
                  </a:cubicBezTo>
                  <a:lnTo>
                    <a:pt x="242" y="72"/>
                  </a:lnTo>
                  <a:cubicBezTo>
                    <a:pt x="222" y="23"/>
                    <a:pt x="180" y="1"/>
                    <a:pt x="1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926;p34"/>
            <p:cNvSpPr/>
            <p:nvPr/>
          </p:nvSpPr>
          <p:spPr>
            <a:xfrm>
              <a:off x="7305865" y="3338579"/>
              <a:ext cx="10545" cy="25668"/>
            </a:xfrm>
            <a:custGeom>
              <a:avLst/>
              <a:gdLst/>
              <a:ahLst/>
              <a:cxnLst/>
              <a:rect l="l" t="t" r="r" b="b"/>
              <a:pathLst>
                <a:path w="357" h="869" extrusionOk="0">
                  <a:moveTo>
                    <a:pt x="146" y="0"/>
                  </a:moveTo>
                  <a:cubicBezTo>
                    <a:pt x="77" y="0"/>
                    <a:pt x="0" y="58"/>
                    <a:pt x="16" y="134"/>
                  </a:cubicBezTo>
                  <a:cubicBezTo>
                    <a:pt x="41" y="359"/>
                    <a:pt x="91" y="560"/>
                    <a:pt x="116" y="785"/>
                  </a:cubicBezTo>
                  <a:cubicBezTo>
                    <a:pt x="126" y="845"/>
                    <a:pt x="167" y="869"/>
                    <a:pt x="211" y="869"/>
                  </a:cubicBezTo>
                  <a:cubicBezTo>
                    <a:pt x="280" y="869"/>
                    <a:pt x="357" y="811"/>
                    <a:pt x="341" y="735"/>
                  </a:cubicBezTo>
                  <a:cubicBezTo>
                    <a:pt x="316" y="510"/>
                    <a:pt x="266" y="284"/>
                    <a:pt x="241" y="84"/>
                  </a:cubicBezTo>
                  <a:cubicBezTo>
                    <a:pt x="231" y="24"/>
                    <a:pt x="190" y="0"/>
                    <a:pt x="1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927;p34"/>
            <p:cNvSpPr/>
            <p:nvPr/>
          </p:nvSpPr>
          <p:spPr>
            <a:xfrm>
              <a:off x="6771641" y="3148325"/>
              <a:ext cx="20351" cy="48619"/>
            </a:xfrm>
            <a:custGeom>
              <a:avLst/>
              <a:gdLst/>
              <a:ahLst/>
              <a:cxnLst/>
              <a:rect l="l" t="t" r="r" b="b"/>
              <a:pathLst>
                <a:path w="689" h="1646" extrusionOk="0">
                  <a:moveTo>
                    <a:pt x="546" y="0"/>
                  </a:moveTo>
                  <a:cubicBezTo>
                    <a:pt x="499" y="0"/>
                    <a:pt x="452" y="24"/>
                    <a:pt x="432" y="83"/>
                  </a:cubicBezTo>
                  <a:cubicBezTo>
                    <a:pt x="282" y="560"/>
                    <a:pt x="132" y="1036"/>
                    <a:pt x="31" y="1512"/>
                  </a:cubicBezTo>
                  <a:cubicBezTo>
                    <a:pt x="1" y="1588"/>
                    <a:pt x="72" y="1646"/>
                    <a:pt x="144" y="1646"/>
                  </a:cubicBezTo>
                  <a:cubicBezTo>
                    <a:pt x="190" y="1646"/>
                    <a:pt x="237" y="1621"/>
                    <a:pt x="257" y="1562"/>
                  </a:cubicBezTo>
                  <a:cubicBezTo>
                    <a:pt x="357" y="1086"/>
                    <a:pt x="508" y="610"/>
                    <a:pt x="658" y="134"/>
                  </a:cubicBezTo>
                  <a:cubicBezTo>
                    <a:pt x="688" y="58"/>
                    <a:pt x="617"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928;p34"/>
            <p:cNvSpPr/>
            <p:nvPr/>
          </p:nvSpPr>
          <p:spPr>
            <a:xfrm>
              <a:off x="6788390" y="3168322"/>
              <a:ext cx="18254" cy="34913"/>
            </a:xfrm>
            <a:custGeom>
              <a:avLst/>
              <a:gdLst/>
              <a:ahLst/>
              <a:cxnLst/>
              <a:rect l="l" t="t" r="r" b="b"/>
              <a:pathLst>
                <a:path w="618" h="1182" extrusionOk="0">
                  <a:moveTo>
                    <a:pt x="466" y="1"/>
                  </a:moveTo>
                  <a:cubicBezTo>
                    <a:pt x="429" y="1"/>
                    <a:pt x="391" y="17"/>
                    <a:pt x="367" y="58"/>
                  </a:cubicBezTo>
                  <a:cubicBezTo>
                    <a:pt x="216" y="359"/>
                    <a:pt x="91" y="685"/>
                    <a:pt x="16" y="1036"/>
                  </a:cubicBezTo>
                  <a:cubicBezTo>
                    <a:pt x="0" y="1127"/>
                    <a:pt x="69" y="1182"/>
                    <a:pt x="136" y="1182"/>
                  </a:cubicBezTo>
                  <a:cubicBezTo>
                    <a:pt x="179" y="1182"/>
                    <a:pt x="222" y="1160"/>
                    <a:pt x="241" y="1111"/>
                  </a:cubicBezTo>
                  <a:cubicBezTo>
                    <a:pt x="291" y="785"/>
                    <a:pt x="417" y="459"/>
                    <a:pt x="567" y="158"/>
                  </a:cubicBezTo>
                  <a:cubicBezTo>
                    <a:pt x="618" y="74"/>
                    <a:pt x="543"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929;p34"/>
            <p:cNvSpPr/>
            <p:nvPr/>
          </p:nvSpPr>
          <p:spPr>
            <a:xfrm>
              <a:off x="6804222" y="3139021"/>
              <a:ext cx="17811" cy="28326"/>
            </a:xfrm>
            <a:custGeom>
              <a:avLst/>
              <a:gdLst/>
              <a:ahLst/>
              <a:cxnLst/>
              <a:rect l="l" t="t" r="r" b="b"/>
              <a:pathLst>
                <a:path w="603" h="959" extrusionOk="0">
                  <a:moveTo>
                    <a:pt x="472" y="0"/>
                  </a:moveTo>
                  <a:cubicBezTo>
                    <a:pt x="426" y="0"/>
                    <a:pt x="377" y="22"/>
                    <a:pt x="357" y="73"/>
                  </a:cubicBezTo>
                  <a:cubicBezTo>
                    <a:pt x="232" y="323"/>
                    <a:pt x="131" y="574"/>
                    <a:pt x="31" y="825"/>
                  </a:cubicBezTo>
                  <a:cubicBezTo>
                    <a:pt x="1" y="901"/>
                    <a:pt x="72" y="958"/>
                    <a:pt x="143" y="958"/>
                  </a:cubicBezTo>
                  <a:cubicBezTo>
                    <a:pt x="190" y="958"/>
                    <a:pt x="237" y="934"/>
                    <a:pt x="257" y="875"/>
                  </a:cubicBezTo>
                  <a:lnTo>
                    <a:pt x="557" y="123"/>
                  </a:lnTo>
                  <a:cubicBezTo>
                    <a:pt x="602" y="48"/>
                    <a:pt x="540"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930;p34"/>
            <p:cNvSpPr/>
            <p:nvPr/>
          </p:nvSpPr>
          <p:spPr>
            <a:xfrm>
              <a:off x="6913571" y="3351014"/>
              <a:ext cx="8536" cy="38546"/>
            </a:xfrm>
            <a:custGeom>
              <a:avLst/>
              <a:gdLst/>
              <a:ahLst/>
              <a:cxnLst/>
              <a:rect l="l" t="t" r="r" b="b"/>
              <a:pathLst>
                <a:path w="289" h="1305" extrusionOk="0">
                  <a:moveTo>
                    <a:pt x="132" y="1"/>
                  </a:moveTo>
                  <a:cubicBezTo>
                    <a:pt x="76" y="1"/>
                    <a:pt x="26" y="39"/>
                    <a:pt x="38" y="114"/>
                  </a:cubicBezTo>
                  <a:cubicBezTo>
                    <a:pt x="38" y="465"/>
                    <a:pt x="38" y="841"/>
                    <a:pt x="13" y="1191"/>
                  </a:cubicBezTo>
                  <a:cubicBezTo>
                    <a:pt x="1" y="1267"/>
                    <a:pt x="51" y="1304"/>
                    <a:pt x="107" y="1304"/>
                  </a:cubicBezTo>
                  <a:cubicBezTo>
                    <a:pt x="164" y="1304"/>
                    <a:pt x="226" y="1267"/>
                    <a:pt x="239" y="1191"/>
                  </a:cubicBezTo>
                  <a:cubicBezTo>
                    <a:pt x="264" y="841"/>
                    <a:pt x="289" y="465"/>
                    <a:pt x="264" y="114"/>
                  </a:cubicBezTo>
                  <a:cubicBezTo>
                    <a:pt x="251" y="39"/>
                    <a:pt x="189" y="1"/>
                    <a:pt x="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931;p34"/>
            <p:cNvSpPr/>
            <p:nvPr/>
          </p:nvSpPr>
          <p:spPr>
            <a:xfrm>
              <a:off x="6938383" y="3360644"/>
              <a:ext cx="6675" cy="27440"/>
            </a:xfrm>
            <a:custGeom>
              <a:avLst/>
              <a:gdLst/>
              <a:ahLst/>
              <a:cxnLst/>
              <a:rect l="l" t="t" r="r" b="b"/>
              <a:pathLst>
                <a:path w="226" h="929" extrusionOk="0">
                  <a:moveTo>
                    <a:pt x="113" y="1"/>
                  </a:moveTo>
                  <a:cubicBezTo>
                    <a:pt x="57" y="1"/>
                    <a:pt x="0" y="38"/>
                    <a:pt x="0" y="114"/>
                  </a:cubicBezTo>
                  <a:lnTo>
                    <a:pt x="0" y="815"/>
                  </a:lnTo>
                  <a:cubicBezTo>
                    <a:pt x="0" y="891"/>
                    <a:pt x="57" y="928"/>
                    <a:pt x="113" y="928"/>
                  </a:cubicBezTo>
                  <a:cubicBezTo>
                    <a:pt x="170" y="928"/>
                    <a:pt x="226" y="891"/>
                    <a:pt x="226" y="815"/>
                  </a:cubicBezTo>
                  <a:lnTo>
                    <a:pt x="226" y="114"/>
                  </a:lnTo>
                  <a:cubicBezTo>
                    <a:pt x="226" y="38"/>
                    <a:pt x="170" y="1"/>
                    <a:pt x="113" y="1"/>
                  </a:cubicBezTo>
                  <a:close/>
                </a:path>
              </a:pathLst>
            </a:custGeom>
            <a:solidFill>
              <a:srgbClr val="DA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932;p34"/>
            <p:cNvSpPr/>
            <p:nvPr/>
          </p:nvSpPr>
          <p:spPr>
            <a:xfrm>
              <a:off x="6942076" y="3310311"/>
              <a:ext cx="8536" cy="16305"/>
            </a:xfrm>
            <a:custGeom>
              <a:avLst/>
              <a:gdLst/>
              <a:ahLst/>
              <a:cxnLst/>
              <a:rect l="l" t="t" r="r" b="b"/>
              <a:pathLst>
                <a:path w="289" h="552" extrusionOk="0">
                  <a:moveTo>
                    <a:pt x="182" y="1"/>
                  </a:moveTo>
                  <a:cubicBezTo>
                    <a:pt x="126" y="1"/>
                    <a:pt x="63" y="38"/>
                    <a:pt x="51" y="113"/>
                  </a:cubicBezTo>
                  <a:cubicBezTo>
                    <a:pt x="26" y="214"/>
                    <a:pt x="26" y="339"/>
                    <a:pt x="1" y="439"/>
                  </a:cubicBezTo>
                  <a:cubicBezTo>
                    <a:pt x="1" y="514"/>
                    <a:pt x="57" y="552"/>
                    <a:pt x="113" y="552"/>
                  </a:cubicBezTo>
                  <a:cubicBezTo>
                    <a:pt x="170" y="552"/>
                    <a:pt x="226" y="514"/>
                    <a:pt x="226" y="439"/>
                  </a:cubicBezTo>
                  <a:cubicBezTo>
                    <a:pt x="251" y="339"/>
                    <a:pt x="276" y="214"/>
                    <a:pt x="276" y="113"/>
                  </a:cubicBezTo>
                  <a:cubicBezTo>
                    <a:pt x="289" y="38"/>
                    <a:pt x="239"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933;p34"/>
            <p:cNvSpPr/>
            <p:nvPr/>
          </p:nvSpPr>
          <p:spPr>
            <a:xfrm>
              <a:off x="6756843" y="2942830"/>
              <a:ext cx="18106" cy="38310"/>
            </a:xfrm>
            <a:custGeom>
              <a:avLst/>
              <a:gdLst/>
              <a:ahLst/>
              <a:cxnLst/>
              <a:rect l="l" t="t" r="r" b="b"/>
              <a:pathLst>
                <a:path w="613" h="1297" extrusionOk="0">
                  <a:moveTo>
                    <a:pt x="479" y="0"/>
                  </a:moveTo>
                  <a:cubicBezTo>
                    <a:pt x="435" y="0"/>
                    <a:pt x="392" y="22"/>
                    <a:pt x="382" y="73"/>
                  </a:cubicBezTo>
                  <a:cubicBezTo>
                    <a:pt x="257" y="424"/>
                    <a:pt x="156" y="800"/>
                    <a:pt x="31" y="1151"/>
                  </a:cubicBezTo>
                  <a:cubicBezTo>
                    <a:pt x="0" y="1243"/>
                    <a:pt x="73" y="1297"/>
                    <a:pt x="145" y="1297"/>
                  </a:cubicBezTo>
                  <a:cubicBezTo>
                    <a:pt x="191" y="1297"/>
                    <a:pt x="237" y="1275"/>
                    <a:pt x="257" y="1226"/>
                  </a:cubicBezTo>
                  <a:lnTo>
                    <a:pt x="582" y="123"/>
                  </a:lnTo>
                  <a:cubicBezTo>
                    <a:pt x="612" y="48"/>
                    <a:pt x="544"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934;p34"/>
            <p:cNvSpPr/>
            <p:nvPr/>
          </p:nvSpPr>
          <p:spPr>
            <a:xfrm>
              <a:off x="6765143" y="2963241"/>
              <a:ext cx="19347" cy="22685"/>
            </a:xfrm>
            <a:custGeom>
              <a:avLst/>
              <a:gdLst/>
              <a:ahLst/>
              <a:cxnLst/>
              <a:rect l="l" t="t" r="r" b="b"/>
              <a:pathLst>
                <a:path w="655" h="768" extrusionOk="0">
                  <a:moveTo>
                    <a:pt x="490" y="1"/>
                  </a:moveTo>
                  <a:cubicBezTo>
                    <a:pt x="466" y="1"/>
                    <a:pt x="444" y="11"/>
                    <a:pt x="427" y="34"/>
                  </a:cubicBezTo>
                  <a:cubicBezTo>
                    <a:pt x="276" y="209"/>
                    <a:pt x="151" y="410"/>
                    <a:pt x="51" y="610"/>
                  </a:cubicBezTo>
                  <a:cubicBezTo>
                    <a:pt x="0" y="695"/>
                    <a:pt x="75" y="768"/>
                    <a:pt x="152" y="768"/>
                  </a:cubicBezTo>
                  <a:cubicBezTo>
                    <a:pt x="189" y="768"/>
                    <a:pt x="227" y="751"/>
                    <a:pt x="251" y="710"/>
                  </a:cubicBezTo>
                  <a:cubicBezTo>
                    <a:pt x="327" y="535"/>
                    <a:pt x="452" y="359"/>
                    <a:pt x="577" y="209"/>
                  </a:cubicBezTo>
                  <a:cubicBezTo>
                    <a:pt x="654" y="112"/>
                    <a:pt x="568" y="1"/>
                    <a:pt x="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935;p34"/>
            <p:cNvSpPr/>
            <p:nvPr/>
          </p:nvSpPr>
          <p:spPr>
            <a:xfrm>
              <a:off x="6880637" y="2528177"/>
              <a:ext cx="159178" cy="104415"/>
            </a:xfrm>
            <a:custGeom>
              <a:avLst/>
              <a:gdLst/>
              <a:ahLst/>
              <a:cxnLst/>
              <a:rect l="l" t="t" r="r" b="b"/>
              <a:pathLst>
                <a:path w="5389" h="3535" extrusionOk="0">
                  <a:moveTo>
                    <a:pt x="5389" y="1"/>
                  </a:moveTo>
                  <a:cubicBezTo>
                    <a:pt x="1655" y="352"/>
                    <a:pt x="301" y="2482"/>
                    <a:pt x="301" y="2482"/>
                  </a:cubicBezTo>
                  <a:lnTo>
                    <a:pt x="0" y="3535"/>
                  </a:lnTo>
                  <a:cubicBezTo>
                    <a:pt x="3935" y="3108"/>
                    <a:pt x="5389" y="1"/>
                    <a:pt x="5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936;p34"/>
            <p:cNvSpPr/>
            <p:nvPr/>
          </p:nvSpPr>
          <p:spPr>
            <a:xfrm>
              <a:off x="6534186" y="2988643"/>
              <a:ext cx="1028289" cy="591991"/>
            </a:xfrm>
            <a:custGeom>
              <a:avLst/>
              <a:gdLst/>
              <a:ahLst/>
              <a:cxnLst/>
              <a:rect l="l" t="t" r="r" b="b"/>
              <a:pathLst>
                <a:path w="34813" h="20042" extrusionOk="0">
                  <a:moveTo>
                    <a:pt x="7256" y="9406"/>
                  </a:moveTo>
                  <a:cubicBezTo>
                    <a:pt x="7268" y="9406"/>
                    <a:pt x="7281" y="9412"/>
                    <a:pt x="7293" y="9424"/>
                  </a:cubicBezTo>
                  <a:cubicBezTo>
                    <a:pt x="7369" y="9474"/>
                    <a:pt x="7419" y="9600"/>
                    <a:pt x="7444" y="9725"/>
                  </a:cubicBezTo>
                  <a:cubicBezTo>
                    <a:pt x="7519" y="9976"/>
                    <a:pt x="7519" y="10251"/>
                    <a:pt x="7494" y="10502"/>
                  </a:cubicBezTo>
                  <a:cubicBezTo>
                    <a:pt x="7433" y="11375"/>
                    <a:pt x="7175" y="12231"/>
                    <a:pt x="6720" y="12964"/>
                  </a:cubicBezTo>
                  <a:lnTo>
                    <a:pt x="6720" y="12964"/>
                  </a:lnTo>
                  <a:cubicBezTo>
                    <a:pt x="6693" y="12336"/>
                    <a:pt x="6709" y="11707"/>
                    <a:pt x="6767" y="11078"/>
                  </a:cubicBezTo>
                  <a:cubicBezTo>
                    <a:pt x="6792" y="10803"/>
                    <a:pt x="6842" y="10552"/>
                    <a:pt x="6892" y="10276"/>
                  </a:cubicBezTo>
                  <a:cubicBezTo>
                    <a:pt x="6943" y="10026"/>
                    <a:pt x="6993" y="9750"/>
                    <a:pt x="7118" y="9525"/>
                  </a:cubicBezTo>
                  <a:cubicBezTo>
                    <a:pt x="7143" y="9474"/>
                    <a:pt x="7193" y="9424"/>
                    <a:pt x="7218" y="9424"/>
                  </a:cubicBezTo>
                  <a:cubicBezTo>
                    <a:pt x="7231" y="9412"/>
                    <a:pt x="7243" y="9406"/>
                    <a:pt x="7256" y="9406"/>
                  </a:cubicBezTo>
                  <a:close/>
                  <a:moveTo>
                    <a:pt x="29364" y="11918"/>
                  </a:moveTo>
                  <a:cubicBezTo>
                    <a:pt x="29418" y="11918"/>
                    <a:pt x="29474" y="11931"/>
                    <a:pt x="29524" y="11956"/>
                  </a:cubicBezTo>
                  <a:cubicBezTo>
                    <a:pt x="29599" y="12006"/>
                    <a:pt x="29674" y="12106"/>
                    <a:pt x="29700" y="12231"/>
                  </a:cubicBezTo>
                  <a:cubicBezTo>
                    <a:pt x="29800" y="12457"/>
                    <a:pt x="29825" y="12733"/>
                    <a:pt x="29825" y="12983"/>
                  </a:cubicBezTo>
                  <a:cubicBezTo>
                    <a:pt x="29800" y="13535"/>
                    <a:pt x="29700" y="14061"/>
                    <a:pt x="29574" y="14587"/>
                  </a:cubicBezTo>
                  <a:cubicBezTo>
                    <a:pt x="29551" y="14673"/>
                    <a:pt x="29527" y="14760"/>
                    <a:pt x="29501" y="14845"/>
                  </a:cubicBezTo>
                  <a:lnTo>
                    <a:pt x="29501" y="14845"/>
                  </a:lnTo>
                  <a:cubicBezTo>
                    <a:pt x="29261" y="14404"/>
                    <a:pt x="29071" y="13895"/>
                    <a:pt x="28998" y="13409"/>
                  </a:cubicBezTo>
                  <a:cubicBezTo>
                    <a:pt x="28948" y="13134"/>
                    <a:pt x="28923" y="12858"/>
                    <a:pt x="28948" y="12607"/>
                  </a:cubicBezTo>
                  <a:cubicBezTo>
                    <a:pt x="28973" y="12357"/>
                    <a:pt x="29023" y="12081"/>
                    <a:pt x="29223" y="11956"/>
                  </a:cubicBezTo>
                  <a:cubicBezTo>
                    <a:pt x="29261" y="11931"/>
                    <a:pt x="29311" y="11918"/>
                    <a:pt x="29364" y="11918"/>
                  </a:cubicBezTo>
                  <a:close/>
                  <a:moveTo>
                    <a:pt x="13846" y="12405"/>
                  </a:moveTo>
                  <a:cubicBezTo>
                    <a:pt x="13892" y="12405"/>
                    <a:pt x="13939" y="12426"/>
                    <a:pt x="13985" y="12457"/>
                  </a:cubicBezTo>
                  <a:cubicBezTo>
                    <a:pt x="14136" y="12557"/>
                    <a:pt x="14161" y="12833"/>
                    <a:pt x="14136" y="13084"/>
                  </a:cubicBezTo>
                  <a:cubicBezTo>
                    <a:pt x="14110" y="13610"/>
                    <a:pt x="13910" y="14111"/>
                    <a:pt x="13709" y="14612"/>
                  </a:cubicBezTo>
                  <a:cubicBezTo>
                    <a:pt x="13632" y="14775"/>
                    <a:pt x="13553" y="14937"/>
                    <a:pt x="13469" y="15099"/>
                  </a:cubicBezTo>
                  <a:lnTo>
                    <a:pt x="13469" y="15099"/>
                  </a:lnTo>
                  <a:cubicBezTo>
                    <a:pt x="13435" y="14821"/>
                    <a:pt x="13415" y="14541"/>
                    <a:pt x="13409" y="14261"/>
                  </a:cubicBezTo>
                  <a:cubicBezTo>
                    <a:pt x="13384" y="13735"/>
                    <a:pt x="13409" y="13184"/>
                    <a:pt x="13584" y="12708"/>
                  </a:cubicBezTo>
                  <a:cubicBezTo>
                    <a:pt x="13634" y="12607"/>
                    <a:pt x="13684" y="12482"/>
                    <a:pt x="13760" y="12432"/>
                  </a:cubicBezTo>
                  <a:cubicBezTo>
                    <a:pt x="13788" y="12413"/>
                    <a:pt x="13817" y="12405"/>
                    <a:pt x="13846" y="12405"/>
                  </a:cubicBezTo>
                  <a:close/>
                  <a:moveTo>
                    <a:pt x="20802" y="13033"/>
                  </a:moveTo>
                  <a:cubicBezTo>
                    <a:pt x="20802" y="13033"/>
                    <a:pt x="20827" y="13033"/>
                    <a:pt x="20852" y="13058"/>
                  </a:cubicBezTo>
                  <a:cubicBezTo>
                    <a:pt x="20877" y="13084"/>
                    <a:pt x="20902" y="13134"/>
                    <a:pt x="20902" y="13184"/>
                  </a:cubicBezTo>
                  <a:cubicBezTo>
                    <a:pt x="20928" y="13309"/>
                    <a:pt x="20953" y="13434"/>
                    <a:pt x="20953" y="13560"/>
                  </a:cubicBezTo>
                  <a:cubicBezTo>
                    <a:pt x="20953" y="13835"/>
                    <a:pt x="20928" y="14086"/>
                    <a:pt x="20902" y="14362"/>
                  </a:cubicBezTo>
                  <a:cubicBezTo>
                    <a:pt x="20860" y="14660"/>
                    <a:pt x="20793" y="14958"/>
                    <a:pt x="20716" y="15252"/>
                  </a:cubicBezTo>
                  <a:lnTo>
                    <a:pt x="20716" y="15252"/>
                  </a:lnTo>
                  <a:cubicBezTo>
                    <a:pt x="20670" y="14988"/>
                    <a:pt x="20639" y="14722"/>
                    <a:pt x="20627" y="14462"/>
                  </a:cubicBezTo>
                  <a:cubicBezTo>
                    <a:pt x="20602" y="14211"/>
                    <a:pt x="20602" y="13936"/>
                    <a:pt x="20627" y="13685"/>
                  </a:cubicBezTo>
                  <a:cubicBezTo>
                    <a:pt x="20627" y="13535"/>
                    <a:pt x="20652" y="13409"/>
                    <a:pt x="20677" y="13284"/>
                  </a:cubicBezTo>
                  <a:cubicBezTo>
                    <a:pt x="20702" y="13184"/>
                    <a:pt x="20777" y="13058"/>
                    <a:pt x="20802" y="13033"/>
                  </a:cubicBezTo>
                  <a:close/>
                  <a:moveTo>
                    <a:pt x="752" y="1"/>
                  </a:moveTo>
                  <a:lnTo>
                    <a:pt x="752" y="1"/>
                  </a:lnTo>
                  <a:cubicBezTo>
                    <a:pt x="376" y="2156"/>
                    <a:pt x="125" y="4312"/>
                    <a:pt x="25" y="6492"/>
                  </a:cubicBezTo>
                  <a:cubicBezTo>
                    <a:pt x="0" y="7595"/>
                    <a:pt x="25" y="8672"/>
                    <a:pt x="125" y="9750"/>
                  </a:cubicBezTo>
                  <a:cubicBezTo>
                    <a:pt x="251" y="10853"/>
                    <a:pt x="426" y="11931"/>
                    <a:pt x="902" y="12933"/>
                  </a:cubicBezTo>
                  <a:cubicBezTo>
                    <a:pt x="1128" y="13434"/>
                    <a:pt x="1454" y="13911"/>
                    <a:pt x="1905" y="14261"/>
                  </a:cubicBezTo>
                  <a:cubicBezTo>
                    <a:pt x="2130" y="14437"/>
                    <a:pt x="2406" y="14562"/>
                    <a:pt x="2682" y="14637"/>
                  </a:cubicBezTo>
                  <a:cubicBezTo>
                    <a:pt x="2932" y="14738"/>
                    <a:pt x="3208" y="14788"/>
                    <a:pt x="3509" y="14813"/>
                  </a:cubicBezTo>
                  <a:cubicBezTo>
                    <a:pt x="3647" y="14832"/>
                    <a:pt x="3786" y="14841"/>
                    <a:pt x="3926" y="14841"/>
                  </a:cubicBezTo>
                  <a:cubicBezTo>
                    <a:pt x="4345" y="14841"/>
                    <a:pt x="4768" y="14756"/>
                    <a:pt x="5163" y="14587"/>
                  </a:cubicBezTo>
                  <a:cubicBezTo>
                    <a:pt x="5689" y="14387"/>
                    <a:pt x="6140" y="14011"/>
                    <a:pt x="6491" y="13585"/>
                  </a:cubicBezTo>
                  <a:cubicBezTo>
                    <a:pt x="6508" y="13564"/>
                    <a:pt x="6525" y="13544"/>
                    <a:pt x="6542" y="13523"/>
                  </a:cubicBezTo>
                  <a:lnTo>
                    <a:pt x="6542" y="13523"/>
                  </a:lnTo>
                  <a:cubicBezTo>
                    <a:pt x="6560" y="13796"/>
                    <a:pt x="6585" y="14067"/>
                    <a:pt x="6617" y="14337"/>
                  </a:cubicBezTo>
                  <a:cubicBezTo>
                    <a:pt x="6767" y="15414"/>
                    <a:pt x="7018" y="16517"/>
                    <a:pt x="7644" y="17470"/>
                  </a:cubicBezTo>
                  <a:cubicBezTo>
                    <a:pt x="7945" y="17921"/>
                    <a:pt x="8396" y="18347"/>
                    <a:pt x="8973" y="18497"/>
                  </a:cubicBezTo>
                  <a:cubicBezTo>
                    <a:pt x="9196" y="18565"/>
                    <a:pt x="9423" y="18595"/>
                    <a:pt x="9648" y="18595"/>
                  </a:cubicBezTo>
                  <a:cubicBezTo>
                    <a:pt x="10004" y="18595"/>
                    <a:pt x="10355" y="18520"/>
                    <a:pt x="10677" y="18397"/>
                  </a:cubicBezTo>
                  <a:cubicBezTo>
                    <a:pt x="11203" y="18171"/>
                    <a:pt x="11679" y="17820"/>
                    <a:pt x="12080" y="17444"/>
                  </a:cubicBezTo>
                  <a:cubicBezTo>
                    <a:pt x="12481" y="17043"/>
                    <a:pt x="12832" y="16617"/>
                    <a:pt x="13133" y="16166"/>
                  </a:cubicBezTo>
                  <a:cubicBezTo>
                    <a:pt x="13196" y="16075"/>
                    <a:pt x="13256" y="15983"/>
                    <a:pt x="13315" y="15892"/>
                  </a:cubicBezTo>
                  <a:lnTo>
                    <a:pt x="13315" y="15892"/>
                  </a:lnTo>
                  <a:cubicBezTo>
                    <a:pt x="13428" y="16437"/>
                    <a:pt x="13593" y="16972"/>
                    <a:pt x="13810" y="17495"/>
                  </a:cubicBezTo>
                  <a:cubicBezTo>
                    <a:pt x="14035" y="18021"/>
                    <a:pt x="14311" y="18497"/>
                    <a:pt x="14687" y="18948"/>
                  </a:cubicBezTo>
                  <a:cubicBezTo>
                    <a:pt x="15038" y="19374"/>
                    <a:pt x="15514" y="19725"/>
                    <a:pt x="16090" y="19901"/>
                  </a:cubicBezTo>
                  <a:cubicBezTo>
                    <a:pt x="16375" y="19991"/>
                    <a:pt x="16680" y="20042"/>
                    <a:pt x="16984" y="20042"/>
                  </a:cubicBezTo>
                  <a:cubicBezTo>
                    <a:pt x="17269" y="20042"/>
                    <a:pt x="17553" y="19998"/>
                    <a:pt x="17820" y="19901"/>
                  </a:cubicBezTo>
                  <a:cubicBezTo>
                    <a:pt x="18371" y="19700"/>
                    <a:pt x="18822" y="19324"/>
                    <a:pt x="19198" y="18923"/>
                  </a:cubicBezTo>
                  <a:cubicBezTo>
                    <a:pt x="19891" y="18139"/>
                    <a:pt x="20349" y="17205"/>
                    <a:pt x="20691" y="16240"/>
                  </a:cubicBezTo>
                  <a:lnTo>
                    <a:pt x="20691" y="16240"/>
                  </a:lnTo>
                  <a:cubicBezTo>
                    <a:pt x="21020" y="17249"/>
                    <a:pt x="21541" y="18224"/>
                    <a:pt x="22431" y="18898"/>
                  </a:cubicBezTo>
                  <a:cubicBezTo>
                    <a:pt x="22857" y="19249"/>
                    <a:pt x="23409" y="19500"/>
                    <a:pt x="23960" y="19600"/>
                  </a:cubicBezTo>
                  <a:cubicBezTo>
                    <a:pt x="24191" y="19640"/>
                    <a:pt x="24421" y="19660"/>
                    <a:pt x="24650" y="19660"/>
                  </a:cubicBezTo>
                  <a:cubicBezTo>
                    <a:pt x="24994" y="19660"/>
                    <a:pt x="25334" y="19615"/>
                    <a:pt x="25664" y="19525"/>
                  </a:cubicBezTo>
                  <a:cubicBezTo>
                    <a:pt x="26792" y="19274"/>
                    <a:pt x="27694" y="18497"/>
                    <a:pt x="28371" y="17620"/>
                  </a:cubicBezTo>
                  <a:cubicBezTo>
                    <a:pt x="28887" y="16905"/>
                    <a:pt x="29278" y="16112"/>
                    <a:pt x="29567" y="15290"/>
                  </a:cubicBezTo>
                  <a:lnTo>
                    <a:pt x="29567" y="15290"/>
                  </a:lnTo>
                  <a:cubicBezTo>
                    <a:pt x="29817" y="15644"/>
                    <a:pt x="30129" y="15961"/>
                    <a:pt x="30502" y="16216"/>
                  </a:cubicBezTo>
                  <a:cubicBezTo>
                    <a:pt x="30953" y="16542"/>
                    <a:pt x="31529" y="16743"/>
                    <a:pt x="32080" y="16768"/>
                  </a:cubicBezTo>
                  <a:cubicBezTo>
                    <a:pt x="32381" y="16768"/>
                    <a:pt x="32657" y="16743"/>
                    <a:pt x="32933" y="16693"/>
                  </a:cubicBezTo>
                  <a:cubicBezTo>
                    <a:pt x="33233" y="16642"/>
                    <a:pt x="33484" y="16492"/>
                    <a:pt x="33710" y="16317"/>
                  </a:cubicBezTo>
                  <a:cubicBezTo>
                    <a:pt x="34136" y="15916"/>
                    <a:pt x="34361" y="15389"/>
                    <a:pt x="34512" y="14863"/>
                  </a:cubicBezTo>
                  <a:cubicBezTo>
                    <a:pt x="34787" y="13785"/>
                    <a:pt x="34812" y="12683"/>
                    <a:pt x="34812" y="11605"/>
                  </a:cubicBezTo>
                  <a:cubicBezTo>
                    <a:pt x="34787" y="10502"/>
                    <a:pt x="34687" y="9424"/>
                    <a:pt x="34537" y="8347"/>
                  </a:cubicBezTo>
                  <a:cubicBezTo>
                    <a:pt x="34261" y="6191"/>
                    <a:pt x="33835" y="4036"/>
                    <a:pt x="33334" y="1931"/>
                  </a:cubicBezTo>
                  <a:lnTo>
                    <a:pt x="33334" y="1931"/>
                  </a:lnTo>
                  <a:cubicBezTo>
                    <a:pt x="33810" y="4061"/>
                    <a:pt x="34211" y="6191"/>
                    <a:pt x="34461" y="8347"/>
                  </a:cubicBezTo>
                  <a:cubicBezTo>
                    <a:pt x="34587" y="9424"/>
                    <a:pt x="34687" y="10527"/>
                    <a:pt x="34687" y="11605"/>
                  </a:cubicBezTo>
                  <a:cubicBezTo>
                    <a:pt x="34712" y="12683"/>
                    <a:pt x="34662" y="13785"/>
                    <a:pt x="34361" y="14813"/>
                  </a:cubicBezTo>
                  <a:cubicBezTo>
                    <a:pt x="34211" y="15339"/>
                    <a:pt x="33985" y="15840"/>
                    <a:pt x="33609" y="16191"/>
                  </a:cubicBezTo>
                  <a:cubicBezTo>
                    <a:pt x="33263" y="16516"/>
                    <a:pt x="32785" y="16598"/>
                    <a:pt x="32322" y="16598"/>
                  </a:cubicBezTo>
                  <a:cubicBezTo>
                    <a:pt x="32250" y="16598"/>
                    <a:pt x="32177" y="16596"/>
                    <a:pt x="32106" y="16592"/>
                  </a:cubicBezTo>
                  <a:cubicBezTo>
                    <a:pt x="31554" y="16567"/>
                    <a:pt x="31028" y="16392"/>
                    <a:pt x="30602" y="16091"/>
                  </a:cubicBezTo>
                  <a:cubicBezTo>
                    <a:pt x="30211" y="15831"/>
                    <a:pt x="29896" y="15477"/>
                    <a:pt x="29640" y="15077"/>
                  </a:cubicBezTo>
                  <a:lnTo>
                    <a:pt x="29640" y="15077"/>
                  </a:lnTo>
                  <a:cubicBezTo>
                    <a:pt x="29688" y="14931"/>
                    <a:pt x="29733" y="14785"/>
                    <a:pt x="29775" y="14637"/>
                  </a:cubicBezTo>
                  <a:cubicBezTo>
                    <a:pt x="29900" y="14086"/>
                    <a:pt x="30000" y="13560"/>
                    <a:pt x="30000" y="13008"/>
                  </a:cubicBezTo>
                  <a:cubicBezTo>
                    <a:pt x="30000" y="12708"/>
                    <a:pt x="30000" y="12432"/>
                    <a:pt x="29900" y="12156"/>
                  </a:cubicBezTo>
                  <a:cubicBezTo>
                    <a:pt x="29850" y="12031"/>
                    <a:pt x="29775" y="11881"/>
                    <a:pt x="29599" y="11780"/>
                  </a:cubicBezTo>
                  <a:cubicBezTo>
                    <a:pt x="29529" y="11745"/>
                    <a:pt x="29454" y="11727"/>
                    <a:pt x="29379" y="11727"/>
                  </a:cubicBezTo>
                  <a:cubicBezTo>
                    <a:pt x="29291" y="11727"/>
                    <a:pt x="29204" y="11752"/>
                    <a:pt x="29123" y="11805"/>
                  </a:cubicBezTo>
                  <a:cubicBezTo>
                    <a:pt x="28973" y="11881"/>
                    <a:pt x="28898" y="12031"/>
                    <a:pt x="28847" y="12181"/>
                  </a:cubicBezTo>
                  <a:cubicBezTo>
                    <a:pt x="28797" y="12307"/>
                    <a:pt x="28772" y="12457"/>
                    <a:pt x="28747" y="12582"/>
                  </a:cubicBezTo>
                  <a:cubicBezTo>
                    <a:pt x="28747" y="12883"/>
                    <a:pt x="28747" y="13159"/>
                    <a:pt x="28797" y="13434"/>
                  </a:cubicBezTo>
                  <a:cubicBezTo>
                    <a:pt x="28898" y="13986"/>
                    <a:pt x="29098" y="14512"/>
                    <a:pt x="29374" y="14988"/>
                  </a:cubicBezTo>
                  <a:cubicBezTo>
                    <a:pt x="29391" y="15018"/>
                    <a:pt x="29409" y="15048"/>
                    <a:pt x="29427" y="15077"/>
                  </a:cubicBezTo>
                  <a:lnTo>
                    <a:pt x="29427" y="15077"/>
                  </a:lnTo>
                  <a:cubicBezTo>
                    <a:pt x="29142" y="15931"/>
                    <a:pt x="28722" y="16754"/>
                    <a:pt x="28196" y="17470"/>
                  </a:cubicBezTo>
                  <a:cubicBezTo>
                    <a:pt x="27544" y="18347"/>
                    <a:pt x="26667" y="19074"/>
                    <a:pt x="25614" y="19324"/>
                  </a:cubicBezTo>
                  <a:cubicBezTo>
                    <a:pt x="25312" y="19396"/>
                    <a:pt x="25002" y="19433"/>
                    <a:pt x="24693" y="19433"/>
                  </a:cubicBezTo>
                  <a:cubicBezTo>
                    <a:pt x="23925" y="19433"/>
                    <a:pt x="23164" y="19205"/>
                    <a:pt x="22557" y="18723"/>
                  </a:cubicBezTo>
                  <a:cubicBezTo>
                    <a:pt x="21730" y="18071"/>
                    <a:pt x="21203" y="17068"/>
                    <a:pt x="20902" y="16041"/>
                  </a:cubicBezTo>
                  <a:cubicBezTo>
                    <a:pt x="20880" y="15965"/>
                    <a:pt x="20858" y="15888"/>
                    <a:pt x="20838" y="15810"/>
                  </a:cubicBezTo>
                  <a:lnTo>
                    <a:pt x="20838" y="15810"/>
                  </a:lnTo>
                  <a:cubicBezTo>
                    <a:pt x="20982" y="15358"/>
                    <a:pt x="21090" y="14873"/>
                    <a:pt x="21178" y="14387"/>
                  </a:cubicBezTo>
                  <a:cubicBezTo>
                    <a:pt x="21203" y="14111"/>
                    <a:pt x="21228" y="13835"/>
                    <a:pt x="21228" y="13560"/>
                  </a:cubicBezTo>
                  <a:cubicBezTo>
                    <a:pt x="21228" y="13409"/>
                    <a:pt x="21203" y="13284"/>
                    <a:pt x="21153" y="13134"/>
                  </a:cubicBezTo>
                  <a:cubicBezTo>
                    <a:pt x="21128" y="13058"/>
                    <a:pt x="21103" y="12958"/>
                    <a:pt x="21053" y="12883"/>
                  </a:cubicBezTo>
                  <a:cubicBezTo>
                    <a:pt x="20999" y="12829"/>
                    <a:pt x="20918" y="12788"/>
                    <a:pt x="20822" y="12788"/>
                  </a:cubicBezTo>
                  <a:cubicBezTo>
                    <a:pt x="20784" y="12788"/>
                    <a:pt x="20744" y="12794"/>
                    <a:pt x="20702" y="12808"/>
                  </a:cubicBezTo>
                  <a:cubicBezTo>
                    <a:pt x="20577" y="12858"/>
                    <a:pt x="20552" y="12933"/>
                    <a:pt x="20501" y="13008"/>
                  </a:cubicBezTo>
                  <a:cubicBezTo>
                    <a:pt x="20476" y="13084"/>
                    <a:pt x="20451" y="13159"/>
                    <a:pt x="20426" y="13234"/>
                  </a:cubicBezTo>
                  <a:cubicBezTo>
                    <a:pt x="20376" y="13359"/>
                    <a:pt x="20376" y="13510"/>
                    <a:pt x="20351" y="13660"/>
                  </a:cubicBezTo>
                  <a:cubicBezTo>
                    <a:pt x="20326" y="13936"/>
                    <a:pt x="20326" y="14211"/>
                    <a:pt x="20351" y="14487"/>
                  </a:cubicBezTo>
                  <a:cubicBezTo>
                    <a:pt x="20391" y="14924"/>
                    <a:pt x="20462" y="15362"/>
                    <a:pt x="20565" y="15787"/>
                  </a:cubicBezTo>
                  <a:lnTo>
                    <a:pt x="20565" y="15787"/>
                  </a:lnTo>
                  <a:cubicBezTo>
                    <a:pt x="20552" y="15830"/>
                    <a:pt x="20539" y="15873"/>
                    <a:pt x="20527" y="15916"/>
                  </a:cubicBezTo>
                  <a:cubicBezTo>
                    <a:pt x="20176" y="16943"/>
                    <a:pt x="19699" y="17921"/>
                    <a:pt x="18998" y="18723"/>
                  </a:cubicBezTo>
                  <a:cubicBezTo>
                    <a:pt x="18622" y="19124"/>
                    <a:pt x="18196" y="19449"/>
                    <a:pt x="17720" y="19625"/>
                  </a:cubicBezTo>
                  <a:cubicBezTo>
                    <a:pt x="17478" y="19709"/>
                    <a:pt x="17226" y="19747"/>
                    <a:pt x="16976" y="19747"/>
                  </a:cubicBezTo>
                  <a:cubicBezTo>
                    <a:pt x="16705" y="19747"/>
                    <a:pt x="16438" y="19703"/>
                    <a:pt x="16191" y="19625"/>
                  </a:cubicBezTo>
                  <a:cubicBezTo>
                    <a:pt x="15689" y="19475"/>
                    <a:pt x="15238" y="19149"/>
                    <a:pt x="14912" y="18748"/>
                  </a:cubicBezTo>
                  <a:cubicBezTo>
                    <a:pt x="14562" y="18347"/>
                    <a:pt x="14286" y="17871"/>
                    <a:pt x="14085" y="17394"/>
                  </a:cubicBezTo>
                  <a:cubicBezTo>
                    <a:pt x="13828" y="16804"/>
                    <a:pt x="13644" y="16178"/>
                    <a:pt x="13533" y="15537"/>
                  </a:cubicBezTo>
                  <a:lnTo>
                    <a:pt x="13533" y="15537"/>
                  </a:lnTo>
                  <a:cubicBezTo>
                    <a:pt x="13691" y="15267"/>
                    <a:pt x="13834" y="14994"/>
                    <a:pt x="13960" y="14713"/>
                  </a:cubicBezTo>
                  <a:cubicBezTo>
                    <a:pt x="14161" y="14211"/>
                    <a:pt x="14361" y="13685"/>
                    <a:pt x="14411" y="13109"/>
                  </a:cubicBezTo>
                  <a:cubicBezTo>
                    <a:pt x="14436" y="12958"/>
                    <a:pt x="14436" y="12808"/>
                    <a:pt x="14411" y="12657"/>
                  </a:cubicBezTo>
                  <a:cubicBezTo>
                    <a:pt x="14361" y="12507"/>
                    <a:pt x="14311" y="12357"/>
                    <a:pt x="14161" y="12231"/>
                  </a:cubicBezTo>
                  <a:cubicBezTo>
                    <a:pt x="14085" y="12181"/>
                    <a:pt x="13985" y="12131"/>
                    <a:pt x="13885" y="12131"/>
                  </a:cubicBezTo>
                  <a:cubicBezTo>
                    <a:pt x="13785" y="12131"/>
                    <a:pt x="13684" y="12156"/>
                    <a:pt x="13609" y="12231"/>
                  </a:cubicBezTo>
                  <a:cubicBezTo>
                    <a:pt x="13459" y="12332"/>
                    <a:pt x="13384" y="12482"/>
                    <a:pt x="13334" y="12607"/>
                  </a:cubicBezTo>
                  <a:cubicBezTo>
                    <a:pt x="13133" y="13159"/>
                    <a:pt x="13108" y="13735"/>
                    <a:pt x="13133" y="14287"/>
                  </a:cubicBezTo>
                  <a:cubicBezTo>
                    <a:pt x="13142" y="14698"/>
                    <a:pt x="13180" y="15106"/>
                    <a:pt x="13245" y="15510"/>
                  </a:cubicBezTo>
                  <a:lnTo>
                    <a:pt x="13245" y="15510"/>
                  </a:lnTo>
                  <a:cubicBezTo>
                    <a:pt x="13147" y="15681"/>
                    <a:pt x="13043" y="15850"/>
                    <a:pt x="12933" y="16016"/>
                  </a:cubicBezTo>
                  <a:cubicBezTo>
                    <a:pt x="12632" y="16467"/>
                    <a:pt x="12281" y="16893"/>
                    <a:pt x="11905" y="17269"/>
                  </a:cubicBezTo>
                  <a:cubicBezTo>
                    <a:pt x="11504" y="17645"/>
                    <a:pt x="11078" y="17971"/>
                    <a:pt x="10577" y="18171"/>
                  </a:cubicBezTo>
                  <a:cubicBezTo>
                    <a:pt x="10273" y="18299"/>
                    <a:pt x="9939" y="18376"/>
                    <a:pt x="9607" y="18376"/>
                  </a:cubicBezTo>
                  <a:cubicBezTo>
                    <a:pt x="9418" y="18376"/>
                    <a:pt x="9230" y="18351"/>
                    <a:pt x="9048" y="18297"/>
                  </a:cubicBezTo>
                  <a:cubicBezTo>
                    <a:pt x="8547" y="18146"/>
                    <a:pt x="8120" y="17770"/>
                    <a:pt x="7845" y="17344"/>
                  </a:cubicBezTo>
                  <a:cubicBezTo>
                    <a:pt x="7243" y="16442"/>
                    <a:pt x="6993" y="15364"/>
                    <a:pt x="6842" y="14312"/>
                  </a:cubicBezTo>
                  <a:cubicBezTo>
                    <a:pt x="6794" y="13962"/>
                    <a:pt x="6758" y="13613"/>
                    <a:pt x="6736" y="13264"/>
                  </a:cubicBezTo>
                  <a:lnTo>
                    <a:pt x="6736" y="13264"/>
                  </a:lnTo>
                  <a:cubicBezTo>
                    <a:pt x="6982" y="12908"/>
                    <a:pt x="7165" y="12534"/>
                    <a:pt x="7318" y="12131"/>
                  </a:cubicBezTo>
                  <a:cubicBezTo>
                    <a:pt x="7519" y="11605"/>
                    <a:pt x="7644" y="11078"/>
                    <a:pt x="7694" y="10527"/>
                  </a:cubicBezTo>
                  <a:cubicBezTo>
                    <a:pt x="7719" y="10251"/>
                    <a:pt x="7719" y="9976"/>
                    <a:pt x="7644" y="9675"/>
                  </a:cubicBezTo>
                  <a:cubicBezTo>
                    <a:pt x="7619" y="9550"/>
                    <a:pt x="7569" y="9399"/>
                    <a:pt x="7419" y="9274"/>
                  </a:cubicBezTo>
                  <a:cubicBezTo>
                    <a:pt x="7394" y="9249"/>
                    <a:pt x="7344" y="9224"/>
                    <a:pt x="7293" y="9224"/>
                  </a:cubicBezTo>
                  <a:cubicBezTo>
                    <a:pt x="7271" y="9217"/>
                    <a:pt x="7251" y="9213"/>
                    <a:pt x="7233" y="9213"/>
                  </a:cubicBezTo>
                  <a:cubicBezTo>
                    <a:pt x="7189" y="9213"/>
                    <a:pt x="7153" y="9231"/>
                    <a:pt x="7118" y="9249"/>
                  </a:cubicBezTo>
                  <a:cubicBezTo>
                    <a:pt x="7043" y="9299"/>
                    <a:pt x="6993" y="9374"/>
                    <a:pt x="6943" y="9424"/>
                  </a:cubicBezTo>
                  <a:cubicBezTo>
                    <a:pt x="6817" y="9700"/>
                    <a:pt x="6742" y="9976"/>
                    <a:pt x="6692" y="10251"/>
                  </a:cubicBezTo>
                  <a:cubicBezTo>
                    <a:pt x="6642" y="10502"/>
                    <a:pt x="6592" y="10778"/>
                    <a:pt x="6567" y="11053"/>
                  </a:cubicBezTo>
                  <a:cubicBezTo>
                    <a:pt x="6500" y="11789"/>
                    <a:pt x="6489" y="12524"/>
                    <a:pt x="6526" y="13253"/>
                  </a:cubicBezTo>
                  <a:lnTo>
                    <a:pt x="6526" y="13253"/>
                  </a:lnTo>
                  <a:cubicBezTo>
                    <a:pt x="6475" y="13323"/>
                    <a:pt x="6421" y="13392"/>
                    <a:pt x="6366" y="13459"/>
                  </a:cubicBezTo>
                  <a:cubicBezTo>
                    <a:pt x="6015" y="13886"/>
                    <a:pt x="5589" y="14236"/>
                    <a:pt x="5113" y="14437"/>
                  </a:cubicBezTo>
                  <a:cubicBezTo>
                    <a:pt x="4727" y="14611"/>
                    <a:pt x="4311" y="14680"/>
                    <a:pt x="3889" y="14680"/>
                  </a:cubicBezTo>
                  <a:cubicBezTo>
                    <a:pt x="3763" y="14680"/>
                    <a:pt x="3636" y="14674"/>
                    <a:pt x="3509" y="14662"/>
                  </a:cubicBezTo>
                  <a:cubicBezTo>
                    <a:pt x="2983" y="14587"/>
                    <a:pt x="2431" y="14462"/>
                    <a:pt x="2005" y="14136"/>
                  </a:cubicBezTo>
                  <a:cubicBezTo>
                    <a:pt x="1579" y="13810"/>
                    <a:pt x="1278" y="13359"/>
                    <a:pt x="1028" y="12883"/>
                  </a:cubicBezTo>
                  <a:cubicBezTo>
                    <a:pt x="577" y="11906"/>
                    <a:pt x="351" y="10828"/>
                    <a:pt x="226" y="9750"/>
                  </a:cubicBezTo>
                  <a:cubicBezTo>
                    <a:pt x="125" y="8672"/>
                    <a:pt x="100" y="7595"/>
                    <a:pt x="100" y="6492"/>
                  </a:cubicBezTo>
                  <a:cubicBezTo>
                    <a:pt x="176" y="4337"/>
                    <a:pt x="401" y="2156"/>
                    <a:pt x="7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937;p34"/>
            <p:cNvSpPr/>
            <p:nvPr/>
          </p:nvSpPr>
          <p:spPr>
            <a:xfrm>
              <a:off x="6372643" y="3238859"/>
              <a:ext cx="351083" cy="177018"/>
            </a:xfrm>
            <a:custGeom>
              <a:avLst/>
              <a:gdLst/>
              <a:ahLst/>
              <a:cxnLst/>
              <a:rect l="l" t="t" r="r" b="b"/>
              <a:pathLst>
                <a:path w="11886" h="5993" extrusionOk="0">
                  <a:moveTo>
                    <a:pt x="1509" y="1"/>
                  </a:moveTo>
                  <a:cubicBezTo>
                    <a:pt x="1509" y="1"/>
                    <a:pt x="156" y="1154"/>
                    <a:pt x="56" y="2683"/>
                  </a:cubicBezTo>
                  <a:cubicBezTo>
                    <a:pt x="0" y="3820"/>
                    <a:pt x="1786" y="5993"/>
                    <a:pt x="4419" y="5993"/>
                  </a:cubicBezTo>
                  <a:cubicBezTo>
                    <a:pt x="5382" y="5993"/>
                    <a:pt x="6458" y="5702"/>
                    <a:pt x="7599" y="4963"/>
                  </a:cubicBezTo>
                  <a:cubicBezTo>
                    <a:pt x="11885" y="2206"/>
                    <a:pt x="1509"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938;p34"/>
            <p:cNvSpPr/>
            <p:nvPr/>
          </p:nvSpPr>
          <p:spPr>
            <a:xfrm>
              <a:off x="6392167" y="3073062"/>
              <a:ext cx="297502" cy="308194"/>
            </a:xfrm>
            <a:custGeom>
              <a:avLst/>
              <a:gdLst/>
              <a:ahLst/>
              <a:cxnLst/>
              <a:rect l="l" t="t" r="r" b="b"/>
              <a:pathLst>
                <a:path w="10072" h="10434" extrusionOk="0">
                  <a:moveTo>
                    <a:pt x="4838" y="0"/>
                  </a:moveTo>
                  <a:cubicBezTo>
                    <a:pt x="1777" y="0"/>
                    <a:pt x="397" y="5814"/>
                    <a:pt x="397" y="5814"/>
                  </a:cubicBezTo>
                  <a:cubicBezTo>
                    <a:pt x="0" y="9324"/>
                    <a:pt x="2569" y="10434"/>
                    <a:pt x="4515" y="10434"/>
                  </a:cubicBezTo>
                  <a:cubicBezTo>
                    <a:pt x="5029" y="10434"/>
                    <a:pt x="5500" y="10356"/>
                    <a:pt x="5861" y="10226"/>
                  </a:cubicBezTo>
                  <a:cubicBezTo>
                    <a:pt x="7565" y="9624"/>
                    <a:pt x="10071" y="5689"/>
                    <a:pt x="9445" y="5413"/>
                  </a:cubicBezTo>
                  <a:cubicBezTo>
                    <a:pt x="9393" y="5391"/>
                    <a:pt x="9333" y="5380"/>
                    <a:pt x="9267" y="5380"/>
                  </a:cubicBezTo>
                  <a:cubicBezTo>
                    <a:pt x="8532" y="5380"/>
                    <a:pt x="7014" y="6667"/>
                    <a:pt x="7014" y="6667"/>
                  </a:cubicBezTo>
                  <a:cubicBezTo>
                    <a:pt x="7014" y="6667"/>
                    <a:pt x="8768" y="702"/>
                    <a:pt x="5334" y="50"/>
                  </a:cubicBezTo>
                  <a:cubicBezTo>
                    <a:pt x="5164" y="16"/>
                    <a:pt x="4999" y="0"/>
                    <a:pt x="4838"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939;p34"/>
            <p:cNvSpPr/>
            <p:nvPr/>
          </p:nvSpPr>
          <p:spPr>
            <a:xfrm>
              <a:off x="6555926" y="3073181"/>
              <a:ext cx="18993" cy="115610"/>
            </a:xfrm>
            <a:custGeom>
              <a:avLst/>
              <a:gdLst/>
              <a:ahLst/>
              <a:cxnLst/>
              <a:rect l="l" t="t" r="r" b="b"/>
              <a:pathLst>
                <a:path w="643" h="3914" extrusionOk="0">
                  <a:moveTo>
                    <a:pt x="148" y="0"/>
                  </a:moveTo>
                  <a:cubicBezTo>
                    <a:pt x="79" y="0"/>
                    <a:pt x="1" y="54"/>
                    <a:pt x="16" y="146"/>
                  </a:cubicBezTo>
                  <a:cubicBezTo>
                    <a:pt x="242" y="1349"/>
                    <a:pt x="417" y="2552"/>
                    <a:pt x="66" y="3780"/>
                  </a:cubicBezTo>
                  <a:cubicBezTo>
                    <a:pt x="51" y="3856"/>
                    <a:pt x="128" y="3914"/>
                    <a:pt x="196" y="3914"/>
                  </a:cubicBezTo>
                  <a:cubicBezTo>
                    <a:pt x="241" y="3914"/>
                    <a:pt x="282" y="3890"/>
                    <a:pt x="292" y="3831"/>
                  </a:cubicBezTo>
                  <a:cubicBezTo>
                    <a:pt x="643" y="2577"/>
                    <a:pt x="492" y="1324"/>
                    <a:pt x="242" y="71"/>
                  </a:cubicBezTo>
                  <a:cubicBezTo>
                    <a:pt x="232" y="22"/>
                    <a:pt x="192" y="0"/>
                    <a:pt x="148" y="0"/>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940;p34"/>
            <p:cNvSpPr/>
            <p:nvPr/>
          </p:nvSpPr>
          <p:spPr>
            <a:xfrm>
              <a:off x="6504559" y="3070256"/>
              <a:ext cx="22980" cy="129788"/>
            </a:xfrm>
            <a:custGeom>
              <a:avLst/>
              <a:gdLst/>
              <a:ahLst/>
              <a:cxnLst/>
              <a:rect l="l" t="t" r="r" b="b"/>
              <a:pathLst>
                <a:path w="778" h="4394" extrusionOk="0">
                  <a:moveTo>
                    <a:pt x="546" y="1"/>
                  </a:moveTo>
                  <a:cubicBezTo>
                    <a:pt x="489" y="1"/>
                    <a:pt x="439" y="32"/>
                    <a:pt x="452" y="95"/>
                  </a:cubicBezTo>
                  <a:cubicBezTo>
                    <a:pt x="552" y="922"/>
                    <a:pt x="552" y="1699"/>
                    <a:pt x="351" y="2501"/>
                  </a:cubicBezTo>
                  <a:cubicBezTo>
                    <a:pt x="226" y="3102"/>
                    <a:pt x="26" y="3679"/>
                    <a:pt x="1" y="4280"/>
                  </a:cubicBezTo>
                  <a:cubicBezTo>
                    <a:pt x="1" y="4356"/>
                    <a:pt x="57" y="4393"/>
                    <a:pt x="117" y="4393"/>
                  </a:cubicBezTo>
                  <a:cubicBezTo>
                    <a:pt x="176" y="4393"/>
                    <a:pt x="239" y="4356"/>
                    <a:pt x="251" y="4280"/>
                  </a:cubicBezTo>
                  <a:cubicBezTo>
                    <a:pt x="276" y="3478"/>
                    <a:pt x="577" y="2752"/>
                    <a:pt x="702" y="1975"/>
                  </a:cubicBezTo>
                  <a:cubicBezTo>
                    <a:pt x="778" y="1348"/>
                    <a:pt x="752" y="721"/>
                    <a:pt x="677" y="95"/>
                  </a:cubicBezTo>
                  <a:cubicBezTo>
                    <a:pt x="665" y="32"/>
                    <a:pt x="602" y="1"/>
                    <a:pt x="5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941;p34"/>
            <p:cNvSpPr/>
            <p:nvPr/>
          </p:nvSpPr>
          <p:spPr>
            <a:xfrm>
              <a:off x="7476594" y="3200371"/>
              <a:ext cx="218400" cy="197813"/>
            </a:xfrm>
            <a:custGeom>
              <a:avLst/>
              <a:gdLst/>
              <a:ahLst/>
              <a:cxnLst/>
              <a:rect l="l" t="t" r="r" b="b"/>
              <a:pathLst>
                <a:path w="7394" h="6697" extrusionOk="0">
                  <a:moveTo>
                    <a:pt x="4386" y="1"/>
                  </a:moveTo>
                  <a:cubicBezTo>
                    <a:pt x="4286" y="477"/>
                    <a:pt x="0" y="4136"/>
                    <a:pt x="902" y="5114"/>
                  </a:cubicBezTo>
                  <a:cubicBezTo>
                    <a:pt x="1024" y="5242"/>
                    <a:pt x="1158" y="5298"/>
                    <a:pt x="1300" y="5298"/>
                  </a:cubicBezTo>
                  <a:cubicBezTo>
                    <a:pt x="2235" y="5298"/>
                    <a:pt x="3483" y="2858"/>
                    <a:pt x="3484" y="2858"/>
                  </a:cubicBezTo>
                  <a:lnTo>
                    <a:pt x="3484" y="2858"/>
                  </a:lnTo>
                  <a:cubicBezTo>
                    <a:pt x="3484" y="2858"/>
                    <a:pt x="2632" y="5790"/>
                    <a:pt x="3484" y="6141"/>
                  </a:cubicBezTo>
                  <a:cubicBezTo>
                    <a:pt x="3536" y="6162"/>
                    <a:pt x="3586" y="6172"/>
                    <a:pt x="3635" y="6172"/>
                  </a:cubicBezTo>
                  <a:cubicBezTo>
                    <a:pt x="4404" y="6172"/>
                    <a:pt x="4737" y="3711"/>
                    <a:pt x="4737" y="3710"/>
                  </a:cubicBezTo>
                  <a:lnTo>
                    <a:pt x="4737" y="3710"/>
                  </a:lnTo>
                  <a:cubicBezTo>
                    <a:pt x="4737" y="3711"/>
                    <a:pt x="4641" y="6696"/>
                    <a:pt x="5935" y="6696"/>
                  </a:cubicBezTo>
                  <a:cubicBezTo>
                    <a:pt x="5961" y="6696"/>
                    <a:pt x="5988" y="6695"/>
                    <a:pt x="6015" y="6692"/>
                  </a:cubicBezTo>
                  <a:cubicBezTo>
                    <a:pt x="7394" y="6542"/>
                    <a:pt x="7318" y="1304"/>
                    <a:pt x="7318" y="1304"/>
                  </a:cubicBezTo>
                  <a:lnTo>
                    <a:pt x="4386" y="1"/>
                  </a:lnTo>
                  <a:close/>
                </a:path>
              </a:pathLst>
            </a:custGeom>
            <a:solidFill>
              <a:srgbClr val="A1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942;p34"/>
            <p:cNvSpPr/>
            <p:nvPr/>
          </p:nvSpPr>
          <p:spPr>
            <a:xfrm>
              <a:off x="7689061" y="3117517"/>
              <a:ext cx="319094" cy="291565"/>
            </a:xfrm>
            <a:custGeom>
              <a:avLst/>
              <a:gdLst/>
              <a:ahLst/>
              <a:cxnLst/>
              <a:rect l="l" t="t" r="r" b="b"/>
              <a:pathLst>
                <a:path w="10803" h="9871" extrusionOk="0">
                  <a:moveTo>
                    <a:pt x="6940" y="0"/>
                  </a:moveTo>
                  <a:cubicBezTo>
                    <a:pt x="6407" y="0"/>
                    <a:pt x="5899" y="156"/>
                    <a:pt x="5489" y="500"/>
                  </a:cubicBezTo>
                  <a:cubicBezTo>
                    <a:pt x="3935" y="1803"/>
                    <a:pt x="827" y="5989"/>
                    <a:pt x="827" y="5989"/>
                  </a:cubicBezTo>
                  <a:cubicBezTo>
                    <a:pt x="827" y="5989"/>
                    <a:pt x="0" y="7317"/>
                    <a:pt x="827" y="8244"/>
                  </a:cubicBezTo>
                  <a:cubicBezTo>
                    <a:pt x="1864" y="9357"/>
                    <a:pt x="3061" y="9870"/>
                    <a:pt x="4327" y="9870"/>
                  </a:cubicBezTo>
                  <a:cubicBezTo>
                    <a:pt x="5570" y="9870"/>
                    <a:pt x="6879" y="9376"/>
                    <a:pt x="8171" y="8470"/>
                  </a:cubicBezTo>
                  <a:cubicBezTo>
                    <a:pt x="10551" y="6791"/>
                    <a:pt x="10802" y="5187"/>
                    <a:pt x="10401" y="2906"/>
                  </a:cubicBezTo>
                  <a:cubicBezTo>
                    <a:pt x="10106" y="1209"/>
                    <a:pt x="8426" y="0"/>
                    <a:pt x="69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943;p34"/>
            <p:cNvSpPr/>
            <p:nvPr/>
          </p:nvSpPr>
          <p:spPr>
            <a:xfrm>
              <a:off x="7555047" y="3087625"/>
              <a:ext cx="456059" cy="278982"/>
            </a:xfrm>
            <a:custGeom>
              <a:avLst/>
              <a:gdLst/>
              <a:ahLst/>
              <a:cxnLst/>
              <a:rect l="l" t="t" r="r" b="b"/>
              <a:pathLst>
                <a:path w="15440" h="9445" extrusionOk="0">
                  <a:moveTo>
                    <a:pt x="7625" y="0"/>
                  </a:moveTo>
                  <a:cubicBezTo>
                    <a:pt x="5221" y="0"/>
                    <a:pt x="738" y="240"/>
                    <a:pt x="427" y="2013"/>
                  </a:cubicBezTo>
                  <a:cubicBezTo>
                    <a:pt x="1" y="4469"/>
                    <a:pt x="2306" y="7702"/>
                    <a:pt x="5941" y="7903"/>
                  </a:cubicBezTo>
                  <a:cubicBezTo>
                    <a:pt x="5941" y="7903"/>
                    <a:pt x="7067" y="9444"/>
                    <a:pt x="8928" y="9444"/>
                  </a:cubicBezTo>
                  <a:cubicBezTo>
                    <a:pt x="9773" y="9444"/>
                    <a:pt x="10769" y="9127"/>
                    <a:pt x="11880" y="8204"/>
                  </a:cubicBezTo>
                  <a:cubicBezTo>
                    <a:pt x="15439" y="5246"/>
                    <a:pt x="13134" y="1462"/>
                    <a:pt x="9124" y="33"/>
                  </a:cubicBezTo>
                  <a:cubicBezTo>
                    <a:pt x="9124" y="33"/>
                    <a:pt x="8518" y="0"/>
                    <a:pt x="7625" y="0"/>
                  </a:cubicBezTo>
                  <a:close/>
                </a:path>
              </a:pathLst>
            </a:custGeom>
            <a:solidFill>
              <a:srgbClr val="443B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944;p34"/>
            <p:cNvSpPr/>
            <p:nvPr/>
          </p:nvSpPr>
          <p:spPr>
            <a:xfrm>
              <a:off x="7564499" y="3132079"/>
              <a:ext cx="112715" cy="28090"/>
            </a:xfrm>
            <a:custGeom>
              <a:avLst/>
              <a:gdLst/>
              <a:ahLst/>
              <a:cxnLst/>
              <a:rect l="l" t="t" r="r" b="b"/>
              <a:pathLst>
                <a:path w="3816" h="951" extrusionOk="0">
                  <a:moveTo>
                    <a:pt x="3353" y="1"/>
                  </a:moveTo>
                  <a:cubicBezTo>
                    <a:pt x="2213" y="1"/>
                    <a:pt x="1118" y="253"/>
                    <a:pt x="107" y="759"/>
                  </a:cubicBezTo>
                  <a:cubicBezTo>
                    <a:pt x="1" y="801"/>
                    <a:pt x="56" y="951"/>
                    <a:pt x="166" y="951"/>
                  </a:cubicBezTo>
                  <a:cubicBezTo>
                    <a:pt x="187" y="951"/>
                    <a:pt x="209" y="946"/>
                    <a:pt x="232" y="934"/>
                  </a:cubicBezTo>
                  <a:cubicBezTo>
                    <a:pt x="1212" y="456"/>
                    <a:pt x="2255" y="226"/>
                    <a:pt x="3340" y="226"/>
                  </a:cubicBezTo>
                  <a:cubicBezTo>
                    <a:pt x="3448" y="226"/>
                    <a:pt x="3557" y="228"/>
                    <a:pt x="3666" y="232"/>
                  </a:cubicBezTo>
                  <a:cubicBezTo>
                    <a:pt x="3674" y="234"/>
                    <a:pt x="3681" y="234"/>
                    <a:pt x="3688" y="234"/>
                  </a:cubicBezTo>
                  <a:cubicBezTo>
                    <a:pt x="3816" y="234"/>
                    <a:pt x="3808" y="31"/>
                    <a:pt x="3666" y="7"/>
                  </a:cubicBezTo>
                  <a:cubicBezTo>
                    <a:pt x="3561" y="3"/>
                    <a:pt x="3457" y="1"/>
                    <a:pt x="3353"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945;p34"/>
            <p:cNvSpPr/>
            <p:nvPr/>
          </p:nvSpPr>
          <p:spPr>
            <a:xfrm>
              <a:off x="7578441" y="3200371"/>
              <a:ext cx="123230" cy="27647"/>
            </a:xfrm>
            <a:custGeom>
              <a:avLst/>
              <a:gdLst/>
              <a:ahLst/>
              <a:cxnLst/>
              <a:rect l="l" t="t" r="r" b="b"/>
              <a:pathLst>
                <a:path w="4172" h="936" extrusionOk="0">
                  <a:moveTo>
                    <a:pt x="4046" y="1"/>
                  </a:moveTo>
                  <a:cubicBezTo>
                    <a:pt x="2692" y="26"/>
                    <a:pt x="1389" y="251"/>
                    <a:pt x="136" y="702"/>
                  </a:cubicBezTo>
                  <a:cubicBezTo>
                    <a:pt x="1" y="748"/>
                    <a:pt x="28" y="935"/>
                    <a:pt x="145" y="935"/>
                  </a:cubicBezTo>
                  <a:cubicBezTo>
                    <a:pt x="157" y="935"/>
                    <a:pt x="171" y="933"/>
                    <a:pt x="186" y="928"/>
                  </a:cubicBezTo>
                  <a:cubicBezTo>
                    <a:pt x="1439" y="477"/>
                    <a:pt x="2717" y="251"/>
                    <a:pt x="4046" y="226"/>
                  </a:cubicBezTo>
                  <a:cubicBezTo>
                    <a:pt x="4171" y="226"/>
                    <a:pt x="4171" y="1"/>
                    <a:pt x="4046" y="1"/>
                  </a:cubicBezTo>
                  <a:close/>
                </a:path>
              </a:pathLst>
            </a:custGeom>
            <a:solidFill>
              <a:srgbClr val="5449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6509555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La zone B/029 </a:t>
            </a:r>
            <a:r>
              <a:rPr lang="fr-FR" dirty="0"/>
              <a:t>dans vos souliers</a:t>
            </a:r>
          </a:p>
        </p:txBody>
      </p:sp>
      <p:sp>
        <p:nvSpPr>
          <p:cNvPr id="3" name="Espace réservé du texte 2"/>
          <p:cNvSpPr>
            <a:spLocks noGrp="1"/>
          </p:cNvSpPr>
          <p:nvPr>
            <p:ph type="body" idx="1"/>
          </p:nvPr>
        </p:nvSpPr>
        <p:spPr/>
        <p:txBody>
          <a:bodyPr/>
          <a:lstStyle/>
          <a:p>
            <a:endParaRPr lang="fr-FR"/>
          </a:p>
        </p:txBody>
      </p:sp>
      <p:sp>
        <p:nvSpPr>
          <p:cNvPr id="4" name="Google Shape;3801;p33"/>
          <p:cNvSpPr/>
          <p:nvPr/>
        </p:nvSpPr>
        <p:spPr>
          <a:xfrm>
            <a:off x="389250" y="975250"/>
            <a:ext cx="8365500" cy="3874500"/>
          </a:xfrm>
          <a:prstGeom prst="roundRect">
            <a:avLst>
              <a:gd name="adj" fmla="val 11256"/>
            </a:avLst>
          </a:prstGeom>
          <a:solidFill>
            <a:schemeClr val="dk2"/>
          </a:solidFill>
          <a:ln>
            <a:noFill/>
          </a:ln>
        </p:spPr>
        <p:txBody>
          <a:bodyPr spcFirstLastPara="1" wrap="square" lIns="91425" tIns="91425" rIns="91425" bIns="91425" anchor="ctr" anchorCtr="0">
            <a:noAutofit/>
          </a:bodyPr>
          <a:lstStyle/>
          <a:p>
            <a:pPr marL="0" lvl="0" indent="0" algn="ctr">
              <a:spcBef>
                <a:spcPct val="20000"/>
              </a:spcBef>
              <a:buClrTx/>
              <a:buSzTx/>
              <a:buNone/>
              <a:defRPr/>
            </a:pPr>
            <a:r>
              <a:rPr lang="fr-FR" sz="2000" b="1" kern="1200" dirty="0" smtClean="0">
                <a:solidFill>
                  <a:sysClr val="windowText" lastClr="000000"/>
                </a:solidFill>
                <a:latin typeface="Calibri"/>
              </a:rPr>
              <a:t>La sous-zone </a:t>
            </a:r>
            <a:r>
              <a:rPr lang="fr-FR" sz="2000" b="1" kern="1200" dirty="0" smtClean="0">
                <a:solidFill>
                  <a:srgbClr val="7030A0"/>
                </a:solidFill>
                <a:latin typeface="Calibri"/>
              </a:rPr>
              <a:t>$e – Numéro de thèse d’exercice</a:t>
            </a:r>
          </a:p>
          <a:p>
            <a:pPr marL="342900" lvl="0" indent="-342900">
              <a:spcBef>
                <a:spcPct val="20000"/>
              </a:spcBef>
              <a:buClrTx/>
              <a:buSzTx/>
              <a:buFont typeface="Arial" panose="020B0604020202020204" pitchFamily="34" charset="0"/>
              <a:buChar char="•"/>
              <a:defRPr/>
            </a:pPr>
            <a:r>
              <a:rPr lang="fr-FR" sz="1300" b="1" kern="1200" dirty="0" smtClean="0">
                <a:solidFill>
                  <a:schemeClr val="bg1">
                    <a:lumMod val="50000"/>
                  </a:schemeClr>
                </a:solidFill>
                <a:latin typeface="Calibri"/>
              </a:rPr>
              <a:t>Répétable</a:t>
            </a:r>
            <a:r>
              <a:rPr lang="fr-FR" sz="1300" kern="1200" dirty="0" smtClean="0">
                <a:solidFill>
                  <a:schemeClr val="bg1">
                    <a:lumMod val="50000"/>
                  </a:schemeClr>
                </a:solidFill>
                <a:latin typeface="Calibri"/>
              </a:rPr>
              <a:t> : une thèse peut avoir plusieurs numéros de thèse d’exercice, il faut créer une sous-zone </a:t>
            </a:r>
            <a:r>
              <a:rPr lang="fr-FR" sz="1300" b="1" kern="1200" dirty="0" smtClean="0">
                <a:solidFill>
                  <a:srgbClr val="7030A0"/>
                </a:solidFill>
                <a:latin typeface="Calibri"/>
              </a:rPr>
              <a:t>$e</a:t>
            </a:r>
            <a:r>
              <a:rPr lang="fr-FR" sz="1300" kern="1200" dirty="0" smtClean="0">
                <a:solidFill>
                  <a:schemeClr val="bg1">
                    <a:lumMod val="50000"/>
                  </a:schemeClr>
                </a:solidFill>
                <a:latin typeface="Calibri"/>
              </a:rPr>
              <a:t> pour chaque numéro.</a:t>
            </a:r>
          </a:p>
          <a:p>
            <a:pPr marL="342900" lvl="0" indent="-342900">
              <a:spcBef>
                <a:spcPct val="20000"/>
              </a:spcBef>
              <a:buClrTx/>
              <a:buSzTx/>
              <a:buFont typeface="Arial" panose="020B0604020202020204" pitchFamily="34" charset="0"/>
              <a:buChar char="•"/>
              <a:defRPr/>
            </a:pPr>
            <a:r>
              <a:rPr lang="fr-FR" sz="1300" b="1" kern="1200" dirty="0" smtClean="0">
                <a:solidFill>
                  <a:schemeClr val="bg1">
                    <a:lumMod val="50000"/>
                  </a:schemeClr>
                </a:solidFill>
                <a:latin typeface="Calibri"/>
              </a:rPr>
              <a:t>Facultative</a:t>
            </a:r>
            <a:r>
              <a:rPr lang="fr-FR" sz="1300" kern="1200" dirty="0" smtClean="0">
                <a:solidFill>
                  <a:schemeClr val="bg1">
                    <a:lumMod val="50000"/>
                  </a:schemeClr>
                </a:solidFill>
                <a:latin typeface="Calibri"/>
              </a:rPr>
              <a:t> : aucune réglementation ne rend obligatoire l’attribution d’un numéro aux thèses d’exercice.</a:t>
            </a:r>
          </a:p>
          <a:p>
            <a:pPr marL="342900" lvl="0" indent="-342900">
              <a:spcBef>
                <a:spcPct val="20000"/>
              </a:spcBef>
              <a:buClrTx/>
              <a:buSzTx/>
              <a:buFont typeface="Arial" panose="020B0604020202020204" pitchFamily="34" charset="0"/>
              <a:buChar char="•"/>
              <a:defRPr/>
            </a:pPr>
            <a:r>
              <a:rPr lang="fr-FR" sz="1300" b="1" kern="1200" dirty="0" smtClean="0">
                <a:solidFill>
                  <a:schemeClr val="bg1">
                    <a:lumMod val="50000"/>
                  </a:schemeClr>
                </a:solidFill>
                <a:latin typeface="Calibri"/>
              </a:rPr>
              <a:t>Non contrôlée </a:t>
            </a:r>
            <a:r>
              <a:rPr lang="fr-FR" sz="1300" kern="1200" dirty="0" smtClean="0">
                <a:solidFill>
                  <a:schemeClr val="bg1">
                    <a:lumMod val="50000"/>
                  </a:schemeClr>
                </a:solidFill>
                <a:latin typeface="Calibri"/>
              </a:rPr>
              <a:t>: il n’y a pas de nomenclature officielle pour le numéro de thèse d’exercice. Ce numéro peut être structuré comme le NNT, mais ce n’est pas obligatoire.</a:t>
            </a:r>
          </a:p>
          <a:p>
            <a:pPr marL="342900" lvl="0" indent="-342900">
              <a:spcBef>
                <a:spcPct val="20000"/>
              </a:spcBef>
              <a:buClrTx/>
              <a:buSzTx/>
              <a:buFont typeface="Arial" panose="020B0604020202020204" pitchFamily="34" charset="0"/>
              <a:buChar char="•"/>
              <a:defRPr/>
            </a:pPr>
            <a:r>
              <a:rPr lang="fr-FR" sz="1300" b="1" u="sng" kern="1200" dirty="0" smtClean="0">
                <a:solidFill>
                  <a:srgbClr val="C00000"/>
                </a:solidFill>
                <a:latin typeface="Calibri"/>
              </a:rPr>
              <a:t>Il ne faut plus attribuer de NNT en 029$b aux thèses d’exercice.</a:t>
            </a:r>
          </a:p>
          <a:p>
            <a:pPr marL="342900" lvl="0" indent="-342900">
              <a:spcBef>
                <a:spcPct val="20000"/>
              </a:spcBef>
              <a:buClrTx/>
              <a:buSzTx/>
              <a:buFont typeface="Arial" panose="020B0604020202020204" pitchFamily="34" charset="0"/>
              <a:buChar char="•"/>
              <a:defRPr/>
            </a:pPr>
            <a:r>
              <a:rPr lang="fr-FR" sz="1300" b="1" kern="1200" dirty="0" smtClean="0">
                <a:solidFill>
                  <a:schemeClr val="bg1">
                    <a:lumMod val="50000"/>
                  </a:schemeClr>
                </a:solidFill>
                <a:latin typeface="Calibri"/>
              </a:rPr>
              <a:t>Et le rétrospectif ? </a:t>
            </a:r>
            <a:r>
              <a:rPr lang="fr-FR" sz="1300" kern="1200" dirty="0" smtClean="0">
                <a:solidFill>
                  <a:schemeClr val="bg1">
                    <a:lumMod val="50000"/>
                  </a:schemeClr>
                </a:solidFill>
                <a:latin typeface="Calibri"/>
              </a:rPr>
              <a:t>L’</a:t>
            </a:r>
            <a:r>
              <a:rPr lang="fr-FR" sz="1300" kern="1200" dirty="0" err="1" smtClean="0">
                <a:solidFill>
                  <a:schemeClr val="bg1">
                    <a:lumMod val="50000"/>
                  </a:schemeClr>
                </a:solidFill>
                <a:latin typeface="Calibri"/>
              </a:rPr>
              <a:t>Abes</a:t>
            </a:r>
            <a:r>
              <a:rPr lang="fr-FR" sz="1300" kern="1200" dirty="0" smtClean="0">
                <a:solidFill>
                  <a:schemeClr val="bg1">
                    <a:lumMod val="50000"/>
                  </a:schemeClr>
                </a:solidFill>
                <a:latin typeface="Calibri"/>
              </a:rPr>
              <a:t> va reprendre toutes les notices de thèses d’exercice qui comportent aujourd’hui un numéro en </a:t>
            </a:r>
            <a:r>
              <a:rPr lang="fr-FR" sz="1300" b="1" kern="1200" dirty="0" smtClean="0">
                <a:solidFill>
                  <a:srgbClr val="7030A0"/>
                </a:solidFill>
                <a:latin typeface="Calibri"/>
              </a:rPr>
              <a:t>029$b</a:t>
            </a:r>
            <a:r>
              <a:rPr lang="fr-FR" sz="1300" kern="1200" dirty="0" smtClean="0">
                <a:solidFill>
                  <a:schemeClr val="bg1">
                    <a:lumMod val="50000"/>
                  </a:schemeClr>
                </a:solidFill>
                <a:latin typeface="Calibri"/>
              </a:rPr>
              <a:t>. Ces numéros seront tous transférés en </a:t>
            </a:r>
            <a:r>
              <a:rPr lang="fr-FR" sz="1300" b="1" kern="1200" dirty="0" smtClean="0">
                <a:solidFill>
                  <a:srgbClr val="7030A0"/>
                </a:solidFill>
                <a:latin typeface="Calibri"/>
              </a:rPr>
              <a:t>029$e</a:t>
            </a:r>
            <a:r>
              <a:rPr lang="fr-FR" sz="1300" kern="1200" dirty="0" smtClean="0">
                <a:solidFill>
                  <a:schemeClr val="bg1">
                    <a:lumMod val="50000"/>
                  </a:schemeClr>
                </a:solidFill>
                <a:latin typeface="Calibri"/>
              </a:rPr>
              <a:t>.  </a:t>
            </a:r>
          </a:p>
          <a:p>
            <a:pPr lvl="0">
              <a:spcBef>
                <a:spcPct val="20000"/>
              </a:spcBef>
              <a:buClrTx/>
              <a:buSzTx/>
              <a:defRPr/>
            </a:pPr>
            <a:endParaRPr lang="fr-FR" sz="1300" kern="1200" dirty="0" smtClean="0">
              <a:solidFill>
                <a:schemeClr val="bg1">
                  <a:lumMod val="50000"/>
                </a:schemeClr>
              </a:solidFill>
              <a:latin typeface="Calibri"/>
            </a:endParaRPr>
          </a:p>
          <a:p>
            <a:pPr lvl="0">
              <a:spcBef>
                <a:spcPct val="20000"/>
              </a:spcBef>
              <a:buClrTx/>
              <a:buSzTx/>
              <a:defRPr/>
            </a:pPr>
            <a:r>
              <a:rPr lang="fr-FR" sz="1300" b="1" kern="1200" dirty="0" smtClean="0">
                <a:solidFill>
                  <a:schemeClr val="bg1">
                    <a:lumMod val="50000"/>
                  </a:schemeClr>
                </a:solidFill>
                <a:latin typeface="Calibri"/>
              </a:rPr>
              <a:t>Exemple 1 :</a:t>
            </a:r>
          </a:p>
          <a:p>
            <a:pPr lvl="0">
              <a:spcBef>
                <a:spcPct val="20000"/>
              </a:spcBef>
              <a:buClrTx/>
              <a:buSzTx/>
              <a:defRPr/>
            </a:pPr>
            <a:r>
              <a:rPr lang="fr-FR" sz="1300" b="1" kern="1200" dirty="0" smtClean="0">
                <a:solidFill>
                  <a:srgbClr val="7030A0"/>
                </a:solidFill>
                <a:latin typeface="Calibri"/>
              </a:rPr>
              <a:t>029 ##$a</a:t>
            </a:r>
            <a:r>
              <a:rPr lang="fr-FR" sz="1300" kern="1200" dirty="0" smtClean="0">
                <a:solidFill>
                  <a:schemeClr val="bg1">
                    <a:lumMod val="50000"/>
                  </a:schemeClr>
                </a:solidFill>
                <a:latin typeface="Calibri"/>
              </a:rPr>
              <a:t>FR</a:t>
            </a:r>
            <a:r>
              <a:rPr lang="fr-FR" sz="1300" b="1" kern="1200" dirty="0" smtClean="0">
                <a:solidFill>
                  <a:srgbClr val="7030A0"/>
                </a:solidFill>
                <a:latin typeface="Calibri"/>
              </a:rPr>
              <a:t>$e</a:t>
            </a:r>
            <a:r>
              <a:rPr lang="fr-FR" sz="1300" kern="1200" dirty="0" smtClean="0">
                <a:solidFill>
                  <a:schemeClr val="bg1">
                    <a:lumMod val="50000"/>
                  </a:schemeClr>
                </a:solidFill>
                <a:latin typeface="Calibri"/>
              </a:rPr>
              <a:t>TH-MED-0368  </a:t>
            </a:r>
            <a:r>
              <a:rPr lang="fr-FR" sz="1300" i="1" kern="1200" dirty="0" smtClean="0">
                <a:solidFill>
                  <a:schemeClr val="bg1">
                    <a:lumMod val="50000"/>
                  </a:schemeClr>
                </a:solidFill>
                <a:latin typeface="Calibri"/>
              </a:rPr>
              <a:t>=&gt; le numéro de la thèse d’exercice n’est pas structuré comme un NNT</a:t>
            </a:r>
          </a:p>
          <a:p>
            <a:pPr>
              <a:spcBef>
                <a:spcPct val="20000"/>
              </a:spcBef>
              <a:buClrTx/>
              <a:defRPr/>
            </a:pPr>
            <a:r>
              <a:rPr lang="fr-FR" sz="1300" b="1" kern="1200" dirty="0">
                <a:solidFill>
                  <a:schemeClr val="bg1">
                    <a:lumMod val="50000"/>
                  </a:schemeClr>
                </a:solidFill>
                <a:latin typeface="Calibri"/>
              </a:rPr>
              <a:t>Exemple </a:t>
            </a:r>
            <a:r>
              <a:rPr lang="fr-FR" sz="1300" b="1" kern="1200" dirty="0" smtClean="0">
                <a:solidFill>
                  <a:schemeClr val="bg1">
                    <a:lumMod val="50000"/>
                  </a:schemeClr>
                </a:solidFill>
                <a:latin typeface="Calibri"/>
              </a:rPr>
              <a:t>2 :</a:t>
            </a:r>
            <a:endParaRPr lang="fr-FR" sz="1300" i="1" kern="1200" dirty="0" smtClean="0">
              <a:solidFill>
                <a:schemeClr val="bg1">
                  <a:lumMod val="50000"/>
                </a:schemeClr>
              </a:solidFill>
              <a:latin typeface="Calibri"/>
            </a:endParaRPr>
          </a:p>
          <a:p>
            <a:pPr lvl="0">
              <a:spcBef>
                <a:spcPct val="20000"/>
              </a:spcBef>
              <a:buClrTx/>
              <a:buSzTx/>
              <a:defRPr/>
            </a:pPr>
            <a:r>
              <a:rPr lang="fr-FR" sz="1300" b="1" kern="1200" dirty="0" smtClean="0">
                <a:solidFill>
                  <a:srgbClr val="7030A0"/>
                </a:solidFill>
                <a:latin typeface="Calibri"/>
              </a:rPr>
              <a:t>029 ##$a</a:t>
            </a:r>
            <a:r>
              <a:rPr lang="fr-FR" sz="1300" kern="1200" dirty="0" smtClean="0">
                <a:solidFill>
                  <a:schemeClr val="bg1">
                    <a:lumMod val="50000"/>
                  </a:schemeClr>
                </a:solidFill>
                <a:latin typeface="Calibri"/>
              </a:rPr>
              <a:t>FR</a:t>
            </a:r>
            <a:r>
              <a:rPr lang="fr-FR" sz="1300" b="1" kern="1200" dirty="0" smtClean="0">
                <a:solidFill>
                  <a:srgbClr val="7030A0"/>
                </a:solidFill>
                <a:latin typeface="Calibri"/>
              </a:rPr>
              <a:t>$e</a:t>
            </a:r>
            <a:r>
              <a:rPr lang="fr-FR" sz="1300" kern="1200" dirty="0" smtClean="0">
                <a:solidFill>
                  <a:schemeClr val="bg1">
                    <a:lumMod val="50000"/>
                  </a:schemeClr>
                </a:solidFill>
                <a:latin typeface="Calibri"/>
              </a:rPr>
              <a:t>2016PA12M036 </a:t>
            </a:r>
            <a:r>
              <a:rPr lang="fr-FR" sz="1300" i="1" kern="1200" dirty="0" smtClean="0">
                <a:solidFill>
                  <a:schemeClr val="bg1">
                    <a:lumMod val="50000"/>
                  </a:schemeClr>
                </a:solidFill>
                <a:latin typeface="Calibri"/>
              </a:rPr>
              <a:t>=&gt; le numéro de la thèse d’exercice est structuré comme un NNT</a:t>
            </a:r>
          </a:p>
          <a:p>
            <a:pPr lvl="0">
              <a:spcBef>
                <a:spcPct val="20000"/>
              </a:spcBef>
              <a:buClrTx/>
              <a:buSzTx/>
              <a:defRPr/>
            </a:pPr>
            <a:endParaRPr lang="fr-FR" i="1" kern="1200" dirty="0" smtClean="0">
              <a:solidFill>
                <a:schemeClr val="bg1">
                  <a:lumMod val="50000"/>
                </a:schemeClr>
              </a:solidFill>
              <a:latin typeface="Calibri"/>
            </a:endParaRPr>
          </a:p>
          <a:p>
            <a:pPr lvl="0">
              <a:spcBef>
                <a:spcPct val="20000"/>
              </a:spcBef>
              <a:buClrTx/>
              <a:buSzTx/>
              <a:defRPr/>
            </a:pPr>
            <a:endParaRPr lang="fr-FR" kern="1200" dirty="0" smtClean="0">
              <a:ln>
                <a:solidFill>
                  <a:srgbClr val="FF0000"/>
                </a:solidFill>
              </a:ln>
              <a:solidFill>
                <a:sysClr val="windowText" lastClr="000000"/>
              </a:solidFill>
              <a:latin typeface="Calibri"/>
            </a:endParaRPr>
          </a:p>
        </p:txBody>
      </p:sp>
      <p:grpSp>
        <p:nvGrpSpPr>
          <p:cNvPr id="196" name="Google Shape;3804;p33"/>
          <p:cNvGrpSpPr/>
          <p:nvPr/>
        </p:nvGrpSpPr>
        <p:grpSpPr>
          <a:xfrm>
            <a:off x="7764412" y="3905135"/>
            <a:ext cx="1193875" cy="1170867"/>
            <a:chOff x="3113300" y="3279250"/>
            <a:chExt cx="553925" cy="543250"/>
          </a:xfrm>
        </p:grpSpPr>
        <p:sp>
          <p:nvSpPr>
            <p:cNvPr id="197" name="Google Shape;3805;p33"/>
            <p:cNvSpPr/>
            <p:nvPr/>
          </p:nvSpPr>
          <p:spPr>
            <a:xfrm>
              <a:off x="3491125" y="3284275"/>
              <a:ext cx="176100" cy="435475"/>
            </a:xfrm>
            <a:custGeom>
              <a:avLst/>
              <a:gdLst/>
              <a:ahLst/>
              <a:cxnLst/>
              <a:rect l="l" t="t" r="r" b="b"/>
              <a:pathLst>
                <a:path w="7044" h="17419" extrusionOk="0">
                  <a:moveTo>
                    <a:pt x="978" y="0"/>
                  </a:moveTo>
                  <a:cubicBezTo>
                    <a:pt x="978" y="1"/>
                    <a:pt x="1554" y="3409"/>
                    <a:pt x="1" y="4236"/>
                  </a:cubicBezTo>
                  <a:cubicBezTo>
                    <a:pt x="1" y="4236"/>
                    <a:pt x="2507" y="6717"/>
                    <a:pt x="1" y="8045"/>
                  </a:cubicBezTo>
                  <a:cubicBezTo>
                    <a:pt x="1" y="8045"/>
                    <a:pt x="2457" y="12481"/>
                    <a:pt x="101" y="14060"/>
                  </a:cubicBezTo>
                  <a:cubicBezTo>
                    <a:pt x="101" y="14060"/>
                    <a:pt x="2432" y="14511"/>
                    <a:pt x="3309" y="17419"/>
                  </a:cubicBezTo>
                  <a:cubicBezTo>
                    <a:pt x="3309" y="17419"/>
                    <a:pt x="5264" y="12206"/>
                    <a:pt x="7043" y="10978"/>
                  </a:cubicBezTo>
                  <a:cubicBezTo>
                    <a:pt x="7043" y="10978"/>
                    <a:pt x="5113" y="10501"/>
                    <a:pt x="5013" y="9123"/>
                  </a:cubicBezTo>
                  <a:cubicBezTo>
                    <a:pt x="4938" y="7745"/>
                    <a:pt x="6041" y="5664"/>
                    <a:pt x="6041" y="5664"/>
                  </a:cubicBezTo>
                  <a:lnTo>
                    <a:pt x="6041" y="5664"/>
                  </a:lnTo>
                  <a:cubicBezTo>
                    <a:pt x="6041" y="5664"/>
                    <a:pt x="5373" y="6084"/>
                    <a:pt x="4742" y="6084"/>
                  </a:cubicBezTo>
                  <a:cubicBezTo>
                    <a:pt x="4239" y="6084"/>
                    <a:pt x="3760" y="5818"/>
                    <a:pt x="3660" y="4862"/>
                  </a:cubicBezTo>
                  <a:cubicBezTo>
                    <a:pt x="3459" y="2707"/>
                    <a:pt x="3835" y="2556"/>
                    <a:pt x="3835" y="2556"/>
                  </a:cubicBezTo>
                  <a:lnTo>
                    <a:pt x="3835" y="2556"/>
                  </a:lnTo>
                  <a:cubicBezTo>
                    <a:pt x="3835" y="2556"/>
                    <a:pt x="3691" y="2591"/>
                    <a:pt x="3465" y="2591"/>
                  </a:cubicBezTo>
                  <a:cubicBezTo>
                    <a:pt x="2803" y="2591"/>
                    <a:pt x="1445" y="2298"/>
                    <a:pt x="9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06;p33"/>
            <p:cNvSpPr/>
            <p:nvPr/>
          </p:nvSpPr>
          <p:spPr>
            <a:xfrm>
              <a:off x="3518075" y="3279250"/>
              <a:ext cx="60800" cy="432350"/>
            </a:xfrm>
            <a:custGeom>
              <a:avLst/>
              <a:gdLst/>
              <a:ahLst/>
              <a:cxnLst/>
              <a:rect l="l" t="t" r="r" b="b"/>
              <a:pathLst>
                <a:path w="2432" h="17294" extrusionOk="0">
                  <a:moveTo>
                    <a:pt x="25" y="1"/>
                  </a:moveTo>
                  <a:lnTo>
                    <a:pt x="25" y="1"/>
                  </a:lnTo>
                  <a:cubicBezTo>
                    <a:pt x="0" y="1"/>
                    <a:pt x="25" y="251"/>
                    <a:pt x="75" y="677"/>
                  </a:cubicBezTo>
                  <a:cubicBezTo>
                    <a:pt x="151" y="1128"/>
                    <a:pt x="226" y="1755"/>
                    <a:pt x="351" y="2532"/>
                  </a:cubicBezTo>
                  <a:cubicBezTo>
                    <a:pt x="577" y="4111"/>
                    <a:pt x="877" y="6266"/>
                    <a:pt x="1203" y="8647"/>
                  </a:cubicBezTo>
                  <a:cubicBezTo>
                    <a:pt x="1529" y="11028"/>
                    <a:pt x="1805" y="13209"/>
                    <a:pt x="2005" y="14763"/>
                  </a:cubicBezTo>
                  <a:cubicBezTo>
                    <a:pt x="2206" y="16341"/>
                    <a:pt x="2356" y="17294"/>
                    <a:pt x="2406" y="17294"/>
                  </a:cubicBezTo>
                  <a:cubicBezTo>
                    <a:pt x="2431" y="17294"/>
                    <a:pt x="2431" y="17043"/>
                    <a:pt x="2406" y="16617"/>
                  </a:cubicBezTo>
                  <a:cubicBezTo>
                    <a:pt x="2381" y="16166"/>
                    <a:pt x="2331" y="15514"/>
                    <a:pt x="2281" y="14737"/>
                  </a:cubicBezTo>
                  <a:cubicBezTo>
                    <a:pt x="2131" y="13159"/>
                    <a:pt x="1905" y="10978"/>
                    <a:pt x="1579" y="8597"/>
                  </a:cubicBezTo>
                  <a:cubicBezTo>
                    <a:pt x="1253" y="6216"/>
                    <a:pt x="902" y="4061"/>
                    <a:pt x="602" y="2507"/>
                  </a:cubicBezTo>
                  <a:cubicBezTo>
                    <a:pt x="451" y="1730"/>
                    <a:pt x="326" y="1103"/>
                    <a:pt x="226" y="652"/>
                  </a:cubicBezTo>
                  <a:cubicBezTo>
                    <a:pt x="126" y="226"/>
                    <a:pt x="5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07;p33"/>
            <p:cNvSpPr/>
            <p:nvPr/>
          </p:nvSpPr>
          <p:spPr>
            <a:xfrm>
              <a:off x="3113300" y="3629500"/>
              <a:ext cx="427350" cy="193000"/>
            </a:xfrm>
            <a:custGeom>
              <a:avLst/>
              <a:gdLst/>
              <a:ahLst/>
              <a:cxnLst/>
              <a:rect l="l" t="t" r="r" b="b"/>
              <a:pathLst>
                <a:path w="17094" h="7720" extrusionOk="0">
                  <a:moveTo>
                    <a:pt x="10301" y="1"/>
                  </a:moveTo>
                  <a:cubicBezTo>
                    <a:pt x="10301" y="1"/>
                    <a:pt x="10001" y="1981"/>
                    <a:pt x="8647" y="2206"/>
                  </a:cubicBezTo>
                  <a:cubicBezTo>
                    <a:pt x="8482" y="2237"/>
                    <a:pt x="8305" y="2250"/>
                    <a:pt x="8121" y="2250"/>
                  </a:cubicBezTo>
                  <a:cubicBezTo>
                    <a:pt x="6795" y="2250"/>
                    <a:pt x="5114" y="1555"/>
                    <a:pt x="5113" y="1555"/>
                  </a:cubicBezTo>
                  <a:lnTo>
                    <a:pt x="5113" y="1555"/>
                  </a:lnTo>
                  <a:cubicBezTo>
                    <a:pt x="5114" y="1555"/>
                    <a:pt x="6667" y="3585"/>
                    <a:pt x="4562" y="4011"/>
                  </a:cubicBezTo>
                  <a:cubicBezTo>
                    <a:pt x="3767" y="4172"/>
                    <a:pt x="3240" y="4222"/>
                    <a:pt x="2892" y="4222"/>
                  </a:cubicBezTo>
                  <a:cubicBezTo>
                    <a:pt x="2319" y="4222"/>
                    <a:pt x="2231" y="4086"/>
                    <a:pt x="2231" y="4086"/>
                  </a:cubicBezTo>
                  <a:lnTo>
                    <a:pt x="2231" y="4086"/>
                  </a:lnTo>
                  <a:cubicBezTo>
                    <a:pt x="2231" y="4086"/>
                    <a:pt x="3008" y="6241"/>
                    <a:pt x="1" y="7194"/>
                  </a:cubicBezTo>
                  <a:cubicBezTo>
                    <a:pt x="1" y="7194"/>
                    <a:pt x="1048" y="6902"/>
                    <a:pt x="2146" y="6902"/>
                  </a:cubicBezTo>
                  <a:cubicBezTo>
                    <a:pt x="3006" y="6902"/>
                    <a:pt x="3896" y="7081"/>
                    <a:pt x="4337" y="7720"/>
                  </a:cubicBezTo>
                  <a:cubicBezTo>
                    <a:pt x="4337" y="7720"/>
                    <a:pt x="5419" y="6367"/>
                    <a:pt x="6610" y="6367"/>
                  </a:cubicBezTo>
                  <a:cubicBezTo>
                    <a:pt x="7119" y="6367"/>
                    <a:pt x="7648" y="6614"/>
                    <a:pt x="8121" y="7319"/>
                  </a:cubicBezTo>
                  <a:cubicBezTo>
                    <a:pt x="8121" y="7319"/>
                    <a:pt x="10322" y="5781"/>
                    <a:pt x="12216" y="5781"/>
                  </a:cubicBezTo>
                  <a:cubicBezTo>
                    <a:pt x="12926" y="5781"/>
                    <a:pt x="13594" y="5997"/>
                    <a:pt x="14086" y="6592"/>
                  </a:cubicBezTo>
                  <a:cubicBezTo>
                    <a:pt x="14086" y="6592"/>
                    <a:pt x="14286" y="4236"/>
                    <a:pt x="17093" y="3058"/>
                  </a:cubicBezTo>
                  <a:cubicBezTo>
                    <a:pt x="17093" y="3058"/>
                    <a:pt x="11705" y="1630"/>
                    <a:pt x="103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08;p33"/>
            <p:cNvSpPr/>
            <p:nvPr/>
          </p:nvSpPr>
          <p:spPr>
            <a:xfrm>
              <a:off x="3514300" y="3708725"/>
              <a:ext cx="95900" cy="90975"/>
            </a:xfrm>
            <a:custGeom>
              <a:avLst/>
              <a:gdLst/>
              <a:ahLst/>
              <a:cxnLst/>
              <a:rect l="l" t="t" r="r" b="b"/>
              <a:pathLst>
                <a:path w="3836" h="3639" extrusionOk="0">
                  <a:moveTo>
                    <a:pt x="1912" y="0"/>
                  </a:moveTo>
                  <a:cubicBezTo>
                    <a:pt x="1835" y="0"/>
                    <a:pt x="1758" y="5"/>
                    <a:pt x="1680" y="15"/>
                  </a:cubicBezTo>
                  <a:cubicBezTo>
                    <a:pt x="703" y="165"/>
                    <a:pt x="1" y="1067"/>
                    <a:pt x="126" y="2070"/>
                  </a:cubicBezTo>
                  <a:cubicBezTo>
                    <a:pt x="242" y="2971"/>
                    <a:pt x="1018" y="3638"/>
                    <a:pt x="1924" y="3638"/>
                  </a:cubicBezTo>
                  <a:cubicBezTo>
                    <a:pt x="2001" y="3638"/>
                    <a:pt x="2078" y="3633"/>
                    <a:pt x="2156" y="3624"/>
                  </a:cubicBezTo>
                  <a:cubicBezTo>
                    <a:pt x="3159" y="3498"/>
                    <a:pt x="3835" y="2571"/>
                    <a:pt x="3710" y="1594"/>
                  </a:cubicBezTo>
                  <a:cubicBezTo>
                    <a:pt x="3595" y="669"/>
                    <a:pt x="2818" y="0"/>
                    <a:pt x="19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09;p33"/>
            <p:cNvSpPr/>
            <p:nvPr/>
          </p:nvSpPr>
          <p:spPr>
            <a:xfrm>
              <a:off x="3545000" y="3648425"/>
              <a:ext cx="96525" cy="90500"/>
            </a:xfrm>
            <a:custGeom>
              <a:avLst/>
              <a:gdLst/>
              <a:ahLst/>
              <a:cxnLst/>
              <a:rect l="l" t="t" r="r" b="b"/>
              <a:pathLst>
                <a:path w="3861" h="3620" extrusionOk="0">
                  <a:moveTo>
                    <a:pt x="1951" y="0"/>
                  </a:moveTo>
                  <a:cubicBezTo>
                    <a:pt x="1862" y="0"/>
                    <a:pt x="1771" y="7"/>
                    <a:pt x="1680" y="21"/>
                  </a:cubicBezTo>
                  <a:cubicBezTo>
                    <a:pt x="703" y="146"/>
                    <a:pt x="1" y="1048"/>
                    <a:pt x="126" y="2051"/>
                  </a:cubicBezTo>
                  <a:cubicBezTo>
                    <a:pt x="265" y="2952"/>
                    <a:pt x="1043" y="3619"/>
                    <a:pt x="1930" y="3619"/>
                  </a:cubicBezTo>
                  <a:cubicBezTo>
                    <a:pt x="2005" y="3619"/>
                    <a:pt x="2080" y="3614"/>
                    <a:pt x="2156" y="3605"/>
                  </a:cubicBezTo>
                  <a:cubicBezTo>
                    <a:pt x="3159" y="3479"/>
                    <a:pt x="3861" y="2552"/>
                    <a:pt x="3735" y="1574"/>
                  </a:cubicBezTo>
                  <a:cubicBezTo>
                    <a:pt x="3599" y="663"/>
                    <a:pt x="2840"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10;p33"/>
            <p:cNvSpPr/>
            <p:nvPr/>
          </p:nvSpPr>
          <p:spPr>
            <a:xfrm>
              <a:off x="3613300" y="3706800"/>
              <a:ext cx="28850" cy="29025"/>
            </a:xfrm>
            <a:custGeom>
              <a:avLst/>
              <a:gdLst/>
              <a:ahLst/>
              <a:cxnLst/>
              <a:rect l="l" t="t" r="r" b="b"/>
              <a:pathLst>
                <a:path w="1154" h="1161" extrusionOk="0">
                  <a:moveTo>
                    <a:pt x="121" y="1"/>
                  </a:moveTo>
                  <a:cubicBezTo>
                    <a:pt x="102" y="1"/>
                    <a:pt x="87" y="6"/>
                    <a:pt x="76" y="16"/>
                  </a:cubicBezTo>
                  <a:cubicBezTo>
                    <a:pt x="1" y="67"/>
                    <a:pt x="176" y="392"/>
                    <a:pt x="452" y="693"/>
                  </a:cubicBezTo>
                  <a:cubicBezTo>
                    <a:pt x="688" y="973"/>
                    <a:pt x="925" y="1160"/>
                    <a:pt x="1035" y="1160"/>
                  </a:cubicBezTo>
                  <a:cubicBezTo>
                    <a:pt x="1053" y="1160"/>
                    <a:pt x="1068" y="1155"/>
                    <a:pt x="1078" y="1144"/>
                  </a:cubicBezTo>
                  <a:cubicBezTo>
                    <a:pt x="1154" y="1069"/>
                    <a:pt x="1003" y="768"/>
                    <a:pt x="728" y="442"/>
                  </a:cubicBezTo>
                  <a:cubicBezTo>
                    <a:pt x="491" y="185"/>
                    <a:pt x="23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11;p33"/>
            <p:cNvSpPr/>
            <p:nvPr/>
          </p:nvSpPr>
          <p:spPr>
            <a:xfrm>
              <a:off x="3612675" y="3710950"/>
              <a:ext cx="34500" cy="8800"/>
            </a:xfrm>
            <a:custGeom>
              <a:avLst/>
              <a:gdLst/>
              <a:ahLst/>
              <a:cxnLst/>
              <a:rect l="l" t="t" r="r" b="b"/>
              <a:pathLst>
                <a:path w="1380" h="352" extrusionOk="0">
                  <a:moveTo>
                    <a:pt x="677" y="1"/>
                  </a:moveTo>
                  <a:cubicBezTo>
                    <a:pt x="327" y="1"/>
                    <a:pt x="1" y="51"/>
                    <a:pt x="1" y="151"/>
                  </a:cubicBezTo>
                  <a:cubicBezTo>
                    <a:pt x="1" y="251"/>
                    <a:pt x="301" y="352"/>
                    <a:pt x="677" y="352"/>
                  </a:cubicBezTo>
                  <a:cubicBezTo>
                    <a:pt x="1078" y="352"/>
                    <a:pt x="1379" y="251"/>
                    <a:pt x="1379" y="151"/>
                  </a:cubicBezTo>
                  <a:cubicBezTo>
                    <a:pt x="1379" y="51"/>
                    <a:pt x="1053" y="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12;p33"/>
            <p:cNvSpPr/>
            <p:nvPr/>
          </p:nvSpPr>
          <p:spPr>
            <a:xfrm>
              <a:off x="3580100" y="3777325"/>
              <a:ext cx="18200" cy="28450"/>
            </a:xfrm>
            <a:custGeom>
              <a:avLst/>
              <a:gdLst/>
              <a:ahLst/>
              <a:cxnLst/>
              <a:rect l="l" t="t" r="r" b="b"/>
              <a:pathLst>
                <a:path w="728" h="1138" extrusionOk="0">
                  <a:moveTo>
                    <a:pt x="119" y="0"/>
                  </a:moveTo>
                  <a:cubicBezTo>
                    <a:pt x="112" y="0"/>
                    <a:pt x="106" y="1"/>
                    <a:pt x="101" y="2"/>
                  </a:cubicBezTo>
                  <a:cubicBezTo>
                    <a:pt x="0" y="53"/>
                    <a:pt x="51" y="353"/>
                    <a:pt x="201" y="654"/>
                  </a:cubicBezTo>
                  <a:cubicBezTo>
                    <a:pt x="314" y="927"/>
                    <a:pt x="490" y="1137"/>
                    <a:pt x="596" y="1137"/>
                  </a:cubicBezTo>
                  <a:cubicBezTo>
                    <a:pt x="607" y="1137"/>
                    <a:pt x="618" y="1135"/>
                    <a:pt x="627" y="1130"/>
                  </a:cubicBezTo>
                  <a:cubicBezTo>
                    <a:pt x="727" y="1105"/>
                    <a:pt x="677" y="804"/>
                    <a:pt x="527" y="504"/>
                  </a:cubicBezTo>
                  <a:cubicBezTo>
                    <a:pt x="408" y="196"/>
                    <a:pt x="223" y="0"/>
                    <a:pt x="1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13;p33"/>
            <p:cNvSpPr/>
            <p:nvPr/>
          </p:nvSpPr>
          <p:spPr>
            <a:xfrm>
              <a:off x="3574450" y="3767725"/>
              <a:ext cx="36375" cy="24525"/>
            </a:xfrm>
            <a:custGeom>
              <a:avLst/>
              <a:gdLst/>
              <a:ahLst/>
              <a:cxnLst/>
              <a:rect l="l" t="t" r="r" b="b"/>
              <a:pathLst>
                <a:path w="1455" h="981" extrusionOk="0">
                  <a:moveTo>
                    <a:pt x="132" y="1"/>
                  </a:moveTo>
                  <a:cubicBezTo>
                    <a:pt x="91" y="1"/>
                    <a:pt x="63" y="12"/>
                    <a:pt x="51" y="36"/>
                  </a:cubicBezTo>
                  <a:cubicBezTo>
                    <a:pt x="1" y="136"/>
                    <a:pt x="277" y="361"/>
                    <a:pt x="627" y="612"/>
                  </a:cubicBezTo>
                  <a:cubicBezTo>
                    <a:pt x="923" y="823"/>
                    <a:pt x="1200" y="980"/>
                    <a:pt x="1325" y="980"/>
                  </a:cubicBezTo>
                  <a:cubicBezTo>
                    <a:pt x="1349" y="980"/>
                    <a:pt x="1367" y="975"/>
                    <a:pt x="1379" y="963"/>
                  </a:cubicBezTo>
                  <a:cubicBezTo>
                    <a:pt x="1455" y="888"/>
                    <a:pt x="1204" y="587"/>
                    <a:pt x="828" y="311"/>
                  </a:cubicBezTo>
                  <a:cubicBezTo>
                    <a:pt x="540" y="119"/>
                    <a:pt x="267" y="1"/>
                    <a:pt x="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14;p33"/>
            <p:cNvSpPr/>
            <p:nvPr/>
          </p:nvSpPr>
          <p:spPr>
            <a:xfrm>
              <a:off x="3133975" y="3706725"/>
              <a:ext cx="406050" cy="94600"/>
            </a:xfrm>
            <a:custGeom>
              <a:avLst/>
              <a:gdLst/>
              <a:ahLst/>
              <a:cxnLst/>
              <a:rect l="l" t="t" r="r" b="b"/>
              <a:pathLst>
                <a:path w="16242" h="3784" extrusionOk="0">
                  <a:moveTo>
                    <a:pt x="15239" y="1"/>
                  </a:moveTo>
                  <a:cubicBezTo>
                    <a:pt x="15107" y="1"/>
                    <a:pt x="14963" y="7"/>
                    <a:pt x="14813" y="19"/>
                  </a:cubicBezTo>
                  <a:cubicBezTo>
                    <a:pt x="14512" y="19"/>
                    <a:pt x="14161" y="19"/>
                    <a:pt x="13785" y="44"/>
                  </a:cubicBezTo>
                  <a:cubicBezTo>
                    <a:pt x="13585" y="44"/>
                    <a:pt x="13384" y="70"/>
                    <a:pt x="13184" y="70"/>
                  </a:cubicBezTo>
                  <a:cubicBezTo>
                    <a:pt x="12983" y="70"/>
                    <a:pt x="12758" y="95"/>
                    <a:pt x="12532" y="120"/>
                  </a:cubicBezTo>
                  <a:cubicBezTo>
                    <a:pt x="12081" y="145"/>
                    <a:pt x="11605" y="220"/>
                    <a:pt x="11104" y="270"/>
                  </a:cubicBezTo>
                  <a:cubicBezTo>
                    <a:pt x="10853" y="295"/>
                    <a:pt x="10602" y="345"/>
                    <a:pt x="10352" y="395"/>
                  </a:cubicBezTo>
                  <a:cubicBezTo>
                    <a:pt x="10226" y="395"/>
                    <a:pt x="10076" y="420"/>
                    <a:pt x="9951" y="445"/>
                  </a:cubicBezTo>
                  <a:cubicBezTo>
                    <a:pt x="9825" y="471"/>
                    <a:pt x="9675" y="496"/>
                    <a:pt x="9550" y="521"/>
                  </a:cubicBezTo>
                  <a:cubicBezTo>
                    <a:pt x="8998" y="621"/>
                    <a:pt x="8447" y="721"/>
                    <a:pt x="7870" y="846"/>
                  </a:cubicBezTo>
                  <a:cubicBezTo>
                    <a:pt x="7319" y="997"/>
                    <a:pt x="6768" y="1122"/>
                    <a:pt x="6241" y="1273"/>
                  </a:cubicBezTo>
                  <a:cubicBezTo>
                    <a:pt x="6091" y="1323"/>
                    <a:pt x="5966" y="1348"/>
                    <a:pt x="5840" y="1373"/>
                  </a:cubicBezTo>
                  <a:cubicBezTo>
                    <a:pt x="5715" y="1423"/>
                    <a:pt x="5590" y="1473"/>
                    <a:pt x="5464" y="1498"/>
                  </a:cubicBezTo>
                  <a:cubicBezTo>
                    <a:pt x="5214" y="1573"/>
                    <a:pt x="4963" y="1649"/>
                    <a:pt x="4713" y="1724"/>
                  </a:cubicBezTo>
                  <a:cubicBezTo>
                    <a:pt x="4236" y="1899"/>
                    <a:pt x="3785" y="2050"/>
                    <a:pt x="3359" y="2225"/>
                  </a:cubicBezTo>
                  <a:cubicBezTo>
                    <a:pt x="3159" y="2300"/>
                    <a:pt x="2958" y="2375"/>
                    <a:pt x="2758" y="2451"/>
                  </a:cubicBezTo>
                  <a:cubicBezTo>
                    <a:pt x="2557" y="2526"/>
                    <a:pt x="2382" y="2601"/>
                    <a:pt x="2206" y="2676"/>
                  </a:cubicBezTo>
                  <a:cubicBezTo>
                    <a:pt x="1855" y="2826"/>
                    <a:pt x="1555" y="2977"/>
                    <a:pt x="1279" y="3102"/>
                  </a:cubicBezTo>
                  <a:cubicBezTo>
                    <a:pt x="1003" y="3227"/>
                    <a:pt x="753" y="3353"/>
                    <a:pt x="577" y="3453"/>
                  </a:cubicBezTo>
                  <a:cubicBezTo>
                    <a:pt x="201" y="3654"/>
                    <a:pt x="1" y="3754"/>
                    <a:pt x="1" y="3779"/>
                  </a:cubicBezTo>
                  <a:cubicBezTo>
                    <a:pt x="1" y="3782"/>
                    <a:pt x="4" y="3784"/>
                    <a:pt x="12" y="3784"/>
                  </a:cubicBezTo>
                  <a:cubicBezTo>
                    <a:pt x="61" y="3784"/>
                    <a:pt x="277" y="3710"/>
                    <a:pt x="627" y="3578"/>
                  </a:cubicBezTo>
                  <a:cubicBezTo>
                    <a:pt x="828" y="3503"/>
                    <a:pt x="1078" y="3403"/>
                    <a:pt x="1354" y="3303"/>
                  </a:cubicBezTo>
                  <a:cubicBezTo>
                    <a:pt x="1630" y="3177"/>
                    <a:pt x="1956" y="3052"/>
                    <a:pt x="2307" y="2927"/>
                  </a:cubicBezTo>
                  <a:cubicBezTo>
                    <a:pt x="2482" y="2852"/>
                    <a:pt x="2657" y="2801"/>
                    <a:pt x="2858" y="2726"/>
                  </a:cubicBezTo>
                  <a:cubicBezTo>
                    <a:pt x="3058" y="2651"/>
                    <a:pt x="3259" y="2576"/>
                    <a:pt x="3459" y="2501"/>
                  </a:cubicBezTo>
                  <a:cubicBezTo>
                    <a:pt x="3885" y="2350"/>
                    <a:pt x="4337" y="2225"/>
                    <a:pt x="4813" y="2050"/>
                  </a:cubicBezTo>
                  <a:cubicBezTo>
                    <a:pt x="5063" y="1974"/>
                    <a:pt x="5314" y="1924"/>
                    <a:pt x="5565" y="1849"/>
                  </a:cubicBezTo>
                  <a:cubicBezTo>
                    <a:pt x="5690" y="1799"/>
                    <a:pt x="5815" y="1774"/>
                    <a:pt x="5941" y="1724"/>
                  </a:cubicBezTo>
                  <a:cubicBezTo>
                    <a:pt x="6066" y="1699"/>
                    <a:pt x="6191" y="1649"/>
                    <a:pt x="6317" y="1623"/>
                  </a:cubicBezTo>
                  <a:cubicBezTo>
                    <a:pt x="6843" y="1473"/>
                    <a:pt x="7394" y="1348"/>
                    <a:pt x="7971" y="1222"/>
                  </a:cubicBezTo>
                  <a:cubicBezTo>
                    <a:pt x="8522" y="1097"/>
                    <a:pt x="9073" y="972"/>
                    <a:pt x="9625" y="872"/>
                  </a:cubicBezTo>
                  <a:cubicBezTo>
                    <a:pt x="9750" y="846"/>
                    <a:pt x="9875" y="821"/>
                    <a:pt x="10001" y="796"/>
                  </a:cubicBezTo>
                  <a:cubicBezTo>
                    <a:pt x="10151" y="771"/>
                    <a:pt x="10276" y="746"/>
                    <a:pt x="10402" y="746"/>
                  </a:cubicBezTo>
                  <a:cubicBezTo>
                    <a:pt x="10652" y="696"/>
                    <a:pt x="10903" y="646"/>
                    <a:pt x="11154" y="621"/>
                  </a:cubicBezTo>
                  <a:cubicBezTo>
                    <a:pt x="11655" y="546"/>
                    <a:pt x="12131" y="471"/>
                    <a:pt x="12582" y="420"/>
                  </a:cubicBezTo>
                  <a:cubicBezTo>
                    <a:pt x="12783" y="395"/>
                    <a:pt x="13008" y="370"/>
                    <a:pt x="13209" y="345"/>
                  </a:cubicBezTo>
                  <a:cubicBezTo>
                    <a:pt x="13409" y="345"/>
                    <a:pt x="13610" y="320"/>
                    <a:pt x="13810" y="295"/>
                  </a:cubicBezTo>
                  <a:cubicBezTo>
                    <a:pt x="14186" y="270"/>
                    <a:pt x="14512" y="245"/>
                    <a:pt x="14813" y="220"/>
                  </a:cubicBezTo>
                  <a:cubicBezTo>
                    <a:pt x="15114" y="195"/>
                    <a:pt x="15389" y="170"/>
                    <a:pt x="15590" y="170"/>
                  </a:cubicBezTo>
                  <a:cubicBezTo>
                    <a:pt x="16016" y="120"/>
                    <a:pt x="16241" y="95"/>
                    <a:pt x="16241" y="70"/>
                  </a:cubicBezTo>
                  <a:cubicBezTo>
                    <a:pt x="16241" y="44"/>
                    <a:pt x="16016" y="19"/>
                    <a:pt x="15590" y="19"/>
                  </a:cubicBezTo>
                  <a:cubicBezTo>
                    <a:pt x="15490" y="7"/>
                    <a:pt x="15370" y="1"/>
                    <a:pt x="15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8592;p65"/>
          <p:cNvGrpSpPr/>
          <p:nvPr/>
        </p:nvGrpSpPr>
        <p:grpSpPr>
          <a:xfrm>
            <a:off x="389250" y="63991"/>
            <a:ext cx="376424" cy="769268"/>
            <a:chOff x="7126965" y="1483591"/>
            <a:chExt cx="510526" cy="1139380"/>
          </a:xfrm>
        </p:grpSpPr>
        <p:sp>
          <p:nvSpPr>
            <p:cNvPr id="40" name="Google Shape;8593;p65"/>
            <p:cNvSpPr/>
            <p:nvPr/>
          </p:nvSpPr>
          <p:spPr>
            <a:xfrm>
              <a:off x="7467451" y="1483591"/>
              <a:ext cx="170041" cy="270207"/>
            </a:xfrm>
            <a:custGeom>
              <a:avLst/>
              <a:gdLst/>
              <a:ahLst/>
              <a:cxnLst/>
              <a:rect l="l" t="t" r="r" b="b"/>
              <a:pathLst>
                <a:path w="9700" h="15414" extrusionOk="0">
                  <a:moveTo>
                    <a:pt x="1504" y="8822"/>
                  </a:moveTo>
                  <a:cubicBezTo>
                    <a:pt x="2582" y="8822"/>
                    <a:pt x="3284" y="11504"/>
                    <a:pt x="3535" y="13685"/>
                  </a:cubicBezTo>
                  <a:cubicBezTo>
                    <a:pt x="3535" y="13785"/>
                    <a:pt x="3509" y="13885"/>
                    <a:pt x="3484" y="13985"/>
                  </a:cubicBezTo>
                  <a:cubicBezTo>
                    <a:pt x="1730" y="12933"/>
                    <a:pt x="652" y="10602"/>
                    <a:pt x="853" y="9424"/>
                  </a:cubicBezTo>
                  <a:cubicBezTo>
                    <a:pt x="928" y="8898"/>
                    <a:pt x="1229" y="8822"/>
                    <a:pt x="1454" y="8822"/>
                  </a:cubicBezTo>
                  <a:close/>
                  <a:moveTo>
                    <a:pt x="3509" y="14010"/>
                  </a:moveTo>
                  <a:lnTo>
                    <a:pt x="3585" y="14035"/>
                  </a:lnTo>
                  <a:cubicBezTo>
                    <a:pt x="3585" y="14035"/>
                    <a:pt x="3585" y="14060"/>
                    <a:pt x="3585" y="14060"/>
                  </a:cubicBezTo>
                  <a:cubicBezTo>
                    <a:pt x="3560" y="14035"/>
                    <a:pt x="3535" y="14035"/>
                    <a:pt x="3509" y="14010"/>
                  </a:cubicBezTo>
                  <a:close/>
                  <a:moveTo>
                    <a:pt x="7244" y="7519"/>
                  </a:moveTo>
                  <a:cubicBezTo>
                    <a:pt x="7394" y="7519"/>
                    <a:pt x="7570" y="7544"/>
                    <a:pt x="7720" y="7569"/>
                  </a:cubicBezTo>
                  <a:cubicBezTo>
                    <a:pt x="8497" y="7745"/>
                    <a:pt x="8572" y="8095"/>
                    <a:pt x="8622" y="8196"/>
                  </a:cubicBezTo>
                  <a:cubicBezTo>
                    <a:pt x="8948" y="9574"/>
                    <a:pt x="5916" y="12632"/>
                    <a:pt x="4236" y="14136"/>
                  </a:cubicBezTo>
                  <a:cubicBezTo>
                    <a:pt x="4286" y="12682"/>
                    <a:pt x="4562" y="9198"/>
                    <a:pt x="6041" y="7945"/>
                  </a:cubicBezTo>
                  <a:cubicBezTo>
                    <a:pt x="6392" y="7669"/>
                    <a:pt x="6793" y="7519"/>
                    <a:pt x="7244" y="7519"/>
                  </a:cubicBezTo>
                  <a:close/>
                  <a:moveTo>
                    <a:pt x="3760" y="0"/>
                  </a:moveTo>
                  <a:cubicBezTo>
                    <a:pt x="3585" y="1980"/>
                    <a:pt x="3685" y="4010"/>
                    <a:pt x="3785" y="5965"/>
                  </a:cubicBezTo>
                  <a:cubicBezTo>
                    <a:pt x="3911" y="7895"/>
                    <a:pt x="4011" y="9875"/>
                    <a:pt x="3835" y="11805"/>
                  </a:cubicBezTo>
                  <a:cubicBezTo>
                    <a:pt x="3442" y="10084"/>
                    <a:pt x="2759" y="8219"/>
                    <a:pt x="1480" y="8219"/>
                  </a:cubicBezTo>
                  <a:cubicBezTo>
                    <a:pt x="1455" y="8219"/>
                    <a:pt x="1430" y="8219"/>
                    <a:pt x="1404" y="8221"/>
                  </a:cubicBezTo>
                  <a:cubicBezTo>
                    <a:pt x="803" y="8271"/>
                    <a:pt x="377" y="8672"/>
                    <a:pt x="276" y="9324"/>
                  </a:cubicBezTo>
                  <a:cubicBezTo>
                    <a:pt x="1" y="10953"/>
                    <a:pt x="1530" y="13735"/>
                    <a:pt x="3635" y="14737"/>
                  </a:cubicBezTo>
                  <a:cubicBezTo>
                    <a:pt x="3635" y="14762"/>
                    <a:pt x="3635" y="14787"/>
                    <a:pt x="3635" y="14787"/>
                  </a:cubicBezTo>
                  <a:lnTo>
                    <a:pt x="3635" y="15414"/>
                  </a:lnTo>
                  <a:lnTo>
                    <a:pt x="4111" y="15013"/>
                  </a:lnTo>
                  <a:cubicBezTo>
                    <a:pt x="4136" y="14988"/>
                    <a:pt x="4161" y="14988"/>
                    <a:pt x="4161" y="14963"/>
                  </a:cubicBezTo>
                  <a:lnTo>
                    <a:pt x="4261" y="15013"/>
                  </a:lnTo>
                  <a:lnTo>
                    <a:pt x="4261" y="14888"/>
                  </a:lnTo>
                  <a:cubicBezTo>
                    <a:pt x="5214" y="14060"/>
                    <a:pt x="9700" y="10075"/>
                    <a:pt x="9174" y="8045"/>
                  </a:cubicBezTo>
                  <a:cubicBezTo>
                    <a:pt x="9048" y="7519"/>
                    <a:pt x="8597" y="7143"/>
                    <a:pt x="7845" y="6993"/>
                  </a:cubicBezTo>
                  <a:cubicBezTo>
                    <a:pt x="7637" y="6948"/>
                    <a:pt x="7434" y="6927"/>
                    <a:pt x="7239" y="6927"/>
                  </a:cubicBezTo>
                  <a:cubicBezTo>
                    <a:pt x="6660" y="6927"/>
                    <a:pt x="6140" y="7119"/>
                    <a:pt x="5690" y="7494"/>
                  </a:cubicBezTo>
                  <a:cubicBezTo>
                    <a:pt x="5164" y="7920"/>
                    <a:pt x="4788" y="8547"/>
                    <a:pt x="4512" y="9248"/>
                  </a:cubicBezTo>
                  <a:cubicBezTo>
                    <a:pt x="4512" y="8121"/>
                    <a:pt x="4437" y="7018"/>
                    <a:pt x="4387" y="5915"/>
                  </a:cubicBezTo>
                  <a:cubicBezTo>
                    <a:pt x="4286" y="3985"/>
                    <a:pt x="4161" y="2005"/>
                    <a:pt x="4337" y="50"/>
                  </a:cubicBezTo>
                  <a:lnTo>
                    <a:pt x="37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594;p65"/>
            <p:cNvSpPr/>
            <p:nvPr/>
          </p:nvSpPr>
          <p:spPr>
            <a:xfrm>
              <a:off x="7246467" y="2436539"/>
              <a:ext cx="201665" cy="186432"/>
            </a:xfrm>
            <a:custGeom>
              <a:avLst/>
              <a:gdLst/>
              <a:ahLst/>
              <a:cxnLst/>
              <a:rect l="l" t="t" r="r" b="b"/>
              <a:pathLst>
                <a:path w="11504" h="10635" extrusionOk="0">
                  <a:moveTo>
                    <a:pt x="3559" y="0"/>
                  </a:moveTo>
                  <a:lnTo>
                    <a:pt x="0" y="7970"/>
                  </a:lnTo>
                  <a:cubicBezTo>
                    <a:pt x="0" y="7970"/>
                    <a:pt x="6013" y="10635"/>
                    <a:pt x="10079" y="10635"/>
                  </a:cubicBezTo>
                  <a:cubicBezTo>
                    <a:pt x="10205" y="10635"/>
                    <a:pt x="10329" y="10632"/>
                    <a:pt x="10451" y="10627"/>
                  </a:cubicBezTo>
                  <a:lnTo>
                    <a:pt x="11504" y="1203"/>
                  </a:lnTo>
                  <a:lnTo>
                    <a:pt x="35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595;p65"/>
            <p:cNvSpPr/>
            <p:nvPr/>
          </p:nvSpPr>
          <p:spPr>
            <a:xfrm>
              <a:off x="7126965" y="1780584"/>
              <a:ext cx="467034" cy="747164"/>
            </a:xfrm>
            <a:custGeom>
              <a:avLst/>
              <a:gdLst/>
              <a:ahLst/>
              <a:cxnLst/>
              <a:rect l="l" t="t" r="r" b="b"/>
              <a:pathLst>
                <a:path w="26642" h="42622" extrusionOk="0">
                  <a:moveTo>
                    <a:pt x="22907" y="1"/>
                  </a:moveTo>
                  <a:lnTo>
                    <a:pt x="18070" y="7620"/>
                  </a:lnTo>
                  <a:lnTo>
                    <a:pt x="17394" y="8697"/>
                  </a:lnTo>
                  <a:lnTo>
                    <a:pt x="10501" y="19575"/>
                  </a:lnTo>
                  <a:lnTo>
                    <a:pt x="9825" y="20652"/>
                  </a:lnTo>
                  <a:lnTo>
                    <a:pt x="2882" y="31630"/>
                  </a:lnTo>
                  <a:lnTo>
                    <a:pt x="2231" y="32607"/>
                  </a:lnTo>
                  <a:lnTo>
                    <a:pt x="0" y="36141"/>
                  </a:lnTo>
                  <a:cubicBezTo>
                    <a:pt x="0" y="36141"/>
                    <a:pt x="6481" y="42622"/>
                    <a:pt x="22484" y="42622"/>
                  </a:cubicBezTo>
                  <a:cubicBezTo>
                    <a:pt x="23805" y="42622"/>
                    <a:pt x="25190" y="42578"/>
                    <a:pt x="26642" y="42482"/>
                  </a:cubicBezTo>
                  <a:lnTo>
                    <a:pt x="26567" y="41730"/>
                  </a:lnTo>
                  <a:lnTo>
                    <a:pt x="26466" y="40552"/>
                  </a:lnTo>
                  <a:lnTo>
                    <a:pt x="25464" y="29249"/>
                  </a:lnTo>
                  <a:lnTo>
                    <a:pt x="25364" y="28046"/>
                  </a:lnTo>
                  <a:lnTo>
                    <a:pt x="24035" y="12983"/>
                  </a:lnTo>
                  <a:lnTo>
                    <a:pt x="23935" y="11730"/>
                  </a:lnTo>
                  <a:lnTo>
                    <a:pt x="229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596;p65"/>
            <p:cNvSpPr/>
            <p:nvPr/>
          </p:nvSpPr>
          <p:spPr>
            <a:xfrm>
              <a:off x="7210426" y="2276122"/>
              <a:ext cx="366885" cy="108143"/>
            </a:xfrm>
            <a:custGeom>
              <a:avLst/>
              <a:gdLst/>
              <a:ahLst/>
              <a:cxnLst/>
              <a:rect l="l" t="t" r="r" b="b"/>
              <a:pathLst>
                <a:path w="20929" h="6169" extrusionOk="0">
                  <a:moveTo>
                    <a:pt x="6232" y="303"/>
                  </a:moveTo>
                  <a:cubicBezTo>
                    <a:pt x="6596" y="303"/>
                    <a:pt x="6969" y="620"/>
                    <a:pt x="6993" y="1031"/>
                  </a:cubicBezTo>
                  <a:cubicBezTo>
                    <a:pt x="7069" y="1457"/>
                    <a:pt x="6918" y="1933"/>
                    <a:pt x="6668" y="2309"/>
                  </a:cubicBezTo>
                  <a:cubicBezTo>
                    <a:pt x="6542" y="2535"/>
                    <a:pt x="6342" y="2735"/>
                    <a:pt x="6141" y="2911"/>
                  </a:cubicBezTo>
                  <a:cubicBezTo>
                    <a:pt x="6066" y="2785"/>
                    <a:pt x="5991" y="2660"/>
                    <a:pt x="5941" y="2535"/>
                  </a:cubicBezTo>
                  <a:cubicBezTo>
                    <a:pt x="5740" y="2134"/>
                    <a:pt x="5640" y="1683"/>
                    <a:pt x="5615" y="1232"/>
                  </a:cubicBezTo>
                  <a:cubicBezTo>
                    <a:pt x="5615" y="806"/>
                    <a:pt x="5790" y="329"/>
                    <a:pt x="6191" y="304"/>
                  </a:cubicBezTo>
                  <a:cubicBezTo>
                    <a:pt x="6205" y="303"/>
                    <a:pt x="6219" y="303"/>
                    <a:pt x="6232" y="303"/>
                  </a:cubicBezTo>
                  <a:close/>
                  <a:moveTo>
                    <a:pt x="12704" y="1390"/>
                  </a:moveTo>
                  <a:cubicBezTo>
                    <a:pt x="12781" y="1390"/>
                    <a:pt x="12858" y="1411"/>
                    <a:pt x="12933" y="1457"/>
                  </a:cubicBezTo>
                  <a:cubicBezTo>
                    <a:pt x="13234" y="1658"/>
                    <a:pt x="13334" y="2134"/>
                    <a:pt x="13284" y="2560"/>
                  </a:cubicBezTo>
                  <a:cubicBezTo>
                    <a:pt x="13234" y="3011"/>
                    <a:pt x="13059" y="3437"/>
                    <a:pt x="12808" y="3788"/>
                  </a:cubicBezTo>
                  <a:cubicBezTo>
                    <a:pt x="12683" y="3938"/>
                    <a:pt x="12557" y="4064"/>
                    <a:pt x="12432" y="4189"/>
                  </a:cubicBezTo>
                  <a:cubicBezTo>
                    <a:pt x="12232" y="3888"/>
                    <a:pt x="12081" y="3562"/>
                    <a:pt x="12006" y="3212"/>
                  </a:cubicBezTo>
                  <a:cubicBezTo>
                    <a:pt x="11931" y="2785"/>
                    <a:pt x="11881" y="2309"/>
                    <a:pt x="12056" y="1933"/>
                  </a:cubicBezTo>
                  <a:cubicBezTo>
                    <a:pt x="12191" y="1625"/>
                    <a:pt x="12445" y="1390"/>
                    <a:pt x="12704" y="1390"/>
                  </a:cubicBezTo>
                  <a:close/>
                  <a:moveTo>
                    <a:pt x="18297" y="2347"/>
                  </a:moveTo>
                  <a:cubicBezTo>
                    <a:pt x="18385" y="2347"/>
                    <a:pt x="18472" y="2384"/>
                    <a:pt x="18547" y="2460"/>
                  </a:cubicBezTo>
                  <a:cubicBezTo>
                    <a:pt x="18673" y="2610"/>
                    <a:pt x="18723" y="2836"/>
                    <a:pt x="18748" y="3061"/>
                  </a:cubicBezTo>
                  <a:cubicBezTo>
                    <a:pt x="18773" y="3512"/>
                    <a:pt x="18673" y="3963"/>
                    <a:pt x="18447" y="4364"/>
                  </a:cubicBezTo>
                  <a:cubicBezTo>
                    <a:pt x="18397" y="4465"/>
                    <a:pt x="18297" y="4565"/>
                    <a:pt x="18222" y="4665"/>
                  </a:cubicBezTo>
                  <a:cubicBezTo>
                    <a:pt x="17996" y="4364"/>
                    <a:pt x="17821" y="4039"/>
                    <a:pt x="17745" y="3688"/>
                  </a:cubicBezTo>
                  <a:cubicBezTo>
                    <a:pt x="17620" y="3262"/>
                    <a:pt x="17720" y="2760"/>
                    <a:pt x="18046" y="2460"/>
                  </a:cubicBezTo>
                  <a:cubicBezTo>
                    <a:pt x="18121" y="2384"/>
                    <a:pt x="18209" y="2347"/>
                    <a:pt x="18297" y="2347"/>
                  </a:cubicBezTo>
                  <a:close/>
                  <a:moveTo>
                    <a:pt x="6243" y="0"/>
                  </a:moveTo>
                  <a:cubicBezTo>
                    <a:pt x="6217" y="0"/>
                    <a:pt x="6192" y="1"/>
                    <a:pt x="6166" y="3"/>
                  </a:cubicBezTo>
                  <a:cubicBezTo>
                    <a:pt x="5866" y="3"/>
                    <a:pt x="5590" y="229"/>
                    <a:pt x="5465" y="455"/>
                  </a:cubicBezTo>
                  <a:cubicBezTo>
                    <a:pt x="5339" y="705"/>
                    <a:pt x="5314" y="981"/>
                    <a:pt x="5289" y="1232"/>
                  </a:cubicBezTo>
                  <a:cubicBezTo>
                    <a:pt x="5289" y="1733"/>
                    <a:pt x="5415" y="2234"/>
                    <a:pt x="5615" y="2685"/>
                  </a:cubicBezTo>
                  <a:cubicBezTo>
                    <a:pt x="5690" y="2836"/>
                    <a:pt x="5765" y="2961"/>
                    <a:pt x="5866" y="3111"/>
                  </a:cubicBezTo>
                  <a:cubicBezTo>
                    <a:pt x="5415" y="3387"/>
                    <a:pt x="4913" y="3587"/>
                    <a:pt x="4362" y="3638"/>
                  </a:cubicBezTo>
                  <a:cubicBezTo>
                    <a:pt x="4229" y="3656"/>
                    <a:pt x="4096" y="3664"/>
                    <a:pt x="3963" y="3664"/>
                  </a:cubicBezTo>
                  <a:cubicBezTo>
                    <a:pt x="3172" y="3664"/>
                    <a:pt x="2399" y="3354"/>
                    <a:pt x="1755" y="2861"/>
                  </a:cubicBezTo>
                  <a:cubicBezTo>
                    <a:pt x="1003" y="2284"/>
                    <a:pt x="402" y="1507"/>
                    <a:pt x="1" y="655"/>
                  </a:cubicBezTo>
                  <a:lnTo>
                    <a:pt x="1" y="655"/>
                  </a:lnTo>
                  <a:cubicBezTo>
                    <a:pt x="377" y="1532"/>
                    <a:pt x="953" y="2334"/>
                    <a:pt x="1705" y="2936"/>
                  </a:cubicBezTo>
                  <a:cubicBezTo>
                    <a:pt x="2370" y="3486"/>
                    <a:pt x="3245" y="3848"/>
                    <a:pt x="4137" y="3848"/>
                  </a:cubicBezTo>
                  <a:cubicBezTo>
                    <a:pt x="4221" y="3848"/>
                    <a:pt x="4304" y="3845"/>
                    <a:pt x="4387" y="3838"/>
                  </a:cubicBezTo>
                  <a:cubicBezTo>
                    <a:pt x="4938" y="3788"/>
                    <a:pt x="5490" y="3587"/>
                    <a:pt x="5966" y="3287"/>
                  </a:cubicBezTo>
                  <a:cubicBezTo>
                    <a:pt x="6392" y="3913"/>
                    <a:pt x="6993" y="4415"/>
                    <a:pt x="7645" y="4765"/>
                  </a:cubicBezTo>
                  <a:cubicBezTo>
                    <a:pt x="8385" y="5167"/>
                    <a:pt x="9214" y="5390"/>
                    <a:pt x="10057" y="5390"/>
                  </a:cubicBezTo>
                  <a:cubicBezTo>
                    <a:pt x="10213" y="5390"/>
                    <a:pt x="10370" y="5383"/>
                    <a:pt x="10527" y="5367"/>
                  </a:cubicBezTo>
                  <a:cubicBezTo>
                    <a:pt x="11154" y="5317"/>
                    <a:pt x="11806" y="5091"/>
                    <a:pt x="12357" y="4715"/>
                  </a:cubicBezTo>
                  <a:cubicBezTo>
                    <a:pt x="12658" y="5091"/>
                    <a:pt x="13009" y="5392"/>
                    <a:pt x="13410" y="5618"/>
                  </a:cubicBezTo>
                  <a:cubicBezTo>
                    <a:pt x="14053" y="5985"/>
                    <a:pt x="14777" y="6164"/>
                    <a:pt x="15503" y="6164"/>
                  </a:cubicBezTo>
                  <a:cubicBezTo>
                    <a:pt x="15767" y="6164"/>
                    <a:pt x="16031" y="6141"/>
                    <a:pt x="16292" y="6094"/>
                  </a:cubicBezTo>
                  <a:cubicBezTo>
                    <a:pt x="17069" y="5968"/>
                    <a:pt x="17821" y="5567"/>
                    <a:pt x="18347" y="4941"/>
                  </a:cubicBezTo>
                  <a:cubicBezTo>
                    <a:pt x="18347" y="4966"/>
                    <a:pt x="18347" y="4966"/>
                    <a:pt x="18347" y="4966"/>
                  </a:cubicBezTo>
                  <a:cubicBezTo>
                    <a:pt x="19074" y="5618"/>
                    <a:pt x="19976" y="6044"/>
                    <a:pt x="20928" y="6169"/>
                  </a:cubicBezTo>
                  <a:cubicBezTo>
                    <a:pt x="19976" y="5994"/>
                    <a:pt x="19099" y="5567"/>
                    <a:pt x="18422" y="4891"/>
                  </a:cubicBezTo>
                  <a:cubicBezTo>
                    <a:pt x="18422" y="4891"/>
                    <a:pt x="18422" y="4891"/>
                    <a:pt x="18397" y="4866"/>
                  </a:cubicBezTo>
                  <a:cubicBezTo>
                    <a:pt x="18497" y="4740"/>
                    <a:pt x="18598" y="4615"/>
                    <a:pt x="18673" y="4490"/>
                  </a:cubicBezTo>
                  <a:cubicBezTo>
                    <a:pt x="18898" y="4039"/>
                    <a:pt x="19024" y="3537"/>
                    <a:pt x="18974" y="3036"/>
                  </a:cubicBezTo>
                  <a:cubicBezTo>
                    <a:pt x="18948" y="2785"/>
                    <a:pt x="18873" y="2510"/>
                    <a:pt x="18698" y="2309"/>
                  </a:cubicBezTo>
                  <a:cubicBezTo>
                    <a:pt x="18611" y="2222"/>
                    <a:pt x="18486" y="2154"/>
                    <a:pt x="18356" y="2154"/>
                  </a:cubicBezTo>
                  <a:cubicBezTo>
                    <a:pt x="18336" y="2154"/>
                    <a:pt x="18317" y="2156"/>
                    <a:pt x="18297" y="2159"/>
                  </a:cubicBezTo>
                  <a:cubicBezTo>
                    <a:pt x="18146" y="2159"/>
                    <a:pt x="18021" y="2234"/>
                    <a:pt x="17921" y="2334"/>
                  </a:cubicBezTo>
                  <a:cubicBezTo>
                    <a:pt x="17520" y="2685"/>
                    <a:pt x="17470" y="3262"/>
                    <a:pt x="17595" y="3738"/>
                  </a:cubicBezTo>
                  <a:cubicBezTo>
                    <a:pt x="17695" y="4114"/>
                    <a:pt x="17896" y="4465"/>
                    <a:pt x="18146" y="4740"/>
                  </a:cubicBezTo>
                  <a:cubicBezTo>
                    <a:pt x="17670" y="5317"/>
                    <a:pt x="16968" y="5693"/>
                    <a:pt x="16242" y="5793"/>
                  </a:cubicBezTo>
                  <a:cubicBezTo>
                    <a:pt x="16010" y="5831"/>
                    <a:pt x="15776" y="5849"/>
                    <a:pt x="15545" y="5849"/>
                  </a:cubicBezTo>
                  <a:cubicBezTo>
                    <a:pt x="14849" y="5849"/>
                    <a:pt x="14168" y="5680"/>
                    <a:pt x="13585" y="5342"/>
                  </a:cubicBezTo>
                  <a:cubicBezTo>
                    <a:pt x="13209" y="5116"/>
                    <a:pt x="12908" y="4841"/>
                    <a:pt x="12633" y="4515"/>
                  </a:cubicBezTo>
                  <a:cubicBezTo>
                    <a:pt x="12808" y="4364"/>
                    <a:pt x="12983" y="4214"/>
                    <a:pt x="13109" y="4014"/>
                  </a:cubicBezTo>
                  <a:cubicBezTo>
                    <a:pt x="13410" y="3613"/>
                    <a:pt x="13610" y="3111"/>
                    <a:pt x="13660" y="2610"/>
                  </a:cubicBezTo>
                  <a:cubicBezTo>
                    <a:pt x="13710" y="2109"/>
                    <a:pt x="13635" y="1507"/>
                    <a:pt x="13109" y="1156"/>
                  </a:cubicBezTo>
                  <a:cubicBezTo>
                    <a:pt x="12983" y="1069"/>
                    <a:pt x="12833" y="1025"/>
                    <a:pt x="12683" y="1025"/>
                  </a:cubicBezTo>
                  <a:cubicBezTo>
                    <a:pt x="12532" y="1025"/>
                    <a:pt x="12382" y="1069"/>
                    <a:pt x="12257" y="1156"/>
                  </a:cubicBezTo>
                  <a:cubicBezTo>
                    <a:pt x="12006" y="1307"/>
                    <a:pt x="11831" y="1532"/>
                    <a:pt x="11730" y="1783"/>
                  </a:cubicBezTo>
                  <a:cubicBezTo>
                    <a:pt x="11505" y="2284"/>
                    <a:pt x="11555" y="2811"/>
                    <a:pt x="11655" y="3287"/>
                  </a:cubicBezTo>
                  <a:cubicBezTo>
                    <a:pt x="11755" y="3688"/>
                    <a:pt x="11931" y="4064"/>
                    <a:pt x="12131" y="4389"/>
                  </a:cubicBezTo>
                  <a:cubicBezTo>
                    <a:pt x="11655" y="4740"/>
                    <a:pt x="11079" y="4941"/>
                    <a:pt x="10477" y="4991"/>
                  </a:cubicBezTo>
                  <a:cubicBezTo>
                    <a:pt x="10324" y="5008"/>
                    <a:pt x="10168" y="5016"/>
                    <a:pt x="10013" y="5016"/>
                  </a:cubicBezTo>
                  <a:cubicBezTo>
                    <a:pt x="9255" y="5016"/>
                    <a:pt x="8486" y="4818"/>
                    <a:pt x="7821" y="4465"/>
                  </a:cubicBezTo>
                  <a:cubicBezTo>
                    <a:pt x="7194" y="4139"/>
                    <a:pt x="6643" y="3663"/>
                    <a:pt x="6242" y="3086"/>
                  </a:cubicBezTo>
                  <a:cubicBezTo>
                    <a:pt x="6492" y="2911"/>
                    <a:pt x="6718" y="2685"/>
                    <a:pt x="6893" y="2435"/>
                  </a:cubicBezTo>
                  <a:cubicBezTo>
                    <a:pt x="7144" y="2009"/>
                    <a:pt x="7344" y="1532"/>
                    <a:pt x="7269" y="1006"/>
                  </a:cubicBezTo>
                  <a:cubicBezTo>
                    <a:pt x="7221" y="503"/>
                    <a:pt x="6784" y="0"/>
                    <a:pt x="62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597;p65"/>
            <p:cNvSpPr/>
            <p:nvPr/>
          </p:nvSpPr>
          <p:spPr>
            <a:xfrm>
              <a:off x="7313677" y="2070565"/>
              <a:ext cx="231992" cy="83881"/>
            </a:xfrm>
            <a:custGeom>
              <a:avLst/>
              <a:gdLst/>
              <a:ahLst/>
              <a:cxnLst/>
              <a:rect l="l" t="t" r="r" b="b"/>
              <a:pathLst>
                <a:path w="13234" h="4785" extrusionOk="0">
                  <a:moveTo>
                    <a:pt x="4724" y="298"/>
                  </a:moveTo>
                  <a:cubicBezTo>
                    <a:pt x="4737" y="298"/>
                    <a:pt x="4750" y="299"/>
                    <a:pt x="4763" y="301"/>
                  </a:cubicBezTo>
                  <a:cubicBezTo>
                    <a:pt x="4772" y="300"/>
                    <a:pt x="4781" y="299"/>
                    <a:pt x="4789" y="299"/>
                  </a:cubicBezTo>
                  <a:cubicBezTo>
                    <a:pt x="4953" y="299"/>
                    <a:pt x="5087" y="513"/>
                    <a:pt x="5063" y="727"/>
                  </a:cubicBezTo>
                  <a:cubicBezTo>
                    <a:pt x="5063" y="952"/>
                    <a:pt x="4913" y="1178"/>
                    <a:pt x="4713" y="1328"/>
                  </a:cubicBezTo>
                  <a:cubicBezTo>
                    <a:pt x="4487" y="1479"/>
                    <a:pt x="4236" y="1629"/>
                    <a:pt x="4011" y="1755"/>
                  </a:cubicBezTo>
                  <a:cubicBezTo>
                    <a:pt x="3961" y="1604"/>
                    <a:pt x="3961" y="1479"/>
                    <a:pt x="3961" y="1328"/>
                  </a:cubicBezTo>
                  <a:cubicBezTo>
                    <a:pt x="3986" y="1078"/>
                    <a:pt x="4061" y="827"/>
                    <a:pt x="4186" y="652"/>
                  </a:cubicBezTo>
                  <a:cubicBezTo>
                    <a:pt x="4327" y="464"/>
                    <a:pt x="4533" y="298"/>
                    <a:pt x="4724" y="298"/>
                  </a:cubicBezTo>
                  <a:close/>
                  <a:moveTo>
                    <a:pt x="10552" y="476"/>
                  </a:moveTo>
                  <a:cubicBezTo>
                    <a:pt x="10853" y="476"/>
                    <a:pt x="10803" y="476"/>
                    <a:pt x="10828" y="827"/>
                  </a:cubicBezTo>
                  <a:cubicBezTo>
                    <a:pt x="10828" y="1328"/>
                    <a:pt x="10627" y="1855"/>
                    <a:pt x="10302" y="2256"/>
                  </a:cubicBezTo>
                  <a:cubicBezTo>
                    <a:pt x="10151" y="2481"/>
                    <a:pt x="9976" y="2682"/>
                    <a:pt x="9750" y="2857"/>
                  </a:cubicBezTo>
                  <a:cubicBezTo>
                    <a:pt x="9650" y="2632"/>
                    <a:pt x="9550" y="2406"/>
                    <a:pt x="9500" y="2181"/>
                  </a:cubicBezTo>
                  <a:cubicBezTo>
                    <a:pt x="9374" y="1654"/>
                    <a:pt x="9525" y="1103"/>
                    <a:pt x="9901" y="777"/>
                  </a:cubicBezTo>
                  <a:cubicBezTo>
                    <a:pt x="10101" y="602"/>
                    <a:pt x="10327" y="476"/>
                    <a:pt x="10552" y="476"/>
                  </a:cubicBezTo>
                  <a:close/>
                  <a:moveTo>
                    <a:pt x="4763" y="0"/>
                  </a:moveTo>
                  <a:cubicBezTo>
                    <a:pt x="4036" y="25"/>
                    <a:pt x="3660" y="727"/>
                    <a:pt x="3635" y="1303"/>
                  </a:cubicBezTo>
                  <a:cubicBezTo>
                    <a:pt x="3610" y="1504"/>
                    <a:pt x="3635" y="1704"/>
                    <a:pt x="3685" y="1880"/>
                  </a:cubicBezTo>
                  <a:cubicBezTo>
                    <a:pt x="3535" y="1955"/>
                    <a:pt x="3409" y="2030"/>
                    <a:pt x="3259" y="2080"/>
                  </a:cubicBezTo>
                  <a:cubicBezTo>
                    <a:pt x="2374" y="2426"/>
                    <a:pt x="1434" y="2622"/>
                    <a:pt x="469" y="2622"/>
                  </a:cubicBezTo>
                  <a:cubicBezTo>
                    <a:pt x="314" y="2622"/>
                    <a:pt x="157" y="2617"/>
                    <a:pt x="1" y="2607"/>
                  </a:cubicBezTo>
                  <a:lnTo>
                    <a:pt x="1" y="2607"/>
                  </a:lnTo>
                  <a:cubicBezTo>
                    <a:pt x="298" y="2640"/>
                    <a:pt x="599" y="2658"/>
                    <a:pt x="901" y="2658"/>
                  </a:cubicBezTo>
                  <a:cubicBezTo>
                    <a:pt x="1720" y="2658"/>
                    <a:pt x="2547" y="2530"/>
                    <a:pt x="3334" y="2256"/>
                  </a:cubicBezTo>
                  <a:cubicBezTo>
                    <a:pt x="3459" y="2206"/>
                    <a:pt x="3610" y="2156"/>
                    <a:pt x="3760" y="2080"/>
                  </a:cubicBezTo>
                  <a:cubicBezTo>
                    <a:pt x="3860" y="2406"/>
                    <a:pt x="4061" y="2707"/>
                    <a:pt x="4337" y="2932"/>
                  </a:cubicBezTo>
                  <a:cubicBezTo>
                    <a:pt x="4763" y="3333"/>
                    <a:pt x="5314" y="3559"/>
                    <a:pt x="5865" y="3734"/>
                  </a:cubicBezTo>
                  <a:cubicBezTo>
                    <a:pt x="6417" y="3885"/>
                    <a:pt x="6993" y="3985"/>
                    <a:pt x="7570" y="3985"/>
                  </a:cubicBezTo>
                  <a:cubicBezTo>
                    <a:pt x="8347" y="3960"/>
                    <a:pt x="9124" y="3734"/>
                    <a:pt x="9775" y="3283"/>
                  </a:cubicBezTo>
                  <a:cubicBezTo>
                    <a:pt x="9901" y="3434"/>
                    <a:pt x="10001" y="3559"/>
                    <a:pt x="10126" y="3684"/>
                  </a:cubicBezTo>
                  <a:cubicBezTo>
                    <a:pt x="10853" y="4389"/>
                    <a:pt x="11852" y="4785"/>
                    <a:pt x="12832" y="4785"/>
                  </a:cubicBezTo>
                  <a:cubicBezTo>
                    <a:pt x="12966" y="4785"/>
                    <a:pt x="13101" y="4777"/>
                    <a:pt x="13234" y="4762"/>
                  </a:cubicBezTo>
                  <a:lnTo>
                    <a:pt x="13234" y="4762"/>
                  </a:lnTo>
                  <a:cubicBezTo>
                    <a:pt x="13177" y="4765"/>
                    <a:pt x="13120" y="4766"/>
                    <a:pt x="13064" y="4766"/>
                  </a:cubicBezTo>
                  <a:cubicBezTo>
                    <a:pt x="11996" y="4766"/>
                    <a:pt x="10967" y="4321"/>
                    <a:pt x="10276" y="3559"/>
                  </a:cubicBezTo>
                  <a:cubicBezTo>
                    <a:pt x="10151" y="3434"/>
                    <a:pt x="10051" y="3308"/>
                    <a:pt x="9951" y="3158"/>
                  </a:cubicBezTo>
                  <a:cubicBezTo>
                    <a:pt x="10201" y="2958"/>
                    <a:pt x="10427" y="2732"/>
                    <a:pt x="10602" y="2481"/>
                  </a:cubicBezTo>
                  <a:cubicBezTo>
                    <a:pt x="10928" y="2005"/>
                    <a:pt x="11154" y="1429"/>
                    <a:pt x="11154" y="827"/>
                  </a:cubicBezTo>
                  <a:cubicBezTo>
                    <a:pt x="11154" y="677"/>
                    <a:pt x="11204" y="551"/>
                    <a:pt x="11053" y="301"/>
                  </a:cubicBezTo>
                  <a:cubicBezTo>
                    <a:pt x="10936" y="167"/>
                    <a:pt x="10808" y="145"/>
                    <a:pt x="10691" y="145"/>
                  </a:cubicBezTo>
                  <a:cubicBezTo>
                    <a:pt x="10633" y="145"/>
                    <a:pt x="10577" y="150"/>
                    <a:pt x="10527" y="150"/>
                  </a:cubicBezTo>
                  <a:cubicBezTo>
                    <a:pt x="10201" y="176"/>
                    <a:pt x="9926" y="351"/>
                    <a:pt x="9700" y="551"/>
                  </a:cubicBezTo>
                  <a:cubicBezTo>
                    <a:pt x="9249" y="978"/>
                    <a:pt x="9099" y="1654"/>
                    <a:pt x="9249" y="2231"/>
                  </a:cubicBezTo>
                  <a:cubicBezTo>
                    <a:pt x="9324" y="2481"/>
                    <a:pt x="9424" y="2732"/>
                    <a:pt x="9575" y="2958"/>
                  </a:cubicBezTo>
                  <a:cubicBezTo>
                    <a:pt x="8973" y="3359"/>
                    <a:pt x="8271" y="3584"/>
                    <a:pt x="7570" y="3584"/>
                  </a:cubicBezTo>
                  <a:cubicBezTo>
                    <a:pt x="6517" y="3584"/>
                    <a:pt x="5364" y="3333"/>
                    <a:pt x="4562" y="2657"/>
                  </a:cubicBezTo>
                  <a:cubicBezTo>
                    <a:pt x="4337" y="2456"/>
                    <a:pt x="4161" y="2231"/>
                    <a:pt x="4061" y="1955"/>
                  </a:cubicBezTo>
                  <a:cubicBezTo>
                    <a:pt x="4337" y="1830"/>
                    <a:pt x="4587" y="1679"/>
                    <a:pt x="4863" y="1529"/>
                  </a:cubicBezTo>
                  <a:cubicBezTo>
                    <a:pt x="5088" y="1353"/>
                    <a:pt x="5314" y="1103"/>
                    <a:pt x="5339" y="752"/>
                  </a:cubicBezTo>
                  <a:cubicBezTo>
                    <a:pt x="5364" y="426"/>
                    <a:pt x="5189" y="25"/>
                    <a:pt x="47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598;p65"/>
            <p:cNvSpPr/>
            <p:nvPr/>
          </p:nvSpPr>
          <p:spPr>
            <a:xfrm>
              <a:off x="7431865" y="1914145"/>
              <a:ext cx="116452" cy="94048"/>
            </a:xfrm>
            <a:custGeom>
              <a:avLst/>
              <a:gdLst/>
              <a:ahLst/>
              <a:cxnLst/>
              <a:rect l="l" t="t" r="r" b="b"/>
              <a:pathLst>
                <a:path w="6643" h="5365" extrusionOk="0">
                  <a:moveTo>
                    <a:pt x="677" y="1"/>
                  </a:moveTo>
                  <a:lnTo>
                    <a:pt x="1" y="1078"/>
                  </a:lnTo>
                  <a:cubicBezTo>
                    <a:pt x="1605" y="3209"/>
                    <a:pt x="4111" y="4788"/>
                    <a:pt x="6642" y="5364"/>
                  </a:cubicBezTo>
                  <a:lnTo>
                    <a:pt x="6542" y="4111"/>
                  </a:lnTo>
                  <a:cubicBezTo>
                    <a:pt x="4236" y="3484"/>
                    <a:pt x="2056" y="1981"/>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599;p65"/>
            <p:cNvSpPr/>
            <p:nvPr/>
          </p:nvSpPr>
          <p:spPr>
            <a:xfrm>
              <a:off x="7299180" y="2123716"/>
              <a:ext cx="274169" cy="169603"/>
            </a:xfrm>
            <a:custGeom>
              <a:avLst/>
              <a:gdLst/>
              <a:ahLst/>
              <a:cxnLst/>
              <a:rect l="l" t="t" r="r" b="b"/>
              <a:pathLst>
                <a:path w="15640" h="9675" extrusionOk="0">
                  <a:moveTo>
                    <a:pt x="677" y="1"/>
                  </a:moveTo>
                  <a:lnTo>
                    <a:pt x="1" y="1078"/>
                  </a:lnTo>
                  <a:cubicBezTo>
                    <a:pt x="3835" y="6166"/>
                    <a:pt x="9474" y="8973"/>
                    <a:pt x="15640" y="9675"/>
                  </a:cubicBezTo>
                  <a:lnTo>
                    <a:pt x="15540" y="8472"/>
                  </a:lnTo>
                  <a:cubicBezTo>
                    <a:pt x="9650" y="7745"/>
                    <a:pt x="4236" y="5038"/>
                    <a:pt x="6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600;p65"/>
            <p:cNvSpPr/>
            <p:nvPr/>
          </p:nvSpPr>
          <p:spPr>
            <a:xfrm>
              <a:off x="7166057" y="2335041"/>
              <a:ext cx="426628" cy="177912"/>
            </a:xfrm>
            <a:custGeom>
              <a:avLst/>
              <a:gdLst/>
              <a:ahLst/>
              <a:cxnLst/>
              <a:rect l="l" t="t" r="r" b="b"/>
              <a:pathLst>
                <a:path w="24337" h="10149" extrusionOk="0">
                  <a:moveTo>
                    <a:pt x="652" y="1"/>
                  </a:moveTo>
                  <a:lnTo>
                    <a:pt x="1" y="978"/>
                  </a:lnTo>
                  <a:cubicBezTo>
                    <a:pt x="6547" y="6371"/>
                    <a:pt x="14222" y="10149"/>
                    <a:pt x="22693" y="10149"/>
                  </a:cubicBezTo>
                  <a:cubicBezTo>
                    <a:pt x="23238" y="10149"/>
                    <a:pt x="23786" y="10133"/>
                    <a:pt x="24337" y="10101"/>
                  </a:cubicBezTo>
                  <a:lnTo>
                    <a:pt x="24236" y="8923"/>
                  </a:lnTo>
                  <a:cubicBezTo>
                    <a:pt x="23756" y="8948"/>
                    <a:pt x="23279" y="8960"/>
                    <a:pt x="22805" y="8960"/>
                  </a:cubicBezTo>
                  <a:cubicBezTo>
                    <a:pt x="14508" y="8960"/>
                    <a:pt x="7053" y="5288"/>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601;p65"/>
            <p:cNvSpPr/>
            <p:nvPr/>
          </p:nvSpPr>
          <p:spPr>
            <a:xfrm>
              <a:off x="7476233" y="1710289"/>
              <a:ext cx="111175" cy="111175"/>
            </a:xfrm>
            <a:custGeom>
              <a:avLst/>
              <a:gdLst/>
              <a:ahLst/>
              <a:cxnLst/>
              <a:rect l="l" t="t" r="r" b="b"/>
              <a:pathLst>
                <a:path w="6342" h="6342" extrusionOk="0">
                  <a:moveTo>
                    <a:pt x="3560" y="1"/>
                  </a:moveTo>
                  <a:lnTo>
                    <a:pt x="2232" y="1805"/>
                  </a:lnTo>
                  <a:lnTo>
                    <a:pt x="1" y="1755"/>
                  </a:lnTo>
                  <a:lnTo>
                    <a:pt x="1329" y="3560"/>
                  </a:lnTo>
                  <a:lnTo>
                    <a:pt x="577" y="5690"/>
                  </a:lnTo>
                  <a:lnTo>
                    <a:pt x="2708" y="4988"/>
                  </a:lnTo>
                  <a:lnTo>
                    <a:pt x="4512" y="6342"/>
                  </a:lnTo>
                  <a:lnTo>
                    <a:pt x="4487" y="4111"/>
                  </a:lnTo>
                  <a:lnTo>
                    <a:pt x="6342" y="2808"/>
                  </a:lnTo>
                  <a:lnTo>
                    <a:pt x="4186" y="2131"/>
                  </a:lnTo>
                  <a:lnTo>
                    <a:pt x="35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8506;p65"/>
          <p:cNvGrpSpPr/>
          <p:nvPr/>
        </p:nvGrpSpPr>
        <p:grpSpPr>
          <a:xfrm>
            <a:off x="8300881" y="112768"/>
            <a:ext cx="453869" cy="656200"/>
            <a:chOff x="6400277" y="2927940"/>
            <a:chExt cx="453869" cy="656200"/>
          </a:xfrm>
        </p:grpSpPr>
        <p:sp>
          <p:nvSpPr>
            <p:cNvPr id="50" name="Google Shape;8507;p65"/>
            <p:cNvSpPr/>
            <p:nvPr/>
          </p:nvSpPr>
          <p:spPr>
            <a:xfrm>
              <a:off x="6400277" y="3129833"/>
              <a:ext cx="453869" cy="454307"/>
            </a:xfrm>
            <a:custGeom>
              <a:avLst/>
              <a:gdLst/>
              <a:ahLst/>
              <a:cxnLst/>
              <a:rect l="l" t="t" r="r" b="b"/>
              <a:pathLst>
                <a:path w="25891" h="25916" extrusionOk="0">
                  <a:moveTo>
                    <a:pt x="12933" y="0"/>
                  </a:moveTo>
                  <a:cubicBezTo>
                    <a:pt x="10050" y="0"/>
                    <a:pt x="7394" y="953"/>
                    <a:pt x="5238" y="2557"/>
                  </a:cubicBezTo>
                  <a:cubicBezTo>
                    <a:pt x="5013" y="2732"/>
                    <a:pt x="4787" y="2908"/>
                    <a:pt x="4562" y="3083"/>
                  </a:cubicBezTo>
                  <a:cubicBezTo>
                    <a:pt x="3935" y="3610"/>
                    <a:pt x="3384" y="4186"/>
                    <a:pt x="2857" y="4838"/>
                  </a:cubicBezTo>
                  <a:cubicBezTo>
                    <a:pt x="2431" y="5364"/>
                    <a:pt x="2030" y="5940"/>
                    <a:pt x="1679" y="6567"/>
                  </a:cubicBezTo>
                  <a:cubicBezTo>
                    <a:pt x="1203" y="7394"/>
                    <a:pt x="827" y="8296"/>
                    <a:pt x="526" y="9249"/>
                  </a:cubicBezTo>
                  <a:cubicBezTo>
                    <a:pt x="326" y="9900"/>
                    <a:pt x="201" y="10602"/>
                    <a:pt x="100" y="11304"/>
                  </a:cubicBezTo>
                  <a:cubicBezTo>
                    <a:pt x="25" y="11855"/>
                    <a:pt x="0" y="12407"/>
                    <a:pt x="0" y="12958"/>
                  </a:cubicBezTo>
                  <a:cubicBezTo>
                    <a:pt x="0" y="13184"/>
                    <a:pt x="0" y="13434"/>
                    <a:pt x="0" y="13635"/>
                  </a:cubicBezTo>
                  <a:cubicBezTo>
                    <a:pt x="25" y="13935"/>
                    <a:pt x="50" y="14211"/>
                    <a:pt x="75" y="14487"/>
                  </a:cubicBezTo>
                  <a:cubicBezTo>
                    <a:pt x="827" y="20928"/>
                    <a:pt x="6316" y="25915"/>
                    <a:pt x="12933" y="25915"/>
                  </a:cubicBezTo>
                  <a:cubicBezTo>
                    <a:pt x="16216" y="25915"/>
                    <a:pt x="19223" y="24712"/>
                    <a:pt x="21504" y="22682"/>
                  </a:cubicBezTo>
                  <a:cubicBezTo>
                    <a:pt x="21654" y="22557"/>
                    <a:pt x="21805" y="22407"/>
                    <a:pt x="21955" y="22281"/>
                  </a:cubicBezTo>
                  <a:cubicBezTo>
                    <a:pt x="22256" y="21981"/>
                    <a:pt x="22532" y="21680"/>
                    <a:pt x="22807" y="21354"/>
                  </a:cubicBezTo>
                  <a:cubicBezTo>
                    <a:pt x="22933" y="21204"/>
                    <a:pt x="23083" y="21053"/>
                    <a:pt x="23208" y="20878"/>
                  </a:cubicBezTo>
                  <a:cubicBezTo>
                    <a:pt x="24010" y="19850"/>
                    <a:pt x="24637" y="18697"/>
                    <a:pt x="25113" y="17444"/>
                  </a:cubicBezTo>
                  <a:cubicBezTo>
                    <a:pt x="25138" y="17344"/>
                    <a:pt x="25188" y="17244"/>
                    <a:pt x="25213" y="17143"/>
                  </a:cubicBezTo>
                  <a:cubicBezTo>
                    <a:pt x="25314" y="16843"/>
                    <a:pt x="25389" y="16542"/>
                    <a:pt x="25464" y="16266"/>
                  </a:cubicBezTo>
                  <a:cubicBezTo>
                    <a:pt x="25539" y="16066"/>
                    <a:pt x="25589" y="15840"/>
                    <a:pt x="25614" y="15640"/>
                  </a:cubicBezTo>
                  <a:cubicBezTo>
                    <a:pt x="25815" y="14788"/>
                    <a:pt x="25890" y="13885"/>
                    <a:pt x="25890" y="12958"/>
                  </a:cubicBezTo>
                  <a:cubicBezTo>
                    <a:pt x="25890" y="5815"/>
                    <a:pt x="20101" y="0"/>
                    <a:pt x="12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508;p65"/>
            <p:cNvSpPr/>
            <p:nvPr/>
          </p:nvSpPr>
          <p:spPr>
            <a:xfrm>
              <a:off x="6556679" y="3089146"/>
              <a:ext cx="142799" cy="73223"/>
            </a:xfrm>
            <a:custGeom>
              <a:avLst/>
              <a:gdLst/>
              <a:ahLst/>
              <a:cxnLst/>
              <a:rect l="l" t="t" r="r" b="b"/>
              <a:pathLst>
                <a:path w="8146" h="4177" extrusionOk="0">
                  <a:moveTo>
                    <a:pt x="3601" y="0"/>
                  </a:moveTo>
                  <a:cubicBezTo>
                    <a:pt x="1495" y="0"/>
                    <a:pt x="1" y="542"/>
                    <a:pt x="1" y="542"/>
                  </a:cubicBezTo>
                  <a:lnTo>
                    <a:pt x="527" y="3625"/>
                  </a:lnTo>
                  <a:lnTo>
                    <a:pt x="7745" y="4176"/>
                  </a:lnTo>
                  <a:lnTo>
                    <a:pt x="8146" y="943"/>
                  </a:lnTo>
                  <a:cubicBezTo>
                    <a:pt x="6535" y="221"/>
                    <a:pt x="4944" y="0"/>
                    <a:pt x="3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509;p65"/>
            <p:cNvSpPr/>
            <p:nvPr/>
          </p:nvSpPr>
          <p:spPr>
            <a:xfrm>
              <a:off x="6608516" y="2927940"/>
              <a:ext cx="104146" cy="193128"/>
            </a:xfrm>
            <a:custGeom>
              <a:avLst/>
              <a:gdLst/>
              <a:ahLst/>
              <a:cxnLst/>
              <a:rect l="l" t="t" r="r" b="b"/>
              <a:pathLst>
                <a:path w="5941" h="11017" extrusionOk="0">
                  <a:moveTo>
                    <a:pt x="4211" y="415"/>
                  </a:moveTo>
                  <a:cubicBezTo>
                    <a:pt x="4562" y="465"/>
                    <a:pt x="4788" y="590"/>
                    <a:pt x="4888" y="816"/>
                  </a:cubicBezTo>
                  <a:cubicBezTo>
                    <a:pt x="5490" y="1969"/>
                    <a:pt x="3535" y="5302"/>
                    <a:pt x="2257" y="7507"/>
                  </a:cubicBezTo>
                  <a:cubicBezTo>
                    <a:pt x="1831" y="8209"/>
                    <a:pt x="1480" y="8811"/>
                    <a:pt x="1229" y="9287"/>
                  </a:cubicBezTo>
                  <a:cubicBezTo>
                    <a:pt x="1079" y="7457"/>
                    <a:pt x="828" y="2746"/>
                    <a:pt x="2482" y="1041"/>
                  </a:cubicBezTo>
                  <a:cubicBezTo>
                    <a:pt x="2883" y="615"/>
                    <a:pt x="3384" y="415"/>
                    <a:pt x="3961" y="415"/>
                  </a:cubicBezTo>
                  <a:close/>
                  <a:moveTo>
                    <a:pt x="3963" y="1"/>
                  </a:moveTo>
                  <a:cubicBezTo>
                    <a:pt x="3275" y="1"/>
                    <a:pt x="2672" y="256"/>
                    <a:pt x="2206" y="766"/>
                  </a:cubicBezTo>
                  <a:cubicBezTo>
                    <a:pt x="1" y="3046"/>
                    <a:pt x="878" y="9813"/>
                    <a:pt x="928" y="10089"/>
                  </a:cubicBezTo>
                  <a:lnTo>
                    <a:pt x="1029" y="11016"/>
                  </a:lnTo>
                  <a:lnTo>
                    <a:pt x="1304" y="10139"/>
                  </a:lnTo>
                  <a:cubicBezTo>
                    <a:pt x="1455" y="9688"/>
                    <a:pt x="1981" y="8761"/>
                    <a:pt x="2607" y="7708"/>
                  </a:cubicBezTo>
                  <a:cubicBezTo>
                    <a:pt x="4086" y="5152"/>
                    <a:pt x="5941" y="1969"/>
                    <a:pt x="5264" y="640"/>
                  </a:cubicBezTo>
                  <a:cubicBezTo>
                    <a:pt x="5064" y="264"/>
                    <a:pt x="4738" y="64"/>
                    <a:pt x="4237" y="14"/>
                  </a:cubicBezTo>
                  <a:cubicBezTo>
                    <a:pt x="4144" y="5"/>
                    <a:pt x="4053" y="1"/>
                    <a:pt x="3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510;p65"/>
            <p:cNvSpPr/>
            <p:nvPr/>
          </p:nvSpPr>
          <p:spPr>
            <a:xfrm>
              <a:off x="6659931" y="3292827"/>
              <a:ext cx="189377" cy="234639"/>
            </a:xfrm>
            <a:custGeom>
              <a:avLst/>
              <a:gdLst/>
              <a:ahLst/>
              <a:cxnLst/>
              <a:rect l="l" t="t" r="r" b="b"/>
              <a:pathLst>
                <a:path w="10803" h="13385" extrusionOk="0">
                  <a:moveTo>
                    <a:pt x="6517" y="5439"/>
                  </a:moveTo>
                  <a:lnTo>
                    <a:pt x="6517" y="6091"/>
                  </a:lnTo>
                  <a:lnTo>
                    <a:pt x="6065" y="5640"/>
                  </a:lnTo>
                  <a:cubicBezTo>
                    <a:pt x="6216" y="5540"/>
                    <a:pt x="6366" y="5464"/>
                    <a:pt x="6517" y="5439"/>
                  </a:cubicBezTo>
                  <a:close/>
                  <a:moveTo>
                    <a:pt x="7143" y="5439"/>
                  </a:moveTo>
                  <a:cubicBezTo>
                    <a:pt x="7319" y="5464"/>
                    <a:pt x="7469" y="5540"/>
                    <a:pt x="7594" y="5640"/>
                  </a:cubicBezTo>
                  <a:cubicBezTo>
                    <a:pt x="7444" y="5790"/>
                    <a:pt x="7294" y="5941"/>
                    <a:pt x="7143" y="6091"/>
                  </a:cubicBezTo>
                  <a:lnTo>
                    <a:pt x="7143" y="5439"/>
                  </a:lnTo>
                  <a:close/>
                  <a:moveTo>
                    <a:pt x="5815" y="5865"/>
                  </a:moveTo>
                  <a:cubicBezTo>
                    <a:pt x="5965" y="6041"/>
                    <a:pt x="6141" y="6191"/>
                    <a:pt x="6291" y="6342"/>
                  </a:cubicBezTo>
                  <a:lnTo>
                    <a:pt x="5564" y="6342"/>
                  </a:lnTo>
                  <a:cubicBezTo>
                    <a:pt x="5614" y="6166"/>
                    <a:pt x="5715" y="6016"/>
                    <a:pt x="5815" y="5865"/>
                  </a:cubicBezTo>
                  <a:close/>
                  <a:moveTo>
                    <a:pt x="7845" y="5865"/>
                  </a:moveTo>
                  <a:cubicBezTo>
                    <a:pt x="7970" y="6016"/>
                    <a:pt x="8045" y="6166"/>
                    <a:pt x="8096" y="6342"/>
                  </a:cubicBezTo>
                  <a:lnTo>
                    <a:pt x="7394" y="6342"/>
                  </a:lnTo>
                  <a:lnTo>
                    <a:pt x="7845" y="5865"/>
                  </a:lnTo>
                  <a:close/>
                  <a:moveTo>
                    <a:pt x="6266" y="6968"/>
                  </a:moveTo>
                  <a:cubicBezTo>
                    <a:pt x="6091" y="7119"/>
                    <a:pt x="5915" y="7294"/>
                    <a:pt x="5765" y="7470"/>
                  </a:cubicBezTo>
                  <a:cubicBezTo>
                    <a:pt x="5664" y="7319"/>
                    <a:pt x="5564" y="7144"/>
                    <a:pt x="5539" y="6968"/>
                  </a:cubicBezTo>
                  <a:close/>
                  <a:moveTo>
                    <a:pt x="8121" y="6968"/>
                  </a:moveTo>
                  <a:cubicBezTo>
                    <a:pt x="8096" y="7144"/>
                    <a:pt x="8020" y="7319"/>
                    <a:pt x="7920" y="7470"/>
                  </a:cubicBezTo>
                  <a:cubicBezTo>
                    <a:pt x="7745" y="7294"/>
                    <a:pt x="7569" y="7119"/>
                    <a:pt x="7394" y="6968"/>
                  </a:cubicBezTo>
                  <a:close/>
                  <a:moveTo>
                    <a:pt x="6517" y="7194"/>
                  </a:moveTo>
                  <a:lnTo>
                    <a:pt x="6517" y="7996"/>
                  </a:lnTo>
                  <a:cubicBezTo>
                    <a:pt x="6341" y="7946"/>
                    <a:pt x="6141" y="7845"/>
                    <a:pt x="6015" y="7720"/>
                  </a:cubicBezTo>
                  <a:cubicBezTo>
                    <a:pt x="6166" y="7545"/>
                    <a:pt x="6341" y="7369"/>
                    <a:pt x="6517" y="7194"/>
                  </a:cubicBezTo>
                  <a:close/>
                  <a:moveTo>
                    <a:pt x="7143" y="7194"/>
                  </a:moveTo>
                  <a:cubicBezTo>
                    <a:pt x="7319" y="7369"/>
                    <a:pt x="7494" y="7545"/>
                    <a:pt x="7670" y="7720"/>
                  </a:cubicBezTo>
                  <a:cubicBezTo>
                    <a:pt x="7519" y="7845"/>
                    <a:pt x="7344" y="7946"/>
                    <a:pt x="7143" y="7996"/>
                  </a:cubicBezTo>
                  <a:lnTo>
                    <a:pt x="7143" y="7194"/>
                  </a:lnTo>
                  <a:close/>
                  <a:moveTo>
                    <a:pt x="6830" y="1"/>
                  </a:moveTo>
                  <a:cubicBezTo>
                    <a:pt x="6673" y="1"/>
                    <a:pt x="6517" y="101"/>
                    <a:pt x="6517" y="302"/>
                  </a:cubicBezTo>
                  <a:lnTo>
                    <a:pt x="6517" y="1931"/>
                  </a:lnTo>
                  <a:cubicBezTo>
                    <a:pt x="6216" y="1755"/>
                    <a:pt x="5915" y="1555"/>
                    <a:pt x="5614" y="1379"/>
                  </a:cubicBezTo>
                  <a:cubicBezTo>
                    <a:pt x="5163" y="1078"/>
                    <a:pt x="4712" y="803"/>
                    <a:pt x="4261" y="527"/>
                  </a:cubicBezTo>
                  <a:cubicBezTo>
                    <a:pt x="4203" y="490"/>
                    <a:pt x="4147" y="474"/>
                    <a:pt x="4094" y="474"/>
                  </a:cubicBezTo>
                  <a:cubicBezTo>
                    <a:pt x="3829" y="474"/>
                    <a:pt x="3667" y="886"/>
                    <a:pt x="3960" y="1053"/>
                  </a:cubicBezTo>
                  <a:cubicBezTo>
                    <a:pt x="4812" y="1580"/>
                    <a:pt x="5664" y="2131"/>
                    <a:pt x="6517" y="2657"/>
                  </a:cubicBezTo>
                  <a:lnTo>
                    <a:pt x="6517" y="4587"/>
                  </a:lnTo>
                  <a:cubicBezTo>
                    <a:pt x="6141" y="4637"/>
                    <a:pt x="5790" y="4813"/>
                    <a:pt x="5489" y="5038"/>
                  </a:cubicBezTo>
                  <a:cubicBezTo>
                    <a:pt x="5439" y="4988"/>
                    <a:pt x="5364" y="4913"/>
                    <a:pt x="5289" y="4863"/>
                  </a:cubicBezTo>
                  <a:lnTo>
                    <a:pt x="5639" y="3184"/>
                  </a:lnTo>
                  <a:cubicBezTo>
                    <a:pt x="5669" y="3048"/>
                    <a:pt x="5555" y="2967"/>
                    <a:pt x="5448" y="2967"/>
                  </a:cubicBezTo>
                  <a:cubicBezTo>
                    <a:pt x="5377" y="2967"/>
                    <a:pt x="5309" y="3003"/>
                    <a:pt x="5289" y="3084"/>
                  </a:cubicBezTo>
                  <a:cubicBezTo>
                    <a:pt x="5238" y="3384"/>
                    <a:pt x="5188" y="3660"/>
                    <a:pt x="5113" y="3936"/>
                  </a:cubicBezTo>
                  <a:cubicBezTo>
                    <a:pt x="5088" y="4136"/>
                    <a:pt x="5038" y="4337"/>
                    <a:pt x="4988" y="4562"/>
                  </a:cubicBezTo>
                  <a:cubicBezTo>
                    <a:pt x="4787" y="4337"/>
                    <a:pt x="4562" y="4111"/>
                    <a:pt x="4336" y="3911"/>
                  </a:cubicBezTo>
                  <a:cubicBezTo>
                    <a:pt x="4300" y="3868"/>
                    <a:pt x="4257" y="3851"/>
                    <a:pt x="4216" y="3851"/>
                  </a:cubicBezTo>
                  <a:cubicBezTo>
                    <a:pt x="4088" y="3851"/>
                    <a:pt x="3972" y="4022"/>
                    <a:pt x="4086" y="4136"/>
                  </a:cubicBezTo>
                  <a:cubicBezTo>
                    <a:pt x="4311" y="4362"/>
                    <a:pt x="4537" y="4587"/>
                    <a:pt x="4762" y="4813"/>
                  </a:cubicBezTo>
                  <a:cubicBezTo>
                    <a:pt x="4562" y="4863"/>
                    <a:pt x="4361" y="4913"/>
                    <a:pt x="4161" y="4938"/>
                  </a:cubicBezTo>
                  <a:cubicBezTo>
                    <a:pt x="3860" y="5013"/>
                    <a:pt x="3559" y="5089"/>
                    <a:pt x="3258" y="5164"/>
                  </a:cubicBezTo>
                  <a:cubicBezTo>
                    <a:pt x="3072" y="5210"/>
                    <a:pt x="3124" y="5495"/>
                    <a:pt x="3313" y="5495"/>
                  </a:cubicBezTo>
                  <a:cubicBezTo>
                    <a:pt x="3327" y="5495"/>
                    <a:pt x="3343" y="5493"/>
                    <a:pt x="3359" y="5490"/>
                  </a:cubicBezTo>
                  <a:cubicBezTo>
                    <a:pt x="3910" y="5364"/>
                    <a:pt x="4487" y="5239"/>
                    <a:pt x="5063" y="5114"/>
                  </a:cubicBezTo>
                  <a:cubicBezTo>
                    <a:pt x="5113" y="5164"/>
                    <a:pt x="5163" y="5239"/>
                    <a:pt x="5238" y="5289"/>
                  </a:cubicBezTo>
                  <a:cubicBezTo>
                    <a:pt x="4963" y="5590"/>
                    <a:pt x="4787" y="5941"/>
                    <a:pt x="4712" y="6342"/>
                  </a:cubicBezTo>
                  <a:lnTo>
                    <a:pt x="2757" y="6342"/>
                  </a:lnTo>
                  <a:cubicBezTo>
                    <a:pt x="2206" y="5515"/>
                    <a:pt x="1654" y="4688"/>
                    <a:pt x="1103" y="3860"/>
                  </a:cubicBezTo>
                  <a:cubicBezTo>
                    <a:pt x="1043" y="3762"/>
                    <a:pt x="950" y="3721"/>
                    <a:pt x="857" y="3721"/>
                  </a:cubicBezTo>
                  <a:cubicBezTo>
                    <a:pt x="640" y="3721"/>
                    <a:pt x="419" y="3941"/>
                    <a:pt x="577" y="4186"/>
                  </a:cubicBezTo>
                  <a:cubicBezTo>
                    <a:pt x="852" y="4587"/>
                    <a:pt x="1128" y="4988"/>
                    <a:pt x="1379" y="5414"/>
                  </a:cubicBezTo>
                  <a:cubicBezTo>
                    <a:pt x="1604" y="5715"/>
                    <a:pt x="1805" y="6041"/>
                    <a:pt x="2005" y="6342"/>
                  </a:cubicBezTo>
                  <a:lnTo>
                    <a:pt x="401" y="6342"/>
                  </a:lnTo>
                  <a:cubicBezTo>
                    <a:pt x="0" y="6342"/>
                    <a:pt x="0" y="6968"/>
                    <a:pt x="401" y="6968"/>
                  </a:cubicBezTo>
                  <a:lnTo>
                    <a:pt x="2030" y="6968"/>
                  </a:lnTo>
                  <a:cubicBezTo>
                    <a:pt x="1855" y="7269"/>
                    <a:pt x="1654" y="7570"/>
                    <a:pt x="1479" y="7871"/>
                  </a:cubicBezTo>
                  <a:cubicBezTo>
                    <a:pt x="1178" y="8322"/>
                    <a:pt x="903" y="8773"/>
                    <a:pt x="627" y="9224"/>
                  </a:cubicBezTo>
                  <a:cubicBezTo>
                    <a:pt x="472" y="9464"/>
                    <a:pt x="682" y="9681"/>
                    <a:pt x="894" y="9681"/>
                  </a:cubicBezTo>
                  <a:cubicBezTo>
                    <a:pt x="992" y="9681"/>
                    <a:pt x="1090" y="9635"/>
                    <a:pt x="1153" y="9525"/>
                  </a:cubicBezTo>
                  <a:cubicBezTo>
                    <a:pt x="1705" y="8673"/>
                    <a:pt x="2231" y="7820"/>
                    <a:pt x="2757" y="6968"/>
                  </a:cubicBezTo>
                  <a:lnTo>
                    <a:pt x="4712" y="6968"/>
                  </a:lnTo>
                  <a:cubicBezTo>
                    <a:pt x="4762" y="7369"/>
                    <a:pt x="4913" y="7745"/>
                    <a:pt x="5163" y="8046"/>
                  </a:cubicBezTo>
                  <a:lnTo>
                    <a:pt x="5063" y="8171"/>
                  </a:lnTo>
                  <a:cubicBezTo>
                    <a:pt x="4512" y="8046"/>
                    <a:pt x="3960" y="7946"/>
                    <a:pt x="3384" y="7820"/>
                  </a:cubicBezTo>
                  <a:cubicBezTo>
                    <a:pt x="3375" y="7819"/>
                    <a:pt x="3367" y="7819"/>
                    <a:pt x="3359" y="7819"/>
                  </a:cubicBezTo>
                  <a:cubicBezTo>
                    <a:pt x="3153" y="7819"/>
                    <a:pt x="3091" y="8123"/>
                    <a:pt x="3309" y="8171"/>
                  </a:cubicBezTo>
                  <a:cubicBezTo>
                    <a:pt x="3584" y="8221"/>
                    <a:pt x="3860" y="8297"/>
                    <a:pt x="4136" y="8347"/>
                  </a:cubicBezTo>
                  <a:cubicBezTo>
                    <a:pt x="4336" y="8397"/>
                    <a:pt x="4537" y="8422"/>
                    <a:pt x="4762" y="8472"/>
                  </a:cubicBezTo>
                  <a:cubicBezTo>
                    <a:pt x="4537" y="8673"/>
                    <a:pt x="4311" y="8898"/>
                    <a:pt x="4111" y="9124"/>
                  </a:cubicBezTo>
                  <a:cubicBezTo>
                    <a:pt x="3973" y="9241"/>
                    <a:pt x="4097" y="9421"/>
                    <a:pt x="4242" y="9421"/>
                  </a:cubicBezTo>
                  <a:cubicBezTo>
                    <a:pt x="4282" y="9421"/>
                    <a:pt x="4323" y="9407"/>
                    <a:pt x="4361" y="9374"/>
                  </a:cubicBezTo>
                  <a:cubicBezTo>
                    <a:pt x="4562" y="9149"/>
                    <a:pt x="4787" y="8923"/>
                    <a:pt x="5013" y="8723"/>
                  </a:cubicBezTo>
                  <a:cubicBezTo>
                    <a:pt x="5063" y="8923"/>
                    <a:pt x="5113" y="9099"/>
                    <a:pt x="5138" y="9299"/>
                  </a:cubicBezTo>
                  <a:cubicBezTo>
                    <a:pt x="5213" y="9600"/>
                    <a:pt x="5289" y="9901"/>
                    <a:pt x="5364" y="10201"/>
                  </a:cubicBezTo>
                  <a:cubicBezTo>
                    <a:pt x="5383" y="10290"/>
                    <a:pt x="5450" y="10329"/>
                    <a:pt x="5520" y="10329"/>
                  </a:cubicBezTo>
                  <a:cubicBezTo>
                    <a:pt x="5628" y="10329"/>
                    <a:pt x="5745" y="10238"/>
                    <a:pt x="5715" y="10101"/>
                  </a:cubicBezTo>
                  <a:cubicBezTo>
                    <a:pt x="5564" y="9550"/>
                    <a:pt x="5439" y="8973"/>
                    <a:pt x="5314" y="8422"/>
                  </a:cubicBezTo>
                  <a:lnTo>
                    <a:pt x="5414" y="8322"/>
                  </a:lnTo>
                  <a:cubicBezTo>
                    <a:pt x="5715" y="8572"/>
                    <a:pt x="6091" y="8773"/>
                    <a:pt x="6517" y="8823"/>
                  </a:cubicBezTo>
                  <a:lnTo>
                    <a:pt x="6517" y="10753"/>
                  </a:lnTo>
                  <a:cubicBezTo>
                    <a:pt x="5664" y="11304"/>
                    <a:pt x="4812" y="11830"/>
                    <a:pt x="3960" y="12357"/>
                  </a:cubicBezTo>
                  <a:cubicBezTo>
                    <a:pt x="3664" y="12547"/>
                    <a:pt x="3833" y="12953"/>
                    <a:pt x="4104" y="12953"/>
                  </a:cubicBezTo>
                  <a:cubicBezTo>
                    <a:pt x="4153" y="12953"/>
                    <a:pt x="4207" y="12939"/>
                    <a:pt x="4261" y="12908"/>
                  </a:cubicBezTo>
                  <a:lnTo>
                    <a:pt x="5539" y="12106"/>
                  </a:lnTo>
                  <a:cubicBezTo>
                    <a:pt x="5865" y="11906"/>
                    <a:pt x="6191" y="11680"/>
                    <a:pt x="6517" y="11480"/>
                  </a:cubicBezTo>
                  <a:lnTo>
                    <a:pt x="6517" y="13134"/>
                  </a:lnTo>
                  <a:cubicBezTo>
                    <a:pt x="6517" y="13259"/>
                    <a:pt x="6592" y="13359"/>
                    <a:pt x="6692" y="13384"/>
                  </a:cubicBezTo>
                  <a:cubicBezTo>
                    <a:pt x="6842" y="13259"/>
                    <a:pt x="6993" y="13109"/>
                    <a:pt x="7143" y="12983"/>
                  </a:cubicBezTo>
                  <a:lnTo>
                    <a:pt x="7143" y="11505"/>
                  </a:lnTo>
                  <a:cubicBezTo>
                    <a:pt x="7419" y="11705"/>
                    <a:pt x="7720" y="11881"/>
                    <a:pt x="7995" y="12056"/>
                  </a:cubicBezTo>
                  <a:cubicBezTo>
                    <a:pt x="8121" y="11906"/>
                    <a:pt x="8271" y="11755"/>
                    <a:pt x="8396" y="11580"/>
                  </a:cubicBezTo>
                  <a:cubicBezTo>
                    <a:pt x="7970" y="11304"/>
                    <a:pt x="7569" y="11028"/>
                    <a:pt x="7143" y="10753"/>
                  </a:cubicBezTo>
                  <a:lnTo>
                    <a:pt x="7143" y="8823"/>
                  </a:lnTo>
                  <a:cubicBezTo>
                    <a:pt x="7569" y="8773"/>
                    <a:pt x="7945" y="8572"/>
                    <a:pt x="8246" y="8322"/>
                  </a:cubicBezTo>
                  <a:cubicBezTo>
                    <a:pt x="8271" y="8347"/>
                    <a:pt x="8296" y="8347"/>
                    <a:pt x="8321" y="8372"/>
                  </a:cubicBezTo>
                  <a:cubicBezTo>
                    <a:pt x="8196" y="8948"/>
                    <a:pt x="8071" y="9500"/>
                    <a:pt x="7920" y="10076"/>
                  </a:cubicBezTo>
                  <a:cubicBezTo>
                    <a:pt x="7891" y="10207"/>
                    <a:pt x="7997" y="10287"/>
                    <a:pt x="8101" y="10287"/>
                  </a:cubicBezTo>
                  <a:cubicBezTo>
                    <a:pt x="8176" y="10287"/>
                    <a:pt x="8250" y="10246"/>
                    <a:pt x="8271" y="10151"/>
                  </a:cubicBezTo>
                  <a:cubicBezTo>
                    <a:pt x="8346" y="9876"/>
                    <a:pt x="8396" y="9600"/>
                    <a:pt x="8472" y="9324"/>
                  </a:cubicBezTo>
                  <a:cubicBezTo>
                    <a:pt x="8522" y="9099"/>
                    <a:pt x="8572" y="8898"/>
                    <a:pt x="8622" y="8673"/>
                  </a:cubicBezTo>
                  <a:cubicBezTo>
                    <a:pt x="8847" y="8898"/>
                    <a:pt x="9048" y="9124"/>
                    <a:pt x="9274" y="9349"/>
                  </a:cubicBezTo>
                  <a:cubicBezTo>
                    <a:pt x="9311" y="9382"/>
                    <a:pt x="9352" y="9395"/>
                    <a:pt x="9392" y="9395"/>
                  </a:cubicBezTo>
                  <a:cubicBezTo>
                    <a:pt x="9537" y="9395"/>
                    <a:pt x="9662" y="9211"/>
                    <a:pt x="9524" y="9074"/>
                  </a:cubicBezTo>
                  <a:cubicBezTo>
                    <a:pt x="9299" y="8873"/>
                    <a:pt x="9098" y="8647"/>
                    <a:pt x="8873" y="8422"/>
                  </a:cubicBezTo>
                  <a:cubicBezTo>
                    <a:pt x="9073" y="8397"/>
                    <a:pt x="9248" y="8347"/>
                    <a:pt x="9449" y="8322"/>
                  </a:cubicBezTo>
                  <a:cubicBezTo>
                    <a:pt x="9725" y="8246"/>
                    <a:pt x="10000" y="8196"/>
                    <a:pt x="10301" y="8146"/>
                  </a:cubicBezTo>
                  <a:lnTo>
                    <a:pt x="10326" y="8146"/>
                  </a:lnTo>
                  <a:cubicBezTo>
                    <a:pt x="10502" y="8096"/>
                    <a:pt x="10502" y="7921"/>
                    <a:pt x="10401" y="7845"/>
                  </a:cubicBezTo>
                  <a:cubicBezTo>
                    <a:pt x="10365" y="7809"/>
                    <a:pt x="10328" y="7785"/>
                    <a:pt x="10291" y="7785"/>
                  </a:cubicBezTo>
                  <a:cubicBezTo>
                    <a:pt x="10278" y="7785"/>
                    <a:pt x="10264" y="7789"/>
                    <a:pt x="10251" y="7795"/>
                  </a:cubicBezTo>
                  <a:cubicBezTo>
                    <a:pt x="9675" y="7896"/>
                    <a:pt x="9123" y="8021"/>
                    <a:pt x="8572" y="8121"/>
                  </a:cubicBezTo>
                  <a:cubicBezTo>
                    <a:pt x="8547" y="8096"/>
                    <a:pt x="8522" y="8071"/>
                    <a:pt x="8497" y="8046"/>
                  </a:cubicBezTo>
                  <a:cubicBezTo>
                    <a:pt x="8747" y="7745"/>
                    <a:pt x="8923" y="7369"/>
                    <a:pt x="8973" y="6968"/>
                  </a:cubicBezTo>
                  <a:lnTo>
                    <a:pt x="10652" y="6968"/>
                  </a:lnTo>
                  <a:cubicBezTo>
                    <a:pt x="10727" y="6768"/>
                    <a:pt x="10777" y="6542"/>
                    <a:pt x="10802" y="6342"/>
                  </a:cubicBezTo>
                  <a:lnTo>
                    <a:pt x="8948" y="6342"/>
                  </a:lnTo>
                  <a:cubicBezTo>
                    <a:pt x="8873" y="5941"/>
                    <a:pt x="8697" y="5590"/>
                    <a:pt x="8446" y="5289"/>
                  </a:cubicBezTo>
                  <a:cubicBezTo>
                    <a:pt x="8497" y="5239"/>
                    <a:pt x="8547" y="5189"/>
                    <a:pt x="8572" y="5139"/>
                  </a:cubicBezTo>
                  <a:cubicBezTo>
                    <a:pt x="9148" y="5289"/>
                    <a:pt x="9700" y="5414"/>
                    <a:pt x="10276" y="5540"/>
                  </a:cubicBezTo>
                  <a:cubicBezTo>
                    <a:pt x="10291" y="5543"/>
                    <a:pt x="10305" y="5545"/>
                    <a:pt x="10319" y="5545"/>
                  </a:cubicBezTo>
                  <a:cubicBezTo>
                    <a:pt x="10510" y="5545"/>
                    <a:pt x="10562" y="5236"/>
                    <a:pt x="10351" y="5189"/>
                  </a:cubicBezTo>
                  <a:cubicBezTo>
                    <a:pt x="10076" y="5139"/>
                    <a:pt x="9800" y="5063"/>
                    <a:pt x="9524" y="4988"/>
                  </a:cubicBezTo>
                  <a:cubicBezTo>
                    <a:pt x="9299" y="4938"/>
                    <a:pt x="9098" y="4913"/>
                    <a:pt x="8873" y="4863"/>
                  </a:cubicBezTo>
                  <a:cubicBezTo>
                    <a:pt x="9098" y="4637"/>
                    <a:pt x="9324" y="4412"/>
                    <a:pt x="9549" y="4186"/>
                  </a:cubicBezTo>
                  <a:cubicBezTo>
                    <a:pt x="9667" y="4069"/>
                    <a:pt x="9539" y="3889"/>
                    <a:pt x="9405" y="3889"/>
                  </a:cubicBezTo>
                  <a:cubicBezTo>
                    <a:pt x="9369" y="3889"/>
                    <a:pt x="9331" y="3903"/>
                    <a:pt x="9299" y="3936"/>
                  </a:cubicBezTo>
                  <a:cubicBezTo>
                    <a:pt x="9073" y="4161"/>
                    <a:pt x="8847" y="4387"/>
                    <a:pt x="8622" y="4587"/>
                  </a:cubicBezTo>
                  <a:cubicBezTo>
                    <a:pt x="8597" y="4412"/>
                    <a:pt x="8547" y="4211"/>
                    <a:pt x="8522" y="4011"/>
                  </a:cubicBezTo>
                  <a:cubicBezTo>
                    <a:pt x="8472" y="3735"/>
                    <a:pt x="8396" y="3434"/>
                    <a:pt x="8346" y="3134"/>
                  </a:cubicBezTo>
                  <a:cubicBezTo>
                    <a:pt x="8326" y="3045"/>
                    <a:pt x="8260" y="3007"/>
                    <a:pt x="8190" y="3007"/>
                  </a:cubicBezTo>
                  <a:cubicBezTo>
                    <a:pt x="8082" y="3007"/>
                    <a:pt x="7965" y="3097"/>
                    <a:pt x="7995" y="3234"/>
                  </a:cubicBezTo>
                  <a:cubicBezTo>
                    <a:pt x="8096" y="3785"/>
                    <a:pt x="8221" y="4337"/>
                    <a:pt x="8346" y="4888"/>
                  </a:cubicBezTo>
                  <a:lnTo>
                    <a:pt x="8171" y="5038"/>
                  </a:lnTo>
                  <a:cubicBezTo>
                    <a:pt x="7895" y="4813"/>
                    <a:pt x="7544" y="4637"/>
                    <a:pt x="7143" y="4587"/>
                  </a:cubicBezTo>
                  <a:lnTo>
                    <a:pt x="7143" y="2657"/>
                  </a:lnTo>
                  <a:cubicBezTo>
                    <a:pt x="7970" y="2106"/>
                    <a:pt x="8797" y="1555"/>
                    <a:pt x="9624" y="1003"/>
                  </a:cubicBezTo>
                  <a:cubicBezTo>
                    <a:pt x="9896" y="836"/>
                    <a:pt x="9732" y="424"/>
                    <a:pt x="9465" y="424"/>
                  </a:cubicBezTo>
                  <a:cubicBezTo>
                    <a:pt x="9413" y="424"/>
                    <a:pt x="9356" y="440"/>
                    <a:pt x="9299" y="477"/>
                  </a:cubicBezTo>
                  <a:cubicBezTo>
                    <a:pt x="8898" y="753"/>
                    <a:pt x="8497" y="1028"/>
                    <a:pt x="8071" y="1279"/>
                  </a:cubicBezTo>
                  <a:cubicBezTo>
                    <a:pt x="7770" y="1505"/>
                    <a:pt x="7469" y="1705"/>
                    <a:pt x="7143" y="1906"/>
                  </a:cubicBezTo>
                  <a:lnTo>
                    <a:pt x="7143" y="302"/>
                  </a:lnTo>
                  <a:cubicBezTo>
                    <a:pt x="7143" y="101"/>
                    <a:pt x="6987" y="1"/>
                    <a:pt x="6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511;p65"/>
            <p:cNvSpPr/>
            <p:nvPr/>
          </p:nvSpPr>
          <p:spPr>
            <a:xfrm>
              <a:off x="6400277" y="3166296"/>
              <a:ext cx="253957" cy="279446"/>
            </a:xfrm>
            <a:custGeom>
              <a:avLst/>
              <a:gdLst/>
              <a:ahLst/>
              <a:cxnLst/>
              <a:rect l="l" t="t" r="r" b="b"/>
              <a:pathLst>
                <a:path w="14487" h="15941" extrusionOk="0">
                  <a:moveTo>
                    <a:pt x="6466" y="1"/>
                  </a:moveTo>
                  <a:cubicBezTo>
                    <a:pt x="6366" y="1"/>
                    <a:pt x="6266" y="26"/>
                    <a:pt x="6191" y="101"/>
                  </a:cubicBezTo>
                  <a:cubicBezTo>
                    <a:pt x="6116" y="176"/>
                    <a:pt x="6065" y="276"/>
                    <a:pt x="6065" y="402"/>
                  </a:cubicBezTo>
                  <a:lnTo>
                    <a:pt x="6065" y="1254"/>
                  </a:lnTo>
                  <a:lnTo>
                    <a:pt x="5238" y="477"/>
                  </a:lnTo>
                  <a:cubicBezTo>
                    <a:pt x="5013" y="652"/>
                    <a:pt x="4787" y="828"/>
                    <a:pt x="4562" y="1003"/>
                  </a:cubicBezTo>
                  <a:lnTo>
                    <a:pt x="6065" y="2432"/>
                  </a:lnTo>
                  <a:lnTo>
                    <a:pt x="6065" y="6567"/>
                  </a:lnTo>
                  <a:cubicBezTo>
                    <a:pt x="5965" y="6592"/>
                    <a:pt x="5865" y="6642"/>
                    <a:pt x="5765" y="6692"/>
                  </a:cubicBezTo>
                  <a:lnTo>
                    <a:pt x="2857" y="3785"/>
                  </a:lnTo>
                  <a:lnTo>
                    <a:pt x="2857" y="2758"/>
                  </a:lnTo>
                  <a:cubicBezTo>
                    <a:pt x="2431" y="3284"/>
                    <a:pt x="2030" y="3860"/>
                    <a:pt x="1679" y="4487"/>
                  </a:cubicBezTo>
                  <a:lnTo>
                    <a:pt x="2331" y="4462"/>
                  </a:lnTo>
                  <a:lnTo>
                    <a:pt x="5163" y="7294"/>
                  </a:lnTo>
                  <a:cubicBezTo>
                    <a:pt x="5138" y="7394"/>
                    <a:pt x="5088" y="7494"/>
                    <a:pt x="5063" y="7595"/>
                  </a:cubicBezTo>
                  <a:lnTo>
                    <a:pt x="953" y="7595"/>
                  </a:lnTo>
                  <a:lnTo>
                    <a:pt x="526" y="7169"/>
                  </a:lnTo>
                  <a:cubicBezTo>
                    <a:pt x="326" y="7820"/>
                    <a:pt x="201" y="8522"/>
                    <a:pt x="100" y="9224"/>
                  </a:cubicBezTo>
                  <a:lnTo>
                    <a:pt x="852" y="8422"/>
                  </a:lnTo>
                  <a:lnTo>
                    <a:pt x="5088" y="8422"/>
                  </a:lnTo>
                  <a:cubicBezTo>
                    <a:pt x="5113" y="8522"/>
                    <a:pt x="5138" y="8597"/>
                    <a:pt x="5188" y="8698"/>
                  </a:cubicBezTo>
                  <a:lnTo>
                    <a:pt x="2306" y="11580"/>
                  </a:lnTo>
                  <a:lnTo>
                    <a:pt x="50" y="11555"/>
                  </a:lnTo>
                  <a:lnTo>
                    <a:pt x="0" y="11555"/>
                  </a:lnTo>
                  <a:cubicBezTo>
                    <a:pt x="25" y="11855"/>
                    <a:pt x="50" y="12131"/>
                    <a:pt x="75" y="12407"/>
                  </a:cubicBezTo>
                  <a:lnTo>
                    <a:pt x="1479" y="12407"/>
                  </a:lnTo>
                  <a:lnTo>
                    <a:pt x="852" y="13033"/>
                  </a:lnTo>
                  <a:cubicBezTo>
                    <a:pt x="777" y="13134"/>
                    <a:pt x="727" y="13234"/>
                    <a:pt x="727" y="13359"/>
                  </a:cubicBezTo>
                  <a:cubicBezTo>
                    <a:pt x="727" y="13459"/>
                    <a:pt x="777" y="13560"/>
                    <a:pt x="852" y="13635"/>
                  </a:cubicBezTo>
                  <a:cubicBezTo>
                    <a:pt x="928" y="13710"/>
                    <a:pt x="1028" y="13735"/>
                    <a:pt x="1128" y="13760"/>
                  </a:cubicBezTo>
                  <a:cubicBezTo>
                    <a:pt x="1253" y="13760"/>
                    <a:pt x="1354" y="13710"/>
                    <a:pt x="1454" y="13635"/>
                  </a:cubicBezTo>
                  <a:lnTo>
                    <a:pt x="1980" y="13109"/>
                  </a:lnTo>
                  <a:lnTo>
                    <a:pt x="2005" y="14412"/>
                  </a:lnTo>
                  <a:cubicBezTo>
                    <a:pt x="2005" y="14662"/>
                    <a:pt x="2206" y="14838"/>
                    <a:pt x="2456" y="14838"/>
                  </a:cubicBezTo>
                  <a:cubicBezTo>
                    <a:pt x="2682" y="14838"/>
                    <a:pt x="2857" y="14637"/>
                    <a:pt x="2857" y="14412"/>
                  </a:cubicBezTo>
                  <a:lnTo>
                    <a:pt x="2807" y="12281"/>
                  </a:lnTo>
                  <a:lnTo>
                    <a:pt x="5790" y="9274"/>
                  </a:lnTo>
                  <a:cubicBezTo>
                    <a:pt x="5890" y="9324"/>
                    <a:pt x="5965" y="9349"/>
                    <a:pt x="6065" y="9374"/>
                  </a:cubicBezTo>
                  <a:lnTo>
                    <a:pt x="6065" y="13484"/>
                  </a:lnTo>
                  <a:lnTo>
                    <a:pt x="4461" y="15038"/>
                  </a:lnTo>
                  <a:cubicBezTo>
                    <a:pt x="4286" y="15214"/>
                    <a:pt x="4286" y="15464"/>
                    <a:pt x="4461" y="15640"/>
                  </a:cubicBezTo>
                  <a:cubicBezTo>
                    <a:pt x="4537" y="15728"/>
                    <a:pt x="4643" y="15771"/>
                    <a:pt x="4750" y="15771"/>
                  </a:cubicBezTo>
                  <a:cubicBezTo>
                    <a:pt x="4856" y="15771"/>
                    <a:pt x="4963" y="15728"/>
                    <a:pt x="5038" y="15640"/>
                  </a:cubicBezTo>
                  <a:lnTo>
                    <a:pt x="6065" y="14662"/>
                  </a:lnTo>
                  <a:lnTo>
                    <a:pt x="6065" y="15540"/>
                  </a:lnTo>
                  <a:cubicBezTo>
                    <a:pt x="6065" y="15765"/>
                    <a:pt x="6241" y="15941"/>
                    <a:pt x="6466" y="15941"/>
                  </a:cubicBezTo>
                  <a:cubicBezTo>
                    <a:pt x="6592" y="15941"/>
                    <a:pt x="6692" y="15916"/>
                    <a:pt x="6767" y="15840"/>
                  </a:cubicBezTo>
                  <a:cubicBezTo>
                    <a:pt x="6842" y="15765"/>
                    <a:pt x="6892" y="15665"/>
                    <a:pt x="6892" y="15540"/>
                  </a:cubicBezTo>
                  <a:lnTo>
                    <a:pt x="6892" y="14763"/>
                  </a:lnTo>
                  <a:lnTo>
                    <a:pt x="7870" y="15690"/>
                  </a:lnTo>
                  <a:cubicBezTo>
                    <a:pt x="7954" y="15762"/>
                    <a:pt x="8056" y="15800"/>
                    <a:pt x="8158" y="15800"/>
                  </a:cubicBezTo>
                  <a:cubicBezTo>
                    <a:pt x="8269" y="15800"/>
                    <a:pt x="8380" y="15756"/>
                    <a:pt x="8471" y="15665"/>
                  </a:cubicBezTo>
                  <a:cubicBezTo>
                    <a:pt x="8622" y="15490"/>
                    <a:pt x="8622" y="15239"/>
                    <a:pt x="8446" y="15089"/>
                  </a:cubicBezTo>
                  <a:lnTo>
                    <a:pt x="6892" y="13610"/>
                  </a:lnTo>
                  <a:lnTo>
                    <a:pt x="6892" y="9374"/>
                  </a:lnTo>
                  <a:cubicBezTo>
                    <a:pt x="6993" y="9349"/>
                    <a:pt x="7068" y="9324"/>
                    <a:pt x="7168" y="9274"/>
                  </a:cubicBezTo>
                  <a:lnTo>
                    <a:pt x="10151" y="12256"/>
                  </a:lnTo>
                  <a:lnTo>
                    <a:pt x="10126" y="14387"/>
                  </a:lnTo>
                  <a:cubicBezTo>
                    <a:pt x="10126" y="14612"/>
                    <a:pt x="10301" y="14813"/>
                    <a:pt x="10552" y="14813"/>
                  </a:cubicBezTo>
                  <a:cubicBezTo>
                    <a:pt x="10777" y="14813"/>
                    <a:pt x="10978" y="14637"/>
                    <a:pt x="10978" y="14387"/>
                  </a:cubicBezTo>
                  <a:lnTo>
                    <a:pt x="10978" y="13109"/>
                  </a:lnTo>
                  <a:lnTo>
                    <a:pt x="11504" y="13635"/>
                  </a:lnTo>
                  <a:cubicBezTo>
                    <a:pt x="11604" y="13710"/>
                    <a:pt x="11705" y="13760"/>
                    <a:pt x="11830" y="13760"/>
                  </a:cubicBezTo>
                  <a:cubicBezTo>
                    <a:pt x="11930" y="13735"/>
                    <a:pt x="12030" y="13710"/>
                    <a:pt x="12106" y="13635"/>
                  </a:cubicBezTo>
                  <a:cubicBezTo>
                    <a:pt x="12181" y="13560"/>
                    <a:pt x="12231" y="13459"/>
                    <a:pt x="12231" y="13359"/>
                  </a:cubicBezTo>
                  <a:cubicBezTo>
                    <a:pt x="12231" y="13234"/>
                    <a:pt x="12181" y="13134"/>
                    <a:pt x="12106" y="13033"/>
                  </a:cubicBezTo>
                  <a:lnTo>
                    <a:pt x="11529" y="12457"/>
                  </a:lnTo>
                  <a:lnTo>
                    <a:pt x="12983" y="12432"/>
                  </a:lnTo>
                  <a:cubicBezTo>
                    <a:pt x="13133" y="12432"/>
                    <a:pt x="13283" y="12332"/>
                    <a:pt x="13359" y="12206"/>
                  </a:cubicBezTo>
                  <a:cubicBezTo>
                    <a:pt x="13409" y="12081"/>
                    <a:pt x="13409" y="11906"/>
                    <a:pt x="13334" y="11780"/>
                  </a:cubicBezTo>
                  <a:cubicBezTo>
                    <a:pt x="13258" y="11655"/>
                    <a:pt x="13133" y="11580"/>
                    <a:pt x="12983" y="11580"/>
                  </a:cubicBezTo>
                  <a:lnTo>
                    <a:pt x="10702" y="11655"/>
                  </a:lnTo>
                  <a:lnTo>
                    <a:pt x="7770" y="8698"/>
                  </a:lnTo>
                  <a:cubicBezTo>
                    <a:pt x="7795" y="8597"/>
                    <a:pt x="7845" y="8522"/>
                    <a:pt x="7870" y="8422"/>
                  </a:cubicBezTo>
                  <a:lnTo>
                    <a:pt x="12206" y="8422"/>
                  </a:lnTo>
                  <a:cubicBezTo>
                    <a:pt x="12682" y="8898"/>
                    <a:pt x="13133" y="9399"/>
                    <a:pt x="13609" y="9875"/>
                  </a:cubicBezTo>
                  <a:cubicBezTo>
                    <a:pt x="13697" y="9951"/>
                    <a:pt x="13804" y="9988"/>
                    <a:pt x="13910" y="9988"/>
                  </a:cubicBezTo>
                  <a:cubicBezTo>
                    <a:pt x="14017" y="9988"/>
                    <a:pt x="14123" y="9951"/>
                    <a:pt x="14211" y="9875"/>
                  </a:cubicBezTo>
                  <a:cubicBezTo>
                    <a:pt x="14386" y="9700"/>
                    <a:pt x="14386" y="9449"/>
                    <a:pt x="14211" y="9274"/>
                  </a:cubicBezTo>
                  <a:lnTo>
                    <a:pt x="13384" y="8422"/>
                  </a:lnTo>
                  <a:lnTo>
                    <a:pt x="14060" y="8422"/>
                  </a:lnTo>
                  <a:cubicBezTo>
                    <a:pt x="14311" y="8422"/>
                    <a:pt x="14486" y="8246"/>
                    <a:pt x="14486" y="7996"/>
                  </a:cubicBezTo>
                  <a:cubicBezTo>
                    <a:pt x="14486" y="7770"/>
                    <a:pt x="14311" y="7595"/>
                    <a:pt x="14060" y="7595"/>
                  </a:cubicBezTo>
                  <a:lnTo>
                    <a:pt x="13183" y="7595"/>
                  </a:lnTo>
                  <a:lnTo>
                    <a:pt x="14261" y="6442"/>
                  </a:lnTo>
                  <a:cubicBezTo>
                    <a:pt x="14411" y="6291"/>
                    <a:pt x="14411" y="6016"/>
                    <a:pt x="14236" y="5865"/>
                  </a:cubicBezTo>
                  <a:cubicBezTo>
                    <a:pt x="14148" y="5778"/>
                    <a:pt x="14042" y="5734"/>
                    <a:pt x="13938" y="5734"/>
                  </a:cubicBezTo>
                  <a:cubicBezTo>
                    <a:pt x="13835" y="5734"/>
                    <a:pt x="13735" y="5778"/>
                    <a:pt x="13659" y="5865"/>
                  </a:cubicBezTo>
                  <a:lnTo>
                    <a:pt x="12030" y="7595"/>
                  </a:lnTo>
                  <a:lnTo>
                    <a:pt x="7895" y="7595"/>
                  </a:lnTo>
                  <a:cubicBezTo>
                    <a:pt x="7870" y="7494"/>
                    <a:pt x="7820" y="7394"/>
                    <a:pt x="7795" y="7294"/>
                  </a:cubicBezTo>
                  <a:lnTo>
                    <a:pt x="10727" y="4362"/>
                  </a:lnTo>
                  <a:lnTo>
                    <a:pt x="12807" y="4387"/>
                  </a:lnTo>
                  <a:cubicBezTo>
                    <a:pt x="12958" y="4387"/>
                    <a:pt x="13083" y="4312"/>
                    <a:pt x="13158" y="4186"/>
                  </a:cubicBezTo>
                  <a:cubicBezTo>
                    <a:pt x="13233" y="4061"/>
                    <a:pt x="13233" y="3885"/>
                    <a:pt x="13183" y="3735"/>
                  </a:cubicBezTo>
                  <a:cubicBezTo>
                    <a:pt x="13108" y="3610"/>
                    <a:pt x="12958" y="3535"/>
                    <a:pt x="12807" y="3535"/>
                  </a:cubicBezTo>
                  <a:lnTo>
                    <a:pt x="11554" y="3535"/>
                  </a:lnTo>
                  <a:lnTo>
                    <a:pt x="12131" y="2933"/>
                  </a:lnTo>
                  <a:cubicBezTo>
                    <a:pt x="12256" y="2833"/>
                    <a:pt x="12281" y="2682"/>
                    <a:pt x="12256" y="2532"/>
                  </a:cubicBezTo>
                  <a:cubicBezTo>
                    <a:pt x="12206" y="2382"/>
                    <a:pt x="12106" y="2256"/>
                    <a:pt x="11955" y="2231"/>
                  </a:cubicBezTo>
                  <a:cubicBezTo>
                    <a:pt x="11915" y="2218"/>
                    <a:pt x="11875" y="2212"/>
                    <a:pt x="11835" y="2212"/>
                  </a:cubicBezTo>
                  <a:cubicBezTo>
                    <a:pt x="11728" y="2212"/>
                    <a:pt x="11628" y="2258"/>
                    <a:pt x="11554" y="2332"/>
                  </a:cubicBezTo>
                  <a:lnTo>
                    <a:pt x="10877" y="3008"/>
                  </a:lnTo>
                  <a:lnTo>
                    <a:pt x="10852" y="1504"/>
                  </a:lnTo>
                  <a:cubicBezTo>
                    <a:pt x="10852" y="1279"/>
                    <a:pt x="10652" y="1103"/>
                    <a:pt x="10401" y="1103"/>
                  </a:cubicBezTo>
                  <a:cubicBezTo>
                    <a:pt x="10176" y="1103"/>
                    <a:pt x="10000" y="1304"/>
                    <a:pt x="10000" y="1530"/>
                  </a:cubicBezTo>
                  <a:lnTo>
                    <a:pt x="10050" y="3835"/>
                  </a:lnTo>
                  <a:lnTo>
                    <a:pt x="7193" y="6692"/>
                  </a:lnTo>
                  <a:cubicBezTo>
                    <a:pt x="7093" y="6642"/>
                    <a:pt x="6993" y="6592"/>
                    <a:pt x="6892" y="6567"/>
                  </a:cubicBezTo>
                  <a:lnTo>
                    <a:pt x="6892" y="2432"/>
                  </a:lnTo>
                  <a:lnTo>
                    <a:pt x="8421" y="928"/>
                  </a:lnTo>
                  <a:cubicBezTo>
                    <a:pt x="8597" y="753"/>
                    <a:pt x="8597" y="502"/>
                    <a:pt x="8446" y="327"/>
                  </a:cubicBezTo>
                  <a:cubicBezTo>
                    <a:pt x="8359" y="239"/>
                    <a:pt x="8252" y="195"/>
                    <a:pt x="8146" y="195"/>
                  </a:cubicBezTo>
                  <a:cubicBezTo>
                    <a:pt x="8039" y="195"/>
                    <a:pt x="7933" y="239"/>
                    <a:pt x="7845" y="327"/>
                  </a:cubicBezTo>
                  <a:lnTo>
                    <a:pt x="6892" y="1229"/>
                  </a:lnTo>
                  <a:lnTo>
                    <a:pt x="6892" y="402"/>
                  </a:lnTo>
                  <a:cubicBezTo>
                    <a:pt x="6892" y="176"/>
                    <a:pt x="6717" y="1"/>
                    <a:pt x="6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512;p65"/>
            <p:cNvSpPr/>
            <p:nvPr/>
          </p:nvSpPr>
          <p:spPr>
            <a:xfrm>
              <a:off x="6506596" y="3299418"/>
              <a:ext cx="13638" cy="13200"/>
            </a:xfrm>
            <a:custGeom>
              <a:avLst/>
              <a:gdLst/>
              <a:ahLst/>
              <a:cxnLst/>
              <a:rect l="l" t="t" r="r" b="b"/>
              <a:pathLst>
                <a:path w="778" h="753" extrusionOk="0">
                  <a:moveTo>
                    <a:pt x="401" y="1"/>
                  </a:moveTo>
                  <a:cubicBezTo>
                    <a:pt x="176" y="1"/>
                    <a:pt x="0" y="176"/>
                    <a:pt x="0" y="377"/>
                  </a:cubicBezTo>
                  <a:cubicBezTo>
                    <a:pt x="0" y="602"/>
                    <a:pt x="176" y="753"/>
                    <a:pt x="401" y="753"/>
                  </a:cubicBezTo>
                  <a:cubicBezTo>
                    <a:pt x="602" y="753"/>
                    <a:pt x="777" y="602"/>
                    <a:pt x="777" y="377"/>
                  </a:cubicBezTo>
                  <a:cubicBezTo>
                    <a:pt x="777" y="176"/>
                    <a:pt x="60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Image 4"/>
          <p:cNvPicPr>
            <a:picLocks noChangeAspect="1"/>
          </p:cNvPicPr>
          <p:nvPr/>
        </p:nvPicPr>
        <p:blipFill>
          <a:blip r:embed="rId2"/>
          <a:stretch>
            <a:fillRect/>
          </a:stretch>
        </p:blipFill>
        <p:spPr>
          <a:xfrm>
            <a:off x="1704975" y="4422513"/>
            <a:ext cx="5734050" cy="295275"/>
          </a:xfrm>
          <a:prstGeom prst="rect">
            <a:avLst/>
          </a:prstGeom>
        </p:spPr>
      </p:pic>
    </p:spTree>
    <p:extLst>
      <p:ext uri="{BB962C8B-B14F-4D97-AF65-F5344CB8AC3E}">
        <p14:creationId xmlns:p14="http://schemas.microsoft.com/office/powerpoint/2010/main" val="1626292886"/>
      </p:ext>
    </p:extLst>
  </p:cSld>
  <p:clrMapOvr>
    <a:masterClrMapping/>
  </p:clrMapOvr>
  <p:timing>
    <p:tnLst>
      <p:par>
        <p:cTn id="1" dur="indefinite" restart="never" nodeType="tmRoot"/>
      </p:par>
    </p:tnLst>
  </p:timing>
</p:sld>
</file>

<file path=ppt/theme/theme1.xml><?xml version="1.0" encoding="utf-8"?>
<a:theme xmlns:a="http://schemas.openxmlformats.org/drawingml/2006/main" name="Ready for Christmas by Slidesgo">
  <a:themeElements>
    <a:clrScheme name="Simple Light">
      <a:dk1>
        <a:srgbClr val="E75151"/>
      </a:dk1>
      <a:lt1>
        <a:srgbClr val="353B51"/>
      </a:lt1>
      <a:dk2>
        <a:srgbClr val="FFFFFF"/>
      </a:dk2>
      <a:lt2>
        <a:srgbClr val="385E6D"/>
      </a:lt2>
      <a:accent1>
        <a:srgbClr val="C2C57F"/>
      </a:accent1>
      <a:accent2>
        <a:srgbClr val="FCC88A"/>
      </a:accent2>
      <a:accent3>
        <a:srgbClr val="A13939"/>
      </a:accent3>
      <a:accent4>
        <a:srgbClr val="56869E"/>
      </a:accent4>
      <a:accent5>
        <a:srgbClr val="AAAD69"/>
      </a:accent5>
      <a:accent6>
        <a:srgbClr val="EAEAEA"/>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Formation PPT" ma:contentTypeID="0x010100505AF35FDCA54D2FA379F261E520FD37003BA607584A07684089D0538041E4120804070802004495013D04E6D140B0554904C0AFA86A" ma:contentTypeVersion="56" ma:contentTypeDescription="" ma:contentTypeScope="" ma:versionID="c5f5a1a0ed10eb016faa8c5477369e9c">
  <xsd:schema xmlns:xsd="http://www.w3.org/2001/XMLSchema" xmlns:xs="http://www.w3.org/2001/XMLSchema" xmlns:p="http://schemas.microsoft.com/office/2006/metadata/properties" xmlns:ns2="9cb235b8-7541-4a6e-b886-1bf4192805bd" xmlns:ns3="http://schemas.microsoft.com/sharepoint/v3/fields" xmlns:ns4="$ListId:Supports3;" targetNamespace="http://schemas.microsoft.com/office/2006/metadata/properties" ma:root="true" ma:fieldsID="ebcad76a4ae42aa4caf4a61242591b93" ns2:_="" ns3:_="" ns4:_="">
    <xsd:import namespace="9cb235b8-7541-4a6e-b886-1bf4192805bd"/>
    <xsd:import namespace="http://schemas.microsoft.com/sharepoint/v3/fields"/>
    <xsd:import namespace="$ListId:Supports3;"/>
    <xsd:element name="properties">
      <xsd:complexType>
        <xsd:sequence>
          <xsd:element name="documentManagement">
            <xsd:complexType>
              <xsd:all>
                <xsd:element ref="ns2:Structure" minOccurs="0"/>
                <xsd:element ref="ns2:TRI" minOccurs="0"/>
                <xsd:element ref="ns2:Type_x0020_de_x0020_document_x0020_standard" minOccurs="0"/>
                <xsd:element ref="ns2:Etat_x0020_du_x0020_document" minOccurs="0"/>
                <xsd:element ref="ns2:Année" minOccurs="0"/>
                <xsd:element ref="ns3:_DCDateCreated" minOccurs="0"/>
                <xsd:element ref="ns2:Tags" minOccurs="0"/>
                <xsd:element ref="ns2:Lieu_x0020_de_x0020_la_x0020_formation" minOccurs="0"/>
                <xsd:element ref="ns2:N_x00b0__x0020_session" minOccurs="0"/>
                <xsd:element ref="ns4:Exaged_DocName" minOccurs="0"/>
                <xsd:element ref="ns2:Nom_x0020_de_x0020_la_x0020_form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cb235b8-7541-4a6e-b886-1bf4192805bd" elementFormDefault="qualified">
    <xsd:import namespace="http://schemas.microsoft.com/office/2006/documentManagement/types"/>
    <xsd:import namespace="http://schemas.microsoft.com/office/infopath/2007/PartnerControls"/>
    <xsd:element name="Structure" ma:index="2" nillable="true" ma:displayName="Structure émettrice" ma:default="ABES" ma:format="Dropdown" ma:indexed="true" ma:internalName="Structure">
      <xsd:simpleType>
        <xsd:restriction base="dms:Choice">
          <xsd:enumeration value="AAF"/>
          <xsd:enumeration value="ABES"/>
          <xsd:enumeration value="ADBU"/>
          <xsd:enumeration value="AMUE"/>
          <xsd:enumeration value="AN"/>
          <xsd:enumeration value="ANR"/>
          <xsd:enumeration value="BNF"/>
          <xsd:enumeration value="CERL"/>
          <xsd:enumeration value="CNRS"/>
          <xsd:enumeration value="CNRS-DIST"/>
          <xsd:enumeration value="Couperin"/>
          <xsd:enumeration value="Cellule budgétaire"/>
          <xsd:enumeration value="Cellule Communication"/>
          <xsd:enumeration value="Cellule Qualité"/>
          <xsd:enumeration value="CINES"/>
          <xsd:enumeration value="CRFCB"/>
          <xsd:enumeration value="CTLes"/>
          <xsd:enumeration value="DART"/>
          <xsd:enumeration value="DEP"/>
          <xsd:enumeration value="Direction"/>
          <xsd:enumeration value="DSG"/>
          <xsd:enumeration value="DSG - PACT"/>
          <xsd:enumeration value="DSG - Finances"/>
          <xsd:enumeration value="DSG - RH"/>
          <xsd:enumeration value="DSG - Secrétariat"/>
          <xsd:enumeration value="Dept ADELE"/>
          <xsd:enumeration value="DSI"/>
          <xsd:enumeration value="DSI - P2I"/>
          <xsd:enumeration value="DSI - PEM"/>
          <xsd:enumeration value="DSI - PSD"/>
          <xsd:enumeration value="DSI - PSIR"/>
          <xsd:enumeration value="DSIN - SSGI"/>
          <xsd:enumeration value="DSR"/>
          <xsd:enumeration value="DSR - Méta"/>
          <xsd:enumeration value="DSR - PFD"/>
          <xsd:enumeration value="DSR - PGC"/>
          <xsd:enumeration value="DSR - PGR"/>
          <xsd:enumeration value="DSR - PIT"/>
          <xsd:enumeration value="GT-Calames"/>
          <xsd:enumeration value="GT-EAD"/>
          <xsd:enumeration value="FILL"/>
          <xsd:enumeration value="INIST"/>
          <xsd:enumeration value="ISSN"/>
          <xsd:enumeration value="LIRM"/>
          <xsd:enumeration value="MCC"/>
          <xsd:enumeration value="MESR"/>
          <xsd:enumeration value="Mission évaluation"/>
          <xsd:enumeration value="Mission Normalisation"/>
          <xsd:enumeration value="Mission PEB"/>
          <xsd:enumeration value="Missions Projets Européens"/>
          <xsd:enumeration value="Mission Ressources Electroniques"/>
          <xsd:enumeration value="Mission Rétroconversion"/>
          <xsd:enumeration value="Mission SGB mutualisé"/>
          <xsd:enumeration value="Mission Sudoc PS"/>
          <xsd:enumeration value="Mission Thèses"/>
          <xsd:enumeration value="OCLC"/>
          <xsd:enumeration value="Réseau Calames"/>
          <xsd:enumeration value="Réseau Sudoc"/>
          <xsd:enumeration value="Réseau Sudoc-PS"/>
          <xsd:enumeration value="Réseau thèses"/>
          <xsd:enumeration value="RNSR"/>
          <xsd:enumeration value="SIAF"/>
          <xsd:enumeration value="Autre"/>
        </xsd:restriction>
      </xsd:simpleType>
    </xsd:element>
    <xsd:element name="TRI" ma:index="3" nillable="true" ma:displayName="Trigramme" ma:default="A renseigner" ma:format="Dropdown" ma:internalName="TRI">
      <xsd:simpleType>
        <xsd:restriction base="dms:Choice">
          <xsd:enumeration value="A renseigner"/>
          <xsd:enumeration value="ACT"/>
          <xsd:enumeration value="AFE"/>
          <xsd:enumeration value="AHE"/>
          <xsd:enumeration value="AJL"/>
          <xsd:enumeration value="ALM"/>
          <xsd:enumeration value="ALP"/>
          <xsd:enumeration value="AMZ"/>
          <xsd:enumeration value="BBR"/>
          <xsd:enumeration value="BCS"/>
          <xsd:enumeration value="BEB"/>
          <xsd:enumeration value="BDE"/>
          <xsd:enumeration value="BML"/>
          <xsd:enumeration value="BTS"/>
          <xsd:enumeration value="CAD"/>
          <xsd:enumeration value="CBD"/>
          <xsd:enumeration value="CCI"/>
          <xsd:enumeration value="CDT"/>
          <xsd:enumeration value="CFY"/>
          <xsd:enumeration value="CLY"/>
          <xsd:enumeration value="CMC"/>
          <xsd:enumeration value="COU"/>
          <xsd:enumeration value="CPD"/>
          <xsd:enumeration value="CST"/>
          <xsd:enumeration value="DAN"/>
          <xsd:enumeration value="DBZ"/>
          <xsd:enumeration value="DED"/>
          <xsd:enumeration value="DOO"/>
          <xsd:enumeration value="DRY"/>
          <xsd:enumeration value="DSA"/>
          <xsd:enumeration value="DST"/>
          <xsd:enumeration value="ECU"/>
          <xsd:enumeration value="ECT"/>
          <xsd:enumeration value="EHR"/>
          <xsd:enumeration value="ELS"/>
          <xsd:enumeration value="EMS"/>
          <xsd:enumeration value="ENO"/>
          <xsd:enumeration value="ERM"/>
          <xsd:enumeration value="FBE"/>
          <xsd:enumeration value="FBT"/>
          <xsd:enumeration value="FCR"/>
          <xsd:enumeration value="FBR"/>
          <xsd:enumeration value="FML"/>
          <xsd:enumeration value="FPX"/>
          <xsd:enumeration value="FRF"/>
          <xsd:enumeration value="GLT"/>
          <xsd:enumeration value="HLE"/>
          <xsd:enumeration value="HST"/>
          <xsd:enumeration value="IAN"/>
          <xsd:enumeration value="ILU"/>
          <xsd:enumeration value="IMN"/>
          <xsd:enumeration value="IMR"/>
          <xsd:enumeration value="JBN"/>
          <xsd:enumeration value="JCE"/>
          <xsd:enumeration value="JFH"/>
          <xsd:enumeration value="JFZ"/>
          <xsd:enumeration value="JGT"/>
          <xsd:enumeration value="JHN"/>
          <xsd:enumeration value="JKN"/>
          <xsd:enumeration value="JLR"/>
          <xsd:enumeration value="JLP"/>
          <xsd:enumeration value="JMF"/>
          <xsd:enumeration value="JML"/>
          <xsd:enumeration value="JNO"/>
          <xsd:enumeration value="JPA"/>
          <xsd:enumeration value="JVK"/>
          <xsd:enumeration value="KGX"/>
          <xsd:enumeration value="KMI"/>
          <xsd:enumeration value="LBA"/>
          <xsd:enumeration value="LBL"/>
          <xsd:enumeration value="LBT"/>
          <xsd:enumeration value="LJZ"/>
          <xsd:enumeration value="LNA"/>
          <xsd:enumeration value="LPL"/>
          <xsd:enumeration value="MBA"/>
          <xsd:enumeration value="MBN"/>
          <xsd:enumeration value="MBT"/>
          <xsd:enumeration value="MCN"/>
          <xsd:enumeration value="MCO"/>
          <xsd:enumeration value="MCR"/>
          <xsd:enumeration value="MCS"/>
          <xsd:enumeration value="MEN"/>
          <xsd:enumeration value="MGD"/>
          <xsd:enumeration value="MGT"/>
          <xsd:enumeration value="MGX"/>
          <xsd:enumeration value="MJN"/>
          <xsd:enumeration value="MLD"/>
          <xsd:enumeration value="MLP"/>
          <xsd:enumeration value="MPD"/>
          <xsd:enumeration value="MPN"/>
          <xsd:enumeration value="MPR"/>
          <xsd:enumeration value="MPT"/>
          <xsd:enumeration value="MRX"/>
          <xsd:enumeration value="MSO"/>
          <xsd:enumeration value="MSR"/>
          <xsd:enumeration value="MTE"/>
          <xsd:enumeration value="MYG"/>
          <xsd:enumeration value="NBD"/>
          <xsd:enumeration value="NBT"/>
          <xsd:enumeration value="OCN"/>
          <xsd:enumeration value="OKI"/>
          <xsd:enumeration value="OMZ"/>
          <xsd:enumeration value="ORX"/>
          <xsd:enumeration value="PDZ"/>
          <xsd:enumeration value="PFK"/>
          <xsd:enumeration value="PLP"/>
          <xsd:enumeration value="PMA"/>
          <xsd:enumeration value="PMI"/>
          <xsd:enumeration value="PML"/>
          <xsd:enumeration value="PPN"/>
          <xsd:enumeration value="PPO"/>
          <xsd:enumeration value="PPS"/>
          <xsd:enumeration value="RBD"/>
          <xsd:enumeration value="RJD"/>
          <xsd:enumeration value="ROA"/>
          <xsd:enumeration value="RPA"/>
          <xsd:enumeration value="RPT"/>
          <xsd:enumeration value="SBL"/>
          <xsd:enumeration value="SDT"/>
          <xsd:enumeration value="SGT"/>
          <xsd:enumeration value="SGY"/>
          <xsd:enumeration value="SLM"/>
          <xsd:enumeration value="SNX"/>
          <xsd:enumeration value="SPE"/>
          <xsd:enumeration value="SPR"/>
          <xsd:enumeration value="SQN"/>
          <xsd:enumeration value="SRY"/>
          <xsd:enumeration value="SSI"/>
          <xsd:enumeration value="TCN"/>
          <xsd:enumeration value="TDN"/>
          <xsd:enumeration value="TFU"/>
          <xsd:enumeration value="TMX"/>
          <xsd:enumeration value="VGO"/>
          <xsd:enumeration value="VSA"/>
          <xsd:enumeration value="YBN"/>
          <xsd:enumeration value="YDD"/>
          <xsd:enumeration value="YNS"/>
        </xsd:restriction>
      </xsd:simpleType>
    </xsd:element>
    <xsd:element name="Type_x0020_de_x0020_document_x0020_standard" ma:index="4" nillable="true" ma:displayName="Type de document" ma:default="A renseigner" ma:format="Dropdown" ma:internalName="Type_x0020_de_x0020_document_x0020_standard">
      <xsd:simpleType>
        <xsd:restriction base="dms:Choice">
          <xsd:enumeration value="A renseigner"/>
          <xsd:enumeration value="Acte d'engagement"/>
          <xsd:enumeration value="Affichette porte"/>
          <xsd:enumeration value="Annexe"/>
          <xsd:enumeration value="Annexe 2"/>
          <xsd:enumeration value="Annuaire"/>
          <xsd:enumeration value="Avenant"/>
          <xsd:enumeration value="Avenant au marché"/>
          <xsd:enumeration value="BE"/>
          <xsd:enumeration value="Besoins fonctionnels"/>
          <xsd:enumeration value="Bon de livraison"/>
          <xsd:enumeration value="Brochure commerciale"/>
          <xsd:enumeration value="CCAP"/>
          <xsd:enumeration value="CCTP"/>
          <xsd:enumeration value="Chevalet"/>
          <xsd:enumeration value="Chrono"/>
          <xsd:enumeration value="Compte-rendu réunion"/>
          <xsd:enumeration value="Convention"/>
          <xsd:enumeration value="Courrier"/>
          <xsd:enumeration value="DC 1"/>
          <xsd:enumeration value="DC 2"/>
          <xsd:enumeration value="Déclaration"/>
          <xsd:enumeration value="Demande de précisions"/>
          <xsd:enumeration value="Devis"/>
          <xsd:enumeration value="Diaporama Formation"/>
          <xsd:enumeration value="Documentation fonctionnelle"/>
          <xsd:enumeration value="Documentation technique"/>
          <xsd:enumeration value="Dossier de candidature"/>
          <xsd:enumeration value="Dossier d'exploitation"/>
          <xsd:enumeration value="Dossier de spécifications"/>
          <xsd:enumeration value="Dossier de recette"/>
          <xsd:enumeration value="Enquête"/>
          <xsd:enumeration value="Etiquette"/>
          <xsd:enumeration value="Etude"/>
          <xsd:enumeration value="Fiche application"/>
          <xsd:enumeration value="Fiche formateur"/>
          <xsd:enumeration value="Fiche projet"/>
          <xsd:enumeration value="Licence"/>
          <xsd:enumeration value="Manuel"/>
          <xsd:enumeration value="Norme"/>
          <xsd:enumeration value="Note"/>
          <xsd:enumeration value="Notification"/>
          <xsd:enumeration value="Notification rejet"/>
          <xsd:enumeration value="Ordre du jour réunion"/>
          <xsd:enumeration value="Organigramme"/>
          <xsd:enumeration value="Ouverture de plis"/>
          <xsd:enumeration value="Plan de formation"/>
          <xsd:enumeration value="Plan de communication"/>
          <xsd:enumeration value="Plaquette - brochure"/>
          <xsd:enumeration value="Présentation - Communication"/>
          <xsd:enumeration value="Procédure"/>
          <xsd:enumeration value="Programme (formation)"/>
          <xsd:enumeration value="Prospective"/>
          <xsd:enumeration value="Rapport"/>
          <xsd:enumeration value="Rapport d'activité"/>
          <xsd:enumeration value="Rapport de présentation"/>
          <xsd:enumeration value="Reconduction"/>
          <xsd:enumeration value="Revue application"/>
          <xsd:enumeration value="Specs développement"/>
          <xsd:enumeration value="Support"/>
          <xsd:enumeration value="Tableau de bord"/>
          <xsd:enumeration value="Tableau de suivi"/>
          <xsd:enumeration value="TP Formation"/>
          <xsd:enumeration value="TP jeu1"/>
          <xsd:enumeration value="TP jeu2"/>
          <xsd:enumeration value="TP jeu3"/>
          <xsd:enumeration value="Tp jeu corsé"/>
          <xsd:enumeration value="Autre"/>
        </xsd:restriction>
      </xsd:simpleType>
    </xsd:element>
    <xsd:element name="Etat_x0020_du_x0020_document" ma:index="5" nillable="true" ma:displayName="Etat du document" ma:format="Dropdown" ma:internalName="Etat_x0020_du_x0020_document">
      <xsd:simpleType>
        <xsd:restriction base="dms:Choice">
          <xsd:enumeration value="Brouillon"/>
          <xsd:enumeration value="Document de travail"/>
          <xsd:enumeration value="Document préparatoire"/>
          <xsd:enumeration value="A valider"/>
          <xsd:enumeration value="Validé"/>
          <xsd:enumeration value="Diffusé"/>
          <xsd:enumeration value="Applicable"/>
          <xsd:enumeration value="En cours de publication"/>
          <xsd:enumeration value="Prêt à publier"/>
          <xsd:enumeration value="Publié"/>
          <xsd:enumeration value="Périmé"/>
          <xsd:enumeration value="Version finale à conserver"/>
        </xsd:restriction>
      </xsd:simpleType>
    </xsd:element>
    <xsd:element name="Année" ma:index="6" nillable="true" ma:displayName="Année" ma:default="A renseigner" ma:format="Dropdown" ma:internalName="Ann_x00e9_e">
      <xsd:simpleType>
        <xsd:restriction base="dms:Choice">
          <xsd:enumeration value="A renseigner"/>
          <xsd:enumeration value="2021"/>
          <xsd:enumeration value="2020"/>
          <xsd:enumeration value="2019"/>
          <xsd:enumeration value="2018"/>
          <xsd:enumeration value="2017"/>
          <xsd:enumeration value="2016"/>
          <xsd:enumeration value="2015"/>
          <xsd:enumeration value="2014"/>
          <xsd:enumeration value="2013"/>
          <xsd:enumeration value="2012"/>
          <xsd:enumeration value="2011"/>
          <xsd:enumeration value="2010"/>
          <xsd:enumeration value="2009"/>
          <xsd:enumeration value="2008"/>
          <xsd:enumeration value="2007"/>
          <xsd:enumeration value="2006"/>
          <xsd:enumeration value="2005"/>
          <xsd:enumeration value="2004"/>
          <xsd:enumeration value="2003"/>
          <xsd:enumeration value="2002"/>
          <xsd:enumeration value="2001"/>
          <xsd:enumeration value="2000"/>
          <xsd:enumeration value="1999"/>
          <xsd:enumeration value="1998"/>
          <xsd:enumeration value="1997"/>
          <xsd:enumeration value="1996"/>
          <xsd:enumeration value="1995"/>
        </xsd:restriction>
      </xsd:simpleType>
    </xsd:element>
    <xsd:element name="Tags" ma:index="10" nillable="true" ma:displayName="Tags" ma:internalName="Tags">
      <xsd:simpleType>
        <xsd:restriction base="dms:Text">
          <xsd:maxLength value="255"/>
        </xsd:restriction>
      </xsd:simpleType>
    </xsd:element>
    <xsd:element name="Lieu_x0020_de_x0020_la_x0020_formation" ma:index="11" nillable="true" ma:displayName="Lieu de la formation" ma:default="A renseigner" ma:format="Dropdown" ma:internalName="Lieu_x0020_de_x0020_la_x0020_formation">
      <xsd:simpleType>
        <xsd:restriction base="dms:Choice">
          <xsd:enumeration value="A renseigner"/>
          <xsd:enumeration value="Montpellier"/>
          <xsd:enumeration value="Paris"/>
        </xsd:restriction>
      </xsd:simpleType>
    </xsd:element>
    <xsd:element name="N_x00b0__x0020_session" ma:index="12" nillable="true" ma:displayName="N° session" ma:internalName="N_x00B0__x0020_session" ma:readOnly="false">
      <xsd:simpleType>
        <xsd:restriction base="dms:Text">
          <xsd:maxLength value="250"/>
        </xsd:restriction>
      </xsd:simpleType>
    </xsd:element>
    <xsd:element name="Nom_x0020_de_x0020_la_x0020_formation" ma:index="20" nillable="true" ma:displayName="Liste des formations" ma:default="A renseigner" ma:format="Dropdown" ma:internalName="Nom_x0020_de_x0020_la_x0020_formation">
      <xsd:simpleType>
        <xsd:restriction base="dms:Choice">
          <xsd:enumeration value="A renseigner"/>
          <xsd:enumeration value="Calames"/>
          <xsd:enumeration value="Collègues"/>
          <xsd:enumeration value="Coordi"/>
          <xsd:enumeration value="Coraut"/>
          <xsd:enumeration value="Immersion"/>
          <xsd:enumeration value="INIT"/>
          <xsd:enumeration value="Moodle"/>
          <xsd:enumeration value="RespCR"/>
          <xsd:enumeration value="STAR"/>
          <xsd:enumeration value="SUPEB"/>
          <xsd:enumeration value="WebDewey"/>
          <xsd:enumeration value="Webstats"/>
          <xsd:enumeration value="WinIBW"/>
        </xsd:restriction>
      </xsd:simple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fields" elementFormDefault="qualified">
    <xsd:import namespace="http://schemas.microsoft.com/office/2006/documentManagement/types"/>
    <xsd:import namespace="http://schemas.microsoft.com/office/infopath/2007/PartnerControls"/>
    <xsd:element name="_DCDateCreated" ma:index="7" nillable="true" ma:displayName="Date de création" ma:default="[today]" ma:description="Date à laquelle la ressource a été créée" ma:format="DateOnly" ma:internalName="_DCDateCreated">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ListId:Supports3;" elementFormDefault="qualified">
    <xsd:import namespace="http://schemas.microsoft.com/office/2006/documentManagement/types"/>
    <xsd:import namespace="http://schemas.microsoft.com/office/infopath/2007/PartnerControls"/>
    <xsd:element name="Exaged_DocName" ma:index="14" nillable="true" ma:displayName="Nom du document" ma:hidden="true" ma:internalName="Exaged_DocNam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8" ma:displayName="Type de contenu"/>
        <xsd:element ref="dc:title" minOccurs="0" maxOccurs="1" ma:index="1" ma:displayName="Titre"/>
        <xsd:element ref="dc:subject" minOccurs="0" maxOccurs="1"/>
        <xsd:element ref="dc:description" minOccurs="0" maxOccurs="1" ma:index="8" ma:displayName="Commentaires"/>
        <xsd:element name="keywords" minOccurs="0" maxOccurs="1" type="xsd:string" ma:index="9" ma:displayName="Mots clé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ieu_x0020_de_x0020_la_x0020_formation xmlns="9cb235b8-7541-4a6e-b886-1bf4192805bd">A renseigner</Lieu_x0020_de_x0020_la_x0020_formation>
    <Exaged_DocName xmlns="$ListId:Supports3;" xsi:nil="true"/>
    <Etat_x0020_du_x0020_document xmlns="9cb235b8-7541-4a6e-b886-1bf4192805bd" xsi:nil="true"/>
    <Nom_x0020_de_x0020_la_x0020_formation xmlns="9cb235b8-7541-4a6e-b886-1bf4192805bd">A renseigner</Nom_x0020_de_x0020_la_x0020_formation>
    <TRI xmlns="9cb235b8-7541-4a6e-b886-1bf4192805bd">MRX</TRI>
    <Tags xmlns="9cb235b8-7541-4a6e-b886-1bf4192805bd" xsi:nil="true"/>
    <Structure xmlns="9cb235b8-7541-4a6e-b886-1bf4192805bd">ABES</Structure>
    <Type_x0020_de_x0020_document_x0020_standard xmlns="9cb235b8-7541-4a6e-b886-1bf4192805bd">A renseigner</Type_x0020_de_x0020_document_x0020_standard>
    <Année xmlns="9cb235b8-7541-4a6e-b886-1bf4192805bd">2021</Année>
    <N_x00b0__x0020_session xmlns="9cb235b8-7541-4a6e-b886-1bf4192805bd" xsi:nil="true"/>
    <_DCDateCreated xmlns="http://schemas.microsoft.com/sharepoint/v3/fields">2021-11-18T23:00:00+00:00</_DCDateCreated>
  </documentManagement>
</p:properties>
</file>

<file path=customXml/itemProps1.xml><?xml version="1.0" encoding="utf-8"?>
<ds:datastoreItem xmlns:ds="http://schemas.openxmlformats.org/officeDocument/2006/customXml" ds:itemID="{481F6609-D7EE-442D-9E4F-CAE2C462183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cb235b8-7541-4a6e-b886-1bf4192805bd"/>
    <ds:schemaRef ds:uri="http://schemas.microsoft.com/sharepoint/v3/fields"/>
    <ds:schemaRef ds:uri="$ListId:Supports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2B3DEA2F-206C-443D-B81A-FB18D13371C1}">
  <ds:schemaRefs>
    <ds:schemaRef ds:uri="http://schemas.microsoft.com/sharepoint/v3/contenttype/forms"/>
  </ds:schemaRefs>
</ds:datastoreItem>
</file>

<file path=customXml/itemProps3.xml><?xml version="1.0" encoding="utf-8"?>
<ds:datastoreItem xmlns:ds="http://schemas.openxmlformats.org/officeDocument/2006/customXml" ds:itemID="{732F90F4-DDB4-412C-A48B-037A8BDF3D24}">
  <ds:schemaRefs>
    <ds:schemaRef ds:uri="http://schemas.microsoft.com/office/infopath/2007/PartnerControls"/>
    <ds:schemaRef ds:uri="http://schemas.microsoft.com/office/2006/documentManagement/types"/>
    <ds:schemaRef ds:uri="9cb235b8-7541-4a6e-b886-1bf4192805bd"/>
    <ds:schemaRef ds:uri="http://purl.org/dc/elements/1.1/"/>
    <ds:schemaRef ds:uri="http://schemas.microsoft.com/office/2006/metadata/properties"/>
    <ds:schemaRef ds:uri="http://schemas.microsoft.com/sharepoint/v3/fields"/>
    <ds:schemaRef ds:uri="$ListId:Supports3;"/>
    <ds:schemaRef ds:uri="http://purl.org/dc/terms/"/>
    <ds:schemaRef ds:uri="http://schemas.openxmlformats.org/package/2006/metadata/core-properties"/>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2186</TotalTime>
  <Words>5482</Words>
  <Application>Microsoft Office PowerPoint</Application>
  <PresentationFormat>Affichage à l'écran (16:9)</PresentationFormat>
  <Paragraphs>791</Paragraphs>
  <Slides>71</Slides>
  <Notes>57</Notes>
  <HiddenSlides>0</HiddenSlides>
  <MMClips>0</MMClips>
  <ScaleCrop>false</ScaleCrop>
  <HeadingPairs>
    <vt:vector size="6" baseType="variant">
      <vt:variant>
        <vt:lpstr>Polices utilisées</vt:lpstr>
      </vt:variant>
      <vt:variant>
        <vt:i4>9</vt:i4>
      </vt:variant>
      <vt:variant>
        <vt:lpstr>Thème</vt:lpstr>
      </vt:variant>
      <vt:variant>
        <vt:i4>1</vt:i4>
      </vt:variant>
      <vt:variant>
        <vt:lpstr>Titres des diapositives</vt:lpstr>
      </vt:variant>
      <vt:variant>
        <vt:i4>71</vt:i4>
      </vt:variant>
    </vt:vector>
  </HeadingPairs>
  <TitlesOfParts>
    <vt:vector size="81" baseType="lpstr">
      <vt:lpstr>Arial</vt:lpstr>
      <vt:lpstr>Calibri</vt:lpstr>
      <vt:lpstr>Crushed</vt:lpstr>
      <vt:lpstr>Roboto Condensed Light</vt:lpstr>
      <vt:lpstr>Secular One</vt:lpstr>
      <vt:lpstr>Segoe UI Emoji</vt:lpstr>
      <vt:lpstr>Source Sans Pro</vt:lpstr>
      <vt:lpstr>Wingdings</vt:lpstr>
      <vt:lpstr>Wingdings 3</vt:lpstr>
      <vt:lpstr>Ready for Christmas by Slidesgo</vt:lpstr>
      <vt:lpstr>Vos étrennes Unimarc 2021</vt:lpstr>
      <vt:lpstr>Plan </vt:lpstr>
      <vt:lpstr>La zone B/029</vt:lpstr>
      <vt:lpstr>La zone B/029 aujourd’hui</vt:lpstr>
      <vt:lpstr>La zone B/029 aujourd’hui</vt:lpstr>
      <vt:lpstr>Pourquoi faire évoluer la B/029 ?</vt:lpstr>
      <vt:lpstr>HO HO HO!</vt:lpstr>
      <vt:lpstr>La zone B/029 dans vos souliers</vt:lpstr>
      <vt:lpstr>La zone B/029 dans vos souliers</vt:lpstr>
      <vt:lpstr>La zone B/029 dans vos souliers</vt:lpstr>
      <vt:lpstr>La zone B/029 dans vos souliers</vt:lpstr>
      <vt:lpstr>La zone B/029 dans vos souliers</vt:lpstr>
      <vt:lpstr>La zone B/029 dans vos souliers</vt:lpstr>
      <vt:lpstr>La zone B/029 dans vos souliers</vt:lpstr>
      <vt:lpstr>La zone B/029 dans vos souliers</vt:lpstr>
      <vt:lpstr>La zone B/029 dans vos souliers</vt:lpstr>
      <vt:lpstr>ATTENTION</vt:lpstr>
      <vt:lpstr>La zone B/338</vt:lpstr>
      <vt:lpstr>HO HO HO!</vt:lpstr>
      <vt:lpstr>La zone B/338 dans vos souliers</vt:lpstr>
      <vt:lpstr>La zone B/338 dans vos souliers</vt:lpstr>
      <vt:lpstr>La zone B/338 dans vos souliers</vt:lpstr>
      <vt:lpstr>La zone B/338 dans vos souliers</vt:lpstr>
      <vt:lpstr>Un référentiel pour les financements ?</vt:lpstr>
      <vt:lpstr>Un référentiel pour les financements ?</vt:lpstr>
      <vt:lpstr>Focus sur les financements européens</vt:lpstr>
      <vt:lpstr>Focus sur les financements ANR</vt:lpstr>
      <vt:lpstr>D’autres sources de données : ScanR ?</vt:lpstr>
      <vt:lpstr>D’autres sources de données : le CCSD ?</vt:lpstr>
      <vt:lpstr>N’oubliez pas les autorités !</vt:lpstr>
      <vt:lpstr>B/338 - Exemples</vt:lpstr>
      <vt:lpstr>B/338 - Exemples</vt:lpstr>
      <vt:lpstr>B/338 - Exemples</vt:lpstr>
      <vt:lpstr>La zone B/325</vt:lpstr>
      <vt:lpstr>La zone B/325 aujourd’hui</vt:lpstr>
      <vt:lpstr>HO HO HO!</vt:lpstr>
      <vt:lpstr>La zone B/325 de vos étrennes</vt:lpstr>
      <vt:lpstr>Son usage doit rester exceptionnel</vt:lpstr>
      <vt:lpstr>La zone B/325 dans vos souliers</vt:lpstr>
      <vt:lpstr>La zone B/325 dans vos souliers</vt:lpstr>
      <vt:lpstr>La sous-zone $j de la B/325</vt:lpstr>
      <vt:lpstr>La zone B/325 dans vos souliers :  le bonus de la sous-zone $j</vt:lpstr>
      <vt:lpstr>La zone B/325 dans vos souliers : Le bonus de la sous-zone $j</vt:lpstr>
      <vt:lpstr>La zone B/325 dans vos souliers</vt:lpstr>
      <vt:lpstr>Zone 325</vt:lpstr>
      <vt:lpstr>Zone 325</vt:lpstr>
      <vt:lpstr>La zone 325 dans vos souliers -  Exemple d’usage pour des ressources continues</vt:lpstr>
      <vt:lpstr>La zone 325 dans vos souliers -  Exemple d’usage pour des ressources continues</vt:lpstr>
      <vt:lpstr>La zone 325 dans vos souliers -  Le cas des ressources continues</vt:lpstr>
      <vt:lpstr>La zone B/371</vt:lpstr>
      <vt:lpstr>HO HO HO!</vt:lpstr>
      <vt:lpstr>La zone B/371 dans vos souliers</vt:lpstr>
      <vt:lpstr>La zone B/371 en un clin d’oeil</vt:lpstr>
      <vt:lpstr>B/371 : les conditions d’utilisation</vt:lpstr>
      <vt:lpstr>B/371 : l’utilisation à la loupe</vt:lpstr>
      <vt:lpstr>B/371 : les conditions d’accès</vt:lpstr>
      <vt:lpstr>B/371 : conditions d’accès (1)</vt:lpstr>
      <vt:lpstr>B/371 : conditions d’accès (2)</vt:lpstr>
      <vt:lpstr>B/371 : conditions d’accès (3)</vt:lpstr>
      <vt:lpstr>B/371 : conditions d’accès (4)</vt:lpstr>
      <vt:lpstr>B/371 : conditions d’accès (4)</vt:lpstr>
      <vt:lpstr>La zone B/371</vt:lpstr>
      <vt:lpstr>B/371 et autres zones </vt:lpstr>
      <vt:lpstr>De nouvelles valeurs dans 3 référentiels </vt:lpstr>
      <vt:lpstr>Présentation PowerPoint</vt:lpstr>
      <vt:lpstr>Présentation PowerPoint</vt:lpstr>
      <vt:lpstr>Présentation PowerPoint</vt:lpstr>
      <vt:lpstr>Présentation PowerPoint</vt:lpstr>
      <vt:lpstr>Présentation PowerPoint</vt:lpstr>
      <vt:lpstr>Présentation PowerPoint</vt:lpstr>
      <vt:lpstr>Merci !</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Implémentations Unimarc 2022 - partie 1</dc:title>
  <dc:creator>Laure Jestaz</dc:creator>
  <cp:keywords>implémentations Unimarc, 029, 338</cp:keywords>
  <dc:description/>
  <cp:lastModifiedBy>Laure Jestaz</cp:lastModifiedBy>
  <cp:revision>169</cp:revision>
  <dcterms:modified xsi:type="dcterms:W3CDTF">2022-01-07T07:41:12Z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0x010100505AF35FDCA54D2FA379F261E520FD37003BA607584A07684089D0538041E4120804070802004495013D04E6D140B0554904C0AFA86A</vt:lpwstr>
  </property>
</Properties>
</file>